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splitting app large apps into smaller sections / groups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How this affects the build system.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CSS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rgbClr val="43434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C78D8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None/>
              <a:defRPr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None/>
              <a:defRPr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None/>
              <a:defRPr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None/>
              <a:defRPr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None/>
              <a:defRPr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None/>
              <a:defRPr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None/>
              <a:defRPr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None/>
              <a:defRPr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Proxima Nova"/>
              <a:buNone/>
              <a:defRPr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rgbClr val="FFFFFF"/>
              </a:buClr>
              <a:buSzPct val="100000"/>
              <a:buFont typeface="Proxima Nova"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spcBef>
                <a:spcPts val="480"/>
              </a:spcBef>
              <a:buClr>
                <a:srgbClr val="FFFFFF"/>
              </a:buClr>
              <a:buSzPct val="100000"/>
              <a:buFont typeface="Proxima Nova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spcBef>
                <a:spcPts val="480"/>
              </a:spcBef>
              <a:buClr>
                <a:srgbClr val="FFFFFF"/>
              </a:buClr>
              <a:buSzPct val="100000"/>
              <a:buFont typeface="Proxima Nova"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spcBef>
                <a:spcPts val="360"/>
              </a:spcBef>
              <a:buClr>
                <a:srgbClr val="FFFFFF"/>
              </a:buClr>
              <a:buSzPct val="100000"/>
              <a:buFont typeface="Proxima Nova"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spcBef>
                <a:spcPts val="360"/>
              </a:spcBef>
              <a:buClr>
                <a:srgbClr val="FFFFFF"/>
              </a:buClr>
              <a:buSzPct val="100000"/>
              <a:buFont typeface="Proxima Nova"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spcBef>
                <a:spcPts val="360"/>
              </a:spcBef>
              <a:buClr>
                <a:srgbClr val="FFFFFF"/>
              </a:buClr>
              <a:buSzPct val="100000"/>
              <a:buFont typeface="Proxima Nova"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spcBef>
                <a:spcPts val="360"/>
              </a:spcBef>
              <a:buClr>
                <a:srgbClr val="FFFFFF"/>
              </a:buClr>
              <a:buSzPct val="100000"/>
              <a:buFont typeface="Proxima Nova"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spcBef>
                <a:spcPts val="360"/>
              </a:spcBef>
              <a:buClr>
                <a:srgbClr val="FFFFFF"/>
              </a:buClr>
              <a:buSzPct val="100000"/>
              <a:buFont typeface="Proxima Nova"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spcBef>
                <a:spcPts val="360"/>
              </a:spcBef>
              <a:buClr>
                <a:srgbClr val="FFFFFF"/>
              </a:buClr>
              <a:buSzPct val="100000"/>
              <a:buFont typeface="Proxima Nova"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550" y="3025893"/>
            <a:ext cx="2092584" cy="209258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idx="1" type="subTitle"/>
          </p:nvPr>
        </p:nvSpPr>
        <p:spPr>
          <a:xfrm>
            <a:off x="434025" y="1678187"/>
            <a:ext cx="7795200" cy="146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Databinding in Angular 2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434025" y="3764375"/>
            <a:ext cx="4677899" cy="105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Miško Hevery</a:t>
            </a:r>
          </a:p>
        </p:txBody>
      </p:sp>
      <p:sp>
        <p:nvSpPr>
          <p:cNvPr id="26" name="Shape 26"/>
          <p:cNvSpPr txBox="1"/>
          <p:nvPr>
            <p:ph idx="2" type="subTitle"/>
          </p:nvPr>
        </p:nvSpPr>
        <p:spPr>
          <a:xfrm>
            <a:off x="283425" y="83775"/>
            <a:ext cx="8521800" cy="146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7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one-way data binding</a:t>
            </a:r>
          </a:p>
        </p:txBody>
      </p:sp>
      <p:sp>
        <p:nvSpPr>
          <p:cNvPr id="32" name="Shape 32"/>
          <p:cNvSpPr/>
          <p:nvPr/>
        </p:nvSpPr>
        <p:spPr>
          <a:xfrm>
            <a:off x="2833787" y="2178700"/>
            <a:ext cx="1133700" cy="857400"/>
          </a:xfrm>
          <a:prstGeom prst="flowChartAlternateProcess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33" name="Shape 33"/>
          <p:cNvSpPr/>
          <p:nvPr/>
        </p:nvSpPr>
        <p:spPr>
          <a:xfrm>
            <a:off x="5679925" y="2178700"/>
            <a:ext cx="2241600" cy="857400"/>
          </a:xfrm>
          <a:prstGeom prst="flowChartAlternateProcess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DOM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&lt;div&gt;{{exp}}&lt;/div&gt;</a:t>
            </a:r>
          </a:p>
        </p:txBody>
      </p:sp>
      <p:sp>
        <p:nvSpPr>
          <p:cNvPr id="34" name="Shape 34"/>
          <p:cNvSpPr/>
          <p:nvPr/>
        </p:nvSpPr>
        <p:spPr>
          <a:xfrm>
            <a:off x="4068612" y="2376700"/>
            <a:ext cx="1510200" cy="4613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binding</a:t>
            </a:r>
          </a:p>
        </p:txBody>
      </p:sp>
      <p:grpSp>
        <p:nvGrpSpPr>
          <p:cNvPr id="35" name="Shape 35"/>
          <p:cNvGrpSpPr/>
          <p:nvPr/>
        </p:nvGrpSpPr>
        <p:grpSpPr>
          <a:xfrm>
            <a:off x="7584350" y="3850100"/>
            <a:ext cx="1378800" cy="1105200"/>
            <a:chOff x="7584350" y="3850100"/>
            <a:chExt cx="1378800" cy="1105200"/>
          </a:xfrm>
        </p:grpSpPr>
        <p:sp>
          <p:nvSpPr>
            <p:cNvPr id="36" name="Shape 36"/>
            <p:cNvSpPr/>
            <p:nvPr/>
          </p:nvSpPr>
          <p:spPr>
            <a:xfrm>
              <a:off x="7584350" y="3850100"/>
              <a:ext cx="1378800" cy="1105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Legend:</a:t>
              </a:r>
            </a:p>
          </p:txBody>
        </p:sp>
        <p:sp>
          <p:nvSpPr>
            <p:cNvPr id="37" name="Shape 37"/>
            <p:cNvSpPr/>
            <p:nvPr/>
          </p:nvSpPr>
          <p:spPr>
            <a:xfrm>
              <a:off x="7679000" y="4542463"/>
              <a:ext cx="1206600" cy="358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binding</a:t>
              </a:r>
            </a:p>
          </p:txBody>
        </p:sp>
        <p:sp>
          <p:nvSpPr>
            <p:cNvPr id="38" name="Shape 38"/>
            <p:cNvSpPr/>
            <p:nvPr/>
          </p:nvSpPr>
          <p:spPr>
            <a:xfrm>
              <a:off x="7679000" y="4139313"/>
              <a:ext cx="1206600" cy="358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event</a:t>
              </a:r>
            </a:p>
          </p:txBody>
        </p:sp>
      </p:grpSp>
      <p:sp>
        <p:nvSpPr>
          <p:cNvPr id="39" name="Shape 39"/>
          <p:cNvSpPr/>
          <p:nvPr/>
        </p:nvSpPr>
        <p:spPr>
          <a:xfrm>
            <a:off x="1222462" y="2376700"/>
            <a:ext cx="1510200" cy="4613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event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 1: two-way data binding</a:t>
            </a:r>
          </a:p>
        </p:txBody>
      </p:sp>
      <p:grpSp>
        <p:nvGrpSpPr>
          <p:cNvPr id="45" name="Shape 45"/>
          <p:cNvGrpSpPr/>
          <p:nvPr/>
        </p:nvGrpSpPr>
        <p:grpSpPr>
          <a:xfrm>
            <a:off x="7584350" y="3850100"/>
            <a:ext cx="1378800" cy="1105200"/>
            <a:chOff x="7584350" y="3850100"/>
            <a:chExt cx="1378800" cy="1105200"/>
          </a:xfrm>
        </p:grpSpPr>
        <p:sp>
          <p:nvSpPr>
            <p:cNvPr id="46" name="Shape 46"/>
            <p:cNvSpPr/>
            <p:nvPr/>
          </p:nvSpPr>
          <p:spPr>
            <a:xfrm>
              <a:off x="7584350" y="3850100"/>
              <a:ext cx="1378800" cy="1105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Legend:</a:t>
              </a:r>
            </a:p>
          </p:txBody>
        </p:sp>
        <p:sp>
          <p:nvSpPr>
            <p:cNvPr id="47" name="Shape 47"/>
            <p:cNvSpPr/>
            <p:nvPr/>
          </p:nvSpPr>
          <p:spPr>
            <a:xfrm>
              <a:off x="7679000" y="4542463"/>
              <a:ext cx="1206600" cy="358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binding</a:t>
              </a:r>
            </a:p>
          </p:txBody>
        </p:sp>
        <p:sp>
          <p:nvSpPr>
            <p:cNvPr id="48" name="Shape 48"/>
            <p:cNvSpPr/>
            <p:nvPr/>
          </p:nvSpPr>
          <p:spPr>
            <a:xfrm>
              <a:off x="7679000" y="4139313"/>
              <a:ext cx="1206600" cy="358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event</a:t>
              </a:r>
            </a:p>
          </p:txBody>
        </p:sp>
      </p:grpSp>
      <p:sp>
        <p:nvSpPr>
          <p:cNvPr id="49" name="Shape 49"/>
          <p:cNvSpPr/>
          <p:nvPr/>
        </p:nvSpPr>
        <p:spPr>
          <a:xfrm>
            <a:off x="2398612" y="3664450"/>
            <a:ext cx="3110400" cy="8574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 rot="10800000">
            <a:off x="2260926" y="1588388"/>
            <a:ext cx="3110400" cy="8574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1923787" y="2529525"/>
            <a:ext cx="1133700" cy="1105200"/>
          </a:xfrm>
          <a:prstGeom prst="flowChartAlternateProcess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52" name="Shape 52"/>
          <p:cNvSpPr/>
          <p:nvPr/>
        </p:nvSpPr>
        <p:spPr>
          <a:xfrm flipH="1" rot="-2700000">
            <a:off x="5951953" y="1713949"/>
            <a:ext cx="1506137" cy="461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ng-change</a:t>
            </a:r>
          </a:p>
        </p:txBody>
      </p:sp>
      <p:sp>
        <p:nvSpPr>
          <p:cNvPr id="53" name="Shape 53"/>
          <p:cNvSpPr/>
          <p:nvPr/>
        </p:nvSpPr>
        <p:spPr>
          <a:xfrm>
            <a:off x="3845225" y="2529475"/>
            <a:ext cx="3739199" cy="1105200"/>
          </a:xfrm>
          <a:prstGeom prst="flowChartAlternateProcess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DOM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ng-model="age"&gt;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Angular 2: </a:t>
            </a:r>
            <a:r>
              <a:rPr lang="en"/>
              <a:t>two-way data binding</a:t>
            </a:r>
          </a:p>
        </p:txBody>
      </p:sp>
      <p:grpSp>
        <p:nvGrpSpPr>
          <p:cNvPr id="59" name="Shape 59"/>
          <p:cNvGrpSpPr/>
          <p:nvPr/>
        </p:nvGrpSpPr>
        <p:grpSpPr>
          <a:xfrm>
            <a:off x="7584350" y="3850100"/>
            <a:ext cx="1378800" cy="1105200"/>
            <a:chOff x="7584350" y="3850100"/>
            <a:chExt cx="1378800" cy="1105200"/>
          </a:xfrm>
        </p:grpSpPr>
        <p:sp>
          <p:nvSpPr>
            <p:cNvPr id="60" name="Shape 60"/>
            <p:cNvSpPr/>
            <p:nvPr/>
          </p:nvSpPr>
          <p:spPr>
            <a:xfrm>
              <a:off x="7584350" y="3850100"/>
              <a:ext cx="1378800" cy="1105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Legend:</a:t>
              </a:r>
            </a:p>
          </p:txBody>
        </p:sp>
        <p:sp>
          <p:nvSpPr>
            <p:cNvPr id="61" name="Shape 61"/>
            <p:cNvSpPr/>
            <p:nvPr/>
          </p:nvSpPr>
          <p:spPr>
            <a:xfrm>
              <a:off x="7679000" y="4542463"/>
              <a:ext cx="1206600" cy="358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binding</a:t>
              </a:r>
            </a:p>
          </p:txBody>
        </p:sp>
        <p:sp>
          <p:nvSpPr>
            <p:cNvPr id="62" name="Shape 62"/>
            <p:cNvSpPr/>
            <p:nvPr/>
          </p:nvSpPr>
          <p:spPr>
            <a:xfrm>
              <a:off x="7679000" y="4139313"/>
              <a:ext cx="1206600" cy="358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event</a:t>
              </a:r>
            </a:p>
          </p:txBody>
        </p:sp>
      </p:grpSp>
      <p:sp>
        <p:nvSpPr>
          <p:cNvPr id="63" name="Shape 63"/>
          <p:cNvSpPr/>
          <p:nvPr/>
        </p:nvSpPr>
        <p:spPr>
          <a:xfrm>
            <a:off x="1856337" y="1157925"/>
            <a:ext cx="1133700" cy="1105200"/>
          </a:xfrm>
          <a:prstGeom prst="flowChartAlternateProcess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64" name="Shape 64"/>
          <p:cNvSpPr/>
          <p:nvPr/>
        </p:nvSpPr>
        <p:spPr>
          <a:xfrm>
            <a:off x="3502325" y="2744900"/>
            <a:ext cx="3739199" cy="1105200"/>
          </a:xfrm>
          <a:prstGeom prst="flowChartAlternateProcess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DOM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[value]="age"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(change)="age=$self.value"&gt;</a:t>
            </a:r>
          </a:p>
        </p:txBody>
      </p:sp>
      <p:sp>
        <p:nvSpPr>
          <p:cNvPr id="65" name="Shape 65"/>
          <p:cNvSpPr/>
          <p:nvPr/>
        </p:nvSpPr>
        <p:spPr>
          <a:xfrm flipH="1" rot="2700000">
            <a:off x="2932678" y="1818398"/>
            <a:ext cx="1506137" cy="461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(change)="..."</a:t>
            </a:r>
          </a:p>
        </p:txBody>
      </p:sp>
      <p:sp>
        <p:nvSpPr>
          <p:cNvPr id="66" name="Shape 66"/>
          <p:cNvSpPr/>
          <p:nvPr/>
        </p:nvSpPr>
        <p:spPr>
          <a:xfrm rot="2700000">
            <a:off x="2295597" y="2637215"/>
            <a:ext cx="1206606" cy="35850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Angular 2: </a:t>
            </a:r>
            <a:r>
              <a:rPr lang="en"/>
              <a:t>two-way data binding</a:t>
            </a:r>
          </a:p>
        </p:txBody>
      </p:sp>
      <p:grpSp>
        <p:nvGrpSpPr>
          <p:cNvPr id="72" name="Shape 72"/>
          <p:cNvGrpSpPr/>
          <p:nvPr/>
        </p:nvGrpSpPr>
        <p:grpSpPr>
          <a:xfrm>
            <a:off x="7584350" y="3850100"/>
            <a:ext cx="1378800" cy="1105200"/>
            <a:chOff x="7584350" y="3850100"/>
            <a:chExt cx="1378800" cy="1105200"/>
          </a:xfrm>
        </p:grpSpPr>
        <p:sp>
          <p:nvSpPr>
            <p:cNvPr id="73" name="Shape 73"/>
            <p:cNvSpPr/>
            <p:nvPr/>
          </p:nvSpPr>
          <p:spPr>
            <a:xfrm>
              <a:off x="7584350" y="3850100"/>
              <a:ext cx="1378800" cy="1105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Legend: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7679000" y="4542463"/>
              <a:ext cx="1206600" cy="358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binding</a:t>
              </a:r>
            </a:p>
          </p:txBody>
        </p:sp>
        <p:sp>
          <p:nvSpPr>
            <p:cNvPr id="75" name="Shape 75"/>
            <p:cNvSpPr/>
            <p:nvPr/>
          </p:nvSpPr>
          <p:spPr>
            <a:xfrm>
              <a:off x="7679000" y="4139313"/>
              <a:ext cx="1206600" cy="358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event</a:t>
              </a:r>
            </a:p>
          </p:txBody>
        </p:sp>
      </p:grpSp>
      <p:sp>
        <p:nvSpPr>
          <p:cNvPr id="76" name="Shape 76"/>
          <p:cNvSpPr/>
          <p:nvPr/>
        </p:nvSpPr>
        <p:spPr>
          <a:xfrm>
            <a:off x="1856337" y="1157925"/>
            <a:ext cx="1133700" cy="1105200"/>
          </a:xfrm>
          <a:prstGeom prst="flowChartAlternateProcess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77" name="Shape 77"/>
          <p:cNvSpPr/>
          <p:nvPr/>
        </p:nvSpPr>
        <p:spPr>
          <a:xfrm>
            <a:off x="3502325" y="2744900"/>
            <a:ext cx="3739199" cy="1105200"/>
          </a:xfrm>
          <a:prstGeom prst="flowChartAlternateProcess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DOM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[control]="age"&gt;</a:t>
            </a:r>
          </a:p>
        </p:txBody>
      </p:sp>
      <p:sp>
        <p:nvSpPr>
          <p:cNvPr id="78" name="Shape 78"/>
          <p:cNvSpPr/>
          <p:nvPr/>
        </p:nvSpPr>
        <p:spPr>
          <a:xfrm flipH="1" rot="2700000">
            <a:off x="2932678" y="1818398"/>
            <a:ext cx="1506137" cy="461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(change)="..."</a:t>
            </a:r>
          </a:p>
        </p:txBody>
      </p:sp>
      <p:sp>
        <p:nvSpPr>
          <p:cNvPr id="79" name="Shape 79"/>
          <p:cNvSpPr/>
          <p:nvPr/>
        </p:nvSpPr>
        <p:spPr>
          <a:xfrm rot="2700000">
            <a:off x="2295597" y="2637215"/>
            <a:ext cx="1206606" cy="35850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Angular 1: </a:t>
            </a:r>
            <a:r>
              <a:rPr lang="en"/>
              <a:t>three-way data binding</a:t>
            </a:r>
          </a:p>
        </p:txBody>
      </p:sp>
      <p:grpSp>
        <p:nvGrpSpPr>
          <p:cNvPr id="85" name="Shape 85"/>
          <p:cNvGrpSpPr/>
          <p:nvPr/>
        </p:nvGrpSpPr>
        <p:grpSpPr>
          <a:xfrm>
            <a:off x="7584350" y="3850100"/>
            <a:ext cx="1378800" cy="1105200"/>
            <a:chOff x="7584350" y="3850100"/>
            <a:chExt cx="1378800" cy="1105200"/>
          </a:xfrm>
        </p:grpSpPr>
        <p:sp>
          <p:nvSpPr>
            <p:cNvPr id="86" name="Shape 86"/>
            <p:cNvSpPr/>
            <p:nvPr/>
          </p:nvSpPr>
          <p:spPr>
            <a:xfrm>
              <a:off x="7584350" y="3850100"/>
              <a:ext cx="1378800" cy="1105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Legend: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7679000" y="4542463"/>
              <a:ext cx="1206600" cy="358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binding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7679000" y="4139313"/>
              <a:ext cx="1206600" cy="358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event</a:t>
              </a:r>
            </a:p>
          </p:txBody>
        </p:sp>
      </p:grpSp>
      <p:sp>
        <p:nvSpPr>
          <p:cNvPr id="89" name="Shape 89"/>
          <p:cNvSpPr/>
          <p:nvPr/>
        </p:nvSpPr>
        <p:spPr>
          <a:xfrm>
            <a:off x="4139988" y="3675696"/>
            <a:ext cx="2888100" cy="8574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rot="10800000">
            <a:off x="4012011" y="1599628"/>
            <a:ext cx="2888100" cy="8574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3442725" y="2513762"/>
            <a:ext cx="1133700" cy="1105200"/>
          </a:xfrm>
          <a:prstGeom prst="flowChartAlternateProcess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92" name="Shape 92"/>
          <p:cNvSpPr/>
          <p:nvPr/>
        </p:nvSpPr>
        <p:spPr>
          <a:xfrm flipH="1" rot="-2700000">
            <a:off x="7166090" y="1702699"/>
            <a:ext cx="1506137" cy="461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ng-change</a:t>
            </a:r>
          </a:p>
        </p:txBody>
      </p:sp>
      <p:sp>
        <p:nvSpPr>
          <p:cNvPr id="93" name="Shape 93"/>
          <p:cNvSpPr/>
          <p:nvPr/>
        </p:nvSpPr>
        <p:spPr>
          <a:xfrm>
            <a:off x="1826100" y="2518275"/>
            <a:ext cx="1133700" cy="1105200"/>
          </a:xfrm>
          <a:prstGeom prst="flowChartAlternateProcess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Firebase</a:t>
            </a:r>
          </a:p>
        </p:txBody>
      </p:sp>
      <p:sp>
        <p:nvSpPr>
          <p:cNvPr id="94" name="Shape 94"/>
          <p:cNvSpPr/>
          <p:nvPr/>
        </p:nvSpPr>
        <p:spPr>
          <a:xfrm flipH="1" rot="10800000">
            <a:off x="1981075" y="1599623"/>
            <a:ext cx="2040000" cy="8574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flipH="1">
            <a:off x="1890899" y="3675676"/>
            <a:ext cx="2040000" cy="8574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5059362" y="2513775"/>
            <a:ext cx="2430899" cy="1105200"/>
          </a:xfrm>
          <a:prstGeom prst="flowChartAlternateProcess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DOM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ng-model="age"&gt;</a:t>
            </a:r>
          </a:p>
        </p:txBody>
      </p:sp>
      <p:sp>
        <p:nvSpPr>
          <p:cNvPr id="97" name="Shape 97"/>
          <p:cNvSpPr/>
          <p:nvPr/>
        </p:nvSpPr>
        <p:spPr>
          <a:xfrm rot="2700000">
            <a:off x="458286" y="1805700"/>
            <a:ext cx="1598202" cy="461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firebase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Angular 2: </a:t>
            </a:r>
            <a:r>
              <a:rPr lang="en"/>
              <a:t>two-way data binding</a:t>
            </a:r>
          </a:p>
        </p:txBody>
      </p:sp>
      <p:grpSp>
        <p:nvGrpSpPr>
          <p:cNvPr id="103" name="Shape 103"/>
          <p:cNvGrpSpPr/>
          <p:nvPr/>
        </p:nvGrpSpPr>
        <p:grpSpPr>
          <a:xfrm>
            <a:off x="7584350" y="3850100"/>
            <a:ext cx="1378800" cy="1105200"/>
            <a:chOff x="7584350" y="3850100"/>
            <a:chExt cx="1378800" cy="1105200"/>
          </a:xfrm>
        </p:grpSpPr>
        <p:sp>
          <p:nvSpPr>
            <p:cNvPr id="104" name="Shape 104"/>
            <p:cNvSpPr/>
            <p:nvPr/>
          </p:nvSpPr>
          <p:spPr>
            <a:xfrm>
              <a:off x="7584350" y="3850100"/>
              <a:ext cx="1378800" cy="11052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Legend: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7679000" y="4542463"/>
              <a:ext cx="1206600" cy="358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binding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7679000" y="4139313"/>
              <a:ext cx="1206600" cy="35849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event</a:t>
              </a:r>
            </a:p>
          </p:txBody>
        </p:sp>
      </p:grpSp>
      <p:sp>
        <p:nvSpPr>
          <p:cNvPr id="107" name="Shape 107"/>
          <p:cNvSpPr/>
          <p:nvPr/>
        </p:nvSpPr>
        <p:spPr>
          <a:xfrm>
            <a:off x="3175525" y="1405275"/>
            <a:ext cx="1133700" cy="1105200"/>
          </a:xfrm>
          <a:prstGeom prst="flowChartAlternateProcess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108" name="Shape 108"/>
          <p:cNvSpPr/>
          <p:nvPr/>
        </p:nvSpPr>
        <p:spPr>
          <a:xfrm>
            <a:off x="4821512" y="2992250"/>
            <a:ext cx="2546099" cy="1105200"/>
          </a:xfrm>
          <a:prstGeom prst="flowChartAlternateProcess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DOM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[control]="age"&gt;</a:t>
            </a:r>
          </a:p>
        </p:txBody>
      </p:sp>
      <p:sp>
        <p:nvSpPr>
          <p:cNvPr id="109" name="Shape 109"/>
          <p:cNvSpPr/>
          <p:nvPr/>
        </p:nvSpPr>
        <p:spPr>
          <a:xfrm flipH="1" rot="2700000">
            <a:off x="4251866" y="2065748"/>
            <a:ext cx="1506137" cy="461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(change)="..."</a:t>
            </a:r>
          </a:p>
        </p:txBody>
      </p:sp>
      <p:sp>
        <p:nvSpPr>
          <p:cNvPr id="110" name="Shape 110"/>
          <p:cNvSpPr/>
          <p:nvPr/>
        </p:nvSpPr>
        <p:spPr>
          <a:xfrm rot="2700000">
            <a:off x="3614785" y="2884565"/>
            <a:ext cx="1206606" cy="35850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11" name="Shape 111"/>
          <p:cNvSpPr/>
          <p:nvPr/>
        </p:nvSpPr>
        <p:spPr>
          <a:xfrm>
            <a:off x="1540450" y="2964150"/>
            <a:ext cx="1133700" cy="1105200"/>
          </a:xfrm>
          <a:prstGeom prst="flowChartAlternateProcess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Firebase</a:t>
            </a:r>
          </a:p>
        </p:txBody>
      </p:sp>
      <p:sp>
        <p:nvSpPr>
          <p:cNvPr id="112" name="Shape 112"/>
          <p:cNvSpPr/>
          <p:nvPr/>
        </p:nvSpPr>
        <p:spPr>
          <a:xfrm rot="8100000">
            <a:off x="2624185" y="2884565"/>
            <a:ext cx="1206606" cy="35850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13" name="Shape 113"/>
          <p:cNvSpPr/>
          <p:nvPr/>
        </p:nvSpPr>
        <p:spPr>
          <a:xfrm rot="-2700000">
            <a:off x="1749570" y="2065750"/>
            <a:ext cx="1479408" cy="461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(change)="..."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