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0" lvl="0" marL="0" marR="0" rtl="0" algn="r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540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520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774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028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12827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1549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1803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2057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log.stackoverflow.com/2014/02/2013-stack-overflow-user-survey-results/" TargetMode="External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oo.gl/i0o1S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March, 2014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http://goo.gl/gtPuiR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7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AngularJS 1.2.9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501850" y="239047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through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162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New input types (date, time, etc.)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Animations for form validation states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DOM callbacks for animation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rAF instead of timeout for animation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Several performance enhancements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107125" y="3342450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1.3.0-beta.1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5" y="3314375"/>
            <a:ext cx="699024" cy="7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6000"/>
            <a:ext cx="6007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AngularDart Releases!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279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Animation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Forms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Change detection @ 20k/millisecond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ngRepeat “track by”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Automatic digests via Zones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AngularDart 0.9.5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01850" y="239047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through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107125" y="3342450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AngularDart 0.9.9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5" y="3314375"/>
            <a:ext cx="699024" cy="7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StackOverflow blog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345550" y="3920125"/>
            <a:ext cx="44529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StackOverflow blog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337" y="1406150"/>
            <a:ext cx="55340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community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50" y="2135387"/>
            <a:ext cx="28098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750" y="2135387"/>
            <a:ext cx="28098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0050" y="1482425"/>
            <a:ext cx="61245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1218715" y="3755192"/>
            <a:ext cx="3196800" cy="598199"/>
          </a:xfrm>
          <a:prstGeom prst="ellipse">
            <a:avLst/>
          </a:prstGeom>
          <a:noFill/>
          <a:ln cap="flat" cmpd="sng" w="38100">
            <a:solidFill>
              <a:srgbClr val="BE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551278" y="3309292"/>
            <a:ext cx="3196800" cy="598199"/>
          </a:xfrm>
          <a:prstGeom prst="ellipse">
            <a:avLst/>
          </a:prstGeom>
          <a:noFill/>
          <a:ln cap="flat" cmpd="sng" w="38100">
            <a:solidFill>
              <a:srgbClr val="BE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meetup speakers!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491300" y="2419950"/>
            <a:ext cx="6161400" cy="108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goo.gl/i0o1S5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http://goo.gl/gtPuiR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