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gular/angular.dart/blob/master/CHANGELOG.md#0.9.2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hyperlink" Target="https://docs.google.com/document/d/150lerb1LmNLuau_a_EznPV1I1UHMTbEl61t4hZ7ZpS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onicframework.com/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g-newsletter.com/advent2013/#/" TargetMode="External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events/5725640523251712/" TargetMode="External"/><Relationship Id="rId4" Type="http://schemas.openxmlformats.org/officeDocument/2006/relationships/hyperlink" Target="http://www.meetup.com/PhoneGap-SF/events/151028902/?a=mc1_grp&amp;rv=mc1&amp;_af_eid=151028902&amp;_af=event" TargetMode="External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December, 2013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http://goo.gl/JuexWu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1.2.2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52850" y="26079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1.2.3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5798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052850" y="37773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1.2.4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37492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91 PRs and issues closed!</a:t>
            </a:r>
            <a:br>
              <a:rPr lang="en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Many animation fixes</a:t>
            </a:r>
            <a:br>
              <a:rPr lang="en" sz="1800"/>
            </a:b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Performance improvements for data-binding and $parse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AngularDart Release!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AngularDart 0.9.2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28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Ternary operator and integer division in template expressions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Performance improvements with early exit of digest loop, lazy scope digest and skipping auto-digest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Experimental support for ng-shallow-repeat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with notes!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300" y="1530950"/>
            <a:ext cx="5888701" cy="26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1677150" y="1541850"/>
            <a:ext cx="5888700" cy="2608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743200" y="44110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AngularJS Weekly Meeting Notes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mobile framework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911000" y="4136675"/>
            <a:ext cx="5322000" cy="76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ionicframework.com/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49" y="1591412"/>
            <a:ext cx="1826574" cy="19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900" y="1509712"/>
            <a:ext cx="2162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525" y="1657225"/>
            <a:ext cx="30861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 Days of Angular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11000" y="4289075"/>
            <a:ext cx="5322000" cy="76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www.ng-newsletter.com/advent2013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800" y="1448075"/>
            <a:ext cx="5536400" cy="24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1732206" y="1439245"/>
            <a:ext cx="5634899" cy="24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Developers Livestream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Building Chrome 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Dec 12, 9AM PDT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300" y="21241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http://goo.gl/JuexWu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