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Change Detection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Angular v2.0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/>
        </p:nvSpPr>
        <p:spPr>
          <a:xfrm>
            <a:off x="1499400" y="617400"/>
            <a:ext cx="6145199" cy="3908699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WatchGroup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obj.foo()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x="1839394" y="2325939"/>
            <a:ext cx="5583899" cy="201569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ChangeDetection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x="1990431" y="2989675"/>
            <a:ext cx="5309699" cy="12540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DirtyCheckingChangeDetection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obj['field']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