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167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F94B6-4D6D-BC49-9B1B-2DCD25ED700E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EEC9F-A1A6-2B42-A8A4-9CCCFF1F9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5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8EEC9F-A1A6-2B42-A8A4-9CCCFF1F97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4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8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4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4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8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2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8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30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5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85211-36CF-6844-8413-EF479547C2A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057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85211-36CF-6844-8413-EF479547C2A8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81D7-B388-1A4A-9531-5A12741AC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7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775" y="1547215"/>
            <a:ext cx="534702" cy="50863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40613" y="2150690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5170" y="3036771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art 10"/>
          <p:cNvSpPr/>
          <p:nvPr/>
        </p:nvSpPr>
        <p:spPr>
          <a:xfrm>
            <a:off x="2257035" y="3097904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2140007" y="3561704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4770" y="1821253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01386" y="3551464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92900" y="3019163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34770" y="2415259"/>
            <a:ext cx="505252" cy="491107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art 17"/>
          <p:cNvSpPr/>
          <p:nvPr/>
        </p:nvSpPr>
        <p:spPr>
          <a:xfrm>
            <a:off x="2840353" y="1662573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Heart 18"/>
          <p:cNvSpPr/>
          <p:nvPr/>
        </p:nvSpPr>
        <p:spPr>
          <a:xfrm>
            <a:off x="3479209" y="3563736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Heart 19"/>
          <p:cNvSpPr/>
          <p:nvPr/>
        </p:nvSpPr>
        <p:spPr>
          <a:xfrm>
            <a:off x="2195930" y="4888200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824863" y="2212932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957273" y="3045590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16531" y="2435515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7009" y="133947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16531" y="1339473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914672" y="4888200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200" y="1592321"/>
            <a:ext cx="534702" cy="50863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2219519" y="4363185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011" y="4781943"/>
            <a:ext cx="534702" cy="508632"/>
          </a:xfrm>
          <a:prstGeom prst="rect">
            <a:avLst/>
          </a:prstGeom>
        </p:spPr>
      </p:pic>
      <p:sp>
        <p:nvSpPr>
          <p:cNvPr id="33" name="Isosceles Triangle 32"/>
          <p:cNvSpPr/>
          <p:nvPr/>
        </p:nvSpPr>
        <p:spPr>
          <a:xfrm>
            <a:off x="3496501" y="4355338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/>
          <p:cNvSpPr/>
          <p:nvPr/>
        </p:nvSpPr>
        <p:spPr>
          <a:xfrm>
            <a:off x="3345605" y="2199648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1952738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76258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128316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462420" y="0"/>
            <a:ext cx="0" cy="685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165288" y="-42333"/>
            <a:ext cx="1765927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STEP 0 – STORE  TO HDFS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28317" y="100125"/>
            <a:ext cx="12928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1 - MAP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63803" y="100125"/>
            <a:ext cx="1939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 – SHUFFLE</a:t>
            </a:r>
          </a:p>
          <a:p>
            <a:pPr algn="ctr"/>
            <a:r>
              <a:rPr lang="en-US" sz="2400" b="1" dirty="0"/>
              <a:t>and SORT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62420" y="91063"/>
            <a:ext cx="173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3 - REDUCE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952739" y="958275"/>
            <a:ext cx="2175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Assume 4 data partitions.</a:t>
            </a: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121" y="4269020"/>
            <a:ext cx="534702" cy="508632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2117801" y="155039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94871" y="2889981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108526" y="4253985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108526" y="5633024"/>
            <a:ext cx="1928584" cy="1152590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4402286" y="1179947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4402287" y="2636083"/>
            <a:ext cx="991602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415425" y="4148855"/>
            <a:ext cx="978463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4449731" y="5581535"/>
            <a:ext cx="944157" cy="12555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>
            <a:spLocks noChangeAspect="1"/>
          </p:cNvSpPr>
          <p:nvPr/>
        </p:nvSpPr>
        <p:spPr>
          <a:xfrm>
            <a:off x="7740173" y="1649613"/>
            <a:ext cx="215467" cy="2253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944" y="2066470"/>
            <a:ext cx="267351" cy="254316"/>
          </a:xfrm>
          <a:prstGeom prst="rect">
            <a:avLst/>
          </a:prstGeom>
        </p:spPr>
      </p:pic>
      <p:sp>
        <p:nvSpPr>
          <p:cNvPr id="127" name="Oval 126"/>
          <p:cNvSpPr>
            <a:spLocks noChangeAspect="1"/>
          </p:cNvSpPr>
          <p:nvPr/>
        </p:nvSpPr>
        <p:spPr>
          <a:xfrm>
            <a:off x="7740173" y="2481278"/>
            <a:ext cx="252626" cy="245554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Heart 127"/>
          <p:cNvSpPr>
            <a:spLocks noChangeAspect="1"/>
          </p:cNvSpPr>
          <p:nvPr/>
        </p:nvSpPr>
        <p:spPr>
          <a:xfrm>
            <a:off x="7729144" y="2917574"/>
            <a:ext cx="252626" cy="2319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/>
          <p:cNvSpPr>
            <a:spLocks noChangeAspect="1"/>
          </p:cNvSpPr>
          <p:nvPr/>
        </p:nvSpPr>
        <p:spPr>
          <a:xfrm>
            <a:off x="7740173" y="3322030"/>
            <a:ext cx="279936" cy="20459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7317277" y="1508754"/>
            <a:ext cx="1681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_7_  )</a:t>
            </a:r>
          </a:p>
        </p:txBody>
      </p:sp>
      <p:sp>
        <p:nvSpPr>
          <p:cNvPr id="53" name="Heart 52"/>
          <p:cNvSpPr/>
          <p:nvPr/>
        </p:nvSpPr>
        <p:spPr>
          <a:xfrm>
            <a:off x="3450658" y="6267351"/>
            <a:ext cx="505252" cy="46380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479131" y="6212703"/>
            <a:ext cx="333184" cy="30408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2233085" y="5684304"/>
            <a:ext cx="430933" cy="45060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076" y="6209319"/>
            <a:ext cx="534702" cy="508632"/>
          </a:xfrm>
          <a:prstGeom prst="rect">
            <a:avLst/>
          </a:prstGeom>
        </p:spPr>
      </p:pic>
      <p:sp>
        <p:nvSpPr>
          <p:cNvPr id="57" name="Isosceles Triangle 56"/>
          <p:cNvSpPr/>
          <p:nvPr/>
        </p:nvSpPr>
        <p:spPr>
          <a:xfrm>
            <a:off x="3471275" y="5720311"/>
            <a:ext cx="559872" cy="409181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447" y="5672160"/>
            <a:ext cx="534702" cy="508632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6114972" y="1166748"/>
            <a:ext cx="991602" cy="1706168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114973" y="3150762"/>
            <a:ext cx="991602" cy="1715455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128112" y="5170382"/>
            <a:ext cx="978463" cy="1615232"/>
          </a:xfrm>
          <a:prstGeom prst="rect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7317277" y="1953594"/>
            <a:ext cx="1681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_6_  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317277" y="2347334"/>
            <a:ext cx="1681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_2_  )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17277" y="2805938"/>
            <a:ext cx="1681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_5_  )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17277" y="3203213"/>
            <a:ext cx="1681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(        ,  _4_  )</a:t>
            </a: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FB909CB7-9640-4621-AB09-6C4E4F670962}"/>
              </a:ext>
            </a:extLst>
          </p:cNvPr>
          <p:cNvSpPr/>
          <p:nvPr/>
        </p:nvSpPr>
        <p:spPr>
          <a:xfrm>
            <a:off x="4446635" y="5555719"/>
            <a:ext cx="415917" cy="36041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A19475-BA51-48F4-8E65-0961CA21F591}"/>
              </a:ext>
            </a:extLst>
          </p:cNvPr>
          <p:cNvSpPr txBox="1"/>
          <p:nvPr/>
        </p:nvSpPr>
        <p:spPr>
          <a:xfrm>
            <a:off x="4921809" y="5633024"/>
            <a:ext cx="49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3A928D7B-5570-411F-8C44-C3991E0AB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311" y="5838890"/>
            <a:ext cx="481186" cy="457725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92051421-1E6D-4959-9520-92B7A78531A2}"/>
              </a:ext>
            </a:extLst>
          </p:cNvPr>
          <p:cNvSpPr txBox="1"/>
          <p:nvPr/>
        </p:nvSpPr>
        <p:spPr>
          <a:xfrm>
            <a:off x="4891329" y="5895152"/>
            <a:ext cx="49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00C4871-0DBD-4A84-BB1F-E7E81ED63F74}"/>
              </a:ext>
            </a:extLst>
          </p:cNvPr>
          <p:cNvSpPr txBox="1"/>
          <p:nvPr/>
        </p:nvSpPr>
        <p:spPr>
          <a:xfrm>
            <a:off x="4897425" y="6230432"/>
            <a:ext cx="49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1A27424-1936-4C90-B6BB-AE35A7AB3FDF}"/>
              </a:ext>
            </a:extLst>
          </p:cNvPr>
          <p:cNvSpPr txBox="1"/>
          <p:nvPr/>
        </p:nvSpPr>
        <p:spPr>
          <a:xfrm>
            <a:off x="4885233" y="6474272"/>
            <a:ext cx="49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CD3D751-676E-4F86-A731-A69B371EC3A5}"/>
              </a:ext>
            </a:extLst>
          </p:cNvPr>
          <p:cNvSpPr txBox="1"/>
          <p:nvPr/>
        </p:nvSpPr>
        <p:spPr>
          <a:xfrm>
            <a:off x="4964481" y="1597472"/>
            <a:ext cx="49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26FC96C-A406-4F04-A34D-79A835B29639}"/>
              </a:ext>
            </a:extLst>
          </p:cNvPr>
          <p:cNvSpPr txBox="1"/>
          <p:nvPr/>
        </p:nvSpPr>
        <p:spPr>
          <a:xfrm>
            <a:off x="4970577" y="1256096"/>
            <a:ext cx="49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717FA20-2113-4E1C-8A9C-797F8EC0351F}"/>
              </a:ext>
            </a:extLst>
          </p:cNvPr>
          <p:cNvSpPr/>
          <p:nvPr/>
        </p:nvSpPr>
        <p:spPr>
          <a:xfrm>
            <a:off x="2839307" y="6282772"/>
            <a:ext cx="470606" cy="386411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Heart 86">
            <a:extLst>
              <a:ext uri="{FF2B5EF4-FFF2-40B4-BE49-F238E27FC236}">
                <a16:creationId xmlns:a16="http://schemas.microsoft.com/office/drawing/2014/main" id="{5A93118D-4299-489F-8ED9-DA0E23142F85}"/>
              </a:ext>
            </a:extLst>
          </p:cNvPr>
          <p:cNvSpPr/>
          <p:nvPr/>
        </p:nvSpPr>
        <p:spPr>
          <a:xfrm>
            <a:off x="4389442" y="6579471"/>
            <a:ext cx="422873" cy="30408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F480E83-1765-47C4-A5DF-01F0B1782B01}"/>
              </a:ext>
            </a:extLst>
          </p:cNvPr>
          <p:cNvSpPr txBox="1"/>
          <p:nvPr/>
        </p:nvSpPr>
        <p:spPr>
          <a:xfrm>
            <a:off x="6616497" y="3103184"/>
            <a:ext cx="49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B58FFEE-841B-48E3-8982-77369FC78B5D}"/>
              </a:ext>
            </a:extLst>
          </p:cNvPr>
          <p:cNvSpPr txBox="1"/>
          <p:nvPr/>
        </p:nvSpPr>
        <p:spPr>
          <a:xfrm>
            <a:off x="4885233" y="3054416"/>
            <a:ext cx="49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91" name="Heart 90">
            <a:extLst>
              <a:ext uri="{FF2B5EF4-FFF2-40B4-BE49-F238E27FC236}">
                <a16:creationId xmlns:a16="http://schemas.microsoft.com/office/drawing/2014/main" id="{4F266ECB-0672-4035-8DC0-C3BD2FE6F558}"/>
              </a:ext>
            </a:extLst>
          </p:cNvPr>
          <p:cNvSpPr/>
          <p:nvPr/>
        </p:nvSpPr>
        <p:spPr>
          <a:xfrm>
            <a:off x="6151186" y="3092559"/>
            <a:ext cx="422873" cy="30408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BDC40FF-51B3-4F91-95EC-4038C8B03E8A}"/>
              </a:ext>
            </a:extLst>
          </p:cNvPr>
          <p:cNvSpPr/>
          <p:nvPr/>
        </p:nvSpPr>
        <p:spPr>
          <a:xfrm>
            <a:off x="4448651" y="1573647"/>
            <a:ext cx="333184" cy="30408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417CD6D5-81FE-4CDE-AA42-EAE40363D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2831" y="1218122"/>
            <a:ext cx="481186" cy="457725"/>
          </a:xfrm>
          <a:prstGeom prst="rect">
            <a:avLst/>
          </a:prstGeom>
        </p:spPr>
      </p:pic>
      <p:sp>
        <p:nvSpPr>
          <p:cNvPr id="94" name="Heart 93">
            <a:extLst>
              <a:ext uri="{FF2B5EF4-FFF2-40B4-BE49-F238E27FC236}">
                <a16:creationId xmlns:a16="http://schemas.microsoft.com/office/drawing/2014/main" id="{62E8A9A3-F7AF-4715-89F6-3A45A84F8C7B}"/>
              </a:ext>
            </a:extLst>
          </p:cNvPr>
          <p:cNvSpPr/>
          <p:nvPr/>
        </p:nvSpPr>
        <p:spPr>
          <a:xfrm>
            <a:off x="4358962" y="1940415"/>
            <a:ext cx="422873" cy="30408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A2AE377-F160-45D3-8AB8-40A085DDA714}"/>
              </a:ext>
            </a:extLst>
          </p:cNvPr>
          <p:cNvSpPr/>
          <p:nvPr/>
        </p:nvSpPr>
        <p:spPr>
          <a:xfrm>
            <a:off x="4466939" y="4426575"/>
            <a:ext cx="333184" cy="30408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F1D09750-C6A7-497B-9392-1F81C38FA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119" y="4071050"/>
            <a:ext cx="481186" cy="457725"/>
          </a:xfrm>
          <a:prstGeom prst="rect">
            <a:avLst/>
          </a:prstGeom>
        </p:spPr>
      </p:pic>
      <p:sp>
        <p:nvSpPr>
          <p:cNvPr id="97" name="Heart 96">
            <a:extLst>
              <a:ext uri="{FF2B5EF4-FFF2-40B4-BE49-F238E27FC236}">
                <a16:creationId xmlns:a16="http://schemas.microsoft.com/office/drawing/2014/main" id="{E6FD6C2D-2491-446F-B501-030C5561348D}"/>
              </a:ext>
            </a:extLst>
          </p:cNvPr>
          <p:cNvSpPr/>
          <p:nvPr/>
        </p:nvSpPr>
        <p:spPr>
          <a:xfrm>
            <a:off x="4377250" y="4793343"/>
            <a:ext cx="422873" cy="30408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8C844904-FEEC-4E0A-86EF-B6D52181F0B1}"/>
              </a:ext>
            </a:extLst>
          </p:cNvPr>
          <p:cNvSpPr/>
          <p:nvPr/>
        </p:nvSpPr>
        <p:spPr>
          <a:xfrm>
            <a:off x="4489307" y="5049751"/>
            <a:ext cx="415917" cy="36041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DBE7CC0-6667-4B55-915A-5A35E9ED26B0}"/>
              </a:ext>
            </a:extLst>
          </p:cNvPr>
          <p:cNvSpPr/>
          <p:nvPr/>
        </p:nvSpPr>
        <p:spPr>
          <a:xfrm>
            <a:off x="4376820" y="3348202"/>
            <a:ext cx="435495" cy="369332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Isosceles Triangle 99">
            <a:extLst>
              <a:ext uri="{FF2B5EF4-FFF2-40B4-BE49-F238E27FC236}">
                <a16:creationId xmlns:a16="http://schemas.microsoft.com/office/drawing/2014/main" id="{F8F605E2-FAAB-498E-9E4F-FDE4C997D0CA}"/>
              </a:ext>
            </a:extLst>
          </p:cNvPr>
          <p:cNvSpPr/>
          <p:nvPr/>
        </p:nvSpPr>
        <p:spPr>
          <a:xfrm>
            <a:off x="4395527" y="3605954"/>
            <a:ext cx="454468" cy="35273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467F3FC-A2F8-47A0-8990-BBBE25F624BD}"/>
              </a:ext>
            </a:extLst>
          </p:cNvPr>
          <p:cNvSpPr txBox="1"/>
          <p:nvPr/>
        </p:nvSpPr>
        <p:spPr>
          <a:xfrm>
            <a:off x="4934001" y="4090736"/>
            <a:ext cx="49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097F458-A15E-4933-9756-3B481E41D9EB}"/>
              </a:ext>
            </a:extLst>
          </p:cNvPr>
          <p:cNvSpPr txBox="1"/>
          <p:nvPr/>
        </p:nvSpPr>
        <p:spPr>
          <a:xfrm>
            <a:off x="4940097" y="4407728"/>
            <a:ext cx="49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F9F69B5-5485-4FD9-8CAE-B50E39DF40FE}"/>
              </a:ext>
            </a:extLst>
          </p:cNvPr>
          <p:cNvSpPr txBox="1"/>
          <p:nvPr/>
        </p:nvSpPr>
        <p:spPr>
          <a:xfrm>
            <a:off x="4885233" y="3328736"/>
            <a:ext cx="49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0DCEE53-2454-4BC1-82D2-9ADB507EA582}"/>
              </a:ext>
            </a:extLst>
          </p:cNvPr>
          <p:cNvSpPr txBox="1"/>
          <p:nvPr/>
        </p:nvSpPr>
        <p:spPr>
          <a:xfrm>
            <a:off x="4891329" y="3645728"/>
            <a:ext cx="49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71B53AF-04A5-467E-AE35-148099EEAB2E}"/>
              </a:ext>
            </a:extLst>
          </p:cNvPr>
          <p:cNvSpPr txBox="1"/>
          <p:nvPr/>
        </p:nvSpPr>
        <p:spPr>
          <a:xfrm>
            <a:off x="4940097" y="4810064"/>
            <a:ext cx="49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D84D13E-8592-4752-AA58-83CC136D11D5}"/>
              </a:ext>
            </a:extLst>
          </p:cNvPr>
          <p:cNvSpPr txBox="1"/>
          <p:nvPr/>
        </p:nvSpPr>
        <p:spPr>
          <a:xfrm>
            <a:off x="4946193" y="5127056"/>
            <a:ext cx="49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D36C1E7-6529-46AB-8E9D-B5DDF1B1B2F6}"/>
              </a:ext>
            </a:extLst>
          </p:cNvPr>
          <p:cNvSpPr txBox="1"/>
          <p:nvPr/>
        </p:nvSpPr>
        <p:spPr>
          <a:xfrm>
            <a:off x="4940097" y="1810832"/>
            <a:ext cx="49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0968178-2782-4EDF-AEF9-54004B466D1C}"/>
              </a:ext>
            </a:extLst>
          </p:cNvPr>
          <p:cNvSpPr txBox="1"/>
          <p:nvPr/>
        </p:nvSpPr>
        <p:spPr>
          <a:xfrm>
            <a:off x="4946193" y="2127824"/>
            <a:ext cx="49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F0CDD320-49EB-4904-9E90-98E612D04956}"/>
              </a:ext>
            </a:extLst>
          </p:cNvPr>
          <p:cNvSpPr/>
          <p:nvPr/>
        </p:nvSpPr>
        <p:spPr>
          <a:xfrm>
            <a:off x="4375829" y="2087042"/>
            <a:ext cx="506476" cy="381579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4C9B7F0-A9DC-481E-A153-C2EBF9F1286A}"/>
              </a:ext>
            </a:extLst>
          </p:cNvPr>
          <p:cNvSpPr/>
          <p:nvPr/>
        </p:nvSpPr>
        <p:spPr>
          <a:xfrm>
            <a:off x="4454747" y="3024495"/>
            <a:ext cx="333184" cy="30408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428674D-BDF2-4E23-AB7B-642FDAD90B38}"/>
              </a:ext>
            </a:extLst>
          </p:cNvPr>
          <p:cNvSpPr txBox="1"/>
          <p:nvPr/>
        </p:nvSpPr>
        <p:spPr>
          <a:xfrm>
            <a:off x="6677457" y="1262192"/>
            <a:ext cx="49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649B63A0-C7C3-4E5C-94C9-3CD5DB89B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711" y="1224218"/>
            <a:ext cx="481186" cy="457725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CC6196D0-809C-42E5-96F1-1CAE29A77CE6}"/>
              </a:ext>
            </a:extLst>
          </p:cNvPr>
          <p:cNvSpPr txBox="1"/>
          <p:nvPr/>
        </p:nvSpPr>
        <p:spPr>
          <a:xfrm>
            <a:off x="6714033" y="1591376"/>
            <a:ext cx="49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04597755-BA0A-4A8D-93E3-16CFE94C7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287" y="1553402"/>
            <a:ext cx="481186" cy="457725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21EB736B-3823-4681-BCB3-FD9F5F222F6F}"/>
              </a:ext>
            </a:extLst>
          </p:cNvPr>
          <p:cNvSpPr txBox="1"/>
          <p:nvPr/>
        </p:nvSpPr>
        <p:spPr>
          <a:xfrm>
            <a:off x="6671361" y="4127312"/>
            <a:ext cx="49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01F7B6-69E2-44A6-A6B6-69FFA25A7631}"/>
              </a:ext>
            </a:extLst>
          </p:cNvPr>
          <p:cNvSpPr/>
          <p:nvPr/>
        </p:nvSpPr>
        <p:spPr>
          <a:xfrm>
            <a:off x="6155531" y="4103487"/>
            <a:ext cx="333184" cy="30408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art 117">
            <a:extLst>
              <a:ext uri="{FF2B5EF4-FFF2-40B4-BE49-F238E27FC236}">
                <a16:creationId xmlns:a16="http://schemas.microsoft.com/office/drawing/2014/main" id="{215802B7-B75D-4D04-9145-53F8E3D8A8AE}"/>
              </a:ext>
            </a:extLst>
          </p:cNvPr>
          <p:cNvSpPr/>
          <p:nvPr/>
        </p:nvSpPr>
        <p:spPr>
          <a:xfrm>
            <a:off x="6120706" y="2550015"/>
            <a:ext cx="422873" cy="30408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DA60F10-50B5-4095-B8A0-AEACACB35B60}"/>
              </a:ext>
            </a:extLst>
          </p:cNvPr>
          <p:cNvSpPr txBox="1"/>
          <p:nvPr/>
        </p:nvSpPr>
        <p:spPr>
          <a:xfrm>
            <a:off x="6701841" y="2420432"/>
            <a:ext cx="49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6C8E3EA6-91DF-4A0F-A546-41003AC27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327" y="1821626"/>
            <a:ext cx="481186" cy="457725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EC7BB467-057A-484E-A1F1-F76346F683B6}"/>
              </a:ext>
            </a:extLst>
          </p:cNvPr>
          <p:cNvSpPr txBox="1"/>
          <p:nvPr/>
        </p:nvSpPr>
        <p:spPr>
          <a:xfrm>
            <a:off x="6543345" y="1877888"/>
            <a:ext cx="49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96673AC-C698-4F64-9BAE-F426A808BE94}"/>
              </a:ext>
            </a:extLst>
          </p:cNvPr>
          <p:cNvSpPr txBox="1"/>
          <p:nvPr/>
        </p:nvSpPr>
        <p:spPr>
          <a:xfrm>
            <a:off x="6586017" y="3438464"/>
            <a:ext cx="49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23" name="Heart 122">
            <a:extLst>
              <a:ext uri="{FF2B5EF4-FFF2-40B4-BE49-F238E27FC236}">
                <a16:creationId xmlns:a16="http://schemas.microsoft.com/office/drawing/2014/main" id="{B0F091E8-39B8-46F1-9993-213EF48A64FF}"/>
              </a:ext>
            </a:extLst>
          </p:cNvPr>
          <p:cNvSpPr/>
          <p:nvPr/>
        </p:nvSpPr>
        <p:spPr>
          <a:xfrm>
            <a:off x="6120706" y="3427839"/>
            <a:ext cx="422873" cy="30408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35421C7-7359-4A32-80F8-3CB9384647C7}"/>
              </a:ext>
            </a:extLst>
          </p:cNvPr>
          <p:cNvSpPr txBox="1"/>
          <p:nvPr/>
        </p:nvSpPr>
        <p:spPr>
          <a:xfrm>
            <a:off x="4903521" y="2706944"/>
            <a:ext cx="49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31" name="Heart 130">
            <a:extLst>
              <a:ext uri="{FF2B5EF4-FFF2-40B4-BE49-F238E27FC236}">
                <a16:creationId xmlns:a16="http://schemas.microsoft.com/office/drawing/2014/main" id="{3DFA5FAD-B4D5-46F7-9635-1DC058433E0F}"/>
              </a:ext>
            </a:extLst>
          </p:cNvPr>
          <p:cNvSpPr/>
          <p:nvPr/>
        </p:nvSpPr>
        <p:spPr>
          <a:xfrm>
            <a:off x="4438210" y="2696319"/>
            <a:ext cx="422873" cy="30408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63B9B93-0472-4D60-9531-B7DF7F9413A7}"/>
              </a:ext>
            </a:extLst>
          </p:cNvPr>
          <p:cNvSpPr txBox="1"/>
          <p:nvPr/>
        </p:nvSpPr>
        <p:spPr>
          <a:xfrm>
            <a:off x="6573825" y="3792032"/>
            <a:ext cx="49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33" name="Heart 132">
            <a:extLst>
              <a:ext uri="{FF2B5EF4-FFF2-40B4-BE49-F238E27FC236}">
                <a16:creationId xmlns:a16="http://schemas.microsoft.com/office/drawing/2014/main" id="{5370B993-DAB3-4102-A19A-3275FBE46294}"/>
              </a:ext>
            </a:extLst>
          </p:cNvPr>
          <p:cNvSpPr/>
          <p:nvPr/>
        </p:nvSpPr>
        <p:spPr>
          <a:xfrm>
            <a:off x="6108514" y="3781407"/>
            <a:ext cx="422873" cy="304080"/>
          </a:xfrm>
          <a:prstGeom prst="heart">
            <a:avLst/>
          </a:prstGeom>
          <a:solidFill>
            <a:srgbClr val="008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26F6F6A-A5D0-4B2E-B7AD-E05F4F4B0B6A}"/>
              </a:ext>
            </a:extLst>
          </p:cNvPr>
          <p:cNvSpPr txBox="1"/>
          <p:nvPr/>
        </p:nvSpPr>
        <p:spPr>
          <a:xfrm>
            <a:off x="6677457" y="4334576"/>
            <a:ext cx="49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955C5FA-CE89-49D9-83AD-445CE72EE936}"/>
              </a:ext>
            </a:extLst>
          </p:cNvPr>
          <p:cNvSpPr/>
          <p:nvPr/>
        </p:nvSpPr>
        <p:spPr>
          <a:xfrm>
            <a:off x="6161627" y="4383903"/>
            <a:ext cx="333184" cy="30408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3B3FE6B-D3F5-42BF-8DD6-7A825276AC3E}"/>
              </a:ext>
            </a:extLst>
          </p:cNvPr>
          <p:cNvSpPr txBox="1"/>
          <p:nvPr/>
        </p:nvSpPr>
        <p:spPr>
          <a:xfrm>
            <a:off x="6659169" y="4755200"/>
            <a:ext cx="49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5AF984B-D49D-48F2-9677-BCF8B8582768}"/>
              </a:ext>
            </a:extLst>
          </p:cNvPr>
          <p:cNvSpPr/>
          <p:nvPr/>
        </p:nvSpPr>
        <p:spPr>
          <a:xfrm>
            <a:off x="6143339" y="4731375"/>
            <a:ext cx="333184" cy="30408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3647BFA-EACE-473A-8E8A-0E96195896C7}"/>
              </a:ext>
            </a:extLst>
          </p:cNvPr>
          <p:cNvSpPr txBox="1"/>
          <p:nvPr/>
        </p:nvSpPr>
        <p:spPr>
          <a:xfrm>
            <a:off x="6646977" y="5200208"/>
            <a:ext cx="49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A1ED9B6-EA90-4D1F-BD53-69B7C48493A5}"/>
              </a:ext>
            </a:extLst>
          </p:cNvPr>
          <p:cNvSpPr/>
          <p:nvPr/>
        </p:nvSpPr>
        <p:spPr>
          <a:xfrm>
            <a:off x="6131147" y="5176383"/>
            <a:ext cx="333184" cy="304080"/>
          </a:xfrm>
          <a:prstGeom prst="rect">
            <a:avLst/>
          </a:prstGeom>
          <a:solidFill>
            <a:srgbClr val="8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F37B7D14-6DA2-476E-984E-D042DFB4249A}"/>
              </a:ext>
            </a:extLst>
          </p:cNvPr>
          <p:cNvSpPr/>
          <p:nvPr/>
        </p:nvSpPr>
        <p:spPr>
          <a:xfrm>
            <a:off x="6120276" y="5475706"/>
            <a:ext cx="435495" cy="369332"/>
          </a:xfrm>
          <a:prstGeom prst="ellipse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06F697F-F236-4D9B-8434-D2242A32E2DB}"/>
              </a:ext>
            </a:extLst>
          </p:cNvPr>
          <p:cNvSpPr txBox="1"/>
          <p:nvPr/>
        </p:nvSpPr>
        <p:spPr>
          <a:xfrm>
            <a:off x="6628689" y="5456240"/>
            <a:ext cx="49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42" name="Isosceles Triangle 141">
            <a:extLst>
              <a:ext uri="{FF2B5EF4-FFF2-40B4-BE49-F238E27FC236}">
                <a16:creationId xmlns:a16="http://schemas.microsoft.com/office/drawing/2014/main" id="{B18309BC-B55D-4926-B12B-06AA807913A5}"/>
              </a:ext>
            </a:extLst>
          </p:cNvPr>
          <p:cNvSpPr/>
          <p:nvPr/>
        </p:nvSpPr>
        <p:spPr>
          <a:xfrm>
            <a:off x="6068171" y="5787367"/>
            <a:ext cx="415917" cy="36041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D1A9FD8-F175-4F0D-90F2-1F6F7E9023C0}"/>
              </a:ext>
            </a:extLst>
          </p:cNvPr>
          <p:cNvSpPr txBox="1"/>
          <p:nvPr/>
        </p:nvSpPr>
        <p:spPr>
          <a:xfrm>
            <a:off x="6525057" y="5864672"/>
            <a:ext cx="49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8774775E-5005-459A-A70A-7C8F51C30FB6}"/>
              </a:ext>
            </a:extLst>
          </p:cNvPr>
          <p:cNvSpPr/>
          <p:nvPr/>
        </p:nvSpPr>
        <p:spPr>
          <a:xfrm>
            <a:off x="6049883" y="6043399"/>
            <a:ext cx="415917" cy="36041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29CCADB-D544-46F6-9A24-A71C46126E70}"/>
              </a:ext>
            </a:extLst>
          </p:cNvPr>
          <p:cNvSpPr txBox="1"/>
          <p:nvPr/>
        </p:nvSpPr>
        <p:spPr>
          <a:xfrm>
            <a:off x="6506769" y="6120704"/>
            <a:ext cx="49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46" name="Isosceles Triangle 145">
            <a:extLst>
              <a:ext uri="{FF2B5EF4-FFF2-40B4-BE49-F238E27FC236}">
                <a16:creationId xmlns:a16="http://schemas.microsoft.com/office/drawing/2014/main" id="{1C8923E9-BBCB-4AA6-A9E0-06B86E27C8F1}"/>
              </a:ext>
            </a:extLst>
          </p:cNvPr>
          <p:cNvSpPr/>
          <p:nvPr/>
        </p:nvSpPr>
        <p:spPr>
          <a:xfrm>
            <a:off x="6123035" y="6244567"/>
            <a:ext cx="415917" cy="36041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1037362-AE2B-4249-88C5-49C5828570CC}"/>
              </a:ext>
            </a:extLst>
          </p:cNvPr>
          <p:cNvSpPr txBox="1"/>
          <p:nvPr/>
        </p:nvSpPr>
        <p:spPr>
          <a:xfrm>
            <a:off x="6579921" y="6321872"/>
            <a:ext cx="49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48" name="Isosceles Triangle 147">
            <a:extLst>
              <a:ext uri="{FF2B5EF4-FFF2-40B4-BE49-F238E27FC236}">
                <a16:creationId xmlns:a16="http://schemas.microsoft.com/office/drawing/2014/main" id="{418C5744-4973-41F4-BEB4-F5325C5C71CD}"/>
              </a:ext>
            </a:extLst>
          </p:cNvPr>
          <p:cNvSpPr/>
          <p:nvPr/>
        </p:nvSpPr>
        <p:spPr>
          <a:xfrm>
            <a:off x="6177899" y="6573751"/>
            <a:ext cx="415917" cy="360413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6020F35-F542-470F-A6B6-AA3303604FB9}"/>
              </a:ext>
            </a:extLst>
          </p:cNvPr>
          <p:cNvSpPr txBox="1"/>
          <p:nvPr/>
        </p:nvSpPr>
        <p:spPr>
          <a:xfrm>
            <a:off x="6634785" y="6651056"/>
            <a:ext cx="49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2696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85</Words>
  <Application>Microsoft Office PowerPoint</Application>
  <PresentationFormat>On-screen Show (4:3)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UCSD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kind of questions you can ask to help Eglence Inc. using big data?</dc:title>
  <dc:creator>ilkay Altintas</dc:creator>
  <cp:lastModifiedBy>Arnaud Baleh</cp:lastModifiedBy>
  <cp:revision>26</cp:revision>
  <dcterms:created xsi:type="dcterms:W3CDTF">2016-02-11T22:41:22Z</dcterms:created>
  <dcterms:modified xsi:type="dcterms:W3CDTF">2020-04-21T08:38:47Z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arnaud.baleh@avanade.com</vt:lpwstr>
  </property>
  <property fmtid="{D5CDD505-2E9C-101B-9397-08002B2CF9AE}" pid="5" name="MSIP_Label_236020b0-6d69-48c1-9bb5-c586c1062b70_SetDate">
    <vt:lpwstr>2020-04-21T08:27:07.2334264Z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ActionId">
    <vt:lpwstr>8e5fedcf-cd40-482b-9d0f-35cb62685dca</vt:lpwstr>
  </property>
  <property fmtid="{D5CDD505-2E9C-101B-9397-08002B2CF9AE}" pid="9" name="MSIP_Label_236020b0-6d69-48c1-9bb5-c586c1062b70_Extended_MSFT_Method">
    <vt:lpwstr>Automatic</vt:lpwstr>
  </property>
  <property fmtid="{D5CDD505-2E9C-101B-9397-08002B2CF9AE}" pid="10" name="MSIP_Label_5fae8262-b78e-4366-8929-a5d6aac95320_Enabled">
    <vt:lpwstr>True</vt:lpwstr>
  </property>
  <property fmtid="{D5CDD505-2E9C-101B-9397-08002B2CF9AE}" pid="11" name="MSIP_Label_5fae8262-b78e-4366-8929-a5d6aac95320_SiteId">
    <vt:lpwstr>cf36141c-ddd7-45a7-b073-111f66d0b30c</vt:lpwstr>
  </property>
  <property fmtid="{D5CDD505-2E9C-101B-9397-08002B2CF9AE}" pid="12" name="MSIP_Label_5fae8262-b78e-4366-8929-a5d6aac95320_Owner">
    <vt:lpwstr>arnaud.baleh@avanade.com</vt:lpwstr>
  </property>
  <property fmtid="{D5CDD505-2E9C-101B-9397-08002B2CF9AE}" pid="13" name="MSIP_Label_5fae8262-b78e-4366-8929-a5d6aac95320_SetDate">
    <vt:lpwstr>2020-04-21T08:27:07.2334264Z</vt:lpwstr>
  </property>
  <property fmtid="{D5CDD505-2E9C-101B-9397-08002B2CF9AE}" pid="14" name="MSIP_Label_5fae8262-b78e-4366-8929-a5d6aac95320_Name">
    <vt:lpwstr>Recipients Have Full Control</vt:lpwstr>
  </property>
  <property fmtid="{D5CDD505-2E9C-101B-9397-08002B2CF9AE}" pid="15" name="MSIP_Label_5fae8262-b78e-4366-8929-a5d6aac95320_Application">
    <vt:lpwstr>Microsoft Azure Information Protection</vt:lpwstr>
  </property>
  <property fmtid="{D5CDD505-2E9C-101B-9397-08002B2CF9AE}" pid="16" name="MSIP_Label_5fae8262-b78e-4366-8929-a5d6aac95320_ActionId">
    <vt:lpwstr>8e5fedcf-cd40-482b-9d0f-35cb62685dca</vt:lpwstr>
  </property>
  <property fmtid="{D5CDD505-2E9C-101B-9397-08002B2CF9AE}" pid="17" name="MSIP_Label_5fae8262-b78e-4366-8929-a5d6aac95320_Parent">
    <vt:lpwstr>236020b0-6d69-48c1-9bb5-c586c1062b70</vt:lpwstr>
  </property>
  <property fmtid="{D5CDD505-2E9C-101B-9397-08002B2CF9AE}" pid="18" name="MSIP_Label_5fae8262-b78e-4366-8929-a5d6aac95320_Extended_MSFT_Method">
    <vt:lpwstr>Automatic</vt:lpwstr>
  </property>
  <property fmtid="{D5CDD505-2E9C-101B-9397-08002B2CF9AE}" pid="19" name="Sensitivity">
    <vt:lpwstr>Confidential Recipients Have Full Control</vt:lpwstr>
  </property>
</Properties>
</file>