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3.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 id="2147483828" r:id="rId5"/>
    <p:sldMasterId id="2147483863" r:id="rId6"/>
    <p:sldMasterId id="2147483898" r:id="rId7"/>
  </p:sldMasterIdLst>
  <p:notesMasterIdLst>
    <p:notesMasterId r:id="rId19"/>
  </p:notesMasterIdLst>
  <p:sldIdLst>
    <p:sldId id="256" r:id="rId8"/>
    <p:sldId id="259" r:id="rId9"/>
    <p:sldId id="278" r:id="rId10"/>
    <p:sldId id="279" r:id="rId11"/>
    <p:sldId id="285" r:id="rId12"/>
    <p:sldId id="268" r:id="rId13"/>
    <p:sldId id="284" r:id="rId14"/>
    <p:sldId id="270" r:id="rId15"/>
    <p:sldId id="271" r:id="rId16"/>
    <p:sldId id="277" r:id="rId17"/>
    <p:sldId id="282" r:id="rId18"/>
  </p:sldIdLst>
  <p:sldSz cx="12192000" cy="6858000"/>
  <p:notesSz cx="6858000" cy="15049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E409E6-2B0F-488F-9790-73AC5F1DA60A}">
          <p14:sldIdLst>
            <p14:sldId id="256"/>
            <p14:sldId id="259"/>
          </p14:sldIdLst>
        </p14:section>
        <p14:section name="Project" id="{7CD4C0D5-1510-4F17-8C9C-C350528F1987}">
          <p14:sldIdLst>
            <p14:sldId id="278"/>
            <p14:sldId id="279"/>
          </p14:sldIdLst>
        </p14:section>
        <p14:section name="Assembly" id="{35E9DAAD-BF89-4BF3-85DA-5C3A1113C508}">
          <p14:sldIdLst>
            <p14:sldId id="285"/>
            <p14:sldId id="268"/>
          </p14:sldIdLst>
        </p14:section>
        <p14:section name="MSIL / JIT" id="{33D9E068-5DD3-4BA5-B584-18C7006C0DBF}">
          <p14:sldIdLst>
            <p14:sldId id="284"/>
            <p14:sldId id="270"/>
            <p14:sldId id="271"/>
          </p14:sldIdLst>
        </p14:section>
        <p14:section name="Debug &amp; Release" id="{D1CE1116-6082-4338-99F1-3C876FBC869A}">
          <p14:sldIdLst>
            <p14:sldId id="277"/>
            <p14:sldId id="282"/>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105"/>
    <a:srgbClr val="FFFFFF"/>
    <a:srgbClr val="B43C14"/>
    <a:srgbClr val="890078"/>
    <a:srgbClr val="970032"/>
    <a:srgbClr val="C80000"/>
    <a:srgbClr val="FFB414"/>
    <a:srgbClr val="FF5800"/>
    <a:srgbClr val="D9D9D9"/>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91" autoAdjust="0"/>
  </p:normalViewPr>
  <p:slideViewPr>
    <p:cSldViewPr snapToGrid="0">
      <p:cViewPr varScale="1">
        <p:scale>
          <a:sx n="84" d="100"/>
          <a:sy n="84" d="100"/>
        </p:scale>
        <p:origin x="1596" y="96"/>
      </p:cViewPr>
      <p:guideLst>
        <p:guide orient="horz" pos="2183"/>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bault Falise" userId="aa44064b-759a-4791-b89e-7c2290c350bc" providerId="ADAL" clId="{F7920005-557C-4E48-AB17-73A60A35C147}"/>
    <pc:docChg chg="modSld">
      <pc:chgData name="Thibault Falise" userId="aa44064b-759a-4791-b89e-7c2290c350bc" providerId="ADAL" clId="{F7920005-557C-4E48-AB17-73A60A35C147}" dt="2020-03-10T20:08:23.891" v="0"/>
      <pc:docMkLst>
        <pc:docMk/>
      </pc:docMkLst>
      <pc:sldChg chg="modSp">
        <pc:chgData name="Thibault Falise" userId="aa44064b-759a-4791-b89e-7c2290c350bc" providerId="ADAL" clId="{F7920005-557C-4E48-AB17-73A60A35C147}" dt="2020-03-10T20:08:23.891" v="0"/>
        <pc:sldMkLst>
          <pc:docMk/>
          <pc:sldMk cId="1673762870" sldId="278"/>
        </pc:sldMkLst>
        <pc:spChg chg="mod">
          <ac:chgData name="Thibault Falise" userId="aa44064b-759a-4791-b89e-7c2290c350bc" providerId="ADAL" clId="{F7920005-557C-4E48-AB17-73A60A35C147}" dt="2020-03-10T20:08:23.891" v="0"/>
          <ac:spMkLst>
            <pc:docMk/>
            <pc:sldMk cId="1673762870" sldId="278"/>
            <ac:spMk id="12" creationId="{00000000-0000-0000-0000-000000000000}"/>
          </ac:spMkLst>
        </pc:spChg>
      </pc:sldChg>
    </pc:docChg>
  </pc:docChgLst>
  <pc:docChgLst>
    <pc:chgData name="Philippe Puschmann" userId="S::philippe.puschmann@avanade.com::b31f6a18-db13-47a0-a3d2-5b26137c9054" providerId="AD" clId="Web-{64159E3D-7E09-B1E4-CA7D-67D9EDF5043F}"/>
    <pc:docChg chg="modSld">
      <pc:chgData name="Philippe Puschmann" userId="S::philippe.puschmann@avanade.com::b31f6a18-db13-47a0-a3d2-5b26137c9054" providerId="AD" clId="Web-{64159E3D-7E09-B1E4-CA7D-67D9EDF5043F}" dt="2019-02-25T16:48:02.749" v="0"/>
      <pc:docMkLst>
        <pc:docMk/>
      </pc:docMkLst>
      <pc:sldChg chg="mod modShow">
        <pc:chgData name="Philippe Puschmann" userId="S::philippe.puschmann@avanade.com::b31f6a18-db13-47a0-a3d2-5b26137c9054" providerId="AD" clId="Web-{64159E3D-7E09-B1E4-CA7D-67D9EDF5043F}" dt="2019-02-25T16:48:02.749" v="0"/>
        <pc:sldMkLst>
          <pc:docMk/>
          <pc:sldMk cId="4243577494" sldId="280"/>
        </pc:sldMkLst>
      </pc:sldChg>
    </pc:docChg>
  </pc:docChgLst>
  <pc:docChgLst>
    <pc:chgData name="Benjamin TITEUX" userId="S::benjamin.titeux@avanade.com::a162ce39-9f95-464a-bcfb-4807a44df959" providerId="AD" clId="Web-{4EE51E9C-EB26-ACB3-2C87-D5FD3FDEBA85}"/>
    <pc:docChg chg="modSld">
      <pc:chgData name="Benjamin TITEUX" userId="S::benjamin.titeux@avanade.com::a162ce39-9f95-464a-bcfb-4807a44df959" providerId="AD" clId="Web-{4EE51E9C-EB26-ACB3-2C87-D5FD3FDEBA85}" dt="2023-04-27T09:20:53.178" v="11" actId="20577"/>
      <pc:docMkLst>
        <pc:docMk/>
      </pc:docMkLst>
      <pc:sldChg chg="modSp">
        <pc:chgData name="Benjamin TITEUX" userId="S::benjamin.titeux@avanade.com::a162ce39-9f95-464a-bcfb-4807a44df959" providerId="AD" clId="Web-{4EE51E9C-EB26-ACB3-2C87-D5FD3FDEBA85}" dt="2023-04-27T09:08:35.700" v="10" actId="20577"/>
        <pc:sldMkLst>
          <pc:docMk/>
          <pc:sldMk cId="1223223017" sldId="265"/>
        </pc:sldMkLst>
        <pc:spChg chg="mod">
          <ac:chgData name="Benjamin TITEUX" userId="S::benjamin.titeux@avanade.com::a162ce39-9f95-464a-bcfb-4807a44df959" providerId="AD" clId="Web-{4EE51E9C-EB26-ACB3-2C87-D5FD3FDEBA85}" dt="2023-04-27T09:08:35.700" v="10" actId="20577"/>
          <ac:spMkLst>
            <pc:docMk/>
            <pc:sldMk cId="1223223017" sldId="265"/>
            <ac:spMk id="5" creationId="{00000000-0000-0000-0000-000000000000}"/>
          </ac:spMkLst>
        </pc:spChg>
      </pc:sldChg>
      <pc:sldChg chg="modSp">
        <pc:chgData name="Benjamin TITEUX" userId="S::benjamin.titeux@avanade.com::a162ce39-9f95-464a-bcfb-4807a44df959" providerId="AD" clId="Web-{4EE51E9C-EB26-ACB3-2C87-D5FD3FDEBA85}" dt="2023-04-27T09:20:53.178" v="11" actId="20577"/>
        <pc:sldMkLst>
          <pc:docMk/>
          <pc:sldMk cId="172899439" sldId="270"/>
        </pc:sldMkLst>
        <pc:spChg chg="mod">
          <ac:chgData name="Benjamin TITEUX" userId="S::benjamin.titeux@avanade.com::a162ce39-9f95-464a-bcfb-4807a44df959" providerId="AD" clId="Web-{4EE51E9C-EB26-ACB3-2C87-D5FD3FDEBA85}" dt="2023-04-27T09:20:53.178" v="11" actId="20577"/>
          <ac:spMkLst>
            <pc:docMk/>
            <pc:sldMk cId="172899439" sldId="270"/>
            <ac:spMk id="7" creationId="{00000000-0000-0000-0000-000000000000}"/>
          </ac:spMkLst>
        </pc:spChg>
      </pc:sldChg>
    </pc:docChg>
  </pc:docChgLst>
  <pc:docChgLst>
    <pc:chgData name="Christian LAGRANGE" userId="34898bb6-cd7a-4983-89af-c0636eca9387" providerId="ADAL" clId="{F9A661B8-9A29-48E3-BC0D-91F26E99D90B}"/>
    <pc:docChg chg="modSld">
      <pc:chgData name="Christian LAGRANGE" userId="34898bb6-cd7a-4983-89af-c0636eca9387" providerId="ADAL" clId="{F9A661B8-9A29-48E3-BC0D-91F26E99D90B}" dt="2023-05-10T10:09:51.019" v="0" actId="1076"/>
      <pc:docMkLst>
        <pc:docMk/>
      </pc:docMkLst>
      <pc:sldChg chg="modSp mod">
        <pc:chgData name="Christian LAGRANGE" userId="34898bb6-cd7a-4983-89af-c0636eca9387" providerId="ADAL" clId="{F9A661B8-9A29-48E3-BC0D-91F26E99D90B}" dt="2023-05-10T10:09:51.019" v="0" actId="1076"/>
        <pc:sldMkLst>
          <pc:docMk/>
          <pc:sldMk cId="1850618853" sldId="271"/>
        </pc:sldMkLst>
        <pc:spChg chg="mod">
          <ac:chgData name="Christian LAGRANGE" userId="34898bb6-cd7a-4983-89af-c0636eca9387" providerId="ADAL" clId="{F9A661B8-9A29-48E3-BC0D-91F26E99D90B}" dt="2023-05-10T10:09:51.019" v="0" actId="1076"/>
          <ac:spMkLst>
            <pc:docMk/>
            <pc:sldMk cId="1850618853" sldId="271"/>
            <ac:spMk id="64" creationId="{B2757F6A-4E9E-1DEC-DBA3-99B6F79BEDE9}"/>
          </ac:spMkLst>
        </pc:spChg>
      </pc:sldChg>
    </pc:docChg>
  </pc:docChgLst>
  <pc:docChgLst>
    <pc:chgData name="Benjamin TITEUX" userId="S::benjamin.titeux@avanade.com::a162ce39-9f95-464a-bcfb-4807a44df959" providerId="AD" clId="Web-{55A175D1-FCB6-40BA-8B92-57CAF556DA26}"/>
    <pc:docChg chg="modSld">
      <pc:chgData name="Benjamin TITEUX" userId="S::benjamin.titeux@avanade.com::a162ce39-9f95-464a-bcfb-4807a44df959" providerId="AD" clId="Web-{55A175D1-FCB6-40BA-8B92-57CAF556DA26}" dt="2023-04-28T07:05:41.242" v="34" actId="20577"/>
      <pc:docMkLst>
        <pc:docMk/>
      </pc:docMkLst>
      <pc:sldChg chg="modSp">
        <pc:chgData name="Benjamin TITEUX" userId="S::benjamin.titeux@avanade.com::a162ce39-9f95-464a-bcfb-4807a44df959" providerId="AD" clId="Web-{55A175D1-FCB6-40BA-8B92-57CAF556DA26}" dt="2023-04-28T07:04:09.598" v="5" actId="20577"/>
        <pc:sldMkLst>
          <pc:docMk/>
          <pc:sldMk cId="1213351221" sldId="259"/>
        </pc:sldMkLst>
        <pc:spChg chg="mod">
          <ac:chgData name="Benjamin TITEUX" userId="S::benjamin.titeux@avanade.com::a162ce39-9f95-464a-bcfb-4807a44df959" providerId="AD" clId="Web-{55A175D1-FCB6-40BA-8B92-57CAF556DA26}" dt="2023-04-28T07:04:03.332" v="0" actId="20577"/>
          <ac:spMkLst>
            <pc:docMk/>
            <pc:sldMk cId="1213351221" sldId="259"/>
            <ac:spMk id="36" creationId="{3E95822E-47B8-C4BF-DB5D-2C0401A9C45A}"/>
          </ac:spMkLst>
        </pc:spChg>
        <pc:spChg chg="mod">
          <ac:chgData name="Benjamin TITEUX" userId="S::benjamin.titeux@avanade.com::a162ce39-9f95-464a-bcfb-4807a44df959" providerId="AD" clId="Web-{55A175D1-FCB6-40BA-8B92-57CAF556DA26}" dt="2023-04-28T07:04:07.161" v="3" actId="20577"/>
          <ac:spMkLst>
            <pc:docMk/>
            <pc:sldMk cId="1213351221" sldId="259"/>
            <ac:spMk id="37" creationId="{BC877627-4226-AF5F-108E-F76E1E965215}"/>
          </ac:spMkLst>
        </pc:spChg>
        <pc:spChg chg="mod">
          <ac:chgData name="Benjamin TITEUX" userId="S::benjamin.titeux@avanade.com::a162ce39-9f95-464a-bcfb-4807a44df959" providerId="AD" clId="Web-{55A175D1-FCB6-40BA-8B92-57CAF556DA26}" dt="2023-04-28T07:04:09.598" v="5" actId="20577"/>
          <ac:spMkLst>
            <pc:docMk/>
            <pc:sldMk cId="1213351221" sldId="259"/>
            <ac:spMk id="39" creationId="{C091837D-5008-41AA-B7AA-FC752E3DDA59}"/>
          </ac:spMkLst>
        </pc:spChg>
      </pc:sldChg>
      <pc:sldChg chg="modSp">
        <pc:chgData name="Benjamin TITEUX" userId="S::benjamin.titeux@avanade.com::a162ce39-9f95-464a-bcfb-4807a44df959" providerId="AD" clId="Web-{55A175D1-FCB6-40BA-8B92-57CAF556DA26}" dt="2023-04-28T07:04:41.365" v="9" actId="20577"/>
        <pc:sldMkLst>
          <pc:docMk/>
          <pc:sldMk cId="2555809174" sldId="278"/>
        </pc:sldMkLst>
        <pc:spChg chg="mod">
          <ac:chgData name="Benjamin TITEUX" userId="S::benjamin.titeux@avanade.com::a162ce39-9f95-464a-bcfb-4807a44df959" providerId="AD" clId="Web-{55A175D1-FCB6-40BA-8B92-57CAF556DA26}" dt="2023-04-28T07:04:41.365" v="9" actId="20577"/>
          <ac:spMkLst>
            <pc:docMk/>
            <pc:sldMk cId="2555809174" sldId="278"/>
            <ac:spMk id="12" creationId="{00000000-0000-0000-0000-000000000000}"/>
          </ac:spMkLst>
        </pc:spChg>
      </pc:sldChg>
      <pc:sldChg chg="modSp">
        <pc:chgData name="Benjamin TITEUX" userId="S::benjamin.titeux@avanade.com::a162ce39-9f95-464a-bcfb-4807a44df959" providerId="AD" clId="Web-{55A175D1-FCB6-40BA-8B92-57CAF556DA26}" dt="2023-04-28T07:05:41.242" v="34" actId="20577"/>
        <pc:sldMkLst>
          <pc:docMk/>
          <pc:sldMk cId="2402388814" sldId="279"/>
        </pc:sldMkLst>
        <pc:spChg chg="mod">
          <ac:chgData name="Benjamin TITEUX" userId="S::benjamin.titeux@avanade.com::a162ce39-9f95-464a-bcfb-4807a44df959" providerId="AD" clId="Web-{55A175D1-FCB6-40BA-8B92-57CAF556DA26}" dt="2023-04-28T07:05:12.741" v="27" actId="20577"/>
          <ac:spMkLst>
            <pc:docMk/>
            <pc:sldMk cId="2402388814" sldId="279"/>
            <ac:spMk id="2" creationId="{00000000-0000-0000-0000-000000000000}"/>
          </ac:spMkLst>
        </pc:spChg>
        <pc:spChg chg="mod">
          <ac:chgData name="Benjamin TITEUX" userId="S::benjamin.titeux@avanade.com::a162ce39-9f95-464a-bcfb-4807a44df959" providerId="AD" clId="Web-{55A175D1-FCB6-40BA-8B92-57CAF556DA26}" dt="2023-04-28T07:05:16.725" v="28" actId="1076"/>
          <ac:spMkLst>
            <pc:docMk/>
            <pc:sldMk cId="2402388814" sldId="279"/>
            <ac:spMk id="3" creationId="{9DD6386F-AA3D-7723-9727-2820FD951F28}"/>
          </ac:spMkLst>
        </pc:spChg>
        <pc:spChg chg="mod">
          <ac:chgData name="Benjamin TITEUX" userId="S::benjamin.titeux@avanade.com::a162ce39-9f95-464a-bcfb-4807a44df959" providerId="AD" clId="Web-{55A175D1-FCB6-40BA-8B92-57CAF556DA26}" dt="2023-04-28T07:05:05.881" v="23" actId="20577"/>
          <ac:spMkLst>
            <pc:docMk/>
            <pc:sldMk cId="2402388814" sldId="279"/>
            <ac:spMk id="5" creationId="{793A2D1F-2E07-E050-D6C8-DE679093E227}"/>
          </ac:spMkLst>
        </pc:spChg>
        <pc:spChg chg="mod">
          <ac:chgData name="Benjamin TITEUX" userId="S::benjamin.titeux@avanade.com::a162ce39-9f95-464a-bcfb-4807a44df959" providerId="AD" clId="Web-{55A175D1-FCB6-40BA-8B92-57CAF556DA26}" dt="2023-04-28T07:05:41.242" v="34" actId="20577"/>
          <ac:spMkLst>
            <pc:docMk/>
            <pc:sldMk cId="2402388814" sldId="279"/>
            <ac:spMk id="7" creationId="{00000000-0000-0000-0000-000000000000}"/>
          </ac:spMkLst>
        </pc:spChg>
      </pc:sldChg>
    </pc:docChg>
  </pc:docChgLst>
  <pc:docChgLst>
    <pc:chgData name="Philippe Puschmann" userId="b31f6a18-db13-47a0-a3d2-5b26137c9054" providerId="ADAL" clId="{9E232740-7C86-4F0E-825D-3E4C28FBBC51}"/>
    <pc:docChg chg="custSel modSld">
      <pc:chgData name="Philippe Puschmann" userId="b31f6a18-db13-47a0-a3d2-5b26137c9054" providerId="ADAL" clId="{9E232740-7C86-4F0E-825D-3E4C28FBBC51}" dt="2019-02-27T07:34:35.206" v="10"/>
      <pc:docMkLst>
        <pc:docMk/>
      </pc:docMkLst>
      <pc:sldChg chg="addSp delSp modSp modTransition modAnim">
        <pc:chgData name="Philippe Puschmann" userId="b31f6a18-db13-47a0-a3d2-5b26137c9054" providerId="ADAL" clId="{9E232740-7C86-4F0E-825D-3E4C28FBBC51}" dt="2019-02-27T07:33:49.619" v="9"/>
        <pc:sldMkLst>
          <pc:docMk/>
          <pc:sldMk cId="3921770298" sldId="272"/>
        </pc:sldMkLst>
        <pc:spChg chg="del">
          <ac:chgData name="Philippe Puschmann" userId="b31f6a18-db13-47a0-a3d2-5b26137c9054" providerId="ADAL" clId="{9E232740-7C86-4F0E-825D-3E4C28FBBC51}" dt="2019-02-27T07:33:06.281" v="6" actId="478"/>
          <ac:spMkLst>
            <pc:docMk/>
            <pc:sldMk cId="3921770298" sldId="272"/>
            <ac:spMk id="3" creationId="{00000000-0000-0000-0000-000000000000}"/>
          </ac:spMkLst>
        </pc:spChg>
        <pc:spChg chg="add del mod">
          <ac:chgData name="Philippe Puschmann" userId="b31f6a18-db13-47a0-a3d2-5b26137c9054" providerId="ADAL" clId="{9E232740-7C86-4F0E-825D-3E4C28FBBC51}" dt="2019-02-27T07:33:09.982" v="7" actId="478"/>
          <ac:spMkLst>
            <pc:docMk/>
            <pc:sldMk cId="3921770298" sldId="272"/>
            <ac:spMk id="7" creationId="{BD06CEB7-A466-4763-8AAB-7AD6840FE3AD}"/>
          </ac:spMkLst>
        </pc:spChg>
        <pc:picChg chg="add mod">
          <ac:chgData name="Philippe Puschmann" userId="b31f6a18-db13-47a0-a3d2-5b26137c9054" providerId="ADAL" clId="{9E232740-7C86-4F0E-825D-3E4C28FBBC51}" dt="2019-02-27T07:33:14.816" v="8" actId="1076"/>
          <ac:picMkLst>
            <pc:docMk/>
            <pc:sldMk cId="3921770298" sldId="272"/>
            <ac:picMk id="2" creationId="{F0334281-24E4-40ED-9480-63510B009874}"/>
          </ac:picMkLst>
        </pc:picChg>
      </pc:sldChg>
      <pc:sldChg chg="modTransition">
        <pc:chgData name="Philippe Puschmann" userId="b31f6a18-db13-47a0-a3d2-5b26137c9054" providerId="ADAL" clId="{9E232740-7C86-4F0E-825D-3E4C28FBBC51}" dt="2019-02-27T07:34:35.206" v="10"/>
        <pc:sldMkLst>
          <pc:docMk/>
          <pc:sldMk cId="4243577494" sldId="280"/>
        </pc:sldMkLst>
      </pc:sldChg>
    </pc:docChg>
  </pc:docChgLst>
  <pc:docChgLst>
    <pc:chgData name="Benjamin TITEUX" userId="S::benjamin.titeux@avanade.com::a162ce39-9f95-464a-bcfb-4807a44df959" providerId="AD" clId="Web-{117BABC7-7631-AA8E-5C91-D06100AB0A84}"/>
    <pc:docChg chg="addSld modSld modSection">
      <pc:chgData name="Benjamin TITEUX" userId="S::benjamin.titeux@avanade.com::a162ce39-9f95-464a-bcfb-4807a44df959" providerId="AD" clId="Web-{117BABC7-7631-AA8E-5C91-D06100AB0A84}" dt="2023-04-27T10:58:23.863" v="51"/>
      <pc:docMkLst>
        <pc:docMk/>
      </pc:docMkLst>
      <pc:sldChg chg="addSp delSp modSp">
        <pc:chgData name="Benjamin TITEUX" userId="S::benjamin.titeux@avanade.com::a162ce39-9f95-464a-bcfb-4807a44df959" providerId="AD" clId="Web-{117BABC7-7631-AA8E-5C91-D06100AB0A84}" dt="2023-04-27T10:58:23.863" v="51"/>
        <pc:sldMkLst>
          <pc:docMk/>
          <pc:sldMk cId="1223223017" sldId="265"/>
        </pc:sldMkLst>
        <pc:spChg chg="add del mod">
          <ac:chgData name="Benjamin TITEUX" userId="S::benjamin.titeux@avanade.com::a162ce39-9f95-464a-bcfb-4807a44df959" providerId="AD" clId="Web-{117BABC7-7631-AA8E-5C91-D06100AB0A84}" dt="2023-04-27T10:54:15.467" v="16"/>
          <ac:spMkLst>
            <pc:docMk/>
            <pc:sldMk cId="1223223017" sldId="265"/>
            <ac:spMk id="3" creationId="{F4A24777-B63B-FE48-AA2C-5F9AB3C454F2}"/>
          </ac:spMkLst>
        </pc:spChg>
        <pc:spChg chg="add mod">
          <ac:chgData name="Benjamin TITEUX" userId="S::benjamin.titeux@avanade.com::a162ce39-9f95-464a-bcfb-4807a44df959" providerId="AD" clId="Web-{117BABC7-7631-AA8E-5C91-D06100AB0A84}" dt="2023-04-27T10:57:40.456" v="45"/>
          <ac:spMkLst>
            <pc:docMk/>
            <pc:sldMk cId="1223223017" sldId="265"/>
            <ac:spMk id="4" creationId="{EC2C4C99-C322-C952-9788-54DB4845D720}"/>
          </ac:spMkLst>
        </pc:spChg>
        <pc:spChg chg="mod">
          <ac:chgData name="Benjamin TITEUX" userId="S::benjamin.titeux@avanade.com::a162ce39-9f95-464a-bcfb-4807a44df959" providerId="AD" clId="Web-{117BABC7-7631-AA8E-5C91-D06100AB0A84}" dt="2023-04-27T10:54:52.984" v="25" actId="14100"/>
          <ac:spMkLst>
            <pc:docMk/>
            <pc:sldMk cId="1223223017" sldId="265"/>
            <ac:spMk id="5" creationId="{00000000-0000-0000-0000-000000000000}"/>
          </ac:spMkLst>
        </pc:spChg>
        <pc:spChg chg="add mod">
          <ac:chgData name="Benjamin TITEUX" userId="S::benjamin.titeux@avanade.com::a162ce39-9f95-464a-bcfb-4807a44df959" providerId="AD" clId="Web-{117BABC7-7631-AA8E-5C91-D06100AB0A84}" dt="2023-04-27T10:57:33.597" v="44" actId="20577"/>
          <ac:spMkLst>
            <pc:docMk/>
            <pc:sldMk cId="1223223017" sldId="265"/>
            <ac:spMk id="6" creationId="{7993B042-3A53-BEA4-D795-BB18120EFCEB}"/>
          </ac:spMkLst>
        </pc:spChg>
        <pc:spChg chg="add del mod">
          <ac:chgData name="Benjamin TITEUX" userId="S::benjamin.titeux@avanade.com::a162ce39-9f95-464a-bcfb-4807a44df959" providerId="AD" clId="Web-{117BABC7-7631-AA8E-5C91-D06100AB0A84}" dt="2023-04-27T10:58:23.863" v="51"/>
          <ac:spMkLst>
            <pc:docMk/>
            <pc:sldMk cId="1223223017" sldId="265"/>
            <ac:spMk id="7" creationId="{E16CA81B-742C-18CA-C768-A9A57FEA6C23}"/>
          </ac:spMkLst>
        </pc:spChg>
      </pc:sldChg>
      <pc:sldChg chg="add replId">
        <pc:chgData name="Benjamin TITEUX" userId="S::benjamin.titeux@avanade.com::a162ce39-9f95-464a-bcfb-4807a44df959" providerId="AD" clId="Web-{117BABC7-7631-AA8E-5C91-D06100AB0A84}" dt="2023-04-27T10:54:29.233" v="24"/>
        <pc:sldMkLst>
          <pc:docMk/>
          <pc:sldMk cId="3440067536" sldId="285"/>
        </pc:sldMkLst>
      </pc:sldChg>
    </pc:docChg>
  </pc:docChgLst>
  <pc:docChgLst>
    <pc:chgData name="Philippe" userId="b31f6a18-db13-47a0-a3d2-5b26137c9054" providerId="ADAL" clId="{3E51B4C8-5C6D-4265-BA7A-687C2DF2303E}"/>
    <pc:docChg chg="modSld">
      <pc:chgData name="Philippe" userId="b31f6a18-db13-47a0-a3d2-5b26137c9054" providerId="ADAL" clId="{3E51B4C8-5C6D-4265-BA7A-687C2DF2303E}" dt="2020-03-10T11:46:05.315" v="16" actId="20577"/>
      <pc:docMkLst>
        <pc:docMk/>
      </pc:docMkLst>
      <pc:sldChg chg="modNotesTx">
        <pc:chgData name="Philippe" userId="b31f6a18-db13-47a0-a3d2-5b26137c9054" providerId="ADAL" clId="{3E51B4C8-5C6D-4265-BA7A-687C2DF2303E}" dt="2020-03-10T11:46:05.315" v="16" actId="20577"/>
        <pc:sldMkLst>
          <pc:docMk/>
          <pc:sldMk cId="292389991" sldId="269"/>
        </pc:sldMkLst>
      </pc:sldChg>
    </pc:docChg>
  </pc:docChgLst>
  <pc:docChgLst>
    <pc:chgData name="Benjamin TITEUX" userId="a162ce39-9f95-464a-bcfb-4807a44df959" providerId="ADAL" clId="{C4FE7BCC-647B-465A-9E93-263E3B955DFB}"/>
    <pc:docChg chg="undo redo custSel addSld delSld modSld modMainMaster modSection">
      <pc:chgData name="Benjamin TITEUX" userId="a162ce39-9f95-464a-bcfb-4807a44df959" providerId="ADAL" clId="{C4FE7BCC-647B-465A-9E93-263E3B955DFB}" dt="2023-04-28T08:53:13.805" v="2601" actId="20577"/>
      <pc:docMkLst>
        <pc:docMk/>
      </pc:docMkLst>
      <pc:sldChg chg="addSp delSp modSp mod modClrScheme chgLayout">
        <pc:chgData name="Benjamin TITEUX" userId="a162ce39-9f95-464a-bcfb-4807a44df959" providerId="ADAL" clId="{C4FE7BCC-647B-465A-9E93-263E3B955DFB}" dt="2023-04-27T13:54:31.436" v="164"/>
        <pc:sldMkLst>
          <pc:docMk/>
          <pc:sldMk cId="1072752447" sldId="256"/>
        </pc:sldMkLst>
        <pc:spChg chg="add del mod ord">
          <ac:chgData name="Benjamin TITEUX" userId="a162ce39-9f95-464a-bcfb-4807a44df959" providerId="ADAL" clId="{C4FE7BCC-647B-465A-9E93-263E3B955DFB}" dt="2023-04-27T13:54:10.638" v="159" actId="700"/>
          <ac:spMkLst>
            <pc:docMk/>
            <pc:sldMk cId="1072752447" sldId="256"/>
            <ac:spMk id="2" creationId="{2278E305-73D9-1DA3-BB8B-7063CC11B4C3}"/>
          </ac:spMkLst>
        </pc:spChg>
        <pc:spChg chg="add del mod ord">
          <ac:chgData name="Benjamin TITEUX" userId="a162ce39-9f95-464a-bcfb-4807a44df959" providerId="ADAL" clId="{C4FE7BCC-647B-465A-9E93-263E3B955DFB}" dt="2023-04-27T13:54:10.638" v="159" actId="700"/>
          <ac:spMkLst>
            <pc:docMk/>
            <pc:sldMk cId="1072752447" sldId="256"/>
            <ac:spMk id="3" creationId="{517EE372-1E93-9103-F32E-263BAB2D022B}"/>
          </ac:spMkLst>
        </pc:spChg>
        <pc:spChg chg="add mod ord">
          <ac:chgData name="Benjamin TITEUX" userId="a162ce39-9f95-464a-bcfb-4807a44df959" providerId="ADAL" clId="{C4FE7BCC-647B-465A-9E93-263E3B955DFB}" dt="2023-04-27T13:54:26.219" v="163" actId="14100"/>
          <ac:spMkLst>
            <pc:docMk/>
            <pc:sldMk cId="1072752447" sldId="256"/>
            <ac:spMk id="4" creationId="{C16F642D-71F8-1334-98C0-E703CCD20605}"/>
          </ac:spMkLst>
        </pc:spChg>
        <pc:spChg chg="add mod ord">
          <ac:chgData name="Benjamin TITEUX" userId="a162ce39-9f95-464a-bcfb-4807a44df959" providerId="ADAL" clId="{C4FE7BCC-647B-465A-9E93-263E3B955DFB}" dt="2023-04-27T13:54:31.436" v="164"/>
          <ac:spMkLst>
            <pc:docMk/>
            <pc:sldMk cId="1072752447" sldId="256"/>
            <ac:spMk id="5" creationId="{A7D7C40E-3225-53FD-E5A9-90D788E35290}"/>
          </ac:spMkLst>
        </pc:spChg>
      </pc:sldChg>
      <pc:sldChg chg="modSp del mod">
        <pc:chgData name="Benjamin TITEUX" userId="a162ce39-9f95-464a-bcfb-4807a44df959" providerId="ADAL" clId="{C4FE7BCC-647B-465A-9E93-263E3B955DFB}" dt="2023-04-27T13:54:39.906" v="166" actId="47"/>
        <pc:sldMkLst>
          <pc:docMk/>
          <pc:sldMk cId="3309903501" sldId="258"/>
        </pc:sldMkLst>
        <pc:spChg chg="mod">
          <ac:chgData name="Benjamin TITEUX" userId="a162ce39-9f95-464a-bcfb-4807a44df959" providerId="ADAL" clId="{C4FE7BCC-647B-465A-9E93-263E3B955DFB}" dt="2023-04-27T13:54:37.767" v="165" actId="1076"/>
          <ac:spMkLst>
            <pc:docMk/>
            <pc:sldMk cId="3309903501" sldId="258"/>
            <ac:spMk id="2" creationId="{4D5D83F0-7517-422F-B24D-5ED62FF60AED}"/>
          </ac:spMkLst>
        </pc:spChg>
        <pc:spChg chg="mod">
          <ac:chgData name="Benjamin TITEUX" userId="a162ce39-9f95-464a-bcfb-4807a44df959" providerId="ADAL" clId="{C4FE7BCC-647B-465A-9E93-263E3B955DFB}" dt="2023-04-27T13:52:19.151" v="156"/>
          <ac:spMkLst>
            <pc:docMk/>
            <pc:sldMk cId="3309903501" sldId="258"/>
            <ac:spMk id="4" creationId="{00000000-0000-0000-0000-000000000000}"/>
          </ac:spMkLst>
        </pc:spChg>
        <pc:spChg chg="mod">
          <ac:chgData name="Benjamin TITEUX" userId="a162ce39-9f95-464a-bcfb-4807a44df959" providerId="ADAL" clId="{C4FE7BCC-647B-465A-9E93-263E3B955DFB}" dt="2023-04-27T13:52:19.151" v="156"/>
          <ac:spMkLst>
            <pc:docMk/>
            <pc:sldMk cId="3309903501" sldId="258"/>
            <ac:spMk id="5" creationId="{00000000-0000-0000-0000-000000000000}"/>
          </ac:spMkLst>
        </pc:spChg>
      </pc:sldChg>
      <pc:sldChg chg="addSp delSp modSp mod modClrScheme chgLayout">
        <pc:chgData name="Benjamin TITEUX" userId="a162ce39-9f95-464a-bcfb-4807a44df959" providerId="ADAL" clId="{C4FE7BCC-647B-465A-9E93-263E3B955DFB}" dt="2023-04-28T07:10:07.691" v="998" actId="790"/>
        <pc:sldMkLst>
          <pc:docMk/>
          <pc:sldMk cId="1213351221" sldId="259"/>
        </pc:sldMkLst>
        <pc:spChg chg="add del mod ord">
          <ac:chgData name="Benjamin TITEUX" userId="a162ce39-9f95-464a-bcfb-4807a44df959" providerId="ADAL" clId="{C4FE7BCC-647B-465A-9E93-263E3B955DFB}" dt="2023-04-27T13:59:27.495" v="237" actId="700"/>
          <ac:spMkLst>
            <pc:docMk/>
            <pc:sldMk cId="1213351221" sldId="259"/>
            <ac:spMk id="2" creationId="{2DAEFEE5-9F4C-6D56-2A25-2753A0718469}"/>
          </ac:spMkLst>
        </pc:spChg>
        <pc:spChg chg="add del mod ord">
          <ac:chgData name="Benjamin TITEUX" userId="a162ce39-9f95-464a-bcfb-4807a44df959" providerId="ADAL" clId="{C4FE7BCC-647B-465A-9E93-263E3B955DFB}" dt="2023-04-27T14:06:34.778" v="349" actId="700"/>
          <ac:spMkLst>
            <pc:docMk/>
            <pc:sldMk cId="1213351221" sldId="259"/>
            <ac:spMk id="3" creationId="{AD54CA2B-CE88-AFC6-B234-B5A77A673E53}"/>
          </ac:spMkLst>
        </pc:spChg>
        <pc:spChg chg="add del mod ord">
          <ac:chgData name="Benjamin TITEUX" userId="a162ce39-9f95-464a-bcfb-4807a44df959" providerId="ADAL" clId="{C4FE7BCC-647B-465A-9E93-263E3B955DFB}" dt="2023-04-27T14:06:34.778" v="349" actId="700"/>
          <ac:spMkLst>
            <pc:docMk/>
            <pc:sldMk cId="1213351221" sldId="259"/>
            <ac:spMk id="4" creationId="{F7CE6AF1-1F05-8042-AF95-B0C509C0D31E}"/>
          </ac:spMkLst>
        </pc:spChg>
        <pc:spChg chg="add del mod ord">
          <ac:chgData name="Benjamin TITEUX" userId="a162ce39-9f95-464a-bcfb-4807a44df959" providerId="ADAL" clId="{C4FE7BCC-647B-465A-9E93-263E3B955DFB}" dt="2023-04-27T14:06:34.778" v="349" actId="700"/>
          <ac:spMkLst>
            <pc:docMk/>
            <pc:sldMk cId="1213351221" sldId="259"/>
            <ac:spMk id="5" creationId="{EA614C22-EB8E-9AB5-AC86-9851F69B43B5}"/>
          </ac:spMkLst>
        </pc:spChg>
        <pc:spChg chg="del mod ord">
          <ac:chgData name="Benjamin TITEUX" userId="a162ce39-9f95-464a-bcfb-4807a44df959" providerId="ADAL" clId="{C4FE7BCC-647B-465A-9E93-263E3B955DFB}" dt="2023-04-27T13:59:36.363" v="245" actId="478"/>
          <ac:spMkLst>
            <pc:docMk/>
            <pc:sldMk cId="1213351221" sldId="259"/>
            <ac:spMk id="6" creationId="{00000000-0000-0000-0000-000000000000}"/>
          </ac:spMkLst>
        </pc:spChg>
        <pc:spChg chg="mod ord">
          <ac:chgData name="Benjamin TITEUX" userId="a162ce39-9f95-464a-bcfb-4807a44df959" providerId="ADAL" clId="{C4FE7BCC-647B-465A-9E93-263E3B955DFB}" dt="2023-04-27T14:07:28.899" v="385" actId="5793"/>
          <ac:spMkLst>
            <pc:docMk/>
            <pc:sldMk cId="1213351221" sldId="259"/>
            <ac:spMk id="7" creationId="{00000000-0000-0000-0000-000000000000}"/>
          </ac:spMkLst>
        </pc:spChg>
        <pc:spChg chg="add del mod ord">
          <ac:chgData name="Benjamin TITEUX" userId="a162ce39-9f95-464a-bcfb-4807a44df959" providerId="ADAL" clId="{C4FE7BCC-647B-465A-9E93-263E3B955DFB}" dt="2023-04-27T14:06:34.778" v="349" actId="700"/>
          <ac:spMkLst>
            <pc:docMk/>
            <pc:sldMk cId="1213351221" sldId="259"/>
            <ac:spMk id="8" creationId="{A0E85805-C72A-0969-59C7-B20E62F4D5F2}"/>
          </ac:spMkLst>
        </pc:spChg>
        <pc:spChg chg="add del mod ord">
          <ac:chgData name="Benjamin TITEUX" userId="a162ce39-9f95-464a-bcfb-4807a44df959" providerId="ADAL" clId="{C4FE7BCC-647B-465A-9E93-263E3B955DFB}" dt="2023-04-27T14:06:34.778" v="349" actId="700"/>
          <ac:spMkLst>
            <pc:docMk/>
            <pc:sldMk cId="1213351221" sldId="259"/>
            <ac:spMk id="9" creationId="{BA5C3437-A5FF-DB59-60C8-E52D2CACC0FB}"/>
          </ac:spMkLst>
        </pc:spChg>
        <pc:spChg chg="add del mod ord">
          <ac:chgData name="Benjamin TITEUX" userId="a162ce39-9f95-464a-bcfb-4807a44df959" providerId="ADAL" clId="{C4FE7BCC-647B-465A-9E93-263E3B955DFB}" dt="2023-04-27T14:07:23.502" v="384" actId="1076"/>
          <ac:spMkLst>
            <pc:docMk/>
            <pc:sldMk cId="1213351221" sldId="259"/>
            <ac:spMk id="10" creationId="{552C51E9-0BE7-8289-1F09-CC0AAB06A8FE}"/>
          </ac:spMkLst>
        </pc:spChg>
        <pc:spChg chg="add del mod ord">
          <ac:chgData name="Benjamin TITEUX" userId="a162ce39-9f95-464a-bcfb-4807a44df959" providerId="ADAL" clId="{C4FE7BCC-647B-465A-9E93-263E3B955DFB}" dt="2023-04-27T14:06:34.778" v="349" actId="700"/>
          <ac:spMkLst>
            <pc:docMk/>
            <pc:sldMk cId="1213351221" sldId="259"/>
            <ac:spMk id="11" creationId="{901EB2F1-E9D3-3A20-DD3D-6FF43E3A33CB}"/>
          </ac:spMkLst>
        </pc:spChg>
        <pc:spChg chg="add del mod ord">
          <ac:chgData name="Benjamin TITEUX" userId="a162ce39-9f95-464a-bcfb-4807a44df959" providerId="ADAL" clId="{C4FE7BCC-647B-465A-9E93-263E3B955DFB}" dt="2023-04-27T14:06:34.778" v="349" actId="700"/>
          <ac:spMkLst>
            <pc:docMk/>
            <pc:sldMk cId="1213351221" sldId="259"/>
            <ac:spMk id="12" creationId="{7C28A336-3252-F48E-C8CD-CF9C8D790857}"/>
          </ac:spMkLst>
        </pc:spChg>
        <pc:spChg chg="add del mod ord">
          <ac:chgData name="Benjamin TITEUX" userId="a162ce39-9f95-464a-bcfb-4807a44df959" providerId="ADAL" clId="{C4FE7BCC-647B-465A-9E93-263E3B955DFB}" dt="2023-04-27T14:06:34.778" v="349" actId="700"/>
          <ac:spMkLst>
            <pc:docMk/>
            <pc:sldMk cId="1213351221" sldId="259"/>
            <ac:spMk id="13" creationId="{67865632-AE9D-B85D-F112-E9E8D3A1F0A5}"/>
          </ac:spMkLst>
        </pc:spChg>
        <pc:spChg chg="add del mod ord">
          <ac:chgData name="Benjamin TITEUX" userId="a162ce39-9f95-464a-bcfb-4807a44df959" providerId="ADAL" clId="{C4FE7BCC-647B-465A-9E93-263E3B955DFB}" dt="2023-04-27T14:06:34.778" v="349" actId="700"/>
          <ac:spMkLst>
            <pc:docMk/>
            <pc:sldMk cId="1213351221" sldId="259"/>
            <ac:spMk id="14" creationId="{19500ED5-A8EC-75AC-F31F-17CE3B11A81C}"/>
          </ac:spMkLst>
        </pc:spChg>
        <pc:spChg chg="add del mod ord">
          <ac:chgData name="Benjamin TITEUX" userId="a162ce39-9f95-464a-bcfb-4807a44df959" providerId="ADAL" clId="{C4FE7BCC-647B-465A-9E93-263E3B955DFB}" dt="2023-04-27T14:06:34.778" v="349" actId="700"/>
          <ac:spMkLst>
            <pc:docMk/>
            <pc:sldMk cId="1213351221" sldId="259"/>
            <ac:spMk id="15" creationId="{37FB0C8F-DE08-EE35-10FE-68F452192BA7}"/>
          </ac:spMkLst>
        </pc:spChg>
        <pc:spChg chg="add del mod ord">
          <ac:chgData name="Benjamin TITEUX" userId="a162ce39-9f95-464a-bcfb-4807a44df959" providerId="ADAL" clId="{C4FE7BCC-647B-465A-9E93-263E3B955DFB}" dt="2023-04-27T14:06:34.778" v="349" actId="700"/>
          <ac:spMkLst>
            <pc:docMk/>
            <pc:sldMk cId="1213351221" sldId="259"/>
            <ac:spMk id="16" creationId="{48209332-B4BE-A808-D611-4D8FCFEDD605}"/>
          </ac:spMkLst>
        </pc:spChg>
        <pc:spChg chg="add del mod ord">
          <ac:chgData name="Benjamin TITEUX" userId="a162ce39-9f95-464a-bcfb-4807a44df959" providerId="ADAL" clId="{C4FE7BCC-647B-465A-9E93-263E3B955DFB}" dt="2023-04-27T14:06:34.778" v="349" actId="700"/>
          <ac:spMkLst>
            <pc:docMk/>
            <pc:sldMk cId="1213351221" sldId="259"/>
            <ac:spMk id="17" creationId="{38C4F471-4754-2F11-0A43-2CAF9C1F2193}"/>
          </ac:spMkLst>
        </pc:spChg>
        <pc:spChg chg="add del mod">
          <ac:chgData name="Benjamin TITEUX" userId="a162ce39-9f95-464a-bcfb-4807a44df959" providerId="ADAL" clId="{C4FE7BCC-647B-465A-9E93-263E3B955DFB}" dt="2023-04-27T13:59:38.491" v="246" actId="478"/>
          <ac:spMkLst>
            <pc:docMk/>
            <pc:sldMk cId="1213351221" sldId="259"/>
            <ac:spMk id="19" creationId="{77D954E8-0638-91C1-BF7B-69FD84173479}"/>
          </ac:spMkLst>
        </pc:spChg>
        <pc:spChg chg="add del mod ord">
          <ac:chgData name="Benjamin TITEUX" userId="a162ce39-9f95-464a-bcfb-4807a44df959" providerId="ADAL" clId="{C4FE7BCC-647B-465A-9E93-263E3B955DFB}" dt="2023-04-27T14:06:07.631" v="346" actId="700"/>
          <ac:spMkLst>
            <pc:docMk/>
            <pc:sldMk cId="1213351221" sldId="259"/>
            <ac:spMk id="20" creationId="{74C339F8-2D48-4622-31EF-17C4F6315E30}"/>
          </ac:spMkLst>
        </pc:spChg>
        <pc:spChg chg="add del mod ord">
          <ac:chgData name="Benjamin TITEUX" userId="a162ce39-9f95-464a-bcfb-4807a44df959" providerId="ADAL" clId="{C4FE7BCC-647B-465A-9E93-263E3B955DFB}" dt="2023-04-27T14:06:07.631" v="346" actId="700"/>
          <ac:spMkLst>
            <pc:docMk/>
            <pc:sldMk cId="1213351221" sldId="259"/>
            <ac:spMk id="21" creationId="{B745DF28-6095-A68E-C060-E6E5326145A2}"/>
          </ac:spMkLst>
        </pc:spChg>
        <pc:spChg chg="add del mod ord">
          <ac:chgData name="Benjamin TITEUX" userId="a162ce39-9f95-464a-bcfb-4807a44df959" providerId="ADAL" clId="{C4FE7BCC-647B-465A-9E93-263E3B955DFB}" dt="2023-04-27T14:06:07.631" v="346" actId="700"/>
          <ac:spMkLst>
            <pc:docMk/>
            <pc:sldMk cId="1213351221" sldId="259"/>
            <ac:spMk id="22" creationId="{4F293742-7EF2-83FF-A351-B2CDF552BBDA}"/>
          </ac:spMkLst>
        </pc:spChg>
        <pc:spChg chg="add del mod ord">
          <ac:chgData name="Benjamin TITEUX" userId="a162ce39-9f95-464a-bcfb-4807a44df959" providerId="ADAL" clId="{C4FE7BCC-647B-465A-9E93-263E3B955DFB}" dt="2023-04-27T14:06:07.631" v="346" actId="700"/>
          <ac:spMkLst>
            <pc:docMk/>
            <pc:sldMk cId="1213351221" sldId="259"/>
            <ac:spMk id="23" creationId="{6AB57E16-C050-FBF5-C8C9-DA8D4D65AC17}"/>
          </ac:spMkLst>
        </pc:spChg>
        <pc:spChg chg="add del mod ord">
          <ac:chgData name="Benjamin TITEUX" userId="a162ce39-9f95-464a-bcfb-4807a44df959" providerId="ADAL" clId="{C4FE7BCC-647B-465A-9E93-263E3B955DFB}" dt="2023-04-27T14:06:07.631" v="346" actId="700"/>
          <ac:spMkLst>
            <pc:docMk/>
            <pc:sldMk cId="1213351221" sldId="259"/>
            <ac:spMk id="24" creationId="{7669DFB1-2439-D4AC-D260-3BA60CDB7B9C}"/>
          </ac:spMkLst>
        </pc:spChg>
        <pc:spChg chg="add del mod ord">
          <ac:chgData name="Benjamin TITEUX" userId="a162ce39-9f95-464a-bcfb-4807a44df959" providerId="ADAL" clId="{C4FE7BCC-647B-465A-9E93-263E3B955DFB}" dt="2023-04-27T14:06:07.631" v="346" actId="700"/>
          <ac:spMkLst>
            <pc:docMk/>
            <pc:sldMk cId="1213351221" sldId="259"/>
            <ac:spMk id="25" creationId="{AB70EDBB-7232-6BDD-3606-DDF321F23E6A}"/>
          </ac:spMkLst>
        </pc:spChg>
        <pc:spChg chg="add del mod ord">
          <ac:chgData name="Benjamin TITEUX" userId="a162ce39-9f95-464a-bcfb-4807a44df959" providerId="ADAL" clId="{C4FE7BCC-647B-465A-9E93-263E3B955DFB}" dt="2023-04-27T14:06:07.631" v="346" actId="700"/>
          <ac:spMkLst>
            <pc:docMk/>
            <pc:sldMk cId="1213351221" sldId="259"/>
            <ac:spMk id="26" creationId="{99C6021E-16FA-A540-9CCE-A4CB5D276849}"/>
          </ac:spMkLst>
        </pc:spChg>
        <pc:spChg chg="add del mod ord">
          <ac:chgData name="Benjamin TITEUX" userId="a162ce39-9f95-464a-bcfb-4807a44df959" providerId="ADAL" clId="{C4FE7BCC-647B-465A-9E93-263E3B955DFB}" dt="2023-04-27T14:06:07.631" v="346" actId="700"/>
          <ac:spMkLst>
            <pc:docMk/>
            <pc:sldMk cId="1213351221" sldId="259"/>
            <ac:spMk id="27" creationId="{12F2382F-D2E5-38FE-F353-BE0172655BED}"/>
          </ac:spMkLst>
        </pc:spChg>
        <pc:spChg chg="add del mod ord">
          <ac:chgData name="Benjamin TITEUX" userId="a162ce39-9f95-464a-bcfb-4807a44df959" providerId="ADAL" clId="{C4FE7BCC-647B-465A-9E93-263E3B955DFB}" dt="2023-04-27T14:06:07.631" v="346" actId="700"/>
          <ac:spMkLst>
            <pc:docMk/>
            <pc:sldMk cId="1213351221" sldId="259"/>
            <ac:spMk id="28" creationId="{F4709CD3-6838-20D7-0585-99D3E42733F5}"/>
          </ac:spMkLst>
        </pc:spChg>
        <pc:spChg chg="add del mod ord">
          <ac:chgData name="Benjamin TITEUX" userId="a162ce39-9f95-464a-bcfb-4807a44df959" providerId="ADAL" clId="{C4FE7BCC-647B-465A-9E93-263E3B955DFB}" dt="2023-04-27T14:06:07.631" v="346" actId="700"/>
          <ac:spMkLst>
            <pc:docMk/>
            <pc:sldMk cId="1213351221" sldId="259"/>
            <ac:spMk id="29" creationId="{72777A91-CA28-6875-9C4D-AAC2CD158950}"/>
          </ac:spMkLst>
        </pc:spChg>
        <pc:spChg chg="add del mod ord">
          <ac:chgData name="Benjamin TITEUX" userId="a162ce39-9f95-464a-bcfb-4807a44df959" providerId="ADAL" clId="{C4FE7BCC-647B-465A-9E93-263E3B955DFB}" dt="2023-04-27T14:06:07.631" v="346" actId="700"/>
          <ac:spMkLst>
            <pc:docMk/>
            <pc:sldMk cId="1213351221" sldId="259"/>
            <ac:spMk id="30" creationId="{C6E8CF12-A59F-1883-7310-A2B6C5EC68F6}"/>
          </ac:spMkLst>
        </pc:spChg>
        <pc:spChg chg="add del mod ord">
          <ac:chgData name="Benjamin TITEUX" userId="a162ce39-9f95-464a-bcfb-4807a44df959" providerId="ADAL" clId="{C4FE7BCC-647B-465A-9E93-263E3B955DFB}" dt="2023-04-27T14:06:07.631" v="346" actId="700"/>
          <ac:spMkLst>
            <pc:docMk/>
            <pc:sldMk cId="1213351221" sldId="259"/>
            <ac:spMk id="31" creationId="{AAE97A9B-41BF-490B-FC45-281FCE537314}"/>
          </ac:spMkLst>
        </pc:spChg>
        <pc:spChg chg="add del mod ord">
          <ac:chgData name="Benjamin TITEUX" userId="a162ce39-9f95-464a-bcfb-4807a44df959" providerId="ADAL" clId="{C4FE7BCC-647B-465A-9E93-263E3B955DFB}" dt="2023-04-27T14:06:07.631" v="346" actId="700"/>
          <ac:spMkLst>
            <pc:docMk/>
            <pc:sldMk cId="1213351221" sldId="259"/>
            <ac:spMk id="32" creationId="{678EEEE0-3457-461F-2555-9A2FA9A82703}"/>
          </ac:spMkLst>
        </pc:spChg>
        <pc:spChg chg="add del mod">
          <ac:chgData name="Benjamin TITEUX" userId="a162ce39-9f95-464a-bcfb-4807a44df959" providerId="ADAL" clId="{C4FE7BCC-647B-465A-9E93-263E3B955DFB}" dt="2023-04-27T14:06:03.183" v="337" actId="478"/>
          <ac:spMkLst>
            <pc:docMk/>
            <pc:sldMk cId="1213351221" sldId="259"/>
            <ac:spMk id="34" creationId="{1825DE9C-0143-9EAA-710E-F2A51F55E42C}"/>
          </ac:spMkLst>
        </pc:spChg>
        <pc:spChg chg="add mod ord">
          <ac:chgData name="Benjamin TITEUX" userId="a162ce39-9f95-464a-bcfb-4807a44df959" providerId="ADAL" clId="{C4FE7BCC-647B-465A-9E93-263E3B955DFB}" dt="2023-04-27T14:06:42.050" v="368" actId="20577"/>
          <ac:spMkLst>
            <pc:docMk/>
            <pc:sldMk cId="1213351221" sldId="259"/>
            <ac:spMk id="35" creationId="{C8CE7D51-7477-D7F8-B121-6312A12C99A4}"/>
          </ac:spMkLst>
        </pc:spChg>
        <pc:spChg chg="add mod ord">
          <ac:chgData name="Benjamin TITEUX" userId="a162ce39-9f95-464a-bcfb-4807a44df959" providerId="ADAL" clId="{C4FE7BCC-647B-465A-9E93-263E3B955DFB}" dt="2023-04-27T14:07:34.879" v="386" actId="2085"/>
          <ac:spMkLst>
            <pc:docMk/>
            <pc:sldMk cId="1213351221" sldId="259"/>
            <ac:spMk id="36" creationId="{3E95822E-47B8-C4BF-DB5D-2C0401A9C45A}"/>
          </ac:spMkLst>
        </pc:spChg>
        <pc:spChg chg="add mod ord">
          <ac:chgData name="Benjamin TITEUX" userId="a162ce39-9f95-464a-bcfb-4807a44df959" providerId="ADAL" clId="{C4FE7BCC-647B-465A-9E93-263E3B955DFB}" dt="2023-04-27T14:07:44.684" v="387" actId="2085"/>
          <ac:spMkLst>
            <pc:docMk/>
            <pc:sldMk cId="1213351221" sldId="259"/>
            <ac:spMk id="37" creationId="{BC877627-4226-AF5F-108E-F76E1E965215}"/>
          </ac:spMkLst>
        </pc:spChg>
        <pc:spChg chg="add mod ord">
          <ac:chgData name="Benjamin TITEUX" userId="a162ce39-9f95-464a-bcfb-4807a44df959" providerId="ADAL" clId="{C4FE7BCC-647B-465A-9E93-263E3B955DFB}" dt="2023-04-27T14:07:23.502" v="384" actId="1076"/>
          <ac:spMkLst>
            <pc:docMk/>
            <pc:sldMk cId="1213351221" sldId="259"/>
            <ac:spMk id="38" creationId="{63C47BBA-96B3-E57B-2DA3-E4E4194CB989}"/>
          </ac:spMkLst>
        </pc:spChg>
        <pc:spChg chg="add mod ord">
          <ac:chgData name="Benjamin TITEUX" userId="a162ce39-9f95-464a-bcfb-4807a44df959" providerId="ADAL" clId="{C4FE7BCC-647B-465A-9E93-263E3B955DFB}" dt="2023-04-27T14:07:50.003" v="388" actId="108"/>
          <ac:spMkLst>
            <pc:docMk/>
            <pc:sldMk cId="1213351221" sldId="259"/>
            <ac:spMk id="39" creationId="{C091837D-5008-41AA-B7AA-FC752E3DDA59}"/>
          </ac:spMkLst>
        </pc:spChg>
        <pc:spChg chg="add mod ord">
          <ac:chgData name="Benjamin TITEUX" userId="a162ce39-9f95-464a-bcfb-4807a44df959" providerId="ADAL" clId="{C4FE7BCC-647B-465A-9E93-263E3B955DFB}" dt="2023-04-28T07:10:07.691" v="998" actId="790"/>
          <ac:spMkLst>
            <pc:docMk/>
            <pc:sldMk cId="1213351221" sldId="259"/>
            <ac:spMk id="40" creationId="{7F4D9F23-0DFF-A624-180C-08A924471ADA}"/>
          </ac:spMkLst>
        </pc:spChg>
        <pc:spChg chg="add mod ord">
          <ac:chgData name="Benjamin TITEUX" userId="a162ce39-9f95-464a-bcfb-4807a44df959" providerId="ADAL" clId="{C4FE7BCC-647B-465A-9E93-263E3B955DFB}" dt="2023-04-27T14:07:23.502" v="384" actId="1076"/>
          <ac:spMkLst>
            <pc:docMk/>
            <pc:sldMk cId="1213351221" sldId="259"/>
            <ac:spMk id="41" creationId="{BF34357C-29B9-2D58-23AE-F3ED3AB44AA4}"/>
          </ac:spMkLst>
        </pc:spChg>
        <pc:spChg chg="add del mod ord">
          <ac:chgData name="Benjamin TITEUX" userId="a162ce39-9f95-464a-bcfb-4807a44df959" providerId="ADAL" clId="{C4FE7BCC-647B-465A-9E93-263E3B955DFB}" dt="2023-04-27T14:07:00.151" v="378" actId="478"/>
          <ac:spMkLst>
            <pc:docMk/>
            <pc:sldMk cId="1213351221" sldId="259"/>
            <ac:spMk id="42" creationId="{204F6856-D9EF-E32B-A922-67D23AC26B28}"/>
          </ac:spMkLst>
        </pc:spChg>
        <pc:spChg chg="add del mod ord">
          <ac:chgData name="Benjamin TITEUX" userId="a162ce39-9f95-464a-bcfb-4807a44df959" providerId="ADAL" clId="{C4FE7BCC-647B-465A-9E93-263E3B955DFB}" dt="2023-04-27T14:07:02.186" v="379" actId="478"/>
          <ac:spMkLst>
            <pc:docMk/>
            <pc:sldMk cId="1213351221" sldId="259"/>
            <ac:spMk id="43" creationId="{4ECE40F0-1D10-4231-069C-0015C507C9A5}"/>
          </ac:spMkLst>
        </pc:spChg>
      </pc:sldChg>
      <pc:sldChg chg="addSp delSp modSp del mod">
        <pc:chgData name="Benjamin TITEUX" userId="a162ce39-9f95-464a-bcfb-4807a44df959" providerId="ADAL" clId="{C4FE7BCC-647B-465A-9E93-263E3B955DFB}" dt="2023-04-27T14:20:39.280" v="575" actId="47"/>
        <pc:sldMkLst>
          <pc:docMk/>
          <pc:sldMk cId="1223223017" sldId="265"/>
        </pc:sldMkLst>
        <pc:spChg chg="mod">
          <ac:chgData name="Benjamin TITEUX" userId="a162ce39-9f95-464a-bcfb-4807a44df959" providerId="ADAL" clId="{C4FE7BCC-647B-465A-9E93-263E3B955DFB}" dt="2023-04-27T13:52:19.151" v="156"/>
          <ac:spMkLst>
            <pc:docMk/>
            <pc:sldMk cId="1223223017" sldId="265"/>
            <ac:spMk id="2" creationId="{00000000-0000-0000-0000-000000000000}"/>
          </ac:spMkLst>
        </pc:spChg>
        <pc:spChg chg="del">
          <ac:chgData name="Benjamin TITEUX" userId="a162ce39-9f95-464a-bcfb-4807a44df959" providerId="ADAL" clId="{C4FE7BCC-647B-465A-9E93-263E3B955DFB}" dt="2023-04-27T11:00:30.805" v="1" actId="478"/>
          <ac:spMkLst>
            <pc:docMk/>
            <pc:sldMk cId="1223223017" sldId="265"/>
            <ac:spMk id="4" creationId="{EC2C4C99-C322-C952-9788-54DB4845D720}"/>
          </ac:spMkLst>
        </pc:spChg>
        <pc:spChg chg="mod">
          <ac:chgData name="Benjamin TITEUX" userId="a162ce39-9f95-464a-bcfb-4807a44df959" providerId="ADAL" clId="{C4FE7BCC-647B-465A-9E93-263E3B955DFB}" dt="2023-04-27T11:02:24.075" v="22" actId="408"/>
          <ac:spMkLst>
            <pc:docMk/>
            <pc:sldMk cId="1223223017" sldId="265"/>
            <ac:spMk id="5" creationId="{00000000-0000-0000-0000-000000000000}"/>
          </ac:spMkLst>
        </pc:spChg>
        <pc:spChg chg="del">
          <ac:chgData name="Benjamin TITEUX" userId="a162ce39-9f95-464a-bcfb-4807a44df959" providerId="ADAL" clId="{C4FE7BCC-647B-465A-9E93-263E3B955DFB}" dt="2023-04-27T11:00:29.984" v="0" actId="478"/>
          <ac:spMkLst>
            <pc:docMk/>
            <pc:sldMk cId="1223223017" sldId="265"/>
            <ac:spMk id="6" creationId="{7993B042-3A53-BEA4-D795-BB18120EFCEB}"/>
          </ac:spMkLst>
        </pc:spChg>
        <pc:spChg chg="add mod">
          <ac:chgData name="Benjamin TITEUX" userId="a162ce39-9f95-464a-bcfb-4807a44df959" providerId="ADAL" clId="{C4FE7BCC-647B-465A-9E93-263E3B955DFB}" dt="2023-04-27T11:01:07.367" v="11"/>
          <ac:spMkLst>
            <pc:docMk/>
            <pc:sldMk cId="1223223017" sldId="265"/>
            <ac:spMk id="9" creationId="{832F1AD5-C15D-3170-0685-D7803CF823A5}"/>
          </ac:spMkLst>
        </pc:spChg>
        <pc:spChg chg="add mod">
          <ac:chgData name="Benjamin TITEUX" userId="a162ce39-9f95-464a-bcfb-4807a44df959" providerId="ADAL" clId="{C4FE7BCC-647B-465A-9E93-263E3B955DFB}" dt="2023-04-27T11:01:07.367" v="11"/>
          <ac:spMkLst>
            <pc:docMk/>
            <pc:sldMk cId="1223223017" sldId="265"/>
            <ac:spMk id="10" creationId="{32B7D993-74B6-8DC3-6BB8-84E27C78F5AA}"/>
          </ac:spMkLst>
        </pc:spChg>
        <pc:spChg chg="add mod">
          <ac:chgData name="Benjamin TITEUX" userId="a162ce39-9f95-464a-bcfb-4807a44df959" providerId="ADAL" clId="{C4FE7BCC-647B-465A-9E93-263E3B955DFB}" dt="2023-04-27T11:01:07.367" v="11"/>
          <ac:spMkLst>
            <pc:docMk/>
            <pc:sldMk cId="1223223017" sldId="265"/>
            <ac:spMk id="13" creationId="{A81E3DDB-7EA2-C5B2-58A5-29030993CE92}"/>
          </ac:spMkLst>
        </pc:spChg>
        <pc:spChg chg="add mod">
          <ac:chgData name="Benjamin TITEUX" userId="a162ce39-9f95-464a-bcfb-4807a44df959" providerId="ADAL" clId="{C4FE7BCC-647B-465A-9E93-263E3B955DFB}" dt="2023-04-27T11:01:07.367" v="11"/>
          <ac:spMkLst>
            <pc:docMk/>
            <pc:sldMk cId="1223223017" sldId="265"/>
            <ac:spMk id="18" creationId="{A13B5C8E-F872-106F-B89C-D8862E78C517}"/>
          </ac:spMkLst>
        </pc:spChg>
        <pc:spChg chg="add mod">
          <ac:chgData name="Benjamin TITEUX" userId="a162ce39-9f95-464a-bcfb-4807a44df959" providerId="ADAL" clId="{C4FE7BCC-647B-465A-9E93-263E3B955DFB}" dt="2023-04-27T11:01:07.367" v="11"/>
          <ac:spMkLst>
            <pc:docMk/>
            <pc:sldMk cId="1223223017" sldId="265"/>
            <ac:spMk id="22" creationId="{A464A555-2366-F79F-1D3F-13B86A605087}"/>
          </ac:spMkLst>
        </pc:spChg>
        <pc:spChg chg="add mod">
          <ac:chgData name="Benjamin TITEUX" userId="a162ce39-9f95-464a-bcfb-4807a44df959" providerId="ADAL" clId="{C4FE7BCC-647B-465A-9E93-263E3B955DFB}" dt="2023-04-27T11:01:07.367" v="11"/>
          <ac:spMkLst>
            <pc:docMk/>
            <pc:sldMk cId="1223223017" sldId="265"/>
            <ac:spMk id="23" creationId="{037B364A-25C5-71AD-0650-CBC03482ECBC}"/>
          </ac:spMkLst>
        </pc:spChg>
        <pc:spChg chg="add mod">
          <ac:chgData name="Benjamin TITEUX" userId="a162ce39-9f95-464a-bcfb-4807a44df959" providerId="ADAL" clId="{C4FE7BCC-647B-465A-9E93-263E3B955DFB}" dt="2023-04-27T11:01:07.367" v="11"/>
          <ac:spMkLst>
            <pc:docMk/>
            <pc:sldMk cId="1223223017" sldId="265"/>
            <ac:spMk id="24" creationId="{6DE5BDCC-4CB8-DCFD-D8C6-631600D09627}"/>
          </ac:spMkLst>
        </pc:spChg>
        <pc:spChg chg="add mod">
          <ac:chgData name="Benjamin TITEUX" userId="a162ce39-9f95-464a-bcfb-4807a44df959" providerId="ADAL" clId="{C4FE7BCC-647B-465A-9E93-263E3B955DFB}" dt="2023-04-27T11:01:07.367" v="11"/>
          <ac:spMkLst>
            <pc:docMk/>
            <pc:sldMk cId="1223223017" sldId="265"/>
            <ac:spMk id="28" creationId="{6066D4CA-BA09-7693-BFB6-506118CED4AA}"/>
          </ac:spMkLst>
        </pc:spChg>
        <pc:spChg chg="add mod">
          <ac:chgData name="Benjamin TITEUX" userId="a162ce39-9f95-464a-bcfb-4807a44df959" providerId="ADAL" clId="{C4FE7BCC-647B-465A-9E93-263E3B955DFB}" dt="2023-04-27T11:01:07.367" v="11"/>
          <ac:spMkLst>
            <pc:docMk/>
            <pc:sldMk cId="1223223017" sldId="265"/>
            <ac:spMk id="29" creationId="{F09A58EE-F719-27B8-DD62-38B5C1AC2950}"/>
          </ac:spMkLst>
        </pc:spChg>
        <pc:spChg chg="add mod">
          <ac:chgData name="Benjamin TITEUX" userId="a162ce39-9f95-464a-bcfb-4807a44df959" providerId="ADAL" clId="{C4FE7BCC-647B-465A-9E93-263E3B955DFB}" dt="2023-04-27T11:01:07.367" v="11"/>
          <ac:spMkLst>
            <pc:docMk/>
            <pc:sldMk cId="1223223017" sldId="265"/>
            <ac:spMk id="30" creationId="{23E3907F-D25F-602A-1750-0D010B7829B3}"/>
          </ac:spMkLst>
        </pc:spChg>
        <pc:spChg chg="add mod">
          <ac:chgData name="Benjamin TITEUX" userId="a162ce39-9f95-464a-bcfb-4807a44df959" providerId="ADAL" clId="{C4FE7BCC-647B-465A-9E93-263E3B955DFB}" dt="2023-04-27T11:01:07.367" v="11"/>
          <ac:spMkLst>
            <pc:docMk/>
            <pc:sldMk cId="1223223017" sldId="265"/>
            <ac:spMk id="35" creationId="{ADABDB81-A5D7-E531-27CA-22CD3BA30DD2}"/>
          </ac:spMkLst>
        </pc:spChg>
        <pc:spChg chg="add mod">
          <ac:chgData name="Benjamin TITEUX" userId="a162ce39-9f95-464a-bcfb-4807a44df959" providerId="ADAL" clId="{C4FE7BCC-647B-465A-9E93-263E3B955DFB}" dt="2023-04-27T11:01:07.367" v="11"/>
          <ac:spMkLst>
            <pc:docMk/>
            <pc:sldMk cId="1223223017" sldId="265"/>
            <ac:spMk id="37" creationId="{485717E1-286E-D8C0-DE30-EBD2C5F6D46A}"/>
          </ac:spMkLst>
        </pc:spChg>
        <pc:spChg chg="add mod">
          <ac:chgData name="Benjamin TITEUX" userId="a162ce39-9f95-464a-bcfb-4807a44df959" providerId="ADAL" clId="{C4FE7BCC-647B-465A-9E93-263E3B955DFB}" dt="2023-04-27T11:01:07.367" v="11"/>
          <ac:spMkLst>
            <pc:docMk/>
            <pc:sldMk cId="1223223017" sldId="265"/>
            <ac:spMk id="38" creationId="{71795B1C-CD15-5C00-79F5-6F654B3DBB59}"/>
          </ac:spMkLst>
        </pc:spChg>
        <pc:spChg chg="add mod">
          <ac:chgData name="Benjamin TITEUX" userId="a162ce39-9f95-464a-bcfb-4807a44df959" providerId="ADAL" clId="{C4FE7BCC-647B-465A-9E93-263E3B955DFB}" dt="2023-04-27T11:01:07.367" v="11"/>
          <ac:spMkLst>
            <pc:docMk/>
            <pc:sldMk cId="1223223017" sldId="265"/>
            <ac:spMk id="39" creationId="{DFCD5231-281D-C942-A90F-15C3D0431ADE}"/>
          </ac:spMkLst>
        </pc:spChg>
        <pc:spChg chg="add mod">
          <ac:chgData name="Benjamin TITEUX" userId="a162ce39-9f95-464a-bcfb-4807a44df959" providerId="ADAL" clId="{C4FE7BCC-647B-465A-9E93-263E3B955DFB}" dt="2023-04-27T11:03:10.655" v="52" actId="20577"/>
          <ac:spMkLst>
            <pc:docMk/>
            <pc:sldMk cId="1223223017" sldId="265"/>
            <ac:spMk id="43" creationId="{832F1AD5-C15D-3170-0685-D7803CF823A5}"/>
          </ac:spMkLst>
        </pc:spChg>
        <pc:spChg chg="add mod">
          <ac:chgData name="Benjamin TITEUX" userId="a162ce39-9f95-464a-bcfb-4807a44df959" providerId="ADAL" clId="{C4FE7BCC-647B-465A-9E93-263E3B955DFB}" dt="2023-04-27T11:01:09.378" v="12"/>
          <ac:spMkLst>
            <pc:docMk/>
            <pc:sldMk cId="1223223017" sldId="265"/>
            <ac:spMk id="44" creationId="{32B7D993-74B6-8DC3-6BB8-84E27C78F5AA}"/>
          </ac:spMkLst>
        </pc:spChg>
        <pc:spChg chg="add mod">
          <ac:chgData name="Benjamin TITEUX" userId="a162ce39-9f95-464a-bcfb-4807a44df959" providerId="ADAL" clId="{C4FE7BCC-647B-465A-9E93-263E3B955DFB}" dt="2023-04-27T11:01:09.378" v="12"/>
          <ac:spMkLst>
            <pc:docMk/>
            <pc:sldMk cId="1223223017" sldId="265"/>
            <ac:spMk id="47" creationId="{A81E3DDB-7EA2-C5B2-58A5-29030993CE92}"/>
          </ac:spMkLst>
        </pc:spChg>
        <pc:spChg chg="add mod">
          <ac:chgData name="Benjamin TITEUX" userId="a162ce39-9f95-464a-bcfb-4807a44df959" providerId="ADAL" clId="{C4FE7BCC-647B-465A-9E93-263E3B955DFB}" dt="2023-04-27T11:03:06.512" v="47" actId="20577"/>
          <ac:spMkLst>
            <pc:docMk/>
            <pc:sldMk cId="1223223017" sldId="265"/>
            <ac:spMk id="52" creationId="{A13B5C8E-F872-106F-B89C-D8862E78C517}"/>
          </ac:spMkLst>
        </pc:spChg>
        <pc:spChg chg="add mod">
          <ac:chgData name="Benjamin TITEUX" userId="a162ce39-9f95-464a-bcfb-4807a44df959" providerId="ADAL" clId="{C4FE7BCC-647B-465A-9E93-263E3B955DFB}" dt="2023-04-27T11:03:04.698" v="43"/>
          <ac:spMkLst>
            <pc:docMk/>
            <pc:sldMk cId="1223223017" sldId="265"/>
            <ac:spMk id="56" creationId="{A464A555-2366-F79F-1D3F-13B86A605087}"/>
          </ac:spMkLst>
        </pc:spChg>
        <pc:spChg chg="add mod">
          <ac:chgData name="Benjamin TITEUX" userId="a162ce39-9f95-464a-bcfb-4807a44df959" providerId="ADAL" clId="{C4FE7BCC-647B-465A-9E93-263E3B955DFB}" dt="2023-04-27T11:01:09.378" v="12"/>
          <ac:spMkLst>
            <pc:docMk/>
            <pc:sldMk cId="1223223017" sldId="265"/>
            <ac:spMk id="57" creationId="{037B364A-25C5-71AD-0650-CBC03482ECBC}"/>
          </ac:spMkLst>
        </pc:spChg>
        <pc:spChg chg="add mod">
          <ac:chgData name="Benjamin TITEUX" userId="a162ce39-9f95-464a-bcfb-4807a44df959" providerId="ADAL" clId="{C4FE7BCC-647B-465A-9E93-263E3B955DFB}" dt="2023-04-27T11:01:09.378" v="12"/>
          <ac:spMkLst>
            <pc:docMk/>
            <pc:sldMk cId="1223223017" sldId="265"/>
            <ac:spMk id="58" creationId="{6DE5BDCC-4CB8-DCFD-D8C6-631600D09627}"/>
          </ac:spMkLst>
        </pc:spChg>
        <pc:spChg chg="add mod">
          <ac:chgData name="Benjamin TITEUX" userId="a162ce39-9f95-464a-bcfb-4807a44df959" providerId="ADAL" clId="{C4FE7BCC-647B-465A-9E93-263E3B955DFB}" dt="2023-04-27T11:03:03.175" v="42"/>
          <ac:spMkLst>
            <pc:docMk/>
            <pc:sldMk cId="1223223017" sldId="265"/>
            <ac:spMk id="62" creationId="{6066D4CA-BA09-7693-BFB6-506118CED4AA}"/>
          </ac:spMkLst>
        </pc:spChg>
        <pc:spChg chg="add mod">
          <ac:chgData name="Benjamin TITEUX" userId="a162ce39-9f95-464a-bcfb-4807a44df959" providerId="ADAL" clId="{C4FE7BCC-647B-465A-9E93-263E3B955DFB}" dt="2023-04-27T11:01:09.378" v="12"/>
          <ac:spMkLst>
            <pc:docMk/>
            <pc:sldMk cId="1223223017" sldId="265"/>
            <ac:spMk id="63" creationId="{F09A58EE-F719-27B8-DD62-38B5C1AC2950}"/>
          </ac:spMkLst>
        </pc:spChg>
        <pc:spChg chg="add mod">
          <ac:chgData name="Benjamin TITEUX" userId="a162ce39-9f95-464a-bcfb-4807a44df959" providerId="ADAL" clId="{C4FE7BCC-647B-465A-9E93-263E3B955DFB}" dt="2023-04-27T11:07:26.318" v="95" actId="20577"/>
          <ac:spMkLst>
            <pc:docMk/>
            <pc:sldMk cId="1223223017" sldId="265"/>
            <ac:spMk id="64" creationId="{23E3907F-D25F-602A-1750-0D010B7829B3}"/>
          </ac:spMkLst>
        </pc:spChg>
        <pc:spChg chg="add mod">
          <ac:chgData name="Benjamin TITEUX" userId="a162ce39-9f95-464a-bcfb-4807a44df959" providerId="ADAL" clId="{C4FE7BCC-647B-465A-9E93-263E3B955DFB}" dt="2023-04-27T11:02:53.930" v="41" actId="20577"/>
          <ac:spMkLst>
            <pc:docMk/>
            <pc:sldMk cId="1223223017" sldId="265"/>
            <ac:spMk id="69" creationId="{ADABDB81-A5D7-E531-27CA-22CD3BA30DD2}"/>
          </ac:spMkLst>
        </pc:spChg>
        <pc:spChg chg="add mod">
          <ac:chgData name="Benjamin TITEUX" userId="a162ce39-9f95-464a-bcfb-4807a44df959" providerId="ADAL" clId="{C4FE7BCC-647B-465A-9E93-263E3B955DFB}" dt="2023-04-27T11:02:47.208" v="37" actId="20577"/>
          <ac:spMkLst>
            <pc:docMk/>
            <pc:sldMk cId="1223223017" sldId="265"/>
            <ac:spMk id="71" creationId="{485717E1-286E-D8C0-DE30-EBD2C5F6D46A}"/>
          </ac:spMkLst>
        </pc:spChg>
        <pc:spChg chg="add mod">
          <ac:chgData name="Benjamin TITEUX" userId="a162ce39-9f95-464a-bcfb-4807a44df959" providerId="ADAL" clId="{C4FE7BCC-647B-465A-9E93-263E3B955DFB}" dt="2023-04-27T11:01:09.378" v="12"/>
          <ac:spMkLst>
            <pc:docMk/>
            <pc:sldMk cId="1223223017" sldId="265"/>
            <ac:spMk id="72" creationId="{71795B1C-CD15-5C00-79F5-6F654B3DBB59}"/>
          </ac:spMkLst>
        </pc:spChg>
        <pc:spChg chg="add mod">
          <ac:chgData name="Benjamin TITEUX" userId="a162ce39-9f95-464a-bcfb-4807a44df959" providerId="ADAL" clId="{C4FE7BCC-647B-465A-9E93-263E3B955DFB}" dt="2023-04-27T11:07:28.260" v="97" actId="20577"/>
          <ac:spMkLst>
            <pc:docMk/>
            <pc:sldMk cId="1223223017" sldId="265"/>
            <ac:spMk id="73" creationId="{DFCD5231-281D-C942-A90F-15C3D0431ADE}"/>
          </ac:spMkLst>
        </pc:spChg>
        <pc:grpChg chg="add mod ord">
          <ac:chgData name="Benjamin TITEUX" userId="a162ce39-9f95-464a-bcfb-4807a44df959" providerId="ADAL" clId="{C4FE7BCC-647B-465A-9E93-263E3B955DFB}" dt="2023-04-27T11:01:07.367" v="11"/>
          <ac:grpSpMkLst>
            <pc:docMk/>
            <pc:sldMk cId="1223223017" sldId="265"/>
            <ac:grpSpMk id="3" creationId="{F89CBE25-DBF9-8C2E-5CA3-E2C932D02684}"/>
          </ac:grpSpMkLst>
        </pc:grpChg>
        <pc:grpChg chg="add mod">
          <ac:chgData name="Benjamin TITEUX" userId="a162ce39-9f95-464a-bcfb-4807a44df959" providerId="ADAL" clId="{C4FE7BCC-647B-465A-9E93-263E3B955DFB}" dt="2023-04-27T11:01:07.367" v="11"/>
          <ac:grpSpMkLst>
            <pc:docMk/>
            <pc:sldMk cId="1223223017" sldId="265"/>
            <ac:grpSpMk id="7" creationId="{F388D386-7745-2FAC-8340-B9C64B8D14FF}"/>
          </ac:grpSpMkLst>
        </pc:grpChg>
        <pc:grpChg chg="add mod">
          <ac:chgData name="Benjamin TITEUX" userId="a162ce39-9f95-464a-bcfb-4807a44df959" providerId="ADAL" clId="{C4FE7BCC-647B-465A-9E93-263E3B955DFB}" dt="2023-04-27T11:01:07.367" v="11"/>
          <ac:grpSpMkLst>
            <pc:docMk/>
            <pc:sldMk cId="1223223017" sldId="265"/>
            <ac:grpSpMk id="11" creationId="{70C7586F-AA3F-775D-2801-FCBB8BF127F5}"/>
          </ac:grpSpMkLst>
        </pc:grpChg>
        <pc:grpChg chg="add mod">
          <ac:chgData name="Benjamin TITEUX" userId="a162ce39-9f95-464a-bcfb-4807a44df959" providerId="ADAL" clId="{C4FE7BCC-647B-465A-9E93-263E3B955DFB}" dt="2023-04-27T11:01:07.367" v="11"/>
          <ac:grpSpMkLst>
            <pc:docMk/>
            <pc:sldMk cId="1223223017" sldId="265"/>
            <ac:grpSpMk id="12" creationId="{9A69E8A4-C94F-9989-647F-EF41062EA16C}"/>
          </ac:grpSpMkLst>
        </pc:grpChg>
        <pc:grpChg chg="add mod">
          <ac:chgData name="Benjamin TITEUX" userId="a162ce39-9f95-464a-bcfb-4807a44df959" providerId="ADAL" clId="{C4FE7BCC-647B-465A-9E93-263E3B955DFB}" dt="2023-04-27T11:01:07.367" v="11"/>
          <ac:grpSpMkLst>
            <pc:docMk/>
            <pc:sldMk cId="1223223017" sldId="265"/>
            <ac:grpSpMk id="14" creationId="{00BFD289-1E9A-1226-42A5-59D48A3A6963}"/>
          </ac:grpSpMkLst>
        </pc:grpChg>
        <pc:grpChg chg="add mod">
          <ac:chgData name="Benjamin TITEUX" userId="a162ce39-9f95-464a-bcfb-4807a44df959" providerId="ADAL" clId="{C4FE7BCC-647B-465A-9E93-263E3B955DFB}" dt="2023-04-27T11:01:07.367" v="11"/>
          <ac:grpSpMkLst>
            <pc:docMk/>
            <pc:sldMk cId="1223223017" sldId="265"/>
            <ac:grpSpMk id="15" creationId="{D213082A-C8D3-6014-27FD-477AF1519A5D}"/>
          </ac:grpSpMkLst>
        </pc:grpChg>
        <pc:grpChg chg="add mod">
          <ac:chgData name="Benjamin TITEUX" userId="a162ce39-9f95-464a-bcfb-4807a44df959" providerId="ADAL" clId="{C4FE7BCC-647B-465A-9E93-263E3B955DFB}" dt="2023-04-27T11:01:07.367" v="11"/>
          <ac:grpSpMkLst>
            <pc:docMk/>
            <pc:sldMk cId="1223223017" sldId="265"/>
            <ac:grpSpMk id="16" creationId="{D787225B-C5E1-589E-F198-9798373D100F}"/>
          </ac:grpSpMkLst>
        </pc:grpChg>
        <pc:grpChg chg="add mod">
          <ac:chgData name="Benjamin TITEUX" userId="a162ce39-9f95-464a-bcfb-4807a44df959" providerId="ADAL" clId="{C4FE7BCC-647B-465A-9E93-263E3B955DFB}" dt="2023-04-27T11:01:07.367" v="11"/>
          <ac:grpSpMkLst>
            <pc:docMk/>
            <pc:sldMk cId="1223223017" sldId="265"/>
            <ac:grpSpMk id="19" creationId="{4026D8E0-5EAB-38A5-BE1E-9DA28C477282}"/>
          </ac:grpSpMkLst>
        </pc:grpChg>
        <pc:grpChg chg="add mod">
          <ac:chgData name="Benjamin TITEUX" userId="a162ce39-9f95-464a-bcfb-4807a44df959" providerId="ADAL" clId="{C4FE7BCC-647B-465A-9E93-263E3B955DFB}" dt="2023-04-27T11:01:07.367" v="11"/>
          <ac:grpSpMkLst>
            <pc:docMk/>
            <pc:sldMk cId="1223223017" sldId="265"/>
            <ac:grpSpMk id="20" creationId="{387B6355-B622-1114-A124-279B9B8967EA}"/>
          </ac:grpSpMkLst>
        </pc:grpChg>
        <pc:grpChg chg="add mod">
          <ac:chgData name="Benjamin TITEUX" userId="a162ce39-9f95-464a-bcfb-4807a44df959" providerId="ADAL" clId="{C4FE7BCC-647B-465A-9E93-263E3B955DFB}" dt="2023-04-27T11:01:07.367" v="11"/>
          <ac:grpSpMkLst>
            <pc:docMk/>
            <pc:sldMk cId="1223223017" sldId="265"/>
            <ac:grpSpMk id="25" creationId="{6FDD0FEC-8337-06F3-D5CD-0E53EE0F8833}"/>
          </ac:grpSpMkLst>
        </pc:grpChg>
        <pc:grpChg chg="add mod">
          <ac:chgData name="Benjamin TITEUX" userId="a162ce39-9f95-464a-bcfb-4807a44df959" providerId="ADAL" clId="{C4FE7BCC-647B-465A-9E93-263E3B955DFB}" dt="2023-04-27T11:01:07.367" v="11"/>
          <ac:grpSpMkLst>
            <pc:docMk/>
            <pc:sldMk cId="1223223017" sldId="265"/>
            <ac:grpSpMk id="26" creationId="{2A6F3297-7EC1-A7D8-25AA-193A7A3A433B}"/>
          </ac:grpSpMkLst>
        </pc:grpChg>
        <pc:grpChg chg="add mod">
          <ac:chgData name="Benjamin TITEUX" userId="a162ce39-9f95-464a-bcfb-4807a44df959" providerId="ADAL" clId="{C4FE7BCC-647B-465A-9E93-263E3B955DFB}" dt="2023-04-27T11:01:07.367" v="11"/>
          <ac:grpSpMkLst>
            <pc:docMk/>
            <pc:sldMk cId="1223223017" sldId="265"/>
            <ac:grpSpMk id="31" creationId="{64D0EDA1-58A7-EE56-579F-0EF818EC27B7}"/>
          </ac:grpSpMkLst>
        </pc:grpChg>
        <pc:grpChg chg="add mod">
          <ac:chgData name="Benjamin TITEUX" userId="a162ce39-9f95-464a-bcfb-4807a44df959" providerId="ADAL" clId="{C4FE7BCC-647B-465A-9E93-263E3B955DFB}" dt="2023-04-27T11:01:07.367" v="11"/>
          <ac:grpSpMkLst>
            <pc:docMk/>
            <pc:sldMk cId="1223223017" sldId="265"/>
            <ac:grpSpMk id="32" creationId="{E33C9E06-544A-223F-439F-330294BC287F}"/>
          </ac:grpSpMkLst>
        </pc:grpChg>
        <pc:grpChg chg="add mod">
          <ac:chgData name="Benjamin TITEUX" userId="a162ce39-9f95-464a-bcfb-4807a44df959" providerId="ADAL" clId="{C4FE7BCC-647B-465A-9E93-263E3B955DFB}" dt="2023-04-27T11:01:07.367" v="11"/>
          <ac:grpSpMkLst>
            <pc:docMk/>
            <pc:sldMk cId="1223223017" sldId="265"/>
            <ac:grpSpMk id="33" creationId="{6C4CEA81-6E16-078D-249A-2895B775B110}"/>
          </ac:grpSpMkLst>
        </pc:grpChg>
        <pc:grpChg chg="add mod ord">
          <ac:chgData name="Benjamin TITEUX" userId="a162ce39-9f95-464a-bcfb-4807a44df959" providerId="ADAL" clId="{C4FE7BCC-647B-465A-9E93-263E3B955DFB}" dt="2023-04-27T11:02:24.075" v="22" actId="408"/>
          <ac:grpSpMkLst>
            <pc:docMk/>
            <pc:sldMk cId="1223223017" sldId="265"/>
            <ac:grpSpMk id="40" creationId="{F89CBE25-DBF9-8C2E-5CA3-E2C932D02684}"/>
          </ac:grpSpMkLst>
        </pc:grpChg>
        <pc:grpChg chg="add mod">
          <ac:chgData name="Benjamin TITEUX" userId="a162ce39-9f95-464a-bcfb-4807a44df959" providerId="ADAL" clId="{C4FE7BCC-647B-465A-9E93-263E3B955DFB}" dt="2023-04-27T11:01:09.378" v="12"/>
          <ac:grpSpMkLst>
            <pc:docMk/>
            <pc:sldMk cId="1223223017" sldId="265"/>
            <ac:grpSpMk id="41" creationId="{F388D386-7745-2FAC-8340-B9C64B8D14FF}"/>
          </ac:grpSpMkLst>
        </pc:grpChg>
        <pc:grpChg chg="add mod">
          <ac:chgData name="Benjamin TITEUX" userId="a162ce39-9f95-464a-bcfb-4807a44df959" providerId="ADAL" clId="{C4FE7BCC-647B-465A-9E93-263E3B955DFB}" dt="2023-04-27T11:01:09.378" v="12"/>
          <ac:grpSpMkLst>
            <pc:docMk/>
            <pc:sldMk cId="1223223017" sldId="265"/>
            <ac:grpSpMk id="45" creationId="{70C7586F-AA3F-775D-2801-FCBB8BF127F5}"/>
          </ac:grpSpMkLst>
        </pc:grpChg>
        <pc:grpChg chg="add mod">
          <ac:chgData name="Benjamin TITEUX" userId="a162ce39-9f95-464a-bcfb-4807a44df959" providerId="ADAL" clId="{C4FE7BCC-647B-465A-9E93-263E3B955DFB}" dt="2023-04-27T11:01:09.378" v="12"/>
          <ac:grpSpMkLst>
            <pc:docMk/>
            <pc:sldMk cId="1223223017" sldId="265"/>
            <ac:grpSpMk id="46" creationId="{9A69E8A4-C94F-9989-647F-EF41062EA16C}"/>
          </ac:grpSpMkLst>
        </pc:grpChg>
        <pc:grpChg chg="add mod">
          <ac:chgData name="Benjamin TITEUX" userId="a162ce39-9f95-464a-bcfb-4807a44df959" providerId="ADAL" clId="{C4FE7BCC-647B-465A-9E93-263E3B955DFB}" dt="2023-04-27T11:01:09.378" v="12"/>
          <ac:grpSpMkLst>
            <pc:docMk/>
            <pc:sldMk cId="1223223017" sldId="265"/>
            <ac:grpSpMk id="48" creationId="{00BFD289-1E9A-1226-42A5-59D48A3A6963}"/>
          </ac:grpSpMkLst>
        </pc:grpChg>
        <pc:grpChg chg="add mod">
          <ac:chgData name="Benjamin TITEUX" userId="a162ce39-9f95-464a-bcfb-4807a44df959" providerId="ADAL" clId="{C4FE7BCC-647B-465A-9E93-263E3B955DFB}" dt="2023-04-27T11:01:09.378" v="12"/>
          <ac:grpSpMkLst>
            <pc:docMk/>
            <pc:sldMk cId="1223223017" sldId="265"/>
            <ac:grpSpMk id="49" creationId="{D213082A-C8D3-6014-27FD-477AF1519A5D}"/>
          </ac:grpSpMkLst>
        </pc:grpChg>
        <pc:grpChg chg="add mod">
          <ac:chgData name="Benjamin TITEUX" userId="a162ce39-9f95-464a-bcfb-4807a44df959" providerId="ADAL" clId="{C4FE7BCC-647B-465A-9E93-263E3B955DFB}" dt="2023-04-27T11:01:09.378" v="12"/>
          <ac:grpSpMkLst>
            <pc:docMk/>
            <pc:sldMk cId="1223223017" sldId="265"/>
            <ac:grpSpMk id="50" creationId="{D787225B-C5E1-589E-F198-9798373D100F}"/>
          </ac:grpSpMkLst>
        </pc:grpChg>
        <pc:grpChg chg="add mod">
          <ac:chgData name="Benjamin TITEUX" userId="a162ce39-9f95-464a-bcfb-4807a44df959" providerId="ADAL" clId="{C4FE7BCC-647B-465A-9E93-263E3B955DFB}" dt="2023-04-27T11:01:09.378" v="12"/>
          <ac:grpSpMkLst>
            <pc:docMk/>
            <pc:sldMk cId="1223223017" sldId="265"/>
            <ac:grpSpMk id="53" creationId="{4026D8E0-5EAB-38A5-BE1E-9DA28C477282}"/>
          </ac:grpSpMkLst>
        </pc:grpChg>
        <pc:grpChg chg="add mod">
          <ac:chgData name="Benjamin TITEUX" userId="a162ce39-9f95-464a-bcfb-4807a44df959" providerId="ADAL" clId="{C4FE7BCC-647B-465A-9E93-263E3B955DFB}" dt="2023-04-27T11:01:09.378" v="12"/>
          <ac:grpSpMkLst>
            <pc:docMk/>
            <pc:sldMk cId="1223223017" sldId="265"/>
            <ac:grpSpMk id="54" creationId="{387B6355-B622-1114-A124-279B9B8967EA}"/>
          </ac:grpSpMkLst>
        </pc:grpChg>
        <pc:grpChg chg="add mod">
          <ac:chgData name="Benjamin TITEUX" userId="a162ce39-9f95-464a-bcfb-4807a44df959" providerId="ADAL" clId="{C4FE7BCC-647B-465A-9E93-263E3B955DFB}" dt="2023-04-27T11:01:09.378" v="12"/>
          <ac:grpSpMkLst>
            <pc:docMk/>
            <pc:sldMk cId="1223223017" sldId="265"/>
            <ac:grpSpMk id="59" creationId="{6FDD0FEC-8337-06F3-D5CD-0E53EE0F8833}"/>
          </ac:grpSpMkLst>
        </pc:grpChg>
        <pc:grpChg chg="add mod">
          <ac:chgData name="Benjamin TITEUX" userId="a162ce39-9f95-464a-bcfb-4807a44df959" providerId="ADAL" clId="{C4FE7BCC-647B-465A-9E93-263E3B955DFB}" dt="2023-04-27T11:01:09.378" v="12"/>
          <ac:grpSpMkLst>
            <pc:docMk/>
            <pc:sldMk cId="1223223017" sldId="265"/>
            <ac:grpSpMk id="60" creationId="{2A6F3297-7EC1-A7D8-25AA-193A7A3A433B}"/>
          </ac:grpSpMkLst>
        </pc:grpChg>
        <pc:grpChg chg="add mod">
          <ac:chgData name="Benjamin TITEUX" userId="a162ce39-9f95-464a-bcfb-4807a44df959" providerId="ADAL" clId="{C4FE7BCC-647B-465A-9E93-263E3B955DFB}" dt="2023-04-27T11:01:09.378" v="12"/>
          <ac:grpSpMkLst>
            <pc:docMk/>
            <pc:sldMk cId="1223223017" sldId="265"/>
            <ac:grpSpMk id="65" creationId="{64D0EDA1-58A7-EE56-579F-0EF818EC27B7}"/>
          </ac:grpSpMkLst>
        </pc:grpChg>
        <pc:grpChg chg="add mod">
          <ac:chgData name="Benjamin TITEUX" userId="a162ce39-9f95-464a-bcfb-4807a44df959" providerId="ADAL" clId="{C4FE7BCC-647B-465A-9E93-263E3B955DFB}" dt="2023-04-27T11:01:09.378" v="12"/>
          <ac:grpSpMkLst>
            <pc:docMk/>
            <pc:sldMk cId="1223223017" sldId="265"/>
            <ac:grpSpMk id="66" creationId="{E33C9E06-544A-223F-439F-330294BC287F}"/>
          </ac:grpSpMkLst>
        </pc:grpChg>
        <pc:grpChg chg="add mod">
          <ac:chgData name="Benjamin TITEUX" userId="a162ce39-9f95-464a-bcfb-4807a44df959" providerId="ADAL" clId="{C4FE7BCC-647B-465A-9E93-263E3B955DFB}" dt="2023-04-27T11:01:09.378" v="12"/>
          <ac:grpSpMkLst>
            <pc:docMk/>
            <pc:sldMk cId="1223223017" sldId="265"/>
            <ac:grpSpMk id="67" creationId="{6C4CEA81-6E16-078D-249A-2895B775B110}"/>
          </ac:grpSpMkLst>
        </pc:grpChg>
        <pc:picChg chg="add mod">
          <ac:chgData name="Benjamin TITEUX" userId="a162ce39-9f95-464a-bcfb-4807a44df959" providerId="ADAL" clId="{C4FE7BCC-647B-465A-9E93-263E3B955DFB}" dt="2023-04-27T11:01:07.367" v="11"/>
          <ac:picMkLst>
            <pc:docMk/>
            <pc:sldMk cId="1223223017" sldId="265"/>
            <ac:picMk id="8" creationId="{9FC8838D-F1E3-3D33-92D8-36D28721D40D}"/>
          </ac:picMkLst>
        </pc:picChg>
        <pc:picChg chg="add mod">
          <ac:chgData name="Benjamin TITEUX" userId="a162ce39-9f95-464a-bcfb-4807a44df959" providerId="ADAL" clId="{C4FE7BCC-647B-465A-9E93-263E3B955DFB}" dt="2023-04-27T11:01:07.367" v="11"/>
          <ac:picMkLst>
            <pc:docMk/>
            <pc:sldMk cId="1223223017" sldId="265"/>
            <ac:picMk id="17" creationId="{8A84A35F-0A8C-C923-2F36-AD7205D78436}"/>
          </ac:picMkLst>
        </pc:picChg>
        <pc:picChg chg="add mod">
          <ac:chgData name="Benjamin TITEUX" userId="a162ce39-9f95-464a-bcfb-4807a44df959" providerId="ADAL" clId="{C4FE7BCC-647B-465A-9E93-263E3B955DFB}" dt="2023-04-27T11:01:07.367" v="11"/>
          <ac:picMkLst>
            <pc:docMk/>
            <pc:sldMk cId="1223223017" sldId="265"/>
            <ac:picMk id="21" creationId="{4E66B074-4026-0FD9-8EB9-1EDE4C9EACB3}"/>
          </ac:picMkLst>
        </pc:picChg>
        <pc:picChg chg="add mod">
          <ac:chgData name="Benjamin TITEUX" userId="a162ce39-9f95-464a-bcfb-4807a44df959" providerId="ADAL" clId="{C4FE7BCC-647B-465A-9E93-263E3B955DFB}" dt="2023-04-27T11:01:07.367" v="11"/>
          <ac:picMkLst>
            <pc:docMk/>
            <pc:sldMk cId="1223223017" sldId="265"/>
            <ac:picMk id="27" creationId="{F1798AFB-3C98-9635-2CFB-034D09CAB361}"/>
          </ac:picMkLst>
        </pc:picChg>
        <pc:picChg chg="add mod">
          <ac:chgData name="Benjamin TITEUX" userId="a162ce39-9f95-464a-bcfb-4807a44df959" providerId="ADAL" clId="{C4FE7BCC-647B-465A-9E93-263E3B955DFB}" dt="2023-04-27T11:01:07.367" v="11"/>
          <ac:picMkLst>
            <pc:docMk/>
            <pc:sldMk cId="1223223017" sldId="265"/>
            <ac:picMk id="34" creationId="{14185D88-5EBC-07E3-11CA-FA5D0CC25842}"/>
          </ac:picMkLst>
        </pc:picChg>
        <pc:picChg chg="add mod">
          <ac:chgData name="Benjamin TITEUX" userId="a162ce39-9f95-464a-bcfb-4807a44df959" providerId="ADAL" clId="{C4FE7BCC-647B-465A-9E93-263E3B955DFB}" dt="2023-04-27T11:01:07.367" v="11"/>
          <ac:picMkLst>
            <pc:docMk/>
            <pc:sldMk cId="1223223017" sldId="265"/>
            <ac:picMk id="36" creationId="{A9865306-6C18-DE1D-C0A3-9CB138CCDACB}"/>
          </ac:picMkLst>
        </pc:picChg>
        <pc:picChg chg="add mod">
          <ac:chgData name="Benjamin TITEUX" userId="a162ce39-9f95-464a-bcfb-4807a44df959" providerId="ADAL" clId="{C4FE7BCC-647B-465A-9E93-263E3B955DFB}" dt="2023-04-27T11:01:09.378" v="12"/>
          <ac:picMkLst>
            <pc:docMk/>
            <pc:sldMk cId="1223223017" sldId="265"/>
            <ac:picMk id="42" creationId="{9FC8838D-F1E3-3D33-92D8-36D28721D40D}"/>
          </ac:picMkLst>
        </pc:picChg>
        <pc:picChg chg="add mod">
          <ac:chgData name="Benjamin TITEUX" userId="a162ce39-9f95-464a-bcfb-4807a44df959" providerId="ADAL" clId="{C4FE7BCC-647B-465A-9E93-263E3B955DFB}" dt="2023-04-27T11:01:09.378" v="12"/>
          <ac:picMkLst>
            <pc:docMk/>
            <pc:sldMk cId="1223223017" sldId="265"/>
            <ac:picMk id="51" creationId="{8A84A35F-0A8C-C923-2F36-AD7205D78436}"/>
          </ac:picMkLst>
        </pc:picChg>
        <pc:picChg chg="add mod">
          <ac:chgData name="Benjamin TITEUX" userId="a162ce39-9f95-464a-bcfb-4807a44df959" providerId="ADAL" clId="{C4FE7BCC-647B-465A-9E93-263E3B955DFB}" dt="2023-04-27T11:01:09.378" v="12"/>
          <ac:picMkLst>
            <pc:docMk/>
            <pc:sldMk cId="1223223017" sldId="265"/>
            <ac:picMk id="55" creationId="{4E66B074-4026-0FD9-8EB9-1EDE4C9EACB3}"/>
          </ac:picMkLst>
        </pc:picChg>
        <pc:picChg chg="add mod">
          <ac:chgData name="Benjamin TITEUX" userId="a162ce39-9f95-464a-bcfb-4807a44df959" providerId="ADAL" clId="{C4FE7BCC-647B-465A-9E93-263E3B955DFB}" dt="2023-04-27T11:01:09.378" v="12"/>
          <ac:picMkLst>
            <pc:docMk/>
            <pc:sldMk cId="1223223017" sldId="265"/>
            <ac:picMk id="61" creationId="{F1798AFB-3C98-9635-2CFB-034D09CAB361}"/>
          </ac:picMkLst>
        </pc:picChg>
        <pc:picChg chg="add mod">
          <ac:chgData name="Benjamin TITEUX" userId="a162ce39-9f95-464a-bcfb-4807a44df959" providerId="ADAL" clId="{C4FE7BCC-647B-465A-9E93-263E3B955DFB}" dt="2023-04-27T11:01:09.378" v="12"/>
          <ac:picMkLst>
            <pc:docMk/>
            <pc:sldMk cId="1223223017" sldId="265"/>
            <ac:picMk id="68" creationId="{14185D88-5EBC-07E3-11CA-FA5D0CC25842}"/>
          </ac:picMkLst>
        </pc:picChg>
        <pc:picChg chg="add mod">
          <ac:chgData name="Benjamin TITEUX" userId="a162ce39-9f95-464a-bcfb-4807a44df959" providerId="ADAL" clId="{C4FE7BCC-647B-465A-9E93-263E3B955DFB}" dt="2023-04-27T11:01:09.378" v="12"/>
          <ac:picMkLst>
            <pc:docMk/>
            <pc:sldMk cId="1223223017" sldId="265"/>
            <ac:picMk id="70" creationId="{A9865306-6C18-DE1D-C0A3-9CB138CCDACB}"/>
          </ac:picMkLst>
        </pc:picChg>
      </pc:sldChg>
      <pc:sldChg chg="modSp del">
        <pc:chgData name="Benjamin TITEUX" userId="a162ce39-9f95-464a-bcfb-4807a44df959" providerId="ADAL" clId="{C4FE7BCC-647B-465A-9E93-263E3B955DFB}" dt="2023-04-27T14:21:51.477" v="597" actId="47"/>
        <pc:sldMkLst>
          <pc:docMk/>
          <pc:sldMk cId="3370467243" sldId="266"/>
        </pc:sldMkLst>
        <pc:spChg chg="mod">
          <ac:chgData name="Benjamin TITEUX" userId="a162ce39-9f95-464a-bcfb-4807a44df959" providerId="ADAL" clId="{C4FE7BCC-647B-465A-9E93-263E3B955DFB}" dt="2023-04-27T13:52:19.151" v="156"/>
          <ac:spMkLst>
            <pc:docMk/>
            <pc:sldMk cId="3370467243" sldId="266"/>
            <ac:spMk id="2" creationId="{00000000-0000-0000-0000-000000000000}"/>
          </ac:spMkLst>
        </pc:spChg>
      </pc:sldChg>
      <pc:sldChg chg="addSp delSp modSp mod modClrScheme chgLayout modNotesTx">
        <pc:chgData name="Benjamin TITEUX" userId="a162ce39-9f95-464a-bcfb-4807a44df959" providerId="ADAL" clId="{C4FE7BCC-647B-465A-9E93-263E3B955DFB}" dt="2023-04-28T07:46:56.641" v="1593" actId="13822"/>
        <pc:sldMkLst>
          <pc:docMk/>
          <pc:sldMk cId="3060054592" sldId="268"/>
        </pc:sldMkLst>
        <pc:spChg chg="mod ord">
          <ac:chgData name="Benjamin TITEUX" userId="a162ce39-9f95-464a-bcfb-4807a44df959" providerId="ADAL" clId="{C4FE7BCC-647B-465A-9E93-263E3B955DFB}" dt="2023-04-28T07:46:50.126" v="1591"/>
          <ac:spMkLst>
            <pc:docMk/>
            <pc:sldMk cId="3060054592" sldId="268"/>
            <ac:spMk id="2" creationId="{00000000-0000-0000-0000-000000000000}"/>
          </ac:spMkLst>
        </pc:spChg>
        <pc:spChg chg="add del mod ord">
          <ac:chgData name="Benjamin TITEUX" userId="a162ce39-9f95-464a-bcfb-4807a44df959" providerId="ADAL" clId="{C4FE7BCC-647B-465A-9E93-263E3B955DFB}" dt="2023-04-27T14:22:42.803" v="601" actId="700"/>
          <ac:spMkLst>
            <pc:docMk/>
            <pc:sldMk cId="3060054592" sldId="268"/>
            <ac:spMk id="3" creationId="{C8126AB9-1F5D-FF1D-A55D-7EA0B7EDB91C}"/>
          </ac:spMkLst>
        </pc:spChg>
        <pc:spChg chg="mod">
          <ac:chgData name="Benjamin TITEUX" userId="a162ce39-9f95-464a-bcfb-4807a44df959" providerId="ADAL" clId="{C4FE7BCC-647B-465A-9E93-263E3B955DFB}" dt="2023-04-28T07:46:56.641" v="1593" actId="13822"/>
          <ac:spMkLst>
            <pc:docMk/>
            <pc:sldMk cId="3060054592" sldId="268"/>
            <ac:spMk id="4" creationId="{69DE069F-C434-B073-7B8F-119DF49FFD19}"/>
          </ac:spMkLst>
        </pc:spChg>
        <pc:spChg chg="add mod ord">
          <ac:chgData name="Benjamin TITEUX" userId="a162ce39-9f95-464a-bcfb-4807a44df959" providerId="ADAL" clId="{C4FE7BCC-647B-465A-9E93-263E3B955DFB}" dt="2023-04-28T07:46:42.009" v="1588" actId="20577"/>
          <ac:spMkLst>
            <pc:docMk/>
            <pc:sldMk cId="3060054592" sldId="268"/>
            <ac:spMk id="5" creationId="{B4D07B74-A72C-2E43-3DE4-45BB4997745B}"/>
          </ac:spMkLst>
        </pc:spChg>
        <pc:spChg chg="mod ord">
          <ac:chgData name="Benjamin TITEUX" userId="a162ce39-9f95-464a-bcfb-4807a44df959" providerId="ADAL" clId="{C4FE7BCC-647B-465A-9E93-263E3B955DFB}" dt="2023-04-27T14:22:42.803" v="601" actId="700"/>
          <ac:spMkLst>
            <pc:docMk/>
            <pc:sldMk cId="3060054592" sldId="268"/>
            <ac:spMk id="7" creationId="{00000000-0000-0000-0000-000000000000}"/>
          </ac:spMkLst>
        </pc:spChg>
      </pc:sldChg>
      <pc:sldChg chg="addSp delSp modSp mod modClrScheme chgLayout">
        <pc:chgData name="Benjamin TITEUX" userId="a162ce39-9f95-464a-bcfb-4807a44df959" providerId="ADAL" clId="{C4FE7BCC-647B-465A-9E93-263E3B955DFB}" dt="2023-04-28T07:48:22.332" v="1656" actId="2711"/>
        <pc:sldMkLst>
          <pc:docMk/>
          <pc:sldMk cId="172899439" sldId="270"/>
        </pc:sldMkLst>
        <pc:spChg chg="mod ord">
          <ac:chgData name="Benjamin TITEUX" userId="a162ce39-9f95-464a-bcfb-4807a44df959" providerId="ADAL" clId="{C4FE7BCC-647B-465A-9E93-263E3B955DFB}" dt="2023-04-27T14:26:11.939" v="662" actId="700"/>
          <ac:spMkLst>
            <pc:docMk/>
            <pc:sldMk cId="172899439" sldId="270"/>
            <ac:spMk id="2" creationId="{00000000-0000-0000-0000-000000000000}"/>
          </ac:spMkLst>
        </pc:spChg>
        <pc:spChg chg="add mod">
          <ac:chgData name="Benjamin TITEUX" userId="a162ce39-9f95-464a-bcfb-4807a44df959" providerId="ADAL" clId="{C4FE7BCC-647B-465A-9E93-263E3B955DFB}" dt="2023-04-27T11:04:35.886" v="56"/>
          <ac:spMkLst>
            <pc:docMk/>
            <pc:sldMk cId="172899439" sldId="270"/>
            <ac:spMk id="3" creationId="{32857480-B5D3-6D4D-EAFD-21113EE287FF}"/>
          </ac:spMkLst>
        </pc:spChg>
        <pc:spChg chg="add del mod ord">
          <ac:chgData name="Benjamin TITEUX" userId="a162ce39-9f95-464a-bcfb-4807a44df959" providerId="ADAL" clId="{C4FE7BCC-647B-465A-9E93-263E3B955DFB}" dt="2023-04-27T14:26:11.939" v="662" actId="700"/>
          <ac:spMkLst>
            <pc:docMk/>
            <pc:sldMk cId="172899439" sldId="270"/>
            <ac:spMk id="3" creationId="{5D6A9942-AE3D-FC1B-CCBD-39FCDE26ED48}"/>
          </ac:spMkLst>
        </pc:spChg>
        <pc:spChg chg="add mod">
          <ac:chgData name="Benjamin TITEUX" userId="a162ce39-9f95-464a-bcfb-4807a44df959" providerId="ADAL" clId="{C4FE7BCC-647B-465A-9E93-263E3B955DFB}" dt="2023-04-28T07:48:22.332" v="1656" actId="2711"/>
          <ac:spMkLst>
            <pc:docMk/>
            <pc:sldMk cId="172899439" sldId="270"/>
            <ac:spMk id="4" creationId="{78427FBF-D870-258E-106D-F5775C8AAAE9}"/>
          </ac:spMkLst>
        </pc:spChg>
        <pc:spChg chg="add mod">
          <ac:chgData name="Benjamin TITEUX" userId="a162ce39-9f95-464a-bcfb-4807a44df959" providerId="ADAL" clId="{C4FE7BCC-647B-465A-9E93-263E3B955DFB}" dt="2023-04-27T11:05:00.152" v="65"/>
          <ac:spMkLst>
            <pc:docMk/>
            <pc:sldMk cId="172899439" sldId="270"/>
            <ac:spMk id="4" creationId="{E65B7227-0B5D-A295-D71E-357A5B45AF98}"/>
          </ac:spMkLst>
        </pc:spChg>
        <pc:spChg chg="add mod">
          <ac:chgData name="Benjamin TITEUX" userId="a162ce39-9f95-464a-bcfb-4807a44df959" providerId="ADAL" clId="{C4FE7BCC-647B-465A-9E93-263E3B955DFB}" dt="2023-04-27T11:05:00.152" v="65"/>
          <ac:spMkLst>
            <pc:docMk/>
            <pc:sldMk cId="172899439" sldId="270"/>
            <ac:spMk id="5" creationId="{293DBB75-F5EC-E0D1-F8EE-9110F4BF4D58}"/>
          </ac:spMkLst>
        </pc:spChg>
        <pc:spChg chg="add mod ord">
          <ac:chgData name="Benjamin TITEUX" userId="a162ce39-9f95-464a-bcfb-4807a44df959" providerId="ADAL" clId="{C4FE7BCC-647B-465A-9E93-263E3B955DFB}" dt="2023-04-28T07:48:09.046" v="1654" actId="20577"/>
          <ac:spMkLst>
            <pc:docMk/>
            <pc:sldMk cId="172899439" sldId="270"/>
            <ac:spMk id="5" creationId="{32AE06D0-AAC2-37F6-F919-672ACE24640A}"/>
          </ac:spMkLst>
        </pc:spChg>
        <pc:spChg chg="add mod">
          <ac:chgData name="Benjamin TITEUX" userId="a162ce39-9f95-464a-bcfb-4807a44df959" providerId="ADAL" clId="{C4FE7BCC-647B-465A-9E93-263E3B955DFB}" dt="2023-04-27T11:05:00.152" v="65"/>
          <ac:spMkLst>
            <pc:docMk/>
            <pc:sldMk cId="172899439" sldId="270"/>
            <ac:spMk id="6" creationId="{4DB9F8E1-B81C-5BB0-BB7C-03CFD9451A51}"/>
          </ac:spMkLst>
        </pc:spChg>
        <pc:spChg chg="mod ord">
          <ac:chgData name="Benjamin TITEUX" userId="a162ce39-9f95-464a-bcfb-4807a44df959" providerId="ADAL" clId="{C4FE7BCC-647B-465A-9E93-263E3B955DFB}" dt="2023-04-28T07:48:15.871" v="1655" actId="2711"/>
          <ac:spMkLst>
            <pc:docMk/>
            <pc:sldMk cId="172899439" sldId="270"/>
            <ac:spMk id="7" creationId="{00000000-0000-0000-0000-000000000000}"/>
          </ac:spMkLst>
        </pc:spChg>
        <pc:spChg chg="add mod">
          <ac:chgData name="Benjamin TITEUX" userId="a162ce39-9f95-464a-bcfb-4807a44df959" providerId="ADAL" clId="{C4FE7BCC-647B-465A-9E93-263E3B955DFB}" dt="2023-04-27T11:05:00.152" v="65"/>
          <ac:spMkLst>
            <pc:docMk/>
            <pc:sldMk cId="172899439" sldId="270"/>
            <ac:spMk id="8" creationId="{63F6D0A0-26FC-59E3-10EC-3AB418D6BD6F}"/>
          </ac:spMkLst>
        </pc:spChg>
        <pc:spChg chg="add mod">
          <ac:chgData name="Benjamin TITEUX" userId="a162ce39-9f95-464a-bcfb-4807a44df959" providerId="ADAL" clId="{C4FE7BCC-647B-465A-9E93-263E3B955DFB}" dt="2023-04-27T11:05:00.152" v="65"/>
          <ac:spMkLst>
            <pc:docMk/>
            <pc:sldMk cId="172899439" sldId="270"/>
            <ac:spMk id="9" creationId="{44771104-2005-8D5B-72B6-C9ACF56261F4}"/>
          </ac:spMkLst>
        </pc:spChg>
        <pc:spChg chg="add mod">
          <ac:chgData name="Benjamin TITEUX" userId="a162ce39-9f95-464a-bcfb-4807a44df959" providerId="ADAL" clId="{C4FE7BCC-647B-465A-9E93-263E3B955DFB}" dt="2023-04-27T11:05:00.152" v="65"/>
          <ac:spMkLst>
            <pc:docMk/>
            <pc:sldMk cId="172899439" sldId="270"/>
            <ac:spMk id="10" creationId="{9D7E7FB9-9517-1A66-7480-DEC96C6C3E4E}"/>
          </ac:spMkLst>
        </pc:spChg>
        <pc:spChg chg="add mod">
          <ac:chgData name="Benjamin TITEUX" userId="a162ce39-9f95-464a-bcfb-4807a44df959" providerId="ADAL" clId="{C4FE7BCC-647B-465A-9E93-263E3B955DFB}" dt="2023-04-27T11:05:00.152" v="65"/>
          <ac:spMkLst>
            <pc:docMk/>
            <pc:sldMk cId="172899439" sldId="270"/>
            <ac:spMk id="13" creationId="{8344A987-6D7B-B90F-50F4-6B7B15F1BAAA}"/>
          </ac:spMkLst>
        </pc:spChg>
        <pc:spChg chg="add mod">
          <ac:chgData name="Benjamin TITEUX" userId="a162ce39-9f95-464a-bcfb-4807a44df959" providerId="ADAL" clId="{C4FE7BCC-647B-465A-9E93-263E3B955DFB}" dt="2023-04-27T14:25:17.986" v="632" actId="1035"/>
          <ac:spMkLst>
            <pc:docMk/>
            <pc:sldMk cId="172899439" sldId="270"/>
            <ac:spMk id="14" creationId="{E65B7227-0B5D-A295-D71E-357A5B45AF98}"/>
          </ac:spMkLst>
        </pc:spChg>
        <pc:spChg chg="add mod">
          <ac:chgData name="Benjamin TITEUX" userId="a162ce39-9f95-464a-bcfb-4807a44df959" providerId="ADAL" clId="{C4FE7BCC-647B-465A-9E93-263E3B955DFB}" dt="2023-04-27T14:25:17.986" v="632" actId="1035"/>
          <ac:spMkLst>
            <pc:docMk/>
            <pc:sldMk cId="172899439" sldId="270"/>
            <ac:spMk id="15" creationId="{293DBB75-F5EC-E0D1-F8EE-9110F4BF4D58}"/>
          </ac:spMkLst>
        </pc:spChg>
        <pc:spChg chg="add mod">
          <ac:chgData name="Benjamin TITEUX" userId="a162ce39-9f95-464a-bcfb-4807a44df959" providerId="ADAL" clId="{C4FE7BCC-647B-465A-9E93-263E3B955DFB}" dt="2023-04-27T14:25:17.986" v="632" actId="1035"/>
          <ac:spMkLst>
            <pc:docMk/>
            <pc:sldMk cId="172899439" sldId="270"/>
            <ac:spMk id="16" creationId="{4DB9F8E1-B81C-5BB0-BB7C-03CFD9451A51}"/>
          </ac:spMkLst>
        </pc:spChg>
        <pc:spChg chg="add mod">
          <ac:chgData name="Benjamin TITEUX" userId="a162ce39-9f95-464a-bcfb-4807a44df959" providerId="ADAL" clId="{C4FE7BCC-647B-465A-9E93-263E3B955DFB}" dt="2023-04-27T14:25:17.986" v="632" actId="1035"/>
          <ac:spMkLst>
            <pc:docMk/>
            <pc:sldMk cId="172899439" sldId="270"/>
            <ac:spMk id="17" creationId="{63F6D0A0-26FC-59E3-10EC-3AB418D6BD6F}"/>
          </ac:spMkLst>
        </pc:spChg>
        <pc:spChg chg="add mod">
          <ac:chgData name="Benjamin TITEUX" userId="a162ce39-9f95-464a-bcfb-4807a44df959" providerId="ADAL" clId="{C4FE7BCC-647B-465A-9E93-263E3B955DFB}" dt="2023-04-27T14:25:17.986" v="632" actId="1035"/>
          <ac:spMkLst>
            <pc:docMk/>
            <pc:sldMk cId="172899439" sldId="270"/>
            <ac:spMk id="18" creationId="{44771104-2005-8D5B-72B6-C9ACF56261F4}"/>
          </ac:spMkLst>
        </pc:spChg>
        <pc:spChg chg="add mod">
          <ac:chgData name="Benjamin TITEUX" userId="a162ce39-9f95-464a-bcfb-4807a44df959" providerId="ADAL" clId="{C4FE7BCC-647B-465A-9E93-263E3B955DFB}" dt="2023-04-27T14:25:17.986" v="632" actId="1035"/>
          <ac:spMkLst>
            <pc:docMk/>
            <pc:sldMk cId="172899439" sldId="270"/>
            <ac:spMk id="19" creationId="{9D7E7FB9-9517-1A66-7480-DEC96C6C3E4E}"/>
          </ac:spMkLst>
        </pc:spChg>
        <pc:spChg chg="add mod">
          <ac:chgData name="Benjamin TITEUX" userId="a162ce39-9f95-464a-bcfb-4807a44df959" providerId="ADAL" clId="{C4FE7BCC-647B-465A-9E93-263E3B955DFB}" dt="2023-04-27T11:05:01.937" v="66"/>
          <ac:spMkLst>
            <pc:docMk/>
            <pc:sldMk cId="172899439" sldId="270"/>
            <ac:spMk id="22" creationId="{8344A987-6D7B-B90F-50F4-6B7B15F1BAAA}"/>
          </ac:spMkLst>
        </pc:spChg>
        <pc:spChg chg="add mod">
          <ac:chgData name="Benjamin TITEUX" userId="a162ce39-9f95-464a-bcfb-4807a44df959" providerId="ADAL" clId="{C4FE7BCC-647B-465A-9E93-263E3B955DFB}" dt="2023-04-27T14:25:40.898" v="661" actId="1036"/>
          <ac:spMkLst>
            <pc:docMk/>
            <pc:sldMk cId="172899439" sldId="270"/>
            <ac:spMk id="23" creationId="{4E80D9A9-16E6-BF91-54B8-8D29B73BC55E}"/>
          </ac:spMkLst>
        </pc:spChg>
        <pc:spChg chg="add mod">
          <ac:chgData name="Benjamin TITEUX" userId="a162ce39-9f95-464a-bcfb-4807a44df959" providerId="ADAL" clId="{C4FE7BCC-647B-465A-9E93-263E3B955DFB}" dt="2023-04-27T14:25:40.898" v="661" actId="1036"/>
          <ac:spMkLst>
            <pc:docMk/>
            <pc:sldMk cId="172899439" sldId="270"/>
            <ac:spMk id="24" creationId="{A7F95687-F977-E221-D894-9FBE45E21B74}"/>
          </ac:spMkLst>
        </pc:spChg>
        <pc:spChg chg="add del mod">
          <ac:chgData name="Benjamin TITEUX" userId="a162ce39-9f95-464a-bcfb-4807a44df959" providerId="ADAL" clId="{C4FE7BCC-647B-465A-9E93-263E3B955DFB}" dt="2023-04-27T11:06:01.928" v="77" actId="478"/>
          <ac:spMkLst>
            <pc:docMk/>
            <pc:sldMk cId="172899439" sldId="270"/>
            <ac:spMk id="25" creationId="{80CA624B-A48E-B30F-EF73-08AA066878EF}"/>
          </ac:spMkLst>
        </pc:spChg>
        <pc:spChg chg="add mod">
          <ac:chgData name="Benjamin TITEUX" userId="a162ce39-9f95-464a-bcfb-4807a44df959" providerId="ADAL" clId="{C4FE7BCC-647B-465A-9E93-263E3B955DFB}" dt="2023-04-27T14:25:40.898" v="661" actId="1036"/>
          <ac:spMkLst>
            <pc:docMk/>
            <pc:sldMk cId="172899439" sldId="270"/>
            <ac:spMk id="26" creationId="{231F9345-0AA8-892F-E406-B84734DE6A0D}"/>
          </ac:spMkLst>
        </pc:spChg>
        <pc:spChg chg="add mod">
          <ac:chgData name="Benjamin TITEUX" userId="a162ce39-9f95-464a-bcfb-4807a44df959" providerId="ADAL" clId="{C4FE7BCC-647B-465A-9E93-263E3B955DFB}" dt="2023-04-27T14:25:40.898" v="661" actId="1036"/>
          <ac:spMkLst>
            <pc:docMk/>
            <pc:sldMk cId="172899439" sldId="270"/>
            <ac:spMk id="27" creationId="{E1134B8D-3F96-BB96-AF7B-1C3E69CB5CC6}"/>
          </ac:spMkLst>
        </pc:spChg>
        <pc:spChg chg="add del mod">
          <ac:chgData name="Benjamin TITEUX" userId="a162ce39-9f95-464a-bcfb-4807a44df959" providerId="ADAL" clId="{C4FE7BCC-647B-465A-9E93-263E3B955DFB}" dt="2023-04-27T11:08:09.582" v="102" actId="478"/>
          <ac:spMkLst>
            <pc:docMk/>
            <pc:sldMk cId="172899439" sldId="270"/>
            <ac:spMk id="28" creationId="{F6478293-ACA5-79C1-AD23-741B0695170D}"/>
          </ac:spMkLst>
        </pc:spChg>
        <pc:spChg chg="mod">
          <ac:chgData name="Benjamin TITEUX" userId="a162ce39-9f95-464a-bcfb-4807a44df959" providerId="ADAL" clId="{C4FE7BCC-647B-465A-9E93-263E3B955DFB}" dt="2023-04-27T11:07:35.560" v="100" actId="20577"/>
          <ac:spMkLst>
            <pc:docMk/>
            <pc:sldMk cId="172899439" sldId="270"/>
            <ac:spMk id="31" creationId="{53DD9708-B874-DD0E-A09F-B3A8BC9E1327}"/>
          </ac:spMkLst>
        </pc:spChg>
        <pc:spChg chg="mod">
          <ac:chgData name="Benjamin TITEUX" userId="a162ce39-9f95-464a-bcfb-4807a44df959" providerId="ADAL" clId="{C4FE7BCC-647B-465A-9E93-263E3B955DFB}" dt="2023-04-27T11:10:48.461" v="152" actId="6549"/>
          <ac:spMkLst>
            <pc:docMk/>
            <pc:sldMk cId="172899439" sldId="270"/>
            <ac:spMk id="34" creationId="{3C4C82D8-3B11-5B66-D461-6901DAF2C0BD}"/>
          </ac:spMkLst>
        </pc:spChg>
        <pc:grpChg chg="add mod">
          <ac:chgData name="Benjamin TITEUX" userId="a162ce39-9f95-464a-bcfb-4807a44df959" providerId="ADAL" clId="{C4FE7BCC-647B-465A-9E93-263E3B955DFB}" dt="2023-04-27T11:05:00.152" v="65"/>
          <ac:grpSpMkLst>
            <pc:docMk/>
            <pc:sldMk cId="172899439" sldId="270"/>
            <ac:grpSpMk id="11" creationId="{244A82C8-0707-4F2F-AD05-5D29FBDE8078}"/>
          </ac:grpSpMkLst>
        </pc:grpChg>
        <pc:grpChg chg="add mod">
          <ac:chgData name="Benjamin TITEUX" userId="a162ce39-9f95-464a-bcfb-4807a44df959" providerId="ADAL" clId="{C4FE7BCC-647B-465A-9E93-263E3B955DFB}" dt="2023-04-27T14:25:17.986" v="632" actId="1035"/>
          <ac:grpSpMkLst>
            <pc:docMk/>
            <pc:sldMk cId="172899439" sldId="270"/>
            <ac:grpSpMk id="20" creationId="{244A82C8-0707-4F2F-AD05-5D29FBDE8078}"/>
          </ac:grpSpMkLst>
        </pc:grpChg>
        <pc:grpChg chg="add mod">
          <ac:chgData name="Benjamin TITEUX" userId="a162ce39-9f95-464a-bcfb-4807a44df959" providerId="ADAL" clId="{C4FE7BCC-647B-465A-9E93-263E3B955DFB}" dt="2023-04-27T14:25:40.898" v="661" actId="1036"/>
          <ac:grpSpMkLst>
            <pc:docMk/>
            <pc:sldMk cId="172899439" sldId="270"/>
            <ac:grpSpMk id="29" creationId="{2013AFA0-1946-B800-6A05-FC6D8098DB95}"/>
          </ac:grpSpMkLst>
        </pc:grpChg>
        <pc:grpChg chg="add mod">
          <ac:chgData name="Benjamin TITEUX" userId="a162ce39-9f95-464a-bcfb-4807a44df959" providerId="ADAL" clId="{C4FE7BCC-647B-465A-9E93-263E3B955DFB}" dt="2023-04-27T14:25:17.986" v="632" actId="1035"/>
          <ac:grpSpMkLst>
            <pc:docMk/>
            <pc:sldMk cId="172899439" sldId="270"/>
            <ac:grpSpMk id="32" creationId="{95ABA1B8-43FB-FA42-47E7-9E69F403CBCD}"/>
          </ac:grpSpMkLst>
        </pc:grpChg>
        <pc:picChg chg="add mod">
          <ac:chgData name="Benjamin TITEUX" userId="a162ce39-9f95-464a-bcfb-4807a44df959" providerId="ADAL" clId="{C4FE7BCC-647B-465A-9E93-263E3B955DFB}" dt="2023-04-27T11:05:00.152" v="65"/>
          <ac:picMkLst>
            <pc:docMk/>
            <pc:sldMk cId="172899439" sldId="270"/>
            <ac:picMk id="12" creationId="{5CAF7277-A4BF-C8C2-D238-96DF2510A617}"/>
          </ac:picMkLst>
        </pc:picChg>
        <pc:picChg chg="add mod">
          <ac:chgData name="Benjamin TITEUX" userId="a162ce39-9f95-464a-bcfb-4807a44df959" providerId="ADAL" clId="{C4FE7BCC-647B-465A-9E93-263E3B955DFB}" dt="2023-04-27T11:05:01.937" v="66"/>
          <ac:picMkLst>
            <pc:docMk/>
            <pc:sldMk cId="172899439" sldId="270"/>
            <ac:picMk id="21" creationId="{5CAF7277-A4BF-C8C2-D238-96DF2510A617}"/>
          </ac:picMkLst>
        </pc:picChg>
        <pc:picChg chg="mod">
          <ac:chgData name="Benjamin TITEUX" userId="a162ce39-9f95-464a-bcfb-4807a44df959" providerId="ADAL" clId="{C4FE7BCC-647B-465A-9E93-263E3B955DFB}" dt="2023-04-27T11:05:45.320" v="74"/>
          <ac:picMkLst>
            <pc:docMk/>
            <pc:sldMk cId="172899439" sldId="270"/>
            <ac:picMk id="30" creationId="{A4D8D194-7CB4-F935-3F6B-F79D3C3AFFC2}"/>
          </ac:picMkLst>
        </pc:picChg>
        <pc:picChg chg="mod">
          <ac:chgData name="Benjamin TITEUX" userId="a162ce39-9f95-464a-bcfb-4807a44df959" providerId="ADAL" clId="{C4FE7BCC-647B-465A-9E93-263E3B955DFB}" dt="2023-04-27T11:10:32.077" v="126"/>
          <ac:picMkLst>
            <pc:docMk/>
            <pc:sldMk cId="172899439" sldId="270"/>
            <ac:picMk id="33" creationId="{4B7B5B6F-FAD4-6217-9A26-5172D61D4E57}"/>
          </ac:picMkLst>
        </pc:picChg>
      </pc:sldChg>
      <pc:sldChg chg="addSp delSp modSp mod modClrScheme chgLayout">
        <pc:chgData name="Benjamin TITEUX" userId="a162ce39-9f95-464a-bcfb-4807a44df959" providerId="ADAL" clId="{C4FE7BCC-647B-465A-9E93-263E3B955DFB}" dt="2023-04-27T14:32:45.047" v="742" actId="207"/>
        <pc:sldMkLst>
          <pc:docMk/>
          <pc:sldMk cId="1850618853" sldId="271"/>
        </pc:sldMkLst>
        <pc:spChg chg="del mod ord">
          <ac:chgData name="Benjamin TITEUX" userId="a162ce39-9f95-464a-bcfb-4807a44df959" providerId="ADAL" clId="{C4FE7BCC-647B-465A-9E93-263E3B955DFB}" dt="2023-04-27T14:27:47.567" v="683" actId="478"/>
          <ac:spMkLst>
            <pc:docMk/>
            <pc:sldMk cId="1850618853" sldId="271"/>
            <ac:spMk id="2"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3" creationId="{00000000-0000-0000-0000-000000000000}"/>
          </ac:spMkLst>
        </pc:spChg>
        <pc:spChg chg="mod">
          <ac:chgData name="Benjamin TITEUX" userId="a162ce39-9f95-464a-bcfb-4807a44df959" providerId="ADAL" clId="{C4FE7BCC-647B-465A-9E93-263E3B955DFB}" dt="2023-04-27T14:31:59.561" v="735" actId="1076"/>
          <ac:spMkLst>
            <pc:docMk/>
            <pc:sldMk cId="1850618853" sldId="271"/>
            <ac:spMk id="4" creationId="{3032E3F7-6DD2-4AF7-AB6E-810520E6EB31}"/>
          </ac:spMkLst>
        </pc:spChg>
        <pc:spChg chg="del">
          <ac:chgData name="Benjamin TITEUX" userId="a162ce39-9f95-464a-bcfb-4807a44df959" providerId="ADAL" clId="{C4FE7BCC-647B-465A-9E93-263E3B955DFB}" dt="2023-04-27T14:31:52.048" v="734" actId="478"/>
          <ac:spMkLst>
            <pc:docMk/>
            <pc:sldMk cId="1850618853" sldId="271"/>
            <ac:spMk id="5"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6" creationId="{00000000-0000-0000-0000-000000000000}"/>
          </ac:spMkLst>
        </pc:spChg>
        <pc:spChg chg="del mod ord">
          <ac:chgData name="Benjamin TITEUX" userId="a162ce39-9f95-464a-bcfb-4807a44df959" providerId="ADAL" clId="{C4FE7BCC-647B-465A-9E93-263E3B955DFB}" dt="2023-04-27T14:30:20.325" v="717" actId="478"/>
          <ac:spMkLst>
            <pc:docMk/>
            <pc:sldMk cId="1850618853" sldId="271"/>
            <ac:spMk id="7"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8"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9"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10"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11"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12"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13"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14"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15" creationId="{00000000-0000-0000-0000-000000000000}"/>
          </ac:spMkLst>
        </pc:spChg>
        <pc:spChg chg="del mod">
          <ac:chgData name="Benjamin TITEUX" userId="a162ce39-9f95-464a-bcfb-4807a44df959" providerId="ADAL" clId="{C4FE7BCC-647B-465A-9E93-263E3B955DFB}" dt="2023-04-27T14:31:52.048" v="734" actId="478"/>
          <ac:spMkLst>
            <pc:docMk/>
            <pc:sldMk cId="1850618853" sldId="271"/>
            <ac:spMk id="16" creationId="{00000000-0000-0000-0000-000000000000}"/>
          </ac:spMkLst>
        </pc:spChg>
        <pc:spChg chg="add del mod ord">
          <ac:chgData name="Benjamin TITEUX" userId="a162ce39-9f95-464a-bcfb-4807a44df959" providerId="ADAL" clId="{C4FE7BCC-647B-465A-9E93-263E3B955DFB}" dt="2023-04-27T14:26:33.814" v="664" actId="478"/>
          <ac:spMkLst>
            <pc:docMk/>
            <pc:sldMk cId="1850618853" sldId="271"/>
            <ac:spMk id="17" creationId="{9DE89BF8-A095-5F7A-8DD0-6E713E8A108C}"/>
          </ac:spMkLst>
        </pc:spChg>
        <pc:spChg chg="del mod">
          <ac:chgData name="Benjamin TITEUX" userId="a162ce39-9f95-464a-bcfb-4807a44df959" providerId="ADAL" clId="{C4FE7BCC-647B-465A-9E93-263E3B955DFB}" dt="2023-04-27T14:31:52.048" v="734" actId="478"/>
          <ac:spMkLst>
            <pc:docMk/>
            <pc:sldMk cId="1850618853" sldId="271"/>
            <ac:spMk id="18"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19"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20"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21"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22"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23"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24"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25"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26"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27"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28"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29"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30"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31"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32"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33"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34"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35" creationId="{00000000-0000-0000-0000-000000000000}"/>
          </ac:spMkLst>
        </pc:spChg>
        <pc:spChg chg="del">
          <ac:chgData name="Benjamin TITEUX" userId="a162ce39-9f95-464a-bcfb-4807a44df959" providerId="ADAL" clId="{C4FE7BCC-647B-465A-9E93-263E3B955DFB}" dt="2023-04-27T14:31:52.048" v="734" actId="478"/>
          <ac:spMkLst>
            <pc:docMk/>
            <pc:sldMk cId="1850618853" sldId="271"/>
            <ac:spMk id="36" creationId="{00000000-0000-0000-0000-000000000000}"/>
          </ac:spMkLst>
        </pc:spChg>
        <pc:spChg chg="mod">
          <ac:chgData name="Benjamin TITEUX" userId="a162ce39-9f95-464a-bcfb-4807a44df959" providerId="ADAL" clId="{C4FE7BCC-647B-465A-9E93-263E3B955DFB}" dt="2023-04-27T14:31:59.561" v="735" actId="1076"/>
          <ac:spMkLst>
            <pc:docMk/>
            <pc:sldMk cId="1850618853" sldId="271"/>
            <ac:spMk id="37" creationId="{90CB6C03-6CFA-4E3C-AA7C-F267D7D2CC94}"/>
          </ac:spMkLst>
        </pc:spChg>
        <pc:spChg chg="mod">
          <ac:chgData name="Benjamin TITEUX" userId="a162ce39-9f95-464a-bcfb-4807a44df959" providerId="ADAL" clId="{C4FE7BCC-647B-465A-9E93-263E3B955DFB}" dt="2023-04-27T14:31:59.561" v="735" actId="1076"/>
          <ac:spMkLst>
            <pc:docMk/>
            <pc:sldMk cId="1850618853" sldId="271"/>
            <ac:spMk id="38" creationId="{C96184FD-0C2F-4769-8C9B-E9EE41C826B6}"/>
          </ac:spMkLst>
        </pc:spChg>
        <pc:spChg chg="mod">
          <ac:chgData name="Benjamin TITEUX" userId="a162ce39-9f95-464a-bcfb-4807a44df959" providerId="ADAL" clId="{C4FE7BCC-647B-465A-9E93-263E3B955DFB}" dt="2023-04-27T14:31:59.561" v="735" actId="1076"/>
          <ac:spMkLst>
            <pc:docMk/>
            <pc:sldMk cId="1850618853" sldId="271"/>
            <ac:spMk id="39" creationId="{C5FD381F-936D-4AC5-BC5D-C07C7E197298}"/>
          </ac:spMkLst>
        </pc:spChg>
        <pc:spChg chg="add del mod ord">
          <ac:chgData name="Benjamin TITEUX" userId="a162ce39-9f95-464a-bcfb-4807a44df959" providerId="ADAL" clId="{C4FE7BCC-647B-465A-9E93-263E3B955DFB}" dt="2023-04-27T14:26:59.010" v="666" actId="478"/>
          <ac:spMkLst>
            <pc:docMk/>
            <pc:sldMk cId="1850618853" sldId="271"/>
            <ac:spMk id="40" creationId="{6DA65A4D-0AE2-7EC0-E0CB-4169B11EDC84}"/>
          </ac:spMkLst>
        </pc:spChg>
        <pc:spChg chg="add del mod">
          <ac:chgData name="Benjamin TITEUX" userId="a162ce39-9f95-464a-bcfb-4807a44df959" providerId="ADAL" clId="{C4FE7BCC-647B-465A-9E93-263E3B955DFB}" dt="2023-04-27T14:31:10.923" v="726" actId="478"/>
          <ac:spMkLst>
            <pc:docMk/>
            <pc:sldMk cId="1850618853" sldId="271"/>
            <ac:spMk id="41" creationId="{DAB1B781-C322-BB79-B3D4-34435078AE7F}"/>
          </ac:spMkLst>
        </pc:spChg>
        <pc:spChg chg="add del mod">
          <ac:chgData name="Benjamin TITEUX" userId="a162ce39-9f95-464a-bcfb-4807a44df959" providerId="ADAL" clId="{C4FE7BCC-647B-465A-9E93-263E3B955DFB}" dt="2023-04-27T14:27:48.938" v="684" actId="478"/>
          <ac:spMkLst>
            <pc:docMk/>
            <pc:sldMk cId="1850618853" sldId="271"/>
            <ac:spMk id="43" creationId="{44C5F695-0C5A-DA17-4C93-C89B4122DC5B}"/>
          </ac:spMkLst>
        </pc:spChg>
        <pc:spChg chg="add mod">
          <ac:chgData name="Benjamin TITEUX" userId="a162ce39-9f95-464a-bcfb-4807a44df959" providerId="ADAL" clId="{C4FE7BCC-647B-465A-9E93-263E3B955DFB}" dt="2023-04-27T14:31:59.561" v="735" actId="1076"/>
          <ac:spMkLst>
            <pc:docMk/>
            <pc:sldMk cId="1850618853" sldId="271"/>
            <ac:spMk id="44" creationId="{F334EE44-1913-2F90-AD37-B8A412E50A44}"/>
          </ac:spMkLst>
        </pc:spChg>
        <pc:spChg chg="add mod">
          <ac:chgData name="Benjamin TITEUX" userId="a162ce39-9f95-464a-bcfb-4807a44df959" providerId="ADAL" clId="{C4FE7BCC-647B-465A-9E93-263E3B955DFB}" dt="2023-04-27T14:31:59.561" v="735" actId="1076"/>
          <ac:spMkLst>
            <pc:docMk/>
            <pc:sldMk cId="1850618853" sldId="271"/>
            <ac:spMk id="45" creationId="{B685C172-2C2F-A6FF-57A9-D9CF2BC62515}"/>
          </ac:spMkLst>
        </pc:spChg>
        <pc:spChg chg="add mod">
          <ac:chgData name="Benjamin TITEUX" userId="a162ce39-9f95-464a-bcfb-4807a44df959" providerId="ADAL" clId="{C4FE7BCC-647B-465A-9E93-263E3B955DFB}" dt="2023-04-27T14:31:59.561" v="735" actId="1076"/>
          <ac:spMkLst>
            <pc:docMk/>
            <pc:sldMk cId="1850618853" sldId="271"/>
            <ac:spMk id="46" creationId="{2E0FD7D7-F467-4D70-E458-0D4C653359CE}"/>
          </ac:spMkLst>
        </pc:spChg>
        <pc:spChg chg="add mod">
          <ac:chgData name="Benjamin TITEUX" userId="a162ce39-9f95-464a-bcfb-4807a44df959" providerId="ADAL" clId="{C4FE7BCC-647B-465A-9E93-263E3B955DFB}" dt="2023-04-27T14:31:59.561" v="735" actId="1076"/>
          <ac:spMkLst>
            <pc:docMk/>
            <pc:sldMk cId="1850618853" sldId="271"/>
            <ac:spMk id="47" creationId="{BE75839B-C903-7A61-2012-C76CE54B49E5}"/>
          </ac:spMkLst>
        </pc:spChg>
        <pc:spChg chg="add del mod">
          <ac:chgData name="Benjamin TITEUX" userId="a162ce39-9f95-464a-bcfb-4807a44df959" providerId="ADAL" clId="{C4FE7BCC-647B-465A-9E93-263E3B955DFB}" dt="2023-04-27T14:30:33.304" v="719" actId="478"/>
          <ac:spMkLst>
            <pc:docMk/>
            <pc:sldMk cId="1850618853" sldId="271"/>
            <ac:spMk id="49" creationId="{2940DCD8-995C-AF32-C8D6-D959B4B882F2}"/>
          </ac:spMkLst>
        </pc:spChg>
        <pc:spChg chg="add mod ord">
          <ac:chgData name="Benjamin TITEUX" userId="a162ce39-9f95-464a-bcfb-4807a44df959" providerId="ADAL" clId="{C4FE7BCC-647B-465A-9E93-263E3B955DFB}" dt="2023-04-27T14:32:09.214" v="737" actId="14100"/>
          <ac:spMkLst>
            <pc:docMk/>
            <pc:sldMk cId="1850618853" sldId="271"/>
            <ac:spMk id="50" creationId="{A63DEA40-8E3D-45B0-C28F-0EB79D5EF197}"/>
          </ac:spMkLst>
        </pc:spChg>
        <pc:spChg chg="add del mod ord">
          <ac:chgData name="Benjamin TITEUX" userId="a162ce39-9f95-464a-bcfb-4807a44df959" providerId="ADAL" clId="{C4FE7BCC-647B-465A-9E93-263E3B955DFB}" dt="2023-04-27T14:31:29.387" v="731" actId="478"/>
          <ac:spMkLst>
            <pc:docMk/>
            <pc:sldMk cId="1850618853" sldId="271"/>
            <ac:spMk id="51" creationId="{A88F3514-982C-EF8F-9AB7-63A41689855C}"/>
          </ac:spMkLst>
        </pc:spChg>
        <pc:spChg chg="add del mod ord">
          <ac:chgData name="Benjamin TITEUX" userId="a162ce39-9f95-464a-bcfb-4807a44df959" providerId="ADAL" clId="{C4FE7BCC-647B-465A-9E93-263E3B955DFB}" dt="2023-04-27T14:30:48.976" v="721" actId="478"/>
          <ac:spMkLst>
            <pc:docMk/>
            <pc:sldMk cId="1850618853" sldId="271"/>
            <ac:spMk id="52" creationId="{5E36BA64-6FF7-F79F-6101-FCE6BFB2A59B}"/>
          </ac:spMkLst>
        </pc:spChg>
        <pc:spChg chg="add mod">
          <ac:chgData name="Benjamin TITEUX" userId="a162ce39-9f95-464a-bcfb-4807a44df959" providerId="ADAL" clId="{C4FE7BCC-647B-465A-9E93-263E3B955DFB}" dt="2023-04-27T14:32:34.459" v="739" actId="1076"/>
          <ac:spMkLst>
            <pc:docMk/>
            <pc:sldMk cId="1850618853" sldId="271"/>
            <ac:spMk id="53" creationId="{148B3953-5FBE-0F6F-000E-402573FD1C7D}"/>
          </ac:spMkLst>
        </pc:spChg>
        <pc:spChg chg="add mod">
          <ac:chgData name="Benjamin TITEUX" userId="a162ce39-9f95-464a-bcfb-4807a44df959" providerId="ADAL" clId="{C4FE7BCC-647B-465A-9E93-263E3B955DFB}" dt="2023-04-27T14:32:34.459" v="739" actId="1076"/>
          <ac:spMkLst>
            <pc:docMk/>
            <pc:sldMk cId="1850618853" sldId="271"/>
            <ac:spMk id="54" creationId="{6C10D089-C27D-C7D7-48E7-C8FD9E92930A}"/>
          </ac:spMkLst>
        </pc:spChg>
        <pc:spChg chg="add mod">
          <ac:chgData name="Benjamin TITEUX" userId="a162ce39-9f95-464a-bcfb-4807a44df959" providerId="ADAL" clId="{C4FE7BCC-647B-465A-9E93-263E3B955DFB}" dt="2023-04-27T14:32:34.459" v="739" actId="1076"/>
          <ac:spMkLst>
            <pc:docMk/>
            <pc:sldMk cId="1850618853" sldId="271"/>
            <ac:spMk id="55" creationId="{4A9231B6-7513-A339-3E7F-67ABFE897586}"/>
          </ac:spMkLst>
        </pc:spChg>
        <pc:spChg chg="add mod">
          <ac:chgData name="Benjamin TITEUX" userId="a162ce39-9f95-464a-bcfb-4807a44df959" providerId="ADAL" clId="{C4FE7BCC-647B-465A-9E93-263E3B955DFB}" dt="2023-04-27T14:32:34.459" v="739" actId="1076"/>
          <ac:spMkLst>
            <pc:docMk/>
            <pc:sldMk cId="1850618853" sldId="271"/>
            <ac:spMk id="56" creationId="{9021715B-D6D2-2CF0-274F-067BF71E60D2}"/>
          </ac:spMkLst>
        </pc:spChg>
        <pc:spChg chg="add mod">
          <ac:chgData name="Benjamin TITEUX" userId="a162ce39-9f95-464a-bcfb-4807a44df959" providerId="ADAL" clId="{C4FE7BCC-647B-465A-9E93-263E3B955DFB}" dt="2023-04-27T14:32:34.459" v="739" actId="1076"/>
          <ac:spMkLst>
            <pc:docMk/>
            <pc:sldMk cId="1850618853" sldId="271"/>
            <ac:spMk id="57" creationId="{3FC0E14E-5F31-529F-DF73-64C893719AC4}"/>
          </ac:spMkLst>
        </pc:spChg>
        <pc:spChg chg="add mod">
          <ac:chgData name="Benjamin TITEUX" userId="a162ce39-9f95-464a-bcfb-4807a44df959" providerId="ADAL" clId="{C4FE7BCC-647B-465A-9E93-263E3B955DFB}" dt="2023-04-27T14:32:34.459" v="739" actId="1076"/>
          <ac:spMkLst>
            <pc:docMk/>
            <pc:sldMk cId="1850618853" sldId="271"/>
            <ac:spMk id="58" creationId="{757F08DF-9A3A-D6D8-C2E3-F97BE3E6F8B5}"/>
          </ac:spMkLst>
        </pc:spChg>
        <pc:spChg chg="add mod">
          <ac:chgData name="Benjamin TITEUX" userId="a162ce39-9f95-464a-bcfb-4807a44df959" providerId="ADAL" clId="{C4FE7BCC-647B-465A-9E93-263E3B955DFB}" dt="2023-04-27T14:32:34.459" v="739" actId="1076"/>
          <ac:spMkLst>
            <pc:docMk/>
            <pc:sldMk cId="1850618853" sldId="271"/>
            <ac:spMk id="59" creationId="{522BB6AE-D826-4E32-0C3E-1F2F8B68001B}"/>
          </ac:spMkLst>
        </pc:spChg>
        <pc:spChg chg="add mod">
          <ac:chgData name="Benjamin TITEUX" userId="a162ce39-9f95-464a-bcfb-4807a44df959" providerId="ADAL" clId="{C4FE7BCC-647B-465A-9E93-263E3B955DFB}" dt="2023-04-27T14:32:34.459" v="739" actId="1076"/>
          <ac:spMkLst>
            <pc:docMk/>
            <pc:sldMk cId="1850618853" sldId="271"/>
            <ac:spMk id="60" creationId="{CE0EE125-75CA-2F78-3542-38A5FF927CE5}"/>
          </ac:spMkLst>
        </pc:spChg>
        <pc:spChg chg="add mod">
          <ac:chgData name="Benjamin TITEUX" userId="a162ce39-9f95-464a-bcfb-4807a44df959" providerId="ADAL" clId="{C4FE7BCC-647B-465A-9E93-263E3B955DFB}" dt="2023-04-27T14:32:34.459" v="739" actId="1076"/>
          <ac:spMkLst>
            <pc:docMk/>
            <pc:sldMk cId="1850618853" sldId="271"/>
            <ac:spMk id="61" creationId="{169AC12D-D01C-3322-FCB5-047C7946015E}"/>
          </ac:spMkLst>
        </pc:spChg>
        <pc:spChg chg="add mod">
          <ac:chgData name="Benjamin TITEUX" userId="a162ce39-9f95-464a-bcfb-4807a44df959" providerId="ADAL" clId="{C4FE7BCC-647B-465A-9E93-263E3B955DFB}" dt="2023-04-27T14:32:34.459" v="739" actId="1076"/>
          <ac:spMkLst>
            <pc:docMk/>
            <pc:sldMk cId="1850618853" sldId="271"/>
            <ac:spMk id="62" creationId="{C041F98D-B486-ED76-0346-A88E28236810}"/>
          </ac:spMkLst>
        </pc:spChg>
        <pc:spChg chg="add mod">
          <ac:chgData name="Benjamin TITEUX" userId="a162ce39-9f95-464a-bcfb-4807a44df959" providerId="ADAL" clId="{C4FE7BCC-647B-465A-9E93-263E3B955DFB}" dt="2023-04-27T14:32:34.459" v="739" actId="1076"/>
          <ac:spMkLst>
            <pc:docMk/>
            <pc:sldMk cId="1850618853" sldId="271"/>
            <ac:spMk id="63" creationId="{DBBA99CB-867F-2F05-C5DD-B5A520676E05}"/>
          </ac:spMkLst>
        </pc:spChg>
        <pc:spChg chg="add mod">
          <ac:chgData name="Benjamin TITEUX" userId="a162ce39-9f95-464a-bcfb-4807a44df959" providerId="ADAL" clId="{C4FE7BCC-647B-465A-9E93-263E3B955DFB}" dt="2023-04-27T14:32:34.459" v="739" actId="1076"/>
          <ac:spMkLst>
            <pc:docMk/>
            <pc:sldMk cId="1850618853" sldId="271"/>
            <ac:spMk id="64" creationId="{B2757F6A-4E9E-1DEC-DBA3-99B6F79BEDE9}"/>
          </ac:spMkLst>
        </pc:spChg>
        <pc:spChg chg="add mod">
          <ac:chgData name="Benjamin TITEUX" userId="a162ce39-9f95-464a-bcfb-4807a44df959" providerId="ADAL" clId="{C4FE7BCC-647B-465A-9E93-263E3B955DFB}" dt="2023-04-27T14:32:34.459" v="739" actId="1076"/>
          <ac:spMkLst>
            <pc:docMk/>
            <pc:sldMk cId="1850618853" sldId="271"/>
            <ac:spMk id="65" creationId="{FAC67FE8-9F5D-6D53-CAD2-ADC7EB5CA03F}"/>
          </ac:spMkLst>
        </pc:spChg>
        <pc:spChg chg="add mod">
          <ac:chgData name="Benjamin TITEUX" userId="a162ce39-9f95-464a-bcfb-4807a44df959" providerId="ADAL" clId="{C4FE7BCC-647B-465A-9E93-263E3B955DFB}" dt="2023-04-27T14:32:34.459" v="739" actId="1076"/>
          <ac:spMkLst>
            <pc:docMk/>
            <pc:sldMk cId="1850618853" sldId="271"/>
            <ac:spMk id="66" creationId="{784542A3-0E36-0B8E-2407-E5761E3F3C13}"/>
          </ac:spMkLst>
        </pc:spChg>
        <pc:spChg chg="add mod">
          <ac:chgData name="Benjamin TITEUX" userId="a162ce39-9f95-464a-bcfb-4807a44df959" providerId="ADAL" clId="{C4FE7BCC-647B-465A-9E93-263E3B955DFB}" dt="2023-04-27T14:32:34.459" v="739" actId="1076"/>
          <ac:spMkLst>
            <pc:docMk/>
            <pc:sldMk cId="1850618853" sldId="271"/>
            <ac:spMk id="67" creationId="{7620BF6F-52D0-6F61-0375-05D78C0FA981}"/>
          </ac:spMkLst>
        </pc:spChg>
        <pc:spChg chg="add mod">
          <ac:chgData name="Benjamin TITEUX" userId="a162ce39-9f95-464a-bcfb-4807a44df959" providerId="ADAL" clId="{C4FE7BCC-647B-465A-9E93-263E3B955DFB}" dt="2023-04-27T14:32:34.459" v="739" actId="1076"/>
          <ac:spMkLst>
            <pc:docMk/>
            <pc:sldMk cId="1850618853" sldId="271"/>
            <ac:spMk id="68" creationId="{22502700-F6B9-9379-1B68-040CEC781905}"/>
          </ac:spMkLst>
        </pc:spChg>
        <pc:spChg chg="add mod">
          <ac:chgData name="Benjamin TITEUX" userId="a162ce39-9f95-464a-bcfb-4807a44df959" providerId="ADAL" clId="{C4FE7BCC-647B-465A-9E93-263E3B955DFB}" dt="2023-04-27T14:32:34.459" v="739" actId="1076"/>
          <ac:spMkLst>
            <pc:docMk/>
            <pc:sldMk cId="1850618853" sldId="271"/>
            <ac:spMk id="69" creationId="{20E4A07D-5C75-E8E5-D3A7-DC6EA2A2FDD8}"/>
          </ac:spMkLst>
        </pc:spChg>
        <pc:spChg chg="add mod">
          <ac:chgData name="Benjamin TITEUX" userId="a162ce39-9f95-464a-bcfb-4807a44df959" providerId="ADAL" clId="{C4FE7BCC-647B-465A-9E93-263E3B955DFB}" dt="2023-04-27T14:32:34.459" v="739" actId="1076"/>
          <ac:spMkLst>
            <pc:docMk/>
            <pc:sldMk cId="1850618853" sldId="271"/>
            <ac:spMk id="70" creationId="{8DE33781-7279-6705-2BDC-6795789BCDB1}"/>
          </ac:spMkLst>
        </pc:spChg>
        <pc:spChg chg="add mod">
          <ac:chgData name="Benjamin TITEUX" userId="a162ce39-9f95-464a-bcfb-4807a44df959" providerId="ADAL" clId="{C4FE7BCC-647B-465A-9E93-263E3B955DFB}" dt="2023-04-27T14:32:34.459" v="739" actId="1076"/>
          <ac:spMkLst>
            <pc:docMk/>
            <pc:sldMk cId="1850618853" sldId="271"/>
            <ac:spMk id="71" creationId="{EF8E7446-D735-51FA-91F0-890B1CBF2739}"/>
          </ac:spMkLst>
        </pc:spChg>
        <pc:spChg chg="add mod">
          <ac:chgData name="Benjamin TITEUX" userId="a162ce39-9f95-464a-bcfb-4807a44df959" providerId="ADAL" clId="{C4FE7BCC-647B-465A-9E93-263E3B955DFB}" dt="2023-04-27T14:32:34.459" v="739" actId="1076"/>
          <ac:spMkLst>
            <pc:docMk/>
            <pc:sldMk cId="1850618853" sldId="271"/>
            <ac:spMk id="72" creationId="{ED87C83B-1734-E510-966F-7D7C81CD1E41}"/>
          </ac:spMkLst>
        </pc:spChg>
        <pc:spChg chg="add mod">
          <ac:chgData name="Benjamin TITEUX" userId="a162ce39-9f95-464a-bcfb-4807a44df959" providerId="ADAL" clId="{C4FE7BCC-647B-465A-9E93-263E3B955DFB}" dt="2023-04-27T14:32:34.459" v="739" actId="1076"/>
          <ac:spMkLst>
            <pc:docMk/>
            <pc:sldMk cId="1850618853" sldId="271"/>
            <ac:spMk id="73" creationId="{412625FF-FBB6-0B59-F7A2-E5F1DFBA1651}"/>
          </ac:spMkLst>
        </pc:spChg>
        <pc:spChg chg="add mod">
          <ac:chgData name="Benjamin TITEUX" userId="a162ce39-9f95-464a-bcfb-4807a44df959" providerId="ADAL" clId="{C4FE7BCC-647B-465A-9E93-263E3B955DFB}" dt="2023-04-27T14:32:34.459" v="739" actId="1076"/>
          <ac:spMkLst>
            <pc:docMk/>
            <pc:sldMk cId="1850618853" sldId="271"/>
            <ac:spMk id="74" creationId="{B3E7611E-EB05-B6FF-371D-E5BDD0AEC5E9}"/>
          </ac:spMkLst>
        </pc:spChg>
        <pc:spChg chg="add mod">
          <ac:chgData name="Benjamin TITEUX" userId="a162ce39-9f95-464a-bcfb-4807a44df959" providerId="ADAL" clId="{C4FE7BCC-647B-465A-9E93-263E3B955DFB}" dt="2023-04-27T14:32:34.459" v="739" actId="1076"/>
          <ac:spMkLst>
            <pc:docMk/>
            <pc:sldMk cId="1850618853" sldId="271"/>
            <ac:spMk id="75" creationId="{A15E9F00-C3BB-11E3-0B35-B06DEA7D6447}"/>
          </ac:spMkLst>
        </pc:spChg>
        <pc:spChg chg="add mod">
          <ac:chgData name="Benjamin TITEUX" userId="a162ce39-9f95-464a-bcfb-4807a44df959" providerId="ADAL" clId="{C4FE7BCC-647B-465A-9E93-263E3B955DFB}" dt="2023-04-27T14:32:34.459" v="739" actId="1076"/>
          <ac:spMkLst>
            <pc:docMk/>
            <pc:sldMk cId="1850618853" sldId="271"/>
            <ac:spMk id="76" creationId="{CDF0CDFB-CD45-B21D-B104-735D40E7AB39}"/>
          </ac:spMkLst>
        </pc:spChg>
        <pc:spChg chg="add mod">
          <ac:chgData name="Benjamin TITEUX" userId="a162ce39-9f95-464a-bcfb-4807a44df959" providerId="ADAL" clId="{C4FE7BCC-647B-465A-9E93-263E3B955DFB}" dt="2023-04-27T14:32:34.459" v="739" actId="1076"/>
          <ac:spMkLst>
            <pc:docMk/>
            <pc:sldMk cId="1850618853" sldId="271"/>
            <ac:spMk id="77" creationId="{E086FA26-B906-88C6-5C77-18FE9AF95781}"/>
          </ac:spMkLst>
        </pc:spChg>
        <pc:spChg chg="add mod">
          <ac:chgData name="Benjamin TITEUX" userId="a162ce39-9f95-464a-bcfb-4807a44df959" providerId="ADAL" clId="{C4FE7BCC-647B-465A-9E93-263E3B955DFB}" dt="2023-04-27T14:32:45.047" v="742" actId="207"/>
          <ac:spMkLst>
            <pc:docMk/>
            <pc:sldMk cId="1850618853" sldId="271"/>
            <ac:spMk id="78" creationId="{CBD3D922-0068-B3FD-0063-91D766D44938}"/>
          </ac:spMkLst>
        </pc:spChg>
        <pc:spChg chg="add mod">
          <ac:chgData name="Benjamin TITEUX" userId="a162ce39-9f95-464a-bcfb-4807a44df959" providerId="ADAL" clId="{C4FE7BCC-647B-465A-9E93-263E3B955DFB}" dt="2023-04-27T14:32:38.895" v="740" actId="207"/>
          <ac:spMkLst>
            <pc:docMk/>
            <pc:sldMk cId="1850618853" sldId="271"/>
            <ac:spMk id="79" creationId="{ADA24FEE-D2CC-A618-15CC-F1839CC796FC}"/>
          </ac:spMkLst>
        </pc:spChg>
        <pc:spChg chg="add mod">
          <ac:chgData name="Benjamin TITEUX" userId="a162ce39-9f95-464a-bcfb-4807a44df959" providerId="ADAL" clId="{C4FE7BCC-647B-465A-9E93-263E3B955DFB}" dt="2023-04-27T14:32:42.227" v="741" actId="207"/>
          <ac:spMkLst>
            <pc:docMk/>
            <pc:sldMk cId="1850618853" sldId="271"/>
            <ac:spMk id="80" creationId="{9F1E9330-5B90-7A76-0A58-D472954916D8}"/>
          </ac:spMkLst>
        </pc:spChg>
        <pc:spChg chg="add mod">
          <ac:chgData name="Benjamin TITEUX" userId="a162ce39-9f95-464a-bcfb-4807a44df959" providerId="ADAL" clId="{C4FE7BCC-647B-465A-9E93-263E3B955DFB}" dt="2023-04-27T14:32:34.459" v="739" actId="1076"/>
          <ac:spMkLst>
            <pc:docMk/>
            <pc:sldMk cId="1850618853" sldId="271"/>
            <ac:spMk id="81" creationId="{66A33C6A-76E8-FB67-4B66-702C08858169}"/>
          </ac:spMkLst>
        </pc:spChg>
        <pc:spChg chg="add mod">
          <ac:chgData name="Benjamin TITEUX" userId="a162ce39-9f95-464a-bcfb-4807a44df959" providerId="ADAL" clId="{C4FE7BCC-647B-465A-9E93-263E3B955DFB}" dt="2023-04-27T14:32:34.459" v="739" actId="1076"/>
          <ac:spMkLst>
            <pc:docMk/>
            <pc:sldMk cId="1850618853" sldId="271"/>
            <ac:spMk id="82" creationId="{39F2A8DE-F5AA-105D-B59E-E514E2464758}"/>
          </ac:spMkLst>
        </pc:spChg>
        <pc:spChg chg="add mod">
          <ac:chgData name="Benjamin TITEUX" userId="a162ce39-9f95-464a-bcfb-4807a44df959" providerId="ADAL" clId="{C4FE7BCC-647B-465A-9E93-263E3B955DFB}" dt="2023-04-27T14:32:34.459" v="739" actId="1076"/>
          <ac:spMkLst>
            <pc:docMk/>
            <pc:sldMk cId="1850618853" sldId="271"/>
            <ac:spMk id="83" creationId="{BA8697A1-4719-9371-9A0F-E5C662E686B3}"/>
          </ac:spMkLst>
        </pc:spChg>
      </pc:sldChg>
      <pc:sldChg chg="addSp modSp mod modClrScheme chgLayout modNotesTx">
        <pc:chgData name="Benjamin TITEUX" userId="a162ce39-9f95-464a-bcfb-4807a44df959" providerId="ADAL" clId="{C4FE7BCC-647B-465A-9E93-263E3B955DFB}" dt="2023-04-28T08:53:13.805" v="2601" actId="20577"/>
        <pc:sldMkLst>
          <pc:docMk/>
          <pc:sldMk cId="3044690298" sldId="277"/>
        </pc:sldMkLst>
        <pc:spChg chg="mod ord">
          <ac:chgData name="Benjamin TITEUX" userId="a162ce39-9f95-464a-bcfb-4807a44df959" providerId="ADAL" clId="{C4FE7BCC-647B-465A-9E93-263E3B955DFB}" dt="2023-04-28T08:38:10.532" v="1706" actId="20577"/>
          <ac:spMkLst>
            <pc:docMk/>
            <pc:sldMk cId="3044690298" sldId="277"/>
            <ac:spMk id="2" creationId="{00000000-0000-0000-0000-000000000000}"/>
          </ac:spMkLst>
        </pc:spChg>
        <pc:spChg chg="mod">
          <ac:chgData name="Benjamin TITEUX" userId="a162ce39-9f95-464a-bcfb-4807a44df959" providerId="ADAL" clId="{C4FE7BCC-647B-465A-9E93-263E3B955DFB}" dt="2023-04-28T07:48:41.853" v="1657" actId="1076"/>
          <ac:spMkLst>
            <pc:docMk/>
            <pc:sldMk cId="3044690298" sldId="277"/>
            <ac:spMk id="3" creationId="{AA6F7F56-9003-F93D-5B39-5F57638295C5}"/>
          </ac:spMkLst>
        </pc:spChg>
        <pc:spChg chg="add mod ord">
          <ac:chgData name="Benjamin TITEUX" userId="a162ce39-9f95-464a-bcfb-4807a44df959" providerId="ADAL" clId="{C4FE7BCC-647B-465A-9E93-263E3B955DFB}" dt="2023-04-28T08:38:15.686" v="1721" actId="20577"/>
          <ac:spMkLst>
            <pc:docMk/>
            <pc:sldMk cId="3044690298" sldId="277"/>
            <ac:spMk id="4" creationId="{68437896-2A70-CF81-94B4-F2C108447C5B}"/>
          </ac:spMkLst>
        </pc:spChg>
        <pc:spChg chg="mod ord">
          <ac:chgData name="Benjamin TITEUX" userId="a162ce39-9f95-464a-bcfb-4807a44df959" providerId="ADAL" clId="{C4FE7BCC-647B-465A-9E93-263E3B955DFB}" dt="2023-04-28T07:56:51.578" v="1699" actId="14100"/>
          <ac:spMkLst>
            <pc:docMk/>
            <pc:sldMk cId="3044690298" sldId="277"/>
            <ac:spMk id="7" creationId="{00000000-0000-0000-0000-000000000000}"/>
          </ac:spMkLst>
        </pc:spChg>
      </pc:sldChg>
      <pc:sldChg chg="addSp delSp modSp mod modClrScheme chgLayout">
        <pc:chgData name="Benjamin TITEUX" userId="a162ce39-9f95-464a-bcfb-4807a44df959" providerId="ADAL" clId="{C4FE7BCC-647B-465A-9E93-263E3B955DFB}" dt="2023-04-27T14:00:19.129" v="256" actId="14100"/>
        <pc:sldMkLst>
          <pc:docMk/>
          <pc:sldMk cId="2555809174" sldId="278"/>
        </pc:sldMkLst>
        <pc:spChg chg="del mod ord">
          <ac:chgData name="Benjamin TITEUX" userId="a162ce39-9f95-464a-bcfb-4807a44df959" providerId="ADAL" clId="{C4FE7BCC-647B-465A-9E93-263E3B955DFB}" dt="2023-04-27T14:00:06.206" v="250" actId="478"/>
          <ac:spMkLst>
            <pc:docMk/>
            <pc:sldMk cId="2555809174" sldId="278"/>
            <ac:spMk id="2" creationId="{00000000-0000-0000-0000-000000000000}"/>
          </ac:spMkLst>
        </pc:spChg>
        <pc:spChg chg="mod">
          <ac:chgData name="Benjamin TITEUX" userId="a162ce39-9f95-464a-bcfb-4807a44df959" providerId="ADAL" clId="{C4FE7BCC-647B-465A-9E93-263E3B955DFB}" dt="2023-04-27T13:59:04.430" v="234" actId="1076"/>
          <ac:spMkLst>
            <pc:docMk/>
            <pc:sldMk cId="2555809174" sldId="278"/>
            <ac:spMk id="4" creationId="{00000000-0000-0000-0000-000000000000}"/>
          </ac:spMkLst>
        </pc:spChg>
        <pc:spChg chg="add del mod ord">
          <ac:chgData name="Benjamin TITEUX" userId="a162ce39-9f95-464a-bcfb-4807a44df959" providerId="ADAL" clId="{C4FE7BCC-647B-465A-9E93-263E3B955DFB}" dt="2023-04-27T13:57:09.154" v="191" actId="700"/>
          <ac:spMkLst>
            <pc:docMk/>
            <pc:sldMk cId="2555809174" sldId="278"/>
            <ac:spMk id="5" creationId="{B7D3917B-4B6B-58C0-D2FC-5FF112279877}"/>
          </ac:spMkLst>
        </pc:spChg>
        <pc:spChg chg="add del mod ord">
          <ac:chgData name="Benjamin TITEUX" userId="a162ce39-9f95-464a-bcfb-4807a44df959" providerId="ADAL" clId="{C4FE7BCC-647B-465A-9E93-263E3B955DFB}" dt="2023-04-27T13:58:01.013" v="202" actId="700"/>
          <ac:spMkLst>
            <pc:docMk/>
            <pc:sldMk cId="2555809174" sldId="278"/>
            <ac:spMk id="6" creationId="{F7F4E406-FBB5-6289-0841-BB897547277F}"/>
          </ac:spMkLst>
        </pc:spChg>
        <pc:spChg chg="add del mod ord">
          <ac:chgData name="Benjamin TITEUX" userId="a162ce39-9f95-464a-bcfb-4807a44df959" providerId="ADAL" clId="{C4FE7BCC-647B-465A-9E93-263E3B955DFB}" dt="2023-04-27T13:57:42.997" v="200" actId="700"/>
          <ac:spMkLst>
            <pc:docMk/>
            <pc:sldMk cId="2555809174" sldId="278"/>
            <ac:spMk id="7" creationId="{D9AE804B-7A8C-868C-7527-5B3052858326}"/>
          </ac:spMkLst>
        </pc:spChg>
        <pc:spChg chg="add del mod ord">
          <ac:chgData name="Benjamin TITEUX" userId="a162ce39-9f95-464a-bcfb-4807a44df959" providerId="ADAL" clId="{C4FE7BCC-647B-465A-9E93-263E3B955DFB}" dt="2023-04-27T13:58:26.217" v="212" actId="478"/>
          <ac:spMkLst>
            <pc:docMk/>
            <pc:sldMk cId="2555809174" sldId="278"/>
            <ac:spMk id="8" creationId="{5ABD32BB-5C25-303A-09DD-632E18F5EBBD}"/>
          </ac:spMkLst>
        </pc:spChg>
        <pc:spChg chg="add mod">
          <ac:chgData name="Benjamin TITEUX" userId="a162ce39-9f95-464a-bcfb-4807a44df959" providerId="ADAL" clId="{C4FE7BCC-647B-465A-9E93-263E3B955DFB}" dt="2023-04-27T14:00:09.162" v="251" actId="14100"/>
          <ac:spMkLst>
            <pc:docMk/>
            <pc:sldMk cId="2555809174" sldId="278"/>
            <ac:spMk id="9" creationId="{7E87DC82-80B2-BC27-C288-64B1835681E9}"/>
          </ac:spMkLst>
        </pc:spChg>
        <pc:spChg chg="add del mod">
          <ac:chgData name="Benjamin TITEUX" userId="a162ce39-9f95-464a-bcfb-4807a44df959" providerId="ADAL" clId="{C4FE7BCC-647B-465A-9E93-263E3B955DFB}" dt="2023-04-27T14:00:11.260" v="252" actId="478"/>
          <ac:spMkLst>
            <pc:docMk/>
            <pc:sldMk cId="2555809174" sldId="278"/>
            <ac:spMk id="11" creationId="{E7591A17-6B1A-DB71-5D24-6094F4FB2D6B}"/>
          </ac:spMkLst>
        </pc:spChg>
        <pc:spChg chg="mod ord">
          <ac:chgData name="Benjamin TITEUX" userId="a162ce39-9f95-464a-bcfb-4807a44df959" providerId="ADAL" clId="{C4FE7BCC-647B-465A-9E93-263E3B955DFB}" dt="2023-04-27T14:00:19.129" v="256" actId="14100"/>
          <ac:spMkLst>
            <pc:docMk/>
            <pc:sldMk cId="2555809174" sldId="278"/>
            <ac:spMk id="12" creationId="{00000000-0000-0000-0000-000000000000}"/>
          </ac:spMkLst>
        </pc:spChg>
        <pc:picChg chg="mod ord">
          <ac:chgData name="Benjamin TITEUX" userId="a162ce39-9f95-464a-bcfb-4807a44df959" providerId="ADAL" clId="{C4FE7BCC-647B-465A-9E93-263E3B955DFB}" dt="2023-04-27T13:59:04.430" v="234" actId="1076"/>
          <ac:picMkLst>
            <pc:docMk/>
            <pc:sldMk cId="2555809174" sldId="278"/>
            <ac:picMk id="3" creationId="{00000000-0000-0000-0000-000000000000}"/>
          </ac:picMkLst>
        </pc:picChg>
      </pc:sldChg>
      <pc:sldChg chg="addSp delSp modSp mod modClrScheme chgLayout modNotesTx">
        <pc:chgData name="Benjamin TITEUX" userId="a162ce39-9f95-464a-bcfb-4807a44df959" providerId="ADAL" clId="{C4FE7BCC-647B-465A-9E93-263E3B955DFB}" dt="2023-04-28T07:47:06.148" v="1596" actId="13822"/>
        <pc:sldMkLst>
          <pc:docMk/>
          <pc:sldMk cId="2402388814" sldId="279"/>
        </pc:sldMkLst>
        <pc:spChg chg="mod ord">
          <ac:chgData name="Benjamin TITEUX" userId="a162ce39-9f95-464a-bcfb-4807a44df959" providerId="ADAL" clId="{C4FE7BCC-647B-465A-9E93-263E3B955DFB}" dt="2023-04-27T13:57:03.237" v="190" actId="700"/>
          <ac:spMkLst>
            <pc:docMk/>
            <pc:sldMk cId="2402388814" sldId="279"/>
            <ac:spMk id="2" creationId="{00000000-0000-0000-0000-000000000000}"/>
          </ac:spMkLst>
        </pc:spChg>
        <pc:spChg chg="mod">
          <ac:chgData name="Benjamin TITEUX" userId="a162ce39-9f95-464a-bcfb-4807a44df959" providerId="ADAL" clId="{C4FE7BCC-647B-465A-9E93-263E3B955DFB}" dt="2023-04-28T07:47:06.148" v="1596" actId="13822"/>
          <ac:spMkLst>
            <pc:docMk/>
            <pc:sldMk cId="2402388814" sldId="279"/>
            <ac:spMk id="3" creationId="{9DD6386F-AA3D-7723-9727-2820FD951F28}"/>
          </ac:spMkLst>
        </pc:spChg>
        <pc:spChg chg="add del mod ord">
          <ac:chgData name="Benjamin TITEUX" userId="a162ce39-9f95-464a-bcfb-4807a44df959" providerId="ADAL" clId="{C4FE7BCC-647B-465A-9E93-263E3B955DFB}" dt="2023-04-27T13:57:03.237" v="190" actId="700"/>
          <ac:spMkLst>
            <pc:docMk/>
            <pc:sldMk cId="2402388814" sldId="279"/>
            <ac:spMk id="4" creationId="{7A6DE98C-4C3A-6B81-9361-0BC45A71719F}"/>
          </ac:spMkLst>
        </pc:spChg>
        <pc:spChg chg="add mod ord">
          <ac:chgData name="Benjamin TITEUX" userId="a162ce39-9f95-464a-bcfb-4807a44df959" providerId="ADAL" clId="{C4FE7BCC-647B-465A-9E93-263E3B955DFB}" dt="2023-04-27T13:57:03.237" v="190" actId="700"/>
          <ac:spMkLst>
            <pc:docMk/>
            <pc:sldMk cId="2402388814" sldId="279"/>
            <ac:spMk id="5" creationId="{793A2D1F-2E07-E050-D6C8-DE679093E227}"/>
          </ac:spMkLst>
        </pc:spChg>
        <pc:spChg chg="mod ord">
          <ac:chgData name="Benjamin TITEUX" userId="a162ce39-9f95-464a-bcfb-4807a44df959" providerId="ADAL" clId="{C4FE7BCC-647B-465A-9E93-263E3B955DFB}" dt="2023-04-28T07:08:29.715" v="994" actId="790"/>
          <ac:spMkLst>
            <pc:docMk/>
            <pc:sldMk cId="2402388814" sldId="279"/>
            <ac:spMk id="7" creationId="{00000000-0000-0000-0000-000000000000}"/>
          </ac:spMkLst>
        </pc:spChg>
      </pc:sldChg>
      <pc:sldChg chg="addSp delSp modSp mod modClrScheme chgLayout">
        <pc:chgData name="Benjamin TITEUX" userId="a162ce39-9f95-464a-bcfb-4807a44df959" providerId="ADAL" clId="{C4FE7BCC-647B-465A-9E93-263E3B955DFB}" dt="2023-04-28T07:56:01.769" v="1690"/>
        <pc:sldMkLst>
          <pc:docMk/>
          <pc:sldMk cId="247027372" sldId="282"/>
        </pc:sldMkLst>
        <pc:spChg chg="add del mod ord">
          <ac:chgData name="Benjamin TITEUX" userId="a162ce39-9f95-464a-bcfb-4807a44df959" providerId="ADAL" clId="{C4FE7BCC-647B-465A-9E93-263E3B955DFB}" dt="2023-04-27T14:35:06.024" v="750" actId="478"/>
          <ac:spMkLst>
            <pc:docMk/>
            <pc:sldMk cId="247027372" sldId="282"/>
            <ac:spMk id="3" creationId="{4D57EB84-1FA8-F1BB-09E4-5D2F4C965C30}"/>
          </ac:spMkLst>
        </pc:spChg>
        <pc:spChg chg="add mod ord">
          <ac:chgData name="Benjamin TITEUX" userId="a162ce39-9f95-464a-bcfb-4807a44df959" providerId="ADAL" clId="{C4FE7BCC-647B-465A-9E93-263E3B955DFB}" dt="2023-04-28T07:56:01.769" v="1690"/>
          <ac:spMkLst>
            <pc:docMk/>
            <pc:sldMk cId="247027372" sldId="282"/>
            <ac:spMk id="4" creationId="{75545637-A900-53B9-E217-2900558E1F31}"/>
          </ac:spMkLst>
        </pc:spChg>
        <pc:spChg chg="mod ord">
          <ac:chgData name="Benjamin TITEUX" userId="a162ce39-9f95-464a-bcfb-4807a44df959" providerId="ADAL" clId="{C4FE7BCC-647B-465A-9E93-263E3B955DFB}" dt="2023-04-27T14:34:46.006" v="746" actId="700"/>
          <ac:spMkLst>
            <pc:docMk/>
            <pc:sldMk cId="247027372" sldId="282"/>
            <ac:spMk id="6" creationId="{00000000-0000-0000-0000-000000000000}"/>
          </ac:spMkLst>
        </pc:spChg>
        <pc:graphicFrameChg chg="mod modGraphic">
          <ac:chgData name="Benjamin TITEUX" userId="a162ce39-9f95-464a-bcfb-4807a44df959" providerId="ADAL" clId="{C4FE7BCC-647B-465A-9E93-263E3B955DFB}" dt="2023-04-28T07:54:36.346" v="1674"/>
          <ac:graphicFrameMkLst>
            <pc:docMk/>
            <pc:sldMk cId="247027372" sldId="282"/>
            <ac:graphicFrameMk id="2" creationId="{DC81FA5E-66B6-4FAB-954E-1C0E1B00B64D}"/>
          </ac:graphicFrameMkLst>
        </pc:graphicFrameChg>
        <pc:graphicFrameChg chg="del mod modGraphic">
          <ac:chgData name="Benjamin TITEUX" userId="a162ce39-9f95-464a-bcfb-4807a44df959" providerId="ADAL" clId="{C4FE7BCC-647B-465A-9E93-263E3B955DFB}" dt="2023-04-28T07:54:45.021" v="1675" actId="478"/>
          <ac:graphicFrameMkLst>
            <pc:docMk/>
            <pc:sldMk cId="247027372" sldId="282"/>
            <ac:graphicFrameMk id="5" creationId="{907DA95D-9C22-4409-AC59-CDC7925E81FE}"/>
          </ac:graphicFrameMkLst>
        </pc:graphicFrameChg>
        <pc:graphicFrameChg chg="mod modGraphic">
          <ac:chgData name="Benjamin TITEUX" userId="a162ce39-9f95-464a-bcfb-4807a44df959" providerId="ADAL" clId="{C4FE7BCC-647B-465A-9E93-263E3B955DFB}" dt="2023-04-28T07:55:30.429" v="1689" actId="20577"/>
          <ac:graphicFrameMkLst>
            <pc:docMk/>
            <pc:sldMk cId="247027372" sldId="282"/>
            <ac:graphicFrameMk id="8" creationId="{A6504BBB-CA9B-4120-8EEC-751C0EF21E78}"/>
          </ac:graphicFrameMkLst>
        </pc:graphicFrameChg>
        <pc:graphicFrameChg chg="del mod modGraphic">
          <ac:chgData name="Benjamin TITEUX" userId="a162ce39-9f95-464a-bcfb-4807a44df959" providerId="ADAL" clId="{C4FE7BCC-647B-465A-9E93-263E3B955DFB}" dt="2023-04-28T07:55:12.338" v="1682" actId="478"/>
          <ac:graphicFrameMkLst>
            <pc:docMk/>
            <pc:sldMk cId="247027372" sldId="282"/>
            <ac:graphicFrameMk id="9" creationId="{CF77F03B-D6B7-444F-9F43-8EF2DA610256}"/>
          </ac:graphicFrameMkLst>
        </pc:graphicFrameChg>
        <pc:graphicFrameChg chg="del mod modGraphic">
          <ac:chgData name="Benjamin TITEUX" userId="a162ce39-9f95-464a-bcfb-4807a44df959" providerId="ADAL" clId="{C4FE7BCC-647B-465A-9E93-263E3B955DFB}" dt="2023-04-28T07:55:20.976" v="1685" actId="478"/>
          <ac:graphicFrameMkLst>
            <pc:docMk/>
            <pc:sldMk cId="247027372" sldId="282"/>
            <ac:graphicFrameMk id="10" creationId="{0FBAFF31-3597-43D0-90F2-BB88714CDEC2}"/>
          </ac:graphicFrameMkLst>
        </pc:graphicFrameChg>
      </pc:sldChg>
      <pc:sldChg chg="modSp del">
        <pc:chgData name="Benjamin TITEUX" userId="a162ce39-9f95-464a-bcfb-4807a44df959" providerId="ADAL" clId="{C4FE7BCC-647B-465A-9E93-263E3B955DFB}" dt="2023-04-27T14:27:25.612" v="677" actId="47"/>
        <pc:sldMkLst>
          <pc:docMk/>
          <pc:sldMk cId="2416353187" sldId="283"/>
        </pc:sldMkLst>
        <pc:spChg chg="mod">
          <ac:chgData name="Benjamin TITEUX" userId="a162ce39-9f95-464a-bcfb-4807a44df959" providerId="ADAL" clId="{C4FE7BCC-647B-465A-9E93-263E3B955DFB}" dt="2023-04-27T13:52:19.151" v="156"/>
          <ac:spMkLst>
            <pc:docMk/>
            <pc:sldMk cId="2416353187" sldId="283"/>
            <ac:spMk id="2" creationId="{00000000-0000-0000-0000-000000000000}"/>
          </ac:spMkLst>
        </pc:spChg>
      </pc:sldChg>
      <pc:sldChg chg="addSp modSp mod modClrScheme chgLayout">
        <pc:chgData name="Benjamin TITEUX" userId="a162ce39-9f95-464a-bcfb-4807a44df959" providerId="ADAL" clId="{C4FE7BCC-647B-465A-9E93-263E3B955DFB}" dt="2023-04-28T07:47:46.525" v="1618" actId="2711"/>
        <pc:sldMkLst>
          <pc:docMk/>
          <pc:sldMk cId="2542006372" sldId="284"/>
        </pc:sldMkLst>
        <pc:spChg chg="mod ord">
          <ac:chgData name="Benjamin TITEUX" userId="a162ce39-9f95-464a-bcfb-4807a44df959" providerId="ADAL" clId="{C4FE7BCC-647B-465A-9E93-263E3B955DFB}" dt="2023-04-28T07:47:26.222" v="1615" actId="20577"/>
          <ac:spMkLst>
            <pc:docMk/>
            <pc:sldMk cId="2542006372" sldId="284"/>
            <ac:spMk id="2" creationId="{00000000-0000-0000-0000-000000000000}"/>
          </ac:spMkLst>
        </pc:spChg>
        <pc:spChg chg="add mod ord">
          <ac:chgData name="Benjamin TITEUX" userId="a162ce39-9f95-464a-bcfb-4807a44df959" providerId="ADAL" clId="{C4FE7BCC-647B-465A-9E93-263E3B955DFB}" dt="2023-04-28T07:47:36.405" v="1617" actId="790"/>
          <ac:spMkLst>
            <pc:docMk/>
            <pc:sldMk cId="2542006372" sldId="284"/>
            <ac:spMk id="3" creationId="{7D25F5B1-74C4-5CB3-5139-A49AB5AC8A20}"/>
          </ac:spMkLst>
        </pc:spChg>
        <pc:spChg chg="mod ord">
          <ac:chgData name="Benjamin TITEUX" userId="a162ce39-9f95-464a-bcfb-4807a44df959" providerId="ADAL" clId="{C4FE7BCC-647B-465A-9E93-263E3B955DFB}" dt="2023-04-28T07:47:46.525" v="1618" actId="2711"/>
          <ac:spMkLst>
            <pc:docMk/>
            <pc:sldMk cId="2542006372" sldId="284"/>
            <ac:spMk id="7" creationId="{00000000-0000-0000-0000-000000000000}"/>
          </ac:spMkLst>
        </pc:spChg>
      </pc:sldChg>
      <pc:sldChg chg="add del">
        <pc:chgData name="Benjamin TITEUX" userId="a162ce39-9f95-464a-bcfb-4807a44df959" providerId="ADAL" clId="{C4FE7BCC-647B-465A-9E93-263E3B955DFB}" dt="2023-04-27T14:00:25.136" v="257" actId="47"/>
        <pc:sldMkLst>
          <pc:docMk/>
          <pc:sldMk cId="3553840624" sldId="285"/>
        </pc:sldMkLst>
      </pc:sldChg>
      <pc:sldChg chg="addSp delSp modSp add mod chgLayout modNotesTx">
        <pc:chgData name="Benjamin TITEUX" userId="a162ce39-9f95-464a-bcfb-4807a44df959" providerId="ADAL" clId="{C4FE7BCC-647B-465A-9E93-263E3B955DFB}" dt="2023-04-28T07:46:36.399" v="1581"/>
        <pc:sldMkLst>
          <pc:docMk/>
          <pc:sldMk cId="4200498181" sldId="285"/>
        </pc:sldMkLst>
        <pc:spChg chg="del mod ord">
          <ac:chgData name="Benjamin TITEUX" userId="a162ce39-9f95-464a-bcfb-4807a44df959" providerId="ADAL" clId="{C4FE7BCC-647B-465A-9E93-263E3B955DFB}" dt="2023-04-27T14:04:20.391" v="285" actId="478"/>
          <ac:spMkLst>
            <pc:docMk/>
            <pc:sldMk cId="4200498181" sldId="285"/>
            <ac:spMk id="2" creationId="{00000000-0000-0000-0000-000000000000}"/>
          </ac:spMkLst>
        </pc:spChg>
        <pc:spChg chg="add del mod ord">
          <ac:chgData name="Benjamin TITEUX" userId="a162ce39-9f95-464a-bcfb-4807a44df959" providerId="ADAL" clId="{C4FE7BCC-647B-465A-9E93-263E3B955DFB}" dt="2023-04-27T14:00:43.917" v="260" actId="478"/>
          <ac:spMkLst>
            <pc:docMk/>
            <pc:sldMk cId="4200498181" sldId="285"/>
            <ac:spMk id="3" creationId="{9F309CF6-DE15-4686-F9F1-A244814DF5D0}"/>
          </ac:spMkLst>
        </pc:spChg>
        <pc:spChg chg="add mod">
          <ac:chgData name="Benjamin TITEUX" userId="a162ce39-9f95-464a-bcfb-4807a44df959" providerId="ADAL" clId="{C4FE7BCC-647B-465A-9E93-263E3B955DFB}" dt="2023-04-28T07:46:36.399" v="1581"/>
          <ac:spMkLst>
            <pc:docMk/>
            <pc:sldMk cId="4200498181" sldId="285"/>
            <ac:spMk id="4" creationId="{A6125DB5-3EC9-245C-13EE-A8221299E2C6}"/>
          </ac:spMkLst>
        </pc:spChg>
        <pc:spChg chg="mod ord">
          <ac:chgData name="Benjamin TITEUX" userId="a162ce39-9f95-464a-bcfb-4807a44df959" providerId="ADAL" clId="{C4FE7BCC-647B-465A-9E93-263E3B955DFB}" dt="2023-04-27T14:09:46.099" v="411" actId="12"/>
          <ac:spMkLst>
            <pc:docMk/>
            <pc:sldMk cId="4200498181" sldId="285"/>
            <ac:spMk id="5" creationId="{00000000-0000-0000-0000-000000000000}"/>
          </ac:spMkLst>
        </pc:spChg>
        <pc:spChg chg="add del mod">
          <ac:chgData name="Benjamin TITEUX" userId="a162ce39-9f95-464a-bcfb-4807a44df959" providerId="ADAL" clId="{C4FE7BCC-647B-465A-9E93-263E3B955DFB}" dt="2023-04-27T14:04:22.411" v="286" actId="478"/>
          <ac:spMkLst>
            <pc:docMk/>
            <pc:sldMk cId="4200498181" sldId="285"/>
            <ac:spMk id="7" creationId="{36064EF5-EEFF-C376-7565-F385316D77EB}"/>
          </ac:spMkLst>
        </pc:spChg>
        <pc:spChg chg="add mod">
          <ac:chgData name="Benjamin TITEUX" userId="a162ce39-9f95-464a-bcfb-4807a44df959" providerId="ADAL" clId="{C4FE7BCC-647B-465A-9E93-263E3B955DFB}" dt="2023-04-27T14:19:14.337" v="568" actId="164"/>
          <ac:spMkLst>
            <pc:docMk/>
            <pc:sldMk cId="4200498181" sldId="285"/>
            <ac:spMk id="9" creationId="{1C0EA1B5-99A9-1D43-6723-53400C4063A0}"/>
          </ac:spMkLst>
        </pc:spChg>
        <pc:spChg chg="add mod">
          <ac:chgData name="Benjamin TITEUX" userId="a162ce39-9f95-464a-bcfb-4807a44df959" providerId="ADAL" clId="{C4FE7BCC-647B-465A-9E93-263E3B955DFB}" dt="2023-04-27T14:19:10.836" v="567" actId="164"/>
          <ac:spMkLst>
            <pc:docMk/>
            <pc:sldMk cId="4200498181" sldId="285"/>
            <ac:spMk id="11" creationId="{7993198F-F4AC-EA07-BE7B-53638EE3E29F}"/>
          </ac:spMkLst>
        </pc:spChg>
        <pc:spChg chg="add mod ord">
          <ac:chgData name="Benjamin TITEUX" userId="a162ce39-9f95-464a-bcfb-4807a44df959" providerId="ADAL" clId="{C4FE7BCC-647B-465A-9E93-263E3B955DFB}" dt="2023-04-27T14:14:34.908" v="495" actId="164"/>
          <ac:spMkLst>
            <pc:docMk/>
            <pc:sldMk cId="4200498181" sldId="285"/>
            <ac:spMk id="12" creationId="{7D1164FD-9161-9324-8EFE-6E6C4FFED1AD}"/>
          </ac:spMkLst>
        </pc:spChg>
        <pc:spChg chg="add mod ord">
          <ac:chgData name="Benjamin TITEUX" userId="a162ce39-9f95-464a-bcfb-4807a44df959" providerId="ADAL" clId="{C4FE7BCC-647B-465A-9E93-263E3B955DFB}" dt="2023-04-27T14:14:34.908" v="495" actId="164"/>
          <ac:spMkLst>
            <pc:docMk/>
            <pc:sldMk cId="4200498181" sldId="285"/>
            <ac:spMk id="13" creationId="{8474717D-5547-FF87-876E-43143B1B6769}"/>
          </ac:spMkLst>
        </pc:spChg>
        <pc:spChg chg="add mod">
          <ac:chgData name="Benjamin TITEUX" userId="a162ce39-9f95-464a-bcfb-4807a44df959" providerId="ADAL" clId="{C4FE7BCC-647B-465A-9E93-263E3B955DFB}" dt="2023-04-27T14:21:03.575" v="578" actId="1076"/>
          <ac:spMkLst>
            <pc:docMk/>
            <pc:sldMk cId="4200498181" sldId="285"/>
            <ac:spMk id="17" creationId="{BA68F254-D249-74FE-5E86-C141B2C72611}"/>
          </ac:spMkLst>
        </pc:spChg>
        <pc:spChg chg="mod">
          <ac:chgData name="Benjamin TITEUX" userId="a162ce39-9f95-464a-bcfb-4807a44df959" providerId="ADAL" clId="{C4FE7BCC-647B-465A-9E93-263E3B955DFB}" dt="2023-04-27T14:17:54.959" v="547" actId="1076"/>
          <ac:spMkLst>
            <pc:docMk/>
            <pc:sldMk cId="4200498181" sldId="285"/>
            <ac:spMk id="22" creationId="{AA35DBDF-C2DB-4DF2-03DE-F3094D8C0D55}"/>
          </ac:spMkLst>
        </pc:spChg>
        <pc:spChg chg="mod">
          <ac:chgData name="Benjamin TITEUX" userId="a162ce39-9f95-464a-bcfb-4807a44df959" providerId="ADAL" clId="{C4FE7BCC-647B-465A-9E93-263E3B955DFB}" dt="2023-04-27T14:17:08.782" v="535"/>
          <ac:spMkLst>
            <pc:docMk/>
            <pc:sldMk cId="4200498181" sldId="285"/>
            <ac:spMk id="23" creationId="{E107CFEC-EBFA-90CA-85FC-6357080E858D}"/>
          </ac:spMkLst>
        </pc:spChg>
        <pc:spChg chg="mod">
          <ac:chgData name="Benjamin TITEUX" userId="a162ce39-9f95-464a-bcfb-4807a44df959" providerId="ADAL" clId="{C4FE7BCC-647B-465A-9E93-263E3B955DFB}" dt="2023-04-27T14:17:08.782" v="535"/>
          <ac:spMkLst>
            <pc:docMk/>
            <pc:sldMk cId="4200498181" sldId="285"/>
            <ac:spMk id="24" creationId="{FA2D15BA-8A5A-7FFA-A060-D812E8BAF88D}"/>
          </ac:spMkLst>
        </pc:spChg>
        <pc:spChg chg="add mod">
          <ac:chgData name="Benjamin TITEUX" userId="a162ce39-9f95-464a-bcfb-4807a44df959" providerId="ADAL" clId="{C4FE7BCC-647B-465A-9E93-263E3B955DFB}" dt="2023-04-27T14:18:30.992" v="562" actId="164"/>
          <ac:spMkLst>
            <pc:docMk/>
            <pc:sldMk cId="4200498181" sldId="285"/>
            <ac:spMk id="26" creationId="{3817C8D6-8C9A-87FB-9ED2-9DDE138249AB}"/>
          </ac:spMkLst>
        </pc:spChg>
        <pc:spChg chg="add mod">
          <ac:chgData name="Benjamin TITEUX" userId="a162ce39-9f95-464a-bcfb-4807a44df959" providerId="ADAL" clId="{C4FE7BCC-647B-465A-9E93-263E3B955DFB}" dt="2023-04-27T14:18:30.992" v="562" actId="164"/>
          <ac:spMkLst>
            <pc:docMk/>
            <pc:sldMk cId="4200498181" sldId="285"/>
            <ac:spMk id="28" creationId="{41BCC06D-3259-54B9-88FE-937D93F2B5FF}"/>
          </ac:spMkLst>
        </pc:spChg>
        <pc:spChg chg="mod">
          <ac:chgData name="Benjamin TITEUX" userId="a162ce39-9f95-464a-bcfb-4807a44df959" providerId="ADAL" clId="{C4FE7BCC-647B-465A-9E93-263E3B955DFB}" dt="2023-04-27T14:21:12.296" v="583"/>
          <ac:spMkLst>
            <pc:docMk/>
            <pc:sldMk cId="4200498181" sldId="285"/>
            <ac:spMk id="39" creationId="{E69741AD-5FFE-2A6F-3BCD-846E06213EC6}"/>
          </ac:spMkLst>
        </pc:spChg>
        <pc:spChg chg="del mod topLvl">
          <ac:chgData name="Benjamin TITEUX" userId="a162ce39-9f95-464a-bcfb-4807a44df959" providerId="ADAL" clId="{C4FE7BCC-647B-465A-9E93-263E3B955DFB}" dt="2023-04-27T14:17:38.272" v="544" actId="478"/>
          <ac:spMkLst>
            <pc:docMk/>
            <pc:sldMk cId="4200498181" sldId="285"/>
            <ac:spMk id="43" creationId="{832F1AD5-C15D-3170-0685-D7803CF823A5}"/>
          </ac:spMkLst>
        </pc:spChg>
        <pc:spChg chg="add del mod topLvl">
          <ac:chgData name="Benjamin TITEUX" userId="a162ce39-9f95-464a-bcfb-4807a44df959" providerId="ADAL" clId="{C4FE7BCC-647B-465A-9E93-263E3B955DFB}" dt="2023-04-27T14:21:10.623" v="582" actId="1076"/>
          <ac:spMkLst>
            <pc:docMk/>
            <pc:sldMk cId="4200498181" sldId="285"/>
            <ac:spMk id="44" creationId="{32B7D993-74B6-8DC3-6BB8-84E27C78F5AA}"/>
          </ac:spMkLst>
        </pc:spChg>
        <pc:spChg chg="mod topLvl">
          <ac:chgData name="Benjamin TITEUX" userId="a162ce39-9f95-464a-bcfb-4807a44df959" providerId="ADAL" clId="{C4FE7BCC-647B-465A-9E93-263E3B955DFB}" dt="2023-04-27T14:19:46.799" v="572" actId="165"/>
          <ac:spMkLst>
            <pc:docMk/>
            <pc:sldMk cId="4200498181" sldId="285"/>
            <ac:spMk id="47" creationId="{A81E3DDB-7EA2-C5B2-58A5-29030993CE92}"/>
          </ac:spMkLst>
        </pc:spChg>
        <pc:spChg chg="del mod">
          <ac:chgData name="Benjamin TITEUX" userId="a162ce39-9f95-464a-bcfb-4807a44df959" providerId="ADAL" clId="{C4FE7BCC-647B-465A-9E93-263E3B955DFB}" dt="2023-04-27T14:17:24.482" v="538" actId="478"/>
          <ac:spMkLst>
            <pc:docMk/>
            <pc:sldMk cId="4200498181" sldId="285"/>
            <ac:spMk id="52" creationId="{A13B5C8E-F872-106F-B89C-D8862E78C517}"/>
          </ac:spMkLst>
        </pc:spChg>
        <pc:spChg chg="del mod">
          <ac:chgData name="Benjamin TITEUX" userId="a162ce39-9f95-464a-bcfb-4807a44df959" providerId="ADAL" clId="{C4FE7BCC-647B-465A-9E93-263E3B955DFB}" dt="2023-04-27T14:17:36.547" v="543" actId="478"/>
          <ac:spMkLst>
            <pc:docMk/>
            <pc:sldMk cId="4200498181" sldId="285"/>
            <ac:spMk id="56" creationId="{A464A555-2366-F79F-1D3F-13B86A605087}"/>
          </ac:spMkLst>
        </pc:spChg>
        <pc:spChg chg="del mod">
          <ac:chgData name="Benjamin TITEUX" userId="a162ce39-9f95-464a-bcfb-4807a44df959" providerId="ADAL" clId="{C4FE7BCC-647B-465A-9E93-263E3B955DFB}" dt="2023-04-27T14:17:05.217" v="534" actId="478"/>
          <ac:spMkLst>
            <pc:docMk/>
            <pc:sldMk cId="4200498181" sldId="285"/>
            <ac:spMk id="57" creationId="{037B364A-25C5-71AD-0650-CBC03482ECBC}"/>
          </ac:spMkLst>
        </pc:spChg>
        <pc:spChg chg="del mod">
          <ac:chgData name="Benjamin TITEUX" userId="a162ce39-9f95-464a-bcfb-4807a44df959" providerId="ADAL" clId="{C4FE7BCC-647B-465A-9E93-263E3B955DFB}" dt="2023-04-27T14:16:54.860" v="532" actId="478"/>
          <ac:spMkLst>
            <pc:docMk/>
            <pc:sldMk cId="4200498181" sldId="285"/>
            <ac:spMk id="58" creationId="{6DE5BDCC-4CB8-DCFD-D8C6-631600D09627}"/>
          </ac:spMkLst>
        </pc:spChg>
        <pc:spChg chg="del mod ord">
          <ac:chgData name="Benjamin TITEUX" userId="a162ce39-9f95-464a-bcfb-4807a44df959" providerId="ADAL" clId="{C4FE7BCC-647B-465A-9E93-263E3B955DFB}" dt="2023-04-27T14:16:18.110" v="524" actId="478"/>
          <ac:spMkLst>
            <pc:docMk/>
            <pc:sldMk cId="4200498181" sldId="285"/>
            <ac:spMk id="62" creationId="{6066D4CA-BA09-7693-BFB6-506118CED4AA}"/>
          </ac:spMkLst>
        </pc:spChg>
        <pc:spChg chg="del mod">
          <ac:chgData name="Benjamin TITEUX" userId="a162ce39-9f95-464a-bcfb-4807a44df959" providerId="ADAL" clId="{C4FE7BCC-647B-465A-9E93-263E3B955DFB}" dt="2023-04-27T14:12:56.369" v="470" actId="478"/>
          <ac:spMkLst>
            <pc:docMk/>
            <pc:sldMk cId="4200498181" sldId="285"/>
            <ac:spMk id="63" creationId="{F09A58EE-F719-27B8-DD62-38B5C1AC2950}"/>
          </ac:spMkLst>
        </pc:spChg>
        <pc:spChg chg="del">
          <ac:chgData name="Benjamin TITEUX" userId="a162ce39-9f95-464a-bcfb-4807a44df959" providerId="ADAL" clId="{C4FE7BCC-647B-465A-9E93-263E3B955DFB}" dt="2023-04-27T14:12:57.996" v="471" actId="478"/>
          <ac:spMkLst>
            <pc:docMk/>
            <pc:sldMk cId="4200498181" sldId="285"/>
            <ac:spMk id="64" creationId="{23E3907F-D25F-602A-1750-0D010B7829B3}"/>
          </ac:spMkLst>
        </pc:spChg>
        <pc:spChg chg="mod">
          <ac:chgData name="Benjamin TITEUX" userId="a162ce39-9f95-464a-bcfb-4807a44df959" providerId="ADAL" clId="{C4FE7BCC-647B-465A-9E93-263E3B955DFB}" dt="2023-04-27T14:19:46.799" v="572" actId="165"/>
          <ac:spMkLst>
            <pc:docMk/>
            <pc:sldMk cId="4200498181" sldId="285"/>
            <ac:spMk id="69" creationId="{ADABDB81-A5D7-E531-27CA-22CD3BA30DD2}"/>
          </ac:spMkLst>
        </pc:spChg>
        <pc:spChg chg="mod">
          <ac:chgData name="Benjamin TITEUX" userId="a162ce39-9f95-464a-bcfb-4807a44df959" providerId="ADAL" clId="{C4FE7BCC-647B-465A-9E93-263E3B955DFB}" dt="2023-04-27T14:19:46.799" v="572" actId="165"/>
          <ac:spMkLst>
            <pc:docMk/>
            <pc:sldMk cId="4200498181" sldId="285"/>
            <ac:spMk id="71" creationId="{485717E1-286E-D8C0-DE30-EBD2C5F6D46A}"/>
          </ac:spMkLst>
        </pc:spChg>
        <pc:spChg chg="mod">
          <ac:chgData name="Benjamin TITEUX" userId="a162ce39-9f95-464a-bcfb-4807a44df959" providerId="ADAL" clId="{C4FE7BCC-647B-465A-9E93-263E3B955DFB}" dt="2023-04-27T14:19:46.799" v="572" actId="165"/>
          <ac:spMkLst>
            <pc:docMk/>
            <pc:sldMk cId="4200498181" sldId="285"/>
            <ac:spMk id="72" creationId="{71795B1C-CD15-5C00-79F5-6F654B3DBB59}"/>
          </ac:spMkLst>
        </pc:spChg>
        <pc:spChg chg="mod">
          <ac:chgData name="Benjamin TITEUX" userId="a162ce39-9f95-464a-bcfb-4807a44df959" providerId="ADAL" clId="{C4FE7BCC-647B-465A-9E93-263E3B955DFB}" dt="2023-04-27T14:19:46.799" v="572" actId="165"/>
          <ac:spMkLst>
            <pc:docMk/>
            <pc:sldMk cId="4200498181" sldId="285"/>
            <ac:spMk id="73" creationId="{DFCD5231-281D-C942-A90F-15C3D0431ADE}"/>
          </ac:spMkLst>
        </pc:spChg>
        <pc:spChg chg="mod">
          <ac:chgData name="Benjamin TITEUX" userId="a162ce39-9f95-464a-bcfb-4807a44df959" providerId="ADAL" clId="{C4FE7BCC-647B-465A-9E93-263E3B955DFB}" dt="2023-04-27T14:21:12.296" v="583"/>
          <ac:spMkLst>
            <pc:docMk/>
            <pc:sldMk cId="4200498181" sldId="285"/>
            <ac:spMk id="75" creationId="{ED7A8AD3-09C3-FA3F-E2D4-0628DB4F7748}"/>
          </ac:spMkLst>
        </pc:spChg>
        <pc:spChg chg="mod">
          <ac:chgData name="Benjamin TITEUX" userId="a162ce39-9f95-464a-bcfb-4807a44df959" providerId="ADAL" clId="{C4FE7BCC-647B-465A-9E93-263E3B955DFB}" dt="2023-04-27T14:21:28.830" v="591"/>
          <ac:spMkLst>
            <pc:docMk/>
            <pc:sldMk cId="4200498181" sldId="285"/>
            <ac:spMk id="80" creationId="{4DEAD11F-5D8F-13D3-F4E0-B3142972EBED}"/>
          </ac:spMkLst>
        </pc:spChg>
        <pc:spChg chg="del mod">
          <ac:chgData name="Benjamin TITEUX" userId="a162ce39-9f95-464a-bcfb-4807a44df959" providerId="ADAL" clId="{C4FE7BCC-647B-465A-9E93-263E3B955DFB}" dt="2023-04-27T14:21:30.363" v="592" actId="478"/>
          <ac:spMkLst>
            <pc:docMk/>
            <pc:sldMk cId="4200498181" sldId="285"/>
            <ac:spMk id="82" creationId="{82115452-DEA9-59D5-F2B7-F3A0B9691366}"/>
          </ac:spMkLst>
        </pc:spChg>
        <pc:spChg chg="mod">
          <ac:chgData name="Benjamin TITEUX" userId="a162ce39-9f95-464a-bcfb-4807a44df959" providerId="ADAL" clId="{C4FE7BCC-647B-465A-9E93-263E3B955DFB}" dt="2023-04-27T14:21:12.296" v="583"/>
          <ac:spMkLst>
            <pc:docMk/>
            <pc:sldMk cId="4200498181" sldId="285"/>
            <ac:spMk id="83" creationId="{2BBBF813-5813-2BB5-E764-B65A4A99E273}"/>
          </ac:spMkLst>
        </pc:spChg>
        <pc:spChg chg="mod">
          <ac:chgData name="Benjamin TITEUX" userId="a162ce39-9f95-464a-bcfb-4807a44df959" providerId="ADAL" clId="{C4FE7BCC-647B-465A-9E93-263E3B955DFB}" dt="2023-04-27T14:21:12.296" v="583"/>
          <ac:spMkLst>
            <pc:docMk/>
            <pc:sldMk cId="4200498181" sldId="285"/>
            <ac:spMk id="84" creationId="{2314D161-B9AA-CE33-96DC-B29957D7F587}"/>
          </ac:spMkLst>
        </pc:spChg>
        <pc:spChg chg="mod">
          <ac:chgData name="Benjamin TITEUX" userId="a162ce39-9f95-464a-bcfb-4807a44df959" providerId="ADAL" clId="{C4FE7BCC-647B-465A-9E93-263E3B955DFB}" dt="2023-04-27T14:21:15.632" v="585"/>
          <ac:spMkLst>
            <pc:docMk/>
            <pc:sldMk cId="4200498181" sldId="285"/>
            <ac:spMk id="90" creationId="{8031CBA3-98D1-8F5E-AAC6-350C2975BE7F}"/>
          </ac:spMkLst>
        </pc:spChg>
        <pc:spChg chg="mod">
          <ac:chgData name="Benjamin TITEUX" userId="a162ce39-9f95-464a-bcfb-4807a44df959" providerId="ADAL" clId="{C4FE7BCC-647B-465A-9E93-263E3B955DFB}" dt="2023-04-27T14:21:15.632" v="585"/>
          <ac:spMkLst>
            <pc:docMk/>
            <pc:sldMk cId="4200498181" sldId="285"/>
            <ac:spMk id="92" creationId="{647E8ECC-EB52-54AD-06EA-43C91B4540BD}"/>
          </ac:spMkLst>
        </pc:spChg>
        <pc:spChg chg="mod">
          <ac:chgData name="Benjamin TITEUX" userId="a162ce39-9f95-464a-bcfb-4807a44df959" providerId="ADAL" clId="{C4FE7BCC-647B-465A-9E93-263E3B955DFB}" dt="2023-04-27T14:21:24.117" v="590" actId="20577"/>
          <ac:spMkLst>
            <pc:docMk/>
            <pc:sldMk cId="4200498181" sldId="285"/>
            <ac:spMk id="97" creationId="{A4EAE12B-FB52-E1C1-B902-7DDFEDECEC33}"/>
          </ac:spMkLst>
        </pc:spChg>
        <pc:spChg chg="mod">
          <ac:chgData name="Benjamin TITEUX" userId="a162ce39-9f95-464a-bcfb-4807a44df959" providerId="ADAL" clId="{C4FE7BCC-647B-465A-9E93-263E3B955DFB}" dt="2023-04-27T14:21:15.632" v="585"/>
          <ac:spMkLst>
            <pc:docMk/>
            <pc:sldMk cId="4200498181" sldId="285"/>
            <ac:spMk id="99" creationId="{F9EB5DDE-C925-71BF-739C-034AE59B4692}"/>
          </ac:spMkLst>
        </pc:spChg>
        <pc:spChg chg="mod">
          <ac:chgData name="Benjamin TITEUX" userId="a162ce39-9f95-464a-bcfb-4807a44df959" providerId="ADAL" clId="{C4FE7BCC-647B-465A-9E93-263E3B955DFB}" dt="2023-04-27T14:21:15.632" v="585"/>
          <ac:spMkLst>
            <pc:docMk/>
            <pc:sldMk cId="4200498181" sldId="285"/>
            <ac:spMk id="100" creationId="{8133FE10-E900-DBBB-85D5-A0717CC3D992}"/>
          </ac:spMkLst>
        </pc:spChg>
        <pc:spChg chg="mod">
          <ac:chgData name="Benjamin TITEUX" userId="a162ce39-9f95-464a-bcfb-4807a44df959" providerId="ADAL" clId="{C4FE7BCC-647B-465A-9E93-263E3B955DFB}" dt="2023-04-27T14:21:15.632" v="585"/>
          <ac:spMkLst>
            <pc:docMk/>
            <pc:sldMk cId="4200498181" sldId="285"/>
            <ac:spMk id="101" creationId="{1437B6E9-2626-3762-82AD-E8879AC8501D}"/>
          </ac:spMkLst>
        </pc:spChg>
        <pc:grpChg chg="add mod">
          <ac:chgData name="Benjamin TITEUX" userId="a162ce39-9f95-464a-bcfb-4807a44df959" providerId="ADAL" clId="{C4FE7BCC-647B-465A-9E93-263E3B955DFB}" dt="2023-04-27T14:16:49.362" v="531" actId="164"/>
          <ac:grpSpMkLst>
            <pc:docMk/>
            <pc:sldMk cId="4200498181" sldId="285"/>
            <ac:grpSpMk id="14" creationId="{481C26AB-5AFA-3305-D13E-BBC24A37EB13}"/>
          </ac:grpSpMkLst>
        </pc:grpChg>
        <pc:grpChg chg="add mod">
          <ac:chgData name="Benjamin TITEUX" userId="a162ce39-9f95-464a-bcfb-4807a44df959" providerId="ADAL" clId="{C4FE7BCC-647B-465A-9E93-263E3B955DFB}" dt="2023-04-27T14:15:19.386" v="507" actId="338"/>
          <ac:grpSpMkLst>
            <pc:docMk/>
            <pc:sldMk cId="4200498181" sldId="285"/>
            <ac:grpSpMk id="15" creationId="{41DDF09D-0BF9-9FB0-DFC1-66EA8F55B2BE}"/>
          </ac:grpSpMkLst>
        </pc:grpChg>
        <pc:grpChg chg="add del mod">
          <ac:chgData name="Benjamin TITEUX" userId="a162ce39-9f95-464a-bcfb-4807a44df959" providerId="ADAL" clId="{C4FE7BCC-647B-465A-9E93-263E3B955DFB}" dt="2023-04-27T14:21:07.291" v="579" actId="478"/>
          <ac:grpSpMkLst>
            <pc:docMk/>
            <pc:sldMk cId="4200498181" sldId="285"/>
            <ac:grpSpMk id="18" creationId="{85C9FEDD-2832-0087-B2C9-B1BD45C1DA87}"/>
          </ac:grpSpMkLst>
        </pc:grpChg>
        <pc:grpChg chg="add mod">
          <ac:chgData name="Benjamin TITEUX" userId="a162ce39-9f95-464a-bcfb-4807a44df959" providerId="ADAL" clId="{C4FE7BCC-647B-465A-9E93-263E3B955DFB}" dt="2023-04-27T14:18:30.992" v="562" actId="164"/>
          <ac:grpSpMkLst>
            <pc:docMk/>
            <pc:sldMk cId="4200498181" sldId="285"/>
            <ac:grpSpMk id="19" creationId="{DA2447E5-61E7-C7A6-6DA3-6F976885F83C}"/>
          </ac:grpSpMkLst>
        </pc:grpChg>
        <pc:grpChg chg="mod">
          <ac:chgData name="Benjamin TITEUX" userId="a162ce39-9f95-464a-bcfb-4807a44df959" providerId="ADAL" clId="{C4FE7BCC-647B-465A-9E93-263E3B955DFB}" dt="2023-04-27T14:17:08.782" v="535"/>
          <ac:grpSpMkLst>
            <pc:docMk/>
            <pc:sldMk cId="4200498181" sldId="285"/>
            <ac:grpSpMk id="20" creationId="{208CC5AF-1969-DB2F-34BB-2EFB27FEF35B}"/>
          </ac:grpSpMkLst>
        </pc:grpChg>
        <pc:grpChg chg="add del mod">
          <ac:chgData name="Benjamin TITEUX" userId="a162ce39-9f95-464a-bcfb-4807a44df959" providerId="ADAL" clId="{C4FE7BCC-647B-465A-9E93-263E3B955DFB}" dt="2023-04-27T14:21:08.440" v="580" actId="478"/>
          <ac:grpSpMkLst>
            <pc:docMk/>
            <pc:sldMk cId="4200498181" sldId="285"/>
            <ac:grpSpMk id="29" creationId="{3E2EA508-A096-880A-50D2-1318AF4A9EEB}"/>
          </ac:grpSpMkLst>
        </pc:grpChg>
        <pc:grpChg chg="add mod">
          <ac:chgData name="Benjamin TITEUX" userId="a162ce39-9f95-464a-bcfb-4807a44df959" providerId="ADAL" clId="{C4FE7BCC-647B-465A-9E93-263E3B955DFB}" dt="2023-04-27T14:19:52.133" v="573" actId="164"/>
          <ac:grpSpMkLst>
            <pc:docMk/>
            <pc:sldMk cId="4200498181" sldId="285"/>
            <ac:grpSpMk id="30" creationId="{0E7AFE0F-DF1E-F4D5-5121-867B81654B66}"/>
          </ac:grpSpMkLst>
        </pc:grpChg>
        <pc:grpChg chg="add mod">
          <ac:chgData name="Benjamin TITEUX" userId="a162ce39-9f95-464a-bcfb-4807a44df959" providerId="ADAL" clId="{C4FE7BCC-647B-465A-9E93-263E3B955DFB}" dt="2023-04-27T14:19:52.133" v="573" actId="164"/>
          <ac:grpSpMkLst>
            <pc:docMk/>
            <pc:sldMk cId="4200498181" sldId="285"/>
            <ac:grpSpMk id="31" creationId="{AA6BAAAA-D2E1-C27D-7C23-9E8F7DFA6211}"/>
          </ac:grpSpMkLst>
        </pc:grpChg>
        <pc:grpChg chg="add del mod">
          <ac:chgData name="Benjamin TITEUX" userId="a162ce39-9f95-464a-bcfb-4807a44df959" providerId="ADAL" clId="{C4FE7BCC-647B-465A-9E93-263E3B955DFB}" dt="2023-04-27T14:19:46.799" v="572" actId="165"/>
          <ac:grpSpMkLst>
            <pc:docMk/>
            <pc:sldMk cId="4200498181" sldId="285"/>
            <ac:grpSpMk id="32" creationId="{1AC182CE-0B3C-AD12-BBCD-44B13A04B273}"/>
          </ac:grpSpMkLst>
        </pc:grpChg>
        <pc:grpChg chg="add mod">
          <ac:chgData name="Benjamin TITEUX" userId="a162ce39-9f95-464a-bcfb-4807a44df959" providerId="ADAL" clId="{C4FE7BCC-647B-465A-9E93-263E3B955DFB}" dt="2023-04-27T14:19:59.281" v="574" actId="1076"/>
          <ac:grpSpMkLst>
            <pc:docMk/>
            <pc:sldMk cId="4200498181" sldId="285"/>
            <ac:grpSpMk id="33" creationId="{B2744577-B97C-648B-4C12-B67D5D7A6EE7}"/>
          </ac:grpSpMkLst>
        </pc:grpChg>
        <pc:grpChg chg="add del mod">
          <ac:chgData name="Benjamin TITEUX" userId="a162ce39-9f95-464a-bcfb-4807a44df959" providerId="ADAL" clId="{C4FE7BCC-647B-465A-9E93-263E3B955DFB}" dt="2023-04-27T14:21:32.081" v="594" actId="478"/>
          <ac:grpSpMkLst>
            <pc:docMk/>
            <pc:sldMk cId="4200498181" sldId="285"/>
            <ac:grpSpMk id="34" creationId="{888AD72A-9726-EABB-804B-9BABB4683C0B}"/>
          </ac:grpSpMkLst>
        </pc:grpChg>
        <pc:grpChg chg="mod">
          <ac:chgData name="Benjamin TITEUX" userId="a162ce39-9f95-464a-bcfb-4807a44df959" providerId="ADAL" clId="{C4FE7BCC-647B-465A-9E93-263E3B955DFB}" dt="2023-04-27T14:21:12.296" v="583"/>
          <ac:grpSpMkLst>
            <pc:docMk/>
            <pc:sldMk cId="4200498181" sldId="285"/>
            <ac:grpSpMk id="35" creationId="{33DF3B23-D2F9-29A1-77A0-7E68487FF6C7}"/>
          </ac:grpSpMkLst>
        </pc:grpChg>
        <pc:grpChg chg="mod">
          <ac:chgData name="Benjamin TITEUX" userId="a162ce39-9f95-464a-bcfb-4807a44df959" providerId="ADAL" clId="{C4FE7BCC-647B-465A-9E93-263E3B955DFB}" dt="2023-04-27T14:21:12.296" v="583"/>
          <ac:grpSpMkLst>
            <pc:docMk/>
            <pc:sldMk cId="4200498181" sldId="285"/>
            <ac:grpSpMk id="36" creationId="{887AC0F3-EA90-43B4-1BFF-F14543C088F1}"/>
          </ac:grpSpMkLst>
        </pc:grpChg>
        <pc:grpChg chg="mod">
          <ac:chgData name="Benjamin TITEUX" userId="a162ce39-9f95-464a-bcfb-4807a44df959" providerId="ADAL" clId="{C4FE7BCC-647B-465A-9E93-263E3B955DFB}" dt="2023-04-27T14:21:12.296" v="583"/>
          <ac:grpSpMkLst>
            <pc:docMk/>
            <pc:sldMk cId="4200498181" sldId="285"/>
            <ac:grpSpMk id="37" creationId="{F926AE3A-21F4-D7BD-2B23-780D1AD4399D}"/>
          </ac:grpSpMkLst>
        </pc:grpChg>
        <pc:grpChg chg="add del mod ord">
          <ac:chgData name="Benjamin TITEUX" userId="a162ce39-9f95-464a-bcfb-4807a44df959" providerId="ADAL" clId="{C4FE7BCC-647B-465A-9E93-263E3B955DFB}" dt="2023-04-27T14:17:00.270" v="533" actId="165"/>
          <ac:grpSpMkLst>
            <pc:docMk/>
            <pc:sldMk cId="4200498181" sldId="285"/>
            <ac:grpSpMk id="40" creationId="{F89CBE25-DBF9-8C2E-5CA3-E2C932D02684}"/>
          </ac:grpSpMkLst>
        </pc:grpChg>
        <pc:grpChg chg="del mod topLvl">
          <ac:chgData name="Benjamin TITEUX" userId="a162ce39-9f95-464a-bcfb-4807a44df959" providerId="ADAL" clId="{C4FE7BCC-647B-465A-9E93-263E3B955DFB}" dt="2023-04-27T14:19:29.824" v="569" actId="165"/>
          <ac:grpSpMkLst>
            <pc:docMk/>
            <pc:sldMk cId="4200498181" sldId="285"/>
            <ac:grpSpMk id="41" creationId="{F388D386-7745-2FAC-8340-B9C64B8D14FF}"/>
          </ac:grpSpMkLst>
        </pc:grpChg>
        <pc:grpChg chg="mod topLvl">
          <ac:chgData name="Benjamin TITEUX" userId="a162ce39-9f95-464a-bcfb-4807a44df959" providerId="ADAL" clId="{C4FE7BCC-647B-465A-9E93-263E3B955DFB}" dt="2023-04-27T14:19:52.133" v="573" actId="164"/>
          <ac:grpSpMkLst>
            <pc:docMk/>
            <pc:sldMk cId="4200498181" sldId="285"/>
            <ac:grpSpMk id="45" creationId="{70C7586F-AA3F-775D-2801-FCBB8BF127F5}"/>
          </ac:grpSpMkLst>
        </pc:grpChg>
        <pc:grpChg chg="del">
          <ac:chgData name="Benjamin TITEUX" userId="a162ce39-9f95-464a-bcfb-4807a44df959" providerId="ADAL" clId="{C4FE7BCC-647B-465A-9E93-263E3B955DFB}" dt="2023-04-27T14:12:57.996" v="471" actId="478"/>
          <ac:grpSpMkLst>
            <pc:docMk/>
            <pc:sldMk cId="4200498181" sldId="285"/>
            <ac:grpSpMk id="46" creationId="{9A69E8A4-C94F-9989-647F-EF41062EA16C}"/>
          </ac:grpSpMkLst>
        </pc:grpChg>
        <pc:grpChg chg="del mod">
          <ac:chgData name="Benjamin TITEUX" userId="a162ce39-9f95-464a-bcfb-4807a44df959" providerId="ADAL" clId="{C4FE7BCC-647B-465A-9E93-263E3B955DFB}" dt="2023-04-27T14:17:24.482" v="538" actId="478"/>
          <ac:grpSpMkLst>
            <pc:docMk/>
            <pc:sldMk cId="4200498181" sldId="285"/>
            <ac:grpSpMk id="48" creationId="{00BFD289-1E9A-1226-42A5-59D48A3A6963}"/>
          </ac:grpSpMkLst>
        </pc:grpChg>
        <pc:grpChg chg="del mod">
          <ac:chgData name="Benjamin TITEUX" userId="a162ce39-9f95-464a-bcfb-4807a44df959" providerId="ADAL" clId="{C4FE7BCC-647B-465A-9E93-263E3B955DFB}" dt="2023-04-27T14:17:05.217" v="534" actId="478"/>
          <ac:grpSpMkLst>
            <pc:docMk/>
            <pc:sldMk cId="4200498181" sldId="285"/>
            <ac:grpSpMk id="49" creationId="{D213082A-C8D3-6014-27FD-477AF1519A5D}"/>
          </ac:grpSpMkLst>
        </pc:grpChg>
        <pc:grpChg chg="del mod">
          <ac:chgData name="Benjamin TITEUX" userId="a162ce39-9f95-464a-bcfb-4807a44df959" providerId="ADAL" clId="{C4FE7BCC-647B-465A-9E93-263E3B955DFB}" dt="2023-04-27T14:17:24.482" v="538" actId="478"/>
          <ac:grpSpMkLst>
            <pc:docMk/>
            <pc:sldMk cId="4200498181" sldId="285"/>
            <ac:grpSpMk id="50" creationId="{D787225B-C5E1-589E-F198-9798373D100F}"/>
          </ac:grpSpMkLst>
        </pc:grpChg>
        <pc:grpChg chg="del mod">
          <ac:chgData name="Benjamin TITEUX" userId="a162ce39-9f95-464a-bcfb-4807a44df959" providerId="ADAL" clId="{C4FE7BCC-647B-465A-9E93-263E3B955DFB}" dt="2023-04-27T14:16:54.860" v="532" actId="478"/>
          <ac:grpSpMkLst>
            <pc:docMk/>
            <pc:sldMk cId="4200498181" sldId="285"/>
            <ac:grpSpMk id="53" creationId="{4026D8E0-5EAB-38A5-BE1E-9DA28C477282}"/>
          </ac:grpSpMkLst>
        </pc:grpChg>
        <pc:grpChg chg="del mod">
          <ac:chgData name="Benjamin TITEUX" userId="a162ce39-9f95-464a-bcfb-4807a44df959" providerId="ADAL" clId="{C4FE7BCC-647B-465A-9E93-263E3B955DFB}" dt="2023-04-27T14:17:27.267" v="539" actId="478"/>
          <ac:grpSpMkLst>
            <pc:docMk/>
            <pc:sldMk cId="4200498181" sldId="285"/>
            <ac:grpSpMk id="54" creationId="{387B6355-B622-1114-A124-279B9B8967EA}"/>
          </ac:grpSpMkLst>
        </pc:grpChg>
        <pc:grpChg chg="del">
          <ac:chgData name="Benjamin TITEUX" userId="a162ce39-9f95-464a-bcfb-4807a44df959" providerId="ADAL" clId="{C4FE7BCC-647B-465A-9E93-263E3B955DFB}" dt="2023-04-27T14:12:56.369" v="470" actId="478"/>
          <ac:grpSpMkLst>
            <pc:docMk/>
            <pc:sldMk cId="4200498181" sldId="285"/>
            <ac:grpSpMk id="59" creationId="{6FDD0FEC-8337-06F3-D5CD-0E53EE0F8833}"/>
          </ac:grpSpMkLst>
        </pc:grpChg>
        <pc:grpChg chg="del mod">
          <ac:chgData name="Benjamin TITEUX" userId="a162ce39-9f95-464a-bcfb-4807a44df959" providerId="ADAL" clId="{C4FE7BCC-647B-465A-9E93-263E3B955DFB}" dt="2023-04-27T14:16:16.423" v="523" actId="478"/>
          <ac:grpSpMkLst>
            <pc:docMk/>
            <pc:sldMk cId="4200498181" sldId="285"/>
            <ac:grpSpMk id="60" creationId="{2A6F3297-7EC1-A7D8-25AA-193A7A3A433B}"/>
          </ac:grpSpMkLst>
        </pc:grpChg>
        <pc:grpChg chg="mod">
          <ac:chgData name="Benjamin TITEUX" userId="a162ce39-9f95-464a-bcfb-4807a44df959" providerId="ADAL" clId="{C4FE7BCC-647B-465A-9E93-263E3B955DFB}" dt="2023-04-27T14:19:46.799" v="572" actId="165"/>
          <ac:grpSpMkLst>
            <pc:docMk/>
            <pc:sldMk cId="4200498181" sldId="285"/>
            <ac:grpSpMk id="65" creationId="{64D0EDA1-58A7-EE56-579F-0EF818EC27B7}"/>
          </ac:grpSpMkLst>
        </pc:grpChg>
        <pc:grpChg chg="mod">
          <ac:chgData name="Benjamin TITEUX" userId="a162ce39-9f95-464a-bcfb-4807a44df959" providerId="ADAL" clId="{C4FE7BCC-647B-465A-9E93-263E3B955DFB}" dt="2023-04-27T14:19:46.799" v="572" actId="165"/>
          <ac:grpSpMkLst>
            <pc:docMk/>
            <pc:sldMk cId="4200498181" sldId="285"/>
            <ac:grpSpMk id="66" creationId="{E33C9E06-544A-223F-439F-330294BC287F}"/>
          </ac:grpSpMkLst>
        </pc:grpChg>
        <pc:grpChg chg="mod">
          <ac:chgData name="Benjamin TITEUX" userId="a162ce39-9f95-464a-bcfb-4807a44df959" providerId="ADAL" clId="{C4FE7BCC-647B-465A-9E93-263E3B955DFB}" dt="2023-04-27T14:19:46.799" v="572" actId="165"/>
          <ac:grpSpMkLst>
            <pc:docMk/>
            <pc:sldMk cId="4200498181" sldId="285"/>
            <ac:grpSpMk id="67" creationId="{6C4CEA81-6E16-078D-249A-2895B775B110}"/>
          </ac:grpSpMkLst>
        </pc:grpChg>
        <pc:grpChg chg="mod">
          <ac:chgData name="Benjamin TITEUX" userId="a162ce39-9f95-464a-bcfb-4807a44df959" providerId="ADAL" clId="{C4FE7BCC-647B-465A-9E93-263E3B955DFB}" dt="2023-04-27T14:21:12.296" v="583"/>
          <ac:grpSpMkLst>
            <pc:docMk/>
            <pc:sldMk cId="4200498181" sldId="285"/>
            <ac:grpSpMk id="76" creationId="{AE09DF54-8DA5-FD53-EC1D-6FB51830D370}"/>
          </ac:grpSpMkLst>
        </pc:grpChg>
        <pc:grpChg chg="del mod">
          <ac:chgData name="Benjamin TITEUX" userId="a162ce39-9f95-464a-bcfb-4807a44df959" providerId="ADAL" clId="{C4FE7BCC-647B-465A-9E93-263E3B955DFB}" dt="2023-04-27T14:21:30.363" v="592" actId="478"/>
          <ac:grpSpMkLst>
            <pc:docMk/>
            <pc:sldMk cId="4200498181" sldId="285"/>
            <ac:grpSpMk id="77" creationId="{4D7ADB76-7332-4CA1-4E34-A6C4E0DEDC66}"/>
          </ac:grpSpMkLst>
        </pc:grpChg>
        <pc:grpChg chg="mod">
          <ac:chgData name="Benjamin TITEUX" userId="a162ce39-9f95-464a-bcfb-4807a44df959" providerId="ADAL" clId="{C4FE7BCC-647B-465A-9E93-263E3B955DFB}" dt="2023-04-27T14:21:12.296" v="583"/>
          <ac:grpSpMkLst>
            <pc:docMk/>
            <pc:sldMk cId="4200498181" sldId="285"/>
            <ac:grpSpMk id="78" creationId="{03F9AC38-C698-8F07-18FF-D9215C886DD2}"/>
          </ac:grpSpMkLst>
        </pc:grpChg>
        <pc:grpChg chg="add mod">
          <ac:chgData name="Benjamin TITEUX" userId="a162ce39-9f95-464a-bcfb-4807a44df959" providerId="ADAL" clId="{C4FE7BCC-647B-465A-9E93-263E3B955DFB}" dt="2023-04-27T14:21:19.177" v="586" actId="1076"/>
          <ac:grpSpMkLst>
            <pc:docMk/>
            <pc:sldMk cId="4200498181" sldId="285"/>
            <ac:grpSpMk id="85" creationId="{973B1831-A506-E505-E802-E8CE8D02C46A}"/>
          </ac:grpSpMkLst>
        </pc:grpChg>
        <pc:grpChg chg="mod">
          <ac:chgData name="Benjamin TITEUX" userId="a162ce39-9f95-464a-bcfb-4807a44df959" providerId="ADAL" clId="{C4FE7BCC-647B-465A-9E93-263E3B955DFB}" dt="2023-04-27T14:21:15.632" v="585"/>
          <ac:grpSpMkLst>
            <pc:docMk/>
            <pc:sldMk cId="4200498181" sldId="285"/>
            <ac:grpSpMk id="86" creationId="{B445F30D-B449-E6A6-468D-6DEE98669AC7}"/>
          </ac:grpSpMkLst>
        </pc:grpChg>
        <pc:grpChg chg="mod">
          <ac:chgData name="Benjamin TITEUX" userId="a162ce39-9f95-464a-bcfb-4807a44df959" providerId="ADAL" clId="{C4FE7BCC-647B-465A-9E93-263E3B955DFB}" dt="2023-04-27T14:21:15.632" v="585"/>
          <ac:grpSpMkLst>
            <pc:docMk/>
            <pc:sldMk cId="4200498181" sldId="285"/>
            <ac:grpSpMk id="87" creationId="{078F290F-7DE3-9002-8E91-6AF9F851AC18}"/>
          </ac:grpSpMkLst>
        </pc:grpChg>
        <pc:grpChg chg="mod">
          <ac:chgData name="Benjamin TITEUX" userId="a162ce39-9f95-464a-bcfb-4807a44df959" providerId="ADAL" clId="{C4FE7BCC-647B-465A-9E93-263E3B955DFB}" dt="2023-04-27T14:21:15.632" v="585"/>
          <ac:grpSpMkLst>
            <pc:docMk/>
            <pc:sldMk cId="4200498181" sldId="285"/>
            <ac:grpSpMk id="88" creationId="{9FBC13B2-8BDC-2969-D5B2-6AF9E774FF61}"/>
          </ac:grpSpMkLst>
        </pc:grpChg>
        <pc:grpChg chg="mod">
          <ac:chgData name="Benjamin TITEUX" userId="a162ce39-9f95-464a-bcfb-4807a44df959" providerId="ADAL" clId="{C4FE7BCC-647B-465A-9E93-263E3B955DFB}" dt="2023-04-27T14:21:15.632" v="585"/>
          <ac:grpSpMkLst>
            <pc:docMk/>
            <pc:sldMk cId="4200498181" sldId="285"/>
            <ac:grpSpMk id="93" creationId="{FC1F9076-D6A1-086D-BB86-4BD8328DD508}"/>
          </ac:grpSpMkLst>
        </pc:grpChg>
        <pc:grpChg chg="mod">
          <ac:chgData name="Benjamin TITEUX" userId="a162ce39-9f95-464a-bcfb-4807a44df959" providerId="ADAL" clId="{C4FE7BCC-647B-465A-9E93-263E3B955DFB}" dt="2023-04-27T14:21:15.632" v="585"/>
          <ac:grpSpMkLst>
            <pc:docMk/>
            <pc:sldMk cId="4200498181" sldId="285"/>
            <ac:grpSpMk id="94" creationId="{B79F9DBC-CEBE-B9FE-7AA9-C26130CAF433}"/>
          </ac:grpSpMkLst>
        </pc:grpChg>
        <pc:grpChg chg="mod">
          <ac:chgData name="Benjamin TITEUX" userId="a162ce39-9f95-464a-bcfb-4807a44df959" providerId="ADAL" clId="{C4FE7BCC-647B-465A-9E93-263E3B955DFB}" dt="2023-04-27T14:21:15.632" v="585"/>
          <ac:grpSpMkLst>
            <pc:docMk/>
            <pc:sldMk cId="4200498181" sldId="285"/>
            <ac:grpSpMk id="95" creationId="{9871254E-6CCE-2654-298A-77D6A5BF4973}"/>
          </ac:grpSpMkLst>
        </pc:grpChg>
        <pc:picChg chg="add mod">
          <ac:chgData name="Benjamin TITEUX" userId="a162ce39-9f95-464a-bcfb-4807a44df959" providerId="ADAL" clId="{C4FE7BCC-647B-465A-9E93-263E3B955DFB}" dt="2023-04-27T14:19:14.337" v="568" actId="164"/>
          <ac:picMkLst>
            <pc:docMk/>
            <pc:sldMk cId="4200498181" sldId="285"/>
            <ac:picMk id="8" creationId="{99C56FF4-86C0-1BBF-A721-311C5FD92EE8}"/>
          </ac:picMkLst>
        </pc:picChg>
        <pc:picChg chg="add mod">
          <ac:chgData name="Benjamin TITEUX" userId="a162ce39-9f95-464a-bcfb-4807a44df959" providerId="ADAL" clId="{C4FE7BCC-647B-465A-9E93-263E3B955DFB}" dt="2023-04-27T14:19:10.836" v="567" actId="164"/>
          <ac:picMkLst>
            <pc:docMk/>
            <pc:sldMk cId="4200498181" sldId="285"/>
            <ac:picMk id="10" creationId="{3B6A5064-990F-7C1C-079F-B77AE3080A8E}"/>
          </ac:picMkLst>
        </pc:picChg>
        <pc:picChg chg="add mod">
          <ac:chgData name="Benjamin TITEUX" userId="a162ce39-9f95-464a-bcfb-4807a44df959" providerId="ADAL" clId="{C4FE7BCC-647B-465A-9E93-263E3B955DFB}" dt="2023-04-27T14:21:03.575" v="578" actId="1076"/>
          <ac:picMkLst>
            <pc:docMk/>
            <pc:sldMk cId="4200498181" sldId="285"/>
            <ac:picMk id="16" creationId="{58138137-0661-851D-B7F7-6374AD4FBCDF}"/>
          </ac:picMkLst>
        </pc:picChg>
        <pc:picChg chg="mod">
          <ac:chgData name="Benjamin TITEUX" userId="a162ce39-9f95-464a-bcfb-4807a44df959" providerId="ADAL" clId="{C4FE7BCC-647B-465A-9E93-263E3B955DFB}" dt="2023-04-27T14:17:50.134" v="546" actId="1076"/>
          <ac:picMkLst>
            <pc:docMk/>
            <pc:sldMk cId="4200498181" sldId="285"/>
            <ac:picMk id="21" creationId="{666C83BB-406B-66EB-D610-1758E23EEFF5}"/>
          </ac:picMkLst>
        </pc:picChg>
        <pc:picChg chg="add mod">
          <ac:chgData name="Benjamin TITEUX" userId="a162ce39-9f95-464a-bcfb-4807a44df959" providerId="ADAL" clId="{C4FE7BCC-647B-465A-9E93-263E3B955DFB}" dt="2023-04-27T14:18:30.992" v="562" actId="164"/>
          <ac:picMkLst>
            <pc:docMk/>
            <pc:sldMk cId="4200498181" sldId="285"/>
            <ac:picMk id="25" creationId="{AC0DC1D7-AEB9-087B-AC3C-433FE9B22812}"/>
          </ac:picMkLst>
        </pc:picChg>
        <pc:picChg chg="add mod">
          <ac:chgData name="Benjamin TITEUX" userId="a162ce39-9f95-464a-bcfb-4807a44df959" providerId="ADAL" clId="{C4FE7BCC-647B-465A-9E93-263E3B955DFB}" dt="2023-04-27T14:18:30.992" v="562" actId="164"/>
          <ac:picMkLst>
            <pc:docMk/>
            <pc:sldMk cId="4200498181" sldId="285"/>
            <ac:picMk id="27" creationId="{647E6914-E50A-615A-A353-5A3EEC91C865}"/>
          </ac:picMkLst>
        </pc:picChg>
        <pc:picChg chg="mod">
          <ac:chgData name="Benjamin TITEUX" userId="a162ce39-9f95-464a-bcfb-4807a44df959" providerId="ADAL" clId="{C4FE7BCC-647B-465A-9E93-263E3B955DFB}" dt="2023-04-27T14:21:12.296" v="583"/>
          <ac:picMkLst>
            <pc:docMk/>
            <pc:sldMk cId="4200498181" sldId="285"/>
            <ac:picMk id="38" creationId="{41D22557-1509-EF51-0CF3-36E8016D12CB}"/>
          </ac:picMkLst>
        </pc:picChg>
        <pc:picChg chg="del mod topLvl">
          <ac:chgData name="Benjamin TITEUX" userId="a162ce39-9f95-464a-bcfb-4807a44df959" providerId="ADAL" clId="{C4FE7BCC-647B-465A-9E93-263E3B955DFB}" dt="2023-04-27T14:17:29.802" v="540" actId="478"/>
          <ac:picMkLst>
            <pc:docMk/>
            <pc:sldMk cId="4200498181" sldId="285"/>
            <ac:picMk id="42" creationId="{9FC8838D-F1E3-3D33-92D8-36D28721D40D}"/>
          </ac:picMkLst>
        </pc:picChg>
        <pc:picChg chg="del mod">
          <ac:chgData name="Benjamin TITEUX" userId="a162ce39-9f95-464a-bcfb-4807a44df959" providerId="ADAL" clId="{C4FE7BCC-647B-465A-9E93-263E3B955DFB}" dt="2023-04-27T14:17:24.482" v="538" actId="478"/>
          <ac:picMkLst>
            <pc:docMk/>
            <pc:sldMk cId="4200498181" sldId="285"/>
            <ac:picMk id="51" creationId="{8A84A35F-0A8C-C923-2F36-AD7205D78436}"/>
          </ac:picMkLst>
        </pc:picChg>
        <pc:picChg chg="del mod">
          <ac:chgData name="Benjamin TITEUX" userId="a162ce39-9f95-464a-bcfb-4807a44df959" providerId="ADAL" clId="{C4FE7BCC-647B-465A-9E93-263E3B955DFB}" dt="2023-04-27T14:17:27.267" v="539" actId="478"/>
          <ac:picMkLst>
            <pc:docMk/>
            <pc:sldMk cId="4200498181" sldId="285"/>
            <ac:picMk id="55" creationId="{4E66B074-4026-0FD9-8EB9-1EDE4C9EACB3}"/>
          </ac:picMkLst>
        </pc:picChg>
        <pc:picChg chg="del mod ord">
          <ac:chgData name="Benjamin TITEUX" userId="a162ce39-9f95-464a-bcfb-4807a44df959" providerId="ADAL" clId="{C4FE7BCC-647B-465A-9E93-263E3B955DFB}" dt="2023-04-27T14:16:16.423" v="523" actId="478"/>
          <ac:picMkLst>
            <pc:docMk/>
            <pc:sldMk cId="4200498181" sldId="285"/>
            <ac:picMk id="61" creationId="{F1798AFB-3C98-9635-2CFB-034D09CAB361}"/>
          </ac:picMkLst>
        </pc:picChg>
        <pc:picChg chg="mod">
          <ac:chgData name="Benjamin TITEUX" userId="a162ce39-9f95-464a-bcfb-4807a44df959" providerId="ADAL" clId="{C4FE7BCC-647B-465A-9E93-263E3B955DFB}" dt="2023-04-27T14:19:46.799" v="572" actId="165"/>
          <ac:picMkLst>
            <pc:docMk/>
            <pc:sldMk cId="4200498181" sldId="285"/>
            <ac:picMk id="68" creationId="{14185D88-5EBC-07E3-11CA-FA5D0CC25842}"/>
          </ac:picMkLst>
        </pc:picChg>
        <pc:picChg chg="mod">
          <ac:chgData name="Benjamin TITEUX" userId="a162ce39-9f95-464a-bcfb-4807a44df959" providerId="ADAL" clId="{C4FE7BCC-647B-465A-9E93-263E3B955DFB}" dt="2023-04-27T14:19:46.799" v="572" actId="165"/>
          <ac:picMkLst>
            <pc:docMk/>
            <pc:sldMk cId="4200498181" sldId="285"/>
            <ac:picMk id="70" creationId="{A9865306-6C18-DE1D-C0A3-9CB138CCDACB}"/>
          </ac:picMkLst>
        </pc:picChg>
        <pc:picChg chg="mod">
          <ac:chgData name="Benjamin TITEUX" userId="a162ce39-9f95-464a-bcfb-4807a44df959" providerId="ADAL" clId="{C4FE7BCC-647B-465A-9E93-263E3B955DFB}" dt="2023-04-27T14:21:12.296" v="583"/>
          <ac:picMkLst>
            <pc:docMk/>
            <pc:sldMk cId="4200498181" sldId="285"/>
            <ac:picMk id="74" creationId="{10C640B1-E25C-EAAD-66E7-EE8606671D0F}"/>
          </ac:picMkLst>
        </pc:picChg>
        <pc:picChg chg="mod">
          <ac:chgData name="Benjamin TITEUX" userId="a162ce39-9f95-464a-bcfb-4807a44df959" providerId="ADAL" clId="{C4FE7BCC-647B-465A-9E93-263E3B955DFB}" dt="2023-04-27T14:21:12.296" v="583"/>
          <ac:picMkLst>
            <pc:docMk/>
            <pc:sldMk cId="4200498181" sldId="285"/>
            <ac:picMk id="79" creationId="{E71E1EB8-C1A0-9944-E65C-9EB9396DB458}"/>
          </ac:picMkLst>
        </pc:picChg>
        <pc:picChg chg="del mod">
          <ac:chgData name="Benjamin TITEUX" userId="a162ce39-9f95-464a-bcfb-4807a44df959" providerId="ADAL" clId="{C4FE7BCC-647B-465A-9E93-263E3B955DFB}" dt="2023-04-27T14:21:33.261" v="595" actId="478"/>
          <ac:picMkLst>
            <pc:docMk/>
            <pc:sldMk cId="4200498181" sldId="285"/>
            <ac:picMk id="81" creationId="{23A4DB0C-7007-73C5-C3F6-C9CDF233544A}"/>
          </ac:picMkLst>
        </pc:picChg>
        <pc:picChg chg="mod">
          <ac:chgData name="Benjamin TITEUX" userId="a162ce39-9f95-464a-bcfb-4807a44df959" providerId="ADAL" clId="{C4FE7BCC-647B-465A-9E93-263E3B955DFB}" dt="2023-04-27T14:21:15.632" v="585"/>
          <ac:picMkLst>
            <pc:docMk/>
            <pc:sldMk cId="4200498181" sldId="285"/>
            <ac:picMk id="89" creationId="{213D511C-5176-6D4E-97A7-5D5BF763D547}"/>
          </ac:picMkLst>
        </pc:picChg>
        <pc:picChg chg="mod">
          <ac:chgData name="Benjamin TITEUX" userId="a162ce39-9f95-464a-bcfb-4807a44df959" providerId="ADAL" clId="{C4FE7BCC-647B-465A-9E93-263E3B955DFB}" dt="2023-04-27T14:21:15.632" v="585"/>
          <ac:picMkLst>
            <pc:docMk/>
            <pc:sldMk cId="4200498181" sldId="285"/>
            <ac:picMk id="91" creationId="{1CE90EDA-B980-763A-EE6D-744D41F41B0E}"/>
          </ac:picMkLst>
        </pc:picChg>
        <pc:picChg chg="mod">
          <ac:chgData name="Benjamin TITEUX" userId="a162ce39-9f95-464a-bcfb-4807a44df959" providerId="ADAL" clId="{C4FE7BCC-647B-465A-9E93-263E3B955DFB}" dt="2023-04-27T14:21:15.632" v="585"/>
          <ac:picMkLst>
            <pc:docMk/>
            <pc:sldMk cId="4200498181" sldId="285"/>
            <ac:picMk id="96" creationId="{BE8B81B2-2266-0C52-90EB-90BA1E007493}"/>
          </ac:picMkLst>
        </pc:picChg>
        <pc:picChg chg="mod">
          <ac:chgData name="Benjamin TITEUX" userId="a162ce39-9f95-464a-bcfb-4807a44df959" providerId="ADAL" clId="{C4FE7BCC-647B-465A-9E93-263E3B955DFB}" dt="2023-04-27T14:21:15.632" v="585"/>
          <ac:picMkLst>
            <pc:docMk/>
            <pc:sldMk cId="4200498181" sldId="285"/>
            <ac:picMk id="98" creationId="{8E8EB428-DA7A-217A-4028-58E703CCC1C5}"/>
          </ac:picMkLst>
        </pc:picChg>
      </pc:sldChg>
      <pc:sldChg chg="add del">
        <pc:chgData name="Benjamin TITEUX" userId="a162ce39-9f95-464a-bcfb-4807a44df959" providerId="ADAL" clId="{C4FE7BCC-647B-465A-9E93-263E3B955DFB}" dt="2023-04-27T14:32:49.647" v="743" actId="47"/>
        <pc:sldMkLst>
          <pc:docMk/>
          <pc:sldMk cId="2116601476" sldId="286"/>
        </pc:sldMkLst>
      </pc:sldChg>
      <pc:sldMasterChg chg="delSldLayout modSldLayout">
        <pc:chgData name="Benjamin TITEUX" userId="a162ce39-9f95-464a-bcfb-4807a44df959" providerId="ADAL" clId="{C4FE7BCC-647B-465A-9E93-263E3B955DFB}" dt="2023-04-27T13:54:39.906" v="166" actId="47"/>
        <pc:sldMasterMkLst>
          <pc:docMk/>
          <pc:sldMasterMk cId="2122613290" sldId="2147483793"/>
        </pc:sldMasterMkLst>
        <pc:sldLayoutChg chg="delSp mod">
          <pc:chgData name="Benjamin TITEUX" userId="a162ce39-9f95-464a-bcfb-4807a44df959" providerId="ADAL" clId="{C4FE7BCC-647B-465A-9E93-263E3B955DFB}" dt="2023-04-27T13:52:25.566" v="157" actId="478"/>
          <pc:sldLayoutMkLst>
            <pc:docMk/>
            <pc:sldMasterMk cId="2122613290" sldId="2147483793"/>
            <pc:sldLayoutMk cId="4214609788" sldId="2147483932"/>
          </pc:sldLayoutMkLst>
          <pc:picChg chg="del">
            <ac:chgData name="Benjamin TITEUX" userId="a162ce39-9f95-464a-bcfb-4807a44df959" providerId="ADAL" clId="{C4FE7BCC-647B-465A-9E93-263E3B955DFB}" dt="2023-04-27T13:52:25.566" v="157" actId="478"/>
            <ac:picMkLst>
              <pc:docMk/>
              <pc:sldMasterMk cId="2122613290" sldId="2147483793"/>
              <pc:sldLayoutMk cId="4214609788" sldId="2147483932"/>
              <ac:picMk id="4" creationId="{A80CCC56-C917-4ED2-8A30-90D57DEB85F3}"/>
            </ac:picMkLst>
          </pc:picChg>
        </pc:sldLayoutChg>
        <pc:sldLayoutChg chg="del">
          <pc:chgData name="Benjamin TITEUX" userId="a162ce39-9f95-464a-bcfb-4807a44df959" providerId="ADAL" clId="{C4FE7BCC-647B-465A-9E93-263E3B955DFB}" dt="2023-04-27T13:54:39.906" v="166" actId="47"/>
          <pc:sldLayoutMkLst>
            <pc:docMk/>
            <pc:sldMasterMk cId="2122613290" sldId="2147483793"/>
            <pc:sldLayoutMk cId="1570009075" sldId="2147483933"/>
          </pc:sldLayoutMkLst>
        </pc:sldLayoutChg>
      </pc:sldMasterChg>
    </pc:docChg>
  </pc:docChgLst>
  <pc:docChgLst>
    <pc:chgData name="Guillaume Lesur" userId="cdb45b52-b811-4338-85f2-a66c25d43418" providerId="ADAL" clId="{72F39F56-5CBF-425B-A92A-EF2164E0F142}"/>
    <pc:docChg chg="custSel delSld modSld sldOrd modSection">
      <pc:chgData name="Guillaume Lesur" userId="cdb45b52-b811-4338-85f2-a66c25d43418" providerId="ADAL" clId="{72F39F56-5CBF-425B-A92A-EF2164E0F142}" dt="2023-05-05T14:24:29.211" v="568" actId="790"/>
      <pc:docMkLst>
        <pc:docMk/>
      </pc:docMkLst>
      <pc:sldChg chg="modSp mod">
        <pc:chgData name="Guillaume Lesur" userId="cdb45b52-b811-4338-85f2-a66c25d43418" providerId="ADAL" clId="{72F39F56-5CBF-425B-A92A-EF2164E0F142}" dt="2023-05-05T14:21:27.169" v="565" actId="790"/>
        <pc:sldMkLst>
          <pc:docMk/>
          <pc:sldMk cId="1072752447" sldId="256"/>
        </pc:sldMkLst>
        <pc:spChg chg="mod">
          <ac:chgData name="Guillaume Lesur" userId="cdb45b52-b811-4338-85f2-a66c25d43418" providerId="ADAL" clId="{72F39F56-5CBF-425B-A92A-EF2164E0F142}" dt="2023-05-05T14:21:27.169" v="565" actId="790"/>
          <ac:spMkLst>
            <pc:docMk/>
            <pc:sldMk cId="1072752447" sldId="256"/>
            <ac:spMk id="4" creationId="{C16F642D-71F8-1334-98C0-E703CCD20605}"/>
          </ac:spMkLst>
        </pc:spChg>
        <pc:spChg chg="mod">
          <ac:chgData name="Guillaume Lesur" userId="cdb45b52-b811-4338-85f2-a66c25d43418" providerId="ADAL" clId="{72F39F56-5CBF-425B-A92A-EF2164E0F142}" dt="2023-05-05T14:21:27.169" v="565" actId="790"/>
          <ac:spMkLst>
            <pc:docMk/>
            <pc:sldMk cId="1072752447" sldId="256"/>
            <ac:spMk id="5" creationId="{A7D7C40E-3225-53FD-E5A9-90D788E35290}"/>
          </ac:spMkLst>
        </pc:spChg>
      </pc:sldChg>
      <pc:sldChg chg="modSp mod">
        <pc:chgData name="Guillaume Lesur" userId="cdb45b52-b811-4338-85f2-a66c25d43418" providerId="ADAL" clId="{72F39F56-5CBF-425B-A92A-EF2164E0F142}" dt="2023-04-27T12:47:00.019" v="0" actId="1076"/>
        <pc:sldMkLst>
          <pc:docMk/>
          <pc:sldMk cId="3309903501" sldId="258"/>
        </pc:sldMkLst>
        <pc:spChg chg="mod">
          <ac:chgData name="Guillaume Lesur" userId="cdb45b52-b811-4338-85f2-a66c25d43418" providerId="ADAL" clId="{72F39F56-5CBF-425B-A92A-EF2164E0F142}" dt="2023-04-27T12:47:00.019" v="0" actId="1076"/>
          <ac:spMkLst>
            <pc:docMk/>
            <pc:sldMk cId="3309903501" sldId="258"/>
            <ac:spMk id="2" creationId="{4D5D83F0-7517-422F-B24D-5ED62FF60AED}"/>
          </ac:spMkLst>
        </pc:spChg>
      </pc:sldChg>
      <pc:sldChg chg="modSp mod">
        <pc:chgData name="Guillaume Lesur" userId="cdb45b52-b811-4338-85f2-a66c25d43418" providerId="ADAL" clId="{72F39F56-5CBF-425B-A92A-EF2164E0F142}" dt="2023-05-05T14:13:57.485" v="250" actId="790"/>
        <pc:sldMkLst>
          <pc:docMk/>
          <pc:sldMk cId="1213351221" sldId="259"/>
        </pc:sldMkLst>
        <pc:spChg chg="mod">
          <ac:chgData name="Guillaume Lesur" userId="cdb45b52-b811-4338-85f2-a66c25d43418" providerId="ADAL" clId="{72F39F56-5CBF-425B-A92A-EF2164E0F142}" dt="2023-05-05T14:13:57.485" v="250" actId="790"/>
          <ac:spMkLst>
            <pc:docMk/>
            <pc:sldMk cId="1213351221" sldId="259"/>
            <ac:spMk id="7" creationId="{00000000-0000-0000-0000-000000000000}"/>
          </ac:spMkLst>
        </pc:spChg>
        <pc:spChg chg="mod">
          <ac:chgData name="Guillaume Lesur" userId="cdb45b52-b811-4338-85f2-a66c25d43418" providerId="ADAL" clId="{72F39F56-5CBF-425B-A92A-EF2164E0F142}" dt="2023-05-05T14:13:57.485" v="250" actId="790"/>
          <ac:spMkLst>
            <pc:docMk/>
            <pc:sldMk cId="1213351221" sldId="259"/>
            <ac:spMk id="10" creationId="{552C51E9-0BE7-8289-1F09-CC0AAB06A8FE}"/>
          </ac:spMkLst>
        </pc:spChg>
        <pc:spChg chg="mod">
          <ac:chgData name="Guillaume Lesur" userId="cdb45b52-b811-4338-85f2-a66c25d43418" providerId="ADAL" clId="{72F39F56-5CBF-425B-A92A-EF2164E0F142}" dt="2023-05-05T14:13:57.485" v="250" actId="790"/>
          <ac:spMkLst>
            <pc:docMk/>
            <pc:sldMk cId="1213351221" sldId="259"/>
            <ac:spMk id="35" creationId="{C8CE7D51-7477-D7F8-B121-6312A12C99A4}"/>
          </ac:spMkLst>
        </pc:spChg>
        <pc:spChg chg="mod">
          <ac:chgData name="Guillaume Lesur" userId="cdb45b52-b811-4338-85f2-a66c25d43418" providerId="ADAL" clId="{72F39F56-5CBF-425B-A92A-EF2164E0F142}" dt="2023-05-05T14:13:57.485" v="250" actId="790"/>
          <ac:spMkLst>
            <pc:docMk/>
            <pc:sldMk cId="1213351221" sldId="259"/>
            <ac:spMk id="36" creationId="{3E95822E-47B8-C4BF-DB5D-2C0401A9C45A}"/>
          </ac:spMkLst>
        </pc:spChg>
        <pc:spChg chg="mod">
          <ac:chgData name="Guillaume Lesur" userId="cdb45b52-b811-4338-85f2-a66c25d43418" providerId="ADAL" clId="{72F39F56-5CBF-425B-A92A-EF2164E0F142}" dt="2023-05-05T14:13:57.485" v="250" actId="790"/>
          <ac:spMkLst>
            <pc:docMk/>
            <pc:sldMk cId="1213351221" sldId="259"/>
            <ac:spMk id="37" creationId="{BC877627-4226-AF5F-108E-F76E1E965215}"/>
          </ac:spMkLst>
        </pc:spChg>
        <pc:spChg chg="mod">
          <ac:chgData name="Guillaume Lesur" userId="cdb45b52-b811-4338-85f2-a66c25d43418" providerId="ADAL" clId="{72F39F56-5CBF-425B-A92A-EF2164E0F142}" dt="2023-05-05T14:13:57.485" v="250" actId="790"/>
          <ac:spMkLst>
            <pc:docMk/>
            <pc:sldMk cId="1213351221" sldId="259"/>
            <ac:spMk id="38" creationId="{63C47BBA-96B3-E57B-2DA3-E4E4194CB989}"/>
          </ac:spMkLst>
        </pc:spChg>
        <pc:spChg chg="mod">
          <ac:chgData name="Guillaume Lesur" userId="cdb45b52-b811-4338-85f2-a66c25d43418" providerId="ADAL" clId="{72F39F56-5CBF-425B-A92A-EF2164E0F142}" dt="2023-05-05T14:13:57.485" v="250" actId="790"/>
          <ac:spMkLst>
            <pc:docMk/>
            <pc:sldMk cId="1213351221" sldId="259"/>
            <ac:spMk id="39" creationId="{C091837D-5008-41AA-B7AA-FC752E3DDA59}"/>
          </ac:spMkLst>
        </pc:spChg>
        <pc:spChg chg="mod">
          <ac:chgData name="Guillaume Lesur" userId="cdb45b52-b811-4338-85f2-a66c25d43418" providerId="ADAL" clId="{72F39F56-5CBF-425B-A92A-EF2164E0F142}" dt="2023-05-05T14:13:57.485" v="250" actId="790"/>
          <ac:spMkLst>
            <pc:docMk/>
            <pc:sldMk cId="1213351221" sldId="259"/>
            <ac:spMk id="40" creationId="{7F4D9F23-0DFF-A624-180C-08A924471ADA}"/>
          </ac:spMkLst>
        </pc:spChg>
        <pc:spChg chg="mod">
          <ac:chgData name="Guillaume Lesur" userId="cdb45b52-b811-4338-85f2-a66c25d43418" providerId="ADAL" clId="{72F39F56-5CBF-425B-A92A-EF2164E0F142}" dt="2023-05-05T14:13:57.485" v="250" actId="790"/>
          <ac:spMkLst>
            <pc:docMk/>
            <pc:sldMk cId="1213351221" sldId="259"/>
            <ac:spMk id="41" creationId="{BF34357C-29B9-2D58-23AE-F3ED3AB44AA4}"/>
          </ac:spMkLst>
        </pc:spChg>
      </pc:sldChg>
      <pc:sldChg chg="addSp modSp mod">
        <pc:chgData name="Guillaume Lesur" userId="cdb45b52-b811-4338-85f2-a66c25d43418" providerId="ADAL" clId="{72F39F56-5CBF-425B-A92A-EF2164E0F142}" dt="2023-04-27T12:51:34.468" v="26" actId="20577"/>
        <pc:sldMkLst>
          <pc:docMk/>
          <pc:sldMk cId="3370467243" sldId="266"/>
        </pc:sldMkLst>
        <pc:spChg chg="add mod">
          <ac:chgData name="Guillaume Lesur" userId="cdb45b52-b811-4338-85f2-a66c25d43418" providerId="ADAL" clId="{72F39F56-5CBF-425B-A92A-EF2164E0F142}" dt="2023-04-27T12:51:34.468" v="26" actId="20577"/>
          <ac:spMkLst>
            <pc:docMk/>
            <pc:sldMk cId="3370467243" sldId="266"/>
            <ac:spMk id="4" creationId="{15C8608F-D468-83BC-B98A-51962691D555}"/>
          </ac:spMkLst>
        </pc:spChg>
      </pc:sldChg>
      <pc:sldChg chg="addSp delSp modSp mod modNotesTx">
        <pc:chgData name="Guillaume Lesur" userId="cdb45b52-b811-4338-85f2-a66c25d43418" providerId="ADAL" clId="{72F39F56-5CBF-425B-A92A-EF2164E0F142}" dt="2023-05-05T14:18:44.405" v="559" actId="20577"/>
        <pc:sldMkLst>
          <pc:docMk/>
          <pc:sldMk cId="3060054592" sldId="268"/>
        </pc:sldMkLst>
        <pc:spChg chg="add del mod">
          <ac:chgData name="Guillaume Lesur" userId="cdb45b52-b811-4338-85f2-a66c25d43418" providerId="ADAL" clId="{72F39F56-5CBF-425B-A92A-EF2164E0F142}" dt="2023-04-27T12:52:23.731" v="54" actId="478"/>
          <ac:spMkLst>
            <pc:docMk/>
            <pc:sldMk cId="3060054592" sldId="268"/>
            <ac:spMk id="3" creationId="{6C09A9DD-AC8D-E759-4C3C-A2F63B04B034}"/>
          </ac:spMkLst>
        </pc:spChg>
        <pc:spChg chg="add del mod">
          <ac:chgData name="Guillaume Lesur" userId="cdb45b52-b811-4338-85f2-a66c25d43418" providerId="ADAL" clId="{72F39F56-5CBF-425B-A92A-EF2164E0F142}" dt="2023-05-05T14:17:45.710" v="516" actId="478"/>
          <ac:spMkLst>
            <pc:docMk/>
            <pc:sldMk cId="3060054592" sldId="268"/>
            <ac:spMk id="4" creationId="{69DE069F-C434-B073-7B8F-119DF49FFD19}"/>
          </ac:spMkLst>
        </pc:spChg>
      </pc:sldChg>
      <pc:sldChg chg="modSp mod ord">
        <pc:chgData name="Guillaume Lesur" userId="cdb45b52-b811-4338-85f2-a66c25d43418" providerId="ADAL" clId="{72F39F56-5CBF-425B-A92A-EF2164E0F142}" dt="2023-05-05T14:20:29.234" v="563" actId="790"/>
        <pc:sldMkLst>
          <pc:docMk/>
          <pc:sldMk cId="1850618853" sldId="271"/>
        </pc:sldMkLst>
        <pc:spChg chg="mod">
          <ac:chgData name="Guillaume Lesur" userId="cdb45b52-b811-4338-85f2-a66c25d43418" providerId="ADAL" clId="{72F39F56-5CBF-425B-A92A-EF2164E0F142}" dt="2023-05-05T14:20:29.234" v="563" actId="790"/>
          <ac:spMkLst>
            <pc:docMk/>
            <pc:sldMk cId="1850618853" sldId="271"/>
            <ac:spMk id="4" creationId="{3032E3F7-6DD2-4AF7-AB6E-810520E6EB31}"/>
          </ac:spMkLst>
        </pc:spChg>
        <pc:spChg chg="mod">
          <ac:chgData name="Guillaume Lesur" userId="cdb45b52-b811-4338-85f2-a66c25d43418" providerId="ADAL" clId="{72F39F56-5CBF-425B-A92A-EF2164E0F142}" dt="2023-05-05T14:20:29.234" v="563" actId="790"/>
          <ac:spMkLst>
            <pc:docMk/>
            <pc:sldMk cId="1850618853" sldId="271"/>
            <ac:spMk id="37" creationId="{90CB6C03-6CFA-4E3C-AA7C-F267D7D2CC94}"/>
          </ac:spMkLst>
        </pc:spChg>
        <pc:spChg chg="mod">
          <ac:chgData name="Guillaume Lesur" userId="cdb45b52-b811-4338-85f2-a66c25d43418" providerId="ADAL" clId="{72F39F56-5CBF-425B-A92A-EF2164E0F142}" dt="2023-05-05T14:20:29.234" v="563" actId="790"/>
          <ac:spMkLst>
            <pc:docMk/>
            <pc:sldMk cId="1850618853" sldId="271"/>
            <ac:spMk id="38" creationId="{C96184FD-0C2F-4769-8C9B-E9EE41C826B6}"/>
          </ac:spMkLst>
        </pc:spChg>
        <pc:spChg chg="mod">
          <ac:chgData name="Guillaume Lesur" userId="cdb45b52-b811-4338-85f2-a66c25d43418" providerId="ADAL" clId="{72F39F56-5CBF-425B-A92A-EF2164E0F142}" dt="2023-05-05T14:20:29.234" v="563" actId="790"/>
          <ac:spMkLst>
            <pc:docMk/>
            <pc:sldMk cId="1850618853" sldId="271"/>
            <ac:spMk id="39" creationId="{C5FD381F-936D-4AC5-BC5D-C07C7E197298}"/>
          </ac:spMkLst>
        </pc:spChg>
        <pc:spChg chg="mod">
          <ac:chgData name="Guillaume Lesur" userId="cdb45b52-b811-4338-85f2-a66c25d43418" providerId="ADAL" clId="{72F39F56-5CBF-425B-A92A-EF2164E0F142}" dt="2023-05-05T14:20:29.234" v="563" actId="790"/>
          <ac:spMkLst>
            <pc:docMk/>
            <pc:sldMk cId="1850618853" sldId="271"/>
            <ac:spMk id="44" creationId="{F334EE44-1913-2F90-AD37-B8A412E50A44}"/>
          </ac:spMkLst>
        </pc:spChg>
        <pc:spChg chg="mod">
          <ac:chgData name="Guillaume Lesur" userId="cdb45b52-b811-4338-85f2-a66c25d43418" providerId="ADAL" clId="{72F39F56-5CBF-425B-A92A-EF2164E0F142}" dt="2023-05-05T14:20:29.234" v="563" actId="790"/>
          <ac:spMkLst>
            <pc:docMk/>
            <pc:sldMk cId="1850618853" sldId="271"/>
            <ac:spMk id="45" creationId="{B685C172-2C2F-A6FF-57A9-D9CF2BC62515}"/>
          </ac:spMkLst>
        </pc:spChg>
        <pc:spChg chg="mod">
          <ac:chgData name="Guillaume Lesur" userId="cdb45b52-b811-4338-85f2-a66c25d43418" providerId="ADAL" clId="{72F39F56-5CBF-425B-A92A-EF2164E0F142}" dt="2023-05-05T14:20:29.234" v="563" actId="790"/>
          <ac:spMkLst>
            <pc:docMk/>
            <pc:sldMk cId="1850618853" sldId="271"/>
            <ac:spMk id="46" creationId="{2E0FD7D7-F467-4D70-E458-0D4C653359CE}"/>
          </ac:spMkLst>
        </pc:spChg>
        <pc:spChg chg="mod">
          <ac:chgData name="Guillaume Lesur" userId="cdb45b52-b811-4338-85f2-a66c25d43418" providerId="ADAL" clId="{72F39F56-5CBF-425B-A92A-EF2164E0F142}" dt="2023-05-05T14:20:29.234" v="563" actId="790"/>
          <ac:spMkLst>
            <pc:docMk/>
            <pc:sldMk cId="1850618853" sldId="271"/>
            <ac:spMk id="47" creationId="{BE75839B-C903-7A61-2012-C76CE54B49E5}"/>
          </ac:spMkLst>
        </pc:spChg>
        <pc:spChg chg="mod">
          <ac:chgData name="Guillaume Lesur" userId="cdb45b52-b811-4338-85f2-a66c25d43418" providerId="ADAL" clId="{72F39F56-5CBF-425B-A92A-EF2164E0F142}" dt="2023-05-05T14:20:29.234" v="563" actId="790"/>
          <ac:spMkLst>
            <pc:docMk/>
            <pc:sldMk cId="1850618853" sldId="271"/>
            <ac:spMk id="50" creationId="{A63DEA40-8E3D-45B0-C28F-0EB79D5EF197}"/>
          </ac:spMkLst>
        </pc:spChg>
        <pc:spChg chg="mod">
          <ac:chgData name="Guillaume Lesur" userId="cdb45b52-b811-4338-85f2-a66c25d43418" providerId="ADAL" clId="{72F39F56-5CBF-425B-A92A-EF2164E0F142}" dt="2023-05-05T14:20:29.234" v="563" actId="790"/>
          <ac:spMkLst>
            <pc:docMk/>
            <pc:sldMk cId="1850618853" sldId="271"/>
            <ac:spMk id="53" creationId="{148B3953-5FBE-0F6F-000E-402573FD1C7D}"/>
          </ac:spMkLst>
        </pc:spChg>
        <pc:spChg chg="mod">
          <ac:chgData name="Guillaume Lesur" userId="cdb45b52-b811-4338-85f2-a66c25d43418" providerId="ADAL" clId="{72F39F56-5CBF-425B-A92A-EF2164E0F142}" dt="2023-05-05T14:20:29.234" v="563" actId="790"/>
          <ac:spMkLst>
            <pc:docMk/>
            <pc:sldMk cId="1850618853" sldId="271"/>
            <ac:spMk id="54" creationId="{6C10D089-C27D-C7D7-48E7-C8FD9E92930A}"/>
          </ac:spMkLst>
        </pc:spChg>
        <pc:spChg chg="mod">
          <ac:chgData name="Guillaume Lesur" userId="cdb45b52-b811-4338-85f2-a66c25d43418" providerId="ADAL" clId="{72F39F56-5CBF-425B-A92A-EF2164E0F142}" dt="2023-05-05T14:20:29.234" v="563" actId="790"/>
          <ac:spMkLst>
            <pc:docMk/>
            <pc:sldMk cId="1850618853" sldId="271"/>
            <ac:spMk id="55" creationId="{4A9231B6-7513-A339-3E7F-67ABFE897586}"/>
          </ac:spMkLst>
        </pc:spChg>
        <pc:spChg chg="mod">
          <ac:chgData name="Guillaume Lesur" userId="cdb45b52-b811-4338-85f2-a66c25d43418" providerId="ADAL" clId="{72F39F56-5CBF-425B-A92A-EF2164E0F142}" dt="2023-05-05T14:20:29.234" v="563" actId="790"/>
          <ac:spMkLst>
            <pc:docMk/>
            <pc:sldMk cId="1850618853" sldId="271"/>
            <ac:spMk id="56" creationId="{9021715B-D6D2-2CF0-274F-067BF71E60D2}"/>
          </ac:spMkLst>
        </pc:spChg>
        <pc:spChg chg="mod">
          <ac:chgData name="Guillaume Lesur" userId="cdb45b52-b811-4338-85f2-a66c25d43418" providerId="ADAL" clId="{72F39F56-5CBF-425B-A92A-EF2164E0F142}" dt="2023-05-05T14:20:29.234" v="563" actId="790"/>
          <ac:spMkLst>
            <pc:docMk/>
            <pc:sldMk cId="1850618853" sldId="271"/>
            <ac:spMk id="57" creationId="{3FC0E14E-5F31-529F-DF73-64C893719AC4}"/>
          </ac:spMkLst>
        </pc:spChg>
        <pc:spChg chg="mod">
          <ac:chgData name="Guillaume Lesur" userId="cdb45b52-b811-4338-85f2-a66c25d43418" providerId="ADAL" clId="{72F39F56-5CBF-425B-A92A-EF2164E0F142}" dt="2023-05-05T14:20:29.234" v="563" actId="790"/>
          <ac:spMkLst>
            <pc:docMk/>
            <pc:sldMk cId="1850618853" sldId="271"/>
            <ac:spMk id="58" creationId="{757F08DF-9A3A-D6D8-C2E3-F97BE3E6F8B5}"/>
          </ac:spMkLst>
        </pc:spChg>
        <pc:spChg chg="mod">
          <ac:chgData name="Guillaume Lesur" userId="cdb45b52-b811-4338-85f2-a66c25d43418" providerId="ADAL" clId="{72F39F56-5CBF-425B-A92A-EF2164E0F142}" dt="2023-05-05T14:20:29.234" v="563" actId="790"/>
          <ac:spMkLst>
            <pc:docMk/>
            <pc:sldMk cId="1850618853" sldId="271"/>
            <ac:spMk id="59" creationId="{522BB6AE-D826-4E32-0C3E-1F2F8B68001B}"/>
          </ac:spMkLst>
        </pc:spChg>
        <pc:spChg chg="mod">
          <ac:chgData name="Guillaume Lesur" userId="cdb45b52-b811-4338-85f2-a66c25d43418" providerId="ADAL" clId="{72F39F56-5CBF-425B-A92A-EF2164E0F142}" dt="2023-05-05T14:20:29.234" v="563" actId="790"/>
          <ac:spMkLst>
            <pc:docMk/>
            <pc:sldMk cId="1850618853" sldId="271"/>
            <ac:spMk id="60" creationId="{CE0EE125-75CA-2F78-3542-38A5FF927CE5}"/>
          </ac:spMkLst>
        </pc:spChg>
        <pc:spChg chg="mod">
          <ac:chgData name="Guillaume Lesur" userId="cdb45b52-b811-4338-85f2-a66c25d43418" providerId="ADAL" clId="{72F39F56-5CBF-425B-A92A-EF2164E0F142}" dt="2023-05-05T14:20:29.234" v="563" actId="790"/>
          <ac:spMkLst>
            <pc:docMk/>
            <pc:sldMk cId="1850618853" sldId="271"/>
            <ac:spMk id="61" creationId="{169AC12D-D01C-3322-FCB5-047C7946015E}"/>
          </ac:spMkLst>
        </pc:spChg>
        <pc:spChg chg="mod">
          <ac:chgData name="Guillaume Lesur" userId="cdb45b52-b811-4338-85f2-a66c25d43418" providerId="ADAL" clId="{72F39F56-5CBF-425B-A92A-EF2164E0F142}" dt="2023-05-05T14:20:29.234" v="563" actId="790"/>
          <ac:spMkLst>
            <pc:docMk/>
            <pc:sldMk cId="1850618853" sldId="271"/>
            <ac:spMk id="62" creationId="{C041F98D-B486-ED76-0346-A88E28236810}"/>
          </ac:spMkLst>
        </pc:spChg>
        <pc:spChg chg="mod">
          <ac:chgData name="Guillaume Lesur" userId="cdb45b52-b811-4338-85f2-a66c25d43418" providerId="ADAL" clId="{72F39F56-5CBF-425B-A92A-EF2164E0F142}" dt="2023-05-05T14:20:29.234" v="563" actId="790"/>
          <ac:spMkLst>
            <pc:docMk/>
            <pc:sldMk cId="1850618853" sldId="271"/>
            <ac:spMk id="63" creationId="{DBBA99CB-867F-2F05-C5DD-B5A520676E05}"/>
          </ac:spMkLst>
        </pc:spChg>
        <pc:spChg chg="mod">
          <ac:chgData name="Guillaume Lesur" userId="cdb45b52-b811-4338-85f2-a66c25d43418" providerId="ADAL" clId="{72F39F56-5CBF-425B-A92A-EF2164E0F142}" dt="2023-05-05T14:20:29.234" v="563" actId="790"/>
          <ac:spMkLst>
            <pc:docMk/>
            <pc:sldMk cId="1850618853" sldId="271"/>
            <ac:spMk id="64" creationId="{B2757F6A-4E9E-1DEC-DBA3-99B6F79BEDE9}"/>
          </ac:spMkLst>
        </pc:spChg>
        <pc:spChg chg="mod">
          <ac:chgData name="Guillaume Lesur" userId="cdb45b52-b811-4338-85f2-a66c25d43418" providerId="ADAL" clId="{72F39F56-5CBF-425B-A92A-EF2164E0F142}" dt="2023-05-05T14:20:29.234" v="563" actId="790"/>
          <ac:spMkLst>
            <pc:docMk/>
            <pc:sldMk cId="1850618853" sldId="271"/>
            <ac:spMk id="65" creationId="{FAC67FE8-9F5D-6D53-CAD2-ADC7EB5CA03F}"/>
          </ac:spMkLst>
        </pc:spChg>
        <pc:spChg chg="mod">
          <ac:chgData name="Guillaume Lesur" userId="cdb45b52-b811-4338-85f2-a66c25d43418" providerId="ADAL" clId="{72F39F56-5CBF-425B-A92A-EF2164E0F142}" dt="2023-05-05T14:20:29.234" v="563" actId="790"/>
          <ac:spMkLst>
            <pc:docMk/>
            <pc:sldMk cId="1850618853" sldId="271"/>
            <ac:spMk id="66" creationId="{784542A3-0E36-0B8E-2407-E5761E3F3C13}"/>
          </ac:spMkLst>
        </pc:spChg>
        <pc:spChg chg="mod">
          <ac:chgData name="Guillaume Lesur" userId="cdb45b52-b811-4338-85f2-a66c25d43418" providerId="ADAL" clId="{72F39F56-5CBF-425B-A92A-EF2164E0F142}" dt="2023-05-05T14:20:29.234" v="563" actId="790"/>
          <ac:spMkLst>
            <pc:docMk/>
            <pc:sldMk cId="1850618853" sldId="271"/>
            <ac:spMk id="67" creationId="{7620BF6F-52D0-6F61-0375-05D78C0FA981}"/>
          </ac:spMkLst>
        </pc:spChg>
        <pc:spChg chg="mod">
          <ac:chgData name="Guillaume Lesur" userId="cdb45b52-b811-4338-85f2-a66c25d43418" providerId="ADAL" clId="{72F39F56-5CBF-425B-A92A-EF2164E0F142}" dt="2023-05-05T14:20:29.234" v="563" actId="790"/>
          <ac:spMkLst>
            <pc:docMk/>
            <pc:sldMk cId="1850618853" sldId="271"/>
            <ac:spMk id="68" creationId="{22502700-F6B9-9379-1B68-040CEC781905}"/>
          </ac:spMkLst>
        </pc:spChg>
        <pc:spChg chg="mod">
          <ac:chgData name="Guillaume Lesur" userId="cdb45b52-b811-4338-85f2-a66c25d43418" providerId="ADAL" clId="{72F39F56-5CBF-425B-A92A-EF2164E0F142}" dt="2023-05-05T14:20:29.234" v="563" actId="790"/>
          <ac:spMkLst>
            <pc:docMk/>
            <pc:sldMk cId="1850618853" sldId="271"/>
            <ac:spMk id="69" creationId="{20E4A07D-5C75-E8E5-D3A7-DC6EA2A2FDD8}"/>
          </ac:spMkLst>
        </pc:spChg>
        <pc:spChg chg="mod">
          <ac:chgData name="Guillaume Lesur" userId="cdb45b52-b811-4338-85f2-a66c25d43418" providerId="ADAL" clId="{72F39F56-5CBF-425B-A92A-EF2164E0F142}" dt="2023-05-05T14:20:29.234" v="563" actId="790"/>
          <ac:spMkLst>
            <pc:docMk/>
            <pc:sldMk cId="1850618853" sldId="271"/>
            <ac:spMk id="70" creationId="{8DE33781-7279-6705-2BDC-6795789BCDB1}"/>
          </ac:spMkLst>
        </pc:spChg>
        <pc:spChg chg="mod">
          <ac:chgData name="Guillaume Lesur" userId="cdb45b52-b811-4338-85f2-a66c25d43418" providerId="ADAL" clId="{72F39F56-5CBF-425B-A92A-EF2164E0F142}" dt="2023-05-05T14:20:29.234" v="563" actId="790"/>
          <ac:spMkLst>
            <pc:docMk/>
            <pc:sldMk cId="1850618853" sldId="271"/>
            <ac:spMk id="71" creationId="{EF8E7446-D735-51FA-91F0-890B1CBF2739}"/>
          </ac:spMkLst>
        </pc:spChg>
        <pc:spChg chg="mod">
          <ac:chgData name="Guillaume Lesur" userId="cdb45b52-b811-4338-85f2-a66c25d43418" providerId="ADAL" clId="{72F39F56-5CBF-425B-A92A-EF2164E0F142}" dt="2023-05-05T14:20:29.234" v="563" actId="790"/>
          <ac:spMkLst>
            <pc:docMk/>
            <pc:sldMk cId="1850618853" sldId="271"/>
            <ac:spMk id="72" creationId="{ED87C83B-1734-E510-966F-7D7C81CD1E41}"/>
          </ac:spMkLst>
        </pc:spChg>
        <pc:spChg chg="mod">
          <ac:chgData name="Guillaume Lesur" userId="cdb45b52-b811-4338-85f2-a66c25d43418" providerId="ADAL" clId="{72F39F56-5CBF-425B-A92A-EF2164E0F142}" dt="2023-05-05T14:20:29.234" v="563" actId="790"/>
          <ac:spMkLst>
            <pc:docMk/>
            <pc:sldMk cId="1850618853" sldId="271"/>
            <ac:spMk id="73" creationId="{412625FF-FBB6-0B59-F7A2-E5F1DFBA1651}"/>
          </ac:spMkLst>
        </pc:spChg>
        <pc:spChg chg="mod">
          <ac:chgData name="Guillaume Lesur" userId="cdb45b52-b811-4338-85f2-a66c25d43418" providerId="ADAL" clId="{72F39F56-5CBF-425B-A92A-EF2164E0F142}" dt="2023-05-05T14:20:29.234" v="563" actId="790"/>
          <ac:spMkLst>
            <pc:docMk/>
            <pc:sldMk cId="1850618853" sldId="271"/>
            <ac:spMk id="74" creationId="{B3E7611E-EB05-B6FF-371D-E5BDD0AEC5E9}"/>
          </ac:spMkLst>
        </pc:spChg>
        <pc:spChg chg="mod">
          <ac:chgData name="Guillaume Lesur" userId="cdb45b52-b811-4338-85f2-a66c25d43418" providerId="ADAL" clId="{72F39F56-5CBF-425B-A92A-EF2164E0F142}" dt="2023-05-05T14:20:29.234" v="563" actId="790"/>
          <ac:spMkLst>
            <pc:docMk/>
            <pc:sldMk cId="1850618853" sldId="271"/>
            <ac:spMk id="75" creationId="{A15E9F00-C3BB-11E3-0B35-B06DEA7D6447}"/>
          </ac:spMkLst>
        </pc:spChg>
        <pc:spChg chg="mod">
          <ac:chgData name="Guillaume Lesur" userId="cdb45b52-b811-4338-85f2-a66c25d43418" providerId="ADAL" clId="{72F39F56-5CBF-425B-A92A-EF2164E0F142}" dt="2023-05-05T14:20:29.234" v="563" actId="790"/>
          <ac:spMkLst>
            <pc:docMk/>
            <pc:sldMk cId="1850618853" sldId="271"/>
            <ac:spMk id="76" creationId="{CDF0CDFB-CD45-B21D-B104-735D40E7AB39}"/>
          </ac:spMkLst>
        </pc:spChg>
        <pc:spChg chg="mod">
          <ac:chgData name="Guillaume Lesur" userId="cdb45b52-b811-4338-85f2-a66c25d43418" providerId="ADAL" clId="{72F39F56-5CBF-425B-A92A-EF2164E0F142}" dt="2023-05-05T14:20:29.234" v="563" actId="790"/>
          <ac:spMkLst>
            <pc:docMk/>
            <pc:sldMk cId="1850618853" sldId="271"/>
            <ac:spMk id="77" creationId="{E086FA26-B906-88C6-5C77-18FE9AF95781}"/>
          </ac:spMkLst>
        </pc:spChg>
        <pc:spChg chg="mod">
          <ac:chgData name="Guillaume Lesur" userId="cdb45b52-b811-4338-85f2-a66c25d43418" providerId="ADAL" clId="{72F39F56-5CBF-425B-A92A-EF2164E0F142}" dt="2023-05-05T14:20:29.234" v="563" actId="790"/>
          <ac:spMkLst>
            <pc:docMk/>
            <pc:sldMk cId="1850618853" sldId="271"/>
            <ac:spMk id="78" creationId="{CBD3D922-0068-B3FD-0063-91D766D44938}"/>
          </ac:spMkLst>
        </pc:spChg>
        <pc:spChg chg="mod">
          <ac:chgData name="Guillaume Lesur" userId="cdb45b52-b811-4338-85f2-a66c25d43418" providerId="ADAL" clId="{72F39F56-5CBF-425B-A92A-EF2164E0F142}" dt="2023-05-05T14:20:29.234" v="563" actId="790"/>
          <ac:spMkLst>
            <pc:docMk/>
            <pc:sldMk cId="1850618853" sldId="271"/>
            <ac:spMk id="79" creationId="{ADA24FEE-D2CC-A618-15CC-F1839CC796FC}"/>
          </ac:spMkLst>
        </pc:spChg>
        <pc:spChg chg="mod">
          <ac:chgData name="Guillaume Lesur" userId="cdb45b52-b811-4338-85f2-a66c25d43418" providerId="ADAL" clId="{72F39F56-5CBF-425B-A92A-EF2164E0F142}" dt="2023-05-05T14:20:29.234" v="563" actId="790"/>
          <ac:spMkLst>
            <pc:docMk/>
            <pc:sldMk cId="1850618853" sldId="271"/>
            <ac:spMk id="80" creationId="{9F1E9330-5B90-7A76-0A58-D472954916D8}"/>
          </ac:spMkLst>
        </pc:spChg>
        <pc:spChg chg="mod">
          <ac:chgData name="Guillaume Lesur" userId="cdb45b52-b811-4338-85f2-a66c25d43418" providerId="ADAL" clId="{72F39F56-5CBF-425B-A92A-EF2164E0F142}" dt="2023-05-05T14:20:29.234" v="563" actId="790"/>
          <ac:spMkLst>
            <pc:docMk/>
            <pc:sldMk cId="1850618853" sldId="271"/>
            <ac:spMk id="81" creationId="{66A33C6A-76E8-FB67-4B66-702C08858169}"/>
          </ac:spMkLst>
        </pc:spChg>
        <pc:spChg chg="mod">
          <ac:chgData name="Guillaume Lesur" userId="cdb45b52-b811-4338-85f2-a66c25d43418" providerId="ADAL" clId="{72F39F56-5CBF-425B-A92A-EF2164E0F142}" dt="2023-05-05T14:20:29.234" v="563" actId="790"/>
          <ac:spMkLst>
            <pc:docMk/>
            <pc:sldMk cId="1850618853" sldId="271"/>
            <ac:spMk id="82" creationId="{39F2A8DE-F5AA-105D-B59E-E514E2464758}"/>
          </ac:spMkLst>
        </pc:spChg>
        <pc:spChg chg="mod">
          <ac:chgData name="Guillaume Lesur" userId="cdb45b52-b811-4338-85f2-a66c25d43418" providerId="ADAL" clId="{72F39F56-5CBF-425B-A92A-EF2164E0F142}" dt="2023-05-05T14:20:29.234" v="563" actId="790"/>
          <ac:spMkLst>
            <pc:docMk/>
            <pc:sldMk cId="1850618853" sldId="271"/>
            <ac:spMk id="83" creationId="{BA8697A1-4719-9371-9A0F-E5C662E686B3}"/>
          </ac:spMkLst>
        </pc:spChg>
      </pc:sldChg>
      <pc:sldChg chg="delSp modSp mod">
        <pc:chgData name="Guillaume Lesur" userId="cdb45b52-b811-4338-85f2-a66c25d43418" providerId="ADAL" clId="{72F39F56-5CBF-425B-A92A-EF2164E0F142}" dt="2023-05-05T14:20:54.943" v="564" actId="478"/>
        <pc:sldMkLst>
          <pc:docMk/>
          <pc:sldMk cId="3044690298" sldId="277"/>
        </pc:sldMkLst>
        <pc:spChg chg="del mod">
          <ac:chgData name="Guillaume Lesur" userId="cdb45b52-b811-4338-85f2-a66c25d43418" providerId="ADAL" clId="{72F39F56-5CBF-425B-A92A-EF2164E0F142}" dt="2023-05-05T14:20:54.943" v="564" actId="478"/>
          <ac:spMkLst>
            <pc:docMk/>
            <pc:sldMk cId="3044690298" sldId="277"/>
            <ac:spMk id="3" creationId="{AA6F7F56-9003-F93D-5B39-5F57638295C5}"/>
          </ac:spMkLst>
        </pc:spChg>
        <pc:spChg chg="mod">
          <ac:chgData name="Guillaume Lesur" userId="cdb45b52-b811-4338-85f2-a66c25d43418" providerId="ADAL" clId="{72F39F56-5CBF-425B-A92A-EF2164E0F142}" dt="2023-04-27T12:59:50.979" v="127" actId="20577"/>
          <ac:spMkLst>
            <pc:docMk/>
            <pc:sldMk cId="3044690298" sldId="277"/>
            <ac:spMk id="7" creationId="{00000000-0000-0000-0000-000000000000}"/>
          </ac:spMkLst>
        </pc:spChg>
      </pc:sldChg>
      <pc:sldChg chg="addSp delSp modSp mod modNotesTx">
        <pc:chgData name="Guillaume Lesur" userId="cdb45b52-b811-4338-85f2-a66c25d43418" providerId="ADAL" clId="{72F39F56-5CBF-425B-A92A-EF2164E0F142}" dt="2023-05-05T14:17:08.293" v="512" actId="790"/>
        <pc:sldMkLst>
          <pc:docMk/>
          <pc:sldMk cId="2402388814" sldId="279"/>
        </pc:sldMkLst>
        <pc:spChg chg="mod">
          <ac:chgData name="Guillaume Lesur" userId="cdb45b52-b811-4338-85f2-a66c25d43418" providerId="ADAL" clId="{72F39F56-5CBF-425B-A92A-EF2164E0F142}" dt="2023-05-05T14:17:08.293" v="512" actId="790"/>
          <ac:spMkLst>
            <pc:docMk/>
            <pc:sldMk cId="2402388814" sldId="279"/>
            <ac:spMk id="2" creationId="{00000000-0000-0000-0000-000000000000}"/>
          </ac:spMkLst>
        </pc:spChg>
        <pc:spChg chg="add del mod">
          <ac:chgData name="Guillaume Lesur" userId="cdb45b52-b811-4338-85f2-a66c25d43418" providerId="ADAL" clId="{72F39F56-5CBF-425B-A92A-EF2164E0F142}" dt="2023-05-05T14:17:00.723" v="511" actId="478"/>
          <ac:spMkLst>
            <pc:docMk/>
            <pc:sldMk cId="2402388814" sldId="279"/>
            <ac:spMk id="3" creationId="{9DD6386F-AA3D-7723-9727-2820FD951F28}"/>
          </ac:spMkLst>
        </pc:spChg>
        <pc:spChg chg="mod">
          <ac:chgData name="Guillaume Lesur" userId="cdb45b52-b811-4338-85f2-a66c25d43418" providerId="ADAL" clId="{72F39F56-5CBF-425B-A92A-EF2164E0F142}" dt="2023-05-05T14:17:08.293" v="512" actId="790"/>
          <ac:spMkLst>
            <pc:docMk/>
            <pc:sldMk cId="2402388814" sldId="279"/>
            <ac:spMk id="5" creationId="{793A2D1F-2E07-E050-D6C8-DE679093E227}"/>
          </ac:spMkLst>
        </pc:spChg>
        <pc:spChg chg="mod">
          <ac:chgData name="Guillaume Lesur" userId="cdb45b52-b811-4338-85f2-a66c25d43418" providerId="ADAL" clId="{72F39F56-5CBF-425B-A92A-EF2164E0F142}" dt="2023-05-05T14:17:08.293" v="512" actId="790"/>
          <ac:spMkLst>
            <pc:docMk/>
            <pc:sldMk cId="2402388814" sldId="279"/>
            <ac:spMk id="7" creationId="{00000000-0000-0000-0000-000000000000}"/>
          </ac:spMkLst>
        </pc:spChg>
      </pc:sldChg>
      <pc:sldChg chg="modSp mod">
        <pc:chgData name="Guillaume Lesur" userId="cdb45b52-b811-4338-85f2-a66c25d43418" providerId="ADAL" clId="{72F39F56-5CBF-425B-A92A-EF2164E0F142}" dt="2023-05-05T14:24:29.211" v="568" actId="790"/>
        <pc:sldMkLst>
          <pc:docMk/>
          <pc:sldMk cId="247027372" sldId="282"/>
        </pc:sldMkLst>
        <pc:spChg chg="mod">
          <ac:chgData name="Guillaume Lesur" userId="cdb45b52-b811-4338-85f2-a66c25d43418" providerId="ADAL" clId="{72F39F56-5CBF-425B-A92A-EF2164E0F142}" dt="2023-05-05T14:24:18.652" v="567" actId="790"/>
          <ac:spMkLst>
            <pc:docMk/>
            <pc:sldMk cId="247027372" sldId="282"/>
            <ac:spMk id="4" creationId="{75545637-A900-53B9-E217-2900558E1F31}"/>
          </ac:spMkLst>
        </pc:spChg>
        <pc:spChg chg="mod">
          <ac:chgData name="Guillaume Lesur" userId="cdb45b52-b811-4338-85f2-a66c25d43418" providerId="ADAL" clId="{72F39F56-5CBF-425B-A92A-EF2164E0F142}" dt="2023-05-05T14:24:18.652" v="567" actId="790"/>
          <ac:spMkLst>
            <pc:docMk/>
            <pc:sldMk cId="247027372" sldId="282"/>
            <ac:spMk id="6" creationId="{00000000-0000-0000-0000-000000000000}"/>
          </ac:spMkLst>
        </pc:spChg>
        <pc:graphicFrameChg chg="modGraphic">
          <ac:chgData name="Guillaume Lesur" userId="cdb45b52-b811-4338-85f2-a66c25d43418" providerId="ADAL" clId="{72F39F56-5CBF-425B-A92A-EF2164E0F142}" dt="2023-05-05T14:24:29.211" v="568" actId="790"/>
          <ac:graphicFrameMkLst>
            <pc:docMk/>
            <pc:sldMk cId="247027372" sldId="282"/>
            <ac:graphicFrameMk id="8" creationId="{A6504BBB-CA9B-4120-8EEC-751C0EF21E78}"/>
          </ac:graphicFrameMkLst>
        </pc:graphicFrameChg>
      </pc:sldChg>
      <pc:sldChg chg="modSp mod ord">
        <pc:chgData name="Guillaume Lesur" userId="cdb45b52-b811-4338-85f2-a66c25d43418" providerId="ADAL" clId="{72F39F56-5CBF-425B-A92A-EF2164E0F142}" dt="2023-05-05T14:19:12.005" v="560" actId="790"/>
        <pc:sldMkLst>
          <pc:docMk/>
          <pc:sldMk cId="2542006372" sldId="284"/>
        </pc:sldMkLst>
        <pc:spChg chg="mod">
          <ac:chgData name="Guillaume Lesur" userId="cdb45b52-b811-4338-85f2-a66c25d43418" providerId="ADAL" clId="{72F39F56-5CBF-425B-A92A-EF2164E0F142}" dt="2023-05-05T14:19:12.005" v="560" actId="790"/>
          <ac:spMkLst>
            <pc:docMk/>
            <pc:sldMk cId="2542006372" sldId="284"/>
            <ac:spMk id="2" creationId="{00000000-0000-0000-0000-000000000000}"/>
          </ac:spMkLst>
        </pc:spChg>
        <pc:spChg chg="mod">
          <ac:chgData name="Guillaume Lesur" userId="cdb45b52-b811-4338-85f2-a66c25d43418" providerId="ADAL" clId="{72F39F56-5CBF-425B-A92A-EF2164E0F142}" dt="2023-05-05T14:19:12.005" v="560" actId="790"/>
          <ac:spMkLst>
            <pc:docMk/>
            <pc:sldMk cId="2542006372" sldId="284"/>
            <ac:spMk id="3" creationId="{7D25F5B1-74C4-5CB3-5139-A49AB5AC8A20}"/>
          </ac:spMkLst>
        </pc:spChg>
        <pc:spChg chg="mod">
          <ac:chgData name="Guillaume Lesur" userId="cdb45b52-b811-4338-85f2-a66c25d43418" providerId="ADAL" clId="{72F39F56-5CBF-425B-A92A-EF2164E0F142}" dt="2023-05-05T14:19:12.005" v="560" actId="790"/>
          <ac:spMkLst>
            <pc:docMk/>
            <pc:sldMk cId="2542006372" sldId="284"/>
            <ac:spMk id="7" creationId="{00000000-0000-0000-0000-000000000000}"/>
          </ac:spMkLst>
        </pc:spChg>
      </pc:sldChg>
      <pc:sldChg chg="del">
        <pc:chgData name="Guillaume Lesur" userId="cdb45b52-b811-4338-85f2-a66c25d43418" providerId="ADAL" clId="{72F39F56-5CBF-425B-A92A-EF2164E0F142}" dt="2023-04-27T12:49:19.424" v="1" actId="2696"/>
        <pc:sldMkLst>
          <pc:docMk/>
          <pc:sldMk cId="3440067536" sldId="285"/>
        </pc:sldMkLst>
      </pc:sldChg>
      <pc:sldChg chg="modNotesTx">
        <pc:chgData name="Guillaume Lesur" userId="cdb45b52-b811-4338-85f2-a66c25d43418" providerId="ADAL" clId="{72F39F56-5CBF-425B-A92A-EF2164E0F142}" dt="2023-05-05T14:17:33.100" v="515" actId="313"/>
        <pc:sldMkLst>
          <pc:docMk/>
          <pc:sldMk cId="4200498181" sldId="285"/>
        </pc:sldMkLst>
      </pc:sldChg>
    </pc:docChg>
  </pc:docChgLst>
  <pc:docChgLst>
    <pc:chgData name="Benjamin TITEUX" userId="S::benjamin.titeux@avanade.com::a162ce39-9f95-464a-bcfb-4807a44df959" providerId="AD" clId="Web-{4EE0A78C-FBB9-28F0-19EC-EF8A9954F96D}"/>
    <pc:docChg chg="addSld modSld modSection">
      <pc:chgData name="Benjamin TITEUX" userId="S::benjamin.titeux@avanade.com::a162ce39-9f95-464a-bcfb-4807a44df959" providerId="AD" clId="Web-{4EE0A78C-FBB9-28F0-19EC-EF8A9954F96D}" dt="2023-04-26T09:40:37.921" v="1218" actId="20577"/>
      <pc:docMkLst>
        <pc:docMk/>
      </pc:docMkLst>
      <pc:sldChg chg="modSp modNotes">
        <pc:chgData name="Benjamin TITEUX" userId="S::benjamin.titeux@avanade.com::a162ce39-9f95-464a-bcfb-4807a44df959" providerId="AD" clId="Web-{4EE0A78C-FBB9-28F0-19EC-EF8A9954F96D}" dt="2023-04-26T09:30:36.829" v="915" actId="20577"/>
        <pc:sldMkLst>
          <pc:docMk/>
          <pc:sldMk cId="172899439" sldId="270"/>
        </pc:sldMkLst>
        <pc:spChg chg="mod">
          <ac:chgData name="Benjamin TITEUX" userId="S::benjamin.titeux@avanade.com::a162ce39-9f95-464a-bcfb-4807a44df959" providerId="AD" clId="Web-{4EE0A78C-FBB9-28F0-19EC-EF8A9954F96D}" dt="2023-04-26T09:20:44.175" v="876" actId="20577"/>
          <ac:spMkLst>
            <pc:docMk/>
            <pc:sldMk cId="172899439" sldId="270"/>
            <ac:spMk id="2" creationId="{00000000-0000-0000-0000-000000000000}"/>
          </ac:spMkLst>
        </pc:spChg>
        <pc:spChg chg="mod">
          <ac:chgData name="Benjamin TITEUX" userId="S::benjamin.titeux@avanade.com::a162ce39-9f95-464a-bcfb-4807a44df959" providerId="AD" clId="Web-{4EE0A78C-FBB9-28F0-19EC-EF8A9954F96D}" dt="2023-04-26T09:30:36.829" v="915" actId="20577"/>
          <ac:spMkLst>
            <pc:docMk/>
            <pc:sldMk cId="172899439" sldId="270"/>
            <ac:spMk id="7" creationId="{00000000-0000-0000-0000-000000000000}"/>
          </ac:spMkLst>
        </pc:spChg>
      </pc:sldChg>
      <pc:sldChg chg="modNotes">
        <pc:chgData name="Benjamin TITEUX" userId="S::benjamin.titeux@avanade.com::a162ce39-9f95-464a-bcfb-4807a44df959" providerId="AD" clId="Web-{4EE0A78C-FBB9-28F0-19EC-EF8A9954F96D}" dt="2023-04-26T09:20:51.441" v="877"/>
        <pc:sldMkLst>
          <pc:docMk/>
          <pc:sldMk cId="1850618853" sldId="271"/>
        </pc:sldMkLst>
      </pc:sldChg>
      <pc:sldChg chg="addSp delSp modSp modNotes">
        <pc:chgData name="Benjamin TITEUX" userId="S::benjamin.titeux@avanade.com::a162ce39-9f95-464a-bcfb-4807a44df959" providerId="AD" clId="Web-{4EE0A78C-FBB9-28F0-19EC-EF8A9954F96D}" dt="2023-04-26T09:40:37.921" v="1218" actId="20577"/>
        <pc:sldMkLst>
          <pc:docMk/>
          <pc:sldMk cId="3044690298" sldId="277"/>
        </pc:sldMkLst>
        <pc:spChg chg="mod">
          <ac:chgData name="Benjamin TITEUX" userId="S::benjamin.titeux@avanade.com::a162ce39-9f95-464a-bcfb-4807a44df959" providerId="AD" clId="Web-{4EE0A78C-FBB9-28F0-19EC-EF8A9954F96D}" dt="2023-04-26T09:37:52.854" v="1061" actId="1076"/>
          <ac:spMkLst>
            <pc:docMk/>
            <pc:sldMk cId="3044690298" sldId="277"/>
            <ac:spMk id="3" creationId="{AA6F7F56-9003-F93D-5B39-5F57638295C5}"/>
          </ac:spMkLst>
        </pc:spChg>
        <pc:spChg chg="mod">
          <ac:chgData name="Benjamin TITEUX" userId="S::benjamin.titeux@avanade.com::a162ce39-9f95-464a-bcfb-4807a44df959" providerId="AD" clId="Web-{4EE0A78C-FBB9-28F0-19EC-EF8A9954F96D}" dt="2023-04-26T09:40:37.921" v="1218" actId="20577"/>
          <ac:spMkLst>
            <pc:docMk/>
            <pc:sldMk cId="3044690298" sldId="277"/>
            <ac:spMk id="7" creationId="{00000000-0000-0000-0000-000000000000}"/>
          </ac:spMkLst>
        </pc:spChg>
        <pc:picChg chg="add del mod">
          <ac:chgData name="Benjamin TITEUX" userId="S::benjamin.titeux@avanade.com::a162ce39-9f95-464a-bcfb-4807a44df959" providerId="AD" clId="Web-{4EE0A78C-FBB9-28F0-19EC-EF8A9954F96D}" dt="2023-04-26T09:34:16.443" v="927"/>
          <ac:picMkLst>
            <pc:docMk/>
            <pc:sldMk cId="3044690298" sldId="277"/>
            <ac:picMk id="4" creationId="{291C3B9D-BC41-1BBD-742A-127157D61ED8}"/>
          </ac:picMkLst>
        </pc:picChg>
        <pc:picChg chg="add del mod ord modCrop">
          <ac:chgData name="Benjamin TITEUX" userId="S::benjamin.titeux@avanade.com::a162ce39-9f95-464a-bcfb-4807a44df959" providerId="AD" clId="Web-{4EE0A78C-FBB9-28F0-19EC-EF8A9954F96D}" dt="2023-04-26T09:39:13.075" v="1073"/>
          <ac:picMkLst>
            <pc:docMk/>
            <pc:sldMk cId="3044690298" sldId="277"/>
            <ac:picMk id="5" creationId="{5248E7DA-6FDF-5E9B-9748-0347C596F805}"/>
          </ac:picMkLst>
        </pc:picChg>
      </pc:sldChg>
      <pc:sldChg chg="add replId">
        <pc:chgData name="Benjamin TITEUX" userId="S::benjamin.titeux@avanade.com::a162ce39-9f95-464a-bcfb-4807a44df959" providerId="AD" clId="Web-{4EE0A78C-FBB9-28F0-19EC-EF8A9954F96D}" dt="2023-04-26T09:12:51.180" v="165"/>
        <pc:sldMkLst>
          <pc:docMk/>
          <pc:sldMk cId="2542006372" sldId="284"/>
        </pc:sldMkLst>
      </pc:sldChg>
    </pc:docChg>
  </pc:docChgLst>
  <pc:docChgLst>
    <pc:chgData name="Thibault Falise" userId="aa44064b-759a-4791-b89e-7c2290c350bc" providerId="ADAL" clId="{66251A55-786C-447E-B53B-039B350CC584}"/>
    <pc:docChg chg="modSld">
      <pc:chgData name="Thibault Falise" userId="aa44064b-759a-4791-b89e-7c2290c350bc" providerId="ADAL" clId="{66251A55-786C-447E-B53B-039B350CC584}" dt="2019-02-26T19:23:00.866" v="0"/>
      <pc:docMkLst>
        <pc:docMk/>
      </pc:docMkLst>
      <pc:sldChg chg="modTransition">
        <pc:chgData name="Thibault Falise" userId="aa44064b-759a-4791-b89e-7c2290c350bc" providerId="ADAL" clId="{66251A55-786C-447E-B53B-039B350CC584}" dt="2019-02-26T19:23:00.866" v="0"/>
        <pc:sldMkLst>
          <pc:docMk/>
          <pc:sldMk cId="4243577494" sldId="280"/>
        </pc:sldMkLst>
      </pc:sldChg>
    </pc:docChg>
  </pc:docChgLst>
  <pc:docChgLst>
    <pc:chgData name="Jonas Elysee" userId="S::jonas.elysee@avanade.com::1b4a9580-843a-4e79-9e6e-0d83a5c44f8d" providerId="AD" clId="Web-{0335704A-E09B-0155-C1B2-9D14D8E6C314}"/>
    <pc:docChg chg="modSld">
      <pc:chgData name="Jonas Elysee" userId="S::jonas.elysee@avanade.com::1b4a9580-843a-4e79-9e6e-0d83a5c44f8d" providerId="AD" clId="Web-{0335704A-E09B-0155-C1B2-9D14D8E6C314}" dt="2023-04-26T09:18:22.654" v="40"/>
      <pc:docMkLst>
        <pc:docMk/>
      </pc:docMkLst>
      <pc:sldChg chg="modSp">
        <pc:chgData name="Jonas Elysee" userId="S::jonas.elysee@avanade.com::1b4a9580-843a-4e79-9e6e-0d83a5c44f8d" providerId="AD" clId="Web-{0335704A-E09B-0155-C1B2-9D14D8E6C314}" dt="2023-04-26T09:17:22.793" v="4" actId="20577"/>
        <pc:sldMkLst>
          <pc:docMk/>
          <pc:sldMk cId="1223223017" sldId="265"/>
        </pc:sldMkLst>
        <pc:spChg chg="mod">
          <ac:chgData name="Jonas Elysee" userId="S::jonas.elysee@avanade.com::1b4a9580-843a-4e79-9e6e-0d83a5c44f8d" providerId="AD" clId="Web-{0335704A-E09B-0155-C1B2-9D14D8E6C314}" dt="2023-04-26T09:17:22.793" v="4" actId="20577"/>
          <ac:spMkLst>
            <pc:docMk/>
            <pc:sldMk cId="1223223017" sldId="265"/>
            <ac:spMk id="5" creationId="{00000000-0000-0000-0000-000000000000}"/>
          </ac:spMkLst>
        </pc:spChg>
      </pc:sldChg>
      <pc:sldChg chg="modSp">
        <pc:chgData name="Jonas Elysee" userId="S::jonas.elysee@avanade.com::1b4a9580-843a-4e79-9e6e-0d83a5c44f8d" providerId="AD" clId="Web-{0335704A-E09B-0155-C1B2-9D14D8E6C314}" dt="2023-04-26T09:16:57.902" v="0" actId="20577"/>
        <pc:sldMkLst>
          <pc:docMk/>
          <pc:sldMk cId="3060054592" sldId="268"/>
        </pc:sldMkLst>
        <pc:spChg chg="mod">
          <ac:chgData name="Jonas Elysee" userId="S::jonas.elysee@avanade.com::1b4a9580-843a-4e79-9e6e-0d83a5c44f8d" providerId="AD" clId="Web-{0335704A-E09B-0155-C1B2-9D14D8E6C314}" dt="2023-04-26T09:16:57.902" v="0" actId="20577"/>
          <ac:spMkLst>
            <pc:docMk/>
            <pc:sldMk cId="3060054592" sldId="268"/>
            <ac:spMk id="7" creationId="{00000000-0000-0000-0000-000000000000}"/>
          </ac:spMkLst>
        </pc:spChg>
      </pc:sldChg>
      <pc:sldChg chg="modSp modNotes">
        <pc:chgData name="Jonas Elysee" userId="S::jonas.elysee@avanade.com::1b4a9580-843a-4e79-9e6e-0d83a5c44f8d" providerId="AD" clId="Web-{0335704A-E09B-0155-C1B2-9D14D8E6C314}" dt="2023-04-26T09:18:22.654" v="40"/>
        <pc:sldMkLst>
          <pc:docMk/>
          <pc:sldMk cId="3044690298" sldId="277"/>
        </pc:sldMkLst>
        <pc:spChg chg="mod">
          <ac:chgData name="Jonas Elysee" userId="S::jonas.elysee@avanade.com::1b4a9580-843a-4e79-9e6e-0d83a5c44f8d" providerId="AD" clId="Web-{0335704A-E09B-0155-C1B2-9D14D8E6C314}" dt="2023-04-26T09:17:44.263" v="7" actId="20577"/>
          <ac:spMkLst>
            <pc:docMk/>
            <pc:sldMk cId="3044690298" sldId="277"/>
            <ac:spMk id="7" creationId="{00000000-0000-0000-0000-000000000000}"/>
          </ac:spMkLst>
        </pc:spChg>
      </pc:sldChg>
    </pc:docChg>
  </pc:docChgLst>
  <pc:docChgLst>
    <pc:chgData name="Benjamin TITEUX" userId="S::benjamin.titeux@avanade.com::a162ce39-9f95-464a-bcfb-4807a44df959" providerId="AD" clId="Web-{F543E081-B44F-94F1-599B-D344211A2EC0}"/>
    <pc:docChg chg="modSld">
      <pc:chgData name="Benjamin TITEUX" userId="S::benjamin.titeux@avanade.com::a162ce39-9f95-464a-bcfb-4807a44df959" providerId="AD" clId="Web-{F543E081-B44F-94F1-599B-D344211A2EC0}" dt="2023-04-27T14:37:10.933" v="1" actId="20577"/>
      <pc:docMkLst>
        <pc:docMk/>
      </pc:docMkLst>
      <pc:sldChg chg="modSp">
        <pc:chgData name="Benjamin TITEUX" userId="S::benjamin.titeux@avanade.com::a162ce39-9f95-464a-bcfb-4807a44df959" providerId="AD" clId="Web-{F543E081-B44F-94F1-599B-D344211A2EC0}" dt="2023-04-27T14:37:10.933" v="1" actId="20577"/>
        <pc:sldMkLst>
          <pc:docMk/>
          <pc:sldMk cId="1072752447" sldId="256"/>
        </pc:sldMkLst>
        <pc:spChg chg="mod">
          <ac:chgData name="Benjamin TITEUX" userId="S::benjamin.titeux@avanade.com::a162ce39-9f95-464a-bcfb-4807a44df959" providerId="AD" clId="Web-{F543E081-B44F-94F1-599B-D344211A2EC0}" dt="2023-04-27T14:37:10.933" v="1" actId="20577"/>
          <ac:spMkLst>
            <pc:docMk/>
            <pc:sldMk cId="1072752447" sldId="256"/>
            <ac:spMk id="5" creationId="{A7D7C40E-3225-53FD-E5A9-90D788E35290}"/>
          </ac:spMkLst>
        </pc:spChg>
      </pc:sldChg>
    </pc:docChg>
  </pc:docChgLst>
  <pc:docChgLst>
    <pc:chgData name="Benjamin TITEUX" userId="S::benjamin.titeux@avanade.com::a162ce39-9f95-464a-bcfb-4807a44df959" providerId="AD" clId="Web-{ED08F019-32F2-FB44-73EC-8FEEC92B62BF}"/>
    <pc:docChg chg="modSld">
      <pc:chgData name="Benjamin TITEUX" userId="S::benjamin.titeux@avanade.com::a162ce39-9f95-464a-bcfb-4807a44df959" providerId="AD" clId="Web-{ED08F019-32F2-FB44-73EC-8FEEC92B62BF}" dt="2023-04-27T11:14:54.069" v="55" actId="14100"/>
      <pc:docMkLst>
        <pc:docMk/>
      </pc:docMkLst>
      <pc:sldChg chg="modSp">
        <pc:chgData name="Benjamin TITEUX" userId="S::benjamin.titeux@avanade.com::a162ce39-9f95-464a-bcfb-4807a44df959" providerId="AD" clId="Web-{ED08F019-32F2-FB44-73EC-8FEEC92B62BF}" dt="2023-04-27T11:14:54.069" v="55" actId="14100"/>
        <pc:sldMkLst>
          <pc:docMk/>
          <pc:sldMk cId="1223223017" sldId="265"/>
        </pc:sldMkLst>
        <pc:spChg chg="mod">
          <ac:chgData name="Benjamin TITEUX" userId="S::benjamin.titeux@avanade.com::a162ce39-9f95-464a-bcfb-4807a44df959" providerId="AD" clId="Web-{ED08F019-32F2-FB44-73EC-8FEEC92B62BF}" dt="2023-04-27T11:14:54.069" v="55" actId="14100"/>
          <ac:spMkLst>
            <pc:docMk/>
            <pc:sldMk cId="1223223017" sldId="265"/>
            <ac:spMk id="5" creationId="{00000000-0000-0000-0000-000000000000}"/>
          </ac:spMkLst>
        </pc:spChg>
      </pc:sldChg>
    </pc:docChg>
  </pc:docChgLst>
  <pc:docChgLst>
    <pc:chgData name="Philippe Puschmann" userId="S::philippe.puschmann@avanade.com::b31f6a18-db13-47a0-a3d2-5b26137c9054" providerId="AD" clId="Web-{95F947AC-8697-7004-4A03-94A3B2713715}"/>
    <pc:docChg chg="modSld">
      <pc:chgData name="Philippe Puschmann" userId="S::philippe.puschmann@avanade.com::b31f6a18-db13-47a0-a3d2-5b26137c9054" providerId="AD" clId="Web-{95F947AC-8697-7004-4A03-94A3B2713715}" dt="2019-02-25T12:15:45.417" v="7"/>
      <pc:docMkLst>
        <pc:docMk/>
      </pc:docMkLst>
      <pc:sldChg chg="modSp">
        <pc:chgData name="Philippe Puschmann" userId="S::philippe.puschmann@avanade.com::b31f6a18-db13-47a0-a3d2-5b26137c9054" providerId="AD" clId="Web-{95F947AC-8697-7004-4A03-94A3B2713715}" dt="2019-02-25T11:36:36.610" v="0" actId="1076"/>
        <pc:sldMkLst>
          <pc:docMk/>
          <pc:sldMk cId="859336105" sldId="267"/>
        </pc:sldMkLst>
        <pc:spChg chg="mod">
          <ac:chgData name="Philippe Puschmann" userId="S::philippe.puschmann@avanade.com::b31f6a18-db13-47a0-a3d2-5b26137c9054" providerId="AD" clId="Web-{95F947AC-8697-7004-4A03-94A3B2713715}" dt="2019-02-25T11:36:36.610" v="0" actId="1076"/>
          <ac:spMkLst>
            <pc:docMk/>
            <pc:sldMk cId="859336105" sldId="267"/>
            <ac:spMk id="5" creationId="{00000000-0000-0000-0000-000000000000}"/>
          </ac:spMkLst>
        </pc:spChg>
      </pc:sldChg>
      <pc:sldChg chg="modSp">
        <pc:chgData name="Philippe Puschmann" userId="S::philippe.puschmann@avanade.com::b31f6a18-db13-47a0-a3d2-5b26137c9054" providerId="AD" clId="Web-{95F947AC-8697-7004-4A03-94A3B2713715}" dt="2019-02-25T11:51:20.073" v="1" actId="20577"/>
        <pc:sldMkLst>
          <pc:docMk/>
          <pc:sldMk cId="1850618853" sldId="271"/>
        </pc:sldMkLst>
        <pc:spChg chg="mod">
          <ac:chgData name="Philippe Puschmann" userId="S::philippe.puschmann@avanade.com::b31f6a18-db13-47a0-a3d2-5b26137c9054" providerId="AD" clId="Web-{95F947AC-8697-7004-4A03-94A3B2713715}" dt="2019-02-25T11:51:20.073" v="1" actId="20577"/>
          <ac:spMkLst>
            <pc:docMk/>
            <pc:sldMk cId="1850618853" sldId="271"/>
            <ac:spMk id="7" creationId="{00000000-0000-0000-0000-000000000000}"/>
          </ac:spMkLst>
        </pc:spChg>
      </pc:sldChg>
      <pc:sldChg chg="modSp">
        <pc:chgData name="Philippe Puschmann" userId="S::philippe.puschmann@avanade.com::b31f6a18-db13-47a0-a3d2-5b26137c9054" providerId="AD" clId="Web-{95F947AC-8697-7004-4A03-94A3B2713715}" dt="2019-02-25T12:14:52.808" v="3" actId="20577"/>
        <pc:sldMkLst>
          <pc:docMk/>
          <pc:sldMk cId="3065482619" sldId="279"/>
        </pc:sldMkLst>
        <pc:spChg chg="mod">
          <ac:chgData name="Philippe Puschmann" userId="S::philippe.puschmann@avanade.com::b31f6a18-db13-47a0-a3d2-5b26137c9054" providerId="AD" clId="Web-{95F947AC-8697-7004-4A03-94A3B2713715}" dt="2019-02-25T12:14:52.808" v="3" actId="20577"/>
          <ac:spMkLst>
            <pc:docMk/>
            <pc:sldMk cId="3065482619" sldId="279"/>
            <ac:spMk id="7" creationId="{00000000-0000-0000-0000-000000000000}"/>
          </ac:spMkLst>
        </pc:spChg>
      </pc:sldChg>
      <pc:sldChg chg="modSp">
        <pc:chgData name="Philippe Puschmann" userId="S::philippe.puschmann@avanade.com::b31f6a18-db13-47a0-a3d2-5b26137c9054" providerId="AD" clId="Web-{95F947AC-8697-7004-4A03-94A3B2713715}" dt="2019-02-25T12:15:45.417" v="7"/>
        <pc:sldMkLst>
          <pc:docMk/>
          <pc:sldMk cId="247027372" sldId="282"/>
        </pc:sldMkLst>
        <pc:graphicFrameChg chg="mod modGraphic">
          <ac:chgData name="Philippe Puschmann" userId="S::philippe.puschmann@avanade.com::b31f6a18-db13-47a0-a3d2-5b26137c9054" providerId="AD" clId="Web-{95F947AC-8697-7004-4A03-94A3B2713715}" dt="2019-02-25T12:15:40.261" v="5"/>
          <ac:graphicFrameMkLst>
            <pc:docMk/>
            <pc:sldMk cId="247027372" sldId="282"/>
            <ac:graphicFrameMk id="2" creationId="{DC81FA5E-66B6-4FAB-954E-1C0E1B00B64D}"/>
          </ac:graphicFrameMkLst>
        </pc:graphicFrameChg>
        <pc:graphicFrameChg chg="mod modGraphic">
          <ac:chgData name="Philippe Puschmann" userId="S::philippe.puschmann@avanade.com::b31f6a18-db13-47a0-a3d2-5b26137c9054" providerId="AD" clId="Web-{95F947AC-8697-7004-4A03-94A3B2713715}" dt="2019-02-25T12:15:45.417" v="7"/>
          <ac:graphicFrameMkLst>
            <pc:docMk/>
            <pc:sldMk cId="247027372" sldId="282"/>
            <ac:graphicFrameMk id="5" creationId="{907DA95D-9C22-4409-AC59-CDC7925E81FE}"/>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3134-CEB1-9C43-B6DE-74B10BFB1C0A}" type="datetimeFigureOut">
              <a:rPr lang="en-US" smtClean="0"/>
              <a:t>5/10/2023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17A60-5211-564C-AE51-C5EE6D827C53}" type="slidenum">
              <a:rPr lang="en-US" smtClean="0"/>
              <a:t>‹#›</a:t>
            </a:fld>
            <a:endParaRPr lang="en-US"/>
          </a:p>
        </p:txBody>
      </p:sp>
    </p:spTree>
    <p:extLst>
      <p:ext uri="{BB962C8B-B14F-4D97-AF65-F5344CB8AC3E}">
        <p14:creationId xmlns:p14="http://schemas.microsoft.com/office/powerpoint/2010/main" val="185271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visualstudio/debugger/specify-symbol-dot-pdb-and-source-files-in-the-visual-studio-debugger?view=vs-202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hoosealicense.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F17A60-5211-564C-AE51-C5EE6D827C53}" type="slidenum">
              <a:rPr lang="en-US" smtClean="0"/>
              <a:t>1</a:t>
            </a:fld>
            <a:endParaRPr lang="en-US"/>
          </a:p>
        </p:txBody>
      </p:sp>
    </p:spTree>
    <p:extLst>
      <p:ext uri="{BB962C8B-B14F-4D97-AF65-F5344CB8AC3E}">
        <p14:creationId xmlns:p14="http://schemas.microsoft.com/office/powerpoint/2010/main" val="3650206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a:t>When building your project in Debug mode the .NET Compiler will generate “Program Database” (.</a:t>
            </a:r>
            <a:r>
              <a:rPr lang="en-US" noProof="0" err="1"/>
              <a:t>pdb</a:t>
            </a:r>
            <a:r>
              <a:rPr lang="en-US" noProof="0"/>
              <a:t>) also called “symbol file”. </a:t>
            </a:r>
          </a:p>
          <a:p>
            <a:r>
              <a:rPr lang="en-US" noProof="0"/>
              <a:t>These files allow the developer to debug the compiled code of its application, they map the “uncompiled” source code to the compiled source code.</a:t>
            </a:r>
          </a:p>
          <a:p>
            <a:r>
              <a:rPr lang="en-US" noProof="0"/>
              <a:t>- More about this subject </a:t>
            </a:r>
            <a:r>
              <a:rPr lang="en-US">
                <a:hlinkClick r:id="rId3"/>
              </a:rPr>
              <a:t>Symbol / PDB files in the Visual Studio debugger</a:t>
            </a:r>
            <a:r>
              <a:rPr lang="en-US"/>
              <a:t> </a:t>
            </a:r>
          </a:p>
          <a:p>
            <a:endParaRPr lang="en-US" noProof="0"/>
          </a:p>
          <a:p>
            <a:r>
              <a:rPr lang="en-US" noProof="0"/>
              <a:t>When you deploy your application in “Production” you must deploy the “Release” build of you application. </a:t>
            </a:r>
          </a:p>
          <a:p>
            <a:r>
              <a:rPr lang="en-US" noProof="0"/>
              <a:t>When build in “Release” mode the compiler will optimize and improve your code, this way it will be much faster and lighter than in Debug.</a:t>
            </a:r>
          </a:p>
          <a:p>
            <a:r>
              <a:rPr lang="en-US" noProof="0"/>
              <a:t>But the compiler will not generate “Symbol file” to allow you to “Debug” you application.</a:t>
            </a:r>
          </a:p>
          <a:p>
            <a:r>
              <a:rPr lang="en-US" noProof="0"/>
              <a:t> </a:t>
            </a:r>
          </a:p>
        </p:txBody>
      </p:sp>
      <p:sp>
        <p:nvSpPr>
          <p:cNvPr id="4" name="Slide Number Placeholder 3"/>
          <p:cNvSpPr>
            <a:spLocks noGrp="1"/>
          </p:cNvSpPr>
          <p:nvPr>
            <p:ph type="sldNum" sz="quarter" idx="10"/>
          </p:nvPr>
        </p:nvSpPr>
        <p:spPr/>
        <p:txBody>
          <a:bodyPr/>
          <a:lstStyle/>
          <a:p>
            <a:fld id="{83F17A60-5211-564C-AE51-C5EE6D827C53}" type="slidenum">
              <a:rPr lang="en-US" smtClean="0"/>
              <a:t>10</a:t>
            </a:fld>
            <a:endParaRPr lang="en-US"/>
          </a:p>
        </p:txBody>
      </p:sp>
    </p:spTree>
    <p:extLst>
      <p:ext uri="{BB962C8B-B14F-4D97-AF65-F5344CB8AC3E}">
        <p14:creationId xmlns:p14="http://schemas.microsoft.com/office/powerpoint/2010/main" val="4167487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fr-FR"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3F17A60-5211-564C-AE51-C5EE6D827C53}" type="slidenum">
              <a:rPr lang="en-US" smtClean="0"/>
              <a:t>2</a:t>
            </a:fld>
            <a:endParaRPr lang="en-US"/>
          </a:p>
        </p:txBody>
      </p:sp>
    </p:spTree>
    <p:extLst>
      <p:ext uri="{BB962C8B-B14F-4D97-AF65-F5344CB8AC3E}">
        <p14:creationId xmlns:p14="http://schemas.microsoft.com/office/powerpoint/2010/main" val="2155697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a:t>Contains of all the source code files, icons, images, data files and anything else that will be compiled into an executable program or web site, or else is needed in order to perform the compilation. </a:t>
            </a:r>
          </a:p>
          <a:p>
            <a:pPr marL="342900" indent="-342900">
              <a:buFont typeface="Arial" panose="020B0604020202020204" pitchFamily="34" charset="0"/>
              <a:buChar char="•"/>
            </a:pPr>
            <a:r>
              <a:rPr lang="en-US" sz="1100"/>
              <a:t>Contains all the compiler settings and other configuration files that might be needed by various services or components that your program will communicate with.</a:t>
            </a:r>
          </a:p>
          <a:p>
            <a:pPr marL="342900" indent="-342900">
              <a:buFont typeface="Arial" panose="020B0604020202020204" pitchFamily="34" charset="0"/>
              <a:buChar char="•"/>
            </a:pPr>
            <a:endParaRPr lang="en-US" sz="110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you can specify the version or profile of the .NET Framework that you want your project to target. For an application to run on another computer, the Framework version that the application targets must be compatible with the Framework version that is installed on the computer.</a:t>
            </a:r>
          </a:p>
          <a:p>
            <a:endParaRPr lang="fr-FR"/>
          </a:p>
        </p:txBody>
      </p:sp>
      <p:sp>
        <p:nvSpPr>
          <p:cNvPr id="4" name="Slide Number Placeholder 3"/>
          <p:cNvSpPr>
            <a:spLocks noGrp="1"/>
          </p:cNvSpPr>
          <p:nvPr>
            <p:ph type="sldNum" sz="quarter" idx="10"/>
          </p:nvPr>
        </p:nvSpPr>
        <p:spPr/>
        <p:txBody>
          <a:bodyPr/>
          <a:lstStyle/>
          <a:p>
            <a:fld id="{83F17A60-5211-564C-AE51-C5EE6D827C53}" type="slidenum">
              <a:rPr lang="en-US" smtClean="0"/>
              <a:t>3</a:t>
            </a:fld>
            <a:endParaRPr lang="en-US"/>
          </a:p>
        </p:txBody>
      </p:sp>
    </p:spTree>
    <p:extLst>
      <p:ext uri="{BB962C8B-B14F-4D97-AF65-F5344CB8AC3E}">
        <p14:creationId xmlns:p14="http://schemas.microsoft.com/office/powerpoint/2010/main" val="255704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Attention when using NuGet package, some of these packages can contain malicious code or aggregate logs about your application and expose them on third parties.</a:t>
            </a:r>
          </a:p>
          <a:p>
            <a:r>
              <a:rPr lang="en-US" noProof="0" dirty="0"/>
              <a:t>If you need to use NuGet packages in your project, be sure for verify the following points:</a:t>
            </a:r>
          </a:p>
          <a:p>
            <a:endParaRPr lang="en-US" noProof="0" dirty="0"/>
          </a:p>
          <a:p>
            <a:pPr marL="171450" indent="-171450">
              <a:buFont typeface="Arial" panose="020B0604020202020204" pitchFamily="34" charset="0"/>
              <a:buChar char="•"/>
            </a:pPr>
            <a:r>
              <a:rPr lang="en-US" noProof="0" dirty="0"/>
              <a:t>Access to source code – important if you have to maintain / fork or security check packages that are used.</a:t>
            </a:r>
          </a:p>
          <a:p>
            <a:pPr marL="171450" indent="-171450">
              <a:buFont typeface="Arial" panose="020B0604020202020204" pitchFamily="34" charset="0"/>
              <a:buChar char="•"/>
            </a:pPr>
            <a:r>
              <a:rPr lang="en-US" noProof="0" dirty="0"/>
              <a:t>Type of licenses (more information about License: </a:t>
            </a:r>
            <a:r>
              <a:rPr lang="en-US" noProof="0" dirty="0">
                <a:hlinkClick r:id="rId3"/>
              </a:rPr>
              <a:t>Choose an open source license | Choose a License</a:t>
            </a:r>
            <a:r>
              <a:rPr lang="en-US" noProof="0" dirty="0"/>
              <a:t>) – In some cases, licenses doesn’t allow commercial re-use or require fees to be paid first.</a:t>
            </a:r>
          </a:p>
        </p:txBody>
      </p:sp>
      <p:sp>
        <p:nvSpPr>
          <p:cNvPr id="4" name="Slide Number Placeholder 3"/>
          <p:cNvSpPr>
            <a:spLocks noGrp="1"/>
          </p:cNvSpPr>
          <p:nvPr>
            <p:ph type="sldNum" sz="quarter" idx="10"/>
          </p:nvPr>
        </p:nvSpPr>
        <p:spPr/>
        <p:txBody>
          <a:bodyPr/>
          <a:lstStyle/>
          <a:p>
            <a:fld id="{83F17A60-5211-564C-AE51-C5EE6D827C53}" type="slidenum">
              <a:rPr lang="en-US" smtClean="0"/>
              <a:t>4</a:t>
            </a:fld>
            <a:endParaRPr lang="en-US"/>
          </a:p>
        </p:txBody>
      </p:sp>
    </p:spTree>
    <p:extLst>
      <p:ext uri="{BB962C8B-B14F-4D97-AF65-F5344CB8AC3E}">
        <p14:creationId xmlns:p14="http://schemas.microsoft.com/office/powerpoint/2010/main" val="354566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.NET applications use assembly behind.</a:t>
            </a:r>
          </a:p>
          <a:p>
            <a:endParaRPr lang="en-US" dirty="0"/>
          </a:p>
          <a:p>
            <a:r>
              <a:rPr lang="en-US" dirty="0"/>
              <a:t>An assembly is basically a “</a:t>
            </a:r>
            <a:r>
              <a:rPr lang="en-US" dirty="0" err="1"/>
              <a:t>dll</a:t>
            </a:r>
            <a:r>
              <a:rPr lang="en-US" dirty="0"/>
              <a:t>“ or “exe” it’s the result of a project build.</a:t>
            </a:r>
          </a:p>
          <a:p>
            <a:endParaRPr lang="en-US" noProof="0" dirty="0"/>
          </a:p>
          <a:p>
            <a:pPr rtl="0" eaLnBrk="1" fontAlgn="ctr" latinLnBrk="0" hangingPunct="1"/>
            <a:r>
              <a:rPr lang="en-US" sz="1200" b="1" u="sng" dirty="0"/>
              <a:t>1. Assembly manifest</a:t>
            </a:r>
            <a:r>
              <a:rPr lang="en-US" sz="1200" u="sng" dirty="0"/>
              <a:t> / </a:t>
            </a:r>
            <a:r>
              <a:rPr lang="en-US" sz="1200" b="1" u="sng" dirty="0"/>
              <a:t>Metadata</a:t>
            </a:r>
          </a:p>
          <a:p>
            <a:pPr rtl="0" eaLnBrk="1" fontAlgn="ctr" latinLnBrk="0" hangingPunct="1"/>
            <a:endParaRPr lang="en-US" sz="1200" b="1" i="0" u="none" strike="noStrike" kern="1200" dirty="0">
              <a:solidFill>
                <a:schemeClr val="tx1"/>
              </a:solidFill>
              <a:effectLst/>
              <a:latin typeface="+mn-lt"/>
              <a:ea typeface="+mn-ea"/>
              <a:cs typeface="+mn-cs"/>
            </a:endParaRPr>
          </a:p>
          <a:p>
            <a:pPr marL="171450" indent="-171450" algn="just">
              <a:buFont typeface="Arial" panose="020B0604020202020204" pitchFamily="34" charset="0"/>
              <a:buChar char="•"/>
            </a:pPr>
            <a:r>
              <a:rPr lang="en-US" dirty="0"/>
              <a:t>Assembly Manifest contains assembly metadata. It contains all the metadata which are required to specify the assembly's version requirements, security identity, scope of the assembly and references to resources and classes.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contains Assembly name, Version number, Culture, Strong name information , list of all files in the assembly, type reference information , information on referenced assemblies.</a:t>
            </a:r>
          </a:p>
          <a:p>
            <a:endParaRPr lang="en-US" dirty="0"/>
          </a:p>
          <a:p>
            <a:r>
              <a:rPr lang="en-US" b="1" u="sng" dirty="0"/>
              <a:t>2. Type Metadata</a:t>
            </a:r>
            <a:br>
              <a:rPr lang="en-US" b="1" u="sng" dirty="0"/>
            </a:br>
            <a:endParaRPr lang="en-US" b="1" u="sng" dirty="0"/>
          </a:p>
          <a:p>
            <a:pPr marL="457200" indent="-457200" fontAlgn="ctr">
              <a:buFont typeface="Arial" panose="020B0604020202020204" pitchFamily="34" charset="0"/>
              <a:buChar char="•"/>
            </a:pPr>
            <a:r>
              <a:rPr lang="en-US" sz="1200" dirty="0"/>
              <a:t>Contains information about the types declared and used in assembly</a:t>
            </a:r>
          </a:p>
          <a:p>
            <a:pPr marL="457200" indent="-457200" fontAlgn="ctr">
              <a:buFont typeface="Arial" panose="020B0604020202020204" pitchFamily="34" charset="0"/>
              <a:buChar char="•"/>
            </a:pPr>
            <a:r>
              <a:rPr lang="en-US" sz="1200" dirty="0"/>
              <a:t>Classes, interfaces, structs, events, indexers that are used</a:t>
            </a:r>
          </a:p>
          <a:p>
            <a:pPr marL="457200" indent="-457200" fontAlgn="ctr">
              <a:buFont typeface="Arial" panose="020B0604020202020204" pitchFamily="34" charset="0"/>
              <a:buChar char="•"/>
            </a:pPr>
            <a:r>
              <a:rPr lang="en-US" sz="1200" dirty="0"/>
              <a:t>All information about types </a:t>
            </a:r>
            <a:r>
              <a:rPr lang="en-US" sz="1200" dirty="0" err="1"/>
              <a:t>i.E</a:t>
            </a:r>
            <a:r>
              <a:rPr lang="en-US" sz="1200" dirty="0"/>
              <a:t> methods, attributes, propertied</a:t>
            </a:r>
          </a:p>
          <a:p>
            <a:endParaRPr lang="en-US" b="1" u="sng" dirty="0"/>
          </a:p>
          <a:p>
            <a:r>
              <a:rPr lang="en-US" b="1" u="sng" dirty="0"/>
              <a:t>3. Resources</a:t>
            </a:r>
          </a:p>
          <a:p>
            <a:endParaRPr lang="en-US" b="1" u="sng" dirty="0"/>
          </a:p>
          <a:p>
            <a:pPr marL="457200" indent="-457200" fontAlgn="ctr">
              <a:buFont typeface="Arial" panose="020B0604020202020204" pitchFamily="34" charset="0"/>
              <a:buChar char="•"/>
            </a:pPr>
            <a:r>
              <a:rPr lang="en-US" sz="1200" dirty="0"/>
              <a:t>Non-executable data that is part of application</a:t>
            </a:r>
          </a:p>
          <a:p>
            <a:pPr marL="457200" indent="-457200" fontAlgn="ctr">
              <a:buFont typeface="Arial" panose="020B0604020202020204" pitchFamily="34" charset="0"/>
              <a:buChar char="•"/>
            </a:pPr>
            <a:r>
              <a:rPr lang="en-US" sz="1200" dirty="0"/>
              <a:t>e.g. images, sounds, ,videos etc.</a:t>
            </a:r>
          </a:p>
          <a:p>
            <a:endParaRPr lang="en-US" b="1" u="sng" dirty="0"/>
          </a:p>
          <a:p>
            <a:r>
              <a:rPr lang="en-US" b="1" u="sng" dirty="0"/>
              <a:t>4. MSIL</a:t>
            </a:r>
          </a:p>
          <a:p>
            <a:endParaRPr lang="en-US" b="1" u="sng" dirty="0"/>
          </a:p>
          <a:p>
            <a:pPr marL="171450" indent="-171450">
              <a:buFont typeface="Arial" panose="020B0604020202020204" pitchFamily="34" charset="0"/>
              <a:buChar char="•"/>
            </a:pPr>
            <a:r>
              <a:rPr lang="en-US" b="0" u="none" dirty="0"/>
              <a:t>Contains the source code</a:t>
            </a:r>
          </a:p>
          <a:p>
            <a:endParaRPr lang="en-US" dirty="0"/>
          </a:p>
          <a:p>
            <a:endParaRPr lang="en-US" dirty="0"/>
          </a:p>
        </p:txBody>
      </p:sp>
      <p:sp>
        <p:nvSpPr>
          <p:cNvPr id="4" name="Slide Number Placeholder 3"/>
          <p:cNvSpPr>
            <a:spLocks noGrp="1"/>
          </p:cNvSpPr>
          <p:nvPr>
            <p:ph type="sldNum" sz="quarter" idx="10"/>
          </p:nvPr>
        </p:nvSpPr>
        <p:spPr/>
        <p:txBody>
          <a:bodyPr/>
          <a:lstStyle/>
          <a:p>
            <a:fld id="{83F17A60-5211-564C-AE51-C5EE6D827C53}" type="slidenum">
              <a:rPr lang="en-US" smtClean="0"/>
              <a:t>5</a:t>
            </a:fld>
            <a:endParaRPr lang="en-US"/>
          </a:p>
        </p:txBody>
      </p:sp>
    </p:spTree>
    <p:extLst>
      <p:ext uri="{BB962C8B-B14F-4D97-AF65-F5344CB8AC3E}">
        <p14:creationId xmlns:p14="http://schemas.microsoft.com/office/powerpoint/2010/main" val="32435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Global Assembly Cache is used for application that use .NET Framework prior to 4.8 and 4.8 included. </a:t>
            </a:r>
          </a:p>
          <a:p>
            <a:endParaRPr lang="en-US" noProof="0" dirty="0"/>
          </a:p>
          <a:p>
            <a:r>
              <a:rPr lang="en-US" noProof="0" dirty="0"/>
              <a:t>For all application using .NET Core and later the GAC is not used anymore (only available on Windows) as your application can be cross platform (Windows, Linux, </a:t>
            </a:r>
            <a:r>
              <a:rPr lang="en-US" noProof="0" dirty="0" err="1"/>
              <a:t>MacOs</a:t>
            </a:r>
            <a:r>
              <a:rPr lang="en-US" noProof="0" dirty="0"/>
              <a:t>).</a:t>
            </a:r>
          </a:p>
        </p:txBody>
      </p:sp>
      <p:sp>
        <p:nvSpPr>
          <p:cNvPr id="4" name="Slide Number Placeholder 3"/>
          <p:cNvSpPr>
            <a:spLocks noGrp="1"/>
          </p:cNvSpPr>
          <p:nvPr>
            <p:ph type="sldNum" sz="quarter" idx="10"/>
          </p:nvPr>
        </p:nvSpPr>
        <p:spPr/>
        <p:txBody>
          <a:bodyPr/>
          <a:lstStyle/>
          <a:p>
            <a:fld id="{83F17A60-5211-564C-AE51-C5EE6D827C53}" type="slidenum">
              <a:rPr lang="en-US" smtClean="0"/>
              <a:t>6</a:t>
            </a:fld>
            <a:endParaRPr lang="en-US"/>
          </a:p>
        </p:txBody>
      </p:sp>
    </p:spTree>
    <p:extLst>
      <p:ext uri="{BB962C8B-B14F-4D97-AF65-F5344CB8AC3E}">
        <p14:creationId xmlns:p14="http://schemas.microsoft.com/office/powerpoint/2010/main" val="2160864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83F17A60-5211-564C-AE51-C5EE6D827C53}" type="slidenum">
              <a:rPr lang="en-US" smtClean="0"/>
              <a:t>7</a:t>
            </a:fld>
            <a:endParaRPr lang="en-US"/>
          </a:p>
        </p:txBody>
      </p:sp>
    </p:spTree>
    <p:extLst>
      <p:ext uri="{BB962C8B-B14F-4D97-AF65-F5344CB8AC3E}">
        <p14:creationId xmlns:p14="http://schemas.microsoft.com/office/powerpoint/2010/main" val="2136318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83F17A60-5211-564C-AE51-C5EE6D827C53}" type="slidenum">
              <a:rPr lang="en-US" smtClean="0"/>
              <a:t>8</a:t>
            </a:fld>
            <a:endParaRPr lang="en-US"/>
          </a:p>
        </p:txBody>
      </p:sp>
    </p:spTree>
    <p:extLst>
      <p:ext uri="{BB962C8B-B14F-4D97-AF65-F5344CB8AC3E}">
        <p14:creationId xmlns:p14="http://schemas.microsoft.com/office/powerpoint/2010/main" val="2290218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fr-FR"/>
          </a:p>
          <a:p>
            <a:endParaRPr lang="fr-FR"/>
          </a:p>
          <a:p>
            <a:endParaRPr lang="fr-FR">
              <a:cs typeface="Calibri"/>
            </a:endParaRPr>
          </a:p>
        </p:txBody>
      </p:sp>
      <p:sp>
        <p:nvSpPr>
          <p:cNvPr id="4" name="Slide Number Placeholder 3"/>
          <p:cNvSpPr>
            <a:spLocks noGrp="1"/>
          </p:cNvSpPr>
          <p:nvPr>
            <p:ph type="sldNum" sz="quarter" idx="10"/>
          </p:nvPr>
        </p:nvSpPr>
        <p:spPr/>
        <p:txBody>
          <a:bodyPr/>
          <a:lstStyle/>
          <a:p>
            <a:fld id="{83F17A60-5211-564C-AE51-C5EE6D827C53}" type="slidenum">
              <a:rPr lang="en-US" smtClean="0"/>
              <a:t>9</a:t>
            </a:fld>
            <a:endParaRPr lang="en-US"/>
          </a:p>
        </p:txBody>
      </p:sp>
    </p:spTree>
    <p:extLst>
      <p:ext uri="{BB962C8B-B14F-4D97-AF65-F5344CB8AC3E}">
        <p14:creationId xmlns:p14="http://schemas.microsoft.com/office/powerpoint/2010/main" val="3035631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5.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7.png"/><Relationship Id="rId5" Type="http://schemas.microsoft.com/office/2007/relationships/hdphoto" Target="../media/hdphoto7.wdp"/><Relationship Id="rId4" Type="http://schemas.openxmlformats.org/officeDocument/2006/relationships/image" Target="../media/image5.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7.png"/><Relationship Id="rId5" Type="http://schemas.microsoft.com/office/2007/relationships/hdphoto" Target="../media/hdphoto7.wdp"/><Relationship Id="rId4" Type="http://schemas.openxmlformats.org/officeDocument/2006/relationships/image" Target="../media/image5.png"/></Relationships>
</file>

<file path=ppt/slideLayouts/_rels/slideLayout104.xml.rels><?xml version="1.0" encoding="UTF-8" standalone="yes"?>
<Relationships xmlns="http://schemas.openxmlformats.org/package/2006/relationships"><Relationship Id="rId3" Type="http://schemas.openxmlformats.org/officeDocument/2006/relationships/hyperlink" Target="https://avanade.sharepoint.com/sites/protectavanade/CDPProgram/Pages/Definition-of-Terms.aspx" TargetMode="External"/><Relationship Id="rId2" Type="http://schemas.openxmlformats.org/officeDocument/2006/relationships/hyperlink" Target="https://avanade.sharepoint.com/:w:/r/sites/DataClassificationProtection/_layouts/15/WopiFrame.aspx?sourcedoc=%7b9365598a-a883-42ba-aae6-bc099feba183%7d&amp;action=view&amp;Source=https://at.avanade.com/sites/DataClassificationProtection" TargetMode="External"/><Relationship Id="rId1" Type="http://schemas.openxmlformats.org/officeDocument/2006/relationships/slideMaster" Target="../slideMasters/slideMaster3.xml"/><Relationship Id="rId5" Type="http://schemas.openxmlformats.org/officeDocument/2006/relationships/hyperlink" Target="https://avanade.sharepoint.com/sites/policies/Policies2/Forms/Document%20Set/docsethomepage.aspx?ID=77&amp;FolderCTID=0x0120D52000CF6D47016810FA498245EE8CD67F7FEF&amp;List=2a8dd7fc-3738-4637-917d-8d634b84a911&amp;RootFolder=/sites/policies/Policies2/Client%20Records&amp;RecSrc=/sites/policies/Policies2/Client%20Records" TargetMode="External"/><Relationship Id="rId4" Type="http://schemas.openxmlformats.org/officeDocument/2006/relationships/hyperlink" Target="https://avanade.sharepoint.com/sites/policies/Policies2/Forms/Document%20Set/docsethomepage.aspx?ID=119&amp;FolderCTID=0x0120D52000CF6D47016810FA498245EE8CD67F7FEF&amp;List=2a8dd7fc-3738-4637-917d-8d634b84a911&amp;RootFolder=/sites/policies/Policies2/Corporate%20Records&amp;RecSrc=/sites/policies/Policies2/Corporate%20Records" TargetMode="Externa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9.svg"/><Relationship Id="rId4" Type="http://schemas.openxmlformats.org/officeDocument/2006/relationships/image" Target="../media/image7.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7.png"/><Relationship Id="rId5" Type="http://schemas.microsoft.com/office/2007/relationships/hdphoto" Target="../media/hdphoto3.wdp"/><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7.png"/><Relationship Id="rId5" Type="http://schemas.microsoft.com/office/2007/relationships/hdphoto" Target="../media/hdphoto4.wdp"/><Relationship Id="rId4" Type="http://schemas.openxmlformats.org/officeDocument/2006/relationships/image" Target="../media/image5.pn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2.png"/><Relationship Id="rId5" Type="http://schemas.microsoft.com/office/2007/relationships/hdphoto" Target="../media/hdphoto5.wdp"/><Relationship Id="rId4" Type="http://schemas.openxmlformats.org/officeDocument/2006/relationships/image" Target="../media/image5.pn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14.sv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png"/></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4.xml"/><Relationship Id="rId6" Type="http://schemas.openxmlformats.org/officeDocument/2006/relationships/image" Target="../media/image8.svg"/><Relationship Id="rId5" Type="http://schemas.openxmlformats.org/officeDocument/2006/relationships/image" Target="../media/image7.png"/><Relationship Id="rId4" Type="http://schemas.microsoft.com/office/2007/relationships/hdphoto" Target="../media/hdphoto6.wdp"/></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5.png"/></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5.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7.png"/><Relationship Id="rId5" Type="http://schemas.microsoft.com/office/2007/relationships/hdphoto" Target="../media/hdphoto7.wdp"/><Relationship Id="rId4" Type="http://schemas.openxmlformats.org/officeDocument/2006/relationships/image" Target="../media/image5.pn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7.png"/><Relationship Id="rId5" Type="http://schemas.microsoft.com/office/2007/relationships/hdphoto" Target="../media/hdphoto7.wdp"/><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microsoft.com/office/2007/relationships/hdphoto" Target="../media/hdphoto6.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7.wdp"/><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7.wdp"/><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s://avanade.sharepoint.com/sites/policies/Policies2/Forms/Document%20Set/docsethomepage.aspx?ID=119&amp;FolderCTID=0x0120D52000CF6D47016810FA498245EE8CD67F7FEF&amp;List=2a8dd7fc-3738-4637-917d-8d634b84a911&amp;RootFolder=/sites/policies/Policies2/Corporate%20Records&amp;RecSrc=/sites/policies/Policies2/Corporate%20Records" TargetMode="External"/><Relationship Id="rId2" Type="http://schemas.openxmlformats.org/officeDocument/2006/relationships/hyperlink" Target="https://avanade.sharepoint.com/sites/protectavanade/CDPProgram/Pages/Definition-of-Terms.aspx" TargetMode="External"/><Relationship Id="rId1" Type="http://schemas.openxmlformats.org/officeDocument/2006/relationships/slideMaster" Target="../slideMasters/slideMaster1.xml"/><Relationship Id="rId4" Type="http://schemas.openxmlformats.org/officeDocument/2006/relationships/hyperlink" Target="https://avanade.sharepoint.com/sites/policies/Policies2/Forms/Document%20Set/docsethomepage.aspx?ID=77&amp;FolderCTID=0x0120D52000CF6D47016810FA498245EE8CD67F7FEF&amp;List=2a8dd7fc-3738-4637-917d-8d634b84a911&amp;RootFolder=/sites/policies/Policies2/Client%20Records&amp;RecSrc=/sites/policies/Policies2/Client%20Records"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7.png"/><Relationship Id="rId5" Type="http://schemas.microsoft.com/office/2007/relationships/hdphoto" Target="../media/hdphoto3.wdp"/><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7.png"/><Relationship Id="rId5" Type="http://schemas.microsoft.com/office/2007/relationships/hdphoto" Target="../media/hdphoto4.wdp"/><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2.png"/><Relationship Id="rId5" Type="http://schemas.microsoft.com/office/2007/relationships/hdphoto" Target="../media/hdphoto5.wdp"/><Relationship Id="rId4"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3.wdp"/><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4.wdp"/><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4.sv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8.svg"/><Relationship Id="rId5" Type="http://schemas.openxmlformats.org/officeDocument/2006/relationships/image" Target="../media/image7.png"/><Relationship Id="rId4" Type="http://schemas.microsoft.com/office/2007/relationships/hdphoto" Target="../media/hdphoto6.wdp"/></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5.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5.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7.png"/><Relationship Id="rId5" Type="http://schemas.microsoft.com/office/2007/relationships/hdphoto" Target="../media/hdphoto7.wdp"/><Relationship Id="rId4" Type="http://schemas.openxmlformats.org/officeDocument/2006/relationships/image" Target="../media/image5.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7.png"/><Relationship Id="rId5" Type="http://schemas.microsoft.com/office/2007/relationships/hdphoto" Target="../media/hdphoto7.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microsoft.com/office/2007/relationships/hdphoto" Target="../media/hdphoto5.wdp"/><Relationship Id="rId4" Type="http://schemas.openxmlformats.org/officeDocument/2006/relationships/image" Target="../media/image5.png"/></Relationships>
</file>

<file path=ppt/slideLayouts/_rels/slideLayout70.xml.rels><?xml version="1.0" encoding="UTF-8" standalone="yes"?>
<Relationships xmlns="http://schemas.openxmlformats.org/package/2006/relationships"><Relationship Id="rId3" Type="http://schemas.openxmlformats.org/officeDocument/2006/relationships/hyperlink" Target="https://avanade.sharepoint.com/sites/protectavanade/CDPProgram/Pages/Definition-of-Terms.aspx" TargetMode="External"/><Relationship Id="rId2" Type="http://schemas.openxmlformats.org/officeDocument/2006/relationships/hyperlink" Target="https://avanade.sharepoint.com/:w:/r/sites/DataClassificationProtection/_layouts/15/WopiFrame.aspx?sourcedoc=%7b9365598a-a883-42ba-aae6-bc099feba183%7d&amp;action=view&amp;Source=https://at.avanade.com/sites/DataClassificationProtection" TargetMode="External"/><Relationship Id="rId1" Type="http://schemas.openxmlformats.org/officeDocument/2006/relationships/slideMaster" Target="../slideMasters/slideMaster2.xml"/><Relationship Id="rId5" Type="http://schemas.openxmlformats.org/officeDocument/2006/relationships/hyperlink" Target="https://avanade.sharepoint.com/sites/policies/Policies2/Forms/Document%20Set/docsethomepage.aspx?ID=77&amp;FolderCTID=0x0120D52000CF6D47016810FA498245EE8CD67F7FEF&amp;List=2a8dd7fc-3738-4637-917d-8d634b84a911&amp;RootFolder=/sites/policies/Policies2/Client%20Records&amp;RecSrc=/sites/policies/Policies2/Client%20Records" TargetMode="External"/><Relationship Id="rId4" Type="http://schemas.openxmlformats.org/officeDocument/2006/relationships/hyperlink" Target="https://avanade.sharepoint.com/sites/policies/Policies2/Forms/Document%20Set/docsethomepage.aspx?ID=119&amp;FolderCTID=0x0120D52000CF6D47016810FA498245EE8CD67F7FEF&amp;List=2a8dd7fc-3738-4637-917d-8d634b84a911&amp;RootFolder=/sites/policies/Policies2/Corporate%20Records&amp;RecSrc=/sites/policies/Policies2/Corporate%20Records" TargetMode="Externa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9.svg"/><Relationship Id="rId4" Type="http://schemas.openxmlformats.org/officeDocument/2006/relationships/image" Target="../media/image7.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7.png"/><Relationship Id="rId5" Type="http://schemas.microsoft.com/office/2007/relationships/hdphoto" Target="../media/hdphoto3.wdp"/><Relationship Id="rId4" Type="http://schemas.openxmlformats.org/officeDocument/2006/relationships/image" Target="../media/image5.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7.png"/><Relationship Id="rId5" Type="http://schemas.microsoft.com/office/2007/relationships/hdphoto" Target="../media/hdphoto4.wdp"/><Relationship Id="rId4" Type="http://schemas.openxmlformats.org/officeDocument/2006/relationships/image" Target="../media/image5.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2.png"/><Relationship Id="rId5" Type="http://schemas.microsoft.com/office/2007/relationships/hdphoto" Target="../media/hdphoto5.wdp"/><Relationship Id="rId4" Type="http://schemas.openxmlformats.org/officeDocument/2006/relationships/image" Target="../media/image5.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4.sv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3.xml"/><Relationship Id="rId6" Type="http://schemas.openxmlformats.org/officeDocument/2006/relationships/image" Target="../media/image8.svg"/><Relationship Id="rId5" Type="http://schemas.openxmlformats.org/officeDocument/2006/relationships/image" Target="../media/image7.png"/><Relationship Id="rId4" Type="http://schemas.microsoft.com/office/2007/relationships/hdphoto" Target="../media/hdphoto6.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efault Cover">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1886E79-9219-F17B-3C70-41B15AE518FB}"/>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a:t>
            </a:r>
            <a:fld id="{F4B3D787-7334-4982-80B7-C944E69A29D5}"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sp>
        <p:nvSpPr>
          <p:cNvPr id="16" name="Title 7">
            <a:extLst>
              <a:ext uri="{FF2B5EF4-FFF2-40B4-BE49-F238E27FC236}">
                <a16:creationId xmlns:a16="http://schemas.microsoft.com/office/drawing/2014/main" id="{7815DE0C-5A28-56AF-3943-38EED1379F73}"/>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8" name="Text Placeholder 9">
            <a:extLst>
              <a:ext uri="{FF2B5EF4-FFF2-40B4-BE49-F238E27FC236}">
                <a16:creationId xmlns:a16="http://schemas.microsoft.com/office/drawing/2014/main" id="{D14972AC-7882-F4C6-71D6-47442D58E085}"/>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2" name="Picture 1">
            <a:extLst>
              <a:ext uri="{FF2B5EF4-FFF2-40B4-BE49-F238E27FC236}">
                <a16:creationId xmlns:a16="http://schemas.microsoft.com/office/drawing/2014/main" id="{85B1D190-8EF7-2DC1-1C48-7AD61E9909E6}"/>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3" name="Picture 2" descr="Logo&#10;&#10;Description automatically generated">
            <a:extLst>
              <a:ext uri="{FF2B5EF4-FFF2-40B4-BE49-F238E27FC236}">
                <a16:creationId xmlns:a16="http://schemas.microsoft.com/office/drawing/2014/main" id="{B5D698D0-3997-AFDF-8B57-7A5E9687D168}"/>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pic>
        <p:nvPicPr>
          <p:cNvPr id="4" name="Picture 3" descr="A picture containing connector, cable&#10;&#10;Description automatically generated">
            <a:extLst>
              <a:ext uri="{FF2B5EF4-FFF2-40B4-BE49-F238E27FC236}">
                <a16:creationId xmlns:a16="http://schemas.microsoft.com/office/drawing/2014/main" id="{44E9AC7C-EA8A-DB28-854D-B963D059F4D8}"/>
              </a:ext>
            </a:extLst>
          </p:cNvPr>
          <p:cNvPicPr>
            <a:picLocks noChangeAspect="1"/>
          </p:cNvPicPr>
          <p:nvPr userDrawn="1"/>
        </p:nvPicPr>
        <p:blipFill>
          <a:blip r:embed="rId5"/>
          <a:stretch>
            <a:fillRect/>
          </a:stretch>
        </p:blipFill>
        <p:spPr>
          <a:xfrm>
            <a:off x="0" y="204307"/>
            <a:ext cx="12192000" cy="3498573"/>
          </a:xfrm>
          <a:prstGeom prst="rect">
            <a:avLst/>
          </a:prstGeom>
        </p:spPr>
      </p:pic>
      <p:pic>
        <p:nvPicPr>
          <p:cNvPr id="6" name="Graphic 5">
            <a:extLst>
              <a:ext uri="{FF2B5EF4-FFF2-40B4-BE49-F238E27FC236}">
                <a16:creationId xmlns:a16="http://schemas.microsoft.com/office/drawing/2014/main" id="{FBB439F9-A6E1-0F4D-C2DE-0021CA8DDD6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93353528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urora 2/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0" y="0"/>
            <a:ext cx="8455369"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4">
            <a:extLst>
              <a:ext uri="{FF2B5EF4-FFF2-40B4-BE49-F238E27FC236}">
                <a16:creationId xmlns:a16="http://schemas.microsoft.com/office/drawing/2014/main" id="{ACB8EA15-52E5-1F00-9DAD-86C3E3B033A4}"/>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pic>
        <p:nvPicPr>
          <p:cNvPr id="7" name="Graphic 6">
            <a:extLst>
              <a:ext uri="{FF2B5EF4-FFF2-40B4-BE49-F238E27FC236}">
                <a16:creationId xmlns:a16="http://schemas.microsoft.com/office/drawing/2014/main" id="{31D653FF-4C82-9953-4B35-EE145BE30B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8" name="Slide Number Placeholder 7">
            <a:extLst>
              <a:ext uri="{FF2B5EF4-FFF2-40B4-BE49-F238E27FC236}">
                <a16:creationId xmlns:a16="http://schemas.microsoft.com/office/drawing/2014/main" id="{9FCDDA8C-176B-89F0-CCE7-96CDDF34F4CF}"/>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724597510"/>
      </p:ext>
    </p:extLst>
  </p:cSld>
  <p:clrMapOvr>
    <a:overrideClrMapping bg1="dk1" tx1="lt1" bg2="dk2" tx2="lt2" accent1="accent1" accent2="accent2" accent3="accent3" accent4="accent4" accent5="accent5" accent6="accent6" hlink="hlink" folHlink="folHlink"/>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Aurora divider">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5552" y="4647501"/>
            <a:ext cx="12186448" cy="1536552"/>
          </a:xfrm>
          <a:prstGeom prst="rect">
            <a:avLst/>
          </a:prstGeom>
        </p:spPr>
      </p:pic>
      <p:sp>
        <p:nvSpPr>
          <p:cNvPr id="2" name="Title 7">
            <a:extLst>
              <a:ext uri="{FF2B5EF4-FFF2-40B4-BE49-F238E27FC236}">
                <a16:creationId xmlns:a16="http://schemas.microsoft.com/office/drawing/2014/main" id="{6647BFCF-3982-CCAA-7A02-3B65204B97BD}"/>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Divider</a:t>
            </a:r>
            <a:endParaRPr lang="en-GB"/>
          </a:p>
        </p:txBody>
      </p:sp>
      <p:sp>
        <p:nvSpPr>
          <p:cNvPr id="3" name="Text Placeholder 9">
            <a:extLst>
              <a:ext uri="{FF2B5EF4-FFF2-40B4-BE49-F238E27FC236}">
                <a16:creationId xmlns:a16="http://schemas.microsoft.com/office/drawing/2014/main" id="{E3404243-D446-89D8-2EE0-CCCD9B4F8BDB}"/>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11" name="Picture 10" descr="Logo&#10;&#10;Description automatically generated">
            <a:extLst>
              <a:ext uri="{FF2B5EF4-FFF2-40B4-BE49-F238E27FC236}">
                <a16:creationId xmlns:a16="http://schemas.microsoft.com/office/drawing/2014/main" id="{C9DC505A-2D26-1889-C779-148711CE9504}"/>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12" name="Footer Placeholder 4">
            <a:extLst>
              <a:ext uri="{FF2B5EF4-FFF2-40B4-BE49-F238E27FC236}">
                <a16:creationId xmlns:a16="http://schemas.microsoft.com/office/drawing/2014/main" id="{CCCF9DBF-C7CC-D860-1ABE-732E6CBB51D6}"/>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7C5DE94C-99BC-4FD5-A5C6-7E6A23D3827C}"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16" name="Graphic 15">
            <a:extLst>
              <a:ext uri="{FF2B5EF4-FFF2-40B4-BE49-F238E27FC236}">
                <a16:creationId xmlns:a16="http://schemas.microsoft.com/office/drawing/2014/main" id="{B7DC6CAB-D34C-D60A-CC7D-6395237BF6A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4" name="Slide Number Placeholder 3">
            <a:extLst>
              <a:ext uri="{FF2B5EF4-FFF2-40B4-BE49-F238E27FC236}">
                <a16:creationId xmlns:a16="http://schemas.microsoft.com/office/drawing/2014/main" id="{5659D4B2-E832-B7CD-9885-4542055140B4}"/>
              </a:ext>
            </a:extLst>
          </p:cNvPr>
          <p:cNvSpPr>
            <a:spLocks noGrp="1"/>
          </p:cNvSpPr>
          <p:nvPr>
            <p:ph type="sldNum" sz="quarter" idx="11"/>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58361649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Solar divider">
    <p:bg>
      <p:bgPr>
        <a:gradFill>
          <a:gsLst>
            <a:gs pos="0">
              <a:srgbClr val="FFB314"/>
            </a:gs>
            <a:gs pos="100000">
              <a:srgbClr val="FF5800"/>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0" y="4648201"/>
            <a:ext cx="12180896" cy="1535852"/>
          </a:xfrm>
          <a:prstGeom prst="rect">
            <a:avLst/>
          </a:prstGeom>
        </p:spPr>
      </p:pic>
      <p:sp>
        <p:nvSpPr>
          <p:cNvPr id="18" name="Title 7">
            <a:extLst>
              <a:ext uri="{FF2B5EF4-FFF2-40B4-BE49-F238E27FC236}">
                <a16:creationId xmlns:a16="http://schemas.microsoft.com/office/drawing/2014/main" id="{67CCE83A-7C05-0BA3-56E8-C8A7126C145E}"/>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Divider</a:t>
            </a:r>
            <a:endParaRPr lang="en-GB"/>
          </a:p>
        </p:txBody>
      </p:sp>
      <p:sp>
        <p:nvSpPr>
          <p:cNvPr id="19" name="Text Placeholder 9">
            <a:extLst>
              <a:ext uri="{FF2B5EF4-FFF2-40B4-BE49-F238E27FC236}">
                <a16:creationId xmlns:a16="http://schemas.microsoft.com/office/drawing/2014/main" id="{8BD5F945-9526-50AB-F03C-81AA1D0392D1}"/>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6" name="Picture 5" descr="Logo&#10;&#10;Description automatically generated">
            <a:extLst>
              <a:ext uri="{FF2B5EF4-FFF2-40B4-BE49-F238E27FC236}">
                <a16:creationId xmlns:a16="http://schemas.microsoft.com/office/drawing/2014/main" id="{E13BDA52-EACA-ED5B-66AA-1FFC721105A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A76DC12-D48C-AF29-5BD9-B74421C476B0}"/>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CD22CE56-B61F-45E9-B14C-06C73452CB93}"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9" name="Graphic 8">
            <a:extLst>
              <a:ext uri="{FF2B5EF4-FFF2-40B4-BE49-F238E27FC236}">
                <a16:creationId xmlns:a16="http://schemas.microsoft.com/office/drawing/2014/main" id="{DFD41A6F-C63C-8531-0E7F-25589016F89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2" name="Slide Number Placeholder 3">
            <a:extLst>
              <a:ext uri="{FF2B5EF4-FFF2-40B4-BE49-F238E27FC236}">
                <a16:creationId xmlns:a16="http://schemas.microsoft.com/office/drawing/2014/main" id="{6CD4BF50-6A69-BEB3-75EA-EB03FAB676B5}"/>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94208343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Aurora End Slide">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5552" y="4647501"/>
            <a:ext cx="12186448" cy="1536552"/>
          </a:xfrm>
          <a:prstGeom prst="rect">
            <a:avLst/>
          </a:prstGeom>
        </p:spPr>
      </p:pic>
      <p:pic>
        <p:nvPicPr>
          <p:cNvPr id="5" name="Picture 4" descr="Logo&#10;&#10;Description automatically generated">
            <a:extLst>
              <a:ext uri="{FF2B5EF4-FFF2-40B4-BE49-F238E27FC236}">
                <a16:creationId xmlns:a16="http://schemas.microsoft.com/office/drawing/2014/main" id="{29F6752F-C195-900B-743A-3C3A7BB568E1}"/>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2" name="Footer Placeholder 4">
            <a:extLst>
              <a:ext uri="{FF2B5EF4-FFF2-40B4-BE49-F238E27FC236}">
                <a16:creationId xmlns:a16="http://schemas.microsoft.com/office/drawing/2014/main" id="{2F53BE18-10C1-079A-6620-B10DA868A4D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9DBFA95E-50DC-4369-B56A-7D93EAE84222}"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8" name="Graphic 7">
            <a:extLst>
              <a:ext uri="{FF2B5EF4-FFF2-40B4-BE49-F238E27FC236}">
                <a16:creationId xmlns:a16="http://schemas.microsoft.com/office/drawing/2014/main" id="{B15B43A2-27E6-695E-7478-295E22540D08}"/>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4" name="Slide Number Placeholder 3">
            <a:extLst>
              <a:ext uri="{FF2B5EF4-FFF2-40B4-BE49-F238E27FC236}">
                <a16:creationId xmlns:a16="http://schemas.microsoft.com/office/drawing/2014/main" id="{8A3ED374-E56F-7B92-7C0F-98C91733A38D}"/>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67664564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Solar End Slide">
    <p:bg>
      <p:bgPr>
        <a:gradFill>
          <a:gsLst>
            <a:gs pos="0">
              <a:srgbClr val="FFB314"/>
            </a:gs>
            <a:gs pos="100000">
              <a:srgbClr val="FF5800"/>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0" y="4648201"/>
            <a:ext cx="12180896" cy="1535852"/>
          </a:xfrm>
          <a:prstGeom prst="rect">
            <a:avLst/>
          </a:prstGeom>
        </p:spPr>
      </p:pic>
      <p:pic>
        <p:nvPicPr>
          <p:cNvPr id="5" name="Picture 4" descr="Logo&#10;&#10;Description automatically generated">
            <a:extLst>
              <a:ext uri="{FF2B5EF4-FFF2-40B4-BE49-F238E27FC236}">
                <a16:creationId xmlns:a16="http://schemas.microsoft.com/office/drawing/2014/main" id="{6D76C8DB-10B9-4AF5-08BB-850195E11E5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4" name="Footer Placeholder 4">
            <a:extLst>
              <a:ext uri="{FF2B5EF4-FFF2-40B4-BE49-F238E27FC236}">
                <a16:creationId xmlns:a16="http://schemas.microsoft.com/office/drawing/2014/main" id="{0331C954-49F8-9DF5-8795-A8BED44ABA05}"/>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C259C16A-6D70-46F6-BB13-4DDF4D227DE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8" name="Graphic 7">
            <a:extLst>
              <a:ext uri="{FF2B5EF4-FFF2-40B4-BE49-F238E27FC236}">
                <a16:creationId xmlns:a16="http://schemas.microsoft.com/office/drawing/2014/main" id="{7AD62FCC-CAB2-0F2C-5800-59A75EF4383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2" name="Slide Number Placeholder 3">
            <a:extLst>
              <a:ext uri="{FF2B5EF4-FFF2-40B4-BE49-F238E27FC236}">
                <a16:creationId xmlns:a16="http://schemas.microsoft.com/office/drawing/2014/main" id="{4873444C-6F5C-E5F9-9C67-F4D80DE83785}"/>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72370500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18AE1D-94C9-D3C6-0407-5B8FDFD3F4E5}"/>
              </a:ext>
            </a:extLst>
          </p:cNvPr>
          <p:cNvSpPr>
            <a:spLocks noGrp="1"/>
          </p:cNvSpPr>
          <p:nvPr>
            <p:ph type="sldNum" sz="quarter" idx="10"/>
          </p:nvPr>
        </p:nvSpPr>
        <p:spPr/>
        <p:txBody>
          <a:bodyPr/>
          <a:lstStyle/>
          <a:p>
            <a:pPr algn="r"/>
            <a:fld id="{5FF3D83E-15E1-4A03-AD1D-2D5ABF521937}" type="slidenum">
              <a:rPr lang="en-CA" smtClean="0"/>
              <a:pPr algn="r"/>
              <a:t>‹#›</a:t>
            </a:fld>
            <a:endParaRPr lang="en-CA"/>
          </a:p>
        </p:txBody>
      </p:sp>
      <p:sp>
        <p:nvSpPr>
          <p:cNvPr id="4" name="Title 1">
            <a:extLst>
              <a:ext uri="{FF2B5EF4-FFF2-40B4-BE49-F238E27FC236}">
                <a16:creationId xmlns:a16="http://schemas.microsoft.com/office/drawing/2014/main" id="{44A5719B-81F3-E308-CDA0-3BE4E40E9BA2}"/>
              </a:ext>
            </a:extLst>
          </p:cNvPr>
          <p:cNvSpPr txBox="1">
            <a:spLocks/>
          </p:cNvSpPr>
          <p:nvPr userDrawn="1"/>
        </p:nvSpPr>
        <p:spPr>
          <a:xfrm>
            <a:off x="457888" y="457200"/>
            <a:ext cx="11200711" cy="987692"/>
          </a:xfrm>
          <a:prstGeom prst="rect">
            <a:avLst/>
          </a:prstGeom>
        </p:spPr>
        <p:txBody>
          <a:bodyPr vert="horz" lIns="91440" tIns="45720" rIns="91440" bIns="45720" rtlCol="0" anchor="t">
            <a:normAutofit fontScale="97500" lnSpcReduction="10000"/>
          </a:bodyPr>
          <a:lstStyle>
            <a:lvl1pPr algn="l" defTabSz="1219170" rtl="0" eaLnBrk="1" latinLnBrk="0" hangingPunct="1">
              <a:lnSpc>
                <a:spcPct val="120000"/>
              </a:lnSpc>
              <a:spcBef>
                <a:spcPts val="267"/>
              </a:spcBef>
              <a:spcAft>
                <a:spcPts val="267"/>
              </a:spcAft>
              <a:buNone/>
              <a:defRPr lang="en-CA" sz="3200" b="1" kern="1200" baseline="0" smtClean="0">
                <a:solidFill>
                  <a:schemeClr val="tx1"/>
                </a:solidFill>
                <a:latin typeface="Segoe UI" panose="020B0502040204020203" pitchFamily="34" charset="0"/>
                <a:ea typeface="+mj-ea"/>
                <a:cs typeface="Segoe UI" panose="020B0502040204020203" pitchFamily="34" charset="0"/>
              </a:defRPr>
            </a:lvl1pPr>
          </a:lstStyle>
          <a:p>
            <a:pPr>
              <a:lnSpc>
                <a:spcPct val="100000"/>
              </a:lnSpc>
            </a:pPr>
            <a:r>
              <a:rPr lang="en-AU"/>
              <a:t>Classifications and Document Control – </a:t>
            </a:r>
            <a:br>
              <a:rPr lang="en-AU"/>
            </a:br>
            <a:r>
              <a:rPr lang="en-AU"/>
              <a:t>Restricted Data</a:t>
            </a:r>
            <a:endParaRPr lang="en-US"/>
          </a:p>
        </p:txBody>
      </p:sp>
      <p:sp>
        <p:nvSpPr>
          <p:cNvPr id="5" name="Content Placeholder 2">
            <a:extLst>
              <a:ext uri="{FF2B5EF4-FFF2-40B4-BE49-F238E27FC236}">
                <a16:creationId xmlns:a16="http://schemas.microsoft.com/office/drawing/2014/main" id="{D7624A30-2969-1C37-51C9-7E9284BF672B}"/>
              </a:ext>
            </a:extLst>
          </p:cNvPr>
          <p:cNvSpPr>
            <a:spLocks noGrp="1"/>
          </p:cNvSpPr>
          <p:nvPr>
            <p:ph sz="quarter" idx="11"/>
          </p:nvPr>
        </p:nvSpPr>
        <p:spPr>
          <a:xfrm>
            <a:off x="457200" y="1700808"/>
            <a:ext cx="11201588" cy="4300106"/>
          </a:xfrm>
        </p:spPr>
        <p:txBody>
          <a:bodyPr/>
          <a:lstStyle/>
          <a:p>
            <a:pPr lvl="0"/>
            <a:r>
              <a:rPr lang="en-US" sz="1400">
                <a:solidFill>
                  <a:srgbClr val="464646"/>
                </a:solidFill>
              </a:rPr>
              <a:t>Click to edit Master text styles</a:t>
            </a:r>
          </a:p>
          <a:p>
            <a:pPr lvl="1"/>
            <a:r>
              <a:rPr lang="en-US" sz="1400">
                <a:solidFill>
                  <a:srgbClr val="464646"/>
                </a:solidFill>
              </a:rPr>
              <a:t>Second level</a:t>
            </a:r>
          </a:p>
          <a:p>
            <a:pPr lvl="2"/>
            <a:r>
              <a:rPr lang="en-US" sz="1400">
                <a:solidFill>
                  <a:srgbClr val="464646"/>
                </a:solidFill>
              </a:rPr>
              <a:t>Third level</a:t>
            </a:r>
          </a:p>
        </p:txBody>
      </p:sp>
      <p:graphicFrame>
        <p:nvGraphicFramePr>
          <p:cNvPr id="6" name="Table 5">
            <a:extLst>
              <a:ext uri="{FF2B5EF4-FFF2-40B4-BE49-F238E27FC236}">
                <a16:creationId xmlns:a16="http://schemas.microsoft.com/office/drawing/2014/main" id="{F02344F1-473F-1316-6F26-13B0B4D17649}"/>
              </a:ext>
            </a:extLst>
          </p:cNvPr>
          <p:cNvGraphicFramePr>
            <a:graphicFrameLocks noGrp="1"/>
          </p:cNvGraphicFramePr>
          <p:nvPr userDrawn="1">
            <p:extLst>
              <p:ext uri="{D42A27DB-BD31-4B8C-83A1-F6EECF244321}">
                <p14:modId xmlns:p14="http://schemas.microsoft.com/office/powerpoint/2010/main" val="1329469193"/>
              </p:ext>
            </p:extLst>
          </p:nvPr>
        </p:nvGraphicFramePr>
        <p:xfrm>
          <a:off x="535271" y="2895600"/>
          <a:ext cx="11065545" cy="2825611"/>
        </p:xfrm>
        <a:graphic>
          <a:graphicData uri="http://schemas.openxmlformats.org/drawingml/2006/table">
            <a:tbl>
              <a:tblPr bandRow="1">
                <a:tableStyleId>{8EC20E35-A176-4012-BC5E-935CFFF8708E}</a:tableStyleId>
              </a:tblPr>
              <a:tblGrid>
                <a:gridCol w="1617557">
                  <a:extLst>
                    <a:ext uri="{9D8B030D-6E8A-4147-A177-3AD203B41FA5}">
                      <a16:colId xmlns:a16="http://schemas.microsoft.com/office/drawing/2014/main" val="20000"/>
                    </a:ext>
                  </a:extLst>
                </a:gridCol>
                <a:gridCol w="9447988">
                  <a:extLst>
                    <a:ext uri="{9D8B030D-6E8A-4147-A177-3AD203B41FA5}">
                      <a16:colId xmlns:a16="http://schemas.microsoft.com/office/drawing/2014/main" val="20001"/>
                    </a:ext>
                  </a:extLst>
                </a:gridCol>
              </a:tblGrid>
              <a:tr h="273931">
                <a:tc gridSpan="2">
                  <a:txBody>
                    <a:bodyPr/>
                    <a:lstStyle/>
                    <a:p>
                      <a:pPr algn="l" fontAlgn="t"/>
                      <a:r>
                        <a:rPr lang="en-US" sz="1100" b="0" i="0" u="none" strike="noStrike">
                          <a:solidFill>
                            <a:schemeClr val="bg1"/>
                          </a:solidFill>
                          <a:effectLst/>
                          <a:latin typeface="Segoe UI" panose="020B0502040204020203" pitchFamily="34" charset="0"/>
                          <a:cs typeface="Segoe UI" panose="020B0502040204020203" pitchFamily="34" charset="0"/>
                        </a:rPr>
                        <a:t>MANDATORY PROTECTION FOR RESTRICTED DATA</a:t>
                      </a: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solidFill>
                      <a:schemeClr val="tx2"/>
                    </a:solidFill>
                  </a:tcPr>
                </a:tc>
                <a:tc hMerge="1">
                  <a:txBody>
                    <a:bodyPr/>
                    <a:lstStyle/>
                    <a:p>
                      <a:pPr algn="l" fontAlgn="t"/>
                      <a:endParaRPr lang="en-US" sz="1000" b="1"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610920">
                <a:tc>
                  <a:txBody>
                    <a:bodyPr/>
                    <a:lstStyle/>
                    <a:p>
                      <a:pPr marL="0" algn="l" defTabSz="914400" rtl="0" eaLnBrk="1" fontAlgn="t" latinLnBrk="0" hangingPunct="1"/>
                      <a:r>
                        <a:rPr lang="en-US" sz="1100" u="none" strike="noStrike" kern="1200">
                          <a:effectLst/>
                          <a:latin typeface="Segoe UI Semibold" panose="020B0702040204020203" pitchFamily="34" charset="0"/>
                          <a:cs typeface="Segoe UI Semibold" panose="020B0702040204020203" pitchFamily="34" charset="0"/>
                        </a:rPr>
                        <a:t>Access</a:t>
                      </a:r>
                      <a:endParaRPr lang="en-US" sz="1100" b="1" i="1" u="none" strike="noStrike" kern="120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u="none" strike="noStrike">
                          <a:solidFill>
                            <a:schemeClr val="tx1"/>
                          </a:solidFill>
                          <a:effectLst/>
                          <a:latin typeface="Segoe UI" panose="020B0502040204020203" pitchFamily="34" charset="0"/>
                          <a:cs typeface="Segoe UI" panose="020B0502040204020203" pitchFamily="34" charset="0"/>
                        </a:rPr>
                        <a:t>Access is limited</a:t>
                      </a:r>
                      <a:r>
                        <a:rPr lang="en-US" sz="1100" b="0" i="0" u="none" strike="noStrike" baseline="0">
                          <a:solidFill>
                            <a:schemeClr val="tx1"/>
                          </a:solidFill>
                          <a:effectLst/>
                          <a:latin typeface="Segoe UI" panose="020B0502040204020203" pitchFamily="34" charset="0"/>
                          <a:cs typeface="Segoe UI" panose="020B0502040204020203" pitchFamily="34" charset="0"/>
                        </a:rPr>
                        <a:t> to a VERY small group of people - only select individuals who have legitimate business need. </a:t>
                      </a:r>
                      <a:r>
                        <a:rPr lang="en-US" sz="1100" b="0" i="0" u="none" strike="noStrike">
                          <a:solidFill>
                            <a:schemeClr val="tx1"/>
                          </a:solidFill>
                          <a:effectLst/>
                          <a:latin typeface="Segoe UI" panose="020B0502040204020203" pitchFamily="34" charset="0"/>
                          <a:cs typeface="Segoe UI" panose="020B0502040204020203" pitchFamily="34" charset="0"/>
                        </a:rPr>
                        <a:t>Access is enforced by encrypting the file using minimum 256-bit encryption before being shared or stored anywhere except Avanade workstations or secure repositories. </a:t>
                      </a:r>
                      <a:r>
                        <a:rPr lang="en-US" sz="1100" b="0" i="0" u="none" strike="noStrike">
                          <a:solidFill>
                            <a:schemeClr val="tx1"/>
                          </a:solidFill>
                          <a:effectLst/>
                          <a:latin typeface="Segoe UI" panose="020B0502040204020203" pitchFamily="34" charset="0"/>
                          <a:cs typeface="Segoe UI" panose="020B0502040204020203" pitchFamily="34" charset="0"/>
                          <a:hlinkClick r:id="rId2"/>
                        </a:rPr>
                        <a:t>Click here</a:t>
                      </a:r>
                      <a:r>
                        <a:rPr lang="en-US" sz="1100" b="0" i="0" u="none" strike="noStrike">
                          <a:solidFill>
                            <a:schemeClr val="tx1"/>
                          </a:solidFill>
                          <a:effectLst/>
                          <a:latin typeface="Segoe UI" panose="020B0502040204020203" pitchFamily="34" charset="0"/>
                          <a:cs typeface="Segoe UI" panose="020B0502040204020203" pitchFamily="34" charset="0"/>
                        </a:rPr>
                        <a:t> for the complete list.  Test data containing restricted data has additional</a:t>
                      </a:r>
                      <a:r>
                        <a:rPr lang="en-US" sz="1100" b="0" i="0" u="none" strike="noStrike" baseline="0">
                          <a:solidFill>
                            <a:schemeClr val="tx1"/>
                          </a:solidFill>
                          <a:effectLst/>
                          <a:latin typeface="Segoe UI" panose="020B0502040204020203" pitchFamily="34" charset="0"/>
                          <a:cs typeface="Segoe UI" panose="020B0502040204020203" pitchFamily="34" charset="0"/>
                        </a:rPr>
                        <a:t> limitations.</a:t>
                      </a:r>
                      <a:r>
                        <a:rPr lang="en-US" sz="1100" b="0" i="0" u="none" strike="noStrike">
                          <a:solidFill>
                            <a:schemeClr val="tx1"/>
                          </a:solidFill>
                          <a:effectLst/>
                          <a:latin typeface="Segoe UI" panose="020B0502040204020203" pitchFamily="34" charset="0"/>
                          <a:cs typeface="Segoe UI" panose="020B0502040204020203" pitchFamily="34" charset="0"/>
                        </a:rPr>
                        <a:t> </a:t>
                      </a: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275640">
                <a:tc>
                  <a:txBody>
                    <a:bodyPr/>
                    <a:lstStyle/>
                    <a:p>
                      <a:pPr marL="0" algn="l" defTabSz="914400" rtl="0" eaLnBrk="1" fontAlgn="t" latinLnBrk="0" hangingPunct="1"/>
                      <a:r>
                        <a:rPr lang="en-US" sz="1100" u="none" strike="noStrike" kern="1200">
                          <a:effectLst/>
                          <a:latin typeface="Segoe UI Semibold" panose="020B0702040204020203" pitchFamily="34" charset="0"/>
                          <a:cs typeface="Segoe UI Semibold" panose="020B0702040204020203" pitchFamily="34" charset="0"/>
                        </a:rPr>
                        <a:t>Devices</a:t>
                      </a:r>
                      <a:endParaRPr lang="en-US" sz="1100" b="1" i="1" u="none" strike="noStrike" kern="120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u="none" strike="noStrike">
                          <a:solidFill>
                            <a:schemeClr val="tx1"/>
                          </a:solidFill>
                          <a:effectLst/>
                          <a:latin typeface="Segoe UI" panose="020B0502040204020203" pitchFamily="34" charset="0"/>
                          <a:cs typeface="Segoe UI" panose="020B0502040204020203" pitchFamily="34" charset="0"/>
                        </a:rPr>
                        <a:t>Drive is encrypted to minimum 256 bit encryption; when disposal is necessary, physically destroy or securely overwrite when no longer needed.</a:t>
                      </a: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610920">
                <a:tc>
                  <a:txBody>
                    <a:bodyPr/>
                    <a:lstStyle/>
                    <a:p>
                      <a:pPr marL="0" algn="l" defTabSz="914400" rtl="0" eaLnBrk="1" fontAlgn="t" latinLnBrk="0" hangingPunct="1"/>
                      <a:r>
                        <a:rPr lang="en-US" sz="1100" u="none" strike="noStrike" kern="1200">
                          <a:effectLst/>
                          <a:latin typeface="Segoe UI Semibold" panose="020B0702040204020203" pitchFamily="34" charset="0"/>
                          <a:cs typeface="Segoe UI Semibold" panose="020B0702040204020203" pitchFamily="34" charset="0"/>
                        </a:rPr>
                        <a:t>Storage/Sharing</a:t>
                      </a:r>
                      <a:endParaRPr lang="en-US" sz="1100" b="1" i="1" u="none" strike="noStrike" kern="120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u="none" strike="noStrike">
                          <a:solidFill>
                            <a:schemeClr val="tx1"/>
                          </a:solidFill>
                          <a:effectLst/>
                          <a:latin typeface="Segoe UI" panose="020B0502040204020203" pitchFamily="34" charset="0"/>
                          <a:cs typeface="Segoe UI" panose="020B0502040204020203" pitchFamily="34" charset="0"/>
                        </a:rPr>
                        <a:t>If restricted data will be leaving your workstation for any reason using a standard application (e.g., email, Skype, Yammer), it must be encrypted with the appropriate tools like Active Directory RMS or 7-Zip. File-level encryption is not required when sharing via a secure repository (e.g., uploaded into SAP, OM, OneDrive for Business, SharePoint site). </a:t>
                      </a:r>
                      <a:r>
                        <a:rPr lang="en-US" sz="1100" b="0" i="0" u="none" strike="noStrike">
                          <a:solidFill>
                            <a:schemeClr val="tx1"/>
                          </a:solidFill>
                          <a:effectLst/>
                          <a:latin typeface="Segoe UI" panose="020B0502040204020203" pitchFamily="34" charset="0"/>
                          <a:cs typeface="Segoe UI" panose="020B0502040204020203" pitchFamily="34" charset="0"/>
                          <a:hlinkClick r:id="rId2"/>
                        </a:rPr>
                        <a:t>Click here</a:t>
                      </a:r>
                      <a:r>
                        <a:rPr lang="en-US" sz="1100" b="0" i="0" u="none" strike="noStrike">
                          <a:solidFill>
                            <a:schemeClr val="tx1"/>
                          </a:solidFill>
                          <a:effectLst/>
                          <a:latin typeface="Segoe UI" panose="020B0502040204020203" pitchFamily="34" charset="0"/>
                          <a:cs typeface="Segoe UI" panose="020B0502040204020203" pitchFamily="34" charset="0"/>
                        </a:rPr>
                        <a:t> for the complete list.</a:t>
                      </a: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275640">
                <a:tc>
                  <a:txBody>
                    <a:bodyPr/>
                    <a:lstStyle/>
                    <a:p>
                      <a:pPr marL="0" algn="l" defTabSz="914400" rtl="0" eaLnBrk="1" fontAlgn="t" latinLnBrk="0" hangingPunct="1"/>
                      <a:r>
                        <a:rPr lang="en-US" sz="1100" u="none" strike="noStrike" kern="1200">
                          <a:effectLst/>
                          <a:latin typeface="Segoe UI Semibold" panose="020B0702040204020203" pitchFamily="34" charset="0"/>
                          <a:cs typeface="Segoe UI Semibold" panose="020B0702040204020203" pitchFamily="34" charset="0"/>
                        </a:rPr>
                        <a:t>Transmission</a:t>
                      </a:r>
                      <a:endParaRPr lang="en-US" sz="1100" b="1" i="1" u="none" strike="noStrike" kern="120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a:solidFill>
                            <a:schemeClr val="tx1"/>
                          </a:solidFill>
                          <a:latin typeface="Segoe UI" panose="020B0502040204020203" pitchFamily="34" charset="0"/>
                          <a:cs typeface="Segoe UI" panose="020B0502040204020203" pitchFamily="34" charset="0"/>
                          <a:hlinkClick r:id="rId3"/>
                        </a:rPr>
                        <a:t>Company data</a:t>
                      </a:r>
                      <a:r>
                        <a:rPr lang="en-US" sz="1100" b="0" i="0">
                          <a:solidFill>
                            <a:schemeClr val="tx1"/>
                          </a:solidFill>
                          <a:latin typeface="Segoe UI" panose="020B0502040204020203" pitchFamily="34" charset="0"/>
                          <a:cs typeface="Segoe UI" panose="020B0502040204020203" pitchFamily="34" charset="0"/>
                        </a:rPr>
                        <a:t> and </a:t>
                      </a:r>
                      <a:r>
                        <a:rPr lang="en-US" sz="1100" b="0" i="0" u="none" strike="noStrike">
                          <a:solidFill>
                            <a:schemeClr val="tx1"/>
                          </a:solidFill>
                          <a:effectLst/>
                          <a:latin typeface="Segoe UI" panose="020B0502040204020203" pitchFamily="34" charset="0"/>
                          <a:cs typeface="Segoe UI" panose="020B0502040204020203" pitchFamily="34" charset="0"/>
                          <a:hlinkClick r:id="rId3"/>
                        </a:rPr>
                        <a:t>client data</a:t>
                      </a:r>
                      <a:r>
                        <a:rPr lang="en-US" sz="1100" b="0" i="0" u="none" strike="noStrike">
                          <a:solidFill>
                            <a:schemeClr val="tx1"/>
                          </a:solidFill>
                          <a:effectLst/>
                          <a:latin typeface="Segoe UI" panose="020B0502040204020203" pitchFamily="34" charset="0"/>
                          <a:cs typeface="Segoe UI" panose="020B0502040204020203" pitchFamily="34" charset="0"/>
                        </a:rPr>
                        <a:t>  </a:t>
                      </a:r>
                      <a:r>
                        <a:rPr lang="en-US" sz="1100" b="0" i="0">
                          <a:solidFill>
                            <a:schemeClr val="tx1"/>
                          </a:solidFill>
                          <a:latin typeface="Segoe UI" panose="020B0502040204020203" pitchFamily="34" charset="0"/>
                          <a:cs typeface="Segoe UI" panose="020B0502040204020203" pitchFamily="34" charset="0"/>
                        </a:rPr>
                        <a:t>that is transmitted to or received from</a:t>
                      </a:r>
                      <a:r>
                        <a:rPr lang="en-US" sz="1100" b="0" i="0" baseline="0">
                          <a:solidFill>
                            <a:schemeClr val="tx1"/>
                          </a:solidFill>
                          <a:latin typeface="Segoe UI" panose="020B0502040204020203" pitchFamily="34" charset="0"/>
                          <a:cs typeface="Segoe UI" panose="020B0502040204020203" pitchFamily="34" charset="0"/>
                        </a:rPr>
                        <a:t> </a:t>
                      </a:r>
                      <a:r>
                        <a:rPr lang="en-US" sz="1100" b="0" i="0">
                          <a:solidFill>
                            <a:schemeClr val="tx1"/>
                          </a:solidFill>
                          <a:latin typeface="Segoe UI" panose="020B0502040204020203" pitchFamily="34" charset="0"/>
                          <a:cs typeface="Segoe UI" panose="020B0502040204020203" pitchFamily="34" charset="0"/>
                        </a:rPr>
                        <a:t>outside</a:t>
                      </a:r>
                      <a:r>
                        <a:rPr lang="en-US" sz="1100" b="0" i="0" baseline="0">
                          <a:solidFill>
                            <a:schemeClr val="tx1"/>
                          </a:solidFill>
                          <a:latin typeface="Segoe UI" panose="020B0502040204020203" pitchFamily="34" charset="0"/>
                          <a:cs typeface="Segoe UI" panose="020B0502040204020203" pitchFamily="34" charset="0"/>
                        </a:rPr>
                        <a:t> of Avanade</a:t>
                      </a:r>
                      <a:r>
                        <a:rPr lang="en-US" sz="1100" b="0" i="0">
                          <a:solidFill>
                            <a:schemeClr val="tx1"/>
                          </a:solidFill>
                          <a:latin typeface="Segoe UI" panose="020B0502040204020203" pitchFamily="34" charset="0"/>
                          <a:cs typeface="Segoe UI" panose="020B0502040204020203" pitchFamily="34" charset="0"/>
                        </a:rPr>
                        <a:t> must be encrypted</a:t>
                      </a:r>
                      <a:r>
                        <a:rPr lang="en-US" sz="1100" b="0" i="0" baseline="0">
                          <a:solidFill>
                            <a:schemeClr val="tx1"/>
                          </a:solidFill>
                          <a:latin typeface="Segoe UI" panose="020B0502040204020203" pitchFamily="34" charset="0"/>
                          <a:cs typeface="Segoe UI" panose="020B0502040204020203" pitchFamily="34" charset="0"/>
                        </a:rPr>
                        <a:t> (e.g., FTPS, SSL, HTTPS, TLS).</a:t>
                      </a:r>
                      <a:endParaRPr lang="en-US" sz="1100" b="0" i="0">
                        <a:solidFill>
                          <a:schemeClr val="tx1"/>
                        </a:solidFill>
                        <a:latin typeface="Segoe UI" panose="020B0502040204020203" pitchFamily="34" charset="0"/>
                        <a:cs typeface="Segoe UI" panose="020B0502040204020203" pitchFamily="34" charset="0"/>
                      </a:endParaRP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4"/>
                  </a:ext>
                </a:extLst>
              </a:tr>
              <a:tr h="778560">
                <a:tc>
                  <a:txBody>
                    <a:bodyPr/>
                    <a:lstStyle/>
                    <a:p>
                      <a:pPr marL="0" algn="l" defTabSz="914400" rtl="0" eaLnBrk="1" fontAlgn="t" latinLnBrk="0" hangingPunct="1"/>
                      <a:r>
                        <a:rPr lang="en-US" sz="1100" u="none" strike="noStrike" kern="1200">
                          <a:effectLst/>
                          <a:latin typeface="Segoe UI Semibold" panose="020B0702040204020203" pitchFamily="34" charset="0"/>
                          <a:cs typeface="Segoe UI Semibold" panose="020B0702040204020203" pitchFamily="34" charset="0"/>
                        </a:rPr>
                        <a:t>Retention</a:t>
                      </a:r>
                      <a:endParaRPr lang="en-US" sz="1100" b="1" i="1" u="none" strike="noStrike" kern="120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a:solidFill>
                            <a:schemeClr val="tx1"/>
                          </a:solidFill>
                          <a:latin typeface="Segoe UI" panose="020B0502040204020203" pitchFamily="34" charset="0"/>
                          <a:cs typeface="Segoe UI" panose="020B0502040204020203" pitchFamily="34" charset="0"/>
                          <a:hlinkClick r:id="rId3"/>
                        </a:rPr>
                        <a:t>Company data</a:t>
                      </a:r>
                      <a:r>
                        <a:rPr lang="en-US" sz="1100" b="0" i="0">
                          <a:solidFill>
                            <a:schemeClr val="tx1"/>
                          </a:solidFill>
                          <a:latin typeface="Segoe UI" panose="020B0502040204020203" pitchFamily="34" charset="0"/>
                          <a:cs typeface="Segoe UI" panose="020B0502040204020203" pitchFamily="34" charset="0"/>
                        </a:rPr>
                        <a:t>: If</a:t>
                      </a:r>
                      <a:r>
                        <a:rPr lang="en-US" sz="1100" b="0" i="0" baseline="0">
                          <a:solidFill>
                            <a:schemeClr val="tx1"/>
                          </a:solidFill>
                          <a:latin typeface="Segoe UI" panose="020B0502040204020203" pitchFamily="34" charset="0"/>
                          <a:cs typeface="Segoe UI" panose="020B0502040204020203" pitchFamily="34" charset="0"/>
                        </a:rPr>
                        <a:t> retention is required per </a:t>
                      </a:r>
                      <a:r>
                        <a:rPr lang="en-US" sz="1100" b="0" i="0" baseline="0">
                          <a:solidFill>
                            <a:schemeClr val="tx1"/>
                          </a:solidFill>
                          <a:latin typeface="Segoe UI" panose="020B0502040204020203" pitchFamily="34" charset="0"/>
                          <a:cs typeface="Segoe UI" panose="020B0502040204020203" pitchFamily="34" charset="0"/>
                          <a:hlinkClick r:id="rId4"/>
                        </a:rPr>
                        <a:t>Policy 1413AVA: Corporate Records Management</a:t>
                      </a:r>
                      <a:r>
                        <a:rPr lang="en-US" sz="1100" b="0" i="0" baseline="0">
                          <a:solidFill>
                            <a:schemeClr val="tx1"/>
                          </a:solidFill>
                          <a:latin typeface="Segoe UI" panose="020B0502040204020203" pitchFamily="34" charset="0"/>
                          <a:cs typeface="Segoe UI" panose="020B0502040204020203" pitchFamily="34" charset="0"/>
                        </a:rPr>
                        <a:t>, contact your Functional Records Lead. All other company data should be </a:t>
                      </a:r>
                      <a:r>
                        <a:rPr lang="en-US" sz="1100" b="0" i="0">
                          <a:solidFill>
                            <a:schemeClr val="tx1"/>
                          </a:solidFill>
                          <a:latin typeface="Segoe UI" panose="020B0502040204020203" pitchFamily="34" charset="0"/>
                          <a:cs typeface="Segoe UI" panose="020B0502040204020203" pitchFamily="34" charset="0"/>
                        </a:rPr>
                        <a:t>retained for 3 years once template/document/record is no longer current, then</a:t>
                      </a:r>
                      <a:r>
                        <a:rPr lang="en-US" sz="1100" b="0" i="0" baseline="0">
                          <a:solidFill>
                            <a:schemeClr val="tx1"/>
                          </a:solidFill>
                          <a:latin typeface="Segoe UI" panose="020B0502040204020203" pitchFamily="34" charset="0"/>
                          <a:cs typeface="Segoe UI" panose="020B0502040204020203" pitchFamily="34" charset="0"/>
                        </a:rPr>
                        <a:t> securely deleted.</a:t>
                      </a:r>
                      <a:endParaRPr lang="en-US" sz="1100" b="0" i="0">
                        <a:solidFill>
                          <a:schemeClr val="tx1"/>
                        </a:solidFill>
                        <a:latin typeface="Segoe UI" panose="020B0502040204020203" pitchFamily="34" charset="0"/>
                        <a:cs typeface="Segoe UI" panose="020B0502040204020203" pitchFamily="34" charset="0"/>
                      </a:endParaRPr>
                    </a:p>
                    <a:p>
                      <a:pPr algn="l" fontAlgn="t"/>
                      <a:r>
                        <a:rPr lang="en-US" sz="1100" b="0" i="0" u="none" strike="noStrike">
                          <a:solidFill>
                            <a:schemeClr val="tx1"/>
                          </a:solidFill>
                          <a:effectLst/>
                          <a:latin typeface="Segoe UI" panose="020B0502040204020203" pitchFamily="34" charset="0"/>
                          <a:cs typeface="Segoe UI" panose="020B0502040204020203" pitchFamily="34" charset="0"/>
                          <a:hlinkClick r:id="rId3"/>
                        </a:rPr>
                        <a:t>Client data</a:t>
                      </a:r>
                      <a:r>
                        <a:rPr lang="en-US" sz="1100" b="0" i="0" u="none" strike="noStrike">
                          <a:solidFill>
                            <a:schemeClr val="tx1"/>
                          </a:solidFill>
                          <a:effectLst/>
                          <a:latin typeface="Segoe UI" panose="020B0502040204020203" pitchFamily="34" charset="0"/>
                          <a:cs typeface="Segoe UI" panose="020B0502040204020203" pitchFamily="34" charset="0"/>
                        </a:rPr>
                        <a:t>: If</a:t>
                      </a:r>
                      <a:r>
                        <a:rPr lang="en-US" sz="1100" b="0" i="0" u="none" strike="noStrike" baseline="0">
                          <a:solidFill>
                            <a:schemeClr val="tx1"/>
                          </a:solidFill>
                          <a:effectLst/>
                          <a:latin typeface="Segoe UI" panose="020B0502040204020203" pitchFamily="34" charset="0"/>
                          <a:cs typeface="Segoe UI" panose="020B0502040204020203" pitchFamily="34" charset="0"/>
                        </a:rPr>
                        <a:t> retention is required per </a:t>
                      </a:r>
                      <a:r>
                        <a:rPr lang="en-US" sz="1100" b="0" i="0" u="none" strike="noStrike" baseline="0">
                          <a:solidFill>
                            <a:schemeClr val="tx1"/>
                          </a:solidFill>
                          <a:effectLst/>
                          <a:latin typeface="Segoe UI" panose="020B0502040204020203" pitchFamily="34" charset="0"/>
                          <a:cs typeface="Segoe UI" panose="020B0502040204020203" pitchFamily="34" charset="0"/>
                          <a:hlinkClick r:id="rId5"/>
                        </a:rPr>
                        <a:t>Policy 0123AVA: Client Records Management</a:t>
                      </a:r>
                      <a:r>
                        <a:rPr lang="en-US" sz="1100" b="0" i="0" u="none" strike="noStrike" baseline="0">
                          <a:solidFill>
                            <a:schemeClr val="tx1"/>
                          </a:solidFill>
                          <a:effectLst/>
                          <a:latin typeface="Segoe UI" panose="020B0502040204020203" pitchFamily="34" charset="0"/>
                          <a:cs typeface="Segoe UI" panose="020B0502040204020203" pitchFamily="34" charset="0"/>
                        </a:rPr>
                        <a:t>, contact your Project Lead for more information. All other client data should be deleted at the end of an engagement if there is no business need.</a:t>
                      </a:r>
                      <a:endParaRPr lang="en-US" sz="1100" b="0" i="0" u="none" strike="noStrike">
                        <a:solidFill>
                          <a:schemeClr val="tx1"/>
                        </a:solidFill>
                        <a:effectLst/>
                        <a:latin typeface="Segoe UI" panose="020B0502040204020203" pitchFamily="34" charset="0"/>
                        <a:cs typeface="Segoe UI" panose="020B0502040204020203" pitchFamily="34" charset="0"/>
                      </a:endParaRP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658755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Default Cover">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1886E79-9219-F17B-3C70-41B15AE518FB}"/>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a:t>
            </a:r>
            <a:fld id="{F4B3D787-7334-4982-80B7-C944E69A29D5}"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a:t>
            </a:r>
          </a:p>
        </p:txBody>
      </p:sp>
      <p:sp>
        <p:nvSpPr>
          <p:cNvPr id="16" name="Title 7">
            <a:extLst>
              <a:ext uri="{FF2B5EF4-FFF2-40B4-BE49-F238E27FC236}">
                <a16:creationId xmlns:a16="http://schemas.microsoft.com/office/drawing/2014/main" id="{7815DE0C-5A28-56AF-3943-38EED1379F73}"/>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8" name="Text Placeholder 9">
            <a:extLst>
              <a:ext uri="{FF2B5EF4-FFF2-40B4-BE49-F238E27FC236}">
                <a16:creationId xmlns:a16="http://schemas.microsoft.com/office/drawing/2014/main" id="{D14972AC-7882-F4C6-71D6-47442D58E085}"/>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2" name="Picture 1">
            <a:extLst>
              <a:ext uri="{FF2B5EF4-FFF2-40B4-BE49-F238E27FC236}">
                <a16:creationId xmlns:a16="http://schemas.microsoft.com/office/drawing/2014/main" id="{85B1D190-8EF7-2DC1-1C48-7AD61E9909E6}"/>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3" name="Picture 2" descr="Logo&#10;&#10;Description automatically generated">
            <a:extLst>
              <a:ext uri="{FF2B5EF4-FFF2-40B4-BE49-F238E27FC236}">
                <a16:creationId xmlns:a16="http://schemas.microsoft.com/office/drawing/2014/main" id="{B5D698D0-3997-AFDF-8B57-7A5E9687D168}"/>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pic>
        <p:nvPicPr>
          <p:cNvPr id="4" name="Picture 3" descr="A picture containing connector, cable&#10;&#10;Description automatically generated">
            <a:extLst>
              <a:ext uri="{FF2B5EF4-FFF2-40B4-BE49-F238E27FC236}">
                <a16:creationId xmlns:a16="http://schemas.microsoft.com/office/drawing/2014/main" id="{44E9AC7C-EA8A-DB28-854D-B963D059F4D8}"/>
              </a:ext>
            </a:extLst>
          </p:cNvPr>
          <p:cNvPicPr>
            <a:picLocks noChangeAspect="1"/>
          </p:cNvPicPr>
          <p:nvPr userDrawn="1"/>
        </p:nvPicPr>
        <p:blipFill>
          <a:blip r:embed="rId5"/>
          <a:stretch>
            <a:fillRect/>
          </a:stretch>
        </p:blipFill>
        <p:spPr>
          <a:xfrm>
            <a:off x="0" y="204307"/>
            <a:ext cx="12192000" cy="3498573"/>
          </a:xfrm>
          <a:prstGeom prst="rect">
            <a:avLst/>
          </a:prstGeom>
        </p:spPr>
      </p:pic>
      <p:pic>
        <p:nvPicPr>
          <p:cNvPr id="6" name="Graphic 5">
            <a:extLst>
              <a:ext uri="{FF2B5EF4-FFF2-40B4-BE49-F238E27FC236}">
                <a16:creationId xmlns:a16="http://schemas.microsoft.com/office/drawing/2014/main" id="{FBB439F9-A6E1-0F4D-C2DE-0021CA8DDD6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14795058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solidFill>
          <a:schemeClr val="bg1"/>
        </a:solidFill>
        <a:effectLst/>
      </p:bgPr>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3546DB1B-99CB-5524-57E1-771E0E287341}"/>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0" y="1700808"/>
            <a:ext cx="11201588" cy="4300106"/>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1E6496CA-2B77-15D6-DADC-74A4D06819E5}"/>
              </a:ext>
            </a:extLst>
          </p:cNvPr>
          <p:cNvSpPr>
            <a:spLocks noGrp="1"/>
          </p:cNvSpPr>
          <p:nvPr>
            <p:ph type="sldNum" sz="quarter" idx="1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73188991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en content white">
    <p:bg bwMode="ltGray">
      <p:bgRef idx="1001">
        <a:schemeClr val="bg1"/>
      </p:bgRef>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Contents</a:t>
            </a:r>
            <a:endParaRPr lang="en-ZA"/>
          </a:p>
        </p:txBody>
      </p:sp>
      <p:sp>
        <p:nvSpPr>
          <p:cNvPr id="3" name="Text Placeholder 7">
            <a:extLst>
              <a:ext uri="{FF2B5EF4-FFF2-40B4-BE49-F238E27FC236}">
                <a16:creationId xmlns:a16="http://schemas.microsoft.com/office/drawing/2014/main" id="{103A65A1-9BA3-5FEF-DE29-03D23169B78C}"/>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01</a:t>
            </a:r>
          </a:p>
        </p:txBody>
      </p:sp>
      <p:sp>
        <p:nvSpPr>
          <p:cNvPr id="5" name="Text Placeholder 17">
            <a:extLst>
              <a:ext uri="{FF2B5EF4-FFF2-40B4-BE49-F238E27FC236}">
                <a16:creationId xmlns:a16="http://schemas.microsoft.com/office/drawing/2014/main" id="{7A41A8C1-B8C7-CD46-761F-46CE1B067AC7}"/>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6" name="Text Placeholder 7">
            <a:extLst>
              <a:ext uri="{FF2B5EF4-FFF2-40B4-BE49-F238E27FC236}">
                <a16:creationId xmlns:a16="http://schemas.microsoft.com/office/drawing/2014/main" id="{8CE46B96-3CC5-5C8F-04B9-4CE029F39CCB}"/>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02</a:t>
            </a:r>
          </a:p>
        </p:txBody>
      </p:sp>
      <p:sp>
        <p:nvSpPr>
          <p:cNvPr id="7" name="Text Placeholder 17">
            <a:extLst>
              <a:ext uri="{FF2B5EF4-FFF2-40B4-BE49-F238E27FC236}">
                <a16:creationId xmlns:a16="http://schemas.microsoft.com/office/drawing/2014/main" id="{4D2A1FA7-0803-D4CC-504D-5BDE1BEA9BA2}"/>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9" name="Text Placeholder 7">
            <a:extLst>
              <a:ext uri="{FF2B5EF4-FFF2-40B4-BE49-F238E27FC236}">
                <a16:creationId xmlns:a16="http://schemas.microsoft.com/office/drawing/2014/main" id="{7F8EE113-52F0-8B79-0BF0-8E16E678747E}"/>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03</a:t>
            </a:r>
          </a:p>
        </p:txBody>
      </p:sp>
      <p:sp>
        <p:nvSpPr>
          <p:cNvPr id="10" name="Text Placeholder 17">
            <a:extLst>
              <a:ext uri="{FF2B5EF4-FFF2-40B4-BE49-F238E27FC236}">
                <a16:creationId xmlns:a16="http://schemas.microsoft.com/office/drawing/2014/main" id="{2656D415-4863-1D64-3877-DBA6E4130705}"/>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1" name="Text Placeholder 7">
            <a:extLst>
              <a:ext uri="{FF2B5EF4-FFF2-40B4-BE49-F238E27FC236}">
                <a16:creationId xmlns:a16="http://schemas.microsoft.com/office/drawing/2014/main" id="{21537A39-CABD-B23A-D113-CC67D83B4BB9}"/>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04</a:t>
            </a:r>
          </a:p>
        </p:txBody>
      </p:sp>
      <p:sp>
        <p:nvSpPr>
          <p:cNvPr id="12" name="Text Placeholder 17">
            <a:extLst>
              <a:ext uri="{FF2B5EF4-FFF2-40B4-BE49-F238E27FC236}">
                <a16:creationId xmlns:a16="http://schemas.microsoft.com/office/drawing/2014/main" id="{FD273C62-EB99-279D-64E8-B884873C1D73}"/>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39504631-2507-0CA3-F9E5-494297A5CA38}"/>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05</a:t>
            </a:r>
          </a:p>
        </p:txBody>
      </p:sp>
      <p:sp>
        <p:nvSpPr>
          <p:cNvPr id="14" name="Text Placeholder 17">
            <a:extLst>
              <a:ext uri="{FF2B5EF4-FFF2-40B4-BE49-F238E27FC236}">
                <a16:creationId xmlns:a16="http://schemas.microsoft.com/office/drawing/2014/main" id="{B60B328A-161C-B1DE-AD05-79864CA6040B}"/>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932B228A-159A-2D8A-16F5-F2A802F21388}"/>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06</a:t>
            </a:r>
          </a:p>
        </p:txBody>
      </p:sp>
      <p:sp>
        <p:nvSpPr>
          <p:cNvPr id="16" name="Text Placeholder 17">
            <a:extLst>
              <a:ext uri="{FF2B5EF4-FFF2-40B4-BE49-F238E27FC236}">
                <a16:creationId xmlns:a16="http://schemas.microsoft.com/office/drawing/2014/main" id="{227A143F-F4D2-5A3E-22A8-51FB3E73A94F}"/>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7" name="Text Placeholder 7">
            <a:extLst>
              <a:ext uri="{FF2B5EF4-FFF2-40B4-BE49-F238E27FC236}">
                <a16:creationId xmlns:a16="http://schemas.microsoft.com/office/drawing/2014/main" id="{6A5176CA-787A-D4DA-EEF2-076A771A312F}"/>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07</a:t>
            </a:r>
          </a:p>
        </p:txBody>
      </p:sp>
      <p:sp>
        <p:nvSpPr>
          <p:cNvPr id="19" name="Text Placeholder 17">
            <a:extLst>
              <a:ext uri="{FF2B5EF4-FFF2-40B4-BE49-F238E27FC236}">
                <a16:creationId xmlns:a16="http://schemas.microsoft.com/office/drawing/2014/main" id="{E72682CC-6D2C-8D80-DBD7-C00C270BCE1E}"/>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68A8336A-008C-A965-E68A-0E864E02ED0D}"/>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08</a:t>
            </a:r>
          </a:p>
        </p:txBody>
      </p:sp>
      <p:sp>
        <p:nvSpPr>
          <p:cNvPr id="21" name="Text Placeholder 17">
            <a:extLst>
              <a:ext uri="{FF2B5EF4-FFF2-40B4-BE49-F238E27FC236}">
                <a16:creationId xmlns:a16="http://schemas.microsoft.com/office/drawing/2014/main" id="{C82EAC7B-5B4B-53CB-109D-4CC72EF99897}"/>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2" name="Text Placeholder 7">
            <a:extLst>
              <a:ext uri="{FF2B5EF4-FFF2-40B4-BE49-F238E27FC236}">
                <a16:creationId xmlns:a16="http://schemas.microsoft.com/office/drawing/2014/main" id="{2A4F3D01-94BF-DD9F-673F-CF5F5D6FB215}"/>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09</a:t>
            </a:r>
          </a:p>
        </p:txBody>
      </p:sp>
      <p:sp>
        <p:nvSpPr>
          <p:cNvPr id="23" name="Text Placeholder 17">
            <a:extLst>
              <a:ext uri="{FF2B5EF4-FFF2-40B4-BE49-F238E27FC236}">
                <a16:creationId xmlns:a16="http://schemas.microsoft.com/office/drawing/2014/main" id="{BC54AC7D-40F8-F738-5162-DD6631408547}"/>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4" name="Text Placeholder 7">
            <a:extLst>
              <a:ext uri="{FF2B5EF4-FFF2-40B4-BE49-F238E27FC236}">
                <a16:creationId xmlns:a16="http://schemas.microsoft.com/office/drawing/2014/main" id="{17E4674F-8891-BABB-F6D9-7791E6333BE1}"/>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10</a:t>
            </a:r>
          </a:p>
        </p:txBody>
      </p:sp>
      <p:sp>
        <p:nvSpPr>
          <p:cNvPr id="25" name="Text Placeholder 17">
            <a:extLst>
              <a:ext uri="{FF2B5EF4-FFF2-40B4-BE49-F238E27FC236}">
                <a16:creationId xmlns:a16="http://schemas.microsoft.com/office/drawing/2014/main" id="{9F752569-F23E-EC6E-C511-B8E034158AE6}"/>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 name="Slide Number Placeholder 1">
            <a:extLst>
              <a:ext uri="{FF2B5EF4-FFF2-40B4-BE49-F238E27FC236}">
                <a16:creationId xmlns:a16="http://schemas.microsoft.com/office/drawing/2014/main" id="{35ACA231-9FEA-71C6-91CC-CF940004C39E}"/>
              </a:ext>
            </a:extLst>
          </p:cNvPr>
          <p:cNvSpPr>
            <a:spLocks noGrp="1"/>
          </p:cNvSpPr>
          <p:nvPr>
            <p:ph type="sldNum" sz="quarter" idx="30"/>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478631194"/>
      </p:ext>
    </p:extLst>
  </p:cSld>
  <p:clrMapOvr>
    <a:overrideClrMapping bg1="lt1" tx1="dk1" bg2="lt2" tx2="dk2" accent1="accent1" accent2="accent2" accent3="accent3" accent4="accent4" accent5="accent5" accent6="accent6" hlink="hlink" folHlink="folHlink"/>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Ten content aurora">
    <p:bg bwMode="ltGray">
      <p:bgPr>
        <a:gradFill flip="none" rotWithShape="1">
          <a:gsLst>
            <a:gs pos="4000">
              <a:srgbClr val="890078"/>
            </a:gs>
            <a:gs pos="100000">
              <a:srgbClr val="FF5800"/>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1" name="Picture 30" descr="Logo&#10;&#10;Description automatically generated">
            <a:extLst>
              <a:ext uri="{FF2B5EF4-FFF2-40B4-BE49-F238E27FC236}">
                <a16:creationId xmlns:a16="http://schemas.microsoft.com/office/drawing/2014/main" id="{AE150103-C9EC-F091-783C-8228210D5B9D}"/>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400050" y="6226983"/>
            <a:ext cx="1494932" cy="548639"/>
          </a:xfrm>
          <a:prstGeom prst="rect">
            <a:avLst/>
          </a:prstGeom>
        </p:spPr>
      </p:pic>
      <p:sp>
        <p:nvSpPr>
          <p:cNvPr id="34" name="Title 1">
            <a:extLst>
              <a:ext uri="{FF2B5EF4-FFF2-40B4-BE49-F238E27FC236}">
                <a16:creationId xmlns:a16="http://schemas.microsoft.com/office/drawing/2014/main" id="{478929EE-90EC-E796-2FD6-3D3D82FCDBA7}"/>
              </a:ext>
            </a:extLst>
          </p:cNvPr>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35" name="Text Placeholder 7">
            <a:extLst>
              <a:ext uri="{FF2B5EF4-FFF2-40B4-BE49-F238E27FC236}">
                <a16:creationId xmlns:a16="http://schemas.microsoft.com/office/drawing/2014/main" id="{5911E09F-F173-578E-C704-272662FE42FA}"/>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6" name="Text Placeholder 17">
            <a:extLst>
              <a:ext uri="{FF2B5EF4-FFF2-40B4-BE49-F238E27FC236}">
                <a16:creationId xmlns:a16="http://schemas.microsoft.com/office/drawing/2014/main" id="{9FECAE49-9679-0CDD-0407-0BAF8641607D}"/>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7" name="Text Placeholder 7">
            <a:extLst>
              <a:ext uri="{FF2B5EF4-FFF2-40B4-BE49-F238E27FC236}">
                <a16:creationId xmlns:a16="http://schemas.microsoft.com/office/drawing/2014/main" id="{813C46CF-751D-000D-3F46-7CD49BC54CA6}"/>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40" name="Text Placeholder 17">
            <a:extLst>
              <a:ext uri="{FF2B5EF4-FFF2-40B4-BE49-F238E27FC236}">
                <a16:creationId xmlns:a16="http://schemas.microsoft.com/office/drawing/2014/main" id="{3C6C9583-E61D-582B-B9F7-A9C2B3611F0D}"/>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3" name="Text Placeholder 7">
            <a:extLst>
              <a:ext uri="{FF2B5EF4-FFF2-40B4-BE49-F238E27FC236}">
                <a16:creationId xmlns:a16="http://schemas.microsoft.com/office/drawing/2014/main" id="{BC0CA3EB-96C1-5028-EA40-CB74581DFE7D}"/>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46" name="Text Placeholder 17">
            <a:extLst>
              <a:ext uri="{FF2B5EF4-FFF2-40B4-BE49-F238E27FC236}">
                <a16:creationId xmlns:a16="http://schemas.microsoft.com/office/drawing/2014/main" id="{07C6DA12-C67C-87E7-53A4-7C2545D74AFB}"/>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9" name="Text Placeholder 7">
            <a:extLst>
              <a:ext uri="{FF2B5EF4-FFF2-40B4-BE49-F238E27FC236}">
                <a16:creationId xmlns:a16="http://schemas.microsoft.com/office/drawing/2014/main" id="{5D0910C9-255F-A524-0C50-A8A611830BA5}"/>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50" name="Text Placeholder 17">
            <a:extLst>
              <a:ext uri="{FF2B5EF4-FFF2-40B4-BE49-F238E27FC236}">
                <a16:creationId xmlns:a16="http://schemas.microsoft.com/office/drawing/2014/main" id="{3292D09D-8321-0815-34B0-29B288A611F7}"/>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1" name="Text Placeholder 7">
            <a:extLst>
              <a:ext uri="{FF2B5EF4-FFF2-40B4-BE49-F238E27FC236}">
                <a16:creationId xmlns:a16="http://schemas.microsoft.com/office/drawing/2014/main" id="{4F7E66C4-97B3-9428-2D76-AAAB3682891F}"/>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52" name="Text Placeholder 17">
            <a:extLst>
              <a:ext uri="{FF2B5EF4-FFF2-40B4-BE49-F238E27FC236}">
                <a16:creationId xmlns:a16="http://schemas.microsoft.com/office/drawing/2014/main" id="{780D0E5D-3D84-5E66-EA78-92C5998599EC}"/>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3" name="Text Placeholder 7">
            <a:extLst>
              <a:ext uri="{FF2B5EF4-FFF2-40B4-BE49-F238E27FC236}">
                <a16:creationId xmlns:a16="http://schemas.microsoft.com/office/drawing/2014/main" id="{356BAD5F-B05C-19B7-98B5-8CDE61BD8222}"/>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06</a:t>
            </a:r>
          </a:p>
        </p:txBody>
      </p:sp>
      <p:sp>
        <p:nvSpPr>
          <p:cNvPr id="54" name="Text Placeholder 17">
            <a:extLst>
              <a:ext uri="{FF2B5EF4-FFF2-40B4-BE49-F238E27FC236}">
                <a16:creationId xmlns:a16="http://schemas.microsoft.com/office/drawing/2014/main" id="{612D9248-7969-3866-8568-A6E4BB33F9A8}"/>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5" name="Text Placeholder 7">
            <a:extLst>
              <a:ext uri="{FF2B5EF4-FFF2-40B4-BE49-F238E27FC236}">
                <a16:creationId xmlns:a16="http://schemas.microsoft.com/office/drawing/2014/main" id="{0166A944-73A4-AE9E-9D5C-AFA9AE67B426}"/>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07</a:t>
            </a:r>
          </a:p>
        </p:txBody>
      </p:sp>
      <p:sp>
        <p:nvSpPr>
          <p:cNvPr id="56" name="Text Placeholder 17">
            <a:extLst>
              <a:ext uri="{FF2B5EF4-FFF2-40B4-BE49-F238E27FC236}">
                <a16:creationId xmlns:a16="http://schemas.microsoft.com/office/drawing/2014/main" id="{EF8C358E-4E72-6D47-AC9B-9E98B5D1E377}"/>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7" name="Text Placeholder 7">
            <a:extLst>
              <a:ext uri="{FF2B5EF4-FFF2-40B4-BE49-F238E27FC236}">
                <a16:creationId xmlns:a16="http://schemas.microsoft.com/office/drawing/2014/main" id="{06F580CB-EA27-B73D-81A6-33C38D857F82}"/>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08</a:t>
            </a:r>
          </a:p>
        </p:txBody>
      </p:sp>
      <p:sp>
        <p:nvSpPr>
          <p:cNvPr id="58" name="Text Placeholder 17">
            <a:extLst>
              <a:ext uri="{FF2B5EF4-FFF2-40B4-BE49-F238E27FC236}">
                <a16:creationId xmlns:a16="http://schemas.microsoft.com/office/drawing/2014/main" id="{A91DDBEF-7B61-2A23-2299-AEEDC6436009}"/>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9" name="Text Placeholder 7">
            <a:extLst>
              <a:ext uri="{FF2B5EF4-FFF2-40B4-BE49-F238E27FC236}">
                <a16:creationId xmlns:a16="http://schemas.microsoft.com/office/drawing/2014/main" id="{00EC9594-0701-921F-7462-BA195E840ED3}"/>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09</a:t>
            </a:r>
          </a:p>
        </p:txBody>
      </p:sp>
      <p:sp>
        <p:nvSpPr>
          <p:cNvPr id="60" name="Text Placeholder 17">
            <a:extLst>
              <a:ext uri="{FF2B5EF4-FFF2-40B4-BE49-F238E27FC236}">
                <a16:creationId xmlns:a16="http://schemas.microsoft.com/office/drawing/2014/main" id="{76DAD3E8-0F4D-10B6-A548-319AF122BA2D}"/>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61" name="Text Placeholder 7">
            <a:extLst>
              <a:ext uri="{FF2B5EF4-FFF2-40B4-BE49-F238E27FC236}">
                <a16:creationId xmlns:a16="http://schemas.microsoft.com/office/drawing/2014/main" id="{4F29B8C8-51B6-160A-A9F0-64EDB98E776A}"/>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10</a:t>
            </a:r>
          </a:p>
        </p:txBody>
      </p:sp>
      <p:sp>
        <p:nvSpPr>
          <p:cNvPr id="62" name="Text Placeholder 17">
            <a:extLst>
              <a:ext uri="{FF2B5EF4-FFF2-40B4-BE49-F238E27FC236}">
                <a16:creationId xmlns:a16="http://schemas.microsoft.com/office/drawing/2014/main" id="{F87CC49F-ACC8-5D30-0627-14DD7643BBC0}"/>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 name="Footer Placeholder 4">
            <a:extLst>
              <a:ext uri="{FF2B5EF4-FFF2-40B4-BE49-F238E27FC236}">
                <a16:creationId xmlns:a16="http://schemas.microsoft.com/office/drawing/2014/main" id="{E147AB53-C691-5013-D7C3-027518C8D5B8}"/>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2B1E1B65-15D6-47E3-B4BC-3965E710E8B6}"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5" name="Graphic 4">
            <a:extLst>
              <a:ext uri="{FF2B5EF4-FFF2-40B4-BE49-F238E27FC236}">
                <a16:creationId xmlns:a16="http://schemas.microsoft.com/office/drawing/2014/main" id="{84805073-BB1F-D8CD-4F91-42AE7324BA2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534625" y="6429315"/>
            <a:ext cx="1694769" cy="164010"/>
          </a:xfrm>
          <a:prstGeom prst="rect">
            <a:avLst/>
          </a:prstGeom>
        </p:spPr>
      </p:pic>
      <p:sp>
        <p:nvSpPr>
          <p:cNvPr id="2" name="Slide Number Placeholder 1">
            <a:extLst>
              <a:ext uri="{FF2B5EF4-FFF2-40B4-BE49-F238E27FC236}">
                <a16:creationId xmlns:a16="http://schemas.microsoft.com/office/drawing/2014/main" id="{F283E5AE-084B-D203-27C8-C136702D4E12}"/>
              </a:ext>
            </a:extLst>
          </p:cNvPr>
          <p:cNvSpPr>
            <a:spLocks noGrp="1"/>
          </p:cNvSpPr>
          <p:nvPr>
            <p:ph type="sldNum" sz="quarter" idx="30"/>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242780680"/>
      </p:ext>
    </p:extLst>
  </p:cSld>
  <p:clrMapOvr>
    <a:overrideClrMapping bg1="lt1" tx1="dk1" bg2="lt2" tx2="dk2" accent1="accent1" accent2="accent2" accent3="accent3" accent4="accent4" accent5="accent5" accent6="accent6" hlink="hlink" folHlink="folHlink"/>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Five content aurora">
    <p:bg bwMode="ltGray">
      <p:bgPr>
        <a:gradFill flip="none" rotWithShape="1">
          <a:gsLst>
            <a:gs pos="100000">
              <a:schemeClr val="tx2"/>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8730EC-DD51-B99C-842B-EFFBD0F67082}"/>
              </a:ext>
            </a:extLst>
          </p:cNvPr>
          <p:cNvSpPr/>
          <p:nvPr userDrawn="1"/>
        </p:nvSpPr>
        <p:spPr>
          <a:xfrm>
            <a:off x="1" y="0"/>
            <a:ext cx="7180735" cy="6858000"/>
          </a:xfrm>
          <a:prstGeom prst="rect">
            <a:avLst/>
          </a:prstGeom>
          <a:gradFill flip="none" rotWithShape="1">
            <a:gsLst>
              <a:gs pos="100000">
                <a:schemeClr val="tx2">
                  <a:lumMod val="0"/>
                  <a:alpha val="0"/>
                </a:schemeClr>
              </a:gs>
              <a:gs pos="0">
                <a:schemeClr val="accent1">
                  <a:lumMod val="0"/>
                  <a:alpha val="8000"/>
                </a:schemeClr>
              </a:gs>
            </a:gsLst>
            <a:lin ang="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pic>
        <p:nvPicPr>
          <p:cNvPr id="18" name="Picture 17" descr="A picture containing icon&#10;&#10;Description automatically generated">
            <a:extLst>
              <a:ext uri="{FF2B5EF4-FFF2-40B4-BE49-F238E27FC236}">
                <a16:creationId xmlns:a16="http://schemas.microsoft.com/office/drawing/2014/main" id="{64C3455E-1EFC-A442-358F-8FE75BAFB074}"/>
              </a:ext>
            </a:extLst>
          </p:cNvPr>
          <p:cNvPicPr>
            <a:picLocks noChangeAspect="1"/>
          </p:cNvPicPr>
          <p:nvPr userDrawn="1"/>
        </p:nvPicPr>
        <p:blipFill>
          <a:blip r:embed="rId2"/>
          <a:stretch>
            <a:fillRect/>
          </a:stretch>
        </p:blipFill>
        <p:spPr>
          <a:xfrm>
            <a:off x="0" y="127974"/>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3D437056-B5AC-4147-6F6D-1181C074640D}"/>
              </a:ext>
            </a:extLst>
          </p:cNvPr>
          <p:cNvPicPr>
            <a:picLocks noChangeAspect="1"/>
          </p:cNvPicPr>
          <p:nvPr userDrawn="1"/>
        </p:nvPicPr>
        <p:blipFill>
          <a:blip r:embed="rId3"/>
          <a:stretch>
            <a:fillRect/>
          </a:stretch>
        </p:blipFill>
        <p:spPr>
          <a:xfrm>
            <a:off x="0" y="632621"/>
            <a:ext cx="12192000" cy="1537252"/>
          </a:xfrm>
          <a:prstGeom prst="rect">
            <a:avLst/>
          </a:prstGeom>
        </p:spPr>
      </p:pic>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67783" y="2077065"/>
            <a:ext cx="11191329"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67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4226675"/>
            <a:ext cx="2115353"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4226675"/>
            <a:ext cx="2108785"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4226675"/>
            <a:ext cx="2102217"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4226675"/>
            <a:ext cx="2102219"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4226675"/>
            <a:ext cx="2102220"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1" name="Text Placeholder 7">
            <a:extLst>
              <a:ext uri="{FF2B5EF4-FFF2-40B4-BE49-F238E27FC236}">
                <a16:creationId xmlns:a16="http://schemas.microsoft.com/office/drawing/2014/main" id="{74B1F28E-6795-78DB-A045-E2E347D9899C}"/>
              </a:ext>
            </a:extLst>
          </p:cNvPr>
          <p:cNvSpPr>
            <a:spLocks noGrp="1"/>
          </p:cNvSpPr>
          <p:nvPr>
            <p:ph type="body" sz="quarter" idx="20" hasCustomPrompt="1"/>
          </p:nvPr>
        </p:nvSpPr>
        <p:spPr>
          <a:xfrm>
            <a:off x="2771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32" name="Text Placeholder 7">
            <a:extLst>
              <a:ext uri="{FF2B5EF4-FFF2-40B4-BE49-F238E27FC236}">
                <a16:creationId xmlns:a16="http://schemas.microsoft.com/office/drawing/2014/main" id="{E1C44F5D-FB9F-EB95-0B4A-BE0D77BECE45}"/>
              </a:ext>
            </a:extLst>
          </p:cNvPr>
          <p:cNvSpPr>
            <a:spLocks noGrp="1"/>
          </p:cNvSpPr>
          <p:nvPr>
            <p:ph type="body" sz="quarter" idx="21" hasCustomPrompt="1"/>
          </p:nvPr>
        </p:nvSpPr>
        <p:spPr>
          <a:xfrm>
            <a:off x="5037014"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33" name="Text Placeholder 7">
            <a:extLst>
              <a:ext uri="{FF2B5EF4-FFF2-40B4-BE49-F238E27FC236}">
                <a16:creationId xmlns:a16="http://schemas.microsoft.com/office/drawing/2014/main" id="{DE5E256D-3E41-D488-251F-B196C454B1C3}"/>
              </a:ext>
            </a:extLst>
          </p:cNvPr>
          <p:cNvSpPr>
            <a:spLocks noGrp="1"/>
          </p:cNvSpPr>
          <p:nvPr>
            <p:ph type="body" sz="quarter" idx="22" hasCustomPrompt="1"/>
          </p:nvPr>
        </p:nvSpPr>
        <p:spPr>
          <a:xfrm>
            <a:off x="7298962"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34" name="Text Placeholder 7">
            <a:extLst>
              <a:ext uri="{FF2B5EF4-FFF2-40B4-BE49-F238E27FC236}">
                <a16:creationId xmlns:a16="http://schemas.microsoft.com/office/drawing/2014/main" id="{4A599352-4552-0564-9355-1A48F0E32E48}"/>
              </a:ext>
            </a:extLst>
          </p:cNvPr>
          <p:cNvSpPr>
            <a:spLocks noGrp="1"/>
          </p:cNvSpPr>
          <p:nvPr>
            <p:ph type="body" sz="quarter" idx="23" hasCustomPrompt="1"/>
          </p:nvPr>
        </p:nvSpPr>
        <p:spPr>
          <a:xfrm>
            <a:off x="9560910"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pic>
        <p:nvPicPr>
          <p:cNvPr id="2" name="Picture 1" descr="Logo&#10;&#10;Description automatically generated">
            <a:extLst>
              <a:ext uri="{FF2B5EF4-FFF2-40B4-BE49-F238E27FC236}">
                <a16:creationId xmlns:a16="http://schemas.microsoft.com/office/drawing/2014/main" id="{F2CBFBCF-1058-BD06-B7E2-2E55A48B9FE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6209F34-530D-CDE1-CD15-A8698D02FA57}"/>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AE3E3E96-677A-4793-9C45-E4476EB1D088}"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9" name="Graphic 8">
            <a:extLst>
              <a:ext uri="{FF2B5EF4-FFF2-40B4-BE49-F238E27FC236}">
                <a16:creationId xmlns:a16="http://schemas.microsoft.com/office/drawing/2014/main" id="{11B0E837-3024-07AB-C0E4-75AE372AF1B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9F2C0613-20A2-1FF0-CBA7-8F48B4CBF196}"/>
              </a:ext>
            </a:extLst>
          </p:cNvPr>
          <p:cNvSpPr>
            <a:spLocks noGrp="1"/>
          </p:cNvSpPr>
          <p:nvPr>
            <p:ph type="sldNum" sz="quarter" idx="24"/>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4923318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olar 2/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0" y="0"/>
            <a:ext cx="8455369" cy="6858000"/>
          </a:xfrm>
          <a:prstGeom prst="roundRect">
            <a:avLst>
              <a:gd name="adj" fmla="val 0"/>
            </a:avLst>
          </a:prstGeom>
          <a:gradFill flip="none" rotWithShape="1">
            <a:gsLst>
              <a:gs pos="95000">
                <a:srgbClr val="FFB314"/>
              </a:gs>
              <a:gs pos="0">
                <a:srgbClr val="FF5800"/>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4">
            <a:extLst>
              <a:ext uri="{FF2B5EF4-FFF2-40B4-BE49-F238E27FC236}">
                <a16:creationId xmlns:a16="http://schemas.microsoft.com/office/drawing/2014/main" id="{97415BBD-F76F-81BF-68BE-F2C1057C715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23739F7E-AC85-406E-B9BF-F2EFBB13921D}"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pic>
        <p:nvPicPr>
          <p:cNvPr id="9" name="Graphic 8">
            <a:extLst>
              <a:ext uri="{FF2B5EF4-FFF2-40B4-BE49-F238E27FC236}">
                <a16:creationId xmlns:a16="http://schemas.microsoft.com/office/drawing/2014/main" id="{DA1F4734-E3A6-8C9A-D6C3-CA722AD39B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7" name="Slide Number Placeholder 6">
            <a:extLst>
              <a:ext uri="{FF2B5EF4-FFF2-40B4-BE49-F238E27FC236}">
                <a16:creationId xmlns:a16="http://schemas.microsoft.com/office/drawing/2014/main" id="{5A914381-0B6E-C491-9C78-9C0EC42D086B}"/>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023518882"/>
      </p:ext>
    </p:extLst>
  </p:cSld>
  <p:clrMapOvr>
    <a:overrideClrMapping bg1="dk1" tx1="lt1" bg2="dk2" tx2="lt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Five content solar">
    <p:bg bwMode="ltGray">
      <p:bgPr>
        <a:gradFill flip="none" rotWithShape="1">
          <a:gsLst>
            <a:gs pos="0">
              <a:srgbClr val="FFB314"/>
            </a:gs>
            <a:gs pos="100000">
              <a:srgbClr val="FF5800"/>
            </a:gs>
          </a:gsLst>
          <a:lin ang="2700000" scaled="1"/>
          <a:tileRect/>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57200" y="686605"/>
            <a:ext cx="11201401"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57200" y="1876548"/>
            <a:ext cx="2115353"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2519696"/>
            <a:ext cx="2115353"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CA8DE2ED-DBE7-A4E0-D02A-184D497FDA23}"/>
              </a:ext>
            </a:extLst>
          </p:cNvPr>
          <p:cNvSpPr>
            <a:spLocks noGrp="1"/>
          </p:cNvSpPr>
          <p:nvPr>
            <p:ph type="body" sz="quarter" idx="12" hasCustomPrompt="1"/>
          </p:nvPr>
        </p:nvSpPr>
        <p:spPr>
          <a:xfrm>
            <a:off x="2764483" y="1876548"/>
            <a:ext cx="2108785"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2519696"/>
            <a:ext cx="2108785"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D5A01C05-EB16-96E0-CB56-9A050932A040}"/>
              </a:ext>
            </a:extLst>
          </p:cNvPr>
          <p:cNvSpPr>
            <a:spLocks noGrp="1"/>
          </p:cNvSpPr>
          <p:nvPr>
            <p:ph type="body" sz="quarter" idx="14" hasCustomPrompt="1"/>
          </p:nvPr>
        </p:nvSpPr>
        <p:spPr>
          <a:xfrm>
            <a:off x="5032998" y="1876548"/>
            <a:ext cx="2102217"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2519696"/>
            <a:ext cx="2102217"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7" name="Text Placeholder 7">
            <a:extLst>
              <a:ext uri="{FF2B5EF4-FFF2-40B4-BE49-F238E27FC236}">
                <a16:creationId xmlns:a16="http://schemas.microsoft.com/office/drawing/2014/main" id="{3030565E-EC74-E8D4-FA27-5C4180F5BE60}"/>
              </a:ext>
            </a:extLst>
          </p:cNvPr>
          <p:cNvSpPr>
            <a:spLocks noGrp="1"/>
          </p:cNvSpPr>
          <p:nvPr>
            <p:ph type="body" sz="quarter" idx="16" hasCustomPrompt="1"/>
          </p:nvPr>
        </p:nvSpPr>
        <p:spPr>
          <a:xfrm>
            <a:off x="7294944" y="1876548"/>
            <a:ext cx="2102219"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2519696"/>
            <a:ext cx="2102219"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C27F6E91-1279-FCB2-1DC4-CF7E6A682DA8}"/>
              </a:ext>
            </a:extLst>
          </p:cNvPr>
          <p:cNvSpPr>
            <a:spLocks noGrp="1"/>
          </p:cNvSpPr>
          <p:nvPr>
            <p:ph type="body" sz="quarter" idx="18" hasCustomPrompt="1"/>
          </p:nvPr>
        </p:nvSpPr>
        <p:spPr>
          <a:xfrm>
            <a:off x="9556893" y="1876548"/>
            <a:ext cx="2102220"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2519696"/>
            <a:ext cx="2102220"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pic>
        <p:nvPicPr>
          <p:cNvPr id="6" name="Picture 5" descr="A picture containing icon&#10;&#10;Description automatically generated">
            <a:extLst>
              <a:ext uri="{FF2B5EF4-FFF2-40B4-BE49-F238E27FC236}">
                <a16:creationId xmlns:a16="http://schemas.microsoft.com/office/drawing/2014/main" id="{E6DBEE8A-D32D-7F6C-4A66-A6E5C985AD5B}"/>
              </a:ext>
            </a:extLst>
          </p:cNvPr>
          <p:cNvPicPr>
            <a:picLocks noChangeAspect="1"/>
          </p:cNvPicPr>
          <p:nvPr userDrawn="1"/>
        </p:nvPicPr>
        <p:blipFill>
          <a:blip r:embed="rId2"/>
          <a:stretch>
            <a:fillRect/>
          </a:stretch>
        </p:blipFill>
        <p:spPr>
          <a:xfrm>
            <a:off x="0" y="4106459"/>
            <a:ext cx="12192000" cy="2199861"/>
          </a:xfrm>
          <a:prstGeom prst="rect">
            <a:avLst/>
          </a:prstGeom>
        </p:spPr>
      </p:pic>
      <p:pic>
        <p:nvPicPr>
          <p:cNvPr id="8" name="Picture 7" descr="A picture containing device&#10;&#10;Description automatically generated">
            <a:extLst>
              <a:ext uri="{FF2B5EF4-FFF2-40B4-BE49-F238E27FC236}">
                <a16:creationId xmlns:a16="http://schemas.microsoft.com/office/drawing/2014/main" id="{A2437B87-35D2-DB25-6380-7DECE869E95C}"/>
              </a:ext>
            </a:extLst>
          </p:cNvPr>
          <p:cNvPicPr>
            <a:picLocks noChangeAspect="1"/>
          </p:cNvPicPr>
          <p:nvPr userDrawn="1"/>
        </p:nvPicPr>
        <p:blipFill>
          <a:blip r:embed="rId3"/>
          <a:stretch>
            <a:fillRect/>
          </a:stretch>
        </p:blipFill>
        <p:spPr>
          <a:xfrm>
            <a:off x="0" y="4611106"/>
            <a:ext cx="12192000" cy="1537252"/>
          </a:xfrm>
          <a:prstGeom prst="rect">
            <a:avLst/>
          </a:prstGeom>
        </p:spPr>
      </p:pic>
      <p:pic>
        <p:nvPicPr>
          <p:cNvPr id="2" name="Picture 1" descr="Logo&#10;&#10;Description automatically generated">
            <a:extLst>
              <a:ext uri="{FF2B5EF4-FFF2-40B4-BE49-F238E27FC236}">
                <a16:creationId xmlns:a16="http://schemas.microsoft.com/office/drawing/2014/main" id="{C81A4CE3-A382-B312-22DB-9CEA4173065C}"/>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57818962-C158-8A86-B8FF-DC2CC933A86D}"/>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EA72AEBC-D261-4D68-8A77-3060F06D1300}"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10" name="Graphic 9">
            <a:extLst>
              <a:ext uri="{FF2B5EF4-FFF2-40B4-BE49-F238E27FC236}">
                <a16:creationId xmlns:a16="http://schemas.microsoft.com/office/drawing/2014/main" id="{92C8B555-8A7B-8A34-3B1E-CF7913D44D1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9CB98795-E0D7-6269-8EAC-7ABB1144D9A0}"/>
              </a:ext>
            </a:extLst>
          </p:cNvPr>
          <p:cNvSpPr>
            <a:spLocks noGrp="1"/>
          </p:cNvSpPr>
          <p:nvPr>
            <p:ph type="sldNum" sz="quarter" idx="20"/>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335081267"/>
      </p:ext>
    </p:extLst>
  </p:cSld>
  <p:clrMapOvr>
    <a:overrideClrMapping bg1="lt1" tx1="dk1" bg2="lt2" tx2="dk2" accent1="accent1" accent2="accent2" accent3="accent3" accent4="accent4" accent5="accent5" accent6="accent6" hlink="hlink" folHlink="folHlink"/>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Agend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047273F-8383-0B40-A84D-A6E3D5DAB531}"/>
              </a:ext>
            </a:extLst>
          </p:cNvPr>
          <p:cNvSpPr/>
          <p:nvPr userDrawn="1"/>
        </p:nvSpPr>
        <p:spPr>
          <a:xfrm>
            <a:off x="1" y="0"/>
            <a:ext cx="3543300" cy="6858000"/>
          </a:xfrm>
          <a:prstGeom prst="roundRect">
            <a:avLst>
              <a:gd name="adj" fmla="val 0"/>
            </a:avLst>
          </a:prstGeom>
          <a:gradFill flip="none" rotWithShape="1">
            <a:gsLst>
              <a:gs pos="99000">
                <a:schemeClr val="accent6"/>
              </a:gs>
              <a:gs pos="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Text Placeholder 6">
            <a:extLst>
              <a:ext uri="{FF2B5EF4-FFF2-40B4-BE49-F238E27FC236}">
                <a16:creationId xmlns:a16="http://schemas.microsoft.com/office/drawing/2014/main" id="{7172A34A-A47D-0B40-835D-28831DC7725C}"/>
              </a:ext>
            </a:extLst>
          </p:cNvPr>
          <p:cNvSpPr>
            <a:spLocks noGrp="1"/>
          </p:cNvSpPr>
          <p:nvPr>
            <p:ph type="body" sz="quarter" idx="15" hasCustomPrompt="1"/>
          </p:nvPr>
        </p:nvSpPr>
        <p:spPr>
          <a:xfrm>
            <a:off x="-12022" y="3037295"/>
            <a:ext cx="3543300" cy="1150583"/>
          </a:xfrm>
          <a:prstGeom prst="rect">
            <a:avLst/>
          </a:prstGeom>
        </p:spPr>
        <p:txBody>
          <a:bodyPr/>
          <a:lstStyle>
            <a:lvl1pPr marL="0" indent="0" algn="ctr">
              <a:lnSpc>
                <a:spcPct val="100000"/>
              </a:lnSpc>
              <a:spcBef>
                <a:spcPts val="0"/>
              </a:spcBef>
              <a:spcAft>
                <a:spcPts val="0"/>
              </a:spcAft>
              <a:buNone/>
              <a:defRPr sz="2133" b="1" i="0">
                <a:solidFill>
                  <a:schemeClr val="tx1"/>
                </a:solidFill>
                <a:latin typeface="Segoe UI Semibold" panose="020B0502040204020203" pitchFamily="34" charset="0"/>
                <a:cs typeface="Segoe UI Semibold" panose="020B0502040204020203" pitchFamily="34" charset="0"/>
              </a:defRPr>
            </a:lvl1pPr>
            <a:lvl2pPr marL="457189" indent="0" algn="ctr">
              <a:buNone/>
              <a:defRPr sz="1333"/>
            </a:lvl2pPr>
            <a:lvl3pPr marL="914377" indent="0" algn="ctr">
              <a:buNone/>
              <a:defRPr sz="1333"/>
            </a:lvl3pPr>
            <a:lvl4pPr marL="1371566" indent="0" algn="ctr">
              <a:buNone/>
              <a:defRPr sz="1333"/>
            </a:lvl4pPr>
            <a:lvl5pPr marL="1828754" indent="0" algn="ctr">
              <a:buNone/>
              <a:defRPr sz="1333"/>
            </a:lvl5pPr>
          </a:lstStyle>
          <a:p>
            <a:pPr lvl="0"/>
            <a:r>
              <a:rPr lang="en-US" altLang="ja-JP"/>
              <a:t>Click to edit </a:t>
            </a:r>
            <a:br>
              <a:rPr lang="en-US" altLang="ja-JP"/>
            </a:br>
            <a:r>
              <a:rPr lang="en-US" altLang="ja-JP"/>
              <a:t>Master text styles</a:t>
            </a:r>
          </a:p>
        </p:txBody>
      </p:sp>
      <p:sp>
        <p:nvSpPr>
          <p:cNvPr id="23" name="Text Placeholder 11">
            <a:extLst>
              <a:ext uri="{FF2B5EF4-FFF2-40B4-BE49-F238E27FC236}">
                <a16:creationId xmlns:a16="http://schemas.microsoft.com/office/drawing/2014/main" id="{8B064F4E-61E6-8D43-884D-B02F8BF1243B}"/>
              </a:ext>
            </a:extLst>
          </p:cNvPr>
          <p:cNvSpPr>
            <a:spLocks noGrp="1"/>
          </p:cNvSpPr>
          <p:nvPr>
            <p:ph type="body" sz="quarter" idx="20" hasCustomPrompt="1"/>
          </p:nvPr>
        </p:nvSpPr>
        <p:spPr>
          <a:xfrm>
            <a:off x="4810829"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4" name="Text Placeholder 11">
            <a:extLst>
              <a:ext uri="{FF2B5EF4-FFF2-40B4-BE49-F238E27FC236}">
                <a16:creationId xmlns:a16="http://schemas.microsoft.com/office/drawing/2014/main" id="{03EE597B-F187-9343-9BDB-C8BFA2AFFFD0}"/>
              </a:ext>
            </a:extLst>
          </p:cNvPr>
          <p:cNvSpPr>
            <a:spLocks noGrp="1"/>
          </p:cNvSpPr>
          <p:nvPr>
            <p:ph type="body" sz="quarter" idx="21" hasCustomPrompt="1"/>
          </p:nvPr>
        </p:nvSpPr>
        <p:spPr>
          <a:xfrm>
            <a:off x="4810829"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7" name="Text Placeholder 11">
            <a:extLst>
              <a:ext uri="{FF2B5EF4-FFF2-40B4-BE49-F238E27FC236}">
                <a16:creationId xmlns:a16="http://schemas.microsoft.com/office/drawing/2014/main" id="{D33AE9B1-FC4C-B64A-A627-4C5DEB4D3642}"/>
              </a:ext>
            </a:extLst>
          </p:cNvPr>
          <p:cNvSpPr>
            <a:spLocks noGrp="1"/>
          </p:cNvSpPr>
          <p:nvPr>
            <p:ph type="body" sz="quarter" idx="23" hasCustomPrompt="1"/>
          </p:nvPr>
        </p:nvSpPr>
        <p:spPr>
          <a:xfrm>
            <a:off x="8768294"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8" name="Text Placeholder 11">
            <a:extLst>
              <a:ext uri="{FF2B5EF4-FFF2-40B4-BE49-F238E27FC236}">
                <a16:creationId xmlns:a16="http://schemas.microsoft.com/office/drawing/2014/main" id="{D7BDC373-757A-224C-BDE1-7C04B2534237}"/>
              </a:ext>
            </a:extLst>
          </p:cNvPr>
          <p:cNvSpPr>
            <a:spLocks noGrp="1"/>
          </p:cNvSpPr>
          <p:nvPr>
            <p:ph type="body" sz="quarter" idx="24" hasCustomPrompt="1"/>
          </p:nvPr>
        </p:nvSpPr>
        <p:spPr>
          <a:xfrm>
            <a:off x="8768294"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32" name="Title 4">
            <a:extLst>
              <a:ext uri="{FF2B5EF4-FFF2-40B4-BE49-F238E27FC236}">
                <a16:creationId xmlns:a16="http://schemas.microsoft.com/office/drawing/2014/main" id="{738D054A-338D-8647-BDC8-3D1F6F5A5227}"/>
              </a:ext>
            </a:extLst>
          </p:cNvPr>
          <p:cNvSpPr>
            <a:spLocks noGrp="1"/>
          </p:cNvSpPr>
          <p:nvPr>
            <p:ph type="title" hasCustomPrompt="1"/>
          </p:nvPr>
        </p:nvSpPr>
        <p:spPr>
          <a:xfrm>
            <a:off x="-12022" y="1461049"/>
            <a:ext cx="3543300" cy="1465835"/>
          </a:xfrm>
          <a:prstGeom prst="rect">
            <a:avLst/>
          </a:prstGeom>
        </p:spPr>
        <p:txBody>
          <a:bodyPr anchor="ctr"/>
          <a:lstStyle>
            <a:lvl1pPr algn="ctr">
              <a:lnSpc>
                <a:spcPct val="90000"/>
              </a:lnSpc>
              <a:spcBef>
                <a:spcPts val="0"/>
              </a:spcBef>
              <a:spcAft>
                <a:spcPts val="0"/>
              </a:spcAft>
              <a:defRPr sz="5333" b="1">
                <a:solidFill>
                  <a:schemeClr val="tx1"/>
                </a:solidFill>
                <a:latin typeface="Segoe UI" panose="020B0502040204020203" pitchFamily="34" charset="0"/>
                <a:cs typeface="Segoe UI" panose="020B0502040204020203" pitchFamily="34" charset="0"/>
              </a:defRPr>
            </a:lvl1pPr>
          </a:lstStyle>
          <a:p>
            <a:r>
              <a:rPr lang="en-US"/>
              <a:t>Today’s</a:t>
            </a:r>
            <a:br>
              <a:rPr lang="en-US"/>
            </a:br>
            <a:r>
              <a:rPr lang="en-US"/>
              <a:t>agenda</a:t>
            </a:r>
            <a:endParaRPr lang="en-GB"/>
          </a:p>
        </p:txBody>
      </p:sp>
      <p:sp>
        <p:nvSpPr>
          <p:cNvPr id="12" name="Text Placeholder 11">
            <a:extLst>
              <a:ext uri="{FF2B5EF4-FFF2-40B4-BE49-F238E27FC236}">
                <a16:creationId xmlns:a16="http://schemas.microsoft.com/office/drawing/2014/main" id="{7EC2AE20-AEB6-8B03-7DCF-535B87E65D1B}"/>
              </a:ext>
            </a:extLst>
          </p:cNvPr>
          <p:cNvSpPr>
            <a:spLocks noGrp="1"/>
          </p:cNvSpPr>
          <p:nvPr>
            <p:ph type="body" sz="quarter" idx="28" hasCustomPrompt="1"/>
          </p:nvPr>
        </p:nvSpPr>
        <p:spPr>
          <a:xfrm>
            <a:off x="4133427" y="469701"/>
            <a:ext cx="7468445" cy="630767"/>
          </a:xfrm>
          <a:prstGeom prst="rect">
            <a:avLst/>
          </a:prstGeom>
        </p:spPr>
        <p:txBody>
          <a:bodyPr anchor="ctr"/>
          <a:lstStyle>
            <a:lvl1pPr>
              <a:lnSpc>
                <a:spcPct val="100000"/>
              </a:lnSpc>
              <a:spcBef>
                <a:spcPts val="0"/>
              </a:spcBef>
              <a:spcAft>
                <a:spcPts val="0"/>
              </a:spcAft>
              <a:defRPr sz="3600" b="1" i="0">
                <a:solidFill>
                  <a:schemeClr val="bg1"/>
                </a:solidFill>
                <a:latin typeface="Segoe UI" panose="020B0502040204020203" pitchFamily="34" charset="0"/>
                <a:cs typeface="Segoe UI" panose="020B0502040204020203" pitchFamily="34" charset="0"/>
              </a:defRPr>
            </a:lvl1pPr>
          </a:lstStyle>
          <a:p>
            <a:pPr lvl="0"/>
            <a:r>
              <a:rPr lang="en-GB"/>
              <a:t>Click to edit Heading</a:t>
            </a:r>
          </a:p>
        </p:txBody>
      </p:sp>
      <p:sp>
        <p:nvSpPr>
          <p:cNvPr id="38" name="Text Placeholder 7">
            <a:extLst>
              <a:ext uri="{FF2B5EF4-FFF2-40B4-BE49-F238E27FC236}">
                <a16:creationId xmlns:a16="http://schemas.microsoft.com/office/drawing/2014/main" id="{D54C86CE-629D-346E-54A5-2945D082530B}"/>
              </a:ext>
            </a:extLst>
          </p:cNvPr>
          <p:cNvSpPr>
            <a:spLocks noGrp="1"/>
          </p:cNvSpPr>
          <p:nvPr>
            <p:ph type="body" sz="quarter" idx="10" hasCustomPrompt="1"/>
          </p:nvPr>
        </p:nvSpPr>
        <p:spPr>
          <a:xfrm>
            <a:off x="4133427" y="1466647"/>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9" name="Text Placeholder 7">
            <a:extLst>
              <a:ext uri="{FF2B5EF4-FFF2-40B4-BE49-F238E27FC236}">
                <a16:creationId xmlns:a16="http://schemas.microsoft.com/office/drawing/2014/main" id="{4D21A050-29AF-83A2-3F07-2F1008AD4844}"/>
              </a:ext>
            </a:extLst>
          </p:cNvPr>
          <p:cNvSpPr>
            <a:spLocks noGrp="1"/>
          </p:cNvSpPr>
          <p:nvPr>
            <p:ph type="body" sz="quarter" idx="34" hasCustomPrompt="1"/>
          </p:nvPr>
        </p:nvSpPr>
        <p:spPr>
          <a:xfrm>
            <a:off x="8090892" y="1463349"/>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02</a:t>
            </a:r>
          </a:p>
        </p:txBody>
      </p:sp>
      <p:pic>
        <p:nvPicPr>
          <p:cNvPr id="19" name="Picture 18" descr="A picture containing icon&#10;&#10;Description automatically generated">
            <a:extLst>
              <a:ext uri="{FF2B5EF4-FFF2-40B4-BE49-F238E27FC236}">
                <a16:creationId xmlns:a16="http://schemas.microsoft.com/office/drawing/2014/main" id="{897AAA94-9C3F-E864-5505-616F8D61CF29}"/>
              </a:ext>
            </a:extLst>
          </p:cNvPr>
          <p:cNvPicPr>
            <a:picLocks noChangeAspect="1"/>
          </p:cNvPicPr>
          <p:nvPr userDrawn="1"/>
        </p:nvPicPr>
        <p:blipFill>
          <a:blip r:embed="rId2"/>
          <a:stretch>
            <a:fillRect/>
          </a:stretch>
        </p:blipFill>
        <p:spPr>
          <a:xfrm>
            <a:off x="0" y="4158526"/>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77D8330D-2FFE-ABA8-B03B-53788C0AB5E7}"/>
              </a:ext>
            </a:extLst>
          </p:cNvPr>
          <p:cNvPicPr>
            <a:picLocks noChangeAspect="1"/>
          </p:cNvPicPr>
          <p:nvPr userDrawn="1"/>
        </p:nvPicPr>
        <p:blipFill>
          <a:blip r:embed="rId3"/>
          <a:stretch>
            <a:fillRect/>
          </a:stretch>
        </p:blipFill>
        <p:spPr>
          <a:xfrm>
            <a:off x="0" y="4663173"/>
            <a:ext cx="12192000" cy="1537252"/>
          </a:xfrm>
          <a:prstGeom prst="rect">
            <a:avLst/>
          </a:prstGeom>
        </p:spPr>
      </p:pic>
      <p:sp>
        <p:nvSpPr>
          <p:cNvPr id="21" name="Text Placeholder 11">
            <a:extLst>
              <a:ext uri="{FF2B5EF4-FFF2-40B4-BE49-F238E27FC236}">
                <a16:creationId xmlns:a16="http://schemas.microsoft.com/office/drawing/2014/main" id="{40DFB0B7-B1C0-6454-D75C-6DEB1B70917D}"/>
              </a:ext>
            </a:extLst>
          </p:cNvPr>
          <p:cNvSpPr>
            <a:spLocks noGrp="1"/>
          </p:cNvSpPr>
          <p:nvPr>
            <p:ph type="body" sz="quarter" idx="35" hasCustomPrompt="1"/>
          </p:nvPr>
        </p:nvSpPr>
        <p:spPr>
          <a:xfrm>
            <a:off x="4810829"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2" name="Text Placeholder 11">
            <a:extLst>
              <a:ext uri="{FF2B5EF4-FFF2-40B4-BE49-F238E27FC236}">
                <a16:creationId xmlns:a16="http://schemas.microsoft.com/office/drawing/2014/main" id="{6576B903-0A56-C02C-1809-877FEC86FF12}"/>
              </a:ext>
            </a:extLst>
          </p:cNvPr>
          <p:cNvSpPr>
            <a:spLocks noGrp="1"/>
          </p:cNvSpPr>
          <p:nvPr>
            <p:ph type="body" sz="quarter" idx="36" hasCustomPrompt="1"/>
          </p:nvPr>
        </p:nvSpPr>
        <p:spPr>
          <a:xfrm>
            <a:off x="4810829"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5" name="Text Placeholder 11">
            <a:extLst>
              <a:ext uri="{FF2B5EF4-FFF2-40B4-BE49-F238E27FC236}">
                <a16:creationId xmlns:a16="http://schemas.microsoft.com/office/drawing/2014/main" id="{BB438C97-5166-D0D0-91A9-D5132A704E7B}"/>
              </a:ext>
            </a:extLst>
          </p:cNvPr>
          <p:cNvSpPr>
            <a:spLocks noGrp="1"/>
          </p:cNvSpPr>
          <p:nvPr>
            <p:ph type="body" sz="quarter" idx="37" hasCustomPrompt="1"/>
          </p:nvPr>
        </p:nvSpPr>
        <p:spPr>
          <a:xfrm>
            <a:off x="8768294"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6" name="Text Placeholder 11">
            <a:extLst>
              <a:ext uri="{FF2B5EF4-FFF2-40B4-BE49-F238E27FC236}">
                <a16:creationId xmlns:a16="http://schemas.microsoft.com/office/drawing/2014/main" id="{106BC8EE-0D99-B1BA-D5DC-DD745D77C20D}"/>
              </a:ext>
            </a:extLst>
          </p:cNvPr>
          <p:cNvSpPr>
            <a:spLocks noGrp="1"/>
          </p:cNvSpPr>
          <p:nvPr>
            <p:ph type="body" sz="quarter" idx="38" hasCustomPrompt="1"/>
          </p:nvPr>
        </p:nvSpPr>
        <p:spPr>
          <a:xfrm>
            <a:off x="8768294"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9" name="Text Placeholder 7">
            <a:extLst>
              <a:ext uri="{FF2B5EF4-FFF2-40B4-BE49-F238E27FC236}">
                <a16:creationId xmlns:a16="http://schemas.microsoft.com/office/drawing/2014/main" id="{FAC7739C-3175-F4CE-9846-8E401CC9F730}"/>
              </a:ext>
            </a:extLst>
          </p:cNvPr>
          <p:cNvSpPr>
            <a:spLocks noGrp="1"/>
          </p:cNvSpPr>
          <p:nvPr>
            <p:ph type="body" sz="quarter" idx="39" hasCustomPrompt="1"/>
          </p:nvPr>
        </p:nvSpPr>
        <p:spPr>
          <a:xfrm>
            <a:off x="4133427" y="3032774"/>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33" name="Text Placeholder 7">
            <a:extLst>
              <a:ext uri="{FF2B5EF4-FFF2-40B4-BE49-F238E27FC236}">
                <a16:creationId xmlns:a16="http://schemas.microsoft.com/office/drawing/2014/main" id="{10CD6ECF-6757-1280-EA64-C463D347F3B6}"/>
              </a:ext>
            </a:extLst>
          </p:cNvPr>
          <p:cNvSpPr>
            <a:spLocks noGrp="1"/>
          </p:cNvSpPr>
          <p:nvPr>
            <p:ph type="body" sz="quarter" idx="40" hasCustomPrompt="1"/>
          </p:nvPr>
        </p:nvSpPr>
        <p:spPr>
          <a:xfrm>
            <a:off x="8090892" y="3029475"/>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04</a:t>
            </a:r>
          </a:p>
        </p:txBody>
      </p:sp>
      <p:pic>
        <p:nvPicPr>
          <p:cNvPr id="2" name="Picture 1" descr="Logo&#10;&#10;Description automatically generated">
            <a:extLst>
              <a:ext uri="{FF2B5EF4-FFF2-40B4-BE49-F238E27FC236}">
                <a16:creationId xmlns:a16="http://schemas.microsoft.com/office/drawing/2014/main" id="{08C35922-DB58-7397-4CCE-4AEC76EF5543}"/>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6" name="Footer Placeholder 4">
            <a:extLst>
              <a:ext uri="{FF2B5EF4-FFF2-40B4-BE49-F238E27FC236}">
                <a16:creationId xmlns:a16="http://schemas.microsoft.com/office/drawing/2014/main" id="{392BCE9C-4DE0-6003-09C3-68DFCEBA67A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599B10B5-F466-4368-9152-132DF5AA1AA3}"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8" name="Graphic 7">
            <a:extLst>
              <a:ext uri="{FF2B5EF4-FFF2-40B4-BE49-F238E27FC236}">
                <a16:creationId xmlns:a16="http://schemas.microsoft.com/office/drawing/2014/main" id="{BB09F6A2-415B-7C3F-D9EA-62AC9521F8C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DB456711-C174-FBA2-6EAD-13CE29DC8D2E}"/>
              </a:ext>
            </a:extLst>
          </p:cNvPr>
          <p:cNvSpPr>
            <a:spLocks noGrp="1"/>
          </p:cNvSpPr>
          <p:nvPr>
            <p:ph type="sldNum" sz="quarter" idx="41"/>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481539444"/>
      </p:ext>
    </p:extLst>
  </p:cSld>
  <p:clrMapOvr>
    <a:overrideClrMapping bg1="dk1" tx1="lt1" bg2="dk2" tx2="lt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hree content auror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1" y="0"/>
            <a:ext cx="3741139" cy="6858000"/>
          </a:xfrm>
          <a:prstGeom prst="roundRect">
            <a:avLst>
              <a:gd name="adj" fmla="val 0"/>
            </a:avLst>
          </a:prstGeom>
          <a:gradFill flip="none" rotWithShape="1">
            <a:gsLst>
              <a:gs pos="99000">
                <a:schemeClr val="accent6"/>
              </a:gs>
              <a:gs pos="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18" name="Title 4">
            <a:extLst>
              <a:ext uri="{FF2B5EF4-FFF2-40B4-BE49-F238E27FC236}">
                <a16:creationId xmlns:a16="http://schemas.microsoft.com/office/drawing/2014/main" id="{AFAA33E7-AC2A-E048-A128-C3BEF47347D9}"/>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19" name="Text Placeholder 6">
            <a:extLst>
              <a:ext uri="{FF2B5EF4-FFF2-40B4-BE49-F238E27FC236}">
                <a16:creationId xmlns:a16="http://schemas.microsoft.com/office/drawing/2014/main" id="{8CB3347E-4DCC-624E-A84A-7635AAF689E7}"/>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1</a:t>
            </a:r>
            <a:endParaRPr lang="en-GB"/>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2</a:t>
            </a:r>
            <a:endParaRPr lang="en-GB"/>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3</a:t>
            </a:r>
            <a:endParaRPr lang="en-GB"/>
          </a:p>
        </p:txBody>
      </p:sp>
      <p:sp>
        <p:nvSpPr>
          <p:cNvPr id="2" name="Footer Placeholder 4">
            <a:extLst>
              <a:ext uri="{FF2B5EF4-FFF2-40B4-BE49-F238E27FC236}">
                <a16:creationId xmlns:a16="http://schemas.microsoft.com/office/drawing/2014/main" id="{DC44F584-F8DF-4133-D15A-C6248AFEC532}"/>
              </a:ext>
            </a:extLst>
          </p:cNvPr>
          <p:cNvSpPr txBox="1">
            <a:spLocks/>
          </p:cNvSpPr>
          <p:nvPr userDrawn="1"/>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DF7AF7CF-F5CD-40E9-BB48-FCA5BADDF6B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a:t>
            </a:r>
          </a:p>
        </p:txBody>
      </p:sp>
      <p:pic>
        <p:nvPicPr>
          <p:cNvPr id="7" name="Graphic 6">
            <a:extLst>
              <a:ext uri="{FF2B5EF4-FFF2-40B4-BE49-F238E27FC236}">
                <a16:creationId xmlns:a16="http://schemas.microsoft.com/office/drawing/2014/main" id="{B163F82F-CDD7-77DD-F970-FDD5CC70E3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Slide Number Placeholder 4">
            <a:extLst>
              <a:ext uri="{FF2B5EF4-FFF2-40B4-BE49-F238E27FC236}">
                <a16:creationId xmlns:a16="http://schemas.microsoft.com/office/drawing/2014/main" id="{1D193C0D-5CA6-EFE2-7F76-318128B7A8F8}"/>
              </a:ext>
            </a:extLst>
          </p:cNvPr>
          <p:cNvSpPr>
            <a:spLocks noGrp="1"/>
          </p:cNvSpPr>
          <p:nvPr>
            <p:ph type="sldNum" sz="quarter" idx="69"/>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639248396"/>
      </p:ext>
    </p:extLst>
  </p:cSld>
  <p:clrMapOvr>
    <a:overrideClrMapping bg1="dk1" tx1="lt1" bg2="dk2" tx2="lt2" accent1="accent1" accent2="accent2" accent3="accent3" accent4="accent4" accent5="accent5" accent6="accent6" hlink="hlink" folHlink="folHlink"/>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Three content solar">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1" y="0"/>
            <a:ext cx="3741139" cy="6858000"/>
          </a:xfrm>
          <a:prstGeom prst="roundRect">
            <a:avLst>
              <a:gd name="adj" fmla="val 0"/>
            </a:avLst>
          </a:prstGeom>
          <a:gradFill flip="none" rotWithShape="1">
            <a:gsLst>
              <a:gs pos="14000">
                <a:srgbClr val="FF5800"/>
              </a:gs>
              <a:gs pos="100000">
                <a:srgbClr val="FFB314"/>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1</a:t>
            </a:r>
            <a:endParaRPr lang="en-GB"/>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2</a:t>
            </a:r>
            <a:endParaRPr lang="en-GB"/>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3</a:t>
            </a:r>
            <a:endParaRPr lang="en-GB"/>
          </a:p>
        </p:txBody>
      </p:sp>
      <p:sp>
        <p:nvSpPr>
          <p:cNvPr id="7" name="Title 4">
            <a:extLst>
              <a:ext uri="{FF2B5EF4-FFF2-40B4-BE49-F238E27FC236}">
                <a16:creationId xmlns:a16="http://schemas.microsoft.com/office/drawing/2014/main" id="{4D2C6623-B1A1-CBE6-7D56-C985C857EC6E}"/>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8" name="Text Placeholder 6">
            <a:extLst>
              <a:ext uri="{FF2B5EF4-FFF2-40B4-BE49-F238E27FC236}">
                <a16:creationId xmlns:a16="http://schemas.microsoft.com/office/drawing/2014/main" id="{F9CA7937-B3C2-A7D4-4FBD-41B8005F9AAA}"/>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 name="Footer Placeholder 4">
            <a:extLst>
              <a:ext uri="{FF2B5EF4-FFF2-40B4-BE49-F238E27FC236}">
                <a16:creationId xmlns:a16="http://schemas.microsoft.com/office/drawing/2014/main" id="{6965CEA7-0C01-109B-B60E-AF24D38589D8}"/>
              </a:ext>
            </a:extLst>
          </p:cNvPr>
          <p:cNvSpPr txBox="1">
            <a:spLocks/>
          </p:cNvSpPr>
          <p:nvPr userDrawn="1"/>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F9FE529-593A-415C-949C-CEA75F446672}"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a:t>
            </a:r>
          </a:p>
        </p:txBody>
      </p:sp>
      <p:pic>
        <p:nvPicPr>
          <p:cNvPr id="9" name="Graphic 8">
            <a:extLst>
              <a:ext uri="{FF2B5EF4-FFF2-40B4-BE49-F238E27FC236}">
                <a16:creationId xmlns:a16="http://schemas.microsoft.com/office/drawing/2014/main" id="{7E594F56-91BF-894F-09E5-BB716D81FF2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Slide Number Placeholder 4">
            <a:extLst>
              <a:ext uri="{FF2B5EF4-FFF2-40B4-BE49-F238E27FC236}">
                <a16:creationId xmlns:a16="http://schemas.microsoft.com/office/drawing/2014/main" id="{52A2818B-5524-90D8-F543-5C580903CF11}"/>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593704553"/>
      </p:ext>
    </p:extLst>
  </p:cSld>
  <p:clrMapOvr>
    <a:overrideClrMapping bg1="dk1" tx1="lt1" bg2="dk2" tx2="lt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Aurora 2/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0" y="0"/>
            <a:ext cx="8455369"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4">
            <a:extLst>
              <a:ext uri="{FF2B5EF4-FFF2-40B4-BE49-F238E27FC236}">
                <a16:creationId xmlns:a16="http://schemas.microsoft.com/office/drawing/2014/main" id="{ACB8EA15-52E5-1F00-9DAD-86C3E3B033A4}"/>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a:t>
            </a:r>
          </a:p>
        </p:txBody>
      </p:sp>
      <p:pic>
        <p:nvPicPr>
          <p:cNvPr id="7" name="Graphic 6">
            <a:extLst>
              <a:ext uri="{FF2B5EF4-FFF2-40B4-BE49-F238E27FC236}">
                <a16:creationId xmlns:a16="http://schemas.microsoft.com/office/drawing/2014/main" id="{31D653FF-4C82-9953-4B35-EE145BE30B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8" name="Slide Number Placeholder 7">
            <a:extLst>
              <a:ext uri="{FF2B5EF4-FFF2-40B4-BE49-F238E27FC236}">
                <a16:creationId xmlns:a16="http://schemas.microsoft.com/office/drawing/2014/main" id="{9FCDDA8C-176B-89F0-CCE7-96CDDF34F4CF}"/>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440169332"/>
      </p:ext>
    </p:extLst>
  </p:cSld>
  <p:clrMapOvr>
    <a:overrideClrMapping bg1="dk1" tx1="lt1" bg2="dk2" tx2="lt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Solar 2/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0" y="0"/>
            <a:ext cx="8455369" cy="6858000"/>
          </a:xfrm>
          <a:prstGeom prst="roundRect">
            <a:avLst>
              <a:gd name="adj" fmla="val 0"/>
            </a:avLst>
          </a:prstGeom>
          <a:gradFill flip="none" rotWithShape="1">
            <a:gsLst>
              <a:gs pos="95000">
                <a:srgbClr val="FFB314"/>
              </a:gs>
              <a:gs pos="0">
                <a:srgbClr val="FF5800"/>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4">
            <a:extLst>
              <a:ext uri="{FF2B5EF4-FFF2-40B4-BE49-F238E27FC236}">
                <a16:creationId xmlns:a16="http://schemas.microsoft.com/office/drawing/2014/main" id="{97415BBD-F76F-81BF-68BE-F2C1057C715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23739F7E-AC85-406E-B9BF-F2EFBB13921D}"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a:t>
            </a:r>
          </a:p>
        </p:txBody>
      </p:sp>
      <p:pic>
        <p:nvPicPr>
          <p:cNvPr id="9" name="Graphic 8">
            <a:extLst>
              <a:ext uri="{FF2B5EF4-FFF2-40B4-BE49-F238E27FC236}">
                <a16:creationId xmlns:a16="http://schemas.microsoft.com/office/drawing/2014/main" id="{DA1F4734-E3A6-8C9A-D6C3-CA722AD39B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7" name="Slide Number Placeholder 6">
            <a:extLst>
              <a:ext uri="{FF2B5EF4-FFF2-40B4-BE49-F238E27FC236}">
                <a16:creationId xmlns:a16="http://schemas.microsoft.com/office/drawing/2014/main" id="{5A914381-0B6E-C491-9C78-9C0EC42D086B}"/>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500630050"/>
      </p:ext>
    </p:extLst>
  </p:cSld>
  <p:clrMapOvr>
    <a:overrideClrMapping bg1="dk1" tx1="lt1" bg2="dk2" tx2="lt2" accent1="accent1" accent2="accent2" accent3="accent3" accent4="accent4" accent5="accent5" accent6="accent6" hlink="hlink" folHlink="folHlink"/>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White 2/3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8" name="Title Placeholder 1">
            <a:extLst>
              <a:ext uri="{FF2B5EF4-FFF2-40B4-BE49-F238E27FC236}">
                <a16:creationId xmlns:a16="http://schemas.microsoft.com/office/drawing/2014/main" id="{E5FA2283-3783-6918-8ABF-02F2D7F21362}"/>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9" name="Content Placeholder 20">
            <a:extLst>
              <a:ext uri="{FF2B5EF4-FFF2-40B4-BE49-F238E27FC236}">
                <a16:creationId xmlns:a16="http://schemas.microsoft.com/office/drawing/2014/main" id="{7897425C-E7C6-EF26-2267-981B3ED3528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1pPr>
            <a:lvl2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2pPr>
            <a:lvl3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3pPr>
            <a:lvl4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4pPr>
            <a:lvl5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4">
            <a:extLst>
              <a:ext uri="{FF2B5EF4-FFF2-40B4-BE49-F238E27FC236}">
                <a16:creationId xmlns:a16="http://schemas.microsoft.com/office/drawing/2014/main" id="{7CC81F2A-A74D-2987-0689-D4C64A66FE08}"/>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92AAFDBE-4E02-4C48-B692-126AD9514796}"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5" name="Graphic 4">
            <a:extLst>
              <a:ext uri="{FF2B5EF4-FFF2-40B4-BE49-F238E27FC236}">
                <a16:creationId xmlns:a16="http://schemas.microsoft.com/office/drawing/2014/main" id="{88B40CB5-1B9E-0B5A-DBAB-7970538FC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Slide Number Placeholder 4">
            <a:extLst>
              <a:ext uri="{FF2B5EF4-FFF2-40B4-BE49-F238E27FC236}">
                <a16:creationId xmlns:a16="http://schemas.microsoft.com/office/drawing/2014/main" id="{85F0924F-B3EE-5F82-AB51-DBDC9C83C71C}"/>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553583302"/>
      </p:ext>
    </p:extLst>
  </p:cSld>
  <p:clrMapOvr>
    <a:overrideClrMapping bg1="dk1" tx1="lt1" bg2="dk2" tx2="lt2" accent1="accent1" accent2="accent2" accent3="accent3" accent4="accent4" accent5="accent5" accent6="accent6" hlink="hlink" folHlink="folHlink"/>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Aurora 1/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8229600" y="0"/>
            <a:ext cx="3962400"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7" name="Title 4">
            <a:extLst>
              <a:ext uri="{FF2B5EF4-FFF2-40B4-BE49-F238E27FC236}">
                <a16:creationId xmlns:a16="http://schemas.microsoft.com/office/drawing/2014/main" id="{891F1277-26F4-CC9B-EB47-4D21D2A999DE}"/>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8" name="Text Placeholder 6">
            <a:extLst>
              <a:ext uri="{FF2B5EF4-FFF2-40B4-BE49-F238E27FC236}">
                <a16:creationId xmlns:a16="http://schemas.microsoft.com/office/drawing/2014/main" id="{3B33F1DB-5058-BC67-65C1-AE1D7F987547}"/>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13E1A97E-F25D-6473-432A-128EBF9CAE2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A7906D41-CEA8-D301-B719-0585C7EEE0C2}"/>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a:t>
            </a:r>
          </a:p>
        </p:txBody>
      </p:sp>
      <p:sp>
        <p:nvSpPr>
          <p:cNvPr id="6" name="Slide Number Placeholder 5">
            <a:extLst>
              <a:ext uri="{FF2B5EF4-FFF2-40B4-BE49-F238E27FC236}">
                <a16:creationId xmlns:a16="http://schemas.microsoft.com/office/drawing/2014/main" id="{B4CD0141-F9F2-39FE-66F5-06EEB4FC8BBE}"/>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527291132"/>
      </p:ext>
    </p:extLst>
  </p:cSld>
  <p:clrMapOvr>
    <a:overrideClrMapping bg1="dk1" tx1="lt1" bg2="dk2" tx2="lt2" accent1="accent1" accent2="accent2" accent3="accent3" accent4="accent4" accent5="accent5" accent6="accent6" hlink="hlink" folHlink="folHlink"/>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Solar 1/3 Vertical R with photo">
    <p:bg bwMode="ltGray">
      <p:bgPr>
        <a:solidFill>
          <a:schemeClr val="tx1"/>
        </a:soli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FC6B96B9-71B5-B536-42AA-693AE6BE70B3}"/>
              </a:ext>
            </a:extLst>
          </p:cNvPr>
          <p:cNvSpPr/>
          <p:nvPr userDrawn="1"/>
        </p:nvSpPr>
        <p:spPr>
          <a:xfrm>
            <a:off x="8229600" y="0"/>
            <a:ext cx="3962399" cy="6858000"/>
          </a:xfrm>
          <a:prstGeom prst="roundRect">
            <a:avLst>
              <a:gd name="adj" fmla="val 0"/>
            </a:avLst>
          </a:prstGeom>
          <a:gradFill flip="none" rotWithShape="1">
            <a:gsLst>
              <a:gs pos="100000">
                <a:srgbClr val="FFB314"/>
              </a:gs>
              <a:gs pos="3000">
                <a:srgbClr val="FF5800"/>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6" name="Title 4">
            <a:extLst>
              <a:ext uri="{FF2B5EF4-FFF2-40B4-BE49-F238E27FC236}">
                <a16:creationId xmlns:a16="http://schemas.microsoft.com/office/drawing/2014/main" id="{90BABBC4-3489-D976-6E61-F322903E7954}"/>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9" name="Text Placeholder 6">
            <a:extLst>
              <a:ext uri="{FF2B5EF4-FFF2-40B4-BE49-F238E27FC236}">
                <a16:creationId xmlns:a16="http://schemas.microsoft.com/office/drawing/2014/main" id="{3E4C09AA-B7F9-4D66-7B42-9DC887E3CE44}"/>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763CDA8A-8AC0-3419-02C9-3D1338E7E8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Footer Placeholder 4">
            <a:extLst>
              <a:ext uri="{FF2B5EF4-FFF2-40B4-BE49-F238E27FC236}">
                <a16:creationId xmlns:a16="http://schemas.microsoft.com/office/drawing/2014/main" id="{2DC4F4D6-4F06-CF42-5692-77B64E8D9DCF}"/>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a:t>
            </a:r>
          </a:p>
        </p:txBody>
      </p:sp>
      <p:sp>
        <p:nvSpPr>
          <p:cNvPr id="7" name="Slide Number Placeholder 6">
            <a:extLst>
              <a:ext uri="{FF2B5EF4-FFF2-40B4-BE49-F238E27FC236}">
                <a16:creationId xmlns:a16="http://schemas.microsoft.com/office/drawing/2014/main" id="{8A7B7D57-36B6-5637-4C1E-1042F2E09087}"/>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734551998"/>
      </p:ext>
    </p:extLst>
  </p:cSld>
  <p:clrMapOvr>
    <a:overrideClrMapping bg1="dk1" tx1="lt1" bg2="dk2" tx2="lt2" accent1="accent1" accent2="accent2" accent3="accent3" accent4="accent4" accent5="accent5" accent6="accent6" hlink="hlink" folHlink="folHlink"/>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White 1/3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6" name="Title 4">
            <a:extLst>
              <a:ext uri="{FF2B5EF4-FFF2-40B4-BE49-F238E27FC236}">
                <a16:creationId xmlns:a16="http://schemas.microsoft.com/office/drawing/2014/main" id="{48C89493-E0C4-2A21-1144-6E48D6AAA7F1}"/>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bg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9" name="Text Placeholder 6">
            <a:extLst>
              <a:ext uri="{FF2B5EF4-FFF2-40B4-BE49-F238E27FC236}">
                <a16:creationId xmlns:a16="http://schemas.microsoft.com/office/drawing/2014/main" id="{CF78B3F8-E34A-04D6-F441-B49D850C41D6}"/>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70C4878B-F6C2-B27A-A785-95D1E41189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Footer Placeholder 4">
            <a:extLst>
              <a:ext uri="{FF2B5EF4-FFF2-40B4-BE49-F238E27FC236}">
                <a16:creationId xmlns:a16="http://schemas.microsoft.com/office/drawing/2014/main" id="{B0C188E1-CD1E-8CD5-858D-1CFD843ADDCC}"/>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a:t>
            </a:r>
          </a:p>
        </p:txBody>
      </p:sp>
      <p:sp>
        <p:nvSpPr>
          <p:cNvPr id="7" name="Footer Placeholder 4">
            <a:extLst>
              <a:ext uri="{FF2B5EF4-FFF2-40B4-BE49-F238E27FC236}">
                <a16:creationId xmlns:a16="http://schemas.microsoft.com/office/drawing/2014/main" id="{7698C791-1943-05BB-1FF0-75744C39D24D}"/>
              </a:ext>
            </a:extLst>
          </p:cNvPr>
          <p:cNvSpPr txBox="1">
            <a:spLocks/>
          </p:cNvSpPr>
          <p:nvPr userDrawn="1"/>
        </p:nvSpPr>
        <p:spPr>
          <a:xfrm>
            <a:off x="4191000" y="65107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5" name="Slide Number Placeholder 4">
            <a:extLst>
              <a:ext uri="{FF2B5EF4-FFF2-40B4-BE49-F238E27FC236}">
                <a16:creationId xmlns:a16="http://schemas.microsoft.com/office/drawing/2014/main" id="{0E56167B-B274-4DFD-2FE2-21E0349D2685}"/>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545870773"/>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White 2/3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8" name="Title Placeholder 1">
            <a:extLst>
              <a:ext uri="{FF2B5EF4-FFF2-40B4-BE49-F238E27FC236}">
                <a16:creationId xmlns:a16="http://schemas.microsoft.com/office/drawing/2014/main" id="{E5FA2283-3783-6918-8ABF-02F2D7F21362}"/>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9" name="Content Placeholder 20">
            <a:extLst>
              <a:ext uri="{FF2B5EF4-FFF2-40B4-BE49-F238E27FC236}">
                <a16:creationId xmlns:a16="http://schemas.microsoft.com/office/drawing/2014/main" id="{7897425C-E7C6-EF26-2267-981B3ED3528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1pPr>
            <a:lvl2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2pPr>
            <a:lvl3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3pPr>
            <a:lvl4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4pPr>
            <a:lvl5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4">
            <a:extLst>
              <a:ext uri="{FF2B5EF4-FFF2-40B4-BE49-F238E27FC236}">
                <a16:creationId xmlns:a16="http://schemas.microsoft.com/office/drawing/2014/main" id="{7CC81F2A-A74D-2987-0689-D4C64A66FE08}"/>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92AAFDBE-4E02-4C48-B692-126AD9514796}"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5" name="Graphic 4">
            <a:extLst>
              <a:ext uri="{FF2B5EF4-FFF2-40B4-BE49-F238E27FC236}">
                <a16:creationId xmlns:a16="http://schemas.microsoft.com/office/drawing/2014/main" id="{88B40CB5-1B9E-0B5A-DBAB-7970538FC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Slide Number Placeholder 4">
            <a:extLst>
              <a:ext uri="{FF2B5EF4-FFF2-40B4-BE49-F238E27FC236}">
                <a16:creationId xmlns:a16="http://schemas.microsoft.com/office/drawing/2014/main" id="{85F0924F-B3EE-5F82-AB51-DBDC9C83C71C}"/>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780792901"/>
      </p:ext>
    </p:extLst>
  </p:cSld>
  <p:clrMapOvr>
    <a:overrideClrMapping bg1="dk1" tx1="lt1" bg2="dk2" tx2="lt2" accent1="accent1" accent2="accent2" accent3="accent3" accent4="accent4" accent5="accent5" accent6="accent6" hlink="hlink" folHlink="folHlink"/>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Aurora 1/2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5791200" y="0"/>
            <a:ext cx="6400800"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a:t>Click to edit Master </a:t>
            </a:r>
            <a:br>
              <a:rPr lang="en-GB"/>
            </a:br>
            <a:r>
              <a:rPr lang="en-GB"/>
              <a:t>title style</a:t>
            </a:r>
            <a:endParaRPr lang="en-US"/>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1013C657-D3A3-7731-94BE-B0E43928BF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7" name="Footer Placeholder 4">
            <a:extLst>
              <a:ext uri="{FF2B5EF4-FFF2-40B4-BE49-F238E27FC236}">
                <a16:creationId xmlns:a16="http://schemas.microsoft.com/office/drawing/2014/main" id="{D2607E28-0693-319C-CB49-E6DEE86025BD}"/>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a:t>
            </a:r>
          </a:p>
        </p:txBody>
      </p:sp>
      <p:sp>
        <p:nvSpPr>
          <p:cNvPr id="8" name="Slide Number Placeholder 7">
            <a:extLst>
              <a:ext uri="{FF2B5EF4-FFF2-40B4-BE49-F238E27FC236}">
                <a16:creationId xmlns:a16="http://schemas.microsoft.com/office/drawing/2014/main" id="{65A5983F-606A-CE8B-40C9-C2538CE7E282}"/>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968729287"/>
      </p:ext>
    </p:extLst>
  </p:cSld>
  <p:clrMapOvr>
    <a:overrideClrMapping bg1="dk1" tx1="lt1" bg2="dk2" tx2="lt2" accent1="accent1" accent2="accent2" accent3="accent3" accent4="accent4" accent5="accent5" accent6="accent6" hlink="hlink" folHlink="folHlink"/>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Solar 1/2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5791200" y="0"/>
            <a:ext cx="6400800" cy="6858000"/>
          </a:xfrm>
          <a:prstGeom prst="roundRect">
            <a:avLst>
              <a:gd name="adj" fmla="val 0"/>
            </a:avLst>
          </a:prstGeom>
          <a:gradFill flip="none" rotWithShape="1">
            <a:gsLst>
              <a:gs pos="100000">
                <a:srgbClr val="FFB314"/>
              </a:gs>
              <a:gs pos="5000">
                <a:schemeClr val="bg2"/>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9" name="Title Placeholder 1">
            <a:extLst>
              <a:ext uri="{FF2B5EF4-FFF2-40B4-BE49-F238E27FC236}">
                <a16:creationId xmlns:a16="http://schemas.microsoft.com/office/drawing/2014/main" id="{514597B1-FFFF-8847-2359-01B82ED35668}"/>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a:t>Click to edit Master </a:t>
            </a:r>
            <a:br>
              <a:rPr lang="en-GB"/>
            </a:br>
            <a:r>
              <a:rPr lang="en-GB"/>
              <a:t>title style</a:t>
            </a:r>
            <a:endParaRPr lang="en-US"/>
          </a:p>
        </p:txBody>
      </p:sp>
      <p:sp>
        <p:nvSpPr>
          <p:cNvPr id="11" name="Content Placeholder 20">
            <a:extLst>
              <a:ext uri="{FF2B5EF4-FFF2-40B4-BE49-F238E27FC236}">
                <a16:creationId xmlns:a16="http://schemas.microsoft.com/office/drawing/2014/main" id="{CB555E74-8201-C10D-0D6F-5D53C85E9874}"/>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AAD7D7AA-85D5-50E9-A12C-ADF713F603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6" name="Footer Placeholder 4">
            <a:extLst>
              <a:ext uri="{FF2B5EF4-FFF2-40B4-BE49-F238E27FC236}">
                <a16:creationId xmlns:a16="http://schemas.microsoft.com/office/drawing/2014/main" id="{76BBB8B3-729C-5F44-B107-EDCB334C1335}"/>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a:t>
            </a:r>
          </a:p>
        </p:txBody>
      </p:sp>
      <p:sp>
        <p:nvSpPr>
          <p:cNvPr id="5" name="Slide Number Placeholder 4">
            <a:extLst>
              <a:ext uri="{FF2B5EF4-FFF2-40B4-BE49-F238E27FC236}">
                <a16:creationId xmlns:a16="http://schemas.microsoft.com/office/drawing/2014/main" id="{A64067AC-3632-B016-221B-A1EDC6DFDDAE}"/>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776322482"/>
      </p:ext>
    </p:extLst>
  </p:cSld>
  <p:clrMapOvr>
    <a:overrideClrMapping bg1="dk1" tx1="lt1" bg2="dk2" tx2="lt2" accent1="accent1" accent2="accent2" accent3="accent3" accent4="accent4" accent5="accent5" accent6="accent6" hlink="hlink" folHlink="folHlink"/>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White 1/2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8" name="Title Placeholder 1">
            <a:extLst>
              <a:ext uri="{FF2B5EF4-FFF2-40B4-BE49-F238E27FC236}">
                <a16:creationId xmlns:a16="http://schemas.microsoft.com/office/drawing/2014/main" id="{08B33E6B-2365-80ED-C0C4-B2FE131BD5E7}"/>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GB"/>
              <a:t>Click to edit Master </a:t>
            </a:r>
            <a:br>
              <a:rPr lang="en-GB"/>
            </a:br>
            <a:r>
              <a:rPr lang="en-GB"/>
              <a:t>title style</a:t>
            </a:r>
            <a:endParaRPr lang="en-US"/>
          </a:p>
        </p:txBody>
      </p:sp>
      <p:sp>
        <p:nvSpPr>
          <p:cNvPr id="9" name="Content Placeholder 20">
            <a:extLst>
              <a:ext uri="{FF2B5EF4-FFF2-40B4-BE49-F238E27FC236}">
                <a16:creationId xmlns:a16="http://schemas.microsoft.com/office/drawing/2014/main" id="{1E0CF8C2-FFF2-E18F-A12A-5C08DE5932E1}"/>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1pPr>
            <a:lvl2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2pPr>
            <a:lvl3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3pPr>
            <a:lvl4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4pPr>
            <a:lvl5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AE286645-F2C5-42F7-1710-136ABCA6467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214029F7-460C-7693-0A6B-ADDFDEA43AAF}"/>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a:t>
            </a:r>
          </a:p>
        </p:txBody>
      </p:sp>
      <p:sp>
        <p:nvSpPr>
          <p:cNvPr id="6" name="Slide Number Placeholder 4">
            <a:extLst>
              <a:ext uri="{FF2B5EF4-FFF2-40B4-BE49-F238E27FC236}">
                <a16:creationId xmlns:a16="http://schemas.microsoft.com/office/drawing/2014/main" id="{AB93EA93-8BEB-2BF8-34FB-FAD7B11C2CCD}"/>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4144445623"/>
      </p:ext>
    </p:extLst>
  </p:cSld>
  <p:clrMapOvr>
    <a:overrideClrMapping bg1="dk1" tx1="lt1" bg2="dk2" tx2="lt2" accent1="accent1" accent2="accent2" accent3="accent3" accent4="accent4" accent5="accent5" accent6="accent6" hlink="hlink" folHlink="folHlink"/>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bg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C0F1608-8C29-59FD-2083-7DA7A20953A8}"/>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2" name="Slide Number Placeholder 4">
            <a:extLst>
              <a:ext uri="{FF2B5EF4-FFF2-40B4-BE49-F238E27FC236}">
                <a16:creationId xmlns:a16="http://schemas.microsoft.com/office/drawing/2014/main" id="{CEEF9F7B-597F-004F-692F-C93F9556DF31}"/>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47324336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hart slide">
    <p:bg bwMode="ltGray">
      <p:bgPr>
        <a:solidFill>
          <a:schemeClr val="bg1"/>
        </a:solidFill>
        <a:effectLst/>
      </p:bgPr>
    </p:bg>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20BBE11B-F081-29AE-A18F-EFE2A4352179}"/>
              </a:ext>
            </a:extLst>
          </p:cNvPr>
          <p:cNvSpPr>
            <a:spLocks noGrp="1"/>
          </p:cNvSpPr>
          <p:nvPr>
            <p:ph type="body" sz="quarter" idx="12" hasCustomPrompt="1"/>
          </p:nvPr>
        </p:nvSpPr>
        <p:spPr>
          <a:xfrm>
            <a:off x="457012" y="1586363"/>
            <a:ext cx="11201588" cy="381000"/>
          </a:xfrm>
          <a:prstGeom prst="rect">
            <a:avLst/>
          </a:prstGeom>
        </p:spPr>
        <p:txBody>
          <a:bodyPr/>
          <a:lstStyle>
            <a:lvl1pPr algn="ctr">
              <a:lnSpc>
                <a:spcPct val="100000"/>
              </a:lnSpc>
              <a:spcBef>
                <a:spcPts val="0"/>
              </a:spcBef>
              <a:spcAft>
                <a:spcPts val="0"/>
              </a:spcAft>
              <a:defRPr sz="1867" b="1" i="0">
                <a:solidFill>
                  <a:schemeClr val="tx1"/>
                </a:solidFill>
                <a:latin typeface="Segoe UI" panose="020B0502040204020203" pitchFamily="34" charset="0"/>
                <a:cs typeface="Segoe UI" panose="020B0502040204020203" pitchFamily="34" charset="0"/>
              </a:defRPr>
            </a:lvl1pPr>
            <a:lvl2pPr marL="120648" indent="0" algn="ctr">
              <a:buNone/>
              <a:defRPr sz="1867"/>
            </a:lvl2pPr>
          </a:lstStyle>
          <a:p>
            <a:pPr lvl="0"/>
            <a:r>
              <a:rPr lang="en-US" altLang="ja-JP"/>
              <a:t>Chart title</a:t>
            </a:r>
          </a:p>
        </p:txBody>
      </p:sp>
      <p:sp>
        <p:nvSpPr>
          <p:cNvPr id="5" name="Title Placeholder 1">
            <a:extLst>
              <a:ext uri="{FF2B5EF4-FFF2-40B4-BE49-F238E27FC236}">
                <a16:creationId xmlns:a16="http://schemas.microsoft.com/office/drawing/2014/main" id="{B993E35D-6623-69CE-8CA1-55F2039F2B2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Content Placeholder 20">
            <a:extLst>
              <a:ext uri="{FF2B5EF4-FFF2-40B4-BE49-F238E27FC236}">
                <a16:creationId xmlns:a16="http://schemas.microsoft.com/office/drawing/2014/main" id="{257D134A-1BB6-0635-B3CB-F98D0BFE8EE5}"/>
              </a:ext>
            </a:extLst>
          </p:cNvPr>
          <p:cNvSpPr>
            <a:spLocks noGrp="1"/>
          </p:cNvSpPr>
          <p:nvPr>
            <p:ph sz="quarter" idx="10"/>
          </p:nvPr>
        </p:nvSpPr>
        <p:spPr>
          <a:xfrm>
            <a:off x="457200" y="2108834"/>
            <a:ext cx="11201588" cy="4063366"/>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4">
            <a:extLst>
              <a:ext uri="{FF2B5EF4-FFF2-40B4-BE49-F238E27FC236}">
                <a16:creationId xmlns:a16="http://schemas.microsoft.com/office/drawing/2014/main" id="{80B8D972-FACB-673D-846C-CE6173F0D0BA}"/>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6432096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solidFill>
          <a:schemeClr val="bg1"/>
        </a:solidFill>
        <a:effectLst/>
      </p:bgPr>
    </p:bg>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1" y="1598456"/>
            <a:ext cx="5486399" cy="440245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1">
            <a:extLst>
              <a:ext uri="{FF2B5EF4-FFF2-40B4-BE49-F238E27FC236}">
                <a16:creationId xmlns:a16="http://schemas.microsoft.com/office/drawing/2014/main" id="{C10672FB-FE69-1CCA-A1F1-FF4A9F3917C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7" name="Content Placeholder 20">
            <a:extLst>
              <a:ext uri="{FF2B5EF4-FFF2-40B4-BE49-F238E27FC236}">
                <a16:creationId xmlns:a16="http://schemas.microsoft.com/office/drawing/2014/main" id="{0809630D-F471-4BBB-6E9E-088BC38D5B99}"/>
              </a:ext>
            </a:extLst>
          </p:cNvPr>
          <p:cNvSpPr>
            <a:spLocks noGrp="1"/>
          </p:cNvSpPr>
          <p:nvPr>
            <p:ph sz="quarter" idx="11"/>
          </p:nvPr>
        </p:nvSpPr>
        <p:spPr>
          <a:xfrm>
            <a:off x="6170139" y="1598456"/>
            <a:ext cx="5486400" cy="440245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4">
            <a:extLst>
              <a:ext uri="{FF2B5EF4-FFF2-40B4-BE49-F238E27FC236}">
                <a16:creationId xmlns:a16="http://schemas.microsoft.com/office/drawing/2014/main" id="{B886C5D2-F911-9521-C614-92204D8DEE99}"/>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13153908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Aurora Banner Three Content">
    <p:bg bwMode="ltGray">
      <p:bgPr>
        <a:solidFill>
          <a:schemeClr val="bg1"/>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B483A01-7E57-CFAC-1C71-404801E226DC}"/>
              </a:ext>
            </a:extLst>
          </p:cNvPr>
          <p:cNvSpPr/>
          <p:nvPr userDrawn="1"/>
        </p:nvSpPr>
        <p:spPr>
          <a:xfrm>
            <a:off x="8191108"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4" name="Oval 23">
            <a:extLst>
              <a:ext uri="{FF2B5EF4-FFF2-40B4-BE49-F238E27FC236}">
                <a16:creationId xmlns:a16="http://schemas.microsoft.com/office/drawing/2014/main" id="{FA659CED-376E-71E9-2699-6AAC99DCD34B}"/>
              </a:ext>
            </a:extLst>
          </p:cNvPr>
          <p:cNvSpPr/>
          <p:nvPr userDrawn="1"/>
        </p:nvSpPr>
        <p:spPr>
          <a:xfrm>
            <a:off x="446184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3" name="Oval 22">
            <a:extLst>
              <a:ext uri="{FF2B5EF4-FFF2-40B4-BE49-F238E27FC236}">
                <a16:creationId xmlns:a16="http://schemas.microsoft.com/office/drawing/2014/main" id="{6CDE9A2C-1854-B75C-6F67-39DB3DDCDE99}"/>
              </a:ext>
            </a:extLst>
          </p:cNvPr>
          <p:cNvSpPr/>
          <p:nvPr userDrawn="1"/>
        </p:nvSpPr>
        <p:spPr>
          <a:xfrm>
            <a:off x="74492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584684" y="4523519"/>
            <a:ext cx="3466156"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4" name="Picture Placeholder 2">
            <a:extLst>
              <a:ext uri="{FF2B5EF4-FFF2-40B4-BE49-F238E27FC236}">
                <a16:creationId xmlns:a16="http://schemas.microsoft.com/office/drawing/2014/main" id="{78FE1146-00D9-2E9D-3C1B-2D57C747A33E}"/>
              </a:ext>
            </a:extLst>
          </p:cNvPr>
          <p:cNvSpPr>
            <a:spLocks noGrp="1"/>
          </p:cNvSpPr>
          <p:nvPr>
            <p:ph type="pic" sz="quarter" idx="12"/>
          </p:nvPr>
        </p:nvSpPr>
        <p:spPr>
          <a:xfrm>
            <a:off x="5554552" y="1331572"/>
            <a:ext cx="6104047" cy="2251096"/>
          </a:xfrm>
          <a:prstGeom prst="rect">
            <a:avLst/>
          </a:prstGeom>
        </p:spPr>
        <p:txBody>
          <a:bodyPr/>
          <a:lstStyle>
            <a:lvl1pPr>
              <a:defRPr b="0" i="0">
                <a:latin typeface="Segoe UI" panose="020B0502040204020203" pitchFamily="34" charset="0"/>
                <a:cs typeface="Segoe UI" panose="020B0502040204020203" pitchFamily="34" charset="0"/>
              </a:defRPr>
            </a:lvl1pPr>
          </a:lstStyle>
          <a:p>
            <a:r>
              <a:rPr lang="en-US"/>
              <a:t>Click icon to add picture</a:t>
            </a:r>
          </a:p>
        </p:txBody>
      </p:sp>
      <p:sp>
        <p:nvSpPr>
          <p:cNvPr id="5" name="Picture Placeholder 3">
            <a:extLst>
              <a:ext uri="{FF2B5EF4-FFF2-40B4-BE49-F238E27FC236}">
                <a16:creationId xmlns:a16="http://schemas.microsoft.com/office/drawing/2014/main" id="{8E871675-F55E-415E-D2CE-EA2C89213219}"/>
              </a:ext>
            </a:extLst>
          </p:cNvPr>
          <p:cNvSpPr>
            <a:spLocks noGrp="1"/>
          </p:cNvSpPr>
          <p:nvPr>
            <p:ph type="pic" sz="quarter" idx="68" hasCustomPrompt="1"/>
          </p:nvPr>
        </p:nvSpPr>
        <p:spPr>
          <a:xfrm>
            <a:off x="744920"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10" name="Content Placeholder 20">
            <a:extLst>
              <a:ext uri="{FF2B5EF4-FFF2-40B4-BE49-F238E27FC236}">
                <a16:creationId xmlns:a16="http://schemas.microsoft.com/office/drawing/2014/main" id="{104EBF8D-6387-AF8C-EE80-9B0DAEE9A0CC}"/>
              </a:ext>
            </a:extLst>
          </p:cNvPr>
          <p:cNvSpPr>
            <a:spLocks noGrp="1"/>
          </p:cNvSpPr>
          <p:nvPr>
            <p:ph sz="quarter" idx="69"/>
          </p:nvPr>
        </p:nvSpPr>
        <p:spPr>
          <a:xfrm>
            <a:off x="8229600" y="4523519"/>
            <a:ext cx="3305919"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3" name="Content Placeholder 20">
            <a:extLst>
              <a:ext uri="{FF2B5EF4-FFF2-40B4-BE49-F238E27FC236}">
                <a16:creationId xmlns:a16="http://schemas.microsoft.com/office/drawing/2014/main" id="{A0E565E7-C8ED-23C6-D849-A8EF8B8FBE3C}"/>
              </a:ext>
            </a:extLst>
          </p:cNvPr>
          <p:cNvSpPr>
            <a:spLocks noGrp="1"/>
          </p:cNvSpPr>
          <p:nvPr>
            <p:ph sz="quarter" idx="71"/>
          </p:nvPr>
        </p:nvSpPr>
        <p:spPr>
          <a:xfrm>
            <a:off x="4487260" y="4523519"/>
            <a:ext cx="3305919"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5" name="Content Placeholder 20">
            <a:extLst>
              <a:ext uri="{FF2B5EF4-FFF2-40B4-BE49-F238E27FC236}">
                <a16:creationId xmlns:a16="http://schemas.microsoft.com/office/drawing/2014/main" id="{5678B089-C19E-5786-E658-4A3C3D7AC01A}"/>
              </a:ext>
            </a:extLst>
          </p:cNvPr>
          <p:cNvSpPr>
            <a:spLocks noGrp="1"/>
          </p:cNvSpPr>
          <p:nvPr>
            <p:ph sz="quarter" idx="73"/>
          </p:nvPr>
        </p:nvSpPr>
        <p:spPr>
          <a:xfrm>
            <a:off x="457200" y="1331571"/>
            <a:ext cx="5097352" cy="2251096"/>
          </a:xfrm>
          <a:prstGeom prst="roundRect">
            <a:avLst>
              <a:gd name="adj" fmla="val 0"/>
            </a:avLst>
          </a:prstGeom>
          <a:gradFill>
            <a:gsLst>
              <a:gs pos="100000">
                <a:srgbClr val="FF5800"/>
              </a:gs>
              <a:gs pos="0">
                <a:srgbClr val="CE0569"/>
              </a:gs>
            </a:gsLst>
            <a:lin ang="13500000" scaled="1"/>
          </a:gradFill>
        </p:spPr>
        <p:txBody>
          <a:bodyPr anchor="ctr"/>
          <a:lstStyle>
            <a:lvl1pPr marL="239178" indent="0">
              <a:tabLst/>
              <a:defRPr sz="1867" b="1" i="0">
                <a:solidFill>
                  <a:schemeClr val="bg1"/>
                </a:solidFill>
                <a:latin typeface="Segoe UI" panose="020B0502040204020203" pitchFamily="34" charset="0"/>
                <a:cs typeface="Segoe UI" panose="020B0502040204020203" pitchFamily="34" charset="0"/>
              </a:defRPr>
            </a:lvl1pPr>
            <a:lvl2pPr marL="239178" indent="0">
              <a:buNone/>
              <a:tabLst/>
              <a:defRPr sz="1867" b="1" i="0">
                <a:solidFill>
                  <a:schemeClr val="bg1"/>
                </a:solidFill>
                <a:latin typeface="Segoe UI" panose="020B0502040204020203" pitchFamily="34" charset="0"/>
                <a:cs typeface="Segoe UI" panose="020B0502040204020203" pitchFamily="34" charset="0"/>
              </a:defRPr>
            </a:lvl2pPr>
            <a:lvl3pPr>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p:txBody>
      </p:sp>
      <p:sp>
        <p:nvSpPr>
          <p:cNvPr id="20" name="Picture Placeholder 3">
            <a:extLst>
              <a:ext uri="{FF2B5EF4-FFF2-40B4-BE49-F238E27FC236}">
                <a16:creationId xmlns:a16="http://schemas.microsoft.com/office/drawing/2014/main" id="{0DB2B160-0C6D-8543-D57F-3A49B7036EDC}"/>
              </a:ext>
            </a:extLst>
          </p:cNvPr>
          <p:cNvSpPr>
            <a:spLocks noGrp="1"/>
          </p:cNvSpPr>
          <p:nvPr>
            <p:ph type="pic" sz="quarter" idx="74" hasCustomPrompt="1"/>
          </p:nvPr>
        </p:nvSpPr>
        <p:spPr>
          <a:xfrm>
            <a:off x="4473052"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22" name="Picture Placeholder 3">
            <a:extLst>
              <a:ext uri="{FF2B5EF4-FFF2-40B4-BE49-F238E27FC236}">
                <a16:creationId xmlns:a16="http://schemas.microsoft.com/office/drawing/2014/main" id="{9CDF0677-C4FE-9DCE-772C-68D97A472444}"/>
              </a:ext>
            </a:extLst>
          </p:cNvPr>
          <p:cNvSpPr>
            <a:spLocks noGrp="1"/>
          </p:cNvSpPr>
          <p:nvPr>
            <p:ph type="pic" sz="quarter" idx="75" hasCustomPrompt="1"/>
          </p:nvPr>
        </p:nvSpPr>
        <p:spPr>
          <a:xfrm>
            <a:off x="8191108"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2" name="Title Placeholder 1">
            <a:extLst>
              <a:ext uri="{FF2B5EF4-FFF2-40B4-BE49-F238E27FC236}">
                <a16:creationId xmlns:a16="http://schemas.microsoft.com/office/drawing/2014/main" id="{F59EBCC7-C215-DA6B-868F-571167DAC4FA}"/>
              </a:ext>
            </a:extLst>
          </p:cNvPr>
          <p:cNvSpPr>
            <a:spLocks noGrp="1"/>
          </p:cNvSpPr>
          <p:nvPr>
            <p:ph type="title"/>
          </p:nvPr>
        </p:nvSpPr>
        <p:spPr>
          <a:xfrm>
            <a:off x="457888" y="457200"/>
            <a:ext cx="11200711" cy="64461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lide Number Placeholder 4">
            <a:extLst>
              <a:ext uri="{FF2B5EF4-FFF2-40B4-BE49-F238E27FC236}">
                <a16:creationId xmlns:a16="http://schemas.microsoft.com/office/drawing/2014/main" id="{D1358416-0DC9-4603-045A-FB003C0D971E}"/>
              </a:ext>
            </a:extLst>
          </p:cNvPr>
          <p:cNvSpPr>
            <a:spLocks noGrp="1"/>
          </p:cNvSpPr>
          <p:nvPr>
            <p:ph type="sldNum" sz="quarter" idx="76"/>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37098369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Aurora Four Content R">
    <p:bg bwMode="ltGray">
      <p:bgPr>
        <a:solidFill>
          <a:schemeClr val="bg1"/>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78FE1146-00D9-2E9D-3C1B-2D57C747A33E}"/>
              </a:ext>
            </a:extLst>
          </p:cNvPr>
          <p:cNvSpPr>
            <a:spLocks noGrp="1"/>
          </p:cNvSpPr>
          <p:nvPr>
            <p:ph type="pic" sz="quarter" idx="12"/>
          </p:nvPr>
        </p:nvSpPr>
        <p:spPr>
          <a:xfrm>
            <a:off x="2" y="3868252"/>
            <a:ext cx="4952997" cy="2999997"/>
          </a:xfrm>
          <a:prstGeom prst="rect">
            <a:avLst/>
          </a:prstGeom>
        </p:spPr>
        <p:txBody>
          <a:bodyPr/>
          <a:lstStyle>
            <a:lvl1pPr>
              <a:defRPr b="0" i="0">
                <a:latin typeface="Segoe UI" panose="020B0502040204020203" pitchFamily="34" charset="0"/>
                <a:cs typeface="Segoe UI" panose="020B0502040204020203" pitchFamily="34" charset="0"/>
              </a:defRPr>
            </a:lvl1pPr>
          </a:lstStyle>
          <a:p>
            <a:r>
              <a:rPr lang="en-US"/>
              <a:t>Click icon to add picture</a:t>
            </a:r>
          </a:p>
        </p:txBody>
      </p:sp>
      <p:sp>
        <p:nvSpPr>
          <p:cNvPr id="2" name="Rectangle 1">
            <a:extLst>
              <a:ext uri="{FF2B5EF4-FFF2-40B4-BE49-F238E27FC236}">
                <a16:creationId xmlns:a16="http://schemas.microsoft.com/office/drawing/2014/main" id="{EC5A0173-42CE-1093-0617-F92C66741761}"/>
              </a:ext>
            </a:extLst>
          </p:cNvPr>
          <p:cNvSpPr/>
          <p:nvPr userDrawn="1"/>
        </p:nvSpPr>
        <p:spPr>
          <a:xfrm>
            <a:off x="4953000" y="1"/>
            <a:ext cx="7239001" cy="6868248"/>
          </a:xfrm>
          <a:prstGeom prst="rect">
            <a:avLst/>
          </a:prstGeom>
          <a:gradFill flip="none" rotWithShape="1">
            <a:gsLst>
              <a:gs pos="100000">
                <a:srgbClr val="FF5800"/>
              </a:gs>
              <a:gs pos="0">
                <a:srgbClr val="CE056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3" name="Title Placeholder 1">
            <a:extLst>
              <a:ext uri="{FF2B5EF4-FFF2-40B4-BE49-F238E27FC236}">
                <a16:creationId xmlns:a16="http://schemas.microsoft.com/office/drawing/2014/main" id="{34C086F6-18CD-E4D9-FDFE-07F5A47AE03E}"/>
              </a:ext>
            </a:extLst>
          </p:cNvPr>
          <p:cNvSpPr>
            <a:spLocks noGrp="1"/>
          </p:cNvSpPr>
          <p:nvPr>
            <p:ph type="title" hasCustomPrompt="1"/>
          </p:nvPr>
        </p:nvSpPr>
        <p:spPr>
          <a:xfrm>
            <a:off x="457488" y="457200"/>
            <a:ext cx="4228030" cy="111061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a:t>Click to edit </a:t>
            </a:r>
            <a:br>
              <a:rPr lang="en-GB"/>
            </a:br>
            <a:r>
              <a:rPr lang="en-GB"/>
              <a:t>Master title style</a:t>
            </a:r>
            <a:endParaRPr lang="en-US"/>
          </a:p>
        </p:txBody>
      </p:sp>
      <p:sp>
        <p:nvSpPr>
          <p:cNvPr id="6" name="Content Placeholder 20">
            <a:extLst>
              <a:ext uri="{FF2B5EF4-FFF2-40B4-BE49-F238E27FC236}">
                <a16:creationId xmlns:a16="http://schemas.microsoft.com/office/drawing/2014/main" id="{60A0D598-4F30-860D-B164-86E542C3618E}"/>
              </a:ext>
            </a:extLst>
          </p:cNvPr>
          <p:cNvSpPr>
            <a:spLocks noGrp="1"/>
          </p:cNvSpPr>
          <p:nvPr>
            <p:ph sz="quarter" idx="10"/>
          </p:nvPr>
        </p:nvSpPr>
        <p:spPr>
          <a:xfrm>
            <a:off x="457200" y="1717583"/>
            <a:ext cx="4228361" cy="175323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grpSp>
        <p:nvGrpSpPr>
          <p:cNvPr id="26" name="Group 25">
            <a:extLst>
              <a:ext uri="{FF2B5EF4-FFF2-40B4-BE49-F238E27FC236}">
                <a16:creationId xmlns:a16="http://schemas.microsoft.com/office/drawing/2014/main" id="{32468F35-3C59-6952-677B-91EE28176769}"/>
              </a:ext>
            </a:extLst>
          </p:cNvPr>
          <p:cNvGrpSpPr/>
          <p:nvPr userDrawn="1"/>
        </p:nvGrpSpPr>
        <p:grpSpPr>
          <a:xfrm>
            <a:off x="8588153" y="342585"/>
            <a:ext cx="161856" cy="6015799"/>
            <a:chOff x="6748423" y="256938"/>
            <a:chExt cx="0" cy="4609786"/>
          </a:xfrm>
        </p:grpSpPr>
        <p:cxnSp>
          <p:nvCxnSpPr>
            <p:cNvPr id="9" name="Straight Connector 8">
              <a:extLst>
                <a:ext uri="{FF2B5EF4-FFF2-40B4-BE49-F238E27FC236}">
                  <a16:creationId xmlns:a16="http://schemas.microsoft.com/office/drawing/2014/main" id="{A29B5F95-C554-67FD-B130-6A8618D97D70}"/>
                </a:ext>
              </a:extLst>
            </p:cNvPr>
            <p:cNvCxnSpPr>
              <a:cxnSpLocks/>
            </p:cNvCxnSpPr>
            <p:nvPr userDrawn="1"/>
          </p:nvCxnSpPr>
          <p:spPr>
            <a:xfrm>
              <a:off x="6748423" y="2735643"/>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14B44A-B9A2-0DF8-54BE-C2F6BE73112E}"/>
                </a:ext>
              </a:extLst>
            </p:cNvPr>
            <p:cNvCxnSpPr>
              <a:cxnSpLocks/>
            </p:cNvCxnSpPr>
            <p:nvPr userDrawn="1"/>
          </p:nvCxnSpPr>
          <p:spPr>
            <a:xfrm>
              <a:off x="6748423" y="256938"/>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EB946AA4-CDE8-9BEB-6151-6A8AB355B3E6}"/>
              </a:ext>
            </a:extLst>
          </p:cNvPr>
          <p:cNvGrpSpPr/>
          <p:nvPr userDrawn="1"/>
        </p:nvGrpSpPr>
        <p:grpSpPr>
          <a:xfrm rot="5400000">
            <a:off x="8588153" y="360935"/>
            <a:ext cx="0" cy="6146381"/>
            <a:chOff x="6748423" y="256938"/>
            <a:chExt cx="0" cy="4609786"/>
          </a:xfrm>
        </p:grpSpPr>
        <p:cxnSp>
          <p:nvCxnSpPr>
            <p:cNvPr id="28" name="Straight Connector 27">
              <a:extLst>
                <a:ext uri="{FF2B5EF4-FFF2-40B4-BE49-F238E27FC236}">
                  <a16:creationId xmlns:a16="http://schemas.microsoft.com/office/drawing/2014/main" id="{4032B3C3-D068-2F0F-9637-744E6707342C}"/>
                </a:ext>
              </a:extLst>
            </p:cNvPr>
            <p:cNvCxnSpPr>
              <a:cxnSpLocks/>
            </p:cNvCxnSpPr>
            <p:nvPr userDrawn="1"/>
          </p:nvCxnSpPr>
          <p:spPr>
            <a:xfrm>
              <a:off x="6748423" y="2735643"/>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0C72096-0A4A-3731-1C6F-E0F903D31D6A}"/>
                </a:ext>
              </a:extLst>
            </p:cNvPr>
            <p:cNvCxnSpPr>
              <a:cxnSpLocks/>
            </p:cNvCxnSpPr>
            <p:nvPr userDrawn="1"/>
          </p:nvCxnSpPr>
          <p:spPr>
            <a:xfrm>
              <a:off x="6748423" y="256938"/>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Content Placeholder 20">
            <a:extLst>
              <a:ext uri="{FF2B5EF4-FFF2-40B4-BE49-F238E27FC236}">
                <a16:creationId xmlns:a16="http://schemas.microsoft.com/office/drawing/2014/main" id="{8D539774-FE16-CA2B-882C-E2D3113646D2}"/>
              </a:ext>
            </a:extLst>
          </p:cNvPr>
          <p:cNvSpPr>
            <a:spLocks noGrp="1"/>
          </p:cNvSpPr>
          <p:nvPr>
            <p:ph sz="quarter" idx="13" hasCustomPrompt="1"/>
          </p:nvPr>
        </p:nvSpPr>
        <p:spPr>
          <a:xfrm>
            <a:off x="5514962" y="1727403"/>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1" name="Picture Placeholder 3">
            <a:extLst>
              <a:ext uri="{FF2B5EF4-FFF2-40B4-BE49-F238E27FC236}">
                <a16:creationId xmlns:a16="http://schemas.microsoft.com/office/drawing/2014/main" id="{95378D7F-17CD-74B7-B68D-734E0CE1CB7D}"/>
              </a:ext>
            </a:extLst>
          </p:cNvPr>
          <p:cNvSpPr>
            <a:spLocks noGrp="1"/>
          </p:cNvSpPr>
          <p:nvPr>
            <p:ph type="pic" sz="quarter" idx="68" hasCustomPrompt="1"/>
          </p:nvPr>
        </p:nvSpPr>
        <p:spPr>
          <a:xfrm>
            <a:off x="6461620" y="593437"/>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2" name="Content Placeholder 20">
            <a:extLst>
              <a:ext uri="{FF2B5EF4-FFF2-40B4-BE49-F238E27FC236}">
                <a16:creationId xmlns:a16="http://schemas.microsoft.com/office/drawing/2014/main" id="{856B6660-D8E6-B644-ABED-70772559F508}"/>
              </a:ext>
            </a:extLst>
          </p:cNvPr>
          <p:cNvSpPr>
            <a:spLocks noGrp="1"/>
          </p:cNvSpPr>
          <p:nvPr>
            <p:ph sz="quarter" idx="69" hasCustomPrompt="1"/>
          </p:nvPr>
        </p:nvSpPr>
        <p:spPr>
          <a:xfrm>
            <a:off x="8855637" y="1727403"/>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3" name="Picture Placeholder 3">
            <a:extLst>
              <a:ext uri="{FF2B5EF4-FFF2-40B4-BE49-F238E27FC236}">
                <a16:creationId xmlns:a16="http://schemas.microsoft.com/office/drawing/2014/main" id="{77598910-7082-DB63-9C9D-3F3084776108}"/>
              </a:ext>
            </a:extLst>
          </p:cNvPr>
          <p:cNvSpPr>
            <a:spLocks noGrp="1"/>
          </p:cNvSpPr>
          <p:nvPr>
            <p:ph type="pic" sz="quarter" idx="70" hasCustomPrompt="1"/>
          </p:nvPr>
        </p:nvSpPr>
        <p:spPr>
          <a:xfrm>
            <a:off x="9802294" y="593437"/>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4" name="Content Placeholder 20">
            <a:extLst>
              <a:ext uri="{FF2B5EF4-FFF2-40B4-BE49-F238E27FC236}">
                <a16:creationId xmlns:a16="http://schemas.microsoft.com/office/drawing/2014/main" id="{B243BB10-A639-6C24-849B-D234C6912248}"/>
              </a:ext>
            </a:extLst>
          </p:cNvPr>
          <p:cNvSpPr>
            <a:spLocks noGrp="1"/>
          </p:cNvSpPr>
          <p:nvPr>
            <p:ph sz="quarter" idx="71" hasCustomPrompt="1"/>
          </p:nvPr>
        </p:nvSpPr>
        <p:spPr>
          <a:xfrm>
            <a:off x="5514962" y="4881202"/>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5" name="Picture Placeholder 3">
            <a:extLst>
              <a:ext uri="{FF2B5EF4-FFF2-40B4-BE49-F238E27FC236}">
                <a16:creationId xmlns:a16="http://schemas.microsoft.com/office/drawing/2014/main" id="{820F2428-B792-2CA0-7F60-B98B438E382B}"/>
              </a:ext>
            </a:extLst>
          </p:cNvPr>
          <p:cNvSpPr>
            <a:spLocks noGrp="1"/>
          </p:cNvSpPr>
          <p:nvPr>
            <p:ph type="pic" sz="quarter" idx="72" hasCustomPrompt="1"/>
          </p:nvPr>
        </p:nvSpPr>
        <p:spPr>
          <a:xfrm>
            <a:off x="6461620" y="3747236"/>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6" name="Content Placeholder 20">
            <a:extLst>
              <a:ext uri="{FF2B5EF4-FFF2-40B4-BE49-F238E27FC236}">
                <a16:creationId xmlns:a16="http://schemas.microsoft.com/office/drawing/2014/main" id="{CB16E9E0-B37D-1BD2-E751-4F8172370FBA}"/>
              </a:ext>
            </a:extLst>
          </p:cNvPr>
          <p:cNvSpPr>
            <a:spLocks noGrp="1"/>
          </p:cNvSpPr>
          <p:nvPr>
            <p:ph sz="quarter" idx="73" hasCustomPrompt="1"/>
          </p:nvPr>
        </p:nvSpPr>
        <p:spPr>
          <a:xfrm>
            <a:off x="8855637" y="4881202"/>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7" name="Picture Placeholder 3">
            <a:extLst>
              <a:ext uri="{FF2B5EF4-FFF2-40B4-BE49-F238E27FC236}">
                <a16:creationId xmlns:a16="http://schemas.microsoft.com/office/drawing/2014/main" id="{82709724-47A5-8847-ED27-B22AD83EB902}"/>
              </a:ext>
            </a:extLst>
          </p:cNvPr>
          <p:cNvSpPr>
            <a:spLocks noGrp="1"/>
          </p:cNvSpPr>
          <p:nvPr>
            <p:ph type="pic" sz="quarter" idx="74" hasCustomPrompt="1"/>
          </p:nvPr>
        </p:nvSpPr>
        <p:spPr>
          <a:xfrm>
            <a:off x="9802294" y="3747236"/>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pic>
        <p:nvPicPr>
          <p:cNvPr id="10" name="Graphic 9">
            <a:extLst>
              <a:ext uri="{FF2B5EF4-FFF2-40B4-BE49-F238E27FC236}">
                <a16:creationId xmlns:a16="http://schemas.microsoft.com/office/drawing/2014/main" id="{47B0979D-E461-0754-22CE-7DDD212A7D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6B2DE4E1-5CEE-6358-749D-7B00CBEE7DF5}"/>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C691D375-04E8-4F9A-8ABB-2AAB9EE5542A}"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a:t>
            </a:r>
          </a:p>
        </p:txBody>
      </p:sp>
      <p:sp>
        <p:nvSpPr>
          <p:cNvPr id="7" name="Slide Number Placeholder 6">
            <a:extLst>
              <a:ext uri="{FF2B5EF4-FFF2-40B4-BE49-F238E27FC236}">
                <a16:creationId xmlns:a16="http://schemas.microsoft.com/office/drawing/2014/main" id="{9A28F9A9-E0BA-BE49-0FF7-C75096ACCB95}"/>
              </a:ext>
            </a:extLst>
          </p:cNvPr>
          <p:cNvSpPr>
            <a:spLocks noGrp="1"/>
          </p:cNvSpPr>
          <p:nvPr>
            <p:ph type="sldNum" sz="quarter" idx="75"/>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56701960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nd Content L Logo Lines">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7A93532-71D0-D05E-6EE7-F2E82D104578}"/>
              </a:ext>
            </a:extLst>
          </p:cNvPr>
          <p:cNvGrpSpPr/>
          <p:nvPr userDrawn="1"/>
        </p:nvGrpSpPr>
        <p:grpSpPr>
          <a:xfrm>
            <a:off x="0" y="4438650"/>
            <a:ext cx="3902176" cy="2419350"/>
            <a:chOff x="0" y="3874168"/>
            <a:chExt cx="4812632" cy="2983832"/>
          </a:xfrm>
        </p:grpSpPr>
        <p:pic>
          <p:nvPicPr>
            <p:cNvPr id="3" name="Picture 2" descr="A picture containing icon&#10;&#10;Description automatically generated">
              <a:extLst>
                <a:ext uri="{FF2B5EF4-FFF2-40B4-BE49-F238E27FC236}">
                  <a16:creationId xmlns:a16="http://schemas.microsoft.com/office/drawing/2014/main" id="{730A7B0A-F79F-93B1-9BB9-47E04ECD8167}"/>
                </a:ext>
              </a:extLst>
            </p:cNvPr>
            <p:cNvPicPr>
              <a:picLocks noChangeAspect="1"/>
            </p:cNvPicPr>
            <p:nvPr/>
          </p:nvPicPr>
          <p:blipFill rotWithShape="1">
            <a:blip r:embed="rId2"/>
            <a:srcRect l="50000" r="10526" b="24873"/>
            <a:stretch/>
          </p:blipFill>
          <p:spPr>
            <a:xfrm>
              <a:off x="0" y="5205317"/>
              <a:ext cx="4812632" cy="1652683"/>
            </a:xfrm>
            <a:prstGeom prst="rect">
              <a:avLst/>
            </a:prstGeom>
          </p:spPr>
        </p:pic>
        <p:pic>
          <p:nvPicPr>
            <p:cNvPr id="4" name="Graphic 4">
              <a:extLst>
                <a:ext uri="{FF2B5EF4-FFF2-40B4-BE49-F238E27FC236}">
                  <a16:creationId xmlns:a16="http://schemas.microsoft.com/office/drawing/2014/main" id="{556EA8C8-B054-949F-4116-CED566BE875B}"/>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9375" t="17544" r="29934" b="38948"/>
            <a:stretch/>
          </p:blipFill>
          <p:spPr>
            <a:xfrm>
              <a:off x="0" y="3874168"/>
              <a:ext cx="3741822" cy="2983832"/>
            </a:xfrm>
            <a:prstGeom prst="rect">
              <a:avLst/>
            </a:prstGeom>
          </p:spPr>
        </p:pic>
      </p:grpSp>
      <p:sp>
        <p:nvSpPr>
          <p:cNvPr id="5" name="Title Placeholder 1">
            <a:extLst>
              <a:ext uri="{FF2B5EF4-FFF2-40B4-BE49-F238E27FC236}">
                <a16:creationId xmlns:a16="http://schemas.microsoft.com/office/drawing/2014/main" id="{430AE8CE-28F6-38EA-5BF8-DC81ABF0B99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7" name="Text Placeholder 6">
            <a:extLst>
              <a:ext uri="{FF2B5EF4-FFF2-40B4-BE49-F238E27FC236}">
                <a16:creationId xmlns:a16="http://schemas.microsoft.com/office/drawing/2014/main" id="{6DAADF01-D003-B82E-57AA-B2A2404F08AC}"/>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a:t>Click to add Sub-title</a:t>
            </a:r>
            <a:endParaRPr lang="en-US" altLang="ja-JP"/>
          </a:p>
        </p:txBody>
      </p:sp>
      <p:sp>
        <p:nvSpPr>
          <p:cNvPr id="9" name="Content Placeholder 20">
            <a:extLst>
              <a:ext uri="{FF2B5EF4-FFF2-40B4-BE49-F238E27FC236}">
                <a16:creationId xmlns:a16="http://schemas.microsoft.com/office/drawing/2014/main" id="{0CBF9A6C-69D1-9665-B19D-FC6E05A1772C}"/>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4">
            <a:extLst>
              <a:ext uri="{FF2B5EF4-FFF2-40B4-BE49-F238E27FC236}">
                <a16:creationId xmlns:a16="http://schemas.microsoft.com/office/drawing/2014/main" id="{F1AF71A1-ED92-5297-D32D-300B2B8C708C}"/>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19543396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Content R Logo Lines">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99CE2CC-969C-02B6-4879-786B318E4C8C}"/>
              </a:ext>
            </a:extLst>
          </p:cNvPr>
          <p:cNvGrpSpPr/>
          <p:nvPr userDrawn="1"/>
        </p:nvGrpSpPr>
        <p:grpSpPr>
          <a:xfrm>
            <a:off x="9042400" y="0"/>
            <a:ext cx="3149600" cy="1498600"/>
            <a:chOff x="6781800" y="3747544"/>
            <a:chExt cx="2362200" cy="1123950"/>
          </a:xfrm>
        </p:grpSpPr>
        <p:pic>
          <p:nvPicPr>
            <p:cNvPr id="3" name="Picture 2" descr="A picture containing icon&#10;&#10;Description automatically generated">
              <a:extLst>
                <a:ext uri="{FF2B5EF4-FFF2-40B4-BE49-F238E27FC236}">
                  <a16:creationId xmlns:a16="http://schemas.microsoft.com/office/drawing/2014/main" id="{FAAFA0D7-EDAD-407E-9C3A-ACDE027BF994}"/>
                </a:ext>
              </a:extLst>
            </p:cNvPr>
            <p:cNvPicPr>
              <a:picLocks noChangeAspect="1"/>
            </p:cNvPicPr>
            <p:nvPr/>
          </p:nvPicPr>
          <p:blipFill rotWithShape="1">
            <a:blip r:embed="rId2"/>
            <a:srcRect l="75000" t="38103"/>
            <a:stretch/>
          </p:blipFill>
          <p:spPr>
            <a:xfrm>
              <a:off x="6858000" y="3747544"/>
              <a:ext cx="2286000" cy="1021246"/>
            </a:xfrm>
            <a:prstGeom prst="rect">
              <a:avLst/>
            </a:prstGeom>
          </p:spPr>
        </p:pic>
        <p:pic>
          <p:nvPicPr>
            <p:cNvPr id="4" name="Picture 3" descr="A picture containing device&#10;&#10;Description automatically generated">
              <a:extLst>
                <a:ext uri="{FF2B5EF4-FFF2-40B4-BE49-F238E27FC236}">
                  <a16:creationId xmlns:a16="http://schemas.microsoft.com/office/drawing/2014/main" id="{2181FD1D-8A13-107C-7CF7-146150C00B61}"/>
                </a:ext>
              </a:extLst>
            </p:cNvPr>
            <p:cNvPicPr>
              <a:picLocks noChangeAspect="1"/>
            </p:cNvPicPr>
            <p:nvPr/>
          </p:nvPicPr>
          <p:blipFill rotWithShape="1">
            <a:blip r:embed="rId3"/>
            <a:srcRect l="74167" t="21698" b="-19184"/>
            <a:stretch/>
          </p:blipFill>
          <p:spPr>
            <a:xfrm>
              <a:off x="6781800" y="3747544"/>
              <a:ext cx="2362200" cy="1123950"/>
            </a:xfrm>
            <a:prstGeom prst="rect">
              <a:avLst/>
            </a:prstGeom>
          </p:spPr>
        </p:pic>
      </p:grpSp>
      <p:sp>
        <p:nvSpPr>
          <p:cNvPr id="8" name="Content Placeholder 20">
            <a:extLst>
              <a:ext uri="{FF2B5EF4-FFF2-40B4-BE49-F238E27FC236}">
                <a16:creationId xmlns:a16="http://schemas.microsoft.com/office/drawing/2014/main" id="{8BEFFA6A-B275-BB4C-2BAC-AEB5E6C604E3}"/>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1">
            <a:extLst>
              <a:ext uri="{FF2B5EF4-FFF2-40B4-BE49-F238E27FC236}">
                <a16:creationId xmlns:a16="http://schemas.microsoft.com/office/drawing/2014/main" id="{8EED6EFC-5F2B-F024-4055-4DAD7A2ECCC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Text Placeholder 6">
            <a:extLst>
              <a:ext uri="{FF2B5EF4-FFF2-40B4-BE49-F238E27FC236}">
                <a16:creationId xmlns:a16="http://schemas.microsoft.com/office/drawing/2014/main" id="{08944C73-F4C0-8780-0A90-8DB53F9226D7}"/>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a:t>Click to add Sub-title</a:t>
            </a:r>
            <a:endParaRPr lang="en-US" altLang="ja-JP"/>
          </a:p>
        </p:txBody>
      </p:sp>
      <p:sp>
        <p:nvSpPr>
          <p:cNvPr id="7" name="Slide Number Placeholder 4">
            <a:extLst>
              <a:ext uri="{FF2B5EF4-FFF2-40B4-BE49-F238E27FC236}">
                <a16:creationId xmlns:a16="http://schemas.microsoft.com/office/drawing/2014/main" id="{680188FA-E983-62D1-D152-B26B0D95FB5F}"/>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245586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urora 1/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8229600" y="0"/>
            <a:ext cx="3962400"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7" name="Title 4">
            <a:extLst>
              <a:ext uri="{FF2B5EF4-FFF2-40B4-BE49-F238E27FC236}">
                <a16:creationId xmlns:a16="http://schemas.microsoft.com/office/drawing/2014/main" id="{891F1277-26F4-CC9B-EB47-4D21D2A999DE}"/>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8" name="Text Placeholder 6">
            <a:extLst>
              <a:ext uri="{FF2B5EF4-FFF2-40B4-BE49-F238E27FC236}">
                <a16:creationId xmlns:a16="http://schemas.microsoft.com/office/drawing/2014/main" id="{3B33F1DB-5058-BC67-65C1-AE1D7F987547}"/>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13E1A97E-F25D-6473-432A-128EBF9CAE2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A7906D41-CEA8-D301-B719-0585C7EEE0C2}"/>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sp>
        <p:nvSpPr>
          <p:cNvPr id="6" name="Slide Number Placeholder 5">
            <a:extLst>
              <a:ext uri="{FF2B5EF4-FFF2-40B4-BE49-F238E27FC236}">
                <a16:creationId xmlns:a16="http://schemas.microsoft.com/office/drawing/2014/main" id="{B4CD0141-F9F2-39FE-66F5-06EEB4FC8BBE}"/>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474023050"/>
      </p:ext>
    </p:extLst>
  </p:cSld>
  <p:clrMapOvr>
    <a:overrideClrMapping bg1="dk1" tx1="lt1" bg2="dk2" tx2="lt2" accent1="accent1" accent2="accent2" accent3="accent3" accent4="accent4" accent5="accent5" accent6="accent6" hlink="hlink" folHlink="folHlink"/>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Solar Cover">
    <p:bg>
      <p:bgPr>
        <a:gradFill flip="none" rotWithShape="1">
          <a:gsLst>
            <a:gs pos="0">
              <a:srgbClr val="FFB314"/>
            </a:gs>
            <a:gs pos="100000">
              <a:srgbClr val="FF5800"/>
            </a:gs>
          </a:gsLst>
          <a:lin ang="27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25A1C9-6E64-BD80-664F-73D8FA9F78A7}"/>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4" name="Picture 3" descr="Logo&#10;&#10;Description automatically generated">
            <a:extLst>
              <a:ext uri="{FF2B5EF4-FFF2-40B4-BE49-F238E27FC236}">
                <a16:creationId xmlns:a16="http://schemas.microsoft.com/office/drawing/2014/main" id="{74EB15CB-DB97-7369-BE85-D7B3060325EF}"/>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7" name="Footer Placeholder 4">
            <a:extLst>
              <a:ext uri="{FF2B5EF4-FFF2-40B4-BE49-F238E27FC236}">
                <a16:creationId xmlns:a16="http://schemas.microsoft.com/office/drawing/2014/main" id="{B9043631-CA1F-72E1-FA33-47D6B7E96776}"/>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a:t>
            </a:r>
            <a:fld id="{070B284F-70A1-4575-8A69-1E7D15DA9A5E}"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15" name="Picture 14" descr="A picture containing connector, cable&#10;&#10;Description automatically generated">
            <a:extLst>
              <a:ext uri="{FF2B5EF4-FFF2-40B4-BE49-F238E27FC236}">
                <a16:creationId xmlns:a16="http://schemas.microsoft.com/office/drawing/2014/main" id="{D8B662F2-578E-161B-B1FF-4F0F0FE0EC74}"/>
              </a:ext>
            </a:extLst>
          </p:cNvPr>
          <p:cNvPicPr>
            <a:picLocks noChangeAspect="1"/>
          </p:cNvPicPr>
          <p:nvPr userDrawn="1"/>
        </p:nvPicPr>
        <p:blipFill>
          <a:blip r:embed="rId5"/>
          <a:stretch>
            <a:fillRect/>
          </a:stretch>
        </p:blipFill>
        <p:spPr>
          <a:xfrm>
            <a:off x="0" y="204307"/>
            <a:ext cx="12192000" cy="3498573"/>
          </a:xfrm>
          <a:prstGeom prst="rect">
            <a:avLst/>
          </a:prstGeom>
        </p:spPr>
      </p:pic>
      <p:sp>
        <p:nvSpPr>
          <p:cNvPr id="16" name="Title 7">
            <a:extLst>
              <a:ext uri="{FF2B5EF4-FFF2-40B4-BE49-F238E27FC236}">
                <a16:creationId xmlns:a16="http://schemas.microsoft.com/office/drawing/2014/main" id="{A4B2E99C-298D-718C-3E87-C7CDDD4666A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7" name="Text Placeholder 9">
            <a:extLst>
              <a:ext uri="{FF2B5EF4-FFF2-40B4-BE49-F238E27FC236}">
                <a16:creationId xmlns:a16="http://schemas.microsoft.com/office/drawing/2014/main" id="{D2C48BD7-3C34-B08C-255C-79D84CBB100E}"/>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3" name="Graphic 2">
            <a:extLst>
              <a:ext uri="{FF2B5EF4-FFF2-40B4-BE49-F238E27FC236}">
                <a16:creationId xmlns:a16="http://schemas.microsoft.com/office/drawing/2014/main" id="{58C5AC77-1855-61A1-86D8-42A6577554F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6173644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White cov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FA260-42A7-FF03-B0A9-5106CA3448D8}"/>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2" name="Picture 1" descr="Logo&#10;&#10;Description automatically generated">
            <a:extLst>
              <a:ext uri="{FF2B5EF4-FFF2-40B4-BE49-F238E27FC236}">
                <a16:creationId xmlns:a16="http://schemas.microsoft.com/office/drawing/2014/main" id="{60F65EED-1110-732F-1B11-95551A451854}"/>
              </a:ext>
            </a:extLst>
          </p:cNvPr>
          <p:cNvPicPr>
            <a:picLocks noChangeAspect="1"/>
          </p:cNvPicPr>
          <p:nvPr userDrawn="1"/>
        </p:nvPicPr>
        <p:blipFill>
          <a:blip r:embed="rId3"/>
          <a:stretch>
            <a:fillRect/>
          </a:stretch>
        </p:blipFill>
        <p:spPr>
          <a:xfrm>
            <a:off x="221691" y="203709"/>
            <a:ext cx="3289300" cy="1207171"/>
          </a:xfrm>
          <a:prstGeom prst="rect">
            <a:avLst/>
          </a:prstGeom>
        </p:spPr>
      </p:pic>
      <p:sp>
        <p:nvSpPr>
          <p:cNvPr id="5" name="Footer Placeholder 4">
            <a:extLst>
              <a:ext uri="{FF2B5EF4-FFF2-40B4-BE49-F238E27FC236}">
                <a16:creationId xmlns:a16="http://schemas.microsoft.com/office/drawing/2014/main" id="{A9E0C6D5-DA76-9057-8F38-600063C35CD1}"/>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tx1"/>
                </a:solidFill>
                <a:latin typeface="Segoe UI Semibold" panose="020B0502040204020203" pitchFamily="34" charset="0"/>
                <a:cs typeface="Segoe UI Semibold" panose="020B0502040204020203" pitchFamily="34" charset="0"/>
              </a:rPr>
              <a:t>©</a:t>
            </a:r>
            <a:fld id="{6318BCB0-7DB8-434B-8E73-01EB242A1F8F}"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a:t>
            </a:r>
          </a:p>
        </p:txBody>
      </p:sp>
      <p:sp>
        <p:nvSpPr>
          <p:cNvPr id="16" name="Title 7">
            <a:extLst>
              <a:ext uri="{FF2B5EF4-FFF2-40B4-BE49-F238E27FC236}">
                <a16:creationId xmlns:a16="http://schemas.microsoft.com/office/drawing/2014/main" id="{3DE9AE13-4D32-4551-39E8-4FB29B135964}"/>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tx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7" name="Text Placeholder 9">
            <a:extLst>
              <a:ext uri="{FF2B5EF4-FFF2-40B4-BE49-F238E27FC236}">
                <a16:creationId xmlns:a16="http://schemas.microsoft.com/office/drawing/2014/main" id="{93420F3A-1D8C-4A97-7690-AA5AC1E2ECBF}"/>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tx2"/>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18" name="Picture 17" descr="A picture containing connector, cable&#10;&#10;Description automatically generated">
            <a:extLst>
              <a:ext uri="{FF2B5EF4-FFF2-40B4-BE49-F238E27FC236}">
                <a16:creationId xmlns:a16="http://schemas.microsoft.com/office/drawing/2014/main" id="{A09988E2-C227-9B42-2310-2FA7BCE54479}"/>
              </a:ext>
            </a:extLst>
          </p:cNvPr>
          <p:cNvPicPr>
            <a:picLocks noChangeAspect="1"/>
          </p:cNvPicPr>
          <p:nvPr userDrawn="1"/>
        </p:nvPicPr>
        <p:blipFill>
          <a:blip r:embed="rId4"/>
          <a:stretch>
            <a:fillRect/>
          </a:stretch>
        </p:blipFill>
        <p:spPr>
          <a:xfrm>
            <a:off x="0" y="204307"/>
            <a:ext cx="12192000" cy="3498573"/>
          </a:xfrm>
          <a:prstGeom prst="rect">
            <a:avLst/>
          </a:prstGeom>
        </p:spPr>
      </p:pic>
      <p:pic>
        <p:nvPicPr>
          <p:cNvPr id="4" name="Graphic 3">
            <a:extLst>
              <a:ext uri="{FF2B5EF4-FFF2-40B4-BE49-F238E27FC236}">
                <a16:creationId xmlns:a16="http://schemas.microsoft.com/office/drawing/2014/main" id="{83BE3448-BCC2-D46A-15EB-E157DC91901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3943834545"/>
      </p:ext>
    </p:extLst>
  </p:cSld>
  <p:clrMapOvr>
    <a:masterClrMapping/>
  </p:clrMapOvr>
  <p:extLst>
    <p:ext uri="{DCECCB84-F9BA-43D5-87BE-67443E8EF086}">
      <p15:sldGuideLst xmlns:p15="http://schemas.microsoft.com/office/powerpoint/2012/main"/>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Image cover">
    <p:bg>
      <p:bgPr>
        <a:gradFill flip="none" rotWithShape="1">
          <a:gsLst>
            <a:gs pos="0">
              <a:srgbClr val="FFB314"/>
            </a:gs>
            <a:gs pos="100000">
              <a:srgbClr val="FF580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048DB9C-DCF7-0D4F-BD88-98E3E02490F0}"/>
              </a:ext>
            </a:extLst>
          </p:cNvPr>
          <p:cNvSpPr>
            <a:spLocks noGrp="1"/>
          </p:cNvSpPr>
          <p:nvPr>
            <p:ph type="pic" sz="quarter" idx="11" hasCustomPrompt="1"/>
          </p:nvPr>
        </p:nvSpPr>
        <p:spPr>
          <a:xfrm>
            <a:off x="0" y="0"/>
            <a:ext cx="12192000" cy="6858000"/>
          </a:xfrm>
          <a:prstGeom prst="rect">
            <a:avLst/>
          </a:prstGeom>
          <a:gradFill flip="none" rotWithShape="1">
            <a:gsLst>
              <a:gs pos="4000">
                <a:srgbClr val="890078"/>
              </a:gs>
              <a:gs pos="100000">
                <a:srgbClr val="FF5800"/>
              </a:gs>
            </a:gsLst>
            <a:path path="circle">
              <a:fillToRect l="100000" t="100000"/>
            </a:path>
            <a:tileRect r="-100000" b="-100000"/>
          </a:gradFill>
        </p:spPr>
        <p:txBody>
          <a:bodyPr/>
          <a:lstStyle>
            <a:lvl1pPr algn="ctr">
              <a:defRPr b="1" i="0">
                <a:solidFill>
                  <a:schemeClr val="bg1"/>
                </a:solidFill>
                <a:latin typeface="Segoe UI Semibold" panose="020B0502040204020203" pitchFamily="34" charset="0"/>
                <a:cs typeface="Segoe UI Semibold" panose="020B0502040204020203" pitchFamily="34" charset="0"/>
              </a:defRPr>
            </a:lvl1pPr>
          </a:lstStyle>
          <a:p>
            <a:r>
              <a:rPr lang="en-US" altLang="ja-JP"/>
              <a:t>Click icon to add picture. Send your image to the back for logo to display</a:t>
            </a:r>
            <a:endParaRPr lang="en-GB"/>
          </a:p>
        </p:txBody>
      </p:sp>
      <p:sp>
        <p:nvSpPr>
          <p:cNvPr id="2" name="Title 7">
            <a:extLst>
              <a:ext uri="{FF2B5EF4-FFF2-40B4-BE49-F238E27FC236}">
                <a16:creationId xmlns:a16="http://schemas.microsoft.com/office/drawing/2014/main" id="{8DC08F90-D086-622F-9346-FA7E66730FB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3" name="Text Placeholder 9">
            <a:extLst>
              <a:ext uri="{FF2B5EF4-FFF2-40B4-BE49-F238E27FC236}">
                <a16:creationId xmlns:a16="http://schemas.microsoft.com/office/drawing/2014/main" id="{C2A07DD5-7476-E78E-877E-5A83444D081C}"/>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sp>
        <p:nvSpPr>
          <p:cNvPr id="5" name="Footer Placeholder 4">
            <a:extLst>
              <a:ext uri="{FF2B5EF4-FFF2-40B4-BE49-F238E27FC236}">
                <a16:creationId xmlns:a16="http://schemas.microsoft.com/office/drawing/2014/main" id="{4A540F11-B5D8-3385-35F7-66E750CB7A97}"/>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a:t>
            </a:r>
            <a:fld id="{1F040318-8979-4952-A618-4BC676CB252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a:t>
            </a:r>
          </a:p>
        </p:txBody>
      </p:sp>
    </p:spTree>
    <p:extLst>
      <p:ext uri="{BB962C8B-B14F-4D97-AF65-F5344CB8AC3E}">
        <p14:creationId xmlns:p14="http://schemas.microsoft.com/office/powerpoint/2010/main" val="2934924109"/>
      </p:ext>
    </p:extLst>
  </p:cSld>
  <p:clrMapOvr>
    <a:overrideClrMapping bg1="lt1" tx1="dk1" bg2="lt2" tx2="dk2" accent1="accent1" accent2="accent2" accent3="accent3" accent4="accent4" accent5="accent5" accent6="accent6" hlink="hlink" folHlink="folHlink"/>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Orchard cover">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text, tree, outdoor, outdoor object&#10;&#10;Description automatically generated">
            <a:extLst>
              <a:ext uri="{FF2B5EF4-FFF2-40B4-BE49-F238E27FC236}">
                <a16:creationId xmlns:a16="http://schemas.microsoft.com/office/drawing/2014/main" id="{486376D3-2F5B-0F1C-3148-25259A5CC0B2}"/>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05588" cy="6858000"/>
          </a:xfrm>
          <a:prstGeom prst="rect">
            <a:avLst/>
          </a:prstGeom>
        </p:spPr>
      </p:pic>
      <p:pic>
        <p:nvPicPr>
          <p:cNvPr id="4" name="Picture 3" descr="Logo&#10;&#10;Description automatically generated">
            <a:extLst>
              <a:ext uri="{FF2B5EF4-FFF2-40B4-BE49-F238E27FC236}">
                <a16:creationId xmlns:a16="http://schemas.microsoft.com/office/drawing/2014/main" id="{C001E068-DCB8-4AF2-A0E0-F83E05F7B5EE}"/>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9" name="Footer Placeholder 4">
            <a:extLst>
              <a:ext uri="{FF2B5EF4-FFF2-40B4-BE49-F238E27FC236}">
                <a16:creationId xmlns:a16="http://schemas.microsoft.com/office/drawing/2014/main" id="{146D7014-93D2-44BD-FF82-57EFCFFD348C}"/>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a:t>
            </a:r>
            <a:fld id="{1F040318-8979-4952-A618-4BC676CB252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a:t>
            </a:r>
          </a:p>
        </p:txBody>
      </p:sp>
      <p:sp>
        <p:nvSpPr>
          <p:cNvPr id="12" name="Title 7">
            <a:extLst>
              <a:ext uri="{FF2B5EF4-FFF2-40B4-BE49-F238E27FC236}">
                <a16:creationId xmlns:a16="http://schemas.microsoft.com/office/drawing/2014/main" id="{3729E75C-D01E-AAAB-E111-941F5DF17B5C}"/>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3" name="Text Placeholder 9">
            <a:extLst>
              <a:ext uri="{FF2B5EF4-FFF2-40B4-BE49-F238E27FC236}">
                <a16:creationId xmlns:a16="http://schemas.microsoft.com/office/drawing/2014/main" id="{A985804D-1968-5779-F7D5-38819C3BA9B4}"/>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2" name="Graphic 1">
            <a:extLst>
              <a:ext uri="{FF2B5EF4-FFF2-40B4-BE49-F238E27FC236}">
                <a16:creationId xmlns:a16="http://schemas.microsoft.com/office/drawing/2014/main" id="{1E684D4B-27EC-5164-F9F2-ABD6014621A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1321738314"/>
      </p:ext>
    </p:extLst>
  </p:cSld>
  <p:clrMapOvr>
    <a:overrideClrMapping bg1="lt1" tx1="dk1" bg2="lt2" tx2="dk2" accent1="accent1" accent2="accent2" accent3="accent3" accent4="accent4" accent5="accent5" accent6="accent6" hlink="hlink" folHlink="folHlink"/>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Aurora divider">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5552" y="4647501"/>
            <a:ext cx="12186448" cy="1536552"/>
          </a:xfrm>
          <a:prstGeom prst="rect">
            <a:avLst/>
          </a:prstGeom>
        </p:spPr>
      </p:pic>
      <p:sp>
        <p:nvSpPr>
          <p:cNvPr id="2" name="Title 7">
            <a:extLst>
              <a:ext uri="{FF2B5EF4-FFF2-40B4-BE49-F238E27FC236}">
                <a16:creationId xmlns:a16="http://schemas.microsoft.com/office/drawing/2014/main" id="{6647BFCF-3982-CCAA-7A02-3B65204B97BD}"/>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Divider</a:t>
            </a:r>
            <a:endParaRPr lang="en-GB"/>
          </a:p>
        </p:txBody>
      </p:sp>
      <p:sp>
        <p:nvSpPr>
          <p:cNvPr id="3" name="Text Placeholder 9">
            <a:extLst>
              <a:ext uri="{FF2B5EF4-FFF2-40B4-BE49-F238E27FC236}">
                <a16:creationId xmlns:a16="http://schemas.microsoft.com/office/drawing/2014/main" id="{E3404243-D446-89D8-2EE0-CCCD9B4F8BDB}"/>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11" name="Picture 10" descr="Logo&#10;&#10;Description automatically generated">
            <a:extLst>
              <a:ext uri="{FF2B5EF4-FFF2-40B4-BE49-F238E27FC236}">
                <a16:creationId xmlns:a16="http://schemas.microsoft.com/office/drawing/2014/main" id="{C9DC505A-2D26-1889-C779-148711CE9504}"/>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12" name="Footer Placeholder 4">
            <a:extLst>
              <a:ext uri="{FF2B5EF4-FFF2-40B4-BE49-F238E27FC236}">
                <a16:creationId xmlns:a16="http://schemas.microsoft.com/office/drawing/2014/main" id="{CCCF9DBF-C7CC-D860-1ABE-732E6CBB51D6}"/>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7C5DE94C-99BC-4FD5-A5C6-7E6A23D3827C}"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16" name="Graphic 15">
            <a:extLst>
              <a:ext uri="{FF2B5EF4-FFF2-40B4-BE49-F238E27FC236}">
                <a16:creationId xmlns:a16="http://schemas.microsoft.com/office/drawing/2014/main" id="{B7DC6CAB-D34C-D60A-CC7D-6395237BF6A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4" name="Slide Number Placeholder 3">
            <a:extLst>
              <a:ext uri="{FF2B5EF4-FFF2-40B4-BE49-F238E27FC236}">
                <a16:creationId xmlns:a16="http://schemas.microsoft.com/office/drawing/2014/main" id="{5659D4B2-E832-B7CD-9885-4542055140B4}"/>
              </a:ext>
            </a:extLst>
          </p:cNvPr>
          <p:cNvSpPr>
            <a:spLocks noGrp="1"/>
          </p:cNvSpPr>
          <p:nvPr>
            <p:ph type="sldNum" sz="quarter" idx="11"/>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0069432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Solar divider">
    <p:bg>
      <p:bgPr>
        <a:gradFill>
          <a:gsLst>
            <a:gs pos="0">
              <a:srgbClr val="FFB314"/>
            </a:gs>
            <a:gs pos="100000">
              <a:srgbClr val="FF5800"/>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0" y="4648201"/>
            <a:ext cx="12180896" cy="1535852"/>
          </a:xfrm>
          <a:prstGeom prst="rect">
            <a:avLst/>
          </a:prstGeom>
        </p:spPr>
      </p:pic>
      <p:sp>
        <p:nvSpPr>
          <p:cNvPr id="18" name="Title 7">
            <a:extLst>
              <a:ext uri="{FF2B5EF4-FFF2-40B4-BE49-F238E27FC236}">
                <a16:creationId xmlns:a16="http://schemas.microsoft.com/office/drawing/2014/main" id="{67CCE83A-7C05-0BA3-56E8-C8A7126C145E}"/>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Divider</a:t>
            </a:r>
            <a:endParaRPr lang="en-GB"/>
          </a:p>
        </p:txBody>
      </p:sp>
      <p:sp>
        <p:nvSpPr>
          <p:cNvPr id="19" name="Text Placeholder 9">
            <a:extLst>
              <a:ext uri="{FF2B5EF4-FFF2-40B4-BE49-F238E27FC236}">
                <a16:creationId xmlns:a16="http://schemas.microsoft.com/office/drawing/2014/main" id="{8BD5F945-9526-50AB-F03C-81AA1D0392D1}"/>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6" name="Picture 5" descr="Logo&#10;&#10;Description automatically generated">
            <a:extLst>
              <a:ext uri="{FF2B5EF4-FFF2-40B4-BE49-F238E27FC236}">
                <a16:creationId xmlns:a16="http://schemas.microsoft.com/office/drawing/2014/main" id="{E13BDA52-EACA-ED5B-66AA-1FFC721105A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A76DC12-D48C-AF29-5BD9-B74421C476B0}"/>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CD22CE56-B61F-45E9-B14C-06C73452CB93}"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9" name="Graphic 8">
            <a:extLst>
              <a:ext uri="{FF2B5EF4-FFF2-40B4-BE49-F238E27FC236}">
                <a16:creationId xmlns:a16="http://schemas.microsoft.com/office/drawing/2014/main" id="{DFD41A6F-C63C-8531-0E7F-25589016F89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2" name="Slide Number Placeholder 3">
            <a:extLst>
              <a:ext uri="{FF2B5EF4-FFF2-40B4-BE49-F238E27FC236}">
                <a16:creationId xmlns:a16="http://schemas.microsoft.com/office/drawing/2014/main" id="{6CD4BF50-6A69-BEB3-75EA-EB03FAB676B5}"/>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422137557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Aurora End Slide">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5552" y="4647501"/>
            <a:ext cx="12186448" cy="1536552"/>
          </a:xfrm>
          <a:prstGeom prst="rect">
            <a:avLst/>
          </a:prstGeom>
        </p:spPr>
      </p:pic>
      <p:pic>
        <p:nvPicPr>
          <p:cNvPr id="5" name="Picture 4" descr="Logo&#10;&#10;Description automatically generated">
            <a:extLst>
              <a:ext uri="{FF2B5EF4-FFF2-40B4-BE49-F238E27FC236}">
                <a16:creationId xmlns:a16="http://schemas.microsoft.com/office/drawing/2014/main" id="{29F6752F-C195-900B-743A-3C3A7BB568E1}"/>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2" name="Footer Placeholder 4">
            <a:extLst>
              <a:ext uri="{FF2B5EF4-FFF2-40B4-BE49-F238E27FC236}">
                <a16:creationId xmlns:a16="http://schemas.microsoft.com/office/drawing/2014/main" id="{2F53BE18-10C1-079A-6620-B10DA868A4D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9DBFA95E-50DC-4369-B56A-7D93EAE84222}"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8" name="Graphic 7">
            <a:extLst>
              <a:ext uri="{FF2B5EF4-FFF2-40B4-BE49-F238E27FC236}">
                <a16:creationId xmlns:a16="http://schemas.microsoft.com/office/drawing/2014/main" id="{B15B43A2-27E6-695E-7478-295E22540D08}"/>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4" name="Slide Number Placeholder 3">
            <a:extLst>
              <a:ext uri="{FF2B5EF4-FFF2-40B4-BE49-F238E27FC236}">
                <a16:creationId xmlns:a16="http://schemas.microsoft.com/office/drawing/2014/main" id="{8A3ED374-E56F-7B92-7C0F-98C91733A38D}"/>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21757986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Solar End Slide">
    <p:bg>
      <p:bgPr>
        <a:gradFill>
          <a:gsLst>
            <a:gs pos="0">
              <a:srgbClr val="FFB314"/>
            </a:gs>
            <a:gs pos="100000">
              <a:srgbClr val="FF5800"/>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0" y="4648201"/>
            <a:ext cx="12180896" cy="1535852"/>
          </a:xfrm>
          <a:prstGeom prst="rect">
            <a:avLst/>
          </a:prstGeom>
        </p:spPr>
      </p:pic>
      <p:pic>
        <p:nvPicPr>
          <p:cNvPr id="5" name="Picture 4" descr="Logo&#10;&#10;Description automatically generated">
            <a:extLst>
              <a:ext uri="{FF2B5EF4-FFF2-40B4-BE49-F238E27FC236}">
                <a16:creationId xmlns:a16="http://schemas.microsoft.com/office/drawing/2014/main" id="{6D76C8DB-10B9-4AF5-08BB-850195E11E5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4" name="Footer Placeholder 4">
            <a:extLst>
              <a:ext uri="{FF2B5EF4-FFF2-40B4-BE49-F238E27FC236}">
                <a16:creationId xmlns:a16="http://schemas.microsoft.com/office/drawing/2014/main" id="{0331C954-49F8-9DF5-8795-A8BED44ABA05}"/>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C259C16A-6D70-46F6-BB13-4DDF4D227DE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a:t>
            </a:r>
          </a:p>
        </p:txBody>
      </p:sp>
      <p:pic>
        <p:nvPicPr>
          <p:cNvPr id="8" name="Graphic 7">
            <a:extLst>
              <a:ext uri="{FF2B5EF4-FFF2-40B4-BE49-F238E27FC236}">
                <a16:creationId xmlns:a16="http://schemas.microsoft.com/office/drawing/2014/main" id="{7AD62FCC-CAB2-0F2C-5800-59A75EF4383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2" name="Slide Number Placeholder 3">
            <a:extLst>
              <a:ext uri="{FF2B5EF4-FFF2-40B4-BE49-F238E27FC236}">
                <a16:creationId xmlns:a16="http://schemas.microsoft.com/office/drawing/2014/main" id="{4873444C-6F5C-E5F9-9C67-F4D80DE83785}"/>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900443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olar 1/3 Vertical R with photo">
    <p:bg bwMode="ltGray">
      <p:bgPr>
        <a:solidFill>
          <a:schemeClr val="tx1"/>
        </a:soli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FC6B96B9-71B5-B536-42AA-693AE6BE70B3}"/>
              </a:ext>
            </a:extLst>
          </p:cNvPr>
          <p:cNvSpPr/>
          <p:nvPr userDrawn="1"/>
        </p:nvSpPr>
        <p:spPr>
          <a:xfrm>
            <a:off x="8229600" y="0"/>
            <a:ext cx="3962399" cy="6858000"/>
          </a:xfrm>
          <a:prstGeom prst="roundRect">
            <a:avLst>
              <a:gd name="adj" fmla="val 0"/>
            </a:avLst>
          </a:prstGeom>
          <a:gradFill flip="none" rotWithShape="1">
            <a:gsLst>
              <a:gs pos="100000">
                <a:srgbClr val="FFB314"/>
              </a:gs>
              <a:gs pos="3000">
                <a:srgbClr val="FF5800"/>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6" name="Title 4">
            <a:extLst>
              <a:ext uri="{FF2B5EF4-FFF2-40B4-BE49-F238E27FC236}">
                <a16:creationId xmlns:a16="http://schemas.microsoft.com/office/drawing/2014/main" id="{90BABBC4-3489-D976-6E61-F322903E7954}"/>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9" name="Text Placeholder 6">
            <a:extLst>
              <a:ext uri="{FF2B5EF4-FFF2-40B4-BE49-F238E27FC236}">
                <a16:creationId xmlns:a16="http://schemas.microsoft.com/office/drawing/2014/main" id="{3E4C09AA-B7F9-4D66-7B42-9DC887E3CE44}"/>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763CDA8A-8AC0-3419-02C9-3D1338E7E8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Footer Placeholder 4">
            <a:extLst>
              <a:ext uri="{FF2B5EF4-FFF2-40B4-BE49-F238E27FC236}">
                <a16:creationId xmlns:a16="http://schemas.microsoft.com/office/drawing/2014/main" id="{2DC4F4D6-4F06-CF42-5692-77B64E8D9DCF}"/>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sp>
        <p:nvSpPr>
          <p:cNvPr id="7" name="Slide Number Placeholder 6">
            <a:extLst>
              <a:ext uri="{FF2B5EF4-FFF2-40B4-BE49-F238E27FC236}">
                <a16:creationId xmlns:a16="http://schemas.microsoft.com/office/drawing/2014/main" id="{8A7B7D57-36B6-5637-4C1E-1042F2E09087}"/>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39403962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White 1/3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6" name="Title 4">
            <a:extLst>
              <a:ext uri="{FF2B5EF4-FFF2-40B4-BE49-F238E27FC236}">
                <a16:creationId xmlns:a16="http://schemas.microsoft.com/office/drawing/2014/main" id="{48C89493-E0C4-2A21-1144-6E48D6AAA7F1}"/>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bg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9" name="Text Placeholder 6">
            <a:extLst>
              <a:ext uri="{FF2B5EF4-FFF2-40B4-BE49-F238E27FC236}">
                <a16:creationId xmlns:a16="http://schemas.microsoft.com/office/drawing/2014/main" id="{CF78B3F8-E34A-04D6-F441-B49D850C41D6}"/>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70C4878B-F6C2-B27A-A785-95D1E41189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Footer Placeholder 4">
            <a:extLst>
              <a:ext uri="{FF2B5EF4-FFF2-40B4-BE49-F238E27FC236}">
                <a16:creationId xmlns:a16="http://schemas.microsoft.com/office/drawing/2014/main" id="{B0C188E1-CD1E-8CD5-858D-1CFD843ADDCC}"/>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sp>
        <p:nvSpPr>
          <p:cNvPr id="7" name="Footer Placeholder 4">
            <a:extLst>
              <a:ext uri="{FF2B5EF4-FFF2-40B4-BE49-F238E27FC236}">
                <a16:creationId xmlns:a16="http://schemas.microsoft.com/office/drawing/2014/main" id="{7698C791-1943-05BB-1FF0-75744C39D24D}"/>
              </a:ext>
            </a:extLst>
          </p:cNvPr>
          <p:cNvSpPr txBox="1">
            <a:spLocks/>
          </p:cNvSpPr>
          <p:nvPr userDrawn="1"/>
        </p:nvSpPr>
        <p:spPr>
          <a:xfrm>
            <a:off x="4191000" y="65107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&lt;Confidential&gt; &lt;Confidential&gt;</a:t>
            </a:r>
          </a:p>
        </p:txBody>
      </p:sp>
      <p:sp>
        <p:nvSpPr>
          <p:cNvPr id="5" name="Slide Number Placeholder 4">
            <a:extLst>
              <a:ext uri="{FF2B5EF4-FFF2-40B4-BE49-F238E27FC236}">
                <a16:creationId xmlns:a16="http://schemas.microsoft.com/office/drawing/2014/main" id="{0E56167B-B274-4DFD-2FE2-21E0349D2685}"/>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21968462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urora 1/2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5791200" y="0"/>
            <a:ext cx="6400800"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a:t>Click to edit Master </a:t>
            </a:r>
            <a:br>
              <a:rPr lang="en-GB"/>
            </a:br>
            <a:r>
              <a:rPr lang="en-GB"/>
              <a:t>title style</a:t>
            </a:r>
            <a:endParaRPr lang="en-US"/>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1013C657-D3A3-7731-94BE-B0E43928BF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7" name="Footer Placeholder 4">
            <a:extLst>
              <a:ext uri="{FF2B5EF4-FFF2-40B4-BE49-F238E27FC236}">
                <a16:creationId xmlns:a16="http://schemas.microsoft.com/office/drawing/2014/main" id="{D2607E28-0693-319C-CB49-E6DEE86025BD}"/>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sp>
        <p:nvSpPr>
          <p:cNvPr id="8" name="Slide Number Placeholder 7">
            <a:extLst>
              <a:ext uri="{FF2B5EF4-FFF2-40B4-BE49-F238E27FC236}">
                <a16:creationId xmlns:a16="http://schemas.microsoft.com/office/drawing/2014/main" id="{65A5983F-606A-CE8B-40C9-C2538CE7E282}"/>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88825091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olar 1/2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5791200" y="0"/>
            <a:ext cx="6400800" cy="6858000"/>
          </a:xfrm>
          <a:prstGeom prst="roundRect">
            <a:avLst>
              <a:gd name="adj" fmla="val 0"/>
            </a:avLst>
          </a:prstGeom>
          <a:gradFill flip="none" rotWithShape="1">
            <a:gsLst>
              <a:gs pos="100000">
                <a:srgbClr val="FFB314"/>
              </a:gs>
              <a:gs pos="5000">
                <a:schemeClr val="bg2"/>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9" name="Title Placeholder 1">
            <a:extLst>
              <a:ext uri="{FF2B5EF4-FFF2-40B4-BE49-F238E27FC236}">
                <a16:creationId xmlns:a16="http://schemas.microsoft.com/office/drawing/2014/main" id="{514597B1-FFFF-8847-2359-01B82ED35668}"/>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a:t>Click to edit Master </a:t>
            </a:r>
            <a:br>
              <a:rPr lang="en-GB"/>
            </a:br>
            <a:r>
              <a:rPr lang="en-GB"/>
              <a:t>title style</a:t>
            </a:r>
            <a:endParaRPr lang="en-US"/>
          </a:p>
        </p:txBody>
      </p:sp>
      <p:sp>
        <p:nvSpPr>
          <p:cNvPr id="11" name="Content Placeholder 20">
            <a:extLst>
              <a:ext uri="{FF2B5EF4-FFF2-40B4-BE49-F238E27FC236}">
                <a16:creationId xmlns:a16="http://schemas.microsoft.com/office/drawing/2014/main" id="{CB555E74-8201-C10D-0D6F-5D53C85E9874}"/>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AAD7D7AA-85D5-50E9-A12C-ADF713F603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6" name="Footer Placeholder 4">
            <a:extLst>
              <a:ext uri="{FF2B5EF4-FFF2-40B4-BE49-F238E27FC236}">
                <a16:creationId xmlns:a16="http://schemas.microsoft.com/office/drawing/2014/main" id="{76BBB8B3-729C-5F44-B107-EDCB334C1335}"/>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sp>
        <p:nvSpPr>
          <p:cNvPr id="5" name="Slide Number Placeholder 4">
            <a:extLst>
              <a:ext uri="{FF2B5EF4-FFF2-40B4-BE49-F238E27FC236}">
                <a16:creationId xmlns:a16="http://schemas.microsoft.com/office/drawing/2014/main" id="{A64067AC-3632-B016-221B-A1EDC6DFDDAE}"/>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77515817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White 1/2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8" name="Title Placeholder 1">
            <a:extLst>
              <a:ext uri="{FF2B5EF4-FFF2-40B4-BE49-F238E27FC236}">
                <a16:creationId xmlns:a16="http://schemas.microsoft.com/office/drawing/2014/main" id="{08B33E6B-2365-80ED-C0C4-B2FE131BD5E7}"/>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GB"/>
              <a:t>Click to edit Master </a:t>
            </a:r>
            <a:br>
              <a:rPr lang="en-GB"/>
            </a:br>
            <a:r>
              <a:rPr lang="en-GB"/>
              <a:t>title style</a:t>
            </a:r>
            <a:endParaRPr lang="en-US"/>
          </a:p>
        </p:txBody>
      </p:sp>
      <p:sp>
        <p:nvSpPr>
          <p:cNvPr id="9" name="Content Placeholder 20">
            <a:extLst>
              <a:ext uri="{FF2B5EF4-FFF2-40B4-BE49-F238E27FC236}">
                <a16:creationId xmlns:a16="http://schemas.microsoft.com/office/drawing/2014/main" id="{1E0CF8C2-FFF2-E18F-A12A-5C08DE5932E1}"/>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1pPr>
            <a:lvl2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2pPr>
            <a:lvl3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3pPr>
            <a:lvl4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4pPr>
            <a:lvl5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AE286645-F2C5-42F7-1710-136ABCA6467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214029F7-460C-7693-0A6B-ADDFDEA43AAF}"/>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sp>
        <p:nvSpPr>
          <p:cNvPr id="6" name="Slide Number Placeholder 4">
            <a:extLst>
              <a:ext uri="{FF2B5EF4-FFF2-40B4-BE49-F238E27FC236}">
                <a16:creationId xmlns:a16="http://schemas.microsoft.com/office/drawing/2014/main" id="{AB93EA93-8BEB-2BF8-34FB-FAD7B11C2CCD}"/>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191652211"/>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bg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C0F1608-8C29-59FD-2083-7DA7A20953A8}"/>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2" name="Slide Number Placeholder 4">
            <a:extLst>
              <a:ext uri="{FF2B5EF4-FFF2-40B4-BE49-F238E27FC236}">
                <a16:creationId xmlns:a16="http://schemas.microsoft.com/office/drawing/2014/main" id="{CEEF9F7B-597F-004F-692F-C93F9556DF31}"/>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12845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solidFill>
          <a:schemeClr val="bg1"/>
        </a:solidFill>
        <a:effectLst/>
      </p:bgPr>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3546DB1B-99CB-5524-57E1-771E0E287341}"/>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0" y="1700808"/>
            <a:ext cx="11201588" cy="4300106"/>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1E6496CA-2B77-15D6-DADC-74A4D06819E5}"/>
              </a:ext>
            </a:extLst>
          </p:cNvPr>
          <p:cNvSpPr>
            <a:spLocks noGrp="1"/>
          </p:cNvSpPr>
          <p:nvPr>
            <p:ph type="sldNum" sz="quarter" idx="1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593256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slide">
    <p:bg bwMode="ltGray">
      <p:bgPr>
        <a:solidFill>
          <a:schemeClr val="bg1"/>
        </a:solidFill>
        <a:effectLst/>
      </p:bgPr>
    </p:bg>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20BBE11B-F081-29AE-A18F-EFE2A4352179}"/>
              </a:ext>
            </a:extLst>
          </p:cNvPr>
          <p:cNvSpPr>
            <a:spLocks noGrp="1"/>
          </p:cNvSpPr>
          <p:nvPr>
            <p:ph type="body" sz="quarter" idx="12" hasCustomPrompt="1"/>
          </p:nvPr>
        </p:nvSpPr>
        <p:spPr>
          <a:xfrm>
            <a:off x="457012" y="1586363"/>
            <a:ext cx="11201588" cy="381000"/>
          </a:xfrm>
          <a:prstGeom prst="rect">
            <a:avLst/>
          </a:prstGeom>
        </p:spPr>
        <p:txBody>
          <a:bodyPr/>
          <a:lstStyle>
            <a:lvl1pPr algn="ctr">
              <a:lnSpc>
                <a:spcPct val="100000"/>
              </a:lnSpc>
              <a:spcBef>
                <a:spcPts val="0"/>
              </a:spcBef>
              <a:spcAft>
                <a:spcPts val="0"/>
              </a:spcAft>
              <a:defRPr sz="1867" b="1" i="0">
                <a:solidFill>
                  <a:schemeClr val="tx1"/>
                </a:solidFill>
                <a:latin typeface="Segoe UI" panose="020B0502040204020203" pitchFamily="34" charset="0"/>
                <a:cs typeface="Segoe UI" panose="020B0502040204020203" pitchFamily="34" charset="0"/>
              </a:defRPr>
            </a:lvl1pPr>
            <a:lvl2pPr marL="120648" indent="0" algn="ctr">
              <a:buNone/>
              <a:defRPr sz="1867"/>
            </a:lvl2pPr>
          </a:lstStyle>
          <a:p>
            <a:pPr lvl="0"/>
            <a:r>
              <a:rPr lang="en-US" altLang="ja-JP"/>
              <a:t>Chart title</a:t>
            </a:r>
          </a:p>
        </p:txBody>
      </p:sp>
      <p:sp>
        <p:nvSpPr>
          <p:cNvPr id="5" name="Title Placeholder 1">
            <a:extLst>
              <a:ext uri="{FF2B5EF4-FFF2-40B4-BE49-F238E27FC236}">
                <a16:creationId xmlns:a16="http://schemas.microsoft.com/office/drawing/2014/main" id="{B993E35D-6623-69CE-8CA1-55F2039F2B2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Content Placeholder 20">
            <a:extLst>
              <a:ext uri="{FF2B5EF4-FFF2-40B4-BE49-F238E27FC236}">
                <a16:creationId xmlns:a16="http://schemas.microsoft.com/office/drawing/2014/main" id="{257D134A-1BB6-0635-B3CB-F98D0BFE8EE5}"/>
              </a:ext>
            </a:extLst>
          </p:cNvPr>
          <p:cNvSpPr>
            <a:spLocks noGrp="1"/>
          </p:cNvSpPr>
          <p:nvPr>
            <p:ph sz="quarter" idx="10"/>
          </p:nvPr>
        </p:nvSpPr>
        <p:spPr>
          <a:xfrm>
            <a:off x="457200" y="2108834"/>
            <a:ext cx="11201588" cy="4063366"/>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4">
            <a:extLst>
              <a:ext uri="{FF2B5EF4-FFF2-40B4-BE49-F238E27FC236}">
                <a16:creationId xmlns:a16="http://schemas.microsoft.com/office/drawing/2014/main" id="{80B8D972-FACB-673D-846C-CE6173F0D0BA}"/>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188748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solidFill>
          <a:schemeClr val="bg1"/>
        </a:solidFill>
        <a:effectLst/>
      </p:bgPr>
    </p:bg>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1" y="1598456"/>
            <a:ext cx="5486399" cy="440245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1">
            <a:extLst>
              <a:ext uri="{FF2B5EF4-FFF2-40B4-BE49-F238E27FC236}">
                <a16:creationId xmlns:a16="http://schemas.microsoft.com/office/drawing/2014/main" id="{C10672FB-FE69-1CCA-A1F1-FF4A9F3917C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7" name="Content Placeholder 20">
            <a:extLst>
              <a:ext uri="{FF2B5EF4-FFF2-40B4-BE49-F238E27FC236}">
                <a16:creationId xmlns:a16="http://schemas.microsoft.com/office/drawing/2014/main" id="{0809630D-F471-4BBB-6E9E-088BC38D5B99}"/>
              </a:ext>
            </a:extLst>
          </p:cNvPr>
          <p:cNvSpPr>
            <a:spLocks noGrp="1"/>
          </p:cNvSpPr>
          <p:nvPr>
            <p:ph sz="quarter" idx="11"/>
          </p:nvPr>
        </p:nvSpPr>
        <p:spPr>
          <a:xfrm>
            <a:off x="6170139" y="1598456"/>
            <a:ext cx="5486400" cy="440245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4">
            <a:extLst>
              <a:ext uri="{FF2B5EF4-FFF2-40B4-BE49-F238E27FC236}">
                <a16:creationId xmlns:a16="http://schemas.microsoft.com/office/drawing/2014/main" id="{B886C5D2-F911-9521-C614-92204D8DEE99}"/>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587910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urora Banner Three Content">
    <p:bg bwMode="ltGray">
      <p:bgPr>
        <a:solidFill>
          <a:schemeClr val="bg1"/>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B483A01-7E57-CFAC-1C71-404801E226DC}"/>
              </a:ext>
            </a:extLst>
          </p:cNvPr>
          <p:cNvSpPr/>
          <p:nvPr userDrawn="1"/>
        </p:nvSpPr>
        <p:spPr>
          <a:xfrm>
            <a:off x="8191108"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4" name="Oval 23">
            <a:extLst>
              <a:ext uri="{FF2B5EF4-FFF2-40B4-BE49-F238E27FC236}">
                <a16:creationId xmlns:a16="http://schemas.microsoft.com/office/drawing/2014/main" id="{FA659CED-376E-71E9-2699-6AAC99DCD34B}"/>
              </a:ext>
            </a:extLst>
          </p:cNvPr>
          <p:cNvSpPr/>
          <p:nvPr userDrawn="1"/>
        </p:nvSpPr>
        <p:spPr>
          <a:xfrm>
            <a:off x="446184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3" name="Oval 22">
            <a:extLst>
              <a:ext uri="{FF2B5EF4-FFF2-40B4-BE49-F238E27FC236}">
                <a16:creationId xmlns:a16="http://schemas.microsoft.com/office/drawing/2014/main" id="{6CDE9A2C-1854-B75C-6F67-39DB3DDCDE99}"/>
              </a:ext>
            </a:extLst>
          </p:cNvPr>
          <p:cNvSpPr/>
          <p:nvPr userDrawn="1"/>
        </p:nvSpPr>
        <p:spPr>
          <a:xfrm>
            <a:off x="74492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584684" y="4523519"/>
            <a:ext cx="3466156"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4" name="Picture Placeholder 2">
            <a:extLst>
              <a:ext uri="{FF2B5EF4-FFF2-40B4-BE49-F238E27FC236}">
                <a16:creationId xmlns:a16="http://schemas.microsoft.com/office/drawing/2014/main" id="{78FE1146-00D9-2E9D-3C1B-2D57C747A33E}"/>
              </a:ext>
            </a:extLst>
          </p:cNvPr>
          <p:cNvSpPr>
            <a:spLocks noGrp="1"/>
          </p:cNvSpPr>
          <p:nvPr>
            <p:ph type="pic" sz="quarter" idx="12"/>
          </p:nvPr>
        </p:nvSpPr>
        <p:spPr>
          <a:xfrm>
            <a:off x="5554552" y="1331572"/>
            <a:ext cx="6104047" cy="2251096"/>
          </a:xfrm>
          <a:prstGeom prst="rect">
            <a:avLst/>
          </a:prstGeom>
        </p:spPr>
        <p:txBody>
          <a:bodyPr/>
          <a:lstStyle>
            <a:lvl1pPr>
              <a:defRPr b="0" i="0">
                <a:latin typeface="Segoe UI" panose="020B0502040204020203" pitchFamily="34" charset="0"/>
                <a:cs typeface="Segoe UI" panose="020B0502040204020203" pitchFamily="34" charset="0"/>
              </a:defRPr>
            </a:lvl1pPr>
          </a:lstStyle>
          <a:p>
            <a:r>
              <a:rPr lang="en-US"/>
              <a:t>Click icon to add picture</a:t>
            </a:r>
          </a:p>
        </p:txBody>
      </p:sp>
      <p:sp>
        <p:nvSpPr>
          <p:cNvPr id="5" name="Picture Placeholder 3">
            <a:extLst>
              <a:ext uri="{FF2B5EF4-FFF2-40B4-BE49-F238E27FC236}">
                <a16:creationId xmlns:a16="http://schemas.microsoft.com/office/drawing/2014/main" id="{8E871675-F55E-415E-D2CE-EA2C89213219}"/>
              </a:ext>
            </a:extLst>
          </p:cNvPr>
          <p:cNvSpPr>
            <a:spLocks noGrp="1"/>
          </p:cNvSpPr>
          <p:nvPr>
            <p:ph type="pic" sz="quarter" idx="68" hasCustomPrompt="1"/>
          </p:nvPr>
        </p:nvSpPr>
        <p:spPr>
          <a:xfrm>
            <a:off x="744920"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10" name="Content Placeholder 20">
            <a:extLst>
              <a:ext uri="{FF2B5EF4-FFF2-40B4-BE49-F238E27FC236}">
                <a16:creationId xmlns:a16="http://schemas.microsoft.com/office/drawing/2014/main" id="{104EBF8D-6387-AF8C-EE80-9B0DAEE9A0CC}"/>
              </a:ext>
            </a:extLst>
          </p:cNvPr>
          <p:cNvSpPr>
            <a:spLocks noGrp="1"/>
          </p:cNvSpPr>
          <p:nvPr>
            <p:ph sz="quarter" idx="69"/>
          </p:nvPr>
        </p:nvSpPr>
        <p:spPr>
          <a:xfrm>
            <a:off x="8229600" y="4523519"/>
            <a:ext cx="3305919"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3" name="Content Placeholder 20">
            <a:extLst>
              <a:ext uri="{FF2B5EF4-FFF2-40B4-BE49-F238E27FC236}">
                <a16:creationId xmlns:a16="http://schemas.microsoft.com/office/drawing/2014/main" id="{A0E565E7-C8ED-23C6-D849-A8EF8B8FBE3C}"/>
              </a:ext>
            </a:extLst>
          </p:cNvPr>
          <p:cNvSpPr>
            <a:spLocks noGrp="1"/>
          </p:cNvSpPr>
          <p:nvPr>
            <p:ph sz="quarter" idx="71"/>
          </p:nvPr>
        </p:nvSpPr>
        <p:spPr>
          <a:xfrm>
            <a:off x="4487260" y="4523519"/>
            <a:ext cx="3305919"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5" name="Content Placeholder 20">
            <a:extLst>
              <a:ext uri="{FF2B5EF4-FFF2-40B4-BE49-F238E27FC236}">
                <a16:creationId xmlns:a16="http://schemas.microsoft.com/office/drawing/2014/main" id="{5678B089-C19E-5786-E658-4A3C3D7AC01A}"/>
              </a:ext>
            </a:extLst>
          </p:cNvPr>
          <p:cNvSpPr>
            <a:spLocks noGrp="1"/>
          </p:cNvSpPr>
          <p:nvPr>
            <p:ph sz="quarter" idx="73"/>
          </p:nvPr>
        </p:nvSpPr>
        <p:spPr>
          <a:xfrm>
            <a:off x="457200" y="1331571"/>
            <a:ext cx="5097352" cy="2251096"/>
          </a:xfrm>
          <a:prstGeom prst="roundRect">
            <a:avLst>
              <a:gd name="adj" fmla="val 0"/>
            </a:avLst>
          </a:prstGeom>
          <a:gradFill>
            <a:gsLst>
              <a:gs pos="100000">
                <a:srgbClr val="FF5800"/>
              </a:gs>
              <a:gs pos="0">
                <a:srgbClr val="CE0569"/>
              </a:gs>
            </a:gsLst>
            <a:lin ang="13500000" scaled="1"/>
          </a:gradFill>
        </p:spPr>
        <p:txBody>
          <a:bodyPr anchor="ctr"/>
          <a:lstStyle>
            <a:lvl1pPr marL="239178" indent="0">
              <a:tabLst/>
              <a:defRPr sz="1867" b="1" i="0">
                <a:solidFill>
                  <a:schemeClr val="bg1"/>
                </a:solidFill>
                <a:latin typeface="Segoe UI" panose="020B0502040204020203" pitchFamily="34" charset="0"/>
                <a:cs typeface="Segoe UI" panose="020B0502040204020203" pitchFamily="34" charset="0"/>
              </a:defRPr>
            </a:lvl1pPr>
            <a:lvl2pPr marL="239178" indent="0">
              <a:buNone/>
              <a:tabLst/>
              <a:defRPr sz="1867" b="1" i="0">
                <a:solidFill>
                  <a:schemeClr val="bg1"/>
                </a:solidFill>
                <a:latin typeface="Segoe UI" panose="020B0502040204020203" pitchFamily="34" charset="0"/>
                <a:cs typeface="Segoe UI" panose="020B0502040204020203" pitchFamily="34" charset="0"/>
              </a:defRPr>
            </a:lvl2pPr>
            <a:lvl3pPr>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p:txBody>
      </p:sp>
      <p:sp>
        <p:nvSpPr>
          <p:cNvPr id="20" name="Picture Placeholder 3">
            <a:extLst>
              <a:ext uri="{FF2B5EF4-FFF2-40B4-BE49-F238E27FC236}">
                <a16:creationId xmlns:a16="http://schemas.microsoft.com/office/drawing/2014/main" id="{0DB2B160-0C6D-8543-D57F-3A49B7036EDC}"/>
              </a:ext>
            </a:extLst>
          </p:cNvPr>
          <p:cNvSpPr>
            <a:spLocks noGrp="1"/>
          </p:cNvSpPr>
          <p:nvPr>
            <p:ph type="pic" sz="quarter" idx="74" hasCustomPrompt="1"/>
          </p:nvPr>
        </p:nvSpPr>
        <p:spPr>
          <a:xfrm>
            <a:off x="4473052"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22" name="Picture Placeholder 3">
            <a:extLst>
              <a:ext uri="{FF2B5EF4-FFF2-40B4-BE49-F238E27FC236}">
                <a16:creationId xmlns:a16="http://schemas.microsoft.com/office/drawing/2014/main" id="{9CDF0677-C4FE-9DCE-772C-68D97A472444}"/>
              </a:ext>
            </a:extLst>
          </p:cNvPr>
          <p:cNvSpPr>
            <a:spLocks noGrp="1"/>
          </p:cNvSpPr>
          <p:nvPr>
            <p:ph type="pic" sz="quarter" idx="75" hasCustomPrompt="1"/>
          </p:nvPr>
        </p:nvSpPr>
        <p:spPr>
          <a:xfrm>
            <a:off x="8191108"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2" name="Title Placeholder 1">
            <a:extLst>
              <a:ext uri="{FF2B5EF4-FFF2-40B4-BE49-F238E27FC236}">
                <a16:creationId xmlns:a16="http://schemas.microsoft.com/office/drawing/2014/main" id="{F59EBCC7-C215-DA6B-868F-571167DAC4FA}"/>
              </a:ext>
            </a:extLst>
          </p:cNvPr>
          <p:cNvSpPr>
            <a:spLocks noGrp="1"/>
          </p:cNvSpPr>
          <p:nvPr>
            <p:ph type="title"/>
          </p:nvPr>
        </p:nvSpPr>
        <p:spPr>
          <a:xfrm>
            <a:off x="457888" y="457200"/>
            <a:ext cx="11200711" cy="64461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lide Number Placeholder 4">
            <a:extLst>
              <a:ext uri="{FF2B5EF4-FFF2-40B4-BE49-F238E27FC236}">
                <a16:creationId xmlns:a16="http://schemas.microsoft.com/office/drawing/2014/main" id="{D1358416-0DC9-4603-045A-FB003C0D971E}"/>
              </a:ext>
            </a:extLst>
          </p:cNvPr>
          <p:cNvSpPr>
            <a:spLocks noGrp="1"/>
          </p:cNvSpPr>
          <p:nvPr>
            <p:ph type="sldNum" sz="quarter" idx="76"/>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46117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urora Four Content R">
    <p:bg bwMode="ltGray">
      <p:bgPr>
        <a:solidFill>
          <a:schemeClr val="bg1"/>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78FE1146-00D9-2E9D-3C1B-2D57C747A33E}"/>
              </a:ext>
            </a:extLst>
          </p:cNvPr>
          <p:cNvSpPr>
            <a:spLocks noGrp="1"/>
          </p:cNvSpPr>
          <p:nvPr>
            <p:ph type="pic" sz="quarter" idx="12"/>
          </p:nvPr>
        </p:nvSpPr>
        <p:spPr>
          <a:xfrm>
            <a:off x="2" y="3868252"/>
            <a:ext cx="4952997" cy="2999997"/>
          </a:xfrm>
          <a:prstGeom prst="rect">
            <a:avLst/>
          </a:prstGeom>
        </p:spPr>
        <p:txBody>
          <a:bodyPr/>
          <a:lstStyle>
            <a:lvl1pPr>
              <a:defRPr b="0" i="0">
                <a:latin typeface="Segoe UI" panose="020B0502040204020203" pitchFamily="34" charset="0"/>
                <a:cs typeface="Segoe UI" panose="020B0502040204020203" pitchFamily="34" charset="0"/>
              </a:defRPr>
            </a:lvl1pPr>
          </a:lstStyle>
          <a:p>
            <a:r>
              <a:rPr lang="en-US"/>
              <a:t>Click icon to add picture</a:t>
            </a:r>
          </a:p>
        </p:txBody>
      </p:sp>
      <p:sp>
        <p:nvSpPr>
          <p:cNvPr id="2" name="Rectangle 1">
            <a:extLst>
              <a:ext uri="{FF2B5EF4-FFF2-40B4-BE49-F238E27FC236}">
                <a16:creationId xmlns:a16="http://schemas.microsoft.com/office/drawing/2014/main" id="{EC5A0173-42CE-1093-0617-F92C66741761}"/>
              </a:ext>
            </a:extLst>
          </p:cNvPr>
          <p:cNvSpPr/>
          <p:nvPr userDrawn="1"/>
        </p:nvSpPr>
        <p:spPr>
          <a:xfrm>
            <a:off x="4953000" y="1"/>
            <a:ext cx="7239001" cy="6868248"/>
          </a:xfrm>
          <a:prstGeom prst="rect">
            <a:avLst/>
          </a:prstGeom>
          <a:gradFill flip="none" rotWithShape="1">
            <a:gsLst>
              <a:gs pos="100000">
                <a:srgbClr val="FF5800"/>
              </a:gs>
              <a:gs pos="0">
                <a:srgbClr val="CE056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3" name="Title Placeholder 1">
            <a:extLst>
              <a:ext uri="{FF2B5EF4-FFF2-40B4-BE49-F238E27FC236}">
                <a16:creationId xmlns:a16="http://schemas.microsoft.com/office/drawing/2014/main" id="{34C086F6-18CD-E4D9-FDFE-07F5A47AE03E}"/>
              </a:ext>
            </a:extLst>
          </p:cNvPr>
          <p:cNvSpPr>
            <a:spLocks noGrp="1"/>
          </p:cNvSpPr>
          <p:nvPr>
            <p:ph type="title" hasCustomPrompt="1"/>
          </p:nvPr>
        </p:nvSpPr>
        <p:spPr>
          <a:xfrm>
            <a:off x="457488" y="457200"/>
            <a:ext cx="4228030" cy="111061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a:t>Click to edit </a:t>
            </a:r>
            <a:br>
              <a:rPr lang="en-GB"/>
            </a:br>
            <a:r>
              <a:rPr lang="en-GB"/>
              <a:t>Master title style</a:t>
            </a:r>
            <a:endParaRPr lang="en-US"/>
          </a:p>
        </p:txBody>
      </p:sp>
      <p:sp>
        <p:nvSpPr>
          <p:cNvPr id="6" name="Content Placeholder 20">
            <a:extLst>
              <a:ext uri="{FF2B5EF4-FFF2-40B4-BE49-F238E27FC236}">
                <a16:creationId xmlns:a16="http://schemas.microsoft.com/office/drawing/2014/main" id="{60A0D598-4F30-860D-B164-86E542C3618E}"/>
              </a:ext>
            </a:extLst>
          </p:cNvPr>
          <p:cNvSpPr>
            <a:spLocks noGrp="1"/>
          </p:cNvSpPr>
          <p:nvPr>
            <p:ph sz="quarter" idx="10"/>
          </p:nvPr>
        </p:nvSpPr>
        <p:spPr>
          <a:xfrm>
            <a:off x="457200" y="1717583"/>
            <a:ext cx="4228361" cy="175323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grpSp>
        <p:nvGrpSpPr>
          <p:cNvPr id="26" name="Group 25">
            <a:extLst>
              <a:ext uri="{FF2B5EF4-FFF2-40B4-BE49-F238E27FC236}">
                <a16:creationId xmlns:a16="http://schemas.microsoft.com/office/drawing/2014/main" id="{32468F35-3C59-6952-677B-91EE28176769}"/>
              </a:ext>
            </a:extLst>
          </p:cNvPr>
          <p:cNvGrpSpPr/>
          <p:nvPr userDrawn="1"/>
        </p:nvGrpSpPr>
        <p:grpSpPr>
          <a:xfrm>
            <a:off x="8588153" y="342585"/>
            <a:ext cx="161856" cy="6015799"/>
            <a:chOff x="6748423" y="256938"/>
            <a:chExt cx="0" cy="4609786"/>
          </a:xfrm>
        </p:grpSpPr>
        <p:cxnSp>
          <p:nvCxnSpPr>
            <p:cNvPr id="9" name="Straight Connector 8">
              <a:extLst>
                <a:ext uri="{FF2B5EF4-FFF2-40B4-BE49-F238E27FC236}">
                  <a16:creationId xmlns:a16="http://schemas.microsoft.com/office/drawing/2014/main" id="{A29B5F95-C554-67FD-B130-6A8618D97D70}"/>
                </a:ext>
              </a:extLst>
            </p:cNvPr>
            <p:cNvCxnSpPr>
              <a:cxnSpLocks/>
            </p:cNvCxnSpPr>
            <p:nvPr userDrawn="1"/>
          </p:nvCxnSpPr>
          <p:spPr>
            <a:xfrm>
              <a:off x="6748423" y="2735643"/>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14B44A-B9A2-0DF8-54BE-C2F6BE73112E}"/>
                </a:ext>
              </a:extLst>
            </p:cNvPr>
            <p:cNvCxnSpPr>
              <a:cxnSpLocks/>
            </p:cNvCxnSpPr>
            <p:nvPr userDrawn="1"/>
          </p:nvCxnSpPr>
          <p:spPr>
            <a:xfrm>
              <a:off x="6748423" y="256938"/>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EB946AA4-CDE8-9BEB-6151-6A8AB355B3E6}"/>
              </a:ext>
            </a:extLst>
          </p:cNvPr>
          <p:cNvGrpSpPr/>
          <p:nvPr userDrawn="1"/>
        </p:nvGrpSpPr>
        <p:grpSpPr>
          <a:xfrm rot="5400000">
            <a:off x="8588153" y="360935"/>
            <a:ext cx="0" cy="6146381"/>
            <a:chOff x="6748423" y="256938"/>
            <a:chExt cx="0" cy="4609786"/>
          </a:xfrm>
        </p:grpSpPr>
        <p:cxnSp>
          <p:nvCxnSpPr>
            <p:cNvPr id="28" name="Straight Connector 27">
              <a:extLst>
                <a:ext uri="{FF2B5EF4-FFF2-40B4-BE49-F238E27FC236}">
                  <a16:creationId xmlns:a16="http://schemas.microsoft.com/office/drawing/2014/main" id="{4032B3C3-D068-2F0F-9637-744E6707342C}"/>
                </a:ext>
              </a:extLst>
            </p:cNvPr>
            <p:cNvCxnSpPr>
              <a:cxnSpLocks/>
            </p:cNvCxnSpPr>
            <p:nvPr userDrawn="1"/>
          </p:nvCxnSpPr>
          <p:spPr>
            <a:xfrm>
              <a:off x="6748423" y="2735643"/>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0C72096-0A4A-3731-1C6F-E0F903D31D6A}"/>
                </a:ext>
              </a:extLst>
            </p:cNvPr>
            <p:cNvCxnSpPr>
              <a:cxnSpLocks/>
            </p:cNvCxnSpPr>
            <p:nvPr userDrawn="1"/>
          </p:nvCxnSpPr>
          <p:spPr>
            <a:xfrm>
              <a:off x="6748423" y="256938"/>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Content Placeholder 20">
            <a:extLst>
              <a:ext uri="{FF2B5EF4-FFF2-40B4-BE49-F238E27FC236}">
                <a16:creationId xmlns:a16="http://schemas.microsoft.com/office/drawing/2014/main" id="{8D539774-FE16-CA2B-882C-E2D3113646D2}"/>
              </a:ext>
            </a:extLst>
          </p:cNvPr>
          <p:cNvSpPr>
            <a:spLocks noGrp="1"/>
          </p:cNvSpPr>
          <p:nvPr>
            <p:ph sz="quarter" idx="13" hasCustomPrompt="1"/>
          </p:nvPr>
        </p:nvSpPr>
        <p:spPr>
          <a:xfrm>
            <a:off x="5514962" y="1727403"/>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1" name="Picture Placeholder 3">
            <a:extLst>
              <a:ext uri="{FF2B5EF4-FFF2-40B4-BE49-F238E27FC236}">
                <a16:creationId xmlns:a16="http://schemas.microsoft.com/office/drawing/2014/main" id="{95378D7F-17CD-74B7-B68D-734E0CE1CB7D}"/>
              </a:ext>
            </a:extLst>
          </p:cNvPr>
          <p:cNvSpPr>
            <a:spLocks noGrp="1"/>
          </p:cNvSpPr>
          <p:nvPr>
            <p:ph type="pic" sz="quarter" idx="68" hasCustomPrompt="1"/>
          </p:nvPr>
        </p:nvSpPr>
        <p:spPr>
          <a:xfrm>
            <a:off x="6461620" y="593437"/>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2" name="Content Placeholder 20">
            <a:extLst>
              <a:ext uri="{FF2B5EF4-FFF2-40B4-BE49-F238E27FC236}">
                <a16:creationId xmlns:a16="http://schemas.microsoft.com/office/drawing/2014/main" id="{856B6660-D8E6-B644-ABED-70772559F508}"/>
              </a:ext>
            </a:extLst>
          </p:cNvPr>
          <p:cNvSpPr>
            <a:spLocks noGrp="1"/>
          </p:cNvSpPr>
          <p:nvPr>
            <p:ph sz="quarter" idx="69" hasCustomPrompt="1"/>
          </p:nvPr>
        </p:nvSpPr>
        <p:spPr>
          <a:xfrm>
            <a:off x="8855637" y="1727403"/>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3" name="Picture Placeholder 3">
            <a:extLst>
              <a:ext uri="{FF2B5EF4-FFF2-40B4-BE49-F238E27FC236}">
                <a16:creationId xmlns:a16="http://schemas.microsoft.com/office/drawing/2014/main" id="{77598910-7082-DB63-9C9D-3F3084776108}"/>
              </a:ext>
            </a:extLst>
          </p:cNvPr>
          <p:cNvSpPr>
            <a:spLocks noGrp="1"/>
          </p:cNvSpPr>
          <p:nvPr>
            <p:ph type="pic" sz="quarter" idx="70" hasCustomPrompt="1"/>
          </p:nvPr>
        </p:nvSpPr>
        <p:spPr>
          <a:xfrm>
            <a:off x="9802294" y="593437"/>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4" name="Content Placeholder 20">
            <a:extLst>
              <a:ext uri="{FF2B5EF4-FFF2-40B4-BE49-F238E27FC236}">
                <a16:creationId xmlns:a16="http://schemas.microsoft.com/office/drawing/2014/main" id="{B243BB10-A639-6C24-849B-D234C6912248}"/>
              </a:ext>
            </a:extLst>
          </p:cNvPr>
          <p:cNvSpPr>
            <a:spLocks noGrp="1"/>
          </p:cNvSpPr>
          <p:nvPr>
            <p:ph sz="quarter" idx="71" hasCustomPrompt="1"/>
          </p:nvPr>
        </p:nvSpPr>
        <p:spPr>
          <a:xfrm>
            <a:off x="5514962" y="4881202"/>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5" name="Picture Placeholder 3">
            <a:extLst>
              <a:ext uri="{FF2B5EF4-FFF2-40B4-BE49-F238E27FC236}">
                <a16:creationId xmlns:a16="http://schemas.microsoft.com/office/drawing/2014/main" id="{820F2428-B792-2CA0-7F60-B98B438E382B}"/>
              </a:ext>
            </a:extLst>
          </p:cNvPr>
          <p:cNvSpPr>
            <a:spLocks noGrp="1"/>
          </p:cNvSpPr>
          <p:nvPr>
            <p:ph type="pic" sz="quarter" idx="72" hasCustomPrompt="1"/>
          </p:nvPr>
        </p:nvSpPr>
        <p:spPr>
          <a:xfrm>
            <a:off x="6461620" y="3747236"/>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6" name="Content Placeholder 20">
            <a:extLst>
              <a:ext uri="{FF2B5EF4-FFF2-40B4-BE49-F238E27FC236}">
                <a16:creationId xmlns:a16="http://schemas.microsoft.com/office/drawing/2014/main" id="{CB16E9E0-B37D-1BD2-E751-4F8172370FBA}"/>
              </a:ext>
            </a:extLst>
          </p:cNvPr>
          <p:cNvSpPr>
            <a:spLocks noGrp="1"/>
          </p:cNvSpPr>
          <p:nvPr>
            <p:ph sz="quarter" idx="73" hasCustomPrompt="1"/>
          </p:nvPr>
        </p:nvSpPr>
        <p:spPr>
          <a:xfrm>
            <a:off x="8855637" y="4881202"/>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7" name="Picture Placeholder 3">
            <a:extLst>
              <a:ext uri="{FF2B5EF4-FFF2-40B4-BE49-F238E27FC236}">
                <a16:creationId xmlns:a16="http://schemas.microsoft.com/office/drawing/2014/main" id="{82709724-47A5-8847-ED27-B22AD83EB902}"/>
              </a:ext>
            </a:extLst>
          </p:cNvPr>
          <p:cNvSpPr>
            <a:spLocks noGrp="1"/>
          </p:cNvSpPr>
          <p:nvPr>
            <p:ph type="pic" sz="quarter" idx="74" hasCustomPrompt="1"/>
          </p:nvPr>
        </p:nvSpPr>
        <p:spPr>
          <a:xfrm>
            <a:off x="9802294" y="3747236"/>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pic>
        <p:nvPicPr>
          <p:cNvPr id="10" name="Graphic 9">
            <a:extLst>
              <a:ext uri="{FF2B5EF4-FFF2-40B4-BE49-F238E27FC236}">
                <a16:creationId xmlns:a16="http://schemas.microsoft.com/office/drawing/2014/main" id="{47B0979D-E461-0754-22CE-7DDD212A7D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6B2DE4E1-5CEE-6358-749D-7B00CBEE7DF5}"/>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C691D375-04E8-4F9A-8ABB-2AAB9EE5542A}"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sp>
        <p:nvSpPr>
          <p:cNvPr id="7" name="Slide Number Placeholder 6">
            <a:extLst>
              <a:ext uri="{FF2B5EF4-FFF2-40B4-BE49-F238E27FC236}">
                <a16:creationId xmlns:a16="http://schemas.microsoft.com/office/drawing/2014/main" id="{9A28F9A9-E0BA-BE49-0FF7-C75096ACCB95}"/>
              </a:ext>
            </a:extLst>
          </p:cNvPr>
          <p:cNvSpPr>
            <a:spLocks noGrp="1"/>
          </p:cNvSpPr>
          <p:nvPr>
            <p:ph type="sldNum" sz="quarter" idx="75"/>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835140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L Logo Lines">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7A93532-71D0-D05E-6EE7-F2E82D104578}"/>
              </a:ext>
            </a:extLst>
          </p:cNvPr>
          <p:cNvGrpSpPr/>
          <p:nvPr userDrawn="1"/>
        </p:nvGrpSpPr>
        <p:grpSpPr>
          <a:xfrm>
            <a:off x="0" y="4438650"/>
            <a:ext cx="3902176" cy="2419350"/>
            <a:chOff x="0" y="3874168"/>
            <a:chExt cx="4812632" cy="2983832"/>
          </a:xfrm>
        </p:grpSpPr>
        <p:pic>
          <p:nvPicPr>
            <p:cNvPr id="3" name="Picture 2" descr="A picture containing icon&#10;&#10;Description automatically generated">
              <a:extLst>
                <a:ext uri="{FF2B5EF4-FFF2-40B4-BE49-F238E27FC236}">
                  <a16:creationId xmlns:a16="http://schemas.microsoft.com/office/drawing/2014/main" id="{730A7B0A-F79F-93B1-9BB9-47E04ECD8167}"/>
                </a:ext>
              </a:extLst>
            </p:cNvPr>
            <p:cNvPicPr>
              <a:picLocks noChangeAspect="1"/>
            </p:cNvPicPr>
            <p:nvPr/>
          </p:nvPicPr>
          <p:blipFill rotWithShape="1">
            <a:blip r:embed="rId2"/>
            <a:srcRect l="50000" r="10526" b="24873"/>
            <a:stretch/>
          </p:blipFill>
          <p:spPr>
            <a:xfrm>
              <a:off x="0" y="5205317"/>
              <a:ext cx="4812632" cy="1652683"/>
            </a:xfrm>
            <a:prstGeom prst="rect">
              <a:avLst/>
            </a:prstGeom>
          </p:spPr>
        </p:pic>
        <p:pic>
          <p:nvPicPr>
            <p:cNvPr id="4" name="Graphic 4">
              <a:extLst>
                <a:ext uri="{FF2B5EF4-FFF2-40B4-BE49-F238E27FC236}">
                  <a16:creationId xmlns:a16="http://schemas.microsoft.com/office/drawing/2014/main" id="{556EA8C8-B054-949F-4116-CED566BE875B}"/>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9375" t="17544" r="29934" b="38948"/>
            <a:stretch/>
          </p:blipFill>
          <p:spPr>
            <a:xfrm>
              <a:off x="0" y="3874168"/>
              <a:ext cx="3741822" cy="2983832"/>
            </a:xfrm>
            <a:prstGeom prst="rect">
              <a:avLst/>
            </a:prstGeom>
          </p:spPr>
        </p:pic>
      </p:grpSp>
      <p:sp>
        <p:nvSpPr>
          <p:cNvPr id="5" name="Title Placeholder 1">
            <a:extLst>
              <a:ext uri="{FF2B5EF4-FFF2-40B4-BE49-F238E27FC236}">
                <a16:creationId xmlns:a16="http://schemas.microsoft.com/office/drawing/2014/main" id="{430AE8CE-28F6-38EA-5BF8-DC81ABF0B99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7" name="Text Placeholder 6">
            <a:extLst>
              <a:ext uri="{FF2B5EF4-FFF2-40B4-BE49-F238E27FC236}">
                <a16:creationId xmlns:a16="http://schemas.microsoft.com/office/drawing/2014/main" id="{6DAADF01-D003-B82E-57AA-B2A2404F08AC}"/>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a:t>Click to add Sub-title</a:t>
            </a:r>
            <a:endParaRPr lang="en-US" altLang="ja-JP"/>
          </a:p>
        </p:txBody>
      </p:sp>
      <p:sp>
        <p:nvSpPr>
          <p:cNvPr id="9" name="Content Placeholder 20">
            <a:extLst>
              <a:ext uri="{FF2B5EF4-FFF2-40B4-BE49-F238E27FC236}">
                <a16:creationId xmlns:a16="http://schemas.microsoft.com/office/drawing/2014/main" id="{0CBF9A6C-69D1-9665-B19D-FC6E05A1772C}"/>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4">
            <a:extLst>
              <a:ext uri="{FF2B5EF4-FFF2-40B4-BE49-F238E27FC236}">
                <a16:creationId xmlns:a16="http://schemas.microsoft.com/office/drawing/2014/main" id="{F1AF71A1-ED92-5297-D32D-300B2B8C708C}"/>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525985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R Logo Lines">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99CE2CC-969C-02B6-4879-786B318E4C8C}"/>
              </a:ext>
            </a:extLst>
          </p:cNvPr>
          <p:cNvGrpSpPr/>
          <p:nvPr userDrawn="1"/>
        </p:nvGrpSpPr>
        <p:grpSpPr>
          <a:xfrm>
            <a:off x="9042400" y="0"/>
            <a:ext cx="3149600" cy="1498600"/>
            <a:chOff x="6781800" y="3747544"/>
            <a:chExt cx="2362200" cy="1123950"/>
          </a:xfrm>
        </p:grpSpPr>
        <p:pic>
          <p:nvPicPr>
            <p:cNvPr id="3" name="Picture 2" descr="A picture containing icon&#10;&#10;Description automatically generated">
              <a:extLst>
                <a:ext uri="{FF2B5EF4-FFF2-40B4-BE49-F238E27FC236}">
                  <a16:creationId xmlns:a16="http://schemas.microsoft.com/office/drawing/2014/main" id="{FAAFA0D7-EDAD-407E-9C3A-ACDE027BF994}"/>
                </a:ext>
              </a:extLst>
            </p:cNvPr>
            <p:cNvPicPr>
              <a:picLocks noChangeAspect="1"/>
            </p:cNvPicPr>
            <p:nvPr/>
          </p:nvPicPr>
          <p:blipFill rotWithShape="1">
            <a:blip r:embed="rId2"/>
            <a:srcRect l="75000" t="38103"/>
            <a:stretch/>
          </p:blipFill>
          <p:spPr>
            <a:xfrm>
              <a:off x="6858000" y="3747544"/>
              <a:ext cx="2286000" cy="1021246"/>
            </a:xfrm>
            <a:prstGeom prst="rect">
              <a:avLst/>
            </a:prstGeom>
          </p:spPr>
        </p:pic>
        <p:pic>
          <p:nvPicPr>
            <p:cNvPr id="4" name="Picture 3" descr="A picture containing device&#10;&#10;Description automatically generated">
              <a:extLst>
                <a:ext uri="{FF2B5EF4-FFF2-40B4-BE49-F238E27FC236}">
                  <a16:creationId xmlns:a16="http://schemas.microsoft.com/office/drawing/2014/main" id="{2181FD1D-8A13-107C-7CF7-146150C00B61}"/>
                </a:ext>
              </a:extLst>
            </p:cNvPr>
            <p:cNvPicPr>
              <a:picLocks noChangeAspect="1"/>
            </p:cNvPicPr>
            <p:nvPr/>
          </p:nvPicPr>
          <p:blipFill rotWithShape="1">
            <a:blip r:embed="rId3"/>
            <a:srcRect l="74167" t="21698" b="-19184"/>
            <a:stretch/>
          </p:blipFill>
          <p:spPr>
            <a:xfrm>
              <a:off x="6781800" y="3747544"/>
              <a:ext cx="2362200" cy="1123950"/>
            </a:xfrm>
            <a:prstGeom prst="rect">
              <a:avLst/>
            </a:prstGeom>
          </p:spPr>
        </p:pic>
      </p:grpSp>
      <p:sp>
        <p:nvSpPr>
          <p:cNvPr id="8" name="Content Placeholder 20">
            <a:extLst>
              <a:ext uri="{FF2B5EF4-FFF2-40B4-BE49-F238E27FC236}">
                <a16:creationId xmlns:a16="http://schemas.microsoft.com/office/drawing/2014/main" id="{8BEFFA6A-B275-BB4C-2BAC-AEB5E6C604E3}"/>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1">
            <a:extLst>
              <a:ext uri="{FF2B5EF4-FFF2-40B4-BE49-F238E27FC236}">
                <a16:creationId xmlns:a16="http://schemas.microsoft.com/office/drawing/2014/main" id="{8EED6EFC-5F2B-F024-4055-4DAD7A2ECCC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Text Placeholder 6">
            <a:extLst>
              <a:ext uri="{FF2B5EF4-FFF2-40B4-BE49-F238E27FC236}">
                <a16:creationId xmlns:a16="http://schemas.microsoft.com/office/drawing/2014/main" id="{08944C73-F4C0-8780-0A90-8DB53F9226D7}"/>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a:t>Click to add Sub-title</a:t>
            </a:r>
            <a:endParaRPr lang="en-US" altLang="ja-JP"/>
          </a:p>
        </p:txBody>
      </p:sp>
      <p:sp>
        <p:nvSpPr>
          <p:cNvPr id="7" name="Slide Number Placeholder 4">
            <a:extLst>
              <a:ext uri="{FF2B5EF4-FFF2-40B4-BE49-F238E27FC236}">
                <a16:creationId xmlns:a16="http://schemas.microsoft.com/office/drawing/2014/main" id="{680188FA-E983-62D1-D152-B26B0D95FB5F}"/>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135710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olar Cover">
    <p:bg>
      <p:bgPr>
        <a:gradFill flip="none" rotWithShape="1">
          <a:gsLst>
            <a:gs pos="0">
              <a:srgbClr val="FFB314"/>
            </a:gs>
            <a:gs pos="100000">
              <a:srgbClr val="FF5800"/>
            </a:gs>
          </a:gsLst>
          <a:lin ang="27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25A1C9-6E64-BD80-664F-73D8FA9F78A7}"/>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4" name="Picture 3" descr="Logo&#10;&#10;Description automatically generated">
            <a:extLst>
              <a:ext uri="{FF2B5EF4-FFF2-40B4-BE49-F238E27FC236}">
                <a16:creationId xmlns:a16="http://schemas.microsoft.com/office/drawing/2014/main" id="{74EB15CB-DB97-7369-BE85-D7B3060325EF}"/>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7" name="Footer Placeholder 4">
            <a:extLst>
              <a:ext uri="{FF2B5EF4-FFF2-40B4-BE49-F238E27FC236}">
                <a16:creationId xmlns:a16="http://schemas.microsoft.com/office/drawing/2014/main" id="{B9043631-CA1F-72E1-FA33-47D6B7E96776}"/>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a:t>
            </a:r>
            <a:fld id="{070B284F-70A1-4575-8A69-1E7D15DA9A5E}"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15" name="Picture 14" descr="A picture containing connector, cable&#10;&#10;Description automatically generated">
            <a:extLst>
              <a:ext uri="{FF2B5EF4-FFF2-40B4-BE49-F238E27FC236}">
                <a16:creationId xmlns:a16="http://schemas.microsoft.com/office/drawing/2014/main" id="{D8B662F2-578E-161B-B1FF-4F0F0FE0EC74}"/>
              </a:ext>
            </a:extLst>
          </p:cNvPr>
          <p:cNvPicPr>
            <a:picLocks noChangeAspect="1"/>
          </p:cNvPicPr>
          <p:nvPr userDrawn="1"/>
        </p:nvPicPr>
        <p:blipFill>
          <a:blip r:embed="rId5"/>
          <a:stretch>
            <a:fillRect/>
          </a:stretch>
        </p:blipFill>
        <p:spPr>
          <a:xfrm>
            <a:off x="0" y="204307"/>
            <a:ext cx="12192000" cy="3498573"/>
          </a:xfrm>
          <a:prstGeom prst="rect">
            <a:avLst/>
          </a:prstGeom>
        </p:spPr>
      </p:pic>
      <p:sp>
        <p:nvSpPr>
          <p:cNvPr id="16" name="Title 7">
            <a:extLst>
              <a:ext uri="{FF2B5EF4-FFF2-40B4-BE49-F238E27FC236}">
                <a16:creationId xmlns:a16="http://schemas.microsoft.com/office/drawing/2014/main" id="{A4B2E99C-298D-718C-3E87-C7CDDD4666A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7" name="Text Placeholder 9">
            <a:extLst>
              <a:ext uri="{FF2B5EF4-FFF2-40B4-BE49-F238E27FC236}">
                <a16:creationId xmlns:a16="http://schemas.microsoft.com/office/drawing/2014/main" id="{D2C48BD7-3C34-B08C-255C-79D84CBB100E}"/>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3" name="Graphic 2">
            <a:extLst>
              <a:ext uri="{FF2B5EF4-FFF2-40B4-BE49-F238E27FC236}">
                <a16:creationId xmlns:a16="http://schemas.microsoft.com/office/drawing/2014/main" id="{58C5AC77-1855-61A1-86D8-42A6577554F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12404883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White cov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FA260-42A7-FF03-B0A9-5106CA3448D8}"/>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2" name="Picture 1" descr="Logo&#10;&#10;Description automatically generated">
            <a:extLst>
              <a:ext uri="{FF2B5EF4-FFF2-40B4-BE49-F238E27FC236}">
                <a16:creationId xmlns:a16="http://schemas.microsoft.com/office/drawing/2014/main" id="{60F65EED-1110-732F-1B11-95551A451854}"/>
              </a:ext>
            </a:extLst>
          </p:cNvPr>
          <p:cNvPicPr>
            <a:picLocks noChangeAspect="1"/>
          </p:cNvPicPr>
          <p:nvPr userDrawn="1"/>
        </p:nvPicPr>
        <p:blipFill>
          <a:blip r:embed="rId3"/>
          <a:stretch>
            <a:fillRect/>
          </a:stretch>
        </p:blipFill>
        <p:spPr>
          <a:xfrm>
            <a:off x="221691" y="203709"/>
            <a:ext cx="3289300" cy="1207171"/>
          </a:xfrm>
          <a:prstGeom prst="rect">
            <a:avLst/>
          </a:prstGeom>
        </p:spPr>
      </p:pic>
      <p:sp>
        <p:nvSpPr>
          <p:cNvPr id="5" name="Footer Placeholder 4">
            <a:extLst>
              <a:ext uri="{FF2B5EF4-FFF2-40B4-BE49-F238E27FC236}">
                <a16:creationId xmlns:a16="http://schemas.microsoft.com/office/drawing/2014/main" id="{A9E0C6D5-DA76-9057-8F38-600063C35CD1}"/>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tx1"/>
                </a:solidFill>
                <a:latin typeface="Segoe UI Semibold" panose="020B0502040204020203" pitchFamily="34" charset="0"/>
                <a:cs typeface="Segoe UI Semibold" panose="020B0502040204020203" pitchFamily="34" charset="0"/>
              </a:rPr>
              <a:t>©</a:t>
            </a:r>
            <a:fld id="{6318BCB0-7DB8-434B-8E73-01EB242A1F8F}"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sp>
        <p:nvSpPr>
          <p:cNvPr id="16" name="Title 7">
            <a:extLst>
              <a:ext uri="{FF2B5EF4-FFF2-40B4-BE49-F238E27FC236}">
                <a16:creationId xmlns:a16="http://schemas.microsoft.com/office/drawing/2014/main" id="{3DE9AE13-4D32-4551-39E8-4FB29B135964}"/>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tx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7" name="Text Placeholder 9">
            <a:extLst>
              <a:ext uri="{FF2B5EF4-FFF2-40B4-BE49-F238E27FC236}">
                <a16:creationId xmlns:a16="http://schemas.microsoft.com/office/drawing/2014/main" id="{93420F3A-1D8C-4A97-7690-AA5AC1E2ECBF}"/>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tx2"/>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18" name="Picture 17" descr="A picture containing connector, cable&#10;&#10;Description automatically generated">
            <a:extLst>
              <a:ext uri="{FF2B5EF4-FFF2-40B4-BE49-F238E27FC236}">
                <a16:creationId xmlns:a16="http://schemas.microsoft.com/office/drawing/2014/main" id="{A09988E2-C227-9B42-2310-2FA7BCE54479}"/>
              </a:ext>
            </a:extLst>
          </p:cNvPr>
          <p:cNvPicPr>
            <a:picLocks noChangeAspect="1"/>
          </p:cNvPicPr>
          <p:nvPr userDrawn="1"/>
        </p:nvPicPr>
        <p:blipFill>
          <a:blip r:embed="rId4"/>
          <a:stretch>
            <a:fillRect/>
          </a:stretch>
        </p:blipFill>
        <p:spPr>
          <a:xfrm>
            <a:off x="0" y="204307"/>
            <a:ext cx="12192000" cy="3498573"/>
          </a:xfrm>
          <a:prstGeom prst="rect">
            <a:avLst/>
          </a:prstGeom>
        </p:spPr>
      </p:pic>
      <p:pic>
        <p:nvPicPr>
          <p:cNvPr id="4" name="Graphic 3">
            <a:extLst>
              <a:ext uri="{FF2B5EF4-FFF2-40B4-BE49-F238E27FC236}">
                <a16:creationId xmlns:a16="http://schemas.microsoft.com/office/drawing/2014/main" id="{83BE3448-BCC2-D46A-15EB-E157DC91901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206344886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cover">
    <p:bg>
      <p:bgPr>
        <a:gradFill flip="none" rotWithShape="1">
          <a:gsLst>
            <a:gs pos="0">
              <a:srgbClr val="FFB314"/>
            </a:gs>
            <a:gs pos="100000">
              <a:srgbClr val="FF580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048DB9C-DCF7-0D4F-BD88-98E3E02490F0}"/>
              </a:ext>
            </a:extLst>
          </p:cNvPr>
          <p:cNvSpPr>
            <a:spLocks noGrp="1"/>
          </p:cNvSpPr>
          <p:nvPr>
            <p:ph type="pic" sz="quarter" idx="11" hasCustomPrompt="1"/>
          </p:nvPr>
        </p:nvSpPr>
        <p:spPr>
          <a:xfrm>
            <a:off x="0" y="0"/>
            <a:ext cx="12192000" cy="6858000"/>
          </a:xfrm>
          <a:prstGeom prst="rect">
            <a:avLst/>
          </a:prstGeom>
          <a:gradFill flip="none" rotWithShape="1">
            <a:gsLst>
              <a:gs pos="4000">
                <a:srgbClr val="890078"/>
              </a:gs>
              <a:gs pos="100000">
                <a:srgbClr val="FF5800"/>
              </a:gs>
            </a:gsLst>
            <a:path path="circle">
              <a:fillToRect l="100000" t="100000"/>
            </a:path>
            <a:tileRect r="-100000" b="-100000"/>
          </a:gradFill>
        </p:spPr>
        <p:txBody>
          <a:bodyPr/>
          <a:lstStyle>
            <a:lvl1pPr algn="ctr">
              <a:defRPr b="1" i="0">
                <a:solidFill>
                  <a:schemeClr val="bg1"/>
                </a:solidFill>
                <a:latin typeface="Segoe UI Semibold" panose="020B0502040204020203" pitchFamily="34" charset="0"/>
                <a:cs typeface="Segoe UI Semibold" panose="020B0502040204020203" pitchFamily="34" charset="0"/>
              </a:defRPr>
            </a:lvl1pPr>
          </a:lstStyle>
          <a:p>
            <a:r>
              <a:rPr lang="en-US" altLang="ja-JP"/>
              <a:t>Click icon to add picture. Send your image to the back for logo to display</a:t>
            </a:r>
            <a:endParaRPr lang="en-GB"/>
          </a:p>
        </p:txBody>
      </p:sp>
      <p:sp>
        <p:nvSpPr>
          <p:cNvPr id="2" name="Title 7">
            <a:extLst>
              <a:ext uri="{FF2B5EF4-FFF2-40B4-BE49-F238E27FC236}">
                <a16:creationId xmlns:a16="http://schemas.microsoft.com/office/drawing/2014/main" id="{8DC08F90-D086-622F-9346-FA7E66730FB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3" name="Text Placeholder 9">
            <a:extLst>
              <a:ext uri="{FF2B5EF4-FFF2-40B4-BE49-F238E27FC236}">
                <a16:creationId xmlns:a16="http://schemas.microsoft.com/office/drawing/2014/main" id="{C2A07DD5-7476-E78E-877E-5A83444D081C}"/>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sp>
        <p:nvSpPr>
          <p:cNvPr id="5" name="Footer Placeholder 4">
            <a:extLst>
              <a:ext uri="{FF2B5EF4-FFF2-40B4-BE49-F238E27FC236}">
                <a16:creationId xmlns:a16="http://schemas.microsoft.com/office/drawing/2014/main" id="{4A540F11-B5D8-3385-35F7-66E750CB7A97}"/>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a:t>
            </a:r>
            <a:fld id="{1F040318-8979-4952-A618-4BC676CB252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spTree>
    <p:extLst>
      <p:ext uri="{BB962C8B-B14F-4D97-AF65-F5344CB8AC3E}">
        <p14:creationId xmlns:p14="http://schemas.microsoft.com/office/powerpoint/2010/main" val="2788659176"/>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rchard cover">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text, tree, outdoor, outdoor object&#10;&#10;Description automatically generated">
            <a:extLst>
              <a:ext uri="{FF2B5EF4-FFF2-40B4-BE49-F238E27FC236}">
                <a16:creationId xmlns:a16="http://schemas.microsoft.com/office/drawing/2014/main" id="{486376D3-2F5B-0F1C-3148-25259A5CC0B2}"/>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05588" cy="6858000"/>
          </a:xfrm>
          <a:prstGeom prst="rect">
            <a:avLst/>
          </a:prstGeom>
        </p:spPr>
      </p:pic>
      <p:pic>
        <p:nvPicPr>
          <p:cNvPr id="4" name="Picture 3" descr="Logo&#10;&#10;Description automatically generated">
            <a:extLst>
              <a:ext uri="{FF2B5EF4-FFF2-40B4-BE49-F238E27FC236}">
                <a16:creationId xmlns:a16="http://schemas.microsoft.com/office/drawing/2014/main" id="{C001E068-DCB8-4AF2-A0E0-F83E05F7B5EE}"/>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9" name="Footer Placeholder 4">
            <a:extLst>
              <a:ext uri="{FF2B5EF4-FFF2-40B4-BE49-F238E27FC236}">
                <a16:creationId xmlns:a16="http://schemas.microsoft.com/office/drawing/2014/main" id="{146D7014-93D2-44BD-FF82-57EFCFFD348C}"/>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a:t>
            </a:r>
            <a:fld id="{1F040318-8979-4952-A618-4BC676CB252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sp>
        <p:nvSpPr>
          <p:cNvPr id="12" name="Title 7">
            <a:extLst>
              <a:ext uri="{FF2B5EF4-FFF2-40B4-BE49-F238E27FC236}">
                <a16:creationId xmlns:a16="http://schemas.microsoft.com/office/drawing/2014/main" id="{3729E75C-D01E-AAAB-E111-941F5DF17B5C}"/>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3" name="Text Placeholder 9">
            <a:extLst>
              <a:ext uri="{FF2B5EF4-FFF2-40B4-BE49-F238E27FC236}">
                <a16:creationId xmlns:a16="http://schemas.microsoft.com/office/drawing/2014/main" id="{A985804D-1968-5779-F7D5-38819C3BA9B4}"/>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2" name="Graphic 1">
            <a:extLst>
              <a:ext uri="{FF2B5EF4-FFF2-40B4-BE49-F238E27FC236}">
                <a16:creationId xmlns:a16="http://schemas.microsoft.com/office/drawing/2014/main" id="{1E684D4B-27EC-5164-F9F2-ABD6014621A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24038124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n content white">
    <p:bg bwMode="ltGray">
      <p:bgRef idx="1001">
        <a:schemeClr val="bg1"/>
      </p:bgRef>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Contents</a:t>
            </a:r>
            <a:endParaRPr lang="en-ZA"/>
          </a:p>
        </p:txBody>
      </p:sp>
      <p:sp>
        <p:nvSpPr>
          <p:cNvPr id="3" name="Text Placeholder 7">
            <a:extLst>
              <a:ext uri="{FF2B5EF4-FFF2-40B4-BE49-F238E27FC236}">
                <a16:creationId xmlns:a16="http://schemas.microsoft.com/office/drawing/2014/main" id="{103A65A1-9BA3-5FEF-DE29-03D23169B78C}"/>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01</a:t>
            </a:r>
          </a:p>
        </p:txBody>
      </p:sp>
      <p:sp>
        <p:nvSpPr>
          <p:cNvPr id="5" name="Text Placeholder 17">
            <a:extLst>
              <a:ext uri="{FF2B5EF4-FFF2-40B4-BE49-F238E27FC236}">
                <a16:creationId xmlns:a16="http://schemas.microsoft.com/office/drawing/2014/main" id="{7A41A8C1-B8C7-CD46-761F-46CE1B067AC7}"/>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6" name="Text Placeholder 7">
            <a:extLst>
              <a:ext uri="{FF2B5EF4-FFF2-40B4-BE49-F238E27FC236}">
                <a16:creationId xmlns:a16="http://schemas.microsoft.com/office/drawing/2014/main" id="{8CE46B96-3CC5-5C8F-04B9-4CE029F39CCB}"/>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02</a:t>
            </a:r>
          </a:p>
        </p:txBody>
      </p:sp>
      <p:sp>
        <p:nvSpPr>
          <p:cNvPr id="7" name="Text Placeholder 17">
            <a:extLst>
              <a:ext uri="{FF2B5EF4-FFF2-40B4-BE49-F238E27FC236}">
                <a16:creationId xmlns:a16="http://schemas.microsoft.com/office/drawing/2014/main" id="{4D2A1FA7-0803-D4CC-504D-5BDE1BEA9BA2}"/>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9" name="Text Placeholder 7">
            <a:extLst>
              <a:ext uri="{FF2B5EF4-FFF2-40B4-BE49-F238E27FC236}">
                <a16:creationId xmlns:a16="http://schemas.microsoft.com/office/drawing/2014/main" id="{7F8EE113-52F0-8B79-0BF0-8E16E678747E}"/>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03</a:t>
            </a:r>
          </a:p>
        </p:txBody>
      </p:sp>
      <p:sp>
        <p:nvSpPr>
          <p:cNvPr id="10" name="Text Placeholder 17">
            <a:extLst>
              <a:ext uri="{FF2B5EF4-FFF2-40B4-BE49-F238E27FC236}">
                <a16:creationId xmlns:a16="http://schemas.microsoft.com/office/drawing/2014/main" id="{2656D415-4863-1D64-3877-DBA6E4130705}"/>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1" name="Text Placeholder 7">
            <a:extLst>
              <a:ext uri="{FF2B5EF4-FFF2-40B4-BE49-F238E27FC236}">
                <a16:creationId xmlns:a16="http://schemas.microsoft.com/office/drawing/2014/main" id="{21537A39-CABD-B23A-D113-CC67D83B4BB9}"/>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04</a:t>
            </a:r>
          </a:p>
        </p:txBody>
      </p:sp>
      <p:sp>
        <p:nvSpPr>
          <p:cNvPr id="12" name="Text Placeholder 17">
            <a:extLst>
              <a:ext uri="{FF2B5EF4-FFF2-40B4-BE49-F238E27FC236}">
                <a16:creationId xmlns:a16="http://schemas.microsoft.com/office/drawing/2014/main" id="{FD273C62-EB99-279D-64E8-B884873C1D73}"/>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39504631-2507-0CA3-F9E5-494297A5CA38}"/>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05</a:t>
            </a:r>
          </a:p>
        </p:txBody>
      </p:sp>
      <p:sp>
        <p:nvSpPr>
          <p:cNvPr id="14" name="Text Placeholder 17">
            <a:extLst>
              <a:ext uri="{FF2B5EF4-FFF2-40B4-BE49-F238E27FC236}">
                <a16:creationId xmlns:a16="http://schemas.microsoft.com/office/drawing/2014/main" id="{B60B328A-161C-B1DE-AD05-79864CA6040B}"/>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932B228A-159A-2D8A-16F5-F2A802F21388}"/>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06</a:t>
            </a:r>
          </a:p>
        </p:txBody>
      </p:sp>
      <p:sp>
        <p:nvSpPr>
          <p:cNvPr id="16" name="Text Placeholder 17">
            <a:extLst>
              <a:ext uri="{FF2B5EF4-FFF2-40B4-BE49-F238E27FC236}">
                <a16:creationId xmlns:a16="http://schemas.microsoft.com/office/drawing/2014/main" id="{227A143F-F4D2-5A3E-22A8-51FB3E73A94F}"/>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7" name="Text Placeholder 7">
            <a:extLst>
              <a:ext uri="{FF2B5EF4-FFF2-40B4-BE49-F238E27FC236}">
                <a16:creationId xmlns:a16="http://schemas.microsoft.com/office/drawing/2014/main" id="{6A5176CA-787A-D4DA-EEF2-076A771A312F}"/>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07</a:t>
            </a:r>
          </a:p>
        </p:txBody>
      </p:sp>
      <p:sp>
        <p:nvSpPr>
          <p:cNvPr id="19" name="Text Placeholder 17">
            <a:extLst>
              <a:ext uri="{FF2B5EF4-FFF2-40B4-BE49-F238E27FC236}">
                <a16:creationId xmlns:a16="http://schemas.microsoft.com/office/drawing/2014/main" id="{E72682CC-6D2C-8D80-DBD7-C00C270BCE1E}"/>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68A8336A-008C-A965-E68A-0E864E02ED0D}"/>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08</a:t>
            </a:r>
          </a:p>
        </p:txBody>
      </p:sp>
      <p:sp>
        <p:nvSpPr>
          <p:cNvPr id="21" name="Text Placeholder 17">
            <a:extLst>
              <a:ext uri="{FF2B5EF4-FFF2-40B4-BE49-F238E27FC236}">
                <a16:creationId xmlns:a16="http://schemas.microsoft.com/office/drawing/2014/main" id="{C82EAC7B-5B4B-53CB-109D-4CC72EF99897}"/>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2" name="Text Placeholder 7">
            <a:extLst>
              <a:ext uri="{FF2B5EF4-FFF2-40B4-BE49-F238E27FC236}">
                <a16:creationId xmlns:a16="http://schemas.microsoft.com/office/drawing/2014/main" id="{2A4F3D01-94BF-DD9F-673F-CF5F5D6FB215}"/>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09</a:t>
            </a:r>
          </a:p>
        </p:txBody>
      </p:sp>
      <p:sp>
        <p:nvSpPr>
          <p:cNvPr id="23" name="Text Placeholder 17">
            <a:extLst>
              <a:ext uri="{FF2B5EF4-FFF2-40B4-BE49-F238E27FC236}">
                <a16:creationId xmlns:a16="http://schemas.microsoft.com/office/drawing/2014/main" id="{BC54AC7D-40F8-F738-5162-DD6631408547}"/>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4" name="Text Placeholder 7">
            <a:extLst>
              <a:ext uri="{FF2B5EF4-FFF2-40B4-BE49-F238E27FC236}">
                <a16:creationId xmlns:a16="http://schemas.microsoft.com/office/drawing/2014/main" id="{17E4674F-8891-BABB-F6D9-7791E6333BE1}"/>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10</a:t>
            </a:r>
          </a:p>
        </p:txBody>
      </p:sp>
      <p:sp>
        <p:nvSpPr>
          <p:cNvPr id="25" name="Text Placeholder 17">
            <a:extLst>
              <a:ext uri="{FF2B5EF4-FFF2-40B4-BE49-F238E27FC236}">
                <a16:creationId xmlns:a16="http://schemas.microsoft.com/office/drawing/2014/main" id="{9F752569-F23E-EC6E-C511-B8E034158AE6}"/>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 name="Slide Number Placeholder 1">
            <a:extLst>
              <a:ext uri="{FF2B5EF4-FFF2-40B4-BE49-F238E27FC236}">
                <a16:creationId xmlns:a16="http://schemas.microsoft.com/office/drawing/2014/main" id="{35ACA231-9FEA-71C6-91CC-CF940004C39E}"/>
              </a:ext>
            </a:extLst>
          </p:cNvPr>
          <p:cNvSpPr>
            <a:spLocks noGrp="1"/>
          </p:cNvSpPr>
          <p:nvPr>
            <p:ph type="sldNum" sz="quarter" idx="30"/>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458702981"/>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Aurora divider">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5552" y="4647501"/>
            <a:ext cx="12186448" cy="1536552"/>
          </a:xfrm>
          <a:prstGeom prst="rect">
            <a:avLst/>
          </a:prstGeom>
        </p:spPr>
      </p:pic>
      <p:sp>
        <p:nvSpPr>
          <p:cNvPr id="2" name="Title 7">
            <a:extLst>
              <a:ext uri="{FF2B5EF4-FFF2-40B4-BE49-F238E27FC236}">
                <a16:creationId xmlns:a16="http://schemas.microsoft.com/office/drawing/2014/main" id="{6647BFCF-3982-CCAA-7A02-3B65204B97BD}"/>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Divider</a:t>
            </a:r>
            <a:endParaRPr lang="en-GB"/>
          </a:p>
        </p:txBody>
      </p:sp>
      <p:sp>
        <p:nvSpPr>
          <p:cNvPr id="3" name="Text Placeholder 9">
            <a:extLst>
              <a:ext uri="{FF2B5EF4-FFF2-40B4-BE49-F238E27FC236}">
                <a16:creationId xmlns:a16="http://schemas.microsoft.com/office/drawing/2014/main" id="{E3404243-D446-89D8-2EE0-CCCD9B4F8BDB}"/>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11" name="Picture 10" descr="Logo&#10;&#10;Description automatically generated">
            <a:extLst>
              <a:ext uri="{FF2B5EF4-FFF2-40B4-BE49-F238E27FC236}">
                <a16:creationId xmlns:a16="http://schemas.microsoft.com/office/drawing/2014/main" id="{C9DC505A-2D26-1889-C779-148711CE9504}"/>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12" name="Footer Placeholder 4">
            <a:extLst>
              <a:ext uri="{FF2B5EF4-FFF2-40B4-BE49-F238E27FC236}">
                <a16:creationId xmlns:a16="http://schemas.microsoft.com/office/drawing/2014/main" id="{CCCF9DBF-C7CC-D860-1ABE-732E6CBB51D6}"/>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7C5DE94C-99BC-4FD5-A5C6-7E6A23D3827C}"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16" name="Graphic 15">
            <a:extLst>
              <a:ext uri="{FF2B5EF4-FFF2-40B4-BE49-F238E27FC236}">
                <a16:creationId xmlns:a16="http://schemas.microsoft.com/office/drawing/2014/main" id="{B7DC6CAB-D34C-D60A-CC7D-6395237BF6A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4" name="Slide Number Placeholder 3">
            <a:extLst>
              <a:ext uri="{FF2B5EF4-FFF2-40B4-BE49-F238E27FC236}">
                <a16:creationId xmlns:a16="http://schemas.microsoft.com/office/drawing/2014/main" id="{5659D4B2-E832-B7CD-9885-4542055140B4}"/>
              </a:ext>
            </a:extLst>
          </p:cNvPr>
          <p:cNvSpPr>
            <a:spLocks noGrp="1"/>
          </p:cNvSpPr>
          <p:nvPr>
            <p:ph type="sldNum" sz="quarter" idx="11"/>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6051683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olar divider">
    <p:bg>
      <p:bgPr>
        <a:gradFill>
          <a:gsLst>
            <a:gs pos="0">
              <a:srgbClr val="FFB314"/>
            </a:gs>
            <a:gs pos="100000">
              <a:srgbClr val="FF5800"/>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0" y="4648201"/>
            <a:ext cx="12180896" cy="1535852"/>
          </a:xfrm>
          <a:prstGeom prst="rect">
            <a:avLst/>
          </a:prstGeom>
        </p:spPr>
      </p:pic>
      <p:sp>
        <p:nvSpPr>
          <p:cNvPr id="18" name="Title 7">
            <a:extLst>
              <a:ext uri="{FF2B5EF4-FFF2-40B4-BE49-F238E27FC236}">
                <a16:creationId xmlns:a16="http://schemas.microsoft.com/office/drawing/2014/main" id="{67CCE83A-7C05-0BA3-56E8-C8A7126C145E}"/>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Divider</a:t>
            </a:r>
            <a:endParaRPr lang="en-GB"/>
          </a:p>
        </p:txBody>
      </p:sp>
      <p:sp>
        <p:nvSpPr>
          <p:cNvPr id="19" name="Text Placeholder 9">
            <a:extLst>
              <a:ext uri="{FF2B5EF4-FFF2-40B4-BE49-F238E27FC236}">
                <a16:creationId xmlns:a16="http://schemas.microsoft.com/office/drawing/2014/main" id="{8BD5F945-9526-50AB-F03C-81AA1D0392D1}"/>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6" name="Picture 5" descr="Logo&#10;&#10;Description automatically generated">
            <a:extLst>
              <a:ext uri="{FF2B5EF4-FFF2-40B4-BE49-F238E27FC236}">
                <a16:creationId xmlns:a16="http://schemas.microsoft.com/office/drawing/2014/main" id="{E13BDA52-EACA-ED5B-66AA-1FFC721105A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A76DC12-D48C-AF29-5BD9-B74421C476B0}"/>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CD22CE56-B61F-45E9-B14C-06C73452CB93}"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9" name="Graphic 8">
            <a:extLst>
              <a:ext uri="{FF2B5EF4-FFF2-40B4-BE49-F238E27FC236}">
                <a16:creationId xmlns:a16="http://schemas.microsoft.com/office/drawing/2014/main" id="{DFD41A6F-C63C-8531-0E7F-25589016F89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2" name="Slide Number Placeholder 3">
            <a:extLst>
              <a:ext uri="{FF2B5EF4-FFF2-40B4-BE49-F238E27FC236}">
                <a16:creationId xmlns:a16="http://schemas.microsoft.com/office/drawing/2014/main" id="{6CD4BF50-6A69-BEB3-75EA-EB03FAB676B5}"/>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7257560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Aurora End Slide">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5552" y="4647501"/>
            <a:ext cx="12186448" cy="1536552"/>
          </a:xfrm>
          <a:prstGeom prst="rect">
            <a:avLst/>
          </a:prstGeom>
        </p:spPr>
      </p:pic>
      <p:pic>
        <p:nvPicPr>
          <p:cNvPr id="5" name="Picture 4" descr="Logo&#10;&#10;Description automatically generated">
            <a:extLst>
              <a:ext uri="{FF2B5EF4-FFF2-40B4-BE49-F238E27FC236}">
                <a16:creationId xmlns:a16="http://schemas.microsoft.com/office/drawing/2014/main" id="{29F6752F-C195-900B-743A-3C3A7BB568E1}"/>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2" name="Footer Placeholder 4">
            <a:extLst>
              <a:ext uri="{FF2B5EF4-FFF2-40B4-BE49-F238E27FC236}">
                <a16:creationId xmlns:a16="http://schemas.microsoft.com/office/drawing/2014/main" id="{2F53BE18-10C1-079A-6620-B10DA868A4D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9DBFA95E-50DC-4369-B56A-7D93EAE84222}"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8" name="Graphic 7">
            <a:extLst>
              <a:ext uri="{FF2B5EF4-FFF2-40B4-BE49-F238E27FC236}">
                <a16:creationId xmlns:a16="http://schemas.microsoft.com/office/drawing/2014/main" id="{B15B43A2-27E6-695E-7478-295E22540D08}"/>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4" name="Slide Number Placeholder 3">
            <a:extLst>
              <a:ext uri="{FF2B5EF4-FFF2-40B4-BE49-F238E27FC236}">
                <a16:creationId xmlns:a16="http://schemas.microsoft.com/office/drawing/2014/main" id="{8A3ED374-E56F-7B92-7C0F-98C91733A38D}"/>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213122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olar End Slide">
    <p:bg>
      <p:bgPr>
        <a:gradFill>
          <a:gsLst>
            <a:gs pos="0">
              <a:srgbClr val="FFB314"/>
            </a:gs>
            <a:gs pos="100000">
              <a:srgbClr val="FF5800"/>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0" y="4648201"/>
            <a:ext cx="12180896" cy="1535852"/>
          </a:xfrm>
          <a:prstGeom prst="rect">
            <a:avLst/>
          </a:prstGeom>
        </p:spPr>
      </p:pic>
      <p:pic>
        <p:nvPicPr>
          <p:cNvPr id="5" name="Picture 4" descr="Logo&#10;&#10;Description automatically generated">
            <a:extLst>
              <a:ext uri="{FF2B5EF4-FFF2-40B4-BE49-F238E27FC236}">
                <a16:creationId xmlns:a16="http://schemas.microsoft.com/office/drawing/2014/main" id="{6D76C8DB-10B9-4AF5-08BB-850195E11E5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4" name="Footer Placeholder 4">
            <a:extLst>
              <a:ext uri="{FF2B5EF4-FFF2-40B4-BE49-F238E27FC236}">
                <a16:creationId xmlns:a16="http://schemas.microsoft.com/office/drawing/2014/main" id="{0331C954-49F8-9DF5-8795-A8BED44ABA05}"/>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C259C16A-6D70-46F6-BB13-4DDF4D227DE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8" name="Graphic 7">
            <a:extLst>
              <a:ext uri="{FF2B5EF4-FFF2-40B4-BE49-F238E27FC236}">
                <a16:creationId xmlns:a16="http://schemas.microsoft.com/office/drawing/2014/main" id="{7AD62FCC-CAB2-0F2C-5800-59A75EF4383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2" name="Slide Number Placeholder 3">
            <a:extLst>
              <a:ext uri="{FF2B5EF4-FFF2-40B4-BE49-F238E27FC236}">
                <a16:creationId xmlns:a16="http://schemas.microsoft.com/office/drawing/2014/main" id="{4873444C-6F5C-E5F9-9C67-F4D80DE83785}"/>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9379859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18AE1D-94C9-D3C6-0407-5B8FDFD3F4E5}"/>
              </a:ext>
            </a:extLst>
          </p:cNvPr>
          <p:cNvSpPr>
            <a:spLocks noGrp="1"/>
          </p:cNvSpPr>
          <p:nvPr>
            <p:ph type="sldNum" sz="quarter" idx="10"/>
          </p:nvPr>
        </p:nvSpPr>
        <p:spPr/>
        <p:txBody>
          <a:bodyPr/>
          <a:lstStyle/>
          <a:p>
            <a:pPr algn="r"/>
            <a:fld id="{5FF3D83E-15E1-4A03-AD1D-2D5ABF521937}" type="slidenum">
              <a:rPr lang="en-CA" smtClean="0"/>
              <a:pPr algn="r"/>
              <a:t>‹#›</a:t>
            </a:fld>
            <a:endParaRPr lang="en-CA"/>
          </a:p>
        </p:txBody>
      </p:sp>
      <p:sp>
        <p:nvSpPr>
          <p:cNvPr id="4" name="Title 1">
            <a:extLst>
              <a:ext uri="{FF2B5EF4-FFF2-40B4-BE49-F238E27FC236}">
                <a16:creationId xmlns:a16="http://schemas.microsoft.com/office/drawing/2014/main" id="{E43898ED-EE23-E8E6-8BBB-BF6BCCEDE2E4}"/>
              </a:ext>
            </a:extLst>
          </p:cNvPr>
          <p:cNvSpPr>
            <a:spLocks noGrp="1"/>
          </p:cNvSpPr>
          <p:nvPr>
            <p:ph type="title"/>
          </p:nvPr>
        </p:nvSpPr>
        <p:spPr>
          <a:xfrm>
            <a:off x="457888" y="457200"/>
            <a:ext cx="11200711" cy="987692"/>
          </a:xfrm>
        </p:spPr>
        <p:txBody>
          <a:bodyPr>
            <a:normAutofit fontScale="90000"/>
          </a:bodyPr>
          <a:lstStyle/>
          <a:p>
            <a:pPr>
              <a:lnSpc>
                <a:spcPct val="100000"/>
              </a:lnSpc>
            </a:pPr>
            <a:r>
              <a:rPr lang="en-US"/>
              <a:t>Click to edit Master title style</a:t>
            </a:r>
          </a:p>
        </p:txBody>
      </p:sp>
      <p:sp>
        <p:nvSpPr>
          <p:cNvPr id="5" name="Content Placeholder 2">
            <a:extLst>
              <a:ext uri="{FF2B5EF4-FFF2-40B4-BE49-F238E27FC236}">
                <a16:creationId xmlns:a16="http://schemas.microsoft.com/office/drawing/2014/main" id="{EF5871AD-F585-590D-505A-E9722A6C36D2}"/>
              </a:ext>
            </a:extLst>
          </p:cNvPr>
          <p:cNvSpPr>
            <a:spLocks noGrp="1"/>
          </p:cNvSpPr>
          <p:nvPr>
            <p:ph sz="quarter" idx="11"/>
          </p:nvPr>
        </p:nvSpPr>
        <p:spPr>
          <a:xfrm>
            <a:off x="457200" y="1700808"/>
            <a:ext cx="11201588" cy="4300106"/>
          </a:xfrm>
        </p:spPr>
        <p:txBody>
          <a:bodyPr/>
          <a:lstStyle/>
          <a:p>
            <a:pPr lvl="0"/>
            <a:r>
              <a:rPr lang="en-US" sz="1400">
                <a:solidFill>
                  <a:srgbClr val="464646"/>
                </a:solidFill>
              </a:rPr>
              <a:t>Click to edit Master text styles</a:t>
            </a:r>
          </a:p>
          <a:p>
            <a:pPr lvl="1"/>
            <a:r>
              <a:rPr lang="en-US" sz="1400">
                <a:solidFill>
                  <a:srgbClr val="464646"/>
                </a:solidFill>
              </a:rPr>
              <a:t>Second level</a:t>
            </a:r>
          </a:p>
          <a:p>
            <a:pPr lvl="2"/>
            <a:r>
              <a:rPr lang="en-US" sz="1400">
                <a:solidFill>
                  <a:srgbClr val="464646"/>
                </a:solidFill>
              </a:rPr>
              <a:t>Third level</a:t>
            </a:r>
          </a:p>
        </p:txBody>
      </p:sp>
      <p:graphicFrame>
        <p:nvGraphicFramePr>
          <p:cNvPr id="6" name="Table 5">
            <a:extLst>
              <a:ext uri="{FF2B5EF4-FFF2-40B4-BE49-F238E27FC236}">
                <a16:creationId xmlns:a16="http://schemas.microsoft.com/office/drawing/2014/main" id="{F7228F79-C6A8-AB5C-8580-0A095994C33C}"/>
              </a:ext>
            </a:extLst>
          </p:cNvPr>
          <p:cNvGraphicFramePr>
            <a:graphicFrameLocks noGrp="1"/>
          </p:cNvGraphicFramePr>
          <p:nvPr userDrawn="1">
            <p:extLst>
              <p:ext uri="{D42A27DB-BD31-4B8C-83A1-F6EECF244321}">
                <p14:modId xmlns:p14="http://schemas.microsoft.com/office/powerpoint/2010/main" val="2796964558"/>
              </p:ext>
            </p:extLst>
          </p:nvPr>
        </p:nvGraphicFramePr>
        <p:xfrm>
          <a:off x="533212" y="2983128"/>
          <a:ext cx="11019535" cy="2314146"/>
        </p:xfrm>
        <a:graphic>
          <a:graphicData uri="http://schemas.openxmlformats.org/drawingml/2006/table">
            <a:tbl>
              <a:tblPr bandRow="1">
                <a:tableStyleId>{8EC20E35-A176-4012-BC5E-935CFFF8708E}</a:tableStyleId>
              </a:tblPr>
              <a:tblGrid>
                <a:gridCol w="1610831">
                  <a:extLst>
                    <a:ext uri="{9D8B030D-6E8A-4147-A177-3AD203B41FA5}">
                      <a16:colId xmlns:a16="http://schemas.microsoft.com/office/drawing/2014/main" val="20000"/>
                    </a:ext>
                  </a:extLst>
                </a:gridCol>
                <a:gridCol w="9408704">
                  <a:extLst>
                    <a:ext uri="{9D8B030D-6E8A-4147-A177-3AD203B41FA5}">
                      <a16:colId xmlns:a16="http://schemas.microsoft.com/office/drawing/2014/main" val="20001"/>
                    </a:ext>
                  </a:extLst>
                </a:gridCol>
              </a:tblGrid>
              <a:tr h="273931">
                <a:tc gridSpan="2">
                  <a:txBody>
                    <a:bodyPr/>
                    <a:lstStyle/>
                    <a:p>
                      <a:pPr algn="l" fontAlgn="t"/>
                      <a:r>
                        <a:rPr lang="en-US" sz="1100" b="0" i="0" u="none" strike="noStrike">
                          <a:solidFill>
                            <a:schemeClr val="bg1"/>
                          </a:solidFill>
                          <a:effectLst/>
                          <a:latin typeface="Segoe UI" panose="020B0502040204020203" pitchFamily="34" charset="0"/>
                          <a:cs typeface="Segoe UI" panose="020B0502040204020203" pitchFamily="34" charset="0"/>
                        </a:rPr>
                        <a:t>MANDATORY PROTECTION FOR CONFIDENTIAL DATA</a:t>
                      </a: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solidFill>
                      <a:schemeClr val="tx2"/>
                    </a:solidFill>
                  </a:tcPr>
                </a:tc>
                <a:tc hMerge="1">
                  <a:txBody>
                    <a:bodyPr/>
                    <a:lstStyle/>
                    <a:p>
                      <a:pPr algn="l" fontAlgn="t"/>
                      <a:endParaRPr lang="en-US" sz="1000" b="1"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441571">
                <a:tc>
                  <a:txBody>
                    <a:bodyPr/>
                    <a:lstStyle/>
                    <a:p>
                      <a:pPr marL="0" algn="l" defTabSz="914400" rtl="0" eaLnBrk="1" fontAlgn="t" latinLnBrk="0" hangingPunct="1"/>
                      <a:r>
                        <a:rPr lang="en-US" sz="1100" u="none" strike="noStrike" kern="1200">
                          <a:effectLst/>
                          <a:latin typeface="Segoe UI Semibold" panose="020B0702040204020203" pitchFamily="34" charset="0"/>
                          <a:cs typeface="Segoe UI Semibold" panose="020B0702040204020203" pitchFamily="34" charset="0"/>
                        </a:rPr>
                        <a:t>Access</a:t>
                      </a:r>
                      <a:endParaRPr lang="en-US" sz="1100" b="1" i="1" u="none" strike="noStrike" kern="120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a:latin typeface="Segoe UI" panose="020B0502040204020203" pitchFamily="34" charset="0"/>
                          <a:cs typeface="Segoe UI" panose="020B0502040204020203" pitchFamily="34" charset="0"/>
                          <a:hlinkClick r:id="rId2"/>
                        </a:rPr>
                        <a:t>Company data</a:t>
                      </a:r>
                      <a:r>
                        <a:rPr lang="en-US" sz="1100" b="0" i="0" u="none" strike="noStrike">
                          <a:effectLst/>
                          <a:latin typeface="Segoe UI" panose="020B0502040204020203" pitchFamily="34" charset="0"/>
                          <a:cs typeface="Segoe UI" panose="020B0502040204020203" pitchFamily="34" charset="0"/>
                        </a:rPr>
                        <a:t>: May be granted to all Avanade personnel to</a:t>
                      </a:r>
                      <a:r>
                        <a:rPr lang="en-US" sz="1100" b="0" i="0" u="none" strike="noStrike" baseline="0">
                          <a:effectLst/>
                          <a:latin typeface="Segoe UI" panose="020B0502040204020203" pitchFamily="34" charset="0"/>
                          <a:cs typeface="Segoe UI" panose="020B0502040204020203" pitchFamily="34" charset="0"/>
                        </a:rPr>
                        <a:t> the extent </a:t>
                      </a:r>
                      <a:r>
                        <a:rPr lang="en-US" sz="1100" b="0" i="0" u="none" strike="noStrike">
                          <a:effectLst/>
                          <a:latin typeface="Segoe UI" panose="020B0502040204020203" pitchFamily="34" charset="0"/>
                          <a:cs typeface="Segoe UI" panose="020B0502040204020203" pitchFamily="34" charset="0"/>
                        </a:rPr>
                        <a:t>there is a legitimate business</a:t>
                      </a:r>
                      <a:r>
                        <a:rPr lang="en-US" sz="1100" b="0" i="0" u="none" strike="noStrike" baseline="0">
                          <a:effectLst/>
                          <a:latin typeface="Segoe UI" panose="020B0502040204020203" pitchFamily="34" charset="0"/>
                          <a:cs typeface="Segoe UI" panose="020B0502040204020203" pitchFamily="34" charset="0"/>
                        </a:rPr>
                        <a:t> reason.</a:t>
                      </a:r>
                    </a:p>
                    <a:p>
                      <a:pPr algn="l" fontAlgn="t"/>
                      <a:r>
                        <a:rPr lang="en-US" sz="1100" b="0" i="0" u="none" strike="noStrike">
                          <a:effectLst/>
                          <a:latin typeface="Segoe UI" panose="020B0502040204020203" pitchFamily="34" charset="0"/>
                          <a:cs typeface="Segoe UI" panose="020B0502040204020203" pitchFamily="34" charset="0"/>
                          <a:hlinkClick r:id="rId2"/>
                        </a:rPr>
                        <a:t>Client data</a:t>
                      </a:r>
                      <a:r>
                        <a:rPr lang="en-US" sz="1100" b="0" i="0" u="none" strike="noStrike">
                          <a:effectLst/>
                          <a:latin typeface="Segoe UI" panose="020B0502040204020203" pitchFamily="34" charset="0"/>
                          <a:cs typeface="Segoe UI" panose="020B0502040204020203" pitchFamily="34" charset="0"/>
                        </a:rPr>
                        <a:t>:</a:t>
                      </a:r>
                      <a:r>
                        <a:rPr lang="en-US" sz="1100" b="0" i="0" u="none" strike="noStrike" baseline="0">
                          <a:effectLst/>
                          <a:latin typeface="Segoe UI" panose="020B0502040204020203" pitchFamily="34" charset="0"/>
                          <a:cs typeface="Segoe UI" panose="020B0502040204020203" pitchFamily="34" charset="0"/>
                        </a:rPr>
                        <a:t> M</a:t>
                      </a:r>
                      <a:r>
                        <a:rPr lang="en-US" sz="1100" b="0" i="0" u="none" strike="noStrike">
                          <a:effectLst/>
                          <a:latin typeface="Segoe UI" panose="020B0502040204020203" pitchFamily="34" charset="0"/>
                          <a:cs typeface="Segoe UI" panose="020B0502040204020203" pitchFamily="34" charset="0"/>
                        </a:rPr>
                        <a:t>ay be shared with the entire</a:t>
                      </a:r>
                      <a:r>
                        <a:rPr lang="en-US" sz="1100" b="0" i="0" u="none" strike="noStrike" baseline="0">
                          <a:effectLst/>
                          <a:latin typeface="Segoe UI" panose="020B0502040204020203" pitchFamily="34" charset="0"/>
                          <a:cs typeface="Segoe UI" panose="020B0502040204020203" pitchFamily="34" charset="0"/>
                        </a:rPr>
                        <a:t> engagement team.</a:t>
                      </a:r>
                      <a:endParaRPr lang="en-US" sz="1100" b="0" i="0" u="none" strike="noStrike">
                        <a:solidFill>
                          <a:schemeClr val="tx2"/>
                        </a:solidFill>
                        <a:effectLst/>
                        <a:latin typeface="Segoe UI" panose="020B0502040204020203" pitchFamily="34" charset="0"/>
                        <a:cs typeface="Segoe UI" panose="020B05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273931">
                <a:tc>
                  <a:txBody>
                    <a:bodyPr/>
                    <a:lstStyle/>
                    <a:p>
                      <a:pPr marL="0" algn="l" defTabSz="914400" rtl="0" eaLnBrk="1" fontAlgn="t" latinLnBrk="0" hangingPunct="1"/>
                      <a:r>
                        <a:rPr lang="en-US" sz="1100" u="none" strike="noStrike" kern="1200">
                          <a:effectLst/>
                          <a:latin typeface="Segoe UI Semibold" panose="020B0702040204020203" pitchFamily="34" charset="0"/>
                          <a:cs typeface="Segoe UI Semibold" panose="020B0702040204020203" pitchFamily="34" charset="0"/>
                        </a:rPr>
                        <a:t>Devices</a:t>
                      </a:r>
                      <a:endParaRPr lang="en-US" sz="1100" b="1" i="1" u="none" strike="noStrike" kern="120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u="none" strike="noStrike">
                          <a:effectLst/>
                          <a:latin typeface="Segoe UI" panose="020B0502040204020203" pitchFamily="34" charset="0"/>
                          <a:cs typeface="Segoe UI" panose="020B0502040204020203" pitchFamily="34" charset="0"/>
                        </a:rPr>
                        <a:t>Drive is encrypted to minimum 256 bit encryption; when disposal is necessary, physically destroy or securely overwrite when no longer needed.</a:t>
                      </a:r>
                      <a:endParaRPr lang="en-US" sz="1100" b="0" i="0" u="none" strike="noStrike">
                        <a:solidFill>
                          <a:schemeClr val="tx2"/>
                        </a:solidFill>
                        <a:effectLst/>
                        <a:latin typeface="Segoe UI" panose="020B0502040204020203" pitchFamily="34" charset="0"/>
                        <a:cs typeface="Segoe UI" panose="020B05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273931">
                <a:tc>
                  <a:txBody>
                    <a:bodyPr/>
                    <a:lstStyle/>
                    <a:p>
                      <a:pPr marL="0" algn="l" defTabSz="914400" rtl="0" eaLnBrk="1" fontAlgn="t" latinLnBrk="0" hangingPunct="1"/>
                      <a:r>
                        <a:rPr lang="en-US" sz="1100" u="none" strike="noStrike" kern="1200">
                          <a:effectLst/>
                          <a:latin typeface="Segoe UI Semibold" panose="020B0702040204020203" pitchFamily="34" charset="0"/>
                          <a:cs typeface="Segoe UI Semibold" panose="020B0702040204020203" pitchFamily="34" charset="0"/>
                        </a:rPr>
                        <a:t>Storage/Sharing</a:t>
                      </a:r>
                      <a:endParaRPr lang="en-US" sz="1100" b="1" i="1" u="none" strike="noStrike" kern="120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u="none" strike="noStrike" baseline="0">
                          <a:effectLst/>
                          <a:latin typeface="Segoe UI" panose="020B0502040204020203" pitchFamily="34" charset="0"/>
                          <a:cs typeface="Segoe UI" panose="020B0502040204020203" pitchFamily="34" charset="0"/>
                        </a:rPr>
                        <a:t>Any company or client provided tool for storage or sharing is permissible.</a:t>
                      </a:r>
                      <a:endParaRPr lang="en-US" sz="1100" b="0" i="0">
                        <a:solidFill>
                          <a:schemeClr val="tx2"/>
                        </a:solidFill>
                        <a:latin typeface="Segoe UI" panose="020B0502040204020203" pitchFamily="34" charset="0"/>
                        <a:cs typeface="Segoe UI" panose="020B05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273931">
                <a:tc>
                  <a:txBody>
                    <a:bodyPr/>
                    <a:lstStyle/>
                    <a:p>
                      <a:pPr marL="0" algn="l" defTabSz="914400" rtl="0" eaLnBrk="1" fontAlgn="t" latinLnBrk="0" hangingPunct="1"/>
                      <a:r>
                        <a:rPr lang="en-US" sz="1100" u="none" strike="noStrike" kern="1200">
                          <a:effectLst/>
                          <a:latin typeface="Segoe UI Semibold" panose="020B0702040204020203" pitchFamily="34" charset="0"/>
                          <a:cs typeface="Segoe UI Semibold" panose="020B0702040204020203" pitchFamily="34" charset="0"/>
                        </a:rPr>
                        <a:t>Transmission</a:t>
                      </a:r>
                      <a:endParaRPr lang="en-US" sz="1100" b="1" i="1" u="none" strike="noStrike" kern="120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a:latin typeface="Segoe UI" panose="020B0502040204020203" pitchFamily="34" charset="0"/>
                          <a:cs typeface="Segoe UI" panose="020B0502040204020203" pitchFamily="34" charset="0"/>
                          <a:hlinkClick r:id="rId2"/>
                        </a:rPr>
                        <a:t>Company data</a:t>
                      </a:r>
                      <a:r>
                        <a:rPr lang="en-US" sz="1100" b="0" i="0">
                          <a:latin typeface="Segoe UI" panose="020B0502040204020203" pitchFamily="34" charset="0"/>
                          <a:cs typeface="Segoe UI" panose="020B0502040204020203" pitchFamily="34" charset="0"/>
                        </a:rPr>
                        <a:t> and </a:t>
                      </a:r>
                      <a:r>
                        <a:rPr lang="en-US" sz="1100" b="0" i="0" u="none" strike="noStrike">
                          <a:effectLst/>
                          <a:latin typeface="Segoe UI" panose="020B0502040204020203" pitchFamily="34" charset="0"/>
                          <a:cs typeface="Segoe UI" panose="020B0502040204020203" pitchFamily="34" charset="0"/>
                          <a:hlinkClick r:id="rId2"/>
                        </a:rPr>
                        <a:t>client data</a:t>
                      </a:r>
                      <a:r>
                        <a:rPr lang="en-US" sz="1100" b="0" i="0" u="none" strike="noStrike">
                          <a:effectLst/>
                          <a:latin typeface="Segoe UI" panose="020B0502040204020203" pitchFamily="34" charset="0"/>
                          <a:cs typeface="Segoe UI" panose="020B0502040204020203" pitchFamily="34" charset="0"/>
                        </a:rPr>
                        <a:t> </a:t>
                      </a:r>
                      <a:r>
                        <a:rPr lang="en-US" sz="1100" b="0" i="0">
                          <a:latin typeface="Segoe UI" panose="020B0502040204020203" pitchFamily="34" charset="0"/>
                          <a:cs typeface="Segoe UI" panose="020B0502040204020203" pitchFamily="34" charset="0"/>
                        </a:rPr>
                        <a:t>that is transmitted to or received from</a:t>
                      </a:r>
                      <a:r>
                        <a:rPr lang="en-US" sz="1100" b="0" i="0" baseline="0">
                          <a:latin typeface="Segoe UI" panose="020B0502040204020203" pitchFamily="34" charset="0"/>
                          <a:cs typeface="Segoe UI" panose="020B0502040204020203" pitchFamily="34" charset="0"/>
                        </a:rPr>
                        <a:t> </a:t>
                      </a:r>
                      <a:r>
                        <a:rPr lang="en-US" sz="1100" b="0" i="0">
                          <a:latin typeface="Segoe UI" panose="020B0502040204020203" pitchFamily="34" charset="0"/>
                          <a:cs typeface="Segoe UI" panose="020B0502040204020203" pitchFamily="34" charset="0"/>
                        </a:rPr>
                        <a:t>outside</a:t>
                      </a:r>
                      <a:r>
                        <a:rPr lang="en-US" sz="1100" b="0" i="0" baseline="0">
                          <a:latin typeface="Segoe UI" panose="020B0502040204020203" pitchFamily="34" charset="0"/>
                          <a:cs typeface="Segoe UI" panose="020B0502040204020203" pitchFamily="34" charset="0"/>
                        </a:rPr>
                        <a:t> of Avanade</a:t>
                      </a:r>
                      <a:r>
                        <a:rPr lang="en-US" sz="1100" b="0" i="0">
                          <a:latin typeface="Segoe UI" panose="020B0502040204020203" pitchFamily="34" charset="0"/>
                          <a:cs typeface="Segoe UI" panose="020B0502040204020203" pitchFamily="34" charset="0"/>
                        </a:rPr>
                        <a:t> must be encrypted</a:t>
                      </a:r>
                      <a:r>
                        <a:rPr lang="en-US" sz="1100" b="0" i="0" baseline="0">
                          <a:latin typeface="Segoe UI" panose="020B0502040204020203" pitchFamily="34" charset="0"/>
                          <a:cs typeface="Segoe UI" panose="020B0502040204020203" pitchFamily="34" charset="0"/>
                        </a:rPr>
                        <a:t> (e.g., FTPS, SSL, HTTPS, TLS).</a:t>
                      </a:r>
                      <a:endParaRPr lang="en-US" sz="1100" b="0" i="0">
                        <a:solidFill>
                          <a:schemeClr val="tx2"/>
                        </a:solidFill>
                        <a:latin typeface="Segoe UI" panose="020B0502040204020203" pitchFamily="34" charset="0"/>
                        <a:cs typeface="Segoe UI" panose="020B05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4"/>
                  </a:ext>
                </a:extLst>
              </a:tr>
              <a:tr h="776851">
                <a:tc>
                  <a:txBody>
                    <a:bodyPr/>
                    <a:lstStyle/>
                    <a:p>
                      <a:pPr marL="0" algn="l" defTabSz="914400" rtl="0" eaLnBrk="1" fontAlgn="t" latinLnBrk="0" hangingPunct="1"/>
                      <a:r>
                        <a:rPr lang="en-US" sz="1100" u="none" strike="noStrike" kern="1200">
                          <a:effectLst/>
                          <a:latin typeface="Segoe UI Semibold" panose="020B0702040204020203" pitchFamily="34" charset="0"/>
                          <a:cs typeface="Segoe UI Semibold" panose="020B0702040204020203" pitchFamily="34" charset="0"/>
                        </a:rPr>
                        <a:t>Retention</a:t>
                      </a:r>
                      <a:endParaRPr lang="en-US" sz="1100" b="1" i="1" u="none" strike="noStrike" kern="120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a:latin typeface="Segoe UI" panose="020B0502040204020203" pitchFamily="34" charset="0"/>
                          <a:cs typeface="Segoe UI" panose="020B0502040204020203" pitchFamily="34" charset="0"/>
                          <a:hlinkClick r:id="rId2"/>
                        </a:rPr>
                        <a:t>Company data</a:t>
                      </a:r>
                      <a:r>
                        <a:rPr lang="en-US" sz="1100" b="0" i="0">
                          <a:latin typeface="Segoe UI" panose="020B0502040204020203" pitchFamily="34" charset="0"/>
                          <a:cs typeface="Segoe UI" panose="020B0502040204020203" pitchFamily="34" charset="0"/>
                        </a:rPr>
                        <a:t>: If</a:t>
                      </a:r>
                      <a:r>
                        <a:rPr lang="en-US" sz="1100" b="0" i="0" baseline="0">
                          <a:latin typeface="Segoe UI" panose="020B0502040204020203" pitchFamily="34" charset="0"/>
                          <a:cs typeface="Segoe UI" panose="020B0502040204020203" pitchFamily="34" charset="0"/>
                        </a:rPr>
                        <a:t> retention is required per </a:t>
                      </a:r>
                      <a:r>
                        <a:rPr lang="en-US" sz="1100" b="0" i="0" baseline="0">
                          <a:latin typeface="Segoe UI" panose="020B0502040204020203" pitchFamily="34" charset="0"/>
                          <a:cs typeface="Segoe UI" panose="020B0502040204020203" pitchFamily="34" charset="0"/>
                          <a:hlinkClick r:id="rId3"/>
                        </a:rPr>
                        <a:t>Policy 1413AVA: Corporate Records Management</a:t>
                      </a:r>
                      <a:r>
                        <a:rPr lang="en-US" sz="1100" b="0" i="0" baseline="0">
                          <a:latin typeface="Segoe UI" panose="020B0502040204020203" pitchFamily="34" charset="0"/>
                          <a:cs typeface="Segoe UI" panose="020B0502040204020203" pitchFamily="34" charset="0"/>
                        </a:rPr>
                        <a:t>, contact your Functional Records Lead. All other company data should be </a:t>
                      </a:r>
                      <a:r>
                        <a:rPr lang="en-US" sz="1100" b="0" i="0">
                          <a:latin typeface="Segoe UI" panose="020B0502040204020203" pitchFamily="34" charset="0"/>
                          <a:cs typeface="Segoe UI" panose="020B0502040204020203" pitchFamily="34" charset="0"/>
                        </a:rPr>
                        <a:t>retained for 3 years once template/document/record is no longer current, then</a:t>
                      </a:r>
                      <a:r>
                        <a:rPr lang="en-US" sz="1100" b="0" i="0" baseline="0">
                          <a:latin typeface="Segoe UI" panose="020B0502040204020203" pitchFamily="34" charset="0"/>
                          <a:cs typeface="Segoe UI" panose="020B0502040204020203" pitchFamily="34" charset="0"/>
                        </a:rPr>
                        <a:t> securely deleted.</a:t>
                      </a:r>
                      <a:endParaRPr lang="en-US" sz="1100" b="0" i="0">
                        <a:latin typeface="Segoe UI" panose="020B0502040204020203" pitchFamily="34" charset="0"/>
                        <a:cs typeface="Segoe UI" panose="020B0502040204020203" pitchFamily="34" charset="0"/>
                      </a:endParaRPr>
                    </a:p>
                    <a:p>
                      <a:pPr algn="l" fontAlgn="t"/>
                      <a:r>
                        <a:rPr lang="en-US" sz="1100" b="0" i="0" u="none" strike="noStrike">
                          <a:effectLst/>
                          <a:latin typeface="Segoe UI" panose="020B0502040204020203" pitchFamily="34" charset="0"/>
                          <a:cs typeface="Segoe UI" panose="020B0502040204020203" pitchFamily="34" charset="0"/>
                          <a:hlinkClick r:id="rId2"/>
                        </a:rPr>
                        <a:t>Client data</a:t>
                      </a:r>
                      <a:r>
                        <a:rPr lang="en-US" sz="1100" b="0" i="0" u="none" strike="noStrike">
                          <a:effectLst/>
                          <a:latin typeface="Segoe UI" panose="020B0502040204020203" pitchFamily="34" charset="0"/>
                          <a:cs typeface="Segoe UI" panose="020B0502040204020203" pitchFamily="34" charset="0"/>
                        </a:rPr>
                        <a:t>: If</a:t>
                      </a:r>
                      <a:r>
                        <a:rPr lang="en-US" sz="1100" b="0" i="0" u="none" strike="noStrike" baseline="0">
                          <a:effectLst/>
                          <a:latin typeface="Segoe UI" panose="020B0502040204020203" pitchFamily="34" charset="0"/>
                          <a:cs typeface="Segoe UI" panose="020B0502040204020203" pitchFamily="34" charset="0"/>
                        </a:rPr>
                        <a:t> retention is required per </a:t>
                      </a:r>
                      <a:r>
                        <a:rPr lang="en-US" sz="1100" b="0" i="0" u="none" strike="noStrike" baseline="0">
                          <a:effectLst/>
                          <a:latin typeface="Segoe UI" panose="020B0502040204020203" pitchFamily="34" charset="0"/>
                          <a:cs typeface="Segoe UI" panose="020B0502040204020203" pitchFamily="34" charset="0"/>
                          <a:hlinkClick r:id="rId4"/>
                        </a:rPr>
                        <a:t>Policy 0123AVA: Client Records Management</a:t>
                      </a:r>
                      <a:r>
                        <a:rPr lang="en-US" sz="1100" b="0" i="0" u="none" strike="noStrike" baseline="0">
                          <a:effectLst/>
                          <a:latin typeface="Segoe UI" panose="020B0502040204020203" pitchFamily="34" charset="0"/>
                          <a:cs typeface="Segoe UI" panose="020B0502040204020203" pitchFamily="34" charset="0"/>
                        </a:rPr>
                        <a:t>, contact your Project Lead for more information. All other client data should be deleted at the end of an engagement if there is no business need.</a:t>
                      </a:r>
                      <a:endParaRPr lang="en-US" sz="1100" b="0" i="0" u="none" strike="noStrike">
                        <a:solidFill>
                          <a:schemeClr val="tx2"/>
                        </a:solidFill>
                        <a:effectLst/>
                        <a:latin typeface="Segoe UI" panose="020B0502040204020203" pitchFamily="34" charset="0"/>
                        <a:cs typeface="Segoe UI" panose="020B05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80943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Aurora - Divider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421460978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8518668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efault Cover">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1886E79-9219-F17B-3C70-41B15AE518FB}"/>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a:t>
            </a:r>
            <a:fld id="{F4B3D787-7334-4982-80B7-C944E69A29D5}"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16" name="Title 7">
            <a:extLst>
              <a:ext uri="{FF2B5EF4-FFF2-40B4-BE49-F238E27FC236}">
                <a16:creationId xmlns:a16="http://schemas.microsoft.com/office/drawing/2014/main" id="{7815DE0C-5A28-56AF-3943-38EED1379F73}"/>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8" name="Text Placeholder 9">
            <a:extLst>
              <a:ext uri="{FF2B5EF4-FFF2-40B4-BE49-F238E27FC236}">
                <a16:creationId xmlns:a16="http://schemas.microsoft.com/office/drawing/2014/main" id="{D14972AC-7882-F4C6-71D6-47442D58E085}"/>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2" name="Picture 1">
            <a:extLst>
              <a:ext uri="{FF2B5EF4-FFF2-40B4-BE49-F238E27FC236}">
                <a16:creationId xmlns:a16="http://schemas.microsoft.com/office/drawing/2014/main" id="{85B1D190-8EF7-2DC1-1C48-7AD61E9909E6}"/>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3" name="Picture 2" descr="Logo&#10;&#10;Description automatically generated">
            <a:extLst>
              <a:ext uri="{FF2B5EF4-FFF2-40B4-BE49-F238E27FC236}">
                <a16:creationId xmlns:a16="http://schemas.microsoft.com/office/drawing/2014/main" id="{B5D698D0-3997-AFDF-8B57-7A5E9687D168}"/>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pic>
        <p:nvPicPr>
          <p:cNvPr id="4" name="Picture 3" descr="A picture containing connector, cable&#10;&#10;Description automatically generated">
            <a:extLst>
              <a:ext uri="{FF2B5EF4-FFF2-40B4-BE49-F238E27FC236}">
                <a16:creationId xmlns:a16="http://schemas.microsoft.com/office/drawing/2014/main" id="{44E9AC7C-EA8A-DB28-854D-B963D059F4D8}"/>
              </a:ext>
            </a:extLst>
          </p:cNvPr>
          <p:cNvPicPr>
            <a:picLocks noChangeAspect="1"/>
          </p:cNvPicPr>
          <p:nvPr userDrawn="1"/>
        </p:nvPicPr>
        <p:blipFill>
          <a:blip r:embed="rId5"/>
          <a:stretch>
            <a:fillRect/>
          </a:stretch>
        </p:blipFill>
        <p:spPr>
          <a:xfrm>
            <a:off x="0" y="204307"/>
            <a:ext cx="12192000" cy="3498573"/>
          </a:xfrm>
          <a:prstGeom prst="rect">
            <a:avLst/>
          </a:prstGeom>
        </p:spPr>
      </p:pic>
      <p:pic>
        <p:nvPicPr>
          <p:cNvPr id="6" name="Graphic 5">
            <a:extLst>
              <a:ext uri="{FF2B5EF4-FFF2-40B4-BE49-F238E27FC236}">
                <a16:creationId xmlns:a16="http://schemas.microsoft.com/office/drawing/2014/main" id="{FBB439F9-A6E1-0F4D-C2DE-0021CA8DDD6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75752965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solidFill>
          <a:schemeClr val="bg1"/>
        </a:solidFill>
        <a:effectLst/>
      </p:bgPr>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3546DB1B-99CB-5524-57E1-771E0E287341}"/>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0" y="1700808"/>
            <a:ext cx="11201588" cy="4300106"/>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1E6496CA-2B77-15D6-DADC-74A4D06819E5}"/>
              </a:ext>
            </a:extLst>
          </p:cNvPr>
          <p:cNvSpPr>
            <a:spLocks noGrp="1"/>
          </p:cNvSpPr>
          <p:nvPr>
            <p:ph type="sldNum" sz="quarter" idx="1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3811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n content white">
    <p:bg bwMode="ltGray">
      <p:bgRef idx="1001">
        <a:schemeClr val="bg1"/>
      </p:bgRef>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Contents</a:t>
            </a:r>
            <a:endParaRPr lang="en-ZA"/>
          </a:p>
        </p:txBody>
      </p:sp>
      <p:sp>
        <p:nvSpPr>
          <p:cNvPr id="3" name="Text Placeholder 7">
            <a:extLst>
              <a:ext uri="{FF2B5EF4-FFF2-40B4-BE49-F238E27FC236}">
                <a16:creationId xmlns:a16="http://schemas.microsoft.com/office/drawing/2014/main" id="{103A65A1-9BA3-5FEF-DE29-03D23169B78C}"/>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01</a:t>
            </a:r>
          </a:p>
        </p:txBody>
      </p:sp>
      <p:sp>
        <p:nvSpPr>
          <p:cNvPr id="5" name="Text Placeholder 17">
            <a:extLst>
              <a:ext uri="{FF2B5EF4-FFF2-40B4-BE49-F238E27FC236}">
                <a16:creationId xmlns:a16="http://schemas.microsoft.com/office/drawing/2014/main" id="{7A41A8C1-B8C7-CD46-761F-46CE1B067AC7}"/>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6" name="Text Placeholder 7">
            <a:extLst>
              <a:ext uri="{FF2B5EF4-FFF2-40B4-BE49-F238E27FC236}">
                <a16:creationId xmlns:a16="http://schemas.microsoft.com/office/drawing/2014/main" id="{8CE46B96-3CC5-5C8F-04B9-4CE029F39CCB}"/>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02</a:t>
            </a:r>
          </a:p>
        </p:txBody>
      </p:sp>
      <p:sp>
        <p:nvSpPr>
          <p:cNvPr id="7" name="Text Placeholder 17">
            <a:extLst>
              <a:ext uri="{FF2B5EF4-FFF2-40B4-BE49-F238E27FC236}">
                <a16:creationId xmlns:a16="http://schemas.microsoft.com/office/drawing/2014/main" id="{4D2A1FA7-0803-D4CC-504D-5BDE1BEA9BA2}"/>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9" name="Text Placeholder 7">
            <a:extLst>
              <a:ext uri="{FF2B5EF4-FFF2-40B4-BE49-F238E27FC236}">
                <a16:creationId xmlns:a16="http://schemas.microsoft.com/office/drawing/2014/main" id="{7F8EE113-52F0-8B79-0BF0-8E16E678747E}"/>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03</a:t>
            </a:r>
          </a:p>
        </p:txBody>
      </p:sp>
      <p:sp>
        <p:nvSpPr>
          <p:cNvPr id="10" name="Text Placeholder 17">
            <a:extLst>
              <a:ext uri="{FF2B5EF4-FFF2-40B4-BE49-F238E27FC236}">
                <a16:creationId xmlns:a16="http://schemas.microsoft.com/office/drawing/2014/main" id="{2656D415-4863-1D64-3877-DBA6E4130705}"/>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1" name="Text Placeholder 7">
            <a:extLst>
              <a:ext uri="{FF2B5EF4-FFF2-40B4-BE49-F238E27FC236}">
                <a16:creationId xmlns:a16="http://schemas.microsoft.com/office/drawing/2014/main" id="{21537A39-CABD-B23A-D113-CC67D83B4BB9}"/>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04</a:t>
            </a:r>
          </a:p>
        </p:txBody>
      </p:sp>
      <p:sp>
        <p:nvSpPr>
          <p:cNvPr id="12" name="Text Placeholder 17">
            <a:extLst>
              <a:ext uri="{FF2B5EF4-FFF2-40B4-BE49-F238E27FC236}">
                <a16:creationId xmlns:a16="http://schemas.microsoft.com/office/drawing/2014/main" id="{FD273C62-EB99-279D-64E8-B884873C1D73}"/>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39504631-2507-0CA3-F9E5-494297A5CA38}"/>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05</a:t>
            </a:r>
          </a:p>
        </p:txBody>
      </p:sp>
      <p:sp>
        <p:nvSpPr>
          <p:cNvPr id="14" name="Text Placeholder 17">
            <a:extLst>
              <a:ext uri="{FF2B5EF4-FFF2-40B4-BE49-F238E27FC236}">
                <a16:creationId xmlns:a16="http://schemas.microsoft.com/office/drawing/2014/main" id="{B60B328A-161C-B1DE-AD05-79864CA6040B}"/>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932B228A-159A-2D8A-16F5-F2A802F21388}"/>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06</a:t>
            </a:r>
          </a:p>
        </p:txBody>
      </p:sp>
      <p:sp>
        <p:nvSpPr>
          <p:cNvPr id="16" name="Text Placeholder 17">
            <a:extLst>
              <a:ext uri="{FF2B5EF4-FFF2-40B4-BE49-F238E27FC236}">
                <a16:creationId xmlns:a16="http://schemas.microsoft.com/office/drawing/2014/main" id="{227A143F-F4D2-5A3E-22A8-51FB3E73A94F}"/>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7" name="Text Placeholder 7">
            <a:extLst>
              <a:ext uri="{FF2B5EF4-FFF2-40B4-BE49-F238E27FC236}">
                <a16:creationId xmlns:a16="http://schemas.microsoft.com/office/drawing/2014/main" id="{6A5176CA-787A-D4DA-EEF2-076A771A312F}"/>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07</a:t>
            </a:r>
          </a:p>
        </p:txBody>
      </p:sp>
      <p:sp>
        <p:nvSpPr>
          <p:cNvPr id="19" name="Text Placeholder 17">
            <a:extLst>
              <a:ext uri="{FF2B5EF4-FFF2-40B4-BE49-F238E27FC236}">
                <a16:creationId xmlns:a16="http://schemas.microsoft.com/office/drawing/2014/main" id="{E72682CC-6D2C-8D80-DBD7-C00C270BCE1E}"/>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68A8336A-008C-A965-E68A-0E864E02ED0D}"/>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08</a:t>
            </a:r>
          </a:p>
        </p:txBody>
      </p:sp>
      <p:sp>
        <p:nvSpPr>
          <p:cNvPr id="21" name="Text Placeholder 17">
            <a:extLst>
              <a:ext uri="{FF2B5EF4-FFF2-40B4-BE49-F238E27FC236}">
                <a16:creationId xmlns:a16="http://schemas.microsoft.com/office/drawing/2014/main" id="{C82EAC7B-5B4B-53CB-109D-4CC72EF99897}"/>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2" name="Text Placeholder 7">
            <a:extLst>
              <a:ext uri="{FF2B5EF4-FFF2-40B4-BE49-F238E27FC236}">
                <a16:creationId xmlns:a16="http://schemas.microsoft.com/office/drawing/2014/main" id="{2A4F3D01-94BF-DD9F-673F-CF5F5D6FB215}"/>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09</a:t>
            </a:r>
          </a:p>
        </p:txBody>
      </p:sp>
      <p:sp>
        <p:nvSpPr>
          <p:cNvPr id="23" name="Text Placeholder 17">
            <a:extLst>
              <a:ext uri="{FF2B5EF4-FFF2-40B4-BE49-F238E27FC236}">
                <a16:creationId xmlns:a16="http://schemas.microsoft.com/office/drawing/2014/main" id="{BC54AC7D-40F8-F738-5162-DD6631408547}"/>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4" name="Text Placeholder 7">
            <a:extLst>
              <a:ext uri="{FF2B5EF4-FFF2-40B4-BE49-F238E27FC236}">
                <a16:creationId xmlns:a16="http://schemas.microsoft.com/office/drawing/2014/main" id="{17E4674F-8891-BABB-F6D9-7791E6333BE1}"/>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10</a:t>
            </a:r>
          </a:p>
        </p:txBody>
      </p:sp>
      <p:sp>
        <p:nvSpPr>
          <p:cNvPr id="25" name="Text Placeholder 17">
            <a:extLst>
              <a:ext uri="{FF2B5EF4-FFF2-40B4-BE49-F238E27FC236}">
                <a16:creationId xmlns:a16="http://schemas.microsoft.com/office/drawing/2014/main" id="{9F752569-F23E-EC6E-C511-B8E034158AE6}"/>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 name="Slide Number Placeholder 1">
            <a:extLst>
              <a:ext uri="{FF2B5EF4-FFF2-40B4-BE49-F238E27FC236}">
                <a16:creationId xmlns:a16="http://schemas.microsoft.com/office/drawing/2014/main" id="{35ACA231-9FEA-71C6-91CC-CF940004C39E}"/>
              </a:ext>
            </a:extLst>
          </p:cNvPr>
          <p:cNvSpPr>
            <a:spLocks noGrp="1"/>
          </p:cNvSpPr>
          <p:nvPr>
            <p:ph type="sldNum" sz="quarter" idx="30"/>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46133255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n content aurora">
    <p:bg bwMode="ltGray">
      <p:bgPr>
        <a:gradFill flip="none" rotWithShape="1">
          <a:gsLst>
            <a:gs pos="4000">
              <a:srgbClr val="890078"/>
            </a:gs>
            <a:gs pos="100000">
              <a:srgbClr val="FF5800"/>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1" name="Picture 30" descr="Logo&#10;&#10;Description automatically generated">
            <a:extLst>
              <a:ext uri="{FF2B5EF4-FFF2-40B4-BE49-F238E27FC236}">
                <a16:creationId xmlns:a16="http://schemas.microsoft.com/office/drawing/2014/main" id="{AE150103-C9EC-F091-783C-8228210D5B9D}"/>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400050" y="6226983"/>
            <a:ext cx="1494932" cy="548639"/>
          </a:xfrm>
          <a:prstGeom prst="rect">
            <a:avLst/>
          </a:prstGeom>
        </p:spPr>
      </p:pic>
      <p:sp>
        <p:nvSpPr>
          <p:cNvPr id="34" name="Title 1">
            <a:extLst>
              <a:ext uri="{FF2B5EF4-FFF2-40B4-BE49-F238E27FC236}">
                <a16:creationId xmlns:a16="http://schemas.microsoft.com/office/drawing/2014/main" id="{478929EE-90EC-E796-2FD6-3D3D82FCDBA7}"/>
              </a:ext>
            </a:extLst>
          </p:cNvPr>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35" name="Text Placeholder 7">
            <a:extLst>
              <a:ext uri="{FF2B5EF4-FFF2-40B4-BE49-F238E27FC236}">
                <a16:creationId xmlns:a16="http://schemas.microsoft.com/office/drawing/2014/main" id="{5911E09F-F173-578E-C704-272662FE42FA}"/>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6" name="Text Placeholder 17">
            <a:extLst>
              <a:ext uri="{FF2B5EF4-FFF2-40B4-BE49-F238E27FC236}">
                <a16:creationId xmlns:a16="http://schemas.microsoft.com/office/drawing/2014/main" id="{9FECAE49-9679-0CDD-0407-0BAF8641607D}"/>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7" name="Text Placeholder 7">
            <a:extLst>
              <a:ext uri="{FF2B5EF4-FFF2-40B4-BE49-F238E27FC236}">
                <a16:creationId xmlns:a16="http://schemas.microsoft.com/office/drawing/2014/main" id="{813C46CF-751D-000D-3F46-7CD49BC54CA6}"/>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40" name="Text Placeholder 17">
            <a:extLst>
              <a:ext uri="{FF2B5EF4-FFF2-40B4-BE49-F238E27FC236}">
                <a16:creationId xmlns:a16="http://schemas.microsoft.com/office/drawing/2014/main" id="{3C6C9583-E61D-582B-B9F7-A9C2B3611F0D}"/>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3" name="Text Placeholder 7">
            <a:extLst>
              <a:ext uri="{FF2B5EF4-FFF2-40B4-BE49-F238E27FC236}">
                <a16:creationId xmlns:a16="http://schemas.microsoft.com/office/drawing/2014/main" id="{BC0CA3EB-96C1-5028-EA40-CB74581DFE7D}"/>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46" name="Text Placeholder 17">
            <a:extLst>
              <a:ext uri="{FF2B5EF4-FFF2-40B4-BE49-F238E27FC236}">
                <a16:creationId xmlns:a16="http://schemas.microsoft.com/office/drawing/2014/main" id="{07C6DA12-C67C-87E7-53A4-7C2545D74AFB}"/>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9" name="Text Placeholder 7">
            <a:extLst>
              <a:ext uri="{FF2B5EF4-FFF2-40B4-BE49-F238E27FC236}">
                <a16:creationId xmlns:a16="http://schemas.microsoft.com/office/drawing/2014/main" id="{5D0910C9-255F-A524-0C50-A8A611830BA5}"/>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50" name="Text Placeholder 17">
            <a:extLst>
              <a:ext uri="{FF2B5EF4-FFF2-40B4-BE49-F238E27FC236}">
                <a16:creationId xmlns:a16="http://schemas.microsoft.com/office/drawing/2014/main" id="{3292D09D-8321-0815-34B0-29B288A611F7}"/>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1" name="Text Placeholder 7">
            <a:extLst>
              <a:ext uri="{FF2B5EF4-FFF2-40B4-BE49-F238E27FC236}">
                <a16:creationId xmlns:a16="http://schemas.microsoft.com/office/drawing/2014/main" id="{4F7E66C4-97B3-9428-2D76-AAAB3682891F}"/>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52" name="Text Placeholder 17">
            <a:extLst>
              <a:ext uri="{FF2B5EF4-FFF2-40B4-BE49-F238E27FC236}">
                <a16:creationId xmlns:a16="http://schemas.microsoft.com/office/drawing/2014/main" id="{780D0E5D-3D84-5E66-EA78-92C5998599EC}"/>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3" name="Text Placeholder 7">
            <a:extLst>
              <a:ext uri="{FF2B5EF4-FFF2-40B4-BE49-F238E27FC236}">
                <a16:creationId xmlns:a16="http://schemas.microsoft.com/office/drawing/2014/main" id="{356BAD5F-B05C-19B7-98B5-8CDE61BD8222}"/>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06</a:t>
            </a:r>
          </a:p>
        </p:txBody>
      </p:sp>
      <p:sp>
        <p:nvSpPr>
          <p:cNvPr id="54" name="Text Placeholder 17">
            <a:extLst>
              <a:ext uri="{FF2B5EF4-FFF2-40B4-BE49-F238E27FC236}">
                <a16:creationId xmlns:a16="http://schemas.microsoft.com/office/drawing/2014/main" id="{612D9248-7969-3866-8568-A6E4BB33F9A8}"/>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5" name="Text Placeholder 7">
            <a:extLst>
              <a:ext uri="{FF2B5EF4-FFF2-40B4-BE49-F238E27FC236}">
                <a16:creationId xmlns:a16="http://schemas.microsoft.com/office/drawing/2014/main" id="{0166A944-73A4-AE9E-9D5C-AFA9AE67B426}"/>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07</a:t>
            </a:r>
          </a:p>
        </p:txBody>
      </p:sp>
      <p:sp>
        <p:nvSpPr>
          <p:cNvPr id="56" name="Text Placeholder 17">
            <a:extLst>
              <a:ext uri="{FF2B5EF4-FFF2-40B4-BE49-F238E27FC236}">
                <a16:creationId xmlns:a16="http://schemas.microsoft.com/office/drawing/2014/main" id="{EF8C358E-4E72-6D47-AC9B-9E98B5D1E377}"/>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7" name="Text Placeholder 7">
            <a:extLst>
              <a:ext uri="{FF2B5EF4-FFF2-40B4-BE49-F238E27FC236}">
                <a16:creationId xmlns:a16="http://schemas.microsoft.com/office/drawing/2014/main" id="{06F580CB-EA27-B73D-81A6-33C38D857F82}"/>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08</a:t>
            </a:r>
          </a:p>
        </p:txBody>
      </p:sp>
      <p:sp>
        <p:nvSpPr>
          <p:cNvPr id="58" name="Text Placeholder 17">
            <a:extLst>
              <a:ext uri="{FF2B5EF4-FFF2-40B4-BE49-F238E27FC236}">
                <a16:creationId xmlns:a16="http://schemas.microsoft.com/office/drawing/2014/main" id="{A91DDBEF-7B61-2A23-2299-AEEDC6436009}"/>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9" name="Text Placeholder 7">
            <a:extLst>
              <a:ext uri="{FF2B5EF4-FFF2-40B4-BE49-F238E27FC236}">
                <a16:creationId xmlns:a16="http://schemas.microsoft.com/office/drawing/2014/main" id="{00EC9594-0701-921F-7462-BA195E840ED3}"/>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09</a:t>
            </a:r>
          </a:p>
        </p:txBody>
      </p:sp>
      <p:sp>
        <p:nvSpPr>
          <p:cNvPr id="60" name="Text Placeholder 17">
            <a:extLst>
              <a:ext uri="{FF2B5EF4-FFF2-40B4-BE49-F238E27FC236}">
                <a16:creationId xmlns:a16="http://schemas.microsoft.com/office/drawing/2014/main" id="{76DAD3E8-0F4D-10B6-A548-319AF122BA2D}"/>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61" name="Text Placeholder 7">
            <a:extLst>
              <a:ext uri="{FF2B5EF4-FFF2-40B4-BE49-F238E27FC236}">
                <a16:creationId xmlns:a16="http://schemas.microsoft.com/office/drawing/2014/main" id="{4F29B8C8-51B6-160A-A9F0-64EDB98E776A}"/>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10</a:t>
            </a:r>
          </a:p>
        </p:txBody>
      </p:sp>
      <p:sp>
        <p:nvSpPr>
          <p:cNvPr id="62" name="Text Placeholder 17">
            <a:extLst>
              <a:ext uri="{FF2B5EF4-FFF2-40B4-BE49-F238E27FC236}">
                <a16:creationId xmlns:a16="http://schemas.microsoft.com/office/drawing/2014/main" id="{F87CC49F-ACC8-5D30-0627-14DD7643BBC0}"/>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 name="Footer Placeholder 4">
            <a:extLst>
              <a:ext uri="{FF2B5EF4-FFF2-40B4-BE49-F238E27FC236}">
                <a16:creationId xmlns:a16="http://schemas.microsoft.com/office/drawing/2014/main" id="{E147AB53-C691-5013-D7C3-027518C8D5B8}"/>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2B1E1B65-15D6-47E3-B4BC-3965E710E8B6}"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5" name="Graphic 4">
            <a:extLst>
              <a:ext uri="{FF2B5EF4-FFF2-40B4-BE49-F238E27FC236}">
                <a16:creationId xmlns:a16="http://schemas.microsoft.com/office/drawing/2014/main" id="{84805073-BB1F-D8CD-4F91-42AE7324BA2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534625" y="6429315"/>
            <a:ext cx="1694769" cy="164010"/>
          </a:xfrm>
          <a:prstGeom prst="rect">
            <a:avLst/>
          </a:prstGeom>
        </p:spPr>
      </p:pic>
      <p:sp>
        <p:nvSpPr>
          <p:cNvPr id="2" name="Slide Number Placeholder 1">
            <a:extLst>
              <a:ext uri="{FF2B5EF4-FFF2-40B4-BE49-F238E27FC236}">
                <a16:creationId xmlns:a16="http://schemas.microsoft.com/office/drawing/2014/main" id="{F283E5AE-084B-D203-27C8-C136702D4E12}"/>
              </a:ext>
            </a:extLst>
          </p:cNvPr>
          <p:cNvSpPr>
            <a:spLocks noGrp="1"/>
          </p:cNvSpPr>
          <p:nvPr>
            <p:ph type="sldNum" sz="quarter" idx="30"/>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487305322"/>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en content aurora">
    <p:bg bwMode="ltGray">
      <p:bgPr>
        <a:gradFill flip="none" rotWithShape="1">
          <a:gsLst>
            <a:gs pos="4000">
              <a:srgbClr val="890078"/>
            </a:gs>
            <a:gs pos="100000">
              <a:srgbClr val="FF5800"/>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1" name="Picture 30" descr="Logo&#10;&#10;Description automatically generated">
            <a:extLst>
              <a:ext uri="{FF2B5EF4-FFF2-40B4-BE49-F238E27FC236}">
                <a16:creationId xmlns:a16="http://schemas.microsoft.com/office/drawing/2014/main" id="{AE150103-C9EC-F091-783C-8228210D5B9D}"/>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400050" y="6226983"/>
            <a:ext cx="1494932" cy="548639"/>
          </a:xfrm>
          <a:prstGeom prst="rect">
            <a:avLst/>
          </a:prstGeom>
        </p:spPr>
      </p:pic>
      <p:sp>
        <p:nvSpPr>
          <p:cNvPr id="34" name="Title 1">
            <a:extLst>
              <a:ext uri="{FF2B5EF4-FFF2-40B4-BE49-F238E27FC236}">
                <a16:creationId xmlns:a16="http://schemas.microsoft.com/office/drawing/2014/main" id="{478929EE-90EC-E796-2FD6-3D3D82FCDBA7}"/>
              </a:ext>
            </a:extLst>
          </p:cNvPr>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35" name="Text Placeholder 7">
            <a:extLst>
              <a:ext uri="{FF2B5EF4-FFF2-40B4-BE49-F238E27FC236}">
                <a16:creationId xmlns:a16="http://schemas.microsoft.com/office/drawing/2014/main" id="{5911E09F-F173-578E-C704-272662FE42FA}"/>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6" name="Text Placeholder 17">
            <a:extLst>
              <a:ext uri="{FF2B5EF4-FFF2-40B4-BE49-F238E27FC236}">
                <a16:creationId xmlns:a16="http://schemas.microsoft.com/office/drawing/2014/main" id="{9FECAE49-9679-0CDD-0407-0BAF8641607D}"/>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7" name="Text Placeholder 7">
            <a:extLst>
              <a:ext uri="{FF2B5EF4-FFF2-40B4-BE49-F238E27FC236}">
                <a16:creationId xmlns:a16="http://schemas.microsoft.com/office/drawing/2014/main" id="{813C46CF-751D-000D-3F46-7CD49BC54CA6}"/>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40" name="Text Placeholder 17">
            <a:extLst>
              <a:ext uri="{FF2B5EF4-FFF2-40B4-BE49-F238E27FC236}">
                <a16:creationId xmlns:a16="http://schemas.microsoft.com/office/drawing/2014/main" id="{3C6C9583-E61D-582B-B9F7-A9C2B3611F0D}"/>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3" name="Text Placeholder 7">
            <a:extLst>
              <a:ext uri="{FF2B5EF4-FFF2-40B4-BE49-F238E27FC236}">
                <a16:creationId xmlns:a16="http://schemas.microsoft.com/office/drawing/2014/main" id="{BC0CA3EB-96C1-5028-EA40-CB74581DFE7D}"/>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46" name="Text Placeholder 17">
            <a:extLst>
              <a:ext uri="{FF2B5EF4-FFF2-40B4-BE49-F238E27FC236}">
                <a16:creationId xmlns:a16="http://schemas.microsoft.com/office/drawing/2014/main" id="{07C6DA12-C67C-87E7-53A4-7C2545D74AFB}"/>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9" name="Text Placeholder 7">
            <a:extLst>
              <a:ext uri="{FF2B5EF4-FFF2-40B4-BE49-F238E27FC236}">
                <a16:creationId xmlns:a16="http://schemas.microsoft.com/office/drawing/2014/main" id="{5D0910C9-255F-A524-0C50-A8A611830BA5}"/>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50" name="Text Placeholder 17">
            <a:extLst>
              <a:ext uri="{FF2B5EF4-FFF2-40B4-BE49-F238E27FC236}">
                <a16:creationId xmlns:a16="http://schemas.microsoft.com/office/drawing/2014/main" id="{3292D09D-8321-0815-34B0-29B288A611F7}"/>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1" name="Text Placeholder 7">
            <a:extLst>
              <a:ext uri="{FF2B5EF4-FFF2-40B4-BE49-F238E27FC236}">
                <a16:creationId xmlns:a16="http://schemas.microsoft.com/office/drawing/2014/main" id="{4F7E66C4-97B3-9428-2D76-AAAB3682891F}"/>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52" name="Text Placeholder 17">
            <a:extLst>
              <a:ext uri="{FF2B5EF4-FFF2-40B4-BE49-F238E27FC236}">
                <a16:creationId xmlns:a16="http://schemas.microsoft.com/office/drawing/2014/main" id="{780D0E5D-3D84-5E66-EA78-92C5998599EC}"/>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3" name="Text Placeholder 7">
            <a:extLst>
              <a:ext uri="{FF2B5EF4-FFF2-40B4-BE49-F238E27FC236}">
                <a16:creationId xmlns:a16="http://schemas.microsoft.com/office/drawing/2014/main" id="{356BAD5F-B05C-19B7-98B5-8CDE61BD8222}"/>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06</a:t>
            </a:r>
          </a:p>
        </p:txBody>
      </p:sp>
      <p:sp>
        <p:nvSpPr>
          <p:cNvPr id="54" name="Text Placeholder 17">
            <a:extLst>
              <a:ext uri="{FF2B5EF4-FFF2-40B4-BE49-F238E27FC236}">
                <a16:creationId xmlns:a16="http://schemas.microsoft.com/office/drawing/2014/main" id="{612D9248-7969-3866-8568-A6E4BB33F9A8}"/>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5" name="Text Placeholder 7">
            <a:extLst>
              <a:ext uri="{FF2B5EF4-FFF2-40B4-BE49-F238E27FC236}">
                <a16:creationId xmlns:a16="http://schemas.microsoft.com/office/drawing/2014/main" id="{0166A944-73A4-AE9E-9D5C-AFA9AE67B426}"/>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07</a:t>
            </a:r>
          </a:p>
        </p:txBody>
      </p:sp>
      <p:sp>
        <p:nvSpPr>
          <p:cNvPr id="56" name="Text Placeholder 17">
            <a:extLst>
              <a:ext uri="{FF2B5EF4-FFF2-40B4-BE49-F238E27FC236}">
                <a16:creationId xmlns:a16="http://schemas.microsoft.com/office/drawing/2014/main" id="{EF8C358E-4E72-6D47-AC9B-9E98B5D1E377}"/>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7" name="Text Placeholder 7">
            <a:extLst>
              <a:ext uri="{FF2B5EF4-FFF2-40B4-BE49-F238E27FC236}">
                <a16:creationId xmlns:a16="http://schemas.microsoft.com/office/drawing/2014/main" id="{06F580CB-EA27-B73D-81A6-33C38D857F82}"/>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08</a:t>
            </a:r>
          </a:p>
        </p:txBody>
      </p:sp>
      <p:sp>
        <p:nvSpPr>
          <p:cNvPr id="58" name="Text Placeholder 17">
            <a:extLst>
              <a:ext uri="{FF2B5EF4-FFF2-40B4-BE49-F238E27FC236}">
                <a16:creationId xmlns:a16="http://schemas.microsoft.com/office/drawing/2014/main" id="{A91DDBEF-7B61-2A23-2299-AEEDC6436009}"/>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9" name="Text Placeholder 7">
            <a:extLst>
              <a:ext uri="{FF2B5EF4-FFF2-40B4-BE49-F238E27FC236}">
                <a16:creationId xmlns:a16="http://schemas.microsoft.com/office/drawing/2014/main" id="{00EC9594-0701-921F-7462-BA195E840ED3}"/>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09</a:t>
            </a:r>
          </a:p>
        </p:txBody>
      </p:sp>
      <p:sp>
        <p:nvSpPr>
          <p:cNvPr id="60" name="Text Placeholder 17">
            <a:extLst>
              <a:ext uri="{FF2B5EF4-FFF2-40B4-BE49-F238E27FC236}">
                <a16:creationId xmlns:a16="http://schemas.microsoft.com/office/drawing/2014/main" id="{76DAD3E8-0F4D-10B6-A548-319AF122BA2D}"/>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61" name="Text Placeholder 7">
            <a:extLst>
              <a:ext uri="{FF2B5EF4-FFF2-40B4-BE49-F238E27FC236}">
                <a16:creationId xmlns:a16="http://schemas.microsoft.com/office/drawing/2014/main" id="{4F29B8C8-51B6-160A-A9F0-64EDB98E776A}"/>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10</a:t>
            </a:r>
          </a:p>
        </p:txBody>
      </p:sp>
      <p:sp>
        <p:nvSpPr>
          <p:cNvPr id="62" name="Text Placeholder 17">
            <a:extLst>
              <a:ext uri="{FF2B5EF4-FFF2-40B4-BE49-F238E27FC236}">
                <a16:creationId xmlns:a16="http://schemas.microsoft.com/office/drawing/2014/main" id="{F87CC49F-ACC8-5D30-0627-14DD7643BBC0}"/>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 name="Footer Placeholder 4">
            <a:extLst>
              <a:ext uri="{FF2B5EF4-FFF2-40B4-BE49-F238E27FC236}">
                <a16:creationId xmlns:a16="http://schemas.microsoft.com/office/drawing/2014/main" id="{E147AB53-C691-5013-D7C3-027518C8D5B8}"/>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2B1E1B65-15D6-47E3-B4BC-3965E710E8B6}"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5" name="Graphic 4">
            <a:extLst>
              <a:ext uri="{FF2B5EF4-FFF2-40B4-BE49-F238E27FC236}">
                <a16:creationId xmlns:a16="http://schemas.microsoft.com/office/drawing/2014/main" id="{84805073-BB1F-D8CD-4F91-42AE7324BA2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534625" y="6429315"/>
            <a:ext cx="1694769" cy="164010"/>
          </a:xfrm>
          <a:prstGeom prst="rect">
            <a:avLst/>
          </a:prstGeom>
        </p:spPr>
      </p:pic>
      <p:sp>
        <p:nvSpPr>
          <p:cNvPr id="2" name="Slide Number Placeholder 1">
            <a:extLst>
              <a:ext uri="{FF2B5EF4-FFF2-40B4-BE49-F238E27FC236}">
                <a16:creationId xmlns:a16="http://schemas.microsoft.com/office/drawing/2014/main" id="{F283E5AE-084B-D203-27C8-C136702D4E12}"/>
              </a:ext>
            </a:extLst>
          </p:cNvPr>
          <p:cNvSpPr>
            <a:spLocks noGrp="1"/>
          </p:cNvSpPr>
          <p:nvPr>
            <p:ph type="sldNum" sz="quarter" idx="30"/>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786098845"/>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Five content aurora">
    <p:bg bwMode="ltGray">
      <p:bgPr>
        <a:gradFill flip="none" rotWithShape="1">
          <a:gsLst>
            <a:gs pos="100000">
              <a:schemeClr val="tx2"/>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8730EC-DD51-B99C-842B-EFFBD0F67082}"/>
              </a:ext>
            </a:extLst>
          </p:cNvPr>
          <p:cNvSpPr/>
          <p:nvPr userDrawn="1"/>
        </p:nvSpPr>
        <p:spPr>
          <a:xfrm>
            <a:off x="1" y="0"/>
            <a:ext cx="7180735" cy="6858000"/>
          </a:xfrm>
          <a:prstGeom prst="rect">
            <a:avLst/>
          </a:prstGeom>
          <a:gradFill flip="none" rotWithShape="1">
            <a:gsLst>
              <a:gs pos="100000">
                <a:schemeClr val="tx2">
                  <a:lumMod val="0"/>
                  <a:alpha val="0"/>
                </a:schemeClr>
              </a:gs>
              <a:gs pos="0">
                <a:schemeClr val="accent1">
                  <a:lumMod val="0"/>
                  <a:alpha val="8000"/>
                </a:schemeClr>
              </a:gs>
            </a:gsLst>
            <a:lin ang="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pic>
        <p:nvPicPr>
          <p:cNvPr id="18" name="Picture 17" descr="A picture containing icon&#10;&#10;Description automatically generated">
            <a:extLst>
              <a:ext uri="{FF2B5EF4-FFF2-40B4-BE49-F238E27FC236}">
                <a16:creationId xmlns:a16="http://schemas.microsoft.com/office/drawing/2014/main" id="{64C3455E-1EFC-A442-358F-8FE75BAFB074}"/>
              </a:ext>
            </a:extLst>
          </p:cNvPr>
          <p:cNvPicPr>
            <a:picLocks noChangeAspect="1"/>
          </p:cNvPicPr>
          <p:nvPr userDrawn="1"/>
        </p:nvPicPr>
        <p:blipFill>
          <a:blip r:embed="rId2"/>
          <a:stretch>
            <a:fillRect/>
          </a:stretch>
        </p:blipFill>
        <p:spPr>
          <a:xfrm>
            <a:off x="0" y="127974"/>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3D437056-B5AC-4147-6F6D-1181C074640D}"/>
              </a:ext>
            </a:extLst>
          </p:cNvPr>
          <p:cNvPicPr>
            <a:picLocks noChangeAspect="1"/>
          </p:cNvPicPr>
          <p:nvPr userDrawn="1"/>
        </p:nvPicPr>
        <p:blipFill>
          <a:blip r:embed="rId3"/>
          <a:stretch>
            <a:fillRect/>
          </a:stretch>
        </p:blipFill>
        <p:spPr>
          <a:xfrm>
            <a:off x="0" y="632621"/>
            <a:ext cx="12192000" cy="1537252"/>
          </a:xfrm>
          <a:prstGeom prst="rect">
            <a:avLst/>
          </a:prstGeom>
        </p:spPr>
      </p:pic>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67783" y="2077065"/>
            <a:ext cx="11191329"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67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4226675"/>
            <a:ext cx="2115353"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4226675"/>
            <a:ext cx="2108785"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4226675"/>
            <a:ext cx="2102217"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4226675"/>
            <a:ext cx="2102219"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4226675"/>
            <a:ext cx="2102220"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1" name="Text Placeholder 7">
            <a:extLst>
              <a:ext uri="{FF2B5EF4-FFF2-40B4-BE49-F238E27FC236}">
                <a16:creationId xmlns:a16="http://schemas.microsoft.com/office/drawing/2014/main" id="{74B1F28E-6795-78DB-A045-E2E347D9899C}"/>
              </a:ext>
            </a:extLst>
          </p:cNvPr>
          <p:cNvSpPr>
            <a:spLocks noGrp="1"/>
          </p:cNvSpPr>
          <p:nvPr>
            <p:ph type="body" sz="quarter" idx="20" hasCustomPrompt="1"/>
          </p:nvPr>
        </p:nvSpPr>
        <p:spPr>
          <a:xfrm>
            <a:off x="2771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32" name="Text Placeholder 7">
            <a:extLst>
              <a:ext uri="{FF2B5EF4-FFF2-40B4-BE49-F238E27FC236}">
                <a16:creationId xmlns:a16="http://schemas.microsoft.com/office/drawing/2014/main" id="{E1C44F5D-FB9F-EB95-0B4A-BE0D77BECE45}"/>
              </a:ext>
            </a:extLst>
          </p:cNvPr>
          <p:cNvSpPr>
            <a:spLocks noGrp="1"/>
          </p:cNvSpPr>
          <p:nvPr>
            <p:ph type="body" sz="quarter" idx="21" hasCustomPrompt="1"/>
          </p:nvPr>
        </p:nvSpPr>
        <p:spPr>
          <a:xfrm>
            <a:off x="5037014"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33" name="Text Placeholder 7">
            <a:extLst>
              <a:ext uri="{FF2B5EF4-FFF2-40B4-BE49-F238E27FC236}">
                <a16:creationId xmlns:a16="http://schemas.microsoft.com/office/drawing/2014/main" id="{DE5E256D-3E41-D488-251F-B196C454B1C3}"/>
              </a:ext>
            </a:extLst>
          </p:cNvPr>
          <p:cNvSpPr>
            <a:spLocks noGrp="1"/>
          </p:cNvSpPr>
          <p:nvPr>
            <p:ph type="body" sz="quarter" idx="22" hasCustomPrompt="1"/>
          </p:nvPr>
        </p:nvSpPr>
        <p:spPr>
          <a:xfrm>
            <a:off x="7298962"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34" name="Text Placeholder 7">
            <a:extLst>
              <a:ext uri="{FF2B5EF4-FFF2-40B4-BE49-F238E27FC236}">
                <a16:creationId xmlns:a16="http://schemas.microsoft.com/office/drawing/2014/main" id="{4A599352-4552-0564-9355-1A48F0E32E48}"/>
              </a:ext>
            </a:extLst>
          </p:cNvPr>
          <p:cNvSpPr>
            <a:spLocks noGrp="1"/>
          </p:cNvSpPr>
          <p:nvPr>
            <p:ph type="body" sz="quarter" idx="23" hasCustomPrompt="1"/>
          </p:nvPr>
        </p:nvSpPr>
        <p:spPr>
          <a:xfrm>
            <a:off x="9560910"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pic>
        <p:nvPicPr>
          <p:cNvPr id="2" name="Picture 1" descr="Logo&#10;&#10;Description automatically generated">
            <a:extLst>
              <a:ext uri="{FF2B5EF4-FFF2-40B4-BE49-F238E27FC236}">
                <a16:creationId xmlns:a16="http://schemas.microsoft.com/office/drawing/2014/main" id="{F2CBFBCF-1058-BD06-B7E2-2E55A48B9FE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6209F34-530D-CDE1-CD15-A8698D02FA57}"/>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AE3E3E96-677A-4793-9C45-E4476EB1D088}"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9" name="Graphic 8">
            <a:extLst>
              <a:ext uri="{FF2B5EF4-FFF2-40B4-BE49-F238E27FC236}">
                <a16:creationId xmlns:a16="http://schemas.microsoft.com/office/drawing/2014/main" id="{11B0E837-3024-07AB-C0E4-75AE372AF1B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9F2C0613-20A2-1FF0-CBA7-8F48B4CBF196}"/>
              </a:ext>
            </a:extLst>
          </p:cNvPr>
          <p:cNvSpPr>
            <a:spLocks noGrp="1"/>
          </p:cNvSpPr>
          <p:nvPr>
            <p:ph type="sldNum" sz="quarter" idx="24"/>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642991692"/>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Five content solar">
    <p:bg bwMode="ltGray">
      <p:bgPr>
        <a:gradFill flip="none" rotWithShape="1">
          <a:gsLst>
            <a:gs pos="0">
              <a:srgbClr val="FFB314"/>
            </a:gs>
            <a:gs pos="100000">
              <a:srgbClr val="FF5800"/>
            </a:gs>
          </a:gsLst>
          <a:lin ang="2700000" scaled="1"/>
          <a:tileRect/>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57200" y="686605"/>
            <a:ext cx="11201401"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57200" y="1876548"/>
            <a:ext cx="2115353"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2519696"/>
            <a:ext cx="2115353"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CA8DE2ED-DBE7-A4E0-D02A-184D497FDA23}"/>
              </a:ext>
            </a:extLst>
          </p:cNvPr>
          <p:cNvSpPr>
            <a:spLocks noGrp="1"/>
          </p:cNvSpPr>
          <p:nvPr>
            <p:ph type="body" sz="quarter" idx="12" hasCustomPrompt="1"/>
          </p:nvPr>
        </p:nvSpPr>
        <p:spPr>
          <a:xfrm>
            <a:off x="2764483" y="1876548"/>
            <a:ext cx="2108785"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2519696"/>
            <a:ext cx="2108785"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D5A01C05-EB16-96E0-CB56-9A050932A040}"/>
              </a:ext>
            </a:extLst>
          </p:cNvPr>
          <p:cNvSpPr>
            <a:spLocks noGrp="1"/>
          </p:cNvSpPr>
          <p:nvPr>
            <p:ph type="body" sz="quarter" idx="14" hasCustomPrompt="1"/>
          </p:nvPr>
        </p:nvSpPr>
        <p:spPr>
          <a:xfrm>
            <a:off x="5032998" y="1876548"/>
            <a:ext cx="2102217"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2519696"/>
            <a:ext cx="2102217"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7" name="Text Placeholder 7">
            <a:extLst>
              <a:ext uri="{FF2B5EF4-FFF2-40B4-BE49-F238E27FC236}">
                <a16:creationId xmlns:a16="http://schemas.microsoft.com/office/drawing/2014/main" id="{3030565E-EC74-E8D4-FA27-5C4180F5BE60}"/>
              </a:ext>
            </a:extLst>
          </p:cNvPr>
          <p:cNvSpPr>
            <a:spLocks noGrp="1"/>
          </p:cNvSpPr>
          <p:nvPr>
            <p:ph type="body" sz="quarter" idx="16" hasCustomPrompt="1"/>
          </p:nvPr>
        </p:nvSpPr>
        <p:spPr>
          <a:xfrm>
            <a:off x="7294944" y="1876548"/>
            <a:ext cx="2102219"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2519696"/>
            <a:ext cx="2102219"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C27F6E91-1279-FCB2-1DC4-CF7E6A682DA8}"/>
              </a:ext>
            </a:extLst>
          </p:cNvPr>
          <p:cNvSpPr>
            <a:spLocks noGrp="1"/>
          </p:cNvSpPr>
          <p:nvPr>
            <p:ph type="body" sz="quarter" idx="18" hasCustomPrompt="1"/>
          </p:nvPr>
        </p:nvSpPr>
        <p:spPr>
          <a:xfrm>
            <a:off x="9556893" y="1876548"/>
            <a:ext cx="2102220"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2519696"/>
            <a:ext cx="2102220"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pic>
        <p:nvPicPr>
          <p:cNvPr id="6" name="Picture 5" descr="A picture containing icon&#10;&#10;Description automatically generated">
            <a:extLst>
              <a:ext uri="{FF2B5EF4-FFF2-40B4-BE49-F238E27FC236}">
                <a16:creationId xmlns:a16="http://schemas.microsoft.com/office/drawing/2014/main" id="{E6DBEE8A-D32D-7F6C-4A66-A6E5C985AD5B}"/>
              </a:ext>
            </a:extLst>
          </p:cNvPr>
          <p:cNvPicPr>
            <a:picLocks noChangeAspect="1"/>
          </p:cNvPicPr>
          <p:nvPr userDrawn="1"/>
        </p:nvPicPr>
        <p:blipFill>
          <a:blip r:embed="rId2"/>
          <a:stretch>
            <a:fillRect/>
          </a:stretch>
        </p:blipFill>
        <p:spPr>
          <a:xfrm>
            <a:off x="0" y="4106459"/>
            <a:ext cx="12192000" cy="2199861"/>
          </a:xfrm>
          <a:prstGeom prst="rect">
            <a:avLst/>
          </a:prstGeom>
        </p:spPr>
      </p:pic>
      <p:pic>
        <p:nvPicPr>
          <p:cNvPr id="8" name="Picture 7" descr="A picture containing device&#10;&#10;Description automatically generated">
            <a:extLst>
              <a:ext uri="{FF2B5EF4-FFF2-40B4-BE49-F238E27FC236}">
                <a16:creationId xmlns:a16="http://schemas.microsoft.com/office/drawing/2014/main" id="{A2437B87-35D2-DB25-6380-7DECE869E95C}"/>
              </a:ext>
            </a:extLst>
          </p:cNvPr>
          <p:cNvPicPr>
            <a:picLocks noChangeAspect="1"/>
          </p:cNvPicPr>
          <p:nvPr userDrawn="1"/>
        </p:nvPicPr>
        <p:blipFill>
          <a:blip r:embed="rId3"/>
          <a:stretch>
            <a:fillRect/>
          </a:stretch>
        </p:blipFill>
        <p:spPr>
          <a:xfrm>
            <a:off x="0" y="4611106"/>
            <a:ext cx="12192000" cy="1537252"/>
          </a:xfrm>
          <a:prstGeom prst="rect">
            <a:avLst/>
          </a:prstGeom>
        </p:spPr>
      </p:pic>
      <p:pic>
        <p:nvPicPr>
          <p:cNvPr id="2" name="Picture 1" descr="Logo&#10;&#10;Description automatically generated">
            <a:extLst>
              <a:ext uri="{FF2B5EF4-FFF2-40B4-BE49-F238E27FC236}">
                <a16:creationId xmlns:a16="http://schemas.microsoft.com/office/drawing/2014/main" id="{C81A4CE3-A382-B312-22DB-9CEA4173065C}"/>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57818962-C158-8A86-B8FF-DC2CC933A86D}"/>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EA72AEBC-D261-4D68-8A77-3060F06D1300}"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10" name="Graphic 9">
            <a:extLst>
              <a:ext uri="{FF2B5EF4-FFF2-40B4-BE49-F238E27FC236}">
                <a16:creationId xmlns:a16="http://schemas.microsoft.com/office/drawing/2014/main" id="{92C8B555-8A7B-8A34-3B1E-CF7913D44D1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9CB98795-E0D7-6269-8EAC-7ABB1144D9A0}"/>
              </a:ext>
            </a:extLst>
          </p:cNvPr>
          <p:cNvSpPr>
            <a:spLocks noGrp="1"/>
          </p:cNvSpPr>
          <p:nvPr>
            <p:ph type="sldNum" sz="quarter" idx="20"/>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518894907"/>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Agend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047273F-8383-0B40-A84D-A6E3D5DAB531}"/>
              </a:ext>
            </a:extLst>
          </p:cNvPr>
          <p:cNvSpPr/>
          <p:nvPr userDrawn="1"/>
        </p:nvSpPr>
        <p:spPr>
          <a:xfrm>
            <a:off x="1" y="0"/>
            <a:ext cx="3543300" cy="6858000"/>
          </a:xfrm>
          <a:prstGeom prst="roundRect">
            <a:avLst>
              <a:gd name="adj" fmla="val 0"/>
            </a:avLst>
          </a:prstGeom>
          <a:gradFill flip="none" rotWithShape="1">
            <a:gsLst>
              <a:gs pos="99000">
                <a:schemeClr val="accent6"/>
              </a:gs>
              <a:gs pos="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Text Placeholder 6">
            <a:extLst>
              <a:ext uri="{FF2B5EF4-FFF2-40B4-BE49-F238E27FC236}">
                <a16:creationId xmlns:a16="http://schemas.microsoft.com/office/drawing/2014/main" id="{7172A34A-A47D-0B40-835D-28831DC7725C}"/>
              </a:ext>
            </a:extLst>
          </p:cNvPr>
          <p:cNvSpPr>
            <a:spLocks noGrp="1"/>
          </p:cNvSpPr>
          <p:nvPr>
            <p:ph type="body" sz="quarter" idx="15" hasCustomPrompt="1"/>
          </p:nvPr>
        </p:nvSpPr>
        <p:spPr>
          <a:xfrm>
            <a:off x="-12022" y="3037295"/>
            <a:ext cx="3543300" cy="1150583"/>
          </a:xfrm>
          <a:prstGeom prst="rect">
            <a:avLst/>
          </a:prstGeom>
        </p:spPr>
        <p:txBody>
          <a:bodyPr/>
          <a:lstStyle>
            <a:lvl1pPr marL="0" indent="0" algn="ctr">
              <a:lnSpc>
                <a:spcPct val="100000"/>
              </a:lnSpc>
              <a:spcBef>
                <a:spcPts val="0"/>
              </a:spcBef>
              <a:spcAft>
                <a:spcPts val="0"/>
              </a:spcAft>
              <a:buNone/>
              <a:defRPr sz="2133" b="1" i="0">
                <a:solidFill>
                  <a:schemeClr val="tx1"/>
                </a:solidFill>
                <a:latin typeface="Segoe UI Semibold" panose="020B0502040204020203" pitchFamily="34" charset="0"/>
                <a:cs typeface="Segoe UI Semibold" panose="020B0502040204020203" pitchFamily="34" charset="0"/>
              </a:defRPr>
            </a:lvl1pPr>
            <a:lvl2pPr marL="457189" indent="0" algn="ctr">
              <a:buNone/>
              <a:defRPr sz="1333"/>
            </a:lvl2pPr>
            <a:lvl3pPr marL="914377" indent="0" algn="ctr">
              <a:buNone/>
              <a:defRPr sz="1333"/>
            </a:lvl3pPr>
            <a:lvl4pPr marL="1371566" indent="0" algn="ctr">
              <a:buNone/>
              <a:defRPr sz="1333"/>
            </a:lvl4pPr>
            <a:lvl5pPr marL="1828754" indent="0" algn="ctr">
              <a:buNone/>
              <a:defRPr sz="1333"/>
            </a:lvl5pPr>
          </a:lstStyle>
          <a:p>
            <a:pPr lvl="0"/>
            <a:r>
              <a:rPr lang="en-US" altLang="ja-JP"/>
              <a:t>Click to edit </a:t>
            </a:r>
            <a:br>
              <a:rPr lang="en-US" altLang="ja-JP"/>
            </a:br>
            <a:r>
              <a:rPr lang="en-US" altLang="ja-JP"/>
              <a:t>Master text styles</a:t>
            </a:r>
          </a:p>
        </p:txBody>
      </p:sp>
      <p:sp>
        <p:nvSpPr>
          <p:cNvPr id="23" name="Text Placeholder 11">
            <a:extLst>
              <a:ext uri="{FF2B5EF4-FFF2-40B4-BE49-F238E27FC236}">
                <a16:creationId xmlns:a16="http://schemas.microsoft.com/office/drawing/2014/main" id="{8B064F4E-61E6-8D43-884D-B02F8BF1243B}"/>
              </a:ext>
            </a:extLst>
          </p:cNvPr>
          <p:cNvSpPr>
            <a:spLocks noGrp="1"/>
          </p:cNvSpPr>
          <p:nvPr>
            <p:ph type="body" sz="quarter" idx="20" hasCustomPrompt="1"/>
          </p:nvPr>
        </p:nvSpPr>
        <p:spPr>
          <a:xfrm>
            <a:off x="4810829"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4" name="Text Placeholder 11">
            <a:extLst>
              <a:ext uri="{FF2B5EF4-FFF2-40B4-BE49-F238E27FC236}">
                <a16:creationId xmlns:a16="http://schemas.microsoft.com/office/drawing/2014/main" id="{03EE597B-F187-9343-9BDB-C8BFA2AFFFD0}"/>
              </a:ext>
            </a:extLst>
          </p:cNvPr>
          <p:cNvSpPr>
            <a:spLocks noGrp="1"/>
          </p:cNvSpPr>
          <p:nvPr>
            <p:ph type="body" sz="quarter" idx="21" hasCustomPrompt="1"/>
          </p:nvPr>
        </p:nvSpPr>
        <p:spPr>
          <a:xfrm>
            <a:off x="4810829"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7" name="Text Placeholder 11">
            <a:extLst>
              <a:ext uri="{FF2B5EF4-FFF2-40B4-BE49-F238E27FC236}">
                <a16:creationId xmlns:a16="http://schemas.microsoft.com/office/drawing/2014/main" id="{D33AE9B1-FC4C-B64A-A627-4C5DEB4D3642}"/>
              </a:ext>
            </a:extLst>
          </p:cNvPr>
          <p:cNvSpPr>
            <a:spLocks noGrp="1"/>
          </p:cNvSpPr>
          <p:nvPr>
            <p:ph type="body" sz="quarter" idx="23" hasCustomPrompt="1"/>
          </p:nvPr>
        </p:nvSpPr>
        <p:spPr>
          <a:xfrm>
            <a:off x="8768294"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8" name="Text Placeholder 11">
            <a:extLst>
              <a:ext uri="{FF2B5EF4-FFF2-40B4-BE49-F238E27FC236}">
                <a16:creationId xmlns:a16="http://schemas.microsoft.com/office/drawing/2014/main" id="{D7BDC373-757A-224C-BDE1-7C04B2534237}"/>
              </a:ext>
            </a:extLst>
          </p:cNvPr>
          <p:cNvSpPr>
            <a:spLocks noGrp="1"/>
          </p:cNvSpPr>
          <p:nvPr>
            <p:ph type="body" sz="quarter" idx="24" hasCustomPrompt="1"/>
          </p:nvPr>
        </p:nvSpPr>
        <p:spPr>
          <a:xfrm>
            <a:off x="8768294"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32" name="Title 4">
            <a:extLst>
              <a:ext uri="{FF2B5EF4-FFF2-40B4-BE49-F238E27FC236}">
                <a16:creationId xmlns:a16="http://schemas.microsoft.com/office/drawing/2014/main" id="{738D054A-338D-8647-BDC8-3D1F6F5A5227}"/>
              </a:ext>
            </a:extLst>
          </p:cNvPr>
          <p:cNvSpPr>
            <a:spLocks noGrp="1"/>
          </p:cNvSpPr>
          <p:nvPr>
            <p:ph type="title" hasCustomPrompt="1"/>
          </p:nvPr>
        </p:nvSpPr>
        <p:spPr>
          <a:xfrm>
            <a:off x="-12022" y="1461049"/>
            <a:ext cx="3543300" cy="1465835"/>
          </a:xfrm>
          <a:prstGeom prst="rect">
            <a:avLst/>
          </a:prstGeom>
        </p:spPr>
        <p:txBody>
          <a:bodyPr anchor="ctr"/>
          <a:lstStyle>
            <a:lvl1pPr algn="ctr">
              <a:lnSpc>
                <a:spcPct val="90000"/>
              </a:lnSpc>
              <a:spcBef>
                <a:spcPts val="0"/>
              </a:spcBef>
              <a:spcAft>
                <a:spcPts val="0"/>
              </a:spcAft>
              <a:defRPr sz="5333" b="1">
                <a:solidFill>
                  <a:schemeClr val="tx1"/>
                </a:solidFill>
                <a:latin typeface="Segoe UI" panose="020B0502040204020203" pitchFamily="34" charset="0"/>
                <a:cs typeface="Segoe UI" panose="020B0502040204020203" pitchFamily="34" charset="0"/>
              </a:defRPr>
            </a:lvl1pPr>
          </a:lstStyle>
          <a:p>
            <a:r>
              <a:rPr lang="en-US"/>
              <a:t>Today’s</a:t>
            </a:r>
            <a:br>
              <a:rPr lang="en-US"/>
            </a:br>
            <a:r>
              <a:rPr lang="en-US"/>
              <a:t>agenda</a:t>
            </a:r>
            <a:endParaRPr lang="en-GB"/>
          </a:p>
        </p:txBody>
      </p:sp>
      <p:sp>
        <p:nvSpPr>
          <p:cNvPr id="12" name="Text Placeholder 11">
            <a:extLst>
              <a:ext uri="{FF2B5EF4-FFF2-40B4-BE49-F238E27FC236}">
                <a16:creationId xmlns:a16="http://schemas.microsoft.com/office/drawing/2014/main" id="{7EC2AE20-AEB6-8B03-7DCF-535B87E65D1B}"/>
              </a:ext>
            </a:extLst>
          </p:cNvPr>
          <p:cNvSpPr>
            <a:spLocks noGrp="1"/>
          </p:cNvSpPr>
          <p:nvPr>
            <p:ph type="body" sz="quarter" idx="28" hasCustomPrompt="1"/>
          </p:nvPr>
        </p:nvSpPr>
        <p:spPr>
          <a:xfrm>
            <a:off x="4133427" y="469701"/>
            <a:ext cx="7468445" cy="630767"/>
          </a:xfrm>
          <a:prstGeom prst="rect">
            <a:avLst/>
          </a:prstGeom>
        </p:spPr>
        <p:txBody>
          <a:bodyPr anchor="ctr"/>
          <a:lstStyle>
            <a:lvl1pPr>
              <a:lnSpc>
                <a:spcPct val="100000"/>
              </a:lnSpc>
              <a:spcBef>
                <a:spcPts val="0"/>
              </a:spcBef>
              <a:spcAft>
                <a:spcPts val="0"/>
              </a:spcAft>
              <a:defRPr sz="3600" b="1" i="0">
                <a:solidFill>
                  <a:schemeClr val="bg1"/>
                </a:solidFill>
                <a:latin typeface="Segoe UI" panose="020B0502040204020203" pitchFamily="34" charset="0"/>
                <a:cs typeface="Segoe UI" panose="020B0502040204020203" pitchFamily="34" charset="0"/>
              </a:defRPr>
            </a:lvl1pPr>
          </a:lstStyle>
          <a:p>
            <a:pPr lvl="0"/>
            <a:r>
              <a:rPr lang="en-GB"/>
              <a:t>Click to edit Heading</a:t>
            </a:r>
          </a:p>
        </p:txBody>
      </p:sp>
      <p:sp>
        <p:nvSpPr>
          <p:cNvPr id="38" name="Text Placeholder 7">
            <a:extLst>
              <a:ext uri="{FF2B5EF4-FFF2-40B4-BE49-F238E27FC236}">
                <a16:creationId xmlns:a16="http://schemas.microsoft.com/office/drawing/2014/main" id="{D54C86CE-629D-346E-54A5-2945D082530B}"/>
              </a:ext>
            </a:extLst>
          </p:cNvPr>
          <p:cNvSpPr>
            <a:spLocks noGrp="1"/>
          </p:cNvSpPr>
          <p:nvPr>
            <p:ph type="body" sz="quarter" idx="10" hasCustomPrompt="1"/>
          </p:nvPr>
        </p:nvSpPr>
        <p:spPr>
          <a:xfrm>
            <a:off x="4133427" y="1466647"/>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9" name="Text Placeholder 7">
            <a:extLst>
              <a:ext uri="{FF2B5EF4-FFF2-40B4-BE49-F238E27FC236}">
                <a16:creationId xmlns:a16="http://schemas.microsoft.com/office/drawing/2014/main" id="{4D21A050-29AF-83A2-3F07-2F1008AD4844}"/>
              </a:ext>
            </a:extLst>
          </p:cNvPr>
          <p:cNvSpPr>
            <a:spLocks noGrp="1"/>
          </p:cNvSpPr>
          <p:nvPr>
            <p:ph type="body" sz="quarter" idx="34" hasCustomPrompt="1"/>
          </p:nvPr>
        </p:nvSpPr>
        <p:spPr>
          <a:xfrm>
            <a:off x="8090892" y="1463349"/>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02</a:t>
            </a:r>
          </a:p>
        </p:txBody>
      </p:sp>
      <p:pic>
        <p:nvPicPr>
          <p:cNvPr id="19" name="Picture 18" descr="A picture containing icon&#10;&#10;Description automatically generated">
            <a:extLst>
              <a:ext uri="{FF2B5EF4-FFF2-40B4-BE49-F238E27FC236}">
                <a16:creationId xmlns:a16="http://schemas.microsoft.com/office/drawing/2014/main" id="{897AAA94-9C3F-E864-5505-616F8D61CF29}"/>
              </a:ext>
            </a:extLst>
          </p:cNvPr>
          <p:cNvPicPr>
            <a:picLocks noChangeAspect="1"/>
          </p:cNvPicPr>
          <p:nvPr userDrawn="1"/>
        </p:nvPicPr>
        <p:blipFill>
          <a:blip r:embed="rId2"/>
          <a:stretch>
            <a:fillRect/>
          </a:stretch>
        </p:blipFill>
        <p:spPr>
          <a:xfrm>
            <a:off x="0" y="4158526"/>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77D8330D-2FFE-ABA8-B03B-53788C0AB5E7}"/>
              </a:ext>
            </a:extLst>
          </p:cNvPr>
          <p:cNvPicPr>
            <a:picLocks noChangeAspect="1"/>
          </p:cNvPicPr>
          <p:nvPr userDrawn="1"/>
        </p:nvPicPr>
        <p:blipFill>
          <a:blip r:embed="rId3"/>
          <a:stretch>
            <a:fillRect/>
          </a:stretch>
        </p:blipFill>
        <p:spPr>
          <a:xfrm>
            <a:off x="0" y="4663173"/>
            <a:ext cx="12192000" cy="1537252"/>
          </a:xfrm>
          <a:prstGeom prst="rect">
            <a:avLst/>
          </a:prstGeom>
        </p:spPr>
      </p:pic>
      <p:sp>
        <p:nvSpPr>
          <p:cNvPr id="21" name="Text Placeholder 11">
            <a:extLst>
              <a:ext uri="{FF2B5EF4-FFF2-40B4-BE49-F238E27FC236}">
                <a16:creationId xmlns:a16="http://schemas.microsoft.com/office/drawing/2014/main" id="{40DFB0B7-B1C0-6454-D75C-6DEB1B70917D}"/>
              </a:ext>
            </a:extLst>
          </p:cNvPr>
          <p:cNvSpPr>
            <a:spLocks noGrp="1"/>
          </p:cNvSpPr>
          <p:nvPr>
            <p:ph type="body" sz="quarter" idx="35" hasCustomPrompt="1"/>
          </p:nvPr>
        </p:nvSpPr>
        <p:spPr>
          <a:xfrm>
            <a:off x="4810829"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2" name="Text Placeholder 11">
            <a:extLst>
              <a:ext uri="{FF2B5EF4-FFF2-40B4-BE49-F238E27FC236}">
                <a16:creationId xmlns:a16="http://schemas.microsoft.com/office/drawing/2014/main" id="{6576B903-0A56-C02C-1809-877FEC86FF12}"/>
              </a:ext>
            </a:extLst>
          </p:cNvPr>
          <p:cNvSpPr>
            <a:spLocks noGrp="1"/>
          </p:cNvSpPr>
          <p:nvPr>
            <p:ph type="body" sz="quarter" idx="36" hasCustomPrompt="1"/>
          </p:nvPr>
        </p:nvSpPr>
        <p:spPr>
          <a:xfrm>
            <a:off x="4810829"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5" name="Text Placeholder 11">
            <a:extLst>
              <a:ext uri="{FF2B5EF4-FFF2-40B4-BE49-F238E27FC236}">
                <a16:creationId xmlns:a16="http://schemas.microsoft.com/office/drawing/2014/main" id="{BB438C97-5166-D0D0-91A9-D5132A704E7B}"/>
              </a:ext>
            </a:extLst>
          </p:cNvPr>
          <p:cNvSpPr>
            <a:spLocks noGrp="1"/>
          </p:cNvSpPr>
          <p:nvPr>
            <p:ph type="body" sz="quarter" idx="37" hasCustomPrompt="1"/>
          </p:nvPr>
        </p:nvSpPr>
        <p:spPr>
          <a:xfrm>
            <a:off x="8768294"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6" name="Text Placeholder 11">
            <a:extLst>
              <a:ext uri="{FF2B5EF4-FFF2-40B4-BE49-F238E27FC236}">
                <a16:creationId xmlns:a16="http://schemas.microsoft.com/office/drawing/2014/main" id="{106BC8EE-0D99-B1BA-D5DC-DD745D77C20D}"/>
              </a:ext>
            </a:extLst>
          </p:cNvPr>
          <p:cNvSpPr>
            <a:spLocks noGrp="1"/>
          </p:cNvSpPr>
          <p:nvPr>
            <p:ph type="body" sz="quarter" idx="38" hasCustomPrompt="1"/>
          </p:nvPr>
        </p:nvSpPr>
        <p:spPr>
          <a:xfrm>
            <a:off x="8768294"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9" name="Text Placeholder 7">
            <a:extLst>
              <a:ext uri="{FF2B5EF4-FFF2-40B4-BE49-F238E27FC236}">
                <a16:creationId xmlns:a16="http://schemas.microsoft.com/office/drawing/2014/main" id="{FAC7739C-3175-F4CE-9846-8E401CC9F730}"/>
              </a:ext>
            </a:extLst>
          </p:cNvPr>
          <p:cNvSpPr>
            <a:spLocks noGrp="1"/>
          </p:cNvSpPr>
          <p:nvPr>
            <p:ph type="body" sz="quarter" idx="39" hasCustomPrompt="1"/>
          </p:nvPr>
        </p:nvSpPr>
        <p:spPr>
          <a:xfrm>
            <a:off x="4133427" y="3032774"/>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33" name="Text Placeholder 7">
            <a:extLst>
              <a:ext uri="{FF2B5EF4-FFF2-40B4-BE49-F238E27FC236}">
                <a16:creationId xmlns:a16="http://schemas.microsoft.com/office/drawing/2014/main" id="{10CD6ECF-6757-1280-EA64-C463D347F3B6}"/>
              </a:ext>
            </a:extLst>
          </p:cNvPr>
          <p:cNvSpPr>
            <a:spLocks noGrp="1"/>
          </p:cNvSpPr>
          <p:nvPr>
            <p:ph type="body" sz="quarter" idx="40" hasCustomPrompt="1"/>
          </p:nvPr>
        </p:nvSpPr>
        <p:spPr>
          <a:xfrm>
            <a:off x="8090892" y="3029475"/>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04</a:t>
            </a:r>
          </a:p>
        </p:txBody>
      </p:sp>
      <p:pic>
        <p:nvPicPr>
          <p:cNvPr id="2" name="Picture 1" descr="Logo&#10;&#10;Description automatically generated">
            <a:extLst>
              <a:ext uri="{FF2B5EF4-FFF2-40B4-BE49-F238E27FC236}">
                <a16:creationId xmlns:a16="http://schemas.microsoft.com/office/drawing/2014/main" id="{08C35922-DB58-7397-4CCE-4AEC76EF5543}"/>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6" name="Footer Placeholder 4">
            <a:extLst>
              <a:ext uri="{FF2B5EF4-FFF2-40B4-BE49-F238E27FC236}">
                <a16:creationId xmlns:a16="http://schemas.microsoft.com/office/drawing/2014/main" id="{392BCE9C-4DE0-6003-09C3-68DFCEBA67A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599B10B5-F466-4368-9152-132DF5AA1AA3}"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8" name="Graphic 7">
            <a:extLst>
              <a:ext uri="{FF2B5EF4-FFF2-40B4-BE49-F238E27FC236}">
                <a16:creationId xmlns:a16="http://schemas.microsoft.com/office/drawing/2014/main" id="{BB09F6A2-415B-7C3F-D9EA-62AC9521F8C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DB456711-C174-FBA2-6EAD-13CE29DC8D2E}"/>
              </a:ext>
            </a:extLst>
          </p:cNvPr>
          <p:cNvSpPr>
            <a:spLocks noGrp="1"/>
          </p:cNvSpPr>
          <p:nvPr>
            <p:ph type="sldNum" sz="quarter" idx="41"/>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470190361"/>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hree content auror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1" y="0"/>
            <a:ext cx="3741139" cy="6858000"/>
          </a:xfrm>
          <a:prstGeom prst="roundRect">
            <a:avLst>
              <a:gd name="adj" fmla="val 0"/>
            </a:avLst>
          </a:prstGeom>
          <a:gradFill flip="none" rotWithShape="1">
            <a:gsLst>
              <a:gs pos="99000">
                <a:schemeClr val="accent6"/>
              </a:gs>
              <a:gs pos="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18" name="Title 4">
            <a:extLst>
              <a:ext uri="{FF2B5EF4-FFF2-40B4-BE49-F238E27FC236}">
                <a16:creationId xmlns:a16="http://schemas.microsoft.com/office/drawing/2014/main" id="{AFAA33E7-AC2A-E048-A128-C3BEF47347D9}"/>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19" name="Text Placeholder 6">
            <a:extLst>
              <a:ext uri="{FF2B5EF4-FFF2-40B4-BE49-F238E27FC236}">
                <a16:creationId xmlns:a16="http://schemas.microsoft.com/office/drawing/2014/main" id="{8CB3347E-4DCC-624E-A84A-7635AAF689E7}"/>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1</a:t>
            </a:r>
            <a:endParaRPr lang="en-GB"/>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2</a:t>
            </a:r>
            <a:endParaRPr lang="en-GB"/>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3</a:t>
            </a:r>
            <a:endParaRPr lang="en-GB"/>
          </a:p>
        </p:txBody>
      </p:sp>
      <p:sp>
        <p:nvSpPr>
          <p:cNvPr id="2" name="Footer Placeholder 4">
            <a:extLst>
              <a:ext uri="{FF2B5EF4-FFF2-40B4-BE49-F238E27FC236}">
                <a16:creationId xmlns:a16="http://schemas.microsoft.com/office/drawing/2014/main" id="{DC44F584-F8DF-4133-D15A-C6248AFEC532}"/>
              </a:ext>
            </a:extLst>
          </p:cNvPr>
          <p:cNvSpPr txBox="1">
            <a:spLocks/>
          </p:cNvSpPr>
          <p:nvPr userDrawn="1"/>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DF7AF7CF-F5CD-40E9-BB48-FCA5BADDF6B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7" name="Graphic 6">
            <a:extLst>
              <a:ext uri="{FF2B5EF4-FFF2-40B4-BE49-F238E27FC236}">
                <a16:creationId xmlns:a16="http://schemas.microsoft.com/office/drawing/2014/main" id="{B163F82F-CDD7-77DD-F970-FDD5CC70E3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Slide Number Placeholder 4">
            <a:extLst>
              <a:ext uri="{FF2B5EF4-FFF2-40B4-BE49-F238E27FC236}">
                <a16:creationId xmlns:a16="http://schemas.microsoft.com/office/drawing/2014/main" id="{1D193C0D-5CA6-EFE2-7F76-318128B7A8F8}"/>
              </a:ext>
            </a:extLst>
          </p:cNvPr>
          <p:cNvSpPr>
            <a:spLocks noGrp="1"/>
          </p:cNvSpPr>
          <p:nvPr>
            <p:ph type="sldNum" sz="quarter" idx="69"/>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967884123"/>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hree content solar">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1" y="0"/>
            <a:ext cx="3741139" cy="6858000"/>
          </a:xfrm>
          <a:prstGeom prst="roundRect">
            <a:avLst>
              <a:gd name="adj" fmla="val 0"/>
            </a:avLst>
          </a:prstGeom>
          <a:gradFill flip="none" rotWithShape="1">
            <a:gsLst>
              <a:gs pos="14000">
                <a:srgbClr val="FF5800"/>
              </a:gs>
              <a:gs pos="100000">
                <a:srgbClr val="FFB314"/>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1</a:t>
            </a:r>
            <a:endParaRPr lang="en-GB"/>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2</a:t>
            </a:r>
            <a:endParaRPr lang="en-GB"/>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3</a:t>
            </a:r>
            <a:endParaRPr lang="en-GB"/>
          </a:p>
        </p:txBody>
      </p:sp>
      <p:sp>
        <p:nvSpPr>
          <p:cNvPr id="7" name="Title 4">
            <a:extLst>
              <a:ext uri="{FF2B5EF4-FFF2-40B4-BE49-F238E27FC236}">
                <a16:creationId xmlns:a16="http://schemas.microsoft.com/office/drawing/2014/main" id="{4D2C6623-B1A1-CBE6-7D56-C985C857EC6E}"/>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8" name="Text Placeholder 6">
            <a:extLst>
              <a:ext uri="{FF2B5EF4-FFF2-40B4-BE49-F238E27FC236}">
                <a16:creationId xmlns:a16="http://schemas.microsoft.com/office/drawing/2014/main" id="{F9CA7937-B3C2-A7D4-4FBD-41B8005F9AAA}"/>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 name="Footer Placeholder 4">
            <a:extLst>
              <a:ext uri="{FF2B5EF4-FFF2-40B4-BE49-F238E27FC236}">
                <a16:creationId xmlns:a16="http://schemas.microsoft.com/office/drawing/2014/main" id="{6965CEA7-0C01-109B-B60E-AF24D38589D8}"/>
              </a:ext>
            </a:extLst>
          </p:cNvPr>
          <p:cNvSpPr txBox="1">
            <a:spLocks/>
          </p:cNvSpPr>
          <p:nvPr userDrawn="1"/>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F9FE529-593A-415C-949C-CEA75F446672}"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9" name="Graphic 8">
            <a:extLst>
              <a:ext uri="{FF2B5EF4-FFF2-40B4-BE49-F238E27FC236}">
                <a16:creationId xmlns:a16="http://schemas.microsoft.com/office/drawing/2014/main" id="{7E594F56-91BF-894F-09E5-BB716D81FF2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Slide Number Placeholder 4">
            <a:extLst>
              <a:ext uri="{FF2B5EF4-FFF2-40B4-BE49-F238E27FC236}">
                <a16:creationId xmlns:a16="http://schemas.microsoft.com/office/drawing/2014/main" id="{52A2818B-5524-90D8-F543-5C580903CF11}"/>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78362983"/>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Aurora 2/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0" y="0"/>
            <a:ext cx="8455369"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4">
            <a:extLst>
              <a:ext uri="{FF2B5EF4-FFF2-40B4-BE49-F238E27FC236}">
                <a16:creationId xmlns:a16="http://schemas.microsoft.com/office/drawing/2014/main" id="{ACB8EA15-52E5-1F00-9DAD-86C3E3B033A4}"/>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7" name="Graphic 6">
            <a:extLst>
              <a:ext uri="{FF2B5EF4-FFF2-40B4-BE49-F238E27FC236}">
                <a16:creationId xmlns:a16="http://schemas.microsoft.com/office/drawing/2014/main" id="{31D653FF-4C82-9953-4B35-EE145BE30B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8" name="Slide Number Placeholder 7">
            <a:extLst>
              <a:ext uri="{FF2B5EF4-FFF2-40B4-BE49-F238E27FC236}">
                <a16:creationId xmlns:a16="http://schemas.microsoft.com/office/drawing/2014/main" id="{9FCDDA8C-176B-89F0-CCE7-96CDDF34F4CF}"/>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757910008"/>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olar 2/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0" y="0"/>
            <a:ext cx="8455369" cy="6858000"/>
          </a:xfrm>
          <a:prstGeom prst="roundRect">
            <a:avLst>
              <a:gd name="adj" fmla="val 0"/>
            </a:avLst>
          </a:prstGeom>
          <a:gradFill flip="none" rotWithShape="1">
            <a:gsLst>
              <a:gs pos="95000">
                <a:srgbClr val="FFB314"/>
              </a:gs>
              <a:gs pos="0">
                <a:srgbClr val="FF5800"/>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4">
            <a:extLst>
              <a:ext uri="{FF2B5EF4-FFF2-40B4-BE49-F238E27FC236}">
                <a16:creationId xmlns:a16="http://schemas.microsoft.com/office/drawing/2014/main" id="{97415BBD-F76F-81BF-68BE-F2C1057C715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23739F7E-AC85-406E-B9BF-F2EFBB13921D}"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9" name="Graphic 8">
            <a:extLst>
              <a:ext uri="{FF2B5EF4-FFF2-40B4-BE49-F238E27FC236}">
                <a16:creationId xmlns:a16="http://schemas.microsoft.com/office/drawing/2014/main" id="{DA1F4734-E3A6-8C9A-D6C3-CA722AD39B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7" name="Slide Number Placeholder 6">
            <a:extLst>
              <a:ext uri="{FF2B5EF4-FFF2-40B4-BE49-F238E27FC236}">
                <a16:creationId xmlns:a16="http://schemas.microsoft.com/office/drawing/2014/main" id="{5A914381-0B6E-C491-9C78-9C0EC42D086B}"/>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28369423"/>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White 2/3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8" name="Title Placeholder 1">
            <a:extLst>
              <a:ext uri="{FF2B5EF4-FFF2-40B4-BE49-F238E27FC236}">
                <a16:creationId xmlns:a16="http://schemas.microsoft.com/office/drawing/2014/main" id="{E5FA2283-3783-6918-8ABF-02F2D7F21362}"/>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9" name="Content Placeholder 20">
            <a:extLst>
              <a:ext uri="{FF2B5EF4-FFF2-40B4-BE49-F238E27FC236}">
                <a16:creationId xmlns:a16="http://schemas.microsoft.com/office/drawing/2014/main" id="{7897425C-E7C6-EF26-2267-981B3ED3528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1pPr>
            <a:lvl2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2pPr>
            <a:lvl3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3pPr>
            <a:lvl4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4pPr>
            <a:lvl5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4">
            <a:extLst>
              <a:ext uri="{FF2B5EF4-FFF2-40B4-BE49-F238E27FC236}">
                <a16:creationId xmlns:a16="http://schemas.microsoft.com/office/drawing/2014/main" id="{7CC81F2A-A74D-2987-0689-D4C64A66FE08}"/>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92AAFDBE-4E02-4C48-B692-126AD9514796}"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5" name="Graphic 4">
            <a:extLst>
              <a:ext uri="{FF2B5EF4-FFF2-40B4-BE49-F238E27FC236}">
                <a16:creationId xmlns:a16="http://schemas.microsoft.com/office/drawing/2014/main" id="{88B40CB5-1B9E-0B5A-DBAB-7970538FC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Slide Number Placeholder 4">
            <a:extLst>
              <a:ext uri="{FF2B5EF4-FFF2-40B4-BE49-F238E27FC236}">
                <a16:creationId xmlns:a16="http://schemas.microsoft.com/office/drawing/2014/main" id="{85F0924F-B3EE-5F82-AB51-DBDC9C83C71C}"/>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312164867"/>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Aurora 1/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8229600" y="0"/>
            <a:ext cx="3962400"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7" name="Title 4">
            <a:extLst>
              <a:ext uri="{FF2B5EF4-FFF2-40B4-BE49-F238E27FC236}">
                <a16:creationId xmlns:a16="http://schemas.microsoft.com/office/drawing/2014/main" id="{891F1277-26F4-CC9B-EB47-4D21D2A999DE}"/>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8" name="Text Placeholder 6">
            <a:extLst>
              <a:ext uri="{FF2B5EF4-FFF2-40B4-BE49-F238E27FC236}">
                <a16:creationId xmlns:a16="http://schemas.microsoft.com/office/drawing/2014/main" id="{3B33F1DB-5058-BC67-65C1-AE1D7F987547}"/>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13E1A97E-F25D-6473-432A-128EBF9CAE2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A7906D41-CEA8-D301-B719-0585C7EEE0C2}"/>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6" name="Slide Number Placeholder 5">
            <a:extLst>
              <a:ext uri="{FF2B5EF4-FFF2-40B4-BE49-F238E27FC236}">
                <a16:creationId xmlns:a16="http://schemas.microsoft.com/office/drawing/2014/main" id="{B4CD0141-F9F2-39FE-66F5-06EEB4FC8BBE}"/>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671893432"/>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ive content aurora">
    <p:bg bwMode="ltGray">
      <p:bgPr>
        <a:gradFill flip="none" rotWithShape="1">
          <a:gsLst>
            <a:gs pos="100000">
              <a:schemeClr val="tx2"/>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8730EC-DD51-B99C-842B-EFFBD0F67082}"/>
              </a:ext>
            </a:extLst>
          </p:cNvPr>
          <p:cNvSpPr/>
          <p:nvPr userDrawn="1"/>
        </p:nvSpPr>
        <p:spPr>
          <a:xfrm>
            <a:off x="1" y="0"/>
            <a:ext cx="7180735" cy="6858000"/>
          </a:xfrm>
          <a:prstGeom prst="rect">
            <a:avLst/>
          </a:prstGeom>
          <a:gradFill flip="none" rotWithShape="1">
            <a:gsLst>
              <a:gs pos="100000">
                <a:schemeClr val="tx2">
                  <a:lumMod val="0"/>
                  <a:alpha val="0"/>
                </a:schemeClr>
              </a:gs>
              <a:gs pos="0">
                <a:schemeClr val="accent1">
                  <a:lumMod val="0"/>
                  <a:alpha val="8000"/>
                </a:schemeClr>
              </a:gs>
            </a:gsLst>
            <a:lin ang="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pic>
        <p:nvPicPr>
          <p:cNvPr id="18" name="Picture 17" descr="A picture containing icon&#10;&#10;Description automatically generated">
            <a:extLst>
              <a:ext uri="{FF2B5EF4-FFF2-40B4-BE49-F238E27FC236}">
                <a16:creationId xmlns:a16="http://schemas.microsoft.com/office/drawing/2014/main" id="{64C3455E-1EFC-A442-358F-8FE75BAFB074}"/>
              </a:ext>
            </a:extLst>
          </p:cNvPr>
          <p:cNvPicPr>
            <a:picLocks noChangeAspect="1"/>
          </p:cNvPicPr>
          <p:nvPr userDrawn="1"/>
        </p:nvPicPr>
        <p:blipFill>
          <a:blip r:embed="rId2"/>
          <a:stretch>
            <a:fillRect/>
          </a:stretch>
        </p:blipFill>
        <p:spPr>
          <a:xfrm>
            <a:off x="0" y="127974"/>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3D437056-B5AC-4147-6F6D-1181C074640D}"/>
              </a:ext>
            </a:extLst>
          </p:cNvPr>
          <p:cNvPicPr>
            <a:picLocks noChangeAspect="1"/>
          </p:cNvPicPr>
          <p:nvPr userDrawn="1"/>
        </p:nvPicPr>
        <p:blipFill>
          <a:blip r:embed="rId3"/>
          <a:stretch>
            <a:fillRect/>
          </a:stretch>
        </p:blipFill>
        <p:spPr>
          <a:xfrm>
            <a:off x="0" y="632621"/>
            <a:ext cx="12192000" cy="1537252"/>
          </a:xfrm>
          <a:prstGeom prst="rect">
            <a:avLst/>
          </a:prstGeom>
        </p:spPr>
      </p:pic>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67783" y="2077065"/>
            <a:ext cx="11191329"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67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4226675"/>
            <a:ext cx="2115353"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4226675"/>
            <a:ext cx="2108785"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4226675"/>
            <a:ext cx="2102217"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4226675"/>
            <a:ext cx="2102219"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4226675"/>
            <a:ext cx="2102220"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1" name="Text Placeholder 7">
            <a:extLst>
              <a:ext uri="{FF2B5EF4-FFF2-40B4-BE49-F238E27FC236}">
                <a16:creationId xmlns:a16="http://schemas.microsoft.com/office/drawing/2014/main" id="{74B1F28E-6795-78DB-A045-E2E347D9899C}"/>
              </a:ext>
            </a:extLst>
          </p:cNvPr>
          <p:cNvSpPr>
            <a:spLocks noGrp="1"/>
          </p:cNvSpPr>
          <p:nvPr>
            <p:ph type="body" sz="quarter" idx="20" hasCustomPrompt="1"/>
          </p:nvPr>
        </p:nvSpPr>
        <p:spPr>
          <a:xfrm>
            <a:off x="2771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32" name="Text Placeholder 7">
            <a:extLst>
              <a:ext uri="{FF2B5EF4-FFF2-40B4-BE49-F238E27FC236}">
                <a16:creationId xmlns:a16="http://schemas.microsoft.com/office/drawing/2014/main" id="{E1C44F5D-FB9F-EB95-0B4A-BE0D77BECE45}"/>
              </a:ext>
            </a:extLst>
          </p:cNvPr>
          <p:cNvSpPr>
            <a:spLocks noGrp="1"/>
          </p:cNvSpPr>
          <p:nvPr>
            <p:ph type="body" sz="quarter" idx="21" hasCustomPrompt="1"/>
          </p:nvPr>
        </p:nvSpPr>
        <p:spPr>
          <a:xfrm>
            <a:off x="5037014"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33" name="Text Placeholder 7">
            <a:extLst>
              <a:ext uri="{FF2B5EF4-FFF2-40B4-BE49-F238E27FC236}">
                <a16:creationId xmlns:a16="http://schemas.microsoft.com/office/drawing/2014/main" id="{DE5E256D-3E41-D488-251F-B196C454B1C3}"/>
              </a:ext>
            </a:extLst>
          </p:cNvPr>
          <p:cNvSpPr>
            <a:spLocks noGrp="1"/>
          </p:cNvSpPr>
          <p:nvPr>
            <p:ph type="body" sz="quarter" idx="22" hasCustomPrompt="1"/>
          </p:nvPr>
        </p:nvSpPr>
        <p:spPr>
          <a:xfrm>
            <a:off x="7298962"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34" name="Text Placeholder 7">
            <a:extLst>
              <a:ext uri="{FF2B5EF4-FFF2-40B4-BE49-F238E27FC236}">
                <a16:creationId xmlns:a16="http://schemas.microsoft.com/office/drawing/2014/main" id="{4A599352-4552-0564-9355-1A48F0E32E48}"/>
              </a:ext>
            </a:extLst>
          </p:cNvPr>
          <p:cNvSpPr>
            <a:spLocks noGrp="1"/>
          </p:cNvSpPr>
          <p:nvPr>
            <p:ph type="body" sz="quarter" idx="23" hasCustomPrompt="1"/>
          </p:nvPr>
        </p:nvSpPr>
        <p:spPr>
          <a:xfrm>
            <a:off x="9560910"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pic>
        <p:nvPicPr>
          <p:cNvPr id="2" name="Picture 1" descr="Logo&#10;&#10;Description automatically generated">
            <a:extLst>
              <a:ext uri="{FF2B5EF4-FFF2-40B4-BE49-F238E27FC236}">
                <a16:creationId xmlns:a16="http://schemas.microsoft.com/office/drawing/2014/main" id="{F2CBFBCF-1058-BD06-B7E2-2E55A48B9FE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6209F34-530D-CDE1-CD15-A8698D02FA57}"/>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AE3E3E96-677A-4793-9C45-E4476EB1D088}"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9" name="Graphic 8">
            <a:extLst>
              <a:ext uri="{FF2B5EF4-FFF2-40B4-BE49-F238E27FC236}">
                <a16:creationId xmlns:a16="http://schemas.microsoft.com/office/drawing/2014/main" id="{11B0E837-3024-07AB-C0E4-75AE372AF1B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9F2C0613-20A2-1FF0-CBA7-8F48B4CBF196}"/>
              </a:ext>
            </a:extLst>
          </p:cNvPr>
          <p:cNvSpPr>
            <a:spLocks noGrp="1"/>
          </p:cNvSpPr>
          <p:nvPr>
            <p:ph type="sldNum" sz="quarter" idx="24"/>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753298177"/>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Solar 1/3 Vertical R with photo">
    <p:bg bwMode="ltGray">
      <p:bgPr>
        <a:solidFill>
          <a:schemeClr val="tx1"/>
        </a:soli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FC6B96B9-71B5-B536-42AA-693AE6BE70B3}"/>
              </a:ext>
            </a:extLst>
          </p:cNvPr>
          <p:cNvSpPr/>
          <p:nvPr userDrawn="1"/>
        </p:nvSpPr>
        <p:spPr>
          <a:xfrm>
            <a:off x="8229600" y="0"/>
            <a:ext cx="3962399" cy="6858000"/>
          </a:xfrm>
          <a:prstGeom prst="roundRect">
            <a:avLst>
              <a:gd name="adj" fmla="val 0"/>
            </a:avLst>
          </a:prstGeom>
          <a:gradFill flip="none" rotWithShape="1">
            <a:gsLst>
              <a:gs pos="100000">
                <a:srgbClr val="FFB314"/>
              </a:gs>
              <a:gs pos="3000">
                <a:srgbClr val="FF5800"/>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6" name="Title 4">
            <a:extLst>
              <a:ext uri="{FF2B5EF4-FFF2-40B4-BE49-F238E27FC236}">
                <a16:creationId xmlns:a16="http://schemas.microsoft.com/office/drawing/2014/main" id="{90BABBC4-3489-D976-6E61-F322903E7954}"/>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9" name="Text Placeholder 6">
            <a:extLst>
              <a:ext uri="{FF2B5EF4-FFF2-40B4-BE49-F238E27FC236}">
                <a16:creationId xmlns:a16="http://schemas.microsoft.com/office/drawing/2014/main" id="{3E4C09AA-B7F9-4D66-7B42-9DC887E3CE44}"/>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763CDA8A-8AC0-3419-02C9-3D1338E7E8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Footer Placeholder 4">
            <a:extLst>
              <a:ext uri="{FF2B5EF4-FFF2-40B4-BE49-F238E27FC236}">
                <a16:creationId xmlns:a16="http://schemas.microsoft.com/office/drawing/2014/main" id="{2DC4F4D6-4F06-CF42-5692-77B64E8D9DCF}"/>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7" name="Slide Number Placeholder 6">
            <a:extLst>
              <a:ext uri="{FF2B5EF4-FFF2-40B4-BE49-F238E27FC236}">
                <a16:creationId xmlns:a16="http://schemas.microsoft.com/office/drawing/2014/main" id="{8A7B7D57-36B6-5637-4C1E-1042F2E09087}"/>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226559608"/>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White 1/3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6" name="Title 4">
            <a:extLst>
              <a:ext uri="{FF2B5EF4-FFF2-40B4-BE49-F238E27FC236}">
                <a16:creationId xmlns:a16="http://schemas.microsoft.com/office/drawing/2014/main" id="{48C89493-E0C4-2A21-1144-6E48D6AAA7F1}"/>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bg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9" name="Text Placeholder 6">
            <a:extLst>
              <a:ext uri="{FF2B5EF4-FFF2-40B4-BE49-F238E27FC236}">
                <a16:creationId xmlns:a16="http://schemas.microsoft.com/office/drawing/2014/main" id="{CF78B3F8-E34A-04D6-F441-B49D850C41D6}"/>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70C4878B-F6C2-B27A-A785-95D1E41189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Footer Placeholder 4">
            <a:extLst>
              <a:ext uri="{FF2B5EF4-FFF2-40B4-BE49-F238E27FC236}">
                <a16:creationId xmlns:a16="http://schemas.microsoft.com/office/drawing/2014/main" id="{B0C188E1-CD1E-8CD5-858D-1CFD843ADDCC}"/>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7" name="Footer Placeholder 4">
            <a:extLst>
              <a:ext uri="{FF2B5EF4-FFF2-40B4-BE49-F238E27FC236}">
                <a16:creationId xmlns:a16="http://schemas.microsoft.com/office/drawing/2014/main" id="{7698C791-1943-05BB-1FF0-75744C39D24D}"/>
              </a:ext>
            </a:extLst>
          </p:cNvPr>
          <p:cNvSpPr txBox="1">
            <a:spLocks/>
          </p:cNvSpPr>
          <p:nvPr userDrawn="1"/>
        </p:nvSpPr>
        <p:spPr>
          <a:xfrm>
            <a:off x="4191000" y="65107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&lt;Highly Confidential&gt; &lt;Highly Confidential&gt;</a:t>
            </a:r>
          </a:p>
        </p:txBody>
      </p:sp>
      <p:sp>
        <p:nvSpPr>
          <p:cNvPr id="5" name="Slide Number Placeholder 4">
            <a:extLst>
              <a:ext uri="{FF2B5EF4-FFF2-40B4-BE49-F238E27FC236}">
                <a16:creationId xmlns:a16="http://schemas.microsoft.com/office/drawing/2014/main" id="{0E56167B-B274-4DFD-2FE2-21E0349D2685}"/>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805765963"/>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Aurora 1/2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5791200" y="0"/>
            <a:ext cx="6400800"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a:t>Click to edit Master </a:t>
            </a:r>
            <a:br>
              <a:rPr lang="en-GB"/>
            </a:br>
            <a:r>
              <a:rPr lang="en-GB"/>
              <a:t>title style</a:t>
            </a:r>
            <a:endParaRPr lang="en-US"/>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1013C657-D3A3-7731-94BE-B0E43928BF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7" name="Footer Placeholder 4">
            <a:extLst>
              <a:ext uri="{FF2B5EF4-FFF2-40B4-BE49-F238E27FC236}">
                <a16:creationId xmlns:a16="http://schemas.microsoft.com/office/drawing/2014/main" id="{D2607E28-0693-319C-CB49-E6DEE86025BD}"/>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8" name="Slide Number Placeholder 7">
            <a:extLst>
              <a:ext uri="{FF2B5EF4-FFF2-40B4-BE49-F238E27FC236}">
                <a16:creationId xmlns:a16="http://schemas.microsoft.com/office/drawing/2014/main" id="{65A5983F-606A-CE8B-40C9-C2538CE7E282}"/>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327335743"/>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Solar 1/2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5791200" y="0"/>
            <a:ext cx="6400800" cy="6858000"/>
          </a:xfrm>
          <a:prstGeom prst="roundRect">
            <a:avLst>
              <a:gd name="adj" fmla="val 0"/>
            </a:avLst>
          </a:prstGeom>
          <a:gradFill flip="none" rotWithShape="1">
            <a:gsLst>
              <a:gs pos="100000">
                <a:srgbClr val="FFB314"/>
              </a:gs>
              <a:gs pos="5000">
                <a:schemeClr val="bg2"/>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9" name="Title Placeholder 1">
            <a:extLst>
              <a:ext uri="{FF2B5EF4-FFF2-40B4-BE49-F238E27FC236}">
                <a16:creationId xmlns:a16="http://schemas.microsoft.com/office/drawing/2014/main" id="{514597B1-FFFF-8847-2359-01B82ED35668}"/>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a:t>Click to edit Master </a:t>
            </a:r>
            <a:br>
              <a:rPr lang="en-GB"/>
            </a:br>
            <a:r>
              <a:rPr lang="en-GB"/>
              <a:t>title style</a:t>
            </a:r>
            <a:endParaRPr lang="en-US"/>
          </a:p>
        </p:txBody>
      </p:sp>
      <p:sp>
        <p:nvSpPr>
          <p:cNvPr id="11" name="Content Placeholder 20">
            <a:extLst>
              <a:ext uri="{FF2B5EF4-FFF2-40B4-BE49-F238E27FC236}">
                <a16:creationId xmlns:a16="http://schemas.microsoft.com/office/drawing/2014/main" id="{CB555E74-8201-C10D-0D6F-5D53C85E9874}"/>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AAD7D7AA-85D5-50E9-A12C-ADF713F603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6" name="Footer Placeholder 4">
            <a:extLst>
              <a:ext uri="{FF2B5EF4-FFF2-40B4-BE49-F238E27FC236}">
                <a16:creationId xmlns:a16="http://schemas.microsoft.com/office/drawing/2014/main" id="{76BBB8B3-729C-5F44-B107-EDCB334C1335}"/>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5" name="Slide Number Placeholder 4">
            <a:extLst>
              <a:ext uri="{FF2B5EF4-FFF2-40B4-BE49-F238E27FC236}">
                <a16:creationId xmlns:a16="http://schemas.microsoft.com/office/drawing/2014/main" id="{A64067AC-3632-B016-221B-A1EDC6DFDDAE}"/>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473090515"/>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White 1/2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8" name="Title Placeholder 1">
            <a:extLst>
              <a:ext uri="{FF2B5EF4-FFF2-40B4-BE49-F238E27FC236}">
                <a16:creationId xmlns:a16="http://schemas.microsoft.com/office/drawing/2014/main" id="{08B33E6B-2365-80ED-C0C4-B2FE131BD5E7}"/>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GB"/>
              <a:t>Click to edit Master </a:t>
            </a:r>
            <a:br>
              <a:rPr lang="en-GB"/>
            </a:br>
            <a:r>
              <a:rPr lang="en-GB"/>
              <a:t>title style</a:t>
            </a:r>
            <a:endParaRPr lang="en-US"/>
          </a:p>
        </p:txBody>
      </p:sp>
      <p:sp>
        <p:nvSpPr>
          <p:cNvPr id="9" name="Content Placeholder 20">
            <a:extLst>
              <a:ext uri="{FF2B5EF4-FFF2-40B4-BE49-F238E27FC236}">
                <a16:creationId xmlns:a16="http://schemas.microsoft.com/office/drawing/2014/main" id="{1E0CF8C2-FFF2-E18F-A12A-5C08DE5932E1}"/>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1pPr>
            <a:lvl2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2pPr>
            <a:lvl3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3pPr>
            <a:lvl4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4pPr>
            <a:lvl5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AE286645-F2C5-42F7-1710-136ABCA6467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214029F7-460C-7693-0A6B-ADDFDEA43AAF}"/>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6" name="Slide Number Placeholder 4">
            <a:extLst>
              <a:ext uri="{FF2B5EF4-FFF2-40B4-BE49-F238E27FC236}">
                <a16:creationId xmlns:a16="http://schemas.microsoft.com/office/drawing/2014/main" id="{AB93EA93-8BEB-2BF8-34FB-FAD7B11C2CCD}"/>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595502436"/>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bg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C0F1608-8C29-59FD-2083-7DA7A20953A8}"/>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2" name="Slide Number Placeholder 4">
            <a:extLst>
              <a:ext uri="{FF2B5EF4-FFF2-40B4-BE49-F238E27FC236}">
                <a16:creationId xmlns:a16="http://schemas.microsoft.com/office/drawing/2014/main" id="{CEEF9F7B-597F-004F-692F-C93F9556DF31}"/>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5852862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rt slide">
    <p:bg bwMode="ltGray">
      <p:bgPr>
        <a:solidFill>
          <a:schemeClr val="bg1"/>
        </a:solidFill>
        <a:effectLst/>
      </p:bgPr>
    </p:bg>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20BBE11B-F081-29AE-A18F-EFE2A4352179}"/>
              </a:ext>
            </a:extLst>
          </p:cNvPr>
          <p:cNvSpPr>
            <a:spLocks noGrp="1"/>
          </p:cNvSpPr>
          <p:nvPr>
            <p:ph type="body" sz="quarter" idx="12" hasCustomPrompt="1"/>
          </p:nvPr>
        </p:nvSpPr>
        <p:spPr>
          <a:xfrm>
            <a:off x="457012" y="1586363"/>
            <a:ext cx="11201588" cy="381000"/>
          </a:xfrm>
          <a:prstGeom prst="rect">
            <a:avLst/>
          </a:prstGeom>
        </p:spPr>
        <p:txBody>
          <a:bodyPr/>
          <a:lstStyle>
            <a:lvl1pPr algn="ctr">
              <a:lnSpc>
                <a:spcPct val="100000"/>
              </a:lnSpc>
              <a:spcBef>
                <a:spcPts val="0"/>
              </a:spcBef>
              <a:spcAft>
                <a:spcPts val="0"/>
              </a:spcAft>
              <a:defRPr sz="1867" b="1" i="0">
                <a:solidFill>
                  <a:schemeClr val="tx1"/>
                </a:solidFill>
                <a:latin typeface="Segoe UI" panose="020B0502040204020203" pitchFamily="34" charset="0"/>
                <a:cs typeface="Segoe UI" panose="020B0502040204020203" pitchFamily="34" charset="0"/>
              </a:defRPr>
            </a:lvl1pPr>
            <a:lvl2pPr marL="120648" indent="0" algn="ctr">
              <a:buNone/>
              <a:defRPr sz="1867"/>
            </a:lvl2pPr>
          </a:lstStyle>
          <a:p>
            <a:pPr lvl="0"/>
            <a:r>
              <a:rPr lang="en-US" altLang="ja-JP"/>
              <a:t>Chart title</a:t>
            </a:r>
          </a:p>
        </p:txBody>
      </p:sp>
      <p:sp>
        <p:nvSpPr>
          <p:cNvPr id="5" name="Title Placeholder 1">
            <a:extLst>
              <a:ext uri="{FF2B5EF4-FFF2-40B4-BE49-F238E27FC236}">
                <a16:creationId xmlns:a16="http://schemas.microsoft.com/office/drawing/2014/main" id="{B993E35D-6623-69CE-8CA1-55F2039F2B2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Content Placeholder 20">
            <a:extLst>
              <a:ext uri="{FF2B5EF4-FFF2-40B4-BE49-F238E27FC236}">
                <a16:creationId xmlns:a16="http://schemas.microsoft.com/office/drawing/2014/main" id="{257D134A-1BB6-0635-B3CB-F98D0BFE8EE5}"/>
              </a:ext>
            </a:extLst>
          </p:cNvPr>
          <p:cNvSpPr>
            <a:spLocks noGrp="1"/>
          </p:cNvSpPr>
          <p:nvPr>
            <p:ph sz="quarter" idx="10"/>
          </p:nvPr>
        </p:nvSpPr>
        <p:spPr>
          <a:xfrm>
            <a:off x="457200" y="2108834"/>
            <a:ext cx="11201588" cy="4063366"/>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4">
            <a:extLst>
              <a:ext uri="{FF2B5EF4-FFF2-40B4-BE49-F238E27FC236}">
                <a16:creationId xmlns:a16="http://schemas.microsoft.com/office/drawing/2014/main" id="{80B8D972-FACB-673D-846C-CE6173F0D0BA}"/>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6917165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solidFill>
          <a:schemeClr val="bg1"/>
        </a:solidFill>
        <a:effectLst/>
      </p:bgPr>
    </p:bg>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1" y="1598456"/>
            <a:ext cx="5486399" cy="440245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1">
            <a:extLst>
              <a:ext uri="{FF2B5EF4-FFF2-40B4-BE49-F238E27FC236}">
                <a16:creationId xmlns:a16="http://schemas.microsoft.com/office/drawing/2014/main" id="{C10672FB-FE69-1CCA-A1F1-FF4A9F3917C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7" name="Content Placeholder 20">
            <a:extLst>
              <a:ext uri="{FF2B5EF4-FFF2-40B4-BE49-F238E27FC236}">
                <a16:creationId xmlns:a16="http://schemas.microsoft.com/office/drawing/2014/main" id="{0809630D-F471-4BBB-6E9E-088BC38D5B99}"/>
              </a:ext>
            </a:extLst>
          </p:cNvPr>
          <p:cNvSpPr>
            <a:spLocks noGrp="1"/>
          </p:cNvSpPr>
          <p:nvPr>
            <p:ph sz="quarter" idx="11"/>
          </p:nvPr>
        </p:nvSpPr>
        <p:spPr>
          <a:xfrm>
            <a:off x="6170139" y="1598456"/>
            <a:ext cx="5486400" cy="440245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4">
            <a:extLst>
              <a:ext uri="{FF2B5EF4-FFF2-40B4-BE49-F238E27FC236}">
                <a16:creationId xmlns:a16="http://schemas.microsoft.com/office/drawing/2014/main" id="{B886C5D2-F911-9521-C614-92204D8DEE99}"/>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1621005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urora Banner Three Content">
    <p:bg bwMode="ltGray">
      <p:bgPr>
        <a:solidFill>
          <a:schemeClr val="bg1"/>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B483A01-7E57-CFAC-1C71-404801E226DC}"/>
              </a:ext>
            </a:extLst>
          </p:cNvPr>
          <p:cNvSpPr/>
          <p:nvPr userDrawn="1"/>
        </p:nvSpPr>
        <p:spPr>
          <a:xfrm>
            <a:off x="8191108"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4" name="Oval 23">
            <a:extLst>
              <a:ext uri="{FF2B5EF4-FFF2-40B4-BE49-F238E27FC236}">
                <a16:creationId xmlns:a16="http://schemas.microsoft.com/office/drawing/2014/main" id="{FA659CED-376E-71E9-2699-6AAC99DCD34B}"/>
              </a:ext>
            </a:extLst>
          </p:cNvPr>
          <p:cNvSpPr/>
          <p:nvPr userDrawn="1"/>
        </p:nvSpPr>
        <p:spPr>
          <a:xfrm>
            <a:off x="446184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3" name="Oval 22">
            <a:extLst>
              <a:ext uri="{FF2B5EF4-FFF2-40B4-BE49-F238E27FC236}">
                <a16:creationId xmlns:a16="http://schemas.microsoft.com/office/drawing/2014/main" id="{6CDE9A2C-1854-B75C-6F67-39DB3DDCDE99}"/>
              </a:ext>
            </a:extLst>
          </p:cNvPr>
          <p:cNvSpPr/>
          <p:nvPr userDrawn="1"/>
        </p:nvSpPr>
        <p:spPr>
          <a:xfrm>
            <a:off x="74492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584684" y="4523519"/>
            <a:ext cx="3466156"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4" name="Picture Placeholder 2">
            <a:extLst>
              <a:ext uri="{FF2B5EF4-FFF2-40B4-BE49-F238E27FC236}">
                <a16:creationId xmlns:a16="http://schemas.microsoft.com/office/drawing/2014/main" id="{78FE1146-00D9-2E9D-3C1B-2D57C747A33E}"/>
              </a:ext>
            </a:extLst>
          </p:cNvPr>
          <p:cNvSpPr>
            <a:spLocks noGrp="1"/>
          </p:cNvSpPr>
          <p:nvPr>
            <p:ph type="pic" sz="quarter" idx="12"/>
          </p:nvPr>
        </p:nvSpPr>
        <p:spPr>
          <a:xfrm>
            <a:off x="5554552" y="1331572"/>
            <a:ext cx="6104047" cy="2251096"/>
          </a:xfrm>
          <a:prstGeom prst="rect">
            <a:avLst/>
          </a:prstGeom>
        </p:spPr>
        <p:txBody>
          <a:bodyPr/>
          <a:lstStyle>
            <a:lvl1pPr>
              <a:defRPr b="0" i="0">
                <a:latin typeface="Segoe UI" panose="020B0502040204020203" pitchFamily="34" charset="0"/>
                <a:cs typeface="Segoe UI" panose="020B0502040204020203" pitchFamily="34" charset="0"/>
              </a:defRPr>
            </a:lvl1pPr>
          </a:lstStyle>
          <a:p>
            <a:r>
              <a:rPr lang="en-US"/>
              <a:t>Click icon to add picture</a:t>
            </a:r>
          </a:p>
        </p:txBody>
      </p:sp>
      <p:sp>
        <p:nvSpPr>
          <p:cNvPr id="5" name="Picture Placeholder 3">
            <a:extLst>
              <a:ext uri="{FF2B5EF4-FFF2-40B4-BE49-F238E27FC236}">
                <a16:creationId xmlns:a16="http://schemas.microsoft.com/office/drawing/2014/main" id="{8E871675-F55E-415E-D2CE-EA2C89213219}"/>
              </a:ext>
            </a:extLst>
          </p:cNvPr>
          <p:cNvSpPr>
            <a:spLocks noGrp="1"/>
          </p:cNvSpPr>
          <p:nvPr>
            <p:ph type="pic" sz="quarter" idx="68" hasCustomPrompt="1"/>
          </p:nvPr>
        </p:nvSpPr>
        <p:spPr>
          <a:xfrm>
            <a:off x="744920"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10" name="Content Placeholder 20">
            <a:extLst>
              <a:ext uri="{FF2B5EF4-FFF2-40B4-BE49-F238E27FC236}">
                <a16:creationId xmlns:a16="http://schemas.microsoft.com/office/drawing/2014/main" id="{104EBF8D-6387-AF8C-EE80-9B0DAEE9A0CC}"/>
              </a:ext>
            </a:extLst>
          </p:cNvPr>
          <p:cNvSpPr>
            <a:spLocks noGrp="1"/>
          </p:cNvSpPr>
          <p:nvPr>
            <p:ph sz="quarter" idx="69"/>
          </p:nvPr>
        </p:nvSpPr>
        <p:spPr>
          <a:xfrm>
            <a:off x="8229600" y="4523519"/>
            <a:ext cx="3305919"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3" name="Content Placeholder 20">
            <a:extLst>
              <a:ext uri="{FF2B5EF4-FFF2-40B4-BE49-F238E27FC236}">
                <a16:creationId xmlns:a16="http://schemas.microsoft.com/office/drawing/2014/main" id="{A0E565E7-C8ED-23C6-D849-A8EF8B8FBE3C}"/>
              </a:ext>
            </a:extLst>
          </p:cNvPr>
          <p:cNvSpPr>
            <a:spLocks noGrp="1"/>
          </p:cNvSpPr>
          <p:nvPr>
            <p:ph sz="quarter" idx="71"/>
          </p:nvPr>
        </p:nvSpPr>
        <p:spPr>
          <a:xfrm>
            <a:off x="4487260" y="4523519"/>
            <a:ext cx="3305919"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5" name="Content Placeholder 20">
            <a:extLst>
              <a:ext uri="{FF2B5EF4-FFF2-40B4-BE49-F238E27FC236}">
                <a16:creationId xmlns:a16="http://schemas.microsoft.com/office/drawing/2014/main" id="{5678B089-C19E-5786-E658-4A3C3D7AC01A}"/>
              </a:ext>
            </a:extLst>
          </p:cNvPr>
          <p:cNvSpPr>
            <a:spLocks noGrp="1"/>
          </p:cNvSpPr>
          <p:nvPr>
            <p:ph sz="quarter" idx="73"/>
          </p:nvPr>
        </p:nvSpPr>
        <p:spPr>
          <a:xfrm>
            <a:off x="457200" y="1331571"/>
            <a:ext cx="5097352" cy="2251096"/>
          </a:xfrm>
          <a:prstGeom prst="roundRect">
            <a:avLst>
              <a:gd name="adj" fmla="val 0"/>
            </a:avLst>
          </a:prstGeom>
          <a:gradFill>
            <a:gsLst>
              <a:gs pos="100000">
                <a:srgbClr val="FF5800"/>
              </a:gs>
              <a:gs pos="0">
                <a:srgbClr val="CE0569"/>
              </a:gs>
            </a:gsLst>
            <a:lin ang="13500000" scaled="1"/>
          </a:gradFill>
        </p:spPr>
        <p:txBody>
          <a:bodyPr anchor="ctr"/>
          <a:lstStyle>
            <a:lvl1pPr marL="239178" indent="0">
              <a:tabLst/>
              <a:defRPr sz="1867" b="1" i="0">
                <a:solidFill>
                  <a:schemeClr val="bg1"/>
                </a:solidFill>
                <a:latin typeface="Segoe UI" panose="020B0502040204020203" pitchFamily="34" charset="0"/>
                <a:cs typeface="Segoe UI" panose="020B0502040204020203" pitchFamily="34" charset="0"/>
              </a:defRPr>
            </a:lvl1pPr>
            <a:lvl2pPr marL="239178" indent="0">
              <a:buNone/>
              <a:tabLst/>
              <a:defRPr sz="1867" b="1" i="0">
                <a:solidFill>
                  <a:schemeClr val="bg1"/>
                </a:solidFill>
                <a:latin typeface="Segoe UI" panose="020B0502040204020203" pitchFamily="34" charset="0"/>
                <a:cs typeface="Segoe UI" panose="020B0502040204020203" pitchFamily="34" charset="0"/>
              </a:defRPr>
            </a:lvl2pPr>
            <a:lvl3pPr>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p:txBody>
      </p:sp>
      <p:sp>
        <p:nvSpPr>
          <p:cNvPr id="20" name="Picture Placeholder 3">
            <a:extLst>
              <a:ext uri="{FF2B5EF4-FFF2-40B4-BE49-F238E27FC236}">
                <a16:creationId xmlns:a16="http://schemas.microsoft.com/office/drawing/2014/main" id="{0DB2B160-0C6D-8543-D57F-3A49B7036EDC}"/>
              </a:ext>
            </a:extLst>
          </p:cNvPr>
          <p:cNvSpPr>
            <a:spLocks noGrp="1"/>
          </p:cNvSpPr>
          <p:nvPr>
            <p:ph type="pic" sz="quarter" idx="74" hasCustomPrompt="1"/>
          </p:nvPr>
        </p:nvSpPr>
        <p:spPr>
          <a:xfrm>
            <a:off x="4473052"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22" name="Picture Placeholder 3">
            <a:extLst>
              <a:ext uri="{FF2B5EF4-FFF2-40B4-BE49-F238E27FC236}">
                <a16:creationId xmlns:a16="http://schemas.microsoft.com/office/drawing/2014/main" id="{9CDF0677-C4FE-9DCE-772C-68D97A472444}"/>
              </a:ext>
            </a:extLst>
          </p:cNvPr>
          <p:cNvSpPr>
            <a:spLocks noGrp="1"/>
          </p:cNvSpPr>
          <p:nvPr>
            <p:ph type="pic" sz="quarter" idx="75" hasCustomPrompt="1"/>
          </p:nvPr>
        </p:nvSpPr>
        <p:spPr>
          <a:xfrm>
            <a:off x="8191108"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2" name="Title Placeholder 1">
            <a:extLst>
              <a:ext uri="{FF2B5EF4-FFF2-40B4-BE49-F238E27FC236}">
                <a16:creationId xmlns:a16="http://schemas.microsoft.com/office/drawing/2014/main" id="{F59EBCC7-C215-DA6B-868F-571167DAC4FA}"/>
              </a:ext>
            </a:extLst>
          </p:cNvPr>
          <p:cNvSpPr>
            <a:spLocks noGrp="1"/>
          </p:cNvSpPr>
          <p:nvPr>
            <p:ph type="title"/>
          </p:nvPr>
        </p:nvSpPr>
        <p:spPr>
          <a:xfrm>
            <a:off x="457888" y="457200"/>
            <a:ext cx="11200711" cy="64461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lide Number Placeholder 4">
            <a:extLst>
              <a:ext uri="{FF2B5EF4-FFF2-40B4-BE49-F238E27FC236}">
                <a16:creationId xmlns:a16="http://schemas.microsoft.com/office/drawing/2014/main" id="{D1358416-0DC9-4603-045A-FB003C0D971E}"/>
              </a:ext>
            </a:extLst>
          </p:cNvPr>
          <p:cNvSpPr>
            <a:spLocks noGrp="1"/>
          </p:cNvSpPr>
          <p:nvPr>
            <p:ph type="sldNum" sz="quarter" idx="76"/>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1634822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urora Four Content R">
    <p:bg bwMode="ltGray">
      <p:bgPr>
        <a:solidFill>
          <a:schemeClr val="bg1"/>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78FE1146-00D9-2E9D-3C1B-2D57C747A33E}"/>
              </a:ext>
            </a:extLst>
          </p:cNvPr>
          <p:cNvSpPr>
            <a:spLocks noGrp="1"/>
          </p:cNvSpPr>
          <p:nvPr>
            <p:ph type="pic" sz="quarter" idx="12"/>
          </p:nvPr>
        </p:nvSpPr>
        <p:spPr>
          <a:xfrm>
            <a:off x="2" y="3868252"/>
            <a:ext cx="4952997" cy="2999997"/>
          </a:xfrm>
          <a:prstGeom prst="rect">
            <a:avLst/>
          </a:prstGeom>
        </p:spPr>
        <p:txBody>
          <a:bodyPr/>
          <a:lstStyle>
            <a:lvl1pPr>
              <a:defRPr b="0" i="0">
                <a:latin typeface="Segoe UI" panose="020B0502040204020203" pitchFamily="34" charset="0"/>
                <a:cs typeface="Segoe UI" panose="020B0502040204020203" pitchFamily="34" charset="0"/>
              </a:defRPr>
            </a:lvl1pPr>
          </a:lstStyle>
          <a:p>
            <a:r>
              <a:rPr lang="en-US"/>
              <a:t>Click icon to add picture</a:t>
            </a:r>
          </a:p>
        </p:txBody>
      </p:sp>
      <p:sp>
        <p:nvSpPr>
          <p:cNvPr id="2" name="Rectangle 1">
            <a:extLst>
              <a:ext uri="{FF2B5EF4-FFF2-40B4-BE49-F238E27FC236}">
                <a16:creationId xmlns:a16="http://schemas.microsoft.com/office/drawing/2014/main" id="{EC5A0173-42CE-1093-0617-F92C66741761}"/>
              </a:ext>
            </a:extLst>
          </p:cNvPr>
          <p:cNvSpPr/>
          <p:nvPr userDrawn="1"/>
        </p:nvSpPr>
        <p:spPr>
          <a:xfrm>
            <a:off x="4953000" y="1"/>
            <a:ext cx="7239001" cy="6868248"/>
          </a:xfrm>
          <a:prstGeom prst="rect">
            <a:avLst/>
          </a:prstGeom>
          <a:gradFill flip="none" rotWithShape="1">
            <a:gsLst>
              <a:gs pos="100000">
                <a:srgbClr val="FF5800"/>
              </a:gs>
              <a:gs pos="0">
                <a:srgbClr val="CE056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3" name="Title Placeholder 1">
            <a:extLst>
              <a:ext uri="{FF2B5EF4-FFF2-40B4-BE49-F238E27FC236}">
                <a16:creationId xmlns:a16="http://schemas.microsoft.com/office/drawing/2014/main" id="{34C086F6-18CD-E4D9-FDFE-07F5A47AE03E}"/>
              </a:ext>
            </a:extLst>
          </p:cNvPr>
          <p:cNvSpPr>
            <a:spLocks noGrp="1"/>
          </p:cNvSpPr>
          <p:nvPr>
            <p:ph type="title" hasCustomPrompt="1"/>
          </p:nvPr>
        </p:nvSpPr>
        <p:spPr>
          <a:xfrm>
            <a:off x="457488" y="457200"/>
            <a:ext cx="4228030" cy="111061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a:t>Click to edit </a:t>
            </a:r>
            <a:br>
              <a:rPr lang="en-GB"/>
            </a:br>
            <a:r>
              <a:rPr lang="en-GB"/>
              <a:t>Master title style</a:t>
            </a:r>
            <a:endParaRPr lang="en-US"/>
          </a:p>
        </p:txBody>
      </p:sp>
      <p:sp>
        <p:nvSpPr>
          <p:cNvPr id="6" name="Content Placeholder 20">
            <a:extLst>
              <a:ext uri="{FF2B5EF4-FFF2-40B4-BE49-F238E27FC236}">
                <a16:creationId xmlns:a16="http://schemas.microsoft.com/office/drawing/2014/main" id="{60A0D598-4F30-860D-B164-86E542C3618E}"/>
              </a:ext>
            </a:extLst>
          </p:cNvPr>
          <p:cNvSpPr>
            <a:spLocks noGrp="1"/>
          </p:cNvSpPr>
          <p:nvPr>
            <p:ph sz="quarter" idx="10"/>
          </p:nvPr>
        </p:nvSpPr>
        <p:spPr>
          <a:xfrm>
            <a:off x="457200" y="1717583"/>
            <a:ext cx="4228361" cy="175323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grpSp>
        <p:nvGrpSpPr>
          <p:cNvPr id="26" name="Group 25">
            <a:extLst>
              <a:ext uri="{FF2B5EF4-FFF2-40B4-BE49-F238E27FC236}">
                <a16:creationId xmlns:a16="http://schemas.microsoft.com/office/drawing/2014/main" id="{32468F35-3C59-6952-677B-91EE28176769}"/>
              </a:ext>
            </a:extLst>
          </p:cNvPr>
          <p:cNvGrpSpPr/>
          <p:nvPr userDrawn="1"/>
        </p:nvGrpSpPr>
        <p:grpSpPr>
          <a:xfrm>
            <a:off x="8588153" y="342585"/>
            <a:ext cx="161856" cy="6015799"/>
            <a:chOff x="6748423" y="256938"/>
            <a:chExt cx="0" cy="4609786"/>
          </a:xfrm>
        </p:grpSpPr>
        <p:cxnSp>
          <p:nvCxnSpPr>
            <p:cNvPr id="9" name="Straight Connector 8">
              <a:extLst>
                <a:ext uri="{FF2B5EF4-FFF2-40B4-BE49-F238E27FC236}">
                  <a16:creationId xmlns:a16="http://schemas.microsoft.com/office/drawing/2014/main" id="{A29B5F95-C554-67FD-B130-6A8618D97D70}"/>
                </a:ext>
              </a:extLst>
            </p:cNvPr>
            <p:cNvCxnSpPr>
              <a:cxnSpLocks/>
            </p:cNvCxnSpPr>
            <p:nvPr userDrawn="1"/>
          </p:nvCxnSpPr>
          <p:spPr>
            <a:xfrm>
              <a:off x="6748423" y="2735643"/>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14B44A-B9A2-0DF8-54BE-C2F6BE73112E}"/>
                </a:ext>
              </a:extLst>
            </p:cNvPr>
            <p:cNvCxnSpPr>
              <a:cxnSpLocks/>
            </p:cNvCxnSpPr>
            <p:nvPr userDrawn="1"/>
          </p:nvCxnSpPr>
          <p:spPr>
            <a:xfrm>
              <a:off x="6748423" y="256938"/>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EB946AA4-CDE8-9BEB-6151-6A8AB355B3E6}"/>
              </a:ext>
            </a:extLst>
          </p:cNvPr>
          <p:cNvGrpSpPr/>
          <p:nvPr userDrawn="1"/>
        </p:nvGrpSpPr>
        <p:grpSpPr>
          <a:xfrm rot="5400000">
            <a:off x="8588153" y="360935"/>
            <a:ext cx="0" cy="6146381"/>
            <a:chOff x="6748423" y="256938"/>
            <a:chExt cx="0" cy="4609786"/>
          </a:xfrm>
        </p:grpSpPr>
        <p:cxnSp>
          <p:nvCxnSpPr>
            <p:cNvPr id="28" name="Straight Connector 27">
              <a:extLst>
                <a:ext uri="{FF2B5EF4-FFF2-40B4-BE49-F238E27FC236}">
                  <a16:creationId xmlns:a16="http://schemas.microsoft.com/office/drawing/2014/main" id="{4032B3C3-D068-2F0F-9637-744E6707342C}"/>
                </a:ext>
              </a:extLst>
            </p:cNvPr>
            <p:cNvCxnSpPr>
              <a:cxnSpLocks/>
            </p:cNvCxnSpPr>
            <p:nvPr userDrawn="1"/>
          </p:nvCxnSpPr>
          <p:spPr>
            <a:xfrm>
              <a:off x="6748423" y="2735643"/>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0C72096-0A4A-3731-1C6F-E0F903D31D6A}"/>
                </a:ext>
              </a:extLst>
            </p:cNvPr>
            <p:cNvCxnSpPr>
              <a:cxnSpLocks/>
            </p:cNvCxnSpPr>
            <p:nvPr userDrawn="1"/>
          </p:nvCxnSpPr>
          <p:spPr>
            <a:xfrm>
              <a:off x="6748423" y="256938"/>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Content Placeholder 20">
            <a:extLst>
              <a:ext uri="{FF2B5EF4-FFF2-40B4-BE49-F238E27FC236}">
                <a16:creationId xmlns:a16="http://schemas.microsoft.com/office/drawing/2014/main" id="{8D539774-FE16-CA2B-882C-E2D3113646D2}"/>
              </a:ext>
            </a:extLst>
          </p:cNvPr>
          <p:cNvSpPr>
            <a:spLocks noGrp="1"/>
          </p:cNvSpPr>
          <p:nvPr>
            <p:ph sz="quarter" idx="13" hasCustomPrompt="1"/>
          </p:nvPr>
        </p:nvSpPr>
        <p:spPr>
          <a:xfrm>
            <a:off x="5514962" y="1727403"/>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1" name="Picture Placeholder 3">
            <a:extLst>
              <a:ext uri="{FF2B5EF4-FFF2-40B4-BE49-F238E27FC236}">
                <a16:creationId xmlns:a16="http://schemas.microsoft.com/office/drawing/2014/main" id="{95378D7F-17CD-74B7-B68D-734E0CE1CB7D}"/>
              </a:ext>
            </a:extLst>
          </p:cNvPr>
          <p:cNvSpPr>
            <a:spLocks noGrp="1"/>
          </p:cNvSpPr>
          <p:nvPr>
            <p:ph type="pic" sz="quarter" idx="68" hasCustomPrompt="1"/>
          </p:nvPr>
        </p:nvSpPr>
        <p:spPr>
          <a:xfrm>
            <a:off x="6461620" y="593437"/>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2" name="Content Placeholder 20">
            <a:extLst>
              <a:ext uri="{FF2B5EF4-FFF2-40B4-BE49-F238E27FC236}">
                <a16:creationId xmlns:a16="http://schemas.microsoft.com/office/drawing/2014/main" id="{856B6660-D8E6-B644-ABED-70772559F508}"/>
              </a:ext>
            </a:extLst>
          </p:cNvPr>
          <p:cNvSpPr>
            <a:spLocks noGrp="1"/>
          </p:cNvSpPr>
          <p:nvPr>
            <p:ph sz="quarter" idx="69" hasCustomPrompt="1"/>
          </p:nvPr>
        </p:nvSpPr>
        <p:spPr>
          <a:xfrm>
            <a:off x="8855637" y="1727403"/>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3" name="Picture Placeholder 3">
            <a:extLst>
              <a:ext uri="{FF2B5EF4-FFF2-40B4-BE49-F238E27FC236}">
                <a16:creationId xmlns:a16="http://schemas.microsoft.com/office/drawing/2014/main" id="{77598910-7082-DB63-9C9D-3F3084776108}"/>
              </a:ext>
            </a:extLst>
          </p:cNvPr>
          <p:cNvSpPr>
            <a:spLocks noGrp="1"/>
          </p:cNvSpPr>
          <p:nvPr>
            <p:ph type="pic" sz="quarter" idx="70" hasCustomPrompt="1"/>
          </p:nvPr>
        </p:nvSpPr>
        <p:spPr>
          <a:xfrm>
            <a:off x="9802294" y="593437"/>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4" name="Content Placeholder 20">
            <a:extLst>
              <a:ext uri="{FF2B5EF4-FFF2-40B4-BE49-F238E27FC236}">
                <a16:creationId xmlns:a16="http://schemas.microsoft.com/office/drawing/2014/main" id="{B243BB10-A639-6C24-849B-D234C6912248}"/>
              </a:ext>
            </a:extLst>
          </p:cNvPr>
          <p:cNvSpPr>
            <a:spLocks noGrp="1"/>
          </p:cNvSpPr>
          <p:nvPr>
            <p:ph sz="quarter" idx="71" hasCustomPrompt="1"/>
          </p:nvPr>
        </p:nvSpPr>
        <p:spPr>
          <a:xfrm>
            <a:off x="5514962" y="4881202"/>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5" name="Picture Placeholder 3">
            <a:extLst>
              <a:ext uri="{FF2B5EF4-FFF2-40B4-BE49-F238E27FC236}">
                <a16:creationId xmlns:a16="http://schemas.microsoft.com/office/drawing/2014/main" id="{820F2428-B792-2CA0-7F60-B98B438E382B}"/>
              </a:ext>
            </a:extLst>
          </p:cNvPr>
          <p:cNvSpPr>
            <a:spLocks noGrp="1"/>
          </p:cNvSpPr>
          <p:nvPr>
            <p:ph type="pic" sz="quarter" idx="72" hasCustomPrompt="1"/>
          </p:nvPr>
        </p:nvSpPr>
        <p:spPr>
          <a:xfrm>
            <a:off x="6461620" y="3747236"/>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6" name="Content Placeholder 20">
            <a:extLst>
              <a:ext uri="{FF2B5EF4-FFF2-40B4-BE49-F238E27FC236}">
                <a16:creationId xmlns:a16="http://schemas.microsoft.com/office/drawing/2014/main" id="{CB16E9E0-B37D-1BD2-E751-4F8172370FBA}"/>
              </a:ext>
            </a:extLst>
          </p:cNvPr>
          <p:cNvSpPr>
            <a:spLocks noGrp="1"/>
          </p:cNvSpPr>
          <p:nvPr>
            <p:ph sz="quarter" idx="73" hasCustomPrompt="1"/>
          </p:nvPr>
        </p:nvSpPr>
        <p:spPr>
          <a:xfrm>
            <a:off x="8855637" y="4881202"/>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7" name="Picture Placeholder 3">
            <a:extLst>
              <a:ext uri="{FF2B5EF4-FFF2-40B4-BE49-F238E27FC236}">
                <a16:creationId xmlns:a16="http://schemas.microsoft.com/office/drawing/2014/main" id="{82709724-47A5-8847-ED27-B22AD83EB902}"/>
              </a:ext>
            </a:extLst>
          </p:cNvPr>
          <p:cNvSpPr>
            <a:spLocks noGrp="1"/>
          </p:cNvSpPr>
          <p:nvPr>
            <p:ph type="pic" sz="quarter" idx="74" hasCustomPrompt="1"/>
          </p:nvPr>
        </p:nvSpPr>
        <p:spPr>
          <a:xfrm>
            <a:off x="9802294" y="3747236"/>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pic>
        <p:nvPicPr>
          <p:cNvPr id="10" name="Graphic 9">
            <a:extLst>
              <a:ext uri="{FF2B5EF4-FFF2-40B4-BE49-F238E27FC236}">
                <a16:creationId xmlns:a16="http://schemas.microsoft.com/office/drawing/2014/main" id="{47B0979D-E461-0754-22CE-7DDD212A7D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6B2DE4E1-5CEE-6358-749D-7B00CBEE7DF5}"/>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C691D375-04E8-4F9A-8ABB-2AAB9EE5542A}"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7" name="Slide Number Placeholder 6">
            <a:extLst>
              <a:ext uri="{FF2B5EF4-FFF2-40B4-BE49-F238E27FC236}">
                <a16:creationId xmlns:a16="http://schemas.microsoft.com/office/drawing/2014/main" id="{9A28F9A9-E0BA-BE49-0FF7-C75096ACCB95}"/>
              </a:ext>
            </a:extLst>
          </p:cNvPr>
          <p:cNvSpPr>
            <a:spLocks noGrp="1"/>
          </p:cNvSpPr>
          <p:nvPr>
            <p:ph type="sldNum" sz="quarter" idx="75"/>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818865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ve content solar">
    <p:bg bwMode="ltGray">
      <p:bgPr>
        <a:gradFill flip="none" rotWithShape="1">
          <a:gsLst>
            <a:gs pos="0">
              <a:srgbClr val="FFB314"/>
            </a:gs>
            <a:gs pos="100000">
              <a:srgbClr val="FF5800"/>
            </a:gs>
          </a:gsLst>
          <a:lin ang="2700000" scaled="1"/>
          <a:tileRect/>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57200" y="686605"/>
            <a:ext cx="11201401"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57200" y="1876548"/>
            <a:ext cx="2115353"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2519696"/>
            <a:ext cx="2115353"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CA8DE2ED-DBE7-A4E0-D02A-184D497FDA23}"/>
              </a:ext>
            </a:extLst>
          </p:cNvPr>
          <p:cNvSpPr>
            <a:spLocks noGrp="1"/>
          </p:cNvSpPr>
          <p:nvPr>
            <p:ph type="body" sz="quarter" idx="12" hasCustomPrompt="1"/>
          </p:nvPr>
        </p:nvSpPr>
        <p:spPr>
          <a:xfrm>
            <a:off x="2764483" y="1876548"/>
            <a:ext cx="2108785"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2519696"/>
            <a:ext cx="2108785"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D5A01C05-EB16-96E0-CB56-9A050932A040}"/>
              </a:ext>
            </a:extLst>
          </p:cNvPr>
          <p:cNvSpPr>
            <a:spLocks noGrp="1"/>
          </p:cNvSpPr>
          <p:nvPr>
            <p:ph type="body" sz="quarter" idx="14" hasCustomPrompt="1"/>
          </p:nvPr>
        </p:nvSpPr>
        <p:spPr>
          <a:xfrm>
            <a:off x="5032998" y="1876548"/>
            <a:ext cx="2102217"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2519696"/>
            <a:ext cx="2102217"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7" name="Text Placeholder 7">
            <a:extLst>
              <a:ext uri="{FF2B5EF4-FFF2-40B4-BE49-F238E27FC236}">
                <a16:creationId xmlns:a16="http://schemas.microsoft.com/office/drawing/2014/main" id="{3030565E-EC74-E8D4-FA27-5C4180F5BE60}"/>
              </a:ext>
            </a:extLst>
          </p:cNvPr>
          <p:cNvSpPr>
            <a:spLocks noGrp="1"/>
          </p:cNvSpPr>
          <p:nvPr>
            <p:ph type="body" sz="quarter" idx="16" hasCustomPrompt="1"/>
          </p:nvPr>
        </p:nvSpPr>
        <p:spPr>
          <a:xfrm>
            <a:off x="7294944" y="1876548"/>
            <a:ext cx="2102219"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2519696"/>
            <a:ext cx="2102219"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C27F6E91-1279-FCB2-1DC4-CF7E6A682DA8}"/>
              </a:ext>
            </a:extLst>
          </p:cNvPr>
          <p:cNvSpPr>
            <a:spLocks noGrp="1"/>
          </p:cNvSpPr>
          <p:nvPr>
            <p:ph type="body" sz="quarter" idx="18" hasCustomPrompt="1"/>
          </p:nvPr>
        </p:nvSpPr>
        <p:spPr>
          <a:xfrm>
            <a:off x="9556893" y="1876548"/>
            <a:ext cx="2102220"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2519696"/>
            <a:ext cx="2102220"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pic>
        <p:nvPicPr>
          <p:cNvPr id="6" name="Picture 5" descr="A picture containing icon&#10;&#10;Description automatically generated">
            <a:extLst>
              <a:ext uri="{FF2B5EF4-FFF2-40B4-BE49-F238E27FC236}">
                <a16:creationId xmlns:a16="http://schemas.microsoft.com/office/drawing/2014/main" id="{E6DBEE8A-D32D-7F6C-4A66-A6E5C985AD5B}"/>
              </a:ext>
            </a:extLst>
          </p:cNvPr>
          <p:cNvPicPr>
            <a:picLocks noChangeAspect="1"/>
          </p:cNvPicPr>
          <p:nvPr userDrawn="1"/>
        </p:nvPicPr>
        <p:blipFill>
          <a:blip r:embed="rId2"/>
          <a:stretch>
            <a:fillRect/>
          </a:stretch>
        </p:blipFill>
        <p:spPr>
          <a:xfrm>
            <a:off x="0" y="4106459"/>
            <a:ext cx="12192000" cy="2199861"/>
          </a:xfrm>
          <a:prstGeom prst="rect">
            <a:avLst/>
          </a:prstGeom>
        </p:spPr>
      </p:pic>
      <p:pic>
        <p:nvPicPr>
          <p:cNvPr id="8" name="Picture 7" descr="A picture containing device&#10;&#10;Description automatically generated">
            <a:extLst>
              <a:ext uri="{FF2B5EF4-FFF2-40B4-BE49-F238E27FC236}">
                <a16:creationId xmlns:a16="http://schemas.microsoft.com/office/drawing/2014/main" id="{A2437B87-35D2-DB25-6380-7DECE869E95C}"/>
              </a:ext>
            </a:extLst>
          </p:cNvPr>
          <p:cNvPicPr>
            <a:picLocks noChangeAspect="1"/>
          </p:cNvPicPr>
          <p:nvPr userDrawn="1"/>
        </p:nvPicPr>
        <p:blipFill>
          <a:blip r:embed="rId3"/>
          <a:stretch>
            <a:fillRect/>
          </a:stretch>
        </p:blipFill>
        <p:spPr>
          <a:xfrm>
            <a:off x="0" y="4611106"/>
            <a:ext cx="12192000" cy="1537252"/>
          </a:xfrm>
          <a:prstGeom prst="rect">
            <a:avLst/>
          </a:prstGeom>
        </p:spPr>
      </p:pic>
      <p:pic>
        <p:nvPicPr>
          <p:cNvPr id="2" name="Picture 1" descr="Logo&#10;&#10;Description automatically generated">
            <a:extLst>
              <a:ext uri="{FF2B5EF4-FFF2-40B4-BE49-F238E27FC236}">
                <a16:creationId xmlns:a16="http://schemas.microsoft.com/office/drawing/2014/main" id="{C81A4CE3-A382-B312-22DB-9CEA4173065C}"/>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57818962-C158-8A86-B8FF-DC2CC933A86D}"/>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EA72AEBC-D261-4D68-8A77-3060F06D1300}"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10" name="Graphic 9">
            <a:extLst>
              <a:ext uri="{FF2B5EF4-FFF2-40B4-BE49-F238E27FC236}">
                <a16:creationId xmlns:a16="http://schemas.microsoft.com/office/drawing/2014/main" id="{92C8B555-8A7B-8A34-3B1E-CF7913D44D1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9CB98795-E0D7-6269-8EAC-7ABB1144D9A0}"/>
              </a:ext>
            </a:extLst>
          </p:cNvPr>
          <p:cNvSpPr>
            <a:spLocks noGrp="1"/>
          </p:cNvSpPr>
          <p:nvPr>
            <p:ph type="sldNum" sz="quarter" idx="20"/>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4286413952"/>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L Logo Lines">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7A93532-71D0-D05E-6EE7-F2E82D104578}"/>
              </a:ext>
            </a:extLst>
          </p:cNvPr>
          <p:cNvGrpSpPr/>
          <p:nvPr userDrawn="1"/>
        </p:nvGrpSpPr>
        <p:grpSpPr>
          <a:xfrm>
            <a:off x="0" y="4438650"/>
            <a:ext cx="3902176" cy="2419350"/>
            <a:chOff x="0" y="3874168"/>
            <a:chExt cx="4812632" cy="2983832"/>
          </a:xfrm>
        </p:grpSpPr>
        <p:pic>
          <p:nvPicPr>
            <p:cNvPr id="3" name="Picture 2" descr="A picture containing icon&#10;&#10;Description automatically generated">
              <a:extLst>
                <a:ext uri="{FF2B5EF4-FFF2-40B4-BE49-F238E27FC236}">
                  <a16:creationId xmlns:a16="http://schemas.microsoft.com/office/drawing/2014/main" id="{730A7B0A-F79F-93B1-9BB9-47E04ECD8167}"/>
                </a:ext>
              </a:extLst>
            </p:cNvPr>
            <p:cNvPicPr>
              <a:picLocks noChangeAspect="1"/>
            </p:cNvPicPr>
            <p:nvPr/>
          </p:nvPicPr>
          <p:blipFill rotWithShape="1">
            <a:blip r:embed="rId2"/>
            <a:srcRect l="50000" r="10526" b="24873"/>
            <a:stretch/>
          </p:blipFill>
          <p:spPr>
            <a:xfrm>
              <a:off x="0" y="5205317"/>
              <a:ext cx="4812632" cy="1652683"/>
            </a:xfrm>
            <a:prstGeom prst="rect">
              <a:avLst/>
            </a:prstGeom>
          </p:spPr>
        </p:pic>
        <p:pic>
          <p:nvPicPr>
            <p:cNvPr id="4" name="Graphic 4">
              <a:extLst>
                <a:ext uri="{FF2B5EF4-FFF2-40B4-BE49-F238E27FC236}">
                  <a16:creationId xmlns:a16="http://schemas.microsoft.com/office/drawing/2014/main" id="{556EA8C8-B054-949F-4116-CED566BE875B}"/>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9375" t="17544" r="29934" b="38948"/>
            <a:stretch/>
          </p:blipFill>
          <p:spPr>
            <a:xfrm>
              <a:off x="0" y="3874168"/>
              <a:ext cx="3741822" cy="2983832"/>
            </a:xfrm>
            <a:prstGeom prst="rect">
              <a:avLst/>
            </a:prstGeom>
          </p:spPr>
        </p:pic>
      </p:grpSp>
      <p:sp>
        <p:nvSpPr>
          <p:cNvPr id="5" name="Title Placeholder 1">
            <a:extLst>
              <a:ext uri="{FF2B5EF4-FFF2-40B4-BE49-F238E27FC236}">
                <a16:creationId xmlns:a16="http://schemas.microsoft.com/office/drawing/2014/main" id="{430AE8CE-28F6-38EA-5BF8-DC81ABF0B99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7" name="Text Placeholder 6">
            <a:extLst>
              <a:ext uri="{FF2B5EF4-FFF2-40B4-BE49-F238E27FC236}">
                <a16:creationId xmlns:a16="http://schemas.microsoft.com/office/drawing/2014/main" id="{6DAADF01-D003-B82E-57AA-B2A2404F08AC}"/>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a:t>Click to add Sub-title</a:t>
            </a:r>
            <a:endParaRPr lang="en-US" altLang="ja-JP"/>
          </a:p>
        </p:txBody>
      </p:sp>
      <p:sp>
        <p:nvSpPr>
          <p:cNvPr id="9" name="Content Placeholder 20">
            <a:extLst>
              <a:ext uri="{FF2B5EF4-FFF2-40B4-BE49-F238E27FC236}">
                <a16:creationId xmlns:a16="http://schemas.microsoft.com/office/drawing/2014/main" id="{0CBF9A6C-69D1-9665-B19D-FC6E05A1772C}"/>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4">
            <a:extLst>
              <a:ext uri="{FF2B5EF4-FFF2-40B4-BE49-F238E27FC236}">
                <a16:creationId xmlns:a16="http://schemas.microsoft.com/office/drawing/2014/main" id="{F1AF71A1-ED92-5297-D32D-300B2B8C708C}"/>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9054707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R Logo Lines">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99CE2CC-969C-02B6-4879-786B318E4C8C}"/>
              </a:ext>
            </a:extLst>
          </p:cNvPr>
          <p:cNvGrpSpPr/>
          <p:nvPr userDrawn="1"/>
        </p:nvGrpSpPr>
        <p:grpSpPr>
          <a:xfrm>
            <a:off x="9042400" y="0"/>
            <a:ext cx="3149600" cy="1498600"/>
            <a:chOff x="6781800" y="3747544"/>
            <a:chExt cx="2362200" cy="1123950"/>
          </a:xfrm>
        </p:grpSpPr>
        <p:pic>
          <p:nvPicPr>
            <p:cNvPr id="3" name="Picture 2" descr="A picture containing icon&#10;&#10;Description automatically generated">
              <a:extLst>
                <a:ext uri="{FF2B5EF4-FFF2-40B4-BE49-F238E27FC236}">
                  <a16:creationId xmlns:a16="http://schemas.microsoft.com/office/drawing/2014/main" id="{FAAFA0D7-EDAD-407E-9C3A-ACDE027BF994}"/>
                </a:ext>
              </a:extLst>
            </p:cNvPr>
            <p:cNvPicPr>
              <a:picLocks noChangeAspect="1"/>
            </p:cNvPicPr>
            <p:nvPr/>
          </p:nvPicPr>
          <p:blipFill rotWithShape="1">
            <a:blip r:embed="rId2"/>
            <a:srcRect l="75000" t="38103"/>
            <a:stretch/>
          </p:blipFill>
          <p:spPr>
            <a:xfrm>
              <a:off x="6858000" y="3747544"/>
              <a:ext cx="2286000" cy="1021246"/>
            </a:xfrm>
            <a:prstGeom prst="rect">
              <a:avLst/>
            </a:prstGeom>
          </p:spPr>
        </p:pic>
        <p:pic>
          <p:nvPicPr>
            <p:cNvPr id="4" name="Picture 3" descr="A picture containing device&#10;&#10;Description automatically generated">
              <a:extLst>
                <a:ext uri="{FF2B5EF4-FFF2-40B4-BE49-F238E27FC236}">
                  <a16:creationId xmlns:a16="http://schemas.microsoft.com/office/drawing/2014/main" id="{2181FD1D-8A13-107C-7CF7-146150C00B61}"/>
                </a:ext>
              </a:extLst>
            </p:cNvPr>
            <p:cNvPicPr>
              <a:picLocks noChangeAspect="1"/>
            </p:cNvPicPr>
            <p:nvPr/>
          </p:nvPicPr>
          <p:blipFill rotWithShape="1">
            <a:blip r:embed="rId3"/>
            <a:srcRect l="74167" t="21698" b="-19184"/>
            <a:stretch/>
          </p:blipFill>
          <p:spPr>
            <a:xfrm>
              <a:off x="6781800" y="3747544"/>
              <a:ext cx="2362200" cy="1123950"/>
            </a:xfrm>
            <a:prstGeom prst="rect">
              <a:avLst/>
            </a:prstGeom>
          </p:spPr>
        </p:pic>
      </p:grpSp>
      <p:sp>
        <p:nvSpPr>
          <p:cNvPr id="8" name="Content Placeholder 20">
            <a:extLst>
              <a:ext uri="{FF2B5EF4-FFF2-40B4-BE49-F238E27FC236}">
                <a16:creationId xmlns:a16="http://schemas.microsoft.com/office/drawing/2014/main" id="{8BEFFA6A-B275-BB4C-2BAC-AEB5E6C604E3}"/>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1">
            <a:extLst>
              <a:ext uri="{FF2B5EF4-FFF2-40B4-BE49-F238E27FC236}">
                <a16:creationId xmlns:a16="http://schemas.microsoft.com/office/drawing/2014/main" id="{8EED6EFC-5F2B-F024-4055-4DAD7A2ECCC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Text Placeholder 6">
            <a:extLst>
              <a:ext uri="{FF2B5EF4-FFF2-40B4-BE49-F238E27FC236}">
                <a16:creationId xmlns:a16="http://schemas.microsoft.com/office/drawing/2014/main" id="{08944C73-F4C0-8780-0A90-8DB53F9226D7}"/>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a:t>Click to add Sub-title</a:t>
            </a:r>
            <a:endParaRPr lang="en-US" altLang="ja-JP"/>
          </a:p>
        </p:txBody>
      </p:sp>
      <p:sp>
        <p:nvSpPr>
          <p:cNvPr id="7" name="Slide Number Placeholder 4">
            <a:extLst>
              <a:ext uri="{FF2B5EF4-FFF2-40B4-BE49-F238E27FC236}">
                <a16:creationId xmlns:a16="http://schemas.microsoft.com/office/drawing/2014/main" id="{680188FA-E983-62D1-D152-B26B0D95FB5F}"/>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993230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Solar Cover">
    <p:bg>
      <p:bgPr>
        <a:gradFill flip="none" rotWithShape="1">
          <a:gsLst>
            <a:gs pos="0">
              <a:srgbClr val="FFB314"/>
            </a:gs>
            <a:gs pos="100000">
              <a:srgbClr val="FF5800"/>
            </a:gs>
          </a:gsLst>
          <a:lin ang="27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25A1C9-6E64-BD80-664F-73D8FA9F78A7}"/>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4" name="Picture 3" descr="Logo&#10;&#10;Description automatically generated">
            <a:extLst>
              <a:ext uri="{FF2B5EF4-FFF2-40B4-BE49-F238E27FC236}">
                <a16:creationId xmlns:a16="http://schemas.microsoft.com/office/drawing/2014/main" id="{74EB15CB-DB97-7369-BE85-D7B3060325EF}"/>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7" name="Footer Placeholder 4">
            <a:extLst>
              <a:ext uri="{FF2B5EF4-FFF2-40B4-BE49-F238E27FC236}">
                <a16:creationId xmlns:a16="http://schemas.microsoft.com/office/drawing/2014/main" id="{B9043631-CA1F-72E1-FA33-47D6B7E96776}"/>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a:t>
            </a:r>
            <a:fld id="{070B284F-70A1-4575-8A69-1E7D15DA9A5E}"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15" name="Picture 14" descr="A picture containing connector, cable&#10;&#10;Description automatically generated">
            <a:extLst>
              <a:ext uri="{FF2B5EF4-FFF2-40B4-BE49-F238E27FC236}">
                <a16:creationId xmlns:a16="http://schemas.microsoft.com/office/drawing/2014/main" id="{D8B662F2-578E-161B-B1FF-4F0F0FE0EC74}"/>
              </a:ext>
            </a:extLst>
          </p:cNvPr>
          <p:cNvPicPr>
            <a:picLocks noChangeAspect="1"/>
          </p:cNvPicPr>
          <p:nvPr userDrawn="1"/>
        </p:nvPicPr>
        <p:blipFill>
          <a:blip r:embed="rId5"/>
          <a:stretch>
            <a:fillRect/>
          </a:stretch>
        </p:blipFill>
        <p:spPr>
          <a:xfrm>
            <a:off x="0" y="204307"/>
            <a:ext cx="12192000" cy="3498573"/>
          </a:xfrm>
          <a:prstGeom prst="rect">
            <a:avLst/>
          </a:prstGeom>
        </p:spPr>
      </p:pic>
      <p:sp>
        <p:nvSpPr>
          <p:cNvPr id="16" name="Title 7">
            <a:extLst>
              <a:ext uri="{FF2B5EF4-FFF2-40B4-BE49-F238E27FC236}">
                <a16:creationId xmlns:a16="http://schemas.microsoft.com/office/drawing/2014/main" id="{A4B2E99C-298D-718C-3E87-C7CDDD4666A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7" name="Text Placeholder 9">
            <a:extLst>
              <a:ext uri="{FF2B5EF4-FFF2-40B4-BE49-F238E27FC236}">
                <a16:creationId xmlns:a16="http://schemas.microsoft.com/office/drawing/2014/main" id="{D2C48BD7-3C34-B08C-255C-79D84CBB100E}"/>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3" name="Graphic 2">
            <a:extLst>
              <a:ext uri="{FF2B5EF4-FFF2-40B4-BE49-F238E27FC236}">
                <a16:creationId xmlns:a16="http://schemas.microsoft.com/office/drawing/2014/main" id="{58C5AC77-1855-61A1-86D8-42A6577554F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108964935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White cov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FA260-42A7-FF03-B0A9-5106CA3448D8}"/>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2" name="Picture 1" descr="Logo&#10;&#10;Description automatically generated">
            <a:extLst>
              <a:ext uri="{FF2B5EF4-FFF2-40B4-BE49-F238E27FC236}">
                <a16:creationId xmlns:a16="http://schemas.microsoft.com/office/drawing/2014/main" id="{60F65EED-1110-732F-1B11-95551A451854}"/>
              </a:ext>
            </a:extLst>
          </p:cNvPr>
          <p:cNvPicPr>
            <a:picLocks noChangeAspect="1"/>
          </p:cNvPicPr>
          <p:nvPr userDrawn="1"/>
        </p:nvPicPr>
        <p:blipFill>
          <a:blip r:embed="rId3"/>
          <a:stretch>
            <a:fillRect/>
          </a:stretch>
        </p:blipFill>
        <p:spPr>
          <a:xfrm>
            <a:off x="221691" y="203709"/>
            <a:ext cx="3289300" cy="1207171"/>
          </a:xfrm>
          <a:prstGeom prst="rect">
            <a:avLst/>
          </a:prstGeom>
        </p:spPr>
      </p:pic>
      <p:sp>
        <p:nvSpPr>
          <p:cNvPr id="5" name="Footer Placeholder 4">
            <a:extLst>
              <a:ext uri="{FF2B5EF4-FFF2-40B4-BE49-F238E27FC236}">
                <a16:creationId xmlns:a16="http://schemas.microsoft.com/office/drawing/2014/main" id="{A9E0C6D5-DA76-9057-8F38-600063C35CD1}"/>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tx1"/>
                </a:solidFill>
                <a:latin typeface="Segoe UI Semibold" panose="020B0502040204020203" pitchFamily="34" charset="0"/>
                <a:cs typeface="Segoe UI Semibold" panose="020B0502040204020203" pitchFamily="34" charset="0"/>
              </a:rPr>
              <a:t>©</a:t>
            </a:r>
            <a:fld id="{6318BCB0-7DB8-434B-8E73-01EB242A1F8F}"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16" name="Title 7">
            <a:extLst>
              <a:ext uri="{FF2B5EF4-FFF2-40B4-BE49-F238E27FC236}">
                <a16:creationId xmlns:a16="http://schemas.microsoft.com/office/drawing/2014/main" id="{3DE9AE13-4D32-4551-39E8-4FB29B135964}"/>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tx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7" name="Text Placeholder 9">
            <a:extLst>
              <a:ext uri="{FF2B5EF4-FFF2-40B4-BE49-F238E27FC236}">
                <a16:creationId xmlns:a16="http://schemas.microsoft.com/office/drawing/2014/main" id="{93420F3A-1D8C-4A97-7690-AA5AC1E2ECBF}"/>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tx2"/>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18" name="Picture 17" descr="A picture containing connector, cable&#10;&#10;Description automatically generated">
            <a:extLst>
              <a:ext uri="{FF2B5EF4-FFF2-40B4-BE49-F238E27FC236}">
                <a16:creationId xmlns:a16="http://schemas.microsoft.com/office/drawing/2014/main" id="{A09988E2-C227-9B42-2310-2FA7BCE54479}"/>
              </a:ext>
            </a:extLst>
          </p:cNvPr>
          <p:cNvPicPr>
            <a:picLocks noChangeAspect="1"/>
          </p:cNvPicPr>
          <p:nvPr userDrawn="1"/>
        </p:nvPicPr>
        <p:blipFill>
          <a:blip r:embed="rId4"/>
          <a:stretch>
            <a:fillRect/>
          </a:stretch>
        </p:blipFill>
        <p:spPr>
          <a:xfrm>
            <a:off x="0" y="204307"/>
            <a:ext cx="12192000" cy="3498573"/>
          </a:xfrm>
          <a:prstGeom prst="rect">
            <a:avLst/>
          </a:prstGeom>
        </p:spPr>
      </p:pic>
      <p:pic>
        <p:nvPicPr>
          <p:cNvPr id="4" name="Graphic 3">
            <a:extLst>
              <a:ext uri="{FF2B5EF4-FFF2-40B4-BE49-F238E27FC236}">
                <a16:creationId xmlns:a16="http://schemas.microsoft.com/office/drawing/2014/main" id="{83BE3448-BCC2-D46A-15EB-E157DC91901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2041772240"/>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 cover">
    <p:bg>
      <p:bgPr>
        <a:gradFill flip="none" rotWithShape="1">
          <a:gsLst>
            <a:gs pos="0">
              <a:srgbClr val="FFB314"/>
            </a:gs>
            <a:gs pos="100000">
              <a:srgbClr val="FF580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048DB9C-DCF7-0D4F-BD88-98E3E02490F0}"/>
              </a:ext>
            </a:extLst>
          </p:cNvPr>
          <p:cNvSpPr>
            <a:spLocks noGrp="1"/>
          </p:cNvSpPr>
          <p:nvPr>
            <p:ph type="pic" sz="quarter" idx="11" hasCustomPrompt="1"/>
          </p:nvPr>
        </p:nvSpPr>
        <p:spPr>
          <a:xfrm>
            <a:off x="0" y="0"/>
            <a:ext cx="12192000" cy="6858000"/>
          </a:xfrm>
          <a:prstGeom prst="rect">
            <a:avLst/>
          </a:prstGeom>
          <a:gradFill flip="none" rotWithShape="1">
            <a:gsLst>
              <a:gs pos="4000">
                <a:srgbClr val="890078"/>
              </a:gs>
              <a:gs pos="100000">
                <a:srgbClr val="FF5800"/>
              </a:gs>
            </a:gsLst>
            <a:path path="circle">
              <a:fillToRect l="100000" t="100000"/>
            </a:path>
            <a:tileRect r="-100000" b="-100000"/>
          </a:gradFill>
        </p:spPr>
        <p:txBody>
          <a:bodyPr/>
          <a:lstStyle>
            <a:lvl1pPr algn="ctr">
              <a:defRPr b="1" i="0">
                <a:solidFill>
                  <a:schemeClr val="bg1"/>
                </a:solidFill>
                <a:latin typeface="Segoe UI Semibold" panose="020B0502040204020203" pitchFamily="34" charset="0"/>
                <a:cs typeface="Segoe UI Semibold" panose="020B0502040204020203" pitchFamily="34" charset="0"/>
              </a:defRPr>
            </a:lvl1pPr>
          </a:lstStyle>
          <a:p>
            <a:r>
              <a:rPr lang="en-US" altLang="ja-JP"/>
              <a:t>Click icon to add picture. Send your image to the back for logo to display</a:t>
            </a:r>
            <a:endParaRPr lang="en-GB"/>
          </a:p>
        </p:txBody>
      </p:sp>
      <p:sp>
        <p:nvSpPr>
          <p:cNvPr id="2" name="Title 7">
            <a:extLst>
              <a:ext uri="{FF2B5EF4-FFF2-40B4-BE49-F238E27FC236}">
                <a16:creationId xmlns:a16="http://schemas.microsoft.com/office/drawing/2014/main" id="{8DC08F90-D086-622F-9346-FA7E66730FB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3" name="Text Placeholder 9">
            <a:extLst>
              <a:ext uri="{FF2B5EF4-FFF2-40B4-BE49-F238E27FC236}">
                <a16:creationId xmlns:a16="http://schemas.microsoft.com/office/drawing/2014/main" id="{C2A07DD5-7476-E78E-877E-5A83444D081C}"/>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sp>
        <p:nvSpPr>
          <p:cNvPr id="5" name="Footer Placeholder 4">
            <a:extLst>
              <a:ext uri="{FF2B5EF4-FFF2-40B4-BE49-F238E27FC236}">
                <a16:creationId xmlns:a16="http://schemas.microsoft.com/office/drawing/2014/main" id="{4A540F11-B5D8-3385-35F7-66E750CB7A97}"/>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a:t>
            </a:r>
            <a:fld id="{1F040318-8979-4952-A618-4BC676CB252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spTree>
    <p:extLst>
      <p:ext uri="{BB962C8B-B14F-4D97-AF65-F5344CB8AC3E}">
        <p14:creationId xmlns:p14="http://schemas.microsoft.com/office/powerpoint/2010/main" val="2630819957"/>
      </p:ext>
    </p:extLst>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Orchard cover">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text, tree, outdoor, outdoor object&#10;&#10;Description automatically generated">
            <a:extLst>
              <a:ext uri="{FF2B5EF4-FFF2-40B4-BE49-F238E27FC236}">
                <a16:creationId xmlns:a16="http://schemas.microsoft.com/office/drawing/2014/main" id="{486376D3-2F5B-0F1C-3148-25259A5CC0B2}"/>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05588" cy="6858000"/>
          </a:xfrm>
          <a:prstGeom prst="rect">
            <a:avLst/>
          </a:prstGeom>
        </p:spPr>
      </p:pic>
      <p:pic>
        <p:nvPicPr>
          <p:cNvPr id="4" name="Picture 3" descr="Logo&#10;&#10;Description automatically generated">
            <a:extLst>
              <a:ext uri="{FF2B5EF4-FFF2-40B4-BE49-F238E27FC236}">
                <a16:creationId xmlns:a16="http://schemas.microsoft.com/office/drawing/2014/main" id="{C001E068-DCB8-4AF2-A0E0-F83E05F7B5EE}"/>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9" name="Footer Placeholder 4">
            <a:extLst>
              <a:ext uri="{FF2B5EF4-FFF2-40B4-BE49-F238E27FC236}">
                <a16:creationId xmlns:a16="http://schemas.microsoft.com/office/drawing/2014/main" id="{146D7014-93D2-44BD-FF82-57EFCFFD348C}"/>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a:t>
            </a:r>
            <a:fld id="{1F040318-8979-4952-A618-4BC676CB252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sp>
        <p:nvSpPr>
          <p:cNvPr id="12" name="Title 7">
            <a:extLst>
              <a:ext uri="{FF2B5EF4-FFF2-40B4-BE49-F238E27FC236}">
                <a16:creationId xmlns:a16="http://schemas.microsoft.com/office/drawing/2014/main" id="{3729E75C-D01E-AAAB-E111-941F5DF17B5C}"/>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3" name="Text Placeholder 9">
            <a:extLst>
              <a:ext uri="{FF2B5EF4-FFF2-40B4-BE49-F238E27FC236}">
                <a16:creationId xmlns:a16="http://schemas.microsoft.com/office/drawing/2014/main" id="{A985804D-1968-5779-F7D5-38819C3BA9B4}"/>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2" name="Graphic 1">
            <a:extLst>
              <a:ext uri="{FF2B5EF4-FFF2-40B4-BE49-F238E27FC236}">
                <a16:creationId xmlns:a16="http://schemas.microsoft.com/office/drawing/2014/main" id="{1E684D4B-27EC-5164-F9F2-ABD6014621A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3478591879"/>
      </p:ext>
    </p:extLst>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urora divider">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5552" y="4647501"/>
            <a:ext cx="12186448" cy="1536552"/>
          </a:xfrm>
          <a:prstGeom prst="rect">
            <a:avLst/>
          </a:prstGeom>
        </p:spPr>
      </p:pic>
      <p:sp>
        <p:nvSpPr>
          <p:cNvPr id="2" name="Title 7">
            <a:extLst>
              <a:ext uri="{FF2B5EF4-FFF2-40B4-BE49-F238E27FC236}">
                <a16:creationId xmlns:a16="http://schemas.microsoft.com/office/drawing/2014/main" id="{6647BFCF-3982-CCAA-7A02-3B65204B97BD}"/>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Divider</a:t>
            </a:r>
            <a:endParaRPr lang="en-GB"/>
          </a:p>
        </p:txBody>
      </p:sp>
      <p:sp>
        <p:nvSpPr>
          <p:cNvPr id="3" name="Text Placeholder 9">
            <a:extLst>
              <a:ext uri="{FF2B5EF4-FFF2-40B4-BE49-F238E27FC236}">
                <a16:creationId xmlns:a16="http://schemas.microsoft.com/office/drawing/2014/main" id="{E3404243-D446-89D8-2EE0-CCCD9B4F8BDB}"/>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11" name="Picture 10" descr="Logo&#10;&#10;Description automatically generated">
            <a:extLst>
              <a:ext uri="{FF2B5EF4-FFF2-40B4-BE49-F238E27FC236}">
                <a16:creationId xmlns:a16="http://schemas.microsoft.com/office/drawing/2014/main" id="{C9DC505A-2D26-1889-C779-148711CE9504}"/>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12" name="Footer Placeholder 4">
            <a:extLst>
              <a:ext uri="{FF2B5EF4-FFF2-40B4-BE49-F238E27FC236}">
                <a16:creationId xmlns:a16="http://schemas.microsoft.com/office/drawing/2014/main" id="{CCCF9DBF-C7CC-D860-1ABE-732E6CBB51D6}"/>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7C5DE94C-99BC-4FD5-A5C6-7E6A23D3827C}"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16" name="Graphic 15">
            <a:extLst>
              <a:ext uri="{FF2B5EF4-FFF2-40B4-BE49-F238E27FC236}">
                <a16:creationId xmlns:a16="http://schemas.microsoft.com/office/drawing/2014/main" id="{B7DC6CAB-D34C-D60A-CC7D-6395237BF6A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4" name="Slide Number Placeholder 3">
            <a:extLst>
              <a:ext uri="{FF2B5EF4-FFF2-40B4-BE49-F238E27FC236}">
                <a16:creationId xmlns:a16="http://schemas.microsoft.com/office/drawing/2014/main" id="{5659D4B2-E832-B7CD-9885-4542055140B4}"/>
              </a:ext>
            </a:extLst>
          </p:cNvPr>
          <p:cNvSpPr>
            <a:spLocks noGrp="1"/>
          </p:cNvSpPr>
          <p:nvPr>
            <p:ph type="sldNum" sz="quarter" idx="11"/>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0900545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olar divider">
    <p:bg>
      <p:bgPr>
        <a:gradFill>
          <a:gsLst>
            <a:gs pos="0">
              <a:srgbClr val="FFB314"/>
            </a:gs>
            <a:gs pos="100000">
              <a:srgbClr val="FF5800"/>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0" y="4648201"/>
            <a:ext cx="12180896" cy="1535852"/>
          </a:xfrm>
          <a:prstGeom prst="rect">
            <a:avLst/>
          </a:prstGeom>
        </p:spPr>
      </p:pic>
      <p:sp>
        <p:nvSpPr>
          <p:cNvPr id="18" name="Title 7">
            <a:extLst>
              <a:ext uri="{FF2B5EF4-FFF2-40B4-BE49-F238E27FC236}">
                <a16:creationId xmlns:a16="http://schemas.microsoft.com/office/drawing/2014/main" id="{67CCE83A-7C05-0BA3-56E8-C8A7126C145E}"/>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Divider</a:t>
            </a:r>
            <a:endParaRPr lang="en-GB"/>
          </a:p>
        </p:txBody>
      </p:sp>
      <p:sp>
        <p:nvSpPr>
          <p:cNvPr id="19" name="Text Placeholder 9">
            <a:extLst>
              <a:ext uri="{FF2B5EF4-FFF2-40B4-BE49-F238E27FC236}">
                <a16:creationId xmlns:a16="http://schemas.microsoft.com/office/drawing/2014/main" id="{8BD5F945-9526-50AB-F03C-81AA1D0392D1}"/>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6" name="Picture 5" descr="Logo&#10;&#10;Description automatically generated">
            <a:extLst>
              <a:ext uri="{FF2B5EF4-FFF2-40B4-BE49-F238E27FC236}">
                <a16:creationId xmlns:a16="http://schemas.microsoft.com/office/drawing/2014/main" id="{E13BDA52-EACA-ED5B-66AA-1FFC721105A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A76DC12-D48C-AF29-5BD9-B74421C476B0}"/>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CD22CE56-B61F-45E9-B14C-06C73452CB93}"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9" name="Graphic 8">
            <a:extLst>
              <a:ext uri="{FF2B5EF4-FFF2-40B4-BE49-F238E27FC236}">
                <a16:creationId xmlns:a16="http://schemas.microsoft.com/office/drawing/2014/main" id="{DFD41A6F-C63C-8531-0E7F-25589016F89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2" name="Slide Number Placeholder 3">
            <a:extLst>
              <a:ext uri="{FF2B5EF4-FFF2-40B4-BE49-F238E27FC236}">
                <a16:creationId xmlns:a16="http://schemas.microsoft.com/office/drawing/2014/main" id="{6CD4BF50-6A69-BEB3-75EA-EB03FAB676B5}"/>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55710271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Aurora End Slide">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5552" y="4647501"/>
            <a:ext cx="12186448" cy="1536552"/>
          </a:xfrm>
          <a:prstGeom prst="rect">
            <a:avLst/>
          </a:prstGeom>
        </p:spPr>
      </p:pic>
      <p:pic>
        <p:nvPicPr>
          <p:cNvPr id="5" name="Picture 4" descr="Logo&#10;&#10;Description automatically generated">
            <a:extLst>
              <a:ext uri="{FF2B5EF4-FFF2-40B4-BE49-F238E27FC236}">
                <a16:creationId xmlns:a16="http://schemas.microsoft.com/office/drawing/2014/main" id="{29F6752F-C195-900B-743A-3C3A7BB568E1}"/>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2" name="Footer Placeholder 4">
            <a:extLst>
              <a:ext uri="{FF2B5EF4-FFF2-40B4-BE49-F238E27FC236}">
                <a16:creationId xmlns:a16="http://schemas.microsoft.com/office/drawing/2014/main" id="{2F53BE18-10C1-079A-6620-B10DA868A4D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9DBFA95E-50DC-4369-B56A-7D93EAE84222}"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8" name="Graphic 7">
            <a:extLst>
              <a:ext uri="{FF2B5EF4-FFF2-40B4-BE49-F238E27FC236}">
                <a16:creationId xmlns:a16="http://schemas.microsoft.com/office/drawing/2014/main" id="{B15B43A2-27E6-695E-7478-295E22540D08}"/>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4" name="Slide Number Placeholder 3">
            <a:extLst>
              <a:ext uri="{FF2B5EF4-FFF2-40B4-BE49-F238E27FC236}">
                <a16:creationId xmlns:a16="http://schemas.microsoft.com/office/drawing/2014/main" id="{8A3ED374-E56F-7B92-7C0F-98C91733A38D}"/>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41890673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Solar End Slide">
    <p:bg>
      <p:bgPr>
        <a:gradFill>
          <a:gsLst>
            <a:gs pos="0">
              <a:srgbClr val="FFB314"/>
            </a:gs>
            <a:gs pos="100000">
              <a:srgbClr val="FF5800"/>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0" y="4648201"/>
            <a:ext cx="12180896" cy="1535852"/>
          </a:xfrm>
          <a:prstGeom prst="rect">
            <a:avLst/>
          </a:prstGeom>
        </p:spPr>
      </p:pic>
      <p:pic>
        <p:nvPicPr>
          <p:cNvPr id="5" name="Picture 4" descr="Logo&#10;&#10;Description automatically generated">
            <a:extLst>
              <a:ext uri="{FF2B5EF4-FFF2-40B4-BE49-F238E27FC236}">
                <a16:creationId xmlns:a16="http://schemas.microsoft.com/office/drawing/2014/main" id="{6D76C8DB-10B9-4AF5-08BB-850195E11E5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4" name="Footer Placeholder 4">
            <a:extLst>
              <a:ext uri="{FF2B5EF4-FFF2-40B4-BE49-F238E27FC236}">
                <a16:creationId xmlns:a16="http://schemas.microsoft.com/office/drawing/2014/main" id="{0331C954-49F8-9DF5-8795-A8BED44ABA05}"/>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C259C16A-6D70-46F6-BB13-4DDF4D227DE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&lt;Highly Confidential&gt;</a:t>
            </a:r>
          </a:p>
        </p:txBody>
      </p:sp>
      <p:pic>
        <p:nvPicPr>
          <p:cNvPr id="8" name="Graphic 7">
            <a:extLst>
              <a:ext uri="{FF2B5EF4-FFF2-40B4-BE49-F238E27FC236}">
                <a16:creationId xmlns:a16="http://schemas.microsoft.com/office/drawing/2014/main" id="{7AD62FCC-CAB2-0F2C-5800-59A75EF4383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2" name="Slide Number Placeholder 3">
            <a:extLst>
              <a:ext uri="{FF2B5EF4-FFF2-40B4-BE49-F238E27FC236}">
                <a16:creationId xmlns:a16="http://schemas.microsoft.com/office/drawing/2014/main" id="{4873444C-6F5C-E5F9-9C67-F4D80DE83785}"/>
              </a:ext>
            </a:extLst>
          </p:cNvPr>
          <p:cNvSpPr>
            <a:spLocks noGrp="1"/>
          </p:cNvSpPr>
          <p:nvPr>
            <p:ph type="sldNum" sz="quarter" idx="11"/>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59511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047273F-8383-0B40-A84D-A6E3D5DAB531}"/>
              </a:ext>
            </a:extLst>
          </p:cNvPr>
          <p:cNvSpPr/>
          <p:nvPr userDrawn="1"/>
        </p:nvSpPr>
        <p:spPr>
          <a:xfrm>
            <a:off x="1" y="0"/>
            <a:ext cx="3543300" cy="6858000"/>
          </a:xfrm>
          <a:prstGeom prst="roundRect">
            <a:avLst>
              <a:gd name="adj" fmla="val 0"/>
            </a:avLst>
          </a:prstGeom>
          <a:gradFill flip="none" rotWithShape="1">
            <a:gsLst>
              <a:gs pos="99000">
                <a:schemeClr val="accent6"/>
              </a:gs>
              <a:gs pos="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Text Placeholder 6">
            <a:extLst>
              <a:ext uri="{FF2B5EF4-FFF2-40B4-BE49-F238E27FC236}">
                <a16:creationId xmlns:a16="http://schemas.microsoft.com/office/drawing/2014/main" id="{7172A34A-A47D-0B40-835D-28831DC7725C}"/>
              </a:ext>
            </a:extLst>
          </p:cNvPr>
          <p:cNvSpPr>
            <a:spLocks noGrp="1"/>
          </p:cNvSpPr>
          <p:nvPr>
            <p:ph type="body" sz="quarter" idx="15" hasCustomPrompt="1"/>
          </p:nvPr>
        </p:nvSpPr>
        <p:spPr>
          <a:xfrm>
            <a:off x="-12022" y="3037295"/>
            <a:ext cx="3543300" cy="1150583"/>
          </a:xfrm>
          <a:prstGeom prst="rect">
            <a:avLst/>
          </a:prstGeom>
        </p:spPr>
        <p:txBody>
          <a:bodyPr/>
          <a:lstStyle>
            <a:lvl1pPr marL="0" indent="0" algn="ctr">
              <a:lnSpc>
                <a:spcPct val="100000"/>
              </a:lnSpc>
              <a:spcBef>
                <a:spcPts val="0"/>
              </a:spcBef>
              <a:spcAft>
                <a:spcPts val="0"/>
              </a:spcAft>
              <a:buNone/>
              <a:defRPr sz="2133" b="1" i="0">
                <a:solidFill>
                  <a:schemeClr val="tx1"/>
                </a:solidFill>
                <a:latin typeface="Segoe UI Semibold" panose="020B0502040204020203" pitchFamily="34" charset="0"/>
                <a:cs typeface="Segoe UI Semibold" panose="020B0502040204020203" pitchFamily="34" charset="0"/>
              </a:defRPr>
            </a:lvl1pPr>
            <a:lvl2pPr marL="457189" indent="0" algn="ctr">
              <a:buNone/>
              <a:defRPr sz="1333"/>
            </a:lvl2pPr>
            <a:lvl3pPr marL="914377" indent="0" algn="ctr">
              <a:buNone/>
              <a:defRPr sz="1333"/>
            </a:lvl3pPr>
            <a:lvl4pPr marL="1371566" indent="0" algn="ctr">
              <a:buNone/>
              <a:defRPr sz="1333"/>
            </a:lvl4pPr>
            <a:lvl5pPr marL="1828754" indent="0" algn="ctr">
              <a:buNone/>
              <a:defRPr sz="1333"/>
            </a:lvl5pPr>
          </a:lstStyle>
          <a:p>
            <a:pPr lvl="0"/>
            <a:r>
              <a:rPr lang="en-US" altLang="ja-JP"/>
              <a:t>Click to edit </a:t>
            </a:r>
            <a:br>
              <a:rPr lang="en-US" altLang="ja-JP"/>
            </a:br>
            <a:r>
              <a:rPr lang="en-US" altLang="ja-JP"/>
              <a:t>Master text styles</a:t>
            </a:r>
          </a:p>
        </p:txBody>
      </p:sp>
      <p:sp>
        <p:nvSpPr>
          <p:cNvPr id="23" name="Text Placeholder 11">
            <a:extLst>
              <a:ext uri="{FF2B5EF4-FFF2-40B4-BE49-F238E27FC236}">
                <a16:creationId xmlns:a16="http://schemas.microsoft.com/office/drawing/2014/main" id="{8B064F4E-61E6-8D43-884D-B02F8BF1243B}"/>
              </a:ext>
            </a:extLst>
          </p:cNvPr>
          <p:cNvSpPr>
            <a:spLocks noGrp="1"/>
          </p:cNvSpPr>
          <p:nvPr>
            <p:ph type="body" sz="quarter" idx="20" hasCustomPrompt="1"/>
          </p:nvPr>
        </p:nvSpPr>
        <p:spPr>
          <a:xfrm>
            <a:off x="4810829"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4" name="Text Placeholder 11">
            <a:extLst>
              <a:ext uri="{FF2B5EF4-FFF2-40B4-BE49-F238E27FC236}">
                <a16:creationId xmlns:a16="http://schemas.microsoft.com/office/drawing/2014/main" id="{03EE597B-F187-9343-9BDB-C8BFA2AFFFD0}"/>
              </a:ext>
            </a:extLst>
          </p:cNvPr>
          <p:cNvSpPr>
            <a:spLocks noGrp="1"/>
          </p:cNvSpPr>
          <p:nvPr>
            <p:ph type="body" sz="quarter" idx="21" hasCustomPrompt="1"/>
          </p:nvPr>
        </p:nvSpPr>
        <p:spPr>
          <a:xfrm>
            <a:off x="4810829"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7" name="Text Placeholder 11">
            <a:extLst>
              <a:ext uri="{FF2B5EF4-FFF2-40B4-BE49-F238E27FC236}">
                <a16:creationId xmlns:a16="http://schemas.microsoft.com/office/drawing/2014/main" id="{D33AE9B1-FC4C-B64A-A627-4C5DEB4D3642}"/>
              </a:ext>
            </a:extLst>
          </p:cNvPr>
          <p:cNvSpPr>
            <a:spLocks noGrp="1"/>
          </p:cNvSpPr>
          <p:nvPr>
            <p:ph type="body" sz="quarter" idx="23" hasCustomPrompt="1"/>
          </p:nvPr>
        </p:nvSpPr>
        <p:spPr>
          <a:xfrm>
            <a:off x="8768294"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8" name="Text Placeholder 11">
            <a:extLst>
              <a:ext uri="{FF2B5EF4-FFF2-40B4-BE49-F238E27FC236}">
                <a16:creationId xmlns:a16="http://schemas.microsoft.com/office/drawing/2014/main" id="{D7BDC373-757A-224C-BDE1-7C04B2534237}"/>
              </a:ext>
            </a:extLst>
          </p:cNvPr>
          <p:cNvSpPr>
            <a:spLocks noGrp="1"/>
          </p:cNvSpPr>
          <p:nvPr>
            <p:ph type="body" sz="quarter" idx="24" hasCustomPrompt="1"/>
          </p:nvPr>
        </p:nvSpPr>
        <p:spPr>
          <a:xfrm>
            <a:off x="8768294"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32" name="Title 4">
            <a:extLst>
              <a:ext uri="{FF2B5EF4-FFF2-40B4-BE49-F238E27FC236}">
                <a16:creationId xmlns:a16="http://schemas.microsoft.com/office/drawing/2014/main" id="{738D054A-338D-8647-BDC8-3D1F6F5A5227}"/>
              </a:ext>
            </a:extLst>
          </p:cNvPr>
          <p:cNvSpPr>
            <a:spLocks noGrp="1"/>
          </p:cNvSpPr>
          <p:nvPr>
            <p:ph type="title" hasCustomPrompt="1"/>
          </p:nvPr>
        </p:nvSpPr>
        <p:spPr>
          <a:xfrm>
            <a:off x="-12022" y="1461049"/>
            <a:ext cx="3543300" cy="1465835"/>
          </a:xfrm>
          <a:prstGeom prst="rect">
            <a:avLst/>
          </a:prstGeom>
        </p:spPr>
        <p:txBody>
          <a:bodyPr anchor="ctr"/>
          <a:lstStyle>
            <a:lvl1pPr algn="ctr">
              <a:lnSpc>
                <a:spcPct val="90000"/>
              </a:lnSpc>
              <a:spcBef>
                <a:spcPts val="0"/>
              </a:spcBef>
              <a:spcAft>
                <a:spcPts val="0"/>
              </a:spcAft>
              <a:defRPr sz="5333" b="1">
                <a:solidFill>
                  <a:schemeClr val="tx1"/>
                </a:solidFill>
                <a:latin typeface="Segoe UI" panose="020B0502040204020203" pitchFamily="34" charset="0"/>
                <a:cs typeface="Segoe UI" panose="020B0502040204020203" pitchFamily="34" charset="0"/>
              </a:defRPr>
            </a:lvl1pPr>
          </a:lstStyle>
          <a:p>
            <a:r>
              <a:rPr lang="en-US"/>
              <a:t>Today’s</a:t>
            </a:r>
            <a:br>
              <a:rPr lang="en-US"/>
            </a:br>
            <a:r>
              <a:rPr lang="en-US"/>
              <a:t>agenda</a:t>
            </a:r>
            <a:endParaRPr lang="en-GB"/>
          </a:p>
        </p:txBody>
      </p:sp>
      <p:sp>
        <p:nvSpPr>
          <p:cNvPr id="12" name="Text Placeholder 11">
            <a:extLst>
              <a:ext uri="{FF2B5EF4-FFF2-40B4-BE49-F238E27FC236}">
                <a16:creationId xmlns:a16="http://schemas.microsoft.com/office/drawing/2014/main" id="{7EC2AE20-AEB6-8B03-7DCF-535B87E65D1B}"/>
              </a:ext>
            </a:extLst>
          </p:cNvPr>
          <p:cNvSpPr>
            <a:spLocks noGrp="1"/>
          </p:cNvSpPr>
          <p:nvPr>
            <p:ph type="body" sz="quarter" idx="28" hasCustomPrompt="1"/>
          </p:nvPr>
        </p:nvSpPr>
        <p:spPr>
          <a:xfrm>
            <a:off x="4133427" y="469701"/>
            <a:ext cx="7468445" cy="630767"/>
          </a:xfrm>
          <a:prstGeom prst="rect">
            <a:avLst/>
          </a:prstGeom>
        </p:spPr>
        <p:txBody>
          <a:bodyPr anchor="ctr"/>
          <a:lstStyle>
            <a:lvl1pPr>
              <a:lnSpc>
                <a:spcPct val="100000"/>
              </a:lnSpc>
              <a:spcBef>
                <a:spcPts val="0"/>
              </a:spcBef>
              <a:spcAft>
                <a:spcPts val="0"/>
              </a:spcAft>
              <a:defRPr sz="3600" b="1" i="0">
                <a:solidFill>
                  <a:schemeClr val="bg1"/>
                </a:solidFill>
                <a:latin typeface="Segoe UI" panose="020B0502040204020203" pitchFamily="34" charset="0"/>
                <a:cs typeface="Segoe UI" panose="020B0502040204020203" pitchFamily="34" charset="0"/>
              </a:defRPr>
            </a:lvl1pPr>
          </a:lstStyle>
          <a:p>
            <a:pPr lvl="0"/>
            <a:r>
              <a:rPr lang="en-GB"/>
              <a:t>Click to edit Heading</a:t>
            </a:r>
          </a:p>
        </p:txBody>
      </p:sp>
      <p:sp>
        <p:nvSpPr>
          <p:cNvPr id="38" name="Text Placeholder 7">
            <a:extLst>
              <a:ext uri="{FF2B5EF4-FFF2-40B4-BE49-F238E27FC236}">
                <a16:creationId xmlns:a16="http://schemas.microsoft.com/office/drawing/2014/main" id="{D54C86CE-629D-346E-54A5-2945D082530B}"/>
              </a:ext>
            </a:extLst>
          </p:cNvPr>
          <p:cNvSpPr>
            <a:spLocks noGrp="1"/>
          </p:cNvSpPr>
          <p:nvPr>
            <p:ph type="body" sz="quarter" idx="10" hasCustomPrompt="1"/>
          </p:nvPr>
        </p:nvSpPr>
        <p:spPr>
          <a:xfrm>
            <a:off x="4133427" y="1466647"/>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9" name="Text Placeholder 7">
            <a:extLst>
              <a:ext uri="{FF2B5EF4-FFF2-40B4-BE49-F238E27FC236}">
                <a16:creationId xmlns:a16="http://schemas.microsoft.com/office/drawing/2014/main" id="{4D21A050-29AF-83A2-3F07-2F1008AD4844}"/>
              </a:ext>
            </a:extLst>
          </p:cNvPr>
          <p:cNvSpPr>
            <a:spLocks noGrp="1"/>
          </p:cNvSpPr>
          <p:nvPr>
            <p:ph type="body" sz="quarter" idx="34" hasCustomPrompt="1"/>
          </p:nvPr>
        </p:nvSpPr>
        <p:spPr>
          <a:xfrm>
            <a:off x="8090892" y="1463349"/>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02</a:t>
            </a:r>
          </a:p>
        </p:txBody>
      </p:sp>
      <p:pic>
        <p:nvPicPr>
          <p:cNvPr id="19" name="Picture 18" descr="A picture containing icon&#10;&#10;Description automatically generated">
            <a:extLst>
              <a:ext uri="{FF2B5EF4-FFF2-40B4-BE49-F238E27FC236}">
                <a16:creationId xmlns:a16="http://schemas.microsoft.com/office/drawing/2014/main" id="{897AAA94-9C3F-E864-5505-616F8D61CF29}"/>
              </a:ext>
            </a:extLst>
          </p:cNvPr>
          <p:cNvPicPr>
            <a:picLocks noChangeAspect="1"/>
          </p:cNvPicPr>
          <p:nvPr userDrawn="1"/>
        </p:nvPicPr>
        <p:blipFill>
          <a:blip r:embed="rId2"/>
          <a:stretch>
            <a:fillRect/>
          </a:stretch>
        </p:blipFill>
        <p:spPr>
          <a:xfrm>
            <a:off x="0" y="4158526"/>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77D8330D-2FFE-ABA8-B03B-53788C0AB5E7}"/>
              </a:ext>
            </a:extLst>
          </p:cNvPr>
          <p:cNvPicPr>
            <a:picLocks noChangeAspect="1"/>
          </p:cNvPicPr>
          <p:nvPr userDrawn="1"/>
        </p:nvPicPr>
        <p:blipFill>
          <a:blip r:embed="rId3"/>
          <a:stretch>
            <a:fillRect/>
          </a:stretch>
        </p:blipFill>
        <p:spPr>
          <a:xfrm>
            <a:off x="0" y="4663173"/>
            <a:ext cx="12192000" cy="1537252"/>
          </a:xfrm>
          <a:prstGeom prst="rect">
            <a:avLst/>
          </a:prstGeom>
        </p:spPr>
      </p:pic>
      <p:sp>
        <p:nvSpPr>
          <p:cNvPr id="21" name="Text Placeholder 11">
            <a:extLst>
              <a:ext uri="{FF2B5EF4-FFF2-40B4-BE49-F238E27FC236}">
                <a16:creationId xmlns:a16="http://schemas.microsoft.com/office/drawing/2014/main" id="{40DFB0B7-B1C0-6454-D75C-6DEB1B70917D}"/>
              </a:ext>
            </a:extLst>
          </p:cNvPr>
          <p:cNvSpPr>
            <a:spLocks noGrp="1"/>
          </p:cNvSpPr>
          <p:nvPr>
            <p:ph type="body" sz="quarter" idx="35" hasCustomPrompt="1"/>
          </p:nvPr>
        </p:nvSpPr>
        <p:spPr>
          <a:xfrm>
            <a:off x="4810829"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2" name="Text Placeholder 11">
            <a:extLst>
              <a:ext uri="{FF2B5EF4-FFF2-40B4-BE49-F238E27FC236}">
                <a16:creationId xmlns:a16="http://schemas.microsoft.com/office/drawing/2014/main" id="{6576B903-0A56-C02C-1809-877FEC86FF12}"/>
              </a:ext>
            </a:extLst>
          </p:cNvPr>
          <p:cNvSpPr>
            <a:spLocks noGrp="1"/>
          </p:cNvSpPr>
          <p:nvPr>
            <p:ph type="body" sz="quarter" idx="36" hasCustomPrompt="1"/>
          </p:nvPr>
        </p:nvSpPr>
        <p:spPr>
          <a:xfrm>
            <a:off x="4810829"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5" name="Text Placeholder 11">
            <a:extLst>
              <a:ext uri="{FF2B5EF4-FFF2-40B4-BE49-F238E27FC236}">
                <a16:creationId xmlns:a16="http://schemas.microsoft.com/office/drawing/2014/main" id="{BB438C97-5166-D0D0-91A9-D5132A704E7B}"/>
              </a:ext>
            </a:extLst>
          </p:cNvPr>
          <p:cNvSpPr>
            <a:spLocks noGrp="1"/>
          </p:cNvSpPr>
          <p:nvPr>
            <p:ph type="body" sz="quarter" idx="37" hasCustomPrompt="1"/>
          </p:nvPr>
        </p:nvSpPr>
        <p:spPr>
          <a:xfrm>
            <a:off x="8768294"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6" name="Text Placeholder 11">
            <a:extLst>
              <a:ext uri="{FF2B5EF4-FFF2-40B4-BE49-F238E27FC236}">
                <a16:creationId xmlns:a16="http://schemas.microsoft.com/office/drawing/2014/main" id="{106BC8EE-0D99-B1BA-D5DC-DD745D77C20D}"/>
              </a:ext>
            </a:extLst>
          </p:cNvPr>
          <p:cNvSpPr>
            <a:spLocks noGrp="1"/>
          </p:cNvSpPr>
          <p:nvPr>
            <p:ph type="body" sz="quarter" idx="38" hasCustomPrompt="1"/>
          </p:nvPr>
        </p:nvSpPr>
        <p:spPr>
          <a:xfrm>
            <a:off x="8768294"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9" name="Text Placeholder 7">
            <a:extLst>
              <a:ext uri="{FF2B5EF4-FFF2-40B4-BE49-F238E27FC236}">
                <a16:creationId xmlns:a16="http://schemas.microsoft.com/office/drawing/2014/main" id="{FAC7739C-3175-F4CE-9846-8E401CC9F730}"/>
              </a:ext>
            </a:extLst>
          </p:cNvPr>
          <p:cNvSpPr>
            <a:spLocks noGrp="1"/>
          </p:cNvSpPr>
          <p:nvPr>
            <p:ph type="body" sz="quarter" idx="39" hasCustomPrompt="1"/>
          </p:nvPr>
        </p:nvSpPr>
        <p:spPr>
          <a:xfrm>
            <a:off x="4133427" y="3032774"/>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33" name="Text Placeholder 7">
            <a:extLst>
              <a:ext uri="{FF2B5EF4-FFF2-40B4-BE49-F238E27FC236}">
                <a16:creationId xmlns:a16="http://schemas.microsoft.com/office/drawing/2014/main" id="{10CD6ECF-6757-1280-EA64-C463D347F3B6}"/>
              </a:ext>
            </a:extLst>
          </p:cNvPr>
          <p:cNvSpPr>
            <a:spLocks noGrp="1"/>
          </p:cNvSpPr>
          <p:nvPr>
            <p:ph type="body" sz="quarter" idx="40" hasCustomPrompt="1"/>
          </p:nvPr>
        </p:nvSpPr>
        <p:spPr>
          <a:xfrm>
            <a:off x="8090892" y="3029475"/>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04</a:t>
            </a:r>
          </a:p>
        </p:txBody>
      </p:sp>
      <p:pic>
        <p:nvPicPr>
          <p:cNvPr id="2" name="Picture 1" descr="Logo&#10;&#10;Description automatically generated">
            <a:extLst>
              <a:ext uri="{FF2B5EF4-FFF2-40B4-BE49-F238E27FC236}">
                <a16:creationId xmlns:a16="http://schemas.microsoft.com/office/drawing/2014/main" id="{08C35922-DB58-7397-4CCE-4AEC76EF5543}"/>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6" name="Footer Placeholder 4">
            <a:extLst>
              <a:ext uri="{FF2B5EF4-FFF2-40B4-BE49-F238E27FC236}">
                <a16:creationId xmlns:a16="http://schemas.microsoft.com/office/drawing/2014/main" id="{392BCE9C-4DE0-6003-09C3-68DFCEBA67A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599B10B5-F466-4368-9152-132DF5AA1AA3}"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&lt;Confidential&gt;</a:t>
            </a:r>
          </a:p>
        </p:txBody>
      </p:sp>
      <p:pic>
        <p:nvPicPr>
          <p:cNvPr id="8" name="Graphic 7">
            <a:extLst>
              <a:ext uri="{FF2B5EF4-FFF2-40B4-BE49-F238E27FC236}">
                <a16:creationId xmlns:a16="http://schemas.microsoft.com/office/drawing/2014/main" id="{BB09F6A2-415B-7C3F-D9EA-62AC9521F8C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DB456711-C174-FBA2-6EAD-13CE29DC8D2E}"/>
              </a:ext>
            </a:extLst>
          </p:cNvPr>
          <p:cNvSpPr>
            <a:spLocks noGrp="1"/>
          </p:cNvSpPr>
          <p:nvPr>
            <p:ph type="sldNum" sz="quarter" idx="41"/>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270515033"/>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18AE1D-94C9-D3C6-0407-5B8FDFD3F4E5}"/>
              </a:ext>
            </a:extLst>
          </p:cNvPr>
          <p:cNvSpPr>
            <a:spLocks noGrp="1"/>
          </p:cNvSpPr>
          <p:nvPr>
            <p:ph type="sldNum" sz="quarter" idx="10"/>
          </p:nvPr>
        </p:nvSpPr>
        <p:spPr/>
        <p:txBody>
          <a:bodyPr/>
          <a:lstStyle/>
          <a:p>
            <a:pPr algn="r"/>
            <a:fld id="{5FF3D83E-15E1-4A03-AD1D-2D5ABF521937}" type="slidenum">
              <a:rPr lang="en-CA" smtClean="0"/>
              <a:pPr algn="r"/>
              <a:t>‹#›</a:t>
            </a:fld>
            <a:endParaRPr lang="en-CA"/>
          </a:p>
        </p:txBody>
      </p:sp>
      <p:sp>
        <p:nvSpPr>
          <p:cNvPr id="2" name="Title 1">
            <a:extLst>
              <a:ext uri="{FF2B5EF4-FFF2-40B4-BE49-F238E27FC236}">
                <a16:creationId xmlns:a16="http://schemas.microsoft.com/office/drawing/2014/main" id="{5F813DCA-45C6-C307-AA6C-5508DC0DB1DF}"/>
              </a:ext>
            </a:extLst>
          </p:cNvPr>
          <p:cNvSpPr>
            <a:spLocks noGrp="1"/>
          </p:cNvSpPr>
          <p:nvPr>
            <p:ph type="title"/>
          </p:nvPr>
        </p:nvSpPr>
        <p:spPr>
          <a:xfrm>
            <a:off x="457888" y="457200"/>
            <a:ext cx="11200711" cy="987692"/>
          </a:xfrm>
        </p:spPr>
        <p:txBody>
          <a:bodyPr>
            <a:normAutofit fontScale="90000"/>
          </a:bodyPr>
          <a:lstStyle/>
          <a:p>
            <a:pPr>
              <a:lnSpc>
                <a:spcPct val="100000"/>
              </a:lnSpc>
            </a:pPr>
            <a:r>
              <a:rPr lang="en-US"/>
              <a:t>Click to edit Master title style</a:t>
            </a:r>
          </a:p>
        </p:txBody>
      </p:sp>
      <p:sp>
        <p:nvSpPr>
          <p:cNvPr id="7" name="Content Placeholder 2">
            <a:extLst>
              <a:ext uri="{FF2B5EF4-FFF2-40B4-BE49-F238E27FC236}">
                <a16:creationId xmlns:a16="http://schemas.microsoft.com/office/drawing/2014/main" id="{30950EC2-2F59-74DE-330D-341146AF84EF}"/>
              </a:ext>
            </a:extLst>
          </p:cNvPr>
          <p:cNvSpPr>
            <a:spLocks noGrp="1"/>
          </p:cNvSpPr>
          <p:nvPr>
            <p:ph sz="quarter" idx="11"/>
          </p:nvPr>
        </p:nvSpPr>
        <p:spPr>
          <a:xfrm>
            <a:off x="457200" y="1700808"/>
            <a:ext cx="11201588" cy="4300106"/>
          </a:xfrm>
        </p:spPr>
        <p:txBody>
          <a:bodyPr/>
          <a:lstStyle/>
          <a:p>
            <a:pPr lvl="0"/>
            <a:r>
              <a:rPr lang="en-US" sz="1400">
                <a:solidFill>
                  <a:srgbClr val="464646"/>
                </a:solidFill>
              </a:rPr>
              <a:t>Click to edit Master text styles</a:t>
            </a:r>
          </a:p>
          <a:p>
            <a:pPr lvl="1"/>
            <a:r>
              <a:rPr lang="en-US" sz="1400">
                <a:solidFill>
                  <a:srgbClr val="464646"/>
                </a:solidFill>
              </a:rPr>
              <a:t>Second level</a:t>
            </a:r>
          </a:p>
          <a:p>
            <a:pPr lvl="2"/>
            <a:r>
              <a:rPr lang="en-US" sz="1400">
                <a:solidFill>
                  <a:srgbClr val="464646"/>
                </a:solidFill>
              </a:rPr>
              <a:t>Third level</a:t>
            </a:r>
          </a:p>
        </p:txBody>
      </p:sp>
      <p:graphicFrame>
        <p:nvGraphicFramePr>
          <p:cNvPr id="8" name="Table 7">
            <a:extLst>
              <a:ext uri="{FF2B5EF4-FFF2-40B4-BE49-F238E27FC236}">
                <a16:creationId xmlns:a16="http://schemas.microsoft.com/office/drawing/2014/main" id="{1AA80F43-DF0B-399E-18BB-D9C684142F22}"/>
              </a:ext>
            </a:extLst>
          </p:cNvPr>
          <p:cNvGraphicFramePr>
            <a:graphicFrameLocks noGrp="1"/>
          </p:cNvGraphicFramePr>
          <p:nvPr userDrawn="1">
            <p:extLst>
              <p:ext uri="{D42A27DB-BD31-4B8C-83A1-F6EECF244321}">
                <p14:modId xmlns:p14="http://schemas.microsoft.com/office/powerpoint/2010/main" val="1096598202"/>
              </p:ext>
            </p:extLst>
          </p:nvPr>
        </p:nvGraphicFramePr>
        <p:xfrm>
          <a:off x="618454" y="2921000"/>
          <a:ext cx="11065545" cy="2657971"/>
        </p:xfrm>
        <a:graphic>
          <a:graphicData uri="http://schemas.openxmlformats.org/drawingml/2006/table">
            <a:tbl>
              <a:tblPr bandRow="1">
                <a:tableStyleId>{8EC20E35-A176-4012-BC5E-935CFFF8708E}</a:tableStyleId>
              </a:tblPr>
              <a:tblGrid>
                <a:gridCol w="1617557">
                  <a:extLst>
                    <a:ext uri="{9D8B030D-6E8A-4147-A177-3AD203B41FA5}">
                      <a16:colId xmlns:a16="http://schemas.microsoft.com/office/drawing/2014/main" val="20000"/>
                    </a:ext>
                  </a:extLst>
                </a:gridCol>
                <a:gridCol w="9447988">
                  <a:extLst>
                    <a:ext uri="{9D8B030D-6E8A-4147-A177-3AD203B41FA5}">
                      <a16:colId xmlns:a16="http://schemas.microsoft.com/office/drawing/2014/main" val="20001"/>
                    </a:ext>
                  </a:extLst>
                </a:gridCol>
              </a:tblGrid>
              <a:tr h="273931">
                <a:tc gridSpan="2">
                  <a:txBody>
                    <a:bodyPr/>
                    <a:lstStyle/>
                    <a:p>
                      <a:pPr algn="l" fontAlgn="t"/>
                      <a:r>
                        <a:rPr lang="en-US" sz="1100" b="0" i="0" u="none" strike="noStrike">
                          <a:solidFill>
                            <a:schemeClr val="bg1"/>
                          </a:solidFill>
                          <a:effectLst/>
                          <a:latin typeface="Segoe UI" panose="020B0502040204020203" pitchFamily="34" charset="0"/>
                          <a:cs typeface="Segoe UI" panose="020B0502040204020203" pitchFamily="34" charset="0"/>
                        </a:rPr>
                        <a:t>MANDATORY PROTECTION FOR HIGHLY CONFIDENTIAL DATA</a:t>
                      </a: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solidFill>
                      <a:schemeClr val="tx2"/>
                    </a:solidFill>
                  </a:tcPr>
                </a:tc>
                <a:tc hMerge="1">
                  <a:txBody>
                    <a:bodyPr/>
                    <a:lstStyle/>
                    <a:p>
                      <a:pPr algn="l" fontAlgn="t"/>
                      <a:endParaRPr lang="en-US" sz="1000" b="1"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443280">
                <a:tc>
                  <a:txBody>
                    <a:bodyPr/>
                    <a:lstStyle/>
                    <a:p>
                      <a:pPr marL="0" algn="l" defTabSz="914400" rtl="0" eaLnBrk="1" fontAlgn="t" latinLnBrk="0" hangingPunct="1"/>
                      <a:r>
                        <a:rPr lang="en-US" sz="1100" b="0" u="none" strike="noStrike" kern="1200">
                          <a:effectLst/>
                          <a:latin typeface="Segoe UI Semibold" panose="020B0702040204020203" pitchFamily="34" charset="0"/>
                          <a:cs typeface="Segoe UI Semibold" panose="020B0702040204020203" pitchFamily="34" charset="0"/>
                        </a:rPr>
                        <a:t>Access</a:t>
                      </a:r>
                      <a:endParaRPr lang="en-US" sz="1100" b="0" i="1" u="none" strike="noStrike" kern="120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u="none" strike="noStrike">
                          <a:solidFill>
                            <a:schemeClr val="tx1"/>
                          </a:solidFill>
                          <a:effectLst/>
                          <a:latin typeface="Segoe UI" panose="020B0502040204020203" pitchFamily="34" charset="0"/>
                          <a:cs typeface="Segoe UI" panose="020B0502040204020203" pitchFamily="34" charset="0"/>
                        </a:rPr>
                        <a:t>Access is limited to select individuals/groups that need it to perform their job duties. Access is enforced by encrypting the file using minimum 256-bit encryption before being shared or stored anywhere except Avanade workstations or secure repositories. </a:t>
                      </a:r>
                      <a:r>
                        <a:rPr lang="en-US" sz="1100" b="0" i="0" u="none" strike="noStrike">
                          <a:solidFill>
                            <a:schemeClr val="tx1"/>
                          </a:solidFill>
                          <a:effectLst/>
                          <a:latin typeface="Segoe UI" panose="020B0502040204020203" pitchFamily="34" charset="0"/>
                          <a:cs typeface="Segoe UI" panose="020B0502040204020203" pitchFamily="34" charset="0"/>
                          <a:hlinkClick r:id="rId2"/>
                        </a:rPr>
                        <a:t>Click here</a:t>
                      </a:r>
                      <a:r>
                        <a:rPr lang="en-US" sz="1100" b="0" i="0" u="none" strike="noStrike">
                          <a:solidFill>
                            <a:schemeClr val="tx1"/>
                          </a:solidFill>
                          <a:effectLst/>
                          <a:latin typeface="Segoe UI" panose="020B0502040204020203" pitchFamily="34" charset="0"/>
                          <a:cs typeface="Segoe UI" panose="020B0502040204020203" pitchFamily="34" charset="0"/>
                        </a:rPr>
                        <a:t> for the complete list.  </a:t>
                      </a: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275640">
                <a:tc>
                  <a:txBody>
                    <a:bodyPr/>
                    <a:lstStyle/>
                    <a:p>
                      <a:pPr marL="0" algn="l" defTabSz="914400" rtl="0" eaLnBrk="1" fontAlgn="t" latinLnBrk="0" hangingPunct="1"/>
                      <a:r>
                        <a:rPr lang="en-US" sz="1100" b="0" u="none" strike="noStrike" kern="1200">
                          <a:effectLst/>
                          <a:latin typeface="Segoe UI Semibold" panose="020B0702040204020203" pitchFamily="34" charset="0"/>
                          <a:cs typeface="Segoe UI Semibold" panose="020B0702040204020203" pitchFamily="34" charset="0"/>
                        </a:rPr>
                        <a:t>Devices</a:t>
                      </a:r>
                      <a:endParaRPr lang="en-US" sz="1100" b="0" i="1" u="none" strike="noStrike" kern="120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u="none" strike="noStrike">
                          <a:solidFill>
                            <a:schemeClr val="tx1"/>
                          </a:solidFill>
                          <a:effectLst/>
                          <a:latin typeface="Segoe UI" panose="020B0502040204020203" pitchFamily="34" charset="0"/>
                          <a:cs typeface="Segoe UI" panose="020B0502040204020203" pitchFamily="34" charset="0"/>
                        </a:rPr>
                        <a:t>Drive is encrypted to minimum 256 bit encryption; when disposal is necessary, physically destroy or securely overwrite when no longer needed.</a:t>
                      </a: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610920">
                <a:tc>
                  <a:txBody>
                    <a:bodyPr/>
                    <a:lstStyle/>
                    <a:p>
                      <a:pPr marL="0" algn="l" defTabSz="914400" rtl="0" eaLnBrk="1" fontAlgn="t" latinLnBrk="0" hangingPunct="1"/>
                      <a:r>
                        <a:rPr lang="en-US" sz="1100" b="0" u="none" strike="noStrike" kern="1200">
                          <a:effectLst/>
                          <a:latin typeface="Segoe UI Semibold" panose="020B0702040204020203" pitchFamily="34" charset="0"/>
                          <a:cs typeface="Segoe UI Semibold" panose="020B0702040204020203" pitchFamily="34" charset="0"/>
                        </a:rPr>
                        <a:t>Storage/Sharing</a:t>
                      </a:r>
                      <a:endParaRPr lang="en-US" sz="1100" b="0" i="1" u="none" strike="noStrike" kern="120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u="none" strike="noStrike">
                          <a:solidFill>
                            <a:schemeClr val="tx1"/>
                          </a:solidFill>
                          <a:effectLst/>
                          <a:latin typeface="Segoe UI" panose="020B0502040204020203" pitchFamily="34" charset="0"/>
                          <a:cs typeface="Segoe UI" panose="020B0502040204020203" pitchFamily="34" charset="0"/>
                        </a:rPr>
                        <a:t>If highly confidential data will be leaving your workstation for any reason using a standard application (e.g., email, Skype, Yammer), it must be encrypted with the appropriate tools like Active Directory RMS or 7-Zip. File-level encryption is not required when sharing via a secure repository (e.g., uploaded into SAP, OM, OneDrive for Business, SharePoint site). </a:t>
                      </a:r>
                      <a:r>
                        <a:rPr lang="en-US" sz="1100" b="0" i="0" u="none" strike="noStrike">
                          <a:solidFill>
                            <a:schemeClr val="tx1"/>
                          </a:solidFill>
                          <a:effectLst/>
                          <a:latin typeface="Segoe UI" panose="020B0502040204020203" pitchFamily="34" charset="0"/>
                          <a:cs typeface="Segoe UI" panose="020B0502040204020203" pitchFamily="34" charset="0"/>
                          <a:hlinkClick r:id="rId2"/>
                        </a:rPr>
                        <a:t>Click here</a:t>
                      </a:r>
                      <a:r>
                        <a:rPr lang="en-US" sz="1100" b="0" i="0" u="none" strike="noStrike">
                          <a:solidFill>
                            <a:schemeClr val="tx1"/>
                          </a:solidFill>
                          <a:effectLst/>
                          <a:latin typeface="Segoe UI" panose="020B0502040204020203" pitchFamily="34" charset="0"/>
                          <a:cs typeface="Segoe UI" panose="020B0502040204020203" pitchFamily="34" charset="0"/>
                        </a:rPr>
                        <a:t> for the complete list. </a:t>
                      </a: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275640">
                <a:tc>
                  <a:txBody>
                    <a:bodyPr/>
                    <a:lstStyle/>
                    <a:p>
                      <a:pPr marL="0" algn="l" defTabSz="914400" rtl="0" eaLnBrk="1" fontAlgn="t" latinLnBrk="0" hangingPunct="1"/>
                      <a:r>
                        <a:rPr lang="en-US" sz="1100" b="0" u="none" strike="noStrike" kern="1200">
                          <a:effectLst/>
                          <a:latin typeface="Segoe UI Semibold" panose="020B0702040204020203" pitchFamily="34" charset="0"/>
                          <a:cs typeface="Segoe UI Semibold" panose="020B0702040204020203" pitchFamily="34" charset="0"/>
                        </a:rPr>
                        <a:t>Transmission</a:t>
                      </a:r>
                      <a:endParaRPr lang="en-US" sz="1100" b="0" i="1" u="none" strike="noStrike" kern="120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a:solidFill>
                            <a:schemeClr val="tx1"/>
                          </a:solidFill>
                          <a:latin typeface="Segoe UI" panose="020B0502040204020203" pitchFamily="34" charset="0"/>
                          <a:cs typeface="Segoe UI" panose="020B0502040204020203" pitchFamily="34" charset="0"/>
                          <a:hlinkClick r:id="rId3"/>
                        </a:rPr>
                        <a:t>Company data</a:t>
                      </a:r>
                      <a:r>
                        <a:rPr lang="en-US" sz="1100" b="0" i="0">
                          <a:solidFill>
                            <a:schemeClr val="tx1"/>
                          </a:solidFill>
                          <a:latin typeface="Segoe UI" panose="020B0502040204020203" pitchFamily="34" charset="0"/>
                          <a:cs typeface="Segoe UI" panose="020B0502040204020203" pitchFamily="34" charset="0"/>
                        </a:rPr>
                        <a:t> and </a:t>
                      </a:r>
                      <a:r>
                        <a:rPr lang="en-US" sz="1100" b="0" i="0" u="none" strike="noStrike">
                          <a:solidFill>
                            <a:schemeClr val="tx1"/>
                          </a:solidFill>
                          <a:effectLst/>
                          <a:latin typeface="Segoe UI" panose="020B0502040204020203" pitchFamily="34" charset="0"/>
                          <a:cs typeface="Segoe UI" panose="020B0502040204020203" pitchFamily="34" charset="0"/>
                          <a:hlinkClick r:id="rId3"/>
                        </a:rPr>
                        <a:t>client data</a:t>
                      </a:r>
                      <a:r>
                        <a:rPr lang="en-US" sz="1100" b="0" i="0" u="none" strike="noStrike">
                          <a:solidFill>
                            <a:schemeClr val="tx1"/>
                          </a:solidFill>
                          <a:effectLst/>
                          <a:latin typeface="Segoe UI" panose="020B0502040204020203" pitchFamily="34" charset="0"/>
                          <a:cs typeface="Segoe UI" panose="020B0502040204020203" pitchFamily="34" charset="0"/>
                        </a:rPr>
                        <a:t> </a:t>
                      </a:r>
                      <a:r>
                        <a:rPr lang="en-US" sz="1100" b="0" i="0">
                          <a:solidFill>
                            <a:schemeClr val="tx1"/>
                          </a:solidFill>
                          <a:latin typeface="Segoe UI" panose="020B0502040204020203" pitchFamily="34" charset="0"/>
                          <a:cs typeface="Segoe UI" panose="020B0502040204020203" pitchFamily="34" charset="0"/>
                        </a:rPr>
                        <a:t>that is transmitted to or received from</a:t>
                      </a:r>
                      <a:r>
                        <a:rPr lang="en-US" sz="1100" b="0" i="0" baseline="0">
                          <a:solidFill>
                            <a:schemeClr val="tx1"/>
                          </a:solidFill>
                          <a:latin typeface="Segoe UI" panose="020B0502040204020203" pitchFamily="34" charset="0"/>
                          <a:cs typeface="Segoe UI" panose="020B0502040204020203" pitchFamily="34" charset="0"/>
                        </a:rPr>
                        <a:t> </a:t>
                      </a:r>
                      <a:r>
                        <a:rPr lang="en-US" sz="1100" b="0" i="0">
                          <a:solidFill>
                            <a:schemeClr val="tx1"/>
                          </a:solidFill>
                          <a:latin typeface="Segoe UI" panose="020B0502040204020203" pitchFamily="34" charset="0"/>
                          <a:cs typeface="Segoe UI" panose="020B0502040204020203" pitchFamily="34" charset="0"/>
                        </a:rPr>
                        <a:t>outside</a:t>
                      </a:r>
                      <a:r>
                        <a:rPr lang="en-US" sz="1100" b="0" i="0" baseline="0">
                          <a:solidFill>
                            <a:schemeClr val="tx1"/>
                          </a:solidFill>
                          <a:latin typeface="Segoe UI" panose="020B0502040204020203" pitchFamily="34" charset="0"/>
                          <a:cs typeface="Segoe UI" panose="020B0502040204020203" pitchFamily="34" charset="0"/>
                        </a:rPr>
                        <a:t> of Avanade</a:t>
                      </a:r>
                      <a:r>
                        <a:rPr lang="en-US" sz="1100" b="0" i="0">
                          <a:solidFill>
                            <a:schemeClr val="tx1"/>
                          </a:solidFill>
                          <a:latin typeface="Segoe UI" panose="020B0502040204020203" pitchFamily="34" charset="0"/>
                          <a:cs typeface="Segoe UI" panose="020B0502040204020203" pitchFamily="34" charset="0"/>
                        </a:rPr>
                        <a:t> must be encrypted</a:t>
                      </a:r>
                      <a:r>
                        <a:rPr lang="en-US" sz="1100" b="0" i="0" baseline="0">
                          <a:solidFill>
                            <a:schemeClr val="tx1"/>
                          </a:solidFill>
                          <a:latin typeface="Segoe UI" panose="020B0502040204020203" pitchFamily="34" charset="0"/>
                          <a:cs typeface="Segoe UI" panose="020B0502040204020203" pitchFamily="34" charset="0"/>
                        </a:rPr>
                        <a:t> (e.g., FTPS, SSL, HTTPS, TLS).</a:t>
                      </a:r>
                      <a:endParaRPr lang="en-US" sz="1100" b="0" i="0">
                        <a:solidFill>
                          <a:schemeClr val="tx1"/>
                        </a:solidFill>
                        <a:latin typeface="Segoe UI" panose="020B0502040204020203" pitchFamily="34" charset="0"/>
                        <a:cs typeface="Segoe UI" panose="020B0502040204020203" pitchFamily="34" charset="0"/>
                      </a:endParaRP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4"/>
                  </a:ext>
                </a:extLst>
              </a:tr>
              <a:tr h="778560">
                <a:tc>
                  <a:txBody>
                    <a:bodyPr/>
                    <a:lstStyle/>
                    <a:p>
                      <a:pPr marL="0" algn="l" defTabSz="914400" rtl="0" eaLnBrk="1" fontAlgn="t" latinLnBrk="0" hangingPunct="1"/>
                      <a:r>
                        <a:rPr lang="en-US" sz="1100" b="0" u="none" strike="noStrike" kern="1200">
                          <a:effectLst/>
                          <a:latin typeface="Segoe UI Semibold" panose="020B0702040204020203" pitchFamily="34" charset="0"/>
                          <a:cs typeface="Segoe UI Semibold" panose="020B0702040204020203" pitchFamily="34" charset="0"/>
                        </a:rPr>
                        <a:t>Retention</a:t>
                      </a:r>
                      <a:endParaRPr lang="en-US" sz="1100" b="0" i="1" u="none" strike="noStrike" kern="1200">
                        <a:solidFill>
                          <a:schemeClr val="tx2"/>
                        </a:solidFill>
                        <a:effectLst/>
                        <a:latin typeface="Segoe UI Semibold" panose="020B0702040204020203" pitchFamily="34" charset="0"/>
                        <a:ea typeface="+mn-ea"/>
                        <a:cs typeface="Segoe UI Semibold" panose="020B0702040204020203" pitchFamily="34" charset="0"/>
                      </a:endParaRPr>
                    </a:p>
                  </a:txBody>
                  <a:tcPr marL="108000" marR="108000" marT="34291"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tc>
                  <a:txBody>
                    <a:bodyPr/>
                    <a:lstStyle/>
                    <a:p>
                      <a:pPr algn="l" fontAlgn="t"/>
                      <a:r>
                        <a:rPr lang="en-US" sz="1100" b="0" i="0">
                          <a:solidFill>
                            <a:schemeClr val="tx1"/>
                          </a:solidFill>
                          <a:latin typeface="Segoe UI" panose="020B0502040204020203" pitchFamily="34" charset="0"/>
                          <a:cs typeface="Segoe UI" panose="020B0502040204020203" pitchFamily="34" charset="0"/>
                          <a:hlinkClick r:id="rId3"/>
                        </a:rPr>
                        <a:t>Company data</a:t>
                      </a:r>
                      <a:r>
                        <a:rPr lang="en-US" sz="1100" b="0" i="0">
                          <a:solidFill>
                            <a:schemeClr val="tx1"/>
                          </a:solidFill>
                          <a:latin typeface="Segoe UI" panose="020B0502040204020203" pitchFamily="34" charset="0"/>
                          <a:cs typeface="Segoe UI" panose="020B0502040204020203" pitchFamily="34" charset="0"/>
                        </a:rPr>
                        <a:t>: If</a:t>
                      </a:r>
                      <a:r>
                        <a:rPr lang="en-US" sz="1100" b="0" i="0" baseline="0">
                          <a:solidFill>
                            <a:schemeClr val="tx1"/>
                          </a:solidFill>
                          <a:latin typeface="Segoe UI" panose="020B0502040204020203" pitchFamily="34" charset="0"/>
                          <a:cs typeface="Segoe UI" panose="020B0502040204020203" pitchFamily="34" charset="0"/>
                        </a:rPr>
                        <a:t> retention is required per </a:t>
                      </a:r>
                      <a:r>
                        <a:rPr lang="en-US" sz="1100" b="0" i="0" baseline="0">
                          <a:solidFill>
                            <a:schemeClr val="tx1"/>
                          </a:solidFill>
                          <a:latin typeface="Segoe UI" panose="020B0502040204020203" pitchFamily="34" charset="0"/>
                          <a:cs typeface="Segoe UI" panose="020B0502040204020203" pitchFamily="34" charset="0"/>
                          <a:hlinkClick r:id="rId4"/>
                        </a:rPr>
                        <a:t>Policy 1413AVA: Corporate Records Management</a:t>
                      </a:r>
                      <a:r>
                        <a:rPr lang="en-US" sz="1100" b="0" i="0" baseline="0">
                          <a:solidFill>
                            <a:schemeClr val="tx1"/>
                          </a:solidFill>
                          <a:latin typeface="Segoe UI" panose="020B0502040204020203" pitchFamily="34" charset="0"/>
                          <a:cs typeface="Segoe UI" panose="020B0502040204020203" pitchFamily="34" charset="0"/>
                        </a:rPr>
                        <a:t>, contact your Functional Records Lead. All other company data should be </a:t>
                      </a:r>
                      <a:r>
                        <a:rPr lang="en-US" sz="1100" b="0" i="0">
                          <a:solidFill>
                            <a:schemeClr val="tx1"/>
                          </a:solidFill>
                          <a:latin typeface="Segoe UI" panose="020B0502040204020203" pitchFamily="34" charset="0"/>
                          <a:cs typeface="Segoe UI" panose="020B0502040204020203" pitchFamily="34" charset="0"/>
                        </a:rPr>
                        <a:t>retained for 3 years once template/document/record is no longer current, then</a:t>
                      </a:r>
                      <a:r>
                        <a:rPr lang="en-US" sz="1100" b="0" i="0" baseline="0">
                          <a:solidFill>
                            <a:schemeClr val="tx1"/>
                          </a:solidFill>
                          <a:latin typeface="Segoe UI" panose="020B0502040204020203" pitchFamily="34" charset="0"/>
                          <a:cs typeface="Segoe UI" panose="020B0502040204020203" pitchFamily="34" charset="0"/>
                        </a:rPr>
                        <a:t> securely deleted.</a:t>
                      </a:r>
                      <a:endParaRPr lang="en-US" sz="1100" b="0" i="0">
                        <a:solidFill>
                          <a:schemeClr val="tx1"/>
                        </a:solidFill>
                        <a:latin typeface="Segoe UI" panose="020B0502040204020203" pitchFamily="34" charset="0"/>
                        <a:cs typeface="Segoe UI" panose="020B0502040204020203" pitchFamily="34" charset="0"/>
                      </a:endParaRPr>
                    </a:p>
                    <a:p>
                      <a:pPr algn="l" fontAlgn="t"/>
                      <a:r>
                        <a:rPr lang="en-US" sz="1100" b="0" i="0" u="none" strike="noStrike">
                          <a:solidFill>
                            <a:schemeClr val="tx1"/>
                          </a:solidFill>
                          <a:effectLst/>
                          <a:latin typeface="Segoe UI" panose="020B0502040204020203" pitchFamily="34" charset="0"/>
                          <a:cs typeface="Segoe UI" panose="020B0502040204020203" pitchFamily="34" charset="0"/>
                          <a:hlinkClick r:id="rId3"/>
                        </a:rPr>
                        <a:t>Client data</a:t>
                      </a:r>
                      <a:r>
                        <a:rPr lang="en-US" sz="1100" b="0" i="0" u="none" strike="noStrike">
                          <a:solidFill>
                            <a:schemeClr val="tx1"/>
                          </a:solidFill>
                          <a:effectLst/>
                          <a:latin typeface="Segoe UI" panose="020B0502040204020203" pitchFamily="34" charset="0"/>
                          <a:cs typeface="Segoe UI" panose="020B0502040204020203" pitchFamily="34" charset="0"/>
                        </a:rPr>
                        <a:t>: If</a:t>
                      </a:r>
                      <a:r>
                        <a:rPr lang="en-US" sz="1100" b="0" i="0" u="none" strike="noStrike" baseline="0">
                          <a:solidFill>
                            <a:schemeClr val="tx1"/>
                          </a:solidFill>
                          <a:effectLst/>
                          <a:latin typeface="Segoe UI" panose="020B0502040204020203" pitchFamily="34" charset="0"/>
                          <a:cs typeface="Segoe UI" panose="020B0502040204020203" pitchFamily="34" charset="0"/>
                        </a:rPr>
                        <a:t> retention is required per </a:t>
                      </a:r>
                      <a:r>
                        <a:rPr lang="en-US" sz="1100" b="0" i="0" u="none" strike="noStrike" baseline="0">
                          <a:solidFill>
                            <a:schemeClr val="tx1"/>
                          </a:solidFill>
                          <a:effectLst/>
                          <a:latin typeface="Segoe UI" panose="020B0502040204020203" pitchFamily="34" charset="0"/>
                          <a:cs typeface="Segoe UI" panose="020B0502040204020203" pitchFamily="34" charset="0"/>
                          <a:hlinkClick r:id="rId5"/>
                        </a:rPr>
                        <a:t>Policy 0123AVA: Client Records Management</a:t>
                      </a:r>
                      <a:r>
                        <a:rPr lang="en-US" sz="1100" b="0" i="0" u="none" strike="noStrike" baseline="0">
                          <a:solidFill>
                            <a:schemeClr val="tx1"/>
                          </a:solidFill>
                          <a:effectLst/>
                          <a:latin typeface="Segoe UI" panose="020B0502040204020203" pitchFamily="34" charset="0"/>
                          <a:cs typeface="Segoe UI" panose="020B0502040204020203" pitchFamily="34" charset="0"/>
                        </a:rPr>
                        <a:t>, contact your Project Lead for more information. All other client data should be deleted at the end of an engagement if there is no business need.</a:t>
                      </a:r>
                      <a:endParaRPr lang="en-US" sz="1100" b="0" i="0" u="none" strike="noStrike">
                        <a:solidFill>
                          <a:schemeClr val="tx1"/>
                        </a:solidFill>
                        <a:effectLst/>
                        <a:latin typeface="Segoe UI" panose="020B0502040204020203" pitchFamily="34" charset="0"/>
                        <a:cs typeface="Segoe UI" panose="020B0502040204020203" pitchFamily="34" charset="0"/>
                      </a:endParaRPr>
                    </a:p>
                  </a:txBody>
                  <a:tcPr marL="108000" marR="108000" marT="36000" marB="7200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solidFill>
                        <a:schemeClr val="tx1">
                          <a:lumMod val="40000"/>
                          <a:lumOff val="60000"/>
                        </a:schemeClr>
                      </a:solidFill>
                      <a:prstDash val="solid"/>
                      <a:round/>
                      <a:headEnd type="none" w="med" len="med"/>
                      <a:tailEnd type="none" w="med" len="med"/>
                    </a:lnT>
                    <a:lnB w="635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245249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Default Cover">
    <p:bg>
      <p:bgPr>
        <a:gradFill flip="none" rotWithShape="1">
          <a:gsLst>
            <a:gs pos="100000">
              <a:srgbClr val="FF5800"/>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1886E79-9219-F17B-3C70-41B15AE518FB}"/>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a:t>
            </a:r>
            <a:fld id="{F4B3D787-7334-4982-80B7-C944E69A29D5}"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sp>
        <p:nvSpPr>
          <p:cNvPr id="16" name="Title 7">
            <a:extLst>
              <a:ext uri="{FF2B5EF4-FFF2-40B4-BE49-F238E27FC236}">
                <a16:creationId xmlns:a16="http://schemas.microsoft.com/office/drawing/2014/main" id="{7815DE0C-5A28-56AF-3943-38EED1379F73}"/>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8" name="Text Placeholder 9">
            <a:extLst>
              <a:ext uri="{FF2B5EF4-FFF2-40B4-BE49-F238E27FC236}">
                <a16:creationId xmlns:a16="http://schemas.microsoft.com/office/drawing/2014/main" id="{D14972AC-7882-F4C6-71D6-47442D58E085}"/>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2" name="Picture 1">
            <a:extLst>
              <a:ext uri="{FF2B5EF4-FFF2-40B4-BE49-F238E27FC236}">
                <a16:creationId xmlns:a16="http://schemas.microsoft.com/office/drawing/2014/main" id="{85B1D190-8EF7-2DC1-1C48-7AD61E9909E6}"/>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3" name="Picture 2" descr="Logo&#10;&#10;Description automatically generated">
            <a:extLst>
              <a:ext uri="{FF2B5EF4-FFF2-40B4-BE49-F238E27FC236}">
                <a16:creationId xmlns:a16="http://schemas.microsoft.com/office/drawing/2014/main" id="{B5D698D0-3997-AFDF-8B57-7A5E9687D168}"/>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pic>
        <p:nvPicPr>
          <p:cNvPr id="4" name="Picture 3" descr="A picture containing connector, cable&#10;&#10;Description automatically generated">
            <a:extLst>
              <a:ext uri="{FF2B5EF4-FFF2-40B4-BE49-F238E27FC236}">
                <a16:creationId xmlns:a16="http://schemas.microsoft.com/office/drawing/2014/main" id="{44E9AC7C-EA8A-DB28-854D-B963D059F4D8}"/>
              </a:ext>
            </a:extLst>
          </p:cNvPr>
          <p:cNvPicPr>
            <a:picLocks noChangeAspect="1"/>
          </p:cNvPicPr>
          <p:nvPr userDrawn="1"/>
        </p:nvPicPr>
        <p:blipFill>
          <a:blip r:embed="rId5"/>
          <a:stretch>
            <a:fillRect/>
          </a:stretch>
        </p:blipFill>
        <p:spPr>
          <a:xfrm>
            <a:off x="0" y="204307"/>
            <a:ext cx="12192000" cy="3498573"/>
          </a:xfrm>
          <a:prstGeom prst="rect">
            <a:avLst/>
          </a:prstGeom>
        </p:spPr>
      </p:pic>
      <p:pic>
        <p:nvPicPr>
          <p:cNvPr id="6" name="Graphic 5">
            <a:extLst>
              <a:ext uri="{FF2B5EF4-FFF2-40B4-BE49-F238E27FC236}">
                <a16:creationId xmlns:a16="http://schemas.microsoft.com/office/drawing/2014/main" id="{FBB439F9-A6E1-0F4D-C2DE-0021CA8DDD6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122143412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solidFill>
          <a:schemeClr val="bg1"/>
        </a:solidFill>
        <a:effectLst/>
      </p:bgPr>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3546DB1B-99CB-5524-57E1-771E0E287341}"/>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0" y="1700808"/>
            <a:ext cx="11201588" cy="4300106"/>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1E6496CA-2B77-15D6-DADC-74A4D06819E5}"/>
              </a:ext>
            </a:extLst>
          </p:cNvPr>
          <p:cNvSpPr>
            <a:spLocks noGrp="1"/>
          </p:cNvSpPr>
          <p:nvPr>
            <p:ph type="sldNum" sz="quarter" idx="1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82253737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n content white">
    <p:bg bwMode="ltGray">
      <p:bgRef idx="1001">
        <a:schemeClr val="bg1"/>
      </p:bgRef>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Contents</a:t>
            </a:r>
            <a:endParaRPr lang="en-ZA"/>
          </a:p>
        </p:txBody>
      </p:sp>
      <p:sp>
        <p:nvSpPr>
          <p:cNvPr id="3" name="Text Placeholder 7">
            <a:extLst>
              <a:ext uri="{FF2B5EF4-FFF2-40B4-BE49-F238E27FC236}">
                <a16:creationId xmlns:a16="http://schemas.microsoft.com/office/drawing/2014/main" id="{103A65A1-9BA3-5FEF-DE29-03D23169B78C}"/>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01</a:t>
            </a:r>
          </a:p>
        </p:txBody>
      </p:sp>
      <p:sp>
        <p:nvSpPr>
          <p:cNvPr id="5" name="Text Placeholder 17">
            <a:extLst>
              <a:ext uri="{FF2B5EF4-FFF2-40B4-BE49-F238E27FC236}">
                <a16:creationId xmlns:a16="http://schemas.microsoft.com/office/drawing/2014/main" id="{7A41A8C1-B8C7-CD46-761F-46CE1B067AC7}"/>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6" name="Text Placeholder 7">
            <a:extLst>
              <a:ext uri="{FF2B5EF4-FFF2-40B4-BE49-F238E27FC236}">
                <a16:creationId xmlns:a16="http://schemas.microsoft.com/office/drawing/2014/main" id="{8CE46B96-3CC5-5C8F-04B9-4CE029F39CCB}"/>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02</a:t>
            </a:r>
          </a:p>
        </p:txBody>
      </p:sp>
      <p:sp>
        <p:nvSpPr>
          <p:cNvPr id="7" name="Text Placeholder 17">
            <a:extLst>
              <a:ext uri="{FF2B5EF4-FFF2-40B4-BE49-F238E27FC236}">
                <a16:creationId xmlns:a16="http://schemas.microsoft.com/office/drawing/2014/main" id="{4D2A1FA7-0803-D4CC-504D-5BDE1BEA9BA2}"/>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9" name="Text Placeholder 7">
            <a:extLst>
              <a:ext uri="{FF2B5EF4-FFF2-40B4-BE49-F238E27FC236}">
                <a16:creationId xmlns:a16="http://schemas.microsoft.com/office/drawing/2014/main" id="{7F8EE113-52F0-8B79-0BF0-8E16E678747E}"/>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03</a:t>
            </a:r>
          </a:p>
        </p:txBody>
      </p:sp>
      <p:sp>
        <p:nvSpPr>
          <p:cNvPr id="10" name="Text Placeholder 17">
            <a:extLst>
              <a:ext uri="{FF2B5EF4-FFF2-40B4-BE49-F238E27FC236}">
                <a16:creationId xmlns:a16="http://schemas.microsoft.com/office/drawing/2014/main" id="{2656D415-4863-1D64-3877-DBA6E4130705}"/>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1" name="Text Placeholder 7">
            <a:extLst>
              <a:ext uri="{FF2B5EF4-FFF2-40B4-BE49-F238E27FC236}">
                <a16:creationId xmlns:a16="http://schemas.microsoft.com/office/drawing/2014/main" id="{21537A39-CABD-B23A-D113-CC67D83B4BB9}"/>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04</a:t>
            </a:r>
          </a:p>
        </p:txBody>
      </p:sp>
      <p:sp>
        <p:nvSpPr>
          <p:cNvPr id="12" name="Text Placeholder 17">
            <a:extLst>
              <a:ext uri="{FF2B5EF4-FFF2-40B4-BE49-F238E27FC236}">
                <a16:creationId xmlns:a16="http://schemas.microsoft.com/office/drawing/2014/main" id="{FD273C62-EB99-279D-64E8-B884873C1D73}"/>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39504631-2507-0CA3-F9E5-494297A5CA38}"/>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05</a:t>
            </a:r>
          </a:p>
        </p:txBody>
      </p:sp>
      <p:sp>
        <p:nvSpPr>
          <p:cNvPr id="14" name="Text Placeholder 17">
            <a:extLst>
              <a:ext uri="{FF2B5EF4-FFF2-40B4-BE49-F238E27FC236}">
                <a16:creationId xmlns:a16="http://schemas.microsoft.com/office/drawing/2014/main" id="{B60B328A-161C-B1DE-AD05-79864CA6040B}"/>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932B228A-159A-2D8A-16F5-F2A802F21388}"/>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06</a:t>
            </a:r>
          </a:p>
        </p:txBody>
      </p:sp>
      <p:sp>
        <p:nvSpPr>
          <p:cNvPr id="16" name="Text Placeholder 17">
            <a:extLst>
              <a:ext uri="{FF2B5EF4-FFF2-40B4-BE49-F238E27FC236}">
                <a16:creationId xmlns:a16="http://schemas.microsoft.com/office/drawing/2014/main" id="{227A143F-F4D2-5A3E-22A8-51FB3E73A94F}"/>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7" name="Text Placeholder 7">
            <a:extLst>
              <a:ext uri="{FF2B5EF4-FFF2-40B4-BE49-F238E27FC236}">
                <a16:creationId xmlns:a16="http://schemas.microsoft.com/office/drawing/2014/main" id="{6A5176CA-787A-D4DA-EEF2-076A771A312F}"/>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07</a:t>
            </a:r>
          </a:p>
        </p:txBody>
      </p:sp>
      <p:sp>
        <p:nvSpPr>
          <p:cNvPr id="19" name="Text Placeholder 17">
            <a:extLst>
              <a:ext uri="{FF2B5EF4-FFF2-40B4-BE49-F238E27FC236}">
                <a16:creationId xmlns:a16="http://schemas.microsoft.com/office/drawing/2014/main" id="{E72682CC-6D2C-8D80-DBD7-C00C270BCE1E}"/>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68A8336A-008C-A965-E68A-0E864E02ED0D}"/>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08</a:t>
            </a:r>
          </a:p>
        </p:txBody>
      </p:sp>
      <p:sp>
        <p:nvSpPr>
          <p:cNvPr id="21" name="Text Placeholder 17">
            <a:extLst>
              <a:ext uri="{FF2B5EF4-FFF2-40B4-BE49-F238E27FC236}">
                <a16:creationId xmlns:a16="http://schemas.microsoft.com/office/drawing/2014/main" id="{C82EAC7B-5B4B-53CB-109D-4CC72EF99897}"/>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2" name="Text Placeholder 7">
            <a:extLst>
              <a:ext uri="{FF2B5EF4-FFF2-40B4-BE49-F238E27FC236}">
                <a16:creationId xmlns:a16="http://schemas.microsoft.com/office/drawing/2014/main" id="{2A4F3D01-94BF-DD9F-673F-CF5F5D6FB215}"/>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09</a:t>
            </a:r>
          </a:p>
        </p:txBody>
      </p:sp>
      <p:sp>
        <p:nvSpPr>
          <p:cNvPr id="23" name="Text Placeholder 17">
            <a:extLst>
              <a:ext uri="{FF2B5EF4-FFF2-40B4-BE49-F238E27FC236}">
                <a16:creationId xmlns:a16="http://schemas.microsoft.com/office/drawing/2014/main" id="{BC54AC7D-40F8-F738-5162-DD6631408547}"/>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4" name="Text Placeholder 7">
            <a:extLst>
              <a:ext uri="{FF2B5EF4-FFF2-40B4-BE49-F238E27FC236}">
                <a16:creationId xmlns:a16="http://schemas.microsoft.com/office/drawing/2014/main" id="{17E4674F-8891-BABB-F6D9-7791E6333BE1}"/>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10</a:t>
            </a:r>
          </a:p>
        </p:txBody>
      </p:sp>
      <p:sp>
        <p:nvSpPr>
          <p:cNvPr id="25" name="Text Placeholder 17">
            <a:extLst>
              <a:ext uri="{FF2B5EF4-FFF2-40B4-BE49-F238E27FC236}">
                <a16:creationId xmlns:a16="http://schemas.microsoft.com/office/drawing/2014/main" id="{9F752569-F23E-EC6E-C511-B8E034158AE6}"/>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 name="Slide Number Placeholder 1">
            <a:extLst>
              <a:ext uri="{FF2B5EF4-FFF2-40B4-BE49-F238E27FC236}">
                <a16:creationId xmlns:a16="http://schemas.microsoft.com/office/drawing/2014/main" id="{35ACA231-9FEA-71C6-91CC-CF940004C39E}"/>
              </a:ext>
            </a:extLst>
          </p:cNvPr>
          <p:cNvSpPr>
            <a:spLocks noGrp="1"/>
          </p:cNvSpPr>
          <p:nvPr>
            <p:ph type="sldNum" sz="quarter" idx="30"/>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154570077"/>
      </p:ext>
    </p:extLst>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en content aurora">
    <p:bg bwMode="ltGray">
      <p:bgPr>
        <a:gradFill flip="none" rotWithShape="1">
          <a:gsLst>
            <a:gs pos="4000">
              <a:srgbClr val="890078"/>
            </a:gs>
            <a:gs pos="100000">
              <a:srgbClr val="FF5800"/>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1" name="Picture 30" descr="Logo&#10;&#10;Description automatically generated">
            <a:extLst>
              <a:ext uri="{FF2B5EF4-FFF2-40B4-BE49-F238E27FC236}">
                <a16:creationId xmlns:a16="http://schemas.microsoft.com/office/drawing/2014/main" id="{AE150103-C9EC-F091-783C-8228210D5B9D}"/>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400050" y="6226983"/>
            <a:ext cx="1494932" cy="548639"/>
          </a:xfrm>
          <a:prstGeom prst="rect">
            <a:avLst/>
          </a:prstGeom>
        </p:spPr>
      </p:pic>
      <p:sp>
        <p:nvSpPr>
          <p:cNvPr id="34" name="Title 1">
            <a:extLst>
              <a:ext uri="{FF2B5EF4-FFF2-40B4-BE49-F238E27FC236}">
                <a16:creationId xmlns:a16="http://schemas.microsoft.com/office/drawing/2014/main" id="{478929EE-90EC-E796-2FD6-3D3D82FCDBA7}"/>
              </a:ext>
            </a:extLst>
          </p:cNvPr>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35" name="Text Placeholder 7">
            <a:extLst>
              <a:ext uri="{FF2B5EF4-FFF2-40B4-BE49-F238E27FC236}">
                <a16:creationId xmlns:a16="http://schemas.microsoft.com/office/drawing/2014/main" id="{5911E09F-F173-578E-C704-272662FE42FA}"/>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6" name="Text Placeholder 17">
            <a:extLst>
              <a:ext uri="{FF2B5EF4-FFF2-40B4-BE49-F238E27FC236}">
                <a16:creationId xmlns:a16="http://schemas.microsoft.com/office/drawing/2014/main" id="{9FECAE49-9679-0CDD-0407-0BAF8641607D}"/>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7" name="Text Placeholder 7">
            <a:extLst>
              <a:ext uri="{FF2B5EF4-FFF2-40B4-BE49-F238E27FC236}">
                <a16:creationId xmlns:a16="http://schemas.microsoft.com/office/drawing/2014/main" id="{813C46CF-751D-000D-3F46-7CD49BC54CA6}"/>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40" name="Text Placeholder 17">
            <a:extLst>
              <a:ext uri="{FF2B5EF4-FFF2-40B4-BE49-F238E27FC236}">
                <a16:creationId xmlns:a16="http://schemas.microsoft.com/office/drawing/2014/main" id="{3C6C9583-E61D-582B-B9F7-A9C2B3611F0D}"/>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3" name="Text Placeholder 7">
            <a:extLst>
              <a:ext uri="{FF2B5EF4-FFF2-40B4-BE49-F238E27FC236}">
                <a16:creationId xmlns:a16="http://schemas.microsoft.com/office/drawing/2014/main" id="{BC0CA3EB-96C1-5028-EA40-CB74581DFE7D}"/>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46" name="Text Placeholder 17">
            <a:extLst>
              <a:ext uri="{FF2B5EF4-FFF2-40B4-BE49-F238E27FC236}">
                <a16:creationId xmlns:a16="http://schemas.microsoft.com/office/drawing/2014/main" id="{07C6DA12-C67C-87E7-53A4-7C2545D74AFB}"/>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9" name="Text Placeholder 7">
            <a:extLst>
              <a:ext uri="{FF2B5EF4-FFF2-40B4-BE49-F238E27FC236}">
                <a16:creationId xmlns:a16="http://schemas.microsoft.com/office/drawing/2014/main" id="{5D0910C9-255F-A524-0C50-A8A611830BA5}"/>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50" name="Text Placeholder 17">
            <a:extLst>
              <a:ext uri="{FF2B5EF4-FFF2-40B4-BE49-F238E27FC236}">
                <a16:creationId xmlns:a16="http://schemas.microsoft.com/office/drawing/2014/main" id="{3292D09D-8321-0815-34B0-29B288A611F7}"/>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1" name="Text Placeholder 7">
            <a:extLst>
              <a:ext uri="{FF2B5EF4-FFF2-40B4-BE49-F238E27FC236}">
                <a16:creationId xmlns:a16="http://schemas.microsoft.com/office/drawing/2014/main" id="{4F7E66C4-97B3-9428-2D76-AAAB3682891F}"/>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52" name="Text Placeholder 17">
            <a:extLst>
              <a:ext uri="{FF2B5EF4-FFF2-40B4-BE49-F238E27FC236}">
                <a16:creationId xmlns:a16="http://schemas.microsoft.com/office/drawing/2014/main" id="{780D0E5D-3D84-5E66-EA78-92C5998599EC}"/>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3" name="Text Placeholder 7">
            <a:extLst>
              <a:ext uri="{FF2B5EF4-FFF2-40B4-BE49-F238E27FC236}">
                <a16:creationId xmlns:a16="http://schemas.microsoft.com/office/drawing/2014/main" id="{356BAD5F-B05C-19B7-98B5-8CDE61BD8222}"/>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06</a:t>
            </a:r>
          </a:p>
        </p:txBody>
      </p:sp>
      <p:sp>
        <p:nvSpPr>
          <p:cNvPr id="54" name="Text Placeholder 17">
            <a:extLst>
              <a:ext uri="{FF2B5EF4-FFF2-40B4-BE49-F238E27FC236}">
                <a16:creationId xmlns:a16="http://schemas.microsoft.com/office/drawing/2014/main" id="{612D9248-7969-3866-8568-A6E4BB33F9A8}"/>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5" name="Text Placeholder 7">
            <a:extLst>
              <a:ext uri="{FF2B5EF4-FFF2-40B4-BE49-F238E27FC236}">
                <a16:creationId xmlns:a16="http://schemas.microsoft.com/office/drawing/2014/main" id="{0166A944-73A4-AE9E-9D5C-AFA9AE67B426}"/>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07</a:t>
            </a:r>
          </a:p>
        </p:txBody>
      </p:sp>
      <p:sp>
        <p:nvSpPr>
          <p:cNvPr id="56" name="Text Placeholder 17">
            <a:extLst>
              <a:ext uri="{FF2B5EF4-FFF2-40B4-BE49-F238E27FC236}">
                <a16:creationId xmlns:a16="http://schemas.microsoft.com/office/drawing/2014/main" id="{EF8C358E-4E72-6D47-AC9B-9E98B5D1E377}"/>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7" name="Text Placeholder 7">
            <a:extLst>
              <a:ext uri="{FF2B5EF4-FFF2-40B4-BE49-F238E27FC236}">
                <a16:creationId xmlns:a16="http://schemas.microsoft.com/office/drawing/2014/main" id="{06F580CB-EA27-B73D-81A6-33C38D857F82}"/>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08</a:t>
            </a:r>
          </a:p>
        </p:txBody>
      </p:sp>
      <p:sp>
        <p:nvSpPr>
          <p:cNvPr id="58" name="Text Placeholder 17">
            <a:extLst>
              <a:ext uri="{FF2B5EF4-FFF2-40B4-BE49-F238E27FC236}">
                <a16:creationId xmlns:a16="http://schemas.microsoft.com/office/drawing/2014/main" id="{A91DDBEF-7B61-2A23-2299-AEEDC6436009}"/>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9" name="Text Placeholder 7">
            <a:extLst>
              <a:ext uri="{FF2B5EF4-FFF2-40B4-BE49-F238E27FC236}">
                <a16:creationId xmlns:a16="http://schemas.microsoft.com/office/drawing/2014/main" id="{00EC9594-0701-921F-7462-BA195E840ED3}"/>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09</a:t>
            </a:r>
          </a:p>
        </p:txBody>
      </p:sp>
      <p:sp>
        <p:nvSpPr>
          <p:cNvPr id="60" name="Text Placeholder 17">
            <a:extLst>
              <a:ext uri="{FF2B5EF4-FFF2-40B4-BE49-F238E27FC236}">
                <a16:creationId xmlns:a16="http://schemas.microsoft.com/office/drawing/2014/main" id="{76DAD3E8-0F4D-10B6-A548-319AF122BA2D}"/>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61" name="Text Placeholder 7">
            <a:extLst>
              <a:ext uri="{FF2B5EF4-FFF2-40B4-BE49-F238E27FC236}">
                <a16:creationId xmlns:a16="http://schemas.microsoft.com/office/drawing/2014/main" id="{4F29B8C8-51B6-160A-A9F0-64EDB98E776A}"/>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10</a:t>
            </a:r>
          </a:p>
        </p:txBody>
      </p:sp>
      <p:sp>
        <p:nvSpPr>
          <p:cNvPr id="62" name="Text Placeholder 17">
            <a:extLst>
              <a:ext uri="{FF2B5EF4-FFF2-40B4-BE49-F238E27FC236}">
                <a16:creationId xmlns:a16="http://schemas.microsoft.com/office/drawing/2014/main" id="{F87CC49F-ACC8-5D30-0627-14DD7643BBC0}"/>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 name="Footer Placeholder 4">
            <a:extLst>
              <a:ext uri="{FF2B5EF4-FFF2-40B4-BE49-F238E27FC236}">
                <a16:creationId xmlns:a16="http://schemas.microsoft.com/office/drawing/2014/main" id="{E147AB53-C691-5013-D7C3-027518C8D5B8}"/>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2B1E1B65-15D6-47E3-B4BC-3965E710E8B6}"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5" name="Graphic 4">
            <a:extLst>
              <a:ext uri="{FF2B5EF4-FFF2-40B4-BE49-F238E27FC236}">
                <a16:creationId xmlns:a16="http://schemas.microsoft.com/office/drawing/2014/main" id="{84805073-BB1F-D8CD-4F91-42AE7324BA2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534625" y="6429315"/>
            <a:ext cx="1694769" cy="164010"/>
          </a:xfrm>
          <a:prstGeom prst="rect">
            <a:avLst/>
          </a:prstGeom>
        </p:spPr>
      </p:pic>
      <p:sp>
        <p:nvSpPr>
          <p:cNvPr id="2" name="Slide Number Placeholder 1">
            <a:extLst>
              <a:ext uri="{FF2B5EF4-FFF2-40B4-BE49-F238E27FC236}">
                <a16:creationId xmlns:a16="http://schemas.microsoft.com/office/drawing/2014/main" id="{F283E5AE-084B-D203-27C8-C136702D4E12}"/>
              </a:ext>
            </a:extLst>
          </p:cNvPr>
          <p:cNvSpPr>
            <a:spLocks noGrp="1"/>
          </p:cNvSpPr>
          <p:nvPr>
            <p:ph type="sldNum" sz="quarter" idx="30"/>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730114745"/>
      </p:ext>
    </p:extLst>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Five content aurora">
    <p:bg bwMode="ltGray">
      <p:bgPr>
        <a:gradFill flip="none" rotWithShape="1">
          <a:gsLst>
            <a:gs pos="100000">
              <a:schemeClr val="tx2"/>
            </a:gs>
            <a:gs pos="4000">
              <a:srgbClr val="890078"/>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8730EC-DD51-B99C-842B-EFFBD0F67082}"/>
              </a:ext>
            </a:extLst>
          </p:cNvPr>
          <p:cNvSpPr/>
          <p:nvPr userDrawn="1"/>
        </p:nvSpPr>
        <p:spPr>
          <a:xfrm>
            <a:off x="1" y="0"/>
            <a:ext cx="7180735" cy="6858000"/>
          </a:xfrm>
          <a:prstGeom prst="rect">
            <a:avLst/>
          </a:prstGeom>
          <a:gradFill flip="none" rotWithShape="1">
            <a:gsLst>
              <a:gs pos="100000">
                <a:schemeClr val="tx2">
                  <a:lumMod val="0"/>
                  <a:alpha val="0"/>
                </a:schemeClr>
              </a:gs>
              <a:gs pos="0">
                <a:schemeClr val="accent1">
                  <a:lumMod val="0"/>
                  <a:alpha val="8000"/>
                </a:schemeClr>
              </a:gs>
            </a:gsLst>
            <a:lin ang="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pic>
        <p:nvPicPr>
          <p:cNvPr id="18" name="Picture 17" descr="A picture containing icon&#10;&#10;Description automatically generated">
            <a:extLst>
              <a:ext uri="{FF2B5EF4-FFF2-40B4-BE49-F238E27FC236}">
                <a16:creationId xmlns:a16="http://schemas.microsoft.com/office/drawing/2014/main" id="{64C3455E-1EFC-A442-358F-8FE75BAFB074}"/>
              </a:ext>
            </a:extLst>
          </p:cNvPr>
          <p:cNvPicPr>
            <a:picLocks noChangeAspect="1"/>
          </p:cNvPicPr>
          <p:nvPr userDrawn="1"/>
        </p:nvPicPr>
        <p:blipFill>
          <a:blip r:embed="rId2"/>
          <a:stretch>
            <a:fillRect/>
          </a:stretch>
        </p:blipFill>
        <p:spPr>
          <a:xfrm>
            <a:off x="0" y="127974"/>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3D437056-B5AC-4147-6F6D-1181C074640D}"/>
              </a:ext>
            </a:extLst>
          </p:cNvPr>
          <p:cNvPicPr>
            <a:picLocks noChangeAspect="1"/>
          </p:cNvPicPr>
          <p:nvPr userDrawn="1"/>
        </p:nvPicPr>
        <p:blipFill>
          <a:blip r:embed="rId3"/>
          <a:stretch>
            <a:fillRect/>
          </a:stretch>
        </p:blipFill>
        <p:spPr>
          <a:xfrm>
            <a:off x="0" y="632621"/>
            <a:ext cx="12192000" cy="1537252"/>
          </a:xfrm>
          <a:prstGeom prst="rect">
            <a:avLst/>
          </a:prstGeom>
        </p:spPr>
      </p:pic>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67783" y="2077065"/>
            <a:ext cx="11191329"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67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4226675"/>
            <a:ext cx="2115353"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4226675"/>
            <a:ext cx="2108785"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4226675"/>
            <a:ext cx="2102217"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4226675"/>
            <a:ext cx="2102219"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4226675"/>
            <a:ext cx="2102220" cy="1566333"/>
          </a:xfrm>
          <a:prstGeom prst="rect">
            <a:avLst/>
          </a:prstGeom>
        </p:spPr>
        <p:txBody>
          <a:bodyPr vert="horz">
            <a:normAutofit/>
          </a:bodyPr>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1" name="Text Placeholder 7">
            <a:extLst>
              <a:ext uri="{FF2B5EF4-FFF2-40B4-BE49-F238E27FC236}">
                <a16:creationId xmlns:a16="http://schemas.microsoft.com/office/drawing/2014/main" id="{74B1F28E-6795-78DB-A045-E2E347D9899C}"/>
              </a:ext>
            </a:extLst>
          </p:cNvPr>
          <p:cNvSpPr>
            <a:spLocks noGrp="1"/>
          </p:cNvSpPr>
          <p:nvPr>
            <p:ph type="body" sz="quarter" idx="20" hasCustomPrompt="1"/>
          </p:nvPr>
        </p:nvSpPr>
        <p:spPr>
          <a:xfrm>
            <a:off x="2771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32" name="Text Placeholder 7">
            <a:extLst>
              <a:ext uri="{FF2B5EF4-FFF2-40B4-BE49-F238E27FC236}">
                <a16:creationId xmlns:a16="http://schemas.microsoft.com/office/drawing/2014/main" id="{E1C44F5D-FB9F-EB95-0B4A-BE0D77BECE45}"/>
              </a:ext>
            </a:extLst>
          </p:cNvPr>
          <p:cNvSpPr>
            <a:spLocks noGrp="1"/>
          </p:cNvSpPr>
          <p:nvPr>
            <p:ph type="body" sz="quarter" idx="21" hasCustomPrompt="1"/>
          </p:nvPr>
        </p:nvSpPr>
        <p:spPr>
          <a:xfrm>
            <a:off x="5037014"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33" name="Text Placeholder 7">
            <a:extLst>
              <a:ext uri="{FF2B5EF4-FFF2-40B4-BE49-F238E27FC236}">
                <a16:creationId xmlns:a16="http://schemas.microsoft.com/office/drawing/2014/main" id="{DE5E256D-3E41-D488-251F-B196C454B1C3}"/>
              </a:ext>
            </a:extLst>
          </p:cNvPr>
          <p:cNvSpPr>
            <a:spLocks noGrp="1"/>
          </p:cNvSpPr>
          <p:nvPr>
            <p:ph type="body" sz="quarter" idx="22" hasCustomPrompt="1"/>
          </p:nvPr>
        </p:nvSpPr>
        <p:spPr>
          <a:xfrm>
            <a:off x="7298962"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34" name="Text Placeholder 7">
            <a:extLst>
              <a:ext uri="{FF2B5EF4-FFF2-40B4-BE49-F238E27FC236}">
                <a16:creationId xmlns:a16="http://schemas.microsoft.com/office/drawing/2014/main" id="{4A599352-4552-0564-9355-1A48F0E32E48}"/>
              </a:ext>
            </a:extLst>
          </p:cNvPr>
          <p:cNvSpPr>
            <a:spLocks noGrp="1"/>
          </p:cNvSpPr>
          <p:nvPr>
            <p:ph type="body" sz="quarter" idx="23" hasCustomPrompt="1"/>
          </p:nvPr>
        </p:nvSpPr>
        <p:spPr>
          <a:xfrm>
            <a:off x="9560910"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pic>
        <p:nvPicPr>
          <p:cNvPr id="2" name="Picture 1" descr="Logo&#10;&#10;Description automatically generated">
            <a:extLst>
              <a:ext uri="{FF2B5EF4-FFF2-40B4-BE49-F238E27FC236}">
                <a16:creationId xmlns:a16="http://schemas.microsoft.com/office/drawing/2014/main" id="{F2CBFBCF-1058-BD06-B7E2-2E55A48B9FE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6209F34-530D-CDE1-CD15-A8698D02FA57}"/>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AE3E3E96-677A-4793-9C45-E4476EB1D088}"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9" name="Graphic 8">
            <a:extLst>
              <a:ext uri="{FF2B5EF4-FFF2-40B4-BE49-F238E27FC236}">
                <a16:creationId xmlns:a16="http://schemas.microsoft.com/office/drawing/2014/main" id="{11B0E837-3024-07AB-C0E4-75AE372AF1B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9F2C0613-20A2-1FF0-CBA7-8F48B4CBF196}"/>
              </a:ext>
            </a:extLst>
          </p:cNvPr>
          <p:cNvSpPr>
            <a:spLocks noGrp="1"/>
          </p:cNvSpPr>
          <p:nvPr>
            <p:ph type="sldNum" sz="quarter" idx="24"/>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827479220"/>
      </p:ext>
    </p:extLst>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Five content solar">
    <p:bg bwMode="ltGray">
      <p:bgPr>
        <a:gradFill flip="none" rotWithShape="1">
          <a:gsLst>
            <a:gs pos="0">
              <a:srgbClr val="FFB314"/>
            </a:gs>
            <a:gs pos="100000">
              <a:srgbClr val="FF5800"/>
            </a:gs>
          </a:gsLst>
          <a:lin ang="2700000" scaled="1"/>
          <a:tileRect/>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57200" y="686605"/>
            <a:ext cx="11201401"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57200" y="1876548"/>
            <a:ext cx="2115353"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2519696"/>
            <a:ext cx="2115353"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CA8DE2ED-DBE7-A4E0-D02A-184D497FDA23}"/>
              </a:ext>
            </a:extLst>
          </p:cNvPr>
          <p:cNvSpPr>
            <a:spLocks noGrp="1"/>
          </p:cNvSpPr>
          <p:nvPr>
            <p:ph type="body" sz="quarter" idx="12" hasCustomPrompt="1"/>
          </p:nvPr>
        </p:nvSpPr>
        <p:spPr>
          <a:xfrm>
            <a:off x="2764483" y="1876548"/>
            <a:ext cx="2108785"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2519696"/>
            <a:ext cx="2108785"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D5A01C05-EB16-96E0-CB56-9A050932A040}"/>
              </a:ext>
            </a:extLst>
          </p:cNvPr>
          <p:cNvSpPr>
            <a:spLocks noGrp="1"/>
          </p:cNvSpPr>
          <p:nvPr>
            <p:ph type="body" sz="quarter" idx="14" hasCustomPrompt="1"/>
          </p:nvPr>
        </p:nvSpPr>
        <p:spPr>
          <a:xfrm>
            <a:off x="5032998" y="1876548"/>
            <a:ext cx="2102217"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2519696"/>
            <a:ext cx="2102217"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7" name="Text Placeholder 7">
            <a:extLst>
              <a:ext uri="{FF2B5EF4-FFF2-40B4-BE49-F238E27FC236}">
                <a16:creationId xmlns:a16="http://schemas.microsoft.com/office/drawing/2014/main" id="{3030565E-EC74-E8D4-FA27-5C4180F5BE60}"/>
              </a:ext>
            </a:extLst>
          </p:cNvPr>
          <p:cNvSpPr>
            <a:spLocks noGrp="1"/>
          </p:cNvSpPr>
          <p:nvPr>
            <p:ph type="body" sz="quarter" idx="16" hasCustomPrompt="1"/>
          </p:nvPr>
        </p:nvSpPr>
        <p:spPr>
          <a:xfrm>
            <a:off x="7294944" y="1876548"/>
            <a:ext cx="2102219"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2519696"/>
            <a:ext cx="2102219"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C27F6E91-1279-FCB2-1DC4-CF7E6A682DA8}"/>
              </a:ext>
            </a:extLst>
          </p:cNvPr>
          <p:cNvSpPr>
            <a:spLocks noGrp="1"/>
          </p:cNvSpPr>
          <p:nvPr>
            <p:ph type="body" sz="quarter" idx="18" hasCustomPrompt="1"/>
          </p:nvPr>
        </p:nvSpPr>
        <p:spPr>
          <a:xfrm>
            <a:off x="9556893" y="1876548"/>
            <a:ext cx="2102220"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2519696"/>
            <a:ext cx="2102220"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pic>
        <p:nvPicPr>
          <p:cNvPr id="6" name="Picture 5" descr="A picture containing icon&#10;&#10;Description automatically generated">
            <a:extLst>
              <a:ext uri="{FF2B5EF4-FFF2-40B4-BE49-F238E27FC236}">
                <a16:creationId xmlns:a16="http://schemas.microsoft.com/office/drawing/2014/main" id="{E6DBEE8A-D32D-7F6C-4A66-A6E5C985AD5B}"/>
              </a:ext>
            </a:extLst>
          </p:cNvPr>
          <p:cNvPicPr>
            <a:picLocks noChangeAspect="1"/>
          </p:cNvPicPr>
          <p:nvPr userDrawn="1"/>
        </p:nvPicPr>
        <p:blipFill>
          <a:blip r:embed="rId2"/>
          <a:stretch>
            <a:fillRect/>
          </a:stretch>
        </p:blipFill>
        <p:spPr>
          <a:xfrm>
            <a:off x="0" y="4106459"/>
            <a:ext cx="12192000" cy="2199861"/>
          </a:xfrm>
          <a:prstGeom prst="rect">
            <a:avLst/>
          </a:prstGeom>
        </p:spPr>
      </p:pic>
      <p:pic>
        <p:nvPicPr>
          <p:cNvPr id="8" name="Picture 7" descr="A picture containing device&#10;&#10;Description automatically generated">
            <a:extLst>
              <a:ext uri="{FF2B5EF4-FFF2-40B4-BE49-F238E27FC236}">
                <a16:creationId xmlns:a16="http://schemas.microsoft.com/office/drawing/2014/main" id="{A2437B87-35D2-DB25-6380-7DECE869E95C}"/>
              </a:ext>
            </a:extLst>
          </p:cNvPr>
          <p:cNvPicPr>
            <a:picLocks noChangeAspect="1"/>
          </p:cNvPicPr>
          <p:nvPr userDrawn="1"/>
        </p:nvPicPr>
        <p:blipFill>
          <a:blip r:embed="rId3"/>
          <a:stretch>
            <a:fillRect/>
          </a:stretch>
        </p:blipFill>
        <p:spPr>
          <a:xfrm>
            <a:off x="0" y="4611106"/>
            <a:ext cx="12192000" cy="1537252"/>
          </a:xfrm>
          <a:prstGeom prst="rect">
            <a:avLst/>
          </a:prstGeom>
        </p:spPr>
      </p:pic>
      <p:pic>
        <p:nvPicPr>
          <p:cNvPr id="2" name="Picture 1" descr="Logo&#10;&#10;Description automatically generated">
            <a:extLst>
              <a:ext uri="{FF2B5EF4-FFF2-40B4-BE49-F238E27FC236}">
                <a16:creationId xmlns:a16="http://schemas.microsoft.com/office/drawing/2014/main" id="{C81A4CE3-A382-B312-22DB-9CEA4173065C}"/>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57818962-C158-8A86-B8FF-DC2CC933A86D}"/>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EA72AEBC-D261-4D68-8A77-3060F06D1300}"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10" name="Graphic 9">
            <a:extLst>
              <a:ext uri="{FF2B5EF4-FFF2-40B4-BE49-F238E27FC236}">
                <a16:creationId xmlns:a16="http://schemas.microsoft.com/office/drawing/2014/main" id="{92C8B555-8A7B-8A34-3B1E-CF7913D44D1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9CB98795-E0D7-6269-8EAC-7ABB1144D9A0}"/>
              </a:ext>
            </a:extLst>
          </p:cNvPr>
          <p:cNvSpPr>
            <a:spLocks noGrp="1"/>
          </p:cNvSpPr>
          <p:nvPr>
            <p:ph type="sldNum" sz="quarter" idx="20"/>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142042049"/>
      </p:ext>
    </p:extLst>
  </p:cSld>
  <p:clrMapOvr>
    <a:overrideClrMapping bg1="lt1" tx1="dk1" bg2="lt2" tx2="dk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gend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047273F-8383-0B40-A84D-A6E3D5DAB531}"/>
              </a:ext>
            </a:extLst>
          </p:cNvPr>
          <p:cNvSpPr/>
          <p:nvPr userDrawn="1"/>
        </p:nvSpPr>
        <p:spPr>
          <a:xfrm>
            <a:off x="1" y="0"/>
            <a:ext cx="3543300" cy="6858000"/>
          </a:xfrm>
          <a:prstGeom prst="roundRect">
            <a:avLst>
              <a:gd name="adj" fmla="val 0"/>
            </a:avLst>
          </a:prstGeom>
          <a:gradFill flip="none" rotWithShape="1">
            <a:gsLst>
              <a:gs pos="99000">
                <a:schemeClr val="accent6"/>
              </a:gs>
              <a:gs pos="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Text Placeholder 6">
            <a:extLst>
              <a:ext uri="{FF2B5EF4-FFF2-40B4-BE49-F238E27FC236}">
                <a16:creationId xmlns:a16="http://schemas.microsoft.com/office/drawing/2014/main" id="{7172A34A-A47D-0B40-835D-28831DC7725C}"/>
              </a:ext>
            </a:extLst>
          </p:cNvPr>
          <p:cNvSpPr>
            <a:spLocks noGrp="1"/>
          </p:cNvSpPr>
          <p:nvPr>
            <p:ph type="body" sz="quarter" idx="15" hasCustomPrompt="1"/>
          </p:nvPr>
        </p:nvSpPr>
        <p:spPr>
          <a:xfrm>
            <a:off x="-12022" y="3037295"/>
            <a:ext cx="3543300" cy="1150583"/>
          </a:xfrm>
          <a:prstGeom prst="rect">
            <a:avLst/>
          </a:prstGeom>
        </p:spPr>
        <p:txBody>
          <a:bodyPr/>
          <a:lstStyle>
            <a:lvl1pPr marL="0" indent="0" algn="ctr">
              <a:lnSpc>
                <a:spcPct val="100000"/>
              </a:lnSpc>
              <a:spcBef>
                <a:spcPts val="0"/>
              </a:spcBef>
              <a:spcAft>
                <a:spcPts val="0"/>
              </a:spcAft>
              <a:buNone/>
              <a:defRPr sz="2133" b="1" i="0">
                <a:solidFill>
                  <a:schemeClr val="tx1"/>
                </a:solidFill>
                <a:latin typeface="Segoe UI Semibold" panose="020B0502040204020203" pitchFamily="34" charset="0"/>
                <a:cs typeface="Segoe UI Semibold" panose="020B0502040204020203" pitchFamily="34" charset="0"/>
              </a:defRPr>
            </a:lvl1pPr>
            <a:lvl2pPr marL="457189" indent="0" algn="ctr">
              <a:buNone/>
              <a:defRPr sz="1333"/>
            </a:lvl2pPr>
            <a:lvl3pPr marL="914377" indent="0" algn="ctr">
              <a:buNone/>
              <a:defRPr sz="1333"/>
            </a:lvl3pPr>
            <a:lvl4pPr marL="1371566" indent="0" algn="ctr">
              <a:buNone/>
              <a:defRPr sz="1333"/>
            </a:lvl4pPr>
            <a:lvl5pPr marL="1828754" indent="0" algn="ctr">
              <a:buNone/>
              <a:defRPr sz="1333"/>
            </a:lvl5pPr>
          </a:lstStyle>
          <a:p>
            <a:pPr lvl="0"/>
            <a:r>
              <a:rPr lang="en-US" altLang="ja-JP"/>
              <a:t>Click to edit </a:t>
            </a:r>
            <a:br>
              <a:rPr lang="en-US" altLang="ja-JP"/>
            </a:br>
            <a:r>
              <a:rPr lang="en-US" altLang="ja-JP"/>
              <a:t>Master text styles</a:t>
            </a:r>
          </a:p>
        </p:txBody>
      </p:sp>
      <p:sp>
        <p:nvSpPr>
          <p:cNvPr id="23" name="Text Placeholder 11">
            <a:extLst>
              <a:ext uri="{FF2B5EF4-FFF2-40B4-BE49-F238E27FC236}">
                <a16:creationId xmlns:a16="http://schemas.microsoft.com/office/drawing/2014/main" id="{8B064F4E-61E6-8D43-884D-B02F8BF1243B}"/>
              </a:ext>
            </a:extLst>
          </p:cNvPr>
          <p:cNvSpPr>
            <a:spLocks noGrp="1"/>
          </p:cNvSpPr>
          <p:nvPr>
            <p:ph type="body" sz="quarter" idx="20" hasCustomPrompt="1"/>
          </p:nvPr>
        </p:nvSpPr>
        <p:spPr>
          <a:xfrm>
            <a:off x="4810829"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4" name="Text Placeholder 11">
            <a:extLst>
              <a:ext uri="{FF2B5EF4-FFF2-40B4-BE49-F238E27FC236}">
                <a16:creationId xmlns:a16="http://schemas.microsoft.com/office/drawing/2014/main" id="{03EE597B-F187-9343-9BDB-C8BFA2AFFFD0}"/>
              </a:ext>
            </a:extLst>
          </p:cNvPr>
          <p:cNvSpPr>
            <a:spLocks noGrp="1"/>
          </p:cNvSpPr>
          <p:nvPr>
            <p:ph type="body" sz="quarter" idx="21" hasCustomPrompt="1"/>
          </p:nvPr>
        </p:nvSpPr>
        <p:spPr>
          <a:xfrm>
            <a:off x="4810829"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7" name="Text Placeholder 11">
            <a:extLst>
              <a:ext uri="{FF2B5EF4-FFF2-40B4-BE49-F238E27FC236}">
                <a16:creationId xmlns:a16="http://schemas.microsoft.com/office/drawing/2014/main" id="{D33AE9B1-FC4C-B64A-A627-4C5DEB4D3642}"/>
              </a:ext>
            </a:extLst>
          </p:cNvPr>
          <p:cNvSpPr>
            <a:spLocks noGrp="1"/>
          </p:cNvSpPr>
          <p:nvPr>
            <p:ph type="body" sz="quarter" idx="23" hasCustomPrompt="1"/>
          </p:nvPr>
        </p:nvSpPr>
        <p:spPr>
          <a:xfrm>
            <a:off x="8768294"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8" name="Text Placeholder 11">
            <a:extLst>
              <a:ext uri="{FF2B5EF4-FFF2-40B4-BE49-F238E27FC236}">
                <a16:creationId xmlns:a16="http://schemas.microsoft.com/office/drawing/2014/main" id="{D7BDC373-757A-224C-BDE1-7C04B2534237}"/>
              </a:ext>
            </a:extLst>
          </p:cNvPr>
          <p:cNvSpPr>
            <a:spLocks noGrp="1"/>
          </p:cNvSpPr>
          <p:nvPr>
            <p:ph type="body" sz="quarter" idx="24" hasCustomPrompt="1"/>
          </p:nvPr>
        </p:nvSpPr>
        <p:spPr>
          <a:xfrm>
            <a:off x="8768294"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32" name="Title 4">
            <a:extLst>
              <a:ext uri="{FF2B5EF4-FFF2-40B4-BE49-F238E27FC236}">
                <a16:creationId xmlns:a16="http://schemas.microsoft.com/office/drawing/2014/main" id="{738D054A-338D-8647-BDC8-3D1F6F5A5227}"/>
              </a:ext>
            </a:extLst>
          </p:cNvPr>
          <p:cNvSpPr>
            <a:spLocks noGrp="1"/>
          </p:cNvSpPr>
          <p:nvPr>
            <p:ph type="title" hasCustomPrompt="1"/>
          </p:nvPr>
        </p:nvSpPr>
        <p:spPr>
          <a:xfrm>
            <a:off x="-12022" y="1461049"/>
            <a:ext cx="3543300" cy="1465835"/>
          </a:xfrm>
          <a:prstGeom prst="rect">
            <a:avLst/>
          </a:prstGeom>
        </p:spPr>
        <p:txBody>
          <a:bodyPr anchor="ctr"/>
          <a:lstStyle>
            <a:lvl1pPr algn="ctr">
              <a:lnSpc>
                <a:spcPct val="90000"/>
              </a:lnSpc>
              <a:spcBef>
                <a:spcPts val="0"/>
              </a:spcBef>
              <a:spcAft>
                <a:spcPts val="0"/>
              </a:spcAft>
              <a:defRPr sz="5333" b="1">
                <a:solidFill>
                  <a:schemeClr val="tx1"/>
                </a:solidFill>
                <a:latin typeface="Segoe UI" panose="020B0502040204020203" pitchFamily="34" charset="0"/>
                <a:cs typeface="Segoe UI" panose="020B0502040204020203" pitchFamily="34" charset="0"/>
              </a:defRPr>
            </a:lvl1pPr>
          </a:lstStyle>
          <a:p>
            <a:r>
              <a:rPr lang="en-US"/>
              <a:t>Today’s</a:t>
            </a:r>
            <a:br>
              <a:rPr lang="en-US"/>
            </a:br>
            <a:r>
              <a:rPr lang="en-US"/>
              <a:t>agenda</a:t>
            </a:r>
            <a:endParaRPr lang="en-GB"/>
          </a:p>
        </p:txBody>
      </p:sp>
      <p:sp>
        <p:nvSpPr>
          <p:cNvPr id="12" name="Text Placeholder 11">
            <a:extLst>
              <a:ext uri="{FF2B5EF4-FFF2-40B4-BE49-F238E27FC236}">
                <a16:creationId xmlns:a16="http://schemas.microsoft.com/office/drawing/2014/main" id="{7EC2AE20-AEB6-8B03-7DCF-535B87E65D1B}"/>
              </a:ext>
            </a:extLst>
          </p:cNvPr>
          <p:cNvSpPr>
            <a:spLocks noGrp="1"/>
          </p:cNvSpPr>
          <p:nvPr>
            <p:ph type="body" sz="quarter" idx="28" hasCustomPrompt="1"/>
          </p:nvPr>
        </p:nvSpPr>
        <p:spPr>
          <a:xfrm>
            <a:off x="4133427" y="469701"/>
            <a:ext cx="7468445" cy="630767"/>
          </a:xfrm>
          <a:prstGeom prst="rect">
            <a:avLst/>
          </a:prstGeom>
        </p:spPr>
        <p:txBody>
          <a:bodyPr anchor="ctr"/>
          <a:lstStyle>
            <a:lvl1pPr>
              <a:lnSpc>
                <a:spcPct val="100000"/>
              </a:lnSpc>
              <a:spcBef>
                <a:spcPts val="0"/>
              </a:spcBef>
              <a:spcAft>
                <a:spcPts val="0"/>
              </a:spcAft>
              <a:defRPr sz="3600" b="1" i="0">
                <a:solidFill>
                  <a:schemeClr val="bg1"/>
                </a:solidFill>
                <a:latin typeface="Segoe UI" panose="020B0502040204020203" pitchFamily="34" charset="0"/>
                <a:cs typeface="Segoe UI" panose="020B0502040204020203" pitchFamily="34" charset="0"/>
              </a:defRPr>
            </a:lvl1pPr>
          </a:lstStyle>
          <a:p>
            <a:pPr lvl="0"/>
            <a:r>
              <a:rPr lang="en-GB"/>
              <a:t>Click to edit Heading</a:t>
            </a:r>
          </a:p>
        </p:txBody>
      </p:sp>
      <p:sp>
        <p:nvSpPr>
          <p:cNvPr id="38" name="Text Placeholder 7">
            <a:extLst>
              <a:ext uri="{FF2B5EF4-FFF2-40B4-BE49-F238E27FC236}">
                <a16:creationId xmlns:a16="http://schemas.microsoft.com/office/drawing/2014/main" id="{D54C86CE-629D-346E-54A5-2945D082530B}"/>
              </a:ext>
            </a:extLst>
          </p:cNvPr>
          <p:cNvSpPr>
            <a:spLocks noGrp="1"/>
          </p:cNvSpPr>
          <p:nvPr>
            <p:ph type="body" sz="quarter" idx="10" hasCustomPrompt="1"/>
          </p:nvPr>
        </p:nvSpPr>
        <p:spPr>
          <a:xfrm>
            <a:off x="4133427" y="1466647"/>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9" name="Text Placeholder 7">
            <a:extLst>
              <a:ext uri="{FF2B5EF4-FFF2-40B4-BE49-F238E27FC236}">
                <a16:creationId xmlns:a16="http://schemas.microsoft.com/office/drawing/2014/main" id="{4D21A050-29AF-83A2-3F07-2F1008AD4844}"/>
              </a:ext>
            </a:extLst>
          </p:cNvPr>
          <p:cNvSpPr>
            <a:spLocks noGrp="1"/>
          </p:cNvSpPr>
          <p:nvPr>
            <p:ph type="body" sz="quarter" idx="34" hasCustomPrompt="1"/>
          </p:nvPr>
        </p:nvSpPr>
        <p:spPr>
          <a:xfrm>
            <a:off x="8090892" y="1463349"/>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02</a:t>
            </a:r>
          </a:p>
        </p:txBody>
      </p:sp>
      <p:pic>
        <p:nvPicPr>
          <p:cNvPr id="19" name="Picture 18" descr="A picture containing icon&#10;&#10;Description automatically generated">
            <a:extLst>
              <a:ext uri="{FF2B5EF4-FFF2-40B4-BE49-F238E27FC236}">
                <a16:creationId xmlns:a16="http://schemas.microsoft.com/office/drawing/2014/main" id="{897AAA94-9C3F-E864-5505-616F8D61CF29}"/>
              </a:ext>
            </a:extLst>
          </p:cNvPr>
          <p:cNvPicPr>
            <a:picLocks noChangeAspect="1"/>
          </p:cNvPicPr>
          <p:nvPr userDrawn="1"/>
        </p:nvPicPr>
        <p:blipFill>
          <a:blip r:embed="rId2"/>
          <a:stretch>
            <a:fillRect/>
          </a:stretch>
        </p:blipFill>
        <p:spPr>
          <a:xfrm>
            <a:off x="0" y="4158526"/>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77D8330D-2FFE-ABA8-B03B-53788C0AB5E7}"/>
              </a:ext>
            </a:extLst>
          </p:cNvPr>
          <p:cNvPicPr>
            <a:picLocks noChangeAspect="1"/>
          </p:cNvPicPr>
          <p:nvPr userDrawn="1"/>
        </p:nvPicPr>
        <p:blipFill>
          <a:blip r:embed="rId3"/>
          <a:stretch>
            <a:fillRect/>
          </a:stretch>
        </p:blipFill>
        <p:spPr>
          <a:xfrm>
            <a:off x="0" y="4663173"/>
            <a:ext cx="12192000" cy="1537252"/>
          </a:xfrm>
          <a:prstGeom prst="rect">
            <a:avLst/>
          </a:prstGeom>
        </p:spPr>
      </p:pic>
      <p:sp>
        <p:nvSpPr>
          <p:cNvPr id="21" name="Text Placeholder 11">
            <a:extLst>
              <a:ext uri="{FF2B5EF4-FFF2-40B4-BE49-F238E27FC236}">
                <a16:creationId xmlns:a16="http://schemas.microsoft.com/office/drawing/2014/main" id="{40DFB0B7-B1C0-6454-D75C-6DEB1B70917D}"/>
              </a:ext>
            </a:extLst>
          </p:cNvPr>
          <p:cNvSpPr>
            <a:spLocks noGrp="1"/>
          </p:cNvSpPr>
          <p:nvPr>
            <p:ph type="body" sz="quarter" idx="35" hasCustomPrompt="1"/>
          </p:nvPr>
        </p:nvSpPr>
        <p:spPr>
          <a:xfrm>
            <a:off x="4810829"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2" name="Text Placeholder 11">
            <a:extLst>
              <a:ext uri="{FF2B5EF4-FFF2-40B4-BE49-F238E27FC236}">
                <a16:creationId xmlns:a16="http://schemas.microsoft.com/office/drawing/2014/main" id="{6576B903-0A56-C02C-1809-877FEC86FF12}"/>
              </a:ext>
            </a:extLst>
          </p:cNvPr>
          <p:cNvSpPr>
            <a:spLocks noGrp="1"/>
          </p:cNvSpPr>
          <p:nvPr>
            <p:ph type="body" sz="quarter" idx="36" hasCustomPrompt="1"/>
          </p:nvPr>
        </p:nvSpPr>
        <p:spPr>
          <a:xfrm>
            <a:off x="4810829"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5" name="Text Placeholder 11">
            <a:extLst>
              <a:ext uri="{FF2B5EF4-FFF2-40B4-BE49-F238E27FC236}">
                <a16:creationId xmlns:a16="http://schemas.microsoft.com/office/drawing/2014/main" id="{BB438C97-5166-D0D0-91A9-D5132A704E7B}"/>
              </a:ext>
            </a:extLst>
          </p:cNvPr>
          <p:cNvSpPr>
            <a:spLocks noGrp="1"/>
          </p:cNvSpPr>
          <p:nvPr>
            <p:ph type="body" sz="quarter" idx="37" hasCustomPrompt="1"/>
          </p:nvPr>
        </p:nvSpPr>
        <p:spPr>
          <a:xfrm>
            <a:off x="8768294"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6" name="Text Placeholder 11">
            <a:extLst>
              <a:ext uri="{FF2B5EF4-FFF2-40B4-BE49-F238E27FC236}">
                <a16:creationId xmlns:a16="http://schemas.microsoft.com/office/drawing/2014/main" id="{106BC8EE-0D99-B1BA-D5DC-DD745D77C20D}"/>
              </a:ext>
            </a:extLst>
          </p:cNvPr>
          <p:cNvSpPr>
            <a:spLocks noGrp="1"/>
          </p:cNvSpPr>
          <p:nvPr>
            <p:ph type="body" sz="quarter" idx="38" hasCustomPrompt="1"/>
          </p:nvPr>
        </p:nvSpPr>
        <p:spPr>
          <a:xfrm>
            <a:off x="8768294"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9" name="Text Placeholder 7">
            <a:extLst>
              <a:ext uri="{FF2B5EF4-FFF2-40B4-BE49-F238E27FC236}">
                <a16:creationId xmlns:a16="http://schemas.microsoft.com/office/drawing/2014/main" id="{FAC7739C-3175-F4CE-9846-8E401CC9F730}"/>
              </a:ext>
            </a:extLst>
          </p:cNvPr>
          <p:cNvSpPr>
            <a:spLocks noGrp="1"/>
          </p:cNvSpPr>
          <p:nvPr>
            <p:ph type="body" sz="quarter" idx="39" hasCustomPrompt="1"/>
          </p:nvPr>
        </p:nvSpPr>
        <p:spPr>
          <a:xfrm>
            <a:off x="4133427" y="3032774"/>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33" name="Text Placeholder 7">
            <a:extLst>
              <a:ext uri="{FF2B5EF4-FFF2-40B4-BE49-F238E27FC236}">
                <a16:creationId xmlns:a16="http://schemas.microsoft.com/office/drawing/2014/main" id="{10CD6ECF-6757-1280-EA64-C463D347F3B6}"/>
              </a:ext>
            </a:extLst>
          </p:cNvPr>
          <p:cNvSpPr>
            <a:spLocks noGrp="1"/>
          </p:cNvSpPr>
          <p:nvPr>
            <p:ph type="body" sz="quarter" idx="40" hasCustomPrompt="1"/>
          </p:nvPr>
        </p:nvSpPr>
        <p:spPr>
          <a:xfrm>
            <a:off x="8090892" y="3029475"/>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04</a:t>
            </a:r>
          </a:p>
        </p:txBody>
      </p:sp>
      <p:pic>
        <p:nvPicPr>
          <p:cNvPr id="2" name="Picture 1" descr="Logo&#10;&#10;Description automatically generated">
            <a:extLst>
              <a:ext uri="{FF2B5EF4-FFF2-40B4-BE49-F238E27FC236}">
                <a16:creationId xmlns:a16="http://schemas.microsoft.com/office/drawing/2014/main" id="{08C35922-DB58-7397-4CCE-4AEC76EF5543}"/>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6" name="Footer Placeholder 4">
            <a:extLst>
              <a:ext uri="{FF2B5EF4-FFF2-40B4-BE49-F238E27FC236}">
                <a16:creationId xmlns:a16="http://schemas.microsoft.com/office/drawing/2014/main" id="{392BCE9C-4DE0-6003-09C3-68DFCEBA67A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599B10B5-F466-4368-9152-132DF5AA1AA3}"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8" name="Graphic 7">
            <a:extLst>
              <a:ext uri="{FF2B5EF4-FFF2-40B4-BE49-F238E27FC236}">
                <a16:creationId xmlns:a16="http://schemas.microsoft.com/office/drawing/2014/main" id="{BB09F6A2-415B-7C3F-D9EA-62AC9521F8C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
        <p:nvSpPr>
          <p:cNvPr id="3" name="Slide Number Placeholder 2">
            <a:extLst>
              <a:ext uri="{FF2B5EF4-FFF2-40B4-BE49-F238E27FC236}">
                <a16:creationId xmlns:a16="http://schemas.microsoft.com/office/drawing/2014/main" id="{DB456711-C174-FBA2-6EAD-13CE29DC8D2E}"/>
              </a:ext>
            </a:extLst>
          </p:cNvPr>
          <p:cNvSpPr>
            <a:spLocks noGrp="1"/>
          </p:cNvSpPr>
          <p:nvPr>
            <p:ph type="sldNum" sz="quarter" idx="41"/>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4272394630"/>
      </p:ext>
    </p:extLst>
  </p:cSld>
  <p:clrMapOvr>
    <a:overrideClrMapping bg1="dk1" tx1="lt1" bg2="dk2" tx2="lt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hree content auror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1" y="0"/>
            <a:ext cx="3741139" cy="6858000"/>
          </a:xfrm>
          <a:prstGeom prst="roundRect">
            <a:avLst>
              <a:gd name="adj" fmla="val 0"/>
            </a:avLst>
          </a:prstGeom>
          <a:gradFill flip="none" rotWithShape="1">
            <a:gsLst>
              <a:gs pos="99000">
                <a:schemeClr val="accent6"/>
              </a:gs>
              <a:gs pos="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18" name="Title 4">
            <a:extLst>
              <a:ext uri="{FF2B5EF4-FFF2-40B4-BE49-F238E27FC236}">
                <a16:creationId xmlns:a16="http://schemas.microsoft.com/office/drawing/2014/main" id="{AFAA33E7-AC2A-E048-A128-C3BEF47347D9}"/>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19" name="Text Placeholder 6">
            <a:extLst>
              <a:ext uri="{FF2B5EF4-FFF2-40B4-BE49-F238E27FC236}">
                <a16:creationId xmlns:a16="http://schemas.microsoft.com/office/drawing/2014/main" id="{8CB3347E-4DCC-624E-A84A-7635AAF689E7}"/>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1</a:t>
            </a:r>
            <a:endParaRPr lang="en-GB"/>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2</a:t>
            </a:r>
            <a:endParaRPr lang="en-GB"/>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3</a:t>
            </a:r>
            <a:endParaRPr lang="en-GB"/>
          </a:p>
        </p:txBody>
      </p:sp>
      <p:sp>
        <p:nvSpPr>
          <p:cNvPr id="2" name="Footer Placeholder 4">
            <a:extLst>
              <a:ext uri="{FF2B5EF4-FFF2-40B4-BE49-F238E27FC236}">
                <a16:creationId xmlns:a16="http://schemas.microsoft.com/office/drawing/2014/main" id="{DC44F584-F8DF-4133-D15A-C6248AFEC532}"/>
              </a:ext>
            </a:extLst>
          </p:cNvPr>
          <p:cNvSpPr txBox="1">
            <a:spLocks/>
          </p:cNvSpPr>
          <p:nvPr userDrawn="1"/>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DF7AF7CF-F5CD-40E9-BB48-FCA5BADDF6B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pic>
        <p:nvPicPr>
          <p:cNvPr id="7" name="Graphic 6">
            <a:extLst>
              <a:ext uri="{FF2B5EF4-FFF2-40B4-BE49-F238E27FC236}">
                <a16:creationId xmlns:a16="http://schemas.microsoft.com/office/drawing/2014/main" id="{B163F82F-CDD7-77DD-F970-FDD5CC70E3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Slide Number Placeholder 4">
            <a:extLst>
              <a:ext uri="{FF2B5EF4-FFF2-40B4-BE49-F238E27FC236}">
                <a16:creationId xmlns:a16="http://schemas.microsoft.com/office/drawing/2014/main" id="{1D193C0D-5CA6-EFE2-7F76-318128B7A8F8}"/>
              </a:ext>
            </a:extLst>
          </p:cNvPr>
          <p:cNvSpPr>
            <a:spLocks noGrp="1"/>
          </p:cNvSpPr>
          <p:nvPr>
            <p:ph type="sldNum" sz="quarter" idx="69"/>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315832751"/>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Three content solar">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1" y="0"/>
            <a:ext cx="3741139" cy="6858000"/>
          </a:xfrm>
          <a:prstGeom prst="roundRect">
            <a:avLst>
              <a:gd name="adj" fmla="val 0"/>
            </a:avLst>
          </a:prstGeom>
          <a:gradFill flip="none" rotWithShape="1">
            <a:gsLst>
              <a:gs pos="14000">
                <a:srgbClr val="FF5800"/>
              </a:gs>
              <a:gs pos="100000">
                <a:srgbClr val="FFB314"/>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1</a:t>
            </a:r>
            <a:endParaRPr lang="en-GB"/>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2</a:t>
            </a:r>
            <a:endParaRPr lang="en-GB"/>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3</a:t>
            </a:r>
            <a:endParaRPr lang="en-GB"/>
          </a:p>
        </p:txBody>
      </p:sp>
      <p:sp>
        <p:nvSpPr>
          <p:cNvPr id="7" name="Title 4">
            <a:extLst>
              <a:ext uri="{FF2B5EF4-FFF2-40B4-BE49-F238E27FC236}">
                <a16:creationId xmlns:a16="http://schemas.microsoft.com/office/drawing/2014/main" id="{4D2C6623-B1A1-CBE6-7D56-C985C857EC6E}"/>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8" name="Text Placeholder 6">
            <a:extLst>
              <a:ext uri="{FF2B5EF4-FFF2-40B4-BE49-F238E27FC236}">
                <a16:creationId xmlns:a16="http://schemas.microsoft.com/office/drawing/2014/main" id="{F9CA7937-B3C2-A7D4-4FBD-41B8005F9AAA}"/>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 name="Footer Placeholder 4">
            <a:extLst>
              <a:ext uri="{FF2B5EF4-FFF2-40B4-BE49-F238E27FC236}">
                <a16:creationId xmlns:a16="http://schemas.microsoft.com/office/drawing/2014/main" id="{6965CEA7-0C01-109B-B60E-AF24D38589D8}"/>
              </a:ext>
            </a:extLst>
          </p:cNvPr>
          <p:cNvSpPr txBox="1">
            <a:spLocks/>
          </p:cNvSpPr>
          <p:nvPr userDrawn="1"/>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F9FE529-593A-415C-949C-CEA75F446672}"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pic>
        <p:nvPicPr>
          <p:cNvPr id="9" name="Graphic 8">
            <a:extLst>
              <a:ext uri="{FF2B5EF4-FFF2-40B4-BE49-F238E27FC236}">
                <a16:creationId xmlns:a16="http://schemas.microsoft.com/office/drawing/2014/main" id="{7E594F56-91BF-894F-09E5-BB716D81FF2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Slide Number Placeholder 4">
            <a:extLst>
              <a:ext uri="{FF2B5EF4-FFF2-40B4-BE49-F238E27FC236}">
                <a16:creationId xmlns:a16="http://schemas.microsoft.com/office/drawing/2014/main" id="{52A2818B-5524-90D8-F543-5C580903CF11}"/>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49087882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ree content auror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1" y="0"/>
            <a:ext cx="3741139" cy="6858000"/>
          </a:xfrm>
          <a:prstGeom prst="roundRect">
            <a:avLst>
              <a:gd name="adj" fmla="val 0"/>
            </a:avLst>
          </a:prstGeom>
          <a:gradFill flip="none" rotWithShape="1">
            <a:gsLst>
              <a:gs pos="99000">
                <a:schemeClr val="accent6"/>
              </a:gs>
              <a:gs pos="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18" name="Title 4">
            <a:extLst>
              <a:ext uri="{FF2B5EF4-FFF2-40B4-BE49-F238E27FC236}">
                <a16:creationId xmlns:a16="http://schemas.microsoft.com/office/drawing/2014/main" id="{AFAA33E7-AC2A-E048-A128-C3BEF47347D9}"/>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19" name="Text Placeholder 6">
            <a:extLst>
              <a:ext uri="{FF2B5EF4-FFF2-40B4-BE49-F238E27FC236}">
                <a16:creationId xmlns:a16="http://schemas.microsoft.com/office/drawing/2014/main" id="{8CB3347E-4DCC-624E-A84A-7635AAF689E7}"/>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1</a:t>
            </a:r>
            <a:endParaRPr lang="en-GB"/>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2</a:t>
            </a:r>
            <a:endParaRPr lang="en-GB"/>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3</a:t>
            </a:r>
            <a:endParaRPr lang="en-GB"/>
          </a:p>
        </p:txBody>
      </p:sp>
      <p:sp>
        <p:nvSpPr>
          <p:cNvPr id="2" name="Footer Placeholder 4">
            <a:extLst>
              <a:ext uri="{FF2B5EF4-FFF2-40B4-BE49-F238E27FC236}">
                <a16:creationId xmlns:a16="http://schemas.microsoft.com/office/drawing/2014/main" id="{DC44F584-F8DF-4133-D15A-C6248AFEC532}"/>
              </a:ext>
            </a:extLst>
          </p:cNvPr>
          <p:cNvSpPr txBox="1">
            <a:spLocks/>
          </p:cNvSpPr>
          <p:nvPr userDrawn="1"/>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DF7AF7CF-F5CD-40E9-BB48-FCA5BADDF6B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pic>
        <p:nvPicPr>
          <p:cNvPr id="7" name="Graphic 6">
            <a:extLst>
              <a:ext uri="{FF2B5EF4-FFF2-40B4-BE49-F238E27FC236}">
                <a16:creationId xmlns:a16="http://schemas.microsoft.com/office/drawing/2014/main" id="{B163F82F-CDD7-77DD-F970-FDD5CC70E3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Slide Number Placeholder 4">
            <a:extLst>
              <a:ext uri="{FF2B5EF4-FFF2-40B4-BE49-F238E27FC236}">
                <a16:creationId xmlns:a16="http://schemas.microsoft.com/office/drawing/2014/main" id="{1D193C0D-5CA6-EFE2-7F76-318128B7A8F8}"/>
              </a:ext>
            </a:extLst>
          </p:cNvPr>
          <p:cNvSpPr>
            <a:spLocks noGrp="1"/>
          </p:cNvSpPr>
          <p:nvPr>
            <p:ph type="sldNum" sz="quarter" idx="69"/>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839952825"/>
      </p:ext>
    </p:extLst>
  </p:cSld>
  <p:clrMapOvr>
    <a:overrideClrMapping bg1="dk1" tx1="lt1" bg2="dk2" tx2="lt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Aurora 2/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0" y="0"/>
            <a:ext cx="8455369"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4">
            <a:extLst>
              <a:ext uri="{FF2B5EF4-FFF2-40B4-BE49-F238E27FC236}">
                <a16:creationId xmlns:a16="http://schemas.microsoft.com/office/drawing/2014/main" id="{ACB8EA15-52E5-1F00-9DAD-86C3E3B033A4}"/>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pic>
        <p:nvPicPr>
          <p:cNvPr id="7" name="Graphic 6">
            <a:extLst>
              <a:ext uri="{FF2B5EF4-FFF2-40B4-BE49-F238E27FC236}">
                <a16:creationId xmlns:a16="http://schemas.microsoft.com/office/drawing/2014/main" id="{31D653FF-4C82-9953-4B35-EE145BE30B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8" name="Slide Number Placeholder 7">
            <a:extLst>
              <a:ext uri="{FF2B5EF4-FFF2-40B4-BE49-F238E27FC236}">
                <a16:creationId xmlns:a16="http://schemas.microsoft.com/office/drawing/2014/main" id="{9FCDDA8C-176B-89F0-CCE7-96CDDF34F4CF}"/>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727484984"/>
      </p:ext>
    </p:extLst>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Solar 2/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0" y="0"/>
            <a:ext cx="8455369" cy="6858000"/>
          </a:xfrm>
          <a:prstGeom prst="roundRect">
            <a:avLst>
              <a:gd name="adj" fmla="val 0"/>
            </a:avLst>
          </a:prstGeom>
          <a:gradFill flip="none" rotWithShape="1">
            <a:gsLst>
              <a:gs pos="95000">
                <a:srgbClr val="FFB314"/>
              </a:gs>
              <a:gs pos="0">
                <a:srgbClr val="FF5800"/>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4">
            <a:extLst>
              <a:ext uri="{FF2B5EF4-FFF2-40B4-BE49-F238E27FC236}">
                <a16:creationId xmlns:a16="http://schemas.microsoft.com/office/drawing/2014/main" id="{97415BBD-F76F-81BF-68BE-F2C1057C715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23739F7E-AC85-406E-B9BF-F2EFBB13921D}"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pic>
        <p:nvPicPr>
          <p:cNvPr id="9" name="Graphic 8">
            <a:extLst>
              <a:ext uri="{FF2B5EF4-FFF2-40B4-BE49-F238E27FC236}">
                <a16:creationId xmlns:a16="http://schemas.microsoft.com/office/drawing/2014/main" id="{DA1F4734-E3A6-8C9A-D6C3-CA722AD39B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7" name="Slide Number Placeholder 6">
            <a:extLst>
              <a:ext uri="{FF2B5EF4-FFF2-40B4-BE49-F238E27FC236}">
                <a16:creationId xmlns:a16="http://schemas.microsoft.com/office/drawing/2014/main" id="{5A914381-0B6E-C491-9C78-9C0EC42D086B}"/>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783955698"/>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White 2/3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8" name="Title Placeholder 1">
            <a:extLst>
              <a:ext uri="{FF2B5EF4-FFF2-40B4-BE49-F238E27FC236}">
                <a16:creationId xmlns:a16="http://schemas.microsoft.com/office/drawing/2014/main" id="{E5FA2283-3783-6918-8ABF-02F2D7F21362}"/>
              </a:ext>
            </a:extLst>
          </p:cNvPr>
          <p:cNvSpPr>
            <a:spLocks noGrp="1"/>
          </p:cNvSpPr>
          <p:nvPr>
            <p:ph type="title"/>
          </p:nvPr>
        </p:nvSpPr>
        <p:spPr>
          <a:xfrm>
            <a:off x="4267596" y="457200"/>
            <a:ext cx="7391004" cy="72460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9" name="Content Placeholder 20">
            <a:extLst>
              <a:ext uri="{FF2B5EF4-FFF2-40B4-BE49-F238E27FC236}">
                <a16:creationId xmlns:a16="http://schemas.microsoft.com/office/drawing/2014/main" id="{7897425C-E7C6-EF26-2267-981B3ED3528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1pPr>
            <a:lvl2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2pPr>
            <a:lvl3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3pPr>
            <a:lvl4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4pPr>
            <a:lvl5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4">
            <a:extLst>
              <a:ext uri="{FF2B5EF4-FFF2-40B4-BE49-F238E27FC236}">
                <a16:creationId xmlns:a16="http://schemas.microsoft.com/office/drawing/2014/main" id="{7CC81F2A-A74D-2987-0689-D4C64A66FE08}"/>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92AAFDBE-4E02-4C48-B692-126AD9514796}"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5" name="Graphic 4">
            <a:extLst>
              <a:ext uri="{FF2B5EF4-FFF2-40B4-BE49-F238E27FC236}">
                <a16:creationId xmlns:a16="http://schemas.microsoft.com/office/drawing/2014/main" id="{88B40CB5-1B9E-0B5A-DBAB-7970538FC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Slide Number Placeholder 4">
            <a:extLst>
              <a:ext uri="{FF2B5EF4-FFF2-40B4-BE49-F238E27FC236}">
                <a16:creationId xmlns:a16="http://schemas.microsoft.com/office/drawing/2014/main" id="{85F0924F-B3EE-5F82-AB51-DBDC9C83C71C}"/>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4227086494"/>
      </p:ext>
    </p:extLst>
  </p:cSld>
  <p:clrMapOvr>
    <a:overrideClrMapping bg1="dk1" tx1="lt1" bg2="dk2" tx2="lt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Aurora 1/3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8229600" y="0"/>
            <a:ext cx="3962400"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7" name="Title 4">
            <a:extLst>
              <a:ext uri="{FF2B5EF4-FFF2-40B4-BE49-F238E27FC236}">
                <a16:creationId xmlns:a16="http://schemas.microsoft.com/office/drawing/2014/main" id="{891F1277-26F4-CC9B-EB47-4D21D2A999DE}"/>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8" name="Text Placeholder 6">
            <a:extLst>
              <a:ext uri="{FF2B5EF4-FFF2-40B4-BE49-F238E27FC236}">
                <a16:creationId xmlns:a16="http://schemas.microsoft.com/office/drawing/2014/main" id="{3B33F1DB-5058-BC67-65C1-AE1D7F987547}"/>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13E1A97E-F25D-6473-432A-128EBF9CAE2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A7906D41-CEA8-D301-B719-0585C7EEE0C2}"/>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sp>
        <p:nvSpPr>
          <p:cNvPr id="6" name="Slide Number Placeholder 5">
            <a:extLst>
              <a:ext uri="{FF2B5EF4-FFF2-40B4-BE49-F238E27FC236}">
                <a16:creationId xmlns:a16="http://schemas.microsoft.com/office/drawing/2014/main" id="{B4CD0141-F9F2-39FE-66F5-06EEB4FC8BBE}"/>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580579694"/>
      </p:ext>
    </p:extLst>
  </p:cSld>
  <p:clrMapOvr>
    <a:overrideClrMapping bg1="dk1" tx1="lt1" bg2="dk2" tx2="lt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olar 1/3 Vertical R with photo">
    <p:bg bwMode="ltGray">
      <p:bgPr>
        <a:solidFill>
          <a:schemeClr val="tx1"/>
        </a:soli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FC6B96B9-71B5-B536-42AA-693AE6BE70B3}"/>
              </a:ext>
            </a:extLst>
          </p:cNvPr>
          <p:cNvSpPr/>
          <p:nvPr userDrawn="1"/>
        </p:nvSpPr>
        <p:spPr>
          <a:xfrm>
            <a:off x="8229600" y="0"/>
            <a:ext cx="3962399" cy="6858000"/>
          </a:xfrm>
          <a:prstGeom prst="roundRect">
            <a:avLst>
              <a:gd name="adj" fmla="val 0"/>
            </a:avLst>
          </a:prstGeom>
          <a:gradFill flip="none" rotWithShape="1">
            <a:gsLst>
              <a:gs pos="100000">
                <a:srgbClr val="FFB314"/>
              </a:gs>
              <a:gs pos="3000">
                <a:srgbClr val="FF5800"/>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6" name="Title 4">
            <a:extLst>
              <a:ext uri="{FF2B5EF4-FFF2-40B4-BE49-F238E27FC236}">
                <a16:creationId xmlns:a16="http://schemas.microsoft.com/office/drawing/2014/main" id="{90BABBC4-3489-D976-6E61-F322903E7954}"/>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9" name="Text Placeholder 6">
            <a:extLst>
              <a:ext uri="{FF2B5EF4-FFF2-40B4-BE49-F238E27FC236}">
                <a16:creationId xmlns:a16="http://schemas.microsoft.com/office/drawing/2014/main" id="{3E4C09AA-B7F9-4D66-7B42-9DC887E3CE44}"/>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763CDA8A-8AC0-3419-02C9-3D1338E7E8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Footer Placeholder 4">
            <a:extLst>
              <a:ext uri="{FF2B5EF4-FFF2-40B4-BE49-F238E27FC236}">
                <a16:creationId xmlns:a16="http://schemas.microsoft.com/office/drawing/2014/main" id="{2DC4F4D6-4F06-CF42-5692-77B64E8D9DCF}"/>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sp>
        <p:nvSpPr>
          <p:cNvPr id="7" name="Slide Number Placeholder 6">
            <a:extLst>
              <a:ext uri="{FF2B5EF4-FFF2-40B4-BE49-F238E27FC236}">
                <a16:creationId xmlns:a16="http://schemas.microsoft.com/office/drawing/2014/main" id="{8A7B7D57-36B6-5637-4C1E-1042F2E09087}"/>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391354940"/>
      </p:ext>
    </p:extLst>
  </p:cSld>
  <p:clrMapOvr>
    <a:overrideClrMapping bg1="dk1" tx1="lt1" bg2="dk2" tx2="lt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White 1/3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6" name="Title 4">
            <a:extLst>
              <a:ext uri="{FF2B5EF4-FFF2-40B4-BE49-F238E27FC236}">
                <a16:creationId xmlns:a16="http://schemas.microsoft.com/office/drawing/2014/main" id="{48C89493-E0C4-2A21-1144-6E48D6AAA7F1}"/>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bg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9" name="Text Placeholder 6">
            <a:extLst>
              <a:ext uri="{FF2B5EF4-FFF2-40B4-BE49-F238E27FC236}">
                <a16:creationId xmlns:a16="http://schemas.microsoft.com/office/drawing/2014/main" id="{CF78B3F8-E34A-04D6-F441-B49D850C41D6}"/>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pic>
        <p:nvPicPr>
          <p:cNvPr id="3" name="Graphic 2">
            <a:extLst>
              <a:ext uri="{FF2B5EF4-FFF2-40B4-BE49-F238E27FC236}">
                <a16:creationId xmlns:a16="http://schemas.microsoft.com/office/drawing/2014/main" id="{70C4878B-F6C2-B27A-A785-95D1E41189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4" name="Footer Placeholder 4">
            <a:extLst>
              <a:ext uri="{FF2B5EF4-FFF2-40B4-BE49-F238E27FC236}">
                <a16:creationId xmlns:a16="http://schemas.microsoft.com/office/drawing/2014/main" id="{B0C188E1-CD1E-8CD5-858D-1CFD843ADDCC}"/>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sp>
        <p:nvSpPr>
          <p:cNvPr id="7" name="Footer Placeholder 4">
            <a:extLst>
              <a:ext uri="{FF2B5EF4-FFF2-40B4-BE49-F238E27FC236}">
                <a16:creationId xmlns:a16="http://schemas.microsoft.com/office/drawing/2014/main" id="{7698C791-1943-05BB-1FF0-75744C39D24D}"/>
              </a:ext>
            </a:extLst>
          </p:cNvPr>
          <p:cNvSpPr txBox="1">
            <a:spLocks/>
          </p:cNvSpPr>
          <p:nvPr userDrawn="1"/>
        </p:nvSpPr>
        <p:spPr>
          <a:xfrm>
            <a:off x="4191000" y="65107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&lt;Restricted&gt; &lt;Highly Confidential&gt;</a:t>
            </a:r>
          </a:p>
        </p:txBody>
      </p:sp>
      <p:sp>
        <p:nvSpPr>
          <p:cNvPr id="5" name="Slide Number Placeholder 4">
            <a:extLst>
              <a:ext uri="{FF2B5EF4-FFF2-40B4-BE49-F238E27FC236}">
                <a16:creationId xmlns:a16="http://schemas.microsoft.com/office/drawing/2014/main" id="{0E56167B-B274-4DFD-2FE2-21E0349D2685}"/>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621929283"/>
      </p:ext>
    </p:extLst>
  </p:cSld>
  <p:clrMapOvr>
    <a:overrideClrMapping bg1="dk1" tx1="lt1" bg2="dk2" tx2="lt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urora 1/2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5791200" y="0"/>
            <a:ext cx="6400800" cy="6858000"/>
          </a:xfrm>
          <a:prstGeom prst="roundRect">
            <a:avLst>
              <a:gd name="adj" fmla="val 0"/>
            </a:avLst>
          </a:prstGeom>
          <a:gradFill flip="none" rotWithShape="1">
            <a:gsLst>
              <a:gs pos="100000">
                <a:schemeClr val="accent6"/>
              </a:gs>
              <a:gs pos="4000">
                <a:srgbClr val="FF5800"/>
              </a:gs>
            </a:gsLst>
            <a:path path="circle">
              <a:fillToRect r="100000" b="100000"/>
            </a:path>
            <a:tileRect l="-100000" t="-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a:t>Click to edit Master </a:t>
            </a:r>
            <a:br>
              <a:rPr lang="en-GB"/>
            </a:br>
            <a:r>
              <a:rPr lang="en-GB"/>
              <a:t>title style</a:t>
            </a:r>
            <a:endParaRPr lang="en-US"/>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1013C657-D3A3-7731-94BE-B0E43928BF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7" name="Footer Placeholder 4">
            <a:extLst>
              <a:ext uri="{FF2B5EF4-FFF2-40B4-BE49-F238E27FC236}">
                <a16:creationId xmlns:a16="http://schemas.microsoft.com/office/drawing/2014/main" id="{D2607E28-0693-319C-CB49-E6DEE86025BD}"/>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sp>
        <p:nvSpPr>
          <p:cNvPr id="8" name="Slide Number Placeholder 7">
            <a:extLst>
              <a:ext uri="{FF2B5EF4-FFF2-40B4-BE49-F238E27FC236}">
                <a16:creationId xmlns:a16="http://schemas.microsoft.com/office/drawing/2014/main" id="{65A5983F-606A-CE8B-40C9-C2538CE7E282}"/>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335532780"/>
      </p:ext>
    </p:extLst>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olar 1/2 Vertical R with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5791200" y="0"/>
            <a:ext cx="6400800" cy="6858000"/>
          </a:xfrm>
          <a:prstGeom prst="roundRect">
            <a:avLst>
              <a:gd name="adj" fmla="val 0"/>
            </a:avLst>
          </a:prstGeom>
          <a:gradFill flip="none" rotWithShape="1">
            <a:gsLst>
              <a:gs pos="100000">
                <a:srgbClr val="FFB314"/>
              </a:gs>
              <a:gs pos="5000">
                <a:schemeClr val="bg2"/>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9" name="Title Placeholder 1">
            <a:extLst>
              <a:ext uri="{FF2B5EF4-FFF2-40B4-BE49-F238E27FC236}">
                <a16:creationId xmlns:a16="http://schemas.microsoft.com/office/drawing/2014/main" id="{514597B1-FFFF-8847-2359-01B82ED35668}"/>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a:t>Click to edit Master </a:t>
            </a:r>
            <a:br>
              <a:rPr lang="en-GB"/>
            </a:br>
            <a:r>
              <a:rPr lang="en-GB"/>
              <a:t>title style</a:t>
            </a:r>
            <a:endParaRPr lang="en-US"/>
          </a:p>
        </p:txBody>
      </p:sp>
      <p:sp>
        <p:nvSpPr>
          <p:cNvPr id="11" name="Content Placeholder 20">
            <a:extLst>
              <a:ext uri="{FF2B5EF4-FFF2-40B4-BE49-F238E27FC236}">
                <a16:creationId xmlns:a16="http://schemas.microsoft.com/office/drawing/2014/main" id="{CB555E74-8201-C10D-0D6F-5D53C85E9874}"/>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AAD7D7AA-85D5-50E9-A12C-ADF713F603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6" name="Footer Placeholder 4">
            <a:extLst>
              <a:ext uri="{FF2B5EF4-FFF2-40B4-BE49-F238E27FC236}">
                <a16:creationId xmlns:a16="http://schemas.microsoft.com/office/drawing/2014/main" id="{76BBB8B3-729C-5F44-B107-EDCB334C1335}"/>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sp>
        <p:nvSpPr>
          <p:cNvPr id="5" name="Slide Number Placeholder 4">
            <a:extLst>
              <a:ext uri="{FF2B5EF4-FFF2-40B4-BE49-F238E27FC236}">
                <a16:creationId xmlns:a16="http://schemas.microsoft.com/office/drawing/2014/main" id="{A64067AC-3632-B016-221B-A1EDC6DFDDAE}"/>
              </a:ext>
            </a:extLst>
          </p:cNvPr>
          <p:cNvSpPr>
            <a:spLocks noGrp="1"/>
          </p:cNvSpPr>
          <p:nvPr>
            <p:ph type="sldNum" sz="quarter" idx="61"/>
          </p:nvPr>
        </p:nvSpPr>
        <p:spPr/>
        <p:txBody>
          <a:body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775125763"/>
      </p:ext>
    </p:extLst>
  </p:cSld>
  <p:clrMapOvr>
    <a:overrideClrMapping bg1="dk1" tx1="lt1" bg2="dk2"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White 1/2 Vertical R with photo">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8" name="Title Placeholder 1">
            <a:extLst>
              <a:ext uri="{FF2B5EF4-FFF2-40B4-BE49-F238E27FC236}">
                <a16:creationId xmlns:a16="http://schemas.microsoft.com/office/drawing/2014/main" id="{08B33E6B-2365-80ED-C0C4-B2FE131BD5E7}"/>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GB"/>
              <a:t>Click to edit Master </a:t>
            </a:r>
            <a:br>
              <a:rPr lang="en-GB"/>
            </a:br>
            <a:r>
              <a:rPr lang="en-GB"/>
              <a:t>title style</a:t>
            </a:r>
            <a:endParaRPr lang="en-US"/>
          </a:p>
        </p:txBody>
      </p:sp>
      <p:sp>
        <p:nvSpPr>
          <p:cNvPr id="9" name="Content Placeholder 20">
            <a:extLst>
              <a:ext uri="{FF2B5EF4-FFF2-40B4-BE49-F238E27FC236}">
                <a16:creationId xmlns:a16="http://schemas.microsoft.com/office/drawing/2014/main" id="{1E0CF8C2-FFF2-E18F-A12A-5C08DE5932E1}"/>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1pPr>
            <a:lvl2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2pPr>
            <a:lvl3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3pPr>
            <a:lvl4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4pPr>
            <a:lvl5pPr>
              <a:lnSpc>
                <a:spcPct val="100000"/>
              </a:lnSpc>
              <a:spcBef>
                <a:spcPts val="0"/>
              </a:spcBef>
              <a:spcAft>
                <a:spcPts val="0"/>
              </a:spcAft>
              <a:defRPr b="0" i="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AE286645-F2C5-42F7-1710-136ABCA6467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214029F7-460C-7693-0A6B-ADDFDEA43AAF}"/>
              </a:ext>
            </a:extLst>
          </p:cNvPr>
          <p:cNvSpPr txBox="1">
            <a:spLocks/>
          </p:cNvSpPr>
          <p:nvPr userDrawn="1"/>
        </p:nvSpPr>
        <p:spPr>
          <a:xfrm>
            <a:off x="5159896"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96552B42-FF9A-4B4E-8ACB-BC00EA5C0325}"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sp>
        <p:nvSpPr>
          <p:cNvPr id="6" name="Slide Number Placeholder 4">
            <a:extLst>
              <a:ext uri="{FF2B5EF4-FFF2-40B4-BE49-F238E27FC236}">
                <a16:creationId xmlns:a16="http://schemas.microsoft.com/office/drawing/2014/main" id="{AB93EA93-8BEB-2BF8-34FB-FAD7B11C2CCD}"/>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183748196"/>
      </p:ext>
    </p:extLst>
  </p:cSld>
  <p:clrMapOvr>
    <a:overrideClrMapping bg1="dk1" tx1="lt1" bg2="dk2" tx2="lt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bg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C0F1608-8C29-59FD-2083-7DA7A20953A8}"/>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2" name="Slide Number Placeholder 4">
            <a:extLst>
              <a:ext uri="{FF2B5EF4-FFF2-40B4-BE49-F238E27FC236}">
                <a16:creationId xmlns:a16="http://schemas.microsoft.com/office/drawing/2014/main" id="{CEEF9F7B-597F-004F-692F-C93F9556DF31}"/>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50141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ree content solar">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1" y="0"/>
            <a:ext cx="3741139" cy="6858000"/>
          </a:xfrm>
          <a:prstGeom prst="roundRect">
            <a:avLst>
              <a:gd name="adj" fmla="val 0"/>
            </a:avLst>
          </a:prstGeom>
          <a:gradFill flip="none" rotWithShape="1">
            <a:gsLst>
              <a:gs pos="14000">
                <a:srgbClr val="FF5800"/>
              </a:gs>
              <a:gs pos="100000">
                <a:srgbClr val="FFB314"/>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panose="020B0502040204020203" pitchFamily="34" charset="0"/>
                <a:cs typeface="Segoe UI"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1</a:t>
            </a:r>
            <a:endParaRPr lang="en-GB"/>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2</a:t>
            </a:r>
            <a:endParaRPr lang="en-GB"/>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3</a:t>
            </a:r>
            <a:endParaRPr lang="en-GB"/>
          </a:p>
        </p:txBody>
      </p:sp>
      <p:sp>
        <p:nvSpPr>
          <p:cNvPr id="7" name="Title 4">
            <a:extLst>
              <a:ext uri="{FF2B5EF4-FFF2-40B4-BE49-F238E27FC236}">
                <a16:creationId xmlns:a16="http://schemas.microsoft.com/office/drawing/2014/main" id="{4D2C6623-B1A1-CBE6-7D56-C985C857EC6E}"/>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8" name="Text Placeholder 6">
            <a:extLst>
              <a:ext uri="{FF2B5EF4-FFF2-40B4-BE49-F238E27FC236}">
                <a16:creationId xmlns:a16="http://schemas.microsoft.com/office/drawing/2014/main" id="{F9CA7937-B3C2-A7D4-4FBD-41B8005F9AAA}"/>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panose="020B0502040204020203" pitchFamily="34" charset="0"/>
                <a:cs typeface="Segoe UI"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 name="Footer Placeholder 4">
            <a:extLst>
              <a:ext uri="{FF2B5EF4-FFF2-40B4-BE49-F238E27FC236}">
                <a16:creationId xmlns:a16="http://schemas.microsoft.com/office/drawing/2014/main" id="{6965CEA7-0C01-109B-B60E-AF24D38589D8}"/>
              </a:ext>
            </a:extLst>
          </p:cNvPr>
          <p:cNvSpPr txBox="1">
            <a:spLocks/>
          </p:cNvSpPr>
          <p:nvPr userDrawn="1"/>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a:t>
            </a:r>
            <a:fld id="{9F9FE529-593A-415C-949C-CEA75F446672}"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&lt;Confidential&gt;</a:t>
            </a:r>
          </a:p>
        </p:txBody>
      </p:sp>
      <p:pic>
        <p:nvPicPr>
          <p:cNvPr id="9" name="Graphic 8">
            <a:extLst>
              <a:ext uri="{FF2B5EF4-FFF2-40B4-BE49-F238E27FC236}">
                <a16:creationId xmlns:a16="http://schemas.microsoft.com/office/drawing/2014/main" id="{7E594F56-91BF-894F-09E5-BB716D81FF2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Slide Number Placeholder 4">
            <a:extLst>
              <a:ext uri="{FF2B5EF4-FFF2-40B4-BE49-F238E27FC236}">
                <a16:creationId xmlns:a16="http://schemas.microsoft.com/office/drawing/2014/main" id="{52A2818B-5524-90D8-F543-5C580903CF11}"/>
              </a:ext>
            </a:extLst>
          </p:cNvPr>
          <p:cNvSpPr>
            <a:spLocks noGrp="1"/>
          </p:cNvSpPr>
          <p:nvPr>
            <p:ph type="sldNum" sz="quarter" idx="69"/>
          </p:nvPr>
        </p:nvSpPr>
        <p:spPr>
          <a:xfrm>
            <a:off x="11280576" y="6358386"/>
            <a:ext cx="378024" cy="365125"/>
          </a:xfrm>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073058097"/>
      </p:ext>
    </p:extLst>
  </p:cSld>
  <p:clrMapOvr>
    <a:overrideClrMapping bg1="dk1" tx1="lt1" bg2="dk2" tx2="lt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hart slide">
    <p:bg bwMode="ltGray">
      <p:bgPr>
        <a:solidFill>
          <a:schemeClr val="bg1"/>
        </a:solidFill>
        <a:effectLst/>
      </p:bgPr>
    </p:bg>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20BBE11B-F081-29AE-A18F-EFE2A4352179}"/>
              </a:ext>
            </a:extLst>
          </p:cNvPr>
          <p:cNvSpPr>
            <a:spLocks noGrp="1"/>
          </p:cNvSpPr>
          <p:nvPr>
            <p:ph type="body" sz="quarter" idx="12" hasCustomPrompt="1"/>
          </p:nvPr>
        </p:nvSpPr>
        <p:spPr>
          <a:xfrm>
            <a:off x="457012" y="1586363"/>
            <a:ext cx="11201588" cy="381000"/>
          </a:xfrm>
          <a:prstGeom prst="rect">
            <a:avLst/>
          </a:prstGeom>
        </p:spPr>
        <p:txBody>
          <a:bodyPr/>
          <a:lstStyle>
            <a:lvl1pPr algn="ctr">
              <a:lnSpc>
                <a:spcPct val="100000"/>
              </a:lnSpc>
              <a:spcBef>
                <a:spcPts val="0"/>
              </a:spcBef>
              <a:spcAft>
                <a:spcPts val="0"/>
              </a:spcAft>
              <a:defRPr sz="1867" b="1" i="0">
                <a:solidFill>
                  <a:schemeClr val="tx1"/>
                </a:solidFill>
                <a:latin typeface="Segoe UI" panose="020B0502040204020203" pitchFamily="34" charset="0"/>
                <a:cs typeface="Segoe UI" panose="020B0502040204020203" pitchFamily="34" charset="0"/>
              </a:defRPr>
            </a:lvl1pPr>
            <a:lvl2pPr marL="120648" indent="0" algn="ctr">
              <a:buNone/>
              <a:defRPr sz="1867"/>
            </a:lvl2pPr>
          </a:lstStyle>
          <a:p>
            <a:pPr lvl="0"/>
            <a:r>
              <a:rPr lang="en-US" altLang="ja-JP"/>
              <a:t>Chart title</a:t>
            </a:r>
          </a:p>
        </p:txBody>
      </p:sp>
      <p:sp>
        <p:nvSpPr>
          <p:cNvPr id="5" name="Title Placeholder 1">
            <a:extLst>
              <a:ext uri="{FF2B5EF4-FFF2-40B4-BE49-F238E27FC236}">
                <a16:creationId xmlns:a16="http://schemas.microsoft.com/office/drawing/2014/main" id="{B993E35D-6623-69CE-8CA1-55F2039F2B2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Content Placeholder 20">
            <a:extLst>
              <a:ext uri="{FF2B5EF4-FFF2-40B4-BE49-F238E27FC236}">
                <a16:creationId xmlns:a16="http://schemas.microsoft.com/office/drawing/2014/main" id="{257D134A-1BB6-0635-B3CB-F98D0BFE8EE5}"/>
              </a:ext>
            </a:extLst>
          </p:cNvPr>
          <p:cNvSpPr>
            <a:spLocks noGrp="1"/>
          </p:cNvSpPr>
          <p:nvPr>
            <p:ph sz="quarter" idx="10"/>
          </p:nvPr>
        </p:nvSpPr>
        <p:spPr>
          <a:xfrm>
            <a:off x="457200" y="2108834"/>
            <a:ext cx="11201588" cy="4063366"/>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4">
            <a:extLst>
              <a:ext uri="{FF2B5EF4-FFF2-40B4-BE49-F238E27FC236}">
                <a16:creationId xmlns:a16="http://schemas.microsoft.com/office/drawing/2014/main" id="{80B8D972-FACB-673D-846C-CE6173F0D0BA}"/>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16697346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solidFill>
          <a:schemeClr val="bg1"/>
        </a:solidFill>
        <a:effectLst/>
      </p:bgPr>
    </p:bg>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1" y="1598456"/>
            <a:ext cx="5486399" cy="440245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1">
            <a:extLst>
              <a:ext uri="{FF2B5EF4-FFF2-40B4-BE49-F238E27FC236}">
                <a16:creationId xmlns:a16="http://schemas.microsoft.com/office/drawing/2014/main" id="{C10672FB-FE69-1CCA-A1F1-FF4A9F3917C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7" name="Content Placeholder 20">
            <a:extLst>
              <a:ext uri="{FF2B5EF4-FFF2-40B4-BE49-F238E27FC236}">
                <a16:creationId xmlns:a16="http://schemas.microsoft.com/office/drawing/2014/main" id="{0809630D-F471-4BBB-6E9E-088BC38D5B99}"/>
              </a:ext>
            </a:extLst>
          </p:cNvPr>
          <p:cNvSpPr>
            <a:spLocks noGrp="1"/>
          </p:cNvSpPr>
          <p:nvPr>
            <p:ph sz="quarter" idx="11"/>
          </p:nvPr>
        </p:nvSpPr>
        <p:spPr>
          <a:xfrm>
            <a:off x="6170139" y="1598456"/>
            <a:ext cx="5486400" cy="4402458"/>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4">
            <a:extLst>
              <a:ext uri="{FF2B5EF4-FFF2-40B4-BE49-F238E27FC236}">
                <a16:creationId xmlns:a16="http://schemas.microsoft.com/office/drawing/2014/main" id="{B886C5D2-F911-9521-C614-92204D8DEE99}"/>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36009759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Aurora Banner Three Content">
    <p:bg bwMode="ltGray">
      <p:bgPr>
        <a:solidFill>
          <a:schemeClr val="bg1"/>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B483A01-7E57-CFAC-1C71-404801E226DC}"/>
              </a:ext>
            </a:extLst>
          </p:cNvPr>
          <p:cNvSpPr/>
          <p:nvPr userDrawn="1"/>
        </p:nvSpPr>
        <p:spPr>
          <a:xfrm>
            <a:off x="8191108"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4" name="Oval 23">
            <a:extLst>
              <a:ext uri="{FF2B5EF4-FFF2-40B4-BE49-F238E27FC236}">
                <a16:creationId xmlns:a16="http://schemas.microsoft.com/office/drawing/2014/main" id="{FA659CED-376E-71E9-2699-6AAC99DCD34B}"/>
              </a:ext>
            </a:extLst>
          </p:cNvPr>
          <p:cNvSpPr/>
          <p:nvPr userDrawn="1"/>
        </p:nvSpPr>
        <p:spPr>
          <a:xfrm>
            <a:off x="446184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3" name="Oval 22">
            <a:extLst>
              <a:ext uri="{FF2B5EF4-FFF2-40B4-BE49-F238E27FC236}">
                <a16:creationId xmlns:a16="http://schemas.microsoft.com/office/drawing/2014/main" id="{6CDE9A2C-1854-B75C-6F67-39DB3DDCDE99}"/>
              </a:ext>
            </a:extLst>
          </p:cNvPr>
          <p:cNvSpPr/>
          <p:nvPr userDrawn="1"/>
        </p:nvSpPr>
        <p:spPr>
          <a:xfrm>
            <a:off x="74492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584684" y="4523519"/>
            <a:ext cx="3466156"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4" name="Picture Placeholder 2">
            <a:extLst>
              <a:ext uri="{FF2B5EF4-FFF2-40B4-BE49-F238E27FC236}">
                <a16:creationId xmlns:a16="http://schemas.microsoft.com/office/drawing/2014/main" id="{78FE1146-00D9-2E9D-3C1B-2D57C747A33E}"/>
              </a:ext>
            </a:extLst>
          </p:cNvPr>
          <p:cNvSpPr>
            <a:spLocks noGrp="1"/>
          </p:cNvSpPr>
          <p:nvPr>
            <p:ph type="pic" sz="quarter" idx="12"/>
          </p:nvPr>
        </p:nvSpPr>
        <p:spPr>
          <a:xfrm>
            <a:off x="5554552" y="1331572"/>
            <a:ext cx="6104047" cy="2251096"/>
          </a:xfrm>
          <a:prstGeom prst="rect">
            <a:avLst/>
          </a:prstGeom>
        </p:spPr>
        <p:txBody>
          <a:bodyPr/>
          <a:lstStyle>
            <a:lvl1pPr>
              <a:defRPr b="0" i="0">
                <a:latin typeface="Segoe UI" panose="020B0502040204020203" pitchFamily="34" charset="0"/>
                <a:cs typeface="Segoe UI" panose="020B0502040204020203" pitchFamily="34" charset="0"/>
              </a:defRPr>
            </a:lvl1pPr>
          </a:lstStyle>
          <a:p>
            <a:r>
              <a:rPr lang="en-US"/>
              <a:t>Click icon to add picture</a:t>
            </a:r>
          </a:p>
        </p:txBody>
      </p:sp>
      <p:sp>
        <p:nvSpPr>
          <p:cNvPr id="5" name="Picture Placeholder 3">
            <a:extLst>
              <a:ext uri="{FF2B5EF4-FFF2-40B4-BE49-F238E27FC236}">
                <a16:creationId xmlns:a16="http://schemas.microsoft.com/office/drawing/2014/main" id="{8E871675-F55E-415E-D2CE-EA2C89213219}"/>
              </a:ext>
            </a:extLst>
          </p:cNvPr>
          <p:cNvSpPr>
            <a:spLocks noGrp="1"/>
          </p:cNvSpPr>
          <p:nvPr>
            <p:ph type="pic" sz="quarter" idx="68" hasCustomPrompt="1"/>
          </p:nvPr>
        </p:nvSpPr>
        <p:spPr>
          <a:xfrm>
            <a:off x="744920"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10" name="Content Placeholder 20">
            <a:extLst>
              <a:ext uri="{FF2B5EF4-FFF2-40B4-BE49-F238E27FC236}">
                <a16:creationId xmlns:a16="http://schemas.microsoft.com/office/drawing/2014/main" id="{104EBF8D-6387-AF8C-EE80-9B0DAEE9A0CC}"/>
              </a:ext>
            </a:extLst>
          </p:cNvPr>
          <p:cNvSpPr>
            <a:spLocks noGrp="1"/>
          </p:cNvSpPr>
          <p:nvPr>
            <p:ph sz="quarter" idx="69"/>
          </p:nvPr>
        </p:nvSpPr>
        <p:spPr>
          <a:xfrm>
            <a:off x="8229600" y="4523519"/>
            <a:ext cx="3305919"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3" name="Content Placeholder 20">
            <a:extLst>
              <a:ext uri="{FF2B5EF4-FFF2-40B4-BE49-F238E27FC236}">
                <a16:creationId xmlns:a16="http://schemas.microsoft.com/office/drawing/2014/main" id="{A0E565E7-C8ED-23C6-D849-A8EF8B8FBE3C}"/>
              </a:ext>
            </a:extLst>
          </p:cNvPr>
          <p:cNvSpPr>
            <a:spLocks noGrp="1"/>
          </p:cNvSpPr>
          <p:nvPr>
            <p:ph sz="quarter" idx="71"/>
          </p:nvPr>
        </p:nvSpPr>
        <p:spPr>
          <a:xfrm>
            <a:off x="4487260" y="4523519"/>
            <a:ext cx="3305919" cy="1456623"/>
          </a:xfrm>
          <a:prstGeom prst="rect">
            <a:avLst/>
          </a:prstGeom>
        </p:spPr>
        <p:txBody>
          <a:bodyPr/>
          <a:lstStyle>
            <a:lvl1pPr>
              <a:lnSpc>
                <a:spcPct val="100000"/>
              </a:lnSpc>
              <a:spcBef>
                <a:spcPts val="0"/>
              </a:spcBef>
              <a:spcAft>
                <a:spcPts val="0"/>
              </a:spcAft>
              <a:defRPr sz="1600" b="0" i="0">
                <a:latin typeface="Segoe UI" panose="020B0502040204020203" pitchFamily="34" charset="0"/>
                <a:cs typeface="Segoe UI" panose="020B0502040204020203" pitchFamily="34" charset="0"/>
              </a:defRPr>
            </a:lvl1pPr>
            <a:lvl2pPr>
              <a:lnSpc>
                <a:spcPct val="100000"/>
              </a:lnSpc>
              <a:spcBef>
                <a:spcPts val="0"/>
              </a:spcBef>
              <a:spcAft>
                <a:spcPts val="0"/>
              </a:spcAft>
              <a:defRPr sz="1600" b="0" i="0">
                <a:latin typeface="Segoe UI" panose="020B0502040204020203" pitchFamily="34" charset="0"/>
                <a:cs typeface="Segoe UI" panose="020B0502040204020203" pitchFamily="34" charset="0"/>
              </a:defRPr>
            </a:lvl2pPr>
            <a:lvl3pPr>
              <a:lnSpc>
                <a:spcPct val="100000"/>
              </a:lnSpc>
              <a:spcBef>
                <a:spcPts val="0"/>
              </a:spcBef>
              <a:spcAft>
                <a:spcPts val="0"/>
              </a:spcAft>
              <a:defRPr sz="1600"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5" name="Content Placeholder 20">
            <a:extLst>
              <a:ext uri="{FF2B5EF4-FFF2-40B4-BE49-F238E27FC236}">
                <a16:creationId xmlns:a16="http://schemas.microsoft.com/office/drawing/2014/main" id="{5678B089-C19E-5786-E658-4A3C3D7AC01A}"/>
              </a:ext>
            </a:extLst>
          </p:cNvPr>
          <p:cNvSpPr>
            <a:spLocks noGrp="1"/>
          </p:cNvSpPr>
          <p:nvPr>
            <p:ph sz="quarter" idx="73"/>
          </p:nvPr>
        </p:nvSpPr>
        <p:spPr>
          <a:xfrm>
            <a:off x="457200" y="1331571"/>
            <a:ext cx="5097352" cy="2251096"/>
          </a:xfrm>
          <a:prstGeom prst="roundRect">
            <a:avLst>
              <a:gd name="adj" fmla="val 0"/>
            </a:avLst>
          </a:prstGeom>
          <a:gradFill>
            <a:gsLst>
              <a:gs pos="100000">
                <a:srgbClr val="FF5800"/>
              </a:gs>
              <a:gs pos="0">
                <a:srgbClr val="CE0569"/>
              </a:gs>
            </a:gsLst>
            <a:lin ang="13500000" scaled="1"/>
          </a:gradFill>
        </p:spPr>
        <p:txBody>
          <a:bodyPr anchor="ctr"/>
          <a:lstStyle>
            <a:lvl1pPr marL="239178" indent="0">
              <a:tabLst/>
              <a:defRPr sz="1867" b="1" i="0">
                <a:solidFill>
                  <a:schemeClr val="bg1"/>
                </a:solidFill>
                <a:latin typeface="Segoe UI" panose="020B0502040204020203" pitchFamily="34" charset="0"/>
                <a:cs typeface="Segoe UI" panose="020B0502040204020203" pitchFamily="34" charset="0"/>
              </a:defRPr>
            </a:lvl1pPr>
            <a:lvl2pPr marL="239178" indent="0">
              <a:buNone/>
              <a:tabLst/>
              <a:defRPr sz="1867" b="1" i="0">
                <a:solidFill>
                  <a:schemeClr val="bg1"/>
                </a:solidFill>
                <a:latin typeface="Segoe UI" panose="020B0502040204020203" pitchFamily="34" charset="0"/>
                <a:cs typeface="Segoe UI" panose="020B0502040204020203" pitchFamily="34" charset="0"/>
              </a:defRPr>
            </a:lvl2pPr>
            <a:lvl3pPr>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p:txBody>
      </p:sp>
      <p:sp>
        <p:nvSpPr>
          <p:cNvPr id="20" name="Picture Placeholder 3">
            <a:extLst>
              <a:ext uri="{FF2B5EF4-FFF2-40B4-BE49-F238E27FC236}">
                <a16:creationId xmlns:a16="http://schemas.microsoft.com/office/drawing/2014/main" id="{0DB2B160-0C6D-8543-D57F-3A49B7036EDC}"/>
              </a:ext>
            </a:extLst>
          </p:cNvPr>
          <p:cNvSpPr>
            <a:spLocks noGrp="1"/>
          </p:cNvSpPr>
          <p:nvPr>
            <p:ph type="pic" sz="quarter" idx="74" hasCustomPrompt="1"/>
          </p:nvPr>
        </p:nvSpPr>
        <p:spPr>
          <a:xfrm>
            <a:off x="4473052"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22" name="Picture Placeholder 3">
            <a:extLst>
              <a:ext uri="{FF2B5EF4-FFF2-40B4-BE49-F238E27FC236}">
                <a16:creationId xmlns:a16="http://schemas.microsoft.com/office/drawing/2014/main" id="{9CDF0677-C4FE-9DCE-772C-68D97A472444}"/>
              </a:ext>
            </a:extLst>
          </p:cNvPr>
          <p:cNvSpPr>
            <a:spLocks noGrp="1"/>
          </p:cNvSpPr>
          <p:nvPr>
            <p:ph type="pic" sz="quarter" idx="75" hasCustomPrompt="1"/>
          </p:nvPr>
        </p:nvSpPr>
        <p:spPr>
          <a:xfrm>
            <a:off x="8191108" y="3812426"/>
            <a:ext cx="575313" cy="574177"/>
          </a:xfrm>
          <a:prstGeom prst="ellipse">
            <a:avLst/>
          </a:prstGeom>
          <a:solidFill>
            <a:schemeClr val="tx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2" name="Title Placeholder 1">
            <a:extLst>
              <a:ext uri="{FF2B5EF4-FFF2-40B4-BE49-F238E27FC236}">
                <a16:creationId xmlns:a16="http://schemas.microsoft.com/office/drawing/2014/main" id="{F59EBCC7-C215-DA6B-868F-571167DAC4FA}"/>
              </a:ext>
            </a:extLst>
          </p:cNvPr>
          <p:cNvSpPr>
            <a:spLocks noGrp="1"/>
          </p:cNvSpPr>
          <p:nvPr>
            <p:ph type="title"/>
          </p:nvPr>
        </p:nvSpPr>
        <p:spPr>
          <a:xfrm>
            <a:off x="457888" y="457200"/>
            <a:ext cx="11200711" cy="64461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Slide Number Placeholder 4">
            <a:extLst>
              <a:ext uri="{FF2B5EF4-FFF2-40B4-BE49-F238E27FC236}">
                <a16:creationId xmlns:a16="http://schemas.microsoft.com/office/drawing/2014/main" id="{D1358416-0DC9-4603-045A-FB003C0D971E}"/>
              </a:ext>
            </a:extLst>
          </p:cNvPr>
          <p:cNvSpPr>
            <a:spLocks noGrp="1"/>
          </p:cNvSpPr>
          <p:nvPr>
            <p:ph type="sldNum" sz="quarter" idx="76"/>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72614745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Aurora Four Content R">
    <p:bg bwMode="ltGray">
      <p:bgPr>
        <a:solidFill>
          <a:schemeClr val="bg1"/>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78FE1146-00D9-2E9D-3C1B-2D57C747A33E}"/>
              </a:ext>
            </a:extLst>
          </p:cNvPr>
          <p:cNvSpPr>
            <a:spLocks noGrp="1"/>
          </p:cNvSpPr>
          <p:nvPr>
            <p:ph type="pic" sz="quarter" idx="12"/>
          </p:nvPr>
        </p:nvSpPr>
        <p:spPr>
          <a:xfrm>
            <a:off x="2" y="3868252"/>
            <a:ext cx="4952997" cy="2999997"/>
          </a:xfrm>
          <a:prstGeom prst="rect">
            <a:avLst/>
          </a:prstGeom>
        </p:spPr>
        <p:txBody>
          <a:bodyPr/>
          <a:lstStyle>
            <a:lvl1pPr>
              <a:defRPr b="0" i="0">
                <a:latin typeface="Segoe UI" panose="020B0502040204020203" pitchFamily="34" charset="0"/>
                <a:cs typeface="Segoe UI" panose="020B0502040204020203" pitchFamily="34" charset="0"/>
              </a:defRPr>
            </a:lvl1pPr>
          </a:lstStyle>
          <a:p>
            <a:r>
              <a:rPr lang="en-US"/>
              <a:t>Click icon to add picture</a:t>
            </a:r>
          </a:p>
        </p:txBody>
      </p:sp>
      <p:sp>
        <p:nvSpPr>
          <p:cNvPr id="2" name="Rectangle 1">
            <a:extLst>
              <a:ext uri="{FF2B5EF4-FFF2-40B4-BE49-F238E27FC236}">
                <a16:creationId xmlns:a16="http://schemas.microsoft.com/office/drawing/2014/main" id="{EC5A0173-42CE-1093-0617-F92C66741761}"/>
              </a:ext>
            </a:extLst>
          </p:cNvPr>
          <p:cNvSpPr/>
          <p:nvPr userDrawn="1"/>
        </p:nvSpPr>
        <p:spPr>
          <a:xfrm>
            <a:off x="4953000" y="1"/>
            <a:ext cx="7239001" cy="6868248"/>
          </a:xfrm>
          <a:prstGeom prst="rect">
            <a:avLst/>
          </a:prstGeom>
          <a:gradFill flip="none" rotWithShape="1">
            <a:gsLst>
              <a:gs pos="100000">
                <a:srgbClr val="FF5800"/>
              </a:gs>
              <a:gs pos="0">
                <a:srgbClr val="CE056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3" name="Title Placeholder 1">
            <a:extLst>
              <a:ext uri="{FF2B5EF4-FFF2-40B4-BE49-F238E27FC236}">
                <a16:creationId xmlns:a16="http://schemas.microsoft.com/office/drawing/2014/main" id="{34C086F6-18CD-E4D9-FDFE-07F5A47AE03E}"/>
              </a:ext>
            </a:extLst>
          </p:cNvPr>
          <p:cNvSpPr>
            <a:spLocks noGrp="1"/>
          </p:cNvSpPr>
          <p:nvPr>
            <p:ph type="title" hasCustomPrompt="1"/>
          </p:nvPr>
        </p:nvSpPr>
        <p:spPr>
          <a:xfrm>
            <a:off x="457488" y="457200"/>
            <a:ext cx="4228030" cy="1110611"/>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a:t>Click to edit </a:t>
            </a:r>
            <a:br>
              <a:rPr lang="en-GB"/>
            </a:br>
            <a:r>
              <a:rPr lang="en-GB"/>
              <a:t>Master title style</a:t>
            </a:r>
            <a:endParaRPr lang="en-US"/>
          </a:p>
        </p:txBody>
      </p:sp>
      <p:sp>
        <p:nvSpPr>
          <p:cNvPr id="6" name="Content Placeholder 20">
            <a:extLst>
              <a:ext uri="{FF2B5EF4-FFF2-40B4-BE49-F238E27FC236}">
                <a16:creationId xmlns:a16="http://schemas.microsoft.com/office/drawing/2014/main" id="{60A0D598-4F30-860D-B164-86E542C3618E}"/>
              </a:ext>
            </a:extLst>
          </p:cNvPr>
          <p:cNvSpPr>
            <a:spLocks noGrp="1"/>
          </p:cNvSpPr>
          <p:nvPr>
            <p:ph sz="quarter" idx="10"/>
          </p:nvPr>
        </p:nvSpPr>
        <p:spPr>
          <a:xfrm>
            <a:off x="457200" y="1717583"/>
            <a:ext cx="4228361" cy="1753231"/>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grpSp>
        <p:nvGrpSpPr>
          <p:cNvPr id="26" name="Group 25">
            <a:extLst>
              <a:ext uri="{FF2B5EF4-FFF2-40B4-BE49-F238E27FC236}">
                <a16:creationId xmlns:a16="http://schemas.microsoft.com/office/drawing/2014/main" id="{32468F35-3C59-6952-677B-91EE28176769}"/>
              </a:ext>
            </a:extLst>
          </p:cNvPr>
          <p:cNvGrpSpPr/>
          <p:nvPr userDrawn="1"/>
        </p:nvGrpSpPr>
        <p:grpSpPr>
          <a:xfrm>
            <a:off x="8588153" y="342585"/>
            <a:ext cx="161856" cy="6015799"/>
            <a:chOff x="6748423" y="256938"/>
            <a:chExt cx="0" cy="4609786"/>
          </a:xfrm>
        </p:grpSpPr>
        <p:cxnSp>
          <p:nvCxnSpPr>
            <p:cNvPr id="9" name="Straight Connector 8">
              <a:extLst>
                <a:ext uri="{FF2B5EF4-FFF2-40B4-BE49-F238E27FC236}">
                  <a16:creationId xmlns:a16="http://schemas.microsoft.com/office/drawing/2014/main" id="{A29B5F95-C554-67FD-B130-6A8618D97D70}"/>
                </a:ext>
              </a:extLst>
            </p:cNvPr>
            <p:cNvCxnSpPr>
              <a:cxnSpLocks/>
            </p:cNvCxnSpPr>
            <p:nvPr userDrawn="1"/>
          </p:nvCxnSpPr>
          <p:spPr>
            <a:xfrm>
              <a:off x="6748423" y="2735643"/>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14B44A-B9A2-0DF8-54BE-C2F6BE73112E}"/>
                </a:ext>
              </a:extLst>
            </p:cNvPr>
            <p:cNvCxnSpPr>
              <a:cxnSpLocks/>
            </p:cNvCxnSpPr>
            <p:nvPr userDrawn="1"/>
          </p:nvCxnSpPr>
          <p:spPr>
            <a:xfrm>
              <a:off x="6748423" y="256938"/>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EB946AA4-CDE8-9BEB-6151-6A8AB355B3E6}"/>
              </a:ext>
            </a:extLst>
          </p:cNvPr>
          <p:cNvGrpSpPr/>
          <p:nvPr userDrawn="1"/>
        </p:nvGrpSpPr>
        <p:grpSpPr>
          <a:xfrm rot="5400000">
            <a:off x="8588153" y="360935"/>
            <a:ext cx="0" cy="6146381"/>
            <a:chOff x="6748423" y="256938"/>
            <a:chExt cx="0" cy="4609786"/>
          </a:xfrm>
        </p:grpSpPr>
        <p:cxnSp>
          <p:nvCxnSpPr>
            <p:cNvPr id="28" name="Straight Connector 27">
              <a:extLst>
                <a:ext uri="{FF2B5EF4-FFF2-40B4-BE49-F238E27FC236}">
                  <a16:creationId xmlns:a16="http://schemas.microsoft.com/office/drawing/2014/main" id="{4032B3C3-D068-2F0F-9637-744E6707342C}"/>
                </a:ext>
              </a:extLst>
            </p:cNvPr>
            <p:cNvCxnSpPr>
              <a:cxnSpLocks/>
            </p:cNvCxnSpPr>
            <p:nvPr userDrawn="1"/>
          </p:nvCxnSpPr>
          <p:spPr>
            <a:xfrm>
              <a:off x="6748423" y="2735643"/>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0C72096-0A4A-3731-1C6F-E0F903D31D6A}"/>
                </a:ext>
              </a:extLst>
            </p:cNvPr>
            <p:cNvCxnSpPr>
              <a:cxnSpLocks/>
            </p:cNvCxnSpPr>
            <p:nvPr userDrawn="1"/>
          </p:nvCxnSpPr>
          <p:spPr>
            <a:xfrm>
              <a:off x="6748423" y="256938"/>
              <a:ext cx="0" cy="2131081"/>
            </a:xfrm>
            <a:prstGeom prst="line">
              <a:avLst/>
            </a:prstGeom>
            <a:ln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Content Placeholder 20">
            <a:extLst>
              <a:ext uri="{FF2B5EF4-FFF2-40B4-BE49-F238E27FC236}">
                <a16:creationId xmlns:a16="http://schemas.microsoft.com/office/drawing/2014/main" id="{8D539774-FE16-CA2B-882C-E2D3113646D2}"/>
              </a:ext>
            </a:extLst>
          </p:cNvPr>
          <p:cNvSpPr>
            <a:spLocks noGrp="1"/>
          </p:cNvSpPr>
          <p:nvPr>
            <p:ph sz="quarter" idx="13" hasCustomPrompt="1"/>
          </p:nvPr>
        </p:nvSpPr>
        <p:spPr>
          <a:xfrm>
            <a:off x="5514962" y="1727403"/>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1" name="Picture Placeholder 3">
            <a:extLst>
              <a:ext uri="{FF2B5EF4-FFF2-40B4-BE49-F238E27FC236}">
                <a16:creationId xmlns:a16="http://schemas.microsoft.com/office/drawing/2014/main" id="{95378D7F-17CD-74B7-B68D-734E0CE1CB7D}"/>
              </a:ext>
            </a:extLst>
          </p:cNvPr>
          <p:cNvSpPr>
            <a:spLocks noGrp="1"/>
          </p:cNvSpPr>
          <p:nvPr>
            <p:ph type="pic" sz="quarter" idx="68" hasCustomPrompt="1"/>
          </p:nvPr>
        </p:nvSpPr>
        <p:spPr>
          <a:xfrm>
            <a:off x="6461620" y="593437"/>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2" name="Content Placeholder 20">
            <a:extLst>
              <a:ext uri="{FF2B5EF4-FFF2-40B4-BE49-F238E27FC236}">
                <a16:creationId xmlns:a16="http://schemas.microsoft.com/office/drawing/2014/main" id="{856B6660-D8E6-B644-ABED-70772559F508}"/>
              </a:ext>
            </a:extLst>
          </p:cNvPr>
          <p:cNvSpPr>
            <a:spLocks noGrp="1"/>
          </p:cNvSpPr>
          <p:nvPr>
            <p:ph sz="quarter" idx="69" hasCustomPrompt="1"/>
          </p:nvPr>
        </p:nvSpPr>
        <p:spPr>
          <a:xfrm>
            <a:off x="8855637" y="1727403"/>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3" name="Picture Placeholder 3">
            <a:extLst>
              <a:ext uri="{FF2B5EF4-FFF2-40B4-BE49-F238E27FC236}">
                <a16:creationId xmlns:a16="http://schemas.microsoft.com/office/drawing/2014/main" id="{77598910-7082-DB63-9C9D-3F3084776108}"/>
              </a:ext>
            </a:extLst>
          </p:cNvPr>
          <p:cNvSpPr>
            <a:spLocks noGrp="1"/>
          </p:cNvSpPr>
          <p:nvPr>
            <p:ph type="pic" sz="quarter" idx="70" hasCustomPrompt="1"/>
          </p:nvPr>
        </p:nvSpPr>
        <p:spPr>
          <a:xfrm>
            <a:off x="9802294" y="593437"/>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4" name="Content Placeholder 20">
            <a:extLst>
              <a:ext uri="{FF2B5EF4-FFF2-40B4-BE49-F238E27FC236}">
                <a16:creationId xmlns:a16="http://schemas.microsoft.com/office/drawing/2014/main" id="{B243BB10-A639-6C24-849B-D234C6912248}"/>
              </a:ext>
            </a:extLst>
          </p:cNvPr>
          <p:cNvSpPr>
            <a:spLocks noGrp="1"/>
          </p:cNvSpPr>
          <p:nvPr>
            <p:ph sz="quarter" idx="71" hasCustomPrompt="1"/>
          </p:nvPr>
        </p:nvSpPr>
        <p:spPr>
          <a:xfrm>
            <a:off x="5514962" y="4881202"/>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5" name="Picture Placeholder 3">
            <a:extLst>
              <a:ext uri="{FF2B5EF4-FFF2-40B4-BE49-F238E27FC236}">
                <a16:creationId xmlns:a16="http://schemas.microsoft.com/office/drawing/2014/main" id="{820F2428-B792-2CA0-7F60-B98B438E382B}"/>
              </a:ext>
            </a:extLst>
          </p:cNvPr>
          <p:cNvSpPr>
            <a:spLocks noGrp="1"/>
          </p:cNvSpPr>
          <p:nvPr>
            <p:ph type="pic" sz="quarter" idx="72" hasCustomPrompt="1"/>
          </p:nvPr>
        </p:nvSpPr>
        <p:spPr>
          <a:xfrm>
            <a:off x="6461620" y="3747236"/>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sp>
        <p:nvSpPr>
          <p:cNvPr id="36" name="Content Placeholder 20">
            <a:extLst>
              <a:ext uri="{FF2B5EF4-FFF2-40B4-BE49-F238E27FC236}">
                <a16:creationId xmlns:a16="http://schemas.microsoft.com/office/drawing/2014/main" id="{CB16E9E0-B37D-1BD2-E751-4F8172370FBA}"/>
              </a:ext>
            </a:extLst>
          </p:cNvPr>
          <p:cNvSpPr>
            <a:spLocks noGrp="1"/>
          </p:cNvSpPr>
          <p:nvPr>
            <p:ph sz="quarter" idx="73" hasCustomPrompt="1"/>
          </p:nvPr>
        </p:nvSpPr>
        <p:spPr>
          <a:xfrm>
            <a:off x="8855637" y="4881202"/>
            <a:ext cx="2801777" cy="1456623"/>
          </a:xfrm>
          <a:prstGeom prst="rect">
            <a:avLst/>
          </a:prstGeom>
        </p:spPr>
        <p:txBody>
          <a:bodyPr/>
          <a:lstStyle>
            <a:lvl1pPr algn="ctr">
              <a:lnSpc>
                <a:spcPct val="100000"/>
              </a:lnSpc>
              <a:spcBef>
                <a:spcPts val="0"/>
              </a:spcBef>
              <a:spcAft>
                <a:spcPts val="0"/>
              </a:spcAft>
              <a:defRPr sz="1867" b="0" i="0">
                <a:solidFill>
                  <a:schemeClr val="bg1"/>
                </a:solidFill>
                <a:latin typeface="Segoe UI" panose="020B0502040204020203" pitchFamily="34" charset="0"/>
                <a:cs typeface="Segoe UI"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7" name="Picture Placeholder 3">
            <a:extLst>
              <a:ext uri="{FF2B5EF4-FFF2-40B4-BE49-F238E27FC236}">
                <a16:creationId xmlns:a16="http://schemas.microsoft.com/office/drawing/2014/main" id="{82709724-47A5-8847-ED27-B22AD83EB902}"/>
              </a:ext>
            </a:extLst>
          </p:cNvPr>
          <p:cNvSpPr>
            <a:spLocks noGrp="1"/>
          </p:cNvSpPr>
          <p:nvPr>
            <p:ph type="pic" sz="quarter" idx="74" hasCustomPrompt="1"/>
          </p:nvPr>
        </p:nvSpPr>
        <p:spPr>
          <a:xfrm>
            <a:off x="9802294" y="3747236"/>
            <a:ext cx="816640" cy="815027"/>
          </a:xfrm>
          <a:prstGeom prst="ellipse">
            <a:avLst/>
          </a:prstGeom>
          <a:noFill/>
          <a:ln>
            <a:solidFill>
              <a:schemeClr val="bg1"/>
            </a:solidFill>
          </a:ln>
        </p:spPr>
        <p:txBody>
          <a:bodyPr/>
          <a:lstStyle>
            <a:lvl1pPr marL="0" indent="0" algn="ctr">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stStyle>
          <a:p>
            <a:r>
              <a:rPr lang="en-GB"/>
              <a:t>Icon</a:t>
            </a:r>
          </a:p>
        </p:txBody>
      </p:sp>
      <p:pic>
        <p:nvPicPr>
          <p:cNvPr id="10" name="Graphic 9">
            <a:extLst>
              <a:ext uri="{FF2B5EF4-FFF2-40B4-BE49-F238E27FC236}">
                <a16:creationId xmlns:a16="http://schemas.microsoft.com/office/drawing/2014/main" id="{47B0979D-E461-0754-22CE-7DDD212A7D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
        <p:nvSpPr>
          <p:cNvPr id="5" name="Footer Placeholder 4">
            <a:extLst>
              <a:ext uri="{FF2B5EF4-FFF2-40B4-BE49-F238E27FC236}">
                <a16:creationId xmlns:a16="http://schemas.microsoft.com/office/drawing/2014/main" id="{6B2DE4E1-5CEE-6358-749D-7B00CBEE7DF5}"/>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a:t>
            </a:r>
            <a:fld id="{C691D375-04E8-4F9A-8ABB-2AAB9EE5542A}"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sp>
        <p:nvSpPr>
          <p:cNvPr id="7" name="Slide Number Placeholder 6">
            <a:extLst>
              <a:ext uri="{FF2B5EF4-FFF2-40B4-BE49-F238E27FC236}">
                <a16:creationId xmlns:a16="http://schemas.microsoft.com/office/drawing/2014/main" id="{9A28F9A9-E0BA-BE49-0FF7-C75096ACCB95}"/>
              </a:ext>
            </a:extLst>
          </p:cNvPr>
          <p:cNvSpPr>
            <a:spLocks noGrp="1"/>
          </p:cNvSpPr>
          <p:nvPr>
            <p:ph type="sldNum" sz="quarter" idx="75"/>
          </p:nvPr>
        </p:nvSpPr>
        <p:spPr/>
        <p:txBody>
          <a:bodyPr/>
          <a:lstStyle>
            <a:lvl1pPr>
              <a:defRPr>
                <a:solidFill>
                  <a:schemeClr val="bg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69184365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L Logo Lines">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7A93532-71D0-D05E-6EE7-F2E82D104578}"/>
              </a:ext>
            </a:extLst>
          </p:cNvPr>
          <p:cNvGrpSpPr/>
          <p:nvPr userDrawn="1"/>
        </p:nvGrpSpPr>
        <p:grpSpPr>
          <a:xfrm>
            <a:off x="0" y="4438650"/>
            <a:ext cx="3902176" cy="2419350"/>
            <a:chOff x="0" y="3874168"/>
            <a:chExt cx="4812632" cy="2983832"/>
          </a:xfrm>
        </p:grpSpPr>
        <p:pic>
          <p:nvPicPr>
            <p:cNvPr id="3" name="Picture 2" descr="A picture containing icon&#10;&#10;Description automatically generated">
              <a:extLst>
                <a:ext uri="{FF2B5EF4-FFF2-40B4-BE49-F238E27FC236}">
                  <a16:creationId xmlns:a16="http://schemas.microsoft.com/office/drawing/2014/main" id="{730A7B0A-F79F-93B1-9BB9-47E04ECD8167}"/>
                </a:ext>
              </a:extLst>
            </p:cNvPr>
            <p:cNvPicPr>
              <a:picLocks noChangeAspect="1"/>
            </p:cNvPicPr>
            <p:nvPr/>
          </p:nvPicPr>
          <p:blipFill rotWithShape="1">
            <a:blip r:embed="rId2"/>
            <a:srcRect l="50000" r="10526" b="24873"/>
            <a:stretch/>
          </p:blipFill>
          <p:spPr>
            <a:xfrm>
              <a:off x="0" y="5205317"/>
              <a:ext cx="4812632" cy="1652683"/>
            </a:xfrm>
            <a:prstGeom prst="rect">
              <a:avLst/>
            </a:prstGeom>
          </p:spPr>
        </p:pic>
        <p:pic>
          <p:nvPicPr>
            <p:cNvPr id="4" name="Graphic 4">
              <a:extLst>
                <a:ext uri="{FF2B5EF4-FFF2-40B4-BE49-F238E27FC236}">
                  <a16:creationId xmlns:a16="http://schemas.microsoft.com/office/drawing/2014/main" id="{556EA8C8-B054-949F-4116-CED566BE875B}"/>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9375" t="17544" r="29934" b="38948"/>
            <a:stretch/>
          </p:blipFill>
          <p:spPr>
            <a:xfrm>
              <a:off x="0" y="3874168"/>
              <a:ext cx="3741822" cy="2983832"/>
            </a:xfrm>
            <a:prstGeom prst="rect">
              <a:avLst/>
            </a:prstGeom>
          </p:spPr>
        </p:pic>
      </p:grpSp>
      <p:sp>
        <p:nvSpPr>
          <p:cNvPr id="5" name="Title Placeholder 1">
            <a:extLst>
              <a:ext uri="{FF2B5EF4-FFF2-40B4-BE49-F238E27FC236}">
                <a16:creationId xmlns:a16="http://schemas.microsoft.com/office/drawing/2014/main" id="{430AE8CE-28F6-38EA-5BF8-DC81ABF0B99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7" name="Text Placeholder 6">
            <a:extLst>
              <a:ext uri="{FF2B5EF4-FFF2-40B4-BE49-F238E27FC236}">
                <a16:creationId xmlns:a16="http://schemas.microsoft.com/office/drawing/2014/main" id="{6DAADF01-D003-B82E-57AA-B2A2404F08AC}"/>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a:t>Click to add Sub-title</a:t>
            </a:r>
            <a:endParaRPr lang="en-US" altLang="ja-JP"/>
          </a:p>
        </p:txBody>
      </p:sp>
      <p:sp>
        <p:nvSpPr>
          <p:cNvPr id="9" name="Content Placeholder 20">
            <a:extLst>
              <a:ext uri="{FF2B5EF4-FFF2-40B4-BE49-F238E27FC236}">
                <a16:creationId xmlns:a16="http://schemas.microsoft.com/office/drawing/2014/main" id="{0CBF9A6C-69D1-9665-B19D-FC6E05A1772C}"/>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4">
            <a:extLst>
              <a:ext uri="{FF2B5EF4-FFF2-40B4-BE49-F238E27FC236}">
                <a16:creationId xmlns:a16="http://schemas.microsoft.com/office/drawing/2014/main" id="{F1AF71A1-ED92-5297-D32D-300B2B8C708C}"/>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57635508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R Logo Lines">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99CE2CC-969C-02B6-4879-786B318E4C8C}"/>
              </a:ext>
            </a:extLst>
          </p:cNvPr>
          <p:cNvGrpSpPr/>
          <p:nvPr userDrawn="1"/>
        </p:nvGrpSpPr>
        <p:grpSpPr>
          <a:xfrm>
            <a:off x="9042400" y="0"/>
            <a:ext cx="3149600" cy="1498600"/>
            <a:chOff x="6781800" y="3747544"/>
            <a:chExt cx="2362200" cy="1123950"/>
          </a:xfrm>
        </p:grpSpPr>
        <p:pic>
          <p:nvPicPr>
            <p:cNvPr id="3" name="Picture 2" descr="A picture containing icon&#10;&#10;Description automatically generated">
              <a:extLst>
                <a:ext uri="{FF2B5EF4-FFF2-40B4-BE49-F238E27FC236}">
                  <a16:creationId xmlns:a16="http://schemas.microsoft.com/office/drawing/2014/main" id="{FAAFA0D7-EDAD-407E-9C3A-ACDE027BF994}"/>
                </a:ext>
              </a:extLst>
            </p:cNvPr>
            <p:cNvPicPr>
              <a:picLocks noChangeAspect="1"/>
            </p:cNvPicPr>
            <p:nvPr/>
          </p:nvPicPr>
          <p:blipFill rotWithShape="1">
            <a:blip r:embed="rId2"/>
            <a:srcRect l="75000" t="38103"/>
            <a:stretch/>
          </p:blipFill>
          <p:spPr>
            <a:xfrm>
              <a:off x="6858000" y="3747544"/>
              <a:ext cx="2286000" cy="1021246"/>
            </a:xfrm>
            <a:prstGeom prst="rect">
              <a:avLst/>
            </a:prstGeom>
          </p:spPr>
        </p:pic>
        <p:pic>
          <p:nvPicPr>
            <p:cNvPr id="4" name="Picture 3" descr="A picture containing device&#10;&#10;Description automatically generated">
              <a:extLst>
                <a:ext uri="{FF2B5EF4-FFF2-40B4-BE49-F238E27FC236}">
                  <a16:creationId xmlns:a16="http://schemas.microsoft.com/office/drawing/2014/main" id="{2181FD1D-8A13-107C-7CF7-146150C00B61}"/>
                </a:ext>
              </a:extLst>
            </p:cNvPr>
            <p:cNvPicPr>
              <a:picLocks noChangeAspect="1"/>
            </p:cNvPicPr>
            <p:nvPr/>
          </p:nvPicPr>
          <p:blipFill rotWithShape="1">
            <a:blip r:embed="rId3"/>
            <a:srcRect l="74167" t="21698" b="-19184"/>
            <a:stretch/>
          </p:blipFill>
          <p:spPr>
            <a:xfrm>
              <a:off x="6781800" y="3747544"/>
              <a:ext cx="2362200" cy="1123950"/>
            </a:xfrm>
            <a:prstGeom prst="rect">
              <a:avLst/>
            </a:prstGeom>
          </p:spPr>
        </p:pic>
      </p:grpSp>
      <p:sp>
        <p:nvSpPr>
          <p:cNvPr id="8" name="Content Placeholder 20">
            <a:extLst>
              <a:ext uri="{FF2B5EF4-FFF2-40B4-BE49-F238E27FC236}">
                <a16:creationId xmlns:a16="http://schemas.microsoft.com/office/drawing/2014/main" id="{8BEFFA6A-B275-BB4C-2BAC-AEB5E6C604E3}"/>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panose="020B0502040204020203" pitchFamily="34" charset="0"/>
                <a:cs typeface="Segoe UI" panose="020B0502040204020203" pitchFamily="34" charset="0"/>
              </a:defRPr>
            </a:lvl1pPr>
            <a:lvl2pPr>
              <a:lnSpc>
                <a:spcPct val="100000"/>
              </a:lnSpc>
              <a:spcBef>
                <a:spcPts val="0"/>
              </a:spcBef>
              <a:spcAft>
                <a:spcPts val="0"/>
              </a:spcAft>
              <a:defRPr b="0" i="0">
                <a:latin typeface="Segoe UI" panose="020B0502040204020203" pitchFamily="34" charset="0"/>
                <a:cs typeface="Segoe UI" panose="020B0502040204020203" pitchFamily="34" charset="0"/>
              </a:defRPr>
            </a:lvl2pPr>
            <a:lvl3pPr>
              <a:lnSpc>
                <a:spcPct val="100000"/>
              </a:lnSpc>
              <a:spcBef>
                <a:spcPts val="0"/>
              </a:spcBef>
              <a:spcAft>
                <a:spcPts val="0"/>
              </a:spcAft>
              <a:defRPr b="0" i="0">
                <a:latin typeface="Segoe UI" panose="020B0502040204020203" pitchFamily="34" charset="0"/>
                <a:cs typeface="Segoe UI" panose="020B0502040204020203" pitchFamily="34" charset="0"/>
              </a:defRPr>
            </a:lvl3pPr>
            <a:lvl4pPr>
              <a:lnSpc>
                <a:spcPct val="100000"/>
              </a:lnSpc>
              <a:spcBef>
                <a:spcPts val="0"/>
              </a:spcBef>
              <a:spcAft>
                <a:spcPts val="0"/>
              </a:spcAft>
              <a:defRPr b="0" i="0">
                <a:latin typeface="Segoe UI" panose="020B0502040204020203" pitchFamily="34" charset="0"/>
                <a:cs typeface="Segoe UI" panose="020B0502040204020203" pitchFamily="34" charset="0"/>
              </a:defRPr>
            </a:lvl4pPr>
            <a:lvl5pPr>
              <a:lnSpc>
                <a:spcPct val="100000"/>
              </a:lnSpc>
              <a:spcBef>
                <a:spcPts val="0"/>
              </a:spcBef>
              <a:spcAft>
                <a:spcPts val="0"/>
              </a:spcAft>
              <a:defRPr b="0" i="0">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1">
            <a:extLst>
              <a:ext uri="{FF2B5EF4-FFF2-40B4-BE49-F238E27FC236}">
                <a16:creationId xmlns:a16="http://schemas.microsoft.com/office/drawing/2014/main" id="{8EED6EFC-5F2B-F024-4055-4DAD7A2ECCC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rm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Text Placeholder 6">
            <a:extLst>
              <a:ext uri="{FF2B5EF4-FFF2-40B4-BE49-F238E27FC236}">
                <a16:creationId xmlns:a16="http://schemas.microsoft.com/office/drawing/2014/main" id="{08944C73-F4C0-8780-0A90-8DB53F9226D7}"/>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a:t>Click to add Sub-title</a:t>
            </a:r>
            <a:endParaRPr lang="en-US" altLang="ja-JP"/>
          </a:p>
        </p:txBody>
      </p:sp>
      <p:sp>
        <p:nvSpPr>
          <p:cNvPr id="7" name="Slide Number Placeholder 4">
            <a:extLst>
              <a:ext uri="{FF2B5EF4-FFF2-40B4-BE49-F238E27FC236}">
                <a16:creationId xmlns:a16="http://schemas.microsoft.com/office/drawing/2014/main" id="{680188FA-E983-62D1-D152-B26B0D95FB5F}"/>
              </a:ext>
            </a:extLst>
          </p:cNvPr>
          <p:cNvSpPr>
            <a:spLocks noGrp="1"/>
          </p:cNvSpPr>
          <p:nvPr>
            <p:ph type="sldNum" sz="quarter" idx="69"/>
          </p:nvPr>
        </p:nvSpPr>
        <p:spPr>
          <a:xfrm>
            <a:off x="11280576" y="6358386"/>
            <a:ext cx="378024" cy="365125"/>
          </a:xfrm>
        </p:spPr>
        <p:txBody>
          <a:bodyPr/>
          <a:lstStyle>
            <a:lvl1pPr>
              <a:defRPr>
                <a:solidFill>
                  <a:schemeClr val="tx1"/>
                </a:solidFill>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5196607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Solar Cover">
    <p:bg>
      <p:bgPr>
        <a:gradFill flip="none" rotWithShape="1">
          <a:gsLst>
            <a:gs pos="0">
              <a:srgbClr val="FFB314"/>
            </a:gs>
            <a:gs pos="100000">
              <a:srgbClr val="FF5800"/>
            </a:gs>
          </a:gsLst>
          <a:lin ang="27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25A1C9-6E64-BD80-664F-73D8FA9F78A7}"/>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4" name="Picture 3" descr="Logo&#10;&#10;Description automatically generated">
            <a:extLst>
              <a:ext uri="{FF2B5EF4-FFF2-40B4-BE49-F238E27FC236}">
                <a16:creationId xmlns:a16="http://schemas.microsoft.com/office/drawing/2014/main" id="{74EB15CB-DB97-7369-BE85-D7B3060325EF}"/>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7" name="Footer Placeholder 4">
            <a:extLst>
              <a:ext uri="{FF2B5EF4-FFF2-40B4-BE49-F238E27FC236}">
                <a16:creationId xmlns:a16="http://schemas.microsoft.com/office/drawing/2014/main" id="{B9043631-CA1F-72E1-FA33-47D6B7E96776}"/>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a:t>
            </a:r>
            <a:fld id="{070B284F-70A1-4575-8A69-1E7D15DA9A5E}"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pic>
        <p:nvPicPr>
          <p:cNvPr id="15" name="Picture 14" descr="A picture containing connector, cable&#10;&#10;Description automatically generated">
            <a:extLst>
              <a:ext uri="{FF2B5EF4-FFF2-40B4-BE49-F238E27FC236}">
                <a16:creationId xmlns:a16="http://schemas.microsoft.com/office/drawing/2014/main" id="{D8B662F2-578E-161B-B1FF-4F0F0FE0EC74}"/>
              </a:ext>
            </a:extLst>
          </p:cNvPr>
          <p:cNvPicPr>
            <a:picLocks noChangeAspect="1"/>
          </p:cNvPicPr>
          <p:nvPr userDrawn="1"/>
        </p:nvPicPr>
        <p:blipFill>
          <a:blip r:embed="rId5"/>
          <a:stretch>
            <a:fillRect/>
          </a:stretch>
        </p:blipFill>
        <p:spPr>
          <a:xfrm>
            <a:off x="0" y="204307"/>
            <a:ext cx="12192000" cy="3498573"/>
          </a:xfrm>
          <a:prstGeom prst="rect">
            <a:avLst/>
          </a:prstGeom>
        </p:spPr>
      </p:pic>
      <p:sp>
        <p:nvSpPr>
          <p:cNvPr id="16" name="Title 7">
            <a:extLst>
              <a:ext uri="{FF2B5EF4-FFF2-40B4-BE49-F238E27FC236}">
                <a16:creationId xmlns:a16="http://schemas.microsoft.com/office/drawing/2014/main" id="{A4B2E99C-298D-718C-3E87-C7CDDD4666A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7" name="Text Placeholder 9">
            <a:extLst>
              <a:ext uri="{FF2B5EF4-FFF2-40B4-BE49-F238E27FC236}">
                <a16:creationId xmlns:a16="http://schemas.microsoft.com/office/drawing/2014/main" id="{D2C48BD7-3C34-B08C-255C-79D84CBB100E}"/>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3" name="Graphic 2">
            <a:extLst>
              <a:ext uri="{FF2B5EF4-FFF2-40B4-BE49-F238E27FC236}">
                <a16:creationId xmlns:a16="http://schemas.microsoft.com/office/drawing/2014/main" id="{58C5AC77-1855-61A1-86D8-42A6577554F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23813612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White cov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FA260-42A7-FF03-B0A9-5106CA3448D8}"/>
              </a:ext>
            </a:extLst>
          </p:cNvPr>
          <p:cNvPicPr>
            <a:picLocks noChangeAspect="1"/>
          </p:cNvPicPr>
          <p:nvPr userDrawn="1"/>
        </p:nvPicPr>
        <p:blipFill>
          <a:blip r:embed="rId2"/>
          <a:stretch>
            <a:fillRect/>
          </a:stretch>
        </p:blipFill>
        <p:spPr>
          <a:xfrm>
            <a:off x="0" y="1419068"/>
            <a:ext cx="12192000" cy="2199861"/>
          </a:xfrm>
          <a:prstGeom prst="rect">
            <a:avLst/>
          </a:prstGeom>
        </p:spPr>
      </p:pic>
      <p:pic>
        <p:nvPicPr>
          <p:cNvPr id="2" name="Picture 1" descr="Logo&#10;&#10;Description automatically generated">
            <a:extLst>
              <a:ext uri="{FF2B5EF4-FFF2-40B4-BE49-F238E27FC236}">
                <a16:creationId xmlns:a16="http://schemas.microsoft.com/office/drawing/2014/main" id="{60F65EED-1110-732F-1B11-95551A451854}"/>
              </a:ext>
            </a:extLst>
          </p:cNvPr>
          <p:cNvPicPr>
            <a:picLocks noChangeAspect="1"/>
          </p:cNvPicPr>
          <p:nvPr userDrawn="1"/>
        </p:nvPicPr>
        <p:blipFill>
          <a:blip r:embed="rId3"/>
          <a:stretch>
            <a:fillRect/>
          </a:stretch>
        </p:blipFill>
        <p:spPr>
          <a:xfrm>
            <a:off x="221691" y="203709"/>
            <a:ext cx="3289300" cy="1207171"/>
          </a:xfrm>
          <a:prstGeom prst="rect">
            <a:avLst/>
          </a:prstGeom>
        </p:spPr>
      </p:pic>
      <p:sp>
        <p:nvSpPr>
          <p:cNvPr id="5" name="Footer Placeholder 4">
            <a:extLst>
              <a:ext uri="{FF2B5EF4-FFF2-40B4-BE49-F238E27FC236}">
                <a16:creationId xmlns:a16="http://schemas.microsoft.com/office/drawing/2014/main" id="{A9E0C6D5-DA76-9057-8F38-600063C35CD1}"/>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tx1"/>
                </a:solidFill>
                <a:latin typeface="Segoe UI Semibold" panose="020B0502040204020203" pitchFamily="34" charset="0"/>
                <a:cs typeface="Segoe UI Semibold" panose="020B0502040204020203" pitchFamily="34" charset="0"/>
              </a:rPr>
              <a:t>©</a:t>
            </a:r>
            <a:fld id="{6318BCB0-7DB8-434B-8E73-01EB242A1F8F}" type="datetimeyyyy">
              <a:rPr lang="en-US" sz="700" b="0" smtClean="0">
                <a:solidFill>
                  <a:schemeClr val="tx1"/>
                </a:solidFill>
                <a:latin typeface="Segoe UI Semibold" panose="020B0502040204020203" pitchFamily="34" charset="0"/>
                <a:cs typeface="Segoe UI Semibold" panose="020B0502040204020203" pitchFamily="34" charset="0"/>
              </a:rPr>
              <a:t>2023</a:t>
            </a:fld>
            <a:r>
              <a:rPr lang="en-US" sz="700" b="0">
                <a:solidFill>
                  <a:schemeClr val="tx1"/>
                </a:solidFill>
                <a:latin typeface="Segoe UI Semibold" panose="020B0502040204020203" pitchFamily="34" charset="0"/>
                <a:cs typeface="Segoe UI Semibold" panose="020B0502040204020203" pitchFamily="34" charset="0"/>
              </a:rPr>
              <a:t> Avanade Inc. All Rights Reserved. &lt;Restricted&gt;</a:t>
            </a:r>
          </a:p>
        </p:txBody>
      </p:sp>
      <p:sp>
        <p:nvSpPr>
          <p:cNvPr id="16" name="Title 7">
            <a:extLst>
              <a:ext uri="{FF2B5EF4-FFF2-40B4-BE49-F238E27FC236}">
                <a16:creationId xmlns:a16="http://schemas.microsoft.com/office/drawing/2014/main" id="{3DE9AE13-4D32-4551-39E8-4FB29B135964}"/>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tx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7" name="Text Placeholder 9">
            <a:extLst>
              <a:ext uri="{FF2B5EF4-FFF2-40B4-BE49-F238E27FC236}">
                <a16:creationId xmlns:a16="http://schemas.microsoft.com/office/drawing/2014/main" id="{93420F3A-1D8C-4A97-7690-AA5AC1E2ECBF}"/>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tx2"/>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18" name="Picture 17" descr="A picture containing connector, cable&#10;&#10;Description automatically generated">
            <a:extLst>
              <a:ext uri="{FF2B5EF4-FFF2-40B4-BE49-F238E27FC236}">
                <a16:creationId xmlns:a16="http://schemas.microsoft.com/office/drawing/2014/main" id="{A09988E2-C227-9B42-2310-2FA7BCE54479}"/>
              </a:ext>
            </a:extLst>
          </p:cNvPr>
          <p:cNvPicPr>
            <a:picLocks noChangeAspect="1"/>
          </p:cNvPicPr>
          <p:nvPr userDrawn="1"/>
        </p:nvPicPr>
        <p:blipFill>
          <a:blip r:embed="rId4"/>
          <a:stretch>
            <a:fillRect/>
          </a:stretch>
        </p:blipFill>
        <p:spPr>
          <a:xfrm>
            <a:off x="0" y="204307"/>
            <a:ext cx="12192000" cy="3498573"/>
          </a:xfrm>
          <a:prstGeom prst="rect">
            <a:avLst/>
          </a:prstGeom>
        </p:spPr>
      </p:pic>
      <p:pic>
        <p:nvPicPr>
          <p:cNvPr id="4" name="Graphic 3">
            <a:extLst>
              <a:ext uri="{FF2B5EF4-FFF2-40B4-BE49-F238E27FC236}">
                <a16:creationId xmlns:a16="http://schemas.microsoft.com/office/drawing/2014/main" id="{83BE3448-BCC2-D46A-15EB-E157DC91901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2731753978"/>
      </p:ext>
    </p:extLst>
  </p:cSld>
  <p:clrMapOvr>
    <a:masterClrMapping/>
  </p:clrMapOvr>
  <p:extLst>
    <p:ext uri="{DCECCB84-F9BA-43D5-87BE-67443E8EF086}">
      <p15:sldGuideLst xmlns:p15="http://schemas.microsoft.com/office/powerpoint/2012/main"/>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cover">
    <p:bg>
      <p:bgPr>
        <a:gradFill flip="none" rotWithShape="1">
          <a:gsLst>
            <a:gs pos="0">
              <a:srgbClr val="FFB314"/>
            </a:gs>
            <a:gs pos="100000">
              <a:srgbClr val="FF580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048DB9C-DCF7-0D4F-BD88-98E3E02490F0}"/>
              </a:ext>
            </a:extLst>
          </p:cNvPr>
          <p:cNvSpPr>
            <a:spLocks noGrp="1"/>
          </p:cNvSpPr>
          <p:nvPr>
            <p:ph type="pic" sz="quarter" idx="11" hasCustomPrompt="1"/>
          </p:nvPr>
        </p:nvSpPr>
        <p:spPr>
          <a:xfrm>
            <a:off x="0" y="0"/>
            <a:ext cx="12192000" cy="6858000"/>
          </a:xfrm>
          <a:prstGeom prst="rect">
            <a:avLst/>
          </a:prstGeom>
          <a:gradFill flip="none" rotWithShape="1">
            <a:gsLst>
              <a:gs pos="4000">
                <a:srgbClr val="890078"/>
              </a:gs>
              <a:gs pos="100000">
                <a:srgbClr val="FF5800"/>
              </a:gs>
            </a:gsLst>
            <a:path path="circle">
              <a:fillToRect l="100000" t="100000"/>
            </a:path>
            <a:tileRect r="-100000" b="-100000"/>
          </a:gradFill>
        </p:spPr>
        <p:txBody>
          <a:bodyPr/>
          <a:lstStyle>
            <a:lvl1pPr algn="ctr">
              <a:defRPr b="1" i="0">
                <a:solidFill>
                  <a:schemeClr val="bg1"/>
                </a:solidFill>
                <a:latin typeface="Segoe UI Semibold" panose="020B0502040204020203" pitchFamily="34" charset="0"/>
                <a:cs typeface="Segoe UI Semibold" panose="020B0502040204020203" pitchFamily="34" charset="0"/>
              </a:defRPr>
            </a:lvl1pPr>
          </a:lstStyle>
          <a:p>
            <a:r>
              <a:rPr lang="en-US" altLang="ja-JP"/>
              <a:t>Click icon to add picture. Send your image to the back for logo to display</a:t>
            </a:r>
            <a:endParaRPr lang="en-GB"/>
          </a:p>
        </p:txBody>
      </p:sp>
      <p:sp>
        <p:nvSpPr>
          <p:cNvPr id="2" name="Title 7">
            <a:extLst>
              <a:ext uri="{FF2B5EF4-FFF2-40B4-BE49-F238E27FC236}">
                <a16:creationId xmlns:a16="http://schemas.microsoft.com/office/drawing/2014/main" id="{8DC08F90-D086-622F-9346-FA7E66730FB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3" name="Text Placeholder 9">
            <a:extLst>
              <a:ext uri="{FF2B5EF4-FFF2-40B4-BE49-F238E27FC236}">
                <a16:creationId xmlns:a16="http://schemas.microsoft.com/office/drawing/2014/main" id="{C2A07DD5-7476-E78E-877E-5A83444D081C}"/>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sp>
        <p:nvSpPr>
          <p:cNvPr id="5" name="Footer Placeholder 4">
            <a:extLst>
              <a:ext uri="{FF2B5EF4-FFF2-40B4-BE49-F238E27FC236}">
                <a16:creationId xmlns:a16="http://schemas.microsoft.com/office/drawing/2014/main" id="{4A540F11-B5D8-3385-35F7-66E750CB7A97}"/>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a:t>
            </a:r>
            <a:fld id="{1F040318-8979-4952-A618-4BC676CB252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spTree>
    <p:extLst>
      <p:ext uri="{BB962C8B-B14F-4D97-AF65-F5344CB8AC3E}">
        <p14:creationId xmlns:p14="http://schemas.microsoft.com/office/powerpoint/2010/main" val="922642197"/>
      </p:ext>
    </p:extLst>
  </p:cSld>
  <p:clrMapOvr>
    <a:overrideClrMapping bg1="lt1" tx1="dk1" bg2="lt2" tx2="dk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Orchard cover">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text, tree, outdoor, outdoor object&#10;&#10;Description automatically generated">
            <a:extLst>
              <a:ext uri="{FF2B5EF4-FFF2-40B4-BE49-F238E27FC236}">
                <a16:creationId xmlns:a16="http://schemas.microsoft.com/office/drawing/2014/main" id="{486376D3-2F5B-0F1C-3148-25259A5CC0B2}"/>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05588" cy="6858000"/>
          </a:xfrm>
          <a:prstGeom prst="rect">
            <a:avLst/>
          </a:prstGeom>
        </p:spPr>
      </p:pic>
      <p:pic>
        <p:nvPicPr>
          <p:cNvPr id="4" name="Picture 3" descr="Logo&#10;&#10;Description automatically generated">
            <a:extLst>
              <a:ext uri="{FF2B5EF4-FFF2-40B4-BE49-F238E27FC236}">
                <a16:creationId xmlns:a16="http://schemas.microsoft.com/office/drawing/2014/main" id="{C001E068-DCB8-4AF2-A0E0-F83E05F7B5EE}"/>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9" name="Footer Placeholder 4">
            <a:extLst>
              <a:ext uri="{FF2B5EF4-FFF2-40B4-BE49-F238E27FC236}">
                <a16:creationId xmlns:a16="http://schemas.microsoft.com/office/drawing/2014/main" id="{146D7014-93D2-44BD-FF82-57EFCFFD348C}"/>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a:t>
            </a:r>
            <a:fld id="{1F040318-8979-4952-A618-4BC676CB2527}" type="datetimeyyyy">
              <a:rPr lang="en-US" sz="700" b="0" smtClean="0">
                <a:solidFill>
                  <a:schemeClr val="bg1"/>
                </a:solidFill>
                <a:latin typeface="Segoe UI Semibold" panose="020B0502040204020203" pitchFamily="34" charset="0"/>
                <a:cs typeface="Segoe UI Semibold" panose="020B0502040204020203" pitchFamily="34" charset="0"/>
              </a:rPr>
              <a:t>2023</a:t>
            </a:fld>
            <a:r>
              <a:rPr lang="en-US" sz="700" b="0">
                <a:solidFill>
                  <a:schemeClr val="bg1"/>
                </a:solidFill>
                <a:latin typeface="Segoe UI Semibold" panose="020B0502040204020203" pitchFamily="34" charset="0"/>
                <a:cs typeface="Segoe UI Semibold" panose="020B0502040204020203" pitchFamily="34" charset="0"/>
              </a:rPr>
              <a:t> Avanade Inc. All Rights Reserved. &lt;Restricted&gt;</a:t>
            </a:r>
          </a:p>
        </p:txBody>
      </p:sp>
      <p:sp>
        <p:nvSpPr>
          <p:cNvPr id="12" name="Title 7">
            <a:extLst>
              <a:ext uri="{FF2B5EF4-FFF2-40B4-BE49-F238E27FC236}">
                <a16:creationId xmlns:a16="http://schemas.microsoft.com/office/drawing/2014/main" id="{3729E75C-D01E-AAAB-E111-941F5DF17B5C}"/>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3" name="Text Placeholder 9">
            <a:extLst>
              <a:ext uri="{FF2B5EF4-FFF2-40B4-BE49-F238E27FC236}">
                <a16:creationId xmlns:a16="http://schemas.microsoft.com/office/drawing/2014/main" id="{A985804D-1968-5779-F7D5-38819C3BA9B4}"/>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2" name="Graphic 1">
            <a:extLst>
              <a:ext uri="{FF2B5EF4-FFF2-40B4-BE49-F238E27FC236}">
                <a16:creationId xmlns:a16="http://schemas.microsoft.com/office/drawing/2014/main" id="{1E684D4B-27EC-5164-F9F2-ABD6014621A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143102236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40" Type="http://schemas.openxmlformats.org/officeDocument/2006/relationships/image" Target="../media/image3.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21" Type="http://schemas.openxmlformats.org/officeDocument/2006/relationships/slideLayout" Target="../slideLayouts/slideLayout57.xml"/><Relationship Id="rId34" Type="http://schemas.openxmlformats.org/officeDocument/2006/relationships/slideLayout" Target="../slideLayouts/slideLayout70.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38" Type="http://schemas.openxmlformats.org/officeDocument/2006/relationships/image" Target="../media/image3.svg"/><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37" Type="http://schemas.openxmlformats.org/officeDocument/2006/relationships/image" Target="../media/image2.png"/><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36" Type="http://schemas.openxmlformats.org/officeDocument/2006/relationships/image" Target="../media/image1.png"/><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theme" Target="../theme/theme2.xml"/><Relationship Id="rId8" Type="http://schemas.openxmlformats.org/officeDocument/2006/relationships/slideLayout" Target="../slideLayouts/slideLayout44.xml"/><Relationship Id="rId3"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38" Type="http://schemas.openxmlformats.org/officeDocument/2006/relationships/image" Target="../media/image3.svg"/><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image" Target="../media/image2.png"/><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image" Target="../media/image1.png"/><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theme" Target="../theme/theme3.xml"/><Relationship Id="rId8" Type="http://schemas.openxmlformats.org/officeDocument/2006/relationships/slideLayout" Target="../slideLayouts/slideLayout78.xml"/><Relationship Id="rId3"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slideLayout" Target="../slideLayouts/slideLayout130.xml"/><Relationship Id="rId21" Type="http://schemas.openxmlformats.org/officeDocument/2006/relationships/slideLayout" Target="../slideLayouts/slideLayout125.xml"/><Relationship Id="rId34" Type="http://schemas.openxmlformats.org/officeDocument/2006/relationships/theme" Target="../theme/theme4.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slideLayout" Target="../slideLayouts/slideLayout129.xml"/><Relationship Id="rId33" Type="http://schemas.openxmlformats.org/officeDocument/2006/relationships/slideLayout" Target="../slideLayouts/slideLayout13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29" Type="http://schemas.openxmlformats.org/officeDocument/2006/relationships/slideLayout" Target="../slideLayouts/slideLayout133.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32" Type="http://schemas.openxmlformats.org/officeDocument/2006/relationships/slideLayout" Target="../slideLayouts/slideLayout136.xml"/><Relationship Id="rId37" Type="http://schemas.openxmlformats.org/officeDocument/2006/relationships/image" Target="../media/image3.svg"/><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28" Type="http://schemas.openxmlformats.org/officeDocument/2006/relationships/slideLayout" Target="../slideLayouts/slideLayout132.xml"/><Relationship Id="rId36" Type="http://schemas.openxmlformats.org/officeDocument/2006/relationships/image" Target="../media/image2.png"/><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31" Type="http://schemas.openxmlformats.org/officeDocument/2006/relationships/slideLayout" Target="../slideLayouts/slideLayout135.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 Id="rId27" Type="http://schemas.openxmlformats.org/officeDocument/2006/relationships/slideLayout" Target="../slideLayouts/slideLayout131.xml"/><Relationship Id="rId30" Type="http://schemas.openxmlformats.org/officeDocument/2006/relationships/slideLayout" Target="../slideLayouts/slideLayout134.xml"/><Relationship Id="rId35" Type="http://schemas.openxmlformats.org/officeDocument/2006/relationships/image" Target="../media/image1.png"/><Relationship Id="rId8" Type="http://schemas.openxmlformats.org/officeDocument/2006/relationships/slideLayout" Target="../slideLayouts/slideLayout112.xml"/><Relationship Id="rId3"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826BE242-0575-F94A-02EB-F9906DCF99A9}"/>
              </a:ext>
            </a:extLst>
          </p:cNvPr>
          <p:cNvPicPr>
            <a:picLocks noChangeAspect="1"/>
          </p:cNvPicPr>
          <p:nvPr/>
        </p:nvPicPr>
        <p:blipFill>
          <a:blip r:embed="rId38"/>
          <a:stretch>
            <a:fillRect/>
          </a:stretch>
        </p:blipFill>
        <p:spPr>
          <a:xfrm>
            <a:off x="333868" y="6226983"/>
            <a:ext cx="1494932" cy="548639"/>
          </a:xfrm>
          <a:prstGeom prst="rect">
            <a:avLst/>
          </a:prstGeom>
        </p:spPr>
      </p:pic>
      <p:sp>
        <p:nvSpPr>
          <p:cNvPr id="2" name="Footer Placeholder 4">
            <a:extLst>
              <a:ext uri="{FF2B5EF4-FFF2-40B4-BE49-F238E27FC236}">
                <a16:creationId xmlns:a16="http://schemas.microsoft.com/office/drawing/2014/main" id="{AE813AAD-BDF4-F4B5-7EFE-A4598EC4923E}"/>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latin typeface="Segoe UI Semibold" panose="020B0502040204020203" pitchFamily="34" charset="0"/>
                <a:cs typeface="Segoe UI Semibold" panose="020B0502040204020203" pitchFamily="34" charset="0"/>
              </a:rPr>
              <a:t>©</a:t>
            </a:r>
            <a:fld id="{C691D375-04E8-4F9A-8ABB-2AAB9EE5542A}" type="datetimeyyyy">
              <a:rPr lang="en-US" sz="700" b="0" smtClean="0">
                <a:latin typeface="Segoe UI Semibold" panose="020B0502040204020203" pitchFamily="34" charset="0"/>
                <a:cs typeface="Segoe UI Semibold" panose="020B0502040204020203" pitchFamily="34" charset="0"/>
              </a:rPr>
              <a:t>2023</a:t>
            </a:fld>
            <a:r>
              <a:rPr lang="en-US" sz="700" b="0">
                <a:latin typeface="Segoe UI Semibold" panose="020B0502040204020203" pitchFamily="34" charset="0"/>
                <a:cs typeface="Segoe UI Semibold" panose="020B0502040204020203" pitchFamily="34" charset="0"/>
              </a:rPr>
              <a:t> Avanade Inc. All Rights Reserved. &lt;Confidential&gt;</a:t>
            </a:r>
          </a:p>
        </p:txBody>
      </p:sp>
      <p:pic>
        <p:nvPicPr>
          <p:cNvPr id="5" name="Graphic 4">
            <a:extLst>
              <a:ext uri="{FF2B5EF4-FFF2-40B4-BE49-F238E27FC236}">
                <a16:creationId xmlns:a16="http://schemas.microsoft.com/office/drawing/2014/main" id="{9C2B2890-FD5D-43D2-72F8-3E6AB1A4A786}"/>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9534625" y="6429315"/>
            <a:ext cx="1694769" cy="164010"/>
          </a:xfrm>
          <a:prstGeom prst="rect">
            <a:avLst/>
          </a:prstGeom>
        </p:spPr>
      </p:pic>
      <p:sp>
        <p:nvSpPr>
          <p:cNvPr id="10" name="Title Placeholder 9">
            <a:extLst>
              <a:ext uri="{FF2B5EF4-FFF2-40B4-BE49-F238E27FC236}">
                <a16:creationId xmlns:a16="http://schemas.microsoft.com/office/drawing/2014/main" id="{4FAB9342-1D84-D8BC-87C4-6DB196F3FA5B}"/>
              </a:ext>
            </a:extLst>
          </p:cNvPr>
          <p:cNvSpPr>
            <a:spLocks noGrp="1"/>
          </p:cNvSpPr>
          <p:nvPr>
            <p:ph type="title"/>
          </p:nvPr>
        </p:nvSpPr>
        <p:spPr>
          <a:xfrm>
            <a:off x="457200" y="457200"/>
            <a:ext cx="11201400" cy="986400"/>
          </a:xfrm>
          <a:prstGeom prst="rect">
            <a:avLst/>
          </a:prstGeom>
        </p:spPr>
        <p:txBody>
          <a:bodyPr vert="horz" lIns="91440" tIns="45720" rIns="91440" bIns="45720" rtlCol="0" anchor="t">
            <a:normAutofit/>
          </a:bodyPr>
          <a:lstStyle/>
          <a:p>
            <a:pPr lvl="0">
              <a:lnSpc>
                <a:spcPct val="100000"/>
              </a:lnSpc>
              <a:spcBef>
                <a:spcPts val="0"/>
              </a:spcBef>
              <a:spcAft>
                <a:spcPts val="0"/>
              </a:spcAft>
            </a:pPr>
            <a:r>
              <a:rPr lang="en-US"/>
              <a:t>Click to edit Master title style</a:t>
            </a:r>
            <a:endParaRPr lang="en-CA"/>
          </a:p>
        </p:txBody>
      </p:sp>
      <p:sp>
        <p:nvSpPr>
          <p:cNvPr id="11" name="Text Placeholder 10">
            <a:extLst>
              <a:ext uri="{FF2B5EF4-FFF2-40B4-BE49-F238E27FC236}">
                <a16:creationId xmlns:a16="http://schemas.microsoft.com/office/drawing/2014/main" id="{831D94FF-8F42-5EC0-6C6F-814FAEE90981}"/>
              </a:ext>
            </a:extLst>
          </p:cNvPr>
          <p:cNvSpPr>
            <a:spLocks noGrp="1"/>
          </p:cNvSpPr>
          <p:nvPr>
            <p:ph type="body" idx="1"/>
          </p:nvPr>
        </p:nvSpPr>
        <p:spPr>
          <a:xfrm>
            <a:off x="455400" y="1700808"/>
            <a:ext cx="11203200" cy="4300834"/>
          </a:xfrm>
          <a:prstGeom prst="rect">
            <a:avLst/>
          </a:prstGeom>
        </p:spPr>
        <p:txBody>
          <a:bodyPr vert="horz" lIns="91440" tIns="45720" rIns="91440" bIns="45720" rtlCol="0">
            <a:normAutofit/>
          </a:bodyPr>
          <a:lstStyle/>
          <a:p>
            <a:pPr lvl="0">
              <a:lnSpc>
                <a:spcPct val="100000"/>
              </a:lnSpc>
              <a:spcBef>
                <a:spcPts val="0"/>
              </a:spcBef>
              <a:spcAft>
                <a:spcPts val="0"/>
              </a:spcAft>
            </a:pPr>
            <a:r>
              <a:rPr lang="en-US"/>
              <a:t>Click to edit Master text styles</a:t>
            </a:r>
          </a:p>
          <a:p>
            <a:pPr lvl="1">
              <a:lnSpc>
                <a:spcPct val="100000"/>
              </a:lnSpc>
              <a:spcBef>
                <a:spcPts val="0"/>
              </a:spcBef>
              <a:spcAft>
                <a:spcPts val="0"/>
              </a:spcAft>
            </a:pPr>
            <a:r>
              <a:rPr lang="en-US"/>
              <a:t>Second level</a:t>
            </a:r>
          </a:p>
          <a:p>
            <a:pPr lvl="2">
              <a:lnSpc>
                <a:spcPct val="100000"/>
              </a:lnSpc>
              <a:spcBef>
                <a:spcPts val="0"/>
              </a:spcBef>
              <a:spcAft>
                <a:spcPts val="0"/>
              </a:spcAft>
            </a:pPr>
            <a:r>
              <a:rPr lang="en-US"/>
              <a:t>Third level</a:t>
            </a:r>
          </a:p>
          <a:p>
            <a:pPr lvl="3">
              <a:lnSpc>
                <a:spcPct val="100000"/>
              </a:lnSpc>
              <a:spcBef>
                <a:spcPts val="0"/>
              </a:spcBef>
              <a:spcAft>
                <a:spcPts val="0"/>
              </a:spcAft>
            </a:pPr>
            <a:r>
              <a:rPr lang="en-US"/>
              <a:t>Fourth level</a:t>
            </a:r>
          </a:p>
          <a:p>
            <a:pPr lvl="4">
              <a:lnSpc>
                <a:spcPct val="100000"/>
              </a:lnSpc>
              <a:spcBef>
                <a:spcPts val="0"/>
              </a:spcBef>
              <a:spcAft>
                <a:spcPts val="0"/>
              </a:spcAft>
            </a:pPr>
            <a:r>
              <a:rPr lang="en-US"/>
              <a:t>Fifth level</a:t>
            </a:r>
            <a:endParaRPr lang="en-CA"/>
          </a:p>
        </p:txBody>
      </p:sp>
      <p:sp>
        <p:nvSpPr>
          <p:cNvPr id="13" name="Slide Number Placeholder 12">
            <a:extLst>
              <a:ext uri="{FF2B5EF4-FFF2-40B4-BE49-F238E27FC236}">
                <a16:creationId xmlns:a16="http://schemas.microsoft.com/office/drawing/2014/main" id="{895D35FF-E508-BA33-935D-019506790ABD}"/>
              </a:ext>
            </a:extLst>
          </p:cNvPr>
          <p:cNvSpPr>
            <a:spLocks noGrp="1"/>
          </p:cNvSpPr>
          <p:nvPr>
            <p:ph type="sldNum" sz="quarter" idx="4"/>
          </p:nvPr>
        </p:nvSpPr>
        <p:spPr>
          <a:xfrm>
            <a:off x="11280576" y="6358386"/>
            <a:ext cx="378024" cy="365125"/>
          </a:xfrm>
          <a:prstGeom prst="rect">
            <a:avLst/>
          </a:prstGeom>
        </p:spPr>
        <p:txBody>
          <a:bodyPr vert="horz" lIns="91440" tIns="45720" rIns="91440" bIns="45720" rtlCol="0" anchor="ctr"/>
          <a:lstStyle>
            <a:lvl1pPr>
              <a:defRPr lang="en-CA" sz="700" b="1" smtClean="0">
                <a:solidFill>
                  <a:schemeClr val="tx1"/>
                </a:solidFill>
                <a:latin typeface="Segoe UI Semibold" panose="020B0502040204020203" pitchFamily="34" charset="0"/>
                <a:ea typeface="+mn-ea"/>
                <a:cs typeface="Segoe UI Semibold" panose="020B0502040204020203" pitchFamily="34" charset="0"/>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2122613290"/>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 id="2147483816" r:id="rId23"/>
    <p:sldLayoutId id="2147483817" r:id="rId24"/>
    <p:sldLayoutId id="2147483818" r:id="rId25"/>
    <p:sldLayoutId id="2147483819" r:id="rId26"/>
    <p:sldLayoutId id="2147483820" r:id="rId27"/>
    <p:sldLayoutId id="2147483821" r:id="rId28"/>
    <p:sldLayoutId id="2147483822" r:id="rId29"/>
    <p:sldLayoutId id="2147483823" r:id="rId30"/>
    <p:sldLayoutId id="2147483824" r:id="rId31"/>
    <p:sldLayoutId id="2147483825" r:id="rId32"/>
    <p:sldLayoutId id="2147483826" r:id="rId33"/>
    <p:sldLayoutId id="2147483827" r:id="rId34"/>
    <p:sldLayoutId id="2147483932" r:id="rId35"/>
    <p:sldLayoutId id="2147483934" r:id="rId36"/>
  </p:sldLayoutIdLst>
  <p:hf hdr="0"/>
  <p:txStyles>
    <p:titleStyle>
      <a:lvl1pPr algn="l" defTabSz="1219170" rtl="0" eaLnBrk="1" latinLnBrk="0" hangingPunct="1">
        <a:lnSpc>
          <a:spcPct val="120000"/>
        </a:lnSpc>
        <a:spcBef>
          <a:spcPts val="267"/>
        </a:spcBef>
        <a:spcAft>
          <a:spcPts val="267"/>
        </a:spcAft>
        <a:buNone/>
        <a:defRPr lang="en-CA" sz="3200" b="1" kern="1200" baseline="0" smtClean="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1219170" rtl="0" eaLnBrk="1" latinLnBrk="0" hangingPunct="1">
        <a:lnSpc>
          <a:spcPct val="114000"/>
        </a:lnSpc>
        <a:spcBef>
          <a:spcPts val="800"/>
        </a:spcBef>
        <a:spcAft>
          <a:spcPts val="133"/>
        </a:spcAft>
        <a:buFont typeface="Arial" pitchFamily="34" charset="0"/>
        <a:buNone/>
        <a:defRPr lang="en-US" sz="2133" b="0" i="0" kern="1200" dirty="0" smtClean="0">
          <a:solidFill>
            <a:schemeClr val="tx1"/>
          </a:solidFill>
          <a:latin typeface="Segoe UI" panose="020B0502040204020203" pitchFamily="34" charset="0"/>
          <a:ea typeface="+mn-ea"/>
          <a:cs typeface="Segoe UI" panose="020B0502040204020203" pitchFamily="34" charset="0"/>
        </a:defRPr>
      </a:lvl1pPr>
      <a:lvl2pPr marL="357708" indent="-237061" algn="l" defTabSz="1219170" rtl="0" eaLnBrk="1" latinLnBrk="0" hangingPunct="1">
        <a:lnSpc>
          <a:spcPct val="114000"/>
        </a:lnSpc>
        <a:spcBef>
          <a:spcPts val="267"/>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2pPr>
      <a:lvl3pPr marL="713300" indent="-251878" algn="l" defTabSz="1219170" rtl="0" eaLnBrk="1" latinLnBrk="0" hangingPunct="1">
        <a:lnSpc>
          <a:spcPct val="114000"/>
        </a:lnSpc>
        <a:spcBef>
          <a:spcPts val="133"/>
        </a:spcBef>
        <a:spcAft>
          <a:spcPts val="267"/>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3pPr>
      <a:lvl4pPr marL="1447764" indent="-304792" algn="l" defTabSz="1219170" rtl="0" eaLnBrk="1" latinLnBrk="0" hangingPunct="1">
        <a:lnSpc>
          <a:spcPct val="114000"/>
        </a:lnSpc>
        <a:spcBef>
          <a:spcPts val="133"/>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4pPr>
      <a:lvl5pPr marL="1924003" indent="-230712" algn="l" defTabSz="1219170" rtl="0" eaLnBrk="1" latinLnBrk="0" hangingPunct="1">
        <a:lnSpc>
          <a:spcPct val="114000"/>
        </a:lnSpc>
        <a:spcBef>
          <a:spcPts val="133"/>
        </a:spcBef>
        <a:spcAft>
          <a:spcPts val="800"/>
        </a:spcAft>
        <a:buFont typeface="Arial" pitchFamily="34" charset="0"/>
        <a:buChar char="-"/>
        <a:defRPr lang="en-CA" sz="2133" b="0" i="0" kern="1200" dirty="0" smtClean="0">
          <a:solidFill>
            <a:schemeClr val="tx1"/>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84">
          <p15:clr>
            <a:srgbClr val="F26B43"/>
          </p15:clr>
        </p15:guide>
        <p15:guide id="3" pos="7344">
          <p15:clr>
            <a:srgbClr val="F26B43"/>
          </p15:clr>
        </p15:guide>
        <p15:guide id="4" orient="horz" pos="288">
          <p15:clr>
            <a:srgbClr val="F26B43"/>
          </p15:clr>
        </p15:guide>
        <p15:guide id="5" pos="27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826BE242-0575-F94A-02EB-F9906DCF99A9}"/>
              </a:ext>
            </a:extLst>
          </p:cNvPr>
          <p:cNvPicPr>
            <a:picLocks noChangeAspect="1"/>
          </p:cNvPicPr>
          <p:nvPr/>
        </p:nvPicPr>
        <p:blipFill>
          <a:blip r:embed="rId36"/>
          <a:stretch>
            <a:fillRect/>
          </a:stretch>
        </p:blipFill>
        <p:spPr>
          <a:xfrm>
            <a:off x="333868" y="6226983"/>
            <a:ext cx="1494932" cy="548639"/>
          </a:xfrm>
          <a:prstGeom prst="rect">
            <a:avLst/>
          </a:prstGeom>
        </p:spPr>
      </p:pic>
      <p:sp>
        <p:nvSpPr>
          <p:cNvPr id="2" name="Footer Placeholder 4">
            <a:extLst>
              <a:ext uri="{FF2B5EF4-FFF2-40B4-BE49-F238E27FC236}">
                <a16:creationId xmlns:a16="http://schemas.microsoft.com/office/drawing/2014/main" id="{AE813AAD-BDF4-F4B5-7EFE-A4598EC4923E}"/>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latin typeface="Segoe UI Semibold" panose="020B0502040204020203" pitchFamily="34" charset="0"/>
                <a:cs typeface="Segoe UI Semibold" panose="020B0502040204020203" pitchFamily="34" charset="0"/>
              </a:rPr>
              <a:t>©</a:t>
            </a:r>
            <a:fld id="{C691D375-04E8-4F9A-8ABB-2AAB9EE5542A}" type="datetimeyyyy">
              <a:rPr lang="en-US" sz="700" b="0" smtClean="0">
                <a:latin typeface="Segoe UI Semibold" panose="020B0502040204020203" pitchFamily="34" charset="0"/>
                <a:cs typeface="Segoe UI Semibold" panose="020B0502040204020203" pitchFamily="34" charset="0"/>
              </a:rPr>
              <a:t>2023</a:t>
            </a:fld>
            <a:r>
              <a:rPr lang="en-US" sz="700" b="0">
                <a:latin typeface="Segoe UI Semibold" panose="020B0502040204020203" pitchFamily="34" charset="0"/>
                <a:cs typeface="Segoe UI Semibold" panose="020B0502040204020203" pitchFamily="34" charset="0"/>
              </a:rPr>
              <a:t> Avanade Inc. All Rights Reserved. &lt;Highly Confidential&gt;</a:t>
            </a:r>
          </a:p>
        </p:txBody>
      </p:sp>
      <p:pic>
        <p:nvPicPr>
          <p:cNvPr id="5" name="Graphic 4">
            <a:extLst>
              <a:ext uri="{FF2B5EF4-FFF2-40B4-BE49-F238E27FC236}">
                <a16:creationId xmlns:a16="http://schemas.microsoft.com/office/drawing/2014/main" id="{9C2B2890-FD5D-43D2-72F8-3E6AB1A4A786}"/>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9534625" y="6429315"/>
            <a:ext cx="1694769" cy="164010"/>
          </a:xfrm>
          <a:prstGeom prst="rect">
            <a:avLst/>
          </a:prstGeom>
        </p:spPr>
      </p:pic>
      <p:sp>
        <p:nvSpPr>
          <p:cNvPr id="10" name="Title Placeholder 9">
            <a:extLst>
              <a:ext uri="{FF2B5EF4-FFF2-40B4-BE49-F238E27FC236}">
                <a16:creationId xmlns:a16="http://schemas.microsoft.com/office/drawing/2014/main" id="{4FAB9342-1D84-D8BC-87C4-6DB196F3FA5B}"/>
              </a:ext>
            </a:extLst>
          </p:cNvPr>
          <p:cNvSpPr>
            <a:spLocks noGrp="1"/>
          </p:cNvSpPr>
          <p:nvPr>
            <p:ph type="title"/>
          </p:nvPr>
        </p:nvSpPr>
        <p:spPr>
          <a:xfrm>
            <a:off x="457200" y="457200"/>
            <a:ext cx="11201400" cy="986400"/>
          </a:xfrm>
          <a:prstGeom prst="rect">
            <a:avLst/>
          </a:prstGeom>
        </p:spPr>
        <p:txBody>
          <a:bodyPr vert="horz" lIns="91440" tIns="45720" rIns="91440" bIns="45720" rtlCol="0" anchor="t">
            <a:normAutofit/>
          </a:bodyPr>
          <a:lstStyle/>
          <a:p>
            <a:pPr lvl="0">
              <a:lnSpc>
                <a:spcPct val="100000"/>
              </a:lnSpc>
              <a:spcBef>
                <a:spcPts val="0"/>
              </a:spcBef>
              <a:spcAft>
                <a:spcPts val="0"/>
              </a:spcAft>
            </a:pPr>
            <a:r>
              <a:rPr lang="en-US"/>
              <a:t>Click to edit Master title style</a:t>
            </a:r>
            <a:endParaRPr lang="en-CA"/>
          </a:p>
        </p:txBody>
      </p:sp>
      <p:sp>
        <p:nvSpPr>
          <p:cNvPr id="11" name="Text Placeholder 10">
            <a:extLst>
              <a:ext uri="{FF2B5EF4-FFF2-40B4-BE49-F238E27FC236}">
                <a16:creationId xmlns:a16="http://schemas.microsoft.com/office/drawing/2014/main" id="{831D94FF-8F42-5EC0-6C6F-814FAEE90981}"/>
              </a:ext>
            </a:extLst>
          </p:cNvPr>
          <p:cNvSpPr>
            <a:spLocks noGrp="1"/>
          </p:cNvSpPr>
          <p:nvPr>
            <p:ph type="body" idx="1"/>
          </p:nvPr>
        </p:nvSpPr>
        <p:spPr>
          <a:xfrm>
            <a:off x="455400" y="1700808"/>
            <a:ext cx="11203200" cy="4300834"/>
          </a:xfrm>
          <a:prstGeom prst="rect">
            <a:avLst/>
          </a:prstGeom>
        </p:spPr>
        <p:txBody>
          <a:bodyPr vert="horz" lIns="91440" tIns="45720" rIns="91440" bIns="45720" rtlCol="0">
            <a:normAutofit/>
          </a:bodyPr>
          <a:lstStyle/>
          <a:p>
            <a:pPr lvl="0">
              <a:lnSpc>
                <a:spcPct val="100000"/>
              </a:lnSpc>
              <a:spcBef>
                <a:spcPts val="0"/>
              </a:spcBef>
              <a:spcAft>
                <a:spcPts val="0"/>
              </a:spcAft>
            </a:pPr>
            <a:r>
              <a:rPr lang="en-US"/>
              <a:t>Click to edit Master text styles</a:t>
            </a:r>
          </a:p>
          <a:p>
            <a:pPr lvl="1">
              <a:lnSpc>
                <a:spcPct val="100000"/>
              </a:lnSpc>
              <a:spcBef>
                <a:spcPts val="0"/>
              </a:spcBef>
              <a:spcAft>
                <a:spcPts val="0"/>
              </a:spcAft>
            </a:pPr>
            <a:r>
              <a:rPr lang="en-US"/>
              <a:t>Second level</a:t>
            </a:r>
          </a:p>
          <a:p>
            <a:pPr lvl="2">
              <a:lnSpc>
                <a:spcPct val="100000"/>
              </a:lnSpc>
              <a:spcBef>
                <a:spcPts val="0"/>
              </a:spcBef>
              <a:spcAft>
                <a:spcPts val="0"/>
              </a:spcAft>
            </a:pPr>
            <a:r>
              <a:rPr lang="en-US"/>
              <a:t>Third level</a:t>
            </a:r>
          </a:p>
          <a:p>
            <a:pPr lvl="3">
              <a:lnSpc>
                <a:spcPct val="100000"/>
              </a:lnSpc>
              <a:spcBef>
                <a:spcPts val="0"/>
              </a:spcBef>
              <a:spcAft>
                <a:spcPts val="0"/>
              </a:spcAft>
            </a:pPr>
            <a:r>
              <a:rPr lang="en-US"/>
              <a:t>Fourth level</a:t>
            </a:r>
          </a:p>
          <a:p>
            <a:pPr lvl="4">
              <a:lnSpc>
                <a:spcPct val="100000"/>
              </a:lnSpc>
              <a:spcBef>
                <a:spcPts val="0"/>
              </a:spcBef>
              <a:spcAft>
                <a:spcPts val="0"/>
              </a:spcAft>
            </a:pPr>
            <a:r>
              <a:rPr lang="en-US"/>
              <a:t>Fifth level</a:t>
            </a:r>
            <a:endParaRPr lang="en-CA"/>
          </a:p>
        </p:txBody>
      </p:sp>
      <p:sp>
        <p:nvSpPr>
          <p:cNvPr id="13" name="Slide Number Placeholder 12">
            <a:extLst>
              <a:ext uri="{FF2B5EF4-FFF2-40B4-BE49-F238E27FC236}">
                <a16:creationId xmlns:a16="http://schemas.microsoft.com/office/drawing/2014/main" id="{895D35FF-E508-BA33-935D-019506790ABD}"/>
              </a:ext>
            </a:extLst>
          </p:cNvPr>
          <p:cNvSpPr>
            <a:spLocks noGrp="1"/>
          </p:cNvSpPr>
          <p:nvPr>
            <p:ph type="sldNum" sz="quarter" idx="4"/>
          </p:nvPr>
        </p:nvSpPr>
        <p:spPr>
          <a:xfrm>
            <a:off x="11280576" y="6358386"/>
            <a:ext cx="378024" cy="365125"/>
          </a:xfrm>
          <a:prstGeom prst="rect">
            <a:avLst/>
          </a:prstGeom>
        </p:spPr>
        <p:txBody>
          <a:bodyPr vert="horz" lIns="91440" tIns="45720" rIns="91440" bIns="45720" rtlCol="0" anchor="ctr"/>
          <a:lstStyle>
            <a:lvl1pPr>
              <a:defRPr lang="en-CA" sz="700" b="1" smtClean="0">
                <a:solidFill>
                  <a:schemeClr val="tx1"/>
                </a:solidFill>
                <a:latin typeface="Segoe UI Semibold" panose="020B0502040204020203" pitchFamily="34" charset="0"/>
                <a:ea typeface="+mn-ea"/>
                <a:cs typeface="Segoe UI Semibold" panose="020B0502040204020203" pitchFamily="34" charset="0"/>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3602206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 id="2147483850" r:id="rId22"/>
    <p:sldLayoutId id="2147483851" r:id="rId23"/>
    <p:sldLayoutId id="2147483852" r:id="rId24"/>
    <p:sldLayoutId id="2147483853" r:id="rId25"/>
    <p:sldLayoutId id="2147483854" r:id="rId26"/>
    <p:sldLayoutId id="2147483855" r:id="rId27"/>
    <p:sldLayoutId id="2147483856" r:id="rId28"/>
    <p:sldLayoutId id="2147483857" r:id="rId29"/>
    <p:sldLayoutId id="2147483858" r:id="rId30"/>
    <p:sldLayoutId id="2147483859" r:id="rId31"/>
    <p:sldLayoutId id="2147483860" r:id="rId32"/>
    <p:sldLayoutId id="2147483861" r:id="rId33"/>
    <p:sldLayoutId id="2147483862" r:id="rId34"/>
  </p:sldLayoutIdLst>
  <p:hf hdr="0"/>
  <p:txStyles>
    <p:titleStyle>
      <a:lvl1pPr algn="l" defTabSz="1219170" rtl="0" eaLnBrk="1" latinLnBrk="0" hangingPunct="1">
        <a:lnSpc>
          <a:spcPct val="120000"/>
        </a:lnSpc>
        <a:spcBef>
          <a:spcPts val="267"/>
        </a:spcBef>
        <a:spcAft>
          <a:spcPts val="267"/>
        </a:spcAft>
        <a:buNone/>
        <a:defRPr lang="en-CA" sz="3200" b="1" kern="1200" baseline="0" smtClean="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1219170" rtl="0" eaLnBrk="1" latinLnBrk="0" hangingPunct="1">
        <a:lnSpc>
          <a:spcPct val="114000"/>
        </a:lnSpc>
        <a:spcBef>
          <a:spcPts val="800"/>
        </a:spcBef>
        <a:spcAft>
          <a:spcPts val="133"/>
        </a:spcAft>
        <a:buFont typeface="Arial" pitchFamily="34" charset="0"/>
        <a:buNone/>
        <a:defRPr lang="en-US" sz="2133" b="0" i="0" kern="1200" dirty="0" smtClean="0">
          <a:solidFill>
            <a:schemeClr val="tx1"/>
          </a:solidFill>
          <a:latin typeface="Segoe UI" panose="020B0502040204020203" pitchFamily="34" charset="0"/>
          <a:ea typeface="+mn-ea"/>
          <a:cs typeface="Segoe UI" panose="020B0502040204020203" pitchFamily="34" charset="0"/>
        </a:defRPr>
      </a:lvl1pPr>
      <a:lvl2pPr marL="357708" indent="-237061" algn="l" defTabSz="1219170" rtl="0" eaLnBrk="1" latinLnBrk="0" hangingPunct="1">
        <a:lnSpc>
          <a:spcPct val="114000"/>
        </a:lnSpc>
        <a:spcBef>
          <a:spcPts val="267"/>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2pPr>
      <a:lvl3pPr marL="713300" indent="-251878" algn="l" defTabSz="1219170" rtl="0" eaLnBrk="1" latinLnBrk="0" hangingPunct="1">
        <a:lnSpc>
          <a:spcPct val="114000"/>
        </a:lnSpc>
        <a:spcBef>
          <a:spcPts val="133"/>
        </a:spcBef>
        <a:spcAft>
          <a:spcPts val="267"/>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3pPr>
      <a:lvl4pPr marL="1447764" indent="-304792" algn="l" defTabSz="1219170" rtl="0" eaLnBrk="1" latinLnBrk="0" hangingPunct="1">
        <a:lnSpc>
          <a:spcPct val="114000"/>
        </a:lnSpc>
        <a:spcBef>
          <a:spcPts val="133"/>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4pPr>
      <a:lvl5pPr marL="1924003" indent="-230712" algn="l" defTabSz="1219170" rtl="0" eaLnBrk="1" latinLnBrk="0" hangingPunct="1">
        <a:lnSpc>
          <a:spcPct val="114000"/>
        </a:lnSpc>
        <a:spcBef>
          <a:spcPts val="133"/>
        </a:spcBef>
        <a:spcAft>
          <a:spcPts val="800"/>
        </a:spcAft>
        <a:buFont typeface="Arial" pitchFamily="34" charset="0"/>
        <a:buChar char="-"/>
        <a:defRPr lang="en-CA" sz="2133" b="0" i="0" kern="1200" dirty="0" smtClean="0">
          <a:solidFill>
            <a:schemeClr val="tx1"/>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84">
          <p15:clr>
            <a:srgbClr val="F26B43"/>
          </p15:clr>
        </p15:guide>
        <p15:guide id="3" pos="7344">
          <p15:clr>
            <a:srgbClr val="F26B43"/>
          </p15:clr>
        </p15:guide>
        <p15:guide id="4" orient="horz" pos="288">
          <p15:clr>
            <a:srgbClr val="F26B43"/>
          </p15:clr>
        </p15:guide>
        <p15:guide id="5" pos="27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826BE242-0575-F94A-02EB-F9906DCF99A9}"/>
              </a:ext>
            </a:extLst>
          </p:cNvPr>
          <p:cNvPicPr>
            <a:picLocks noChangeAspect="1"/>
          </p:cNvPicPr>
          <p:nvPr/>
        </p:nvPicPr>
        <p:blipFill>
          <a:blip r:embed="rId36"/>
          <a:stretch>
            <a:fillRect/>
          </a:stretch>
        </p:blipFill>
        <p:spPr>
          <a:xfrm>
            <a:off x="333868" y="6226983"/>
            <a:ext cx="1494932" cy="548639"/>
          </a:xfrm>
          <a:prstGeom prst="rect">
            <a:avLst/>
          </a:prstGeom>
        </p:spPr>
      </p:pic>
      <p:sp>
        <p:nvSpPr>
          <p:cNvPr id="2" name="Footer Placeholder 4">
            <a:extLst>
              <a:ext uri="{FF2B5EF4-FFF2-40B4-BE49-F238E27FC236}">
                <a16:creationId xmlns:a16="http://schemas.microsoft.com/office/drawing/2014/main" id="{AE813AAD-BDF4-F4B5-7EFE-A4598EC4923E}"/>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latin typeface="Segoe UI Semibold" panose="020B0502040204020203" pitchFamily="34" charset="0"/>
                <a:cs typeface="Segoe UI Semibold" panose="020B0502040204020203" pitchFamily="34" charset="0"/>
              </a:rPr>
              <a:t>©</a:t>
            </a:r>
            <a:fld id="{C691D375-04E8-4F9A-8ABB-2AAB9EE5542A}" type="datetimeyyyy">
              <a:rPr lang="en-US" sz="700" b="0" smtClean="0">
                <a:latin typeface="Segoe UI Semibold" panose="020B0502040204020203" pitchFamily="34" charset="0"/>
                <a:cs typeface="Segoe UI Semibold" panose="020B0502040204020203" pitchFamily="34" charset="0"/>
              </a:rPr>
              <a:t>2023</a:t>
            </a:fld>
            <a:r>
              <a:rPr lang="en-US" sz="700" b="0">
                <a:latin typeface="Segoe UI Semibold" panose="020B0502040204020203" pitchFamily="34" charset="0"/>
                <a:cs typeface="Segoe UI Semibold" panose="020B0502040204020203" pitchFamily="34" charset="0"/>
              </a:rPr>
              <a:t> Avanade Inc. All Rights Reserved. &lt;Restricted&gt;</a:t>
            </a:r>
          </a:p>
        </p:txBody>
      </p:sp>
      <p:pic>
        <p:nvPicPr>
          <p:cNvPr id="5" name="Graphic 4">
            <a:extLst>
              <a:ext uri="{FF2B5EF4-FFF2-40B4-BE49-F238E27FC236}">
                <a16:creationId xmlns:a16="http://schemas.microsoft.com/office/drawing/2014/main" id="{9C2B2890-FD5D-43D2-72F8-3E6AB1A4A786}"/>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9534625" y="6429315"/>
            <a:ext cx="1694769" cy="164010"/>
          </a:xfrm>
          <a:prstGeom prst="rect">
            <a:avLst/>
          </a:prstGeom>
        </p:spPr>
      </p:pic>
      <p:sp>
        <p:nvSpPr>
          <p:cNvPr id="10" name="Title Placeholder 9">
            <a:extLst>
              <a:ext uri="{FF2B5EF4-FFF2-40B4-BE49-F238E27FC236}">
                <a16:creationId xmlns:a16="http://schemas.microsoft.com/office/drawing/2014/main" id="{4FAB9342-1D84-D8BC-87C4-6DB196F3FA5B}"/>
              </a:ext>
            </a:extLst>
          </p:cNvPr>
          <p:cNvSpPr>
            <a:spLocks noGrp="1"/>
          </p:cNvSpPr>
          <p:nvPr>
            <p:ph type="title"/>
          </p:nvPr>
        </p:nvSpPr>
        <p:spPr>
          <a:xfrm>
            <a:off x="457200" y="457200"/>
            <a:ext cx="11201400" cy="986400"/>
          </a:xfrm>
          <a:prstGeom prst="rect">
            <a:avLst/>
          </a:prstGeom>
        </p:spPr>
        <p:txBody>
          <a:bodyPr vert="horz" lIns="91440" tIns="45720" rIns="91440" bIns="45720" rtlCol="0" anchor="t">
            <a:normAutofit/>
          </a:bodyPr>
          <a:lstStyle/>
          <a:p>
            <a:pPr lvl="0">
              <a:lnSpc>
                <a:spcPct val="100000"/>
              </a:lnSpc>
              <a:spcBef>
                <a:spcPts val="0"/>
              </a:spcBef>
              <a:spcAft>
                <a:spcPts val="0"/>
              </a:spcAft>
            </a:pPr>
            <a:r>
              <a:rPr lang="en-US"/>
              <a:t>Click to edit Master title style</a:t>
            </a:r>
            <a:endParaRPr lang="en-CA"/>
          </a:p>
        </p:txBody>
      </p:sp>
      <p:sp>
        <p:nvSpPr>
          <p:cNvPr id="11" name="Text Placeholder 10">
            <a:extLst>
              <a:ext uri="{FF2B5EF4-FFF2-40B4-BE49-F238E27FC236}">
                <a16:creationId xmlns:a16="http://schemas.microsoft.com/office/drawing/2014/main" id="{831D94FF-8F42-5EC0-6C6F-814FAEE90981}"/>
              </a:ext>
            </a:extLst>
          </p:cNvPr>
          <p:cNvSpPr>
            <a:spLocks noGrp="1"/>
          </p:cNvSpPr>
          <p:nvPr>
            <p:ph type="body" idx="1"/>
          </p:nvPr>
        </p:nvSpPr>
        <p:spPr>
          <a:xfrm>
            <a:off x="455400" y="1700808"/>
            <a:ext cx="11203200" cy="4300834"/>
          </a:xfrm>
          <a:prstGeom prst="rect">
            <a:avLst/>
          </a:prstGeom>
        </p:spPr>
        <p:txBody>
          <a:bodyPr vert="horz" lIns="91440" tIns="45720" rIns="91440" bIns="45720" rtlCol="0">
            <a:normAutofit/>
          </a:bodyPr>
          <a:lstStyle/>
          <a:p>
            <a:pPr lvl="0">
              <a:lnSpc>
                <a:spcPct val="100000"/>
              </a:lnSpc>
              <a:spcBef>
                <a:spcPts val="0"/>
              </a:spcBef>
              <a:spcAft>
                <a:spcPts val="0"/>
              </a:spcAft>
            </a:pPr>
            <a:r>
              <a:rPr lang="en-US"/>
              <a:t>Click to edit Master text styles</a:t>
            </a:r>
          </a:p>
          <a:p>
            <a:pPr lvl="1">
              <a:lnSpc>
                <a:spcPct val="100000"/>
              </a:lnSpc>
              <a:spcBef>
                <a:spcPts val="0"/>
              </a:spcBef>
              <a:spcAft>
                <a:spcPts val="0"/>
              </a:spcAft>
            </a:pPr>
            <a:r>
              <a:rPr lang="en-US"/>
              <a:t>Second level</a:t>
            </a:r>
          </a:p>
          <a:p>
            <a:pPr lvl="2">
              <a:lnSpc>
                <a:spcPct val="100000"/>
              </a:lnSpc>
              <a:spcBef>
                <a:spcPts val="0"/>
              </a:spcBef>
              <a:spcAft>
                <a:spcPts val="0"/>
              </a:spcAft>
            </a:pPr>
            <a:r>
              <a:rPr lang="en-US"/>
              <a:t>Third level</a:t>
            </a:r>
          </a:p>
          <a:p>
            <a:pPr lvl="3">
              <a:lnSpc>
                <a:spcPct val="100000"/>
              </a:lnSpc>
              <a:spcBef>
                <a:spcPts val="0"/>
              </a:spcBef>
              <a:spcAft>
                <a:spcPts val="0"/>
              </a:spcAft>
            </a:pPr>
            <a:r>
              <a:rPr lang="en-US"/>
              <a:t>Fourth level</a:t>
            </a:r>
          </a:p>
          <a:p>
            <a:pPr lvl="4">
              <a:lnSpc>
                <a:spcPct val="100000"/>
              </a:lnSpc>
              <a:spcBef>
                <a:spcPts val="0"/>
              </a:spcBef>
              <a:spcAft>
                <a:spcPts val="0"/>
              </a:spcAft>
            </a:pPr>
            <a:r>
              <a:rPr lang="en-US"/>
              <a:t>Fifth level</a:t>
            </a:r>
            <a:endParaRPr lang="en-CA"/>
          </a:p>
        </p:txBody>
      </p:sp>
      <p:sp>
        <p:nvSpPr>
          <p:cNvPr id="13" name="Slide Number Placeholder 12">
            <a:extLst>
              <a:ext uri="{FF2B5EF4-FFF2-40B4-BE49-F238E27FC236}">
                <a16:creationId xmlns:a16="http://schemas.microsoft.com/office/drawing/2014/main" id="{895D35FF-E508-BA33-935D-019506790ABD}"/>
              </a:ext>
            </a:extLst>
          </p:cNvPr>
          <p:cNvSpPr>
            <a:spLocks noGrp="1"/>
          </p:cNvSpPr>
          <p:nvPr>
            <p:ph type="sldNum" sz="quarter" idx="4"/>
          </p:nvPr>
        </p:nvSpPr>
        <p:spPr>
          <a:xfrm>
            <a:off x="11280576" y="6358386"/>
            <a:ext cx="378024" cy="365125"/>
          </a:xfrm>
          <a:prstGeom prst="rect">
            <a:avLst/>
          </a:prstGeom>
        </p:spPr>
        <p:txBody>
          <a:bodyPr vert="horz" lIns="91440" tIns="45720" rIns="91440" bIns="45720" rtlCol="0" anchor="ctr"/>
          <a:lstStyle>
            <a:lvl1pPr>
              <a:defRPr lang="en-CA" sz="700" b="1" smtClean="0">
                <a:solidFill>
                  <a:schemeClr val="tx1"/>
                </a:solidFill>
                <a:latin typeface="Segoe UI Semibold" panose="020B0502040204020203" pitchFamily="34" charset="0"/>
                <a:ea typeface="+mn-ea"/>
                <a:cs typeface="Segoe UI Semibold" panose="020B0502040204020203" pitchFamily="34" charset="0"/>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389473148"/>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 id="2147483883" r:id="rId20"/>
    <p:sldLayoutId id="2147483884" r:id="rId21"/>
    <p:sldLayoutId id="2147483885" r:id="rId22"/>
    <p:sldLayoutId id="2147483886" r:id="rId23"/>
    <p:sldLayoutId id="2147483887" r:id="rId24"/>
    <p:sldLayoutId id="2147483888" r:id="rId25"/>
    <p:sldLayoutId id="2147483889" r:id="rId26"/>
    <p:sldLayoutId id="2147483890" r:id="rId27"/>
    <p:sldLayoutId id="2147483891" r:id="rId28"/>
    <p:sldLayoutId id="2147483892" r:id="rId29"/>
    <p:sldLayoutId id="2147483893" r:id="rId30"/>
    <p:sldLayoutId id="2147483894" r:id="rId31"/>
    <p:sldLayoutId id="2147483895" r:id="rId32"/>
    <p:sldLayoutId id="2147483896" r:id="rId33"/>
    <p:sldLayoutId id="2147483897" r:id="rId34"/>
  </p:sldLayoutIdLst>
  <p:hf hdr="0"/>
  <p:txStyles>
    <p:titleStyle>
      <a:lvl1pPr algn="l" defTabSz="1219170" rtl="0" eaLnBrk="1" latinLnBrk="0" hangingPunct="1">
        <a:lnSpc>
          <a:spcPct val="120000"/>
        </a:lnSpc>
        <a:spcBef>
          <a:spcPts val="267"/>
        </a:spcBef>
        <a:spcAft>
          <a:spcPts val="267"/>
        </a:spcAft>
        <a:buNone/>
        <a:defRPr lang="en-CA" sz="3200" b="1" kern="1200" baseline="0" smtClean="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1219170" rtl="0" eaLnBrk="1" latinLnBrk="0" hangingPunct="1">
        <a:lnSpc>
          <a:spcPct val="114000"/>
        </a:lnSpc>
        <a:spcBef>
          <a:spcPts val="800"/>
        </a:spcBef>
        <a:spcAft>
          <a:spcPts val="133"/>
        </a:spcAft>
        <a:buFont typeface="Arial" pitchFamily="34" charset="0"/>
        <a:buNone/>
        <a:defRPr lang="en-US" sz="2133" b="0" i="0" kern="1200" dirty="0" smtClean="0">
          <a:solidFill>
            <a:schemeClr val="tx1"/>
          </a:solidFill>
          <a:latin typeface="Segoe UI" panose="020B0502040204020203" pitchFamily="34" charset="0"/>
          <a:ea typeface="+mn-ea"/>
          <a:cs typeface="Segoe UI" panose="020B0502040204020203" pitchFamily="34" charset="0"/>
        </a:defRPr>
      </a:lvl1pPr>
      <a:lvl2pPr marL="357708" indent="-237061" algn="l" defTabSz="1219170" rtl="0" eaLnBrk="1" latinLnBrk="0" hangingPunct="1">
        <a:lnSpc>
          <a:spcPct val="114000"/>
        </a:lnSpc>
        <a:spcBef>
          <a:spcPts val="267"/>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2pPr>
      <a:lvl3pPr marL="713300" indent="-251878" algn="l" defTabSz="1219170" rtl="0" eaLnBrk="1" latinLnBrk="0" hangingPunct="1">
        <a:lnSpc>
          <a:spcPct val="114000"/>
        </a:lnSpc>
        <a:spcBef>
          <a:spcPts val="133"/>
        </a:spcBef>
        <a:spcAft>
          <a:spcPts val="267"/>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3pPr>
      <a:lvl4pPr marL="1447764" indent="-304792" algn="l" defTabSz="1219170" rtl="0" eaLnBrk="1" latinLnBrk="0" hangingPunct="1">
        <a:lnSpc>
          <a:spcPct val="114000"/>
        </a:lnSpc>
        <a:spcBef>
          <a:spcPts val="133"/>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4pPr>
      <a:lvl5pPr marL="1924003" indent="-230712" algn="l" defTabSz="1219170" rtl="0" eaLnBrk="1" latinLnBrk="0" hangingPunct="1">
        <a:lnSpc>
          <a:spcPct val="114000"/>
        </a:lnSpc>
        <a:spcBef>
          <a:spcPts val="133"/>
        </a:spcBef>
        <a:spcAft>
          <a:spcPts val="800"/>
        </a:spcAft>
        <a:buFont typeface="Arial" pitchFamily="34" charset="0"/>
        <a:buChar char="-"/>
        <a:defRPr lang="en-CA" sz="2133" b="0" i="0" kern="1200" dirty="0" smtClean="0">
          <a:solidFill>
            <a:schemeClr val="tx1"/>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84">
          <p15:clr>
            <a:srgbClr val="F26B43"/>
          </p15:clr>
        </p15:guide>
        <p15:guide id="3" pos="7344">
          <p15:clr>
            <a:srgbClr val="F26B43"/>
          </p15:clr>
        </p15:guide>
        <p15:guide id="4" orient="horz" pos="288">
          <p15:clr>
            <a:srgbClr val="F26B43"/>
          </p15:clr>
        </p15:guide>
        <p15:guide id="5" pos="27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826BE242-0575-F94A-02EB-F9906DCF99A9}"/>
              </a:ext>
            </a:extLst>
          </p:cNvPr>
          <p:cNvPicPr>
            <a:picLocks noChangeAspect="1"/>
          </p:cNvPicPr>
          <p:nvPr/>
        </p:nvPicPr>
        <p:blipFill>
          <a:blip r:embed="rId35"/>
          <a:stretch>
            <a:fillRect/>
          </a:stretch>
        </p:blipFill>
        <p:spPr>
          <a:xfrm>
            <a:off x="333868" y="6226983"/>
            <a:ext cx="1494932" cy="548639"/>
          </a:xfrm>
          <a:prstGeom prst="rect">
            <a:avLst/>
          </a:prstGeom>
        </p:spPr>
      </p:pic>
      <p:sp>
        <p:nvSpPr>
          <p:cNvPr id="2" name="Footer Placeholder 4">
            <a:extLst>
              <a:ext uri="{FF2B5EF4-FFF2-40B4-BE49-F238E27FC236}">
                <a16:creationId xmlns:a16="http://schemas.microsoft.com/office/drawing/2014/main" id="{AE813AAD-BDF4-F4B5-7EFE-A4598EC4923E}"/>
              </a:ext>
            </a:extLst>
          </p:cNvPr>
          <p:cNvSpPr txBox="1">
            <a:spLocks/>
          </p:cNvSpPr>
          <p:nvPr/>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latin typeface="Segoe UI Semibold" panose="020B0502040204020203" pitchFamily="34" charset="0"/>
                <a:cs typeface="Segoe UI Semibold" panose="020B0502040204020203" pitchFamily="34" charset="0"/>
              </a:rPr>
              <a:t>©</a:t>
            </a:r>
            <a:fld id="{C691D375-04E8-4F9A-8ABB-2AAB9EE5542A}" type="datetimeyyyy">
              <a:rPr lang="en-US" sz="700" b="0" smtClean="0">
                <a:latin typeface="Segoe UI Semibold" panose="020B0502040204020203" pitchFamily="34" charset="0"/>
                <a:cs typeface="Segoe UI Semibold" panose="020B0502040204020203" pitchFamily="34" charset="0"/>
              </a:rPr>
              <a:t>2023</a:t>
            </a:fld>
            <a:r>
              <a:rPr lang="en-US" sz="700" b="0">
                <a:latin typeface="Segoe UI Semibold" panose="020B0502040204020203" pitchFamily="34" charset="0"/>
                <a:cs typeface="Segoe UI Semibold" panose="020B0502040204020203" pitchFamily="34" charset="0"/>
              </a:rPr>
              <a:t> Avanade Inc. All Rights Reserved.</a:t>
            </a:r>
          </a:p>
        </p:txBody>
      </p:sp>
      <p:pic>
        <p:nvPicPr>
          <p:cNvPr id="5" name="Graphic 4">
            <a:extLst>
              <a:ext uri="{FF2B5EF4-FFF2-40B4-BE49-F238E27FC236}">
                <a16:creationId xmlns:a16="http://schemas.microsoft.com/office/drawing/2014/main" id="{9C2B2890-FD5D-43D2-72F8-3E6AB1A4A786}"/>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9534625" y="6429315"/>
            <a:ext cx="1694769" cy="164010"/>
          </a:xfrm>
          <a:prstGeom prst="rect">
            <a:avLst/>
          </a:prstGeom>
        </p:spPr>
      </p:pic>
      <p:sp>
        <p:nvSpPr>
          <p:cNvPr id="10" name="Title Placeholder 9">
            <a:extLst>
              <a:ext uri="{FF2B5EF4-FFF2-40B4-BE49-F238E27FC236}">
                <a16:creationId xmlns:a16="http://schemas.microsoft.com/office/drawing/2014/main" id="{4FAB9342-1D84-D8BC-87C4-6DB196F3FA5B}"/>
              </a:ext>
            </a:extLst>
          </p:cNvPr>
          <p:cNvSpPr>
            <a:spLocks noGrp="1"/>
          </p:cNvSpPr>
          <p:nvPr>
            <p:ph type="title"/>
          </p:nvPr>
        </p:nvSpPr>
        <p:spPr>
          <a:xfrm>
            <a:off x="457200" y="457200"/>
            <a:ext cx="11201400" cy="986400"/>
          </a:xfrm>
          <a:prstGeom prst="rect">
            <a:avLst/>
          </a:prstGeom>
        </p:spPr>
        <p:txBody>
          <a:bodyPr vert="horz" lIns="91440" tIns="45720" rIns="91440" bIns="45720" rtlCol="0" anchor="t">
            <a:normAutofit/>
          </a:bodyPr>
          <a:lstStyle/>
          <a:p>
            <a:pPr lvl="0">
              <a:lnSpc>
                <a:spcPct val="100000"/>
              </a:lnSpc>
              <a:spcBef>
                <a:spcPts val="0"/>
              </a:spcBef>
              <a:spcAft>
                <a:spcPts val="0"/>
              </a:spcAft>
            </a:pPr>
            <a:r>
              <a:rPr lang="en-US"/>
              <a:t>Click to edit Master title style</a:t>
            </a:r>
            <a:endParaRPr lang="en-CA"/>
          </a:p>
        </p:txBody>
      </p:sp>
      <p:sp>
        <p:nvSpPr>
          <p:cNvPr id="11" name="Text Placeholder 10">
            <a:extLst>
              <a:ext uri="{FF2B5EF4-FFF2-40B4-BE49-F238E27FC236}">
                <a16:creationId xmlns:a16="http://schemas.microsoft.com/office/drawing/2014/main" id="{831D94FF-8F42-5EC0-6C6F-814FAEE90981}"/>
              </a:ext>
            </a:extLst>
          </p:cNvPr>
          <p:cNvSpPr>
            <a:spLocks noGrp="1"/>
          </p:cNvSpPr>
          <p:nvPr>
            <p:ph type="body" idx="1"/>
          </p:nvPr>
        </p:nvSpPr>
        <p:spPr>
          <a:xfrm>
            <a:off x="455400" y="1700808"/>
            <a:ext cx="11203200" cy="4300834"/>
          </a:xfrm>
          <a:prstGeom prst="rect">
            <a:avLst/>
          </a:prstGeom>
        </p:spPr>
        <p:txBody>
          <a:bodyPr vert="horz" lIns="91440" tIns="45720" rIns="91440" bIns="45720" rtlCol="0">
            <a:normAutofit/>
          </a:bodyPr>
          <a:lstStyle/>
          <a:p>
            <a:pPr lvl="0">
              <a:lnSpc>
                <a:spcPct val="100000"/>
              </a:lnSpc>
              <a:spcBef>
                <a:spcPts val="0"/>
              </a:spcBef>
              <a:spcAft>
                <a:spcPts val="0"/>
              </a:spcAft>
            </a:pPr>
            <a:r>
              <a:rPr lang="en-US"/>
              <a:t>Click to edit Master text styles</a:t>
            </a:r>
          </a:p>
          <a:p>
            <a:pPr lvl="1">
              <a:lnSpc>
                <a:spcPct val="100000"/>
              </a:lnSpc>
              <a:spcBef>
                <a:spcPts val="0"/>
              </a:spcBef>
              <a:spcAft>
                <a:spcPts val="0"/>
              </a:spcAft>
            </a:pPr>
            <a:r>
              <a:rPr lang="en-US"/>
              <a:t>Second level</a:t>
            </a:r>
          </a:p>
          <a:p>
            <a:pPr lvl="2">
              <a:lnSpc>
                <a:spcPct val="100000"/>
              </a:lnSpc>
              <a:spcBef>
                <a:spcPts val="0"/>
              </a:spcBef>
              <a:spcAft>
                <a:spcPts val="0"/>
              </a:spcAft>
            </a:pPr>
            <a:r>
              <a:rPr lang="en-US"/>
              <a:t>Third level</a:t>
            </a:r>
          </a:p>
          <a:p>
            <a:pPr lvl="3">
              <a:lnSpc>
                <a:spcPct val="100000"/>
              </a:lnSpc>
              <a:spcBef>
                <a:spcPts val="0"/>
              </a:spcBef>
              <a:spcAft>
                <a:spcPts val="0"/>
              </a:spcAft>
            </a:pPr>
            <a:r>
              <a:rPr lang="en-US"/>
              <a:t>Fourth level</a:t>
            </a:r>
          </a:p>
          <a:p>
            <a:pPr lvl="4">
              <a:lnSpc>
                <a:spcPct val="100000"/>
              </a:lnSpc>
              <a:spcBef>
                <a:spcPts val="0"/>
              </a:spcBef>
              <a:spcAft>
                <a:spcPts val="0"/>
              </a:spcAft>
            </a:pPr>
            <a:r>
              <a:rPr lang="en-US"/>
              <a:t>Fifth level</a:t>
            </a:r>
            <a:endParaRPr lang="en-CA"/>
          </a:p>
        </p:txBody>
      </p:sp>
      <p:sp>
        <p:nvSpPr>
          <p:cNvPr id="13" name="Slide Number Placeholder 12">
            <a:extLst>
              <a:ext uri="{FF2B5EF4-FFF2-40B4-BE49-F238E27FC236}">
                <a16:creationId xmlns:a16="http://schemas.microsoft.com/office/drawing/2014/main" id="{895D35FF-E508-BA33-935D-019506790ABD}"/>
              </a:ext>
            </a:extLst>
          </p:cNvPr>
          <p:cNvSpPr>
            <a:spLocks noGrp="1"/>
          </p:cNvSpPr>
          <p:nvPr>
            <p:ph type="sldNum" sz="quarter" idx="4"/>
          </p:nvPr>
        </p:nvSpPr>
        <p:spPr>
          <a:xfrm>
            <a:off x="11280576" y="6358386"/>
            <a:ext cx="378024" cy="365125"/>
          </a:xfrm>
          <a:prstGeom prst="rect">
            <a:avLst/>
          </a:prstGeom>
        </p:spPr>
        <p:txBody>
          <a:bodyPr vert="horz" lIns="91440" tIns="45720" rIns="91440" bIns="45720" rtlCol="0" anchor="ctr"/>
          <a:lstStyle>
            <a:lvl1pPr>
              <a:defRPr lang="en-CA" sz="700" b="1" smtClean="0">
                <a:solidFill>
                  <a:schemeClr val="tx1"/>
                </a:solidFill>
                <a:latin typeface="Segoe UI Semibold" panose="020B0502040204020203" pitchFamily="34" charset="0"/>
                <a:ea typeface="+mn-ea"/>
                <a:cs typeface="Segoe UI Semibold" panose="020B0502040204020203" pitchFamily="34" charset="0"/>
              </a:defRPr>
            </a:lvl1pPr>
          </a:lstStyle>
          <a:p>
            <a:pPr algn="r"/>
            <a:fld id="{5FF3D83E-15E1-4A03-AD1D-2D5ABF521937}" type="slidenum">
              <a:rPr lang="en-CA" smtClean="0"/>
              <a:pPr algn="r"/>
              <a:t>‹#›</a:t>
            </a:fld>
            <a:endParaRPr lang="en-CA"/>
          </a:p>
        </p:txBody>
      </p:sp>
    </p:spTree>
    <p:extLst>
      <p:ext uri="{BB962C8B-B14F-4D97-AF65-F5344CB8AC3E}">
        <p14:creationId xmlns:p14="http://schemas.microsoft.com/office/powerpoint/2010/main" val="1030855869"/>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 id="2147483918" r:id="rId20"/>
    <p:sldLayoutId id="2147483919" r:id="rId21"/>
    <p:sldLayoutId id="2147483920" r:id="rId22"/>
    <p:sldLayoutId id="2147483921" r:id="rId23"/>
    <p:sldLayoutId id="2147483922" r:id="rId24"/>
    <p:sldLayoutId id="2147483923" r:id="rId25"/>
    <p:sldLayoutId id="2147483924" r:id="rId26"/>
    <p:sldLayoutId id="2147483925" r:id="rId27"/>
    <p:sldLayoutId id="2147483926" r:id="rId28"/>
    <p:sldLayoutId id="2147483927" r:id="rId29"/>
    <p:sldLayoutId id="2147483928" r:id="rId30"/>
    <p:sldLayoutId id="2147483929" r:id="rId31"/>
    <p:sldLayoutId id="2147483930" r:id="rId32"/>
    <p:sldLayoutId id="2147483931" r:id="rId33"/>
  </p:sldLayoutIdLst>
  <p:hf hdr="0"/>
  <p:txStyles>
    <p:titleStyle>
      <a:lvl1pPr algn="l" defTabSz="1219170" rtl="0" eaLnBrk="1" latinLnBrk="0" hangingPunct="1">
        <a:lnSpc>
          <a:spcPct val="120000"/>
        </a:lnSpc>
        <a:spcBef>
          <a:spcPts val="267"/>
        </a:spcBef>
        <a:spcAft>
          <a:spcPts val="267"/>
        </a:spcAft>
        <a:buNone/>
        <a:defRPr lang="en-CA" sz="3200" b="1" kern="1200" baseline="0" smtClean="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1219170" rtl="0" eaLnBrk="1" latinLnBrk="0" hangingPunct="1">
        <a:lnSpc>
          <a:spcPct val="114000"/>
        </a:lnSpc>
        <a:spcBef>
          <a:spcPts val="800"/>
        </a:spcBef>
        <a:spcAft>
          <a:spcPts val="133"/>
        </a:spcAft>
        <a:buFont typeface="Arial" pitchFamily="34" charset="0"/>
        <a:buNone/>
        <a:defRPr lang="en-US" sz="2133" b="0" i="0" kern="1200" dirty="0" smtClean="0">
          <a:solidFill>
            <a:schemeClr val="tx1"/>
          </a:solidFill>
          <a:latin typeface="Segoe UI" panose="020B0502040204020203" pitchFamily="34" charset="0"/>
          <a:ea typeface="+mn-ea"/>
          <a:cs typeface="Segoe UI" panose="020B0502040204020203" pitchFamily="34" charset="0"/>
        </a:defRPr>
      </a:lvl1pPr>
      <a:lvl2pPr marL="357708" indent="-237061" algn="l" defTabSz="1219170" rtl="0" eaLnBrk="1" latinLnBrk="0" hangingPunct="1">
        <a:lnSpc>
          <a:spcPct val="114000"/>
        </a:lnSpc>
        <a:spcBef>
          <a:spcPts val="267"/>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2pPr>
      <a:lvl3pPr marL="713300" indent="-251878" algn="l" defTabSz="1219170" rtl="0" eaLnBrk="1" latinLnBrk="0" hangingPunct="1">
        <a:lnSpc>
          <a:spcPct val="114000"/>
        </a:lnSpc>
        <a:spcBef>
          <a:spcPts val="133"/>
        </a:spcBef>
        <a:spcAft>
          <a:spcPts val="267"/>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3pPr>
      <a:lvl4pPr marL="1447764" indent="-304792" algn="l" defTabSz="1219170" rtl="0" eaLnBrk="1" latinLnBrk="0" hangingPunct="1">
        <a:lnSpc>
          <a:spcPct val="114000"/>
        </a:lnSpc>
        <a:spcBef>
          <a:spcPts val="133"/>
        </a:spcBef>
        <a:spcAft>
          <a:spcPts val="533"/>
        </a:spcAft>
        <a:buFont typeface="Arial" pitchFamily="34" charset="0"/>
        <a:buChar char="»"/>
        <a:defRPr lang="en-US" sz="2133" b="0" i="0" kern="1200" dirty="0" smtClean="0">
          <a:solidFill>
            <a:schemeClr val="tx1"/>
          </a:solidFill>
          <a:latin typeface="Segoe UI" panose="020B0502040204020203" pitchFamily="34" charset="0"/>
          <a:ea typeface="+mn-ea"/>
          <a:cs typeface="Segoe UI" panose="020B0502040204020203" pitchFamily="34" charset="0"/>
        </a:defRPr>
      </a:lvl4pPr>
      <a:lvl5pPr marL="1924003" indent="-230712" algn="l" defTabSz="1219170" rtl="0" eaLnBrk="1" latinLnBrk="0" hangingPunct="1">
        <a:lnSpc>
          <a:spcPct val="114000"/>
        </a:lnSpc>
        <a:spcBef>
          <a:spcPts val="133"/>
        </a:spcBef>
        <a:spcAft>
          <a:spcPts val="800"/>
        </a:spcAft>
        <a:buFont typeface="Arial" pitchFamily="34" charset="0"/>
        <a:buChar char="-"/>
        <a:defRPr lang="en-CA" sz="2133" b="0" i="0" kern="1200" dirty="0" smtClean="0">
          <a:solidFill>
            <a:schemeClr val="tx1"/>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84">
          <p15:clr>
            <a:srgbClr val="F26B43"/>
          </p15:clr>
        </p15:guide>
        <p15:guide id="3" pos="7344">
          <p15:clr>
            <a:srgbClr val="F26B43"/>
          </p15:clr>
        </p15:guide>
        <p15:guide id="4" orient="horz" pos="288">
          <p15:clr>
            <a:srgbClr val="F26B43"/>
          </p15:clr>
        </p15:guide>
        <p15:guide id="5" pos="27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0.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9.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29.xml"/><Relationship Id="rId4" Type="http://schemas.openxmlformats.org/officeDocument/2006/relationships/image" Target="../media/image20.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6F642D-71F8-1334-98C0-E703CCD20605}"/>
              </a:ext>
            </a:extLst>
          </p:cNvPr>
          <p:cNvSpPr>
            <a:spLocks noGrp="1"/>
          </p:cNvSpPr>
          <p:nvPr>
            <p:ph type="title"/>
          </p:nvPr>
        </p:nvSpPr>
        <p:spPr>
          <a:xfrm>
            <a:off x="485539" y="3870006"/>
            <a:ext cx="10709813" cy="1527097"/>
          </a:xfrm>
        </p:spPr>
        <p:txBody>
          <a:bodyPr/>
          <a:lstStyle/>
          <a:p>
            <a:r>
              <a:rPr lang="en-US"/>
              <a:t>C# Professional Level 1​</a:t>
            </a:r>
          </a:p>
        </p:txBody>
      </p:sp>
      <p:sp>
        <p:nvSpPr>
          <p:cNvPr id="5" name="Text Placeholder 4">
            <a:extLst>
              <a:ext uri="{FF2B5EF4-FFF2-40B4-BE49-F238E27FC236}">
                <a16:creationId xmlns:a16="http://schemas.microsoft.com/office/drawing/2014/main" id="{A7D7C40E-3225-53FD-E5A9-90D788E35290}"/>
              </a:ext>
            </a:extLst>
          </p:cNvPr>
          <p:cNvSpPr>
            <a:spLocks noGrp="1"/>
          </p:cNvSpPr>
          <p:nvPr>
            <p:ph type="body" sz="quarter" idx="10"/>
          </p:nvPr>
        </p:nvSpPr>
        <p:spPr/>
        <p:txBody>
          <a:bodyPr/>
          <a:lstStyle/>
          <a:p>
            <a:r>
              <a:rPr lang="en-US">
                <a:latin typeface="Segoe UI Semibold"/>
                <a:cs typeface="Segoe UI Semibold"/>
              </a:rPr>
              <a:t>Assembly &amp; Project Structure​</a:t>
            </a:r>
          </a:p>
        </p:txBody>
      </p:sp>
    </p:spTree>
    <p:extLst>
      <p:ext uri="{BB962C8B-B14F-4D97-AF65-F5344CB8AC3E}">
        <p14:creationId xmlns:p14="http://schemas.microsoft.com/office/powerpoint/2010/main" val="1072752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57200" y="1591476"/>
            <a:ext cx="11201588" cy="4418088"/>
          </a:xfrm>
        </p:spPr>
        <p:txBody>
          <a:bodyPr vert="horz" lIns="91440" tIns="45720" rIns="91440" bIns="45720" rtlCol="0" anchor="t">
            <a:noAutofit/>
          </a:bodyPr>
          <a:lstStyle/>
          <a:p>
            <a:pPr marL="342900" indent="-342900">
              <a:buFont typeface="Arial" panose="020B0604020202020204" pitchFamily="34" charset="0"/>
              <a:buChar char="•"/>
            </a:pPr>
            <a:r>
              <a:rPr lang="en-US" sz="2400">
                <a:latin typeface="+mn-lt"/>
                <a:cs typeface="Segoe UI Light"/>
              </a:rPr>
              <a:t>Debug build are mainly used during development cycle and are </a:t>
            </a:r>
            <a:r>
              <a:rPr lang="en-US" sz="2400" b="1" u="sng">
                <a:latin typeface="+mn-lt"/>
                <a:cs typeface="Segoe UI Light"/>
              </a:rPr>
              <a:t>not</a:t>
            </a:r>
            <a:r>
              <a:rPr lang="en-US" sz="2400">
                <a:latin typeface="+mn-lt"/>
                <a:cs typeface="Segoe UI Light"/>
              </a:rPr>
              <a:t> optimized.</a:t>
            </a:r>
          </a:p>
          <a:p>
            <a:pPr marL="1028700" lvl="1">
              <a:buFont typeface="Arial" panose="020B0604020202020204" pitchFamily="34" charset="0"/>
              <a:buChar char="•"/>
            </a:pPr>
            <a:r>
              <a:rPr lang="en-US" sz="1600">
                <a:solidFill>
                  <a:srgbClr val="111111"/>
                </a:solidFill>
                <a:latin typeface="+mn-lt"/>
                <a:cs typeface="Segoe UI Light"/>
              </a:rPr>
              <a:t>This command "</a:t>
            </a:r>
            <a:r>
              <a:rPr lang="en-US" sz="1600" b="1">
                <a:solidFill>
                  <a:srgbClr val="111111"/>
                </a:solidFill>
                <a:latin typeface="+mn-lt"/>
                <a:cs typeface="Segoe UI Light"/>
              </a:rPr>
              <a:t>dotnet build</a:t>
            </a:r>
            <a:r>
              <a:rPr lang="en-US" sz="1600">
                <a:solidFill>
                  <a:srgbClr val="111111"/>
                </a:solidFill>
                <a:latin typeface="+mn-lt"/>
                <a:cs typeface="Segoe UI Light"/>
              </a:rPr>
              <a:t>" will build your project in Debug mode, you can find the output assembly in the "bin\Debug" folder in your Visual Studio Project directory</a:t>
            </a:r>
            <a:endParaRPr lang="en-US" sz="1600">
              <a:latin typeface="+mn-lt"/>
              <a:cs typeface="Segoe UI Light"/>
            </a:endParaRPr>
          </a:p>
          <a:p>
            <a:pPr marL="342900" indent="-342900">
              <a:buFont typeface="Arial" panose="020B0604020202020204" pitchFamily="34" charset="0"/>
              <a:buChar char="•"/>
            </a:pPr>
            <a:r>
              <a:rPr lang="en-US" sz="2400">
                <a:latin typeface="+mn-lt"/>
                <a:cs typeface="Segoe UI Light"/>
              </a:rPr>
              <a:t>Release build are used for non-development deployment they have the following specificity:</a:t>
            </a:r>
          </a:p>
          <a:p>
            <a:pPr marL="1028700" lvl="1" indent="-342900">
              <a:buFont typeface="Arial" panose="020B0604020202020204" pitchFamily="34" charset="0"/>
              <a:buChar char="•"/>
            </a:pPr>
            <a:r>
              <a:rPr lang="en-US" sz="2200">
                <a:latin typeface="+mn-lt"/>
                <a:cs typeface="Segoe UI Light"/>
              </a:rPr>
              <a:t>They are optimized.</a:t>
            </a:r>
          </a:p>
          <a:p>
            <a:pPr marL="1028700" lvl="1" indent="-342900">
              <a:buFont typeface="Arial" panose="020B0604020202020204" pitchFamily="34" charset="0"/>
              <a:buChar char="•"/>
            </a:pPr>
            <a:r>
              <a:rPr lang="en-US" sz="2200">
                <a:latin typeface="+mn-lt"/>
                <a:cs typeface="Segoe UI Light"/>
              </a:rPr>
              <a:t>Smaller than debug build (no *.</a:t>
            </a:r>
            <a:r>
              <a:rPr lang="en-US" sz="2200" err="1">
                <a:latin typeface="+mn-lt"/>
                <a:cs typeface="Segoe UI Light"/>
              </a:rPr>
              <a:t>pdb</a:t>
            </a:r>
            <a:r>
              <a:rPr lang="en-US" sz="2200">
                <a:latin typeface="+mn-lt"/>
                <a:cs typeface="Segoe UI Light"/>
              </a:rPr>
              <a:t>)</a:t>
            </a:r>
          </a:p>
          <a:p>
            <a:pPr marL="1028700" lvl="1" indent="-342900">
              <a:buFont typeface="Arial" panose="020B0604020202020204" pitchFamily="34" charset="0"/>
              <a:buChar char="•"/>
            </a:pPr>
            <a:r>
              <a:rPr lang="en-US" sz="2200">
                <a:latin typeface="+mn-lt"/>
                <a:cs typeface="Segoe UI Light"/>
              </a:rPr>
              <a:t>Much faster than debug build.</a:t>
            </a:r>
            <a:endParaRPr lang="en-US" sz="2200">
              <a:solidFill>
                <a:srgbClr val="595959"/>
              </a:solidFill>
              <a:latin typeface="+mn-lt"/>
              <a:cs typeface="Segoe UI Light"/>
            </a:endParaRPr>
          </a:p>
          <a:p>
            <a:pPr marL="1485900" lvl="2">
              <a:buFont typeface="Arial" panose="020B0604020202020204" pitchFamily="34" charset="0"/>
              <a:buChar char="•"/>
            </a:pPr>
            <a:r>
              <a:rPr lang="en-US">
                <a:solidFill>
                  <a:srgbClr val="111111"/>
                </a:solidFill>
                <a:latin typeface="+mn-lt"/>
                <a:cs typeface="Segoe UI Light"/>
              </a:rPr>
              <a:t>This command "</a:t>
            </a:r>
            <a:r>
              <a:rPr lang="en-US" b="1">
                <a:solidFill>
                  <a:srgbClr val="111111"/>
                </a:solidFill>
                <a:latin typeface="+mn-lt"/>
                <a:cs typeface="Segoe UI Light"/>
              </a:rPr>
              <a:t>dotnet build -c release</a:t>
            </a:r>
            <a:r>
              <a:rPr lang="en-US">
                <a:solidFill>
                  <a:srgbClr val="111111"/>
                </a:solidFill>
                <a:latin typeface="+mn-lt"/>
                <a:cs typeface="Segoe UI Light"/>
              </a:rPr>
              <a:t>" will build your project in Release mode and the output assembly will be in the "bin\Release" folder in your Visual Studio Project directory</a:t>
            </a:r>
            <a:endParaRPr lang="en-US">
              <a:latin typeface="+mn-lt"/>
            </a:endParaRPr>
          </a:p>
          <a:p>
            <a:r>
              <a:rPr lang="en-US" sz="2400" b="1" u="sng">
                <a:solidFill>
                  <a:srgbClr val="FF0000"/>
                </a:solidFill>
                <a:latin typeface="+mn-lt"/>
                <a:cs typeface="Segoe UI Light"/>
              </a:rPr>
              <a:t>Always</a:t>
            </a:r>
            <a:r>
              <a:rPr lang="en-US" sz="2400">
                <a:solidFill>
                  <a:srgbClr val="FF0000"/>
                </a:solidFill>
                <a:latin typeface="+mn-lt"/>
                <a:cs typeface="Segoe UI Light"/>
              </a:rPr>
              <a:t> compile assemblies </a:t>
            </a:r>
            <a:r>
              <a:rPr lang="fr-FR" sz="2400" err="1">
                <a:solidFill>
                  <a:srgbClr val="FF0000"/>
                </a:solidFill>
                <a:latin typeface="+mn-lt"/>
                <a:cs typeface="Segoe UI Light"/>
              </a:rPr>
              <a:t>planned</a:t>
            </a:r>
            <a:r>
              <a:rPr lang="fr-FR" sz="2400">
                <a:solidFill>
                  <a:srgbClr val="FF0000"/>
                </a:solidFill>
                <a:latin typeface="+mn-lt"/>
                <a:cs typeface="Segoe UI Light"/>
              </a:rPr>
              <a:t> to </a:t>
            </a:r>
            <a:r>
              <a:rPr lang="fr-FR" sz="2400" err="1">
                <a:solidFill>
                  <a:srgbClr val="FF0000"/>
                </a:solidFill>
                <a:latin typeface="+mn-lt"/>
                <a:cs typeface="Segoe UI Light"/>
              </a:rPr>
              <a:t>be</a:t>
            </a:r>
            <a:r>
              <a:rPr lang="fr-FR" sz="2400">
                <a:solidFill>
                  <a:srgbClr val="FF0000"/>
                </a:solidFill>
                <a:latin typeface="+mn-lt"/>
                <a:cs typeface="Segoe UI Light"/>
              </a:rPr>
              <a:t> </a:t>
            </a:r>
            <a:r>
              <a:rPr lang="en-US" sz="2400">
                <a:solidFill>
                  <a:srgbClr val="FF0000"/>
                </a:solidFill>
                <a:latin typeface="+mn-lt"/>
                <a:cs typeface="Segoe UI Light"/>
              </a:rPr>
              <a:t>deployed in Production in </a:t>
            </a:r>
            <a:r>
              <a:rPr lang="en-US" sz="2400" b="1">
                <a:solidFill>
                  <a:srgbClr val="FF0000"/>
                </a:solidFill>
                <a:latin typeface="+mn-lt"/>
                <a:cs typeface="Segoe UI Light"/>
              </a:rPr>
              <a:t>Release</a:t>
            </a:r>
            <a:r>
              <a:rPr lang="en-US" sz="2400">
                <a:solidFill>
                  <a:srgbClr val="FF0000"/>
                </a:solidFill>
                <a:latin typeface="+mn-lt"/>
                <a:cs typeface="Segoe UI Light"/>
              </a:rPr>
              <a:t> build (and generate and keep symbols for later troubleshooting).</a:t>
            </a:r>
            <a:endParaRPr lang="fr-FR" sz="2400">
              <a:solidFill>
                <a:srgbClr val="FF0000"/>
              </a:solidFill>
              <a:latin typeface="+mn-lt"/>
              <a:cs typeface="Segoe UI Light"/>
            </a:endParaRPr>
          </a:p>
        </p:txBody>
      </p:sp>
      <p:sp>
        <p:nvSpPr>
          <p:cNvPr id="2" name="Title 1"/>
          <p:cNvSpPr>
            <a:spLocks noGrp="1"/>
          </p:cNvSpPr>
          <p:nvPr>
            <p:ph type="title"/>
          </p:nvPr>
        </p:nvSpPr>
        <p:spPr/>
        <p:txBody>
          <a:bodyPr>
            <a:normAutofit/>
          </a:bodyPr>
          <a:lstStyle/>
          <a:p>
            <a:r>
              <a:rPr lang="en-US"/>
              <a:t>Assembly &amp; Project Structure​</a:t>
            </a:r>
          </a:p>
        </p:txBody>
      </p:sp>
      <p:sp>
        <p:nvSpPr>
          <p:cNvPr id="4" name="Text Placeholder 3">
            <a:extLst>
              <a:ext uri="{FF2B5EF4-FFF2-40B4-BE49-F238E27FC236}">
                <a16:creationId xmlns:a16="http://schemas.microsoft.com/office/drawing/2014/main" id="{68437896-2A70-CF81-94B4-F2C108447C5B}"/>
              </a:ext>
            </a:extLst>
          </p:cNvPr>
          <p:cNvSpPr>
            <a:spLocks noGrp="1"/>
          </p:cNvSpPr>
          <p:nvPr>
            <p:ph type="body" sz="quarter" idx="12"/>
          </p:nvPr>
        </p:nvSpPr>
        <p:spPr/>
        <p:txBody>
          <a:bodyPr/>
          <a:lstStyle/>
          <a:p>
            <a:r>
              <a:rPr lang="fr-FR" err="1"/>
              <a:t>Debug</a:t>
            </a:r>
            <a:r>
              <a:rPr lang="fr-FR"/>
              <a:t> &amp; Release</a:t>
            </a:r>
          </a:p>
        </p:txBody>
      </p:sp>
    </p:spTree>
    <p:extLst>
      <p:ext uri="{BB962C8B-B14F-4D97-AF65-F5344CB8AC3E}">
        <p14:creationId xmlns:p14="http://schemas.microsoft.com/office/powerpoint/2010/main" val="304469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Guidelines</a:t>
            </a:r>
          </a:p>
        </p:txBody>
      </p:sp>
      <p:sp>
        <p:nvSpPr>
          <p:cNvPr id="4" name="Text Placeholder 3">
            <a:extLst>
              <a:ext uri="{FF2B5EF4-FFF2-40B4-BE49-F238E27FC236}">
                <a16:creationId xmlns:a16="http://schemas.microsoft.com/office/drawing/2014/main" id="{75545637-A900-53B9-E217-2900558E1F31}"/>
              </a:ext>
            </a:extLst>
          </p:cNvPr>
          <p:cNvSpPr>
            <a:spLocks noGrp="1"/>
          </p:cNvSpPr>
          <p:nvPr>
            <p:ph type="body" sz="quarter" idx="12"/>
          </p:nvPr>
        </p:nvSpPr>
        <p:spPr/>
        <p:txBody>
          <a:bodyPr/>
          <a:lstStyle/>
          <a:p>
            <a:r>
              <a:rPr lang="en-US"/>
              <a:t>Guidelines</a:t>
            </a:r>
          </a:p>
        </p:txBody>
      </p:sp>
      <p:graphicFrame>
        <p:nvGraphicFramePr>
          <p:cNvPr id="2" name="Table 1">
            <a:extLst>
              <a:ext uri="{FF2B5EF4-FFF2-40B4-BE49-F238E27FC236}">
                <a16:creationId xmlns:a16="http://schemas.microsoft.com/office/drawing/2014/main" id="{DC81FA5E-66B6-4FAB-954E-1C0E1B00B64D}"/>
              </a:ext>
            </a:extLst>
          </p:cNvPr>
          <p:cNvGraphicFramePr>
            <a:graphicFrameLocks noGrp="1"/>
          </p:cNvGraphicFramePr>
          <p:nvPr>
            <p:extLst>
              <p:ext uri="{D42A27DB-BD31-4B8C-83A1-F6EECF244321}">
                <p14:modId xmlns:p14="http://schemas.microsoft.com/office/powerpoint/2010/main" val="3794427801"/>
              </p:ext>
            </p:extLst>
          </p:nvPr>
        </p:nvGraphicFramePr>
        <p:xfrm>
          <a:off x="457013" y="1575700"/>
          <a:ext cx="11201586" cy="1645920"/>
        </p:xfrm>
        <a:graphic>
          <a:graphicData uri="http://schemas.openxmlformats.org/drawingml/2006/table">
            <a:tbl>
              <a:tblPr>
                <a:tableStyleId>{5C22544A-7EE6-4342-B048-85BDC9FD1C3A}</a:tableStyleId>
              </a:tblPr>
              <a:tblGrid>
                <a:gridCol w="1270187">
                  <a:extLst>
                    <a:ext uri="{9D8B030D-6E8A-4147-A177-3AD203B41FA5}">
                      <a16:colId xmlns:a16="http://schemas.microsoft.com/office/drawing/2014/main" val="1271404041"/>
                    </a:ext>
                  </a:extLst>
                </a:gridCol>
                <a:gridCol w="9931399">
                  <a:extLst>
                    <a:ext uri="{9D8B030D-6E8A-4147-A177-3AD203B41FA5}">
                      <a16:colId xmlns:a16="http://schemas.microsoft.com/office/drawing/2014/main" val="3087497817"/>
                    </a:ext>
                  </a:extLst>
                </a:gridCol>
              </a:tblGrid>
              <a:tr h="396000">
                <a:tc>
                  <a:txBody>
                    <a:bodyPr/>
                    <a:lstStyle/>
                    <a:p>
                      <a:pPr algn="l"/>
                      <a:r>
                        <a:rPr lang="fr-FR" b="1">
                          <a:solidFill>
                            <a:schemeClr val="bg1"/>
                          </a:solidFill>
                        </a:rPr>
                        <a:t>DO</a:t>
                      </a:r>
                    </a:p>
                  </a:txBody>
                  <a:tcPr anchor="ctr">
                    <a:lnL w="12700" cap="flat" cmpd="sng" algn="ctr">
                      <a:solidFill>
                        <a:schemeClr val="accent4"/>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4"/>
                    </a:solidFill>
                  </a:tcPr>
                </a:tc>
                <a:tc>
                  <a:txBody>
                    <a:bodyPr/>
                    <a:lstStyle/>
                    <a:p>
                      <a:r>
                        <a:rPr lang="en-US"/>
                        <a:t>Keep assembly dependencies private and locate assemblies in the application directory as much as possible instead of sharing an assembly in the GAC</a:t>
                      </a:r>
                      <a:endParaRPr lang="fr-FR"/>
                    </a:p>
                  </a:txBody>
                  <a:tcPr>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noFill/>
                  </a:tcPr>
                </a:tc>
                <a:extLst>
                  <a:ext uri="{0D108BD9-81ED-4DB2-BD59-A6C34878D82A}">
                    <a16:rowId xmlns:a16="http://schemas.microsoft.com/office/drawing/2014/main" val="2555242925"/>
                  </a:ext>
                </a:extLst>
              </a:tr>
              <a:tr h="396000">
                <a:tc>
                  <a:txBody>
                    <a:bodyPr/>
                    <a:lstStyle/>
                    <a:p>
                      <a:pPr algn="l"/>
                      <a:r>
                        <a:rPr lang="fr-FR" b="1">
                          <a:solidFill>
                            <a:schemeClr val="bg1"/>
                          </a:solidFill>
                        </a:rPr>
                        <a:t>DO</a:t>
                      </a:r>
                    </a:p>
                  </a:txBody>
                  <a:tcPr anchor="ctr">
                    <a:lnL w="12700" cap="flat" cmpd="sng" algn="ctr">
                      <a:solidFill>
                        <a:schemeClr val="accent4"/>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4"/>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fr-FR"/>
                        <a:t>Use </a:t>
                      </a:r>
                      <a:r>
                        <a:rPr lang="en-US" err="1"/>
                        <a:t>Nuget</a:t>
                      </a:r>
                      <a:r>
                        <a:rPr lang="en-US"/>
                        <a:t> package to share, use and manage file references</a:t>
                      </a:r>
                      <a:endParaRPr lang="fr-FR"/>
                    </a:p>
                  </a:txBody>
                  <a:tcPr>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noFill/>
                  </a:tcPr>
                </a:tc>
                <a:extLst>
                  <a:ext uri="{0D108BD9-81ED-4DB2-BD59-A6C34878D82A}">
                    <a16:rowId xmlns:a16="http://schemas.microsoft.com/office/drawing/2014/main" val="42810801"/>
                  </a:ext>
                </a:extLst>
              </a:tr>
            </a:tbl>
          </a:graphicData>
        </a:graphic>
      </p:graphicFrame>
      <p:graphicFrame>
        <p:nvGraphicFramePr>
          <p:cNvPr id="8" name="Table 7">
            <a:extLst>
              <a:ext uri="{FF2B5EF4-FFF2-40B4-BE49-F238E27FC236}">
                <a16:creationId xmlns:a16="http://schemas.microsoft.com/office/drawing/2014/main" id="{A6504BBB-CA9B-4120-8EEC-751C0EF21E78}"/>
              </a:ext>
            </a:extLst>
          </p:cNvPr>
          <p:cNvGraphicFramePr>
            <a:graphicFrameLocks noGrp="1"/>
          </p:cNvGraphicFramePr>
          <p:nvPr>
            <p:extLst>
              <p:ext uri="{D42A27DB-BD31-4B8C-83A1-F6EECF244321}">
                <p14:modId xmlns:p14="http://schemas.microsoft.com/office/powerpoint/2010/main" val="3338699847"/>
              </p:ext>
            </p:extLst>
          </p:nvPr>
        </p:nvGraphicFramePr>
        <p:xfrm>
          <a:off x="457012" y="3508108"/>
          <a:ext cx="11201586" cy="1737360"/>
        </p:xfrm>
        <a:graphic>
          <a:graphicData uri="http://schemas.openxmlformats.org/drawingml/2006/table">
            <a:tbl>
              <a:tblPr>
                <a:tableStyleId>{5C22544A-7EE6-4342-B048-85BDC9FD1C3A}</a:tableStyleId>
              </a:tblPr>
              <a:tblGrid>
                <a:gridCol w="1270188">
                  <a:extLst>
                    <a:ext uri="{9D8B030D-6E8A-4147-A177-3AD203B41FA5}">
                      <a16:colId xmlns:a16="http://schemas.microsoft.com/office/drawing/2014/main" val="1271404041"/>
                    </a:ext>
                  </a:extLst>
                </a:gridCol>
                <a:gridCol w="9931398">
                  <a:extLst>
                    <a:ext uri="{9D8B030D-6E8A-4147-A177-3AD203B41FA5}">
                      <a16:colId xmlns:a16="http://schemas.microsoft.com/office/drawing/2014/main" val="3087497817"/>
                    </a:ext>
                  </a:extLst>
                </a:gridCol>
              </a:tblGrid>
              <a:tr h="396000">
                <a:tc>
                  <a:txBody>
                    <a:bodyPr/>
                    <a:lstStyle/>
                    <a:p>
                      <a:pPr algn="r"/>
                      <a:r>
                        <a:rPr lang="en-US" b="1" noProof="0">
                          <a:solidFill>
                            <a:schemeClr val="bg1"/>
                          </a:solidFill>
                        </a:rPr>
                        <a:t>DON’T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a:txBody>
                    <a:bodyPr/>
                    <a:lstStyle/>
                    <a:p>
                      <a:r>
                        <a:rPr lang="en-US" noProof="0"/>
                        <a:t>Use GAC</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2555242925"/>
                  </a:ext>
                </a:extLst>
              </a:tr>
              <a:tr h="396000">
                <a:tc>
                  <a: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r>
                        <a:rPr lang="en-US" b="1" noProof="0">
                          <a:solidFill>
                            <a:schemeClr val="bg1"/>
                          </a:solidFill>
                        </a:rPr>
                        <a:t>DON’T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noProof="0"/>
                        <a:t>Build assemblies planned to go in Production in “</a:t>
                      </a:r>
                      <a:r>
                        <a:rPr lang="en-US" b="1" noProof="0"/>
                        <a:t>Debug</a:t>
                      </a:r>
                      <a:r>
                        <a:rPr lang="en-US" noProof="0"/>
                        <a:t>” configuration, always build in “</a:t>
                      </a:r>
                      <a:r>
                        <a:rPr lang="en-US" b="1" noProof="0"/>
                        <a:t>Release</a:t>
                      </a:r>
                      <a:r>
                        <a:rPr lang="en-US" noProof="0"/>
                        <a:t>” configuration</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2890988879"/>
                  </a:ext>
                </a:extLst>
              </a:tr>
              <a:tr h="396000">
                <a:tc>
                  <a: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r>
                        <a:rPr lang="en-US" b="1" noProof="0">
                          <a:solidFill>
                            <a:schemeClr val="bg1"/>
                          </a:solidFill>
                        </a:rPr>
                        <a:t>DON’T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noProof="0" dirty="0"/>
                        <a:t>Use binary references, unless necessary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4110905352"/>
                  </a:ext>
                </a:extLst>
              </a:tr>
            </a:tbl>
          </a:graphicData>
        </a:graphic>
      </p:graphicFrame>
    </p:spTree>
    <p:extLst>
      <p:ext uri="{BB962C8B-B14F-4D97-AF65-F5344CB8AC3E}">
        <p14:creationId xmlns:p14="http://schemas.microsoft.com/office/powerpoint/2010/main" val="24702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a:extLst>
              <a:ext uri="{FF2B5EF4-FFF2-40B4-BE49-F238E27FC236}">
                <a16:creationId xmlns:a16="http://schemas.microsoft.com/office/drawing/2014/main" id="{C8CE7D51-7477-D7F8-B121-6312A12C99A4}"/>
              </a:ext>
            </a:extLst>
          </p:cNvPr>
          <p:cNvSpPr>
            <a:spLocks noGrp="1"/>
          </p:cNvSpPr>
          <p:nvPr>
            <p:ph type="title"/>
          </p:nvPr>
        </p:nvSpPr>
        <p:spPr/>
        <p:txBody>
          <a:bodyPr>
            <a:normAutofit fontScale="90000"/>
          </a:bodyPr>
          <a:lstStyle/>
          <a:p>
            <a:r>
              <a:rPr lang="en-US"/>
              <a:t>Chapter content</a:t>
            </a:r>
          </a:p>
        </p:txBody>
      </p:sp>
      <p:sp>
        <p:nvSpPr>
          <p:cNvPr id="36" name="Text Placeholder 35">
            <a:extLst>
              <a:ext uri="{FF2B5EF4-FFF2-40B4-BE49-F238E27FC236}">
                <a16:creationId xmlns:a16="http://schemas.microsoft.com/office/drawing/2014/main" id="{3E95822E-47B8-C4BF-DB5D-2C0401A9C45A}"/>
              </a:ext>
            </a:extLst>
          </p:cNvPr>
          <p:cNvSpPr>
            <a:spLocks noGrp="1"/>
          </p:cNvSpPr>
          <p:nvPr>
            <p:ph type="body" sz="quarter" idx="10"/>
          </p:nvPr>
        </p:nvSpPr>
        <p:spPr>
          <a:xfrm>
            <a:off x="1564640" y="1861308"/>
            <a:ext cx="2115353" cy="486833"/>
          </a:xfrm>
          <a:ln>
            <a:noFill/>
          </a:ln>
        </p:spPr>
        <p:txBody>
          <a:bodyPr vert="horz" lIns="91440" tIns="45720" rIns="91440" bIns="45720" rtlCol="0" anchor="t">
            <a:normAutofit/>
          </a:bodyPr>
          <a:lstStyle/>
          <a:p>
            <a:r>
              <a:rPr lang="en-US" sz="2100"/>
              <a:t>01</a:t>
            </a:r>
            <a:endParaRPr lang="en-US"/>
          </a:p>
        </p:txBody>
      </p:sp>
      <p:sp>
        <p:nvSpPr>
          <p:cNvPr id="7" name="Content Placeholder 6"/>
          <p:cNvSpPr>
            <a:spLocks noGrp="1"/>
          </p:cNvSpPr>
          <p:nvPr>
            <p:ph type="body" sz="quarter" idx="11"/>
          </p:nvPr>
        </p:nvSpPr>
        <p:spPr>
          <a:xfrm>
            <a:off x="1564640" y="2504456"/>
            <a:ext cx="2115353" cy="1322976"/>
          </a:xfrm>
        </p:spPr>
        <p:txBody>
          <a:bodyPr vert="horz" lIns="91440" tIns="45720" rIns="91440" bIns="45720" rtlCol="0" anchor="t">
            <a:noAutofit/>
          </a:bodyPr>
          <a:lstStyle/>
          <a:p>
            <a:r>
              <a:rPr lang="en-US"/>
              <a:t>What is a </a:t>
            </a:r>
            <a:r>
              <a:rPr lang="en-US" b="1"/>
              <a:t>Visual Studio Project </a:t>
            </a:r>
            <a:r>
              <a:rPr lang="en-US"/>
              <a:t>?</a:t>
            </a:r>
          </a:p>
          <a:p>
            <a:pPr marL="342900" indent="-342900">
              <a:buFont typeface="Arial" panose="020B0604020202020204" pitchFamily="34" charset="0"/>
              <a:buChar char="•"/>
            </a:pPr>
            <a:endParaRPr lang="en-US"/>
          </a:p>
        </p:txBody>
      </p:sp>
      <p:sp>
        <p:nvSpPr>
          <p:cNvPr id="37" name="Text Placeholder 36">
            <a:extLst>
              <a:ext uri="{FF2B5EF4-FFF2-40B4-BE49-F238E27FC236}">
                <a16:creationId xmlns:a16="http://schemas.microsoft.com/office/drawing/2014/main" id="{BC877627-4226-AF5F-108E-F76E1E965215}"/>
              </a:ext>
            </a:extLst>
          </p:cNvPr>
          <p:cNvSpPr>
            <a:spLocks noGrp="1"/>
          </p:cNvSpPr>
          <p:nvPr>
            <p:ph type="body" sz="quarter" idx="12"/>
          </p:nvPr>
        </p:nvSpPr>
        <p:spPr>
          <a:xfrm>
            <a:off x="3871923" y="1861308"/>
            <a:ext cx="2108785" cy="486833"/>
          </a:xfrm>
          <a:ln>
            <a:noFill/>
          </a:ln>
        </p:spPr>
        <p:txBody>
          <a:bodyPr vert="horz" lIns="91440" tIns="45720" rIns="91440" bIns="45720" rtlCol="0" anchor="t">
            <a:normAutofit/>
          </a:bodyPr>
          <a:lstStyle/>
          <a:p>
            <a:r>
              <a:rPr lang="en-US" sz="2100"/>
              <a:t>02</a:t>
            </a:r>
          </a:p>
        </p:txBody>
      </p:sp>
      <p:sp>
        <p:nvSpPr>
          <p:cNvPr id="38" name="Text Placeholder 37">
            <a:extLst>
              <a:ext uri="{FF2B5EF4-FFF2-40B4-BE49-F238E27FC236}">
                <a16:creationId xmlns:a16="http://schemas.microsoft.com/office/drawing/2014/main" id="{63C47BBA-96B3-E57B-2DA3-E4E4194CB989}"/>
              </a:ext>
            </a:extLst>
          </p:cNvPr>
          <p:cNvSpPr>
            <a:spLocks noGrp="1"/>
          </p:cNvSpPr>
          <p:nvPr>
            <p:ph type="body" sz="quarter" idx="13"/>
          </p:nvPr>
        </p:nvSpPr>
        <p:spPr>
          <a:xfrm>
            <a:off x="3871923" y="2504456"/>
            <a:ext cx="2108785" cy="1322976"/>
          </a:xfrm>
        </p:spPr>
        <p:txBody>
          <a:bodyPr/>
          <a:lstStyle/>
          <a:p>
            <a:r>
              <a:rPr lang="en-US"/>
              <a:t>What is an </a:t>
            </a:r>
            <a:r>
              <a:rPr lang="en-US" b="1"/>
              <a:t>Assembly</a:t>
            </a:r>
            <a:r>
              <a:rPr lang="en-US"/>
              <a:t>?</a:t>
            </a:r>
          </a:p>
          <a:p>
            <a:endParaRPr lang="en-US"/>
          </a:p>
        </p:txBody>
      </p:sp>
      <p:sp>
        <p:nvSpPr>
          <p:cNvPr id="39" name="Text Placeholder 38">
            <a:extLst>
              <a:ext uri="{FF2B5EF4-FFF2-40B4-BE49-F238E27FC236}">
                <a16:creationId xmlns:a16="http://schemas.microsoft.com/office/drawing/2014/main" id="{C091837D-5008-41AA-B7AA-FC752E3DDA59}"/>
              </a:ext>
            </a:extLst>
          </p:cNvPr>
          <p:cNvSpPr>
            <a:spLocks noGrp="1"/>
          </p:cNvSpPr>
          <p:nvPr>
            <p:ph type="body" sz="quarter" idx="14"/>
          </p:nvPr>
        </p:nvSpPr>
        <p:spPr>
          <a:xfrm>
            <a:off x="6140438" y="1861308"/>
            <a:ext cx="2102217" cy="486833"/>
          </a:xfrm>
        </p:spPr>
        <p:txBody>
          <a:bodyPr vert="horz" lIns="91440" tIns="45720" rIns="91440" bIns="45720" rtlCol="0" anchor="t">
            <a:normAutofit/>
          </a:bodyPr>
          <a:lstStyle/>
          <a:p>
            <a:r>
              <a:rPr lang="en-US" sz="2100">
                <a:latin typeface="Segoe UI"/>
                <a:cs typeface="Segoe UI"/>
              </a:rPr>
              <a:t>03</a:t>
            </a:r>
            <a:endParaRPr lang="en-US"/>
          </a:p>
        </p:txBody>
      </p:sp>
      <p:sp>
        <p:nvSpPr>
          <p:cNvPr id="40" name="Text Placeholder 39">
            <a:extLst>
              <a:ext uri="{FF2B5EF4-FFF2-40B4-BE49-F238E27FC236}">
                <a16:creationId xmlns:a16="http://schemas.microsoft.com/office/drawing/2014/main" id="{7F4D9F23-0DFF-A624-180C-08A924471ADA}"/>
              </a:ext>
            </a:extLst>
          </p:cNvPr>
          <p:cNvSpPr>
            <a:spLocks noGrp="1"/>
          </p:cNvSpPr>
          <p:nvPr>
            <p:ph type="body" sz="quarter" idx="15"/>
          </p:nvPr>
        </p:nvSpPr>
        <p:spPr>
          <a:xfrm>
            <a:off x="6140438" y="2504456"/>
            <a:ext cx="2102217" cy="1322976"/>
          </a:xfrm>
        </p:spPr>
        <p:txBody>
          <a:bodyPr/>
          <a:lstStyle/>
          <a:p>
            <a:r>
              <a:rPr lang="en-US"/>
              <a:t>What is the </a:t>
            </a:r>
            <a:r>
              <a:rPr lang="en-US" b="1"/>
              <a:t>Common</a:t>
            </a:r>
            <a:r>
              <a:rPr lang="en-US"/>
              <a:t> </a:t>
            </a:r>
            <a:r>
              <a:rPr lang="en-US" b="1"/>
              <a:t>Intermediate Language </a:t>
            </a:r>
            <a:r>
              <a:rPr lang="en-US"/>
              <a:t>(CIL)?</a:t>
            </a:r>
          </a:p>
          <a:p>
            <a:endParaRPr lang="en-US"/>
          </a:p>
        </p:txBody>
      </p:sp>
      <p:sp>
        <p:nvSpPr>
          <p:cNvPr id="10" name="Text Placeholder 9">
            <a:extLst>
              <a:ext uri="{FF2B5EF4-FFF2-40B4-BE49-F238E27FC236}">
                <a16:creationId xmlns:a16="http://schemas.microsoft.com/office/drawing/2014/main" id="{552C51E9-0BE7-8289-1F09-CC0AAB06A8FE}"/>
              </a:ext>
            </a:extLst>
          </p:cNvPr>
          <p:cNvSpPr>
            <a:spLocks noGrp="1"/>
          </p:cNvSpPr>
          <p:nvPr>
            <p:ph type="body" sz="quarter" idx="16"/>
          </p:nvPr>
        </p:nvSpPr>
        <p:spPr>
          <a:xfrm>
            <a:off x="8402384" y="1861308"/>
            <a:ext cx="2102219" cy="486833"/>
          </a:xfrm>
        </p:spPr>
        <p:txBody>
          <a:bodyPr>
            <a:normAutofit/>
          </a:bodyPr>
          <a:lstStyle/>
          <a:p>
            <a:r>
              <a:rPr lang="en-US"/>
              <a:t>04</a:t>
            </a:r>
          </a:p>
        </p:txBody>
      </p:sp>
      <p:sp>
        <p:nvSpPr>
          <p:cNvPr id="41" name="Text Placeholder 40">
            <a:extLst>
              <a:ext uri="{FF2B5EF4-FFF2-40B4-BE49-F238E27FC236}">
                <a16:creationId xmlns:a16="http://schemas.microsoft.com/office/drawing/2014/main" id="{BF34357C-29B9-2D58-23AE-F3ED3AB44AA4}"/>
              </a:ext>
            </a:extLst>
          </p:cNvPr>
          <p:cNvSpPr>
            <a:spLocks noGrp="1"/>
          </p:cNvSpPr>
          <p:nvPr>
            <p:ph type="body" sz="quarter" idx="17"/>
          </p:nvPr>
        </p:nvSpPr>
        <p:spPr>
          <a:xfrm>
            <a:off x="8402384" y="2504456"/>
            <a:ext cx="2102219" cy="1322976"/>
          </a:xfrm>
        </p:spPr>
        <p:txBody>
          <a:bodyPr/>
          <a:lstStyle/>
          <a:p>
            <a:r>
              <a:rPr lang="en-US"/>
              <a:t>What is the</a:t>
            </a:r>
            <a:r>
              <a:rPr lang="en-US" b="1"/>
              <a:t> Just in Time compiler </a:t>
            </a:r>
            <a:r>
              <a:rPr lang="en-US"/>
              <a:t>(JIT compiler) ?</a:t>
            </a:r>
          </a:p>
          <a:p>
            <a:endParaRPr lang="en-US"/>
          </a:p>
        </p:txBody>
      </p:sp>
    </p:spTree>
    <p:extLst>
      <p:ext uri="{BB962C8B-B14F-4D97-AF65-F5344CB8AC3E}">
        <p14:creationId xmlns:p14="http://schemas.microsoft.com/office/powerpoint/2010/main" val="121335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type="body" sz="quarter" idx="15"/>
          </p:nvPr>
        </p:nvSpPr>
        <p:spPr>
          <a:xfrm>
            <a:off x="8621636" y="760546"/>
            <a:ext cx="3251050" cy="5369321"/>
          </a:xfrm>
        </p:spPr>
        <p:txBody>
          <a:bodyPr vert="horz" lIns="91440" tIns="45720" rIns="91440" bIns="45720" rtlCol="0" anchor="t">
            <a:normAutofit/>
          </a:bodyPr>
          <a:lstStyle/>
          <a:p>
            <a:r>
              <a:rPr lang="en-US" sz="1800" b="1"/>
              <a:t>Contains:</a:t>
            </a:r>
          </a:p>
          <a:p>
            <a:pPr marL="285750" indent="-285750">
              <a:buFont typeface="Arial" panose="020B0604020202020204" pitchFamily="34" charset="0"/>
              <a:buChar char="•"/>
            </a:pPr>
            <a:r>
              <a:rPr lang="en-US" sz="1800"/>
              <a:t>Items</a:t>
            </a:r>
          </a:p>
          <a:p>
            <a:pPr marL="285750" indent="-285750">
              <a:buFont typeface="Arial" panose="020B0604020202020204" pitchFamily="34" charset="0"/>
              <a:buChar char="•"/>
            </a:pPr>
            <a:r>
              <a:rPr lang="en-US" sz="1800"/>
              <a:t>Project and Compiler settings</a:t>
            </a:r>
          </a:p>
          <a:p>
            <a:pPr marL="285750" indent="-285750">
              <a:buFont typeface="Arial" panose="020B0604020202020204" pitchFamily="34" charset="0"/>
              <a:buChar char="•"/>
            </a:pPr>
            <a:r>
              <a:rPr lang="en-US" sz="1800"/>
              <a:t>References</a:t>
            </a:r>
          </a:p>
          <a:p>
            <a:pPr marL="685800" lvl="1" indent="0">
              <a:buNone/>
            </a:pPr>
            <a:endParaRPr lang="en-US"/>
          </a:p>
          <a:p>
            <a:r>
              <a:rPr lang="en-US" sz="1800" b="1"/>
              <a:t>Is an XML file (*.</a:t>
            </a:r>
            <a:r>
              <a:rPr lang="en-US" sz="1800" b="1" err="1"/>
              <a:t>vbproj</a:t>
            </a:r>
            <a:r>
              <a:rPr lang="en-US" sz="1800" b="1"/>
              <a:t>, *.</a:t>
            </a:r>
            <a:r>
              <a:rPr lang="en-US" sz="1800" b="1" err="1"/>
              <a:t>csproj</a:t>
            </a:r>
            <a:r>
              <a:rPr lang="en-US" sz="1800" b="1"/>
              <a:t>, *.</a:t>
            </a:r>
            <a:r>
              <a:rPr lang="en-US" sz="1800" b="1" err="1"/>
              <a:t>vcxproj</a:t>
            </a:r>
            <a:r>
              <a:rPr lang="en-US" sz="1800" b="1"/>
              <a:t>)</a:t>
            </a:r>
          </a:p>
          <a:p>
            <a:endParaRPr lang="en-US" sz="1800"/>
          </a:p>
          <a:p>
            <a:r>
              <a:rPr lang="en-US" sz="1800" b="1"/>
              <a:t>Targets one or multiple framework versions (.NET Framework or .NET Core)</a:t>
            </a:r>
          </a:p>
          <a:p>
            <a:endParaRPr lang="en-US" sz="1800"/>
          </a:p>
          <a:p>
            <a:r>
              <a:rPr lang="en-US" sz="1800" b="1">
                <a:latin typeface="Segoe UI"/>
                <a:cs typeface="Segoe UI"/>
              </a:rPr>
              <a:t>Is consumed by the </a:t>
            </a:r>
            <a:r>
              <a:rPr lang="en-US" sz="1800" b="1" err="1">
                <a:latin typeface="Segoe UI"/>
                <a:cs typeface="Segoe UI"/>
              </a:rPr>
              <a:t>MSBuild</a:t>
            </a:r>
            <a:r>
              <a:rPr lang="en-US" sz="1800" b="1">
                <a:latin typeface="Segoe UI"/>
                <a:cs typeface="Segoe UI"/>
              </a:rPr>
              <a:t> engine to create the assembly</a:t>
            </a:r>
          </a:p>
        </p:txBody>
      </p:sp>
      <p:sp>
        <p:nvSpPr>
          <p:cNvPr id="4" name="Rectangle 3"/>
          <p:cNvSpPr/>
          <p:nvPr/>
        </p:nvSpPr>
        <p:spPr>
          <a:xfrm>
            <a:off x="528562" y="5350223"/>
            <a:ext cx="7033381" cy="338554"/>
          </a:xfrm>
          <a:prstGeom prst="rect">
            <a:avLst/>
          </a:prstGeom>
        </p:spPr>
        <p:txBody>
          <a:bodyPr wrap="square">
            <a:spAutoFit/>
          </a:bodyPr>
          <a:lstStyle/>
          <a:p>
            <a:pPr algn="ctr"/>
            <a:r>
              <a:rPr lang="en-US" sz="1600" i="1">
                <a:solidFill>
                  <a:schemeClr val="bg1"/>
                </a:solidFill>
                <a:latin typeface="Segoe UI Light" charset="0"/>
                <a:ea typeface="Segoe UI Light" charset="0"/>
                <a:cs typeface="Segoe UI Light" charset="0"/>
              </a:rPr>
              <a:t>Relationship between projects and solutions, and the items they logically contain</a:t>
            </a:r>
            <a:endParaRPr lang="fr-FR" sz="1600" i="1">
              <a:solidFill>
                <a:schemeClr val="bg1"/>
              </a:solidFill>
              <a:latin typeface="Segoe UI Light" charset="0"/>
              <a:ea typeface="Segoe UI Light" charset="0"/>
              <a:cs typeface="Segoe UI Light" charset="0"/>
            </a:endParaRPr>
          </a:p>
        </p:txBody>
      </p:sp>
      <p:pic>
        <p:nvPicPr>
          <p:cNvPr id="3" name="Picture 2"/>
          <p:cNvPicPr>
            <a:picLocks noChangeAspect="1"/>
          </p:cNvPicPr>
          <p:nvPr/>
        </p:nvPicPr>
        <p:blipFill>
          <a:blip r:embed="rId3"/>
          <a:stretch>
            <a:fillRect/>
          </a:stretch>
        </p:blipFill>
        <p:spPr>
          <a:xfrm>
            <a:off x="369070" y="1626014"/>
            <a:ext cx="7159006" cy="3312557"/>
          </a:xfrm>
          <a:prstGeom prst="rect">
            <a:avLst/>
          </a:prstGeom>
        </p:spPr>
      </p:pic>
      <p:sp>
        <p:nvSpPr>
          <p:cNvPr id="9" name="Title 5">
            <a:extLst>
              <a:ext uri="{FF2B5EF4-FFF2-40B4-BE49-F238E27FC236}">
                <a16:creationId xmlns:a16="http://schemas.microsoft.com/office/drawing/2014/main" id="{7E87DC82-80B2-BC27-C288-64B1835681E9}"/>
              </a:ext>
            </a:extLst>
          </p:cNvPr>
          <p:cNvSpPr txBox="1">
            <a:spLocks/>
          </p:cNvSpPr>
          <p:nvPr/>
        </p:nvSpPr>
        <p:spPr>
          <a:xfrm>
            <a:off x="457889" y="457200"/>
            <a:ext cx="7766874" cy="606692"/>
          </a:xfrm>
          <a:prstGeom prst="rect">
            <a:avLst/>
          </a:prstGeom>
        </p:spPr>
        <p:txBody>
          <a:bodyPr vert="horz" lIns="91440" tIns="45720" rIns="91440" bIns="45720" rtlCol="0" anchor="ctr">
            <a:normAutofit/>
          </a:bodyPr>
          <a:lstStyle>
            <a:lvl1pPr algn="l" defTabSz="1219170" rtl="0" eaLnBrk="1" latinLnBrk="0" hangingPunct="1">
              <a:lnSpc>
                <a:spcPct val="100000"/>
              </a:lnSpc>
              <a:spcBef>
                <a:spcPts val="0"/>
              </a:spcBef>
              <a:spcAft>
                <a:spcPts val="0"/>
              </a:spcAft>
              <a:buNone/>
              <a:defRPr lang="en-CA" sz="3200" b="1" i="0" kern="1200" baseline="0">
                <a:solidFill>
                  <a:schemeClr val="tx1"/>
                </a:solidFill>
                <a:latin typeface="Segoe UI" panose="020B0502040204020203" pitchFamily="34" charset="0"/>
                <a:ea typeface="+mj-ea"/>
                <a:cs typeface="Segoe UI" panose="020B0502040204020203" pitchFamily="34" charset="0"/>
              </a:defRPr>
            </a:lvl1pPr>
          </a:lstStyle>
          <a:p>
            <a:r>
              <a:rPr lang="en-US">
                <a:solidFill>
                  <a:schemeClr val="bg1"/>
                </a:solidFill>
              </a:rPr>
              <a:t>Visual Studio Project</a:t>
            </a:r>
          </a:p>
        </p:txBody>
      </p:sp>
    </p:spTree>
    <p:extLst>
      <p:ext uri="{BB962C8B-B14F-4D97-AF65-F5344CB8AC3E}">
        <p14:creationId xmlns:p14="http://schemas.microsoft.com/office/powerpoint/2010/main" val="2555809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57200" y="1591475"/>
            <a:ext cx="11201588" cy="4644519"/>
          </a:xfrm>
        </p:spPr>
        <p:txBody>
          <a:bodyPr vert="horz" lIns="91440" tIns="45720" rIns="91440" bIns="45720" rtlCol="0" anchor="t">
            <a:noAutofit/>
          </a:bodyPr>
          <a:lstStyle/>
          <a:p>
            <a:r>
              <a:rPr lang="en-US" b="1" dirty="0">
                <a:latin typeface="+mn-lt"/>
              </a:rPr>
              <a:t>Project References</a:t>
            </a:r>
          </a:p>
          <a:p>
            <a:pPr marL="1028700" lvl="1" indent="-342900">
              <a:buFont typeface="Arial" panose="020B0604020202020204" pitchFamily="34" charset="0"/>
              <a:buChar char="•"/>
            </a:pPr>
            <a:r>
              <a:rPr lang="en-US" dirty="0">
                <a:latin typeface="+mn-lt"/>
              </a:rPr>
              <a:t>Creates a dependency between the projects in the build system</a:t>
            </a:r>
          </a:p>
          <a:p>
            <a:pPr marL="1028700" lvl="1" indent="-342900">
              <a:buFont typeface="Arial" panose="020B0604020202020204" pitchFamily="34" charset="0"/>
              <a:buChar char="•"/>
            </a:pPr>
            <a:r>
              <a:rPr lang="en-US" dirty="0">
                <a:latin typeface="+mn-lt"/>
              </a:rPr>
              <a:t>You should reference the project and not use a file reference : resolving is automatic</a:t>
            </a:r>
          </a:p>
          <a:p>
            <a:pPr marL="1028700" lvl="1" indent="-342900">
              <a:buFont typeface="Arial" panose="020B0604020202020204" pitchFamily="34" charset="0"/>
              <a:buChar char="•"/>
            </a:pPr>
            <a:r>
              <a:rPr lang="en-US" dirty="0">
                <a:latin typeface="+mn-lt"/>
              </a:rPr>
              <a:t>Referenced projects will be automatically rebuilt if they have been modified since the last build of the main project</a:t>
            </a:r>
          </a:p>
          <a:p>
            <a:pPr marL="1028700" lvl="1" indent="-342900">
              <a:buFont typeface="Arial" panose="020B0604020202020204" pitchFamily="34" charset="0"/>
              <a:buChar char="•"/>
            </a:pPr>
            <a:r>
              <a:rPr lang="en-US" dirty="0">
                <a:latin typeface="+mn-lt"/>
              </a:rPr>
              <a:t>Creates the build project order</a:t>
            </a:r>
          </a:p>
          <a:p>
            <a:pPr marL="1028700" lvl="1" indent="-342900">
              <a:buFont typeface="Arial" panose="020B0604020202020204" pitchFamily="34" charset="0"/>
              <a:buChar char="•"/>
            </a:pPr>
            <a:endParaRPr lang="en-US" dirty="0">
              <a:latin typeface="+mn-lt"/>
            </a:endParaRPr>
          </a:p>
          <a:p>
            <a:r>
              <a:rPr lang="en-US" b="1" dirty="0">
                <a:latin typeface="+mn-lt"/>
              </a:rPr>
              <a:t>Binary References</a:t>
            </a:r>
          </a:p>
          <a:p>
            <a:pPr marL="1028700" lvl="1" indent="-342900">
              <a:buFont typeface="Arial" panose="020B0604020202020204" pitchFamily="34" charset="0"/>
              <a:buChar char="•"/>
            </a:pPr>
            <a:r>
              <a:rPr lang="en-US" dirty="0">
                <a:latin typeface="+mn-lt"/>
              </a:rPr>
              <a:t>Binary references are direct references to assemblies </a:t>
            </a:r>
            <a:r>
              <a:rPr lang="en-US" b="1" dirty="0">
                <a:latin typeface="+mn-lt"/>
              </a:rPr>
              <a:t>outside the context </a:t>
            </a:r>
            <a:r>
              <a:rPr lang="en-US" dirty="0">
                <a:latin typeface="+mn-lt"/>
              </a:rPr>
              <a:t>of a Visual Studio project</a:t>
            </a:r>
          </a:p>
          <a:p>
            <a:pPr marL="1028700" lvl="1" indent="-342900">
              <a:buFont typeface="Arial" panose="020B0604020202020204" pitchFamily="34" charset="0"/>
              <a:buChar char="•"/>
            </a:pPr>
            <a:r>
              <a:rPr lang="en-US" dirty="0">
                <a:latin typeface="+mn-lt"/>
              </a:rPr>
              <a:t>Use a file reference when you just have an assembly or component and don't have the project that creates it as output</a:t>
            </a:r>
          </a:p>
          <a:p>
            <a:pPr marL="1028700" lvl="1" indent="-342900">
              <a:buFont typeface="Arial" panose="020B0604020202020204" pitchFamily="34" charset="0"/>
              <a:buChar char="•"/>
            </a:pPr>
            <a:r>
              <a:rPr lang="en-US" dirty="0">
                <a:latin typeface="+mn-lt"/>
              </a:rPr>
              <a:t>Use</a:t>
            </a:r>
            <a:r>
              <a:rPr lang="en-US" dirty="0">
                <a:latin typeface="+mn-lt"/>
                <a:cs typeface="Segoe UI Light"/>
              </a:rPr>
              <a:t> </a:t>
            </a:r>
            <a:r>
              <a:rPr lang="en-US" b="1" dirty="0">
                <a:latin typeface="+mn-lt"/>
                <a:cs typeface="Segoe UI Light"/>
              </a:rPr>
              <a:t>NuGet </a:t>
            </a:r>
            <a:r>
              <a:rPr lang="en-US" dirty="0">
                <a:latin typeface="+mn-lt"/>
                <a:cs typeface="Segoe UI Light"/>
              </a:rPr>
              <a:t>packages to share, use and manage File references.</a:t>
            </a:r>
          </a:p>
        </p:txBody>
      </p:sp>
      <p:sp>
        <p:nvSpPr>
          <p:cNvPr id="2" name="Title 1"/>
          <p:cNvSpPr>
            <a:spLocks noGrp="1"/>
          </p:cNvSpPr>
          <p:nvPr>
            <p:ph type="title"/>
          </p:nvPr>
        </p:nvSpPr>
        <p:spPr/>
        <p:txBody>
          <a:bodyPr>
            <a:normAutofit/>
          </a:bodyPr>
          <a:lstStyle/>
          <a:p>
            <a:r>
              <a:rPr lang="en-US">
                <a:latin typeface="Segoe UI"/>
                <a:cs typeface="Segoe UI"/>
              </a:rPr>
              <a:t>Visual Studio Project</a:t>
            </a:r>
            <a:endParaRPr lang="en-US"/>
          </a:p>
        </p:txBody>
      </p:sp>
      <p:sp>
        <p:nvSpPr>
          <p:cNvPr id="5" name="Text Placeholder 4">
            <a:extLst>
              <a:ext uri="{FF2B5EF4-FFF2-40B4-BE49-F238E27FC236}">
                <a16:creationId xmlns:a16="http://schemas.microsoft.com/office/drawing/2014/main" id="{793A2D1F-2E07-E050-D6C8-DE679093E227}"/>
              </a:ext>
            </a:extLst>
          </p:cNvPr>
          <p:cNvSpPr>
            <a:spLocks noGrp="1"/>
          </p:cNvSpPr>
          <p:nvPr>
            <p:ph type="body" sz="quarter" idx="12"/>
          </p:nvPr>
        </p:nvSpPr>
        <p:spPr/>
        <p:txBody>
          <a:bodyPr vert="horz" lIns="91440" tIns="45720" rIns="91440" bIns="45720" rtlCol="0" anchor="t">
            <a:normAutofit/>
          </a:bodyPr>
          <a:lstStyle/>
          <a:p>
            <a:r>
              <a:rPr lang="en-US" sz="1850">
                <a:latin typeface="Segoe UI Semibold"/>
                <a:cs typeface="Segoe UI Semibold"/>
              </a:rPr>
              <a:t>References</a:t>
            </a:r>
          </a:p>
        </p:txBody>
      </p:sp>
    </p:spTree>
    <p:extLst>
      <p:ext uri="{BB962C8B-B14F-4D97-AF65-F5344CB8AC3E}">
        <p14:creationId xmlns:p14="http://schemas.microsoft.com/office/powerpoint/2010/main" val="240238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32B7D993-74B6-8DC3-6BB8-84E27C78F5AA}"/>
              </a:ext>
            </a:extLst>
          </p:cNvPr>
          <p:cNvSpPr/>
          <p:nvPr/>
        </p:nvSpPr>
        <p:spPr>
          <a:xfrm>
            <a:off x="509208" y="1456681"/>
            <a:ext cx="6988869" cy="4978912"/>
          </a:xfrm>
          <a:prstGeom prst="rect">
            <a:avLst/>
          </a:prstGeom>
          <a:solidFill>
            <a:srgbClr val="FFFFFF"/>
          </a:solidFill>
          <a:ln w="25400" cap="flat" cmpd="sng" algn="ctr">
            <a:solidFill>
              <a:srgbClr val="FF5800"/>
            </a:solidFill>
            <a:prstDash val="dash"/>
          </a:ln>
          <a:effectLst/>
        </p:spPr>
        <p:txBody>
          <a:bodyPr lIns="36000" tIns="36000" rIns="36000" bIns="36000"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609585" algn="l" rtl="0" fontAlgn="base">
              <a:spcBef>
                <a:spcPct val="0"/>
              </a:spcBef>
              <a:spcAft>
                <a:spcPct val="0"/>
              </a:spcAft>
              <a:defRPr kern="1200">
                <a:solidFill>
                  <a:schemeClr val="dk1"/>
                </a:solidFill>
                <a:latin typeface="+mn-lt"/>
                <a:ea typeface="+mn-ea"/>
                <a:cs typeface="+mn-cs"/>
              </a:defRPr>
            </a:lvl2pPr>
            <a:lvl3pPr marL="1219170" algn="l" rtl="0" fontAlgn="base">
              <a:spcBef>
                <a:spcPct val="0"/>
              </a:spcBef>
              <a:spcAft>
                <a:spcPct val="0"/>
              </a:spcAft>
              <a:defRPr kern="1200">
                <a:solidFill>
                  <a:schemeClr val="dk1"/>
                </a:solidFill>
                <a:latin typeface="+mn-lt"/>
                <a:ea typeface="+mn-ea"/>
                <a:cs typeface="+mn-cs"/>
              </a:defRPr>
            </a:lvl3pPr>
            <a:lvl4pPr marL="1828754" algn="l" rtl="0" fontAlgn="base">
              <a:spcBef>
                <a:spcPct val="0"/>
              </a:spcBef>
              <a:spcAft>
                <a:spcPct val="0"/>
              </a:spcAft>
              <a:defRPr kern="1200">
                <a:solidFill>
                  <a:schemeClr val="dk1"/>
                </a:solidFill>
                <a:latin typeface="+mn-lt"/>
                <a:ea typeface="+mn-ea"/>
                <a:cs typeface="+mn-cs"/>
              </a:defRPr>
            </a:lvl4pPr>
            <a:lvl5pPr marL="2438339" algn="l" rtl="0" fontAlgn="base">
              <a:spcBef>
                <a:spcPct val="0"/>
              </a:spcBef>
              <a:spcAft>
                <a:spcPct val="0"/>
              </a:spcAft>
              <a:defRPr kern="1200">
                <a:solidFill>
                  <a:schemeClr val="dk1"/>
                </a:solidFill>
                <a:latin typeface="+mn-lt"/>
                <a:ea typeface="+mn-ea"/>
                <a:cs typeface="+mn-cs"/>
              </a:defRPr>
            </a:lvl5pPr>
            <a:lvl6pPr marL="3047924" algn="l" defTabSz="609585" rtl="0" eaLnBrk="1" latinLnBrk="0" hangingPunct="1">
              <a:defRPr kern="1200">
                <a:solidFill>
                  <a:schemeClr val="dk1"/>
                </a:solidFill>
                <a:latin typeface="+mn-lt"/>
                <a:ea typeface="+mn-ea"/>
                <a:cs typeface="+mn-cs"/>
              </a:defRPr>
            </a:lvl6pPr>
            <a:lvl7pPr marL="3657509" algn="l" defTabSz="609585" rtl="0" eaLnBrk="1" latinLnBrk="0" hangingPunct="1">
              <a:defRPr kern="1200">
                <a:solidFill>
                  <a:schemeClr val="dk1"/>
                </a:solidFill>
                <a:latin typeface="+mn-lt"/>
                <a:ea typeface="+mn-ea"/>
                <a:cs typeface="+mn-cs"/>
              </a:defRPr>
            </a:lvl7pPr>
            <a:lvl8pPr marL="4267093" algn="l" defTabSz="609585" rtl="0" eaLnBrk="1" latinLnBrk="0" hangingPunct="1">
              <a:defRPr kern="1200">
                <a:solidFill>
                  <a:schemeClr val="dk1"/>
                </a:solidFill>
                <a:latin typeface="+mn-lt"/>
                <a:ea typeface="+mn-ea"/>
                <a:cs typeface="+mn-cs"/>
              </a:defRPr>
            </a:lvl8pPr>
            <a:lvl9pPr marL="4876678" algn="l" defTabSz="609585" rtl="0" eaLnBrk="1" latinLnBrk="0" hangingPunct="1">
              <a:defRPr kern="1200">
                <a:solidFill>
                  <a:schemeClr val="dk1"/>
                </a:solidFill>
                <a:latin typeface="+mn-lt"/>
                <a:ea typeface="+mn-ea"/>
                <a:cs typeface="+mn-cs"/>
              </a:defRPr>
            </a:lvl9pPr>
          </a:lstStyle>
          <a:p>
            <a:pPr marL="0" marR="0" lvl="0" indent="0" algn="ctr" defTabSz="914400" rtl="0" eaLnBrk="1" fontAlgn="auto" latinLnBrk="0" hangingPunct="1">
              <a:lnSpc>
                <a:spcPct val="110000"/>
              </a:lnSpc>
              <a:spcBef>
                <a:spcPts val="200"/>
              </a:spcBef>
              <a:spcAft>
                <a:spcPts val="200"/>
              </a:spcAft>
              <a:buClrTx/>
              <a:buSzTx/>
              <a:buFontTx/>
              <a:buNone/>
              <a:tabLst/>
              <a:defRPr/>
            </a:pPr>
            <a:endParaRPr kumimoji="0" lang="fr-FR" sz="1600" b="0" i="0" u="none" strike="noStrike" kern="1200" cap="none" spc="0" normalizeH="0" baseline="0" noProof="0">
              <a:ln>
                <a:noFill/>
              </a:ln>
              <a:solidFill>
                <a:srgbClr val="595959"/>
              </a:solidFill>
              <a:effectLst/>
              <a:uLnTx/>
              <a:uFillTx/>
              <a:latin typeface="Segoe UI Light"/>
              <a:ea typeface="+mn-ea"/>
              <a:cs typeface="+mn-cs"/>
            </a:endParaRPr>
          </a:p>
        </p:txBody>
      </p:sp>
      <p:sp>
        <p:nvSpPr>
          <p:cNvPr id="47" name="Rectangle 46">
            <a:extLst>
              <a:ext uri="{FF2B5EF4-FFF2-40B4-BE49-F238E27FC236}">
                <a16:creationId xmlns:a16="http://schemas.microsoft.com/office/drawing/2014/main" id="{A81E3DDB-7EA2-C5B2-58A5-29030993CE92}"/>
              </a:ext>
            </a:extLst>
          </p:cNvPr>
          <p:cNvSpPr/>
          <p:nvPr/>
        </p:nvSpPr>
        <p:spPr>
          <a:xfrm>
            <a:off x="509208" y="1054905"/>
            <a:ext cx="2129196" cy="415506"/>
          </a:xfrm>
          <a:prstGeom prst="rect">
            <a:avLst/>
          </a:prstGeom>
          <a:solidFill>
            <a:srgbClr val="FF5800"/>
          </a:solidFill>
          <a:ln>
            <a:noFill/>
          </a:ln>
          <a:effectLst/>
        </p:spPr>
        <p:txBody>
          <a:bodyPr lIns="36000" tIns="36000" rIns="36000" bIns="36000"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609585" algn="l" rtl="0" fontAlgn="base">
              <a:spcBef>
                <a:spcPct val="0"/>
              </a:spcBef>
              <a:spcAft>
                <a:spcPct val="0"/>
              </a:spcAft>
              <a:defRPr kern="1200">
                <a:solidFill>
                  <a:schemeClr val="lt1"/>
                </a:solidFill>
                <a:latin typeface="+mn-lt"/>
                <a:ea typeface="+mn-ea"/>
                <a:cs typeface="+mn-cs"/>
              </a:defRPr>
            </a:lvl2pPr>
            <a:lvl3pPr marL="1219170" algn="l" rtl="0" fontAlgn="base">
              <a:spcBef>
                <a:spcPct val="0"/>
              </a:spcBef>
              <a:spcAft>
                <a:spcPct val="0"/>
              </a:spcAft>
              <a:defRPr kern="1200">
                <a:solidFill>
                  <a:schemeClr val="lt1"/>
                </a:solidFill>
                <a:latin typeface="+mn-lt"/>
                <a:ea typeface="+mn-ea"/>
                <a:cs typeface="+mn-cs"/>
              </a:defRPr>
            </a:lvl3pPr>
            <a:lvl4pPr marL="1828754" algn="l" rtl="0" fontAlgn="base">
              <a:spcBef>
                <a:spcPct val="0"/>
              </a:spcBef>
              <a:spcAft>
                <a:spcPct val="0"/>
              </a:spcAft>
              <a:defRPr kern="1200">
                <a:solidFill>
                  <a:schemeClr val="lt1"/>
                </a:solidFill>
                <a:latin typeface="+mn-lt"/>
                <a:ea typeface="+mn-ea"/>
                <a:cs typeface="+mn-cs"/>
              </a:defRPr>
            </a:lvl4pPr>
            <a:lvl5pPr marL="2438339" algn="l" rtl="0" fontAlgn="base">
              <a:spcBef>
                <a:spcPct val="0"/>
              </a:spcBef>
              <a:spcAft>
                <a:spcPct val="0"/>
              </a:spcAft>
              <a:defRPr kern="1200">
                <a:solidFill>
                  <a:schemeClr val="lt1"/>
                </a:solidFill>
                <a:latin typeface="+mn-lt"/>
                <a:ea typeface="+mn-ea"/>
                <a:cs typeface="+mn-cs"/>
              </a:defRPr>
            </a:lvl5pPr>
            <a:lvl6pPr marL="3047924" algn="l" defTabSz="609585" rtl="0" eaLnBrk="1" latinLnBrk="0" hangingPunct="1">
              <a:defRPr kern="1200">
                <a:solidFill>
                  <a:schemeClr val="lt1"/>
                </a:solidFill>
                <a:latin typeface="+mn-lt"/>
                <a:ea typeface="+mn-ea"/>
                <a:cs typeface="+mn-cs"/>
              </a:defRPr>
            </a:lvl6pPr>
            <a:lvl7pPr marL="3657509" algn="l" defTabSz="609585" rtl="0" eaLnBrk="1" latinLnBrk="0" hangingPunct="1">
              <a:defRPr kern="1200">
                <a:solidFill>
                  <a:schemeClr val="lt1"/>
                </a:solidFill>
                <a:latin typeface="+mn-lt"/>
                <a:ea typeface="+mn-ea"/>
                <a:cs typeface="+mn-cs"/>
              </a:defRPr>
            </a:lvl7pPr>
            <a:lvl8pPr marL="4267093" algn="l" defTabSz="609585" rtl="0" eaLnBrk="1" latinLnBrk="0" hangingPunct="1">
              <a:defRPr kern="1200">
                <a:solidFill>
                  <a:schemeClr val="lt1"/>
                </a:solidFill>
                <a:latin typeface="+mn-lt"/>
                <a:ea typeface="+mn-ea"/>
                <a:cs typeface="+mn-cs"/>
              </a:defRPr>
            </a:lvl8pPr>
            <a:lvl9pPr marL="4876678" algn="l" defTabSz="609585"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10000"/>
              </a:lnSpc>
              <a:spcBef>
                <a:spcPts val="200"/>
              </a:spcBef>
              <a:spcAft>
                <a:spcPts val="20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Light"/>
                <a:ea typeface="+mn-ea"/>
                <a:cs typeface="+mn-cs"/>
              </a:rPr>
              <a:t>.NET APP</a:t>
            </a:r>
            <a:endParaRPr kumimoji="0" lang="fr-FR" sz="1600" b="0" i="0" u="none" strike="noStrike" kern="1200" cap="none" spc="0" normalizeH="0" baseline="0" noProof="0">
              <a:ln>
                <a:noFill/>
              </a:ln>
              <a:solidFill>
                <a:srgbClr val="FFFFFF"/>
              </a:solidFill>
              <a:effectLst/>
              <a:uLnTx/>
              <a:uFillTx/>
              <a:latin typeface="Segoe UI Light"/>
              <a:ea typeface="+mn-ea"/>
              <a:cs typeface="+mn-cs"/>
            </a:endParaRPr>
          </a:p>
        </p:txBody>
      </p:sp>
      <p:sp>
        <p:nvSpPr>
          <p:cNvPr id="5" name="Content Placeholder 4"/>
          <p:cNvSpPr>
            <a:spLocks noGrp="1"/>
          </p:cNvSpPr>
          <p:nvPr>
            <p:ph type="body" sz="quarter" idx="15"/>
          </p:nvPr>
        </p:nvSpPr>
        <p:spPr>
          <a:xfrm>
            <a:off x="8437638" y="487681"/>
            <a:ext cx="3515601" cy="5659784"/>
          </a:xfrm>
        </p:spPr>
        <p:txBody>
          <a:bodyPr vert="horz" lIns="91440" tIns="45720" rIns="91440" bIns="45720" rtlCol="0" anchor="t">
            <a:noAutofit/>
          </a:bodyPr>
          <a:lstStyle/>
          <a:p>
            <a:r>
              <a:rPr lang="en-US" sz="1800">
                <a:latin typeface="Segoe UI Light"/>
                <a:cs typeface="Segoe UI Light"/>
              </a:rPr>
              <a:t>It is a component of a .NET Application referred to as a building block.</a:t>
            </a:r>
          </a:p>
          <a:p>
            <a:endParaRPr lang="en-US" sz="1800">
              <a:latin typeface="Segoe UI Light"/>
              <a:cs typeface="Segoe UI Light"/>
            </a:endParaRPr>
          </a:p>
          <a:p>
            <a:r>
              <a:rPr lang="en-US" sz="1800">
                <a:latin typeface="Segoe UI Light"/>
                <a:cs typeface="Segoe UI Light"/>
              </a:rPr>
              <a:t>There can be one or several Assemblies for a .NET application.</a:t>
            </a:r>
          </a:p>
          <a:p>
            <a:endParaRPr lang="en-US" sz="1800">
              <a:latin typeface="Segoe UI Light"/>
              <a:cs typeface="Segoe UI Light"/>
            </a:endParaRPr>
          </a:p>
          <a:p>
            <a:r>
              <a:rPr lang="en-US" sz="1800">
                <a:latin typeface="Segoe UI Light"/>
                <a:cs typeface="Segoe UI Light"/>
              </a:rPr>
              <a:t>Each Assembly can be composed of one or several files: </a:t>
            </a:r>
          </a:p>
          <a:p>
            <a:pPr marL="700608" lvl="1" indent="-342900">
              <a:lnSpc>
                <a:spcPct val="100000"/>
              </a:lnSpc>
              <a:buFont typeface="Wingdings" panose="05000000000000000000" pitchFamily="2" charset="2"/>
              <a:buChar char="ü"/>
            </a:pPr>
            <a:r>
              <a:rPr lang="en-US" sz="1800">
                <a:solidFill>
                  <a:schemeClr val="tx1"/>
                </a:solidFill>
                <a:latin typeface="Segoe UI Light"/>
                <a:cs typeface="Segoe UI Light"/>
              </a:rPr>
              <a:t>Assembly manifest (which contains assembly metadata)</a:t>
            </a:r>
          </a:p>
          <a:p>
            <a:pPr marL="700608" lvl="1" indent="-342900">
              <a:lnSpc>
                <a:spcPct val="100000"/>
              </a:lnSpc>
              <a:buFont typeface="Wingdings" panose="05000000000000000000" pitchFamily="2" charset="2"/>
              <a:buChar char="ü"/>
            </a:pPr>
            <a:r>
              <a:rPr lang="en-US" sz="1800">
                <a:solidFill>
                  <a:schemeClr val="tx1"/>
                </a:solidFill>
                <a:latin typeface="Segoe UI Light"/>
                <a:cs typeface="Segoe UI Light"/>
              </a:rPr>
              <a:t>Type metadata</a:t>
            </a:r>
          </a:p>
          <a:p>
            <a:pPr marL="700608" lvl="1" indent="-342900">
              <a:lnSpc>
                <a:spcPct val="100000"/>
              </a:lnSpc>
              <a:buFont typeface="Wingdings" panose="05000000000000000000" pitchFamily="2" charset="2"/>
              <a:buChar char="ü"/>
            </a:pPr>
            <a:r>
              <a:rPr lang="en-US" sz="1800">
                <a:solidFill>
                  <a:schemeClr val="tx1"/>
                </a:solidFill>
                <a:latin typeface="Segoe UI Light"/>
                <a:cs typeface="Segoe UI Light"/>
              </a:rPr>
              <a:t>Microsoft intermediate language (MSIL) code that implements the types.</a:t>
            </a:r>
          </a:p>
          <a:p>
            <a:pPr marL="700608" lvl="1" indent="-342900">
              <a:lnSpc>
                <a:spcPct val="100000"/>
              </a:lnSpc>
              <a:buFont typeface="Wingdings" panose="05000000000000000000" pitchFamily="2" charset="2"/>
              <a:buChar char="ü"/>
            </a:pPr>
            <a:r>
              <a:rPr lang="en-US" sz="1800">
                <a:solidFill>
                  <a:schemeClr val="tx1"/>
                </a:solidFill>
                <a:latin typeface="Segoe UI Light"/>
                <a:cs typeface="Segoe UI Light"/>
              </a:rPr>
              <a:t>Set of Resources (images, text files, …)</a:t>
            </a:r>
          </a:p>
          <a:p>
            <a:pPr marL="342900" indent="-342900">
              <a:buFont typeface="Arial" panose="020B0604020202020204" pitchFamily="34" charset="0"/>
              <a:buChar char="•"/>
            </a:pPr>
            <a:endParaRPr lang="en-US" sz="2200">
              <a:latin typeface="Segoe UI Light"/>
              <a:cs typeface="Segoe UI Light"/>
            </a:endParaRPr>
          </a:p>
          <a:p>
            <a:pPr marL="342900" indent="-342900">
              <a:buFont typeface="Arial" panose="020B0604020202020204" pitchFamily="34" charset="0"/>
              <a:buChar char="•"/>
            </a:pPr>
            <a:endParaRPr lang="en-US" sz="2200">
              <a:latin typeface="Segoe UI Light"/>
              <a:cs typeface="Segoe UI Light"/>
            </a:endParaRPr>
          </a:p>
        </p:txBody>
      </p:sp>
      <p:sp>
        <p:nvSpPr>
          <p:cNvPr id="4" name="Title 5">
            <a:extLst>
              <a:ext uri="{FF2B5EF4-FFF2-40B4-BE49-F238E27FC236}">
                <a16:creationId xmlns:a16="http://schemas.microsoft.com/office/drawing/2014/main" id="{A6125DB5-3EC9-245C-13EE-A8221299E2C6}"/>
              </a:ext>
            </a:extLst>
          </p:cNvPr>
          <p:cNvSpPr txBox="1">
            <a:spLocks/>
          </p:cNvSpPr>
          <p:nvPr/>
        </p:nvSpPr>
        <p:spPr>
          <a:xfrm>
            <a:off x="362858" y="254915"/>
            <a:ext cx="7766874" cy="606692"/>
          </a:xfrm>
          <a:prstGeom prst="rect">
            <a:avLst/>
          </a:prstGeom>
        </p:spPr>
        <p:txBody>
          <a:bodyPr vert="horz" lIns="91440" tIns="45720" rIns="91440" bIns="45720" rtlCol="0" anchor="ctr">
            <a:normAutofit/>
          </a:bodyPr>
          <a:lstStyle>
            <a:lvl1pPr algn="l" defTabSz="1219170" rtl="0" eaLnBrk="1" latinLnBrk="0" hangingPunct="1">
              <a:lnSpc>
                <a:spcPct val="100000"/>
              </a:lnSpc>
              <a:spcBef>
                <a:spcPts val="0"/>
              </a:spcBef>
              <a:spcAft>
                <a:spcPts val="0"/>
              </a:spcAft>
              <a:buNone/>
              <a:defRPr lang="en-CA" sz="3200" b="1" i="0" kern="1200" baseline="0">
                <a:solidFill>
                  <a:schemeClr val="tx1"/>
                </a:solidFill>
                <a:latin typeface="Segoe UI" panose="020B0502040204020203" pitchFamily="34" charset="0"/>
                <a:ea typeface="+mj-ea"/>
                <a:cs typeface="Segoe UI" panose="020B0502040204020203" pitchFamily="34" charset="0"/>
              </a:defRPr>
            </a:lvl1pPr>
          </a:lstStyle>
          <a:p>
            <a:r>
              <a:rPr lang="en-US">
                <a:solidFill>
                  <a:schemeClr val="bg1"/>
                </a:solidFill>
              </a:rPr>
              <a:t>Assembly</a:t>
            </a:r>
          </a:p>
        </p:txBody>
      </p:sp>
      <p:grpSp>
        <p:nvGrpSpPr>
          <p:cNvPr id="33" name="Group 32">
            <a:extLst>
              <a:ext uri="{FF2B5EF4-FFF2-40B4-BE49-F238E27FC236}">
                <a16:creationId xmlns:a16="http://schemas.microsoft.com/office/drawing/2014/main" id="{B2744577-B97C-648B-4C12-B67D5D7A6EE7}"/>
              </a:ext>
            </a:extLst>
          </p:cNvPr>
          <p:cNvGrpSpPr/>
          <p:nvPr/>
        </p:nvGrpSpPr>
        <p:grpSpPr>
          <a:xfrm>
            <a:off x="982191" y="1739142"/>
            <a:ext cx="2412584" cy="2224888"/>
            <a:chOff x="724995" y="1721250"/>
            <a:chExt cx="2412584" cy="2224888"/>
          </a:xfrm>
        </p:grpSpPr>
        <p:grpSp>
          <p:nvGrpSpPr>
            <p:cNvPr id="45" name="Group 44">
              <a:extLst>
                <a:ext uri="{FF2B5EF4-FFF2-40B4-BE49-F238E27FC236}">
                  <a16:creationId xmlns:a16="http://schemas.microsoft.com/office/drawing/2014/main" id="{70C7586F-AA3F-775D-2801-FCBB8BF127F5}"/>
                </a:ext>
              </a:extLst>
            </p:cNvPr>
            <p:cNvGrpSpPr/>
            <p:nvPr/>
          </p:nvGrpSpPr>
          <p:grpSpPr>
            <a:xfrm>
              <a:off x="724995" y="1721250"/>
              <a:ext cx="2412584" cy="2224888"/>
              <a:chOff x="1737412" y="1921726"/>
              <a:chExt cx="2068959" cy="2135222"/>
            </a:xfrm>
          </p:grpSpPr>
          <p:grpSp>
            <p:nvGrpSpPr>
              <p:cNvPr id="65" name="Group 64">
                <a:extLst>
                  <a:ext uri="{FF2B5EF4-FFF2-40B4-BE49-F238E27FC236}">
                    <a16:creationId xmlns:a16="http://schemas.microsoft.com/office/drawing/2014/main" id="{64D0EDA1-58A7-EE56-579F-0EF818EC27B7}"/>
                  </a:ext>
                </a:extLst>
              </p:cNvPr>
              <p:cNvGrpSpPr/>
              <p:nvPr/>
            </p:nvGrpSpPr>
            <p:grpSpPr>
              <a:xfrm>
                <a:off x="1737412" y="1921726"/>
                <a:ext cx="2068959" cy="2135222"/>
                <a:chOff x="1737412" y="1921726"/>
                <a:chExt cx="2068959" cy="2135222"/>
              </a:xfrm>
            </p:grpSpPr>
            <p:sp>
              <p:nvSpPr>
                <p:cNvPr id="72" name="Rectangle: Diagonal Corners Rounded 71">
                  <a:extLst>
                    <a:ext uri="{FF2B5EF4-FFF2-40B4-BE49-F238E27FC236}">
                      <a16:creationId xmlns:a16="http://schemas.microsoft.com/office/drawing/2014/main" id="{71795B1C-CD15-5C00-79F5-6F654B3DBB59}"/>
                    </a:ext>
                  </a:extLst>
                </p:cNvPr>
                <p:cNvSpPr/>
                <p:nvPr/>
              </p:nvSpPr>
              <p:spPr>
                <a:xfrm>
                  <a:off x="1737412" y="1921726"/>
                  <a:ext cx="2068959" cy="2135222"/>
                </a:xfrm>
                <a:prstGeom prst="round2DiagRect">
                  <a:avLst>
                    <a:gd name="adj1" fmla="val 10252"/>
                    <a:gd name="adj2" fmla="val 0"/>
                  </a:avLst>
                </a:prstGeom>
                <a:solidFill>
                  <a:srgbClr val="FFB314">
                    <a:alpha val="50000"/>
                  </a:srgbClr>
                </a:solidFill>
                <a:ln>
                  <a:noFill/>
                </a:ln>
                <a:effectLst/>
              </p:spPr>
              <p:txBody>
                <a:bodyPr lIns="36000" tIns="36000" rIns="36000" bIns="36000"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609585" algn="l" rtl="0" fontAlgn="base">
                    <a:spcBef>
                      <a:spcPct val="0"/>
                    </a:spcBef>
                    <a:spcAft>
                      <a:spcPct val="0"/>
                    </a:spcAft>
                    <a:defRPr kern="1200">
                      <a:solidFill>
                        <a:schemeClr val="lt1"/>
                      </a:solidFill>
                      <a:latin typeface="+mn-lt"/>
                      <a:ea typeface="+mn-ea"/>
                      <a:cs typeface="+mn-cs"/>
                    </a:defRPr>
                  </a:lvl2pPr>
                  <a:lvl3pPr marL="1219170" algn="l" rtl="0" fontAlgn="base">
                    <a:spcBef>
                      <a:spcPct val="0"/>
                    </a:spcBef>
                    <a:spcAft>
                      <a:spcPct val="0"/>
                    </a:spcAft>
                    <a:defRPr kern="1200">
                      <a:solidFill>
                        <a:schemeClr val="lt1"/>
                      </a:solidFill>
                      <a:latin typeface="+mn-lt"/>
                      <a:ea typeface="+mn-ea"/>
                      <a:cs typeface="+mn-cs"/>
                    </a:defRPr>
                  </a:lvl3pPr>
                  <a:lvl4pPr marL="1828754" algn="l" rtl="0" fontAlgn="base">
                    <a:spcBef>
                      <a:spcPct val="0"/>
                    </a:spcBef>
                    <a:spcAft>
                      <a:spcPct val="0"/>
                    </a:spcAft>
                    <a:defRPr kern="1200">
                      <a:solidFill>
                        <a:schemeClr val="lt1"/>
                      </a:solidFill>
                      <a:latin typeface="+mn-lt"/>
                      <a:ea typeface="+mn-ea"/>
                      <a:cs typeface="+mn-cs"/>
                    </a:defRPr>
                  </a:lvl4pPr>
                  <a:lvl5pPr marL="2438339" algn="l" rtl="0" fontAlgn="base">
                    <a:spcBef>
                      <a:spcPct val="0"/>
                    </a:spcBef>
                    <a:spcAft>
                      <a:spcPct val="0"/>
                    </a:spcAft>
                    <a:defRPr kern="1200">
                      <a:solidFill>
                        <a:schemeClr val="lt1"/>
                      </a:solidFill>
                      <a:latin typeface="+mn-lt"/>
                      <a:ea typeface="+mn-ea"/>
                      <a:cs typeface="+mn-cs"/>
                    </a:defRPr>
                  </a:lvl5pPr>
                  <a:lvl6pPr marL="3047924" algn="l" defTabSz="609585" rtl="0" eaLnBrk="1" latinLnBrk="0" hangingPunct="1">
                    <a:defRPr kern="1200">
                      <a:solidFill>
                        <a:schemeClr val="lt1"/>
                      </a:solidFill>
                      <a:latin typeface="+mn-lt"/>
                      <a:ea typeface="+mn-ea"/>
                      <a:cs typeface="+mn-cs"/>
                    </a:defRPr>
                  </a:lvl6pPr>
                  <a:lvl7pPr marL="3657509" algn="l" defTabSz="609585" rtl="0" eaLnBrk="1" latinLnBrk="0" hangingPunct="1">
                    <a:defRPr kern="1200">
                      <a:solidFill>
                        <a:schemeClr val="lt1"/>
                      </a:solidFill>
                      <a:latin typeface="+mn-lt"/>
                      <a:ea typeface="+mn-ea"/>
                      <a:cs typeface="+mn-cs"/>
                    </a:defRPr>
                  </a:lvl7pPr>
                  <a:lvl8pPr marL="4267093" algn="l" defTabSz="609585" rtl="0" eaLnBrk="1" latinLnBrk="0" hangingPunct="1">
                    <a:defRPr kern="1200">
                      <a:solidFill>
                        <a:schemeClr val="lt1"/>
                      </a:solidFill>
                      <a:latin typeface="+mn-lt"/>
                      <a:ea typeface="+mn-ea"/>
                      <a:cs typeface="+mn-cs"/>
                    </a:defRPr>
                  </a:lvl8pPr>
                  <a:lvl9pPr marL="4876678" algn="l" defTabSz="609585"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10000"/>
                    </a:lnSpc>
                    <a:spcBef>
                      <a:spcPts val="200"/>
                    </a:spcBef>
                    <a:spcAft>
                      <a:spcPts val="200"/>
                    </a:spcAft>
                    <a:buClrTx/>
                    <a:buSzTx/>
                    <a:buFontTx/>
                    <a:buNone/>
                    <a:tabLst/>
                    <a:defRPr/>
                  </a:pPr>
                  <a:endParaRPr kumimoji="0" lang="fr-FR" sz="1600" b="0" i="0" u="none" strike="noStrike" kern="1200" cap="none" spc="0" normalizeH="0" baseline="0" noProof="0">
                    <a:ln>
                      <a:noFill/>
                    </a:ln>
                    <a:solidFill>
                      <a:srgbClr val="FFFFFF"/>
                    </a:solidFill>
                    <a:effectLst/>
                    <a:uLnTx/>
                    <a:uFillTx/>
                    <a:latin typeface="Segoe UI Light"/>
                    <a:ea typeface="+mn-ea"/>
                    <a:cs typeface="+mn-cs"/>
                  </a:endParaRPr>
                </a:p>
              </p:txBody>
            </p:sp>
            <p:sp>
              <p:nvSpPr>
                <p:cNvPr id="73" name="Rectangle: Diagonal Corners Rounded 72">
                  <a:extLst>
                    <a:ext uri="{FF2B5EF4-FFF2-40B4-BE49-F238E27FC236}">
                      <a16:creationId xmlns:a16="http://schemas.microsoft.com/office/drawing/2014/main" id="{DFCD5231-281D-C942-A90F-15C3D0431ADE}"/>
                    </a:ext>
                  </a:extLst>
                </p:cNvPr>
                <p:cNvSpPr/>
                <p:nvPr/>
              </p:nvSpPr>
              <p:spPr>
                <a:xfrm>
                  <a:off x="1744285" y="1927882"/>
                  <a:ext cx="2062086" cy="278520"/>
                </a:xfrm>
                <a:prstGeom prst="round2DiagRect">
                  <a:avLst>
                    <a:gd name="adj1" fmla="val 50000"/>
                    <a:gd name="adj2" fmla="val 0"/>
                  </a:avLst>
                </a:prstGeom>
                <a:solidFill>
                  <a:srgbClr val="FFB314">
                    <a:alpha val="50000"/>
                  </a:srgbClr>
                </a:solidFill>
                <a:ln>
                  <a:noFill/>
                </a:ln>
                <a:effectLst/>
              </p:spPr>
              <p:txBody>
                <a:bodyPr lIns="36000" tIns="36000" rIns="36000" bIns="36000"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609585" algn="l" rtl="0" fontAlgn="base">
                    <a:spcBef>
                      <a:spcPct val="0"/>
                    </a:spcBef>
                    <a:spcAft>
                      <a:spcPct val="0"/>
                    </a:spcAft>
                    <a:defRPr kern="1200">
                      <a:solidFill>
                        <a:schemeClr val="lt1"/>
                      </a:solidFill>
                      <a:latin typeface="+mn-lt"/>
                      <a:ea typeface="+mn-ea"/>
                      <a:cs typeface="+mn-cs"/>
                    </a:defRPr>
                  </a:lvl2pPr>
                  <a:lvl3pPr marL="1219170" algn="l" rtl="0" fontAlgn="base">
                    <a:spcBef>
                      <a:spcPct val="0"/>
                    </a:spcBef>
                    <a:spcAft>
                      <a:spcPct val="0"/>
                    </a:spcAft>
                    <a:defRPr kern="1200">
                      <a:solidFill>
                        <a:schemeClr val="lt1"/>
                      </a:solidFill>
                      <a:latin typeface="+mn-lt"/>
                      <a:ea typeface="+mn-ea"/>
                      <a:cs typeface="+mn-cs"/>
                    </a:defRPr>
                  </a:lvl3pPr>
                  <a:lvl4pPr marL="1828754" algn="l" rtl="0" fontAlgn="base">
                    <a:spcBef>
                      <a:spcPct val="0"/>
                    </a:spcBef>
                    <a:spcAft>
                      <a:spcPct val="0"/>
                    </a:spcAft>
                    <a:defRPr kern="1200">
                      <a:solidFill>
                        <a:schemeClr val="lt1"/>
                      </a:solidFill>
                      <a:latin typeface="+mn-lt"/>
                      <a:ea typeface="+mn-ea"/>
                      <a:cs typeface="+mn-cs"/>
                    </a:defRPr>
                  </a:lvl4pPr>
                  <a:lvl5pPr marL="2438339" algn="l" rtl="0" fontAlgn="base">
                    <a:spcBef>
                      <a:spcPct val="0"/>
                    </a:spcBef>
                    <a:spcAft>
                      <a:spcPct val="0"/>
                    </a:spcAft>
                    <a:defRPr kern="1200">
                      <a:solidFill>
                        <a:schemeClr val="lt1"/>
                      </a:solidFill>
                      <a:latin typeface="+mn-lt"/>
                      <a:ea typeface="+mn-ea"/>
                      <a:cs typeface="+mn-cs"/>
                    </a:defRPr>
                  </a:lvl5pPr>
                  <a:lvl6pPr marL="3047924" algn="l" defTabSz="609585" rtl="0" eaLnBrk="1" latinLnBrk="0" hangingPunct="1">
                    <a:defRPr kern="1200">
                      <a:solidFill>
                        <a:schemeClr val="lt1"/>
                      </a:solidFill>
                      <a:latin typeface="+mn-lt"/>
                      <a:ea typeface="+mn-ea"/>
                      <a:cs typeface="+mn-cs"/>
                    </a:defRPr>
                  </a:lvl6pPr>
                  <a:lvl7pPr marL="3657509" algn="l" defTabSz="609585" rtl="0" eaLnBrk="1" latinLnBrk="0" hangingPunct="1">
                    <a:defRPr kern="1200">
                      <a:solidFill>
                        <a:schemeClr val="lt1"/>
                      </a:solidFill>
                      <a:latin typeface="+mn-lt"/>
                      <a:ea typeface="+mn-ea"/>
                      <a:cs typeface="+mn-cs"/>
                    </a:defRPr>
                  </a:lvl7pPr>
                  <a:lvl8pPr marL="4267093" algn="l" defTabSz="609585" rtl="0" eaLnBrk="1" latinLnBrk="0" hangingPunct="1">
                    <a:defRPr kern="1200">
                      <a:solidFill>
                        <a:schemeClr val="lt1"/>
                      </a:solidFill>
                      <a:latin typeface="+mn-lt"/>
                      <a:ea typeface="+mn-ea"/>
                      <a:cs typeface="+mn-cs"/>
                    </a:defRPr>
                  </a:lvl8pPr>
                  <a:lvl9pPr marL="4876678" algn="l" defTabSz="609585"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10000"/>
                    </a:lnSpc>
                    <a:spcBef>
                      <a:spcPts val="200"/>
                    </a:spcBef>
                    <a:spcAft>
                      <a:spcPts val="20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Light"/>
                      <a:ea typeface="+mn-ea"/>
                      <a:cs typeface="+mn-cs"/>
                    </a:rPr>
                    <a:t>Assembly</a:t>
                  </a:r>
                  <a:endParaRPr kumimoji="0" lang="fr-FR" sz="1600" b="0" i="0" u="none" strike="noStrike" kern="1200" cap="none" spc="0" normalizeH="0" baseline="0" noProof="0">
                    <a:ln>
                      <a:noFill/>
                    </a:ln>
                    <a:solidFill>
                      <a:srgbClr val="FFFFFF"/>
                    </a:solidFill>
                    <a:effectLst/>
                    <a:uLnTx/>
                    <a:uFillTx/>
                    <a:latin typeface="Segoe UI Light"/>
                    <a:ea typeface="+mn-ea"/>
                    <a:cs typeface="+mn-cs"/>
                  </a:endParaRPr>
                </a:p>
              </p:txBody>
            </p:sp>
          </p:grpSp>
          <p:grpSp>
            <p:nvGrpSpPr>
              <p:cNvPr id="66" name="Group 65">
                <a:extLst>
                  <a:ext uri="{FF2B5EF4-FFF2-40B4-BE49-F238E27FC236}">
                    <a16:creationId xmlns:a16="http://schemas.microsoft.com/office/drawing/2014/main" id="{E33C9E06-544A-223F-439F-330294BC287F}"/>
                  </a:ext>
                </a:extLst>
              </p:cNvPr>
              <p:cNvGrpSpPr/>
              <p:nvPr/>
            </p:nvGrpSpPr>
            <p:grpSpPr>
              <a:xfrm>
                <a:off x="2796265" y="3054974"/>
                <a:ext cx="922895" cy="922894"/>
                <a:chOff x="2796265" y="3054974"/>
                <a:chExt cx="922895" cy="922894"/>
              </a:xfrm>
            </p:grpSpPr>
            <p:pic>
              <p:nvPicPr>
                <p:cNvPr id="70" name="Graphic 34" descr="Folder outline">
                  <a:extLst>
                    <a:ext uri="{FF2B5EF4-FFF2-40B4-BE49-F238E27FC236}">
                      <a16:creationId xmlns:a16="http://schemas.microsoft.com/office/drawing/2014/main" id="{A9865306-6C18-DE1D-C0A3-9CB138CCDA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96265" y="3054974"/>
                  <a:ext cx="922895" cy="922894"/>
                </a:xfrm>
                <a:prstGeom prst="rect">
                  <a:avLst/>
                </a:prstGeom>
              </p:spPr>
            </p:pic>
            <p:sp>
              <p:nvSpPr>
                <p:cNvPr id="71" name="TextBox 35">
                  <a:extLst>
                    <a:ext uri="{FF2B5EF4-FFF2-40B4-BE49-F238E27FC236}">
                      <a16:creationId xmlns:a16="http://schemas.microsoft.com/office/drawing/2014/main" id="{485717E1-286E-D8C0-DE30-EBD2C5F6D46A}"/>
                    </a:ext>
                  </a:extLst>
                </p:cNvPr>
                <p:cNvSpPr txBox="1"/>
                <p:nvPr/>
              </p:nvSpPr>
              <p:spPr>
                <a:xfrm>
                  <a:off x="2919959" y="3392451"/>
                  <a:ext cx="681188" cy="265836"/>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5"/>
                      </a:solidFill>
                      <a:latin typeface="+mn-lt"/>
                      <a:ea typeface="+mn-ea"/>
                      <a:cs typeface="+mn-cs"/>
                    </a:defRPr>
                  </a:lvl1pPr>
                  <a:lvl2pPr marL="609585" algn="l" rtl="0" fontAlgn="base">
                    <a:spcBef>
                      <a:spcPct val="0"/>
                    </a:spcBef>
                    <a:spcAft>
                      <a:spcPct val="0"/>
                    </a:spcAft>
                    <a:defRPr kern="1200">
                      <a:solidFill>
                        <a:schemeClr val="accent5"/>
                      </a:solidFill>
                      <a:latin typeface="+mn-lt"/>
                      <a:ea typeface="+mn-ea"/>
                      <a:cs typeface="+mn-cs"/>
                    </a:defRPr>
                  </a:lvl2pPr>
                  <a:lvl3pPr marL="1219170" algn="l" rtl="0" fontAlgn="base">
                    <a:spcBef>
                      <a:spcPct val="0"/>
                    </a:spcBef>
                    <a:spcAft>
                      <a:spcPct val="0"/>
                    </a:spcAft>
                    <a:defRPr kern="1200">
                      <a:solidFill>
                        <a:schemeClr val="accent5"/>
                      </a:solidFill>
                      <a:latin typeface="+mn-lt"/>
                      <a:ea typeface="+mn-ea"/>
                      <a:cs typeface="+mn-cs"/>
                    </a:defRPr>
                  </a:lvl3pPr>
                  <a:lvl4pPr marL="1828754" algn="l" rtl="0" fontAlgn="base">
                    <a:spcBef>
                      <a:spcPct val="0"/>
                    </a:spcBef>
                    <a:spcAft>
                      <a:spcPct val="0"/>
                    </a:spcAft>
                    <a:defRPr kern="1200">
                      <a:solidFill>
                        <a:schemeClr val="accent5"/>
                      </a:solidFill>
                      <a:latin typeface="+mn-lt"/>
                      <a:ea typeface="+mn-ea"/>
                      <a:cs typeface="+mn-cs"/>
                    </a:defRPr>
                  </a:lvl4pPr>
                  <a:lvl5pPr marL="2438339" algn="l" rtl="0" fontAlgn="base">
                    <a:spcBef>
                      <a:spcPct val="0"/>
                    </a:spcBef>
                    <a:spcAft>
                      <a:spcPct val="0"/>
                    </a:spcAft>
                    <a:defRPr kern="1200">
                      <a:solidFill>
                        <a:schemeClr val="accent5"/>
                      </a:solidFill>
                      <a:latin typeface="+mn-lt"/>
                      <a:ea typeface="+mn-ea"/>
                      <a:cs typeface="+mn-cs"/>
                    </a:defRPr>
                  </a:lvl5pPr>
                  <a:lvl6pPr marL="3047924" algn="l" defTabSz="609585" rtl="0" eaLnBrk="1" latinLnBrk="0" hangingPunct="1">
                    <a:defRPr kern="1200">
                      <a:solidFill>
                        <a:schemeClr val="accent5"/>
                      </a:solidFill>
                      <a:latin typeface="+mn-lt"/>
                      <a:ea typeface="+mn-ea"/>
                      <a:cs typeface="+mn-cs"/>
                    </a:defRPr>
                  </a:lvl6pPr>
                  <a:lvl7pPr marL="3657509" algn="l" defTabSz="609585" rtl="0" eaLnBrk="1" latinLnBrk="0" hangingPunct="1">
                    <a:defRPr kern="1200">
                      <a:solidFill>
                        <a:schemeClr val="accent5"/>
                      </a:solidFill>
                      <a:latin typeface="+mn-lt"/>
                      <a:ea typeface="+mn-ea"/>
                      <a:cs typeface="+mn-cs"/>
                    </a:defRPr>
                  </a:lvl7pPr>
                  <a:lvl8pPr marL="4267093" algn="l" defTabSz="609585" rtl="0" eaLnBrk="1" latinLnBrk="0" hangingPunct="1">
                    <a:defRPr kern="1200">
                      <a:solidFill>
                        <a:schemeClr val="accent5"/>
                      </a:solidFill>
                      <a:latin typeface="+mn-lt"/>
                      <a:ea typeface="+mn-ea"/>
                      <a:cs typeface="+mn-cs"/>
                    </a:defRPr>
                  </a:lvl8pPr>
                  <a:lvl9pPr marL="4876678" algn="l" defTabSz="609585" rtl="0" eaLnBrk="1" latinLnBrk="0" hangingPunct="1">
                    <a:defRPr kern="1200">
                      <a:solidFill>
                        <a:schemeClr val="accent5"/>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890078"/>
                      </a:solidFill>
                      <a:effectLst/>
                      <a:uLnTx/>
                      <a:uFillTx/>
                      <a:latin typeface="Segoe UI Light"/>
                      <a:ea typeface="+mn-ea"/>
                      <a:cs typeface="+mn-cs"/>
                    </a:rPr>
                    <a:t>MSIL</a:t>
                  </a:r>
                  <a:endParaRPr kumimoji="0" lang="fr-FR" sz="1200" b="1" i="0" u="none" strike="noStrike" kern="1200" cap="none" spc="0" normalizeH="0" baseline="0" noProof="0">
                    <a:ln>
                      <a:noFill/>
                    </a:ln>
                    <a:solidFill>
                      <a:srgbClr val="890078"/>
                    </a:solidFill>
                    <a:effectLst/>
                    <a:uLnTx/>
                    <a:uFillTx/>
                    <a:latin typeface="Segoe UI Light"/>
                    <a:ea typeface="+mn-ea"/>
                    <a:cs typeface="+mn-cs"/>
                  </a:endParaRPr>
                </a:p>
              </p:txBody>
            </p:sp>
          </p:grpSp>
          <p:grpSp>
            <p:nvGrpSpPr>
              <p:cNvPr id="67" name="Group 66">
                <a:extLst>
                  <a:ext uri="{FF2B5EF4-FFF2-40B4-BE49-F238E27FC236}">
                    <a16:creationId xmlns:a16="http://schemas.microsoft.com/office/drawing/2014/main" id="{6C4CEA81-6E16-078D-249A-2895B775B110}"/>
                  </a:ext>
                </a:extLst>
              </p:cNvPr>
              <p:cNvGrpSpPr/>
              <p:nvPr/>
            </p:nvGrpSpPr>
            <p:grpSpPr>
              <a:xfrm>
                <a:off x="1831279" y="3055241"/>
                <a:ext cx="922895" cy="922894"/>
                <a:chOff x="1831280" y="2368582"/>
                <a:chExt cx="922895" cy="922894"/>
              </a:xfrm>
            </p:grpSpPr>
            <p:pic>
              <p:nvPicPr>
                <p:cNvPr id="68" name="Graphic 32" descr="Folder outline">
                  <a:extLst>
                    <a:ext uri="{FF2B5EF4-FFF2-40B4-BE49-F238E27FC236}">
                      <a16:creationId xmlns:a16="http://schemas.microsoft.com/office/drawing/2014/main" id="{14185D88-5EBC-07E3-11CA-FA5D0CC258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1280" y="2368582"/>
                  <a:ext cx="922895" cy="922894"/>
                </a:xfrm>
                <a:prstGeom prst="rect">
                  <a:avLst/>
                </a:prstGeom>
              </p:spPr>
            </p:pic>
            <p:sp>
              <p:nvSpPr>
                <p:cNvPr id="69" name="TextBox 33">
                  <a:extLst>
                    <a:ext uri="{FF2B5EF4-FFF2-40B4-BE49-F238E27FC236}">
                      <a16:creationId xmlns:a16="http://schemas.microsoft.com/office/drawing/2014/main" id="{ADABDB81-A5D7-E531-27CA-22CD3BA30DD2}"/>
                    </a:ext>
                  </a:extLst>
                </p:cNvPr>
                <p:cNvSpPr txBox="1"/>
                <p:nvPr/>
              </p:nvSpPr>
              <p:spPr>
                <a:xfrm>
                  <a:off x="1952133" y="2702522"/>
                  <a:ext cx="681188" cy="265836"/>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5"/>
                      </a:solidFill>
                      <a:latin typeface="+mn-lt"/>
                      <a:ea typeface="+mn-ea"/>
                      <a:cs typeface="+mn-cs"/>
                    </a:defRPr>
                  </a:lvl1pPr>
                  <a:lvl2pPr marL="609585" algn="l" rtl="0" fontAlgn="base">
                    <a:spcBef>
                      <a:spcPct val="0"/>
                    </a:spcBef>
                    <a:spcAft>
                      <a:spcPct val="0"/>
                    </a:spcAft>
                    <a:defRPr kern="1200">
                      <a:solidFill>
                        <a:schemeClr val="accent5"/>
                      </a:solidFill>
                      <a:latin typeface="+mn-lt"/>
                      <a:ea typeface="+mn-ea"/>
                      <a:cs typeface="+mn-cs"/>
                    </a:defRPr>
                  </a:lvl2pPr>
                  <a:lvl3pPr marL="1219170" algn="l" rtl="0" fontAlgn="base">
                    <a:spcBef>
                      <a:spcPct val="0"/>
                    </a:spcBef>
                    <a:spcAft>
                      <a:spcPct val="0"/>
                    </a:spcAft>
                    <a:defRPr kern="1200">
                      <a:solidFill>
                        <a:schemeClr val="accent5"/>
                      </a:solidFill>
                      <a:latin typeface="+mn-lt"/>
                      <a:ea typeface="+mn-ea"/>
                      <a:cs typeface="+mn-cs"/>
                    </a:defRPr>
                  </a:lvl3pPr>
                  <a:lvl4pPr marL="1828754" algn="l" rtl="0" fontAlgn="base">
                    <a:spcBef>
                      <a:spcPct val="0"/>
                    </a:spcBef>
                    <a:spcAft>
                      <a:spcPct val="0"/>
                    </a:spcAft>
                    <a:defRPr kern="1200">
                      <a:solidFill>
                        <a:schemeClr val="accent5"/>
                      </a:solidFill>
                      <a:latin typeface="+mn-lt"/>
                      <a:ea typeface="+mn-ea"/>
                      <a:cs typeface="+mn-cs"/>
                    </a:defRPr>
                  </a:lvl4pPr>
                  <a:lvl5pPr marL="2438339" algn="l" rtl="0" fontAlgn="base">
                    <a:spcBef>
                      <a:spcPct val="0"/>
                    </a:spcBef>
                    <a:spcAft>
                      <a:spcPct val="0"/>
                    </a:spcAft>
                    <a:defRPr kern="1200">
                      <a:solidFill>
                        <a:schemeClr val="accent5"/>
                      </a:solidFill>
                      <a:latin typeface="+mn-lt"/>
                      <a:ea typeface="+mn-ea"/>
                      <a:cs typeface="+mn-cs"/>
                    </a:defRPr>
                  </a:lvl5pPr>
                  <a:lvl6pPr marL="3047924" algn="l" defTabSz="609585" rtl="0" eaLnBrk="1" latinLnBrk="0" hangingPunct="1">
                    <a:defRPr kern="1200">
                      <a:solidFill>
                        <a:schemeClr val="accent5"/>
                      </a:solidFill>
                      <a:latin typeface="+mn-lt"/>
                      <a:ea typeface="+mn-ea"/>
                      <a:cs typeface="+mn-cs"/>
                    </a:defRPr>
                  </a:lvl6pPr>
                  <a:lvl7pPr marL="3657509" algn="l" defTabSz="609585" rtl="0" eaLnBrk="1" latinLnBrk="0" hangingPunct="1">
                    <a:defRPr kern="1200">
                      <a:solidFill>
                        <a:schemeClr val="accent5"/>
                      </a:solidFill>
                      <a:latin typeface="+mn-lt"/>
                      <a:ea typeface="+mn-ea"/>
                      <a:cs typeface="+mn-cs"/>
                    </a:defRPr>
                  </a:lvl7pPr>
                  <a:lvl8pPr marL="4267093" algn="l" defTabSz="609585" rtl="0" eaLnBrk="1" latinLnBrk="0" hangingPunct="1">
                    <a:defRPr kern="1200">
                      <a:solidFill>
                        <a:schemeClr val="accent5"/>
                      </a:solidFill>
                      <a:latin typeface="+mn-lt"/>
                      <a:ea typeface="+mn-ea"/>
                      <a:cs typeface="+mn-cs"/>
                    </a:defRPr>
                  </a:lvl8pPr>
                  <a:lvl9pPr marL="4876678" algn="l" defTabSz="609585" rtl="0" eaLnBrk="1" latinLnBrk="0" hangingPunct="1">
                    <a:defRPr kern="1200">
                      <a:solidFill>
                        <a:schemeClr val="accent5"/>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890078"/>
                      </a:solidFill>
                      <a:effectLst/>
                      <a:uLnTx/>
                      <a:uFillTx/>
                      <a:latin typeface="Segoe UI Light"/>
                      <a:ea typeface="+mn-ea"/>
                      <a:cs typeface="+mn-cs"/>
                    </a:rPr>
                    <a:t>.jpg</a:t>
                  </a:r>
                  <a:endParaRPr kumimoji="0" lang="fr-FR" sz="1200" b="1" i="0" u="none" strike="noStrike" kern="1200" cap="none" spc="0" normalizeH="0" baseline="0" noProof="0">
                    <a:ln>
                      <a:noFill/>
                    </a:ln>
                    <a:solidFill>
                      <a:srgbClr val="890078"/>
                    </a:solidFill>
                    <a:effectLst/>
                    <a:uLnTx/>
                    <a:uFillTx/>
                    <a:latin typeface="Segoe UI Light"/>
                    <a:ea typeface="+mn-ea"/>
                    <a:cs typeface="+mn-cs"/>
                  </a:endParaRPr>
                </a:p>
              </p:txBody>
            </p:sp>
          </p:grpSp>
        </p:grpSp>
        <p:grpSp>
          <p:nvGrpSpPr>
            <p:cNvPr id="31" name="Group 30">
              <a:extLst>
                <a:ext uri="{FF2B5EF4-FFF2-40B4-BE49-F238E27FC236}">
                  <a16:creationId xmlns:a16="http://schemas.microsoft.com/office/drawing/2014/main" id="{AA6BAAAA-D2E1-C27D-7C23-9E8F7DFA6211}"/>
                </a:ext>
              </a:extLst>
            </p:cNvPr>
            <p:cNvGrpSpPr/>
            <p:nvPr/>
          </p:nvGrpSpPr>
          <p:grpSpPr>
            <a:xfrm>
              <a:off x="834452" y="2028315"/>
              <a:ext cx="1076175" cy="961650"/>
              <a:chOff x="834452" y="2028315"/>
              <a:chExt cx="1076175" cy="961650"/>
            </a:xfrm>
          </p:grpSpPr>
          <p:pic>
            <p:nvPicPr>
              <p:cNvPr id="8" name="Graphic 34" descr="Folder outline">
                <a:extLst>
                  <a:ext uri="{FF2B5EF4-FFF2-40B4-BE49-F238E27FC236}">
                    <a16:creationId xmlns:a16="http://schemas.microsoft.com/office/drawing/2014/main" id="{99C56FF4-86C0-1BBF-A721-311C5FD92E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4452" y="2028315"/>
                <a:ext cx="1076175" cy="961650"/>
              </a:xfrm>
              <a:prstGeom prst="rect">
                <a:avLst/>
              </a:prstGeom>
            </p:spPr>
          </p:pic>
          <p:sp>
            <p:nvSpPr>
              <p:cNvPr id="9" name="TextBox 35">
                <a:extLst>
                  <a:ext uri="{FF2B5EF4-FFF2-40B4-BE49-F238E27FC236}">
                    <a16:creationId xmlns:a16="http://schemas.microsoft.com/office/drawing/2014/main" id="{1C0EA1B5-99A9-1D43-6723-53400C4063A0}"/>
                  </a:ext>
                </a:extLst>
              </p:cNvPr>
              <p:cNvSpPr txBox="1"/>
              <p:nvPr/>
            </p:nvSpPr>
            <p:spPr>
              <a:xfrm>
                <a:off x="975377" y="2392341"/>
                <a:ext cx="794324" cy="276999"/>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5"/>
                    </a:solidFill>
                    <a:latin typeface="+mn-lt"/>
                    <a:ea typeface="+mn-ea"/>
                    <a:cs typeface="+mn-cs"/>
                  </a:defRPr>
                </a:lvl1pPr>
                <a:lvl2pPr marL="609585" algn="l" rtl="0" fontAlgn="base">
                  <a:spcBef>
                    <a:spcPct val="0"/>
                  </a:spcBef>
                  <a:spcAft>
                    <a:spcPct val="0"/>
                  </a:spcAft>
                  <a:defRPr kern="1200">
                    <a:solidFill>
                      <a:schemeClr val="accent5"/>
                    </a:solidFill>
                    <a:latin typeface="+mn-lt"/>
                    <a:ea typeface="+mn-ea"/>
                    <a:cs typeface="+mn-cs"/>
                  </a:defRPr>
                </a:lvl2pPr>
                <a:lvl3pPr marL="1219170" algn="l" rtl="0" fontAlgn="base">
                  <a:spcBef>
                    <a:spcPct val="0"/>
                  </a:spcBef>
                  <a:spcAft>
                    <a:spcPct val="0"/>
                  </a:spcAft>
                  <a:defRPr kern="1200">
                    <a:solidFill>
                      <a:schemeClr val="accent5"/>
                    </a:solidFill>
                    <a:latin typeface="+mn-lt"/>
                    <a:ea typeface="+mn-ea"/>
                    <a:cs typeface="+mn-cs"/>
                  </a:defRPr>
                </a:lvl3pPr>
                <a:lvl4pPr marL="1828754" algn="l" rtl="0" fontAlgn="base">
                  <a:spcBef>
                    <a:spcPct val="0"/>
                  </a:spcBef>
                  <a:spcAft>
                    <a:spcPct val="0"/>
                  </a:spcAft>
                  <a:defRPr kern="1200">
                    <a:solidFill>
                      <a:schemeClr val="accent5"/>
                    </a:solidFill>
                    <a:latin typeface="+mn-lt"/>
                    <a:ea typeface="+mn-ea"/>
                    <a:cs typeface="+mn-cs"/>
                  </a:defRPr>
                </a:lvl4pPr>
                <a:lvl5pPr marL="2438339" algn="l" rtl="0" fontAlgn="base">
                  <a:spcBef>
                    <a:spcPct val="0"/>
                  </a:spcBef>
                  <a:spcAft>
                    <a:spcPct val="0"/>
                  </a:spcAft>
                  <a:defRPr kern="1200">
                    <a:solidFill>
                      <a:schemeClr val="accent5"/>
                    </a:solidFill>
                    <a:latin typeface="+mn-lt"/>
                    <a:ea typeface="+mn-ea"/>
                    <a:cs typeface="+mn-cs"/>
                  </a:defRPr>
                </a:lvl5pPr>
                <a:lvl6pPr marL="3047924" algn="l" defTabSz="609585" rtl="0" eaLnBrk="1" latinLnBrk="0" hangingPunct="1">
                  <a:defRPr kern="1200">
                    <a:solidFill>
                      <a:schemeClr val="accent5"/>
                    </a:solidFill>
                    <a:latin typeface="+mn-lt"/>
                    <a:ea typeface="+mn-ea"/>
                    <a:cs typeface="+mn-cs"/>
                  </a:defRPr>
                </a:lvl6pPr>
                <a:lvl7pPr marL="3657509" algn="l" defTabSz="609585" rtl="0" eaLnBrk="1" latinLnBrk="0" hangingPunct="1">
                  <a:defRPr kern="1200">
                    <a:solidFill>
                      <a:schemeClr val="accent5"/>
                    </a:solidFill>
                    <a:latin typeface="+mn-lt"/>
                    <a:ea typeface="+mn-ea"/>
                    <a:cs typeface="+mn-cs"/>
                  </a:defRPr>
                </a:lvl7pPr>
                <a:lvl8pPr marL="4267093" algn="l" defTabSz="609585" rtl="0" eaLnBrk="1" latinLnBrk="0" hangingPunct="1">
                  <a:defRPr kern="1200">
                    <a:solidFill>
                      <a:schemeClr val="accent5"/>
                    </a:solidFill>
                    <a:latin typeface="+mn-lt"/>
                    <a:ea typeface="+mn-ea"/>
                    <a:cs typeface="+mn-cs"/>
                  </a:defRPr>
                </a:lvl8pPr>
                <a:lvl9pPr marL="4876678" algn="l" defTabSz="609585" rtl="0" eaLnBrk="1" latinLnBrk="0" hangingPunct="1">
                  <a:defRPr kern="1200">
                    <a:solidFill>
                      <a:schemeClr val="accent5"/>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890078"/>
                    </a:solidFill>
                    <a:effectLst/>
                    <a:uLnTx/>
                    <a:uFillTx/>
                    <a:latin typeface="Segoe UI Light"/>
                    <a:ea typeface="+mn-ea"/>
                    <a:cs typeface="+mn-cs"/>
                  </a:rPr>
                  <a:t>Metadata</a:t>
                </a:r>
                <a:endParaRPr kumimoji="0" lang="fr-FR" sz="1200" b="1" i="0" u="none" strike="noStrike" kern="1200" cap="none" spc="0" normalizeH="0" baseline="0" noProof="0">
                  <a:ln>
                    <a:noFill/>
                  </a:ln>
                  <a:solidFill>
                    <a:srgbClr val="890078"/>
                  </a:solidFill>
                  <a:effectLst/>
                  <a:uLnTx/>
                  <a:uFillTx/>
                  <a:latin typeface="Segoe UI Light"/>
                  <a:ea typeface="+mn-ea"/>
                  <a:cs typeface="+mn-cs"/>
                </a:endParaRPr>
              </a:p>
            </p:txBody>
          </p:sp>
        </p:grpSp>
        <p:grpSp>
          <p:nvGrpSpPr>
            <p:cNvPr id="30" name="Group 29">
              <a:extLst>
                <a:ext uri="{FF2B5EF4-FFF2-40B4-BE49-F238E27FC236}">
                  <a16:creationId xmlns:a16="http://schemas.microsoft.com/office/drawing/2014/main" id="{0E7AFE0F-DF1E-F4D5-5121-867B81654B66}"/>
                </a:ext>
              </a:extLst>
            </p:cNvPr>
            <p:cNvGrpSpPr/>
            <p:nvPr/>
          </p:nvGrpSpPr>
          <p:grpSpPr>
            <a:xfrm>
              <a:off x="1959709" y="2032335"/>
              <a:ext cx="1076175" cy="961650"/>
              <a:chOff x="1959709" y="2032335"/>
              <a:chExt cx="1076175" cy="961650"/>
            </a:xfrm>
          </p:grpSpPr>
          <p:pic>
            <p:nvPicPr>
              <p:cNvPr id="10" name="Graphic 34" descr="Folder outline">
                <a:extLst>
                  <a:ext uri="{FF2B5EF4-FFF2-40B4-BE49-F238E27FC236}">
                    <a16:creationId xmlns:a16="http://schemas.microsoft.com/office/drawing/2014/main" id="{3B6A5064-990F-7C1C-079F-B77AE3080A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9709" y="2032335"/>
                <a:ext cx="1076175" cy="961650"/>
              </a:xfrm>
              <a:prstGeom prst="rect">
                <a:avLst/>
              </a:prstGeom>
            </p:spPr>
          </p:pic>
          <p:sp>
            <p:nvSpPr>
              <p:cNvPr id="11" name="TextBox 35">
                <a:extLst>
                  <a:ext uri="{FF2B5EF4-FFF2-40B4-BE49-F238E27FC236}">
                    <a16:creationId xmlns:a16="http://schemas.microsoft.com/office/drawing/2014/main" id="{7993198F-F4AC-EA07-BE7B-53638EE3E29F}"/>
                  </a:ext>
                </a:extLst>
              </p:cNvPr>
              <p:cNvSpPr txBox="1"/>
              <p:nvPr/>
            </p:nvSpPr>
            <p:spPr>
              <a:xfrm>
                <a:off x="2104730" y="2389853"/>
                <a:ext cx="794324" cy="276999"/>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5"/>
                    </a:solidFill>
                    <a:latin typeface="+mn-lt"/>
                    <a:ea typeface="+mn-ea"/>
                    <a:cs typeface="+mn-cs"/>
                  </a:defRPr>
                </a:lvl1pPr>
                <a:lvl2pPr marL="609585" algn="l" rtl="0" fontAlgn="base">
                  <a:spcBef>
                    <a:spcPct val="0"/>
                  </a:spcBef>
                  <a:spcAft>
                    <a:spcPct val="0"/>
                  </a:spcAft>
                  <a:defRPr kern="1200">
                    <a:solidFill>
                      <a:schemeClr val="accent5"/>
                    </a:solidFill>
                    <a:latin typeface="+mn-lt"/>
                    <a:ea typeface="+mn-ea"/>
                    <a:cs typeface="+mn-cs"/>
                  </a:defRPr>
                </a:lvl2pPr>
                <a:lvl3pPr marL="1219170" algn="l" rtl="0" fontAlgn="base">
                  <a:spcBef>
                    <a:spcPct val="0"/>
                  </a:spcBef>
                  <a:spcAft>
                    <a:spcPct val="0"/>
                  </a:spcAft>
                  <a:defRPr kern="1200">
                    <a:solidFill>
                      <a:schemeClr val="accent5"/>
                    </a:solidFill>
                    <a:latin typeface="+mn-lt"/>
                    <a:ea typeface="+mn-ea"/>
                    <a:cs typeface="+mn-cs"/>
                  </a:defRPr>
                </a:lvl3pPr>
                <a:lvl4pPr marL="1828754" algn="l" rtl="0" fontAlgn="base">
                  <a:spcBef>
                    <a:spcPct val="0"/>
                  </a:spcBef>
                  <a:spcAft>
                    <a:spcPct val="0"/>
                  </a:spcAft>
                  <a:defRPr kern="1200">
                    <a:solidFill>
                      <a:schemeClr val="accent5"/>
                    </a:solidFill>
                    <a:latin typeface="+mn-lt"/>
                    <a:ea typeface="+mn-ea"/>
                    <a:cs typeface="+mn-cs"/>
                  </a:defRPr>
                </a:lvl4pPr>
                <a:lvl5pPr marL="2438339" algn="l" rtl="0" fontAlgn="base">
                  <a:spcBef>
                    <a:spcPct val="0"/>
                  </a:spcBef>
                  <a:spcAft>
                    <a:spcPct val="0"/>
                  </a:spcAft>
                  <a:defRPr kern="1200">
                    <a:solidFill>
                      <a:schemeClr val="accent5"/>
                    </a:solidFill>
                    <a:latin typeface="+mn-lt"/>
                    <a:ea typeface="+mn-ea"/>
                    <a:cs typeface="+mn-cs"/>
                  </a:defRPr>
                </a:lvl5pPr>
                <a:lvl6pPr marL="3047924" algn="l" defTabSz="609585" rtl="0" eaLnBrk="1" latinLnBrk="0" hangingPunct="1">
                  <a:defRPr kern="1200">
                    <a:solidFill>
                      <a:schemeClr val="accent5"/>
                    </a:solidFill>
                    <a:latin typeface="+mn-lt"/>
                    <a:ea typeface="+mn-ea"/>
                    <a:cs typeface="+mn-cs"/>
                  </a:defRPr>
                </a:lvl6pPr>
                <a:lvl7pPr marL="3657509" algn="l" defTabSz="609585" rtl="0" eaLnBrk="1" latinLnBrk="0" hangingPunct="1">
                  <a:defRPr kern="1200">
                    <a:solidFill>
                      <a:schemeClr val="accent5"/>
                    </a:solidFill>
                    <a:latin typeface="+mn-lt"/>
                    <a:ea typeface="+mn-ea"/>
                    <a:cs typeface="+mn-cs"/>
                  </a:defRPr>
                </a:lvl7pPr>
                <a:lvl8pPr marL="4267093" algn="l" defTabSz="609585" rtl="0" eaLnBrk="1" latinLnBrk="0" hangingPunct="1">
                  <a:defRPr kern="1200">
                    <a:solidFill>
                      <a:schemeClr val="accent5"/>
                    </a:solidFill>
                    <a:latin typeface="+mn-lt"/>
                    <a:ea typeface="+mn-ea"/>
                    <a:cs typeface="+mn-cs"/>
                  </a:defRPr>
                </a:lvl8pPr>
                <a:lvl9pPr marL="4876678" algn="l" defTabSz="609585" rtl="0" eaLnBrk="1" latinLnBrk="0" hangingPunct="1">
                  <a:defRPr kern="1200">
                    <a:solidFill>
                      <a:schemeClr val="accent5"/>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890078"/>
                    </a:solidFill>
                    <a:effectLst/>
                    <a:uLnTx/>
                    <a:uFillTx/>
                    <a:latin typeface="Segoe UI Light"/>
                    <a:ea typeface="+mn-ea"/>
                    <a:cs typeface="+mn-cs"/>
                  </a:rPr>
                  <a:t>Manifest</a:t>
                </a:r>
                <a:endParaRPr kumimoji="0" lang="fr-FR" sz="1200" b="1" i="0" u="none" strike="noStrike" kern="1200" cap="none" spc="0" normalizeH="0" baseline="0" noProof="0">
                  <a:ln>
                    <a:noFill/>
                  </a:ln>
                  <a:solidFill>
                    <a:srgbClr val="890078"/>
                  </a:solidFill>
                  <a:effectLst/>
                  <a:uLnTx/>
                  <a:uFillTx/>
                  <a:latin typeface="Segoe UI Light"/>
                  <a:ea typeface="+mn-ea"/>
                  <a:cs typeface="+mn-cs"/>
                </a:endParaRPr>
              </a:p>
            </p:txBody>
          </p:sp>
        </p:grpSp>
      </p:grpSp>
      <p:grpSp>
        <p:nvGrpSpPr>
          <p:cNvPr id="34" name="Group 33">
            <a:extLst>
              <a:ext uri="{FF2B5EF4-FFF2-40B4-BE49-F238E27FC236}">
                <a16:creationId xmlns:a16="http://schemas.microsoft.com/office/drawing/2014/main" id="{888AD72A-9726-EABB-804B-9BABB4683C0B}"/>
              </a:ext>
            </a:extLst>
          </p:cNvPr>
          <p:cNvGrpSpPr/>
          <p:nvPr/>
        </p:nvGrpSpPr>
        <p:grpSpPr>
          <a:xfrm>
            <a:off x="4664809" y="1764570"/>
            <a:ext cx="2412584" cy="2224888"/>
            <a:chOff x="724995" y="1721250"/>
            <a:chExt cx="2412584" cy="2224888"/>
          </a:xfrm>
        </p:grpSpPr>
        <p:grpSp>
          <p:nvGrpSpPr>
            <p:cNvPr id="35" name="Group 34">
              <a:extLst>
                <a:ext uri="{FF2B5EF4-FFF2-40B4-BE49-F238E27FC236}">
                  <a16:creationId xmlns:a16="http://schemas.microsoft.com/office/drawing/2014/main" id="{33DF3B23-D2F9-29A1-77A0-7E68487FF6C7}"/>
                </a:ext>
              </a:extLst>
            </p:cNvPr>
            <p:cNvGrpSpPr/>
            <p:nvPr/>
          </p:nvGrpSpPr>
          <p:grpSpPr>
            <a:xfrm>
              <a:off x="724995" y="1721250"/>
              <a:ext cx="2412584" cy="2224888"/>
              <a:chOff x="1737412" y="1921726"/>
              <a:chExt cx="2068959" cy="2135222"/>
            </a:xfrm>
          </p:grpSpPr>
          <p:grpSp>
            <p:nvGrpSpPr>
              <p:cNvPr id="76" name="Group 75">
                <a:extLst>
                  <a:ext uri="{FF2B5EF4-FFF2-40B4-BE49-F238E27FC236}">
                    <a16:creationId xmlns:a16="http://schemas.microsoft.com/office/drawing/2014/main" id="{AE09DF54-8DA5-FD53-EC1D-6FB51830D370}"/>
                  </a:ext>
                </a:extLst>
              </p:cNvPr>
              <p:cNvGrpSpPr/>
              <p:nvPr/>
            </p:nvGrpSpPr>
            <p:grpSpPr>
              <a:xfrm>
                <a:off x="1737412" y="1921726"/>
                <a:ext cx="2068959" cy="2135222"/>
                <a:chOff x="1737412" y="1921726"/>
                <a:chExt cx="2068959" cy="2135222"/>
              </a:xfrm>
            </p:grpSpPr>
            <p:sp>
              <p:nvSpPr>
                <p:cNvPr id="83" name="Rectangle: Diagonal Corners Rounded 82">
                  <a:extLst>
                    <a:ext uri="{FF2B5EF4-FFF2-40B4-BE49-F238E27FC236}">
                      <a16:creationId xmlns:a16="http://schemas.microsoft.com/office/drawing/2014/main" id="{2BBBF813-5813-2BB5-E764-B65A4A99E273}"/>
                    </a:ext>
                  </a:extLst>
                </p:cNvPr>
                <p:cNvSpPr/>
                <p:nvPr/>
              </p:nvSpPr>
              <p:spPr>
                <a:xfrm>
                  <a:off x="1737412" y="1921726"/>
                  <a:ext cx="2068959" cy="2135222"/>
                </a:xfrm>
                <a:prstGeom prst="round2DiagRect">
                  <a:avLst>
                    <a:gd name="adj1" fmla="val 10252"/>
                    <a:gd name="adj2" fmla="val 0"/>
                  </a:avLst>
                </a:prstGeom>
                <a:solidFill>
                  <a:srgbClr val="FFB314">
                    <a:alpha val="50000"/>
                  </a:srgbClr>
                </a:solidFill>
                <a:ln>
                  <a:noFill/>
                </a:ln>
                <a:effectLst/>
              </p:spPr>
              <p:txBody>
                <a:bodyPr lIns="36000" tIns="36000" rIns="36000" bIns="36000"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609585" algn="l" rtl="0" fontAlgn="base">
                    <a:spcBef>
                      <a:spcPct val="0"/>
                    </a:spcBef>
                    <a:spcAft>
                      <a:spcPct val="0"/>
                    </a:spcAft>
                    <a:defRPr kern="1200">
                      <a:solidFill>
                        <a:schemeClr val="lt1"/>
                      </a:solidFill>
                      <a:latin typeface="+mn-lt"/>
                      <a:ea typeface="+mn-ea"/>
                      <a:cs typeface="+mn-cs"/>
                    </a:defRPr>
                  </a:lvl2pPr>
                  <a:lvl3pPr marL="1219170" algn="l" rtl="0" fontAlgn="base">
                    <a:spcBef>
                      <a:spcPct val="0"/>
                    </a:spcBef>
                    <a:spcAft>
                      <a:spcPct val="0"/>
                    </a:spcAft>
                    <a:defRPr kern="1200">
                      <a:solidFill>
                        <a:schemeClr val="lt1"/>
                      </a:solidFill>
                      <a:latin typeface="+mn-lt"/>
                      <a:ea typeface="+mn-ea"/>
                      <a:cs typeface="+mn-cs"/>
                    </a:defRPr>
                  </a:lvl3pPr>
                  <a:lvl4pPr marL="1828754" algn="l" rtl="0" fontAlgn="base">
                    <a:spcBef>
                      <a:spcPct val="0"/>
                    </a:spcBef>
                    <a:spcAft>
                      <a:spcPct val="0"/>
                    </a:spcAft>
                    <a:defRPr kern="1200">
                      <a:solidFill>
                        <a:schemeClr val="lt1"/>
                      </a:solidFill>
                      <a:latin typeface="+mn-lt"/>
                      <a:ea typeface="+mn-ea"/>
                      <a:cs typeface="+mn-cs"/>
                    </a:defRPr>
                  </a:lvl4pPr>
                  <a:lvl5pPr marL="2438339" algn="l" rtl="0" fontAlgn="base">
                    <a:spcBef>
                      <a:spcPct val="0"/>
                    </a:spcBef>
                    <a:spcAft>
                      <a:spcPct val="0"/>
                    </a:spcAft>
                    <a:defRPr kern="1200">
                      <a:solidFill>
                        <a:schemeClr val="lt1"/>
                      </a:solidFill>
                      <a:latin typeface="+mn-lt"/>
                      <a:ea typeface="+mn-ea"/>
                      <a:cs typeface="+mn-cs"/>
                    </a:defRPr>
                  </a:lvl5pPr>
                  <a:lvl6pPr marL="3047924" algn="l" defTabSz="609585" rtl="0" eaLnBrk="1" latinLnBrk="0" hangingPunct="1">
                    <a:defRPr kern="1200">
                      <a:solidFill>
                        <a:schemeClr val="lt1"/>
                      </a:solidFill>
                      <a:latin typeface="+mn-lt"/>
                      <a:ea typeface="+mn-ea"/>
                      <a:cs typeface="+mn-cs"/>
                    </a:defRPr>
                  </a:lvl6pPr>
                  <a:lvl7pPr marL="3657509" algn="l" defTabSz="609585" rtl="0" eaLnBrk="1" latinLnBrk="0" hangingPunct="1">
                    <a:defRPr kern="1200">
                      <a:solidFill>
                        <a:schemeClr val="lt1"/>
                      </a:solidFill>
                      <a:latin typeface="+mn-lt"/>
                      <a:ea typeface="+mn-ea"/>
                      <a:cs typeface="+mn-cs"/>
                    </a:defRPr>
                  </a:lvl7pPr>
                  <a:lvl8pPr marL="4267093" algn="l" defTabSz="609585" rtl="0" eaLnBrk="1" latinLnBrk="0" hangingPunct="1">
                    <a:defRPr kern="1200">
                      <a:solidFill>
                        <a:schemeClr val="lt1"/>
                      </a:solidFill>
                      <a:latin typeface="+mn-lt"/>
                      <a:ea typeface="+mn-ea"/>
                      <a:cs typeface="+mn-cs"/>
                    </a:defRPr>
                  </a:lvl8pPr>
                  <a:lvl9pPr marL="4876678" algn="l" defTabSz="609585"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10000"/>
                    </a:lnSpc>
                    <a:spcBef>
                      <a:spcPts val="200"/>
                    </a:spcBef>
                    <a:spcAft>
                      <a:spcPts val="200"/>
                    </a:spcAft>
                    <a:buClrTx/>
                    <a:buSzTx/>
                    <a:buFontTx/>
                    <a:buNone/>
                    <a:tabLst/>
                    <a:defRPr/>
                  </a:pPr>
                  <a:endParaRPr kumimoji="0" lang="fr-FR" sz="1600" b="0" i="0" u="none" strike="noStrike" kern="1200" cap="none" spc="0" normalizeH="0" baseline="0" noProof="0">
                    <a:ln>
                      <a:noFill/>
                    </a:ln>
                    <a:solidFill>
                      <a:srgbClr val="FFFFFF"/>
                    </a:solidFill>
                    <a:effectLst/>
                    <a:uLnTx/>
                    <a:uFillTx/>
                    <a:latin typeface="Segoe UI Light"/>
                    <a:ea typeface="+mn-ea"/>
                    <a:cs typeface="+mn-cs"/>
                  </a:endParaRPr>
                </a:p>
              </p:txBody>
            </p:sp>
            <p:sp>
              <p:nvSpPr>
                <p:cNvPr id="84" name="Rectangle: Diagonal Corners Rounded 83">
                  <a:extLst>
                    <a:ext uri="{FF2B5EF4-FFF2-40B4-BE49-F238E27FC236}">
                      <a16:creationId xmlns:a16="http://schemas.microsoft.com/office/drawing/2014/main" id="{2314D161-B9AA-CE33-96DC-B29957D7F587}"/>
                    </a:ext>
                  </a:extLst>
                </p:cNvPr>
                <p:cNvSpPr/>
                <p:nvPr/>
              </p:nvSpPr>
              <p:spPr>
                <a:xfrm>
                  <a:off x="1744285" y="1927882"/>
                  <a:ext cx="2062086" cy="278520"/>
                </a:xfrm>
                <a:prstGeom prst="round2DiagRect">
                  <a:avLst>
                    <a:gd name="adj1" fmla="val 50000"/>
                    <a:gd name="adj2" fmla="val 0"/>
                  </a:avLst>
                </a:prstGeom>
                <a:solidFill>
                  <a:srgbClr val="FFB314">
                    <a:alpha val="50000"/>
                  </a:srgbClr>
                </a:solidFill>
                <a:ln>
                  <a:noFill/>
                </a:ln>
                <a:effectLst/>
              </p:spPr>
              <p:txBody>
                <a:bodyPr lIns="36000" tIns="36000" rIns="36000" bIns="36000"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609585" algn="l" rtl="0" fontAlgn="base">
                    <a:spcBef>
                      <a:spcPct val="0"/>
                    </a:spcBef>
                    <a:spcAft>
                      <a:spcPct val="0"/>
                    </a:spcAft>
                    <a:defRPr kern="1200">
                      <a:solidFill>
                        <a:schemeClr val="lt1"/>
                      </a:solidFill>
                      <a:latin typeface="+mn-lt"/>
                      <a:ea typeface="+mn-ea"/>
                      <a:cs typeface="+mn-cs"/>
                    </a:defRPr>
                  </a:lvl2pPr>
                  <a:lvl3pPr marL="1219170" algn="l" rtl="0" fontAlgn="base">
                    <a:spcBef>
                      <a:spcPct val="0"/>
                    </a:spcBef>
                    <a:spcAft>
                      <a:spcPct val="0"/>
                    </a:spcAft>
                    <a:defRPr kern="1200">
                      <a:solidFill>
                        <a:schemeClr val="lt1"/>
                      </a:solidFill>
                      <a:latin typeface="+mn-lt"/>
                      <a:ea typeface="+mn-ea"/>
                      <a:cs typeface="+mn-cs"/>
                    </a:defRPr>
                  </a:lvl3pPr>
                  <a:lvl4pPr marL="1828754" algn="l" rtl="0" fontAlgn="base">
                    <a:spcBef>
                      <a:spcPct val="0"/>
                    </a:spcBef>
                    <a:spcAft>
                      <a:spcPct val="0"/>
                    </a:spcAft>
                    <a:defRPr kern="1200">
                      <a:solidFill>
                        <a:schemeClr val="lt1"/>
                      </a:solidFill>
                      <a:latin typeface="+mn-lt"/>
                      <a:ea typeface="+mn-ea"/>
                      <a:cs typeface="+mn-cs"/>
                    </a:defRPr>
                  </a:lvl4pPr>
                  <a:lvl5pPr marL="2438339" algn="l" rtl="0" fontAlgn="base">
                    <a:spcBef>
                      <a:spcPct val="0"/>
                    </a:spcBef>
                    <a:spcAft>
                      <a:spcPct val="0"/>
                    </a:spcAft>
                    <a:defRPr kern="1200">
                      <a:solidFill>
                        <a:schemeClr val="lt1"/>
                      </a:solidFill>
                      <a:latin typeface="+mn-lt"/>
                      <a:ea typeface="+mn-ea"/>
                      <a:cs typeface="+mn-cs"/>
                    </a:defRPr>
                  </a:lvl5pPr>
                  <a:lvl6pPr marL="3047924" algn="l" defTabSz="609585" rtl="0" eaLnBrk="1" latinLnBrk="0" hangingPunct="1">
                    <a:defRPr kern="1200">
                      <a:solidFill>
                        <a:schemeClr val="lt1"/>
                      </a:solidFill>
                      <a:latin typeface="+mn-lt"/>
                      <a:ea typeface="+mn-ea"/>
                      <a:cs typeface="+mn-cs"/>
                    </a:defRPr>
                  </a:lvl6pPr>
                  <a:lvl7pPr marL="3657509" algn="l" defTabSz="609585" rtl="0" eaLnBrk="1" latinLnBrk="0" hangingPunct="1">
                    <a:defRPr kern="1200">
                      <a:solidFill>
                        <a:schemeClr val="lt1"/>
                      </a:solidFill>
                      <a:latin typeface="+mn-lt"/>
                      <a:ea typeface="+mn-ea"/>
                      <a:cs typeface="+mn-cs"/>
                    </a:defRPr>
                  </a:lvl7pPr>
                  <a:lvl8pPr marL="4267093" algn="l" defTabSz="609585" rtl="0" eaLnBrk="1" latinLnBrk="0" hangingPunct="1">
                    <a:defRPr kern="1200">
                      <a:solidFill>
                        <a:schemeClr val="lt1"/>
                      </a:solidFill>
                      <a:latin typeface="+mn-lt"/>
                      <a:ea typeface="+mn-ea"/>
                      <a:cs typeface="+mn-cs"/>
                    </a:defRPr>
                  </a:lvl8pPr>
                  <a:lvl9pPr marL="4876678" algn="l" defTabSz="609585"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10000"/>
                    </a:lnSpc>
                    <a:spcBef>
                      <a:spcPts val="200"/>
                    </a:spcBef>
                    <a:spcAft>
                      <a:spcPts val="20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Light"/>
                      <a:ea typeface="+mn-ea"/>
                      <a:cs typeface="+mn-cs"/>
                    </a:rPr>
                    <a:t>Assembly</a:t>
                  </a:r>
                  <a:endParaRPr kumimoji="0" lang="fr-FR" sz="1600" b="0" i="0" u="none" strike="noStrike" kern="1200" cap="none" spc="0" normalizeH="0" baseline="0" noProof="0">
                    <a:ln>
                      <a:noFill/>
                    </a:ln>
                    <a:solidFill>
                      <a:srgbClr val="FFFFFF"/>
                    </a:solidFill>
                    <a:effectLst/>
                    <a:uLnTx/>
                    <a:uFillTx/>
                    <a:latin typeface="Segoe UI Light"/>
                    <a:ea typeface="+mn-ea"/>
                    <a:cs typeface="+mn-cs"/>
                  </a:endParaRPr>
                </a:p>
              </p:txBody>
            </p:sp>
          </p:grpSp>
          <p:grpSp>
            <p:nvGrpSpPr>
              <p:cNvPr id="78" name="Group 77">
                <a:extLst>
                  <a:ext uri="{FF2B5EF4-FFF2-40B4-BE49-F238E27FC236}">
                    <a16:creationId xmlns:a16="http://schemas.microsoft.com/office/drawing/2014/main" id="{03F9AC38-C698-8F07-18FF-D9215C886DD2}"/>
                  </a:ext>
                </a:extLst>
              </p:cNvPr>
              <p:cNvGrpSpPr/>
              <p:nvPr/>
            </p:nvGrpSpPr>
            <p:grpSpPr>
              <a:xfrm>
                <a:off x="1831279" y="3055241"/>
                <a:ext cx="922895" cy="922894"/>
                <a:chOff x="1831280" y="2368582"/>
                <a:chExt cx="922895" cy="922894"/>
              </a:xfrm>
            </p:grpSpPr>
            <p:pic>
              <p:nvPicPr>
                <p:cNvPr id="79" name="Graphic 32" descr="Folder outline">
                  <a:extLst>
                    <a:ext uri="{FF2B5EF4-FFF2-40B4-BE49-F238E27FC236}">
                      <a16:creationId xmlns:a16="http://schemas.microsoft.com/office/drawing/2014/main" id="{E71E1EB8-C1A0-9944-E65C-9EB9396DB4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1280" y="2368582"/>
                  <a:ext cx="922895" cy="922894"/>
                </a:xfrm>
                <a:prstGeom prst="rect">
                  <a:avLst/>
                </a:prstGeom>
              </p:spPr>
            </p:pic>
            <p:sp>
              <p:nvSpPr>
                <p:cNvPr id="80" name="TextBox 33">
                  <a:extLst>
                    <a:ext uri="{FF2B5EF4-FFF2-40B4-BE49-F238E27FC236}">
                      <a16:creationId xmlns:a16="http://schemas.microsoft.com/office/drawing/2014/main" id="{4DEAD11F-5D8F-13D3-F4E0-B3142972EBED}"/>
                    </a:ext>
                  </a:extLst>
                </p:cNvPr>
                <p:cNvSpPr txBox="1"/>
                <p:nvPr/>
              </p:nvSpPr>
              <p:spPr>
                <a:xfrm>
                  <a:off x="1952133" y="2702522"/>
                  <a:ext cx="681188" cy="265836"/>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5"/>
                      </a:solidFill>
                      <a:latin typeface="+mn-lt"/>
                      <a:ea typeface="+mn-ea"/>
                      <a:cs typeface="+mn-cs"/>
                    </a:defRPr>
                  </a:lvl1pPr>
                  <a:lvl2pPr marL="609585" algn="l" rtl="0" fontAlgn="base">
                    <a:spcBef>
                      <a:spcPct val="0"/>
                    </a:spcBef>
                    <a:spcAft>
                      <a:spcPct val="0"/>
                    </a:spcAft>
                    <a:defRPr kern="1200">
                      <a:solidFill>
                        <a:schemeClr val="accent5"/>
                      </a:solidFill>
                      <a:latin typeface="+mn-lt"/>
                      <a:ea typeface="+mn-ea"/>
                      <a:cs typeface="+mn-cs"/>
                    </a:defRPr>
                  </a:lvl2pPr>
                  <a:lvl3pPr marL="1219170" algn="l" rtl="0" fontAlgn="base">
                    <a:spcBef>
                      <a:spcPct val="0"/>
                    </a:spcBef>
                    <a:spcAft>
                      <a:spcPct val="0"/>
                    </a:spcAft>
                    <a:defRPr kern="1200">
                      <a:solidFill>
                        <a:schemeClr val="accent5"/>
                      </a:solidFill>
                      <a:latin typeface="+mn-lt"/>
                      <a:ea typeface="+mn-ea"/>
                      <a:cs typeface="+mn-cs"/>
                    </a:defRPr>
                  </a:lvl3pPr>
                  <a:lvl4pPr marL="1828754" algn="l" rtl="0" fontAlgn="base">
                    <a:spcBef>
                      <a:spcPct val="0"/>
                    </a:spcBef>
                    <a:spcAft>
                      <a:spcPct val="0"/>
                    </a:spcAft>
                    <a:defRPr kern="1200">
                      <a:solidFill>
                        <a:schemeClr val="accent5"/>
                      </a:solidFill>
                      <a:latin typeface="+mn-lt"/>
                      <a:ea typeface="+mn-ea"/>
                      <a:cs typeface="+mn-cs"/>
                    </a:defRPr>
                  </a:lvl4pPr>
                  <a:lvl5pPr marL="2438339" algn="l" rtl="0" fontAlgn="base">
                    <a:spcBef>
                      <a:spcPct val="0"/>
                    </a:spcBef>
                    <a:spcAft>
                      <a:spcPct val="0"/>
                    </a:spcAft>
                    <a:defRPr kern="1200">
                      <a:solidFill>
                        <a:schemeClr val="accent5"/>
                      </a:solidFill>
                      <a:latin typeface="+mn-lt"/>
                      <a:ea typeface="+mn-ea"/>
                      <a:cs typeface="+mn-cs"/>
                    </a:defRPr>
                  </a:lvl5pPr>
                  <a:lvl6pPr marL="3047924" algn="l" defTabSz="609585" rtl="0" eaLnBrk="1" latinLnBrk="0" hangingPunct="1">
                    <a:defRPr kern="1200">
                      <a:solidFill>
                        <a:schemeClr val="accent5"/>
                      </a:solidFill>
                      <a:latin typeface="+mn-lt"/>
                      <a:ea typeface="+mn-ea"/>
                      <a:cs typeface="+mn-cs"/>
                    </a:defRPr>
                  </a:lvl6pPr>
                  <a:lvl7pPr marL="3657509" algn="l" defTabSz="609585" rtl="0" eaLnBrk="1" latinLnBrk="0" hangingPunct="1">
                    <a:defRPr kern="1200">
                      <a:solidFill>
                        <a:schemeClr val="accent5"/>
                      </a:solidFill>
                      <a:latin typeface="+mn-lt"/>
                      <a:ea typeface="+mn-ea"/>
                      <a:cs typeface="+mn-cs"/>
                    </a:defRPr>
                  </a:lvl7pPr>
                  <a:lvl8pPr marL="4267093" algn="l" defTabSz="609585" rtl="0" eaLnBrk="1" latinLnBrk="0" hangingPunct="1">
                    <a:defRPr kern="1200">
                      <a:solidFill>
                        <a:schemeClr val="accent5"/>
                      </a:solidFill>
                      <a:latin typeface="+mn-lt"/>
                      <a:ea typeface="+mn-ea"/>
                      <a:cs typeface="+mn-cs"/>
                    </a:defRPr>
                  </a:lvl8pPr>
                  <a:lvl9pPr marL="4876678" algn="l" defTabSz="609585" rtl="0" eaLnBrk="1" latinLnBrk="0" hangingPunct="1">
                    <a:defRPr kern="1200">
                      <a:solidFill>
                        <a:schemeClr val="accent5"/>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890078"/>
                      </a:solidFill>
                      <a:effectLst/>
                      <a:uLnTx/>
                      <a:uFillTx/>
                      <a:latin typeface="Segoe UI Light"/>
                      <a:ea typeface="+mn-ea"/>
                      <a:cs typeface="+mn-cs"/>
                    </a:rPr>
                    <a:t>MSIL</a:t>
                  </a:r>
                  <a:endParaRPr kumimoji="0" lang="fr-FR" sz="1200" b="1" i="0" u="none" strike="noStrike" kern="1200" cap="none" spc="0" normalizeH="0" baseline="0" noProof="0">
                    <a:ln>
                      <a:noFill/>
                    </a:ln>
                    <a:solidFill>
                      <a:srgbClr val="890078"/>
                    </a:solidFill>
                    <a:effectLst/>
                    <a:uLnTx/>
                    <a:uFillTx/>
                    <a:latin typeface="Segoe UI Light"/>
                    <a:ea typeface="+mn-ea"/>
                    <a:cs typeface="+mn-cs"/>
                  </a:endParaRPr>
                </a:p>
              </p:txBody>
            </p:sp>
          </p:grpSp>
        </p:grpSp>
        <p:grpSp>
          <p:nvGrpSpPr>
            <p:cNvPr id="36" name="Group 35">
              <a:extLst>
                <a:ext uri="{FF2B5EF4-FFF2-40B4-BE49-F238E27FC236}">
                  <a16:creationId xmlns:a16="http://schemas.microsoft.com/office/drawing/2014/main" id="{887AC0F3-EA90-43B4-1BFF-F14543C088F1}"/>
                </a:ext>
              </a:extLst>
            </p:cNvPr>
            <p:cNvGrpSpPr/>
            <p:nvPr/>
          </p:nvGrpSpPr>
          <p:grpSpPr>
            <a:xfrm>
              <a:off x="834452" y="2028315"/>
              <a:ext cx="1076175" cy="961650"/>
              <a:chOff x="834452" y="2028315"/>
              <a:chExt cx="1076175" cy="961650"/>
            </a:xfrm>
          </p:grpSpPr>
          <p:pic>
            <p:nvPicPr>
              <p:cNvPr id="74" name="Graphic 34" descr="Folder outline">
                <a:extLst>
                  <a:ext uri="{FF2B5EF4-FFF2-40B4-BE49-F238E27FC236}">
                    <a16:creationId xmlns:a16="http://schemas.microsoft.com/office/drawing/2014/main" id="{10C640B1-E25C-EAAD-66E7-EE8606671D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4452" y="2028315"/>
                <a:ext cx="1076175" cy="961650"/>
              </a:xfrm>
              <a:prstGeom prst="rect">
                <a:avLst/>
              </a:prstGeom>
            </p:spPr>
          </p:pic>
          <p:sp>
            <p:nvSpPr>
              <p:cNvPr id="75" name="TextBox 35">
                <a:extLst>
                  <a:ext uri="{FF2B5EF4-FFF2-40B4-BE49-F238E27FC236}">
                    <a16:creationId xmlns:a16="http://schemas.microsoft.com/office/drawing/2014/main" id="{ED7A8AD3-09C3-FA3F-E2D4-0628DB4F7748}"/>
                  </a:ext>
                </a:extLst>
              </p:cNvPr>
              <p:cNvSpPr txBox="1"/>
              <p:nvPr/>
            </p:nvSpPr>
            <p:spPr>
              <a:xfrm>
                <a:off x="975377" y="2392341"/>
                <a:ext cx="794324" cy="276999"/>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5"/>
                    </a:solidFill>
                    <a:latin typeface="+mn-lt"/>
                    <a:ea typeface="+mn-ea"/>
                    <a:cs typeface="+mn-cs"/>
                  </a:defRPr>
                </a:lvl1pPr>
                <a:lvl2pPr marL="609585" algn="l" rtl="0" fontAlgn="base">
                  <a:spcBef>
                    <a:spcPct val="0"/>
                  </a:spcBef>
                  <a:spcAft>
                    <a:spcPct val="0"/>
                  </a:spcAft>
                  <a:defRPr kern="1200">
                    <a:solidFill>
                      <a:schemeClr val="accent5"/>
                    </a:solidFill>
                    <a:latin typeface="+mn-lt"/>
                    <a:ea typeface="+mn-ea"/>
                    <a:cs typeface="+mn-cs"/>
                  </a:defRPr>
                </a:lvl2pPr>
                <a:lvl3pPr marL="1219170" algn="l" rtl="0" fontAlgn="base">
                  <a:spcBef>
                    <a:spcPct val="0"/>
                  </a:spcBef>
                  <a:spcAft>
                    <a:spcPct val="0"/>
                  </a:spcAft>
                  <a:defRPr kern="1200">
                    <a:solidFill>
                      <a:schemeClr val="accent5"/>
                    </a:solidFill>
                    <a:latin typeface="+mn-lt"/>
                    <a:ea typeface="+mn-ea"/>
                    <a:cs typeface="+mn-cs"/>
                  </a:defRPr>
                </a:lvl3pPr>
                <a:lvl4pPr marL="1828754" algn="l" rtl="0" fontAlgn="base">
                  <a:spcBef>
                    <a:spcPct val="0"/>
                  </a:spcBef>
                  <a:spcAft>
                    <a:spcPct val="0"/>
                  </a:spcAft>
                  <a:defRPr kern="1200">
                    <a:solidFill>
                      <a:schemeClr val="accent5"/>
                    </a:solidFill>
                    <a:latin typeface="+mn-lt"/>
                    <a:ea typeface="+mn-ea"/>
                    <a:cs typeface="+mn-cs"/>
                  </a:defRPr>
                </a:lvl4pPr>
                <a:lvl5pPr marL="2438339" algn="l" rtl="0" fontAlgn="base">
                  <a:spcBef>
                    <a:spcPct val="0"/>
                  </a:spcBef>
                  <a:spcAft>
                    <a:spcPct val="0"/>
                  </a:spcAft>
                  <a:defRPr kern="1200">
                    <a:solidFill>
                      <a:schemeClr val="accent5"/>
                    </a:solidFill>
                    <a:latin typeface="+mn-lt"/>
                    <a:ea typeface="+mn-ea"/>
                    <a:cs typeface="+mn-cs"/>
                  </a:defRPr>
                </a:lvl5pPr>
                <a:lvl6pPr marL="3047924" algn="l" defTabSz="609585" rtl="0" eaLnBrk="1" latinLnBrk="0" hangingPunct="1">
                  <a:defRPr kern="1200">
                    <a:solidFill>
                      <a:schemeClr val="accent5"/>
                    </a:solidFill>
                    <a:latin typeface="+mn-lt"/>
                    <a:ea typeface="+mn-ea"/>
                    <a:cs typeface="+mn-cs"/>
                  </a:defRPr>
                </a:lvl6pPr>
                <a:lvl7pPr marL="3657509" algn="l" defTabSz="609585" rtl="0" eaLnBrk="1" latinLnBrk="0" hangingPunct="1">
                  <a:defRPr kern="1200">
                    <a:solidFill>
                      <a:schemeClr val="accent5"/>
                    </a:solidFill>
                    <a:latin typeface="+mn-lt"/>
                    <a:ea typeface="+mn-ea"/>
                    <a:cs typeface="+mn-cs"/>
                  </a:defRPr>
                </a:lvl7pPr>
                <a:lvl8pPr marL="4267093" algn="l" defTabSz="609585" rtl="0" eaLnBrk="1" latinLnBrk="0" hangingPunct="1">
                  <a:defRPr kern="1200">
                    <a:solidFill>
                      <a:schemeClr val="accent5"/>
                    </a:solidFill>
                    <a:latin typeface="+mn-lt"/>
                    <a:ea typeface="+mn-ea"/>
                    <a:cs typeface="+mn-cs"/>
                  </a:defRPr>
                </a:lvl8pPr>
                <a:lvl9pPr marL="4876678" algn="l" defTabSz="609585" rtl="0" eaLnBrk="1" latinLnBrk="0" hangingPunct="1">
                  <a:defRPr kern="1200">
                    <a:solidFill>
                      <a:schemeClr val="accent5"/>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890078"/>
                    </a:solidFill>
                    <a:effectLst/>
                    <a:uLnTx/>
                    <a:uFillTx/>
                    <a:latin typeface="Segoe UI Light"/>
                    <a:ea typeface="+mn-ea"/>
                    <a:cs typeface="+mn-cs"/>
                  </a:rPr>
                  <a:t>Metadata</a:t>
                </a:r>
                <a:endParaRPr kumimoji="0" lang="fr-FR" sz="1200" b="1" i="0" u="none" strike="noStrike" kern="1200" cap="none" spc="0" normalizeH="0" baseline="0" noProof="0">
                  <a:ln>
                    <a:noFill/>
                  </a:ln>
                  <a:solidFill>
                    <a:srgbClr val="890078"/>
                  </a:solidFill>
                  <a:effectLst/>
                  <a:uLnTx/>
                  <a:uFillTx/>
                  <a:latin typeface="Segoe UI Light"/>
                  <a:ea typeface="+mn-ea"/>
                  <a:cs typeface="+mn-cs"/>
                </a:endParaRPr>
              </a:p>
            </p:txBody>
          </p:sp>
        </p:grpSp>
        <p:grpSp>
          <p:nvGrpSpPr>
            <p:cNvPr id="37" name="Group 36">
              <a:extLst>
                <a:ext uri="{FF2B5EF4-FFF2-40B4-BE49-F238E27FC236}">
                  <a16:creationId xmlns:a16="http://schemas.microsoft.com/office/drawing/2014/main" id="{F926AE3A-21F4-D7BD-2B23-780D1AD4399D}"/>
                </a:ext>
              </a:extLst>
            </p:cNvPr>
            <p:cNvGrpSpPr/>
            <p:nvPr/>
          </p:nvGrpSpPr>
          <p:grpSpPr>
            <a:xfrm>
              <a:off x="1959709" y="2032335"/>
              <a:ext cx="1076175" cy="961650"/>
              <a:chOff x="1959709" y="2032335"/>
              <a:chExt cx="1076175" cy="961650"/>
            </a:xfrm>
          </p:grpSpPr>
          <p:pic>
            <p:nvPicPr>
              <p:cNvPr id="38" name="Graphic 34" descr="Folder outline">
                <a:extLst>
                  <a:ext uri="{FF2B5EF4-FFF2-40B4-BE49-F238E27FC236}">
                    <a16:creationId xmlns:a16="http://schemas.microsoft.com/office/drawing/2014/main" id="{41D22557-1509-EF51-0CF3-36E8016D12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9709" y="2032335"/>
                <a:ext cx="1076175" cy="961650"/>
              </a:xfrm>
              <a:prstGeom prst="rect">
                <a:avLst/>
              </a:prstGeom>
            </p:spPr>
          </p:pic>
          <p:sp>
            <p:nvSpPr>
              <p:cNvPr id="39" name="TextBox 35">
                <a:extLst>
                  <a:ext uri="{FF2B5EF4-FFF2-40B4-BE49-F238E27FC236}">
                    <a16:creationId xmlns:a16="http://schemas.microsoft.com/office/drawing/2014/main" id="{E69741AD-5FFE-2A6F-3BCD-846E06213EC6}"/>
                  </a:ext>
                </a:extLst>
              </p:cNvPr>
              <p:cNvSpPr txBox="1"/>
              <p:nvPr/>
            </p:nvSpPr>
            <p:spPr>
              <a:xfrm>
                <a:off x="2104730" y="2389853"/>
                <a:ext cx="794324" cy="276999"/>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5"/>
                    </a:solidFill>
                    <a:latin typeface="+mn-lt"/>
                    <a:ea typeface="+mn-ea"/>
                    <a:cs typeface="+mn-cs"/>
                  </a:defRPr>
                </a:lvl1pPr>
                <a:lvl2pPr marL="609585" algn="l" rtl="0" fontAlgn="base">
                  <a:spcBef>
                    <a:spcPct val="0"/>
                  </a:spcBef>
                  <a:spcAft>
                    <a:spcPct val="0"/>
                  </a:spcAft>
                  <a:defRPr kern="1200">
                    <a:solidFill>
                      <a:schemeClr val="accent5"/>
                    </a:solidFill>
                    <a:latin typeface="+mn-lt"/>
                    <a:ea typeface="+mn-ea"/>
                    <a:cs typeface="+mn-cs"/>
                  </a:defRPr>
                </a:lvl2pPr>
                <a:lvl3pPr marL="1219170" algn="l" rtl="0" fontAlgn="base">
                  <a:spcBef>
                    <a:spcPct val="0"/>
                  </a:spcBef>
                  <a:spcAft>
                    <a:spcPct val="0"/>
                  </a:spcAft>
                  <a:defRPr kern="1200">
                    <a:solidFill>
                      <a:schemeClr val="accent5"/>
                    </a:solidFill>
                    <a:latin typeface="+mn-lt"/>
                    <a:ea typeface="+mn-ea"/>
                    <a:cs typeface="+mn-cs"/>
                  </a:defRPr>
                </a:lvl3pPr>
                <a:lvl4pPr marL="1828754" algn="l" rtl="0" fontAlgn="base">
                  <a:spcBef>
                    <a:spcPct val="0"/>
                  </a:spcBef>
                  <a:spcAft>
                    <a:spcPct val="0"/>
                  </a:spcAft>
                  <a:defRPr kern="1200">
                    <a:solidFill>
                      <a:schemeClr val="accent5"/>
                    </a:solidFill>
                    <a:latin typeface="+mn-lt"/>
                    <a:ea typeface="+mn-ea"/>
                    <a:cs typeface="+mn-cs"/>
                  </a:defRPr>
                </a:lvl4pPr>
                <a:lvl5pPr marL="2438339" algn="l" rtl="0" fontAlgn="base">
                  <a:spcBef>
                    <a:spcPct val="0"/>
                  </a:spcBef>
                  <a:spcAft>
                    <a:spcPct val="0"/>
                  </a:spcAft>
                  <a:defRPr kern="1200">
                    <a:solidFill>
                      <a:schemeClr val="accent5"/>
                    </a:solidFill>
                    <a:latin typeface="+mn-lt"/>
                    <a:ea typeface="+mn-ea"/>
                    <a:cs typeface="+mn-cs"/>
                  </a:defRPr>
                </a:lvl5pPr>
                <a:lvl6pPr marL="3047924" algn="l" defTabSz="609585" rtl="0" eaLnBrk="1" latinLnBrk="0" hangingPunct="1">
                  <a:defRPr kern="1200">
                    <a:solidFill>
                      <a:schemeClr val="accent5"/>
                    </a:solidFill>
                    <a:latin typeface="+mn-lt"/>
                    <a:ea typeface="+mn-ea"/>
                    <a:cs typeface="+mn-cs"/>
                  </a:defRPr>
                </a:lvl6pPr>
                <a:lvl7pPr marL="3657509" algn="l" defTabSz="609585" rtl="0" eaLnBrk="1" latinLnBrk="0" hangingPunct="1">
                  <a:defRPr kern="1200">
                    <a:solidFill>
                      <a:schemeClr val="accent5"/>
                    </a:solidFill>
                    <a:latin typeface="+mn-lt"/>
                    <a:ea typeface="+mn-ea"/>
                    <a:cs typeface="+mn-cs"/>
                  </a:defRPr>
                </a:lvl7pPr>
                <a:lvl8pPr marL="4267093" algn="l" defTabSz="609585" rtl="0" eaLnBrk="1" latinLnBrk="0" hangingPunct="1">
                  <a:defRPr kern="1200">
                    <a:solidFill>
                      <a:schemeClr val="accent5"/>
                    </a:solidFill>
                    <a:latin typeface="+mn-lt"/>
                    <a:ea typeface="+mn-ea"/>
                    <a:cs typeface="+mn-cs"/>
                  </a:defRPr>
                </a:lvl8pPr>
                <a:lvl9pPr marL="4876678" algn="l" defTabSz="609585" rtl="0" eaLnBrk="1" latinLnBrk="0" hangingPunct="1">
                  <a:defRPr kern="1200">
                    <a:solidFill>
                      <a:schemeClr val="accent5"/>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890078"/>
                    </a:solidFill>
                    <a:effectLst/>
                    <a:uLnTx/>
                    <a:uFillTx/>
                    <a:latin typeface="Segoe UI Light"/>
                    <a:ea typeface="+mn-ea"/>
                    <a:cs typeface="+mn-cs"/>
                  </a:rPr>
                  <a:t>Manifest</a:t>
                </a:r>
                <a:endParaRPr kumimoji="0" lang="fr-FR" sz="1200" b="1" i="0" u="none" strike="noStrike" kern="1200" cap="none" spc="0" normalizeH="0" baseline="0" noProof="0">
                  <a:ln>
                    <a:noFill/>
                  </a:ln>
                  <a:solidFill>
                    <a:srgbClr val="890078"/>
                  </a:solidFill>
                  <a:effectLst/>
                  <a:uLnTx/>
                  <a:uFillTx/>
                  <a:latin typeface="Segoe UI Light"/>
                  <a:ea typeface="+mn-ea"/>
                  <a:cs typeface="+mn-cs"/>
                </a:endParaRPr>
              </a:p>
            </p:txBody>
          </p:sp>
        </p:grpSp>
      </p:grpSp>
      <p:grpSp>
        <p:nvGrpSpPr>
          <p:cNvPr id="85" name="Group 84">
            <a:extLst>
              <a:ext uri="{FF2B5EF4-FFF2-40B4-BE49-F238E27FC236}">
                <a16:creationId xmlns:a16="http://schemas.microsoft.com/office/drawing/2014/main" id="{973B1831-A506-E505-E802-E8CE8D02C46A}"/>
              </a:ext>
            </a:extLst>
          </p:cNvPr>
          <p:cNvGrpSpPr/>
          <p:nvPr/>
        </p:nvGrpSpPr>
        <p:grpSpPr>
          <a:xfrm>
            <a:off x="2841471" y="4098802"/>
            <a:ext cx="2412584" cy="2224888"/>
            <a:chOff x="724995" y="1721250"/>
            <a:chExt cx="2412584" cy="2224888"/>
          </a:xfrm>
        </p:grpSpPr>
        <p:grpSp>
          <p:nvGrpSpPr>
            <p:cNvPr id="86" name="Group 85">
              <a:extLst>
                <a:ext uri="{FF2B5EF4-FFF2-40B4-BE49-F238E27FC236}">
                  <a16:creationId xmlns:a16="http://schemas.microsoft.com/office/drawing/2014/main" id="{B445F30D-B449-E6A6-468D-6DEE98669AC7}"/>
                </a:ext>
              </a:extLst>
            </p:cNvPr>
            <p:cNvGrpSpPr/>
            <p:nvPr/>
          </p:nvGrpSpPr>
          <p:grpSpPr>
            <a:xfrm>
              <a:off x="724995" y="1721250"/>
              <a:ext cx="2412584" cy="2224888"/>
              <a:chOff x="1737412" y="1921726"/>
              <a:chExt cx="2068959" cy="2135222"/>
            </a:xfrm>
          </p:grpSpPr>
          <p:grpSp>
            <p:nvGrpSpPr>
              <p:cNvPr id="93" name="Group 92">
                <a:extLst>
                  <a:ext uri="{FF2B5EF4-FFF2-40B4-BE49-F238E27FC236}">
                    <a16:creationId xmlns:a16="http://schemas.microsoft.com/office/drawing/2014/main" id="{FC1F9076-D6A1-086D-BB86-4BD8328DD508}"/>
                  </a:ext>
                </a:extLst>
              </p:cNvPr>
              <p:cNvGrpSpPr/>
              <p:nvPr/>
            </p:nvGrpSpPr>
            <p:grpSpPr>
              <a:xfrm>
                <a:off x="1737412" y="1921726"/>
                <a:ext cx="2068959" cy="2135222"/>
                <a:chOff x="1737412" y="1921726"/>
                <a:chExt cx="2068959" cy="2135222"/>
              </a:xfrm>
            </p:grpSpPr>
            <p:sp>
              <p:nvSpPr>
                <p:cNvPr id="100" name="Rectangle: Diagonal Corners Rounded 99">
                  <a:extLst>
                    <a:ext uri="{FF2B5EF4-FFF2-40B4-BE49-F238E27FC236}">
                      <a16:creationId xmlns:a16="http://schemas.microsoft.com/office/drawing/2014/main" id="{8133FE10-E900-DBBB-85D5-A0717CC3D992}"/>
                    </a:ext>
                  </a:extLst>
                </p:cNvPr>
                <p:cNvSpPr/>
                <p:nvPr/>
              </p:nvSpPr>
              <p:spPr>
                <a:xfrm>
                  <a:off x="1737412" y="1921726"/>
                  <a:ext cx="2068959" cy="2135222"/>
                </a:xfrm>
                <a:prstGeom prst="round2DiagRect">
                  <a:avLst>
                    <a:gd name="adj1" fmla="val 10252"/>
                    <a:gd name="adj2" fmla="val 0"/>
                  </a:avLst>
                </a:prstGeom>
                <a:solidFill>
                  <a:srgbClr val="FFB314">
                    <a:alpha val="50000"/>
                  </a:srgbClr>
                </a:solidFill>
                <a:ln>
                  <a:noFill/>
                </a:ln>
                <a:effectLst/>
              </p:spPr>
              <p:txBody>
                <a:bodyPr lIns="36000" tIns="36000" rIns="36000" bIns="36000"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609585" algn="l" rtl="0" fontAlgn="base">
                    <a:spcBef>
                      <a:spcPct val="0"/>
                    </a:spcBef>
                    <a:spcAft>
                      <a:spcPct val="0"/>
                    </a:spcAft>
                    <a:defRPr kern="1200">
                      <a:solidFill>
                        <a:schemeClr val="lt1"/>
                      </a:solidFill>
                      <a:latin typeface="+mn-lt"/>
                      <a:ea typeface="+mn-ea"/>
                      <a:cs typeface="+mn-cs"/>
                    </a:defRPr>
                  </a:lvl2pPr>
                  <a:lvl3pPr marL="1219170" algn="l" rtl="0" fontAlgn="base">
                    <a:spcBef>
                      <a:spcPct val="0"/>
                    </a:spcBef>
                    <a:spcAft>
                      <a:spcPct val="0"/>
                    </a:spcAft>
                    <a:defRPr kern="1200">
                      <a:solidFill>
                        <a:schemeClr val="lt1"/>
                      </a:solidFill>
                      <a:latin typeface="+mn-lt"/>
                      <a:ea typeface="+mn-ea"/>
                      <a:cs typeface="+mn-cs"/>
                    </a:defRPr>
                  </a:lvl3pPr>
                  <a:lvl4pPr marL="1828754" algn="l" rtl="0" fontAlgn="base">
                    <a:spcBef>
                      <a:spcPct val="0"/>
                    </a:spcBef>
                    <a:spcAft>
                      <a:spcPct val="0"/>
                    </a:spcAft>
                    <a:defRPr kern="1200">
                      <a:solidFill>
                        <a:schemeClr val="lt1"/>
                      </a:solidFill>
                      <a:latin typeface="+mn-lt"/>
                      <a:ea typeface="+mn-ea"/>
                      <a:cs typeface="+mn-cs"/>
                    </a:defRPr>
                  </a:lvl4pPr>
                  <a:lvl5pPr marL="2438339" algn="l" rtl="0" fontAlgn="base">
                    <a:spcBef>
                      <a:spcPct val="0"/>
                    </a:spcBef>
                    <a:spcAft>
                      <a:spcPct val="0"/>
                    </a:spcAft>
                    <a:defRPr kern="1200">
                      <a:solidFill>
                        <a:schemeClr val="lt1"/>
                      </a:solidFill>
                      <a:latin typeface="+mn-lt"/>
                      <a:ea typeface="+mn-ea"/>
                      <a:cs typeface="+mn-cs"/>
                    </a:defRPr>
                  </a:lvl5pPr>
                  <a:lvl6pPr marL="3047924" algn="l" defTabSz="609585" rtl="0" eaLnBrk="1" latinLnBrk="0" hangingPunct="1">
                    <a:defRPr kern="1200">
                      <a:solidFill>
                        <a:schemeClr val="lt1"/>
                      </a:solidFill>
                      <a:latin typeface="+mn-lt"/>
                      <a:ea typeface="+mn-ea"/>
                      <a:cs typeface="+mn-cs"/>
                    </a:defRPr>
                  </a:lvl6pPr>
                  <a:lvl7pPr marL="3657509" algn="l" defTabSz="609585" rtl="0" eaLnBrk="1" latinLnBrk="0" hangingPunct="1">
                    <a:defRPr kern="1200">
                      <a:solidFill>
                        <a:schemeClr val="lt1"/>
                      </a:solidFill>
                      <a:latin typeface="+mn-lt"/>
                      <a:ea typeface="+mn-ea"/>
                      <a:cs typeface="+mn-cs"/>
                    </a:defRPr>
                  </a:lvl7pPr>
                  <a:lvl8pPr marL="4267093" algn="l" defTabSz="609585" rtl="0" eaLnBrk="1" latinLnBrk="0" hangingPunct="1">
                    <a:defRPr kern="1200">
                      <a:solidFill>
                        <a:schemeClr val="lt1"/>
                      </a:solidFill>
                      <a:latin typeface="+mn-lt"/>
                      <a:ea typeface="+mn-ea"/>
                      <a:cs typeface="+mn-cs"/>
                    </a:defRPr>
                  </a:lvl8pPr>
                  <a:lvl9pPr marL="4876678" algn="l" defTabSz="609585"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10000"/>
                    </a:lnSpc>
                    <a:spcBef>
                      <a:spcPts val="200"/>
                    </a:spcBef>
                    <a:spcAft>
                      <a:spcPts val="200"/>
                    </a:spcAft>
                    <a:buClrTx/>
                    <a:buSzTx/>
                    <a:buFontTx/>
                    <a:buNone/>
                    <a:tabLst/>
                    <a:defRPr/>
                  </a:pPr>
                  <a:endParaRPr kumimoji="0" lang="fr-FR" sz="1600" b="0" i="0" u="none" strike="noStrike" kern="1200" cap="none" spc="0" normalizeH="0" baseline="0" noProof="0">
                    <a:ln>
                      <a:noFill/>
                    </a:ln>
                    <a:solidFill>
                      <a:srgbClr val="FFFFFF"/>
                    </a:solidFill>
                    <a:effectLst/>
                    <a:uLnTx/>
                    <a:uFillTx/>
                    <a:latin typeface="Segoe UI Light"/>
                    <a:ea typeface="+mn-ea"/>
                    <a:cs typeface="+mn-cs"/>
                  </a:endParaRPr>
                </a:p>
              </p:txBody>
            </p:sp>
            <p:sp>
              <p:nvSpPr>
                <p:cNvPr id="101" name="Rectangle: Diagonal Corners Rounded 100">
                  <a:extLst>
                    <a:ext uri="{FF2B5EF4-FFF2-40B4-BE49-F238E27FC236}">
                      <a16:creationId xmlns:a16="http://schemas.microsoft.com/office/drawing/2014/main" id="{1437B6E9-2626-3762-82AD-E8879AC8501D}"/>
                    </a:ext>
                  </a:extLst>
                </p:cNvPr>
                <p:cNvSpPr/>
                <p:nvPr/>
              </p:nvSpPr>
              <p:spPr>
                <a:xfrm>
                  <a:off x="1744285" y="1927882"/>
                  <a:ext cx="2062086" cy="278520"/>
                </a:xfrm>
                <a:prstGeom prst="round2DiagRect">
                  <a:avLst>
                    <a:gd name="adj1" fmla="val 50000"/>
                    <a:gd name="adj2" fmla="val 0"/>
                  </a:avLst>
                </a:prstGeom>
                <a:solidFill>
                  <a:srgbClr val="FFB314">
                    <a:alpha val="50000"/>
                  </a:srgbClr>
                </a:solidFill>
                <a:ln>
                  <a:noFill/>
                </a:ln>
                <a:effectLst/>
              </p:spPr>
              <p:txBody>
                <a:bodyPr lIns="36000" tIns="36000" rIns="36000" bIns="36000"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609585" algn="l" rtl="0" fontAlgn="base">
                    <a:spcBef>
                      <a:spcPct val="0"/>
                    </a:spcBef>
                    <a:spcAft>
                      <a:spcPct val="0"/>
                    </a:spcAft>
                    <a:defRPr kern="1200">
                      <a:solidFill>
                        <a:schemeClr val="lt1"/>
                      </a:solidFill>
                      <a:latin typeface="+mn-lt"/>
                      <a:ea typeface="+mn-ea"/>
                      <a:cs typeface="+mn-cs"/>
                    </a:defRPr>
                  </a:lvl2pPr>
                  <a:lvl3pPr marL="1219170" algn="l" rtl="0" fontAlgn="base">
                    <a:spcBef>
                      <a:spcPct val="0"/>
                    </a:spcBef>
                    <a:spcAft>
                      <a:spcPct val="0"/>
                    </a:spcAft>
                    <a:defRPr kern="1200">
                      <a:solidFill>
                        <a:schemeClr val="lt1"/>
                      </a:solidFill>
                      <a:latin typeface="+mn-lt"/>
                      <a:ea typeface="+mn-ea"/>
                      <a:cs typeface="+mn-cs"/>
                    </a:defRPr>
                  </a:lvl3pPr>
                  <a:lvl4pPr marL="1828754" algn="l" rtl="0" fontAlgn="base">
                    <a:spcBef>
                      <a:spcPct val="0"/>
                    </a:spcBef>
                    <a:spcAft>
                      <a:spcPct val="0"/>
                    </a:spcAft>
                    <a:defRPr kern="1200">
                      <a:solidFill>
                        <a:schemeClr val="lt1"/>
                      </a:solidFill>
                      <a:latin typeface="+mn-lt"/>
                      <a:ea typeface="+mn-ea"/>
                      <a:cs typeface="+mn-cs"/>
                    </a:defRPr>
                  </a:lvl4pPr>
                  <a:lvl5pPr marL="2438339" algn="l" rtl="0" fontAlgn="base">
                    <a:spcBef>
                      <a:spcPct val="0"/>
                    </a:spcBef>
                    <a:spcAft>
                      <a:spcPct val="0"/>
                    </a:spcAft>
                    <a:defRPr kern="1200">
                      <a:solidFill>
                        <a:schemeClr val="lt1"/>
                      </a:solidFill>
                      <a:latin typeface="+mn-lt"/>
                      <a:ea typeface="+mn-ea"/>
                      <a:cs typeface="+mn-cs"/>
                    </a:defRPr>
                  </a:lvl5pPr>
                  <a:lvl6pPr marL="3047924" algn="l" defTabSz="609585" rtl="0" eaLnBrk="1" latinLnBrk="0" hangingPunct="1">
                    <a:defRPr kern="1200">
                      <a:solidFill>
                        <a:schemeClr val="lt1"/>
                      </a:solidFill>
                      <a:latin typeface="+mn-lt"/>
                      <a:ea typeface="+mn-ea"/>
                      <a:cs typeface="+mn-cs"/>
                    </a:defRPr>
                  </a:lvl6pPr>
                  <a:lvl7pPr marL="3657509" algn="l" defTabSz="609585" rtl="0" eaLnBrk="1" latinLnBrk="0" hangingPunct="1">
                    <a:defRPr kern="1200">
                      <a:solidFill>
                        <a:schemeClr val="lt1"/>
                      </a:solidFill>
                      <a:latin typeface="+mn-lt"/>
                      <a:ea typeface="+mn-ea"/>
                      <a:cs typeface="+mn-cs"/>
                    </a:defRPr>
                  </a:lvl7pPr>
                  <a:lvl8pPr marL="4267093" algn="l" defTabSz="609585" rtl="0" eaLnBrk="1" latinLnBrk="0" hangingPunct="1">
                    <a:defRPr kern="1200">
                      <a:solidFill>
                        <a:schemeClr val="lt1"/>
                      </a:solidFill>
                      <a:latin typeface="+mn-lt"/>
                      <a:ea typeface="+mn-ea"/>
                      <a:cs typeface="+mn-cs"/>
                    </a:defRPr>
                  </a:lvl8pPr>
                  <a:lvl9pPr marL="4876678" algn="l" defTabSz="609585"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10000"/>
                    </a:lnSpc>
                    <a:spcBef>
                      <a:spcPts val="200"/>
                    </a:spcBef>
                    <a:spcAft>
                      <a:spcPts val="20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Light"/>
                      <a:ea typeface="+mn-ea"/>
                      <a:cs typeface="+mn-cs"/>
                    </a:rPr>
                    <a:t>Assembly</a:t>
                  </a:r>
                  <a:endParaRPr kumimoji="0" lang="fr-FR" sz="1600" b="0" i="0" u="none" strike="noStrike" kern="1200" cap="none" spc="0" normalizeH="0" baseline="0" noProof="0">
                    <a:ln>
                      <a:noFill/>
                    </a:ln>
                    <a:solidFill>
                      <a:srgbClr val="FFFFFF"/>
                    </a:solidFill>
                    <a:effectLst/>
                    <a:uLnTx/>
                    <a:uFillTx/>
                    <a:latin typeface="Segoe UI Light"/>
                    <a:ea typeface="+mn-ea"/>
                    <a:cs typeface="+mn-cs"/>
                  </a:endParaRPr>
                </a:p>
              </p:txBody>
            </p:sp>
          </p:grpSp>
          <p:grpSp>
            <p:nvGrpSpPr>
              <p:cNvPr id="94" name="Group 93">
                <a:extLst>
                  <a:ext uri="{FF2B5EF4-FFF2-40B4-BE49-F238E27FC236}">
                    <a16:creationId xmlns:a16="http://schemas.microsoft.com/office/drawing/2014/main" id="{B79F9DBC-CEBE-B9FE-7AA9-C26130CAF433}"/>
                  </a:ext>
                </a:extLst>
              </p:cNvPr>
              <p:cNvGrpSpPr/>
              <p:nvPr/>
            </p:nvGrpSpPr>
            <p:grpSpPr>
              <a:xfrm>
                <a:off x="2796265" y="3054974"/>
                <a:ext cx="922895" cy="922894"/>
                <a:chOff x="2796265" y="3054974"/>
                <a:chExt cx="922895" cy="922894"/>
              </a:xfrm>
            </p:grpSpPr>
            <p:pic>
              <p:nvPicPr>
                <p:cNvPr id="98" name="Graphic 34" descr="Folder outline">
                  <a:extLst>
                    <a:ext uri="{FF2B5EF4-FFF2-40B4-BE49-F238E27FC236}">
                      <a16:creationId xmlns:a16="http://schemas.microsoft.com/office/drawing/2014/main" id="{8E8EB428-DA7A-217A-4028-58E703CCC1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96265" y="3054974"/>
                  <a:ext cx="922895" cy="922894"/>
                </a:xfrm>
                <a:prstGeom prst="rect">
                  <a:avLst/>
                </a:prstGeom>
              </p:spPr>
            </p:pic>
            <p:sp>
              <p:nvSpPr>
                <p:cNvPr id="99" name="TextBox 35">
                  <a:extLst>
                    <a:ext uri="{FF2B5EF4-FFF2-40B4-BE49-F238E27FC236}">
                      <a16:creationId xmlns:a16="http://schemas.microsoft.com/office/drawing/2014/main" id="{F9EB5DDE-C925-71BF-739C-034AE59B4692}"/>
                    </a:ext>
                  </a:extLst>
                </p:cNvPr>
                <p:cNvSpPr txBox="1"/>
                <p:nvPr/>
              </p:nvSpPr>
              <p:spPr>
                <a:xfrm>
                  <a:off x="2919959" y="3392451"/>
                  <a:ext cx="681188" cy="265836"/>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5"/>
                      </a:solidFill>
                      <a:latin typeface="+mn-lt"/>
                      <a:ea typeface="+mn-ea"/>
                      <a:cs typeface="+mn-cs"/>
                    </a:defRPr>
                  </a:lvl1pPr>
                  <a:lvl2pPr marL="609585" algn="l" rtl="0" fontAlgn="base">
                    <a:spcBef>
                      <a:spcPct val="0"/>
                    </a:spcBef>
                    <a:spcAft>
                      <a:spcPct val="0"/>
                    </a:spcAft>
                    <a:defRPr kern="1200">
                      <a:solidFill>
                        <a:schemeClr val="accent5"/>
                      </a:solidFill>
                      <a:latin typeface="+mn-lt"/>
                      <a:ea typeface="+mn-ea"/>
                      <a:cs typeface="+mn-cs"/>
                    </a:defRPr>
                  </a:lvl2pPr>
                  <a:lvl3pPr marL="1219170" algn="l" rtl="0" fontAlgn="base">
                    <a:spcBef>
                      <a:spcPct val="0"/>
                    </a:spcBef>
                    <a:spcAft>
                      <a:spcPct val="0"/>
                    </a:spcAft>
                    <a:defRPr kern="1200">
                      <a:solidFill>
                        <a:schemeClr val="accent5"/>
                      </a:solidFill>
                      <a:latin typeface="+mn-lt"/>
                      <a:ea typeface="+mn-ea"/>
                      <a:cs typeface="+mn-cs"/>
                    </a:defRPr>
                  </a:lvl3pPr>
                  <a:lvl4pPr marL="1828754" algn="l" rtl="0" fontAlgn="base">
                    <a:spcBef>
                      <a:spcPct val="0"/>
                    </a:spcBef>
                    <a:spcAft>
                      <a:spcPct val="0"/>
                    </a:spcAft>
                    <a:defRPr kern="1200">
                      <a:solidFill>
                        <a:schemeClr val="accent5"/>
                      </a:solidFill>
                      <a:latin typeface="+mn-lt"/>
                      <a:ea typeface="+mn-ea"/>
                      <a:cs typeface="+mn-cs"/>
                    </a:defRPr>
                  </a:lvl4pPr>
                  <a:lvl5pPr marL="2438339" algn="l" rtl="0" fontAlgn="base">
                    <a:spcBef>
                      <a:spcPct val="0"/>
                    </a:spcBef>
                    <a:spcAft>
                      <a:spcPct val="0"/>
                    </a:spcAft>
                    <a:defRPr kern="1200">
                      <a:solidFill>
                        <a:schemeClr val="accent5"/>
                      </a:solidFill>
                      <a:latin typeface="+mn-lt"/>
                      <a:ea typeface="+mn-ea"/>
                      <a:cs typeface="+mn-cs"/>
                    </a:defRPr>
                  </a:lvl5pPr>
                  <a:lvl6pPr marL="3047924" algn="l" defTabSz="609585" rtl="0" eaLnBrk="1" latinLnBrk="0" hangingPunct="1">
                    <a:defRPr kern="1200">
                      <a:solidFill>
                        <a:schemeClr val="accent5"/>
                      </a:solidFill>
                      <a:latin typeface="+mn-lt"/>
                      <a:ea typeface="+mn-ea"/>
                      <a:cs typeface="+mn-cs"/>
                    </a:defRPr>
                  </a:lvl6pPr>
                  <a:lvl7pPr marL="3657509" algn="l" defTabSz="609585" rtl="0" eaLnBrk="1" latinLnBrk="0" hangingPunct="1">
                    <a:defRPr kern="1200">
                      <a:solidFill>
                        <a:schemeClr val="accent5"/>
                      </a:solidFill>
                      <a:latin typeface="+mn-lt"/>
                      <a:ea typeface="+mn-ea"/>
                      <a:cs typeface="+mn-cs"/>
                    </a:defRPr>
                  </a:lvl7pPr>
                  <a:lvl8pPr marL="4267093" algn="l" defTabSz="609585" rtl="0" eaLnBrk="1" latinLnBrk="0" hangingPunct="1">
                    <a:defRPr kern="1200">
                      <a:solidFill>
                        <a:schemeClr val="accent5"/>
                      </a:solidFill>
                      <a:latin typeface="+mn-lt"/>
                      <a:ea typeface="+mn-ea"/>
                      <a:cs typeface="+mn-cs"/>
                    </a:defRPr>
                  </a:lvl8pPr>
                  <a:lvl9pPr marL="4876678" algn="l" defTabSz="609585" rtl="0" eaLnBrk="1" latinLnBrk="0" hangingPunct="1">
                    <a:defRPr kern="1200">
                      <a:solidFill>
                        <a:schemeClr val="accent5"/>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890078"/>
                      </a:solidFill>
                      <a:effectLst/>
                      <a:uLnTx/>
                      <a:uFillTx/>
                      <a:latin typeface="Segoe UI Light"/>
                      <a:ea typeface="+mn-ea"/>
                      <a:cs typeface="+mn-cs"/>
                    </a:rPr>
                    <a:t>MSIL</a:t>
                  </a:r>
                  <a:endParaRPr kumimoji="0" lang="fr-FR" sz="1200" b="1" i="0" u="none" strike="noStrike" kern="1200" cap="none" spc="0" normalizeH="0" baseline="0" noProof="0">
                    <a:ln>
                      <a:noFill/>
                    </a:ln>
                    <a:solidFill>
                      <a:srgbClr val="890078"/>
                    </a:solidFill>
                    <a:effectLst/>
                    <a:uLnTx/>
                    <a:uFillTx/>
                    <a:latin typeface="Segoe UI Light"/>
                    <a:ea typeface="+mn-ea"/>
                    <a:cs typeface="+mn-cs"/>
                  </a:endParaRPr>
                </a:p>
              </p:txBody>
            </p:sp>
          </p:grpSp>
          <p:grpSp>
            <p:nvGrpSpPr>
              <p:cNvPr id="95" name="Group 94">
                <a:extLst>
                  <a:ext uri="{FF2B5EF4-FFF2-40B4-BE49-F238E27FC236}">
                    <a16:creationId xmlns:a16="http://schemas.microsoft.com/office/drawing/2014/main" id="{9871254E-6CCE-2654-298A-77D6A5BF4973}"/>
                  </a:ext>
                </a:extLst>
              </p:cNvPr>
              <p:cNvGrpSpPr/>
              <p:nvPr/>
            </p:nvGrpSpPr>
            <p:grpSpPr>
              <a:xfrm>
                <a:off x="1831279" y="3055241"/>
                <a:ext cx="922895" cy="922894"/>
                <a:chOff x="1831280" y="2368582"/>
                <a:chExt cx="922895" cy="922894"/>
              </a:xfrm>
            </p:grpSpPr>
            <p:pic>
              <p:nvPicPr>
                <p:cNvPr id="96" name="Graphic 32" descr="Folder outline">
                  <a:extLst>
                    <a:ext uri="{FF2B5EF4-FFF2-40B4-BE49-F238E27FC236}">
                      <a16:creationId xmlns:a16="http://schemas.microsoft.com/office/drawing/2014/main" id="{BE8B81B2-2266-0C52-90EB-90BA1E0074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31280" y="2368582"/>
                  <a:ext cx="922895" cy="922894"/>
                </a:xfrm>
                <a:prstGeom prst="rect">
                  <a:avLst/>
                </a:prstGeom>
              </p:spPr>
            </p:pic>
            <p:sp>
              <p:nvSpPr>
                <p:cNvPr id="97" name="TextBox 33">
                  <a:extLst>
                    <a:ext uri="{FF2B5EF4-FFF2-40B4-BE49-F238E27FC236}">
                      <a16:creationId xmlns:a16="http://schemas.microsoft.com/office/drawing/2014/main" id="{A4EAE12B-FB52-E1C1-B902-7DDFEDECEC33}"/>
                    </a:ext>
                  </a:extLst>
                </p:cNvPr>
                <p:cNvSpPr txBox="1"/>
                <p:nvPr/>
              </p:nvSpPr>
              <p:spPr>
                <a:xfrm>
                  <a:off x="1952133" y="2702522"/>
                  <a:ext cx="681188" cy="265836"/>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5"/>
                      </a:solidFill>
                      <a:latin typeface="+mn-lt"/>
                      <a:ea typeface="+mn-ea"/>
                      <a:cs typeface="+mn-cs"/>
                    </a:defRPr>
                  </a:lvl1pPr>
                  <a:lvl2pPr marL="609585" algn="l" rtl="0" fontAlgn="base">
                    <a:spcBef>
                      <a:spcPct val="0"/>
                    </a:spcBef>
                    <a:spcAft>
                      <a:spcPct val="0"/>
                    </a:spcAft>
                    <a:defRPr kern="1200">
                      <a:solidFill>
                        <a:schemeClr val="accent5"/>
                      </a:solidFill>
                      <a:latin typeface="+mn-lt"/>
                      <a:ea typeface="+mn-ea"/>
                      <a:cs typeface="+mn-cs"/>
                    </a:defRPr>
                  </a:lvl2pPr>
                  <a:lvl3pPr marL="1219170" algn="l" rtl="0" fontAlgn="base">
                    <a:spcBef>
                      <a:spcPct val="0"/>
                    </a:spcBef>
                    <a:spcAft>
                      <a:spcPct val="0"/>
                    </a:spcAft>
                    <a:defRPr kern="1200">
                      <a:solidFill>
                        <a:schemeClr val="accent5"/>
                      </a:solidFill>
                      <a:latin typeface="+mn-lt"/>
                      <a:ea typeface="+mn-ea"/>
                      <a:cs typeface="+mn-cs"/>
                    </a:defRPr>
                  </a:lvl3pPr>
                  <a:lvl4pPr marL="1828754" algn="l" rtl="0" fontAlgn="base">
                    <a:spcBef>
                      <a:spcPct val="0"/>
                    </a:spcBef>
                    <a:spcAft>
                      <a:spcPct val="0"/>
                    </a:spcAft>
                    <a:defRPr kern="1200">
                      <a:solidFill>
                        <a:schemeClr val="accent5"/>
                      </a:solidFill>
                      <a:latin typeface="+mn-lt"/>
                      <a:ea typeface="+mn-ea"/>
                      <a:cs typeface="+mn-cs"/>
                    </a:defRPr>
                  </a:lvl4pPr>
                  <a:lvl5pPr marL="2438339" algn="l" rtl="0" fontAlgn="base">
                    <a:spcBef>
                      <a:spcPct val="0"/>
                    </a:spcBef>
                    <a:spcAft>
                      <a:spcPct val="0"/>
                    </a:spcAft>
                    <a:defRPr kern="1200">
                      <a:solidFill>
                        <a:schemeClr val="accent5"/>
                      </a:solidFill>
                      <a:latin typeface="+mn-lt"/>
                      <a:ea typeface="+mn-ea"/>
                      <a:cs typeface="+mn-cs"/>
                    </a:defRPr>
                  </a:lvl5pPr>
                  <a:lvl6pPr marL="3047924" algn="l" defTabSz="609585" rtl="0" eaLnBrk="1" latinLnBrk="0" hangingPunct="1">
                    <a:defRPr kern="1200">
                      <a:solidFill>
                        <a:schemeClr val="accent5"/>
                      </a:solidFill>
                      <a:latin typeface="+mn-lt"/>
                      <a:ea typeface="+mn-ea"/>
                      <a:cs typeface="+mn-cs"/>
                    </a:defRPr>
                  </a:lvl6pPr>
                  <a:lvl7pPr marL="3657509" algn="l" defTabSz="609585" rtl="0" eaLnBrk="1" latinLnBrk="0" hangingPunct="1">
                    <a:defRPr kern="1200">
                      <a:solidFill>
                        <a:schemeClr val="accent5"/>
                      </a:solidFill>
                      <a:latin typeface="+mn-lt"/>
                      <a:ea typeface="+mn-ea"/>
                      <a:cs typeface="+mn-cs"/>
                    </a:defRPr>
                  </a:lvl7pPr>
                  <a:lvl8pPr marL="4267093" algn="l" defTabSz="609585" rtl="0" eaLnBrk="1" latinLnBrk="0" hangingPunct="1">
                    <a:defRPr kern="1200">
                      <a:solidFill>
                        <a:schemeClr val="accent5"/>
                      </a:solidFill>
                      <a:latin typeface="+mn-lt"/>
                      <a:ea typeface="+mn-ea"/>
                      <a:cs typeface="+mn-cs"/>
                    </a:defRPr>
                  </a:lvl8pPr>
                  <a:lvl9pPr marL="4876678" algn="l" defTabSz="609585" rtl="0" eaLnBrk="1" latinLnBrk="0" hangingPunct="1">
                    <a:defRPr kern="1200">
                      <a:solidFill>
                        <a:schemeClr val="accent5"/>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890078"/>
                      </a:solidFill>
                      <a:effectLst/>
                      <a:uLnTx/>
                      <a:uFillTx/>
                      <a:latin typeface="Segoe UI Light"/>
                      <a:ea typeface="+mn-ea"/>
                      <a:cs typeface="+mn-cs"/>
                    </a:rPr>
                    <a:t>.text</a:t>
                  </a:r>
                  <a:endParaRPr kumimoji="0" lang="fr-FR" sz="1200" b="1" i="0" u="none" strike="noStrike" kern="1200" cap="none" spc="0" normalizeH="0" baseline="0" noProof="0">
                    <a:ln>
                      <a:noFill/>
                    </a:ln>
                    <a:solidFill>
                      <a:srgbClr val="890078"/>
                    </a:solidFill>
                    <a:effectLst/>
                    <a:uLnTx/>
                    <a:uFillTx/>
                    <a:latin typeface="Segoe UI Light"/>
                    <a:ea typeface="+mn-ea"/>
                    <a:cs typeface="+mn-cs"/>
                  </a:endParaRPr>
                </a:p>
              </p:txBody>
            </p:sp>
          </p:grpSp>
        </p:grpSp>
        <p:grpSp>
          <p:nvGrpSpPr>
            <p:cNvPr id="87" name="Group 86">
              <a:extLst>
                <a:ext uri="{FF2B5EF4-FFF2-40B4-BE49-F238E27FC236}">
                  <a16:creationId xmlns:a16="http://schemas.microsoft.com/office/drawing/2014/main" id="{078F290F-7DE3-9002-8E91-6AF9F851AC18}"/>
                </a:ext>
              </a:extLst>
            </p:cNvPr>
            <p:cNvGrpSpPr/>
            <p:nvPr/>
          </p:nvGrpSpPr>
          <p:grpSpPr>
            <a:xfrm>
              <a:off x="834452" y="2028315"/>
              <a:ext cx="1076175" cy="961650"/>
              <a:chOff x="834452" y="2028315"/>
              <a:chExt cx="1076175" cy="961650"/>
            </a:xfrm>
          </p:grpSpPr>
          <p:pic>
            <p:nvPicPr>
              <p:cNvPr id="91" name="Graphic 34" descr="Folder outline">
                <a:extLst>
                  <a:ext uri="{FF2B5EF4-FFF2-40B4-BE49-F238E27FC236}">
                    <a16:creationId xmlns:a16="http://schemas.microsoft.com/office/drawing/2014/main" id="{1CE90EDA-B980-763A-EE6D-744D41F41B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4452" y="2028315"/>
                <a:ext cx="1076175" cy="961650"/>
              </a:xfrm>
              <a:prstGeom prst="rect">
                <a:avLst/>
              </a:prstGeom>
            </p:spPr>
          </p:pic>
          <p:sp>
            <p:nvSpPr>
              <p:cNvPr id="92" name="TextBox 35">
                <a:extLst>
                  <a:ext uri="{FF2B5EF4-FFF2-40B4-BE49-F238E27FC236}">
                    <a16:creationId xmlns:a16="http://schemas.microsoft.com/office/drawing/2014/main" id="{647E8ECC-EB52-54AD-06EA-43C91B4540BD}"/>
                  </a:ext>
                </a:extLst>
              </p:cNvPr>
              <p:cNvSpPr txBox="1"/>
              <p:nvPr/>
            </p:nvSpPr>
            <p:spPr>
              <a:xfrm>
                <a:off x="975377" y="2392341"/>
                <a:ext cx="794324" cy="276999"/>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5"/>
                    </a:solidFill>
                    <a:latin typeface="+mn-lt"/>
                    <a:ea typeface="+mn-ea"/>
                    <a:cs typeface="+mn-cs"/>
                  </a:defRPr>
                </a:lvl1pPr>
                <a:lvl2pPr marL="609585" algn="l" rtl="0" fontAlgn="base">
                  <a:spcBef>
                    <a:spcPct val="0"/>
                  </a:spcBef>
                  <a:spcAft>
                    <a:spcPct val="0"/>
                  </a:spcAft>
                  <a:defRPr kern="1200">
                    <a:solidFill>
                      <a:schemeClr val="accent5"/>
                    </a:solidFill>
                    <a:latin typeface="+mn-lt"/>
                    <a:ea typeface="+mn-ea"/>
                    <a:cs typeface="+mn-cs"/>
                  </a:defRPr>
                </a:lvl2pPr>
                <a:lvl3pPr marL="1219170" algn="l" rtl="0" fontAlgn="base">
                  <a:spcBef>
                    <a:spcPct val="0"/>
                  </a:spcBef>
                  <a:spcAft>
                    <a:spcPct val="0"/>
                  </a:spcAft>
                  <a:defRPr kern="1200">
                    <a:solidFill>
                      <a:schemeClr val="accent5"/>
                    </a:solidFill>
                    <a:latin typeface="+mn-lt"/>
                    <a:ea typeface="+mn-ea"/>
                    <a:cs typeface="+mn-cs"/>
                  </a:defRPr>
                </a:lvl3pPr>
                <a:lvl4pPr marL="1828754" algn="l" rtl="0" fontAlgn="base">
                  <a:spcBef>
                    <a:spcPct val="0"/>
                  </a:spcBef>
                  <a:spcAft>
                    <a:spcPct val="0"/>
                  </a:spcAft>
                  <a:defRPr kern="1200">
                    <a:solidFill>
                      <a:schemeClr val="accent5"/>
                    </a:solidFill>
                    <a:latin typeface="+mn-lt"/>
                    <a:ea typeface="+mn-ea"/>
                    <a:cs typeface="+mn-cs"/>
                  </a:defRPr>
                </a:lvl4pPr>
                <a:lvl5pPr marL="2438339" algn="l" rtl="0" fontAlgn="base">
                  <a:spcBef>
                    <a:spcPct val="0"/>
                  </a:spcBef>
                  <a:spcAft>
                    <a:spcPct val="0"/>
                  </a:spcAft>
                  <a:defRPr kern="1200">
                    <a:solidFill>
                      <a:schemeClr val="accent5"/>
                    </a:solidFill>
                    <a:latin typeface="+mn-lt"/>
                    <a:ea typeface="+mn-ea"/>
                    <a:cs typeface="+mn-cs"/>
                  </a:defRPr>
                </a:lvl5pPr>
                <a:lvl6pPr marL="3047924" algn="l" defTabSz="609585" rtl="0" eaLnBrk="1" latinLnBrk="0" hangingPunct="1">
                  <a:defRPr kern="1200">
                    <a:solidFill>
                      <a:schemeClr val="accent5"/>
                    </a:solidFill>
                    <a:latin typeface="+mn-lt"/>
                    <a:ea typeface="+mn-ea"/>
                    <a:cs typeface="+mn-cs"/>
                  </a:defRPr>
                </a:lvl6pPr>
                <a:lvl7pPr marL="3657509" algn="l" defTabSz="609585" rtl="0" eaLnBrk="1" latinLnBrk="0" hangingPunct="1">
                  <a:defRPr kern="1200">
                    <a:solidFill>
                      <a:schemeClr val="accent5"/>
                    </a:solidFill>
                    <a:latin typeface="+mn-lt"/>
                    <a:ea typeface="+mn-ea"/>
                    <a:cs typeface="+mn-cs"/>
                  </a:defRPr>
                </a:lvl7pPr>
                <a:lvl8pPr marL="4267093" algn="l" defTabSz="609585" rtl="0" eaLnBrk="1" latinLnBrk="0" hangingPunct="1">
                  <a:defRPr kern="1200">
                    <a:solidFill>
                      <a:schemeClr val="accent5"/>
                    </a:solidFill>
                    <a:latin typeface="+mn-lt"/>
                    <a:ea typeface="+mn-ea"/>
                    <a:cs typeface="+mn-cs"/>
                  </a:defRPr>
                </a:lvl8pPr>
                <a:lvl9pPr marL="4876678" algn="l" defTabSz="609585" rtl="0" eaLnBrk="1" latinLnBrk="0" hangingPunct="1">
                  <a:defRPr kern="1200">
                    <a:solidFill>
                      <a:schemeClr val="accent5"/>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890078"/>
                    </a:solidFill>
                    <a:effectLst/>
                    <a:uLnTx/>
                    <a:uFillTx/>
                    <a:latin typeface="Segoe UI Light"/>
                    <a:ea typeface="+mn-ea"/>
                    <a:cs typeface="+mn-cs"/>
                  </a:rPr>
                  <a:t>Metadata</a:t>
                </a:r>
                <a:endParaRPr kumimoji="0" lang="fr-FR" sz="1200" b="1" i="0" u="none" strike="noStrike" kern="1200" cap="none" spc="0" normalizeH="0" baseline="0" noProof="0">
                  <a:ln>
                    <a:noFill/>
                  </a:ln>
                  <a:solidFill>
                    <a:srgbClr val="890078"/>
                  </a:solidFill>
                  <a:effectLst/>
                  <a:uLnTx/>
                  <a:uFillTx/>
                  <a:latin typeface="Segoe UI Light"/>
                  <a:ea typeface="+mn-ea"/>
                  <a:cs typeface="+mn-cs"/>
                </a:endParaRPr>
              </a:p>
            </p:txBody>
          </p:sp>
        </p:grpSp>
        <p:grpSp>
          <p:nvGrpSpPr>
            <p:cNvPr id="88" name="Group 87">
              <a:extLst>
                <a:ext uri="{FF2B5EF4-FFF2-40B4-BE49-F238E27FC236}">
                  <a16:creationId xmlns:a16="http://schemas.microsoft.com/office/drawing/2014/main" id="{9FBC13B2-8BDC-2969-D5B2-6AF9E774FF61}"/>
                </a:ext>
              </a:extLst>
            </p:cNvPr>
            <p:cNvGrpSpPr/>
            <p:nvPr/>
          </p:nvGrpSpPr>
          <p:grpSpPr>
            <a:xfrm>
              <a:off x="1959709" y="2032335"/>
              <a:ext cx="1076175" cy="961650"/>
              <a:chOff x="1959709" y="2032335"/>
              <a:chExt cx="1076175" cy="961650"/>
            </a:xfrm>
          </p:grpSpPr>
          <p:pic>
            <p:nvPicPr>
              <p:cNvPr id="89" name="Graphic 34" descr="Folder outline">
                <a:extLst>
                  <a:ext uri="{FF2B5EF4-FFF2-40B4-BE49-F238E27FC236}">
                    <a16:creationId xmlns:a16="http://schemas.microsoft.com/office/drawing/2014/main" id="{213D511C-5176-6D4E-97A7-5D5BF763D5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9709" y="2032335"/>
                <a:ext cx="1076175" cy="961650"/>
              </a:xfrm>
              <a:prstGeom prst="rect">
                <a:avLst/>
              </a:prstGeom>
            </p:spPr>
          </p:pic>
          <p:sp>
            <p:nvSpPr>
              <p:cNvPr id="90" name="TextBox 35">
                <a:extLst>
                  <a:ext uri="{FF2B5EF4-FFF2-40B4-BE49-F238E27FC236}">
                    <a16:creationId xmlns:a16="http://schemas.microsoft.com/office/drawing/2014/main" id="{8031CBA3-98D1-8F5E-AAC6-350C2975BE7F}"/>
                  </a:ext>
                </a:extLst>
              </p:cNvPr>
              <p:cNvSpPr txBox="1"/>
              <p:nvPr/>
            </p:nvSpPr>
            <p:spPr>
              <a:xfrm>
                <a:off x="2104730" y="2389853"/>
                <a:ext cx="794324" cy="276999"/>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5"/>
                    </a:solidFill>
                    <a:latin typeface="+mn-lt"/>
                    <a:ea typeface="+mn-ea"/>
                    <a:cs typeface="+mn-cs"/>
                  </a:defRPr>
                </a:lvl1pPr>
                <a:lvl2pPr marL="609585" algn="l" rtl="0" fontAlgn="base">
                  <a:spcBef>
                    <a:spcPct val="0"/>
                  </a:spcBef>
                  <a:spcAft>
                    <a:spcPct val="0"/>
                  </a:spcAft>
                  <a:defRPr kern="1200">
                    <a:solidFill>
                      <a:schemeClr val="accent5"/>
                    </a:solidFill>
                    <a:latin typeface="+mn-lt"/>
                    <a:ea typeface="+mn-ea"/>
                    <a:cs typeface="+mn-cs"/>
                  </a:defRPr>
                </a:lvl2pPr>
                <a:lvl3pPr marL="1219170" algn="l" rtl="0" fontAlgn="base">
                  <a:spcBef>
                    <a:spcPct val="0"/>
                  </a:spcBef>
                  <a:spcAft>
                    <a:spcPct val="0"/>
                  </a:spcAft>
                  <a:defRPr kern="1200">
                    <a:solidFill>
                      <a:schemeClr val="accent5"/>
                    </a:solidFill>
                    <a:latin typeface="+mn-lt"/>
                    <a:ea typeface="+mn-ea"/>
                    <a:cs typeface="+mn-cs"/>
                  </a:defRPr>
                </a:lvl3pPr>
                <a:lvl4pPr marL="1828754" algn="l" rtl="0" fontAlgn="base">
                  <a:spcBef>
                    <a:spcPct val="0"/>
                  </a:spcBef>
                  <a:spcAft>
                    <a:spcPct val="0"/>
                  </a:spcAft>
                  <a:defRPr kern="1200">
                    <a:solidFill>
                      <a:schemeClr val="accent5"/>
                    </a:solidFill>
                    <a:latin typeface="+mn-lt"/>
                    <a:ea typeface="+mn-ea"/>
                    <a:cs typeface="+mn-cs"/>
                  </a:defRPr>
                </a:lvl4pPr>
                <a:lvl5pPr marL="2438339" algn="l" rtl="0" fontAlgn="base">
                  <a:spcBef>
                    <a:spcPct val="0"/>
                  </a:spcBef>
                  <a:spcAft>
                    <a:spcPct val="0"/>
                  </a:spcAft>
                  <a:defRPr kern="1200">
                    <a:solidFill>
                      <a:schemeClr val="accent5"/>
                    </a:solidFill>
                    <a:latin typeface="+mn-lt"/>
                    <a:ea typeface="+mn-ea"/>
                    <a:cs typeface="+mn-cs"/>
                  </a:defRPr>
                </a:lvl5pPr>
                <a:lvl6pPr marL="3047924" algn="l" defTabSz="609585" rtl="0" eaLnBrk="1" latinLnBrk="0" hangingPunct="1">
                  <a:defRPr kern="1200">
                    <a:solidFill>
                      <a:schemeClr val="accent5"/>
                    </a:solidFill>
                    <a:latin typeface="+mn-lt"/>
                    <a:ea typeface="+mn-ea"/>
                    <a:cs typeface="+mn-cs"/>
                  </a:defRPr>
                </a:lvl6pPr>
                <a:lvl7pPr marL="3657509" algn="l" defTabSz="609585" rtl="0" eaLnBrk="1" latinLnBrk="0" hangingPunct="1">
                  <a:defRPr kern="1200">
                    <a:solidFill>
                      <a:schemeClr val="accent5"/>
                    </a:solidFill>
                    <a:latin typeface="+mn-lt"/>
                    <a:ea typeface="+mn-ea"/>
                    <a:cs typeface="+mn-cs"/>
                  </a:defRPr>
                </a:lvl7pPr>
                <a:lvl8pPr marL="4267093" algn="l" defTabSz="609585" rtl="0" eaLnBrk="1" latinLnBrk="0" hangingPunct="1">
                  <a:defRPr kern="1200">
                    <a:solidFill>
                      <a:schemeClr val="accent5"/>
                    </a:solidFill>
                    <a:latin typeface="+mn-lt"/>
                    <a:ea typeface="+mn-ea"/>
                    <a:cs typeface="+mn-cs"/>
                  </a:defRPr>
                </a:lvl8pPr>
                <a:lvl9pPr marL="4876678" algn="l" defTabSz="609585" rtl="0" eaLnBrk="1" latinLnBrk="0" hangingPunct="1">
                  <a:defRPr kern="1200">
                    <a:solidFill>
                      <a:schemeClr val="accent5"/>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srgbClr val="890078"/>
                    </a:solidFill>
                    <a:effectLst/>
                    <a:uLnTx/>
                    <a:uFillTx/>
                    <a:latin typeface="Segoe UI Light"/>
                    <a:ea typeface="+mn-ea"/>
                    <a:cs typeface="+mn-cs"/>
                  </a:rPr>
                  <a:t>Manifest</a:t>
                </a:r>
                <a:endParaRPr kumimoji="0" lang="fr-FR" sz="1200" b="1" i="0" u="none" strike="noStrike" kern="1200" cap="none" spc="0" normalizeH="0" baseline="0" noProof="0">
                  <a:ln>
                    <a:noFill/>
                  </a:ln>
                  <a:solidFill>
                    <a:srgbClr val="890078"/>
                  </a:solidFill>
                  <a:effectLst/>
                  <a:uLnTx/>
                  <a:uFillTx/>
                  <a:latin typeface="Segoe UI Light"/>
                  <a:ea typeface="+mn-ea"/>
                  <a:cs typeface="+mn-cs"/>
                </a:endParaRPr>
              </a:p>
            </p:txBody>
          </p:sp>
        </p:grpSp>
      </p:grpSp>
    </p:spTree>
    <p:extLst>
      <p:ext uri="{BB962C8B-B14F-4D97-AF65-F5344CB8AC3E}">
        <p14:creationId xmlns:p14="http://schemas.microsoft.com/office/powerpoint/2010/main" val="420049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vert="horz" lIns="91440" tIns="45720" rIns="91440" bIns="45720" rtlCol="0" anchor="t">
            <a:noAutofit/>
          </a:bodyPr>
          <a:lstStyle/>
          <a:p>
            <a:pPr marL="342900" indent="-342900">
              <a:buFont typeface="Arial" panose="020B0604020202020204" pitchFamily="34" charset="0"/>
              <a:buChar char="•"/>
            </a:pPr>
            <a:r>
              <a:rPr lang="en-US" sz="2400" b="1" dirty="0"/>
              <a:t>Cache used by the runtime to store assemblies to be shared by several applications on the computer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Stores assemblies in a directory structure</a:t>
            </a:r>
          </a:p>
          <a:p>
            <a:pPr marL="342900" indent="-342900">
              <a:buFont typeface="Arial" panose="020B0604020202020204" pitchFamily="34" charset="0"/>
              <a:buChar char="•"/>
            </a:pPr>
            <a:r>
              <a:rPr lang="en-US" sz="2400" dirty="0"/>
              <a:t>Shared by all .NET applications on that machine</a:t>
            </a:r>
          </a:p>
          <a:p>
            <a:pPr marL="342900" indent="-342900">
              <a:buFont typeface="Arial" panose="020B0604020202020204" pitchFamily="34" charset="0"/>
              <a:buChar char="•"/>
            </a:pPr>
            <a:r>
              <a:rPr lang="en-US" sz="2400" dirty="0">
                <a:latin typeface="+mj-lt"/>
                <a:cs typeface="Segoe UI Light"/>
              </a:rPr>
              <a:t>.NET (Framework / Core) installs all its assemblies in the GAC</a:t>
            </a:r>
          </a:p>
          <a:p>
            <a:pPr marL="342900" indent="-342900">
              <a:buFont typeface="Arial" panose="020B0604020202020204" pitchFamily="34" charset="0"/>
              <a:buChar char="•"/>
            </a:pPr>
            <a:r>
              <a:rPr lang="en-US" sz="2400" dirty="0"/>
              <a:t>Multiple versions of an assembly can live side by side</a:t>
            </a:r>
          </a:p>
          <a:p>
            <a:pPr marL="342900" indent="-342900">
              <a:buFont typeface="Arial" panose="020B0604020202020204" pitchFamily="34" charset="0"/>
              <a:buChar char="•"/>
            </a:pPr>
            <a:r>
              <a:rPr lang="en-US" sz="2400" dirty="0"/>
              <a:t>Assembly must be assigned a strong name, before placing in GAC</a:t>
            </a:r>
          </a:p>
          <a:p>
            <a:endParaRPr lang="en-US" sz="2600" dirty="0"/>
          </a:p>
          <a:p>
            <a:pPr marL="1028700" lvl="1" indent="-342900">
              <a:buFont typeface="Arial" panose="020B0604020202020204" pitchFamily="34" charset="0"/>
              <a:buChar char="•"/>
            </a:pPr>
            <a:endParaRPr lang="en-US" sz="2600" dirty="0"/>
          </a:p>
          <a:p>
            <a:endParaRPr lang="en-US" sz="2800" dirty="0"/>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endParaRPr lang="en-US" sz="2800" dirty="0"/>
          </a:p>
        </p:txBody>
      </p:sp>
      <p:sp>
        <p:nvSpPr>
          <p:cNvPr id="2" name="Title 1"/>
          <p:cNvSpPr>
            <a:spLocks noGrp="1"/>
          </p:cNvSpPr>
          <p:nvPr>
            <p:ph type="title"/>
          </p:nvPr>
        </p:nvSpPr>
        <p:spPr/>
        <p:txBody>
          <a:bodyPr/>
          <a:lstStyle/>
          <a:p>
            <a:r>
              <a:rPr lang="en-US"/>
              <a:t>Assembly</a:t>
            </a:r>
          </a:p>
        </p:txBody>
      </p:sp>
      <p:sp>
        <p:nvSpPr>
          <p:cNvPr id="5" name="Text Placeholder 4">
            <a:extLst>
              <a:ext uri="{FF2B5EF4-FFF2-40B4-BE49-F238E27FC236}">
                <a16:creationId xmlns:a16="http://schemas.microsoft.com/office/drawing/2014/main" id="{B4D07B74-A72C-2E43-3DE4-45BB4997745B}"/>
              </a:ext>
            </a:extLst>
          </p:cNvPr>
          <p:cNvSpPr>
            <a:spLocks noGrp="1"/>
          </p:cNvSpPr>
          <p:nvPr>
            <p:ph type="body" sz="quarter" idx="12"/>
          </p:nvPr>
        </p:nvSpPr>
        <p:spPr/>
        <p:txBody>
          <a:bodyPr/>
          <a:lstStyle/>
          <a:p>
            <a:r>
              <a:rPr lang="fr-FR"/>
              <a:t> </a:t>
            </a:r>
            <a:r>
              <a:rPr lang="en-US"/>
              <a:t>Global Assembly Cache</a:t>
            </a:r>
            <a:endParaRPr lang="fr-FR"/>
          </a:p>
        </p:txBody>
      </p:sp>
    </p:spTree>
    <p:extLst>
      <p:ext uri="{BB962C8B-B14F-4D97-AF65-F5344CB8AC3E}">
        <p14:creationId xmlns:p14="http://schemas.microsoft.com/office/powerpoint/2010/main" val="3060054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vert="horz" lIns="91440" tIns="45720" rIns="91440" bIns="45720" rtlCol="0" anchor="t">
            <a:noAutofit/>
          </a:bodyPr>
          <a:lstStyle/>
          <a:p>
            <a:pPr marL="342900" indent="-342900">
              <a:buFont typeface="Arial" panose="020B0604020202020204" pitchFamily="34" charset="0"/>
              <a:buChar char="•"/>
            </a:pPr>
            <a:r>
              <a:rPr lang="en-US" sz="2400" dirty="0">
                <a:latin typeface="+mn-lt"/>
                <a:cs typeface="Segoe UI Light"/>
              </a:rPr>
              <a:t>CIL = IL = MSIL</a:t>
            </a:r>
          </a:p>
          <a:p>
            <a:pPr marL="342900" indent="-342900">
              <a:buFont typeface="Arial" panose="020B0604020202020204" pitchFamily="34" charset="0"/>
              <a:buChar char="•"/>
            </a:pPr>
            <a:r>
              <a:rPr lang="en-US" sz="2400" dirty="0">
                <a:latin typeface="+mn-lt"/>
                <a:cs typeface="Segoe UI Light"/>
              </a:rPr>
              <a:t>Used by the .NET Framework and Mono.</a:t>
            </a:r>
          </a:p>
          <a:p>
            <a:pPr marL="342900" indent="-342900">
              <a:buFont typeface="Arial" panose="020B0604020202020204" pitchFamily="34" charset="0"/>
              <a:buChar char="•"/>
            </a:pPr>
            <a:r>
              <a:rPr lang="en-US" sz="2400" dirty="0">
                <a:latin typeface="+mn-lt"/>
                <a:cs typeface="Segoe UI Light"/>
              </a:rPr>
              <a:t>Is the generated code by the compilers of .NET languages as C#, VB.NET, F#</a:t>
            </a:r>
          </a:p>
          <a:p>
            <a:pPr marL="342900" indent="-342900">
              <a:buFont typeface="Arial" panose="020B0604020202020204" pitchFamily="34" charset="0"/>
              <a:buChar char="•"/>
            </a:pPr>
            <a:r>
              <a:rPr lang="en-US" sz="2400" dirty="0">
                <a:latin typeface="+mn-lt"/>
                <a:cs typeface="Segoe UI Light"/>
              </a:rPr>
              <a:t>Is translated into native code by the JIT compiler.</a:t>
            </a:r>
          </a:p>
          <a:p>
            <a:pPr marL="342900" indent="-342900">
              <a:buFont typeface="Arial" panose="020B0604020202020204" pitchFamily="34" charset="0"/>
              <a:buChar char="•"/>
            </a:pPr>
            <a:r>
              <a:rPr lang="en-US" sz="2400" dirty="0">
                <a:latin typeface="+mn-lt"/>
              </a:rPr>
              <a:t>MSIL is shipped in Portable Executable (PE) units (exe, </a:t>
            </a:r>
            <a:r>
              <a:rPr lang="en-US" sz="2400" dirty="0" err="1">
                <a:latin typeface="+mn-lt"/>
              </a:rPr>
              <a:t>dll</a:t>
            </a:r>
            <a:r>
              <a:rPr lang="en-US" sz="2400" dirty="0">
                <a:latin typeface="+mn-lt"/>
              </a:rPr>
              <a:t>)</a:t>
            </a:r>
          </a:p>
        </p:txBody>
      </p:sp>
      <p:sp>
        <p:nvSpPr>
          <p:cNvPr id="2" name="Title 1"/>
          <p:cNvSpPr>
            <a:spLocks noGrp="1"/>
          </p:cNvSpPr>
          <p:nvPr>
            <p:ph type="title"/>
          </p:nvPr>
        </p:nvSpPr>
        <p:spPr/>
        <p:txBody>
          <a:bodyPr/>
          <a:lstStyle/>
          <a:p>
            <a:r>
              <a:rPr lang="en-US"/>
              <a:t>.NET Compiler</a:t>
            </a:r>
          </a:p>
        </p:txBody>
      </p:sp>
      <p:sp>
        <p:nvSpPr>
          <p:cNvPr id="3" name="Text Placeholder 2">
            <a:extLst>
              <a:ext uri="{FF2B5EF4-FFF2-40B4-BE49-F238E27FC236}">
                <a16:creationId xmlns:a16="http://schemas.microsoft.com/office/drawing/2014/main" id="{7D25F5B1-74C4-5CB3-5139-A49AB5AC8A20}"/>
              </a:ext>
            </a:extLst>
          </p:cNvPr>
          <p:cNvSpPr>
            <a:spLocks noGrp="1"/>
          </p:cNvSpPr>
          <p:nvPr>
            <p:ph type="body" sz="quarter" idx="12"/>
          </p:nvPr>
        </p:nvSpPr>
        <p:spPr/>
        <p:txBody>
          <a:bodyPr/>
          <a:lstStyle/>
          <a:p>
            <a:r>
              <a:rPr lang="en-US"/>
              <a:t>Common</a:t>
            </a:r>
            <a:r>
              <a:rPr lang="en-US" b="1"/>
              <a:t> </a:t>
            </a:r>
            <a:r>
              <a:rPr lang="en-US"/>
              <a:t>Intermediate Language (CIL)</a:t>
            </a:r>
          </a:p>
        </p:txBody>
      </p:sp>
    </p:spTree>
    <p:extLst>
      <p:ext uri="{BB962C8B-B14F-4D97-AF65-F5344CB8AC3E}">
        <p14:creationId xmlns:p14="http://schemas.microsoft.com/office/powerpoint/2010/main" val="254200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vert="horz" lIns="91440" tIns="45720" rIns="91440" bIns="45720" rtlCol="0" anchor="t">
            <a:noAutofit/>
          </a:bodyPr>
          <a:lstStyle/>
          <a:p>
            <a:r>
              <a:rPr lang="en-US" sz="2000" dirty="0">
                <a:latin typeface="+mn-lt"/>
                <a:cs typeface="Segoe UI Light"/>
              </a:rPr>
              <a:t>There is two different way to compile your code</a:t>
            </a:r>
            <a:endParaRPr lang="en-US" sz="1800" dirty="0">
              <a:latin typeface="+mn-lt"/>
            </a:endParaRPr>
          </a:p>
          <a:p>
            <a:pPr marL="342900" indent="-342900">
              <a:buFont typeface="Arial" panose="020B0604020202020204" pitchFamily="34" charset="0"/>
              <a:buChar char="•"/>
            </a:pPr>
            <a:r>
              <a:rPr lang="en-US" sz="2000" b="1" dirty="0">
                <a:latin typeface="+mn-lt"/>
                <a:cs typeface="Segoe UI Light"/>
              </a:rPr>
              <a:t>JIT (Just-In-Time)</a:t>
            </a:r>
            <a:r>
              <a:rPr lang="en-US" sz="2000" dirty="0">
                <a:latin typeface="+mn-lt"/>
                <a:cs typeface="Segoe UI Light"/>
              </a:rPr>
              <a:t> when using the JIT way, your code is not compiled in "native code" during the build, but it is compiled in Intermediate Language. Then when you run your application the Intermediate Language code </a:t>
            </a:r>
            <a:r>
              <a:rPr lang="en-US" sz="2000" b="1" dirty="0">
                <a:latin typeface="+mn-lt"/>
                <a:cs typeface="Segoe UI Light"/>
              </a:rPr>
              <a:t>used at this time</a:t>
            </a:r>
            <a:r>
              <a:rPr lang="en-US" sz="2000" dirty="0">
                <a:latin typeface="+mn-lt"/>
                <a:cs typeface="Segoe UI Light"/>
              </a:rPr>
              <a:t> is compiled in native code by the JIT compiler. This mode if the preferred way to build in .NET</a:t>
            </a:r>
          </a:p>
        </p:txBody>
      </p:sp>
      <p:sp>
        <p:nvSpPr>
          <p:cNvPr id="2" name="Title 1"/>
          <p:cNvSpPr>
            <a:spLocks noGrp="1"/>
          </p:cNvSpPr>
          <p:nvPr>
            <p:ph type="title"/>
          </p:nvPr>
        </p:nvSpPr>
        <p:spPr/>
        <p:txBody>
          <a:bodyPr/>
          <a:lstStyle/>
          <a:p>
            <a:r>
              <a:rPr lang="fr-FR">
                <a:latin typeface="Segoe UI Light"/>
                <a:cs typeface="Segoe UI Light"/>
              </a:rPr>
              <a:t>.NET Compilation</a:t>
            </a:r>
            <a:endParaRPr lang="en-US"/>
          </a:p>
        </p:txBody>
      </p:sp>
      <p:sp>
        <p:nvSpPr>
          <p:cNvPr id="5" name="Text Placeholder 4">
            <a:extLst>
              <a:ext uri="{FF2B5EF4-FFF2-40B4-BE49-F238E27FC236}">
                <a16:creationId xmlns:a16="http://schemas.microsoft.com/office/drawing/2014/main" id="{32AE06D0-AAC2-37F6-F919-672ACE24640A}"/>
              </a:ext>
            </a:extLst>
          </p:cNvPr>
          <p:cNvSpPr>
            <a:spLocks noGrp="1"/>
          </p:cNvSpPr>
          <p:nvPr>
            <p:ph type="body" sz="quarter" idx="12"/>
          </p:nvPr>
        </p:nvSpPr>
        <p:spPr/>
        <p:txBody>
          <a:bodyPr/>
          <a:lstStyle/>
          <a:p>
            <a:r>
              <a:rPr lang="fr-FR"/>
              <a:t>Just-In-Time &amp; </a:t>
            </a:r>
            <a:r>
              <a:rPr lang="fr-FR" err="1"/>
              <a:t>Ahead</a:t>
            </a:r>
            <a:r>
              <a:rPr lang="fr-FR"/>
              <a:t>-Of-Time</a:t>
            </a:r>
          </a:p>
        </p:txBody>
      </p:sp>
      <p:sp>
        <p:nvSpPr>
          <p:cNvPr id="14" name="Arrow: Pentagon 13">
            <a:extLst>
              <a:ext uri="{FF2B5EF4-FFF2-40B4-BE49-F238E27FC236}">
                <a16:creationId xmlns:a16="http://schemas.microsoft.com/office/drawing/2014/main" id="{E65B7227-0B5D-A295-D71E-357A5B45AF98}"/>
              </a:ext>
            </a:extLst>
          </p:cNvPr>
          <p:cNvSpPr/>
          <p:nvPr/>
        </p:nvSpPr>
        <p:spPr>
          <a:xfrm>
            <a:off x="3083301" y="3459802"/>
            <a:ext cx="5211392" cy="398761"/>
          </a:xfrm>
          <a:prstGeom prst="homePlate">
            <a:avLst/>
          </a:prstGeom>
          <a:solidFill>
            <a:srgbClr val="FFB314">
              <a:alpha val="50000"/>
            </a:srgbClr>
          </a:solidFill>
          <a:ln>
            <a:noFill/>
          </a:ln>
          <a:effectLst/>
        </p:spPr>
        <p:txBody>
          <a:bodyPr lIns="36000" tIns="36000" rIns="36000" bIns="36000"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609585" algn="l" rtl="0" fontAlgn="base">
              <a:spcBef>
                <a:spcPct val="0"/>
              </a:spcBef>
              <a:spcAft>
                <a:spcPct val="0"/>
              </a:spcAft>
              <a:defRPr kern="1200">
                <a:solidFill>
                  <a:schemeClr val="lt1"/>
                </a:solidFill>
                <a:latin typeface="+mn-lt"/>
                <a:ea typeface="+mn-ea"/>
                <a:cs typeface="+mn-cs"/>
              </a:defRPr>
            </a:lvl2pPr>
            <a:lvl3pPr marL="1219170" algn="l" rtl="0" fontAlgn="base">
              <a:spcBef>
                <a:spcPct val="0"/>
              </a:spcBef>
              <a:spcAft>
                <a:spcPct val="0"/>
              </a:spcAft>
              <a:defRPr kern="1200">
                <a:solidFill>
                  <a:schemeClr val="lt1"/>
                </a:solidFill>
                <a:latin typeface="+mn-lt"/>
                <a:ea typeface="+mn-ea"/>
                <a:cs typeface="+mn-cs"/>
              </a:defRPr>
            </a:lvl3pPr>
            <a:lvl4pPr marL="1828754" algn="l" rtl="0" fontAlgn="base">
              <a:spcBef>
                <a:spcPct val="0"/>
              </a:spcBef>
              <a:spcAft>
                <a:spcPct val="0"/>
              </a:spcAft>
              <a:defRPr kern="1200">
                <a:solidFill>
                  <a:schemeClr val="lt1"/>
                </a:solidFill>
                <a:latin typeface="+mn-lt"/>
                <a:ea typeface="+mn-ea"/>
                <a:cs typeface="+mn-cs"/>
              </a:defRPr>
            </a:lvl4pPr>
            <a:lvl5pPr marL="2438339" algn="l" rtl="0" fontAlgn="base">
              <a:spcBef>
                <a:spcPct val="0"/>
              </a:spcBef>
              <a:spcAft>
                <a:spcPct val="0"/>
              </a:spcAft>
              <a:defRPr kern="1200">
                <a:solidFill>
                  <a:schemeClr val="lt1"/>
                </a:solidFill>
                <a:latin typeface="+mn-lt"/>
                <a:ea typeface="+mn-ea"/>
                <a:cs typeface="+mn-cs"/>
              </a:defRPr>
            </a:lvl5pPr>
            <a:lvl6pPr marL="3047924" algn="l" defTabSz="609585" rtl="0" eaLnBrk="1" latinLnBrk="0" hangingPunct="1">
              <a:defRPr kern="1200">
                <a:solidFill>
                  <a:schemeClr val="lt1"/>
                </a:solidFill>
                <a:latin typeface="+mn-lt"/>
                <a:ea typeface="+mn-ea"/>
                <a:cs typeface="+mn-cs"/>
              </a:defRPr>
            </a:lvl6pPr>
            <a:lvl7pPr marL="3657509" algn="l" defTabSz="609585" rtl="0" eaLnBrk="1" latinLnBrk="0" hangingPunct="1">
              <a:defRPr kern="1200">
                <a:solidFill>
                  <a:schemeClr val="lt1"/>
                </a:solidFill>
                <a:latin typeface="+mn-lt"/>
                <a:ea typeface="+mn-ea"/>
                <a:cs typeface="+mn-cs"/>
              </a:defRPr>
            </a:lvl7pPr>
            <a:lvl8pPr marL="4267093" algn="l" defTabSz="609585" rtl="0" eaLnBrk="1" latinLnBrk="0" hangingPunct="1">
              <a:defRPr kern="1200">
                <a:solidFill>
                  <a:schemeClr val="lt1"/>
                </a:solidFill>
                <a:latin typeface="+mn-lt"/>
                <a:ea typeface="+mn-ea"/>
                <a:cs typeface="+mn-cs"/>
              </a:defRPr>
            </a:lvl8pPr>
            <a:lvl9pPr marL="4876678" algn="l" defTabSz="609585" rtl="0" eaLnBrk="1" latinLnBrk="0" hangingPunct="1">
              <a:defRPr kern="1200">
                <a:solidFill>
                  <a:schemeClr val="lt1"/>
                </a:solidFill>
                <a:latin typeface="+mn-lt"/>
                <a:ea typeface="+mn-ea"/>
                <a:cs typeface="+mn-cs"/>
              </a:defRPr>
            </a:lvl9pPr>
          </a:lstStyle>
          <a:p>
            <a:pPr marL="2438339" marR="0" lvl="4" indent="0" algn="ctr" defTabSz="914400" rtl="0" eaLnBrk="1" fontAlgn="auto" latinLnBrk="0" hangingPunct="1">
              <a:lnSpc>
                <a:spcPct val="110000"/>
              </a:lnSpc>
              <a:spcBef>
                <a:spcPts val="200"/>
              </a:spcBef>
              <a:spcAft>
                <a:spcPts val="20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Light"/>
                <a:ea typeface="+mn-ea"/>
                <a:cs typeface="+mn-cs"/>
              </a:rPr>
              <a:t>Native Code</a:t>
            </a:r>
            <a:endParaRPr kumimoji="0" lang="fr-FR" sz="1600" b="0" i="0" u="none" strike="noStrike" kern="1200" cap="none" spc="0" normalizeH="0" baseline="0" noProof="0">
              <a:ln>
                <a:noFill/>
              </a:ln>
              <a:solidFill>
                <a:srgbClr val="FFFFFF"/>
              </a:solidFill>
              <a:effectLst/>
              <a:uLnTx/>
              <a:uFillTx/>
              <a:latin typeface="Segoe UI Light"/>
              <a:ea typeface="+mn-ea"/>
              <a:cs typeface="+mn-cs"/>
            </a:endParaRPr>
          </a:p>
        </p:txBody>
      </p:sp>
      <p:sp>
        <p:nvSpPr>
          <p:cNvPr id="15" name="TextBox 13">
            <a:extLst>
              <a:ext uri="{FF2B5EF4-FFF2-40B4-BE49-F238E27FC236}">
                <a16:creationId xmlns:a16="http://schemas.microsoft.com/office/drawing/2014/main" id="{293DBB75-F5EC-E0D1-F8EE-9110F4BF4D58}"/>
              </a:ext>
            </a:extLst>
          </p:cNvPr>
          <p:cNvSpPr txBox="1"/>
          <p:nvPr/>
        </p:nvSpPr>
        <p:spPr>
          <a:xfrm>
            <a:off x="2194164" y="3412962"/>
            <a:ext cx="840205" cy="523220"/>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1"/>
                </a:solidFill>
                <a:latin typeface="+mn-lt"/>
                <a:ea typeface="+mn-ea"/>
                <a:cs typeface="+mn-cs"/>
              </a:defRPr>
            </a:lvl1pPr>
            <a:lvl2pPr marL="609585" algn="l" rtl="0" fontAlgn="base">
              <a:spcBef>
                <a:spcPct val="0"/>
              </a:spcBef>
              <a:spcAft>
                <a:spcPct val="0"/>
              </a:spcAft>
              <a:defRPr kern="1200">
                <a:solidFill>
                  <a:schemeClr val="accent1"/>
                </a:solidFill>
                <a:latin typeface="+mn-lt"/>
                <a:ea typeface="+mn-ea"/>
                <a:cs typeface="+mn-cs"/>
              </a:defRPr>
            </a:lvl2pPr>
            <a:lvl3pPr marL="1219170" algn="l" rtl="0" fontAlgn="base">
              <a:spcBef>
                <a:spcPct val="0"/>
              </a:spcBef>
              <a:spcAft>
                <a:spcPct val="0"/>
              </a:spcAft>
              <a:defRPr kern="1200">
                <a:solidFill>
                  <a:schemeClr val="accent1"/>
                </a:solidFill>
                <a:latin typeface="+mn-lt"/>
                <a:ea typeface="+mn-ea"/>
                <a:cs typeface="+mn-cs"/>
              </a:defRPr>
            </a:lvl3pPr>
            <a:lvl4pPr marL="1828754" algn="l" rtl="0" fontAlgn="base">
              <a:spcBef>
                <a:spcPct val="0"/>
              </a:spcBef>
              <a:spcAft>
                <a:spcPct val="0"/>
              </a:spcAft>
              <a:defRPr kern="1200">
                <a:solidFill>
                  <a:schemeClr val="accent1"/>
                </a:solidFill>
                <a:latin typeface="+mn-lt"/>
                <a:ea typeface="+mn-ea"/>
                <a:cs typeface="+mn-cs"/>
              </a:defRPr>
            </a:lvl4pPr>
            <a:lvl5pPr marL="2438339" algn="l" rtl="0" fontAlgn="base">
              <a:spcBef>
                <a:spcPct val="0"/>
              </a:spcBef>
              <a:spcAft>
                <a:spcPct val="0"/>
              </a:spcAft>
              <a:defRPr kern="1200">
                <a:solidFill>
                  <a:schemeClr val="accent1"/>
                </a:solidFill>
                <a:latin typeface="+mn-lt"/>
                <a:ea typeface="+mn-ea"/>
                <a:cs typeface="+mn-cs"/>
              </a:defRPr>
            </a:lvl5pPr>
            <a:lvl6pPr marL="3047924" algn="l" defTabSz="609585" rtl="0" eaLnBrk="1" latinLnBrk="0" hangingPunct="1">
              <a:defRPr kern="1200">
                <a:solidFill>
                  <a:schemeClr val="accent1"/>
                </a:solidFill>
                <a:latin typeface="+mn-lt"/>
                <a:ea typeface="+mn-ea"/>
                <a:cs typeface="+mn-cs"/>
              </a:defRPr>
            </a:lvl6pPr>
            <a:lvl7pPr marL="3657509" algn="l" defTabSz="609585" rtl="0" eaLnBrk="1" latinLnBrk="0" hangingPunct="1">
              <a:defRPr kern="1200">
                <a:solidFill>
                  <a:schemeClr val="accent1"/>
                </a:solidFill>
                <a:latin typeface="+mn-lt"/>
                <a:ea typeface="+mn-ea"/>
                <a:cs typeface="+mn-cs"/>
              </a:defRPr>
            </a:lvl7pPr>
            <a:lvl8pPr marL="4267093" algn="l" defTabSz="609585" rtl="0" eaLnBrk="1" latinLnBrk="0" hangingPunct="1">
              <a:defRPr kern="1200">
                <a:solidFill>
                  <a:schemeClr val="accent1"/>
                </a:solidFill>
                <a:latin typeface="+mn-lt"/>
                <a:ea typeface="+mn-ea"/>
                <a:cs typeface="+mn-cs"/>
              </a:defRPr>
            </a:lvl8pPr>
            <a:lvl9pPr marL="4876678" algn="l" defTabSz="609585" rtl="0" eaLnBrk="1" latinLnBrk="0" hangingPunct="1">
              <a:defRPr kern="1200">
                <a:solidFill>
                  <a:schemeClr val="accen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5800"/>
                </a:solidFill>
                <a:effectLst/>
                <a:uLnTx/>
                <a:uFillTx/>
                <a:latin typeface="Segoe UI Light"/>
                <a:ea typeface="+mn-ea"/>
                <a:cs typeface="+mn-cs"/>
              </a:rPr>
              <a:t>Launch Build</a:t>
            </a:r>
            <a:endParaRPr kumimoji="0" lang="fr-FR" sz="1400" b="1" i="0" u="none" strike="noStrike" kern="1200" cap="none" spc="0" normalizeH="0" baseline="0" noProof="0">
              <a:ln>
                <a:noFill/>
              </a:ln>
              <a:solidFill>
                <a:srgbClr val="FF5800"/>
              </a:solidFill>
              <a:effectLst/>
              <a:uLnTx/>
              <a:uFillTx/>
              <a:latin typeface="Segoe UI Light"/>
              <a:ea typeface="+mn-ea"/>
              <a:cs typeface="+mn-cs"/>
            </a:endParaRPr>
          </a:p>
        </p:txBody>
      </p:sp>
      <p:sp>
        <p:nvSpPr>
          <p:cNvPr id="16" name="Arrow: Pentagon 15">
            <a:extLst>
              <a:ext uri="{FF2B5EF4-FFF2-40B4-BE49-F238E27FC236}">
                <a16:creationId xmlns:a16="http://schemas.microsoft.com/office/drawing/2014/main" id="{4DB9F8E1-B81C-5BB0-BB7C-03CFD9451A51}"/>
              </a:ext>
            </a:extLst>
          </p:cNvPr>
          <p:cNvSpPr/>
          <p:nvPr/>
        </p:nvSpPr>
        <p:spPr>
          <a:xfrm>
            <a:off x="3083298" y="3458522"/>
            <a:ext cx="2636643" cy="398761"/>
          </a:xfrm>
          <a:prstGeom prst="homePlate">
            <a:avLst>
              <a:gd name="adj" fmla="val 36207"/>
            </a:avLst>
          </a:prstGeom>
          <a:solidFill>
            <a:srgbClr val="FFB314">
              <a:alpha val="50000"/>
            </a:srgbClr>
          </a:solidFill>
          <a:ln>
            <a:noFill/>
          </a:ln>
          <a:effectLst/>
        </p:spPr>
        <p:txBody>
          <a:bodyPr lIns="36000" tIns="36000" rIns="36000" bIns="36000"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609585" algn="l" rtl="0" fontAlgn="base">
              <a:spcBef>
                <a:spcPct val="0"/>
              </a:spcBef>
              <a:spcAft>
                <a:spcPct val="0"/>
              </a:spcAft>
              <a:defRPr kern="1200">
                <a:solidFill>
                  <a:schemeClr val="lt1"/>
                </a:solidFill>
                <a:latin typeface="+mn-lt"/>
                <a:ea typeface="+mn-ea"/>
                <a:cs typeface="+mn-cs"/>
              </a:defRPr>
            </a:lvl2pPr>
            <a:lvl3pPr marL="1219170" algn="l" rtl="0" fontAlgn="base">
              <a:spcBef>
                <a:spcPct val="0"/>
              </a:spcBef>
              <a:spcAft>
                <a:spcPct val="0"/>
              </a:spcAft>
              <a:defRPr kern="1200">
                <a:solidFill>
                  <a:schemeClr val="lt1"/>
                </a:solidFill>
                <a:latin typeface="+mn-lt"/>
                <a:ea typeface="+mn-ea"/>
                <a:cs typeface="+mn-cs"/>
              </a:defRPr>
            </a:lvl3pPr>
            <a:lvl4pPr marL="1828754" algn="l" rtl="0" fontAlgn="base">
              <a:spcBef>
                <a:spcPct val="0"/>
              </a:spcBef>
              <a:spcAft>
                <a:spcPct val="0"/>
              </a:spcAft>
              <a:defRPr kern="1200">
                <a:solidFill>
                  <a:schemeClr val="lt1"/>
                </a:solidFill>
                <a:latin typeface="+mn-lt"/>
                <a:ea typeface="+mn-ea"/>
                <a:cs typeface="+mn-cs"/>
              </a:defRPr>
            </a:lvl4pPr>
            <a:lvl5pPr marL="2438339" algn="l" rtl="0" fontAlgn="base">
              <a:spcBef>
                <a:spcPct val="0"/>
              </a:spcBef>
              <a:spcAft>
                <a:spcPct val="0"/>
              </a:spcAft>
              <a:defRPr kern="1200">
                <a:solidFill>
                  <a:schemeClr val="lt1"/>
                </a:solidFill>
                <a:latin typeface="+mn-lt"/>
                <a:ea typeface="+mn-ea"/>
                <a:cs typeface="+mn-cs"/>
              </a:defRPr>
            </a:lvl5pPr>
            <a:lvl6pPr marL="3047924" algn="l" defTabSz="609585" rtl="0" eaLnBrk="1" latinLnBrk="0" hangingPunct="1">
              <a:defRPr kern="1200">
                <a:solidFill>
                  <a:schemeClr val="lt1"/>
                </a:solidFill>
                <a:latin typeface="+mn-lt"/>
                <a:ea typeface="+mn-ea"/>
                <a:cs typeface="+mn-cs"/>
              </a:defRPr>
            </a:lvl6pPr>
            <a:lvl7pPr marL="3657509" algn="l" defTabSz="609585" rtl="0" eaLnBrk="1" latinLnBrk="0" hangingPunct="1">
              <a:defRPr kern="1200">
                <a:solidFill>
                  <a:schemeClr val="lt1"/>
                </a:solidFill>
                <a:latin typeface="+mn-lt"/>
                <a:ea typeface="+mn-ea"/>
                <a:cs typeface="+mn-cs"/>
              </a:defRPr>
            </a:lvl7pPr>
            <a:lvl8pPr marL="4267093" algn="l" defTabSz="609585" rtl="0" eaLnBrk="1" latinLnBrk="0" hangingPunct="1">
              <a:defRPr kern="1200">
                <a:solidFill>
                  <a:schemeClr val="lt1"/>
                </a:solidFill>
                <a:latin typeface="+mn-lt"/>
                <a:ea typeface="+mn-ea"/>
                <a:cs typeface="+mn-cs"/>
              </a:defRPr>
            </a:lvl8pPr>
            <a:lvl9pPr marL="4876678" algn="l" defTabSz="609585"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10000"/>
              </a:lnSpc>
              <a:spcBef>
                <a:spcPts val="200"/>
              </a:spcBef>
              <a:spcAft>
                <a:spcPts val="20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Light"/>
                <a:ea typeface="+mn-ea"/>
                <a:cs typeface="+mn-cs"/>
              </a:rPr>
              <a:t>Intermediate language</a:t>
            </a:r>
            <a:endParaRPr kumimoji="0" lang="fr-FR" sz="1600" b="0" i="0" u="none" strike="noStrike" kern="1200" cap="none" spc="0" normalizeH="0" baseline="0" noProof="0">
              <a:ln>
                <a:noFill/>
              </a:ln>
              <a:solidFill>
                <a:srgbClr val="FFFFFF"/>
              </a:solidFill>
              <a:effectLst/>
              <a:uLnTx/>
              <a:uFillTx/>
              <a:latin typeface="Segoe UI Light"/>
              <a:ea typeface="+mn-ea"/>
              <a:cs typeface="+mn-cs"/>
            </a:endParaRPr>
          </a:p>
        </p:txBody>
      </p:sp>
      <p:sp>
        <p:nvSpPr>
          <p:cNvPr id="17" name="TextBox 23">
            <a:extLst>
              <a:ext uri="{FF2B5EF4-FFF2-40B4-BE49-F238E27FC236}">
                <a16:creationId xmlns:a16="http://schemas.microsoft.com/office/drawing/2014/main" id="{63F6D0A0-26FC-59E3-10EC-3AB418D6BD6F}"/>
              </a:ext>
            </a:extLst>
          </p:cNvPr>
          <p:cNvSpPr txBox="1"/>
          <p:nvPr/>
        </p:nvSpPr>
        <p:spPr>
          <a:xfrm>
            <a:off x="4608946" y="3850695"/>
            <a:ext cx="1005642" cy="523220"/>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1"/>
                </a:solidFill>
                <a:latin typeface="+mn-lt"/>
                <a:ea typeface="+mn-ea"/>
                <a:cs typeface="+mn-cs"/>
              </a:defRPr>
            </a:lvl1pPr>
            <a:lvl2pPr marL="609585" algn="l" rtl="0" fontAlgn="base">
              <a:spcBef>
                <a:spcPct val="0"/>
              </a:spcBef>
              <a:spcAft>
                <a:spcPct val="0"/>
              </a:spcAft>
              <a:defRPr kern="1200">
                <a:solidFill>
                  <a:schemeClr val="accent1"/>
                </a:solidFill>
                <a:latin typeface="+mn-lt"/>
                <a:ea typeface="+mn-ea"/>
                <a:cs typeface="+mn-cs"/>
              </a:defRPr>
            </a:lvl2pPr>
            <a:lvl3pPr marL="1219170" algn="l" rtl="0" fontAlgn="base">
              <a:spcBef>
                <a:spcPct val="0"/>
              </a:spcBef>
              <a:spcAft>
                <a:spcPct val="0"/>
              </a:spcAft>
              <a:defRPr kern="1200">
                <a:solidFill>
                  <a:schemeClr val="accent1"/>
                </a:solidFill>
                <a:latin typeface="+mn-lt"/>
                <a:ea typeface="+mn-ea"/>
                <a:cs typeface="+mn-cs"/>
              </a:defRPr>
            </a:lvl3pPr>
            <a:lvl4pPr marL="1828754" algn="l" rtl="0" fontAlgn="base">
              <a:spcBef>
                <a:spcPct val="0"/>
              </a:spcBef>
              <a:spcAft>
                <a:spcPct val="0"/>
              </a:spcAft>
              <a:defRPr kern="1200">
                <a:solidFill>
                  <a:schemeClr val="accent1"/>
                </a:solidFill>
                <a:latin typeface="+mn-lt"/>
                <a:ea typeface="+mn-ea"/>
                <a:cs typeface="+mn-cs"/>
              </a:defRPr>
            </a:lvl4pPr>
            <a:lvl5pPr marL="2438339" algn="l" rtl="0" fontAlgn="base">
              <a:spcBef>
                <a:spcPct val="0"/>
              </a:spcBef>
              <a:spcAft>
                <a:spcPct val="0"/>
              </a:spcAft>
              <a:defRPr kern="1200">
                <a:solidFill>
                  <a:schemeClr val="accent1"/>
                </a:solidFill>
                <a:latin typeface="+mn-lt"/>
                <a:ea typeface="+mn-ea"/>
                <a:cs typeface="+mn-cs"/>
              </a:defRPr>
            </a:lvl5pPr>
            <a:lvl6pPr marL="3047924" algn="l" defTabSz="609585" rtl="0" eaLnBrk="1" latinLnBrk="0" hangingPunct="1">
              <a:defRPr kern="1200">
                <a:solidFill>
                  <a:schemeClr val="accent1"/>
                </a:solidFill>
                <a:latin typeface="+mn-lt"/>
                <a:ea typeface="+mn-ea"/>
                <a:cs typeface="+mn-cs"/>
              </a:defRPr>
            </a:lvl6pPr>
            <a:lvl7pPr marL="3657509" algn="l" defTabSz="609585" rtl="0" eaLnBrk="1" latinLnBrk="0" hangingPunct="1">
              <a:defRPr kern="1200">
                <a:solidFill>
                  <a:schemeClr val="accent1"/>
                </a:solidFill>
                <a:latin typeface="+mn-lt"/>
                <a:ea typeface="+mn-ea"/>
                <a:cs typeface="+mn-cs"/>
              </a:defRPr>
            </a:lvl7pPr>
            <a:lvl8pPr marL="4267093" algn="l" defTabSz="609585" rtl="0" eaLnBrk="1" latinLnBrk="0" hangingPunct="1">
              <a:defRPr kern="1200">
                <a:solidFill>
                  <a:schemeClr val="accent1"/>
                </a:solidFill>
                <a:latin typeface="+mn-lt"/>
                <a:ea typeface="+mn-ea"/>
                <a:cs typeface="+mn-cs"/>
              </a:defRPr>
            </a:lvl8pPr>
            <a:lvl9pPr marL="4876678" algn="l" defTabSz="609585" rtl="0" eaLnBrk="1" latinLnBrk="0" hangingPunct="1">
              <a:defRPr kern="1200">
                <a:solidFill>
                  <a:schemeClr val="accen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5800"/>
                </a:solidFill>
                <a:effectLst/>
                <a:uLnTx/>
                <a:uFillTx/>
                <a:latin typeface="Segoe UI Light"/>
                <a:ea typeface="+mn-ea"/>
                <a:cs typeface="+mn-cs"/>
              </a:rPr>
              <a:t>Build Compiled</a:t>
            </a:r>
            <a:endParaRPr kumimoji="0" lang="fr-FR" sz="1400" b="1" i="0" u="none" strike="noStrike" kern="1200" cap="none" spc="0" normalizeH="0" baseline="0" noProof="0">
              <a:ln>
                <a:noFill/>
              </a:ln>
              <a:solidFill>
                <a:srgbClr val="FF5800"/>
              </a:solidFill>
              <a:effectLst/>
              <a:uLnTx/>
              <a:uFillTx/>
              <a:latin typeface="Segoe UI Light"/>
              <a:ea typeface="+mn-ea"/>
              <a:cs typeface="+mn-cs"/>
            </a:endParaRPr>
          </a:p>
        </p:txBody>
      </p:sp>
      <p:sp>
        <p:nvSpPr>
          <p:cNvPr id="18" name="TextBox 25">
            <a:extLst>
              <a:ext uri="{FF2B5EF4-FFF2-40B4-BE49-F238E27FC236}">
                <a16:creationId xmlns:a16="http://schemas.microsoft.com/office/drawing/2014/main" id="{44771104-2005-8D5B-72B6-C9ACF56261F4}"/>
              </a:ext>
            </a:extLst>
          </p:cNvPr>
          <p:cNvSpPr txBox="1"/>
          <p:nvPr/>
        </p:nvSpPr>
        <p:spPr>
          <a:xfrm>
            <a:off x="5356772" y="3850695"/>
            <a:ext cx="1163773" cy="523220"/>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1"/>
                </a:solidFill>
                <a:latin typeface="+mn-lt"/>
                <a:ea typeface="+mn-ea"/>
                <a:cs typeface="+mn-cs"/>
              </a:defRPr>
            </a:lvl1pPr>
            <a:lvl2pPr marL="609585" algn="l" rtl="0" fontAlgn="base">
              <a:spcBef>
                <a:spcPct val="0"/>
              </a:spcBef>
              <a:spcAft>
                <a:spcPct val="0"/>
              </a:spcAft>
              <a:defRPr kern="1200">
                <a:solidFill>
                  <a:schemeClr val="accent1"/>
                </a:solidFill>
                <a:latin typeface="+mn-lt"/>
                <a:ea typeface="+mn-ea"/>
                <a:cs typeface="+mn-cs"/>
              </a:defRPr>
            </a:lvl2pPr>
            <a:lvl3pPr marL="1219170" algn="l" rtl="0" fontAlgn="base">
              <a:spcBef>
                <a:spcPct val="0"/>
              </a:spcBef>
              <a:spcAft>
                <a:spcPct val="0"/>
              </a:spcAft>
              <a:defRPr kern="1200">
                <a:solidFill>
                  <a:schemeClr val="accent1"/>
                </a:solidFill>
                <a:latin typeface="+mn-lt"/>
                <a:ea typeface="+mn-ea"/>
                <a:cs typeface="+mn-cs"/>
              </a:defRPr>
            </a:lvl3pPr>
            <a:lvl4pPr marL="1828754" algn="l" rtl="0" fontAlgn="base">
              <a:spcBef>
                <a:spcPct val="0"/>
              </a:spcBef>
              <a:spcAft>
                <a:spcPct val="0"/>
              </a:spcAft>
              <a:defRPr kern="1200">
                <a:solidFill>
                  <a:schemeClr val="accent1"/>
                </a:solidFill>
                <a:latin typeface="+mn-lt"/>
                <a:ea typeface="+mn-ea"/>
                <a:cs typeface="+mn-cs"/>
              </a:defRPr>
            </a:lvl4pPr>
            <a:lvl5pPr marL="2438339" algn="l" rtl="0" fontAlgn="base">
              <a:spcBef>
                <a:spcPct val="0"/>
              </a:spcBef>
              <a:spcAft>
                <a:spcPct val="0"/>
              </a:spcAft>
              <a:defRPr kern="1200">
                <a:solidFill>
                  <a:schemeClr val="accent1"/>
                </a:solidFill>
                <a:latin typeface="+mn-lt"/>
                <a:ea typeface="+mn-ea"/>
                <a:cs typeface="+mn-cs"/>
              </a:defRPr>
            </a:lvl5pPr>
            <a:lvl6pPr marL="3047924" algn="l" defTabSz="609585" rtl="0" eaLnBrk="1" latinLnBrk="0" hangingPunct="1">
              <a:defRPr kern="1200">
                <a:solidFill>
                  <a:schemeClr val="accent1"/>
                </a:solidFill>
                <a:latin typeface="+mn-lt"/>
                <a:ea typeface="+mn-ea"/>
                <a:cs typeface="+mn-cs"/>
              </a:defRPr>
            </a:lvl6pPr>
            <a:lvl7pPr marL="3657509" algn="l" defTabSz="609585" rtl="0" eaLnBrk="1" latinLnBrk="0" hangingPunct="1">
              <a:defRPr kern="1200">
                <a:solidFill>
                  <a:schemeClr val="accent1"/>
                </a:solidFill>
                <a:latin typeface="+mn-lt"/>
                <a:ea typeface="+mn-ea"/>
                <a:cs typeface="+mn-cs"/>
              </a:defRPr>
            </a:lvl7pPr>
            <a:lvl8pPr marL="4267093" algn="l" defTabSz="609585" rtl="0" eaLnBrk="1" latinLnBrk="0" hangingPunct="1">
              <a:defRPr kern="1200">
                <a:solidFill>
                  <a:schemeClr val="accent1"/>
                </a:solidFill>
                <a:latin typeface="+mn-lt"/>
                <a:ea typeface="+mn-ea"/>
                <a:cs typeface="+mn-cs"/>
              </a:defRPr>
            </a:lvl8pPr>
            <a:lvl9pPr marL="4876678" algn="l" defTabSz="609585" rtl="0" eaLnBrk="1" latinLnBrk="0" hangingPunct="1">
              <a:defRPr kern="1200">
                <a:solidFill>
                  <a:schemeClr val="accen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5800"/>
                </a:solidFill>
                <a:effectLst/>
                <a:uLnTx/>
                <a:uFillTx/>
                <a:latin typeface="Segoe UI Light"/>
                <a:ea typeface="+mn-ea"/>
                <a:cs typeface="+mn-cs"/>
              </a:rPr>
              <a:t>Launch Application</a:t>
            </a:r>
            <a:endParaRPr kumimoji="0" lang="fr-FR" sz="1400" b="1" i="0" u="none" strike="noStrike" kern="1200" cap="none" spc="0" normalizeH="0" baseline="0" noProof="0">
              <a:ln>
                <a:noFill/>
              </a:ln>
              <a:solidFill>
                <a:srgbClr val="FF5800"/>
              </a:solidFill>
              <a:effectLst/>
              <a:uLnTx/>
              <a:uFillTx/>
              <a:latin typeface="Segoe UI Light"/>
              <a:ea typeface="+mn-ea"/>
              <a:cs typeface="+mn-cs"/>
            </a:endParaRPr>
          </a:p>
        </p:txBody>
      </p:sp>
      <p:sp>
        <p:nvSpPr>
          <p:cNvPr id="19" name="TextBox 26">
            <a:extLst>
              <a:ext uri="{FF2B5EF4-FFF2-40B4-BE49-F238E27FC236}">
                <a16:creationId xmlns:a16="http://schemas.microsoft.com/office/drawing/2014/main" id="{9D7E7FB9-9517-1A66-7480-DEC96C6C3E4E}"/>
              </a:ext>
            </a:extLst>
          </p:cNvPr>
          <p:cNvSpPr txBox="1"/>
          <p:nvPr/>
        </p:nvSpPr>
        <p:spPr>
          <a:xfrm>
            <a:off x="8202533" y="3382340"/>
            <a:ext cx="1163773" cy="523220"/>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1"/>
                </a:solidFill>
                <a:latin typeface="+mn-lt"/>
                <a:ea typeface="+mn-ea"/>
                <a:cs typeface="+mn-cs"/>
              </a:defRPr>
            </a:lvl1pPr>
            <a:lvl2pPr marL="609585" algn="l" rtl="0" fontAlgn="base">
              <a:spcBef>
                <a:spcPct val="0"/>
              </a:spcBef>
              <a:spcAft>
                <a:spcPct val="0"/>
              </a:spcAft>
              <a:defRPr kern="1200">
                <a:solidFill>
                  <a:schemeClr val="accent1"/>
                </a:solidFill>
                <a:latin typeface="+mn-lt"/>
                <a:ea typeface="+mn-ea"/>
                <a:cs typeface="+mn-cs"/>
              </a:defRPr>
            </a:lvl2pPr>
            <a:lvl3pPr marL="1219170" algn="l" rtl="0" fontAlgn="base">
              <a:spcBef>
                <a:spcPct val="0"/>
              </a:spcBef>
              <a:spcAft>
                <a:spcPct val="0"/>
              </a:spcAft>
              <a:defRPr kern="1200">
                <a:solidFill>
                  <a:schemeClr val="accent1"/>
                </a:solidFill>
                <a:latin typeface="+mn-lt"/>
                <a:ea typeface="+mn-ea"/>
                <a:cs typeface="+mn-cs"/>
              </a:defRPr>
            </a:lvl3pPr>
            <a:lvl4pPr marL="1828754" algn="l" rtl="0" fontAlgn="base">
              <a:spcBef>
                <a:spcPct val="0"/>
              </a:spcBef>
              <a:spcAft>
                <a:spcPct val="0"/>
              </a:spcAft>
              <a:defRPr kern="1200">
                <a:solidFill>
                  <a:schemeClr val="accent1"/>
                </a:solidFill>
                <a:latin typeface="+mn-lt"/>
                <a:ea typeface="+mn-ea"/>
                <a:cs typeface="+mn-cs"/>
              </a:defRPr>
            </a:lvl4pPr>
            <a:lvl5pPr marL="2438339" algn="l" rtl="0" fontAlgn="base">
              <a:spcBef>
                <a:spcPct val="0"/>
              </a:spcBef>
              <a:spcAft>
                <a:spcPct val="0"/>
              </a:spcAft>
              <a:defRPr kern="1200">
                <a:solidFill>
                  <a:schemeClr val="accent1"/>
                </a:solidFill>
                <a:latin typeface="+mn-lt"/>
                <a:ea typeface="+mn-ea"/>
                <a:cs typeface="+mn-cs"/>
              </a:defRPr>
            </a:lvl5pPr>
            <a:lvl6pPr marL="3047924" algn="l" defTabSz="609585" rtl="0" eaLnBrk="1" latinLnBrk="0" hangingPunct="1">
              <a:defRPr kern="1200">
                <a:solidFill>
                  <a:schemeClr val="accent1"/>
                </a:solidFill>
                <a:latin typeface="+mn-lt"/>
                <a:ea typeface="+mn-ea"/>
                <a:cs typeface="+mn-cs"/>
              </a:defRPr>
            </a:lvl6pPr>
            <a:lvl7pPr marL="3657509" algn="l" defTabSz="609585" rtl="0" eaLnBrk="1" latinLnBrk="0" hangingPunct="1">
              <a:defRPr kern="1200">
                <a:solidFill>
                  <a:schemeClr val="accent1"/>
                </a:solidFill>
                <a:latin typeface="+mn-lt"/>
                <a:ea typeface="+mn-ea"/>
                <a:cs typeface="+mn-cs"/>
              </a:defRPr>
            </a:lvl7pPr>
            <a:lvl8pPr marL="4267093" algn="l" defTabSz="609585" rtl="0" eaLnBrk="1" latinLnBrk="0" hangingPunct="1">
              <a:defRPr kern="1200">
                <a:solidFill>
                  <a:schemeClr val="accent1"/>
                </a:solidFill>
                <a:latin typeface="+mn-lt"/>
                <a:ea typeface="+mn-ea"/>
                <a:cs typeface="+mn-cs"/>
              </a:defRPr>
            </a:lvl8pPr>
            <a:lvl9pPr marL="4876678" algn="l" defTabSz="609585" rtl="0" eaLnBrk="1" latinLnBrk="0" hangingPunct="1">
              <a:defRPr kern="1200">
                <a:solidFill>
                  <a:schemeClr val="accen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5800"/>
                </a:solidFill>
                <a:effectLst/>
                <a:uLnTx/>
                <a:uFillTx/>
                <a:latin typeface="Segoe UI Light"/>
                <a:ea typeface="+mn-ea"/>
                <a:cs typeface="+mn-cs"/>
              </a:rPr>
              <a:t>Application Launched</a:t>
            </a:r>
            <a:endParaRPr kumimoji="0" lang="fr-FR" sz="1400" b="1" i="0" u="none" strike="noStrike" kern="1200" cap="none" spc="0" normalizeH="0" baseline="0" noProof="0">
              <a:ln>
                <a:noFill/>
              </a:ln>
              <a:solidFill>
                <a:srgbClr val="FF5800"/>
              </a:solidFill>
              <a:effectLst/>
              <a:uLnTx/>
              <a:uFillTx/>
              <a:latin typeface="Segoe UI Light"/>
              <a:ea typeface="+mn-ea"/>
              <a:cs typeface="+mn-cs"/>
            </a:endParaRPr>
          </a:p>
        </p:txBody>
      </p:sp>
      <p:grpSp>
        <p:nvGrpSpPr>
          <p:cNvPr id="20" name="Group 19">
            <a:extLst>
              <a:ext uri="{FF2B5EF4-FFF2-40B4-BE49-F238E27FC236}">
                <a16:creationId xmlns:a16="http://schemas.microsoft.com/office/drawing/2014/main" id="{244A82C8-0707-4F2F-AD05-5D29FBDE8078}"/>
              </a:ext>
            </a:extLst>
          </p:cNvPr>
          <p:cNvGrpSpPr/>
          <p:nvPr/>
        </p:nvGrpSpPr>
        <p:grpSpPr>
          <a:xfrm>
            <a:off x="6232455" y="3227076"/>
            <a:ext cx="1552043" cy="310529"/>
            <a:chOff x="4255740" y="1015383"/>
            <a:chExt cx="1552043" cy="310529"/>
          </a:xfrm>
        </p:grpSpPr>
        <p:pic>
          <p:nvPicPr>
            <p:cNvPr id="21" name="Graphic 48" descr="Single gear outline">
              <a:extLst>
                <a:ext uri="{FF2B5EF4-FFF2-40B4-BE49-F238E27FC236}">
                  <a16:creationId xmlns:a16="http://schemas.microsoft.com/office/drawing/2014/main" id="{5CAF7277-A4BF-C8C2-D238-96DF2510A6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5740" y="1015383"/>
              <a:ext cx="310529" cy="310529"/>
            </a:xfrm>
            <a:prstGeom prst="rect">
              <a:avLst/>
            </a:prstGeom>
          </p:spPr>
        </p:pic>
        <p:sp>
          <p:nvSpPr>
            <p:cNvPr id="22" name="TextBox 49">
              <a:extLst>
                <a:ext uri="{FF2B5EF4-FFF2-40B4-BE49-F238E27FC236}">
                  <a16:creationId xmlns:a16="http://schemas.microsoft.com/office/drawing/2014/main" id="{8344A987-6D7B-B90F-50F4-6B7B15F1BAAA}"/>
                </a:ext>
              </a:extLst>
            </p:cNvPr>
            <p:cNvSpPr txBox="1"/>
            <p:nvPr/>
          </p:nvSpPr>
          <p:spPr>
            <a:xfrm>
              <a:off x="4485967" y="1039325"/>
              <a:ext cx="132181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890078"/>
                  </a:solidFill>
                  <a:effectLst/>
                  <a:uLnTx/>
                  <a:uFillTx/>
                  <a:latin typeface="Arial" charset="0"/>
                  <a:ea typeface="ＭＳ Ｐゴシック" charset="0"/>
                </a:rPr>
                <a:t>Jit Compiler</a:t>
              </a:r>
              <a:endParaRPr kumimoji="0" lang="fr-FR" sz="1200" b="0" i="0" u="none" strike="noStrike" kern="1200" cap="none" spc="0" normalizeH="0" baseline="0" noProof="0">
                <a:ln>
                  <a:noFill/>
                </a:ln>
                <a:solidFill>
                  <a:srgbClr val="890078"/>
                </a:solidFill>
                <a:effectLst/>
                <a:uLnTx/>
                <a:uFillTx/>
                <a:latin typeface="Arial" charset="0"/>
                <a:ea typeface="ＭＳ Ｐゴシック" charset="0"/>
              </a:endParaRPr>
            </a:p>
          </p:txBody>
        </p:sp>
      </p:grpSp>
      <p:sp>
        <p:nvSpPr>
          <p:cNvPr id="23" name="Arrow: Pentagon 22">
            <a:extLst>
              <a:ext uri="{FF2B5EF4-FFF2-40B4-BE49-F238E27FC236}">
                <a16:creationId xmlns:a16="http://schemas.microsoft.com/office/drawing/2014/main" id="{4E80D9A9-16E6-BF91-54B8-8D29B73BC55E}"/>
              </a:ext>
            </a:extLst>
          </p:cNvPr>
          <p:cNvSpPr/>
          <p:nvPr/>
        </p:nvSpPr>
        <p:spPr>
          <a:xfrm>
            <a:off x="3248199" y="5534679"/>
            <a:ext cx="5211392" cy="398761"/>
          </a:xfrm>
          <a:prstGeom prst="homePlate">
            <a:avLst/>
          </a:prstGeom>
          <a:solidFill>
            <a:srgbClr val="FFB314">
              <a:alpha val="50000"/>
            </a:srgbClr>
          </a:solidFill>
          <a:ln>
            <a:noFill/>
          </a:ln>
          <a:effectLst/>
        </p:spPr>
        <p:txBody>
          <a:bodyPr lIns="36000" tIns="36000" rIns="36000" bIns="36000"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609585" algn="l" rtl="0" fontAlgn="base">
              <a:spcBef>
                <a:spcPct val="0"/>
              </a:spcBef>
              <a:spcAft>
                <a:spcPct val="0"/>
              </a:spcAft>
              <a:defRPr kern="1200">
                <a:solidFill>
                  <a:schemeClr val="lt1"/>
                </a:solidFill>
                <a:latin typeface="+mn-lt"/>
                <a:ea typeface="+mn-ea"/>
                <a:cs typeface="+mn-cs"/>
              </a:defRPr>
            </a:lvl2pPr>
            <a:lvl3pPr marL="1219170" algn="l" rtl="0" fontAlgn="base">
              <a:spcBef>
                <a:spcPct val="0"/>
              </a:spcBef>
              <a:spcAft>
                <a:spcPct val="0"/>
              </a:spcAft>
              <a:defRPr kern="1200">
                <a:solidFill>
                  <a:schemeClr val="lt1"/>
                </a:solidFill>
                <a:latin typeface="+mn-lt"/>
                <a:ea typeface="+mn-ea"/>
                <a:cs typeface="+mn-cs"/>
              </a:defRPr>
            </a:lvl3pPr>
            <a:lvl4pPr marL="1828754" algn="l" rtl="0" fontAlgn="base">
              <a:spcBef>
                <a:spcPct val="0"/>
              </a:spcBef>
              <a:spcAft>
                <a:spcPct val="0"/>
              </a:spcAft>
              <a:defRPr kern="1200">
                <a:solidFill>
                  <a:schemeClr val="lt1"/>
                </a:solidFill>
                <a:latin typeface="+mn-lt"/>
                <a:ea typeface="+mn-ea"/>
                <a:cs typeface="+mn-cs"/>
              </a:defRPr>
            </a:lvl4pPr>
            <a:lvl5pPr marL="2438339" algn="l" rtl="0" fontAlgn="base">
              <a:spcBef>
                <a:spcPct val="0"/>
              </a:spcBef>
              <a:spcAft>
                <a:spcPct val="0"/>
              </a:spcAft>
              <a:defRPr kern="1200">
                <a:solidFill>
                  <a:schemeClr val="lt1"/>
                </a:solidFill>
                <a:latin typeface="+mn-lt"/>
                <a:ea typeface="+mn-ea"/>
                <a:cs typeface="+mn-cs"/>
              </a:defRPr>
            </a:lvl5pPr>
            <a:lvl6pPr marL="3047924" algn="l" defTabSz="609585" rtl="0" eaLnBrk="1" latinLnBrk="0" hangingPunct="1">
              <a:defRPr kern="1200">
                <a:solidFill>
                  <a:schemeClr val="lt1"/>
                </a:solidFill>
                <a:latin typeface="+mn-lt"/>
                <a:ea typeface="+mn-ea"/>
                <a:cs typeface="+mn-cs"/>
              </a:defRPr>
            </a:lvl6pPr>
            <a:lvl7pPr marL="3657509" algn="l" defTabSz="609585" rtl="0" eaLnBrk="1" latinLnBrk="0" hangingPunct="1">
              <a:defRPr kern="1200">
                <a:solidFill>
                  <a:schemeClr val="lt1"/>
                </a:solidFill>
                <a:latin typeface="+mn-lt"/>
                <a:ea typeface="+mn-ea"/>
                <a:cs typeface="+mn-cs"/>
              </a:defRPr>
            </a:lvl7pPr>
            <a:lvl8pPr marL="4267093" algn="l" defTabSz="609585" rtl="0" eaLnBrk="1" latinLnBrk="0" hangingPunct="1">
              <a:defRPr kern="1200">
                <a:solidFill>
                  <a:schemeClr val="lt1"/>
                </a:solidFill>
                <a:latin typeface="+mn-lt"/>
                <a:ea typeface="+mn-ea"/>
                <a:cs typeface="+mn-cs"/>
              </a:defRPr>
            </a:lvl8pPr>
            <a:lvl9pPr marL="4876678" algn="l" defTabSz="609585" rtl="0" eaLnBrk="1" latinLnBrk="0" hangingPunct="1">
              <a:defRPr kern="1200">
                <a:solidFill>
                  <a:schemeClr val="lt1"/>
                </a:solidFill>
                <a:latin typeface="+mn-lt"/>
                <a:ea typeface="+mn-ea"/>
                <a:cs typeface="+mn-cs"/>
              </a:defRPr>
            </a:lvl9pPr>
          </a:lstStyle>
          <a:p>
            <a:pPr lvl="3" fontAlgn="auto">
              <a:lnSpc>
                <a:spcPct val="110000"/>
              </a:lnSpc>
              <a:spcBef>
                <a:spcPts val="200"/>
              </a:spcBef>
              <a:spcAft>
                <a:spcPts val="200"/>
              </a:spcAft>
            </a:pPr>
            <a:r>
              <a:rPr kumimoji="0" lang="en-US" sz="1600" b="0" i="0" u="none" strike="noStrike" kern="1200" cap="none" spc="0" normalizeH="0" baseline="0" noProof="0">
                <a:ln>
                  <a:noFill/>
                </a:ln>
                <a:solidFill>
                  <a:srgbClr val="FFFFFF"/>
                </a:solidFill>
                <a:effectLst/>
                <a:uLnTx/>
                <a:uFillTx/>
                <a:latin typeface="Segoe UI Light"/>
                <a:ea typeface="+mn-ea"/>
                <a:cs typeface="+mn-cs"/>
              </a:rPr>
              <a:t>Native Code</a:t>
            </a:r>
            <a:endParaRPr kumimoji="0" lang="fr-FR" sz="1600" b="0" i="0" u="none" strike="noStrike" kern="1200" cap="none" spc="0" normalizeH="0" baseline="0" noProof="0">
              <a:ln>
                <a:noFill/>
              </a:ln>
              <a:solidFill>
                <a:srgbClr val="FFFFFF"/>
              </a:solidFill>
              <a:effectLst/>
              <a:uLnTx/>
              <a:uFillTx/>
              <a:latin typeface="Segoe UI Light"/>
              <a:ea typeface="+mn-ea"/>
              <a:cs typeface="+mn-cs"/>
            </a:endParaRPr>
          </a:p>
        </p:txBody>
      </p:sp>
      <p:sp>
        <p:nvSpPr>
          <p:cNvPr id="24" name="TextBox 13">
            <a:extLst>
              <a:ext uri="{FF2B5EF4-FFF2-40B4-BE49-F238E27FC236}">
                <a16:creationId xmlns:a16="http://schemas.microsoft.com/office/drawing/2014/main" id="{A7F95687-F977-E221-D894-9FBE45E21B74}"/>
              </a:ext>
            </a:extLst>
          </p:cNvPr>
          <p:cNvSpPr txBox="1"/>
          <p:nvPr/>
        </p:nvSpPr>
        <p:spPr>
          <a:xfrm>
            <a:off x="2346635" y="5458469"/>
            <a:ext cx="840205" cy="523220"/>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1"/>
                </a:solidFill>
                <a:latin typeface="+mn-lt"/>
                <a:ea typeface="+mn-ea"/>
                <a:cs typeface="+mn-cs"/>
              </a:defRPr>
            </a:lvl1pPr>
            <a:lvl2pPr marL="609585" algn="l" rtl="0" fontAlgn="base">
              <a:spcBef>
                <a:spcPct val="0"/>
              </a:spcBef>
              <a:spcAft>
                <a:spcPct val="0"/>
              </a:spcAft>
              <a:defRPr kern="1200">
                <a:solidFill>
                  <a:schemeClr val="accent1"/>
                </a:solidFill>
                <a:latin typeface="+mn-lt"/>
                <a:ea typeface="+mn-ea"/>
                <a:cs typeface="+mn-cs"/>
              </a:defRPr>
            </a:lvl2pPr>
            <a:lvl3pPr marL="1219170" algn="l" rtl="0" fontAlgn="base">
              <a:spcBef>
                <a:spcPct val="0"/>
              </a:spcBef>
              <a:spcAft>
                <a:spcPct val="0"/>
              </a:spcAft>
              <a:defRPr kern="1200">
                <a:solidFill>
                  <a:schemeClr val="accent1"/>
                </a:solidFill>
                <a:latin typeface="+mn-lt"/>
                <a:ea typeface="+mn-ea"/>
                <a:cs typeface="+mn-cs"/>
              </a:defRPr>
            </a:lvl3pPr>
            <a:lvl4pPr marL="1828754" algn="l" rtl="0" fontAlgn="base">
              <a:spcBef>
                <a:spcPct val="0"/>
              </a:spcBef>
              <a:spcAft>
                <a:spcPct val="0"/>
              </a:spcAft>
              <a:defRPr kern="1200">
                <a:solidFill>
                  <a:schemeClr val="accent1"/>
                </a:solidFill>
                <a:latin typeface="+mn-lt"/>
                <a:ea typeface="+mn-ea"/>
                <a:cs typeface="+mn-cs"/>
              </a:defRPr>
            </a:lvl4pPr>
            <a:lvl5pPr marL="2438339" algn="l" rtl="0" fontAlgn="base">
              <a:spcBef>
                <a:spcPct val="0"/>
              </a:spcBef>
              <a:spcAft>
                <a:spcPct val="0"/>
              </a:spcAft>
              <a:defRPr kern="1200">
                <a:solidFill>
                  <a:schemeClr val="accent1"/>
                </a:solidFill>
                <a:latin typeface="+mn-lt"/>
                <a:ea typeface="+mn-ea"/>
                <a:cs typeface="+mn-cs"/>
              </a:defRPr>
            </a:lvl5pPr>
            <a:lvl6pPr marL="3047924" algn="l" defTabSz="609585" rtl="0" eaLnBrk="1" latinLnBrk="0" hangingPunct="1">
              <a:defRPr kern="1200">
                <a:solidFill>
                  <a:schemeClr val="accent1"/>
                </a:solidFill>
                <a:latin typeface="+mn-lt"/>
                <a:ea typeface="+mn-ea"/>
                <a:cs typeface="+mn-cs"/>
              </a:defRPr>
            </a:lvl6pPr>
            <a:lvl7pPr marL="3657509" algn="l" defTabSz="609585" rtl="0" eaLnBrk="1" latinLnBrk="0" hangingPunct="1">
              <a:defRPr kern="1200">
                <a:solidFill>
                  <a:schemeClr val="accent1"/>
                </a:solidFill>
                <a:latin typeface="+mn-lt"/>
                <a:ea typeface="+mn-ea"/>
                <a:cs typeface="+mn-cs"/>
              </a:defRPr>
            </a:lvl7pPr>
            <a:lvl8pPr marL="4267093" algn="l" defTabSz="609585" rtl="0" eaLnBrk="1" latinLnBrk="0" hangingPunct="1">
              <a:defRPr kern="1200">
                <a:solidFill>
                  <a:schemeClr val="accent1"/>
                </a:solidFill>
                <a:latin typeface="+mn-lt"/>
                <a:ea typeface="+mn-ea"/>
                <a:cs typeface="+mn-cs"/>
              </a:defRPr>
            </a:lvl8pPr>
            <a:lvl9pPr marL="4876678" algn="l" defTabSz="609585" rtl="0" eaLnBrk="1" latinLnBrk="0" hangingPunct="1">
              <a:defRPr kern="1200">
                <a:solidFill>
                  <a:schemeClr val="accen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5800"/>
                </a:solidFill>
                <a:effectLst/>
                <a:uLnTx/>
                <a:uFillTx/>
                <a:latin typeface="Segoe UI Light"/>
                <a:ea typeface="+mn-ea"/>
                <a:cs typeface="+mn-cs"/>
              </a:rPr>
              <a:t>Launch Build</a:t>
            </a:r>
            <a:endParaRPr kumimoji="0" lang="fr-FR" sz="1400" b="1" i="0" u="none" strike="noStrike" kern="1200" cap="none" spc="0" normalizeH="0" baseline="0" noProof="0">
              <a:ln>
                <a:noFill/>
              </a:ln>
              <a:solidFill>
                <a:srgbClr val="FF5800"/>
              </a:solidFill>
              <a:effectLst/>
              <a:uLnTx/>
              <a:uFillTx/>
              <a:latin typeface="Segoe UI Light"/>
              <a:ea typeface="+mn-ea"/>
              <a:cs typeface="+mn-cs"/>
            </a:endParaRPr>
          </a:p>
        </p:txBody>
      </p:sp>
      <p:sp>
        <p:nvSpPr>
          <p:cNvPr id="26" name="TextBox 23">
            <a:extLst>
              <a:ext uri="{FF2B5EF4-FFF2-40B4-BE49-F238E27FC236}">
                <a16:creationId xmlns:a16="http://schemas.microsoft.com/office/drawing/2014/main" id="{231F9345-0AA8-892F-E406-B84734DE6A0D}"/>
              </a:ext>
            </a:extLst>
          </p:cNvPr>
          <p:cNvSpPr txBox="1"/>
          <p:nvPr/>
        </p:nvSpPr>
        <p:spPr>
          <a:xfrm>
            <a:off x="7791872" y="5949234"/>
            <a:ext cx="1005642" cy="523220"/>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1"/>
                </a:solidFill>
                <a:latin typeface="+mn-lt"/>
                <a:ea typeface="+mn-ea"/>
                <a:cs typeface="+mn-cs"/>
              </a:defRPr>
            </a:lvl1pPr>
            <a:lvl2pPr marL="609585" algn="l" rtl="0" fontAlgn="base">
              <a:spcBef>
                <a:spcPct val="0"/>
              </a:spcBef>
              <a:spcAft>
                <a:spcPct val="0"/>
              </a:spcAft>
              <a:defRPr kern="1200">
                <a:solidFill>
                  <a:schemeClr val="accent1"/>
                </a:solidFill>
                <a:latin typeface="+mn-lt"/>
                <a:ea typeface="+mn-ea"/>
                <a:cs typeface="+mn-cs"/>
              </a:defRPr>
            </a:lvl2pPr>
            <a:lvl3pPr marL="1219170" algn="l" rtl="0" fontAlgn="base">
              <a:spcBef>
                <a:spcPct val="0"/>
              </a:spcBef>
              <a:spcAft>
                <a:spcPct val="0"/>
              </a:spcAft>
              <a:defRPr kern="1200">
                <a:solidFill>
                  <a:schemeClr val="accent1"/>
                </a:solidFill>
                <a:latin typeface="+mn-lt"/>
                <a:ea typeface="+mn-ea"/>
                <a:cs typeface="+mn-cs"/>
              </a:defRPr>
            </a:lvl3pPr>
            <a:lvl4pPr marL="1828754" algn="l" rtl="0" fontAlgn="base">
              <a:spcBef>
                <a:spcPct val="0"/>
              </a:spcBef>
              <a:spcAft>
                <a:spcPct val="0"/>
              </a:spcAft>
              <a:defRPr kern="1200">
                <a:solidFill>
                  <a:schemeClr val="accent1"/>
                </a:solidFill>
                <a:latin typeface="+mn-lt"/>
                <a:ea typeface="+mn-ea"/>
                <a:cs typeface="+mn-cs"/>
              </a:defRPr>
            </a:lvl4pPr>
            <a:lvl5pPr marL="2438339" algn="l" rtl="0" fontAlgn="base">
              <a:spcBef>
                <a:spcPct val="0"/>
              </a:spcBef>
              <a:spcAft>
                <a:spcPct val="0"/>
              </a:spcAft>
              <a:defRPr kern="1200">
                <a:solidFill>
                  <a:schemeClr val="accent1"/>
                </a:solidFill>
                <a:latin typeface="+mn-lt"/>
                <a:ea typeface="+mn-ea"/>
                <a:cs typeface="+mn-cs"/>
              </a:defRPr>
            </a:lvl5pPr>
            <a:lvl6pPr marL="3047924" algn="l" defTabSz="609585" rtl="0" eaLnBrk="1" latinLnBrk="0" hangingPunct="1">
              <a:defRPr kern="1200">
                <a:solidFill>
                  <a:schemeClr val="accent1"/>
                </a:solidFill>
                <a:latin typeface="+mn-lt"/>
                <a:ea typeface="+mn-ea"/>
                <a:cs typeface="+mn-cs"/>
              </a:defRPr>
            </a:lvl6pPr>
            <a:lvl7pPr marL="3657509" algn="l" defTabSz="609585" rtl="0" eaLnBrk="1" latinLnBrk="0" hangingPunct="1">
              <a:defRPr kern="1200">
                <a:solidFill>
                  <a:schemeClr val="accent1"/>
                </a:solidFill>
                <a:latin typeface="+mn-lt"/>
                <a:ea typeface="+mn-ea"/>
                <a:cs typeface="+mn-cs"/>
              </a:defRPr>
            </a:lvl7pPr>
            <a:lvl8pPr marL="4267093" algn="l" defTabSz="609585" rtl="0" eaLnBrk="1" latinLnBrk="0" hangingPunct="1">
              <a:defRPr kern="1200">
                <a:solidFill>
                  <a:schemeClr val="accent1"/>
                </a:solidFill>
                <a:latin typeface="+mn-lt"/>
                <a:ea typeface="+mn-ea"/>
                <a:cs typeface="+mn-cs"/>
              </a:defRPr>
            </a:lvl8pPr>
            <a:lvl9pPr marL="4876678" algn="l" defTabSz="609585" rtl="0" eaLnBrk="1" latinLnBrk="0" hangingPunct="1">
              <a:defRPr kern="1200">
                <a:solidFill>
                  <a:schemeClr val="accen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5800"/>
                </a:solidFill>
                <a:effectLst/>
                <a:uLnTx/>
                <a:uFillTx/>
                <a:latin typeface="Segoe UI Light"/>
                <a:ea typeface="+mn-ea"/>
                <a:cs typeface="+mn-cs"/>
              </a:rPr>
              <a:t>Build Compiled</a:t>
            </a:r>
            <a:endParaRPr kumimoji="0" lang="fr-FR" sz="1400" b="1" i="0" u="none" strike="noStrike" kern="1200" cap="none" spc="0" normalizeH="0" baseline="0" noProof="0">
              <a:ln>
                <a:noFill/>
              </a:ln>
              <a:solidFill>
                <a:srgbClr val="FF5800"/>
              </a:solidFill>
              <a:effectLst/>
              <a:uLnTx/>
              <a:uFillTx/>
              <a:latin typeface="Segoe UI Light"/>
              <a:ea typeface="+mn-ea"/>
              <a:cs typeface="+mn-cs"/>
            </a:endParaRPr>
          </a:p>
        </p:txBody>
      </p:sp>
      <p:sp>
        <p:nvSpPr>
          <p:cNvPr id="27" name="TextBox 25">
            <a:extLst>
              <a:ext uri="{FF2B5EF4-FFF2-40B4-BE49-F238E27FC236}">
                <a16:creationId xmlns:a16="http://schemas.microsoft.com/office/drawing/2014/main" id="{E1134B8D-3F96-BB96-AF7B-1C3E69CB5CC6}"/>
              </a:ext>
            </a:extLst>
          </p:cNvPr>
          <p:cNvSpPr txBox="1"/>
          <p:nvPr/>
        </p:nvSpPr>
        <p:spPr>
          <a:xfrm>
            <a:off x="8369264" y="5472449"/>
            <a:ext cx="1163773" cy="523220"/>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kern="1200">
                <a:solidFill>
                  <a:schemeClr val="accent1"/>
                </a:solidFill>
                <a:latin typeface="+mn-lt"/>
                <a:ea typeface="+mn-ea"/>
                <a:cs typeface="+mn-cs"/>
              </a:defRPr>
            </a:lvl1pPr>
            <a:lvl2pPr marL="609585" algn="l" rtl="0" fontAlgn="base">
              <a:spcBef>
                <a:spcPct val="0"/>
              </a:spcBef>
              <a:spcAft>
                <a:spcPct val="0"/>
              </a:spcAft>
              <a:defRPr kern="1200">
                <a:solidFill>
                  <a:schemeClr val="accent1"/>
                </a:solidFill>
                <a:latin typeface="+mn-lt"/>
                <a:ea typeface="+mn-ea"/>
                <a:cs typeface="+mn-cs"/>
              </a:defRPr>
            </a:lvl2pPr>
            <a:lvl3pPr marL="1219170" algn="l" rtl="0" fontAlgn="base">
              <a:spcBef>
                <a:spcPct val="0"/>
              </a:spcBef>
              <a:spcAft>
                <a:spcPct val="0"/>
              </a:spcAft>
              <a:defRPr kern="1200">
                <a:solidFill>
                  <a:schemeClr val="accent1"/>
                </a:solidFill>
                <a:latin typeface="+mn-lt"/>
                <a:ea typeface="+mn-ea"/>
                <a:cs typeface="+mn-cs"/>
              </a:defRPr>
            </a:lvl3pPr>
            <a:lvl4pPr marL="1828754" algn="l" rtl="0" fontAlgn="base">
              <a:spcBef>
                <a:spcPct val="0"/>
              </a:spcBef>
              <a:spcAft>
                <a:spcPct val="0"/>
              </a:spcAft>
              <a:defRPr kern="1200">
                <a:solidFill>
                  <a:schemeClr val="accent1"/>
                </a:solidFill>
                <a:latin typeface="+mn-lt"/>
                <a:ea typeface="+mn-ea"/>
                <a:cs typeface="+mn-cs"/>
              </a:defRPr>
            </a:lvl4pPr>
            <a:lvl5pPr marL="2438339" algn="l" rtl="0" fontAlgn="base">
              <a:spcBef>
                <a:spcPct val="0"/>
              </a:spcBef>
              <a:spcAft>
                <a:spcPct val="0"/>
              </a:spcAft>
              <a:defRPr kern="1200">
                <a:solidFill>
                  <a:schemeClr val="accent1"/>
                </a:solidFill>
                <a:latin typeface="+mn-lt"/>
                <a:ea typeface="+mn-ea"/>
                <a:cs typeface="+mn-cs"/>
              </a:defRPr>
            </a:lvl5pPr>
            <a:lvl6pPr marL="3047924" algn="l" defTabSz="609585" rtl="0" eaLnBrk="1" latinLnBrk="0" hangingPunct="1">
              <a:defRPr kern="1200">
                <a:solidFill>
                  <a:schemeClr val="accent1"/>
                </a:solidFill>
                <a:latin typeface="+mn-lt"/>
                <a:ea typeface="+mn-ea"/>
                <a:cs typeface="+mn-cs"/>
              </a:defRPr>
            </a:lvl6pPr>
            <a:lvl7pPr marL="3657509" algn="l" defTabSz="609585" rtl="0" eaLnBrk="1" latinLnBrk="0" hangingPunct="1">
              <a:defRPr kern="1200">
                <a:solidFill>
                  <a:schemeClr val="accent1"/>
                </a:solidFill>
                <a:latin typeface="+mn-lt"/>
                <a:ea typeface="+mn-ea"/>
                <a:cs typeface="+mn-cs"/>
              </a:defRPr>
            </a:lvl7pPr>
            <a:lvl8pPr marL="4267093" algn="l" defTabSz="609585" rtl="0" eaLnBrk="1" latinLnBrk="0" hangingPunct="1">
              <a:defRPr kern="1200">
                <a:solidFill>
                  <a:schemeClr val="accent1"/>
                </a:solidFill>
                <a:latin typeface="+mn-lt"/>
                <a:ea typeface="+mn-ea"/>
                <a:cs typeface="+mn-cs"/>
              </a:defRPr>
            </a:lvl8pPr>
            <a:lvl9pPr marL="4876678" algn="l" defTabSz="609585" rtl="0" eaLnBrk="1" latinLnBrk="0" hangingPunct="1">
              <a:defRPr kern="1200">
                <a:solidFill>
                  <a:schemeClr val="accen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rgbClr val="FF5800"/>
                </a:solidFill>
                <a:effectLst/>
                <a:uLnTx/>
                <a:uFillTx/>
                <a:latin typeface="Segoe UI Light"/>
                <a:ea typeface="+mn-ea"/>
                <a:cs typeface="+mn-cs"/>
              </a:rPr>
              <a:t>Launch Application</a:t>
            </a:r>
            <a:endParaRPr kumimoji="0" lang="fr-FR" sz="1400" b="1" i="0" u="none" strike="noStrike" kern="1200" cap="none" spc="0" normalizeH="0" baseline="0" noProof="0">
              <a:ln>
                <a:noFill/>
              </a:ln>
              <a:solidFill>
                <a:srgbClr val="FF5800"/>
              </a:solidFill>
              <a:effectLst/>
              <a:uLnTx/>
              <a:uFillTx/>
              <a:latin typeface="Segoe UI Light"/>
              <a:ea typeface="+mn-ea"/>
              <a:cs typeface="+mn-cs"/>
            </a:endParaRPr>
          </a:p>
        </p:txBody>
      </p:sp>
      <p:grpSp>
        <p:nvGrpSpPr>
          <p:cNvPr id="29" name="Group 28">
            <a:extLst>
              <a:ext uri="{FF2B5EF4-FFF2-40B4-BE49-F238E27FC236}">
                <a16:creationId xmlns:a16="http://schemas.microsoft.com/office/drawing/2014/main" id="{2013AFA0-1946-B800-6A05-FC6D8098DB95}"/>
              </a:ext>
            </a:extLst>
          </p:cNvPr>
          <p:cNvGrpSpPr/>
          <p:nvPr/>
        </p:nvGrpSpPr>
        <p:grpSpPr>
          <a:xfrm>
            <a:off x="5005297" y="5303204"/>
            <a:ext cx="1552043" cy="310529"/>
            <a:chOff x="4255740" y="1015383"/>
            <a:chExt cx="1552043" cy="310529"/>
          </a:xfrm>
        </p:grpSpPr>
        <p:pic>
          <p:nvPicPr>
            <p:cNvPr id="30" name="Graphic 48" descr="Single gear outline">
              <a:extLst>
                <a:ext uri="{FF2B5EF4-FFF2-40B4-BE49-F238E27FC236}">
                  <a16:creationId xmlns:a16="http://schemas.microsoft.com/office/drawing/2014/main" id="{A4D8D194-7CB4-F935-3F6B-F79D3C3AFF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5740" y="1015383"/>
              <a:ext cx="310529" cy="310529"/>
            </a:xfrm>
            <a:prstGeom prst="rect">
              <a:avLst/>
            </a:prstGeom>
          </p:spPr>
        </p:pic>
        <p:sp>
          <p:nvSpPr>
            <p:cNvPr id="31" name="TextBox 49">
              <a:extLst>
                <a:ext uri="{FF2B5EF4-FFF2-40B4-BE49-F238E27FC236}">
                  <a16:creationId xmlns:a16="http://schemas.microsoft.com/office/drawing/2014/main" id="{53DD9708-B874-DD0E-A09F-B3A8BC9E1327}"/>
                </a:ext>
              </a:extLst>
            </p:cNvPr>
            <p:cNvSpPr txBox="1"/>
            <p:nvPr/>
          </p:nvSpPr>
          <p:spPr>
            <a:xfrm>
              <a:off x="4485967" y="1039325"/>
              <a:ext cx="132181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890078"/>
                  </a:solidFill>
                  <a:effectLst/>
                  <a:uLnTx/>
                  <a:uFillTx/>
                  <a:latin typeface="Arial" charset="0"/>
                  <a:ea typeface="ＭＳ Ｐゴシック" charset="0"/>
                </a:rPr>
                <a:t>AOT Compiler</a:t>
              </a:r>
              <a:endParaRPr kumimoji="0" lang="fr-FR" sz="1200" b="0" i="0" u="none" strike="noStrike" kern="1200" cap="none" spc="0" normalizeH="0" baseline="0" noProof="0">
                <a:ln>
                  <a:noFill/>
                </a:ln>
                <a:solidFill>
                  <a:srgbClr val="890078"/>
                </a:solidFill>
                <a:effectLst/>
                <a:uLnTx/>
                <a:uFillTx/>
                <a:latin typeface="Arial" charset="0"/>
                <a:ea typeface="ＭＳ Ｐゴシック" charset="0"/>
              </a:endParaRPr>
            </a:p>
          </p:txBody>
        </p:sp>
      </p:grpSp>
      <p:grpSp>
        <p:nvGrpSpPr>
          <p:cNvPr id="32" name="Group 31">
            <a:extLst>
              <a:ext uri="{FF2B5EF4-FFF2-40B4-BE49-F238E27FC236}">
                <a16:creationId xmlns:a16="http://schemas.microsoft.com/office/drawing/2014/main" id="{95ABA1B8-43FB-FA42-47E7-9E69F403CBCD}"/>
              </a:ext>
            </a:extLst>
          </p:cNvPr>
          <p:cNvGrpSpPr/>
          <p:nvPr/>
        </p:nvGrpSpPr>
        <p:grpSpPr>
          <a:xfrm>
            <a:off x="3597052" y="3227076"/>
            <a:ext cx="1552043" cy="310529"/>
            <a:chOff x="4255740" y="1015383"/>
            <a:chExt cx="1552043" cy="310529"/>
          </a:xfrm>
        </p:grpSpPr>
        <p:pic>
          <p:nvPicPr>
            <p:cNvPr id="33" name="Graphic 48" descr="Single gear outline">
              <a:extLst>
                <a:ext uri="{FF2B5EF4-FFF2-40B4-BE49-F238E27FC236}">
                  <a16:creationId xmlns:a16="http://schemas.microsoft.com/office/drawing/2014/main" id="{4B7B5B6F-FAD4-6217-9A26-5172D61D4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5740" y="1015383"/>
              <a:ext cx="310529" cy="310529"/>
            </a:xfrm>
            <a:prstGeom prst="rect">
              <a:avLst/>
            </a:prstGeom>
          </p:spPr>
        </p:pic>
        <p:sp>
          <p:nvSpPr>
            <p:cNvPr id="34" name="TextBox 49">
              <a:extLst>
                <a:ext uri="{FF2B5EF4-FFF2-40B4-BE49-F238E27FC236}">
                  <a16:creationId xmlns:a16="http://schemas.microsoft.com/office/drawing/2014/main" id="{3C4C82D8-3B11-5B66-D461-6901DAF2C0BD}"/>
                </a:ext>
              </a:extLst>
            </p:cNvPr>
            <p:cNvSpPr txBox="1"/>
            <p:nvPr/>
          </p:nvSpPr>
          <p:spPr>
            <a:xfrm>
              <a:off x="4485967" y="1039325"/>
              <a:ext cx="1321816"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err="1">
                  <a:ln>
                    <a:noFill/>
                  </a:ln>
                  <a:solidFill>
                    <a:srgbClr val="890078"/>
                  </a:solidFill>
                  <a:effectLst/>
                  <a:uLnTx/>
                  <a:uFillTx/>
                  <a:latin typeface="Arial" charset="0"/>
                  <a:ea typeface="ＭＳ Ｐゴシック" charset="0"/>
                </a:rPr>
                <a:t>Msbuild</a:t>
              </a:r>
              <a:r>
                <a:rPr kumimoji="0" lang="en-US" sz="1200" b="0" i="0" u="none" strike="noStrike" kern="1200" cap="none" spc="0" normalizeH="0" baseline="0" noProof="0">
                  <a:ln>
                    <a:noFill/>
                  </a:ln>
                  <a:solidFill>
                    <a:srgbClr val="890078"/>
                  </a:solidFill>
                  <a:effectLst/>
                  <a:uLnTx/>
                  <a:uFillTx/>
                  <a:latin typeface="Arial" charset="0"/>
                  <a:ea typeface="ＭＳ Ｐゴシック" charset="0"/>
                </a:rPr>
                <a:t> / dotnet</a:t>
              </a:r>
              <a:endParaRPr kumimoji="0" lang="fr-FR" sz="1200" b="0" i="0" u="none" strike="noStrike" kern="1200" cap="none" spc="0" normalizeH="0" baseline="0" noProof="0">
                <a:ln>
                  <a:noFill/>
                </a:ln>
                <a:solidFill>
                  <a:srgbClr val="890078"/>
                </a:solidFill>
                <a:effectLst/>
                <a:uLnTx/>
                <a:uFillTx/>
                <a:latin typeface="Arial" charset="0"/>
                <a:ea typeface="ＭＳ Ｐゴシック" charset="0"/>
              </a:endParaRPr>
            </a:p>
          </p:txBody>
        </p:sp>
      </p:grpSp>
      <p:sp>
        <p:nvSpPr>
          <p:cNvPr id="4" name="Content Placeholder 6">
            <a:extLst>
              <a:ext uri="{FF2B5EF4-FFF2-40B4-BE49-F238E27FC236}">
                <a16:creationId xmlns:a16="http://schemas.microsoft.com/office/drawing/2014/main" id="{78427FBF-D870-258E-106D-F5775C8AAAE9}"/>
              </a:ext>
            </a:extLst>
          </p:cNvPr>
          <p:cNvSpPr txBox="1">
            <a:spLocks/>
          </p:cNvSpPr>
          <p:nvPr/>
        </p:nvSpPr>
        <p:spPr>
          <a:xfrm>
            <a:off x="457011" y="4355011"/>
            <a:ext cx="11201588" cy="1248649"/>
          </a:xfrm>
          <a:prstGeom prst="rect">
            <a:avLst/>
          </a:prstGeom>
        </p:spPr>
        <p:txBody>
          <a:bodyPr vert="horz" lIns="91440" tIns="45720" rIns="91440" bIns="45720" rtlCol="0" anchor="t">
            <a:noAutofit/>
          </a:bodyPr>
          <a:lstStyle>
            <a:lvl1pPr marL="0" indent="0" algn="l" defTabSz="1219170" rtl="0" eaLnBrk="1" latinLnBrk="0" hangingPunct="1">
              <a:lnSpc>
                <a:spcPct val="100000"/>
              </a:lnSpc>
              <a:spcBef>
                <a:spcPts val="0"/>
              </a:spcBef>
              <a:spcAft>
                <a:spcPts val="0"/>
              </a:spcAft>
              <a:buFont typeface="Arial" pitchFamily="34" charset="0"/>
              <a:buNone/>
              <a:defRPr lang="en-US" sz="2133" b="0" i="0" kern="1200">
                <a:solidFill>
                  <a:schemeClr val="tx1"/>
                </a:solidFill>
                <a:latin typeface="Segoe UI" panose="020B0502040204020203" pitchFamily="34" charset="0"/>
                <a:ea typeface="+mn-ea"/>
                <a:cs typeface="Segoe UI" panose="020B0502040204020203" pitchFamily="34" charset="0"/>
              </a:defRPr>
            </a:lvl1pPr>
            <a:lvl2pPr marL="357708" indent="-237061" algn="l" defTabSz="1219170" rtl="0" eaLnBrk="1" latinLnBrk="0" hangingPunct="1">
              <a:lnSpc>
                <a:spcPct val="100000"/>
              </a:lnSpc>
              <a:spcBef>
                <a:spcPts val="0"/>
              </a:spcBef>
              <a:spcAft>
                <a:spcPts val="0"/>
              </a:spcAft>
              <a:buFont typeface="Arial" pitchFamily="34" charset="0"/>
              <a:buChar char="•"/>
              <a:defRPr lang="en-US" sz="2133" b="0" i="0" kern="1200">
                <a:solidFill>
                  <a:schemeClr val="tx1"/>
                </a:solidFill>
                <a:latin typeface="Segoe UI" panose="020B0502040204020203" pitchFamily="34" charset="0"/>
                <a:ea typeface="+mn-ea"/>
                <a:cs typeface="Segoe UI" panose="020B0502040204020203" pitchFamily="34" charset="0"/>
              </a:defRPr>
            </a:lvl2pPr>
            <a:lvl3pPr marL="713300" indent="-251878" algn="l" defTabSz="1219170" rtl="0" eaLnBrk="1" latinLnBrk="0" hangingPunct="1">
              <a:lnSpc>
                <a:spcPct val="100000"/>
              </a:lnSpc>
              <a:spcBef>
                <a:spcPts val="0"/>
              </a:spcBef>
              <a:spcAft>
                <a:spcPts val="0"/>
              </a:spcAft>
              <a:buFont typeface="Arial" pitchFamily="34" charset="0"/>
              <a:buChar char="›"/>
              <a:defRPr lang="en-US" sz="2133" b="0" i="0" kern="1200">
                <a:solidFill>
                  <a:schemeClr val="tx1"/>
                </a:solidFill>
                <a:latin typeface="Segoe UI" panose="020B0502040204020203" pitchFamily="34" charset="0"/>
                <a:ea typeface="+mn-ea"/>
                <a:cs typeface="Segoe UI" panose="020B0502040204020203" pitchFamily="34" charset="0"/>
              </a:defRPr>
            </a:lvl3pPr>
            <a:lvl4pPr marL="1447764" indent="-304792" algn="l" defTabSz="1219170" rtl="0" eaLnBrk="1" latinLnBrk="0" hangingPunct="1">
              <a:lnSpc>
                <a:spcPct val="100000"/>
              </a:lnSpc>
              <a:spcBef>
                <a:spcPts val="0"/>
              </a:spcBef>
              <a:spcAft>
                <a:spcPts val="0"/>
              </a:spcAft>
              <a:buFont typeface="Arial" pitchFamily="34" charset="0"/>
              <a:buChar char="»"/>
              <a:defRPr lang="en-US" sz="2133" b="0" i="0" kern="1200">
                <a:solidFill>
                  <a:schemeClr val="tx1"/>
                </a:solidFill>
                <a:latin typeface="Segoe UI" panose="020B0502040204020203" pitchFamily="34" charset="0"/>
                <a:ea typeface="+mn-ea"/>
                <a:cs typeface="Segoe UI" panose="020B0502040204020203" pitchFamily="34" charset="0"/>
              </a:defRPr>
            </a:lvl4pPr>
            <a:lvl5pPr marL="1924003" indent="-230712" algn="l" defTabSz="1219170" rtl="0" eaLnBrk="1" latinLnBrk="0" hangingPunct="1">
              <a:lnSpc>
                <a:spcPct val="100000"/>
              </a:lnSpc>
              <a:spcBef>
                <a:spcPts val="0"/>
              </a:spcBef>
              <a:spcAft>
                <a:spcPts val="0"/>
              </a:spcAft>
              <a:buFont typeface="Arial" pitchFamily="34" charset="0"/>
              <a:buChar char="-"/>
              <a:defRPr lang="en-CA" sz="2133" b="0" i="0" kern="1200">
                <a:solidFill>
                  <a:schemeClr val="tx1"/>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342900" indent="-342900">
              <a:buFont typeface="Arial" pitchFamily="34" charset="0"/>
              <a:buChar char="•"/>
            </a:pPr>
            <a:r>
              <a:rPr lang="en-US" sz="2000" b="1" dirty="0">
                <a:latin typeface="+mn-lt"/>
                <a:cs typeface="Segoe UI Light"/>
              </a:rPr>
              <a:t>AOT (Ahead-Of-Time)</a:t>
            </a:r>
            <a:r>
              <a:rPr lang="en-US" sz="2000" dirty="0">
                <a:latin typeface="+mn-lt"/>
                <a:cs typeface="Segoe UI Light"/>
              </a:rPr>
              <a:t> in this type of compilation the code in compiled in "native code" during the build time and then run directly on the target machine. This mode doesn't work for all type of project in .NET and required to make multiple build for different machine target.</a:t>
            </a:r>
          </a:p>
        </p:txBody>
      </p:sp>
    </p:spTree>
    <p:extLst>
      <p:ext uri="{BB962C8B-B14F-4D97-AF65-F5344CB8AC3E}">
        <p14:creationId xmlns:p14="http://schemas.microsoft.com/office/powerpoint/2010/main" val="17289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32E3F7-6DD2-4AF7-AB6E-810520E6EB31}"/>
              </a:ext>
            </a:extLst>
          </p:cNvPr>
          <p:cNvSpPr/>
          <p:nvPr/>
        </p:nvSpPr>
        <p:spPr>
          <a:xfrm>
            <a:off x="6262602" y="1415843"/>
            <a:ext cx="311285" cy="60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37" name="Rectangle 36">
            <a:extLst>
              <a:ext uri="{FF2B5EF4-FFF2-40B4-BE49-F238E27FC236}">
                <a16:creationId xmlns:a16="http://schemas.microsoft.com/office/drawing/2014/main" id="{90CB6C03-6CFA-4E3C-AA7C-F267D7D2CC94}"/>
              </a:ext>
            </a:extLst>
          </p:cNvPr>
          <p:cNvSpPr/>
          <p:nvPr/>
        </p:nvSpPr>
        <p:spPr>
          <a:xfrm>
            <a:off x="6259359" y="2505521"/>
            <a:ext cx="311285" cy="60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38" name="Rectangle 37">
            <a:extLst>
              <a:ext uri="{FF2B5EF4-FFF2-40B4-BE49-F238E27FC236}">
                <a16:creationId xmlns:a16="http://schemas.microsoft.com/office/drawing/2014/main" id="{C96184FD-0C2F-4769-8C9B-E9EE41C826B6}"/>
              </a:ext>
            </a:extLst>
          </p:cNvPr>
          <p:cNvSpPr/>
          <p:nvPr/>
        </p:nvSpPr>
        <p:spPr>
          <a:xfrm>
            <a:off x="6258548" y="3607089"/>
            <a:ext cx="311285" cy="852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39" name="Rectangle 38">
            <a:extLst>
              <a:ext uri="{FF2B5EF4-FFF2-40B4-BE49-F238E27FC236}">
                <a16:creationId xmlns:a16="http://schemas.microsoft.com/office/drawing/2014/main" id="{C5FD381F-936D-4AC5-BC5D-C07C7E197298}"/>
              </a:ext>
            </a:extLst>
          </p:cNvPr>
          <p:cNvSpPr/>
          <p:nvPr/>
        </p:nvSpPr>
        <p:spPr>
          <a:xfrm>
            <a:off x="6259359" y="4920559"/>
            <a:ext cx="311285" cy="60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44" name="TextBox 43">
            <a:extLst>
              <a:ext uri="{FF2B5EF4-FFF2-40B4-BE49-F238E27FC236}">
                <a16:creationId xmlns:a16="http://schemas.microsoft.com/office/drawing/2014/main" id="{F334EE44-1913-2F90-AD37-B8A412E50A44}"/>
              </a:ext>
            </a:extLst>
          </p:cNvPr>
          <p:cNvSpPr txBox="1"/>
          <p:nvPr/>
        </p:nvSpPr>
        <p:spPr>
          <a:xfrm>
            <a:off x="6723051" y="1397572"/>
            <a:ext cx="4905743" cy="646331"/>
          </a:xfrm>
          <a:prstGeom prst="rect">
            <a:avLst/>
          </a:prstGeom>
          <a:noFill/>
        </p:spPr>
        <p:txBody>
          <a:bodyPr wrap="square" rtlCol="0">
            <a:spAutoFit/>
          </a:bodyPr>
          <a:lstStyle/>
          <a:p>
            <a:r>
              <a:rPr lang="en-US"/>
              <a:t>During compilation, the source code is translated into CIL code</a:t>
            </a:r>
          </a:p>
        </p:txBody>
      </p:sp>
      <p:sp>
        <p:nvSpPr>
          <p:cNvPr id="45" name="TextBox 44">
            <a:extLst>
              <a:ext uri="{FF2B5EF4-FFF2-40B4-BE49-F238E27FC236}">
                <a16:creationId xmlns:a16="http://schemas.microsoft.com/office/drawing/2014/main" id="{B685C172-2C2F-A6FF-57A9-D9CF2BC62515}"/>
              </a:ext>
            </a:extLst>
          </p:cNvPr>
          <p:cNvSpPr txBox="1"/>
          <p:nvPr/>
        </p:nvSpPr>
        <p:spPr>
          <a:xfrm>
            <a:off x="6721445" y="2487250"/>
            <a:ext cx="4905743" cy="646331"/>
          </a:xfrm>
          <a:prstGeom prst="rect">
            <a:avLst/>
          </a:prstGeom>
          <a:noFill/>
        </p:spPr>
        <p:txBody>
          <a:bodyPr wrap="square" rtlCol="0">
            <a:spAutoFit/>
          </a:bodyPr>
          <a:lstStyle/>
          <a:p>
            <a:r>
              <a:rPr lang="en-US"/>
              <a:t>CIL is then assembled into a form of so-called bytecode and a CLI assembly is created</a:t>
            </a:r>
          </a:p>
        </p:txBody>
      </p:sp>
      <p:sp>
        <p:nvSpPr>
          <p:cNvPr id="46" name="TextBox 45">
            <a:extLst>
              <a:ext uri="{FF2B5EF4-FFF2-40B4-BE49-F238E27FC236}">
                <a16:creationId xmlns:a16="http://schemas.microsoft.com/office/drawing/2014/main" id="{2E0FD7D7-F467-4D70-E458-0D4C653359CE}"/>
              </a:ext>
            </a:extLst>
          </p:cNvPr>
          <p:cNvSpPr txBox="1"/>
          <p:nvPr/>
        </p:nvSpPr>
        <p:spPr>
          <a:xfrm>
            <a:off x="6746125" y="3591512"/>
            <a:ext cx="4905743" cy="923330"/>
          </a:xfrm>
          <a:prstGeom prst="rect">
            <a:avLst/>
          </a:prstGeom>
          <a:noFill/>
        </p:spPr>
        <p:txBody>
          <a:bodyPr wrap="square" rtlCol="0">
            <a:spAutoFit/>
          </a:bodyPr>
          <a:lstStyle/>
          <a:p>
            <a:r>
              <a:rPr lang="en-US"/>
              <a:t>Upon execution of a CLI assembly, its code is passed through the runtime's JIT compiler to generate native code </a:t>
            </a:r>
          </a:p>
        </p:txBody>
      </p:sp>
      <p:sp>
        <p:nvSpPr>
          <p:cNvPr id="47" name="TextBox 46">
            <a:extLst>
              <a:ext uri="{FF2B5EF4-FFF2-40B4-BE49-F238E27FC236}">
                <a16:creationId xmlns:a16="http://schemas.microsoft.com/office/drawing/2014/main" id="{BE75839B-C903-7A61-2012-C76CE54B49E5}"/>
              </a:ext>
            </a:extLst>
          </p:cNvPr>
          <p:cNvSpPr txBox="1"/>
          <p:nvPr/>
        </p:nvSpPr>
        <p:spPr>
          <a:xfrm>
            <a:off x="6721444" y="4920559"/>
            <a:ext cx="4905743" cy="646331"/>
          </a:xfrm>
          <a:prstGeom prst="rect">
            <a:avLst/>
          </a:prstGeom>
          <a:noFill/>
        </p:spPr>
        <p:txBody>
          <a:bodyPr wrap="square" rtlCol="0">
            <a:spAutoFit/>
          </a:bodyPr>
          <a:lstStyle/>
          <a:p>
            <a:r>
              <a:rPr lang="en-US"/>
              <a:t>The computer's processor executes the native code</a:t>
            </a:r>
          </a:p>
        </p:txBody>
      </p:sp>
      <p:sp>
        <p:nvSpPr>
          <p:cNvPr id="50" name="Title 49">
            <a:extLst>
              <a:ext uri="{FF2B5EF4-FFF2-40B4-BE49-F238E27FC236}">
                <a16:creationId xmlns:a16="http://schemas.microsoft.com/office/drawing/2014/main" id="{A63DEA40-8E3D-45B0-C28F-0EB79D5EF197}"/>
              </a:ext>
            </a:extLst>
          </p:cNvPr>
          <p:cNvSpPr>
            <a:spLocks noGrp="1"/>
          </p:cNvSpPr>
          <p:nvPr>
            <p:ph type="title"/>
          </p:nvPr>
        </p:nvSpPr>
        <p:spPr>
          <a:xfrm>
            <a:off x="6096000" y="151058"/>
            <a:ext cx="5555868" cy="1176593"/>
          </a:xfrm>
        </p:spPr>
        <p:txBody>
          <a:bodyPr>
            <a:normAutofit fontScale="90000"/>
          </a:bodyPr>
          <a:lstStyle/>
          <a:p>
            <a:r>
              <a:rPr lang="en-US"/>
              <a:t>CIL: The classic execution process </a:t>
            </a:r>
            <a:br>
              <a:rPr lang="en-US"/>
            </a:br>
            <a:endParaRPr lang="en-US"/>
          </a:p>
        </p:txBody>
      </p:sp>
      <p:sp>
        <p:nvSpPr>
          <p:cNvPr id="53" name="Rectangle 52">
            <a:extLst>
              <a:ext uri="{FF2B5EF4-FFF2-40B4-BE49-F238E27FC236}">
                <a16:creationId xmlns:a16="http://schemas.microsoft.com/office/drawing/2014/main" id="{148B3953-5FBE-0F6F-000E-402573FD1C7D}"/>
              </a:ext>
            </a:extLst>
          </p:cNvPr>
          <p:cNvSpPr/>
          <p:nvPr/>
        </p:nvSpPr>
        <p:spPr>
          <a:xfrm>
            <a:off x="712586" y="1806938"/>
            <a:ext cx="4101070" cy="561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lt1"/>
              </a:solidFill>
            </a:endParaRPr>
          </a:p>
        </p:txBody>
      </p:sp>
      <p:sp>
        <p:nvSpPr>
          <p:cNvPr id="54" name="Rectangle 53">
            <a:extLst>
              <a:ext uri="{FF2B5EF4-FFF2-40B4-BE49-F238E27FC236}">
                <a16:creationId xmlns:a16="http://schemas.microsoft.com/office/drawing/2014/main" id="{6C10D089-C27D-C7D7-48E7-C8FD9E92930A}"/>
              </a:ext>
            </a:extLst>
          </p:cNvPr>
          <p:cNvSpPr/>
          <p:nvPr/>
        </p:nvSpPr>
        <p:spPr>
          <a:xfrm>
            <a:off x="712586" y="990496"/>
            <a:ext cx="907303" cy="480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a:t>
            </a:r>
          </a:p>
        </p:txBody>
      </p:sp>
      <p:sp>
        <p:nvSpPr>
          <p:cNvPr id="55" name="Rectangle 54">
            <a:extLst>
              <a:ext uri="{FF2B5EF4-FFF2-40B4-BE49-F238E27FC236}">
                <a16:creationId xmlns:a16="http://schemas.microsoft.com/office/drawing/2014/main" id="{4A9231B6-7513-A339-3E7F-67ABFE897586}"/>
              </a:ext>
            </a:extLst>
          </p:cNvPr>
          <p:cNvSpPr/>
          <p:nvPr/>
        </p:nvSpPr>
        <p:spPr>
          <a:xfrm>
            <a:off x="1769053" y="995299"/>
            <a:ext cx="907303" cy="480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VB.NET</a:t>
            </a:r>
          </a:p>
        </p:txBody>
      </p:sp>
      <p:sp>
        <p:nvSpPr>
          <p:cNvPr id="56" name="Rectangle 55">
            <a:extLst>
              <a:ext uri="{FF2B5EF4-FFF2-40B4-BE49-F238E27FC236}">
                <a16:creationId xmlns:a16="http://schemas.microsoft.com/office/drawing/2014/main" id="{9021715B-D6D2-2CF0-274F-067BF71E60D2}"/>
              </a:ext>
            </a:extLst>
          </p:cNvPr>
          <p:cNvSpPr/>
          <p:nvPr/>
        </p:nvSpPr>
        <p:spPr>
          <a:xfrm>
            <a:off x="2825520" y="997395"/>
            <a:ext cx="907303" cy="480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F#</a:t>
            </a:r>
          </a:p>
        </p:txBody>
      </p:sp>
      <p:sp>
        <p:nvSpPr>
          <p:cNvPr id="57" name="Rectangle 56">
            <a:extLst>
              <a:ext uri="{FF2B5EF4-FFF2-40B4-BE49-F238E27FC236}">
                <a16:creationId xmlns:a16="http://schemas.microsoft.com/office/drawing/2014/main" id="{3FC0E14E-5F31-529F-DF73-64C893719AC4}"/>
              </a:ext>
            </a:extLst>
          </p:cNvPr>
          <p:cNvSpPr/>
          <p:nvPr/>
        </p:nvSpPr>
        <p:spPr>
          <a:xfrm>
            <a:off x="3906353" y="997395"/>
            <a:ext cx="907303" cy="480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JScript</a:t>
            </a:r>
          </a:p>
        </p:txBody>
      </p:sp>
      <p:sp>
        <p:nvSpPr>
          <p:cNvPr id="58" name="Rectangle 57">
            <a:extLst>
              <a:ext uri="{FF2B5EF4-FFF2-40B4-BE49-F238E27FC236}">
                <a16:creationId xmlns:a16="http://schemas.microsoft.com/office/drawing/2014/main" id="{757F08DF-9A3A-D6D8-C2E3-F97BE3E6F8B5}"/>
              </a:ext>
            </a:extLst>
          </p:cNvPr>
          <p:cNvSpPr/>
          <p:nvPr/>
        </p:nvSpPr>
        <p:spPr>
          <a:xfrm>
            <a:off x="898498" y="1876912"/>
            <a:ext cx="829022" cy="4415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a:t>
            </a:r>
          </a:p>
          <a:p>
            <a:pPr algn="ctr"/>
            <a:r>
              <a:rPr lang="en-US" sz="1200"/>
              <a:t>Compiler</a:t>
            </a:r>
          </a:p>
        </p:txBody>
      </p:sp>
      <p:sp>
        <p:nvSpPr>
          <p:cNvPr id="59" name="Rectangle 58">
            <a:extLst>
              <a:ext uri="{FF2B5EF4-FFF2-40B4-BE49-F238E27FC236}">
                <a16:creationId xmlns:a16="http://schemas.microsoft.com/office/drawing/2014/main" id="{522BB6AE-D826-4E32-0C3E-1F2F8B68001B}"/>
              </a:ext>
            </a:extLst>
          </p:cNvPr>
          <p:cNvSpPr/>
          <p:nvPr/>
        </p:nvSpPr>
        <p:spPr>
          <a:xfrm>
            <a:off x="1847334" y="1865744"/>
            <a:ext cx="829022" cy="4415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VB</a:t>
            </a:r>
          </a:p>
          <a:p>
            <a:pPr algn="ctr"/>
            <a:r>
              <a:rPr lang="en-US" sz="1200"/>
              <a:t>Compiler</a:t>
            </a:r>
          </a:p>
        </p:txBody>
      </p:sp>
      <p:sp>
        <p:nvSpPr>
          <p:cNvPr id="60" name="Rectangle 59">
            <a:extLst>
              <a:ext uri="{FF2B5EF4-FFF2-40B4-BE49-F238E27FC236}">
                <a16:creationId xmlns:a16="http://schemas.microsoft.com/office/drawing/2014/main" id="{CE0EE125-75CA-2F78-3542-38A5FF927CE5}"/>
              </a:ext>
            </a:extLst>
          </p:cNvPr>
          <p:cNvSpPr/>
          <p:nvPr/>
        </p:nvSpPr>
        <p:spPr>
          <a:xfrm>
            <a:off x="2915984" y="1865744"/>
            <a:ext cx="829022" cy="4415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F#</a:t>
            </a:r>
          </a:p>
          <a:p>
            <a:pPr algn="ctr"/>
            <a:r>
              <a:rPr lang="en-US" sz="1200"/>
              <a:t>Compiler</a:t>
            </a:r>
          </a:p>
        </p:txBody>
      </p:sp>
      <p:sp>
        <p:nvSpPr>
          <p:cNvPr id="61" name="Rectangle 60">
            <a:extLst>
              <a:ext uri="{FF2B5EF4-FFF2-40B4-BE49-F238E27FC236}">
                <a16:creationId xmlns:a16="http://schemas.microsoft.com/office/drawing/2014/main" id="{169AC12D-D01C-3322-FCB5-047C7946015E}"/>
              </a:ext>
            </a:extLst>
          </p:cNvPr>
          <p:cNvSpPr/>
          <p:nvPr/>
        </p:nvSpPr>
        <p:spPr>
          <a:xfrm>
            <a:off x="3906353" y="1865744"/>
            <a:ext cx="829022" cy="4415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JScript</a:t>
            </a:r>
          </a:p>
          <a:p>
            <a:pPr algn="ctr"/>
            <a:r>
              <a:rPr lang="en-US" sz="1200"/>
              <a:t>Compiler</a:t>
            </a:r>
          </a:p>
        </p:txBody>
      </p:sp>
      <p:sp>
        <p:nvSpPr>
          <p:cNvPr id="62" name="Rectangle 61">
            <a:extLst>
              <a:ext uri="{FF2B5EF4-FFF2-40B4-BE49-F238E27FC236}">
                <a16:creationId xmlns:a16="http://schemas.microsoft.com/office/drawing/2014/main" id="{C041F98D-B486-ED76-0346-A88E28236810}"/>
              </a:ext>
            </a:extLst>
          </p:cNvPr>
          <p:cNvSpPr/>
          <p:nvPr/>
        </p:nvSpPr>
        <p:spPr>
          <a:xfrm>
            <a:off x="712587" y="2818094"/>
            <a:ext cx="1344800" cy="480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Metadata</a:t>
            </a:r>
          </a:p>
        </p:txBody>
      </p:sp>
      <p:sp>
        <p:nvSpPr>
          <p:cNvPr id="63" name="Rectangle 62">
            <a:extLst>
              <a:ext uri="{FF2B5EF4-FFF2-40B4-BE49-F238E27FC236}">
                <a16:creationId xmlns:a16="http://schemas.microsoft.com/office/drawing/2014/main" id="{DBBA99CB-867F-2F05-C5DD-B5A520676E05}"/>
              </a:ext>
            </a:extLst>
          </p:cNvPr>
          <p:cNvSpPr/>
          <p:nvPr/>
        </p:nvSpPr>
        <p:spPr>
          <a:xfrm>
            <a:off x="2151274" y="2818094"/>
            <a:ext cx="2662381" cy="480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Common Intermediate Language (CIL)</a:t>
            </a:r>
          </a:p>
        </p:txBody>
      </p:sp>
      <p:sp>
        <p:nvSpPr>
          <p:cNvPr id="64" name="Rectangle 63">
            <a:extLst>
              <a:ext uri="{FF2B5EF4-FFF2-40B4-BE49-F238E27FC236}">
                <a16:creationId xmlns:a16="http://schemas.microsoft.com/office/drawing/2014/main" id="{B2757F6A-4E9E-1DEC-DBA3-99B6F79BEDE9}"/>
              </a:ext>
            </a:extLst>
          </p:cNvPr>
          <p:cNvSpPr/>
          <p:nvPr/>
        </p:nvSpPr>
        <p:spPr>
          <a:xfrm>
            <a:off x="748899" y="3802475"/>
            <a:ext cx="4101069" cy="62497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solidFill>
                  <a:schemeClr val="lt1"/>
                </a:solidFill>
              </a:rPr>
              <a:t>JIT Compiler</a:t>
            </a:r>
          </a:p>
        </p:txBody>
      </p:sp>
      <p:sp>
        <p:nvSpPr>
          <p:cNvPr id="65" name="Rectangle 64">
            <a:extLst>
              <a:ext uri="{FF2B5EF4-FFF2-40B4-BE49-F238E27FC236}">
                <a16:creationId xmlns:a16="http://schemas.microsoft.com/office/drawing/2014/main" id="{FAC67FE8-9F5D-6D53-CAD2-ADC7EB5CA03F}"/>
              </a:ext>
            </a:extLst>
          </p:cNvPr>
          <p:cNvSpPr/>
          <p:nvPr/>
        </p:nvSpPr>
        <p:spPr>
          <a:xfrm>
            <a:off x="1243971" y="4941164"/>
            <a:ext cx="907303" cy="480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Native Code</a:t>
            </a:r>
          </a:p>
        </p:txBody>
      </p:sp>
      <p:sp>
        <p:nvSpPr>
          <p:cNvPr id="66" name="Rectangle 65">
            <a:extLst>
              <a:ext uri="{FF2B5EF4-FFF2-40B4-BE49-F238E27FC236}">
                <a16:creationId xmlns:a16="http://schemas.microsoft.com/office/drawing/2014/main" id="{784542A3-0E36-0B8E-2407-E5761E3F3C13}"/>
              </a:ext>
            </a:extLst>
          </p:cNvPr>
          <p:cNvSpPr/>
          <p:nvPr/>
        </p:nvSpPr>
        <p:spPr>
          <a:xfrm>
            <a:off x="3150907" y="4946530"/>
            <a:ext cx="907303" cy="480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Execute</a:t>
            </a:r>
          </a:p>
        </p:txBody>
      </p:sp>
      <p:sp>
        <p:nvSpPr>
          <p:cNvPr id="67" name="Arrow: Right 66">
            <a:extLst>
              <a:ext uri="{FF2B5EF4-FFF2-40B4-BE49-F238E27FC236}">
                <a16:creationId xmlns:a16="http://schemas.microsoft.com/office/drawing/2014/main" id="{7620BF6F-52D0-6F61-0375-05D78C0FA981}"/>
              </a:ext>
            </a:extLst>
          </p:cNvPr>
          <p:cNvSpPr/>
          <p:nvPr/>
        </p:nvSpPr>
        <p:spPr>
          <a:xfrm rot="5400000">
            <a:off x="1042844" y="1451589"/>
            <a:ext cx="201127" cy="3550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Right 67">
            <a:extLst>
              <a:ext uri="{FF2B5EF4-FFF2-40B4-BE49-F238E27FC236}">
                <a16:creationId xmlns:a16="http://schemas.microsoft.com/office/drawing/2014/main" id="{22502700-F6B9-9379-1B68-040CEC781905}"/>
              </a:ext>
            </a:extLst>
          </p:cNvPr>
          <p:cNvSpPr/>
          <p:nvPr/>
        </p:nvSpPr>
        <p:spPr>
          <a:xfrm rot="5400000">
            <a:off x="2122140" y="1447702"/>
            <a:ext cx="201127" cy="3550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rrow: Right 68">
            <a:extLst>
              <a:ext uri="{FF2B5EF4-FFF2-40B4-BE49-F238E27FC236}">
                <a16:creationId xmlns:a16="http://schemas.microsoft.com/office/drawing/2014/main" id="{20E4A07D-5C75-E8E5-D3A7-DC6EA2A2FDD8}"/>
              </a:ext>
            </a:extLst>
          </p:cNvPr>
          <p:cNvSpPr/>
          <p:nvPr/>
        </p:nvSpPr>
        <p:spPr>
          <a:xfrm rot="5400000">
            <a:off x="3178607" y="1447702"/>
            <a:ext cx="201127" cy="3550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Arrow: Right 69">
            <a:extLst>
              <a:ext uri="{FF2B5EF4-FFF2-40B4-BE49-F238E27FC236}">
                <a16:creationId xmlns:a16="http://schemas.microsoft.com/office/drawing/2014/main" id="{8DE33781-7279-6705-2BDC-6795789BCDB1}"/>
              </a:ext>
            </a:extLst>
          </p:cNvPr>
          <p:cNvSpPr/>
          <p:nvPr/>
        </p:nvSpPr>
        <p:spPr>
          <a:xfrm rot="5400000">
            <a:off x="4259440" y="1454969"/>
            <a:ext cx="201127" cy="3550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EF8E7446-D735-51FA-91F0-890B1CBF2739}"/>
              </a:ext>
            </a:extLst>
          </p:cNvPr>
          <p:cNvSpPr/>
          <p:nvPr/>
        </p:nvSpPr>
        <p:spPr>
          <a:xfrm rot="5400000">
            <a:off x="3369180" y="2404091"/>
            <a:ext cx="365540" cy="3550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Arrow: Right 71">
            <a:extLst>
              <a:ext uri="{FF2B5EF4-FFF2-40B4-BE49-F238E27FC236}">
                <a16:creationId xmlns:a16="http://schemas.microsoft.com/office/drawing/2014/main" id="{ED87C83B-1734-E510-966F-7D7C81CD1E41}"/>
              </a:ext>
            </a:extLst>
          </p:cNvPr>
          <p:cNvSpPr/>
          <p:nvPr/>
        </p:nvSpPr>
        <p:spPr>
          <a:xfrm rot="5400000">
            <a:off x="1246342" y="2414171"/>
            <a:ext cx="392014" cy="3550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Right 72">
            <a:extLst>
              <a:ext uri="{FF2B5EF4-FFF2-40B4-BE49-F238E27FC236}">
                <a16:creationId xmlns:a16="http://schemas.microsoft.com/office/drawing/2014/main" id="{412625FF-FBB6-0B59-F7A2-E5F1DFBA1651}"/>
              </a:ext>
            </a:extLst>
          </p:cNvPr>
          <p:cNvSpPr/>
          <p:nvPr/>
        </p:nvSpPr>
        <p:spPr>
          <a:xfrm rot="5400000">
            <a:off x="1161782" y="3362079"/>
            <a:ext cx="420576" cy="3550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Right 73">
            <a:extLst>
              <a:ext uri="{FF2B5EF4-FFF2-40B4-BE49-F238E27FC236}">
                <a16:creationId xmlns:a16="http://schemas.microsoft.com/office/drawing/2014/main" id="{B3E7611E-EB05-B6FF-371D-E5BDD0AEC5E9}"/>
              </a:ext>
            </a:extLst>
          </p:cNvPr>
          <p:cNvSpPr/>
          <p:nvPr/>
        </p:nvSpPr>
        <p:spPr>
          <a:xfrm rot="5400000">
            <a:off x="3394269" y="3362079"/>
            <a:ext cx="420576" cy="3550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Right 74">
            <a:extLst>
              <a:ext uri="{FF2B5EF4-FFF2-40B4-BE49-F238E27FC236}">
                <a16:creationId xmlns:a16="http://schemas.microsoft.com/office/drawing/2014/main" id="{A15E9F00-C3BB-11E3-0B35-B06DEA7D6447}"/>
              </a:ext>
            </a:extLst>
          </p:cNvPr>
          <p:cNvSpPr/>
          <p:nvPr/>
        </p:nvSpPr>
        <p:spPr>
          <a:xfrm rot="5400000">
            <a:off x="1483375" y="4491007"/>
            <a:ext cx="420576" cy="3550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Right 75">
            <a:extLst>
              <a:ext uri="{FF2B5EF4-FFF2-40B4-BE49-F238E27FC236}">
                <a16:creationId xmlns:a16="http://schemas.microsoft.com/office/drawing/2014/main" id="{CDF0CDFB-CD45-B21D-B104-735D40E7AB39}"/>
              </a:ext>
            </a:extLst>
          </p:cNvPr>
          <p:cNvSpPr/>
          <p:nvPr/>
        </p:nvSpPr>
        <p:spPr>
          <a:xfrm>
            <a:off x="2206819" y="5012162"/>
            <a:ext cx="894812" cy="3550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Right 76">
            <a:extLst>
              <a:ext uri="{FF2B5EF4-FFF2-40B4-BE49-F238E27FC236}">
                <a16:creationId xmlns:a16="http://schemas.microsoft.com/office/drawing/2014/main" id="{E086FA26-B906-88C6-5C77-18FE9AF95781}"/>
              </a:ext>
            </a:extLst>
          </p:cNvPr>
          <p:cNvSpPr/>
          <p:nvPr/>
        </p:nvSpPr>
        <p:spPr>
          <a:xfrm rot="16200000">
            <a:off x="3516464" y="4491007"/>
            <a:ext cx="420576" cy="3550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CBD3D922-0068-B3FD-0063-91D766D44938}"/>
              </a:ext>
            </a:extLst>
          </p:cNvPr>
          <p:cNvSpPr txBox="1"/>
          <p:nvPr/>
        </p:nvSpPr>
        <p:spPr>
          <a:xfrm>
            <a:off x="5018464" y="936470"/>
            <a:ext cx="369332" cy="1545117"/>
          </a:xfrm>
          <a:prstGeom prst="rect">
            <a:avLst/>
          </a:prstGeom>
          <a:noFill/>
        </p:spPr>
        <p:txBody>
          <a:bodyPr vert="vert270" wrap="square" rtlCol="0">
            <a:spAutoFit/>
          </a:bodyPr>
          <a:lstStyle/>
          <a:p>
            <a:pPr algn="ctr"/>
            <a:r>
              <a:rPr lang="en-US" sz="1200">
                <a:solidFill>
                  <a:schemeClr val="bg1"/>
                </a:solidFill>
              </a:rPr>
              <a:t>Compilation Time</a:t>
            </a:r>
          </a:p>
        </p:txBody>
      </p:sp>
      <p:sp>
        <p:nvSpPr>
          <p:cNvPr id="79" name="TextBox 78">
            <a:extLst>
              <a:ext uri="{FF2B5EF4-FFF2-40B4-BE49-F238E27FC236}">
                <a16:creationId xmlns:a16="http://schemas.microsoft.com/office/drawing/2014/main" id="{ADA24FEE-D2CC-A618-15CC-F1839CC796FC}"/>
              </a:ext>
            </a:extLst>
          </p:cNvPr>
          <p:cNvSpPr txBox="1"/>
          <p:nvPr/>
        </p:nvSpPr>
        <p:spPr>
          <a:xfrm>
            <a:off x="5026084" y="2689705"/>
            <a:ext cx="369332" cy="891678"/>
          </a:xfrm>
          <a:prstGeom prst="rect">
            <a:avLst/>
          </a:prstGeom>
          <a:noFill/>
        </p:spPr>
        <p:txBody>
          <a:bodyPr vert="vert270" wrap="square" rtlCol="0">
            <a:spAutoFit/>
          </a:bodyPr>
          <a:lstStyle/>
          <a:p>
            <a:pPr algn="ctr"/>
            <a:r>
              <a:rPr lang="en-US" sz="1200">
                <a:solidFill>
                  <a:schemeClr val="bg1"/>
                </a:solidFill>
              </a:rPr>
              <a:t>.exe or .dll</a:t>
            </a:r>
          </a:p>
        </p:txBody>
      </p:sp>
      <p:sp>
        <p:nvSpPr>
          <p:cNvPr id="80" name="TextBox 79">
            <a:extLst>
              <a:ext uri="{FF2B5EF4-FFF2-40B4-BE49-F238E27FC236}">
                <a16:creationId xmlns:a16="http://schemas.microsoft.com/office/drawing/2014/main" id="{9F1E9330-5B90-7A76-0A58-D472954916D8}"/>
              </a:ext>
            </a:extLst>
          </p:cNvPr>
          <p:cNvSpPr txBox="1"/>
          <p:nvPr/>
        </p:nvSpPr>
        <p:spPr>
          <a:xfrm>
            <a:off x="5020399" y="4167368"/>
            <a:ext cx="369332" cy="876273"/>
          </a:xfrm>
          <a:prstGeom prst="rect">
            <a:avLst/>
          </a:prstGeom>
          <a:noFill/>
        </p:spPr>
        <p:txBody>
          <a:bodyPr vert="vert270" wrap="square" rtlCol="0">
            <a:spAutoFit/>
          </a:bodyPr>
          <a:lstStyle/>
          <a:p>
            <a:pPr algn="ctr"/>
            <a:r>
              <a:rPr lang="en-US" sz="1200">
                <a:solidFill>
                  <a:schemeClr val="bg1"/>
                </a:solidFill>
              </a:rPr>
              <a:t>Runtime</a:t>
            </a:r>
          </a:p>
        </p:txBody>
      </p:sp>
      <p:sp>
        <p:nvSpPr>
          <p:cNvPr id="81" name="Right Bracket 80">
            <a:extLst>
              <a:ext uri="{FF2B5EF4-FFF2-40B4-BE49-F238E27FC236}">
                <a16:creationId xmlns:a16="http://schemas.microsoft.com/office/drawing/2014/main" id="{66A33C6A-76E8-FB67-4B66-702C08858169}"/>
              </a:ext>
            </a:extLst>
          </p:cNvPr>
          <p:cNvSpPr/>
          <p:nvPr/>
        </p:nvSpPr>
        <p:spPr>
          <a:xfrm>
            <a:off x="4837208" y="836430"/>
            <a:ext cx="225704" cy="1719356"/>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Right Bracket 81">
            <a:extLst>
              <a:ext uri="{FF2B5EF4-FFF2-40B4-BE49-F238E27FC236}">
                <a16:creationId xmlns:a16="http://schemas.microsoft.com/office/drawing/2014/main" id="{39F2A8DE-F5AA-105D-B59E-E514E2464758}"/>
              </a:ext>
            </a:extLst>
          </p:cNvPr>
          <p:cNvSpPr/>
          <p:nvPr/>
        </p:nvSpPr>
        <p:spPr>
          <a:xfrm>
            <a:off x="4849968" y="2721548"/>
            <a:ext cx="225704" cy="817479"/>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Right Bracket 82">
            <a:extLst>
              <a:ext uri="{FF2B5EF4-FFF2-40B4-BE49-F238E27FC236}">
                <a16:creationId xmlns:a16="http://schemas.microsoft.com/office/drawing/2014/main" id="{BA8697A1-4719-9371-9A0F-E5C662E686B3}"/>
              </a:ext>
            </a:extLst>
          </p:cNvPr>
          <p:cNvSpPr/>
          <p:nvPr/>
        </p:nvSpPr>
        <p:spPr>
          <a:xfrm>
            <a:off x="4841030" y="3655582"/>
            <a:ext cx="225704" cy="1874767"/>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50618853"/>
      </p:ext>
    </p:extLst>
  </p:cSld>
  <p:clrMapOvr>
    <a:masterClrMapping/>
  </p:clrMapOvr>
</p:sld>
</file>

<file path=ppt/theme/theme1.xml><?xml version="1.0" encoding="utf-8"?>
<a:theme xmlns:a="http://schemas.openxmlformats.org/drawingml/2006/main" name="Confidential">
  <a:themeElements>
    <a:clrScheme name="Custom 5">
      <a:dk1>
        <a:srgbClr val="595959"/>
      </a:dk1>
      <a:lt1>
        <a:srgbClr val="FFFFFF"/>
      </a:lt1>
      <a:dk2>
        <a:srgbClr val="FF5800"/>
      </a:dk2>
      <a:lt2>
        <a:srgbClr val="E7E6E6"/>
      </a:lt2>
      <a:accent1>
        <a:srgbClr val="FF5800"/>
      </a:accent1>
      <a:accent2>
        <a:srgbClr val="CE0569"/>
      </a:accent2>
      <a:accent3>
        <a:srgbClr val="C80000"/>
      </a:accent3>
      <a:accent4>
        <a:srgbClr val="FFB314"/>
      </a:accent4>
      <a:accent5>
        <a:srgbClr val="47800A"/>
      </a:accent5>
      <a:accent6>
        <a:srgbClr val="890078"/>
      </a:accent6>
      <a:hlink>
        <a:srgbClr val="FF5800"/>
      </a:hlink>
      <a:folHlink>
        <a:srgbClr val="890078"/>
      </a:folHlink>
    </a:clrScheme>
    <a:fontScheme name="Avanade 202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noFill/>
        </a:ln>
        <a:effectLst/>
      </a:spPr>
      <a:bodyPr lIns="36000" tIns="36000" rIns="36000" bIns="36000" anchor="ctr"/>
      <a:lstStyle>
        <a:defPPr algn="ctr" fontAlgn="auto">
          <a:lnSpc>
            <a:spcPct val="110000"/>
          </a:lnSpc>
          <a:spcBef>
            <a:spcPts val="200"/>
          </a:spcBef>
          <a:spcAft>
            <a:spcPts val="2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1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vanade 2023 Template - Full  -  Read-Only" id="{065F4D9C-8A47-4C39-93D5-59046E6B5BF1}" vid="{C58088C0-FF4D-4458-BF1F-FCAE39E34AF8}"/>
    </a:ext>
  </a:extLst>
</a:theme>
</file>

<file path=ppt/theme/theme2.xml><?xml version="1.0" encoding="utf-8"?>
<a:theme xmlns:a="http://schemas.openxmlformats.org/drawingml/2006/main" name="Highly Confidential">
  <a:themeElements>
    <a:clrScheme name="Custom 5">
      <a:dk1>
        <a:srgbClr val="595959"/>
      </a:dk1>
      <a:lt1>
        <a:srgbClr val="FFFFFF"/>
      </a:lt1>
      <a:dk2>
        <a:srgbClr val="FF5800"/>
      </a:dk2>
      <a:lt2>
        <a:srgbClr val="E7E6E6"/>
      </a:lt2>
      <a:accent1>
        <a:srgbClr val="FF5800"/>
      </a:accent1>
      <a:accent2>
        <a:srgbClr val="CE0569"/>
      </a:accent2>
      <a:accent3>
        <a:srgbClr val="C80000"/>
      </a:accent3>
      <a:accent4>
        <a:srgbClr val="FFB314"/>
      </a:accent4>
      <a:accent5>
        <a:srgbClr val="47800A"/>
      </a:accent5>
      <a:accent6>
        <a:srgbClr val="890078"/>
      </a:accent6>
      <a:hlink>
        <a:srgbClr val="FF5800"/>
      </a:hlink>
      <a:folHlink>
        <a:srgbClr val="890078"/>
      </a:folHlink>
    </a:clrScheme>
    <a:fontScheme name="Avanade 202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noFill/>
        </a:ln>
        <a:effectLst/>
      </a:spPr>
      <a:bodyPr lIns="36000" tIns="36000" rIns="36000" bIns="36000" anchor="ctr"/>
      <a:lstStyle>
        <a:defPPr algn="ctr" fontAlgn="auto">
          <a:lnSpc>
            <a:spcPct val="110000"/>
          </a:lnSpc>
          <a:spcBef>
            <a:spcPts val="200"/>
          </a:spcBef>
          <a:spcAft>
            <a:spcPts val="2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1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vanade 2023 Template - Full  -  Read-Only" id="{065F4D9C-8A47-4C39-93D5-59046E6B5BF1}" vid="{3B3DE15A-10AA-4645-80D7-AD9E5B6584CA}"/>
    </a:ext>
  </a:extLst>
</a:theme>
</file>

<file path=ppt/theme/theme3.xml><?xml version="1.0" encoding="utf-8"?>
<a:theme xmlns:a="http://schemas.openxmlformats.org/drawingml/2006/main" name="1_Restricted">
  <a:themeElements>
    <a:clrScheme name="Custom 5">
      <a:dk1>
        <a:srgbClr val="595959"/>
      </a:dk1>
      <a:lt1>
        <a:srgbClr val="FFFFFF"/>
      </a:lt1>
      <a:dk2>
        <a:srgbClr val="FF5800"/>
      </a:dk2>
      <a:lt2>
        <a:srgbClr val="E7E6E6"/>
      </a:lt2>
      <a:accent1>
        <a:srgbClr val="FF5800"/>
      </a:accent1>
      <a:accent2>
        <a:srgbClr val="CE0569"/>
      </a:accent2>
      <a:accent3>
        <a:srgbClr val="C80000"/>
      </a:accent3>
      <a:accent4>
        <a:srgbClr val="FFB314"/>
      </a:accent4>
      <a:accent5>
        <a:srgbClr val="47800A"/>
      </a:accent5>
      <a:accent6>
        <a:srgbClr val="890078"/>
      </a:accent6>
      <a:hlink>
        <a:srgbClr val="FF5800"/>
      </a:hlink>
      <a:folHlink>
        <a:srgbClr val="890078"/>
      </a:folHlink>
    </a:clrScheme>
    <a:fontScheme name="Avanade 202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noFill/>
        </a:ln>
        <a:effectLst/>
      </a:spPr>
      <a:bodyPr lIns="36000" tIns="36000" rIns="36000" bIns="36000" anchor="ctr"/>
      <a:lstStyle>
        <a:defPPr algn="ctr" fontAlgn="auto">
          <a:lnSpc>
            <a:spcPct val="110000"/>
          </a:lnSpc>
          <a:spcBef>
            <a:spcPts val="200"/>
          </a:spcBef>
          <a:spcAft>
            <a:spcPts val="2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1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vanade 2023 Template - Full  -  Read-Only" id="{065F4D9C-8A47-4C39-93D5-59046E6B5BF1}" vid="{7F639858-8BAD-4CC6-A407-CD66C1DB0D67}"/>
    </a:ext>
  </a:extLst>
</a:theme>
</file>

<file path=ppt/theme/theme4.xml><?xml version="1.0" encoding="utf-8"?>
<a:theme xmlns:a="http://schemas.openxmlformats.org/drawingml/2006/main" name="Unrestricted">
  <a:themeElements>
    <a:clrScheme name="Custom 5">
      <a:dk1>
        <a:srgbClr val="595959"/>
      </a:dk1>
      <a:lt1>
        <a:srgbClr val="FFFFFF"/>
      </a:lt1>
      <a:dk2>
        <a:srgbClr val="FF5800"/>
      </a:dk2>
      <a:lt2>
        <a:srgbClr val="E7E6E6"/>
      </a:lt2>
      <a:accent1>
        <a:srgbClr val="FF5800"/>
      </a:accent1>
      <a:accent2>
        <a:srgbClr val="CE0569"/>
      </a:accent2>
      <a:accent3>
        <a:srgbClr val="C80000"/>
      </a:accent3>
      <a:accent4>
        <a:srgbClr val="FFB314"/>
      </a:accent4>
      <a:accent5>
        <a:srgbClr val="47800A"/>
      </a:accent5>
      <a:accent6>
        <a:srgbClr val="890078"/>
      </a:accent6>
      <a:hlink>
        <a:srgbClr val="FF5800"/>
      </a:hlink>
      <a:folHlink>
        <a:srgbClr val="890078"/>
      </a:folHlink>
    </a:clrScheme>
    <a:fontScheme name="Avanade 202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noFill/>
        </a:ln>
        <a:effectLst/>
      </a:spPr>
      <a:bodyPr lIns="36000" tIns="36000" rIns="36000" bIns="36000" anchor="ctr"/>
      <a:lstStyle>
        <a:defPPr algn="ctr" fontAlgn="auto">
          <a:lnSpc>
            <a:spcPct val="110000"/>
          </a:lnSpc>
          <a:spcBef>
            <a:spcPts val="200"/>
          </a:spcBef>
          <a:spcAft>
            <a:spcPts val="2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1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vanade 2023 Template - Full  -  Read-Only" id="{065F4D9C-8A47-4C39-93D5-59046E6B5BF1}" vid="{F8A46B6A-87FA-4B91-9D64-290BE8B3E03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2A53B87EFB7244EADCC789ED2C2340C" ma:contentTypeVersion="2" ma:contentTypeDescription="Create a new document." ma:contentTypeScope="" ma:versionID="8ebbb9f60ca777a25193f7c97c0a3b66">
  <xsd:schema xmlns:xsd="http://www.w3.org/2001/XMLSchema" xmlns:xs="http://www.w3.org/2001/XMLSchema" xmlns:p="http://schemas.microsoft.com/office/2006/metadata/properties" xmlns:ns2="5b01515a-3536-4c92-a408-421827cd2e34" targetNamespace="http://schemas.microsoft.com/office/2006/metadata/properties" ma:root="true" ma:fieldsID="c0aa4a4ff56090945afad180e684a118" ns2:_="">
    <xsd:import namespace="5b01515a-3536-4c92-a408-421827cd2e3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1515a-3536-4c92-a408-421827cd2e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092495-B203-4AF5-A63F-B2AE96E61757}">
  <ds:schemaRefs>
    <ds:schemaRef ds:uri="http://schemas.microsoft.com/sharepoint/v3/contenttype/forms"/>
  </ds:schemaRefs>
</ds:datastoreItem>
</file>

<file path=customXml/itemProps2.xml><?xml version="1.0" encoding="utf-8"?>
<ds:datastoreItem xmlns:ds="http://schemas.openxmlformats.org/officeDocument/2006/customXml" ds:itemID="{32A9A37B-D8B8-40FA-B55D-8B4B57EC6596}">
  <ds:schemaRefs>
    <ds:schemaRef ds:uri="5b01515a-3536-4c92-a408-421827cd2e3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CA90F56-47BD-4CEC-88D8-BD16AF340293}">
  <ds:schemaRefs>
    <ds:schemaRef ds:uri="5b01515a-3536-4c92-a408-421827cd2e3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5fae8262-b78e-4366-8929-a5d6aac95320}" enabled="1" method="Privileged" siteId="{cf36141c-ddd7-45a7-b073-111f66d0b30c}" removed="0"/>
</clbl:labelList>
</file>

<file path=docProps/app.xml><?xml version="1.0" encoding="utf-8"?>
<Properties xmlns="http://schemas.openxmlformats.org/officeDocument/2006/extended-properties" xmlns:vt="http://schemas.openxmlformats.org/officeDocument/2006/docPropsVTypes">
  <Template/>
  <TotalTime>87</TotalTime>
  <Words>1520</Words>
  <Application>Microsoft Office PowerPoint</Application>
  <PresentationFormat>Widescreen</PresentationFormat>
  <Paragraphs>204</Paragraphs>
  <Slides>11</Slides>
  <Notes>10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11</vt:i4>
      </vt:variant>
    </vt:vector>
  </HeadingPairs>
  <TitlesOfParts>
    <vt:vector size="22" baseType="lpstr">
      <vt:lpstr>Arial</vt:lpstr>
      <vt:lpstr>Calibri</vt:lpstr>
      <vt:lpstr>Segoe UI</vt:lpstr>
      <vt:lpstr>Segoe UI Light</vt:lpstr>
      <vt:lpstr>Segoe UI Semibold</vt:lpstr>
      <vt:lpstr>Source Sans Pro</vt:lpstr>
      <vt:lpstr>Wingdings</vt:lpstr>
      <vt:lpstr>Confidential</vt:lpstr>
      <vt:lpstr>Highly Confidential</vt:lpstr>
      <vt:lpstr>1_Restricted</vt:lpstr>
      <vt:lpstr>Unrestricted</vt:lpstr>
      <vt:lpstr>C# Professional Level 1​</vt:lpstr>
      <vt:lpstr>Chapter content</vt:lpstr>
      <vt:lpstr>PowerPoint Presentation</vt:lpstr>
      <vt:lpstr>Visual Studio Project</vt:lpstr>
      <vt:lpstr>PowerPoint Presentation</vt:lpstr>
      <vt:lpstr>Assembly</vt:lpstr>
      <vt:lpstr>.NET Compiler</vt:lpstr>
      <vt:lpstr>.NET Compilation</vt:lpstr>
      <vt:lpstr>CIL: The classic execution process  </vt:lpstr>
      <vt:lpstr>Assembly &amp; Project Structure​</vt:lpstr>
      <vt:lpstr>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Thibault Falise</dc:creator>
  <cp:keywords/>
  <dc:description/>
  <cp:lastModifiedBy>Christian LAGRANGE</cp:lastModifiedBy>
  <cp:revision>1</cp:revision>
  <dcterms:created xsi:type="dcterms:W3CDTF">2017-02-20T13:38:19Z</dcterms:created>
  <dcterms:modified xsi:type="dcterms:W3CDTF">2023-05-10T10:10:02Z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0x010100F2A53B87EFB7244EADCC789ED2C2340C</vt:lpwstr>
  </property>
  <property fmtid="{D5CDD505-2E9C-101B-9397-08002B2CF9AE}" pid="3" name="AuthorIds_UIVersion_2048">
    <vt:lpwstr>829</vt:lpwstr>
  </property>
  <property fmtid="{D5CDD505-2E9C-101B-9397-08002B2CF9AE}" pid="4" name="AuthorIds_UIVersion_2560">
    <vt:lpwstr>829</vt:lpwstr>
  </property>
  <property fmtid="{D5CDD505-2E9C-101B-9397-08002B2CF9AE}" pid="5" name="AuthorIds_UIVersion_3072">
    <vt:lpwstr>829</vt:lpwstr>
  </property>
  <property fmtid="{D5CDD505-2E9C-101B-9397-08002B2CF9AE}" pid="6" name="AuthorIds_UIVersion_3584">
    <vt:lpwstr>829</vt:lpwstr>
  </property>
  <property fmtid="{D5CDD505-2E9C-101B-9397-08002B2CF9AE}" pid="7" name="AuthorIds_UIVersion_5120">
    <vt:lpwstr>829</vt:lpwstr>
  </property>
  <property fmtid="{D5CDD505-2E9C-101B-9397-08002B2CF9AE}" pid="8" name="MSIP_Label_236020b0-6d69-48c1-9bb5-c586c1062b70_Enabled">
    <vt:lpwstr>True</vt:lpwstr>
  </property>
  <property fmtid="{D5CDD505-2E9C-101B-9397-08002B2CF9AE}" pid="9" name="MSIP_Label_236020b0-6d69-48c1-9bb5-c586c1062b70_SiteId">
    <vt:lpwstr>cf36141c-ddd7-45a7-b073-111f66d0b30c</vt:lpwstr>
  </property>
  <property fmtid="{D5CDD505-2E9C-101B-9397-08002B2CF9AE}" pid="10" name="MSIP_Label_236020b0-6d69-48c1-9bb5-c586c1062b70_Owner">
    <vt:lpwstr>thibault.falise@avanade.com</vt:lpwstr>
  </property>
  <property fmtid="{D5CDD505-2E9C-101B-9397-08002B2CF9AE}" pid="11" name="MSIP_Label_236020b0-6d69-48c1-9bb5-c586c1062b70_SetDate">
    <vt:lpwstr>2020-03-10T20:08:39.4198276Z</vt:lpwstr>
  </property>
  <property fmtid="{D5CDD505-2E9C-101B-9397-08002B2CF9AE}" pid="12" name="MSIP_Label_236020b0-6d69-48c1-9bb5-c586c1062b70_Name">
    <vt:lpwstr>Confidential</vt:lpwstr>
  </property>
  <property fmtid="{D5CDD505-2E9C-101B-9397-08002B2CF9AE}" pid="13" name="MSIP_Label_236020b0-6d69-48c1-9bb5-c586c1062b70_Application">
    <vt:lpwstr>Microsoft Azure Information Protection</vt:lpwstr>
  </property>
  <property fmtid="{D5CDD505-2E9C-101B-9397-08002B2CF9AE}" pid="14" name="MSIP_Label_236020b0-6d69-48c1-9bb5-c586c1062b70_ActionId">
    <vt:lpwstr>d0f357d0-8ed4-4d21-8717-d861d7d99361</vt:lpwstr>
  </property>
  <property fmtid="{D5CDD505-2E9C-101B-9397-08002B2CF9AE}" pid="15" name="MSIP_Label_236020b0-6d69-48c1-9bb5-c586c1062b70_Extended_MSFT_Method">
    <vt:lpwstr>Automatic</vt:lpwstr>
  </property>
  <property fmtid="{D5CDD505-2E9C-101B-9397-08002B2CF9AE}" pid="16" name="MSIP_Label_5fae8262-b78e-4366-8929-a5d6aac95320_Enabled">
    <vt:lpwstr>True</vt:lpwstr>
  </property>
  <property fmtid="{D5CDD505-2E9C-101B-9397-08002B2CF9AE}" pid="17" name="MSIP_Label_5fae8262-b78e-4366-8929-a5d6aac95320_SiteId">
    <vt:lpwstr>cf36141c-ddd7-45a7-b073-111f66d0b30c</vt:lpwstr>
  </property>
  <property fmtid="{D5CDD505-2E9C-101B-9397-08002B2CF9AE}" pid="18" name="MSIP_Label_5fae8262-b78e-4366-8929-a5d6aac95320_Owner">
    <vt:lpwstr>thibault.falise@avanade.com</vt:lpwstr>
  </property>
  <property fmtid="{D5CDD505-2E9C-101B-9397-08002B2CF9AE}" pid="19" name="MSIP_Label_5fae8262-b78e-4366-8929-a5d6aac95320_SetDate">
    <vt:lpwstr>2020-03-10T20:08:39.4198276Z</vt:lpwstr>
  </property>
  <property fmtid="{D5CDD505-2E9C-101B-9397-08002B2CF9AE}" pid="20" name="MSIP_Label_5fae8262-b78e-4366-8929-a5d6aac95320_Name">
    <vt:lpwstr>Recipients Have Full Control</vt:lpwstr>
  </property>
  <property fmtid="{D5CDD505-2E9C-101B-9397-08002B2CF9AE}" pid="21" name="MSIP_Label_5fae8262-b78e-4366-8929-a5d6aac95320_Application">
    <vt:lpwstr>Microsoft Azure Information Protection</vt:lpwstr>
  </property>
  <property fmtid="{D5CDD505-2E9C-101B-9397-08002B2CF9AE}" pid="22" name="MSIP_Label_5fae8262-b78e-4366-8929-a5d6aac95320_ActionId">
    <vt:lpwstr>d0f357d0-8ed4-4d21-8717-d861d7d99361</vt:lpwstr>
  </property>
  <property fmtid="{D5CDD505-2E9C-101B-9397-08002B2CF9AE}" pid="23" name="MSIP_Label_5fae8262-b78e-4366-8929-a5d6aac95320_Parent">
    <vt:lpwstr>236020b0-6d69-48c1-9bb5-c586c1062b70</vt:lpwstr>
  </property>
  <property fmtid="{D5CDD505-2E9C-101B-9397-08002B2CF9AE}" pid="24" name="MSIP_Label_5fae8262-b78e-4366-8929-a5d6aac95320_Extended_MSFT_Method">
    <vt:lpwstr>Automatic</vt:lpwstr>
  </property>
  <property fmtid="{D5CDD505-2E9C-101B-9397-08002B2CF9AE}" pid="25" name="Sensitivity">
    <vt:lpwstr>Confidential Recipients Have Full Control</vt:lpwstr>
  </property>
  <property fmtid="{D5CDD505-2E9C-101B-9397-08002B2CF9AE}" pid="26" name="AuthorIds_UIVersion_4096">
    <vt:lpwstr>1287</vt:lpwstr>
  </property>
  <property fmtid="{D5CDD505-2E9C-101B-9397-08002B2CF9AE}" pid="27" name="xd_ProgID">
    <vt:lpwstr/>
  </property>
  <property fmtid="{D5CDD505-2E9C-101B-9397-08002B2CF9AE}" pid="28" name="ComplianceAssetId">
    <vt:lpwstr/>
  </property>
  <property fmtid="{D5CDD505-2E9C-101B-9397-08002B2CF9AE}" pid="29" name="TemplateUrl">
    <vt:lpwstr/>
  </property>
  <property fmtid="{D5CDD505-2E9C-101B-9397-08002B2CF9AE}" pid="30" name="_ExtendedDescription">
    <vt:lpwstr/>
  </property>
  <property fmtid="{D5CDD505-2E9C-101B-9397-08002B2CF9AE}" pid="31" name="TriggerFlowInfo">
    <vt:lpwstr/>
  </property>
  <property fmtid="{D5CDD505-2E9C-101B-9397-08002B2CF9AE}" pid="32" name="AuthorIds_UIVersion_4608">
    <vt:lpwstr>829</vt:lpwstr>
  </property>
  <property fmtid="{D5CDD505-2E9C-101B-9397-08002B2CF9AE}" pid="33" name="xd_Signature">
    <vt:bool>false</vt:bool>
  </property>
  <property fmtid="{D5CDD505-2E9C-101B-9397-08002B2CF9AE}" pid="34" name="MediaServiceImageTags">
    <vt:lpwstr/>
  </property>
  <property fmtid="{D5CDD505-2E9C-101B-9397-08002B2CF9AE}" pid="35" name="Tags">
    <vt:lpwstr/>
  </property>
</Properties>
</file>