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8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  <p:sldMasterId id="2147483786" r:id="rId9"/>
    <p:sldMasterId id="2147483824" r:id="rId10"/>
    <p:sldMasterId id="2147483859" r:id="rId11"/>
    <p:sldMasterId id="2147483894" r:id="rId12"/>
  </p:sldMasterIdLst>
  <p:notesMasterIdLst>
    <p:notesMasterId r:id="rId20"/>
  </p:notesMasterIdLst>
  <p:sldIdLst>
    <p:sldId id="258" r:id="rId13"/>
    <p:sldId id="265" r:id="rId14"/>
    <p:sldId id="266" r:id="rId15"/>
    <p:sldId id="277" r:id="rId16"/>
    <p:sldId id="274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105"/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A314C-12DB-43AE-A93F-93C9AA179167}" v="1" dt="2023-05-10T15:12:37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0" autoAdjust="0"/>
    <p:restoredTop sz="88853" autoAdjust="0"/>
  </p:normalViewPr>
  <p:slideViewPr>
    <p:cSldViewPr snapToGrid="0" snapToObjects="1">
      <p:cViewPr varScale="1">
        <p:scale>
          <a:sx n="141" d="100"/>
          <a:sy n="141" d="100"/>
        </p:scale>
        <p:origin x="792" y="1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Elysee" userId="1b4a9580-843a-4e79-9e6e-0d83a5c44f8d" providerId="ADAL" clId="{AC625795-F997-4610-AD34-33B975714373}"/>
    <pc:docChg chg="undo custSel modSld">
      <pc:chgData name="Jonas Elysee" userId="1b4a9580-843a-4e79-9e6e-0d83a5c44f8d" providerId="ADAL" clId="{AC625795-F997-4610-AD34-33B975714373}" dt="2023-02-21T16:57:24.114" v="5" actId="1038"/>
      <pc:docMkLst>
        <pc:docMk/>
      </pc:docMkLst>
      <pc:sldChg chg="modSp mod">
        <pc:chgData name="Jonas Elysee" userId="1b4a9580-843a-4e79-9e6e-0d83a5c44f8d" providerId="ADAL" clId="{AC625795-F997-4610-AD34-33B975714373}" dt="2023-02-21T16:57:24.114" v="5" actId="1038"/>
        <pc:sldMkLst>
          <pc:docMk/>
          <pc:sldMk cId="751698683" sldId="270"/>
        </pc:sldMkLst>
        <pc:picChg chg="mod">
          <ac:chgData name="Jonas Elysee" userId="1b4a9580-843a-4e79-9e6e-0d83a5c44f8d" providerId="ADAL" clId="{AC625795-F997-4610-AD34-33B975714373}" dt="2023-02-21T16:57:24.114" v="5" actId="1038"/>
          <ac:picMkLst>
            <pc:docMk/>
            <pc:sldMk cId="751698683" sldId="270"/>
            <ac:picMk id="5" creationId="{00000000-0000-0000-0000-000000000000}"/>
          </ac:picMkLst>
        </pc:picChg>
      </pc:sldChg>
    </pc:docChg>
  </pc:docChgLst>
  <pc:docChgLst>
    <pc:chgData name="Benjamin TITEUX" userId="a162ce39-9f95-464a-bcfb-4807a44df959" providerId="ADAL" clId="{F64B2328-BCB1-4510-A927-F524BCABCBBD}"/>
    <pc:docChg chg="undo custSel addSld delSld modSld">
      <pc:chgData name="Benjamin TITEUX" userId="a162ce39-9f95-464a-bcfb-4807a44df959" providerId="ADAL" clId="{F64B2328-BCB1-4510-A927-F524BCABCBBD}" dt="2023-04-25T12:38:58.618" v="1450" actId="47"/>
      <pc:docMkLst>
        <pc:docMk/>
      </pc:docMkLst>
      <pc:sldChg chg="addSp modSp mod modNotesTx">
        <pc:chgData name="Benjamin TITEUX" userId="a162ce39-9f95-464a-bcfb-4807a44df959" providerId="ADAL" clId="{F64B2328-BCB1-4510-A927-F524BCABCBBD}" dt="2023-04-25T12:16:50.655" v="663" actId="1076"/>
        <pc:sldMkLst>
          <pc:docMk/>
          <pc:sldMk cId="3357002067" sldId="265"/>
        </pc:sldMkLst>
        <pc:spChg chg="mod">
          <ac:chgData name="Benjamin TITEUX" userId="a162ce39-9f95-464a-bcfb-4807a44df959" providerId="ADAL" clId="{F64B2328-BCB1-4510-A927-F524BCABCBBD}" dt="2023-04-25T12:13:00.682" v="610"/>
          <ac:spMkLst>
            <pc:docMk/>
            <pc:sldMk cId="3357002067" sldId="265"/>
            <ac:spMk id="3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09:24:18.681" v="65" actId="20577"/>
          <ac:spMkLst>
            <pc:docMk/>
            <pc:sldMk cId="3357002067" sldId="265"/>
            <ac:spMk id="4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12:16:50.655" v="663" actId="1076"/>
          <ac:spMkLst>
            <pc:docMk/>
            <pc:sldMk cId="3357002067" sldId="265"/>
            <ac:spMk id="5" creationId="{A0BB24F3-1792-804E-7CEA-A1380FF217D4}"/>
          </ac:spMkLst>
        </pc:spChg>
        <pc:spChg chg="add mod">
          <ac:chgData name="Benjamin TITEUX" userId="a162ce39-9f95-464a-bcfb-4807a44df959" providerId="ADAL" clId="{F64B2328-BCB1-4510-A927-F524BCABCBBD}" dt="2023-04-25T12:16:36.877" v="662" actId="313"/>
          <ac:spMkLst>
            <pc:docMk/>
            <pc:sldMk cId="3357002067" sldId="265"/>
            <ac:spMk id="6" creationId="{4F49D32F-0CFA-BD4B-894D-6A9CAF86CEA4}"/>
          </ac:spMkLst>
        </pc:spChg>
      </pc:sldChg>
      <pc:sldChg chg="addSp delSp modSp mod delAnim modNotesTx">
        <pc:chgData name="Benjamin TITEUX" userId="a162ce39-9f95-464a-bcfb-4807a44df959" providerId="ADAL" clId="{F64B2328-BCB1-4510-A927-F524BCABCBBD}" dt="2023-04-25T12:38:52.394" v="1449"/>
        <pc:sldMkLst>
          <pc:docMk/>
          <pc:sldMk cId="2314811887" sldId="266"/>
        </pc:sldMkLst>
        <pc:spChg chg="mod">
          <ac:chgData name="Benjamin TITEUX" userId="a162ce39-9f95-464a-bcfb-4807a44df959" providerId="ADAL" clId="{F64B2328-BCB1-4510-A927-F524BCABCBBD}" dt="2023-04-25T12:34:21.822" v="1032" actId="20577"/>
          <ac:spMkLst>
            <pc:docMk/>
            <pc:sldMk cId="2314811887" sldId="266"/>
            <ac:spMk id="3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12:31:48.524" v="914"/>
          <ac:spMkLst>
            <pc:docMk/>
            <pc:sldMk cId="2314811887" sldId="266"/>
            <ac:spMk id="4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12:30:53.740" v="882" actId="13822"/>
          <ac:spMkLst>
            <pc:docMk/>
            <pc:sldMk cId="2314811887" sldId="266"/>
            <ac:spMk id="7" creationId="{3FF4E856-8109-FE1C-0FA6-8258644FFC75}"/>
          </ac:spMkLst>
        </pc:spChg>
        <pc:spChg chg="add mod">
          <ac:chgData name="Benjamin TITEUX" userId="a162ce39-9f95-464a-bcfb-4807a44df959" providerId="ADAL" clId="{F64B2328-BCB1-4510-A927-F524BCABCBBD}" dt="2023-04-25T12:29:41.918" v="758" actId="1076"/>
          <ac:spMkLst>
            <pc:docMk/>
            <pc:sldMk cId="2314811887" sldId="266"/>
            <ac:spMk id="9" creationId="{F5025B96-B48E-0F73-2314-FE992B7A3E06}"/>
          </ac:spMkLst>
        </pc:spChg>
        <pc:spChg chg="add mod">
          <ac:chgData name="Benjamin TITEUX" userId="a162ce39-9f95-464a-bcfb-4807a44df959" providerId="ADAL" clId="{F64B2328-BCB1-4510-A927-F524BCABCBBD}" dt="2023-04-25T12:30:41.122" v="881" actId="20577"/>
          <ac:spMkLst>
            <pc:docMk/>
            <pc:sldMk cId="2314811887" sldId="266"/>
            <ac:spMk id="10" creationId="{BF4EF229-A5DC-51B7-A272-BF2E14A85B75}"/>
          </ac:spMkLst>
        </pc:spChg>
        <pc:picChg chg="del">
          <ac:chgData name="Benjamin TITEUX" userId="a162ce39-9f95-464a-bcfb-4807a44df959" providerId="ADAL" clId="{F64B2328-BCB1-4510-A927-F524BCABCBBD}" dt="2023-04-25T12:26:01.054" v="673" actId="478"/>
          <ac:picMkLst>
            <pc:docMk/>
            <pc:sldMk cId="2314811887" sldId="266"/>
            <ac:picMk id="5" creationId="{00000000-0000-0000-0000-000000000000}"/>
          </ac:picMkLst>
        </pc:picChg>
        <pc:picChg chg="del">
          <ac:chgData name="Benjamin TITEUX" userId="a162ce39-9f95-464a-bcfb-4807a44df959" providerId="ADAL" clId="{F64B2328-BCB1-4510-A927-F524BCABCBBD}" dt="2023-04-25T12:26:02.751" v="675" actId="478"/>
          <ac:picMkLst>
            <pc:docMk/>
            <pc:sldMk cId="2314811887" sldId="266"/>
            <ac:picMk id="6" creationId="{00000000-0000-0000-0000-000000000000}"/>
          </ac:picMkLst>
        </pc:picChg>
        <pc:cxnChg chg="del mod">
          <ac:chgData name="Benjamin TITEUX" userId="a162ce39-9f95-464a-bcfb-4807a44df959" providerId="ADAL" clId="{F64B2328-BCB1-4510-A927-F524BCABCBBD}" dt="2023-04-25T12:26:02.356" v="674" actId="478"/>
          <ac:cxnSpMkLst>
            <pc:docMk/>
            <pc:sldMk cId="2314811887" sldId="266"/>
            <ac:cxnSpMk id="8" creationId="{00000000-0000-0000-0000-000000000000}"/>
          </ac:cxnSpMkLst>
        </pc:cxnChg>
      </pc:sldChg>
      <pc:sldChg chg="del">
        <pc:chgData name="Benjamin TITEUX" userId="a162ce39-9f95-464a-bcfb-4807a44df959" providerId="ADAL" clId="{F64B2328-BCB1-4510-A927-F524BCABCBBD}" dt="2023-04-25T12:38:58.618" v="1450" actId="47"/>
        <pc:sldMkLst>
          <pc:docMk/>
          <pc:sldMk cId="3016286803" sldId="272"/>
        </pc:sldMkLst>
      </pc:sldChg>
      <pc:sldChg chg="add del">
        <pc:chgData name="Benjamin TITEUX" userId="a162ce39-9f95-464a-bcfb-4807a44df959" providerId="ADAL" clId="{F64B2328-BCB1-4510-A927-F524BCABCBBD}" dt="2023-04-25T12:15:10.363" v="641" actId="47"/>
        <pc:sldMkLst>
          <pc:docMk/>
          <pc:sldMk cId="46047063" sldId="276"/>
        </pc:sldMkLst>
      </pc:sldChg>
      <pc:sldChg chg="modSp add del mod">
        <pc:chgData name="Benjamin TITEUX" userId="a162ce39-9f95-464a-bcfb-4807a44df959" providerId="ADAL" clId="{F64B2328-BCB1-4510-A927-F524BCABCBBD}" dt="2023-04-25T12:31:35.230" v="898" actId="47"/>
        <pc:sldMkLst>
          <pc:docMk/>
          <pc:sldMk cId="1263495912" sldId="276"/>
        </pc:sldMkLst>
        <pc:spChg chg="mod">
          <ac:chgData name="Benjamin TITEUX" userId="a162ce39-9f95-464a-bcfb-4807a44df959" providerId="ADAL" clId="{F64B2328-BCB1-4510-A927-F524BCABCBBD}" dt="2023-04-25T12:31:28.964" v="896" actId="14100"/>
          <ac:spMkLst>
            <pc:docMk/>
            <pc:sldMk cId="1263495912" sldId="276"/>
            <ac:spMk id="4" creationId="{00000000-0000-0000-0000-000000000000}"/>
          </ac:spMkLst>
        </pc:spChg>
      </pc:sldChg>
      <pc:sldChg chg="add del">
        <pc:chgData name="Benjamin TITEUX" userId="a162ce39-9f95-464a-bcfb-4807a44df959" providerId="ADAL" clId="{F64B2328-BCB1-4510-A927-F524BCABCBBD}" dt="2023-04-25T09:52:15.659" v="138" actId="47"/>
        <pc:sldMkLst>
          <pc:docMk/>
          <pc:sldMk cId="2449047128" sldId="276"/>
        </pc:sldMkLst>
      </pc:sldChg>
      <pc:sldChg chg="modSp add mod">
        <pc:chgData name="Benjamin TITEUX" userId="a162ce39-9f95-464a-bcfb-4807a44df959" providerId="ADAL" clId="{F64B2328-BCB1-4510-A927-F524BCABCBBD}" dt="2023-04-25T12:36:54.884" v="1222" actId="1076"/>
        <pc:sldMkLst>
          <pc:docMk/>
          <pc:sldMk cId="954174070" sldId="277"/>
        </pc:sldMkLst>
        <pc:spChg chg="mod">
          <ac:chgData name="Benjamin TITEUX" userId="a162ce39-9f95-464a-bcfb-4807a44df959" providerId="ADAL" clId="{F64B2328-BCB1-4510-A927-F524BCABCBBD}" dt="2023-04-25T12:32:32.454" v="971" actId="14100"/>
          <ac:spMkLst>
            <pc:docMk/>
            <pc:sldMk cId="954174070" sldId="277"/>
            <ac:spMk id="3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12:31:43.591" v="913" actId="20577"/>
          <ac:spMkLst>
            <pc:docMk/>
            <pc:sldMk cId="954174070" sldId="277"/>
            <ac:spMk id="4" creationId="{00000000-0000-0000-0000-000000000000}"/>
          </ac:spMkLst>
        </pc:spChg>
        <pc:spChg chg="mod">
          <ac:chgData name="Benjamin TITEUX" userId="a162ce39-9f95-464a-bcfb-4807a44df959" providerId="ADAL" clId="{F64B2328-BCB1-4510-A927-F524BCABCBBD}" dt="2023-04-25T12:36:54.884" v="1222" actId="1076"/>
          <ac:spMkLst>
            <pc:docMk/>
            <pc:sldMk cId="954174070" sldId="277"/>
            <ac:spMk id="9" creationId="{F5025B96-B48E-0F73-2314-FE992B7A3E06}"/>
          </ac:spMkLst>
        </pc:spChg>
      </pc:sldChg>
    </pc:docChg>
  </pc:docChgLst>
  <pc:docChgLst>
    <pc:chgData name="Benjamin TITEUX" userId="S::benjamin.titeux@avanade.com::a162ce39-9f95-464a-bcfb-4807a44df959" providerId="AD" clId="Web-{726F18B9-3DED-5CAE-0CDB-646787012D0A}"/>
    <pc:docChg chg="delSld">
      <pc:chgData name="Benjamin TITEUX" userId="S::benjamin.titeux@avanade.com::a162ce39-9f95-464a-bcfb-4807a44df959" providerId="AD" clId="Web-{726F18B9-3DED-5CAE-0CDB-646787012D0A}" dt="2023-04-28T10:19:14.471" v="0"/>
      <pc:docMkLst>
        <pc:docMk/>
      </pc:docMkLst>
      <pc:sldChg chg="del">
        <pc:chgData name="Benjamin TITEUX" userId="S::benjamin.titeux@avanade.com::a162ce39-9f95-464a-bcfb-4807a44df959" providerId="AD" clId="Web-{726F18B9-3DED-5CAE-0CDB-646787012D0A}" dt="2023-04-28T10:19:14.471" v="0"/>
        <pc:sldMkLst>
          <pc:docMk/>
          <pc:sldMk cId="4243577494" sldId="275"/>
        </pc:sldMkLst>
      </pc:sldChg>
    </pc:docChg>
  </pc:docChgLst>
  <pc:docChgLst>
    <pc:chgData name="Benjamin TITEUX" userId="S::benjamin.titeux@avanade.com::a162ce39-9f95-464a-bcfb-4807a44df959" providerId="AD" clId="Web-{F35E6895-8B8E-AD64-DB75-B4CC2CCB24AF}"/>
    <pc:docChg chg="modSld">
      <pc:chgData name="Benjamin TITEUX" userId="S::benjamin.titeux@avanade.com::a162ce39-9f95-464a-bcfb-4807a44df959" providerId="AD" clId="Web-{F35E6895-8B8E-AD64-DB75-B4CC2CCB24AF}" dt="2023-04-28T08:32:02.087" v="3"/>
      <pc:docMkLst>
        <pc:docMk/>
      </pc:docMkLst>
      <pc:sldChg chg="delSp">
        <pc:chgData name="Benjamin TITEUX" userId="S::benjamin.titeux@avanade.com::a162ce39-9f95-464a-bcfb-4807a44df959" providerId="AD" clId="Web-{F35E6895-8B8E-AD64-DB75-B4CC2CCB24AF}" dt="2023-04-28T08:31:51.727" v="0"/>
        <pc:sldMkLst>
          <pc:docMk/>
          <pc:sldMk cId="3309903501" sldId="258"/>
        </pc:sldMkLst>
        <pc:spChg chg="del">
          <ac:chgData name="Benjamin TITEUX" userId="S::benjamin.titeux@avanade.com::a162ce39-9f95-464a-bcfb-4807a44df959" providerId="AD" clId="Web-{F35E6895-8B8E-AD64-DB75-B4CC2CCB24AF}" dt="2023-04-28T08:31:51.727" v="0"/>
          <ac:spMkLst>
            <pc:docMk/>
            <pc:sldMk cId="3309903501" sldId="258"/>
            <ac:spMk id="2" creationId="{A0A01BBB-F6A1-2599-010E-B391DDC42F1C}"/>
          </ac:spMkLst>
        </pc:spChg>
      </pc:sldChg>
      <pc:sldChg chg="delSp">
        <pc:chgData name="Benjamin TITEUX" userId="S::benjamin.titeux@avanade.com::a162ce39-9f95-464a-bcfb-4807a44df959" providerId="AD" clId="Web-{F35E6895-8B8E-AD64-DB75-B4CC2CCB24AF}" dt="2023-04-28T08:31:57.618" v="1"/>
        <pc:sldMkLst>
          <pc:docMk/>
          <pc:sldMk cId="3357002067" sldId="265"/>
        </pc:sldMkLst>
        <pc:spChg chg="del">
          <ac:chgData name="Benjamin TITEUX" userId="S::benjamin.titeux@avanade.com::a162ce39-9f95-464a-bcfb-4807a44df959" providerId="AD" clId="Web-{F35E6895-8B8E-AD64-DB75-B4CC2CCB24AF}" dt="2023-04-28T08:31:57.618" v="1"/>
          <ac:spMkLst>
            <pc:docMk/>
            <pc:sldMk cId="3357002067" sldId="265"/>
            <ac:spMk id="5" creationId="{A0BB24F3-1792-804E-7CEA-A1380FF217D4}"/>
          </ac:spMkLst>
        </pc:spChg>
      </pc:sldChg>
      <pc:sldChg chg="delSp">
        <pc:chgData name="Benjamin TITEUX" userId="S::benjamin.titeux@avanade.com::a162ce39-9f95-464a-bcfb-4807a44df959" providerId="AD" clId="Web-{F35E6895-8B8E-AD64-DB75-B4CC2CCB24AF}" dt="2023-04-28T08:31:59.696" v="2"/>
        <pc:sldMkLst>
          <pc:docMk/>
          <pc:sldMk cId="2314811887" sldId="266"/>
        </pc:sldMkLst>
        <pc:spChg chg="del">
          <ac:chgData name="Benjamin TITEUX" userId="S::benjamin.titeux@avanade.com::a162ce39-9f95-464a-bcfb-4807a44df959" providerId="AD" clId="Web-{F35E6895-8B8E-AD64-DB75-B4CC2CCB24AF}" dt="2023-04-28T08:31:59.696" v="2"/>
          <ac:spMkLst>
            <pc:docMk/>
            <pc:sldMk cId="2314811887" sldId="266"/>
            <ac:spMk id="7" creationId="{3FF4E856-8109-FE1C-0FA6-8258644FFC75}"/>
          </ac:spMkLst>
        </pc:spChg>
      </pc:sldChg>
      <pc:sldChg chg="delSp">
        <pc:chgData name="Benjamin TITEUX" userId="S::benjamin.titeux@avanade.com::a162ce39-9f95-464a-bcfb-4807a44df959" providerId="AD" clId="Web-{F35E6895-8B8E-AD64-DB75-B4CC2CCB24AF}" dt="2023-04-28T08:32:02.087" v="3"/>
        <pc:sldMkLst>
          <pc:docMk/>
          <pc:sldMk cId="954174070" sldId="277"/>
        </pc:sldMkLst>
        <pc:spChg chg="del">
          <ac:chgData name="Benjamin TITEUX" userId="S::benjamin.titeux@avanade.com::a162ce39-9f95-464a-bcfb-4807a44df959" providerId="AD" clId="Web-{F35E6895-8B8E-AD64-DB75-B4CC2CCB24AF}" dt="2023-04-28T08:32:02.087" v="3"/>
          <ac:spMkLst>
            <pc:docMk/>
            <pc:sldMk cId="954174070" sldId="277"/>
            <ac:spMk id="7" creationId="{3FF4E856-8109-FE1C-0FA6-8258644FFC75}"/>
          </ac:spMkLst>
        </pc:spChg>
      </pc:sldChg>
    </pc:docChg>
  </pc:docChgLst>
  <pc:docChgLst>
    <pc:chgData name="Guillaume Lesur" userId="cdb45b52-b811-4338-85f2-a66c25d43418" providerId="ADAL" clId="{591A314C-12DB-43AE-A93F-93C9AA179167}"/>
    <pc:docChg chg="undo custSel delSld modSld modMainMaster">
      <pc:chgData name="Guillaume Lesur" userId="cdb45b52-b811-4338-85f2-a66c25d43418" providerId="ADAL" clId="{591A314C-12DB-43AE-A93F-93C9AA179167}" dt="2023-05-10T15:18:21.146" v="153" actId="47"/>
      <pc:docMkLst>
        <pc:docMk/>
      </pc:docMkLst>
      <pc:sldChg chg="del">
        <pc:chgData name="Guillaume Lesur" userId="cdb45b52-b811-4338-85f2-a66c25d43418" providerId="ADAL" clId="{591A314C-12DB-43AE-A93F-93C9AA179167}" dt="2023-05-10T15:12:41.188" v="26" actId="47"/>
        <pc:sldMkLst>
          <pc:docMk/>
          <pc:sldMk cId="1072752447" sldId="256"/>
        </pc:sldMkLst>
      </pc:sldChg>
      <pc:sldChg chg="addSp delSp modSp mod chgLayout">
        <pc:chgData name="Guillaume Lesur" userId="cdb45b52-b811-4338-85f2-a66c25d43418" providerId="ADAL" clId="{591A314C-12DB-43AE-A93F-93C9AA179167}" dt="2023-05-10T15:13:17.093" v="38" actId="478"/>
        <pc:sldMkLst>
          <pc:docMk/>
          <pc:sldMk cId="3309903501" sldId="258"/>
        </pc:sldMkLst>
        <pc:spChg chg="add mod ord">
          <ac:chgData name="Guillaume Lesur" userId="cdb45b52-b811-4338-85f2-a66c25d43418" providerId="ADAL" clId="{591A314C-12DB-43AE-A93F-93C9AA179167}" dt="2023-05-10T15:13:03.515" v="30" actId="14100"/>
          <ac:spMkLst>
            <pc:docMk/>
            <pc:sldMk cId="3309903501" sldId="258"/>
            <ac:spMk id="2" creationId="{E3C8BBFD-2ED6-BC45-961A-1D8C78B77425}"/>
          </ac:spMkLst>
        </pc:spChg>
        <pc:spChg chg="mod ord">
          <ac:chgData name="Guillaume Lesur" userId="cdb45b52-b811-4338-85f2-a66c25d43418" providerId="ADAL" clId="{591A314C-12DB-43AE-A93F-93C9AA179167}" dt="2023-05-10T15:13:13.958" v="37" actId="27636"/>
          <ac:spMkLst>
            <pc:docMk/>
            <pc:sldMk cId="3309903501" sldId="258"/>
            <ac:spMk id="4" creationId="{00000000-0000-0000-0000-000000000000}"/>
          </ac:spMkLst>
        </pc:spChg>
        <pc:spChg chg="del mod ord">
          <ac:chgData name="Guillaume Lesur" userId="cdb45b52-b811-4338-85f2-a66c25d43418" providerId="ADAL" clId="{591A314C-12DB-43AE-A93F-93C9AA179167}" dt="2023-05-10T15:13:17.093" v="38" actId="478"/>
          <ac:spMkLst>
            <pc:docMk/>
            <pc:sldMk cId="3309903501" sldId="258"/>
            <ac:spMk id="5" creationId="{00000000-0000-0000-0000-000000000000}"/>
          </ac:spMkLst>
        </pc:spChg>
      </pc:sldChg>
      <pc:sldChg chg="addSp delSp modSp del mod chgLayout">
        <pc:chgData name="Guillaume Lesur" userId="cdb45b52-b811-4338-85f2-a66c25d43418" providerId="ADAL" clId="{591A314C-12DB-43AE-A93F-93C9AA179167}" dt="2023-05-10T15:18:21.146" v="153" actId="47"/>
        <pc:sldMkLst>
          <pc:docMk/>
          <pc:sldMk cId="1213351221" sldId="259"/>
        </pc:sldMkLst>
        <pc:spChg chg="add mod ord">
          <ac:chgData name="Guillaume Lesur" userId="cdb45b52-b811-4338-85f2-a66c25d43418" providerId="ADAL" clId="{591A314C-12DB-43AE-A93F-93C9AA179167}" dt="2023-05-10T15:14:27.297" v="102" actId="20577"/>
          <ac:spMkLst>
            <pc:docMk/>
            <pc:sldMk cId="1213351221" sldId="259"/>
            <ac:spMk id="2" creationId="{403C4A94-0EFA-2D9D-7534-0ABB9ECE8D6E}"/>
          </ac:spMkLst>
        </pc:spChg>
        <pc:spChg chg="add mod ord">
          <ac:chgData name="Guillaume Lesur" userId="cdb45b52-b811-4338-85f2-a66c25d43418" providerId="ADAL" clId="{591A314C-12DB-43AE-A93F-93C9AA179167}" dt="2023-05-10T15:14:39.999" v="105" actId="20577"/>
          <ac:spMkLst>
            <pc:docMk/>
            <pc:sldMk cId="1213351221" sldId="259"/>
            <ac:spMk id="3" creationId="{A8D8F18F-7249-EA85-C921-AF845B4AC229}"/>
          </ac:spMkLst>
        </pc:spChg>
        <pc:spChg chg="add mod ord">
          <ac:chgData name="Guillaume Lesur" userId="cdb45b52-b811-4338-85f2-a66c25d43418" providerId="ADAL" clId="{591A314C-12DB-43AE-A93F-93C9AA179167}" dt="2023-05-10T15:13:52.563" v="51" actId="20577"/>
          <ac:spMkLst>
            <pc:docMk/>
            <pc:sldMk cId="1213351221" sldId="259"/>
            <ac:spMk id="4" creationId="{41D6F0D6-2737-0BCB-5954-40AD80E66635}"/>
          </ac:spMkLst>
        </pc:spChg>
        <pc:spChg chg="add mod ord">
          <ac:chgData name="Guillaume Lesur" userId="cdb45b52-b811-4338-85f2-a66c25d43418" providerId="ADAL" clId="{591A314C-12DB-43AE-A93F-93C9AA179167}" dt="2023-05-10T15:14:41.343" v="107" actId="20577"/>
          <ac:spMkLst>
            <pc:docMk/>
            <pc:sldMk cId="1213351221" sldId="259"/>
            <ac:spMk id="5" creationId="{0CC1C10B-E702-DCC4-76A8-A82CF6822D89}"/>
          </ac:spMkLst>
        </pc:spChg>
        <pc:spChg chg="mod ord">
          <ac:chgData name="Guillaume Lesur" userId="cdb45b52-b811-4338-85f2-a66c25d43418" providerId="ADAL" clId="{591A314C-12DB-43AE-A93F-93C9AA179167}" dt="2023-05-10T15:13:31.098" v="40" actId="27636"/>
          <ac:spMkLst>
            <pc:docMk/>
            <pc:sldMk cId="1213351221" sldId="259"/>
            <ac:spMk id="6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4:19.858" v="88" actId="5793"/>
          <ac:spMkLst>
            <pc:docMk/>
            <pc:sldMk cId="1213351221" sldId="259"/>
            <ac:spMk id="7" creationId="{00000000-0000-0000-0000-000000000000}"/>
          </ac:spMkLst>
        </pc:spChg>
        <pc:spChg chg="add mod ord">
          <ac:chgData name="Guillaume Lesur" userId="cdb45b52-b811-4338-85f2-a66c25d43418" providerId="ADAL" clId="{591A314C-12DB-43AE-A93F-93C9AA179167}" dt="2023-05-10T15:14:10.415" v="85" actId="20577"/>
          <ac:spMkLst>
            <pc:docMk/>
            <pc:sldMk cId="1213351221" sldId="259"/>
            <ac:spMk id="8" creationId="{BC224933-1D47-1881-2B3C-3A1FFAC6DA0E}"/>
          </ac:spMkLst>
        </pc:spChg>
        <pc:spChg chg="add del mod ord">
          <ac:chgData name="Guillaume Lesur" userId="cdb45b52-b811-4338-85f2-a66c25d43418" providerId="ADAL" clId="{591A314C-12DB-43AE-A93F-93C9AA179167}" dt="2023-05-10T15:14:35.305" v="103" actId="478"/>
          <ac:spMkLst>
            <pc:docMk/>
            <pc:sldMk cId="1213351221" sldId="259"/>
            <ac:spMk id="9" creationId="{A6002BEE-F41B-6F82-990D-67336F0C1023}"/>
          </ac:spMkLst>
        </pc:spChg>
        <pc:spChg chg="add del mod ord">
          <ac:chgData name="Guillaume Lesur" userId="cdb45b52-b811-4338-85f2-a66c25d43418" providerId="ADAL" clId="{591A314C-12DB-43AE-A93F-93C9AA179167}" dt="2023-05-10T15:14:35.305" v="103" actId="478"/>
          <ac:spMkLst>
            <pc:docMk/>
            <pc:sldMk cId="1213351221" sldId="259"/>
            <ac:spMk id="10" creationId="{21DE60C5-8DD8-34B5-8B05-03E6366740F1}"/>
          </ac:spMkLst>
        </pc:spChg>
        <pc:spChg chg="add del mod ord">
          <ac:chgData name="Guillaume Lesur" userId="cdb45b52-b811-4338-85f2-a66c25d43418" providerId="ADAL" clId="{591A314C-12DB-43AE-A93F-93C9AA179167}" dt="2023-05-10T15:14:35.305" v="103" actId="478"/>
          <ac:spMkLst>
            <pc:docMk/>
            <pc:sldMk cId="1213351221" sldId="259"/>
            <ac:spMk id="11" creationId="{6E4E8CB1-7557-E74A-8D23-8169D8DA9B84}"/>
          </ac:spMkLst>
        </pc:spChg>
        <pc:spChg chg="add del mod ord">
          <ac:chgData name="Guillaume Lesur" userId="cdb45b52-b811-4338-85f2-a66c25d43418" providerId="ADAL" clId="{591A314C-12DB-43AE-A93F-93C9AA179167}" dt="2023-05-10T15:14:35.305" v="103" actId="478"/>
          <ac:spMkLst>
            <pc:docMk/>
            <pc:sldMk cId="1213351221" sldId="259"/>
            <ac:spMk id="12" creationId="{D7841258-1980-3980-8203-35BF3820F58F}"/>
          </ac:spMkLst>
        </pc:spChg>
      </pc:sldChg>
      <pc:sldChg chg="addSp delSp modSp mod modClrScheme chgLayout">
        <pc:chgData name="Guillaume Lesur" userId="cdb45b52-b811-4338-85f2-a66c25d43418" providerId="ADAL" clId="{591A314C-12DB-43AE-A93F-93C9AA179167}" dt="2023-05-10T15:17:59.605" v="152" actId="478"/>
        <pc:sldMkLst>
          <pc:docMk/>
          <pc:sldMk cId="3838700737" sldId="262"/>
        </pc:sldMkLst>
        <pc:spChg chg="add del mod ord">
          <ac:chgData name="Guillaume Lesur" userId="cdb45b52-b811-4338-85f2-a66c25d43418" providerId="ADAL" clId="{591A314C-12DB-43AE-A93F-93C9AA179167}" dt="2023-05-10T15:17:59.605" v="152" actId="478"/>
          <ac:spMkLst>
            <pc:docMk/>
            <pc:sldMk cId="3838700737" sldId="262"/>
            <ac:spMk id="2" creationId="{29512523-98EA-626D-BF0F-E43091058070}"/>
          </ac:spMkLst>
        </pc:spChg>
        <pc:spChg chg="mod ord">
          <ac:chgData name="Guillaume Lesur" userId="cdb45b52-b811-4338-85f2-a66c25d43418" providerId="ADAL" clId="{591A314C-12DB-43AE-A93F-93C9AA179167}" dt="2023-05-10T15:17:56.627" v="151" actId="700"/>
          <ac:spMkLst>
            <pc:docMk/>
            <pc:sldMk cId="3838700737" sldId="262"/>
            <ac:spMk id="3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7:56.627" v="151" actId="700"/>
          <ac:spMkLst>
            <pc:docMk/>
            <pc:sldMk cId="3838700737" sldId="262"/>
            <ac:spMk id="4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7:56.627" v="151" actId="700"/>
          <ac:spMkLst>
            <pc:docMk/>
            <pc:sldMk cId="3838700737" sldId="262"/>
            <ac:spMk id="7" creationId="{F978555E-85A1-456F-A28A-9FB7EF0FD81C}"/>
          </ac:spMkLst>
        </pc:spChg>
      </pc:sldChg>
      <pc:sldChg chg="addSp delSp modSp mod modClrScheme chgLayout">
        <pc:chgData name="Guillaume Lesur" userId="cdb45b52-b811-4338-85f2-a66c25d43418" providerId="ADAL" clId="{591A314C-12DB-43AE-A93F-93C9AA179167}" dt="2023-05-10T15:14:53.796" v="109" actId="478"/>
        <pc:sldMkLst>
          <pc:docMk/>
          <pc:sldMk cId="3357002067" sldId="265"/>
        </pc:sldMkLst>
        <pc:spChg chg="mod ord">
          <ac:chgData name="Guillaume Lesur" userId="cdb45b52-b811-4338-85f2-a66c25d43418" providerId="ADAL" clId="{591A314C-12DB-43AE-A93F-93C9AA179167}" dt="2023-05-10T15:14:51.547" v="108" actId="700"/>
          <ac:spMkLst>
            <pc:docMk/>
            <pc:sldMk cId="3357002067" sldId="265"/>
            <ac:spMk id="2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4:51.547" v="108" actId="700"/>
          <ac:spMkLst>
            <pc:docMk/>
            <pc:sldMk cId="3357002067" sldId="265"/>
            <ac:spMk id="3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4:51.547" v="108" actId="700"/>
          <ac:spMkLst>
            <pc:docMk/>
            <pc:sldMk cId="3357002067" sldId="265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591A314C-12DB-43AE-A93F-93C9AA179167}" dt="2023-05-10T15:14:53.796" v="109" actId="478"/>
          <ac:spMkLst>
            <pc:docMk/>
            <pc:sldMk cId="3357002067" sldId="265"/>
            <ac:spMk id="5" creationId="{50A36E29-94C9-9FFC-38D9-6492D6CE7A69}"/>
          </ac:spMkLst>
        </pc:spChg>
      </pc:sldChg>
      <pc:sldChg chg="addSp delSp modSp mod modClrScheme chgLayout">
        <pc:chgData name="Guillaume Lesur" userId="cdb45b52-b811-4338-85f2-a66c25d43418" providerId="ADAL" clId="{591A314C-12DB-43AE-A93F-93C9AA179167}" dt="2023-05-10T15:16:09.937" v="123" actId="1076"/>
        <pc:sldMkLst>
          <pc:docMk/>
          <pc:sldMk cId="2314811887" sldId="266"/>
        </pc:sldMkLst>
        <pc:spChg chg="mod ord">
          <ac:chgData name="Guillaume Lesur" userId="cdb45b52-b811-4338-85f2-a66c25d43418" providerId="ADAL" clId="{591A314C-12DB-43AE-A93F-93C9AA179167}" dt="2023-05-10T15:15:02.632" v="110" actId="700"/>
          <ac:spMkLst>
            <pc:docMk/>
            <pc:sldMk cId="2314811887" sldId="266"/>
            <ac:spMk id="2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5:02.681" v="112" actId="27636"/>
          <ac:spMkLst>
            <pc:docMk/>
            <pc:sldMk cId="2314811887" sldId="266"/>
            <ac:spMk id="3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5:02.662" v="111" actId="27636"/>
          <ac:spMkLst>
            <pc:docMk/>
            <pc:sldMk cId="2314811887" sldId="266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591A314C-12DB-43AE-A93F-93C9AA179167}" dt="2023-05-10T15:15:04.176" v="113" actId="478"/>
          <ac:spMkLst>
            <pc:docMk/>
            <pc:sldMk cId="2314811887" sldId="266"/>
            <ac:spMk id="5" creationId="{A856366F-8FA5-4E53-2E19-C6579B8014EA}"/>
          </ac:spMkLst>
        </pc:spChg>
        <pc:spChg chg="mod">
          <ac:chgData name="Guillaume Lesur" userId="cdb45b52-b811-4338-85f2-a66c25d43418" providerId="ADAL" clId="{591A314C-12DB-43AE-A93F-93C9AA179167}" dt="2023-05-10T15:15:27.131" v="117" actId="1076"/>
          <ac:spMkLst>
            <pc:docMk/>
            <pc:sldMk cId="2314811887" sldId="266"/>
            <ac:spMk id="9" creationId="{F5025B96-B48E-0F73-2314-FE992B7A3E06}"/>
          </ac:spMkLst>
        </pc:spChg>
        <pc:spChg chg="mod">
          <ac:chgData name="Guillaume Lesur" userId="cdb45b52-b811-4338-85f2-a66c25d43418" providerId="ADAL" clId="{591A314C-12DB-43AE-A93F-93C9AA179167}" dt="2023-05-10T15:16:09.937" v="123" actId="1076"/>
          <ac:spMkLst>
            <pc:docMk/>
            <pc:sldMk cId="2314811887" sldId="266"/>
            <ac:spMk id="10" creationId="{BF4EF229-A5DC-51B7-A272-BF2E14A85B75}"/>
          </ac:spMkLst>
        </pc:spChg>
      </pc:sldChg>
      <pc:sldChg chg="addSp delSp modSp mod modClrScheme chgLayout">
        <pc:chgData name="Guillaume Lesur" userId="cdb45b52-b811-4338-85f2-a66c25d43418" providerId="ADAL" clId="{591A314C-12DB-43AE-A93F-93C9AA179167}" dt="2023-05-10T15:17:50.504" v="150" actId="14734"/>
        <pc:sldMkLst>
          <pc:docMk/>
          <pc:sldMk cId="660362190" sldId="273"/>
        </pc:sldMkLst>
        <pc:spChg chg="add del mod ord">
          <ac:chgData name="Guillaume Lesur" userId="cdb45b52-b811-4338-85f2-a66c25d43418" providerId="ADAL" clId="{591A314C-12DB-43AE-A93F-93C9AA179167}" dt="2023-05-10T15:17:43" v="148" actId="478"/>
          <ac:spMkLst>
            <pc:docMk/>
            <pc:sldMk cId="660362190" sldId="273"/>
            <ac:spMk id="2" creationId="{91C0FFFF-CA5F-8E13-0C5B-A2D7E9982F90}"/>
          </ac:spMkLst>
        </pc:spChg>
        <pc:spChg chg="add del mod ord">
          <ac:chgData name="Guillaume Lesur" userId="cdb45b52-b811-4338-85f2-a66c25d43418" providerId="ADAL" clId="{591A314C-12DB-43AE-A93F-93C9AA179167}" dt="2023-05-10T15:17:41.771" v="147" actId="478"/>
          <ac:spMkLst>
            <pc:docMk/>
            <pc:sldMk cId="660362190" sldId="273"/>
            <ac:spMk id="3" creationId="{9B156859-60C2-9A39-2109-9C11A37CDAE8}"/>
          </ac:spMkLst>
        </pc:spChg>
        <pc:spChg chg="mod ord">
          <ac:chgData name="Guillaume Lesur" userId="cdb45b52-b811-4338-85f2-a66c25d43418" providerId="ADAL" clId="{591A314C-12DB-43AE-A93F-93C9AA179167}" dt="2023-05-10T15:17:38.356" v="146" actId="700"/>
          <ac:spMkLst>
            <pc:docMk/>
            <pc:sldMk cId="660362190" sldId="273"/>
            <ac:spMk id="6" creationId="{00000000-0000-0000-0000-000000000000}"/>
          </ac:spMkLst>
        </pc:spChg>
        <pc:graphicFrameChg chg="modGraphic">
          <ac:chgData name="Guillaume Lesur" userId="cdb45b52-b811-4338-85f2-a66c25d43418" providerId="ADAL" clId="{591A314C-12DB-43AE-A93F-93C9AA179167}" dt="2023-05-10T15:17:50.504" v="150" actId="14734"/>
          <ac:graphicFrameMkLst>
            <pc:docMk/>
            <pc:sldMk cId="660362190" sldId="273"/>
            <ac:graphicFrameMk id="8" creationId="{7F7232CF-6446-4F67-B54F-1633391C139F}"/>
          </ac:graphicFrameMkLst>
        </pc:graphicFrameChg>
        <pc:graphicFrameChg chg="modGraphic">
          <ac:chgData name="Guillaume Lesur" userId="cdb45b52-b811-4338-85f2-a66c25d43418" providerId="ADAL" clId="{591A314C-12DB-43AE-A93F-93C9AA179167}" dt="2023-05-10T15:17:47.342" v="149" actId="14734"/>
          <ac:graphicFrameMkLst>
            <pc:docMk/>
            <pc:sldMk cId="660362190" sldId="273"/>
            <ac:graphicFrameMk id="9" creationId="{D3F58DEA-0BFE-4A21-A786-3E2E230EAC3C}"/>
          </ac:graphicFrameMkLst>
        </pc:graphicFrameChg>
        <pc:graphicFrameChg chg="del">
          <ac:chgData name="Guillaume Lesur" userId="cdb45b52-b811-4338-85f2-a66c25d43418" providerId="ADAL" clId="{591A314C-12DB-43AE-A93F-93C9AA179167}" dt="2023-04-27T15:22:49.759" v="15" actId="478"/>
          <ac:graphicFrameMkLst>
            <pc:docMk/>
            <pc:sldMk cId="660362190" sldId="273"/>
            <ac:graphicFrameMk id="11" creationId="{8F7D99B3-043F-44A3-9F93-F52601842AD5}"/>
          </ac:graphicFrameMkLst>
        </pc:graphicFrameChg>
      </pc:sldChg>
      <pc:sldChg chg="addSp delSp modSp mod modClrScheme chgLayout">
        <pc:chgData name="Guillaume Lesur" userId="cdb45b52-b811-4338-85f2-a66c25d43418" providerId="ADAL" clId="{591A314C-12DB-43AE-A93F-93C9AA179167}" dt="2023-05-10T15:17:28.129" v="145" actId="478"/>
        <pc:sldMkLst>
          <pc:docMk/>
          <pc:sldMk cId="1418484837" sldId="274"/>
        </pc:sldMkLst>
        <pc:spChg chg="add mod ord">
          <ac:chgData name="Guillaume Lesur" userId="cdb45b52-b811-4338-85f2-a66c25d43418" providerId="ADAL" clId="{591A314C-12DB-43AE-A93F-93C9AA179167}" dt="2023-05-10T15:17:21.643" v="143" actId="27636"/>
          <ac:spMkLst>
            <pc:docMk/>
            <pc:sldMk cId="1418484837" sldId="274"/>
            <ac:spMk id="2" creationId="{AD2BAED9-2D17-2437-682F-A1F562CAA8E3}"/>
          </ac:spMkLst>
        </pc:spChg>
        <pc:spChg chg="add del mod ord">
          <ac:chgData name="Guillaume Lesur" userId="cdb45b52-b811-4338-85f2-a66c25d43418" providerId="ADAL" clId="{591A314C-12DB-43AE-A93F-93C9AA179167}" dt="2023-05-10T15:17:28.129" v="145" actId="478"/>
          <ac:spMkLst>
            <pc:docMk/>
            <pc:sldMk cId="1418484837" sldId="274"/>
            <ac:spMk id="3" creationId="{97C322A9-DCE4-9772-8207-786868D3308B}"/>
          </ac:spMkLst>
        </pc:spChg>
        <pc:spChg chg="del mod">
          <ac:chgData name="Guillaume Lesur" userId="cdb45b52-b811-4338-85f2-a66c25d43418" providerId="ADAL" clId="{591A314C-12DB-43AE-A93F-93C9AA179167}" dt="2023-05-10T15:17:16.834" v="138" actId="478"/>
          <ac:spMkLst>
            <pc:docMk/>
            <pc:sldMk cId="1418484837" sldId="274"/>
            <ac:spMk id="4" creationId="{DDDC3D8D-68C0-40A7-A902-C79BB621F9F9}"/>
          </ac:spMkLst>
        </pc:spChg>
        <pc:spChg chg="add del mod ord">
          <ac:chgData name="Guillaume Lesur" userId="cdb45b52-b811-4338-85f2-a66c25d43418" providerId="ADAL" clId="{591A314C-12DB-43AE-A93F-93C9AA179167}" dt="2023-05-10T15:17:27.274" v="144" actId="478"/>
          <ac:spMkLst>
            <pc:docMk/>
            <pc:sldMk cId="1418484837" sldId="274"/>
            <ac:spMk id="14" creationId="{FFC966F7-7A70-60A3-A576-437C5BE2EB56}"/>
          </ac:spMkLst>
        </pc:spChg>
      </pc:sldChg>
      <pc:sldChg chg="addSp modSp mod">
        <pc:chgData name="Guillaume Lesur" userId="cdb45b52-b811-4338-85f2-a66c25d43418" providerId="ADAL" clId="{591A314C-12DB-43AE-A93F-93C9AA179167}" dt="2023-04-27T15:21:04.300" v="14" actId="20577"/>
        <pc:sldMkLst>
          <pc:docMk/>
          <pc:sldMk cId="4243577494" sldId="275"/>
        </pc:sldMkLst>
        <pc:spChg chg="add mod">
          <ac:chgData name="Guillaume Lesur" userId="cdb45b52-b811-4338-85f2-a66c25d43418" providerId="ADAL" clId="{591A314C-12DB-43AE-A93F-93C9AA179167}" dt="2023-04-27T15:21:04.300" v="14" actId="20577"/>
          <ac:spMkLst>
            <pc:docMk/>
            <pc:sldMk cId="4243577494" sldId="275"/>
            <ac:spMk id="2" creationId="{64B8F628-059A-845F-BAB4-CA5D1F8E1277}"/>
          </ac:spMkLst>
        </pc:spChg>
      </pc:sldChg>
      <pc:sldChg chg="addSp delSp modSp mod modClrScheme chgLayout">
        <pc:chgData name="Guillaume Lesur" userId="cdb45b52-b811-4338-85f2-a66c25d43418" providerId="ADAL" clId="{591A314C-12DB-43AE-A93F-93C9AA179167}" dt="2023-05-10T15:16:33.962" v="129" actId="1076"/>
        <pc:sldMkLst>
          <pc:docMk/>
          <pc:sldMk cId="954174070" sldId="277"/>
        </pc:sldMkLst>
        <pc:spChg chg="mod ord">
          <ac:chgData name="Guillaume Lesur" userId="cdb45b52-b811-4338-85f2-a66c25d43418" providerId="ADAL" clId="{591A314C-12DB-43AE-A93F-93C9AA179167}" dt="2023-05-10T15:16:18.758" v="124" actId="700"/>
          <ac:spMkLst>
            <pc:docMk/>
            <pc:sldMk cId="954174070" sldId="277"/>
            <ac:spMk id="2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6:18.796" v="125" actId="27636"/>
          <ac:spMkLst>
            <pc:docMk/>
            <pc:sldMk cId="954174070" sldId="277"/>
            <ac:spMk id="3" creationId="{00000000-0000-0000-0000-000000000000}"/>
          </ac:spMkLst>
        </pc:spChg>
        <pc:spChg chg="mod ord">
          <ac:chgData name="Guillaume Lesur" userId="cdb45b52-b811-4338-85f2-a66c25d43418" providerId="ADAL" clId="{591A314C-12DB-43AE-A93F-93C9AA179167}" dt="2023-05-10T15:16:18.797" v="126" actId="27636"/>
          <ac:spMkLst>
            <pc:docMk/>
            <pc:sldMk cId="954174070" sldId="277"/>
            <ac:spMk id="4" creationId="{00000000-0000-0000-0000-000000000000}"/>
          </ac:spMkLst>
        </pc:spChg>
        <pc:spChg chg="add del mod ord">
          <ac:chgData name="Guillaume Lesur" userId="cdb45b52-b811-4338-85f2-a66c25d43418" providerId="ADAL" clId="{591A314C-12DB-43AE-A93F-93C9AA179167}" dt="2023-05-10T15:16:20.823" v="127" actId="478"/>
          <ac:spMkLst>
            <pc:docMk/>
            <pc:sldMk cId="954174070" sldId="277"/>
            <ac:spMk id="5" creationId="{A627301C-5933-83E3-8C3D-C4D21355BC34}"/>
          </ac:spMkLst>
        </pc:spChg>
        <pc:spChg chg="mod">
          <ac:chgData name="Guillaume Lesur" userId="cdb45b52-b811-4338-85f2-a66c25d43418" providerId="ADAL" clId="{591A314C-12DB-43AE-A93F-93C9AA179167}" dt="2023-05-10T15:16:33.962" v="129" actId="1076"/>
          <ac:spMkLst>
            <pc:docMk/>
            <pc:sldMk cId="954174070" sldId="277"/>
            <ac:spMk id="10" creationId="{BF4EF229-A5DC-51B7-A272-BF2E14A85B75}"/>
          </ac:spMkLst>
        </pc:spChg>
      </pc:sldChg>
      <pc:sldMasterChg chg="delSp mod">
        <pc:chgData name="Guillaume Lesur" userId="cdb45b52-b811-4338-85f2-a66c25d43418" providerId="ADAL" clId="{591A314C-12DB-43AE-A93F-93C9AA179167}" dt="2023-05-10T15:12:16.441" v="19" actId="478"/>
        <pc:sldMasterMkLst>
          <pc:docMk/>
          <pc:sldMasterMk cId="880119443" sldId="2147483675"/>
        </pc:sldMasterMkLst>
        <pc:picChg chg="del">
          <ac:chgData name="Guillaume Lesur" userId="cdb45b52-b811-4338-85f2-a66c25d43418" providerId="ADAL" clId="{591A314C-12DB-43AE-A93F-93C9AA179167}" dt="2023-05-10T15:12:16.441" v="19" actId="478"/>
          <ac:picMkLst>
            <pc:docMk/>
            <pc:sldMasterMk cId="880119443" sldId="2147483675"/>
            <ac:picMk id="12" creationId="{B8B2B2DF-8C81-42BC-9FD5-E30FD1F45F52}"/>
          </ac:picMkLst>
        </pc:picChg>
      </pc:sldMasterChg>
      <pc:sldMasterChg chg="delSp mod">
        <pc:chgData name="Guillaume Lesur" userId="cdb45b52-b811-4338-85f2-a66c25d43418" providerId="ADAL" clId="{591A314C-12DB-43AE-A93F-93C9AA179167}" dt="2023-05-10T15:12:12.600" v="18" actId="478"/>
        <pc:sldMasterMkLst>
          <pc:docMk/>
          <pc:sldMasterMk cId="2156093164" sldId="2147483758"/>
        </pc:sldMasterMkLst>
        <pc:picChg chg="del">
          <ac:chgData name="Guillaume Lesur" userId="cdb45b52-b811-4338-85f2-a66c25d43418" providerId="ADAL" clId="{591A314C-12DB-43AE-A93F-93C9AA179167}" dt="2023-05-10T15:12:12.600" v="18" actId="478"/>
          <ac:picMkLst>
            <pc:docMk/>
            <pc:sldMasterMk cId="2156093164" sldId="2147483758"/>
            <ac:picMk id="10" creationId="{DCAF5154-209E-4C8C-8352-FB72C7E90123}"/>
          </ac:picMkLst>
        </pc:picChg>
      </pc:sldMasterChg>
      <pc:sldMasterChg chg="delSp mod">
        <pc:chgData name="Guillaume Lesur" userId="cdb45b52-b811-4338-85f2-a66c25d43418" providerId="ADAL" clId="{591A314C-12DB-43AE-A93F-93C9AA179167}" dt="2023-05-10T15:12:19.582" v="20" actId="478"/>
        <pc:sldMasterMkLst>
          <pc:docMk/>
          <pc:sldMasterMk cId="1157012942" sldId="2147483764"/>
        </pc:sldMasterMkLst>
        <pc:picChg chg="del">
          <ac:chgData name="Guillaume Lesur" userId="cdb45b52-b811-4338-85f2-a66c25d43418" providerId="ADAL" clId="{591A314C-12DB-43AE-A93F-93C9AA179167}" dt="2023-05-10T15:12:19.582" v="20" actId="478"/>
          <ac:picMkLst>
            <pc:docMk/>
            <pc:sldMasterMk cId="1157012942" sldId="2147483764"/>
            <ac:picMk id="12" creationId="{02700B81-7114-43DB-B207-ABFD706DFF34}"/>
          </ac:picMkLst>
        </pc:picChg>
      </pc:sldMasterChg>
      <pc:sldMasterChg chg="delSp mod modSldLayout">
        <pc:chgData name="Guillaume Lesur" userId="cdb45b52-b811-4338-85f2-a66c25d43418" providerId="ADAL" clId="{591A314C-12DB-43AE-A93F-93C9AA179167}" dt="2023-05-10T15:12:09.538" v="17" actId="478"/>
        <pc:sldMasterMkLst>
          <pc:docMk/>
          <pc:sldMasterMk cId="650387953" sldId="2147483782"/>
        </pc:sldMasterMkLst>
        <pc:picChg chg="del">
          <ac:chgData name="Guillaume Lesur" userId="cdb45b52-b811-4338-85f2-a66c25d43418" providerId="ADAL" clId="{591A314C-12DB-43AE-A93F-93C9AA179167}" dt="2023-05-10T15:12:07.071" v="16" actId="478"/>
          <ac:picMkLst>
            <pc:docMk/>
            <pc:sldMasterMk cId="650387953" sldId="2147483782"/>
            <ac:picMk id="4" creationId="{E966D8DD-0AF4-4295-A2E9-5CA9644AD564}"/>
          </ac:picMkLst>
        </pc:picChg>
        <pc:sldLayoutChg chg="delSp mod">
          <pc:chgData name="Guillaume Lesur" userId="cdb45b52-b811-4338-85f2-a66c25d43418" providerId="ADAL" clId="{591A314C-12DB-43AE-A93F-93C9AA179167}" dt="2023-05-10T15:12:09.538" v="17" actId="478"/>
          <pc:sldLayoutMkLst>
            <pc:docMk/>
            <pc:sldMasterMk cId="650387953" sldId="2147483782"/>
            <pc:sldLayoutMk cId="3964121715" sldId="2147483783"/>
          </pc:sldLayoutMkLst>
          <pc:picChg chg="del">
            <ac:chgData name="Guillaume Lesur" userId="cdb45b52-b811-4338-85f2-a66c25d43418" providerId="ADAL" clId="{591A314C-12DB-43AE-A93F-93C9AA179167}" dt="2023-05-10T15:12:09.538" v="17" actId="478"/>
            <ac:picMkLst>
              <pc:docMk/>
              <pc:sldMasterMk cId="650387953" sldId="2147483782"/>
              <pc:sldLayoutMk cId="3964121715" sldId="2147483783"/>
              <ac:picMk id="4" creationId="{A80CCC56-C917-4ED2-8A30-90D57DEB85F3}"/>
            </ac:picMkLst>
          </pc:picChg>
        </pc:sldLayoutChg>
      </pc:sldMasterChg>
      <pc:sldMasterChg chg="delSldLayout">
        <pc:chgData name="Guillaume Lesur" userId="cdb45b52-b811-4338-85f2-a66c25d43418" providerId="ADAL" clId="{591A314C-12DB-43AE-A93F-93C9AA179167}" dt="2023-05-10T15:12:41.188" v="26" actId="47"/>
        <pc:sldMasterMkLst>
          <pc:docMk/>
          <pc:sldMasterMk cId="234665793" sldId="2147483786"/>
        </pc:sldMasterMkLst>
        <pc:sldLayoutChg chg="del">
          <pc:chgData name="Guillaume Lesur" userId="cdb45b52-b811-4338-85f2-a66c25d43418" providerId="ADAL" clId="{591A314C-12DB-43AE-A93F-93C9AA179167}" dt="2023-05-10T15:12:41.188" v="26" actId="47"/>
          <pc:sldLayoutMkLst>
            <pc:docMk/>
            <pc:sldMasterMk cId="234665793" sldId="2147483786"/>
            <pc:sldLayoutMk cId="2177737920" sldId="21474838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 can be used to query lots of different type of providers. </a:t>
            </a:r>
          </a:p>
          <a:p>
            <a:r>
              <a:rPr lang="en-US" dirty="0"/>
              <a:t>Instead of having to learn each type of language syntax related to a specific provider LINQ can be used to abstract some common elements into query syntax.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Mandatory component of the query: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query must start with “</a:t>
            </a:r>
            <a:r>
              <a:rPr lang="en-US" b="1" dirty="0"/>
              <a:t>from</a:t>
            </a:r>
            <a:r>
              <a:rPr lang="en-US" dirty="0"/>
              <a:t>“.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Needs at least a statement (“</a:t>
            </a:r>
            <a:r>
              <a:rPr lang="en-US" b="1" dirty="0"/>
              <a:t>select</a:t>
            </a:r>
            <a:r>
              <a:rPr lang="en-US" dirty="0"/>
              <a:t>“</a:t>
            </a:r>
            <a:r>
              <a:rPr lang="en-US" b="1" dirty="0"/>
              <a:t> </a:t>
            </a:r>
            <a:r>
              <a:rPr lang="en-US" b="0" dirty="0"/>
              <a:t>or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 err="1"/>
              <a:t>groupby</a:t>
            </a:r>
            <a:r>
              <a:rPr lang="en-US" dirty="0"/>
              <a:t>“)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“where”</a:t>
            </a:r>
            <a:r>
              <a:rPr lang="en-US" dirty="0"/>
              <a:t>: filter the query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“select”</a:t>
            </a:r>
            <a:r>
              <a:rPr lang="en-US" dirty="0"/>
              <a:t>: materialize the query output with a specific type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Optional component of the query: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“let”</a:t>
            </a:r>
            <a:r>
              <a:rPr lang="en-US" dirty="0"/>
              <a:t>: create variables inside the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none" dirty="0">
                <a:effectLst/>
              </a:rPr>
              <a:t>“</a:t>
            </a:r>
            <a:r>
              <a:rPr lang="en-US" b="1" u="sng" dirty="0" err="1">
                <a:effectLst/>
              </a:rPr>
              <a:t>orderby</a:t>
            </a:r>
            <a:r>
              <a:rPr lang="en-US" b="1" u="none" dirty="0">
                <a:effectLst/>
              </a:rPr>
              <a:t>”</a:t>
            </a:r>
            <a:r>
              <a:rPr lang="en-US" u="none" dirty="0">
                <a:effectLst/>
              </a:rPr>
              <a:t>: sort the query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>
                <a:solidFill>
                  <a:srgbClr val="FF0000"/>
                </a:solidFill>
                <a:effectLst/>
              </a:rPr>
              <a:t>Force a full evaluation of the query (Aka: the previous part of the query will be executed before this component)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none" dirty="0">
                <a:effectLst/>
              </a:rPr>
              <a:t>“</a:t>
            </a:r>
            <a:r>
              <a:rPr lang="en-US" b="1" u="sng" dirty="0" err="1">
                <a:effectLst/>
              </a:rPr>
              <a:t>groupby</a:t>
            </a:r>
            <a:r>
              <a:rPr lang="en-US" b="1" u="none" dirty="0">
                <a:effectLst/>
              </a:rPr>
              <a:t>”</a:t>
            </a:r>
            <a:r>
              <a:rPr lang="en-US" u="none" dirty="0">
                <a:effectLst/>
              </a:rPr>
              <a:t>: group the query into items according a key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rgbClr val="FF0000"/>
                </a:solidFill>
                <a:effectLst/>
              </a:rPr>
              <a:t>Force a full evaluation of the query (Aka: the previous part of the query will be executed before this component)</a:t>
            </a:r>
            <a:endParaRPr lang="en-US" u="none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none" dirty="0">
                <a:effectLst/>
              </a:rPr>
              <a:t>“</a:t>
            </a:r>
            <a:r>
              <a:rPr lang="en-US" b="1" u="sng" dirty="0">
                <a:effectLst/>
              </a:rPr>
              <a:t>join</a:t>
            </a:r>
            <a:r>
              <a:rPr lang="en-US" b="1" u="none" dirty="0">
                <a:effectLst/>
              </a:rPr>
              <a:t>”</a:t>
            </a:r>
            <a:r>
              <a:rPr lang="en-US" u="none" dirty="0">
                <a:effectLst/>
              </a:rPr>
              <a:t>: like jointure in SQL (inner/grouped/left outer)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rgbClr val="FF0000"/>
                </a:solidFill>
                <a:effectLst/>
              </a:rPr>
              <a:t>Force a full evaluation of the query (Aka: the previous part of the query will be executed before this component)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u="none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F17A60-5211-564C-AE51-C5EE6D827C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85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7.sv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rotectavanade/CDPProgram/Pages/Definition-of-Terms.aspx" TargetMode="External"/><Relationship Id="rId2" Type="http://schemas.openxmlformats.org/officeDocument/2006/relationships/hyperlink" Target="https://avanade.sharepoint.com/:w:/r/sites/DataClassificationProtection/_layouts/15/WopiFrame.aspx?sourcedoc=%7b9365598a-a883-42ba-aae6-bc099feba183%7d&amp;action=view&amp;Source=https://at.avanade.com/sites/DataClassificationProtection" TargetMode="External"/><Relationship Id="rId1" Type="http://schemas.openxmlformats.org/officeDocument/2006/relationships/slideMaster" Target="../slideMasters/slideMaster8.xml"/><Relationship Id="rId5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Relationship Id="rId4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7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rotectavanade/CDPProgram/Pages/Definition-of-Terms.aspx" TargetMode="External"/><Relationship Id="rId2" Type="http://schemas.openxmlformats.org/officeDocument/2006/relationships/hyperlink" Target="https://avanade.sharepoint.com/:w:/r/sites/DataClassificationProtection/_layouts/15/WopiFrame.aspx?sourcedoc=%7b9365598a-a883-42ba-aae6-bc099feba183%7d&amp;action=view&amp;Source=https://at.avanade.com/sites/DataClassificationProtection" TargetMode="External"/><Relationship Id="rId1" Type="http://schemas.openxmlformats.org/officeDocument/2006/relationships/slideMaster" Target="../slideMasters/slideMaster9.xml"/><Relationship Id="rId5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Relationship Id="rId4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7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Forms/Document%20Set/docsethomepage.aspx?ID=119&amp;FolderCTID=0x0120D52000CF6D47016810FA498245EE8CD67F7FEF&amp;List=2a8dd7fc-3738-4637-917d-8d634b84a911&amp;RootFolder=/sites/policies/Policies2/Corporate%20Records&amp;RecSrc=/sites/policies/Policies2/Corporate%20Records" TargetMode="External"/><Relationship Id="rId2" Type="http://schemas.openxmlformats.org/officeDocument/2006/relationships/hyperlink" Target="https://avanade.sharepoint.com/sites/protectavanade/CDPProgram/Pages/Definition-of-Terms.aspx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avanade.sharepoint.com/sites/policies/Policies2/Forms/Document%20Set/docsethomepage.aspx?ID=77&amp;FolderCTID=0x0120D52000CF6D47016810FA498245EE8CD67F7FEF&amp;List=2a8dd7fc-3738-4637-917d-8d634b84a911&amp;RootFolder=/sites/policies/Policies2/Client%20Records&amp;RecSrc=/sites/policies/Policies2/Client%20Records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317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498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98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23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84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21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538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09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78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837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85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30786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8954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2484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693724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8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7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261441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4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57556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1306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435584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10492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3DCA-45C6-C307-AA6C-5508DC0D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950EC2-2F59-74DE-330D-341146AF84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A80F43-DF0B-399E-18BB-D9C684142F2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6598202"/>
              </p:ext>
            </p:extLst>
          </p:nvPr>
        </p:nvGraphicFramePr>
        <p:xfrm>
          <a:off x="618454" y="2921000"/>
          <a:ext cx="11065545" cy="2657971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HIGHLY CONFIDENTIAL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8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limited to select individuals/groups that need it to perform their job duties. Access is enforced by encrypting the file using minimum 256-bit encryption before being shared or stored anywhere except Avanade workstations or secure repositories.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 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highly confidential data will be leaving your workstation for any reason using a standard application (e.g., email, Skype, Yammer), it must be encrypted with the appropriate tools like Active Directory RMS or 7-Zip. File-level encryption is not required when sharing via a secure repository (e.g., uploaded into SAP, OM, OneDrive for Business, SharePoint site).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b="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0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0017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60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2183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59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033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3891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82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61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44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92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538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412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75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39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7364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16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523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89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9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5879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95806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7139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8547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20536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90858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95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3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</p:spTree>
    <p:extLst>
      <p:ext uri="{BB962C8B-B14F-4D97-AF65-F5344CB8AC3E}">
        <p14:creationId xmlns:p14="http://schemas.microsoft.com/office/powerpoint/2010/main" val="65020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55204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397173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523539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68798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A5719B-81F3-E308-CDA0-3BE4E40E9BA2}"/>
              </a:ext>
            </a:extLst>
          </p:cNvPr>
          <p:cNvSpPr txBox="1">
            <a:spLocks/>
          </p:cNvSpPr>
          <p:nvPr userDrawn="1"/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1219170" rtl="0" eaLnBrk="1" latinLnBrk="0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None/>
              <a:defRPr lang="en-CA" sz="3200" b="1" kern="1200" baseline="0" smtClean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AU" dirty="0"/>
              <a:t>Classifications and Document Control – </a:t>
            </a:r>
            <a:br>
              <a:rPr lang="en-AU" dirty="0"/>
            </a:br>
            <a:r>
              <a:rPr lang="en-AU" dirty="0"/>
              <a:t>Restricted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624A30-2969-1C37-51C9-7E9284BF67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344F1-473F-1316-6F26-13B0B4D176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9469193"/>
              </p:ext>
            </p:extLst>
          </p:nvPr>
        </p:nvGraphicFramePr>
        <p:xfrm>
          <a:off x="535271" y="2895600"/>
          <a:ext cx="11065545" cy="2825611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RESTRICTED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limited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a VERY small group of people - only select individuals who have legitimate business need.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enforced by encrypting the file using minimum 256-bit encryption before being shared or stored anywhere except Avanade workstations or secure repositories.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  Test data containing restricted data has additional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limitations.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restricted data will be leaving your workstation for any reason using a standard application (e.g., email, Skype, Yammer), it must be encrypted with the appropriate tools like Active Directory RMS or 7-Zip. File-level encryption is not required when sharing via a secure repository (e.g., uploaded into SAP, OM, OneDrive for Business, SharePoint site).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Click here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for the complete list.</a:t>
                      </a: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Company data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Client data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6000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4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8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121549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642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30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37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453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6310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14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017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06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01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331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66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69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354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21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17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08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38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290464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746854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328016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7793916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233242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37609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465434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08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1008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0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175919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932540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844925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0288811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4092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953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58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5468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17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616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192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463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16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816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02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CB8EA15-52E5-1F00-9DAD-86C3E3B033A4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653FF-4C82-9953-4B35-EE145BE30B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CDDA8C-176B-89F0-CCE7-96CDDF34F4C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666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0" y="0"/>
            <a:ext cx="845536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FFB314"/>
              </a:gs>
              <a:gs pos="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415BBD-F76F-81BF-68BE-F2C1057C715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3739F7E-AC85-406E-B9BF-F2EFBB13921D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1F4734-E3A6-8C9A-D6C3-CA722AD39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4381-0B6E-C491-9C78-9C0EC42D086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96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2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5FA2283-3783-6918-8ABF-02F2D7F2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96" y="457200"/>
            <a:ext cx="7391004" cy="724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897425C-E7C6-EF26-2267-981B3ED352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199" y="1341966"/>
            <a:ext cx="7391583" cy="46589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CC81F2A-A74D-2987-0689-D4C64A66FE0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2AAFDBE-4E02-4C48-B692-126AD951479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40CB5-1B9E-0B5A-DBAB-7970538FC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5F0924F-B3EE-5F82-AB51-DBDC9C83C71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477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8229600" y="0"/>
            <a:ext cx="39624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91F1277-26F4-CC9B-EB47-4D21D2A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B33F1DB-5058-BC67-65C1-AE1D7F987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E1A97E-F25D-6473-432A-128EBF9C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6D41-CEA8-D301-B719-0585C7EEE0C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0141-F9F2-39FE-66F5-06EEB4FC8BB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94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6B96B9-71B5-B536-42AA-693AE6BE70B3}"/>
              </a:ext>
            </a:extLst>
          </p:cNvPr>
          <p:cNvSpPr/>
          <p:nvPr userDrawn="1"/>
        </p:nvSpPr>
        <p:spPr>
          <a:xfrm>
            <a:off x="8229600" y="0"/>
            <a:ext cx="396239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3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BABBC4-3489-D976-6E61-F322903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4C09AA-B7F9-4D66-7B42-9DC887E3C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3CDA8A-8AC0-3419-02C9-3D1338E7E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C4F4D6-4F06-CF42-5692-77B64E8D9DC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7D57-36B6-5637-4C1E-1042F2E09087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163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3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82341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8C89493-E0C4-2A21-1144-6E48D6AA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559" y="740785"/>
            <a:ext cx="2945041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78B3F8-E34A-04D6-F441-B49D850C41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13559" y="2349851"/>
            <a:ext cx="2945041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0C4878B-F6C2-B27A-A785-95D1E41189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C188E1-CD1E-8CD5-858D-1CFD843ADDCC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98C791-1943-05BB-1FF0-75744C39D24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107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 &lt;Confidential&gt;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167B-B274-4DFD-2FE2-21E0349D2685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/>
              </a:gs>
              <a:gs pos="400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B3F71A1-43B6-5C1A-4CBC-C0832E393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9249A8EA-3F43-AF11-7B20-580B3EF140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3C657-D3A3-7731-94BE-B0E43928B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607E28-0693-319C-CB49-E6DEE86025BD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5983F-606A-CE8B-40C9-C2538CE7E282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24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FFB314"/>
              </a:gs>
              <a:gs pos="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14597B1-FFFF-8847-2359-01B82ED35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CB555E74-8201-C10D-0D6F-5D53C85E98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D7D7AA-85D5-50E9-A12C-ADF713F60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BBB8B3-729C-5F44-B107-EDCB334C1335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67AC-3632-B016-221B-A1EDC6DFDDA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26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1/2 Vertical R with photo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5795708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8B33E6B-2365-80ED-C0C4-B2FE131BD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835" y="457200"/>
            <a:ext cx="5333765" cy="1176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1E0CF8C2-FFF2-E18F-A12A-5C08DE593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4599" y="1768282"/>
            <a:ext cx="5334183" cy="21998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286645-F2C5-42F7-1710-136ABCA64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29F7-460C-7693-0A6B-ADDFDEA43AAF}"/>
              </a:ext>
            </a:extLst>
          </p:cNvPr>
          <p:cNvSpPr txBox="1">
            <a:spLocks/>
          </p:cNvSpPr>
          <p:nvPr userDrawn="1"/>
        </p:nvSpPr>
        <p:spPr>
          <a:xfrm>
            <a:off x="5159896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6552B42-FF9A-4B4E-8ACB-BC00EA5C032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B93EA93-8BEB-2BF8-34FB-FAD7B11C2CCD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3446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C0F1608-8C29-59FD-2083-7DA7A209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EEF9F7B-597F-004F-692F-C93F9556DF3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53789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BBE11B-F081-29AE-A18F-EFE2A43521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586363"/>
            <a:ext cx="11201588" cy="381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altLang="ja-JP" dirty="0"/>
              <a:t>Chart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93E35D-6623-69CE-8CA1-55F2039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257D134A-1BB6-0635-B3CB-F98D0BFE8E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108834"/>
            <a:ext cx="11201588" cy="406336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B8D972-FACB-673D-846C-CE6173F0D0BA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633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1" y="1598456"/>
            <a:ext cx="5486399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10672FB-FE69-1CCA-A1F1-FF4A9F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809630D-F471-4BBB-6E9E-088BC38D5B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0139" y="1598456"/>
            <a:ext cx="5486400" cy="44024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86C5D2-F911-9521-C614-92204D8DEE99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61946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Banner Three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B483A01-7E57-CFAC-1C71-404801E226DC}"/>
              </a:ext>
            </a:extLst>
          </p:cNvPr>
          <p:cNvSpPr/>
          <p:nvPr userDrawn="1"/>
        </p:nvSpPr>
        <p:spPr>
          <a:xfrm>
            <a:off x="8191108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659CED-376E-71E9-2699-6AAC99DCD34B}"/>
              </a:ext>
            </a:extLst>
          </p:cNvPr>
          <p:cNvSpPr/>
          <p:nvPr userDrawn="1"/>
        </p:nvSpPr>
        <p:spPr>
          <a:xfrm>
            <a:off x="446184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DE9A2C-1854-B75C-6F67-39DB3DDCDE99}"/>
              </a:ext>
            </a:extLst>
          </p:cNvPr>
          <p:cNvSpPr/>
          <p:nvPr userDrawn="1"/>
        </p:nvSpPr>
        <p:spPr>
          <a:xfrm>
            <a:off x="744920" y="3812426"/>
            <a:ext cx="574177" cy="574177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684" y="4523519"/>
            <a:ext cx="3466156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54552" y="1331572"/>
            <a:ext cx="6104047" cy="225109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E871675-F55E-415E-D2CE-EA2C8921321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44920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104EBF8D-6387-AF8C-EE80-9B0DAEE9A0CC}"/>
              </a:ext>
            </a:extLst>
          </p:cNvPr>
          <p:cNvSpPr>
            <a:spLocks noGrp="1"/>
          </p:cNvSpPr>
          <p:nvPr>
            <p:ph sz="quarter" idx="69"/>
          </p:nvPr>
        </p:nvSpPr>
        <p:spPr>
          <a:xfrm>
            <a:off x="822960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A0E565E7-C8ED-23C6-D849-A8EF8B8FBE3C}"/>
              </a:ext>
            </a:extLst>
          </p:cNvPr>
          <p:cNvSpPr>
            <a:spLocks noGrp="1"/>
          </p:cNvSpPr>
          <p:nvPr>
            <p:ph sz="quarter" idx="71"/>
          </p:nvPr>
        </p:nvSpPr>
        <p:spPr>
          <a:xfrm>
            <a:off x="4487260" y="4523519"/>
            <a:ext cx="3305919" cy="145662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5678B089-C19E-5786-E658-4A3C3D7AC01A}"/>
              </a:ext>
            </a:extLst>
          </p:cNvPr>
          <p:cNvSpPr>
            <a:spLocks noGrp="1"/>
          </p:cNvSpPr>
          <p:nvPr>
            <p:ph sz="quarter" idx="73"/>
          </p:nvPr>
        </p:nvSpPr>
        <p:spPr>
          <a:xfrm>
            <a:off x="457200" y="1331571"/>
            <a:ext cx="5097352" cy="225109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</a:gradFill>
        </p:spPr>
        <p:txBody>
          <a:bodyPr anchor="ctr"/>
          <a:lstStyle>
            <a:lvl1pPr marL="239178" indent="0"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39178" indent="0">
              <a:buNone/>
              <a:tabLst/>
              <a:defRPr sz="1867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DB2B160-0C6D-8543-D57F-3A49B7036EDC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473052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9CDF0677-C4FE-9DCE-772C-68D97A472444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191108" y="3812426"/>
            <a:ext cx="575313" cy="57417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667" b="0" i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EBCC7-C215-DA6B-868F-571167D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358416-0DC9-4603-045A-FB003C0D971E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784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Four Content R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8FE1146-00D9-2E9D-3C1B-2D57C747A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3868252"/>
            <a:ext cx="4952997" cy="299999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A0173-42CE-1093-0617-F92C66741761}"/>
              </a:ext>
            </a:extLst>
          </p:cNvPr>
          <p:cNvSpPr/>
          <p:nvPr userDrawn="1"/>
        </p:nvSpPr>
        <p:spPr>
          <a:xfrm>
            <a:off x="4953000" y="1"/>
            <a:ext cx="7239001" cy="6868248"/>
          </a:xfrm>
          <a:prstGeom prst="rect">
            <a:avLst/>
          </a:prstGeom>
          <a:gradFill flip="none" rotWithShape="1">
            <a:gsLst>
              <a:gs pos="100000">
                <a:srgbClr val="FF5800"/>
              </a:gs>
              <a:gs pos="0">
                <a:srgbClr val="CE056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C086F6-18CD-E4D9-FDFE-07F5A47A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488" y="457200"/>
            <a:ext cx="4228030" cy="1110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0A0D598-4F30-860D-B164-86E542C361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17583"/>
            <a:ext cx="4228361" cy="175323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468F35-3C59-6952-677B-91EE28176769}"/>
              </a:ext>
            </a:extLst>
          </p:cNvPr>
          <p:cNvGrpSpPr/>
          <p:nvPr userDrawn="1"/>
        </p:nvGrpSpPr>
        <p:grpSpPr>
          <a:xfrm>
            <a:off x="8588153" y="342585"/>
            <a:ext cx="161856" cy="6015799"/>
            <a:chOff x="6748423" y="256938"/>
            <a:chExt cx="0" cy="46097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9B5F95-C554-67FD-B130-6A8618D97D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14B44A-B9A2-0DF8-54BE-C2F6BE7311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946AA4-CDE8-9BEB-6151-6A8AB355B3E6}"/>
              </a:ext>
            </a:extLst>
          </p:cNvPr>
          <p:cNvGrpSpPr/>
          <p:nvPr userDrawn="1"/>
        </p:nvGrpSpPr>
        <p:grpSpPr>
          <a:xfrm rot="5400000">
            <a:off x="8588153" y="360935"/>
            <a:ext cx="0" cy="6146381"/>
            <a:chOff x="6748423" y="256938"/>
            <a:chExt cx="0" cy="460978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32B3C3-D068-2F0F-9637-744E67073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735643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C72096-0A4A-3731-1C6F-E0F903D31D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48423" y="256938"/>
              <a:ext cx="0" cy="2131081"/>
            </a:xfrm>
            <a:prstGeom prst="line">
              <a:avLst/>
            </a:prstGeom>
            <a:ln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0">
            <a:extLst>
              <a:ext uri="{FF2B5EF4-FFF2-40B4-BE49-F238E27FC236}">
                <a16:creationId xmlns:a16="http://schemas.microsoft.com/office/drawing/2014/main" id="{8D539774-FE16-CA2B-882C-E2D3113646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14962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95378D7F-17CD-74B7-B68D-734E0CE1CB7D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6461620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856B6660-D8E6-B644-ABED-70772559F508}"/>
              </a:ext>
            </a:extLst>
          </p:cNvPr>
          <p:cNvSpPr>
            <a:spLocks noGrp="1"/>
          </p:cNvSpPr>
          <p:nvPr>
            <p:ph sz="quarter" idx="69" hasCustomPrompt="1"/>
          </p:nvPr>
        </p:nvSpPr>
        <p:spPr>
          <a:xfrm>
            <a:off x="8855637" y="1727403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77598910-7082-DB63-9C9D-3F3084776108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802294" y="593437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B243BB10-A639-6C24-849B-D234C6912248}"/>
              </a:ext>
            </a:extLst>
          </p:cNvPr>
          <p:cNvSpPr>
            <a:spLocks noGrp="1"/>
          </p:cNvSpPr>
          <p:nvPr>
            <p:ph sz="quarter" idx="71" hasCustomPrompt="1"/>
          </p:nvPr>
        </p:nvSpPr>
        <p:spPr>
          <a:xfrm>
            <a:off x="5514962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20F2428-B792-2CA0-7F60-B98B438E382B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461620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CB16E9E0-B37D-1BD2-E751-4F8172370FBA}"/>
              </a:ext>
            </a:extLst>
          </p:cNvPr>
          <p:cNvSpPr>
            <a:spLocks noGrp="1"/>
          </p:cNvSpPr>
          <p:nvPr>
            <p:ph sz="quarter" idx="73" hasCustomPrompt="1"/>
          </p:nvPr>
        </p:nvSpPr>
        <p:spPr>
          <a:xfrm>
            <a:off x="8855637" y="4881202"/>
            <a:ext cx="2801777" cy="14566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20648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61422" indent="0" algn="ctr">
              <a:buNone/>
              <a:defRPr sz="1867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</a:t>
            </a:r>
            <a:br>
              <a:rPr lang="en-GB"/>
            </a:br>
            <a:r>
              <a:rPr lang="en-GB"/>
              <a:t>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82709724-47A5-8847-ED27-B22AD83EB902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9802294" y="3747236"/>
            <a:ext cx="816640" cy="8150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B0979D-E461-0754-22CE-7DDD212A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E4E1-5CEE-6358-749D-7B00CBEE7D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F9A9-E0BA-BE49-0FF7-C75096ACCB95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7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93532-71D0-D05E-6EE7-F2E82D104578}"/>
              </a:ext>
            </a:extLst>
          </p:cNvPr>
          <p:cNvGrpSpPr/>
          <p:nvPr userDrawn="1"/>
        </p:nvGrpSpPr>
        <p:grpSpPr>
          <a:xfrm>
            <a:off x="0" y="4438650"/>
            <a:ext cx="3902176" cy="2419350"/>
            <a:chOff x="0" y="3874168"/>
            <a:chExt cx="4812632" cy="2983832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0A7B0A-F79F-93B1-9BB9-47E04ECD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r="10526" b="24873"/>
            <a:stretch/>
          </p:blipFill>
          <p:spPr>
            <a:xfrm>
              <a:off x="0" y="5205317"/>
              <a:ext cx="4812632" cy="1652683"/>
            </a:xfrm>
            <a:prstGeom prst="rect">
              <a:avLst/>
            </a:prstGeom>
          </p:spPr>
        </p:pic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556EA8C8-B054-949F-4116-CED566BE8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375" t="17544" r="29934" b="38948"/>
            <a:stretch/>
          </p:blipFill>
          <p:spPr>
            <a:xfrm>
              <a:off x="0" y="3874168"/>
              <a:ext cx="3741822" cy="2983832"/>
            </a:xfrm>
            <a:prstGeom prst="rect">
              <a:avLst/>
            </a:prstGeom>
          </p:spPr>
        </p:pic>
      </p:grp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30AE8CE-28F6-38EA-5BF8-DC81ABF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ADF01-D003-B82E-57AA-B2A2404F08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0CBF9A6C-69D1-9665-B19D-FC6E05A1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AF71A1-ED92-5297-D32D-300B2B8C708C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741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 Logo Line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CE2CC-969C-02B6-4879-786B318E4C8C}"/>
              </a:ext>
            </a:extLst>
          </p:cNvPr>
          <p:cNvGrpSpPr/>
          <p:nvPr userDrawn="1"/>
        </p:nvGrpSpPr>
        <p:grpSpPr>
          <a:xfrm>
            <a:off x="9042400" y="0"/>
            <a:ext cx="3149600" cy="1498600"/>
            <a:chOff x="6781800" y="3747544"/>
            <a:chExt cx="2362200" cy="112395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AAFA0D7-EDAD-407E-9C3A-ACDE027BF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00" t="38103"/>
            <a:stretch/>
          </p:blipFill>
          <p:spPr>
            <a:xfrm>
              <a:off x="6858000" y="3747544"/>
              <a:ext cx="2286000" cy="1021246"/>
            </a:xfrm>
            <a:prstGeom prst="rect">
              <a:avLst/>
            </a:prstGeom>
          </p:spPr>
        </p:pic>
        <p:pic>
          <p:nvPicPr>
            <p:cNvPr id="4" name="Picture 3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181FD1D-8A13-107C-7CF7-146150C00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167" t="21698" b="-19184"/>
            <a:stretch/>
          </p:blipFill>
          <p:spPr>
            <a:xfrm>
              <a:off x="6781800" y="3747544"/>
              <a:ext cx="2362200" cy="1123950"/>
            </a:xfrm>
            <a:prstGeom prst="rect">
              <a:avLst/>
            </a:prstGeom>
          </p:spPr>
        </p:pic>
      </p:grp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BEFFA6A-B275-BB4C-2BAC-AEB5E6C60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91476"/>
            <a:ext cx="11201588" cy="42026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EED6EFC-5F2B-F024-4055-4DAD7A2E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606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8944C73-F4C0-8780-0A90-8DB53F922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012" y="1063892"/>
            <a:ext cx="11201588" cy="381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67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 dirty="0"/>
              <a:t>Click to add Sub-title</a:t>
            </a:r>
            <a:endParaRPr lang="en-US" altLang="ja-JP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0188FA-E983-62D1-D152-B26B0D95FB5F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3395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5A1C9-6E64-BD80-664F-73D8FA9F7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EB15CB-DB97-7369-BE85-D7B306032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043631-CA1F-72E1-FA33-47D6B7E96776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070B284F-70A1-4575-8A69-1E7D15DA9A5E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5" name="Picture 14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D8B662F2-578E-161B-B1FF-4F0F0FE0E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A4B2E99C-298D-718C-3E87-C7CDDD466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2C48BD7-3C34-B08C-255C-79D84CBB1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C5AC77-1855-61A1-86D8-42A657755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A260-42A7-FF03-B0A9-5106CA344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F65EED-1110-732F-1B11-95551A4518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C6D5-DA76-9057-8F38-600063C35CD1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6318BCB0-7DB8-434B-8E73-01EB242A1F8F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3DE9AE13-4D32-4551-39E8-4FB29B13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3420F3A-1D8C-4A97-7690-AA5AC1E2E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8" name="Picture 17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A09988E2-C227-9B42-2310-2FA7BCE544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3BE3448-BCC2-D46A-15EB-E157DC9190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6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ver">
    <p:bg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48DB9C-DCF7-0D4F-BD88-98E3E02490F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rgbClr val="890078"/>
              </a:gs>
              <a:gs pos="100000">
                <a:srgbClr val="FF58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altLang="ja-JP" dirty="0"/>
              <a:t>Click icon to add picture. Send your image to the back for logo to display</a:t>
            </a:r>
            <a:endParaRPr lang="en-GB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DC08F90-D086-622F-9346-FA7E66730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2A07DD5-7476-E78E-877E-5A83444D0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0F11-B5D8-3385-35F7-66E750CB7A97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353377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hard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ree, outdoor, outdoor object&#10;&#10;Description automatically generated">
            <a:extLst>
              <a:ext uri="{FF2B5EF4-FFF2-40B4-BE49-F238E27FC236}">
                <a16:creationId xmlns:a16="http://schemas.microsoft.com/office/drawing/2014/main" id="{486376D3-2F5B-0F1C-3148-25259A5C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5588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001E068-DCB8-4AF2-A0E0-F83E05F7B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6D7014-93D2-44BD-FF82-57EFCFFD348C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1F040318-8979-4952-A618-4BC676CB252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3729E75C-D01E-AAAB-E111-941F5DF17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985804D-1968-5779-F7D5-38819C3BA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E684D4B-27EC-5164-F9F2-ABD6014621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2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divid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6647BFCF-3982-CCAA-7A02-3B65204B97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3404243-D446-89D8-2EE0-CCCD9B4F8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9DC505A-2D26-1889-C779-148711CE95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CCF9DBF-C7CC-D860-1ABE-732E6CBB51D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7C5DE94C-99BC-4FD5-A5C6-7E6A23D3827C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DC6CAB-D34C-D60A-CC7D-6395237BF6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D4B2-E832-B7CD-9885-45420551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04013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divider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sp>
        <p:nvSpPr>
          <p:cNvPr id="18" name="Title 7">
            <a:extLst>
              <a:ext uri="{FF2B5EF4-FFF2-40B4-BE49-F238E27FC236}">
                <a16:creationId xmlns:a16="http://schemas.microsoft.com/office/drawing/2014/main" id="{67CCE83A-7C05-0BA3-56E8-C8A7126C14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2394152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Divider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D5F945-9526-50AB-F03C-81AA1D039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4000547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3BDA52-EACA-ED5B-66AA-1FFC721105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76DC12-D48C-AF29-5BD9-B74421C476B0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D22CE56-B61F-45E9-B14C-06C73452CB9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D41A6F-C63C-8531-0E7F-25589016F8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D4BF50-6A69-BEB3-75EA-EB03FAB6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26116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rora End Slide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2" y="4647501"/>
            <a:ext cx="12186448" cy="15365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9F6752F-C195-900B-743A-3C3A7BB568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3BE18-10C1-079A-6620-B10DA868A4D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DBFA95E-50DC-4369-B56A-7D93EAE84222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B43A2-27E6-695E-7478-295E22540D0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D374-E56F-7B92-7C0F-98C91733A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2631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ar End Slide">
    <p:bg>
      <p:bgPr>
        <a:gradFill>
          <a:gsLst>
            <a:gs pos="0">
              <a:srgbClr val="FFB314"/>
            </a:gs>
            <a:gs pos="100000">
              <a:srgbClr val="FF58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54C71BA1-83D3-4827-C9A8-87C450A0F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39887"/>
            <a:ext cx="12192000" cy="2199861"/>
          </a:xfrm>
          <a:prstGeom prst="rect">
            <a:avLst/>
          </a:prstGeom>
        </p:spPr>
      </p:pic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2BD5F353-B683-50F6-D59B-CA9DB696DA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48201"/>
            <a:ext cx="12180896" cy="153585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76C8DB-10B9-4AF5-08BB-850195E11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456" y="1844499"/>
            <a:ext cx="7219089" cy="264940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31C954-49F8-9DF5-8795-A8BED44ABA05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259C16A-6D70-46F6-BB13-4DDF4D227DE7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D62FCC-CAB2-0F2C-5800-59A75EF438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73444C-6F5C-E5F9-9C67-F4D80DE837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5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8AE1D-94C9-D3C6-0407-5B8FDFD3F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898ED-EE23-E8E6-8BBB-BF6BCCED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871AD-F585-590D-505A-E9722A6C36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700808"/>
            <a:ext cx="11201588" cy="4300106"/>
          </a:xfrm>
        </p:spPr>
        <p:txBody>
          <a:bodyPr/>
          <a:lstStyle/>
          <a:p>
            <a:pPr lvl="0"/>
            <a:r>
              <a:rPr lang="en-US" sz="1400">
                <a:solidFill>
                  <a:srgbClr val="464646"/>
                </a:solidFill>
              </a:rPr>
              <a:t>Click to edit Master text styles</a:t>
            </a:r>
          </a:p>
          <a:p>
            <a:pPr lvl="1"/>
            <a:r>
              <a:rPr lang="en-US" sz="1400">
                <a:solidFill>
                  <a:srgbClr val="464646"/>
                </a:solidFill>
              </a:rPr>
              <a:t>Second level</a:t>
            </a:r>
          </a:p>
          <a:p>
            <a:pPr lvl="2"/>
            <a:r>
              <a:rPr lang="en-US" sz="1400">
                <a:solidFill>
                  <a:srgbClr val="464646"/>
                </a:solidFill>
              </a:rPr>
              <a:t>Third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228F79-C6A8-AB5C-8580-0A095994C33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6964558"/>
              </p:ext>
            </p:extLst>
          </p:nvPr>
        </p:nvGraphicFramePr>
        <p:xfrm>
          <a:off x="533212" y="2983128"/>
          <a:ext cx="11019535" cy="231414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61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MANDATORY PROTECTION FOR CONFIDENTIAL DATA</a:t>
                      </a: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7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Access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May be granted to all Avanade personnel to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extent 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there is a legitimate business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reason.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ay be shared with the entire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engagement team.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is encrypted to minimum 256 bit encryption; when disposal is necessary, physically destroy or securely overwrite when no longer needed.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Storage/Sharing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Any company or client provided tool for storage or sharing is permissible.</a:t>
                      </a:r>
                      <a:endParaRPr lang="en-US" sz="1100" b="0" i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Transmission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that is transmitted to or received from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outside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Avanade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must be encrypted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(e.g., FTPS, SSL, HTTPS, TLS).</a:t>
                      </a:r>
                      <a:endParaRPr lang="en-US" sz="1100" b="0" i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85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u="none" strike="noStrike" kern="1200" dirty="0"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100" b="1" i="1" u="none" strike="noStrike" kern="1200" dirty="0">
                        <a:solidFill>
                          <a:schemeClr val="tx2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Company data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Policy 1413AVA: Corporate Records Management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Functional Records Lead. All other company data should be </a:t>
                      </a:r>
                      <a:r>
                        <a:rPr lang="en-US" sz="11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retained for 3 years once template/document/record is no longer current, then</a:t>
                      </a:r>
                      <a:r>
                        <a:rPr lang="en-US" sz="1100" b="0" i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securely deleted.</a:t>
                      </a:r>
                      <a:endParaRPr lang="en-US" sz="11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Client data</a:t>
                      </a:r>
                      <a:r>
                        <a:rPr lang="en-US" sz="11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If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retention is required per 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Policy 0123AVA: Client Records Management</a:t>
                      </a:r>
                      <a:r>
                        <a:rPr lang="en-US" sz="1100" b="0" i="0" u="none" strike="noStrike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contact your Project Lead for more information. All other client data should be deleted at the end of an engagement if there is no business need.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8000" marR="108000" marT="34291" marB="72000">
                    <a:lnL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659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">
    <p:bg>
      <p:bgPr>
        <a:gradFill flip="none" rotWithShape="1">
          <a:gsLst>
            <a:gs pos="100000">
              <a:srgbClr val="FF5800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886E79-9219-F17B-3C70-41B15AE518FB}"/>
              </a:ext>
            </a:extLst>
          </p:cNvPr>
          <p:cNvSpPr txBox="1">
            <a:spLocks/>
          </p:cNvSpPr>
          <p:nvPr userDrawn="1"/>
        </p:nvSpPr>
        <p:spPr>
          <a:xfrm>
            <a:off x="7183073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F4B3D787-7334-4982-80B7-C944E69A29D5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7815DE0C-5A28-56AF-3943-38EED1379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39" y="3870006"/>
            <a:ext cx="6795051" cy="152709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5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title style</a:t>
            </a:r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14972AC-7882-F4C6-71D6-47442D58E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38" y="5476402"/>
            <a:ext cx="6795052" cy="5477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Sub-title / Presenter Name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1D190-8EF7-2DC1-1C48-7AD61E990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19068"/>
            <a:ext cx="12192000" cy="219986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D698D0-3997-AFDF-8B57-7A5E9687D1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91" y="203709"/>
            <a:ext cx="3289300" cy="1207171"/>
          </a:xfrm>
          <a:prstGeom prst="rect">
            <a:avLst/>
          </a:prstGeom>
        </p:spPr>
      </p:pic>
      <p:pic>
        <p:nvPicPr>
          <p:cNvPr id="4" name="Picture 3" descr="A picture containing connector, cable&#10;&#10;Description automatically generated">
            <a:extLst>
              <a:ext uri="{FF2B5EF4-FFF2-40B4-BE49-F238E27FC236}">
                <a16:creationId xmlns:a16="http://schemas.microsoft.com/office/drawing/2014/main" id="{44E9AC7C-EA8A-DB28-854D-B963D059F4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04307"/>
            <a:ext cx="12192000" cy="34985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BB439F9-A6E1-0F4D-C2DE-0021CA8DD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5000" y="807294"/>
            <a:ext cx="2109041" cy="2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6DB1B-99CB-5524-57E1-771E0E28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88" y="457200"/>
            <a:ext cx="11200711" cy="98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A5CB907-4D61-9CF2-381E-38378F53CC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700808"/>
            <a:ext cx="11201588" cy="43001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496CA-2B77-15D6-DADC-74A4D0681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9106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 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3A65A1-9BA3-5FEF-DE29-03D23169B7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7A41A8C1-B8C7-CD46-761F-46CE1B067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E46B96-3CC5-5C8F-04B9-4CE029F39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D2A1FA7-0803-D4CC-504D-5BDE1BEA9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8EE113-52F0-8B79-0BF0-8E16E6787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2656D415-4863-1D64-3877-DBA6E4130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1537A39-CABD-B23A-D113-CC67D83B4B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D273C62-EB99-279D-64E8-B884873C1D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504631-2507-0CA3-F9E5-494297A5CA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B60B328A-161C-B1DE-AD05-79864CA604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32B228A-159A-2D8A-16F5-F2A802F213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27A143F-F4D2-5A3E-22A8-51FB3E73A9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5176CA-787A-D4DA-EEF2-076A771A31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72682CC-6D2C-8D80-DBD7-C00C270BCE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8A8336A-008C-A965-E68A-0E864E02ED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82EAC7B-5B4B-53CB-109D-4CC72EF998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A4F3D01-94BF-DD9F-673F-CF5F5D6FB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C54AC7D-40F8-F738-5162-DD66314085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7E4674F-8891-BABB-F6D9-7791E6333BE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9F752569-F23E-EC6E-C511-B8E034158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CA231-9FEA-71C6-91CC-CF940004C39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253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n content aurora">
    <p:bg bwMode="ltGray">
      <p:bgPr>
        <a:gradFill flip="none" rotWithShape="1">
          <a:gsLst>
            <a:gs pos="4000">
              <a:srgbClr val="890078"/>
            </a:gs>
            <a:gs pos="100000">
              <a:srgbClr val="FF5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AE150103-C9EC-F091-783C-8228210D5B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78929EE-90EC-E796-2FD6-3D3D82FCD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457200"/>
            <a:ext cx="11191329" cy="60277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5911E09F-F173-578E-C704-272662FE4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81485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9FECAE49-9679-0CDD-0407-0BAF864160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8820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13C46CF-751D-000D-3F46-7CD49BC54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381485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3C6C9583-E61D-582B-B9F7-A9C2B3611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058820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BC0CA3EB-96C1-5028-EA40-CB74581DF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381485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07C6DA12-C67C-87E7-53A4-7C2545D74A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058820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5D0910C9-255F-A524-0C50-A8A611830B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381485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3292D09D-8321-0815-34B0-29B288A61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058820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4F7E66C4-97B3-9428-2D76-AAAB36828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381485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780D0E5D-3D84-5E66-EA78-92C5998599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058820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356BAD5F-B05C-19B7-98B5-8CDE61BD8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731206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12D9248-7969-3866-8568-A6E4BB33F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408541"/>
            <a:ext cx="2115353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0166A944-73A4-AE9E-9D5C-AFA9AE67B4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64483" y="3731206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EF8C358E-4E72-6D47-AC9B-9E98B5D1E3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64483" y="4408541"/>
            <a:ext cx="2108785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06F580CB-EA27-B73D-81A6-33C38D857F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2998" y="3731206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A91DDBEF-7B61-2A23-2299-AEEDC64360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2998" y="4408541"/>
            <a:ext cx="2102217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00EC9594-0701-921F-7462-BA195E840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94944" y="3731206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76DAD3E8-0F4D-10B6-A548-319AF122BA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94944" y="4408541"/>
            <a:ext cx="2102219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F29B8C8-51B6-160A-A9F0-64EDB98E77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56893" y="3731206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87CC49F-ACC8-5D30-0627-14DD7643BB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56893" y="4408541"/>
            <a:ext cx="2102220" cy="12897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47AB53-C691-5013-D7C3-027518C8D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2B1E1B65-15D6-47E3-B4BC-3965E710E8B6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05073-BB1F-D8CD-4F91-42AE7324BA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3E5AE-084B-D203-27C8-C136702D4E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14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aurora">
    <p:bg bwMode="ltGray">
      <p:bgPr>
        <a:gradFill flip="none" rotWithShape="1">
          <a:gsLst>
            <a:gs pos="100000">
              <a:schemeClr val="tx2"/>
            </a:gs>
            <a:gs pos="4000">
              <a:srgbClr val="89007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8730EC-DD51-B99C-842B-EFFBD0F67082}"/>
              </a:ext>
            </a:extLst>
          </p:cNvPr>
          <p:cNvSpPr/>
          <p:nvPr userDrawn="1"/>
        </p:nvSpPr>
        <p:spPr>
          <a:xfrm>
            <a:off x="1" y="0"/>
            <a:ext cx="718073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0"/>
                  <a:alpha val="0"/>
                </a:schemeClr>
              </a:gs>
              <a:gs pos="0">
                <a:schemeClr val="accent1">
                  <a:lumMod val="0"/>
                  <a:alpha val="8000"/>
                </a:schemeClr>
              </a:gs>
            </a:gsLst>
            <a:lin ang="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 dirty="0"/>
          </a:p>
        </p:txBody>
      </p:sp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64C3455E-1EFC-A442-358F-8FE75BAFB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974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437056-B5AC-4147-6F6D-1181C0746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21"/>
            <a:ext cx="12192000" cy="153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783" y="2077065"/>
            <a:ext cx="11191329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226675"/>
            <a:ext cx="2115353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4226675"/>
            <a:ext cx="2108785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4226675"/>
            <a:ext cx="2102217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4226675"/>
            <a:ext cx="2102219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4226675"/>
            <a:ext cx="2102220" cy="1566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B1F28E-6795-78DB-A045-E2E347D989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71783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1C44F5D-FB9F-EB95-0B4A-BE0D77BECE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7014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E5E256D-3E41-D488-251F-B196C454B1C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8962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A599352-4552-0564-9355-1A48F0E32E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60910" y="3245913"/>
            <a:ext cx="827147" cy="833780"/>
          </a:xfrm>
          <a:prstGeom prst="ellipse">
            <a:avLst/>
          </a:prstGeom>
          <a:gradFill>
            <a:gsLst>
              <a:gs pos="99000">
                <a:schemeClr val="tx2"/>
              </a:gs>
              <a:gs pos="0">
                <a:schemeClr val="accent4"/>
              </a:gs>
            </a:gsLst>
            <a:path path="circle">
              <a:fillToRect l="100000" t="100000"/>
            </a:path>
          </a:gradFill>
        </p:spPr>
        <p:txBody>
          <a:bodyPr vert="horz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CBFBCF-1058-BD06-B7E2-2E55A48B9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209F34-530D-CDE1-CD15-A8698D02FA57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AE3E3E96-677A-4793-9C45-E4476EB1D088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1B0E837-3024-07AB-C0E4-75AE372AF1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C0613-20A2-1FF0-CBA7-8F48B4CBF19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84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content solar">
    <p:bg bwMode="ltGray">
      <p:bgPr>
        <a:gradFill flip="none" rotWithShape="1">
          <a:gsLst>
            <a:gs pos="0">
              <a:srgbClr val="FFB314"/>
            </a:gs>
            <a:gs pos="100000">
              <a:srgbClr val="FF58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A2B318-F283-2A13-583D-34FE9F6B6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6605"/>
            <a:ext cx="11201401" cy="83378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Contents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F9F0EA4-9C11-6796-B60E-38CC6E0A21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6548"/>
            <a:ext cx="2115353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BB7521D-2B30-EF6E-4E34-5A4D13F13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9696"/>
            <a:ext cx="2115353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lang="en-ZA" b="0" i="0" u="none" strike="noStrike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A8DE2ED-DBE7-A4E0-D02A-184D497FDA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4483" y="1876548"/>
            <a:ext cx="2108785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E654AD-F529-8098-9288-B3BC5CF9EB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64483" y="2519696"/>
            <a:ext cx="2108785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A01C05-EB16-96E0-CB56-9A050932A0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998" y="1876548"/>
            <a:ext cx="2102217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A191453-51BB-F2FA-9B96-09764EE4E3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998" y="2519696"/>
            <a:ext cx="2102217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030565E-EC74-E8D4-FA27-5C4180F5BE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944" y="1876548"/>
            <a:ext cx="2102219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40F1423-1CAD-B044-B1D4-D305E7CDBA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94944" y="2519696"/>
            <a:ext cx="2102219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27F6E91-1279-FCB2-1DC4-CF7E6A682D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56893" y="1876548"/>
            <a:ext cx="2102220" cy="486833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C0BF6C9-7542-1259-01A8-3A4608E752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56893" y="2519696"/>
            <a:ext cx="2102220" cy="1322976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233" indent="0">
              <a:buNone/>
              <a:defRPr sz="14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6DBEE8A-D32D-7F6C-4A66-A6E5C985A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06459"/>
            <a:ext cx="12192000" cy="2199861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A2437B87-35D2-DB25-6380-7DECE869E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11106"/>
            <a:ext cx="12192000" cy="1537252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81A4CE3-A382-B312-22DB-9CEA417306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18962-C158-8A86-B8FF-DC2CC933A86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EA72AEBC-D261-4D68-8A77-3060F06D1300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C8B555-8A7B-8A34-3B1E-CF7913D44D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98795-E0D7-6269-8EAC-7ABB1144D9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963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47273F-8383-0B40-A84D-A6E3D5DAB531}"/>
              </a:ext>
            </a:extLst>
          </p:cNvPr>
          <p:cNvSpPr/>
          <p:nvPr userDrawn="1"/>
        </p:nvSpPr>
        <p:spPr>
          <a:xfrm>
            <a:off x="1" y="0"/>
            <a:ext cx="35433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72A34A-A47D-0B40-835D-28831DC77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2022" y="3037295"/>
            <a:ext cx="3543300" cy="1150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 algn="ctr">
              <a:buNone/>
              <a:defRPr sz="1333"/>
            </a:lvl2pPr>
            <a:lvl3pPr marL="914377" indent="0" algn="ctr">
              <a:buNone/>
              <a:defRPr sz="1333"/>
            </a:lvl3pPr>
            <a:lvl4pPr marL="1371566" indent="0" algn="ctr">
              <a:buNone/>
              <a:defRPr sz="1333"/>
            </a:lvl4pPr>
            <a:lvl5pPr marL="1828754" indent="0" algn="ctr">
              <a:buNone/>
              <a:defRPr sz="1333"/>
            </a:lvl5pPr>
          </a:lstStyle>
          <a:p>
            <a:pPr lvl="0"/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B064F4E-61E6-8D43-884D-B02F8BF12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0829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Heading</a:t>
            </a:r>
            <a:endParaRPr lang="en-GB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3EE597B-F187-9343-9BDB-C8BFA2AFFF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29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D33AE9B1-FC4C-B64A-A627-4C5DEB4D36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8294" y="1579241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D7BDC373-757A-224C-BDE1-7C04B2534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68294" y="1889208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738D054A-338D-8647-BDC8-3D1F6F5A5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2022" y="1461049"/>
            <a:ext cx="3543300" cy="146583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333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Today’s</a:t>
            </a:r>
            <a:br>
              <a:rPr lang="en-US" dirty="0"/>
            </a:br>
            <a:r>
              <a:rPr lang="en-US" dirty="0"/>
              <a:t>agenda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C2AE20-AEB6-8B03-7DCF-535B87E65D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33427" y="469701"/>
            <a:ext cx="7468445" cy="63076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6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Click to edit Heading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54C86CE-629D-346E-54A5-2945D0825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3427" y="1466647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D21A050-29AF-83A2-3F07-2F1008AD48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0892" y="1463349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897AAA94-9C3F-E864-5505-616F8D61C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58526"/>
            <a:ext cx="12192000" cy="2199861"/>
          </a:xfrm>
          <a:prstGeom prst="rect">
            <a:avLst/>
          </a:prstGeom>
        </p:spPr>
      </p:pic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77D8330D-2FFE-ABA8-B03B-53788C0AB5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63173"/>
            <a:ext cx="12192000" cy="153725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0DFB0B7-B1C0-6454-D75C-6DEB1B70917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10829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576B903-0A56-C02C-1809-877FEC86FF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0829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BB438C97-5166-D0D0-91A9-D5132A704E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68294" y="3145368"/>
            <a:ext cx="2811276" cy="28363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Heading</a:t>
            </a:r>
            <a:endParaRPr lang="en-GB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106BC8EE-0D99-B1BA-D5DC-DD745D77C2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68294" y="3455334"/>
            <a:ext cx="2811276" cy="5328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Insert text</a:t>
            </a:r>
            <a:endParaRPr lang="en-GB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FAC7739C-3175-F4CE-9846-8E401CC9F73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33427" y="3032774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0CD6ECF-6757-1280-EA64-C463D347F3B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90892" y="3029475"/>
            <a:ext cx="513347" cy="517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C35922-DB58-7397-4CCE-4AEC76EF55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6226983"/>
            <a:ext cx="1494932" cy="5486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BCE9C-4DE0-6003-09C3-68DFCEBA67A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599B10B5-F466-4368-9152-132DF5AA1AA3}" type="datetimeyyyy">
              <a:rPr lang="en-US" sz="700" b="0" smtClean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9F6A2-415B-7C3F-D9EA-62AC9521F8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56711-C174-FBA2-6EAD-13CE29DC8D2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063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auror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9000">
                <a:schemeClr val="accent6"/>
              </a:gs>
              <a:gs pos="0">
                <a:srgbClr val="FF5800"/>
              </a:gs>
            </a:gsLst>
            <a:path path="circle">
              <a:fillToRect r="100000" b="100000"/>
            </a:path>
            <a:tileRect l="-100000" t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FAA33E7-AC2A-E048-A128-C3BEF47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CB3347E-4DCC-624E-A84A-7635AAF68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C44F584-F8DF-4133-D15A-C6248AFEC532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DF7AF7CF-F5CD-40E9-BB48-FCA5BADDF6B5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63F82F-CDD7-77DD-F970-FDD5CC70E3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93C0D-5CA6-EFE2-7F76-318128B7A8F8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22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sola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BD2660-B6BC-E8B4-C572-1B2CB8831441}"/>
              </a:ext>
            </a:extLst>
          </p:cNvPr>
          <p:cNvSpPr/>
          <p:nvPr userDrawn="1"/>
        </p:nvSpPr>
        <p:spPr>
          <a:xfrm>
            <a:off x="3736631" y="0"/>
            <a:ext cx="3741139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4000">
                <a:srgbClr val="FF5800"/>
              </a:gs>
              <a:gs pos="100000">
                <a:srgbClr val="FFB314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E562FE-5E19-3C4E-AD9C-CF094515AA9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4508" y="0"/>
            <a:ext cx="3741139" cy="6858000"/>
          </a:xfrm>
          <a:prstGeom prst="rect">
            <a:avLst/>
          </a:prstGeom>
          <a:solidFill>
            <a:schemeClr val="tx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67" b="1" i="0">
                <a:ln>
                  <a:noFill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1B3B1FB-634F-0746-AFE8-B49DE6B9C0A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042" y="1417496"/>
            <a:ext cx="2614047" cy="7109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3D151157-C7B7-4642-B847-70EA5D469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2042" y="947112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F1AD024-68FC-E24F-A85C-55A7CB51CE6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042" y="3294984"/>
            <a:ext cx="2614047" cy="7379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5A02433-55C8-4C40-9C4C-683BC12655A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772042" y="2812867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3D42715-ECF1-D146-BB3C-9C47BC4E155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772042" y="5160739"/>
            <a:ext cx="2614047" cy="77822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algn="l">
              <a:defRPr sz="1333"/>
            </a:lvl2pPr>
            <a:lvl3pPr algn="l">
              <a:defRPr sz="1333"/>
            </a:lvl3pPr>
            <a:lvl4pPr algn="l">
              <a:defRPr sz="1333"/>
            </a:lvl4pPr>
            <a:lvl5pPr algn="l"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41274F2-3815-FA4E-A953-27EB8D7BC22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72042" y="4670595"/>
            <a:ext cx="2614047" cy="46578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1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854E8CF-D4C1-4043-8BB3-52C3401000A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50526" y="824539"/>
            <a:ext cx="463364" cy="7109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9ABE2C6-9D2A-1848-82E0-88ED36D02F9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0526" y="2676765"/>
            <a:ext cx="463364" cy="7379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2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033A841-473C-5B49-8ACB-3AAC876198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150526" y="4514377"/>
            <a:ext cx="463364" cy="778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3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2C6623-B1A1-CBE6-7D56-C985C857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80" y="951707"/>
            <a:ext cx="2469040" cy="14660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CA7937-B3C2-A7D4-4FBD-41B8005F9A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680" y="2560774"/>
            <a:ext cx="2469040" cy="37976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333">
                <a:solidFill>
                  <a:schemeClr val="bg1"/>
                </a:solidFill>
              </a:defRPr>
            </a:lvl2pPr>
            <a:lvl3pPr>
              <a:defRPr sz="1333">
                <a:solidFill>
                  <a:schemeClr val="bg1"/>
                </a:solidFill>
              </a:defRPr>
            </a:lvl3pPr>
            <a:lvl4pPr>
              <a:defRPr sz="1333">
                <a:solidFill>
                  <a:schemeClr val="bg1"/>
                </a:solidFill>
              </a:defRPr>
            </a:lvl4pPr>
            <a:lvl5pP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5CEA7-0C01-109B-B60E-AF24D38589D8}"/>
              </a:ext>
            </a:extLst>
          </p:cNvPr>
          <p:cNvSpPr txBox="1">
            <a:spLocks/>
          </p:cNvSpPr>
          <p:nvPr userDrawn="1"/>
        </p:nvSpPr>
        <p:spPr>
          <a:xfrm>
            <a:off x="3751848" y="6358387"/>
            <a:ext cx="3741139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9F9FE529-593A-415C-949C-CEA75F446672}" type="datetimeyyyy">
              <a:rPr lang="en-US" sz="700" b="0" smtClean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594F56-91BF-894F-09E5-BB716D81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818B-5524-90D8-F543-5C580903CF11}"/>
              </a:ext>
            </a:extLst>
          </p:cNvPr>
          <p:cNvSpPr>
            <a:spLocks noGrp="1"/>
          </p:cNvSpPr>
          <p:nvPr>
            <p:ph type="sldNum" sz="quarter" idx="69"/>
          </p:nvPr>
        </p:nvSpPr>
        <p:spPr>
          <a:xfrm>
            <a:off x="11280576" y="6358386"/>
            <a:ext cx="37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1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image" Target="../media/image5.png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theme" Target="../theme/theme6.xml"/><Relationship Id="rId40" Type="http://schemas.openxmlformats.org/officeDocument/2006/relationships/image" Target="../media/image6.sv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theme" Target="../theme/theme7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theme" Target="../theme/theme8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45.xml"/><Relationship Id="rId34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slideLayout" Target="../slideLayouts/slideLayout157.xml"/><Relationship Id="rId38" Type="http://schemas.openxmlformats.org/officeDocument/2006/relationships/image" Target="../media/image6.svg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56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36" Type="http://schemas.openxmlformats.org/officeDocument/2006/relationships/image" Target="../media/image4.png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Relationship Id="rId35" Type="http://schemas.openxmlformats.org/officeDocument/2006/relationships/theme" Target="../theme/theme9.xml"/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5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1" r:id="rId34"/>
    <p:sldLayoutId id="2147483822" r:id="rId35"/>
    <p:sldLayoutId id="2147483823" r:id="rId36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8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858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&lt;Highly Confidential&gt;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08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  <p:sldLayoutId id="2147483889" r:id="rId30"/>
    <p:sldLayoutId id="2147483890" r:id="rId31"/>
    <p:sldLayoutId id="2147483891" r:id="rId32"/>
    <p:sldLayoutId id="2147483892" r:id="rId33"/>
    <p:sldLayoutId id="2147483893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26BE242-0575-F94A-02EB-F9906DCF99A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3868" y="6226983"/>
            <a:ext cx="1494932" cy="548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813AAD-BDF4-F4B5-7EFE-A4598EC4923E}"/>
              </a:ext>
            </a:extLst>
          </p:cNvPr>
          <p:cNvSpPr txBox="1">
            <a:spLocks/>
          </p:cNvSpPr>
          <p:nvPr/>
        </p:nvSpPr>
        <p:spPr>
          <a:xfrm>
            <a:off x="4038600" y="6358387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</a:t>
            </a:r>
            <a:fld id="{C691D375-04E8-4F9A-8ABB-2AAB9EE5542A}" type="datetimeyyyy">
              <a:rPr lang="en-US" sz="700" b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2023</a:t>
            </a:fld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Avanade Inc. All Rights Reserved. &lt;Restricted&gt;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C2B2890-FD5D-43D2-72F8-3E6AB1A4A78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534625" y="6429315"/>
            <a:ext cx="1694769" cy="164010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4FAB9342-1D84-D8BC-87C4-6DB196F3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01400" cy="9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1D94FF-8F42-5EC0-6C6F-814FAEE9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00" y="1700808"/>
            <a:ext cx="11203200" cy="430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Fifth level</a:t>
            </a:r>
            <a:endParaRPr lang="en-C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5D35FF-E508-BA33-935D-01950679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6" y="6358386"/>
            <a:ext cx="3780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CA" sz="700" b="1" smtClean="0">
                <a:solidFill>
                  <a:schemeClr val="tx1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</a:lstStyle>
          <a:p>
            <a:pPr algn="r"/>
            <a:fld id="{5FF3D83E-15E1-4A03-AD1D-2D5ABF521937}" type="slidenum">
              <a:rPr lang="en-CA" smtClean="0"/>
              <a:pPr algn="r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1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  <p:sldLayoutId id="2147483919" r:id="rId25"/>
    <p:sldLayoutId id="2147483920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  <p:sldLayoutId id="2147483928" r:id="rId34"/>
  </p:sldLayoutIdLst>
  <p:hf hdr="0"/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lang="en-CA" sz="3200" b="1" kern="120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lang="en-US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lang="en-CA" sz="2133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BBFD-2ED6-BC45-961A-1D8C78B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9" y="3870006"/>
            <a:ext cx="7696648" cy="1527097"/>
          </a:xfrm>
        </p:spPr>
        <p:txBody>
          <a:bodyPr>
            <a:normAutofit fontScale="90000"/>
          </a:bodyPr>
          <a:lstStyle/>
          <a:p>
            <a:r>
              <a:rPr lang="en-US" dirty="0"/>
              <a:t>C# Professional Level 1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dirty="0"/>
              <a:t>LINQ - </a:t>
            </a:r>
            <a:r>
              <a:rPr lang="fr-FR" dirty="0" err="1"/>
              <a:t>Language</a:t>
            </a:r>
            <a:r>
              <a:rPr lang="fr-FR" dirty="0"/>
              <a:t> Integrated </a:t>
            </a:r>
            <a:r>
              <a:rPr lang="fr-FR" dirty="0" err="1"/>
              <a:t>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b="1" dirty="0"/>
              <a:t>LINQ can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to </a:t>
            </a:r>
            <a:r>
              <a:rPr lang="fr-FR" b="1" dirty="0" err="1"/>
              <a:t>query</a:t>
            </a:r>
            <a:r>
              <a:rPr lang="fr-FR" b="1" dirty="0"/>
              <a:t> datas: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Come in </a:t>
            </a:r>
            <a:r>
              <a:rPr lang="fr-FR" b="1" dirty="0" err="1"/>
              <a:t>many</a:t>
            </a:r>
            <a:r>
              <a:rPr lang="fr-FR" b="1" dirty="0"/>
              <a:t> </a:t>
            </a:r>
            <a:r>
              <a:rPr lang="fr-FR" b="1" dirty="0" err="1"/>
              <a:t>flavors</a:t>
            </a:r>
            <a:endParaRPr lang="fr-FR" b="1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LINQ to </a:t>
            </a:r>
            <a:r>
              <a:rPr lang="fr-FR" dirty="0" err="1"/>
              <a:t>Entities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LINQ to XML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LINQ </a:t>
            </a:r>
            <a:r>
              <a:rPr lang="fr-FR" sz="2400" dirty="0"/>
              <a:t>(</a:t>
            </a:r>
            <a:r>
              <a:rPr lang="fr-FR" sz="2400" dirty="0" err="1"/>
              <a:t>Language</a:t>
            </a:r>
            <a:r>
              <a:rPr lang="fr-FR" sz="2400" dirty="0"/>
              <a:t>-Integrated </a:t>
            </a:r>
            <a:r>
              <a:rPr lang="fr-FR" sz="2400" dirty="0" err="1"/>
              <a:t>Query</a:t>
            </a:r>
            <a:r>
              <a:rPr lang="fr-FR" sz="2400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F49D32F-0CFA-BD4B-894D-6A9CAF86CEA4}"/>
              </a:ext>
            </a:extLst>
          </p:cNvPr>
          <p:cNvSpPr txBox="1">
            <a:spLocks/>
          </p:cNvSpPr>
          <p:nvPr/>
        </p:nvSpPr>
        <p:spPr>
          <a:xfrm>
            <a:off x="960792" y="2245519"/>
            <a:ext cx="10270415" cy="16271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whose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fr-F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"N".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ToUpperInvariant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0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iterated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Returns</a:t>
            </a:r>
            <a:r>
              <a:rPr lang="fr-FR" dirty="0"/>
              <a:t> an </a:t>
            </a:r>
            <a:r>
              <a:rPr lang="fr-FR" b="1" dirty="0" err="1"/>
              <a:t>IEnumerable</a:t>
            </a:r>
            <a:r>
              <a:rPr lang="fr-FR" b="1" dirty="0"/>
              <a:t>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SQL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syntax</a:t>
            </a:r>
            <a:r>
              <a:rPr lang="fr-FR" dirty="0"/>
              <a:t> (basic keywords)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from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let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where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orderby</a:t>
            </a:r>
            <a:endParaRPr lang="fr-FR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fr-FR" dirty="0"/>
              <a:t>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Transformed</a:t>
            </a:r>
            <a:r>
              <a:rPr lang="fr-FR" dirty="0"/>
              <a:t> in a </a:t>
            </a:r>
            <a:r>
              <a:rPr lang="fr-FR" dirty="0" err="1"/>
              <a:t>sequence</a:t>
            </a:r>
            <a:r>
              <a:rPr lang="fr-FR" dirty="0"/>
              <a:t> of extension </a:t>
            </a:r>
            <a:r>
              <a:rPr lang="fr-FR" dirty="0" err="1"/>
              <a:t>method</a:t>
            </a:r>
            <a:r>
              <a:rPr lang="fr-FR" dirty="0"/>
              <a:t>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025B96-B48E-0F73-2314-FE992B7A3E06}"/>
              </a:ext>
            </a:extLst>
          </p:cNvPr>
          <p:cNvSpPr txBox="1">
            <a:spLocks/>
          </p:cNvSpPr>
          <p:nvPr/>
        </p:nvSpPr>
        <p:spPr>
          <a:xfrm>
            <a:off x="960792" y="4989707"/>
            <a:ext cx="10270415" cy="10865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descending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newEmployee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EF229-A5DC-51B7-A272-BF2E14A85B75}"/>
              </a:ext>
            </a:extLst>
          </p:cNvPr>
          <p:cNvSpPr txBox="1"/>
          <p:nvPr/>
        </p:nvSpPr>
        <p:spPr>
          <a:xfrm>
            <a:off x="960793" y="6077659"/>
            <a:ext cx="102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 the code maintainability can be difficult if the query is too complex or to long.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8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Deferred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iterated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Returns</a:t>
            </a:r>
            <a:r>
              <a:rPr lang="fr-FR" dirty="0"/>
              <a:t> an </a:t>
            </a:r>
            <a:r>
              <a:rPr lang="fr-FR" b="1" dirty="0" err="1"/>
              <a:t>IEnumerable</a:t>
            </a:r>
            <a:r>
              <a:rPr lang="fr-FR" b="1" dirty="0"/>
              <a:t>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Transformed</a:t>
            </a:r>
            <a:r>
              <a:rPr lang="fr-FR" dirty="0"/>
              <a:t> in a </a:t>
            </a:r>
            <a:r>
              <a:rPr lang="fr-FR" dirty="0" err="1"/>
              <a:t>sequence</a:t>
            </a:r>
            <a:r>
              <a:rPr lang="fr-FR" dirty="0"/>
              <a:t> of extension </a:t>
            </a:r>
            <a:r>
              <a:rPr lang="fr-FR" dirty="0" err="1"/>
              <a:t>method</a:t>
            </a:r>
            <a:r>
              <a:rPr lang="fr-FR" dirty="0"/>
              <a:t>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fr-FR" dirty="0"/>
          </a:p>
          <a:p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API </a:t>
            </a:r>
            <a:r>
              <a:rPr lang="fr-FR" dirty="0" err="1"/>
              <a:t>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025B96-B48E-0F73-2314-FE992B7A3E06}"/>
              </a:ext>
            </a:extLst>
          </p:cNvPr>
          <p:cNvSpPr txBox="1">
            <a:spLocks/>
          </p:cNvSpPr>
          <p:nvPr/>
        </p:nvSpPr>
        <p:spPr>
          <a:xfrm>
            <a:off x="1011593" y="3853180"/>
            <a:ext cx="10270415" cy="84544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Employees</a:t>
            </a:r>
            <a:endParaRPr lang="fr-FR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OrderByDescending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EF229-A5DC-51B7-A272-BF2E14A85B75}"/>
              </a:ext>
            </a:extLst>
          </p:cNvPr>
          <p:cNvSpPr txBox="1"/>
          <p:nvPr/>
        </p:nvSpPr>
        <p:spPr>
          <a:xfrm>
            <a:off x="922787" y="5675361"/>
            <a:ext cx="102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 the code maintainability can be difficult if the query is too complex or to long.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C52C2-C082-4B82-95EE-3675BC09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41" y="2719665"/>
            <a:ext cx="8829675" cy="19335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3D1F91F-4723-41E3-80FA-152C50A6553F}"/>
              </a:ext>
            </a:extLst>
          </p:cNvPr>
          <p:cNvSpPr/>
          <p:nvPr/>
        </p:nvSpPr>
        <p:spPr>
          <a:xfrm>
            <a:off x="3542037" y="2014113"/>
            <a:ext cx="630621" cy="969714"/>
          </a:xfrm>
          <a:prstGeom prst="downArrow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50860A2B-9583-4388-8F6C-49E3C08C7199}"/>
              </a:ext>
            </a:extLst>
          </p:cNvPr>
          <p:cNvSpPr/>
          <p:nvPr/>
        </p:nvSpPr>
        <p:spPr>
          <a:xfrm>
            <a:off x="2296560" y="1060298"/>
            <a:ext cx="1876097" cy="774208"/>
          </a:xfrm>
          <a:prstGeom prst="foldedCorner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Always starts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b="1" dirty="0" err="1"/>
              <a:t>from</a:t>
            </a:r>
            <a:endParaRPr lang="fr-FR" sz="2000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2F22061D-6CA4-4DEC-9984-D32F80FDA0EC}"/>
              </a:ext>
            </a:extLst>
          </p:cNvPr>
          <p:cNvSpPr/>
          <p:nvPr/>
        </p:nvSpPr>
        <p:spPr>
          <a:xfrm>
            <a:off x="3634960" y="4317389"/>
            <a:ext cx="663682" cy="963311"/>
          </a:xfrm>
          <a:prstGeom prst="upArrow">
            <a:avLst/>
          </a:prstGeom>
          <a:solidFill>
            <a:srgbClr val="FF7105"/>
          </a:solidFill>
          <a:ln>
            <a:solidFill>
              <a:srgbClr val="B4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A0660017-6C13-4694-B764-E3C00EA9E3B7}"/>
              </a:ext>
            </a:extLst>
          </p:cNvPr>
          <p:cNvSpPr/>
          <p:nvPr/>
        </p:nvSpPr>
        <p:spPr>
          <a:xfrm>
            <a:off x="2403929" y="5446229"/>
            <a:ext cx="3125743" cy="757311"/>
          </a:xfrm>
          <a:prstGeom prst="foldedCorner">
            <a:avLst/>
          </a:prstGeom>
          <a:solidFill>
            <a:srgbClr val="FF7105"/>
          </a:solidFill>
          <a:ln>
            <a:solidFill>
              <a:srgbClr val="B4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Materializes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output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type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8089564-AB4D-4DD9-90A9-98003C666EE0}"/>
              </a:ext>
            </a:extLst>
          </p:cNvPr>
          <p:cNvSpPr/>
          <p:nvPr/>
        </p:nvSpPr>
        <p:spPr>
          <a:xfrm rot="8906754">
            <a:off x="2484068" y="3865191"/>
            <a:ext cx="1024759" cy="536028"/>
          </a:xfrm>
          <a:prstGeom prst="leftArrow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C80EBBA4-E6C6-4B0D-9727-ABA45FADA570}"/>
              </a:ext>
            </a:extLst>
          </p:cNvPr>
          <p:cNvSpPr/>
          <p:nvPr/>
        </p:nvSpPr>
        <p:spPr>
          <a:xfrm>
            <a:off x="549269" y="3296355"/>
            <a:ext cx="1747291" cy="920538"/>
          </a:xfrm>
          <a:prstGeom prst="foldedCorner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Creates</a:t>
            </a:r>
            <a:r>
              <a:rPr lang="fr-FR" sz="1600" dirty="0"/>
              <a:t> a variable </a:t>
            </a:r>
            <a:r>
              <a:rPr lang="fr-FR" sz="1600" dirty="0" err="1"/>
              <a:t>inside</a:t>
            </a:r>
            <a:r>
              <a:rPr lang="fr-FR" sz="1600" dirty="0"/>
              <a:t> the </a:t>
            </a:r>
            <a:r>
              <a:rPr lang="fr-FR" sz="1600" dirty="0" err="1"/>
              <a:t>query</a:t>
            </a:r>
            <a:endParaRPr lang="en-US" sz="1600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3615E06-D553-44A6-A6A0-CFD1E3B7A42D}"/>
              </a:ext>
            </a:extLst>
          </p:cNvPr>
          <p:cNvSpPr/>
          <p:nvPr/>
        </p:nvSpPr>
        <p:spPr>
          <a:xfrm>
            <a:off x="549269" y="4394262"/>
            <a:ext cx="1747291" cy="809563"/>
          </a:xfrm>
          <a:prstGeom prst="foldedCorner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Filters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21146CB-5690-4705-94CF-4CCF844FF960}"/>
              </a:ext>
            </a:extLst>
          </p:cNvPr>
          <p:cNvSpPr/>
          <p:nvPr/>
        </p:nvSpPr>
        <p:spPr>
          <a:xfrm rot="10800000">
            <a:off x="2431796" y="3187781"/>
            <a:ext cx="1024759" cy="536028"/>
          </a:xfrm>
          <a:prstGeom prst="leftArrow">
            <a:avLst/>
          </a:prstGeom>
          <a:solidFill>
            <a:srgbClr val="FF7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AED9-2D17-2437-682F-A1F562CA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77" y="328662"/>
            <a:ext cx="11200711" cy="606692"/>
          </a:xfrm>
        </p:spPr>
        <p:txBody>
          <a:bodyPr>
            <a:normAutofit/>
          </a:bodyPr>
          <a:lstStyle/>
          <a:p>
            <a:r>
              <a:rPr lang="en-US" dirty="0" err="1"/>
              <a:t>Linq</a:t>
            </a:r>
            <a:r>
              <a:rPr lang="en-US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14184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Guidelines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7232CF-6446-4F67-B54F-1633391C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72700"/>
              </p:ext>
            </p:extLst>
          </p:nvPr>
        </p:nvGraphicFramePr>
        <p:xfrm>
          <a:off x="960790" y="2124100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597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8941818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dirty="0" err="1"/>
                        <a:t>Take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advantage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deferred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execution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Linq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queries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F58DEA-0BFE-4A21-A786-3E2E230E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53842"/>
              </p:ext>
            </p:extLst>
          </p:nvPr>
        </p:nvGraphicFramePr>
        <p:xfrm>
          <a:off x="960790" y="3508108"/>
          <a:ext cx="102704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370">
                  <a:extLst>
                    <a:ext uri="{9D8B030D-6E8A-4147-A177-3AD203B41FA5}">
                      <a16:colId xmlns:a16="http://schemas.microsoft.com/office/drawing/2014/main" val="1271404041"/>
                    </a:ext>
                  </a:extLst>
                </a:gridCol>
                <a:gridCol w="8935045">
                  <a:extLst>
                    <a:ext uri="{9D8B030D-6E8A-4147-A177-3AD203B41FA5}">
                      <a16:colId xmlns:a16="http://schemas.microsoft.com/office/drawing/2014/main" val="30874978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DON’T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Create</a:t>
                      </a:r>
                      <a:r>
                        <a:rPr lang="fr-FR" dirty="0"/>
                        <a:t> multiple </a:t>
                      </a:r>
                      <a:r>
                        <a:rPr lang="fr-FR" dirty="0" err="1"/>
                        <a:t>iterations</a:t>
                      </a:r>
                      <a:r>
                        <a:rPr lang="fr-FR" dirty="0"/>
                        <a:t> of the </a:t>
                      </a:r>
                      <a:r>
                        <a:rPr lang="fr-FR" dirty="0" err="1"/>
                        <a:t>same</a:t>
                      </a:r>
                      <a:r>
                        <a:rPr lang="fr-FR" dirty="0"/>
                        <a:t> LINQ </a:t>
                      </a:r>
                      <a:r>
                        <a:rPr lang="fr-FR" dirty="0" err="1"/>
                        <a:t>query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24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6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78555E-85A1-456F-A28A-9FB7EF0F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Resolve LINQ queries on provided data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pic>
        <p:nvPicPr>
          <p:cNvPr id="5" name="Graphic 4" descr="Flask">
            <a:extLst>
              <a:ext uri="{FF2B5EF4-FFF2-40B4-BE49-F238E27FC236}">
                <a16:creationId xmlns:a16="http://schemas.microsoft.com/office/drawing/2014/main" id="{ADE4527A-4BEA-4502-91A3-F2301757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6807" y="474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0737"/>
      </p:ext>
    </p:extLst>
  </p:cSld>
  <p:clrMapOvr>
    <a:masterClrMapping/>
  </p:clrMapOvr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8632AD8F-0079-4CBB-83BA-EAAD1F879B6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7E556459-C47D-4584-9431-4649DB530FF7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7822E306-D5D6-48E7-B5DF-6B08F625A9BB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84CD226B-77C6-4065-B53A-97F02504BB97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harp Professional 1 - Template.potx" id="{1BEF0439-026D-4E0B-9756-15AADAEE8476}" vid="{DB96D00B-5064-4867-90E3-C37E54B701DB}"/>
    </a:ext>
  </a:extLst>
</a:theme>
</file>

<file path=ppt/theme/theme6.xml><?xml version="1.0" encoding="utf-8"?>
<a:theme xmlns:a="http://schemas.openxmlformats.org/drawingml/2006/main" name="Unrestricted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F8A46B6A-87FA-4B91-9D64-290BE8B3E034}"/>
    </a:ext>
  </a:extLst>
</a:theme>
</file>

<file path=ppt/theme/theme7.xml><?xml version="1.0" encoding="utf-8"?>
<a:theme xmlns:a="http://schemas.openxmlformats.org/drawingml/2006/main" name="1_Confidential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C58088C0-FF4D-4458-BF1F-FCAE39E34AF8}"/>
    </a:ext>
  </a:extLst>
</a:theme>
</file>

<file path=ppt/theme/theme8.xml><?xml version="1.0" encoding="utf-8"?>
<a:theme xmlns:a="http://schemas.openxmlformats.org/drawingml/2006/main" name="1_Highly Confidential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3B3DE15A-10AA-4645-80D7-AD9E5B6584CA}"/>
    </a:ext>
  </a:extLst>
</a:theme>
</file>

<file path=ppt/theme/theme9.xml><?xml version="1.0" encoding="utf-8"?>
<a:theme xmlns:a="http://schemas.openxmlformats.org/drawingml/2006/main" name="1_Restricted">
  <a:themeElements>
    <a:clrScheme name="Custom 5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9"/>
      </a:accent2>
      <a:accent3>
        <a:srgbClr val="C80000"/>
      </a:accent3>
      <a:accent4>
        <a:srgbClr val="FFB314"/>
      </a:accent4>
      <a:accent5>
        <a:srgbClr val="47800A"/>
      </a:accent5>
      <a:accent6>
        <a:srgbClr val="890078"/>
      </a:accent6>
      <a:hlink>
        <a:srgbClr val="FF5800"/>
      </a:hlink>
      <a:folHlink>
        <a:srgbClr val="890078"/>
      </a:folHlink>
    </a:clrScheme>
    <a:fontScheme name="Avanade 2023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100" dirty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anade 2023 Template - Full  -  Read-Only" id="{065F4D9C-8A47-4C39-93D5-59046E6B5BF1}" vid="{7F639858-8BAD-4CC6-A407-CD66C1DB0D6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53B87EFB7244EADCC789ED2C2340C" ma:contentTypeVersion="2" ma:contentTypeDescription="Create a new document." ma:contentTypeScope="" ma:versionID="8ebbb9f60ca777a25193f7c97c0a3b66">
  <xsd:schema xmlns:xsd="http://www.w3.org/2001/XMLSchema" xmlns:xs="http://www.w3.org/2001/XMLSchema" xmlns:p="http://schemas.microsoft.com/office/2006/metadata/properties" xmlns:ns2="5b01515a-3536-4c92-a408-421827cd2e34" targetNamespace="http://schemas.microsoft.com/office/2006/metadata/properties" ma:root="true" ma:fieldsID="c0aa4a4ff56090945afad180e684a118" ns2:_="">
    <xsd:import namespace="5b01515a-3536-4c92-a408-421827cd2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1515a-3536-4c92-a408-421827cd2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092495-B203-4AF5-A63F-B2AE96E617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90F56-47BD-4CEC-88D8-BD16AF340293}">
  <ds:schemaRefs>
    <ds:schemaRef ds:uri="http://purl.org/dc/elements/1.1/"/>
    <ds:schemaRef ds:uri="http://schemas.microsoft.com/office/2006/metadata/properties"/>
    <ds:schemaRef ds:uri="8402810e-281d-4b0f-8b03-5c2216cf65a7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53cd311-32ef-4fdc-9598-77aeecf5d7ec"/>
    <ds:schemaRef ds:uri="http://www.w3.org/XML/1998/namespace"/>
    <ds:schemaRef ds:uri="http://purl.org/dc/dcmitype/"/>
    <ds:schemaRef ds:uri="c5783b87-2ec3-42fa-bdc3-46c5b404b0c7"/>
    <ds:schemaRef ds:uri="47d816b5-c00d-4c6c-8a4b-3017555b549d"/>
    <ds:schemaRef ds:uri="0e56c044-f2f6-4825-ae61-b726c90d87ff"/>
  </ds:schemaRefs>
</ds:datastoreItem>
</file>

<file path=customXml/itemProps3.xml><?xml version="1.0" encoding="utf-8"?>
<ds:datastoreItem xmlns:ds="http://schemas.openxmlformats.org/officeDocument/2006/customXml" ds:itemID="{CB13A265-720A-4579-8AFA-7BA68975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1515a-3536-4c92-a408-421827cd2e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524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Source Sans Pro</vt:lpstr>
      <vt:lpstr>Avanade_Luminous</vt:lpstr>
      <vt:lpstr>2_Aurora Divider</vt:lpstr>
      <vt:lpstr>Highly Confidential</vt:lpstr>
      <vt:lpstr>Confidential</vt:lpstr>
      <vt:lpstr>Restricted</vt:lpstr>
      <vt:lpstr>Unrestricted</vt:lpstr>
      <vt:lpstr>1_Confidential</vt:lpstr>
      <vt:lpstr>1_Highly Confidential</vt:lpstr>
      <vt:lpstr>1_Restricted</vt:lpstr>
      <vt:lpstr>C# Professional Level 1 </vt:lpstr>
      <vt:lpstr>What is LINQ (Language-Integrated Query)</vt:lpstr>
      <vt:lpstr>Query syntax</vt:lpstr>
      <vt:lpstr>API syntax</vt:lpstr>
      <vt:lpstr>Linq query</vt:lpstr>
      <vt:lpstr>Guidelines</vt:lpstr>
      <vt:lpstr>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Thibault Falise</dc:creator>
  <cp:keywords/>
  <dc:description/>
  <cp:lastModifiedBy>Guillaume Lesur</cp:lastModifiedBy>
  <cp:revision>142</cp:revision>
  <dcterms:created xsi:type="dcterms:W3CDTF">2017-02-20T13:38:19Z</dcterms:created>
  <dcterms:modified xsi:type="dcterms:W3CDTF">2023-05-10T15:18:26Z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0x010100F2A53B87EFB7244EADCC789ED2C2340C</vt:lpwstr>
  </property>
  <property fmtid="{D5CDD505-2E9C-101B-9397-08002B2CF9AE}" pid="3" name="MSIP_Label_5fae8262-b78e-4366-8929-a5d6aac95320_Enabled">
    <vt:lpwstr>true</vt:lpwstr>
  </property>
  <property fmtid="{D5CDD505-2E9C-101B-9397-08002B2CF9AE}" pid="4" name="MSIP_Label_5fae8262-b78e-4366-8929-a5d6aac95320_SetDate">
    <vt:lpwstr>2021-02-09T13:47:24Z</vt:lpwstr>
  </property>
  <property fmtid="{D5CDD505-2E9C-101B-9397-08002B2CF9AE}" pid="5" name="MSIP_Label_5fae8262-b78e-4366-8929-a5d6aac95320_Method">
    <vt:lpwstr>Standard</vt:lpwstr>
  </property>
  <property fmtid="{D5CDD505-2E9C-101B-9397-08002B2CF9AE}" pid="6" name="MSIP_Label_5fae8262-b78e-4366-8929-a5d6aac95320_Name">
    <vt:lpwstr>5fae8262-b78e-4366-8929-a5d6aac95320</vt:lpwstr>
  </property>
  <property fmtid="{D5CDD505-2E9C-101B-9397-08002B2CF9AE}" pid="7" name="MSIP_Label_5fae8262-b78e-4366-8929-a5d6aac95320_SiteId">
    <vt:lpwstr>cf36141c-ddd7-45a7-b073-111f66d0b30c</vt:lpwstr>
  </property>
  <property fmtid="{D5CDD505-2E9C-101B-9397-08002B2CF9AE}" pid="8" name="MSIP_Label_5fae8262-b78e-4366-8929-a5d6aac95320_ActionId">
    <vt:lpwstr>e8359ddb-d236-4bc5-a834-d6ca702f2c2a</vt:lpwstr>
  </property>
  <property fmtid="{D5CDD505-2E9C-101B-9397-08002B2CF9AE}" pid="9" name="MSIP_Label_5fae8262-b78e-4366-8929-a5d6aac95320_ContentBits">
    <vt:lpwstr>0</vt:lpwstr>
  </property>
  <property fmtid="{D5CDD505-2E9C-101B-9397-08002B2CF9AE}" pid="10" name="xd_ProgID">
    <vt:lpwstr/>
  </property>
  <property fmtid="{D5CDD505-2E9C-101B-9397-08002B2CF9AE}" pid="11" name="TemplateUrl">
    <vt:lpwstr/>
  </property>
  <property fmtid="{D5CDD505-2E9C-101B-9397-08002B2CF9AE}" pid="12" name="ComplianceAssetId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xd_Signature">
    <vt:bool>false</vt:bool>
  </property>
</Properties>
</file>