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8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  <p:sldMasterId id="2147483786" r:id="rId9"/>
    <p:sldMasterId id="2147483824" r:id="rId10"/>
    <p:sldMasterId id="2147483859" r:id="rId11"/>
    <p:sldMasterId id="2147483894" r:id="rId12"/>
  </p:sldMasterIdLst>
  <p:notesMasterIdLst>
    <p:notesMasterId r:id="rId30"/>
  </p:notesMasterIdLst>
  <p:sldIdLst>
    <p:sldId id="258" r:id="rId13"/>
    <p:sldId id="277" r:id="rId14"/>
    <p:sldId id="278" r:id="rId15"/>
    <p:sldId id="272" r:id="rId16"/>
    <p:sldId id="295" r:id="rId17"/>
    <p:sldId id="296" r:id="rId18"/>
    <p:sldId id="298" r:id="rId19"/>
    <p:sldId id="279" r:id="rId20"/>
    <p:sldId id="280" r:id="rId21"/>
    <p:sldId id="290" r:id="rId22"/>
    <p:sldId id="291" r:id="rId23"/>
    <p:sldId id="292" r:id="rId24"/>
    <p:sldId id="293" r:id="rId25"/>
    <p:sldId id="286" r:id="rId26"/>
    <p:sldId id="287" r:id="rId27"/>
    <p:sldId id="299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563779-4BB0-48C8-BAE5-B0488418B8DA}">
          <p14:sldIdLst>
            <p14:sldId id="258"/>
          </p14:sldIdLst>
        </p14:section>
        <p14:section name="StringBuilder" id="{FBF3B6D2-993B-43DD-A49F-6FB0BD53F9E8}">
          <p14:sldIdLst>
            <p14:sldId id="277"/>
            <p14:sldId id="278"/>
            <p14:sldId id="272"/>
          </p14:sldIdLst>
        </p14:section>
        <p14:section name="String Interpolation" id="{278ACB3C-AB30-4105-BCCA-0D533822DD62}">
          <p14:sldIdLst>
            <p14:sldId id="295"/>
            <p14:sldId id="296"/>
            <p14:sldId id="298"/>
          </p14:sldIdLst>
        </p14:section>
        <p14:section name="Regular expressions" id="{18D512F8-CAE9-43B4-9174-0218814A61A8}">
          <p14:sldIdLst>
            <p14:sldId id="279"/>
            <p14:sldId id="280"/>
            <p14:sldId id="290"/>
            <p14:sldId id="291"/>
            <p14:sldId id="292"/>
            <p14:sldId id="293"/>
            <p14:sldId id="286"/>
            <p14:sldId id="287"/>
            <p14:sldId id="299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aume Pugnet" initials="GP" lastIdx="1" clrIdx="0">
    <p:extLst>
      <p:ext uri="{19B8F6BF-5375-455C-9EA6-DF929625EA0E}">
        <p15:presenceInfo xmlns:p15="http://schemas.microsoft.com/office/powerpoint/2012/main" userId="S::guillaume.pugnet@avanade.com::b8276a35-268c-4e47-876e-8ee6d96d2f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A7A3A"/>
    <a:srgbClr val="C80000"/>
    <a:srgbClr val="FFFFFF"/>
    <a:srgbClr val="FF7105"/>
    <a:srgbClr val="B43C14"/>
    <a:srgbClr val="890078"/>
    <a:srgbClr val="970032"/>
    <a:srgbClr val="FFB414"/>
    <a:srgbClr val="FF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04F89-7B49-477D-B11C-1FC1A794A788}" v="2" dt="2023-05-10T15:32:31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1" autoAdjust="0"/>
  </p:normalViewPr>
  <p:slideViewPr>
    <p:cSldViewPr snapToGrid="0">
      <p:cViewPr varScale="1">
        <p:scale>
          <a:sx n="145" d="100"/>
          <a:sy n="145" d="100"/>
        </p:scale>
        <p:origin x="138" y="2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Lesur" userId="cdb45b52-b811-4338-85f2-a66c25d43418" providerId="ADAL" clId="{B9804F89-7B49-477D-B11C-1FC1A794A788}"/>
    <pc:docChg chg="undo custSel addSld delSld modSld modMainMaster modSection">
      <pc:chgData name="Guillaume Lesur" userId="cdb45b52-b811-4338-85f2-a66c25d43418" providerId="ADAL" clId="{B9804F89-7B49-477D-B11C-1FC1A794A788}" dt="2023-05-10T16:01:06.833" v="243" actId="14734"/>
      <pc:docMkLst>
        <pc:docMk/>
      </pc:docMkLst>
      <pc:sldChg chg="del">
        <pc:chgData name="Guillaume Lesur" userId="cdb45b52-b811-4338-85f2-a66c25d43418" providerId="ADAL" clId="{B9804F89-7B49-477D-B11C-1FC1A794A788}" dt="2023-05-10T15:21:27.177" v="23" actId="47"/>
        <pc:sldMkLst>
          <pc:docMk/>
          <pc:sldMk cId="1072752447" sldId="256"/>
        </pc:sldMkLst>
      </pc:sldChg>
      <pc:sldChg chg="addSp delSp modSp mod modClrScheme chgLayout">
        <pc:chgData name="Guillaume Lesur" userId="cdb45b52-b811-4338-85f2-a66c25d43418" providerId="ADAL" clId="{B9804F89-7B49-477D-B11C-1FC1A794A788}" dt="2023-05-10T15:22:02.949" v="33" actId="478"/>
        <pc:sldMkLst>
          <pc:docMk/>
          <pc:sldMk cId="3309903501" sldId="258"/>
        </pc:sldMkLst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2" creationId="{B3295FA7-76F5-47D3-656A-C315DAEF2B07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3" creationId="{AF9C9EF6-9535-3314-955B-037FB3B49F4E}"/>
          </ac:spMkLst>
        </pc:spChg>
        <pc:spChg chg="mod ord">
          <ac:chgData name="Guillaume Lesur" userId="cdb45b52-b811-4338-85f2-a66c25d43418" providerId="ADAL" clId="{B9804F89-7B49-477D-B11C-1FC1A794A788}" dt="2023-05-10T15:21:59.780" v="32"/>
          <ac:spMkLst>
            <pc:docMk/>
            <pc:sldMk cId="3309903501" sldId="258"/>
            <ac:spMk id="4" creationId="{00000000-0000-0000-0000-000000000000}"/>
          </ac:spMkLst>
        </pc:spChg>
        <pc:spChg chg="del mod ord">
          <ac:chgData name="Guillaume Lesur" userId="cdb45b52-b811-4338-85f2-a66c25d43418" providerId="ADAL" clId="{B9804F89-7B49-477D-B11C-1FC1A794A788}" dt="2023-05-10T15:22:02.949" v="33" actId="478"/>
          <ac:spMkLst>
            <pc:docMk/>
            <pc:sldMk cId="3309903501" sldId="258"/>
            <ac:spMk id="5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6" creationId="{B61D06DF-4710-22B0-6A18-7BA029CC2D25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7" creationId="{18E1BEBA-36BA-7902-48A1-25CBE3B59AA3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8" creationId="{8EE4E02B-F01A-EFFC-EC07-F8A5DFBCFAA8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9" creationId="{FDFF87CE-DCC0-88D5-3456-CB3FE32BDA67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10" creationId="{90253754-8726-D2D0-9E1A-0F451ACD692D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11" creationId="{C97C3A90-5B64-8E50-CC73-A64B4D10DC46}"/>
          </ac:spMkLst>
        </pc:spChg>
        <pc:spChg chg="add del mod ord">
          <ac:chgData name="Guillaume Lesur" userId="cdb45b52-b811-4338-85f2-a66c25d43418" providerId="ADAL" clId="{B9804F89-7B49-477D-B11C-1FC1A794A788}" dt="2023-05-10T15:21:42.368" v="27" actId="700"/>
          <ac:spMkLst>
            <pc:docMk/>
            <pc:sldMk cId="3309903501" sldId="258"/>
            <ac:spMk id="12" creationId="{F6AC4B08-1CE2-A96A-4DB3-5F21633F0304}"/>
          </ac:spMkLst>
        </pc:spChg>
        <pc:spChg chg="add mod ord">
          <ac:chgData name="Guillaume Lesur" userId="cdb45b52-b811-4338-85f2-a66c25d43418" providerId="ADAL" clId="{B9804F89-7B49-477D-B11C-1FC1A794A788}" dt="2023-05-10T15:21:52.410" v="31" actId="14100"/>
          <ac:spMkLst>
            <pc:docMk/>
            <pc:sldMk cId="3309903501" sldId="258"/>
            <ac:spMk id="13" creationId="{8A1C3F43-1C9A-EFE2-2418-04CA4083D1AF}"/>
          </ac:spMkLst>
        </pc:spChg>
      </pc:sldChg>
      <pc:sldChg chg="modSp del">
        <pc:chgData name="Guillaume Lesur" userId="cdb45b52-b811-4338-85f2-a66c25d43418" providerId="ADAL" clId="{B9804F89-7B49-477D-B11C-1FC1A794A788}" dt="2023-05-10T15:22:11.111" v="34" actId="47"/>
        <pc:sldMkLst>
          <pc:docMk/>
          <pc:sldMk cId="1213351221" sldId="259"/>
        </pc:sldMkLst>
        <pc:spChg chg="mod">
          <ac:chgData name="Guillaume Lesur" userId="cdb45b52-b811-4338-85f2-a66c25d43418" providerId="ADAL" clId="{B9804F89-7B49-477D-B11C-1FC1A794A788}" dt="2023-05-10T15:21:25.311" v="21"/>
          <ac:spMkLst>
            <pc:docMk/>
            <pc:sldMk cId="1213351221" sldId="259"/>
            <ac:spMk id="6" creationId="{00000000-0000-0000-0000-000000000000}"/>
          </ac:spMkLst>
        </pc:spChg>
        <pc:spChg chg="mod">
          <ac:chgData name="Guillaume Lesur" userId="cdb45b52-b811-4338-85f2-a66c25d43418" providerId="ADAL" clId="{B9804F89-7B49-477D-B11C-1FC1A794A788}" dt="2023-05-10T15:21:25.311" v="21"/>
          <ac:spMkLst>
            <pc:docMk/>
            <pc:sldMk cId="1213351221" sldId="259"/>
            <ac:spMk id="7" creationId="{00000000-0000-0000-0000-000000000000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23:12.962" v="40" actId="478"/>
        <pc:sldMkLst>
          <pc:docMk/>
          <pc:sldMk cId="4243577494" sldId="272"/>
        </pc:sldMkLst>
        <pc:spChg chg="add del mod ord">
          <ac:chgData name="Guillaume Lesur" userId="cdb45b52-b811-4338-85f2-a66c25d43418" providerId="ADAL" clId="{B9804F89-7B49-477D-B11C-1FC1A794A788}" dt="2023-05-10T15:23:12.962" v="40" actId="478"/>
          <ac:spMkLst>
            <pc:docMk/>
            <pc:sldMk cId="4243577494" sldId="272"/>
            <ac:spMk id="2" creationId="{33FA4882-9021-BC23-DA6F-A48740944F03}"/>
          </ac:spMkLst>
        </pc:spChg>
        <pc:spChg chg="mod ord">
          <ac:chgData name="Guillaume Lesur" userId="cdb45b52-b811-4338-85f2-a66c25d43418" providerId="ADAL" clId="{B9804F89-7B49-477D-B11C-1FC1A794A788}" dt="2023-05-10T15:23:04.902" v="38" actId="700"/>
          <ac:spMkLst>
            <pc:docMk/>
            <pc:sldMk cId="4243577494" sldId="272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3:04.902" v="38" actId="700"/>
          <ac:spMkLst>
            <pc:docMk/>
            <pc:sldMk cId="4243577494" sldId="272"/>
            <ac:spMk id="4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3:04.902" v="38" actId="700"/>
          <ac:spMkLst>
            <pc:docMk/>
            <pc:sldMk cId="4243577494" sldId="272"/>
            <ac:spMk id="5" creationId="{A54A1B07-0CBE-432F-B51D-E1D4D1D39EFA}"/>
          </ac:spMkLst>
        </pc:spChg>
        <pc:spChg chg="del">
          <ac:chgData name="Guillaume Lesur" userId="cdb45b52-b811-4338-85f2-a66c25d43418" providerId="ADAL" clId="{B9804F89-7B49-477D-B11C-1FC1A794A788}" dt="2023-05-10T15:23:11.321" v="39" actId="478"/>
          <ac:spMkLst>
            <pc:docMk/>
            <pc:sldMk cId="4243577494" sldId="272"/>
            <ac:spMk id="6" creationId="{316518AF-6B99-2C56-FB96-CB1778C3A610}"/>
          </ac:spMkLst>
        </pc:spChg>
      </pc:sldChg>
      <pc:sldChg chg="modSp mod modClrScheme chgLayout">
        <pc:chgData name="Guillaume Lesur" userId="cdb45b52-b811-4338-85f2-a66c25d43418" providerId="ADAL" clId="{B9804F89-7B49-477D-B11C-1FC1A794A788}" dt="2023-05-10T15:22:43.393" v="35" actId="700"/>
        <pc:sldMkLst>
          <pc:docMk/>
          <pc:sldMk cId="1866282510" sldId="277"/>
        </pc:sldMkLst>
        <pc:spChg chg="mod ord">
          <ac:chgData name="Guillaume Lesur" userId="cdb45b52-b811-4338-85f2-a66c25d43418" providerId="ADAL" clId="{B9804F89-7B49-477D-B11C-1FC1A794A788}" dt="2023-05-10T15:22:43.393" v="35" actId="700"/>
          <ac:spMkLst>
            <pc:docMk/>
            <pc:sldMk cId="1866282510" sldId="277"/>
            <ac:spMk id="2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2:43.393" v="35" actId="700"/>
          <ac:spMkLst>
            <pc:docMk/>
            <pc:sldMk cId="1866282510" sldId="277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2:43.393" v="35" actId="700"/>
          <ac:spMkLst>
            <pc:docMk/>
            <pc:sldMk cId="1866282510" sldId="277"/>
            <ac:spMk id="4" creationId="{00000000-0000-0000-0000-000000000000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22:57.303" v="37" actId="478"/>
        <pc:sldMkLst>
          <pc:docMk/>
          <pc:sldMk cId="450071042" sldId="278"/>
        </pc:sldMkLst>
        <pc:spChg chg="mod ord">
          <ac:chgData name="Guillaume Lesur" userId="cdb45b52-b811-4338-85f2-a66c25d43418" providerId="ADAL" clId="{B9804F89-7B49-477D-B11C-1FC1A794A788}" dt="2023-05-10T15:22:53.702" v="36" actId="700"/>
          <ac:spMkLst>
            <pc:docMk/>
            <pc:sldMk cId="450071042" sldId="278"/>
            <ac:spMk id="2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2:53.702" v="36" actId="700"/>
          <ac:spMkLst>
            <pc:docMk/>
            <pc:sldMk cId="450071042" sldId="278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2:53.702" v="36" actId="700"/>
          <ac:spMkLst>
            <pc:docMk/>
            <pc:sldMk cId="450071042" sldId="278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22:57.303" v="37" actId="478"/>
          <ac:spMkLst>
            <pc:docMk/>
            <pc:sldMk cId="450071042" sldId="278"/>
            <ac:spMk id="5" creationId="{7CAF4A44-0D20-5C75-6FCF-C139B837D572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24:15.661" v="50" actId="478"/>
        <pc:sldMkLst>
          <pc:docMk/>
          <pc:sldMk cId="140189887" sldId="279"/>
        </pc:sldMkLst>
        <pc:spChg chg="mod ord">
          <ac:chgData name="Guillaume Lesur" userId="cdb45b52-b811-4338-85f2-a66c25d43418" providerId="ADAL" clId="{B9804F89-7B49-477D-B11C-1FC1A794A788}" dt="2023-05-10T15:24:12.034" v="49" actId="700"/>
          <ac:spMkLst>
            <pc:docMk/>
            <pc:sldMk cId="140189887" sldId="279"/>
            <ac:spMk id="2" creationId="{00000000-0000-0000-0000-000000000000}"/>
          </ac:spMkLst>
        </pc:spChg>
        <pc:spChg chg="del mod ord">
          <ac:chgData name="Guillaume Lesur" userId="cdb45b52-b811-4338-85f2-a66c25d43418" providerId="ADAL" clId="{B9804F89-7B49-477D-B11C-1FC1A794A788}" dt="2023-05-10T15:24:12.034" v="49" actId="700"/>
          <ac:spMkLst>
            <pc:docMk/>
            <pc:sldMk cId="140189887" sldId="279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4:12.034" v="49" actId="700"/>
          <ac:spMkLst>
            <pc:docMk/>
            <pc:sldMk cId="140189887" sldId="279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24:15.661" v="50" actId="478"/>
          <ac:spMkLst>
            <pc:docMk/>
            <pc:sldMk cId="140189887" sldId="279"/>
            <ac:spMk id="5" creationId="{30267B71-15F9-68E5-0F12-A00EB58834DB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24:59.400" v="58" actId="478"/>
        <pc:sldMkLst>
          <pc:docMk/>
          <pc:sldMk cId="1073240216" sldId="280"/>
        </pc:sldMkLst>
        <pc:spChg chg="mod ord">
          <ac:chgData name="Guillaume Lesur" userId="cdb45b52-b811-4338-85f2-a66c25d43418" providerId="ADAL" clId="{B9804F89-7B49-477D-B11C-1FC1A794A788}" dt="2023-05-10T15:24:57.559" v="57" actId="700"/>
          <ac:spMkLst>
            <pc:docMk/>
            <pc:sldMk cId="1073240216" sldId="280"/>
            <ac:spMk id="2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4:57.559" v="57" actId="700"/>
          <ac:spMkLst>
            <pc:docMk/>
            <pc:sldMk cId="1073240216" sldId="280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4:57.559" v="57" actId="700"/>
          <ac:spMkLst>
            <pc:docMk/>
            <pc:sldMk cId="1073240216" sldId="280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1073240216" sldId="280"/>
            <ac:spMk id="5" creationId="{AC84B4F2-0D59-F36D-75A5-8D05171AC0AB}"/>
          </ac:spMkLst>
        </pc:spChg>
        <pc:spChg chg="add del mod ord">
          <ac:chgData name="Guillaume Lesur" userId="cdb45b52-b811-4338-85f2-a66c25d43418" providerId="ADAL" clId="{B9804F89-7B49-477D-B11C-1FC1A794A788}" dt="2023-05-10T15:24:59.400" v="58" actId="478"/>
          <ac:spMkLst>
            <pc:docMk/>
            <pc:sldMk cId="1073240216" sldId="280"/>
            <ac:spMk id="6" creationId="{E9FF8569-46DB-6200-38B5-B4E68BD16D01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6:00:51.433" v="238" actId="478"/>
        <pc:sldMkLst>
          <pc:docMk/>
          <pc:sldMk cId="2148900086" sldId="286"/>
        </pc:sldMkLst>
        <pc:spChg chg="mod ord">
          <ac:chgData name="Guillaume Lesur" userId="cdb45b52-b811-4338-85f2-a66c25d43418" providerId="ADAL" clId="{B9804F89-7B49-477D-B11C-1FC1A794A788}" dt="2023-05-10T16:00:30.184" v="231" actId="700"/>
          <ac:spMkLst>
            <pc:docMk/>
            <pc:sldMk cId="2148900086" sldId="286"/>
            <ac:spMk id="2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6:00:30.184" v="231" actId="700"/>
          <ac:spMkLst>
            <pc:docMk/>
            <pc:sldMk cId="2148900086" sldId="286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6:00:30.184" v="231" actId="700"/>
          <ac:spMkLst>
            <pc:docMk/>
            <pc:sldMk cId="2148900086" sldId="286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2148900086" sldId="286"/>
            <ac:spMk id="5" creationId="{8B8DB6B6-26EC-7207-E7F0-F1F37CCADDFD}"/>
          </ac:spMkLst>
        </pc:spChg>
        <pc:spChg chg="add del mod ord">
          <ac:chgData name="Guillaume Lesur" userId="cdb45b52-b811-4338-85f2-a66c25d43418" providerId="ADAL" clId="{B9804F89-7B49-477D-B11C-1FC1A794A788}" dt="2023-05-10T15:52:06.173" v="204" actId="478"/>
          <ac:spMkLst>
            <pc:docMk/>
            <pc:sldMk cId="2148900086" sldId="286"/>
            <ac:spMk id="6" creationId="{D04FD27D-275D-E343-AFE8-546E19359C13}"/>
          </ac:spMkLst>
        </pc:spChg>
        <pc:spChg chg="add del mod ord">
          <ac:chgData name="Guillaume Lesur" userId="cdb45b52-b811-4338-85f2-a66c25d43418" providerId="ADAL" clId="{B9804F89-7B49-477D-B11C-1FC1A794A788}" dt="2023-05-10T16:00:30.184" v="231" actId="700"/>
          <ac:spMkLst>
            <pc:docMk/>
            <pc:sldMk cId="2148900086" sldId="286"/>
            <ac:spMk id="7" creationId="{EB132C55-EC53-7A46-873D-FD2E6D3F3F0C}"/>
          </ac:spMkLst>
        </pc:spChg>
        <pc:spChg chg="add del mod ord">
          <ac:chgData name="Guillaume Lesur" userId="cdb45b52-b811-4338-85f2-a66c25d43418" providerId="ADAL" clId="{B9804F89-7B49-477D-B11C-1FC1A794A788}" dt="2023-05-10T16:00:51.433" v="238" actId="478"/>
          <ac:spMkLst>
            <pc:docMk/>
            <pc:sldMk cId="2148900086" sldId="286"/>
            <ac:spMk id="8" creationId="{CA635AE0-4DA5-0A00-A42D-5506492F43F1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6:00:54.447" v="239" actId="478"/>
        <pc:sldMkLst>
          <pc:docMk/>
          <pc:sldMk cId="3822232207" sldId="287"/>
        </pc:sldMkLst>
        <pc:spChg chg="mod ord">
          <ac:chgData name="Guillaume Lesur" userId="cdb45b52-b811-4338-85f2-a66c25d43418" providerId="ADAL" clId="{B9804F89-7B49-477D-B11C-1FC1A794A788}" dt="2023-05-10T15:59:52.697" v="226" actId="700"/>
          <ac:spMkLst>
            <pc:docMk/>
            <pc:sldMk cId="3822232207" sldId="287"/>
            <ac:spMk id="2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59:52.697" v="226" actId="700"/>
          <ac:spMkLst>
            <pc:docMk/>
            <pc:sldMk cId="3822232207" sldId="287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59:52.697" v="226" actId="700"/>
          <ac:spMkLst>
            <pc:docMk/>
            <pc:sldMk cId="3822232207" sldId="287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3822232207" sldId="287"/>
            <ac:spMk id="5" creationId="{F371D885-7493-12B8-2B15-34169568ED44}"/>
          </ac:spMkLst>
        </pc:spChg>
        <pc:spChg chg="add del mod ord">
          <ac:chgData name="Guillaume Lesur" userId="cdb45b52-b811-4338-85f2-a66c25d43418" providerId="ADAL" clId="{B9804F89-7B49-477D-B11C-1FC1A794A788}" dt="2023-05-10T15:52:09.751" v="205" actId="478"/>
          <ac:spMkLst>
            <pc:docMk/>
            <pc:sldMk cId="3822232207" sldId="287"/>
            <ac:spMk id="6" creationId="{386D55B0-1A9E-35D5-E285-0D6008A02C57}"/>
          </ac:spMkLst>
        </pc:spChg>
        <pc:spChg chg="add del mod ord">
          <ac:chgData name="Guillaume Lesur" userId="cdb45b52-b811-4338-85f2-a66c25d43418" providerId="ADAL" clId="{B9804F89-7B49-477D-B11C-1FC1A794A788}" dt="2023-05-10T15:59:52.697" v="226" actId="700"/>
          <ac:spMkLst>
            <pc:docMk/>
            <pc:sldMk cId="3822232207" sldId="287"/>
            <ac:spMk id="7" creationId="{AE5BE028-C8BC-D18C-9F79-92CCBAFF0396}"/>
          </ac:spMkLst>
        </pc:spChg>
        <pc:spChg chg="add del mod ord">
          <ac:chgData name="Guillaume Lesur" userId="cdb45b52-b811-4338-85f2-a66c25d43418" providerId="ADAL" clId="{B9804F89-7B49-477D-B11C-1FC1A794A788}" dt="2023-05-10T16:00:54.447" v="239" actId="478"/>
          <ac:spMkLst>
            <pc:docMk/>
            <pc:sldMk cId="3822232207" sldId="287"/>
            <ac:spMk id="8" creationId="{C2538C70-BEF3-8948-3A96-D3EB33B08166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6:00:07.850" v="229" actId="478"/>
        <pc:sldMkLst>
          <pc:docMk/>
          <pc:sldMk cId="1103402741" sldId="290"/>
        </pc:sldMkLst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1103402741" sldId="290"/>
            <ac:spMk id="2" creationId="{DA006F02-7376-B9F4-C5E4-64B2439D4D83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1103402741" sldId="290"/>
            <ac:spMk id="3" creationId="{ABB07A65-BDA9-25B0-AB23-8580775BD90E}"/>
          </ac:spMkLst>
        </pc:spChg>
        <pc:spChg chg="mod ord">
          <ac:chgData name="Guillaume Lesur" userId="cdb45b52-b811-4338-85f2-a66c25d43418" providerId="ADAL" clId="{B9804F89-7B49-477D-B11C-1FC1A794A788}" dt="2023-05-10T16:00:01.186" v="227" actId="700"/>
          <ac:spMkLst>
            <pc:docMk/>
            <pc:sldMk cId="1103402741" sldId="290"/>
            <ac:spMk id="4" creationId="{EFCF11EE-87CF-4F33-A743-28478D627F2D}"/>
          </ac:spMkLst>
        </pc:spChg>
        <pc:spChg chg="add del mod ord">
          <ac:chgData name="Guillaume Lesur" userId="cdb45b52-b811-4338-85f2-a66c25d43418" providerId="ADAL" clId="{B9804F89-7B49-477D-B11C-1FC1A794A788}" dt="2023-05-10T15:25:14.861" v="61" actId="478"/>
          <ac:spMkLst>
            <pc:docMk/>
            <pc:sldMk cId="1103402741" sldId="290"/>
            <ac:spMk id="5" creationId="{5CB72C31-0445-AF0F-B83C-C956687D25F5}"/>
          </ac:spMkLst>
        </pc:spChg>
        <pc:spChg chg="add del mod ord">
          <ac:chgData name="Guillaume Lesur" userId="cdb45b52-b811-4338-85f2-a66c25d43418" providerId="ADAL" clId="{B9804F89-7B49-477D-B11C-1FC1A794A788}" dt="2023-05-10T15:25:44.536" v="66" actId="478"/>
          <ac:spMkLst>
            <pc:docMk/>
            <pc:sldMk cId="1103402741" sldId="290"/>
            <ac:spMk id="7" creationId="{29960E7F-FBF1-8BD8-3F58-E73CD9ED8DB7}"/>
          </ac:spMkLst>
        </pc:spChg>
        <pc:spChg chg="add del mod ord">
          <ac:chgData name="Guillaume Lesur" userId="cdb45b52-b811-4338-85f2-a66c25d43418" providerId="ADAL" clId="{B9804F89-7B49-477D-B11C-1FC1A794A788}" dt="2023-05-10T16:00:06.154" v="228" actId="478"/>
          <ac:spMkLst>
            <pc:docMk/>
            <pc:sldMk cId="1103402741" sldId="290"/>
            <ac:spMk id="10" creationId="{8874FD4A-5765-CAB7-D484-4455D0AD327F}"/>
          </ac:spMkLst>
        </pc:spChg>
        <pc:spChg chg="add del mod ord">
          <ac:chgData name="Guillaume Lesur" userId="cdb45b52-b811-4338-85f2-a66c25d43418" providerId="ADAL" clId="{B9804F89-7B49-477D-B11C-1FC1A794A788}" dt="2023-05-10T16:00:07.850" v="229" actId="478"/>
          <ac:spMkLst>
            <pc:docMk/>
            <pc:sldMk cId="1103402741" sldId="290"/>
            <ac:spMk id="15" creationId="{895A6661-94F6-F3EE-D7D7-A1E4ABE7C0CB}"/>
          </ac:spMkLst>
        </pc:spChg>
        <pc:graphicFrameChg chg="mod modGraphic">
          <ac:chgData name="Guillaume Lesur" userId="cdb45b52-b811-4338-85f2-a66c25d43418" providerId="ADAL" clId="{B9804F89-7B49-477D-B11C-1FC1A794A788}" dt="2023-05-10T15:35:00.792" v="121" actId="255"/>
          <ac:graphicFrameMkLst>
            <pc:docMk/>
            <pc:sldMk cId="1103402741" sldId="290"/>
            <ac:graphicFrameMk id="6" creationId="{A463E370-5AB7-4264-B468-3C899B28B399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40:39.048" v="133" actId="1076"/>
          <ac:graphicFrameMkLst>
            <pc:docMk/>
            <pc:sldMk cId="1103402741" sldId="290"/>
            <ac:graphicFrameMk id="8" creationId="{5F0C990E-849A-4A98-90C7-CC8992C9BA2A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41:03.444" v="135" actId="1076"/>
          <ac:graphicFrameMkLst>
            <pc:docMk/>
            <pc:sldMk cId="1103402741" sldId="290"/>
            <ac:graphicFrameMk id="9" creationId="{2BD7CA07-5AEF-495A-95C7-D5FD586D9260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0:10.616" v="129"/>
          <ac:graphicFrameMkLst>
            <pc:docMk/>
            <pc:sldMk cId="1103402741" sldId="290"/>
            <ac:graphicFrameMk id="11" creationId="{64199010-F544-42AA-94B0-9EA95325294A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40:24.109" v="132"/>
          <ac:graphicFrameMkLst>
            <pc:docMk/>
            <pc:sldMk cId="1103402741" sldId="290"/>
            <ac:graphicFrameMk id="12" creationId="{D07D003E-1516-47DD-9749-1129B79D6E0A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35:14.872" v="122" actId="255"/>
          <ac:graphicFrameMkLst>
            <pc:docMk/>
            <pc:sldMk cId="1103402741" sldId="290"/>
            <ac:graphicFrameMk id="13" creationId="{DC34A67D-AE42-4D92-907C-E464BAEDB0EA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40:52.285" v="134" actId="1076"/>
          <ac:graphicFrameMkLst>
            <pc:docMk/>
            <pc:sldMk cId="1103402741" sldId="290"/>
            <ac:graphicFrameMk id="14" creationId="{8A9FFA43-7DC3-44C0-B7BB-2080146F4191}"/>
          </ac:graphicFrameMkLst>
        </pc:graphicFrameChg>
      </pc:sldChg>
      <pc:sldChg chg="addSp delSp modSp mod modClrScheme chgLayout">
        <pc:chgData name="Guillaume Lesur" userId="cdb45b52-b811-4338-85f2-a66c25d43418" providerId="ADAL" clId="{B9804F89-7B49-477D-B11C-1FC1A794A788}" dt="2023-05-10T16:00:39.604" v="235" actId="478"/>
        <pc:sldMkLst>
          <pc:docMk/>
          <pc:sldMk cId="2258345297" sldId="291"/>
        </pc:sldMkLst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2258345297" sldId="291"/>
            <ac:spMk id="2" creationId="{016EA0AD-4B30-17D1-B7D1-516C4E7005EE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2258345297" sldId="291"/>
            <ac:spMk id="3" creationId="{34B47E60-D5E9-0C0F-FAD0-B031F3A00C96}"/>
          </ac:spMkLst>
        </pc:spChg>
        <pc:spChg chg="mod ord">
          <ac:chgData name="Guillaume Lesur" userId="cdb45b52-b811-4338-85f2-a66c25d43418" providerId="ADAL" clId="{B9804F89-7B49-477D-B11C-1FC1A794A788}" dt="2023-05-10T16:00:23.685" v="230" actId="700"/>
          <ac:spMkLst>
            <pc:docMk/>
            <pc:sldMk cId="2258345297" sldId="291"/>
            <ac:spMk id="4" creationId="{EFCF11EE-87CF-4F33-A743-28478D627F2D}"/>
          </ac:spMkLst>
        </pc:spChg>
        <pc:spChg chg="add del mod ord">
          <ac:chgData name="Guillaume Lesur" userId="cdb45b52-b811-4338-85f2-a66c25d43418" providerId="ADAL" clId="{B9804F89-7B49-477D-B11C-1FC1A794A788}" dt="2023-05-10T15:47:22.633" v="184" actId="478"/>
          <ac:spMkLst>
            <pc:docMk/>
            <pc:sldMk cId="2258345297" sldId="291"/>
            <ac:spMk id="5" creationId="{590834C4-9372-59C8-1F5F-85B43085C751}"/>
          </ac:spMkLst>
        </pc:spChg>
        <pc:spChg chg="add del mod ord">
          <ac:chgData name="Guillaume Lesur" userId="cdb45b52-b811-4338-85f2-a66c25d43418" providerId="ADAL" clId="{B9804F89-7B49-477D-B11C-1FC1A794A788}" dt="2023-05-10T15:47:19.672" v="183" actId="478"/>
          <ac:spMkLst>
            <pc:docMk/>
            <pc:sldMk cId="2258345297" sldId="291"/>
            <ac:spMk id="7" creationId="{AC9E949D-9EFD-E311-80C0-87999335BF1A}"/>
          </ac:spMkLst>
        </pc:spChg>
        <pc:spChg chg="add del mod ord">
          <ac:chgData name="Guillaume Lesur" userId="cdb45b52-b811-4338-85f2-a66c25d43418" providerId="ADAL" clId="{B9804F89-7B49-477D-B11C-1FC1A794A788}" dt="2023-05-10T16:00:38.304" v="234" actId="478"/>
          <ac:spMkLst>
            <pc:docMk/>
            <pc:sldMk cId="2258345297" sldId="291"/>
            <ac:spMk id="8" creationId="{9C92B7EB-3223-E6AD-D773-45DC777D8DAB}"/>
          </ac:spMkLst>
        </pc:spChg>
        <pc:spChg chg="add del mod ord">
          <ac:chgData name="Guillaume Lesur" userId="cdb45b52-b811-4338-85f2-a66c25d43418" providerId="ADAL" clId="{B9804F89-7B49-477D-B11C-1FC1A794A788}" dt="2023-05-10T16:00:39.604" v="235" actId="478"/>
          <ac:spMkLst>
            <pc:docMk/>
            <pc:sldMk cId="2258345297" sldId="291"/>
            <ac:spMk id="11" creationId="{3C559B8C-05CD-4CEE-9D3B-012116355937}"/>
          </ac:spMkLst>
        </pc:spChg>
        <pc:graphicFrameChg chg="modGraphic">
          <ac:chgData name="Guillaume Lesur" userId="cdb45b52-b811-4338-85f2-a66c25d43418" providerId="ADAL" clId="{B9804F89-7B49-477D-B11C-1FC1A794A788}" dt="2023-05-10T15:45:27.353" v="161"/>
          <ac:graphicFrameMkLst>
            <pc:docMk/>
            <pc:sldMk cId="2258345297" sldId="291"/>
            <ac:graphicFrameMk id="6" creationId="{A463E370-5AB7-4264-B468-3C899B28B399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5:49.309" v="168"/>
          <ac:graphicFrameMkLst>
            <pc:docMk/>
            <pc:sldMk cId="2258345297" sldId="291"/>
            <ac:graphicFrameMk id="9" creationId="{9075FAE0-834D-4353-AAA1-29B295486FEF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5:39.224" v="165"/>
          <ac:graphicFrameMkLst>
            <pc:docMk/>
            <pc:sldMk cId="2258345297" sldId="291"/>
            <ac:graphicFrameMk id="10" creationId="{1C2B0308-5D60-4CC2-BBAB-896AA852CA55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5:54.630" v="169"/>
          <ac:graphicFrameMkLst>
            <pc:docMk/>
            <pc:sldMk cId="2258345297" sldId="291"/>
            <ac:graphicFrameMk id="15" creationId="{B4F77D48-CF5C-45E8-A00A-6C4B5B328A13}"/>
          </ac:graphicFrameMkLst>
        </pc:graphicFrameChg>
      </pc:sldChg>
      <pc:sldChg chg="addSp delSp modSp mod modClrScheme chgLayout">
        <pc:chgData name="Guillaume Lesur" userId="cdb45b52-b811-4338-85f2-a66c25d43418" providerId="ADAL" clId="{B9804F89-7B49-477D-B11C-1FC1A794A788}" dt="2023-05-10T16:00:35.386" v="233" actId="478"/>
        <pc:sldMkLst>
          <pc:docMk/>
          <pc:sldMk cId="2229449181" sldId="292"/>
        </pc:sldMkLst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2229449181" sldId="292"/>
            <ac:spMk id="2" creationId="{1731EB75-0581-288C-1DF0-6551D113181E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2229449181" sldId="292"/>
            <ac:spMk id="3" creationId="{9CF1B8CC-F477-1AFE-97F7-263CA2782D79}"/>
          </ac:spMkLst>
        </pc:spChg>
        <pc:spChg chg="mod ord">
          <ac:chgData name="Guillaume Lesur" userId="cdb45b52-b811-4338-85f2-a66c25d43418" providerId="ADAL" clId="{B9804F89-7B49-477D-B11C-1FC1A794A788}" dt="2023-05-10T16:00:30.184" v="231" actId="700"/>
          <ac:spMkLst>
            <pc:docMk/>
            <pc:sldMk cId="2229449181" sldId="292"/>
            <ac:spMk id="4" creationId="{EFCF11EE-87CF-4F33-A743-28478D627F2D}"/>
          </ac:spMkLst>
        </pc:spChg>
        <pc:spChg chg="add del mod ord">
          <ac:chgData name="Guillaume Lesur" userId="cdb45b52-b811-4338-85f2-a66c25d43418" providerId="ADAL" clId="{B9804F89-7B49-477D-B11C-1FC1A794A788}" dt="2023-05-10T15:47:25.845" v="185" actId="478"/>
          <ac:spMkLst>
            <pc:docMk/>
            <pc:sldMk cId="2229449181" sldId="292"/>
            <ac:spMk id="7" creationId="{92E44E8E-342A-778E-C924-30D8101099A8}"/>
          </ac:spMkLst>
        </pc:spChg>
        <pc:spChg chg="add del mod ord">
          <ac:chgData name="Guillaume Lesur" userId="cdb45b52-b811-4338-85f2-a66c25d43418" providerId="ADAL" clId="{B9804F89-7B49-477D-B11C-1FC1A794A788}" dt="2023-05-10T15:47:27.399" v="186" actId="478"/>
          <ac:spMkLst>
            <pc:docMk/>
            <pc:sldMk cId="2229449181" sldId="292"/>
            <ac:spMk id="8" creationId="{CD9037D7-C302-1F12-D9C9-59BB406EB17B}"/>
          </ac:spMkLst>
        </pc:spChg>
        <pc:spChg chg="add del mod ord">
          <ac:chgData name="Guillaume Lesur" userId="cdb45b52-b811-4338-85f2-a66c25d43418" providerId="ADAL" clId="{B9804F89-7B49-477D-B11C-1FC1A794A788}" dt="2023-05-10T16:00:35.386" v="233" actId="478"/>
          <ac:spMkLst>
            <pc:docMk/>
            <pc:sldMk cId="2229449181" sldId="292"/>
            <ac:spMk id="9" creationId="{DA1667D7-0102-986F-A749-DAA049AD7202}"/>
          </ac:spMkLst>
        </pc:spChg>
        <pc:spChg chg="add del mod ord">
          <ac:chgData name="Guillaume Lesur" userId="cdb45b52-b811-4338-85f2-a66c25d43418" providerId="ADAL" clId="{B9804F89-7B49-477D-B11C-1FC1A794A788}" dt="2023-05-10T16:00:33.611" v="232" actId="478"/>
          <ac:spMkLst>
            <pc:docMk/>
            <pc:sldMk cId="2229449181" sldId="292"/>
            <ac:spMk id="11" creationId="{8860DEB0-86AD-C3B1-F10C-D29475728A7A}"/>
          </ac:spMkLst>
        </pc:spChg>
        <pc:graphicFrameChg chg="modGraphic">
          <ac:chgData name="Guillaume Lesur" userId="cdb45b52-b811-4338-85f2-a66c25d43418" providerId="ADAL" clId="{B9804F89-7B49-477D-B11C-1FC1A794A788}" dt="2023-05-10T15:46:58.245" v="180" actId="207"/>
          <ac:graphicFrameMkLst>
            <pc:docMk/>
            <pc:sldMk cId="2229449181" sldId="292"/>
            <ac:graphicFrameMk id="5" creationId="{FD2620BF-369E-4AAA-8301-18F0D1690563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6:40.575" v="175"/>
          <ac:graphicFrameMkLst>
            <pc:docMk/>
            <pc:sldMk cId="2229449181" sldId="292"/>
            <ac:graphicFrameMk id="6" creationId="{A463E370-5AB7-4264-B468-3C899B28B399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6:48.032" v="177"/>
          <ac:graphicFrameMkLst>
            <pc:docMk/>
            <pc:sldMk cId="2229449181" sldId="292"/>
            <ac:graphicFrameMk id="10" creationId="{FFC039BB-3C85-4C18-93D8-85D54CE13DEC}"/>
          </ac:graphicFrameMkLst>
        </pc:graphicFrameChg>
      </pc:sldChg>
      <pc:sldChg chg="addSp delSp modSp mod modClrScheme chgLayout">
        <pc:chgData name="Guillaume Lesur" userId="cdb45b52-b811-4338-85f2-a66c25d43418" providerId="ADAL" clId="{B9804F89-7B49-477D-B11C-1FC1A794A788}" dt="2023-05-10T16:00:48.328" v="237" actId="478"/>
        <pc:sldMkLst>
          <pc:docMk/>
          <pc:sldMk cId="1646278787" sldId="293"/>
        </pc:sldMkLst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1646278787" sldId="293"/>
            <ac:spMk id="2" creationId="{18065229-0DFC-DF39-D872-680D9FDA6A88}"/>
          </ac:spMkLst>
        </pc:spChg>
        <pc:spChg chg="add del mod ord">
          <ac:chgData name="Guillaume Lesur" userId="cdb45b52-b811-4338-85f2-a66c25d43418" providerId="ADAL" clId="{B9804F89-7B49-477D-B11C-1FC1A794A788}" dt="2023-05-10T15:24:42.072" v="56" actId="700"/>
          <ac:spMkLst>
            <pc:docMk/>
            <pc:sldMk cId="1646278787" sldId="293"/>
            <ac:spMk id="3" creationId="{9BA655AC-8523-7205-7303-252159F2A206}"/>
          </ac:spMkLst>
        </pc:spChg>
        <pc:spChg chg="mod ord">
          <ac:chgData name="Guillaume Lesur" userId="cdb45b52-b811-4338-85f2-a66c25d43418" providerId="ADAL" clId="{B9804F89-7B49-477D-B11C-1FC1A794A788}" dt="2023-05-10T16:00:30.184" v="231" actId="700"/>
          <ac:spMkLst>
            <pc:docMk/>
            <pc:sldMk cId="1646278787" sldId="293"/>
            <ac:spMk id="4" creationId="{EFCF11EE-87CF-4F33-A743-28478D627F2D}"/>
          </ac:spMkLst>
        </pc:spChg>
        <pc:spChg chg="add del mod ord">
          <ac:chgData name="Guillaume Lesur" userId="cdb45b52-b811-4338-85f2-a66c25d43418" providerId="ADAL" clId="{B9804F89-7B49-477D-B11C-1FC1A794A788}" dt="2023-05-10T15:47:30.824" v="187" actId="478"/>
          <ac:spMkLst>
            <pc:docMk/>
            <pc:sldMk cId="1646278787" sldId="293"/>
            <ac:spMk id="5" creationId="{63C48511-5607-BF03-03C5-09126E806570}"/>
          </ac:spMkLst>
        </pc:spChg>
        <pc:spChg chg="add del mod ord">
          <ac:chgData name="Guillaume Lesur" userId="cdb45b52-b811-4338-85f2-a66c25d43418" providerId="ADAL" clId="{B9804F89-7B49-477D-B11C-1FC1A794A788}" dt="2023-05-10T15:47:31.629" v="188" actId="478"/>
          <ac:spMkLst>
            <pc:docMk/>
            <pc:sldMk cId="1646278787" sldId="293"/>
            <ac:spMk id="10" creationId="{ADBBDF61-8DBE-CFD2-0493-755B677538ED}"/>
          </ac:spMkLst>
        </pc:spChg>
        <pc:spChg chg="add del mod ord">
          <ac:chgData name="Guillaume Lesur" userId="cdb45b52-b811-4338-85f2-a66c25d43418" providerId="ADAL" clId="{B9804F89-7B49-477D-B11C-1FC1A794A788}" dt="2023-05-10T16:00:48.328" v="237" actId="478"/>
          <ac:spMkLst>
            <pc:docMk/>
            <pc:sldMk cId="1646278787" sldId="293"/>
            <ac:spMk id="11" creationId="{60943B2A-DC94-D549-1A76-D212541BE06A}"/>
          </ac:spMkLst>
        </pc:spChg>
        <pc:spChg chg="add del mod ord">
          <ac:chgData name="Guillaume Lesur" userId="cdb45b52-b811-4338-85f2-a66c25d43418" providerId="ADAL" clId="{B9804F89-7B49-477D-B11C-1FC1A794A788}" dt="2023-05-10T16:00:47.397" v="236" actId="478"/>
          <ac:spMkLst>
            <pc:docMk/>
            <pc:sldMk cId="1646278787" sldId="293"/>
            <ac:spMk id="12" creationId="{739874AA-F90B-49DB-CA6E-F1EADB2C3D12}"/>
          </ac:spMkLst>
        </pc:spChg>
        <pc:graphicFrameChg chg="modGraphic">
          <ac:chgData name="Guillaume Lesur" userId="cdb45b52-b811-4338-85f2-a66c25d43418" providerId="ADAL" clId="{B9804F89-7B49-477D-B11C-1FC1A794A788}" dt="2023-05-10T15:48:19.069" v="200" actId="207"/>
          <ac:graphicFrameMkLst>
            <pc:docMk/>
            <pc:sldMk cId="1646278787" sldId="293"/>
            <ac:graphicFrameMk id="6" creationId="{A463E370-5AB7-4264-B468-3C899B28B399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8:24.958" v="202" actId="207"/>
          <ac:graphicFrameMkLst>
            <pc:docMk/>
            <pc:sldMk cId="1646278787" sldId="293"/>
            <ac:graphicFrameMk id="7" creationId="{3895C011-4048-439C-A6C7-CA8D104FE6AC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8:09.215" v="197"/>
          <ac:graphicFrameMkLst>
            <pc:docMk/>
            <pc:sldMk cId="1646278787" sldId="293"/>
            <ac:graphicFrameMk id="8" creationId="{A78F4EDD-B192-4A52-AA50-F93821632DA9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8:21.684" v="201" actId="207"/>
          <ac:graphicFrameMkLst>
            <pc:docMk/>
            <pc:sldMk cId="1646278787" sldId="293"/>
            <ac:graphicFrameMk id="9" creationId="{9075FAE0-834D-4353-AAA1-29B295486FEF}"/>
          </ac:graphicFrameMkLst>
        </pc:graphicFrameChg>
      </pc:sldChg>
      <pc:sldChg chg="addSp delSp modSp mod modClrScheme chgLayout">
        <pc:chgData name="Guillaume Lesur" userId="cdb45b52-b811-4338-85f2-a66c25d43418" providerId="ADAL" clId="{B9804F89-7B49-477D-B11C-1FC1A794A788}" dt="2023-05-10T16:01:06.833" v="243" actId="14734"/>
        <pc:sldMkLst>
          <pc:docMk/>
          <pc:sldMk cId="247027372" sldId="294"/>
        </pc:sldMkLst>
        <pc:spChg chg="add del mod ord">
          <ac:chgData name="Guillaume Lesur" userId="cdb45b52-b811-4338-85f2-a66c25d43418" providerId="ADAL" clId="{B9804F89-7B49-477D-B11C-1FC1A794A788}" dt="2023-05-10T16:00:59.425" v="241" actId="478"/>
          <ac:spMkLst>
            <pc:docMk/>
            <pc:sldMk cId="247027372" sldId="294"/>
            <ac:spMk id="2" creationId="{E457D802-3EE2-B7FB-0620-B860381BCA30}"/>
          </ac:spMkLst>
        </pc:spChg>
        <pc:spChg chg="add del mod ord">
          <ac:chgData name="Guillaume Lesur" userId="cdb45b52-b811-4338-85f2-a66c25d43418" providerId="ADAL" clId="{B9804F89-7B49-477D-B11C-1FC1A794A788}" dt="2023-05-10T16:00:58.326" v="240" actId="478"/>
          <ac:spMkLst>
            <pc:docMk/>
            <pc:sldMk cId="247027372" sldId="294"/>
            <ac:spMk id="3" creationId="{2EDFFAD1-CD0C-DDD0-5B28-647AAC09833E}"/>
          </ac:spMkLst>
        </pc:spChg>
        <pc:spChg chg="mod ord">
          <ac:chgData name="Guillaume Lesur" userId="cdb45b52-b811-4338-85f2-a66c25d43418" providerId="ADAL" clId="{B9804F89-7B49-477D-B11C-1FC1A794A788}" dt="2023-05-10T15:59:38.885" v="224" actId="700"/>
          <ac:spMkLst>
            <pc:docMk/>
            <pc:sldMk cId="247027372" sldId="294"/>
            <ac:spMk id="6" creationId="{00000000-0000-0000-0000-000000000000}"/>
          </ac:spMkLst>
        </pc:spChg>
        <pc:graphicFrameChg chg="modGraphic">
          <ac:chgData name="Guillaume Lesur" userId="cdb45b52-b811-4338-85f2-a66c25d43418" providerId="ADAL" clId="{B9804F89-7B49-477D-B11C-1FC1A794A788}" dt="2023-05-10T15:59:29.233" v="222" actId="14734"/>
          <ac:graphicFrameMkLst>
            <pc:docMk/>
            <pc:sldMk cId="247027372" sldId="294"/>
            <ac:graphicFrameMk id="12" creationId="{277A9D01-EB46-4003-8569-8617C9F266FF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59:32.151" v="223" actId="14734"/>
          <ac:graphicFrameMkLst>
            <pc:docMk/>
            <pc:sldMk cId="247027372" sldId="294"/>
            <ac:graphicFrameMk id="13" creationId="{2D115522-487B-47B7-88FD-32E7490BD2D3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6:01:03.125" v="242" actId="14734"/>
          <ac:graphicFrameMkLst>
            <pc:docMk/>
            <pc:sldMk cId="247027372" sldId="294"/>
            <ac:graphicFrameMk id="14" creationId="{91B146D7-6F00-45D3-B46F-8421DA8B4DC7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6:01:06.833" v="243" actId="14734"/>
          <ac:graphicFrameMkLst>
            <pc:docMk/>
            <pc:sldMk cId="247027372" sldId="294"/>
            <ac:graphicFrameMk id="15" creationId="{9957D0E3-41A8-4BA0-A81A-A2FA57A2F0B3}"/>
          </ac:graphicFrameMkLst>
        </pc:graphicFrameChg>
      </pc:sldChg>
      <pc:sldChg chg="modSp mod modClrScheme chgLayout">
        <pc:chgData name="Guillaume Lesur" userId="cdb45b52-b811-4338-85f2-a66c25d43418" providerId="ADAL" clId="{B9804F89-7B49-477D-B11C-1FC1A794A788}" dt="2023-05-10T15:23:22.853" v="42" actId="27636"/>
        <pc:sldMkLst>
          <pc:docMk/>
          <pc:sldMk cId="312801826" sldId="295"/>
        </pc:sldMkLst>
        <pc:spChg chg="mod ord">
          <ac:chgData name="Guillaume Lesur" userId="cdb45b52-b811-4338-85f2-a66c25d43418" providerId="ADAL" clId="{B9804F89-7B49-477D-B11C-1FC1A794A788}" dt="2023-05-10T15:23:22.853" v="42" actId="27636"/>
          <ac:spMkLst>
            <pc:docMk/>
            <pc:sldMk cId="312801826" sldId="295"/>
            <ac:spMk id="2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3:22.772" v="41" actId="700"/>
          <ac:spMkLst>
            <pc:docMk/>
            <pc:sldMk cId="312801826" sldId="295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3:22.772" v="41" actId="700"/>
          <ac:spMkLst>
            <pc:docMk/>
            <pc:sldMk cId="312801826" sldId="295"/>
            <ac:spMk id="4" creationId="{00000000-0000-0000-0000-000000000000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23:47.885" v="45" actId="478"/>
        <pc:sldMkLst>
          <pc:docMk/>
          <pc:sldMk cId="2924410449" sldId="296"/>
        </pc:sldMkLst>
        <pc:spChg chg="add del mod ord">
          <ac:chgData name="Guillaume Lesur" userId="cdb45b52-b811-4338-85f2-a66c25d43418" providerId="ADAL" clId="{B9804F89-7B49-477D-B11C-1FC1A794A788}" dt="2023-05-10T15:23:47.885" v="45" actId="478"/>
          <ac:spMkLst>
            <pc:docMk/>
            <pc:sldMk cId="2924410449" sldId="296"/>
            <ac:spMk id="2" creationId="{F72DD387-3962-FD8A-48FB-A483B3019F0F}"/>
          </ac:spMkLst>
        </pc:spChg>
        <pc:spChg chg="mod ord">
          <ac:chgData name="Guillaume Lesur" userId="cdb45b52-b811-4338-85f2-a66c25d43418" providerId="ADAL" clId="{B9804F89-7B49-477D-B11C-1FC1A794A788}" dt="2023-05-10T15:23:44.175" v="43" actId="700"/>
          <ac:spMkLst>
            <pc:docMk/>
            <pc:sldMk cId="2924410449" sldId="296"/>
            <ac:spMk id="4" creationId="{CE3431D4-3597-52F2-8BDA-B18F2F1629BF}"/>
          </ac:spMkLst>
        </pc:spChg>
        <pc:spChg chg="mod ord">
          <ac:chgData name="Guillaume Lesur" userId="cdb45b52-b811-4338-85f2-a66c25d43418" providerId="ADAL" clId="{B9804F89-7B49-477D-B11C-1FC1A794A788}" dt="2023-05-10T15:23:44.175" v="43" actId="700"/>
          <ac:spMkLst>
            <pc:docMk/>
            <pc:sldMk cId="2924410449" sldId="296"/>
            <ac:spMk id="7" creationId="{742DD696-5931-8001-55C7-F764E5C571A3}"/>
          </ac:spMkLst>
        </pc:spChg>
        <pc:spChg chg="mod ord">
          <ac:chgData name="Guillaume Lesur" userId="cdb45b52-b811-4338-85f2-a66c25d43418" providerId="ADAL" clId="{B9804F89-7B49-477D-B11C-1FC1A794A788}" dt="2023-05-10T15:23:44.217" v="44" actId="27636"/>
          <ac:spMkLst>
            <pc:docMk/>
            <pc:sldMk cId="2924410449" sldId="296"/>
            <ac:spMk id="8" creationId="{2FC721B3-EC5E-5594-6E16-F76F7D090E57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23:59.577" v="48" actId="478"/>
        <pc:sldMkLst>
          <pc:docMk/>
          <pc:sldMk cId="2812793897" sldId="298"/>
        </pc:sldMkLst>
        <pc:spChg chg="add del mod ord">
          <ac:chgData name="Guillaume Lesur" userId="cdb45b52-b811-4338-85f2-a66c25d43418" providerId="ADAL" clId="{B9804F89-7B49-477D-B11C-1FC1A794A788}" dt="2023-05-10T15:23:56.162" v="47" actId="478"/>
          <ac:spMkLst>
            <pc:docMk/>
            <pc:sldMk cId="2812793897" sldId="298"/>
            <ac:spMk id="2" creationId="{AF8C82C1-0580-6AAC-9EB0-3E8B82446EFC}"/>
          </ac:spMkLst>
        </pc:spChg>
        <pc:spChg chg="mod ord">
          <ac:chgData name="Guillaume Lesur" userId="cdb45b52-b811-4338-85f2-a66c25d43418" providerId="ADAL" clId="{B9804F89-7B49-477D-B11C-1FC1A794A788}" dt="2023-05-10T15:23:54.019" v="46" actId="700"/>
          <ac:spMkLst>
            <pc:docMk/>
            <pc:sldMk cId="2812793897" sldId="298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3:54.019" v="46" actId="700"/>
          <ac:spMkLst>
            <pc:docMk/>
            <pc:sldMk cId="2812793897" sldId="298"/>
            <ac:spMk id="4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23:54.019" v="46" actId="700"/>
          <ac:spMkLst>
            <pc:docMk/>
            <pc:sldMk cId="2812793897" sldId="298"/>
            <ac:spMk id="5" creationId="{A54A1B07-0CBE-432F-B51D-E1D4D1D39EFA}"/>
          </ac:spMkLst>
        </pc:spChg>
        <pc:spChg chg="del">
          <ac:chgData name="Guillaume Lesur" userId="cdb45b52-b811-4338-85f2-a66c25d43418" providerId="ADAL" clId="{B9804F89-7B49-477D-B11C-1FC1A794A788}" dt="2023-05-10T15:23:59.577" v="48" actId="478"/>
          <ac:spMkLst>
            <pc:docMk/>
            <pc:sldMk cId="2812793897" sldId="298"/>
            <ac:spMk id="6" creationId="{94759577-A742-30EE-3DDB-F65C2DE43460}"/>
          </ac:spMkLst>
        </pc:spChg>
      </pc:sldChg>
      <pc:sldChg chg="addSp delSp modSp mod modClrScheme chgLayout">
        <pc:chgData name="Guillaume Lesur" userId="cdb45b52-b811-4338-85f2-a66c25d43418" providerId="ADAL" clId="{B9804F89-7B49-477D-B11C-1FC1A794A788}" dt="2023-05-10T15:59:20.885" v="221" actId="14100"/>
        <pc:sldMkLst>
          <pc:docMk/>
          <pc:sldMk cId="1766873589" sldId="299"/>
        </pc:sldMkLst>
        <pc:spChg chg="add del mod ord">
          <ac:chgData name="Guillaume Lesur" userId="cdb45b52-b811-4338-85f2-a66c25d43418" providerId="ADAL" clId="{B9804F89-7B49-477D-B11C-1FC1A794A788}" dt="2023-05-10T15:58:59.682" v="217" actId="478"/>
          <ac:spMkLst>
            <pc:docMk/>
            <pc:sldMk cId="1766873589" sldId="299"/>
            <ac:spMk id="2" creationId="{DF1EDA6B-E8BB-2FCF-0C33-769909B74C92}"/>
          </ac:spMkLst>
        </pc:spChg>
        <pc:spChg chg="mod ord">
          <ac:chgData name="Guillaume Lesur" userId="cdb45b52-b811-4338-85f2-a66c25d43418" providerId="ADAL" clId="{B9804F89-7B49-477D-B11C-1FC1A794A788}" dt="2023-05-10T15:59:20.885" v="221" actId="14100"/>
          <ac:spMkLst>
            <pc:docMk/>
            <pc:sldMk cId="1766873589" sldId="299"/>
            <ac:spMk id="3" creationId="{00000000-0000-0000-0000-000000000000}"/>
          </ac:spMkLst>
        </pc:spChg>
        <pc:spChg chg="mod ord">
          <ac:chgData name="Guillaume Lesur" userId="cdb45b52-b811-4338-85f2-a66c25d43418" providerId="ADAL" clId="{B9804F89-7B49-477D-B11C-1FC1A794A788}" dt="2023-05-10T15:58:53.958" v="213" actId="700"/>
          <ac:spMkLst>
            <pc:docMk/>
            <pc:sldMk cId="1766873589" sldId="299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B9804F89-7B49-477D-B11C-1FC1A794A788}" dt="2023-05-10T15:59:04.492" v="219" actId="1076"/>
          <ac:spMkLst>
            <pc:docMk/>
            <pc:sldMk cId="1766873589" sldId="299"/>
            <ac:spMk id="5" creationId="{A54A1B07-0CBE-432F-B51D-E1D4D1D39EFA}"/>
          </ac:spMkLst>
        </pc:spChg>
        <pc:spChg chg="add del mod">
          <ac:chgData name="Guillaume Lesur" userId="cdb45b52-b811-4338-85f2-a66c25d43418" providerId="ADAL" clId="{B9804F89-7B49-477D-B11C-1FC1A794A788}" dt="2023-05-10T15:58:57.318" v="216" actId="478"/>
          <ac:spMkLst>
            <pc:docMk/>
            <pc:sldMk cId="1766873589" sldId="299"/>
            <ac:spMk id="7" creationId="{D3620D0A-CA0A-8349-1F6B-A2F2467E2596}"/>
          </ac:spMkLst>
        </pc:spChg>
      </pc:sldChg>
      <pc:sldChg chg="addSp delSp modSp add del mod modClrScheme chgLayout">
        <pc:chgData name="Guillaume Lesur" userId="cdb45b52-b811-4338-85f2-a66c25d43418" providerId="ADAL" clId="{B9804F89-7B49-477D-B11C-1FC1A794A788}" dt="2023-05-10T15:44:20.116" v="148" actId="47"/>
        <pc:sldMkLst>
          <pc:docMk/>
          <pc:sldMk cId="328557355" sldId="300"/>
        </pc:sldMkLst>
        <pc:spChg chg="add del mod ord">
          <ac:chgData name="Guillaume Lesur" userId="cdb45b52-b811-4338-85f2-a66c25d43418" providerId="ADAL" clId="{B9804F89-7B49-477D-B11C-1FC1A794A788}" dt="2023-05-10T15:42:01.716" v="142" actId="478"/>
          <ac:spMkLst>
            <pc:docMk/>
            <pc:sldMk cId="328557355" sldId="300"/>
            <ac:spMk id="2" creationId="{336AFD9B-C240-9BB1-517D-84FAE8C4EFCD}"/>
          </ac:spMkLst>
        </pc:spChg>
        <pc:spChg chg="add del mod ord">
          <ac:chgData name="Guillaume Lesur" userId="cdb45b52-b811-4338-85f2-a66c25d43418" providerId="ADAL" clId="{B9804F89-7B49-477D-B11C-1FC1A794A788}" dt="2023-05-10T15:41:56.995" v="141" actId="478"/>
          <ac:spMkLst>
            <pc:docMk/>
            <pc:sldMk cId="328557355" sldId="300"/>
            <ac:spMk id="3" creationId="{3240F460-59AC-B846-94A9-18D063B98F73}"/>
          </ac:spMkLst>
        </pc:spChg>
        <pc:spChg chg="mod ord">
          <ac:chgData name="Guillaume Lesur" userId="cdb45b52-b811-4338-85f2-a66c25d43418" providerId="ADAL" clId="{B9804F89-7B49-477D-B11C-1FC1A794A788}" dt="2023-05-10T15:41:49.538" v="140" actId="700"/>
          <ac:spMkLst>
            <pc:docMk/>
            <pc:sldMk cId="328557355" sldId="300"/>
            <ac:spMk id="4" creationId="{EFCF11EE-87CF-4F33-A743-28478D627F2D}"/>
          </ac:spMkLst>
        </pc:spChg>
        <pc:graphicFrameChg chg="modGraphic">
          <ac:chgData name="Guillaume Lesur" userId="cdb45b52-b811-4338-85f2-a66c25d43418" providerId="ADAL" clId="{B9804F89-7B49-477D-B11C-1FC1A794A788}" dt="2023-05-10T15:41:35.948" v="137" actId="255"/>
          <ac:graphicFrameMkLst>
            <pc:docMk/>
            <pc:sldMk cId="328557355" sldId="300"/>
            <ac:graphicFrameMk id="6" creationId="{A463E370-5AB7-4264-B468-3C899B28B399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42:23.873" v="146" actId="255"/>
          <ac:graphicFrameMkLst>
            <pc:docMk/>
            <pc:sldMk cId="328557355" sldId="300"/>
            <ac:graphicFrameMk id="8" creationId="{5F0C990E-849A-4A98-90C7-CC8992C9BA2A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1:44.768" v="139" actId="255"/>
          <ac:graphicFrameMkLst>
            <pc:docMk/>
            <pc:sldMk cId="328557355" sldId="300"/>
            <ac:graphicFrameMk id="9" creationId="{2BD7CA07-5AEF-495A-95C7-D5FD586D9260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2:16.295" v="144" actId="255"/>
          <ac:graphicFrameMkLst>
            <pc:docMk/>
            <pc:sldMk cId="328557355" sldId="300"/>
            <ac:graphicFrameMk id="11" creationId="{64199010-F544-42AA-94B0-9EA95325294A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2:20.123" v="145" actId="255"/>
          <ac:graphicFrameMkLst>
            <pc:docMk/>
            <pc:sldMk cId="328557355" sldId="300"/>
            <ac:graphicFrameMk id="12" creationId="{D07D003E-1516-47DD-9749-1129B79D6E0A}"/>
          </ac:graphicFrameMkLst>
        </pc:graphicFrameChg>
        <pc:graphicFrameChg chg="modGraphic">
          <ac:chgData name="Guillaume Lesur" userId="cdb45b52-b811-4338-85f2-a66c25d43418" providerId="ADAL" clId="{B9804F89-7B49-477D-B11C-1FC1A794A788}" dt="2023-05-10T15:42:08.187" v="143" actId="255"/>
          <ac:graphicFrameMkLst>
            <pc:docMk/>
            <pc:sldMk cId="328557355" sldId="300"/>
            <ac:graphicFrameMk id="13" creationId="{DC34A67D-AE42-4D92-907C-E464BAEDB0EA}"/>
          </ac:graphicFrameMkLst>
        </pc:graphicFrameChg>
        <pc:graphicFrameChg chg="mod modGraphic">
          <ac:chgData name="Guillaume Lesur" userId="cdb45b52-b811-4338-85f2-a66c25d43418" providerId="ADAL" clId="{B9804F89-7B49-477D-B11C-1FC1A794A788}" dt="2023-05-10T15:42:28.106" v="147" actId="255"/>
          <ac:graphicFrameMkLst>
            <pc:docMk/>
            <pc:sldMk cId="328557355" sldId="300"/>
            <ac:graphicFrameMk id="14" creationId="{8A9FFA43-7DC3-44C0-B7BB-2080146F4191}"/>
          </ac:graphicFrameMkLst>
        </pc:graphicFrameChg>
      </pc:sldChg>
      <pc:sldMasterChg chg="delSp mod">
        <pc:chgData name="Guillaume Lesur" userId="cdb45b52-b811-4338-85f2-a66c25d43418" providerId="ADAL" clId="{B9804F89-7B49-477D-B11C-1FC1A794A788}" dt="2023-05-10T15:21:03.304" v="19" actId="478"/>
        <pc:sldMasterMkLst>
          <pc:docMk/>
          <pc:sldMasterMk cId="880119443" sldId="2147483675"/>
        </pc:sldMasterMkLst>
        <pc:picChg chg="del">
          <ac:chgData name="Guillaume Lesur" userId="cdb45b52-b811-4338-85f2-a66c25d43418" providerId="ADAL" clId="{B9804F89-7B49-477D-B11C-1FC1A794A788}" dt="2023-05-10T15:21:03.304" v="19" actId="478"/>
          <ac:picMkLst>
            <pc:docMk/>
            <pc:sldMasterMk cId="880119443" sldId="2147483675"/>
            <ac:picMk id="12" creationId="{B8B2B2DF-8C81-42BC-9FD5-E30FD1F45F52}"/>
          </ac:picMkLst>
        </pc:picChg>
      </pc:sldMasterChg>
      <pc:sldMasterChg chg="delSp mod">
        <pc:chgData name="Guillaume Lesur" userId="cdb45b52-b811-4338-85f2-a66c25d43418" providerId="ADAL" clId="{B9804F89-7B49-477D-B11C-1FC1A794A788}" dt="2023-05-10T15:20:56.519" v="18" actId="478"/>
        <pc:sldMasterMkLst>
          <pc:docMk/>
          <pc:sldMasterMk cId="2156093164" sldId="2147483758"/>
        </pc:sldMasterMkLst>
        <pc:picChg chg="del">
          <ac:chgData name="Guillaume Lesur" userId="cdb45b52-b811-4338-85f2-a66c25d43418" providerId="ADAL" clId="{B9804F89-7B49-477D-B11C-1FC1A794A788}" dt="2023-05-10T15:20:56.519" v="18" actId="478"/>
          <ac:picMkLst>
            <pc:docMk/>
            <pc:sldMasterMk cId="2156093164" sldId="2147483758"/>
            <ac:picMk id="10" creationId="{DCAF5154-209E-4C8C-8352-FB72C7E90123}"/>
          </ac:picMkLst>
        </pc:picChg>
      </pc:sldMasterChg>
      <pc:sldMasterChg chg="delSp mod">
        <pc:chgData name="Guillaume Lesur" userId="cdb45b52-b811-4338-85f2-a66c25d43418" providerId="ADAL" clId="{B9804F89-7B49-477D-B11C-1FC1A794A788}" dt="2023-05-10T15:21:06.628" v="20" actId="478"/>
        <pc:sldMasterMkLst>
          <pc:docMk/>
          <pc:sldMasterMk cId="1157012942" sldId="2147483764"/>
        </pc:sldMasterMkLst>
        <pc:picChg chg="del">
          <ac:chgData name="Guillaume Lesur" userId="cdb45b52-b811-4338-85f2-a66c25d43418" providerId="ADAL" clId="{B9804F89-7B49-477D-B11C-1FC1A794A788}" dt="2023-05-10T15:21:06.628" v="20" actId="478"/>
          <ac:picMkLst>
            <pc:docMk/>
            <pc:sldMasterMk cId="1157012942" sldId="2147483764"/>
            <ac:picMk id="12" creationId="{02700B81-7114-43DB-B207-ABFD706DFF34}"/>
          </ac:picMkLst>
        </pc:picChg>
      </pc:sldMasterChg>
      <pc:sldMasterChg chg="delSp mod modSldLayout">
        <pc:chgData name="Guillaume Lesur" userId="cdb45b52-b811-4338-85f2-a66c25d43418" providerId="ADAL" clId="{B9804F89-7B49-477D-B11C-1FC1A794A788}" dt="2023-05-10T15:20:51.746" v="17" actId="478"/>
        <pc:sldMasterMkLst>
          <pc:docMk/>
          <pc:sldMasterMk cId="650387953" sldId="2147483782"/>
        </pc:sldMasterMkLst>
        <pc:picChg chg="del">
          <ac:chgData name="Guillaume Lesur" userId="cdb45b52-b811-4338-85f2-a66c25d43418" providerId="ADAL" clId="{B9804F89-7B49-477D-B11C-1FC1A794A788}" dt="2023-05-10T15:20:48.745" v="16" actId="478"/>
          <ac:picMkLst>
            <pc:docMk/>
            <pc:sldMasterMk cId="650387953" sldId="2147483782"/>
            <ac:picMk id="4" creationId="{E966D8DD-0AF4-4295-A2E9-5CA9644AD564}"/>
          </ac:picMkLst>
        </pc:picChg>
        <pc:sldLayoutChg chg="delSp mod">
          <pc:chgData name="Guillaume Lesur" userId="cdb45b52-b811-4338-85f2-a66c25d43418" providerId="ADAL" clId="{B9804F89-7B49-477D-B11C-1FC1A794A788}" dt="2023-05-10T15:20:51.746" v="17" actId="478"/>
          <pc:sldLayoutMkLst>
            <pc:docMk/>
            <pc:sldMasterMk cId="650387953" sldId="2147483782"/>
            <pc:sldLayoutMk cId="3964121715" sldId="2147483783"/>
          </pc:sldLayoutMkLst>
          <pc:picChg chg="del">
            <ac:chgData name="Guillaume Lesur" userId="cdb45b52-b811-4338-85f2-a66c25d43418" providerId="ADAL" clId="{B9804F89-7B49-477D-B11C-1FC1A794A788}" dt="2023-05-10T15:20:51.746" v="17" actId="478"/>
            <ac:picMkLst>
              <pc:docMk/>
              <pc:sldMasterMk cId="650387953" sldId="2147483782"/>
              <pc:sldLayoutMk cId="3964121715" sldId="2147483783"/>
              <ac:picMk id="4" creationId="{A80CCC56-C917-4ED2-8A30-90D57DEB85F3}"/>
            </ac:picMkLst>
          </pc:picChg>
        </pc:sldLayoutChg>
      </pc:sldMasterChg>
      <pc:sldMasterChg chg="delSldLayout">
        <pc:chgData name="Guillaume Lesur" userId="cdb45b52-b811-4338-85f2-a66c25d43418" providerId="ADAL" clId="{B9804F89-7B49-477D-B11C-1FC1A794A788}" dt="2023-05-10T15:21:27.177" v="23" actId="47"/>
        <pc:sldMasterMkLst>
          <pc:docMk/>
          <pc:sldMasterMk cId="2244678253" sldId="2147483786"/>
        </pc:sldMasterMkLst>
        <pc:sldLayoutChg chg="del">
          <pc:chgData name="Guillaume Lesur" userId="cdb45b52-b811-4338-85f2-a66c25d43418" providerId="ADAL" clId="{B9804F89-7B49-477D-B11C-1FC1A794A788}" dt="2023-05-10T15:21:27.177" v="23" actId="47"/>
          <pc:sldLayoutMkLst>
            <pc:docMk/>
            <pc:sldMasterMk cId="2244678253" sldId="2147483786"/>
            <pc:sldLayoutMk cId="1384625005" sldId="2147483820"/>
          </pc:sldLayoutMkLst>
        </pc:sldLayoutChg>
      </pc:sldMasterChg>
    </pc:docChg>
  </pc:docChgLst>
  <pc:docChgLst>
    <pc:chgData name="Benjamin TITEUX" userId="S::benjamin.titeux@avanade.com::a162ce39-9f95-464a-bcfb-4807a44df959" providerId="AD" clId="Web-{7503CA78-1E23-3174-1BAB-6F2C89749908}"/>
    <pc:docChg chg="modSld">
      <pc:chgData name="Benjamin TITEUX" userId="S::benjamin.titeux@avanade.com::a162ce39-9f95-464a-bcfb-4807a44df959" providerId="AD" clId="Web-{7503CA78-1E23-3174-1BAB-6F2C89749908}" dt="2023-04-28T10:18:09.766" v="2" actId="20577"/>
      <pc:docMkLst>
        <pc:docMk/>
      </pc:docMkLst>
      <pc:sldChg chg="delSp">
        <pc:chgData name="Benjamin TITEUX" userId="S::benjamin.titeux@avanade.com::a162ce39-9f95-464a-bcfb-4807a44df959" providerId="AD" clId="Web-{7503CA78-1E23-3174-1BAB-6F2C89749908}" dt="2023-04-28T10:17:36.091" v="0"/>
        <pc:sldMkLst>
          <pc:docMk/>
          <pc:sldMk cId="450071042" sldId="278"/>
        </pc:sldMkLst>
        <pc:spChg chg="del">
          <ac:chgData name="Benjamin TITEUX" userId="S::benjamin.titeux@avanade.com::a162ce39-9f95-464a-bcfb-4807a44df959" providerId="AD" clId="Web-{7503CA78-1E23-3174-1BAB-6F2C89749908}" dt="2023-04-28T10:17:36.091" v="0"/>
          <ac:spMkLst>
            <pc:docMk/>
            <pc:sldMk cId="450071042" sldId="278"/>
            <ac:spMk id="6" creationId="{FE94FD1A-C00C-697F-69BD-80D8DE977462}"/>
          </ac:spMkLst>
        </pc:spChg>
      </pc:sldChg>
      <pc:sldChg chg="modSp">
        <pc:chgData name="Benjamin TITEUX" userId="S::benjamin.titeux@avanade.com::a162ce39-9f95-464a-bcfb-4807a44df959" providerId="AD" clId="Web-{7503CA78-1E23-3174-1BAB-6F2C89749908}" dt="2023-04-28T10:18:09.766" v="2" actId="20577"/>
        <pc:sldMkLst>
          <pc:docMk/>
          <pc:sldMk cId="3822232207" sldId="287"/>
        </pc:sldMkLst>
        <pc:spChg chg="mod">
          <ac:chgData name="Benjamin TITEUX" userId="S::benjamin.titeux@avanade.com::a162ce39-9f95-464a-bcfb-4807a44df959" providerId="AD" clId="Web-{7503CA78-1E23-3174-1BAB-6F2C89749908}" dt="2023-04-28T10:18:09.766" v="2" actId="20577"/>
          <ac:spMkLst>
            <pc:docMk/>
            <pc:sldMk cId="3822232207" sldId="287"/>
            <ac:spMk id="3" creationId="{00000000-0000-0000-0000-000000000000}"/>
          </ac:spMkLst>
        </pc:spChg>
      </pc:sldChg>
    </pc:docChg>
  </pc:docChgLst>
  <pc:docChgLst>
    <pc:chgData name="Benjamin TITEUX" userId="S::benjamin.titeux@avanade.com::a162ce39-9f95-464a-bcfb-4807a44df959" providerId="AD" clId="Web-{36638754-B4D6-7A80-1916-30D9C232507E}"/>
    <pc:docChg chg="modSld">
      <pc:chgData name="Benjamin TITEUX" userId="S::benjamin.titeux@avanade.com::a162ce39-9f95-464a-bcfb-4807a44df959" providerId="AD" clId="Web-{36638754-B4D6-7A80-1916-30D9C232507E}" dt="2023-04-25T08:39:02.464" v="24" actId="1076"/>
      <pc:docMkLst>
        <pc:docMk/>
      </pc:docMkLst>
      <pc:sldChg chg="addSp modSp">
        <pc:chgData name="Benjamin TITEUX" userId="S::benjamin.titeux@avanade.com::a162ce39-9f95-464a-bcfb-4807a44df959" providerId="AD" clId="Web-{36638754-B4D6-7A80-1916-30D9C232507E}" dt="2023-04-25T08:39:02.464" v="24" actId="1076"/>
        <pc:sldMkLst>
          <pc:docMk/>
          <pc:sldMk cId="4243577494" sldId="272"/>
        </pc:sldMkLst>
        <pc:spChg chg="mod">
          <ac:chgData name="Benjamin TITEUX" userId="S::benjamin.titeux@avanade.com::a162ce39-9f95-464a-bcfb-4807a44df959" providerId="AD" clId="Web-{36638754-B4D6-7A80-1916-30D9C232507E}" dt="2023-04-25T08:38:51.290" v="22" actId="14100"/>
          <ac:spMkLst>
            <pc:docMk/>
            <pc:sldMk cId="4243577494" sldId="272"/>
            <ac:spMk id="3" creationId="{00000000-0000-0000-0000-000000000000}"/>
          </ac:spMkLst>
        </pc:spChg>
        <pc:spChg chg="add">
          <ac:chgData name="Benjamin TITEUX" userId="S::benjamin.titeux@avanade.com::a162ce39-9f95-464a-bcfb-4807a44df959" providerId="AD" clId="Web-{36638754-B4D6-7A80-1916-30D9C232507E}" dt="2023-04-25T08:38:38.181" v="21"/>
          <ac:spMkLst>
            <pc:docMk/>
            <pc:sldMk cId="4243577494" sldId="272"/>
            <ac:spMk id="6" creationId="{316518AF-6B99-2C56-FB96-CB1778C3A610}"/>
          </ac:spMkLst>
        </pc:spChg>
        <pc:picChg chg="mod">
          <ac:chgData name="Benjamin TITEUX" userId="S::benjamin.titeux@avanade.com::a162ce39-9f95-464a-bcfb-4807a44df959" providerId="AD" clId="Web-{36638754-B4D6-7A80-1916-30D9C232507E}" dt="2023-04-25T08:39:02.464" v="24" actId="1076"/>
          <ac:picMkLst>
            <pc:docMk/>
            <pc:sldMk cId="4243577494" sldId="272"/>
            <ac:picMk id="15" creationId="{7BD3AEB6-0BC1-4F40-A4F2-FB66FBD9717D}"/>
          </ac:picMkLst>
        </pc:picChg>
      </pc:sldChg>
      <pc:sldChg chg="addSp modSp">
        <pc:chgData name="Benjamin TITEUX" userId="S::benjamin.titeux@avanade.com::a162ce39-9f95-464a-bcfb-4807a44df959" providerId="AD" clId="Web-{36638754-B4D6-7A80-1916-30D9C232507E}" dt="2023-04-25T08:38:22.398" v="20" actId="14100"/>
        <pc:sldMkLst>
          <pc:docMk/>
          <pc:sldMk cId="2812793897" sldId="298"/>
        </pc:sldMkLst>
        <pc:spChg chg="mod">
          <ac:chgData name="Benjamin TITEUX" userId="S::benjamin.titeux@avanade.com::a162ce39-9f95-464a-bcfb-4807a44df959" providerId="AD" clId="Web-{36638754-B4D6-7A80-1916-30D9C232507E}" dt="2023-04-25T08:38:22.398" v="20" actId="14100"/>
          <ac:spMkLst>
            <pc:docMk/>
            <pc:sldMk cId="2812793897" sldId="298"/>
            <ac:spMk id="3" creationId="{00000000-0000-0000-0000-000000000000}"/>
          </ac:spMkLst>
        </pc:spChg>
        <pc:spChg chg="add">
          <ac:chgData name="Benjamin TITEUX" userId="S::benjamin.titeux@avanade.com::a162ce39-9f95-464a-bcfb-4807a44df959" providerId="AD" clId="Web-{36638754-B4D6-7A80-1916-30D9C232507E}" dt="2023-04-25T08:38:07.507" v="18"/>
          <ac:spMkLst>
            <pc:docMk/>
            <pc:sldMk cId="2812793897" sldId="298"/>
            <ac:spMk id="6" creationId="{94759577-A742-30EE-3DDB-F65C2DE43460}"/>
          </ac:spMkLst>
        </pc:spChg>
        <pc:picChg chg="mod">
          <ac:chgData name="Benjamin TITEUX" userId="S::benjamin.titeux@avanade.com::a162ce39-9f95-464a-bcfb-4807a44df959" providerId="AD" clId="Web-{36638754-B4D6-7A80-1916-30D9C232507E}" dt="2023-04-25T08:38:17.976" v="19" actId="1076"/>
          <ac:picMkLst>
            <pc:docMk/>
            <pc:sldMk cId="2812793897" sldId="298"/>
            <ac:picMk id="15" creationId="{7BD3AEB6-0BC1-4F40-A4F2-FB66FBD9717D}"/>
          </ac:picMkLst>
        </pc:picChg>
      </pc:sldChg>
      <pc:sldChg chg="modSp">
        <pc:chgData name="Benjamin TITEUX" userId="S::benjamin.titeux@avanade.com::a162ce39-9f95-464a-bcfb-4807a44df959" providerId="AD" clId="Web-{36638754-B4D6-7A80-1916-30D9C232507E}" dt="2023-04-25T08:37:34.928" v="14"/>
        <pc:sldMkLst>
          <pc:docMk/>
          <pc:sldMk cId="1766873589" sldId="299"/>
        </pc:sldMkLst>
        <pc:spChg chg="mod">
          <ac:chgData name="Benjamin TITEUX" userId="S::benjamin.titeux@avanade.com::a162ce39-9f95-464a-bcfb-4807a44df959" providerId="AD" clId="Web-{36638754-B4D6-7A80-1916-30D9C232507E}" dt="2023-04-25T08:37:34.928" v="14"/>
          <ac:spMkLst>
            <pc:docMk/>
            <pc:sldMk cId="1766873589" sldId="299"/>
            <ac:spMk id="3" creationId="{00000000-0000-0000-0000-000000000000}"/>
          </ac:spMkLst>
        </pc:spChg>
        <pc:spChg chg="mod">
          <ac:chgData name="Benjamin TITEUX" userId="S::benjamin.titeux@avanade.com::a162ce39-9f95-464a-bcfb-4807a44df959" providerId="AD" clId="Web-{36638754-B4D6-7A80-1916-30D9C232507E}" dt="2023-04-25T08:35:30.800" v="2" actId="14100"/>
          <ac:spMkLst>
            <pc:docMk/>
            <pc:sldMk cId="1766873589" sldId="299"/>
            <ac:spMk id="5" creationId="{A54A1B07-0CBE-432F-B51D-E1D4D1D39EFA}"/>
          </ac:spMkLst>
        </pc:spChg>
        <pc:picChg chg="mod">
          <ac:chgData name="Benjamin TITEUX" userId="S::benjamin.titeux@avanade.com::a162ce39-9f95-464a-bcfb-4807a44df959" providerId="AD" clId="Web-{36638754-B4D6-7A80-1916-30D9C232507E}" dt="2023-04-25T08:35:42.706" v="5" actId="1076"/>
          <ac:picMkLst>
            <pc:docMk/>
            <pc:sldMk cId="1766873589" sldId="299"/>
            <ac:picMk id="15" creationId="{7BD3AEB6-0BC1-4F40-A4F2-FB66FBD9717D}"/>
          </ac:picMkLst>
        </pc:picChg>
      </pc:sldChg>
    </pc:docChg>
  </pc:docChgLst>
  <pc:docChgLst>
    <pc:chgData name="Benjamin TITEUX" userId="a162ce39-9f95-464a-bcfb-4807a44df959" providerId="ADAL" clId="{D7137038-FF58-449F-BCE1-655925F96AB3}"/>
    <pc:docChg chg="undo redo custSel addSld delSld modSld modSection">
      <pc:chgData name="Benjamin TITEUX" userId="a162ce39-9f95-464a-bcfb-4807a44df959" providerId="ADAL" clId="{D7137038-FF58-449F-BCE1-655925F96AB3}" dt="2023-04-25T08:29:52.914" v="153" actId="20577"/>
      <pc:docMkLst>
        <pc:docMk/>
      </pc:docMkLst>
      <pc:sldChg chg="modSp mod">
        <pc:chgData name="Benjamin TITEUX" userId="a162ce39-9f95-464a-bcfb-4807a44df959" providerId="ADAL" clId="{D7137038-FF58-449F-BCE1-655925F96AB3}" dt="2023-04-25T08:29:52.914" v="153" actId="20577"/>
        <pc:sldMkLst>
          <pc:docMk/>
          <pc:sldMk cId="1213351221" sldId="259"/>
        </pc:sldMkLst>
        <pc:spChg chg="mod">
          <ac:chgData name="Benjamin TITEUX" userId="a162ce39-9f95-464a-bcfb-4807a44df959" providerId="ADAL" clId="{D7137038-FF58-449F-BCE1-655925F96AB3}" dt="2023-04-25T08:29:52.914" v="153" actId="20577"/>
          <ac:spMkLst>
            <pc:docMk/>
            <pc:sldMk cId="1213351221" sldId="259"/>
            <ac:spMk id="7" creationId="{00000000-0000-0000-0000-000000000000}"/>
          </ac:spMkLst>
        </pc:spChg>
      </pc:sldChg>
      <pc:sldChg chg="modSp mod">
        <pc:chgData name="Benjamin TITEUX" userId="a162ce39-9f95-464a-bcfb-4807a44df959" providerId="ADAL" clId="{D7137038-FF58-449F-BCE1-655925F96AB3}" dt="2023-04-25T08:29:22.365" v="148"/>
        <pc:sldMkLst>
          <pc:docMk/>
          <pc:sldMk cId="3822232207" sldId="287"/>
        </pc:sldMkLst>
        <pc:spChg chg="mod">
          <ac:chgData name="Benjamin TITEUX" userId="a162ce39-9f95-464a-bcfb-4807a44df959" providerId="ADAL" clId="{D7137038-FF58-449F-BCE1-655925F96AB3}" dt="2023-04-25T08:29:22.365" v="148"/>
          <ac:spMkLst>
            <pc:docMk/>
            <pc:sldMk cId="3822232207" sldId="287"/>
            <ac:spMk id="3" creationId="{00000000-0000-0000-0000-000000000000}"/>
          </ac:spMkLst>
        </pc:spChg>
      </pc:sldChg>
      <pc:sldChg chg="modSp del mod">
        <pc:chgData name="Benjamin TITEUX" userId="a162ce39-9f95-464a-bcfb-4807a44df959" providerId="ADAL" clId="{D7137038-FF58-449F-BCE1-655925F96AB3}" dt="2023-04-25T08:29:29.018" v="149" actId="47"/>
        <pc:sldMkLst>
          <pc:docMk/>
          <pc:sldMk cId="2654783009" sldId="288"/>
        </pc:sldMkLst>
        <pc:spChg chg="mod">
          <ac:chgData name="Benjamin TITEUX" userId="a162ce39-9f95-464a-bcfb-4807a44df959" providerId="ADAL" clId="{D7137038-FF58-449F-BCE1-655925F96AB3}" dt="2023-04-25T08:19:48.278" v="4" actId="14100"/>
          <ac:spMkLst>
            <pc:docMk/>
            <pc:sldMk cId="2654783009" sldId="288"/>
            <ac:spMk id="2" creationId="{2DACF5E6-0926-635E-7093-26FBA4A03DFA}"/>
          </ac:spMkLst>
        </pc:spChg>
      </pc:sldChg>
      <pc:sldChg chg="modSp add del mod">
        <pc:chgData name="Benjamin TITEUX" userId="a162ce39-9f95-464a-bcfb-4807a44df959" providerId="ADAL" clId="{D7137038-FF58-449F-BCE1-655925F96AB3}" dt="2023-04-25T08:27:05.807" v="86"/>
        <pc:sldMkLst>
          <pc:docMk/>
          <pc:sldMk cId="1766873589" sldId="299"/>
        </pc:sldMkLst>
        <pc:spChg chg="mod">
          <ac:chgData name="Benjamin TITEUX" userId="a162ce39-9f95-464a-bcfb-4807a44df959" providerId="ADAL" clId="{D7137038-FF58-449F-BCE1-655925F96AB3}" dt="2023-04-25T08:27:05.807" v="86"/>
          <ac:spMkLst>
            <pc:docMk/>
            <pc:sldMk cId="1766873589" sldId="2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base-types/stringbuilde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tokens/interpolate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base-types/composite-format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en-us/dotnet/csharp/language-reference/tokens/interpolate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base-types/regular-expressi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about StringBuilder: </a:t>
            </a:r>
            <a:r>
              <a:rPr lang="en-US" dirty="0">
                <a:hlinkClick r:id="rId3"/>
              </a:rPr>
              <a:t>Using the StringBuilder Class in .NET | Microsoft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http://rise4fun.com/rex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When to use it: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the </a:t>
            </a:r>
            <a:r>
              <a:rPr lang="en-US" b="1" dirty="0"/>
              <a:t>String</a:t>
            </a:r>
            <a:r>
              <a:rPr lang="en-US" dirty="0"/>
              <a:t> object is immutable each time, we are manipulating a string, the create a new string in memory.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some situation manipulating a string a lot of time will requires lots of memory, in this type of situation the StringBuilder will be more efficient.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Capacity: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needed an initial capacity can be set to a specific value for example 25.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the string contain reach this length the StringBuilder capacity will be doubled.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Append</a:t>
            </a:r>
            <a:r>
              <a:rPr lang="en-US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Add a character or string at the end of the StringBuilder content: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AppendLine</a:t>
            </a:r>
            <a:r>
              <a:rPr lang="en-US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Do the same as “</a:t>
            </a:r>
            <a:r>
              <a:rPr lang="en-US" sz="1200" i="1" dirty="0"/>
              <a:t>Append</a:t>
            </a:r>
            <a:r>
              <a:rPr lang="en-US" sz="1200" dirty="0"/>
              <a:t>” except that this method will add a “</a:t>
            </a:r>
            <a:r>
              <a:rPr lang="en-US" sz="1200" i="1" dirty="0" err="1"/>
              <a:t>EndOfLine</a:t>
            </a:r>
            <a:r>
              <a:rPr lang="en-US" sz="1200" dirty="0"/>
              <a:t>” at the end of the StringBuilder content. Aka: The next call to Append will be added on a new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AppendFormat</a:t>
            </a:r>
            <a:r>
              <a:rPr lang="en-US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Add a text to the end of the StringBuilder content. The text can be formatted using a formatter.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Insert</a:t>
            </a:r>
            <a:r>
              <a:rPr lang="en-US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Insert a text value at a specific place using the first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ToString</a:t>
            </a:r>
            <a:r>
              <a:rPr lang="en-US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Convert a StringBuilder into a string.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fr-FR" dirty="0">
                <a:hlinkClick r:id="rId3"/>
              </a:rPr>
              <a:t>$ - string interpolation - format string output | Microsoft </a:t>
            </a:r>
            <a:r>
              <a:rPr lang="fr-FR" dirty="0" err="1">
                <a:hlinkClick r:id="rId3"/>
              </a:rPr>
              <a:t>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two way to manipulate string when we don’t have really small changes, if the changes are more complicated or unpredictable, we need to use a StringBuilder.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String Composite Formatting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can manipulate string with </a:t>
            </a:r>
            <a:r>
              <a:rPr lang="en-US" dirty="0" err="1"/>
              <a:t>String.Format</a:t>
            </a:r>
            <a:r>
              <a:rPr lang="en-US" dirty="0"/>
              <a:t>(), this allow us to insert new value in a predefined string.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can add multiple values to Format but each of them must have a unique consecutive number.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String Composite Formatting support “Format String” indicator has seen in the </a:t>
            </a:r>
            <a:r>
              <a:rPr lang="en-US" b="1" i="1" dirty="0"/>
              <a:t>StringBuilder</a:t>
            </a:r>
            <a:r>
              <a:rPr lang="en-US" dirty="0"/>
              <a:t> that will allow use to display the value in a specific format.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More: </a:t>
            </a:r>
            <a:r>
              <a:rPr lang="fr-FR" dirty="0">
                <a:hlinkClick r:id="rId3"/>
              </a:rPr>
              <a:t>Composite </a:t>
            </a:r>
            <a:r>
              <a:rPr lang="fr-FR" dirty="0" err="1">
                <a:hlinkClick r:id="rId3"/>
              </a:rPr>
              <a:t>formatting</a:t>
            </a:r>
            <a:r>
              <a:rPr lang="fr-FR" dirty="0">
                <a:hlinkClick r:id="rId3"/>
              </a:rPr>
              <a:t> | Microsoft </a:t>
            </a:r>
            <a:r>
              <a:rPr lang="fr-FR" dirty="0" err="1">
                <a:hlinkClick r:id="rId3"/>
              </a:rPr>
              <a:t>Learn</a:t>
            </a:r>
            <a:r>
              <a:rPr lang="en-US" dirty="0"/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String Interpolation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String Interpolation support the same functionality as the String Composite Formatting, the only difference is that String Interpolation provides a more readable and developer friendly way to manipulate strings.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More: </a:t>
            </a:r>
            <a:r>
              <a:rPr lang="fr-FR" dirty="0">
                <a:hlinkClick r:id="rId4"/>
              </a:rPr>
              <a:t>$ - string interpolation - format string output | Microsoft </a:t>
            </a:r>
            <a:r>
              <a:rPr lang="fr-FR" dirty="0" err="1">
                <a:hlinkClick r:id="rId4"/>
              </a:rPr>
              <a:t>Learn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Both of these technique will have the same result.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/>
              <a:t>Regular Expressions: </a:t>
            </a:r>
            <a:r>
              <a:rPr lang="en-US">
                <a:hlinkClick r:id="rId3"/>
              </a:rPr>
              <a:t>.NET Regular Expressions | Microsoft Learn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5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https://docs.microsoft.com/en-us/dotnet/standard/base-types/regular-expression-language-quick-reference#backreference_constructs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Regular Expression Denial</a:t>
            </a:r>
            <a:r>
              <a:rPr lang="en-US" baseline="0"/>
              <a:t> Of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7.sv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rotectavanade/CDPProgram/Pages/Definition-of-Terms.aspx" TargetMode="External"/><Relationship Id="rId2" Type="http://schemas.openxmlformats.org/officeDocument/2006/relationships/hyperlink" Target="https://avanade.sharepoint.com/:w:/r/sites/DataClassificationProtection/_layouts/15/WopiFrame.aspx?sourcedoc=%7b9365598a-a883-42ba-aae6-bc099feba183%7d&amp;action=view&amp;Source=https://at.avanade.com/sites/DataClassificationProtection" TargetMode="External"/><Relationship Id="rId1" Type="http://schemas.openxmlformats.org/officeDocument/2006/relationships/slideMaster" Target="../slideMasters/slideMaster8.xml"/><Relationship Id="rId5" Type="http://schemas.openxmlformats.org/officeDocument/2006/relationships/hyperlink" Target="https://avanade.sharepoint.com/sites/policies/Policies2/Forms/Document%20Set/docsethomepage.aspx?ID=77&amp;FolderCTID=0x0120D52000CF6D47016810FA498245EE8CD67F7FEF&amp;List=2a8dd7fc-3738-4637-917d-8d634b84a911&amp;RootFolder=/sites/policies/Policies2/Client%20Records&amp;RecSrc=/sites/policies/Policies2/Client%20Records" TargetMode="External"/><Relationship Id="rId4" Type="http://schemas.openxmlformats.org/officeDocument/2006/relationships/hyperlink" Target="https://avanade.sharepoint.com/sites/policies/Policies2/Forms/Document%20Set/docsethomepage.aspx?ID=119&amp;FolderCTID=0x0120D52000CF6D47016810FA498245EE8CD67F7FEF&amp;List=2a8dd7fc-3738-4637-917d-8d634b84a911&amp;RootFolder=/sites/policies/Policies2/Corporate%20Records&amp;RecSrc=/sites/policies/Policies2/Corporate%20Records" TargetMode="Externa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7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rotectavanade/CDPProgram/Pages/Definition-of-Terms.aspx" TargetMode="External"/><Relationship Id="rId2" Type="http://schemas.openxmlformats.org/officeDocument/2006/relationships/hyperlink" Target="https://avanade.sharepoint.com/:w:/r/sites/DataClassificationProtection/_layouts/15/WopiFrame.aspx?sourcedoc=%7b9365598a-a883-42ba-aae6-bc099feba183%7d&amp;action=view&amp;Source=https://at.avanade.com/sites/DataClassificationProtection" TargetMode="External"/><Relationship Id="rId1" Type="http://schemas.openxmlformats.org/officeDocument/2006/relationships/slideMaster" Target="../slideMasters/slideMaster9.xml"/><Relationship Id="rId5" Type="http://schemas.openxmlformats.org/officeDocument/2006/relationships/hyperlink" Target="https://avanade.sharepoint.com/sites/policies/Policies2/Forms/Document%20Set/docsethomepage.aspx?ID=77&amp;FolderCTID=0x0120D52000CF6D47016810FA498245EE8CD67F7FEF&amp;List=2a8dd7fc-3738-4637-917d-8d634b84a911&amp;RootFolder=/sites/policies/Policies2/Client%20Records&amp;RecSrc=/sites/policies/Policies2/Client%20Records" TargetMode="External"/><Relationship Id="rId4" Type="http://schemas.openxmlformats.org/officeDocument/2006/relationships/hyperlink" Target="https://avanade.sharepoint.com/sites/policies/Policies2/Forms/Document%20Set/docsethomepage.aspx?ID=119&amp;FolderCTID=0x0120D52000CF6D47016810FA498245EE8CD67F7FEF&amp;List=2a8dd7fc-3738-4637-917d-8d634b84a911&amp;RootFolder=/sites/policies/Policies2/Corporate%20Records&amp;RecSrc=/sites/policies/Policies2/Corporate%20Records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Forms/Document%20Set/docsethomepage.aspx?ID=119&amp;FolderCTID=0x0120D52000CF6D47016810FA498245EE8CD67F7FEF&amp;List=2a8dd7fc-3738-4637-917d-8d634b84a911&amp;RootFolder=/sites/policies/Policies2/Corporate%20Records&amp;RecSrc=/sites/policies/Policies2/Corporate%20Records" TargetMode="External"/><Relationship Id="rId2" Type="http://schemas.openxmlformats.org/officeDocument/2006/relationships/hyperlink" Target="https://avanade.sharepoint.com/sites/protectavanade/CDPProgram/Pages/Definition-of-Terms.aspx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avanade.sharepoint.com/sites/policies/Policies2/Forms/Document%20Set/docsethomepage.aspx?ID=77&amp;FolderCTID=0x0120D52000CF6D47016810FA498245EE8CD67F7FEF&amp;List=2a8dd7fc-3738-4637-917d-8d634b84a911&amp;RootFolder=/sites/policies/Policies2/Client%20Records&amp;RecSrc=/sites/policies/Policies2/Client%20Records" TargetMode="Externa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04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674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611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41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5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39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33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204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36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9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84579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8748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4219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 userDrawn="1"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8839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25950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48684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1149156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93566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6785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0618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5698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8AE1D-94C9-D3C6-0407-5B8FDFD3F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3DCA-45C6-C307-AA6C-5508DC0D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950EC2-2F59-74DE-330D-341146AF84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700808"/>
            <a:ext cx="11201588" cy="4300106"/>
          </a:xfrm>
        </p:spPr>
        <p:txBody>
          <a:bodyPr/>
          <a:lstStyle/>
          <a:p>
            <a:pPr lvl="0"/>
            <a:r>
              <a:rPr lang="en-US" sz="1400">
                <a:solidFill>
                  <a:srgbClr val="464646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464646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464646"/>
                </a:solidFill>
              </a:rPr>
              <a:t>Third level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A80F43-DF0B-399E-18BB-D9C684142F2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6598202"/>
              </p:ext>
            </p:extLst>
          </p:nvPr>
        </p:nvGraphicFramePr>
        <p:xfrm>
          <a:off x="618454" y="2921000"/>
          <a:ext cx="11065545" cy="2657971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61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MANDATORY PROTECTION FOR HIGHLY CONFIDENTIAL DATA</a:t>
                      </a: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8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Access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limited to select individuals/groups that need it to perform their job duties. Access is enforced by encrypting the file using minimum 256-bit encryption before being shared or stored anywhere except Avanade workstations or secure repositories.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  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is encrypted to minimum 256 bit encryption; when disposal is necessary, physically destroy or securely overwrite when no longer needed.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Storage/Sharing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highly confidential data will be leaving your workstation for any reason using a standard application (e.g., email, Skype, Yammer), it must be encrypted with the appropriate tools like Active Directory RMS or 7-Zip. File-level encryption is not required when sharing via a secure repository (e.g., uploaded into SAP, OM, OneDrive for Business, SharePoint site).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 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Transmission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is transmitted to or received from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outside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Avanade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must be encrypted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(e.g., FTPS, SSL, HTTPS, TLS).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5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Policy 1413AVA: Corporate Records Management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Functional Records Lead. All other company data should be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retained for 3 years once template/document/record is no longer current, then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securely deleted.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/>
                        </a:rPr>
                        <a:t>Policy 0123AVA: Client Records Management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Project Lead for more information. All other client data should be deleted at the end of an engagement if there is no business need.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95635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11758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872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20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5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691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62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379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206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796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73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173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55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21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673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0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70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16101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2591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54886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71712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 userDrawn="1"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59378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8703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19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0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</p:spTree>
    <p:extLst>
      <p:ext uri="{BB962C8B-B14F-4D97-AF65-F5344CB8AC3E}">
        <p14:creationId xmlns:p14="http://schemas.microsoft.com/office/powerpoint/2010/main" val="4102544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34975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37086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54792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41290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8AE1D-94C9-D3C6-0407-5B8FDFD3F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A5719B-81F3-E308-CDA0-3BE4E40E9BA2}"/>
              </a:ext>
            </a:extLst>
          </p:cNvPr>
          <p:cNvSpPr txBox="1">
            <a:spLocks/>
          </p:cNvSpPr>
          <p:nvPr userDrawn="1"/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1219170" rtl="0" eaLnBrk="1" latinLnBrk="0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None/>
              <a:defRPr lang="en-CA" sz="3200" b="1" kern="1200" baseline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dirty="0"/>
              <a:t>Classifications and Document Control – </a:t>
            </a:r>
            <a:br>
              <a:rPr lang="en-AU" dirty="0"/>
            </a:br>
            <a:r>
              <a:rPr lang="en-AU" dirty="0"/>
              <a:t>Restricted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624A30-2969-1C37-51C9-7E9284BF67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700808"/>
            <a:ext cx="11201588" cy="4300106"/>
          </a:xfrm>
        </p:spPr>
        <p:txBody>
          <a:bodyPr/>
          <a:lstStyle/>
          <a:p>
            <a:pPr lvl="0"/>
            <a:r>
              <a:rPr lang="en-US" sz="1400">
                <a:solidFill>
                  <a:srgbClr val="464646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464646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464646"/>
                </a:solidFill>
              </a:rPr>
              <a:t>Third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2344F1-473F-1316-6F26-13B0B4D176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9469193"/>
              </p:ext>
            </p:extLst>
          </p:nvPr>
        </p:nvGraphicFramePr>
        <p:xfrm>
          <a:off x="535271" y="2895600"/>
          <a:ext cx="11065545" cy="2825611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61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MANDATORY PROTECTION FOR RESTRICTED DATA</a:t>
                      </a: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Access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limited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a VERY small group of people - only select individuals who have legitimate business need.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enforced by encrypting the file using minimum 256-bit encryption before being shared or stored anywhere except Avanade workstations or secure repositories.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  Test data containing restricted data has additional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limitations.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is encrypted to minimum 256 bit encryption; when disposal is necessary, physically destroy or securely overwrite when no longer needed.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Storage/Sharing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restricted data will be leaving your workstation for any reason using a standard application (e.g., email, Skype, Yammer), it must be encrypted with the appropriate tools like Active Directory RMS or 7-Zip. File-level encryption is not required when sharing via a secure repository (e.g., uploaded into SAP, OM, OneDrive for Business, SharePoint site).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Transmission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is transmitted to or received from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outside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Avanade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must be encrypted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(e.g., FTPS, SSL, HTTPS, TLS).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5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Policy 1413AVA: Corporate Records Management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Functional Records Lead. All other company data should be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retained for 3 years once template/document/record is no longer current, then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securely deleted.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/>
                        </a:rPr>
                        <a:t>Policy 0123AVA: Client Records Management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Project Lead for more information. All other client data should be deleted at the end of an engagement if there is no business need.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9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4798237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52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52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902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20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45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72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24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6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7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760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74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4809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59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124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86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476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28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946897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087153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445617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3701531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489284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7624877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1179946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8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985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413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8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3087774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659568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563827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3214425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47447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308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32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7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3778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57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544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614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203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20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88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050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539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59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040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36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38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 &lt;Confidential&gt;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51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7361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53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018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45503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4853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75575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21337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 userDrawn="1"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357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51926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5305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4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63828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6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5232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99854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413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2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8AE1D-94C9-D3C6-0407-5B8FDFD3F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898ED-EE23-E8E6-8BBB-BF6BCCED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871AD-F585-590D-505A-E9722A6C36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700808"/>
            <a:ext cx="11201588" cy="4300106"/>
          </a:xfrm>
        </p:spPr>
        <p:txBody>
          <a:bodyPr/>
          <a:lstStyle/>
          <a:p>
            <a:pPr lvl="0"/>
            <a:r>
              <a:rPr lang="en-US" sz="1400">
                <a:solidFill>
                  <a:srgbClr val="464646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464646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464646"/>
                </a:solidFill>
              </a:rPr>
              <a:t>Third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228F79-C6A8-AB5C-8580-0A095994C33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6964558"/>
              </p:ext>
            </p:extLst>
          </p:nvPr>
        </p:nvGraphicFramePr>
        <p:xfrm>
          <a:off x="533212" y="2983128"/>
          <a:ext cx="11019535" cy="2314146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61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MANDATORY PROTECTION FOR CONFIDENTIAL DATA</a:t>
                      </a: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7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Access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Company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May be granted to all Avanade personnel to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extent 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there is a legitimate business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reason.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Client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ay be shared with the entire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engagement team.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is encrypted to minimum 256 bit encryption; when disposal is necessary, physically destroy or securely overwrite when no longer needed.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Storage/Sharing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Any company or client provided tool for storage or sharing is permissible.</a:t>
                      </a:r>
                      <a:endParaRPr lang="en-US" sz="1100" b="0" i="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Transmission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Company data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client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is transmitted to or received from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outside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Avanade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must be encrypted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(e.g., FTPS, SSL, HTTPS, TLS).</a:t>
                      </a:r>
                      <a:endParaRPr lang="en-US" sz="1100" b="0" i="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85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Company data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Policy 1413AVA: Corporate Records Management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Functional Records Lead. All other company data should be 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retained for 3 years once template/document/record is no longer current, then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securely deleted.</a:t>
                      </a:r>
                      <a:endParaRPr lang="en-US" sz="1100" b="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Client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Policy 0123AVA: Client Records Management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Project Lead for more information. All other client data should be deleted at the end of an engagement if there is no business need.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7875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4546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79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128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199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431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14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00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95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image" Target="../media/image5.png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theme" Target="../theme/theme6.xml"/><Relationship Id="rId40" Type="http://schemas.openxmlformats.org/officeDocument/2006/relationships/image" Target="../media/image6.sv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image" Target="../media/image6.svg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theme" Target="../theme/theme7.xml"/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image" Target="../media/image6.svg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theme" Target="../theme/theme8.xml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image" Target="../media/image6.svg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theme" Target="../theme/theme9.xml"/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5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46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1" r:id="rId34"/>
    <p:sldLayoutId id="2147483822" r:id="rId35"/>
    <p:sldLayoutId id="2147483823" r:id="rId36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19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  <p:sldLayoutId id="2147483858" r:id="rId34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4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  <p:sldLayoutId id="2147483889" r:id="rId30"/>
    <p:sldLayoutId id="2147483890" r:id="rId31"/>
    <p:sldLayoutId id="2147483891" r:id="rId32"/>
    <p:sldLayoutId id="2147483892" r:id="rId33"/>
    <p:sldLayoutId id="2147483893" r:id="rId34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3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0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927" r:id="rId33"/>
    <p:sldLayoutId id="2147483928" r:id="rId34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ltrapico.com/expresso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1.xml"/><Relationship Id="rId5" Type="http://schemas.openxmlformats.org/officeDocument/2006/relationships/hyperlink" Target="https://devtoys.app/" TargetMode="External"/><Relationship Id="rId4" Type="http://schemas.openxmlformats.org/officeDocument/2006/relationships/hyperlink" Target="https://regex101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A1C3F43-1C9A-EFE2-2418-04CA4083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39" y="3870006"/>
            <a:ext cx="7394811" cy="1527097"/>
          </a:xfrm>
        </p:spPr>
        <p:txBody>
          <a:bodyPr>
            <a:normAutofit fontScale="90000"/>
          </a:bodyPr>
          <a:lstStyle/>
          <a:p>
            <a:r>
              <a:rPr lang="en-US" dirty="0"/>
              <a:t>C# Professional Level 1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Processing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F11EE-87CF-4F33-A743-28478D62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Regular Expressions - Basics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63E370-5AB7-4264-B468-3C899B28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38509"/>
              </p:ext>
            </p:extLst>
          </p:nvPr>
        </p:nvGraphicFramePr>
        <p:xfrm>
          <a:off x="341031" y="1223579"/>
          <a:ext cx="369433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Single </a:t>
                      </a:r>
                      <a:r>
                        <a:rPr lang="fr-FR" sz="1800" b="0" dirty="0" err="1"/>
                        <a:t>character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0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7A3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bed</a:t>
                      </a:r>
                      <a:endParaRPr lang="fr-FR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199010-F544-42AA-94B0-9EA95325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3418"/>
              </p:ext>
            </p:extLst>
          </p:nvPr>
        </p:nvGraphicFramePr>
        <p:xfrm>
          <a:off x="341031" y="2692776"/>
          <a:ext cx="369433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err="1"/>
                        <a:t>Character</a:t>
                      </a:r>
                      <a:r>
                        <a:rPr lang="fr-FR" sz="1800"/>
                        <a:t> range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2614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fr-FR" sz="1800"/>
                        <a:t>[abc]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008000"/>
                          </a:solidFill>
                        </a:rPr>
                        <a:t>bed</a:t>
                      </a:r>
                      <a:endParaRPr lang="fr-FR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53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97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6699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7D003E-1516-47DD-9749-1129B79D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43328"/>
              </p:ext>
            </p:extLst>
          </p:nvPr>
        </p:nvGraphicFramePr>
        <p:xfrm>
          <a:off x="321200" y="4504489"/>
          <a:ext cx="369433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Excluded</a:t>
                      </a:r>
                      <a:r>
                        <a:rPr lang="fr-FR" sz="1800" dirty="0"/>
                        <a:t> range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2450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[^abc]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bed</a:t>
                      </a:r>
                      <a:endParaRPr lang="fr-FR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53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97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66994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34A67D-AE42-4D92-907C-E464BAEDB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35123"/>
              </p:ext>
            </p:extLst>
          </p:nvPr>
        </p:nvGraphicFramePr>
        <p:xfrm>
          <a:off x="4113163" y="1223579"/>
          <a:ext cx="369433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Word </a:t>
                      </a:r>
                      <a:r>
                        <a:rPr lang="fr-FR" sz="1800" b="0" dirty="0" err="1"/>
                        <a:t>character</a:t>
                      </a:r>
                      <a:r>
                        <a:rPr lang="fr-FR" sz="1800" b="0" dirty="0"/>
                        <a:t> class [a-zA-Z_0-9]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13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\w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012345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A9FFA43-7DC3-44C0-B7BB-2080146F4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15794"/>
              </p:ext>
            </p:extLst>
          </p:nvPr>
        </p:nvGraphicFramePr>
        <p:xfrm>
          <a:off x="4113162" y="4502781"/>
          <a:ext cx="369433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 err="1"/>
                        <a:t>Numeric</a:t>
                      </a:r>
                      <a:r>
                        <a:rPr lang="fr-FR" sz="1800" b="0" dirty="0"/>
                        <a:t> </a:t>
                      </a:r>
                      <a:r>
                        <a:rPr lang="fr-FR" sz="1800" b="0" dirty="0" err="1"/>
                        <a:t>character</a:t>
                      </a:r>
                      <a:r>
                        <a:rPr lang="fr-FR" sz="1800" b="0" dirty="0"/>
                        <a:t> 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\d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Phone: 0123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0C990E-849A-4A98-90C7-CC8992C9B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62454"/>
              </p:ext>
            </p:extLst>
          </p:nvPr>
        </p:nvGraphicFramePr>
        <p:xfrm>
          <a:off x="4113163" y="2692776"/>
          <a:ext cx="4319637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832793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 err="1"/>
                        <a:t>Space</a:t>
                      </a:r>
                      <a:r>
                        <a:rPr lang="fr-FR" sz="1800" b="0" dirty="0"/>
                        <a:t> </a:t>
                      </a:r>
                      <a:r>
                        <a:rPr lang="fr-FR" sz="1800" b="0" dirty="0" err="1"/>
                        <a:t>character</a:t>
                      </a:r>
                      <a:r>
                        <a:rPr lang="fr-FR" sz="1800" b="0" dirty="0"/>
                        <a:t> class (</a:t>
                      </a:r>
                      <a:r>
                        <a:rPr lang="fr-FR" sz="1800" b="0" dirty="0" err="1"/>
                        <a:t>space</a:t>
                      </a:r>
                      <a:r>
                        <a:rPr lang="fr-FR" sz="1800" b="0" dirty="0"/>
                        <a:t>, tab, …)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6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\s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Words</a:t>
                      </a:r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with</a:t>
                      </a:r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spaces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Words_without_spaces</a:t>
                      </a:r>
                      <a:endParaRPr lang="fr-FR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D7CA07-5AEF-495A-95C7-D5FD586D9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37796"/>
              </p:ext>
            </p:extLst>
          </p:nvPr>
        </p:nvGraphicFramePr>
        <p:xfrm>
          <a:off x="8235961" y="2687320"/>
          <a:ext cx="36150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128164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 err="1"/>
                        <a:t>Any</a:t>
                      </a:r>
                      <a:r>
                        <a:rPr lang="fr-FR" sz="1800" b="0" dirty="0"/>
                        <a:t> </a:t>
                      </a:r>
                      <a:r>
                        <a:rPr lang="fr-FR" sz="1800" b="0" dirty="0" err="1"/>
                        <a:t>character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66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 err="1"/>
                        <a:t>b.d</a:t>
                      </a:r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bad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bcd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29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b$d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24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0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F11EE-87CF-4F33-A743-28478D62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Regular Expressions - </a:t>
            </a:r>
            <a:r>
              <a:rPr lang="fr-FR" err="1"/>
              <a:t>Quantifiers</a:t>
            </a:r>
            <a:endParaRPr lang="fr-F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63E370-5AB7-4264-B468-3C899B28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1959"/>
              </p:ext>
            </p:extLst>
          </p:nvPr>
        </p:nvGraphicFramePr>
        <p:xfrm>
          <a:off x="960792" y="1393834"/>
          <a:ext cx="369433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One or more </a:t>
                      </a:r>
                      <a:r>
                        <a:rPr lang="fr-FR" sz="1800" b="0" dirty="0" err="1"/>
                        <a:t>occurence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a+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baaaaaad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bed</a:t>
                      </a:r>
                      <a:endParaRPr lang="fr-FR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75FAE0-834D-4353-AAA1-29B295486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57253"/>
              </p:ext>
            </p:extLst>
          </p:nvPr>
        </p:nvGraphicFramePr>
        <p:xfrm>
          <a:off x="960792" y="3695383"/>
          <a:ext cx="36943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err="1"/>
                        <a:t>Zero</a:t>
                      </a:r>
                      <a:r>
                        <a:rPr lang="fr-FR" sz="1800" b="0"/>
                        <a:t> or one </a:t>
                      </a:r>
                      <a:r>
                        <a:rPr lang="fr-FR" sz="1800" b="0" err="1"/>
                        <a:t>occurence</a:t>
                      </a:r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 dirty="0"/>
                        <a:t>b[</a:t>
                      </a:r>
                      <a:r>
                        <a:rPr lang="fr-FR" sz="1800" b="0" dirty="0" err="1"/>
                        <a:t>ae</a:t>
                      </a:r>
                      <a:r>
                        <a:rPr lang="fr-FR" sz="1800" b="0" dirty="0"/>
                        <a:t>]?d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bad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C00000"/>
                          </a:solidFill>
                        </a:rPr>
                        <a:t>baaaaaad</a:t>
                      </a:r>
                      <a:endParaRPr lang="fr-FR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err="1">
                          <a:solidFill>
                            <a:srgbClr val="008000"/>
                          </a:solidFill>
                        </a:rPr>
                        <a:t>bed</a:t>
                      </a:r>
                      <a:endParaRPr lang="fr-FR" sz="180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bd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093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2B0308-5D60-4CC2-BBAB-896AA852C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58379"/>
              </p:ext>
            </p:extLst>
          </p:nvPr>
        </p:nvGraphicFramePr>
        <p:xfrm>
          <a:off x="5969671" y="1389063"/>
          <a:ext cx="36943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err="1"/>
                        <a:t>Zero</a:t>
                      </a:r>
                      <a:r>
                        <a:rPr lang="fr-FR" sz="1800" b="0"/>
                        <a:t> or more </a:t>
                      </a:r>
                      <a:r>
                        <a:rPr lang="fr-FR" sz="1800" b="0" err="1"/>
                        <a:t>occurence</a:t>
                      </a:r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b[</a:t>
                      </a:r>
                      <a:r>
                        <a:rPr lang="fr-FR" sz="1800" b="0" err="1"/>
                        <a:t>ae</a:t>
                      </a:r>
                      <a:r>
                        <a:rPr lang="fr-FR" sz="1800" b="0"/>
                        <a:t>]*d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err="1">
                          <a:solidFill>
                            <a:srgbClr val="008000"/>
                          </a:solidFill>
                        </a:rPr>
                        <a:t>bad</a:t>
                      </a:r>
                      <a:endParaRPr lang="fr-FR" sz="1800" b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err="1">
                          <a:solidFill>
                            <a:srgbClr val="008000"/>
                          </a:solidFill>
                        </a:rPr>
                        <a:t>baaaaaad</a:t>
                      </a:r>
                      <a:endParaRPr lang="fr-FR" sz="1800" b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err="1">
                          <a:solidFill>
                            <a:srgbClr val="008000"/>
                          </a:solidFill>
                        </a:rPr>
                        <a:t>bed</a:t>
                      </a:r>
                      <a:endParaRPr lang="fr-FR" sz="180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bd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1192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F77D48-CF5C-45E8-A00A-6C4B5B32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2559"/>
              </p:ext>
            </p:extLst>
          </p:nvPr>
        </p:nvGraphicFramePr>
        <p:xfrm>
          <a:off x="5969671" y="3695383"/>
          <a:ext cx="36943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/>
                        <a:t>Occurrence range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b[</a:t>
                      </a:r>
                      <a:r>
                        <a:rPr lang="fr-FR" sz="1800" b="0" err="1"/>
                        <a:t>ae</a:t>
                      </a:r>
                      <a:r>
                        <a:rPr lang="fr-FR" sz="1800" b="0"/>
                        <a:t>]{2,4}d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>
                          <a:solidFill>
                            <a:srgbClr val="C00000"/>
                          </a:solidFill>
                        </a:rPr>
                        <a:t>bad</a:t>
                      </a:r>
                      <a:endParaRPr lang="fr-FR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0" kern="120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baaaaaad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bed</a:t>
                      </a:r>
                      <a:endParaRPr lang="fr-FR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008000"/>
                          </a:solidFill>
                        </a:rPr>
                        <a:t>baead</a:t>
                      </a:r>
                      <a:endParaRPr lang="fr-FR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11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4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F11EE-87CF-4F33-A743-28478D62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Regular Expressions – Groups &amp; Capture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63E370-5AB7-4264-B468-3C899B28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74814"/>
              </p:ext>
            </p:extLst>
          </p:nvPr>
        </p:nvGraphicFramePr>
        <p:xfrm>
          <a:off x="2493818" y="1598145"/>
          <a:ext cx="59175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7248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254629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Simple capture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 dirty="0"/>
                        <a:t>a (\w+)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a cat </a:t>
                      </a:r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is</a:t>
                      </a:r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coming</a:t>
                      </a:r>
                      <a:endParaRPr lang="fr-FR" sz="18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I </a:t>
                      </a:r>
                      <a:r>
                        <a:rPr lang="fr-FR" sz="1800" dirty="0" err="1">
                          <a:solidFill>
                            <a:srgbClr val="008000"/>
                          </a:solidFill>
                        </a:rPr>
                        <a:t>need</a:t>
                      </a:r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 a chair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C039BB-3C85-4C18-93D8-85D54CE13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8488"/>
              </p:ext>
            </p:extLst>
          </p:nvPr>
        </p:nvGraphicFramePr>
        <p:xfrm>
          <a:off x="2493818" y="3030585"/>
          <a:ext cx="59175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7248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254629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err="1"/>
                        <a:t>Named</a:t>
                      </a:r>
                      <a:r>
                        <a:rPr lang="fr-FR" sz="1800" b="0"/>
                        <a:t> capture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 dirty="0"/>
                        <a:t>a (?&lt;</a:t>
                      </a:r>
                      <a:r>
                        <a:rPr lang="fr-FR" sz="1800" b="0" dirty="0" err="1"/>
                        <a:t>word</a:t>
                      </a:r>
                      <a:r>
                        <a:rPr lang="fr-FR" sz="1800" b="0" dirty="0"/>
                        <a:t>&gt;\w+)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rgbClr val="008000"/>
                          </a:solidFill>
                        </a:rPr>
                        <a:t>a cat </a:t>
                      </a:r>
                      <a:r>
                        <a:rPr lang="fr-FR" sz="1800" b="0" err="1">
                          <a:solidFill>
                            <a:srgbClr val="008000"/>
                          </a:solidFill>
                        </a:rPr>
                        <a:t>is</a:t>
                      </a:r>
                      <a:r>
                        <a:rPr lang="fr-FR" sz="1800" b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fr-FR" sz="1800" b="0" err="1">
                          <a:solidFill>
                            <a:srgbClr val="008000"/>
                          </a:solidFill>
                        </a:rPr>
                        <a:t>coming</a:t>
                      </a:r>
                      <a:endParaRPr lang="fr-FR" sz="1800" b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I </a:t>
                      </a:r>
                      <a:r>
                        <a:rPr lang="fr-FR" sz="1800" dirty="0" err="1">
                          <a:solidFill>
                            <a:srgbClr val="008000"/>
                          </a:solidFill>
                        </a:rPr>
                        <a:t>need</a:t>
                      </a:r>
                      <a:r>
                        <a:rPr lang="fr-FR" sz="1800" dirty="0">
                          <a:solidFill>
                            <a:srgbClr val="008000"/>
                          </a:solidFill>
                        </a:rPr>
                        <a:t> a chair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chair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620BF-369E-4AAA-8301-18F0D169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04922"/>
              </p:ext>
            </p:extLst>
          </p:nvPr>
        </p:nvGraphicFramePr>
        <p:xfrm>
          <a:off x="2493818" y="4463025"/>
          <a:ext cx="591752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7248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254629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/>
                        <a:t>Back Reference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 dirty="0"/>
                        <a:t>a (\w+) </a:t>
                      </a:r>
                      <a:r>
                        <a:rPr lang="fr-FR" sz="1800" b="0" dirty="0" err="1"/>
                        <a:t>with</a:t>
                      </a:r>
                      <a:r>
                        <a:rPr lang="fr-FR" sz="1800" b="0" dirty="0"/>
                        <a:t> a \1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a cat </a:t>
                      </a:r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with</a:t>
                      </a:r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 a cat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a cat </a:t>
                      </a:r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 a dog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44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F11EE-87CF-4F33-A743-28478D62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Regular Expressions - </a:t>
            </a:r>
            <a:r>
              <a:rPr lang="fr-FR" err="1"/>
              <a:t>Operators</a:t>
            </a:r>
            <a:endParaRPr lang="fr-F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63E370-5AB7-4264-B468-3C899B28B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1626"/>
              </p:ext>
            </p:extLst>
          </p:nvPr>
        </p:nvGraphicFramePr>
        <p:xfrm>
          <a:off x="960792" y="1393834"/>
          <a:ext cx="369433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Start of string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^[abc]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two</a:t>
                      </a:r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 cars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707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75FAE0-834D-4353-AAA1-29B295486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97485"/>
              </p:ext>
            </p:extLst>
          </p:nvPr>
        </p:nvGraphicFramePr>
        <p:xfrm>
          <a:off x="6502611" y="1389063"/>
          <a:ext cx="369433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End of string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[end]$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It </a:t>
                      </a:r>
                      <a:r>
                        <a:rPr lang="fr-FR" sz="1800" b="0" dirty="0" err="1">
                          <a:solidFill>
                            <a:srgbClr val="008000"/>
                          </a:solidFill>
                        </a:rPr>
                        <a:t>is</a:t>
                      </a:r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 the end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C00000"/>
                          </a:solidFill>
                        </a:rPr>
                        <a:t>The end </a:t>
                      </a:r>
                      <a:r>
                        <a:rPr lang="fr-FR" sz="1800" b="0" dirty="0" err="1">
                          <a:solidFill>
                            <a:srgbClr val="C00000"/>
                          </a:solidFill>
                        </a:rPr>
                        <a:t>is</a:t>
                      </a:r>
                      <a:r>
                        <a:rPr lang="fr-FR" sz="18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sz="1800" b="0" dirty="0" err="1">
                          <a:solidFill>
                            <a:srgbClr val="C00000"/>
                          </a:solidFill>
                        </a:rPr>
                        <a:t>near</a:t>
                      </a:r>
                      <a:endParaRPr lang="fr-FR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42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95C011-4048-439C-A6C7-CA8D104FE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87687"/>
              </p:ext>
            </p:extLst>
          </p:nvPr>
        </p:nvGraphicFramePr>
        <p:xfrm>
          <a:off x="960792" y="3405823"/>
          <a:ext cx="369433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64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 dirty="0"/>
                        <a:t>Word </a:t>
                      </a:r>
                      <a:r>
                        <a:rPr lang="fr-FR" sz="1800" b="0" dirty="0" err="1"/>
                        <a:t>boundaries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\b[</a:t>
                      </a:r>
                      <a:r>
                        <a:rPr lang="fr-FR" sz="1800" b="0" err="1"/>
                        <a:t>aeiouy</a:t>
                      </a:r>
                      <a:r>
                        <a:rPr lang="fr-FR" sz="1800" b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This ananas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C00000"/>
                          </a:solidFill>
                        </a:rPr>
                        <a:t>This </a:t>
                      </a:r>
                      <a:r>
                        <a:rPr lang="fr-FR" sz="1800" b="0" dirty="0" err="1">
                          <a:solidFill>
                            <a:srgbClr val="C00000"/>
                          </a:solidFill>
                        </a:rPr>
                        <a:t>bed</a:t>
                      </a:r>
                      <a:endParaRPr lang="fr-FR" sz="1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24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F4EDD-B192-4A52-AA50-F93821632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43122"/>
              </p:ext>
            </p:extLst>
          </p:nvPr>
        </p:nvGraphicFramePr>
        <p:xfrm>
          <a:off x="6022320" y="3405823"/>
          <a:ext cx="509826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446">
                  <a:extLst>
                    <a:ext uri="{9D8B030D-6E8A-4147-A177-3AD203B41FA5}">
                      <a16:colId xmlns:a16="http://schemas.microsoft.com/office/drawing/2014/main" val="3832188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381250"/>
                    </a:ext>
                  </a:extLst>
                </a:gridCol>
                <a:gridCol w="3125536">
                  <a:extLst>
                    <a:ext uri="{9D8B030D-6E8A-4147-A177-3AD203B41FA5}">
                      <a16:colId xmlns:a16="http://schemas.microsoft.com/office/drawing/2014/main" val="116928832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0"/>
                        <a:t>Group options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b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1800" b="0"/>
                        <a:t>(</a:t>
                      </a:r>
                      <a:r>
                        <a:rPr lang="fr-FR" sz="1800" b="0" err="1"/>
                        <a:t>hello|hi</a:t>
                      </a:r>
                      <a:r>
                        <a:rPr lang="fr-FR" sz="1800" b="0"/>
                        <a:t>) world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>
                          <a:solidFill>
                            <a:srgbClr val="008000"/>
                          </a:solidFill>
                        </a:rPr>
                        <a:t>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fr-FR" sz="18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rgbClr val="008000"/>
                          </a:solidFill>
                        </a:rPr>
                        <a:t>hi world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8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27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Options for Regex are available with </a:t>
            </a:r>
            <a:r>
              <a:rPr lang="en-US" sz="2400" err="1"/>
              <a:t>RegexOptions</a:t>
            </a:r>
            <a:r>
              <a:rPr lang="en-US" sz="2400"/>
              <a:t> </a:t>
            </a:r>
            <a:r>
              <a:rPr lang="en-US" sz="2400" err="1"/>
              <a:t>enum</a:t>
            </a:r>
            <a:r>
              <a:rPr lang="en-US" sz="240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err="1"/>
              <a:t>ExplicitCapture</a:t>
            </a:r>
            <a:r>
              <a:rPr lang="en-US" sz="2000"/>
              <a:t>: only capture named capture groups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err="1"/>
              <a:t>IgnoreCase</a:t>
            </a:r>
            <a:r>
              <a:rPr lang="en-US" sz="2000"/>
              <a:t>: make the pattern case insensitive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Multiline: makes ^ and $ match beginning and end of lines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err="1"/>
              <a:t>Singleline</a:t>
            </a:r>
            <a:r>
              <a:rPr lang="en-US" sz="2000"/>
              <a:t>: makes . match any character except \n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…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By default, Regex is </a:t>
            </a:r>
            <a:r>
              <a:rPr lang="en-US" sz="2400" b="1"/>
              <a:t>case sensitive </a:t>
            </a:r>
            <a:r>
              <a:rPr lang="en-US" sz="2400"/>
              <a:t>and </a:t>
            </a:r>
            <a:r>
              <a:rPr lang="en-US" sz="2400" b="1"/>
              <a:t>single-line mode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 class 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try to do everything in Regex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careful when you have subexpression of subexpression. 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risk of REDOS (Regular Expression Denial Of Service)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add a timeout when using 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regex is used more than once, try to not create it each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external tools to validate your regular expressions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Expresso: </a:t>
            </a:r>
            <a:r>
              <a:rPr lang="pt-BR" dirty="0">
                <a:hlinkClick r:id="rId3"/>
              </a:rPr>
              <a:t>Expresso Regular Expression Tool (ultrapico.com)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Online regex tester: </a:t>
            </a:r>
            <a:r>
              <a:rPr lang="en-US" dirty="0">
                <a:hlinkClick r:id="rId4"/>
              </a:rPr>
              <a:t>regex101: build, test, and debug regex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DevToys</a:t>
            </a:r>
            <a:r>
              <a:rPr lang="en-US" dirty="0"/>
              <a:t>: </a:t>
            </a: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DevToys - A Swiss Army knife for developers</a:t>
            </a:r>
            <a:endParaRPr lang="en-US" dirty="0">
              <a:solidFill>
                <a:schemeClr val="tx2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great power comes great responsability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A1B07-0CBE-432F-B51D-E1D4D1D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xfrm>
            <a:off x="457200" y="1155021"/>
            <a:ext cx="11201588" cy="5114211"/>
          </a:xfr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100" dirty="0" err="1">
                <a:solidFill>
                  <a:srgbClr val="569CD6"/>
                </a:solidFill>
                <a:latin typeface="Consolas"/>
                <a:cs typeface="Segoe UI Light"/>
              </a:rPr>
              <a:t>private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 </a:t>
            </a:r>
            <a:r>
              <a:rPr lang="fr-FR" sz="1100" dirty="0" err="1">
                <a:solidFill>
                  <a:srgbClr val="569CD6"/>
                </a:solidFill>
                <a:latin typeface="Consolas"/>
                <a:cs typeface="Segoe UI Light"/>
              </a:rPr>
              <a:t>readonly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 </a:t>
            </a:r>
            <a:r>
              <a:rPr lang="fr-FR" sz="1100" dirty="0" err="1">
                <a:solidFill>
                  <a:srgbClr val="569CD6"/>
                </a:solidFill>
                <a:latin typeface="Consolas"/>
                <a:cs typeface="Segoe UI Light"/>
              </a:rPr>
              <a:t>static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nsolas"/>
                <a:cs typeface="Segoe UI Light"/>
              </a:rPr>
              <a:t>Regex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 </a:t>
            </a:r>
            <a:r>
              <a:rPr lang="fr-FR" sz="1100" dirty="0" err="1">
                <a:solidFill>
                  <a:srgbClr val="9CDCFE"/>
                </a:solidFill>
                <a:latin typeface="Consolas"/>
                <a:cs typeface="Segoe UI Light"/>
              </a:rPr>
              <a:t>getNewSalary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 = </a:t>
            </a:r>
            <a:r>
              <a:rPr lang="fr-FR" sz="1100" dirty="0">
                <a:solidFill>
                  <a:srgbClr val="569CD6"/>
                </a:solidFill>
                <a:latin typeface="Consolas"/>
                <a:cs typeface="Segoe UI Light"/>
              </a:rPr>
              <a:t>new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nsolas"/>
                <a:cs typeface="Segoe UI Light"/>
              </a:rPr>
              <a:t>Regex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(</a:t>
            </a:r>
            <a:r>
              <a:rPr lang="fr-FR" sz="1100" dirty="0">
                <a:solidFill>
                  <a:srgbClr val="CE9178"/>
                </a:solidFill>
                <a:latin typeface="Consolas"/>
                <a:cs typeface="Segoe UI Light"/>
              </a:rPr>
              <a:t>"New Salary: (?&lt;</a:t>
            </a:r>
            <a:r>
              <a:rPr lang="fr-FR" sz="1100" dirty="0" err="1">
                <a:solidFill>
                  <a:srgbClr val="CE9178"/>
                </a:solidFill>
                <a:latin typeface="Consolas"/>
                <a:cs typeface="Segoe UI Light"/>
              </a:rPr>
              <a:t>salary</a:t>
            </a:r>
            <a:r>
              <a:rPr lang="fr-FR" sz="1100" dirty="0">
                <a:solidFill>
                  <a:srgbClr val="CE9178"/>
                </a:solidFill>
                <a:latin typeface="Consolas"/>
                <a:cs typeface="Segoe UI Light"/>
              </a:rPr>
              <a:t>&gt;\\w+)"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, </a:t>
            </a:r>
            <a:r>
              <a:rPr lang="fr-FR" sz="1100" dirty="0" err="1">
                <a:solidFill>
                  <a:srgbClr val="4EC9B0"/>
                </a:solidFill>
                <a:latin typeface="Consolas"/>
                <a:cs typeface="Segoe UI Light"/>
              </a:rPr>
              <a:t>RegexOptions</a:t>
            </a:r>
            <a:r>
              <a:rPr lang="fr-FR" sz="1100" dirty="0" err="1">
                <a:solidFill>
                  <a:srgbClr val="D4D4D4"/>
                </a:solidFill>
                <a:latin typeface="Consolas"/>
                <a:cs typeface="Segoe UI Light"/>
              </a:rPr>
              <a:t>.</a:t>
            </a:r>
            <a:r>
              <a:rPr lang="fr-FR" sz="1100" dirty="0" err="1">
                <a:solidFill>
                  <a:srgbClr val="4FC1FF"/>
                </a:solidFill>
                <a:latin typeface="Consolas"/>
                <a:cs typeface="Segoe UI Light"/>
              </a:rPr>
              <a:t>Compiled</a:t>
            </a:r>
            <a:r>
              <a:rPr lang="fr-FR" sz="1100" dirty="0">
                <a:solidFill>
                  <a:srgbClr val="D4D4D4"/>
                </a:solidFill>
                <a:latin typeface="Consolas"/>
                <a:cs typeface="Segoe UI Light"/>
              </a:rPr>
              <a:t>);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1000" dirty="0">
              <a:solidFill>
                <a:srgbClr val="4EC9B0"/>
              </a:solidFill>
              <a:latin typeface="Consolas"/>
              <a:cs typeface="Segoe UI Light"/>
            </a:endParaRPr>
          </a:p>
          <a:p>
            <a:pPr>
              <a:lnSpc>
                <a:spcPct val="100000"/>
              </a:lnSpc>
            </a:pPr>
            <a:r>
              <a:rPr lang="fr-FR" sz="1000" b="0" dirty="0">
                <a:solidFill>
                  <a:srgbClr val="4EC9B0"/>
                </a:solidFill>
                <a:effectLst/>
                <a:latin typeface="Consolas"/>
                <a:cs typeface="Segoe UI Light"/>
              </a:rPr>
              <a:t>Match</a:t>
            </a:r>
            <a:r>
              <a:rPr lang="fr-FR" sz="1000" dirty="0">
                <a:solidFill>
                  <a:srgbClr val="D4D4D4"/>
                </a:solidFill>
                <a:latin typeface="Consolas"/>
                <a:cs typeface="Segoe UI Light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/>
                <a:cs typeface="Segoe UI Light"/>
              </a:rPr>
              <a:t>findEmployee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/>
                <a:cs typeface="Segoe UI Light"/>
              </a:rPr>
              <a:t> =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/>
                <a:cs typeface="Segoe UI Light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/>
                <a:cs typeface="Segoe UI Light"/>
              </a:rPr>
              <a:t>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/>
                <a:cs typeface="Segoe UI Light"/>
              </a:rPr>
              <a:t>Regex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/>
                <a:cs typeface="Segoe UI Light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/>
                <a:cs typeface="Segoe UI Light"/>
              </a:rPr>
              <a:t>$"{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/>
                <a:cs typeface="Segoe UI Light"/>
              </a:rPr>
              <a:t>employee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/>
                <a:cs typeface="Segoe UI Light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/>
                <a:cs typeface="Segoe UI Light"/>
              </a:rPr>
              <a:t>FirstName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/>
                <a:cs typeface="Segoe UI Light"/>
              </a:rPr>
              <a:t>} {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/>
                <a:cs typeface="Segoe UI Light"/>
              </a:rPr>
              <a:t>employee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/>
                <a:cs typeface="Segoe UI Light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/>
                <a:cs typeface="Segoe UI Light"/>
              </a:rPr>
              <a:t>Name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/>
                <a:cs typeface="Segoe UI Light"/>
              </a:rPr>
              <a:t>}"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/>
                <a:cs typeface="Segoe UI Light"/>
              </a:rPr>
              <a:t>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/>
                <a:cs typeface="Segoe UI Light"/>
              </a:rPr>
              <a:t>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/>
                <a:cs typeface="Segoe UI Light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/>
                <a:cs typeface="Segoe UI Light"/>
              </a:rPr>
              <a:t>documentContent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/>
                <a:cs typeface="Segoe UI Light"/>
              </a:rPr>
              <a:t>);</a:t>
            </a:r>
            <a:endParaRPr lang="fr-FR" dirty="0">
              <a:latin typeface="Consolas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findEmployee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findEmployee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oldSalaryMatch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"Old Salary: (?&lt;</a:t>
            </a:r>
            <a:r>
              <a:rPr lang="fr-F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oldSalary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fr-F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w+)"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documentContent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oldSalaryMatch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oldSalaryMatch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fr-F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newSalaryMatch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getNewSalary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documentContent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newSalaryMatch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5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newSalaryMatch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Groups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groupMatch</a:t>
            </a: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dirty="0">
              <a:latin typeface="+mn-lt"/>
              <a:cs typeface="Segoe U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" name="Graphic 14" descr="Video camera">
            <a:extLst>
              <a:ext uri="{FF2B5EF4-FFF2-40B4-BE49-F238E27FC236}">
                <a16:creationId xmlns:a16="http://schemas.microsoft.com/office/drawing/2014/main" id="{7BD3AEB6-0BC1-4F40-A4F2-FB66FBD97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6807" y="2406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Guidelines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7A9D01-EB46-4003-8569-8617C9F2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95044"/>
              </p:ext>
            </p:extLst>
          </p:nvPr>
        </p:nvGraphicFramePr>
        <p:xfrm>
          <a:off x="960791" y="2099510"/>
          <a:ext cx="1027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400">
                  <a:extLst>
                    <a:ext uri="{9D8B030D-6E8A-4147-A177-3AD203B41FA5}">
                      <a16:colId xmlns:a16="http://schemas.microsoft.com/office/drawing/2014/main" val="1271404041"/>
                    </a:ext>
                  </a:extLst>
                </a:gridCol>
                <a:gridCol w="9034015">
                  <a:extLst>
                    <a:ext uri="{9D8B030D-6E8A-4147-A177-3AD203B41FA5}">
                      <a16:colId xmlns:a16="http://schemas.microsoft.com/office/drawing/2014/main" val="30874978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StringBuilder for complex string building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2429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115522-487B-47B7-88FD-32E7490B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49636"/>
              </p:ext>
            </p:extLst>
          </p:nvPr>
        </p:nvGraphicFramePr>
        <p:xfrm>
          <a:off x="960792" y="2623320"/>
          <a:ext cx="1027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1271404041"/>
                    </a:ext>
                  </a:extLst>
                </a:gridCol>
                <a:gridCol w="9040594">
                  <a:extLst>
                    <a:ext uri="{9D8B030D-6E8A-4147-A177-3AD203B41FA5}">
                      <a16:colId xmlns:a16="http://schemas.microsoft.com/office/drawing/2014/main" val="30874978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 timeout on regular expression match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2429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B146D7-6F00-45D3-B46F-8421DA8B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30044"/>
              </p:ext>
            </p:extLst>
          </p:nvPr>
        </p:nvGraphicFramePr>
        <p:xfrm>
          <a:off x="960792" y="3147130"/>
          <a:ext cx="1027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821">
                  <a:extLst>
                    <a:ext uri="{9D8B030D-6E8A-4147-A177-3AD203B41FA5}">
                      <a16:colId xmlns:a16="http://schemas.microsoft.com/office/drawing/2014/main" val="1271404041"/>
                    </a:ext>
                  </a:extLst>
                </a:gridCol>
                <a:gridCol w="9040594">
                  <a:extLst>
                    <a:ext uri="{9D8B030D-6E8A-4147-A177-3AD203B41FA5}">
                      <a16:colId xmlns:a16="http://schemas.microsoft.com/office/drawing/2014/main" val="30874978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Check the regular expression on an external tool before using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2429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57D0E3-41A8-4BA0-A81A-A2FA57A2F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12640"/>
              </p:ext>
            </p:extLst>
          </p:nvPr>
        </p:nvGraphicFramePr>
        <p:xfrm>
          <a:off x="960792" y="4848988"/>
          <a:ext cx="1027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78">
                  <a:extLst>
                    <a:ext uri="{9D8B030D-6E8A-4147-A177-3AD203B41FA5}">
                      <a16:colId xmlns:a16="http://schemas.microsoft.com/office/drawing/2014/main" val="1271404041"/>
                    </a:ext>
                  </a:extLst>
                </a:gridCol>
                <a:gridCol w="9027437">
                  <a:extLst>
                    <a:ext uri="{9D8B030D-6E8A-4147-A177-3AD203B41FA5}">
                      <a16:colId xmlns:a16="http://schemas.microsoft.com/office/drawing/2014/main" val="30874978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DON’T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regular expressions on HTML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24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Usage of StringBuilder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Having fun with string in an efficient way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/>
                <a:cs typeface="Segoe UI Light"/>
              </a:rPr>
              <a:t>Used to manipulate strings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/>
                <a:cs typeface="Segoe UI Light"/>
              </a:rPr>
              <a:t>If needed initial capacity can be defined (default capacity is 16 characters)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methods: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Segoe UI Light"/>
                <a:cs typeface="Segoe UI Light"/>
              </a:rPr>
              <a:t>Append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/>
                <a:cs typeface="Segoe UI Light"/>
              </a:rPr>
              <a:t>Add new value to existing StringBuilder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Segoe UI Light"/>
                <a:cs typeface="Segoe UI Light"/>
              </a:rPr>
              <a:t>AppendLine</a:t>
            </a:r>
            <a:endParaRPr lang="en-US" sz="2000" b="1" i="1" dirty="0">
              <a:latin typeface="Segoe UI Light"/>
              <a:cs typeface="Segoe UI Light"/>
            </a:endParaRP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/>
                <a:cs typeface="Segoe UI Light"/>
              </a:rPr>
              <a:t>Add new value to existing StringBuilder with and end of line.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Segoe UI Light"/>
                <a:cs typeface="Segoe UI Light"/>
              </a:rPr>
              <a:t>AppendFormat</a:t>
            </a:r>
            <a:endParaRPr lang="en-US" sz="2000" b="1" i="1" dirty="0">
              <a:latin typeface="Segoe UI Light"/>
              <a:cs typeface="Segoe UI Light"/>
            </a:endParaRP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/>
                <a:cs typeface="Segoe UI Light"/>
              </a:rPr>
              <a:t>Add new value to existing StringBuilder with Formatting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Segoe UI Light"/>
                <a:cs typeface="Segoe UI Light"/>
              </a:rPr>
              <a:t>Insert</a:t>
            </a:r>
          </a:p>
          <a:p>
            <a:pPr marL="148590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/>
                <a:cs typeface="Segoe UI Light"/>
              </a:rPr>
              <a:t>Add new value to existing StringBuilder at a specific position</a:t>
            </a:r>
            <a:endParaRPr lang="en-US" sz="1800" dirty="0">
              <a:cs typeface="Segoe UI Light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Segoe UI Light"/>
                <a:cs typeface="Segoe UI Light"/>
              </a:rPr>
              <a:t>ToString</a:t>
            </a:r>
            <a:endParaRPr lang="en-US" sz="2000" b="1" i="1" dirty="0">
              <a:latin typeface="Segoe UI Light"/>
              <a:cs typeface="Segoe UI Light"/>
            </a:endParaRPr>
          </a:p>
          <a:p>
            <a:pPr marL="148590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/>
                <a:cs typeface="Segoe UI Light"/>
              </a:rPr>
              <a:t>Create a string from the content of the StringBuilder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StringBuilder </a:t>
            </a:r>
            <a:r>
              <a:rPr lang="en-US" sz="2400" i="1" dirty="0"/>
              <a:t>(namespace </a:t>
            </a:r>
            <a:r>
              <a:rPr lang="en-US" sz="2400" i="1" dirty="0" err="1"/>
              <a:t>System.Text</a:t>
            </a:r>
            <a:r>
              <a:rPr lang="en-US" sz="2400" i="1" dirty="0"/>
              <a:t>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A1B07-0CBE-432F-B51D-E1D4D1D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internal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+mj-lt"/>
                <a:cs typeface="Segoe UI Light"/>
              </a:rPr>
              <a:t>Employee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{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D4D4D4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+mj-lt"/>
                <a:cs typeface="Segoe UI Light"/>
              </a:rPr>
              <a:t>GetContract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bool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getFullContract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{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string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contract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= </a:t>
            </a:r>
            <a:r>
              <a:rPr lang="en-US" sz="1100" dirty="0" err="1">
                <a:solidFill>
                  <a:srgbClr val="569CD6"/>
                </a:solidFill>
                <a:latin typeface="+mj-lt"/>
                <a:cs typeface="Segoe UI Light"/>
              </a:rPr>
              <a:t>string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Format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+mj-lt"/>
                <a:cs typeface="Segoe UI Light"/>
              </a:rPr>
              <a:t>"{0} {1}"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FirstName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>
                <a:solidFill>
                  <a:srgbClr val="C586C0"/>
                </a:solidFill>
                <a:latin typeface="+mj-lt"/>
                <a:cs typeface="Segoe UI Light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(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getFullContract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{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    </a:t>
            </a:r>
            <a:r>
              <a:rPr lang="en-US" sz="1100" dirty="0">
                <a:solidFill>
                  <a:srgbClr val="C586C0"/>
                </a:solidFill>
                <a:latin typeface="+mj-lt"/>
                <a:cs typeface="Segoe UI Light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contract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}</a:t>
            </a:r>
            <a:endParaRPr lang="en-US" sz="1100" dirty="0">
              <a:solidFill>
                <a:srgbClr val="595959"/>
              </a:solidFill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1100" dirty="0">
                <a:latin typeface="+mj-lt"/>
              </a:rPr>
            </a:b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var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= </a:t>
            </a:r>
            <a:r>
              <a:rPr lang="en-US" sz="1100" dirty="0">
                <a:solidFill>
                  <a:srgbClr val="569CD6"/>
                </a:solidFill>
                <a:latin typeface="+mj-lt"/>
                <a:cs typeface="Segoe UI Light"/>
              </a:rPr>
              <a:t>new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+mj-lt"/>
                <a:cs typeface="Segoe UI Light"/>
              </a:rPr>
              <a:t>StringBuilder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contract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AppendLine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AppendLine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Append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+mj-lt"/>
                <a:cs typeface="Segoe UI Light"/>
              </a:rPr>
              <a:t>"Your current salary "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D4D4D4"/>
              </a:solidFill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>
                <a:solidFill>
                  <a:srgbClr val="6A9955"/>
                </a:solidFill>
                <a:latin typeface="+mj-lt"/>
                <a:cs typeface="Segoe UI Light"/>
              </a:rPr>
              <a:t>// add Salary using "{0:C} " format allow us to display the Salary as a Currency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AppendFormat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+mj-lt"/>
                <a:cs typeface="Segoe UI Light"/>
              </a:rPr>
              <a:t>"{0:C} "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+mj-lt"/>
                <a:cs typeface="Segoe UI Light"/>
              </a:rPr>
              <a:t>Salary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Insert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+mj-lt"/>
                <a:cs typeface="Segoe UI Light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, </a:t>
            </a:r>
            <a:r>
              <a:rPr lang="en-US" sz="1100" dirty="0">
                <a:solidFill>
                  <a:srgbClr val="CE9178"/>
                </a:solidFill>
                <a:latin typeface="+mj-lt"/>
                <a:cs typeface="Segoe UI Light"/>
              </a:rPr>
              <a:t>"Hello "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);</a:t>
            </a:r>
            <a:endParaRPr lang="en-US" sz="1100" dirty="0">
              <a:solidFill>
                <a:srgbClr val="595959"/>
              </a:solidFill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D4D4D4"/>
              </a:solidFill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    </a:t>
            </a:r>
            <a:r>
              <a:rPr lang="en-US" sz="1100" dirty="0">
                <a:solidFill>
                  <a:srgbClr val="C586C0"/>
                </a:solidFill>
                <a:latin typeface="+mj-lt"/>
                <a:cs typeface="Segoe UI Light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+mj-lt"/>
                <a:cs typeface="Segoe UI Light"/>
              </a:rPr>
              <a:t>builder</a:t>
            </a:r>
            <a:r>
              <a:rPr lang="en-US" sz="1100" dirty="0" err="1">
                <a:solidFill>
                  <a:srgbClr val="D4D4D4"/>
                </a:solidFill>
                <a:latin typeface="+mj-lt"/>
                <a:cs typeface="Segoe UI Light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+mj-lt"/>
                <a:cs typeface="Segoe UI Light"/>
              </a:rPr>
              <a:t>ToString</a:t>
            </a: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();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    }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rgbClr val="D4D4D4"/>
                </a:solidFill>
                <a:latin typeface="+mj-lt"/>
                <a:cs typeface="Segoe UI Light"/>
              </a:rPr>
              <a:t>    }</a:t>
            </a:r>
            <a:endParaRPr lang="en-US" sz="1100" dirty="0">
              <a:latin typeface="+mj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" name="Graphic 14" descr="Video camera">
            <a:extLst>
              <a:ext uri="{FF2B5EF4-FFF2-40B4-BE49-F238E27FC236}">
                <a16:creationId xmlns:a16="http://schemas.microsoft.com/office/drawing/2014/main" id="{7BD3AEB6-0BC1-4F40-A4F2-FB66FBD97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1364" y="240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string with String 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Segoe UI Light"/>
                <a:cs typeface="Segoe UI Light"/>
              </a:rPr>
              <a:t>Having fun with string in a less efficient way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C721B3-EC5E-5594-6E16-F76F7D090E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two way to compose string with small manipulation: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Composite Formatting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i="1" dirty="0" err="1"/>
              <a:t>String.Format</a:t>
            </a:r>
            <a:r>
              <a:rPr lang="en-US" b="1" i="1" dirty="0"/>
              <a:t>(“</a:t>
            </a:r>
            <a:r>
              <a:rPr lang="en-US" b="1" dirty="0"/>
              <a:t>Hello </a:t>
            </a:r>
            <a:r>
              <a:rPr lang="en-US" b="1" i="1" dirty="0"/>
              <a:t>{0}</a:t>
            </a:r>
            <a:r>
              <a:rPr lang="en-US" b="1" dirty="0"/>
              <a:t>, have fun</a:t>
            </a:r>
            <a:r>
              <a:rPr lang="en-US" b="1" i="1" dirty="0"/>
              <a:t>”, value);</a:t>
            </a:r>
            <a:r>
              <a:rPr lang="en-US" dirty="0"/>
              <a:t>	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i="1" dirty="0" err="1"/>
              <a:t>String.Format</a:t>
            </a:r>
            <a:r>
              <a:rPr lang="en-US" b="1" i="1" dirty="0"/>
              <a:t>(“</a:t>
            </a:r>
            <a:r>
              <a:rPr lang="en-US" b="1" dirty="0"/>
              <a:t>Hello </a:t>
            </a:r>
            <a:r>
              <a:rPr lang="en-US" b="1" i="1" dirty="0"/>
              <a:t>{0}</a:t>
            </a:r>
            <a:r>
              <a:rPr lang="en-US" b="1" dirty="0"/>
              <a:t>, have fun. It is now </a:t>
            </a:r>
            <a:r>
              <a:rPr lang="en-US" b="1" i="1" dirty="0"/>
              <a:t>{1:d}”, value, number);</a:t>
            </a:r>
            <a:r>
              <a:rPr lang="en-US" dirty="0"/>
              <a:t>	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Interpolation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i="1" dirty="0"/>
              <a:t>$“</a:t>
            </a:r>
            <a:r>
              <a:rPr lang="en-US" b="1" dirty="0"/>
              <a:t>Hello </a:t>
            </a:r>
            <a:r>
              <a:rPr lang="en-US" b="1" i="1" dirty="0"/>
              <a:t>{value}</a:t>
            </a:r>
            <a:r>
              <a:rPr lang="en-US" b="1" dirty="0"/>
              <a:t>, have fun</a:t>
            </a:r>
            <a:r>
              <a:rPr lang="en-US" b="1" i="1" dirty="0"/>
              <a:t>”;</a:t>
            </a:r>
            <a:r>
              <a:rPr lang="en-US" dirty="0"/>
              <a:t>	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i="1" dirty="0"/>
              <a:t>$“</a:t>
            </a:r>
            <a:r>
              <a:rPr lang="en-US" b="1" dirty="0"/>
              <a:t>Hello </a:t>
            </a:r>
            <a:r>
              <a:rPr lang="en-US" b="1" i="1" dirty="0"/>
              <a:t>{value}</a:t>
            </a:r>
            <a:r>
              <a:rPr lang="en-US" b="1" dirty="0"/>
              <a:t>, have fun. It is now </a:t>
            </a:r>
            <a:r>
              <a:rPr lang="en-US" b="1" i="1" dirty="0"/>
              <a:t>{</a:t>
            </a:r>
            <a:r>
              <a:rPr lang="en-US" b="1" i="1" dirty="0" err="1"/>
              <a:t>number:d</a:t>
            </a:r>
            <a:r>
              <a:rPr lang="en-US" b="1" i="1" dirty="0"/>
              <a:t>}”;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of these way support Format.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Attention if we have lots of changes or unpredictable changes, it’s better to use a StringBuilder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2DD696-5931-8001-55C7-F764E5C5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31D4-3597-52F2-8BDA-B18F2F1629B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A1B07-0CBE-432F-B51D-E1D4D1D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        #region 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String Composite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Formatting</a:t>
            </a:r>
            <a:endParaRPr lang="fr-FR" sz="1100" b="0" dirty="0">
              <a:solidFill>
                <a:srgbClr val="D4D4D4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public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string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+mn-lt"/>
              </a:rPr>
              <a:t>GetContractStringCompositeFormatting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(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+mn-lt"/>
              </a:rPr>
              <a:t>bool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getFullContract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string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+mn-lt"/>
              </a:rPr>
              <a:t>string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+mn-lt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+mn-lt"/>
              </a:rPr>
              <a:t>Format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"{0} {1}"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+mn-lt"/>
              </a:rPr>
              <a:t>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,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FirstName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+mn-lt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(!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getFullContract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+mn-lt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}</a:t>
            </a:r>
            <a:b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+mn-lt"/>
              </a:rPr>
              <a:t>string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+mn-lt"/>
              </a:rPr>
              <a:t>.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+mn-lt"/>
              </a:rPr>
              <a:t>Format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(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"Hello {0} \r\n\r\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nYour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current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salary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 {1:C}"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,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+mn-lt"/>
              </a:rPr>
              <a:t>Salary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+mn-lt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}</a:t>
            </a:r>
            <a:b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</a:b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        #endregion</a:t>
            </a:r>
            <a:endParaRPr lang="fr-FR" sz="1100" b="0" dirty="0">
              <a:solidFill>
                <a:srgbClr val="D4D4D4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</a:b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        #region 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String Interpolation</a:t>
            </a:r>
            <a:b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public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string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+mn-lt"/>
              </a:rPr>
              <a:t>GetContractStringInterpolation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(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+mn-lt"/>
              </a:rPr>
              <a:t>bool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getFullContract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string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= 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$"{</a:t>
            </a:r>
            <a:r>
              <a:rPr lang="fr-FR" sz="1100" b="0" dirty="0">
                <a:solidFill>
                  <a:srgbClr val="9CDCFE"/>
                </a:solidFill>
                <a:effectLst/>
                <a:latin typeface="+mn-lt"/>
              </a:rPr>
              <a:t>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} {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FirstName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}"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+mn-lt"/>
              </a:rPr>
              <a:t>if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(!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getFullContract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+mn-lt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}</a:t>
            </a:r>
            <a:b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= 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$"Hello {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} \r\n\r\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nYour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current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salary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 {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Salary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+mn-lt"/>
              </a:rPr>
              <a:t>:C</a:t>
            </a:r>
            <a:r>
              <a:rPr lang="fr-FR" sz="1100" b="0" dirty="0">
                <a:solidFill>
                  <a:srgbClr val="CE9178"/>
                </a:solidFill>
                <a:effectLst/>
                <a:latin typeface="+mn-lt"/>
              </a:rPr>
              <a:t>}"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+mn-lt"/>
              </a:rPr>
              <a:t>return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+mn-lt"/>
              </a:rPr>
              <a:t>contract</a:t>
            </a: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D4D4D4"/>
                </a:solidFill>
                <a:effectLst/>
                <a:latin typeface="+mn-lt"/>
              </a:rPr>
              <a:t>       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100" b="0" dirty="0">
                <a:solidFill>
                  <a:srgbClr val="569CD6"/>
                </a:solidFill>
                <a:effectLst/>
                <a:latin typeface="+mn-lt"/>
              </a:rPr>
              <a:t>        #endregion</a:t>
            </a:r>
            <a:endParaRPr lang="fr-FR" sz="1100" b="0" dirty="0">
              <a:solidFill>
                <a:srgbClr val="D4D4D4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latin typeface="+mn-l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Graphic 14" descr="Video camera">
            <a:extLst>
              <a:ext uri="{FF2B5EF4-FFF2-40B4-BE49-F238E27FC236}">
                <a16:creationId xmlns:a16="http://schemas.microsoft.com/office/drawing/2014/main" id="{7BD3AEB6-0BC1-4F40-A4F2-FB66FBD97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1364" y="2406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pattern matching automaton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Not linear, but recursive (important!)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To handle optional or variable part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Supports backtracking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Used to 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Validate an input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Capture a part of a string that matches a pattern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/>
              <a:t>Both at the same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regular expression is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0216"/>
      </p:ext>
    </p:extLst>
  </p:cSld>
  <p:clrMapOvr>
    <a:masterClrMapping/>
  </p:clrMapOvr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8632AD8F-0079-4CBB-83BA-EAAD1F879B6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7E556459-C47D-4584-9431-4649DB530FF7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7822E306-D5D6-48E7-B5DF-6B08F625A9BB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84CD226B-77C6-4065-B53A-97F02504BB97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DB96D00B-5064-4867-90E3-C37E54B701DB}"/>
    </a:ext>
  </a:extLst>
</a:theme>
</file>

<file path=ppt/theme/theme6.xml><?xml version="1.0" encoding="utf-8"?>
<a:theme xmlns:a="http://schemas.openxmlformats.org/drawingml/2006/main" name="Unrestricted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F8A46B6A-87FA-4B91-9D64-290BE8B3E034}"/>
    </a:ext>
  </a:extLst>
</a:theme>
</file>

<file path=ppt/theme/theme7.xml><?xml version="1.0" encoding="utf-8"?>
<a:theme xmlns:a="http://schemas.openxmlformats.org/drawingml/2006/main" name="1_Confidential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C58088C0-FF4D-4458-BF1F-FCAE39E34AF8}"/>
    </a:ext>
  </a:extLst>
</a:theme>
</file>

<file path=ppt/theme/theme8.xml><?xml version="1.0" encoding="utf-8"?>
<a:theme xmlns:a="http://schemas.openxmlformats.org/drawingml/2006/main" name="1_Highly Confidential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3B3DE15A-10AA-4645-80D7-AD9E5B6584CA}"/>
    </a:ext>
  </a:extLst>
</a:theme>
</file>

<file path=ppt/theme/theme9.xml><?xml version="1.0" encoding="utf-8"?>
<a:theme xmlns:a="http://schemas.openxmlformats.org/drawingml/2006/main" name="1_Restricted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7F639858-8BAD-4CC6-A407-CD66C1DB0D6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53B87EFB7244EADCC789ED2C2340C" ma:contentTypeVersion="2" ma:contentTypeDescription="Create a new document." ma:contentTypeScope="" ma:versionID="8ebbb9f60ca777a25193f7c97c0a3b66">
  <xsd:schema xmlns:xsd="http://www.w3.org/2001/XMLSchema" xmlns:xs="http://www.w3.org/2001/XMLSchema" xmlns:p="http://schemas.microsoft.com/office/2006/metadata/properties" xmlns:ns2="5b01515a-3536-4c92-a408-421827cd2e34" targetNamespace="http://schemas.microsoft.com/office/2006/metadata/properties" ma:root="true" ma:fieldsID="c0aa4a4ff56090945afad180e684a118" ns2:_="">
    <xsd:import namespace="5b01515a-3536-4c92-a408-421827cd2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1515a-3536-4c92-a408-421827cd2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69EB3-4505-4C0D-AFD8-5F1E391A2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1515a-3536-4c92-a408-421827cd2e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092495-B203-4AF5-A63F-B2AE96E617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90F56-47BD-4CEC-88D8-BD16AF340293}">
  <ds:schemaRefs>
    <ds:schemaRef ds:uri="c590d297-89e5-48a6-8635-3a740334ea38"/>
    <ds:schemaRef ds:uri="http://schemas.openxmlformats.org/package/2006/metadata/core-properties"/>
    <ds:schemaRef ds:uri="1c3cdd58-2b97-4876-9e78-3a37a750db86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Privilege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1605</Words>
  <Application>Microsoft Office PowerPoint</Application>
  <PresentationFormat>Widescreen</PresentationFormat>
  <Paragraphs>301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Semibold</vt:lpstr>
      <vt:lpstr>Source Sans Pro</vt:lpstr>
      <vt:lpstr>Avanade_Luminous</vt:lpstr>
      <vt:lpstr>2_Aurora Divider</vt:lpstr>
      <vt:lpstr>Highly Confidential</vt:lpstr>
      <vt:lpstr>Confidential</vt:lpstr>
      <vt:lpstr>Restricted</vt:lpstr>
      <vt:lpstr>Unrestricted</vt:lpstr>
      <vt:lpstr>1_Confidential</vt:lpstr>
      <vt:lpstr>1_Highly Confidential</vt:lpstr>
      <vt:lpstr>1_Restricted</vt:lpstr>
      <vt:lpstr>C# Professional Level 1 </vt:lpstr>
      <vt:lpstr>Usage of StringBuilder</vt:lpstr>
      <vt:lpstr>StringBuilder (namespace System.Text)</vt:lpstr>
      <vt:lpstr>Demo</vt:lpstr>
      <vt:lpstr>Building string with String Interpolation</vt:lpstr>
      <vt:lpstr>Playing with strings</vt:lpstr>
      <vt:lpstr>Demo</vt:lpstr>
      <vt:lpstr>Regular expressions</vt:lpstr>
      <vt:lpstr>A regular expression is </vt:lpstr>
      <vt:lpstr>Regular Expressions - Basics</vt:lpstr>
      <vt:lpstr>Regular Expressions - Quantifiers</vt:lpstr>
      <vt:lpstr>Regular Expressions – Groups &amp; Capture</vt:lpstr>
      <vt:lpstr>Regular Expressions - Operators</vt:lpstr>
      <vt:lpstr>Regular Expression class options</vt:lpstr>
      <vt:lpstr>With great power comes great responsability</vt:lpstr>
      <vt:lpstr>Demo</vt:lpstr>
      <vt:lpstr>Guidelines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Thibault Falise</dc:creator>
  <cp:keywords/>
  <dc:description/>
  <cp:lastModifiedBy>Guillaume Lesur</cp:lastModifiedBy>
  <cp:revision>83</cp:revision>
  <dcterms:created xsi:type="dcterms:W3CDTF">2017-02-20T13:38:19Z</dcterms:created>
  <dcterms:modified xsi:type="dcterms:W3CDTF">2023-05-10T16:01:16Z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0x010100F2A53B87EFB7244EADCC789ED2C2340C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guillaume.pugnet@avanade.com</vt:lpwstr>
  </property>
  <property fmtid="{D5CDD505-2E9C-101B-9397-08002B2CF9AE}" pid="6" name="MSIP_Label_236020b0-6d69-48c1-9bb5-c586c1062b70_SetDate">
    <vt:lpwstr>2020-03-13T10:36:44.9800349Z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ActionId">
    <vt:lpwstr>4eb0b696-b47b-4710-879f-4689fe0a788c</vt:lpwstr>
  </property>
  <property fmtid="{D5CDD505-2E9C-101B-9397-08002B2CF9AE}" pid="10" name="MSIP_Label_236020b0-6d69-48c1-9bb5-c586c1062b70_Extended_MSFT_Method">
    <vt:lpwstr>Automatic</vt:lpwstr>
  </property>
  <property fmtid="{D5CDD505-2E9C-101B-9397-08002B2CF9AE}" pid="11" name="MSIP_Label_5fae8262-b78e-4366-8929-a5d6aac95320_Enabled">
    <vt:lpwstr>True</vt:lpwstr>
  </property>
  <property fmtid="{D5CDD505-2E9C-101B-9397-08002B2CF9AE}" pid="12" name="MSIP_Label_5fae8262-b78e-4366-8929-a5d6aac95320_SiteId">
    <vt:lpwstr>cf36141c-ddd7-45a7-b073-111f66d0b30c</vt:lpwstr>
  </property>
  <property fmtid="{D5CDD505-2E9C-101B-9397-08002B2CF9AE}" pid="13" name="MSIP_Label_5fae8262-b78e-4366-8929-a5d6aac95320_Owner">
    <vt:lpwstr>guillaume.pugnet@avanade.com</vt:lpwstr>
  </property>
  <property fmtid="{D5CDD505-2E9C-101B-9397-08002B2CF9AE}" pid="14" name="MSIP_Label_5fae8262-b78e-4366-8929-a5d6aac95320_SetDate">
    <vt:lpwstr>2020-03-13T10:36:44.9800349Z</vt:lpwstr>
  </property>
  <property fmtid="{D5CDD505-2E9C-101B-9397-08002B2CF9AE}" pid="15" name="MSIP_Label_5fae8262-b78e-4366-8929-a5d6aac95320_Name">
    <vt:lpwstr>Recipients Have Full Control</vt:lpwstr>
  </property>
  <property fmtid="{D5CDD505-2E9C-101B-9397-08002B2CF9AE}" pid="16" name="MSIP_Label_5fae8262-b78e-4366-8929-a5d6aac95320_Application">
    <vt:lpwstr>Microsoft Azure Information Protection</vt:lpwstr>
  </property>
  <property fmtid="{D5CDD505-2E9C-101B-9397-08002B2CF9AE}" pid="17" name="MSIP_Label_5fae8262-b78e-4366-8929-a5d6aac95320_ActionId">
    <vt:lpwstr>4eb0b696-b47b-4710-879f-4689fe0a788c</vt:lpwstr>
  </property>
  <property fmtid="{D5CDD505-2E9C-101B-9397-08002B2CF9AE}" pid="18" name="MSIP_Label_5fae8262-b78e-4366-8929-a5d6aac95320_Parent">
    <vt:lpwstr>236020b0-6d69-48c1-9bb5-c586c1062b70</vt:lpwstr>
  </property>
  <property fmtid="{D5CDD505-2E9C-101B-9397-08002B2CF9AE}" pid="19" name="MSIP_Label_5fae8262-b78e-4366-8929-a5d6aac95320_Extended_MSFT_Method">
    <vt:lpwstr>Automatic</vt:lpwstr>
  </property>
  <property fmtid="{D5CDD505-2E9C-101B-9397-08002B2CF9AE}" pid="20" name="Sensitivity">
    <vt:lpwstr>Confidential Recipients Have Full Control</vt:lpwstr>
  </property>
  <property fmtid="{D5CDD505-2E9C-101B-9397-08002B2CF9AE}" pid="21" name="xd_ProgID">
    <vt:lpwstr/>
  </property>
  <property fmtid="{D5CDD505-2E9C-101B-9397-08002B2CF9AE}" pid="22" name="ComplianceAssetId">
    <vt:lpwstr/>
  </property>
  <property fmtid="{D5CDD505-2E9C-101B-9397-08002B2CF9AE}" pid="23" name="TemplateUrl">
    <vt:lpwstr/>
  </property>
  <property fmtid="{D5CDD505-2E9C-101B-9397-08002B2CF9AE}" pid="24" name="_ExtendedDescription">
    <vt:lpwstr/>
  </property>
  <property fmtid="{D5CDD505-2E9C-101B-9397-08002B2CF9AE}" pid="25" name="TriggerFlowInfo">
    <vt:lpwstr/>
  </property>
  <property fmtid="{D5CDD505-2E9C-101B-9397-08002B2CF9AE}" pid="26" name="xd_Signature">
    <vt:bool>false</vt:bool>
  </property>
  <property fmtid="{D5CDD505-2E9C-101B-9397-08002B2CF9AE}" pid="27" name="MediaServiceImageTags">
    <vt:lpwstr/>
  </property>
  <property fmtid="{D5CDD505-2E9C-101B-9397-08002B2CF9AE}" pid="28" name="Tags">
    <vt:lpwstr/>
  </property>
</Properties>
</file>