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7.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8.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2" r:id="rId4"/>
    <p:sldMasterId id="2147483784" r:id="rId5"/>
    <p:sldMasterId id="2147483758" r:id="rId6"/>
    <p:sldMasterId id="2147483675" r:id="rId7"/>
    <p:sldMasterId id="2147483764" r:id="rId8"/>
    <p:sldMasterId id="2147483787" r:id="rId9"/>
    <p:sldMasterId id="2147483837" r:id="rId10"/>
    <p:sldMasterId id="2147483872" r:id="rId11"/>
    <p:sldMasterId id="2147483907" r:id="rId12"/>
  </p:sldMasterIdLst>
  <p:notesMasterIdLst>
    <p:notesMasterId r:id="rId30"/>
  </p:notesMasterIdLst>
  <p:sldIdLst>
    <p:sldId id="258" r:id="rId13"/>
    <p:sldId id="259" r:id="rId14"/>
    <p:sldId id="265" r:id="rId15"/>
    <p:sldId id="269" r:id="rId16"/>
    <p:sldId id="270" r:id="rId17"/>
    <p:sldId id="271" r:id="rId18"/>
    <p:sldId id="272" r:id="rId19"/>
    <p:sldId id="275" r:id="rId20"/>
    <p:sldId id="276" r:id="rId21"/>
    <p:sldId id="292" r:id="rId22"/>
    <p:sldId id="279" r:id="rId23"/>
    <p:sldId id="282" r:id="rId24"/>
    <p:sldId id="285" r:id="rId25"/>
    <p:sldId id="286" r:id="rId26"/>
    <p:sldId id="293" r:id="rId27"/>
    <p:sldId id="294"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74CCA9-E5DB-4884-952D-0BC565CA4986}">
          <p14:sldIdLst>
            <p14:sldId id="258"/>
            <p14:sldId id="259"/>
          </p14:sldIdLst>
        </p14:section>
        <p14:section name="Introduction" id="{B5110746-6A01-44F1-8EAB-3A2D263E5599}">
          <p14:sldIdLst>
            <p14:sldId id="265"/>
          </p14:sldIdLst>
        </p14:section>
        <p14:section name="Culture" id="{D7DF34D6-6548-4C5D-BA16-B6F4F5EEFA4C}">
          <p14:sldIdLst>
            <p14:sldId id="269"/>
            <p14:sldId id="270"/>
            <p14:sldId id="271"/>
            <p14:sldId id="272"/>
          </p14:sldIdLst>
        </p14:section>
        <p14:section name="Localizations" id="{99ED12A7-6899-4027-929A-E9583D3DB0AC}">
          <p14:sldIdLst>
            <p14:sldId id="275"/>
            <p14:sldId id="276"/>
          </p14:sldIdLst>
        </p14:section>
        <p14:section name="Numeric Types &amp; Local" id="{12752AA2-A021-4029-A8E4-D5B3F73E0D38}">
          <p14:sldIdLst>
            <p14:sldId id="292"/>
            <p14:sldId id="279"/>
            <p14:sldId id="282"/>
            <p14:sldId id="285"/>
            <p14:sldId id="286"/>
            <p14:sldId id="293"/>
            <p14:sldId id="294"/>
            <p14:sldId id="291"/>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7105"/>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C525D7-8208-4E1F-B224-70629EFAC664}" v="17" dt="2023-05-10T16:37:47.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guide orient="horz" pos="2183"/>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TITEUX" userId="a162ce39-9f95-464a-bcfb-4807a44df959" providerId="ADAL" clId="{C76EF99F-C3DB-49A7-BAB3-7ED6DF3407BB}"/>
    <pc:docChg chg="undo custSel addSld delSld modSld modSection">
      <pc:chgData name="Benjamin TITEUX" userId="a162ce39-9f95-464a-bcfb-4807a44df959" providerId="ADAL" clId="{C76EF99F-C3DB-49A7-BAB3-7ED6DF3407BB}" dt="2023-04-28T10:13:11.862" v="145" actId="20577"/>
      <pc:docMkLst>
        <pc:docMk/>
      </pc:docMkLst>
      <pc:sldChg chg="del">
        <pc:chgData name="Benjamin TITEUX" userId="a162ce39-9f95-464a-bcfb-4807a44df959" providerId="ADAL" clId="{C76EF99F-C3DB-49A7-BAB3-7ED6DF3407BB}" dt="2023-04-28T10:10:47.002" v="61" actId="47"/>
        <pc:sldMkLst>
          <pc:docMk/>
          <pc:sldMk cId="2960341200" sldId="290"/>
        </pc:sldMkLst>
      </pc:sldChg>
      <pc:sldChg chg="addSp delSp modSp mod modClrScheme chgLayout">
        <pc:chgData name="Benjamin TITEUX" userId="a162ce39-9f95-464a-bcfb-4807a44df959" providerId="ADAL" clId="{C76EF99F-C3DB-49A7-BAB3-7ED6DF3407BB}" dt="2023-04-28T09:56:17.682" v="3" actId="478"/>
        <pc:sldMkLst>
          <pc:docMk/>
          <pc:sldMk cId="710594750" sldId="292"/>
        </pc:sldMkLst>
        <pc:spChg chg="add mod ord">
          <ac:chgData name="Benjamin TITEUX" userId="a162ce39-9f95-464a-bcfb-4807a44df959" providerId="ADAL" clId="{C76EF99F-C3DB-49A7-BAB3-7ED6DF3407BB}" dt="2023-04-28T09:56:14.681" v="2"/>
          <ac:spMkLst>
            <pc:docMk/>
            <pc:sldMk cId="710594750" sldId="292"/>
            <ac:spMk id="2" creationId="{7AC4883C-DA39-6ECB-2AB6-53F80BB2F457}"/>
          </ac:spMkLst>
        </pc:spChg>
        <pc:spChg chg="add mod ord">
          <ac:chgData name="Benjamin TITEUX" userId="a162ce39-9f95-464a-bcfb-4807a44df959" providerId="ADAL" clId="{C76EF99F-C3DB-49A7-BAB3-7ED6DF3407BB}" dt="2023-04-28T09:56:06.252" v="0" actId="700"/>
          <ac:spMkLst>
            <pc:docMk/>
            <pc:sldMk cId="710594750" sldId="292"/>
            <ac:spMk id="3" creationId="{467C381E-6707-D9B8-5A24-23BDBF41E8C7}"/>
          </ac:spMkLst>
        </pc:spChg>
        <pc:spChg chg="del mod ord">
          <ac:chgData name="Benjamin TITEUX" userId="a162ce39-9f95-464a-bcfb-4807a44df959" providerId="ADAL" clId="{C76EF99F-C3DB-49A7-BAB3-7ED6DF3407BB}" dt="2023-04-28T09:56:17.682" v="3" actId="478"/>
          <ac:spMkLst>
            <pc:docMk/>
            <pc:sldMk cId="710594750" sldId="292"/>
            <ac:spMk id="4" creationId="{3EA14823-94E8-7025-3F1E-A87A55F09CAC}"/>
          </ac:spMkLst>
        </pc:spChg>
        <pc:spChg chg="del">
          <ac:chgData name="Benjamin TITEUX" userId="a162ce39-9f95-464a-bcfb-4807a44df959" providerId="ADAL" clId="{C76EF99F-C3DB-49A7-BAB3-7ED6DF3407BB}" dt="2023-04-28T09:56:08.809" v="1" actId="478"/>
          <ac:spMkLst>
            <pc:docMk/>
            <pc:sldMk cId="710594750" sldId="292"/>
            <ac:spMk id="5" creationId="{1DD1F259-1462-27F8-6896-9D425CB359F8}"/>
          </ac:spMkLst>
        </pc:spChg>
      </pc:sldChg>
      <pc:sldChg chg="addSp delSp modSp new mod modClrScheme chgLayout">
        <pc:chgData name="Benjamin TITEUX" userId="a162ce39-9f95-464a-bcfb-4807a44df959" providerId="ADAL" clId="{C76EF99F-C3DB-49A7-BAB3-7ED6DF3407BB}" dt="2023-04-28T10:13:11.862" v="145" actId="20577"/>
        <pc:sldMkLst>
          <pc:docMk/>
          <pc:sldMk cId="2588937744" sldId="294"/>
        </pc:sldMkLst>
        <pc:spChg chg="mod ord">
          <ac:chgData name="Benjamin TITEUX" userId="a162ce39-9f95-464a-bcfb-4807a44df959" providerId="ADAL" clId="{C76EF99F-C3DB-49A7-BAB3-7ED6DF3407BB}" dt="2023-04-28T10:07:56.478" v="5" actId="700"/>
          <ac:spMkLst>
            <pc:docMk/>
            <pc:sldMk cId="2588937744" sldId="294"/>
            <ac:spMk id="2" creationId="{A0FA3F33-5F26-5AAB-7D23-D7B6C39D8F85}"/>
          </ac:spMkLst>
        </pc:spChg>
        <pc:spChg chg="del mod ord">
          <ac:chgData name="Benjamin TITEUX" userId="a162ce39-9f95-464a-bcfb-4807a44df959" providerId="ADAL" clId="{C76EF99F-C3DB-49A7-BAB3-7ED6DF3407BB}" dt="2023-04-28T10:07:56.478" v="5" actId="700"/>
          <ac:spMkLst>
            <pc:docMk/>
            <pc:sldMk cId="2588937744" sldId="294"/>
            <ac:spMk id="3" creationId="{35C5ED9B-1DB4-499C-224C-D5BAF2AB672B}"/>
          </ac:spMkLst>
        </pc:spChg>
        <pc:spChg chg="del mod ord">
          <ac:chgData name="Benjamin TITEUX" userId="a162ce39-9f95-464a-bcfb-4807a44df959" providerId="ADAL" clId="{C76EF99F-C3DB-49A7-BAB3-7ED6DF3407BB}" dt="2023-04-28T10:07:56.478" v="5" actId="700"/>
          <ac:spMkLst>
            <pc:docMk/>
            <pc:sldMk cId="2588937744" sldId="294"/>
            <ac:spMk id="4" creationId="{78D96B3F-0175-080D-CA02-B2F3F41A178B}"/>
          </ac:spMkLst>
        </pc:spChg>
        <pc:spChg chg="add mod ord">
          <ac:chgData name="Benjamin TITEUX" userId="a162ce39-9f95-464a-bcfb-4807a44df959" providerId="ADAL" clId="{C76EF99F-C3DB-49A7-BAB3-7ED6DF3407BB}" dt="2023-04-28T10:13:11.862" v="145" actId="20577"/>
          <ac:spMkLst>
            <pc:docMk/>
            <pc:sldMk cId="2588937744" sldId="294"/>
            <ac:spMk id="5" creationId="{A38EEBCC-611D-DA3B-6F1C-B50CBDC8B36B}"/>
          </ac:spMkLst>
        </pc:spChg>
        <pc:spChg chg="add mod ord">
          <ac:chgData name="Benjamin TITEUX" userId="a162ce39-9f95-464a-bcfb-4807a44df959" providerId="ADAL" clId="{C76EF99F-C3DB-49A7-BAB3-7ED6DF3407BB}" dt="2023-04-28T10:12:37.722" v="112" actId="6549"/>
          <ac:spMkLst>
            <pc:docMk/>
            <pc:sldMk cId="2588937744" sldId="294"/>
            <ac:spMk id="6" creationId="{1F06E749-D5ED-2B4A-8F19-FA9D120A6D70}"/>
          </ac:spMkLst>
        </pc:spChg>
        <pc:spChg chg="add mod ord">
          <ac:chgData name="Benjamin TITEUX" userId="a162ce39-9f95-464a-bcfb-4807a44df959" providerId="ADAL" clId="{C76EF99F-C3DB-49A7-BAB3-7ED6DF3407BB}" dt="2023-04-28T10:12:58.453" v="123"/>
          <ac:spMkLst>
            <pc:docMk/>
            <pc:sldMk cId="2588937744" sldId="294"/>
            <ac:spMk id="7" creationId="{222B9568-A9DD-B977-5DFC-F8515DBE78E5}"/>
          </ac:spMkLst>
        </pc:spChg>
      </pc:sldChg>
    </pc:docChg>
  </pc:docChgLst>
  <pc:docChgLst>
    <pc:chgData name="Benjamin TITEUX" userId="a162ce39-9f95-464a-bcfb-4807a44df959" providerId="ADAL" clId="{80168AE3-9FBD-4ECE-8707-B4962AE190BD}"/>
    <pc:docChg chg="undo redo custSel addSld delSld modSld addSection modSection">
      <pc:chgData name="Benjamin TITEUX" userId="a162ce39-9f95-464a-bcfb-4807a44df959" providerId="ADAL" clId="{80168AE3-9FBD-4ECE-8707-B4962AE190BD}" dt="2023-04-26T14:11:07.760" v="4620" actId="47"/>
      <pc:docMkLst>
        <pc:docMk/>
      </pc:docMkLst>
      <pc:sldChg chg="delSp modSp mod">
        <pc:chgData name="Benjamin TITEUX" userId="a162ce39-9f95-464a-bcfb-4807a44df959" providerId="ADAL" clId="{80168AE3-9FBD-4ECE-8707-B4962AE190BD}" dt="2023-04-26T11:24:43.129" v="1864" actId="478"/>
        <pc:sldMkLst>
          <pc:docMk/>
          <pc:sldMk cId="3309903501" sldId="258"/>
        </pc:sldMkLst>
        <pc:spChg chg="del mod">
          <ac:chgData name="Benjamin TITEUX" userId="a162ce39-9f95-464a-bcfb-4807a44df959" providerId="ADAL" clId="{80168AE3-9FBD-4ECE-8707-B4962AE190BD}" dt="2023-04-26T11:24:43.129" v="1864" actId="478"/>
          <ac:spMkLst>
            <pc:docMk/>
            <pc:sldMk cId="3309903501" sldId="258"/>
            <ac:spMk id="2" creationId="{F550C277-3D34-0ADF-A16A-CB375C8E65F4}"/>
          </ac:spMkLst>
        </pc:spChg>
      </pc:sldChg>
      <pc:sldChg chg="modSp mod">
        <pc:chgData name="Benjamin TITEUX" userId="a162ce39-9f95-464a-bcfb-4807a44df959" providerId="ADAL" clId="{80168AE3-9FBD-4ECE-8707-B4962AE190BD}" dt="2023-04-26T11:17:40.408" v="1829" actId="20577"/>
        <pc:sldMkLst>
          <pc:docMk/>
          <pc:sldMk cId="1213351221" sldId="259"/>
        </pc:sldMkLst>
        <pc:spChg chg="mod">
          <ac:chgData name="Benjamin TITEUX" userId="a162ce39-9f95-464a-bcfb-4807a44df959" providerId="ADAL" clId="{80168AE3-9FBD-4ECE-8707-B4962AE190BD}" dt="2023-04-26T11:17:40.408" v="1829" actId="20577"/>
          <ac:spMkLst>
            <pc:docMk/>
            <pc:sldMk cId="1213351221" sldId="259"/>
            <ac:spMk id="7" creationId="{00000000-0000-0000-0000-000000000000}"/>
          </ac:spMkLst>
        </pc:spChg>
      </pc:sldChg>
      <pc:sldChg chg="del">
        <pc:chgData name="Benjamin TITEUX" userId="a162ce39-9f95-464a-bcfb-4807a44df959" providerId="ADAL" clId="{80168AE3-9FBD-4ECE-8707-B4962AE190BD}" dt="2023-04-26T13:19:35.149" v="3082" actId="47"/>
        <pc:sldMkLst>
          <pc:docMk/>
          <pc:sldMk cId="3685547874" sldId="261"/>
        </pc:sldMkLst>
      </pc:sldChg>
      <pc:sldChg chg="del">
        <pc:chgData name="Benjamin TITEUX" userId="a162ce39-9f95-464a-bcfb-4807a44df959" providerId="ADAL" clId="{80168AE3-9FBD-4ECE-8707-B4962AE190BD}" dt="2023-04-26T13:19:33.431" v="3079" actId="47"/>
        <pc:sldMkLst>
          <pc:docMk/>
          <pc:sldMk cId="3838700737" sldId="262"/>
        </pc:sldMkLst>
      </pc:sldChg>
      <pc:sldChg chg="del">
        <pc:chgData name="Benjamin TITEUX" userId="a162ce39-9f95-464a-bcfb-4807a44df959" providerId="ADAL" clId="{80168AE3-9FBD-4ECE-8707-B4962AE190BD}" dt="2023-04-26T13:19:33.669" v="3080" actId="47"/>
        <pc:sldMkLst>
          <pc:docMk/>
          <pc:sldMk cId="3666777359" sldId="263"/>
        </pc:sldMkLst>
      </pc:sldChg>
      <pc:sldChg chg="del">
        <pc:chgData name="Benjamin TITEUX" userId="a162ce39-9f95-464a-bcfb-4807a44df959" providerId="ADAL" clId="{80168AE3-9FBD-4ECE-8707-B4962AE190BD}" dt="2023-04-26T13:19:34.349" v="3081" actId="47"/>
        <pc:sldMkLst>
          <pc:docMk/>
          <pc:sldMk cId="2937897737" sldId="264"/>
        </pc:sldMkLst>
      </pc:sldChg>
      <pc:sldChg chg="addSp delSp modSp mod">
        <pc:chgData name="Benjamin TITEUX" userId="a162ce39-9f95-464a-bcfb-4807a44df959" providerId="ADAL" clId="{80168AE3-9FBD-4ECE-8707-B4962AE190BD}" dt="2023-04-26T09:47:34.400" v="442" actId="478"/>
        <pc:sldMkLst>
          <pc:docMk/>
          <pc:sldMk cId="2262128042" sldId="265"/>
        </pc:sldMkLst>
        <pc:spChg chg="del mod">
          <ac:chgData name="Benjamin TITEUX" userId="a162ce39-9f95-464a-bcfb-4807a44df959" providerId="ADAL" clId="{80168AE3-9FBD-4ECE-8707-B4962AE190BD}" dt="2023-04-26T09:41:59.008" v="96" actId="478"/>
          <ac:spMkLst>
            <pc:docMk/>
            <pc:sldMk cId="2262128042" sldId="265"/>
            <ac:spMk id="3" creationId="{F2144ED6-55BA-4566-B9A0-0C2894645C11}"/>
          </ac:spMkLst>
        </pc:spChg>
        <pc:spChg chg="mod">
          <ac:chgData name="Benjamin TITEUX" userId="a162ce39-9f95-464a-bcfb-4807a44df959" providerId="ADAL" clId="{80168AE3-9FBD-4ECE-8707-B4962AE190BD}" dt="2023-04-26T09:42:13.586" v="123" actId="33524"/>
          <ac:spMkLst>
            <pc:docMk/>
            <pc:sldMk cId="2262128042" sldId="265"/>
            <ac:spMk id="4" creationId="{CAB77AB9-E7CC-4DB9-BA59-6464A2CC5DA2}"/>
          </ac:spMkLst>
        </pc:spChg>
        <pc:spChg chg="add del mod">
          <ac:chgData name="Benjamin TITEUX" userId="a162ce39-9f95-464a-bcfb-4807a44df959" providerId="ADAL" clId="{80168AE3-9FBD-4ECE-8707-B4962AE190BD}" dt="2023-04-26T09:00:38.911" v="3" actId="478"/>
          <ac:spMkLst>
            <pc:docMk/>
            <pc:sldMk cId="2262128042" sldId="265"/>
            <ac:spMk id="6" creationId="{B960C87E-F568-097B-6306-5E289601E987}"/>
          </ac:spMkLst>
        </pc:spChg>
        <pc:spChg chg="add del mod">
          <ac:chgData name="Benjamin TITEUX" userId="a162ce39-9f95-464a-bcfb-4807a44df959" providerId="ADAL" clId="{80168AE3-9FBD-4ECE-8707-B4962AE190BD}" dt="2023-04-26T09:47:34.400" v="442" actId="478"/>
          <ac:spMkLst>
            <pc:docMk/>
            <pc:sldMk cId="2262128042" sldId="265"/>
            <ac:spMk id="7" creationId="{9AFD60AC-23AA-B30C-262A-9B877A30530B}"/>
          </ac:spMkLst>
        </pc:spChg>
        <pc:spChg chg="add mod">
          <ac:chgData name="Benjamin TITEUX" userId="a162ce39-9f95-464a-bcfb-4807a44df959" providerId="ADAL" clId="{80168AE3-9FBD-4ECE-8707-B4962AE190BD}" dt="2023-04-26T09:47:16.232" v="441" actId="20577"/>
          <ac:spMkLst>
            <pc:docMk/>
            <pc:sldMk cId="2262128042" sldId="265"/>
            <ac:spMk id="8" creationId="{48250EE0-679F-56F2-7B9E-03A9A23A9AD3}"/>
          </ac:spMkLst>
        </pc:spChg>
        <pc:picChg chg="del">
          <ac:chgData name="Benjamin TITEUX" userId="a162ce39-9f95-464a-bcfb-4807a44df959" providerId="ADAL" clId="{80168AE3-9FBD-4ECE-8707-B4962AE190BD}" dt="2023-04-26T09:41:47.064" v="94" actId="478"/>
          <ac:picMkLst>
            <pc:docMk/>
            <pc:sldMk cId="2262128042" sldId="265"/>
            <ac:picMk id="5" creationId="{5154B387-DFD3-4CBB-8D7E-9961BC3B73D6}"/>
          </ac:picMkLst>
        </pc:picChg>
      </pc:sldChg>
      <pc:sldChg chg="addSp modSp del mod">
        <pc:chgData name="Benjamin TITEUX" userId="a162ce39-9f95-464a-bcfb-4807a44df959" providerId="ADAL" clId="{80168AE3-9FBD-4ECE-8707-B4962AE190BD}" dt="2023-04-26T09:43:30.932" v="193" actId="47"/>
        <pc:sldMkLst>
          <pc:docMk/>
          <pc:sldMk cId="1484465073" sldId="266"/>
        </pc:sldMkLst>
        <pc:spChg chg="add mod">
          <ac:chgData name="Benjamin TITEUX" userId="a162ce39-9f95-464a-bcfb-4807a44df959" providerId="ADAL" clId="{80168AE3-9FBD-4ECE-8707-B4962AE190BD}" dt="2023-04-26T09:01:34.553" v="40" actId="20577"/>
          <ac:spMkLst>
            <pc:docMk/>
            <pc:sldMk cId="1484465073" sldId="266"/>
            <ac:spMk id="8" creationId="{2144A67C-2B4D-A3EC-55AB-5D40FB31DCBA}"/>
          </ac:spMkLst>
        </pc:spChg>
      </pc:sldChg>
      <pc:sldChg chg="del">
        <pc:chgData name="Benjamin TITEUX" userId="a162ce39-9f95-464a-bcfb-4807a44df959" providerId="ADAL" clId="{80168AE3-9FBD-4ECE-8707-B4962AE190BD}" dt="2023-04-26T09:47:39.619" v="443" actId="47"/>
        <pc:sldMkLst>
          <pc:docMk/>
          <pc:sldMk cId="1395751956" sldId="267"/>
        </pc:sldMkLst>
      </pc:sldChg>
      <pc:sldChg chg="addSp modSp add del mod">
        <pc:chgData name="Benjamin TITEUX" userId="a162ce39-9f95-464a-bcfb-4807a44df959" providerId="ADAL" clId="{80168AE3-9FBD-4ECE-8707-B4962AE190BD}" dt="2023-04-26T09:47:59.667" v="444" actId="47"/>
        <pc:sldMkLst>
          <pc:docMk/>
          <pc:sldMk cId="2631327843" sldId="268"/>
        </pc:sldMkLst>
        <pc:spChg chg="add mod">
          <ac:chgData name="Benjamin TITEUX" userId="a162ce39-9f95-464a-bcfb-4807a44df959" providerId="ADAL" clId="{80168AE3-9FBD-4ECE-8707-B4962AE190BD}" dt="2023-04-26T09:02:21.526" v="74" actId="20577"/>
          <ac:spMkLst>
            <pc:docMk/>
            <pc:sldMk cId="2631327843" sldId="268"/>
            <ac:spMk id="3" creationId="{DA8DD6A2-6662-D243-FD6B-E437C93E8C18}"/>
          </ac:spMkLst>
        </pc:spChg>
      </pc:sldChg>
      <pc:sldChg chg="modSp mod modNotesTx">
        <pc:chgData name="Benjamin TITEUX" userId="a162ce39-9f95-464a-bcfb-4807a44df959" providerId="ADAL" clId="{80168AE3-9FBD-4ECE-8707-B4962AE190BD}" dt="2023-04-26T13:25:02.676" v="3087"/>
        <pc:sldMkLst>
          <pc:docMk/>
          <pc:sldMk cId="3293129281" sldId="269"/>
        </pc:sldMkLst>
        <pc:spChg chg="mod">
          <ac:chgData name="Benjamin TITEUX" userId="a162ce39-9f95-464a-bcfb-4807a44df959" providerId="ADAL" clId="{80168AE3-9FBD-4ECE-8707-B4962AE190BD}" dt="2023-04-26T13:25:02.676" v="3087"/>
          <ac:spMkLst>
            <pc:docMk/>
            <pc:sldMk cId="3293129281" sldId="269"/>
            <ac:spMk id="3" creationId="{161E78D2-824E-4F46-9BDD-3773359BFAE4}"/>
          </ac:spMkLst>
        </pc:spChg>
        <pc:spChg chg="mod">
          <ac:chgData name="Benjamin TITEUX" userId="a162ce39-9f95-464a-bcfb-4807a44df959" providerId="ADAL" clId="{80168AE3-9FBD-4ECE-8707-B4962AE190BD}" dt="2023-04-26T10:53:55.255" v="1793" actId="20577"/>
          <ac:spMkLst>
            <pc:docMk/>
            <pc:sldMk cId="3293129281" sldId="269"/>
            <ac:spMk id="4" creationId="{26A0D39A-B1E9-445C-B123-FFEFAFB733F8}"/>
          </ac:spMkLst>
        </pc:spChg>
      </pc:sldChg>
      <pc:sldChg chg="modSp mod">
        <pc:chgData name="Benjamin TITEUX" userId="a162ce39-9f95-464a-bcfb-4807a44df959" providerId="ADAL" clId="{80168AE3-9FBD-4ECE-8707-B4962AE190BD}" dt="2023-04-26T13:25:22.823" v="3095" actId="20577"/>
        <pc:sldMkLst>
          <pc:docMk/>
          <pc:sldMk cId="159432915" sldId="270"/>
        </pc:sldMkLst>
        <pc:spChg chg="mod">
          <ac:chgData name="Benjamin TITEUX" userId="a162ce39-9f95-464a-bcfb-4807a44df959" providerId="ADAL" clId="{80168AE3-9FBD-4ECE-8707-B4962AE190BD}" dt="2023-04-26T13:25:22.823" v="3095" actId="20577"/>
          <ac:spMkLst>
            <pc:docMk/>
            <pc:sldMk cId="159432915" sldId="270"/>
            <ac:spMk id="3" creationId="{E0E660CB-7896-4360-8F47-B2CB9C4E5EC8}"/>
          </ac:spMkLst>
        </pc:spChg>
      </pc:sldChg>
      <pc:sldChg chg="modSp mod">
        <pc:chgData name="Benjamin TITEUX" userId="a162ce39-9f95-464a-bcfb-4807a44df959" providerId="ADAL" clId="{80168AE3-9FBD-4ECE-8707-B4962AE190BD}" dt="2023-04-26T09:59:14.547" v="1643" actId="20577"/>
        <pc:sldMkLst>
          <pc:docMk/>
          <pc:sldMk cId="3118229923" sldId="271"/>
        </pc:sldMkLst>
        <pc:spChg chg="mod">
          <ac:chgData name="Benjamin TITEUX" userId="a162ce39-9f95-464a-bcfb-4807a44df959" providerId="ADAL" clId="{80168AE3-9FBD-4ECE-8707-B4962AE190BD}" dt="2023-04-26T09:59:14.547" v="1643" actId="20577"/>
          <ac:spMkLst>
            <pc:docMk/>
            <pc:sldMk cId="3118229923" sldId="271"/>
            <ac:spMk id="3" creationId="{24DC675D-3A24-45EB-A48A-9E909B9CBF1B}"/>
          </ac:spMkLst>
        </pc:spChg>
        <pc:spChg chg="mod">
          <ac:chgData name="Benjamin TITEUX" userId="a162ce39-9f95-464a-bcfb-4807a44df959" providerId="ADAL" clId="{80168AE3-9FBD-4ECE-8707-B4962AE190BD}" dt="2023-04-26T09:50:14.388" v="483" actId="20577"/>
          <ac:spMkLst>
            <pc:docMk/>
            <pc:sldMk cId="3118229923" sldId="271"/>
            <ac:spMk id="4" creationId="{89D9201C-7783-404F-BFC9-F51AD2163632}"/>
          </ac:spMkLst>
        </pc:spChg>
      </pc:sldChg>
      <pc:sldChg chg="delSp modSp mod">
        <pc:chgData name="Benjamin TITEUX" userId="a162ce39-9f95-464a-bcfb-4807a44df959" providerId="ADAL" clId="{80168AE3-9FBD-4ECE-8707-B4962AE190BD}" dt="2023-04-26T13:27:39.813" v="3108" actId="404"/>
        <pc:sldMkLst>
          <pc:docMk/>
          <pc:sldMk cId="3144235391" sldId="272"/>
        </pc:sldMkLst>
        <pc:spChg chg="mod">
          <ac:chgData name="Benjamin TITEUX" userId="a162ce39-9f95-464a-bcfb-4807a44df959" providerId="ADAL" clId="{80168AE3-9FBD-4ECE-8707-B4962AE190BD}" dt="2023-04-26T13:27:39.813" v="3108" actId="404"/>
          <ac:spMkLst>
            <pc:docMk/>
            <pc:sldMk cId="3144235391" sldId="272"/>
            <ac:spMk id="3" creationId="{F8EE8029-645A-411F-A5C2-D363C8F37A4A}"/>
          </ac:spMkLst>
        </pc:spChg>
        <pc:spChg chg="mod">
          <ac:chgData name="Benjamin TITEUX" userId="a162ce39-9f95-464a-bcfb-4807a44df959" providerId="ADAL" clId="{80168AE3-9FBD-4ECE-8707-B4962AE190BD}" dt="2023-04-26T10:11:46.285" v="1761" actId="20577"/>
          <ac:spMkLst>
            <pc:docMk/>
            <pc:sldMk cId="3144235391" sldId="272"/>
            <ac:spMk id="4" creationId="{DA3812BD-B0D3-4CC8-B1EC-7BAE7BABD726}"/>
          </ac:spMkLst>
        </pc:spChg>
        <pc:picChg chg="del">
          <ac:chgData name="Benjamin TITEUX" userId="a162ce39-9f95-464a-bcfb-4807a44df959" providerId="ADAL" clId="{80168AE3-9FBD-4ECE-8707-B4962AE190BD}" dt="2023-04-26T10:11:22.035" v="1752" actId="478"/>
          <ac:picMkLst>
            <pc:docMk/>
            <pc:sldMk cId="3144235391" sldId="272"/>
            <ac:picMk id="5" creationId="{D2536350-4D1B-44EE-8A46-E6F31EED3DB4}"/>
          </ac:picMkLst>
        </pc:picChg>
      </pc:sldChg>
      <pc:sldChg chg="del">
        <pc:chgData name="Benjamin TITEUX" userId="a162ce39-9f95-464a-bcfb-4807a44df959" providerId="ADAL" clId="{80168AE3-9FBD-4ECE-8707-B4962AE190BD}" dt="2023-04-26T10:12:20.159" v="1762" actId="47"/>
        <pc:sldMkLst>
          <pc:docMk/>
          <pc:sldMk cId="2013277021" sldId="273"/>
        </pc:sldMkLst>
      </pc:sldChg>
      <pc:sldChg chg="del">
        <pc:chgData name="Benjamin TITEUX" userId="a162ce39-9f95-464a-bcfb-4807a44df959" providerId="ADAL" clId="{80168AE3-9FBD-4ECE-8707-B4962AE190BD}" dt="2023-04-26T13:18:35.210" v="3076" actId="47"/>
        <pc:sldMkLst>
          <pc:docMk/>
          <pc:sldMk cId="4243577494" sldId="274"/>
        </pc:sldMkLst>
      </pc:sldChg>
      <pc:sldChg chg="modSp mod modNotesTx">
        <pc:chgData name="Benjamin TITEUX" userId="a162ce39-9f95-464a-bcfb-4807a44df959" providerId="ADAL" clId="{80168AE3-9FBD-4ECE-8707-B4962AE190BD}" dt="2023-04-26T11:37:45.599" v="2833" actId="113"/>
        <pc:sldMkLst>
          <pc:docMk/>
          <pc:sldMk cId="4226866315" sldId="275"/>
        </pc:sldMkLst>
        <pc:spChg chg="mod">
          <ac:chgData name="Benjamin TITEUX" userId="a162ce39-9f95-464a-bcfb-4807a44df959" providerId="ADAL" clId="{80168AE3-9FBD-4ECE-8707-B4962AE190BD}" dt="2023-04-26T11:37:45.599" v="2833" actId="113"/>
          <ac:spMkLst>
            <pc:docMk/>
            <pc:sldMk cId="4226866315" sldId="275"/>
            <ac:spMk id="3" creationId="{35F04385-ED3E-43C3-887B-46A19481BD31}"/>
          </ac:spMkLst>
        </pc:spChg>
        <pc:spChg chg="mod">
          <ac:chgData name="Benjamin TITEUX" userId="a162ce39-9f95-464a-bcfb-4807a44df959" providerId="ADAL" clId="{80168AE3-9FBD-4ECE-8707-B4962AE190BD}" dt="2023-04-26T11:30:35.981" v="2421" actId="20577"/>
          <ac:spMkLst>
            <pc:docMk/>
            <pc:sldMk cId="4226866315" sldId="275"/>
            <ac:spMk id="4" creationId="{BA16ACB9-092B-42AA-8FD0-4D1B6C9F594D}"/>
          </ac:spMkLst>
        </pc:spChg>
      </pc:sldChg>
      <pc:sldChg chg="addSp delSp modSp mod">
        <pc:chgData name="Benjamin TITEUX" userId="a162ce39-9f95-464a-bcfb-4807a44df959" providerId="ADAL" clId="{80168AE3-9FBD-4ECE-8707-B4962AE190BD}" dt="2023-04-26T13:18:30.545" v="3075" actId="20577"/>
        <pc:sldMkLst>
          <pc:docMk/>
          <pc:sldMk cId="2261847975" sldId="276"/>
        </pc:sldMkLst>
        <pc:spChg chg="mod">
          <ac:chgData name="Benjamin TITEUX" userId="a162ce39-9f95-464a-bcfb-4807a44df959" providerId="ADAL" clId="{80168AE3-9FBD-4ECE-8707-B4962AE190BD}" dt="2023-04-26T13:15:51.779" v="2998" actId="207"/>
          <ac:spMkLst>
            <pc:docMk/>
            <pc:sldMk cId="2261847975" sldId="276"/>
            <ac:spMk id="3" creationId="{B36D3FA5-C720-4A0B-8DB5-FD7B592DAC58}"/>
          </ac:spMkLst>
        </pc:spChg>
        <pc:spChg chg="mod">
          <ac:chgData name="Benjamin TITEUX" userId="a162ce39-9f95-464a-bcfb-4807a44df959" providerId="ADAL" clId="{80168AE3-9FBD-4ECE-8707-B4962AE190BD}" dt="2023-04-26T13:15:06.289" v="2989" actId="14100"/>
          <ac:spMkLst>
            <pc:docMk/>
            <pc:sldMk cId="2261847975" sldId="276"/>
            <ac:spMk id="4" creationId="{159580CC-2001-4B8D-94C8-0C3B6CF3392C}"/>
          </ac:spMkLst>
        </pc:spChg>
        <pc:spChg chg="add mod">
          <ac:chgData name="Benjamin TITEUX" userId="a162ce39-9f95-464a-bcfb-4807a44df959" providerId="ADAL" clId="{80168AE3-9FBD-4ECE-8707-B4962AE190BD}" dt="2023-04-26T13:16:59.857" v="3003" actId="20577"/>
          <ac:spMkLst>
            <pc:docMk/>
            <pc:sldMk cId="2261847975" sldId="276"/>
            <ac:spMk id="5" creationId="{1471DE7A-A424-5577-4A2E-314F549D0E77}"/>
          </ac:spMkLst>
        </pc:spChg>
        <pc:spChg chg="add del">
          <ac:chgData name="Benjamin TITEUX" userId="a162ce39-9f95-464a-bcfb-4807a44df959" providerId="ADAL" clId="{80168AE3-9FBD-4ECE-8707-B4962AE190BD}" dt="2023-04-26T13:17:12.288" v="3005" actId="22"/>
          <ac:spMkLst>
            <pc:docMk/>
            <pc:sldMk cId="2261847975" sldId="276"/>
            <ac:spMk id="7" creationId="{733EF22C-7CC1-BB8A-DDBA-93D6EBBB89B3}"/>
          </ac:spMkLst>
        </pc:spChg>
        <pc:spChg chg="add mod">
          <ac:chgData name="Benjamin TITEUX" userId="a162ce39-9f95-464a-bcfb-4807a44df959" providerId="ADAL" clId="{80168AE3-9FBD-4ECE-8707-B4962AE190BD}" dt="2023-04-26T13:18:22.074" v="3068" actId="14100"/>
          <ac:spMkLst>
            <pc:docMk/>
            <pc:sldMk cId="2261847975" sldId="276"/>
            <ac:spMk id="8" creationId="{853789A1-1A5F-5C11-F4D0-60C76DDC5ABE}"/>
          </ac:spMkLst>
        </pc:spChg>
        <pc:spChg chg="add mod">
          <ac:chgData name="Benjamin TITEUX" userId="a162ce39-9f95-464a-bcfb-4807a44df959" providerId="ADAL" clId="{80168AE3-9FBD-4ECE-8707-B4962AE190BD}" dt="2023-04-26T13:18:30.545" v="3075" actId="20577"/>
          <ac:spMkLst>
            <pc:docMk/>
            <pc:sldMk cId="2261847975" sldId="276"/>
            <ac:spMk id="9" creationId="{253DD8FF-E537-2AF1-F387-7BF5A710DD46}"/>
          </ac:spMkLst>
        </pc:spChg>
      </pc:sldChg>
      <pc:sldChg chg="del">
        <pc:chgData name="Benjamin TITEUX" userId="a162ce39-9f95-464a-bcfb-4807a44df959" providerId="ADAL" clId="{80168AE3-9FBD-4ECE-8707-B4962AE190BD}" dt="2023-04-26T11:38:28.884" v="2834" actId="47"/>
        <pc:sldMkLst>
          <pc:docMk/>
          <pc:sldMk cId="3654774816" sldId="277"/>
        </pc:sldMkLst>
      </pc:sldChg>
      <pc:sldChg chg="del">
        <pc:chgData name="Benjamin TITEUX" userId="a162ce39-9f95-464a-bcfb-4807a44df959" providerId="ADAL" clId="{80168AE3-9FBD-4ECE-8707-B4962AE190BD}" dt="2023-04-26T13:37:53.044" v="4110" actId="47"/>
        <pc:sldMkLst>
          <pc:docMk/>
          <pc:sldMk cId="2713254540" sldId="278"/>
        </pc:sldMkLst>
      </pc:sldChg>
      <pc:sldChg chg="addSp modSp mod">
        <pc:chgData name="Benjamin TITEUX" userId="a162ce39-9f95-464a-bcfb-4807a44df959" providerId="ADAL" clId="{80168AE3-9FBD-4ECE-8707-B4962AE190BD}" dt="2023-04-26T13:37:50.064" v="4109" actId="20577"/>
        <pc:sldMkLst>
          <pc:docMk/>
          <pc:sldMk cId="3903321931" sldId="279"/>
        </pc:sldMkLst>
        <pc:spChg chg="mod">
          <ac:chgData name="Benjamin TITEUX" userId="a162ce39-9f95-464a-bcfb-4807a44df959" providerId="ADAL" clId="{80168AE3-9FBD-4ECE-8707-B4962AE190BD}" dt="2023-04-26T13:37:44.415" v="4098" actId="113"/>
          <ac:spMkLst>
            <pc:docMk/>
            <pc:sldMk cId="3903321931" sldId="279"/>
            <ac:spMk id="3" creationId="{ECFE98AA-D964-4459-9C7C-F3D8CA5863E6}"/>
          </ac:spMkLst>
        </pc:spChg>
        <pc:spChg chg="mod">
          <ac:chgData name="Benjamin TITEUX" userId="a162ce39-9f95-464a-bcfb-4807a44df959" providerId="ADAL" clId="{80168AE3-9FBD-4ECE-8707-B4962AE190BD}" dt="2023-04-26T13:37:50.064" v="4109" actId="20577"/>
          <ac:spMkLst>
            <pc:docMk/>
            <pc:sldMk cId="3903321931" sldId="279"/>
            <ac:spMk id="4" creationId="{B2F91651-A178-4EF7-A8E2-12FA90C02D18}"/>
          </ac:spMkLst>
        </pc:spChg>
        <pc:graphicFrameChg chg="add mod">
          <ac:chgData name="Benjamin TITEUX" userId="a162ce39-9f95-464a-bcfb-4807a44df959" providerId="ADAL" clId="{80168AE3-9FBD-4ECE-8707-B4962AE190BD}" dt="2023-04-26T13:36:59.204" v="4088" actId="1076"/>
          <ac:graphicFrameMkLst>
            <pc:docMk/>
            <pc:sldMk cId="3903321931" sldId="279"/>
            <ac:graphicFrameMk id="5" creationId="{FEF1FE4D-CF3D-C149-BC07-E497C9D076B4}"/>
          </ac:graphicFrameMkLst>
        </pc:graphicFrameChg>
      </pc:sldChg>
      <pc:sldChg chg="del">
        <pc:chgData name="Benjamin TITEUX" userId="a162ce39-9f95-464a-bcfb-4807a44df959" providerId="ADAL" clId="{80168AE3-9FBD-4ECE-8707-B4962AE190BD}" dt="2023-04-26T13:37:13.115" v="4091" actId="47"/>
        <pc:sldMkLst>
          <pc:docMk/>
          <pc:sldMk cId="2113991527" sldId="280"/>
        </pc:sldMkLst>
      </pc:sldChg>
      <pc:sldChg chg="del">
        <pc:chgData name="Benjamin TITEUX" userId="a162ce39-9f95-464a-bcfb-4807a44df959" providerId="ADAL" clId="{80168AE3-9FBD-4ECE-8707-B4962AE190BD}" dt="2023-04-26T13:37:15.293" v="4092" actId="47"/>
        <pc:sldMkLst>
          <pc:docMk/>
          <pc:sldMk cId="3112093007" sldId="281"/>
        </pc:sldMkLst>
      </pc:sldChg>
      <pc:sldChg chg="modSp mod">
        <pc:chgData name="Benjamin TITEUX" userId="a162ce39-9f95-464a-bcfb-4807a44df959" providerId="ADAL" clId="{80168AE3-9FBD-4ECE-8707-B4962AE190BD}" dt="2023-04-26T13:46:26.416" v="4429" actId="14100"/>
        <pc:sldMkLst>
          <pc:docMk/>
          <pc:sldMk cId="2812066921" sldId="282"/>
        </pc:sldMkLst>
        <pc:spChg chg="mod">
          <ac:chgData name="Benjamin TITEUX" userId="a162ce39-9f95-464a-bcfb-4807a44df959" providerId="ADAL" clId="{80168AE3-9FBD-4ECE-8707-B4962AE190BD}" dt="2023-04-26T13:46:26.416" v="4429" actId="14100"/>
          <ac:spMkLst>
            <pc:docMk/>
            <pc:sldMk cId="2812066921" sldId="282"/>
            <ac:spMk id="3" creationId="{A8C83ABE-8895-476B-B75C-4C12F346F1FF}"/>
          </ac:spMkLst>
        </pc:spChg>
        <pc:spChg chg="mod">
          <ac:chgData name="Benjamin TITEUX" userId="a162ce39-9f95-464a-bcfb-4807a44df959" providerId="ADAL" clId="{80168AE3-9FBD-4ECE-8707-B4962AE190BD}" dt="2023-04-26T13:46:22.715" v="4428" actId="14100"/>
          <ac:spMkLst>
            <pc:docMk/>
            <pc:sldMk cId="2812066921" sldId="282"/>
            <ac:spMk id="4" creationId="{DE891117-F05D-4F27-BA78-646642773E3A}"/>
          </ac:spMkLst>
        </pc:spChg>
      </pc:sldChg>
      <pc:sldChg chg="del">
        <pc:chgData name="Benjamin TITEUX" userId="a162ce39-9f95-464a-bcfb-4807a44df959" providerId="ADAL" clId="{80168AE3-9FBD-4ECE-8707-B4962AE190BD}" dt="2023-04-26T13:44:53.352" v="4404" actId="47"/>
        <pc:sldMkLst>
          <pc:docMk/>
          <pc:sldMk cId="3280349897" sldId="283"/>
        </pc:sldMkLst>
      </pc:sldChg>
      <pc:sldChg chg="del">
        <pc:chgData name="Benjamin TITEUX" userId="a162ce39-9f95-464a-bcfb-4807a44df959" providerId="ADAL" clId="{80168AE3-9FBD-4ECE-8707-B4962AE190BD}" dt="2023-04-26T13:44:53.352" v="4404" actId="47"/>
        <pc:sldMkLst>
          <pc:docMk/>
          <pc:sldMk cId="920551394" sldId="284"/>
        </pc:sldMkLst>
      </pc:sldChg>
      <pc:sldChg chg="addSp delSp modSp mod">
        <pc:chgData name="Benjamin TITEUX" userId="a162ce39-9f95-464a-bcfb-4807a44df959" providerId="ADAL" clId="{80168AE3-9FBD-4ECE-8707-B4962AE190BD}" dt="2023-04-26T13:56:58.258" v="4528" actId="20577"/>
        <pc:sldMkLst>
          <pc:docMk/>
          <pc:sldMk cId="1917861690" sldId="285"/>
        </pc:sldMkLst>
        <pc:spChg chg="mod">
          <ac:chgData name="Benjamin TITEUX" userId="a162ce39-9f95-464a-bcfb-4807a44df959" providerId="ADAL" clId="{80168AE3-9FBD-4ECE-8707-B4962AE190BD}" dt="2023-04-26T13:56:58.258" v="4528" actId="20577"/>
          <ac:spMkLst>
            <pc:docMk/>
            <pc:sldMk cId="1917861690" sldId="285"/>
            <ac:spMk id="3" creationId="{B9195100-9746-4351-8CE4-A81ECE35CD2E}"/>
          </ac:spMkLst>
        </pc:spChg>
        <pc:spChg chg="mod">
          <ac:chgData name="Benjamin TITEUX" userId="a162ce39-9f95-464a-bcfb-4807a44df959" providerId="ADAL" clId="{80168AE3-9FBD-4ECE-8707-B4962AE190BD}" dt="2023-04-26T13:47:11.603" v="4434" actId="20577"/>
          <ac:spMkLst>
            <pc:docMk/>
            <pc:sldMk cId="1917861690" sldId="285"/>
            <ac:spMk id="4" creationId="{59721E3F-FEA4-4343-B986-32016154CC0A}"/>
          </ac:spMkLst>
        </pc:spChg>
        <pc:spChg chg="add mod">
          <ac:chgData name="Benjamin TITEUX" userId="a162ce39-9f95-464a-bcfb-4807a44df959" providerId="ADAL" clId="{80168AE3-9FBD-4ECE-8707-B4962AE190BD}" dt="2023-04-26T13:56:55.837" v="4525" actId="20577"/>
          <ac:spMkLst>
            <pc:docMk/>
            <pc:sldMk cId="1917861690" sldId="285"/>
            <ac:spMk id="6" creationId="{8B0823DA-F360-53FB-92B9-870F867B7A12}"/>
          </ac:spMkLst>
        </pc:spChg>
        <pc:picChg chg="del">
          <ac:chgData name="Benjamin TITEUX" userId="a162ce39-9f95-464a-bcfb-4807a44df959" providerId="ADAL" clId="{80168AE3-9FBD-4ECE-8707-B4962AE190BD}" dt="2023-04-26T13:54:22.435" v="4436" actId="478"/>
          <ac:picMkLst>
            <pc:docMk/>
            <pc:sldMk cId="1917861690" sldId="285"/>
            <ac:picMk id="5" creationId="{EAE60E0B-DE1B-4AFD-8324-547981C89A27}"/>
          </ac:picMkLst>
        </pc:picChg>
      </pc:sldChg>
      <pc:sldChg chg="del">
        <pc:chgData name="Benjamin TITEUX" userId="a162ce39-9f95-464a-bcfb-4807a44df959" providerId="ADAL" clId="{80168AE3-9FBD-4ECE-8707-B4962AE190BD}" dt="2023-04-26T14:09:09.711" v="4569" actId="47"/>
        <pc:sldMkLst>
          <pc:docMk/>
          <pc:sldMk cId="4138067622" sldId="287"/>
        </pc:sldMkLst>
      </pc:sldChg>
      <pc:sldChg chg="del">
        <pc:chgData name="Benjamin TITEUX" userId="a162ce39-9f95-464a-bcfb-4807a44df959" providerId="ADAL" clId="{80168AE3-9FBD-4ECE-8707-B4962AE190BD}" dt="2023-04-26T14:11:07.760" v="4620" actId="47"/>
        <pc:sldMkLst>
          <pc:docMk/>
          <pc:sldMk cId="44100348" sldId="288"/>
        </pc:sldMkLst>
      </pc:sldChg>
      <pc:sldChg chg="del">
        <pc:chgData name="Benjamin TITEUX" userId="a162ce39-9f95-464a-bcfb-4807a44df959" providerId="ADAL" clId="{80168AE3-9FBD-4ECE-8707-B4962AE190BD}" dt="2023-04-26T14:11:07.760" v="4620" actId="47"/>
        <pc:sldMkLst>
          <pc:docMk/>
          <pc:sldMk cId="3646998546" sldId="289"/>
        </pc:sldMkLst>
      </pc:sldChg>
      <pc:sldChg chg="modSp mod">
        <pc:chgData name="Benjamin TITEUX" userId="a162ce39-9f95-464a-bcfb-4807a44df959" providerId="ADAL" clId="{80168AE3-9FBD-4ECE-8707-B4962AE190BD}" dt="2023-04-26T11:00:49.319" v="1825" actId="1076"/>
        <pc:sldMkLst>
          <pc:docMk/>
          <pc:sldMk cId="710594750" sldId="292"/>
        </pc:sldMkLst>
        <pc:spChg chg="mod">
          <ac:chgData name="Benjamin TITEUX" userId="a162ce39-9f95-464a-bcfb-4807a44df959" providerId="ADAL" clId="{80168AE3-9FBD-4ECE-8707-B4962AE190BD}" dt="2023-04-26T11:00:49.319" v="1825" actId="1076"/>
          <ac:spMkLst>
            <pc:docMk/>
            <pc:sldMk cId="710594750" sldId="292"/>
            <ac:spMk id="5" creationId="{1DD1F259-1462-27F8-6896-9D425CB359F8}"/>
          </ac:spMkLst>
        </pc:spChg>
      </pc:sldChg>
      <pc:sldChg chg="add del">
        <pc:chgData name="Benjamin TITEUX" userId="a162ce39-9f95-464a-bcfb-4807a44df959" providerId="ADAL" clId="{80168AE3-9FBD-4ECE-8707-B4962AE190BD}" dt="2023-04-26T09:43:29.245" v="192" actId="47"/>
        <pc:sldMkLst>
          <pc:docMk/>
          <pc:sldMk cId="756985918" sldId="293"/>
        </pc:sldMkLst>
      </pc:sldChg>
      <pc:sldChg chg="modSp add mod">
        <pc:chgData name="Benjamin TITEUX" userId="a162ce39-9f95-464a-bcfb-4807a44df959" providerId="ADAL" clId="{80168AE3-9FBD-4ECE-8707-B4962AE190BD}" dt="2023-04-26T14:11:02.055" v="4619" actId="20577"/>
        <pc:sldMkLst>
          <pc:docMk/>
          <pc:sldMk cId="3895977516" sldId="293"/>
        </pc:sldMkLst>
        <pc:spChg chg="mod">
          <ac:chgData name="Benjamin TITEUX" userId="a162ce39-9f95-464a-bcfb-4807a44df959" providerId="ADAL" clId="{80168AE3-9FBD-4ECE-8707-B4962AE190BD}" dt="2023-04-26T14:11:02.055" v="4619" actId="20577"/>
          <ac:spMkLst>
            <pc:docMk/>
            <pc:sldMk cId="3895977516" sldId="293"/>
            <ac:spMk id="3" creationId="{B9195100-9746-4351-8CE4-A81ECE35CD2E}"/>
          </ac:spMkLst>
        </pc:spChg>
        <pc:spChg chg="mod">
          <ac:chgData name="Benjamin TITEUX" userId="a162ce39-9f95-464a-bcfb-4807a44df959" providerId="ADAL" clId="{80168AE3-9FBD-4ECE-8707-B4962AE190BD}" dt="2023-04-26T13:58:38.794" v="4568" actId="20577"/>
          <ac:spMkLst>
            <pc:docMk/>
            <pc:sldMk cId="3895977516" sldId="293"/>
            <ac:spMk id="4" creationId="{59721E3F-FEA4-4343-B986-32016154CC0A}"/>
          </ac:spMkLst>
        </pc:spChg>
        <pc:spChg chg="mod">
          <ac:chgData name="Benjamin TITEUX" userId="a162ce39-9f95-464a-bcfb-4807a44df959" providerId="ADAL" clId="{80168AE3-9FBD-4ECE-8707-B4962AE190BD}" dt="2023-04-26T14:10:55.905" v="4609" actId="6549"/>
          <ac:spMkLst>
            <pc:docMk/>
            <pc:sldMk cId="3895977516" sldId="293"/>
            <ac:spMk id="6" creationId="{8B0823DA-F360-53FB-92B9-870F867B7A12}"/>
          </ac:spMkLst>
        </pc:spChg>
      </pc:sldChg>
    </pc:docChg>
  </pc:docChgLst>
  <pc:docChgLst>
    <pc:chgData name="Benjamin TITEUX" userId="S::benjamin.titeux@avanade.com::a162ce39-9f95-464a-bcfb-4807a44df959" providerId="AD" clId="Web-{C7A9D96C-1481-A197-2432-E55AF349FB98}"/>
    <pc:docChg chg="modSld">
      <pc:chgData name="Benjamin TITEUX" userId="S::benjamin.titeux@avanade.com::a162ce39-9f95-464a-bcfb-4807a44df959" providerId="AD" clId="Web-{C7A9D96C-1481-A197-2432-E55AF349FB98}" dt="2023-04-28T09:48:23.513" v="0" actId="1076"/>
      <pc:docMkLst>
        <pc:docMk/>
      </pc:docMkLst>
      <pc:sldChg chg="modSp">
        <pc:chgData name="Benjamin TITEUX" userId="S::benjamin.titeux@avanade.com::a162ce39-9f95-464a-bcfb-4807a44df959" providerId="AD" clId="Web-{C7A9D96C-1481-A197-2432-E55AF349FB98}" dt="2023-04-28T09:48:23.513" v="0" actId="1076"/>
        <pc:sldMkLst>
          <pc:docMk/>
          <pc:sldMk cId="2960341200" sldId="290"/>
        </pc:sldMkLst>
        <pc:spChg chg="mod">
          <ac:chgData name="Benjamin TITEUX" userId="S::benjamin.titeux@avanade.com::a162ce39-9f95-464a-bcfb-4807a44df959" providerId="AD" clId="Web-{C7A9D96C-1481-A197-2432-E55AF349FB98}" dt="2023-04-28T09:48:23.513" v="0" actId="1076"/>
          <ac:spMkLst>
            <pc:docMk/>
            <pc:sldMk cId="2960341200" sldId="290"/>
            <ac:spMk id="9" creationId="{A9C97139-6790-67CA-15F1-95D04305B316}"/>
          </ac:spMkLst>
        </pc:spChg>
      </pc:sldChg>
    </pc:docChg>
  </pc:docChgLst>
  <pc:docChgLst>
    <pc:chgData name="Thibault Falise" userId="aa44064b-759a-4791-b89e-7c2290c350bc" providerId="ADAL" clId="{99FF14DE-973B-4FF2-AC89-29B10BA558BB}"/>
    <pc:docChg chg="modSld">
      <pc:chgData name="Thibault Falise" userId="aa44064b-759a-4791-b89e-7c2290c350bc" providerId="ADAL" clId="{99FF14DE-973B-4FF2-AC89-29B10BA558BB}" dt="2020-03-13T11:15:58.956" v="1"/>
      <pc:docMkLst>
        <pc:docMk/>
      </pc:docMkLst>
      <pc:sldChg chg="modTransition">
        <pc:chgData name="Thibault Falise" userId="aa44064b-759a-4791-b89e-7c2290c350bc" providerId="ADAL" clId="{99FF14DE-973B-4FF2-AC89-29B10BA558BB}" dt="2020-03-12T21:27:47.148" v="0"/>
        <pc:sldMkLst>
          <pc:docMk/>
          <pc:sldMk cId="3685547874" sldId="261"/>
        </pc:sldMkLst>
      </pc:sldChg>
      <pc:sldChg chg="modTransition">
        <pc:chgData name="Thibault Falise" userId="aa44064b-759a-4791-b89e-7c2290c350bc" providerId="ADAL" clId="{99FF14DE-973B-4FF2-AC89-29B10BA558BB}" dt="2020-03-12T21:27:47.148" v="0"/>
        <pc:sldMkLst>
          <pc:docMk/>
          <pc:sldMk cId="3838700737" sldId="262"/>
        </pc:sldMkLst>
      </pc:sldChg>
      <pc:sldChg chg="modTransition">
        <pc:chgData name="Thibault Falise" userId="aa44064b-759a-4791-b89e-7c2290c350bc" providerId="ADAL" clId="{99FF14DE-973B-4FF2-AC89-29B10BA558BB}" dt="2020-03-12T21:27:47.148" v="0"/>
        <pc:sldMkLst>
          <pc:docMk/>
          <pc:sldMk cId="3666777359" sldId="263"/>
        </pc:sldMkLst>
      </pc:sldChg>
      <pc:sldChg chg="modTransition">
        <pc:chgData name="Thibault Falise" userId="aa44064b-759a-4791-b89e-7c2290c350bc" providerId="ADAL" clId="{99FF14DE-973B-4FF2-AC89-29B10BA558BB}" dt="2020-03-12T21:27:47.148" v="0"/>
        <pc:sldMkLst>
          <pc:docMk/>
          <pc:sldMk cId="2937897737" sldId="264"/>
        </pc:sldMkLst>
      </pc:sldChg>
      <pc:sldChg chg="modTransition">
        <pc:chgData name="Thibault Falise" userId="aa44064b-759a-4791-b89e-7c2290c350bc" providerId="ADAL" clId="{99FF14DE-973B-4FF2-AC89-29B10BA558BB}" dt="2020-03-13T11:15:58.956" v="1"/>
        <pc:sldMkLst>
          <pc:docMk/>
          <pc:sldMk cId="4243577494" sldId="274"/>
        </pc:sldMkLst>
      </pc:sldChg>
    </pc:docChg>
  </pc:docChgLst>
  <pc:docChgLst>
    <pc:chgData name="Guillaume Lesur" userId="cdb45b52-b811-4338-85f2-a66c25d43418" providerId="ADAL" clId="{34C525D7-8208-4E1F-B224-70629EFAC664}"/>
    <pc:docChg chg="undo redo custSel addSld delSld modSld modMainMaster modSection">
      <pc:chgData name="Guillaume Lesur" userId="cdb45b52-b811-4338-85f2-a66c25d43418" providerId="ADAL" clId="{34C525D7-8208-4E1F-B224-70629EFAC664}" dt="2023-05-10T16:44:21.006" v="271" actId="478"/>
      <pc:docMkLst>
        <pc:docMk/>
      </pc:docMkLst>
      <pc:sldChg chg="del">
        <pc:chgData name="Guillaume Lesur" userId="cdb45b52-b811-4338-85f2-a66c25d43418" providerId="ADAL" clId="{34C525D7-8208-4E1F-B224-70629EFAC664}" dt="2023-05-10T16:02:52.737" v="12" actId="47"/>
        <pc:sldMkLst>
          <pc:docMk/>
          <pc:sldMk cId="1072752447" sldId="256"/>
        </pc:sldMkLst>
      </pc:sldChg>
      <pc:sldChg chg="addSp delSp modSp mod chgLayout">
        <pc:chgData name="Guillaume Lesur" userId="cdb45b52-b811-4338-85f2-a66c25d43418" providerId="ADAL" clId="{34C525D7-8208-4E1F-B224-70629EFAC664}" dt="2023-05-10T16:03:30.476" v="20" actId="478"/>
        <pc:sldMkLst>
          <pc:docMk/>
          <pc:sldMk cId="3309903501" sldId="258"/>
        </pc:sldMkLst>
        <pc:spChg chg="add del mod">
          <ac:chgData name="Guillaume Lesur" userId="cdb45b52-b811-4338-85f2-a66c25d43418" providerId="ADAL" clId="{34C525D7-8208-4E1F-B224-70629EFAC664}" dt="2023-05-10T16:02:57.422" v="14"/>
          <ac:spMkLst>
            <pc:docMk/>
            <pc:sldMk cId="3309903501" sldId="258"/>
            <ac:spMk id="2" creationId="{C1080708-D2BB-1D7D-1362-DC37D3694E4D}"/>
          </ac:spMkLst>
        </pc:spChg>
        <pc:spChg chg="add del mod">
          <ac:chgData name="Guillaume Lesur" userId="cdb45b52-b811-4338-85f2-a66c25d43418" providerId="ADAL" clId="{34C525D7-8208-4E1F-B224-70629EFAC664}" dt="2023-05-10T16:02:57.422" v="14"/>
          <ac:spMkLst>
            <pc:docMk/>
            <pc:sldMk cId="3309903501" sldId="258"/>
            <ac:spMk id="3" creationId="{0416874A-9B3D-C9A4-76FB-C9C24AF098A9}"/>
          </ac:spMkLst>
        </pc:spChg>
        <pc:spChg chg="mod ord">
          <ac:chgData name="Guillaume Lesur" userId="cdb45b52-b811-4338-85f2-a66c25d43418" providerId="ADAL" clId="{34C525D7-8208-4E1F-B224-70629EFAC664}" dt="2023-05-10T16:03:27.025" v="19"/>
          <ac:spMkLst>
            <pc:docMk/>
            <pc:sldMk cId="3309903501" sldId="258"/>
            <ac:spMk id="4" creationId="{00000000-0000-0000-0000-000000000000}"/>
          </ac:spMkLst>
        </pc:spChg>
        <pc:spChg chg="del mod ord">
          <ac:chgData name="Guillaume Lesur" userId="cdb45b52-b811-4338-85f2-a66c25d43418" providerId="ADAL" clId="{34C525D7-8208-4E1F-B224-70629EFAC664}" dt="2023-05-10T16:03:30.476" v="20" actId="478"/>
          <ac:spMkLst>
            <pc:docMk/>
            <pc:sldMk cId="3309903501" sldId="258"/>
            <ac:spMk id="5" creationId="{00000000-0000-0000-0000-000000000000}"/>
          </ac:spMkLst>
        </pc:spChg>
        <pc:spChg chg="add mod ord">
          <ac:chgData name="Guillaume Lesur" userId="cdb45b52-b811-4338-85f2-a66c25d43418" providerId="ADAL" clId="{34C525D7-8208-4E1F-B224-70629EFAC664}" dt="2023-05-10T16:03:17.489" v="18" actId="14100"/>
          <ac:spMkLst>
            <pc:docMk/>
            <pc:sldMk cId="3309903501" sldId="258"/>
            <ac:spMk id="6" creationId="{50A930D6-23BE-CE1B-66F1-CE50A2175516}"/>
          </ac:spMkLst>
        </pc:spChg>
      </pc:sldChg>
      <pc:sldChg chg="addSp modSp add del mod chgLayout">
        <pc:chgData name="Guillaume Lesur" userId="cdb45b52-b811-4338-85f2-a66c25d43418" providerId="ADAL" clId="{34C525D7-8208-4E1F-B224-70629EFAC664}" dt="2023-05-10T16:15:19.950" v="136" actId="20577"/>
        <pc:sldMkLst>
          <pc:docMk/>
          <pc:sldMk cId="1213351221" sldId="259"/>
        </pc:sldMkLst>
        <pc:spChg chg="add mod ord">
          <ac:chgData name="Guillaume Lesur" userId="cdb45b52-b811-4338-85f2-a66c25d43418" providerId="ADAL" clId="{34C525D7-8208-4E1F-B224-70629EFAC664}" dt="2023-05-10T16:14:15.876" v="106" actId="5793"/>
          <ac:spMkLst>
            <pc:docMk/>
            <pc:sldMk cId="1213351221" sldId="259"/>
            <ac:spMk id="2" creationId="{C7EA56B8-73E2-AEF3-25CF-690AB8900536}"/>
          </ac:spMkLst>
        </pc:spChg>
        <pc:spChg chg="add mod ord">
          <ac:chgData name="Guillaume Lesur" userId="cdb45b52-b811-4338-85f2-a66c25d43418" providerId="ADAL" clId="{34C525D7-8208-4E1F-B224-70629EFAC664}" dt="2023-05-10T16:14:04.268" v="95" actId="20577"/>
          <ac:spMkLst>
            <pc:docMk/>
            <pc:sldMk cId="1213351221" sldId="259"/>
            <ac:spMk id="3" creationId="{59763F53-0A5A-6F39-DC8E-A3D41188911D}"/>
          </ac:spMkLst>
        </pc:spChg>
        <pc:spChg chg="add mod ord">
          <ac:chgData name="Guillaume Lesur" userId="cdb45b52-b811-4338-85f2-a66c25d43418" providerId="ADAL" clId="{34C525D7-8208-4E1F-B224-70629EFAC664}" dt="2023-05-10T16:13:38.229" v="85"/>
          <ac:spMkLst>
            <pc:docMk/>
            <pc:sldMk cId="1213351221" sldId="259"/>
            <ac:spMk id="4" creationId="{C3765D18-76B2-DA3C-B4EF-FF86A8D43B50}"/>
          </ac:spMkLst>
        </pc:spChg>
        <pc:spChg chg="add mod ord">
          <ac:chgData name="Guillaume Lesur" userId="cdb45b52-b811-4338-85f2-a66c25d43418" providerId="ADAL" clId="{34C525D7-8208-4E1F-B224-70629EFAC664}" dt="2023-05-10T16:14:06.524" v="99" actId="20577"/>
          <ac:spMkLst>
            <pc:docMk/>
            <pc:sldMk cId="1213351221" sldId="259"/>
            <ac:spMk id="5" creationId="{7BCD7A93-063B-5BD6-E38C-59D149CA7D1F}"/>
          </ac:spMkLst>
        </pc:spChg>
        <pc:spChg chg="mod ord">
          <ac:chgData name="Guillaume Lesur" userId="cdb45b52-b811-4338-85f2-a66c25d43418" providerId="ADAL" clId="{34C525D7-8208-4E1F-B224-70629EFAC664}" dt="2023-05-10T16:12:49.969" v="76" actId="27636"/>
          <ac:spMkLst>
            <pc:docMk/>
            <pc:sldMk cId="1213351221" sldId="259"/>
            <ac:spMk id="6" creationId="{00000000-0000-0000-0000-000000000000}"/>
          </ac:spMkLst>
        </pc:spChg>
        <pc:spChg chg="mod ord">
          <ac:chgData name="Guillaume Lesur" userId="cdb45b52-b811-4338-85f2-a66c25d43418" providerId="ADAL" clId="{34C525D7-8208-4E1F-B224-70629EFAC664}" dt="2023-05-10T16:13:25.199" v="82" actId="5793"/>
          <ac:spMkLst>
            <pc:docMk/>
            <pc:sldMk cId="1213351221" sldId="259"/>
            <ac:spMk id="7" creationId="{00000000-0000-0000-0000-000000000000}"/>
          </ac:spMkLst>
        </pc:spChg>
        <pc:spChg chg="add mod ord">
          <ac:chgData name="Guillaume Lesur" userId="cdb45b52-b811-4338-85f2-a66c25d43418" providerId="ADAL" clId="{34C525D7-8208-4E1F-B224-70629EFAC664}" dt="2023-05-10T16:14:52.081" v="123" actId="12"/>
          <ac:spMkLst>
            <pc:docMk/>
            <pc:sldMk cId="1213351221" sldId="259"/>
            <ac:spMk id="8" creationId="{D39E6177-225A-1582-D437-737660250392}"/>
          </ac:spMkLst>
        </pc:spChg>
        <pc:spChg chg="add mod ord">
          <ac:chgData name="Guillaume Lesur" userId="cdb45b52-b811-4338-85f2-a66c25d43418" providerId="ADAL" clId="{34C525D7-8208-4E1F-B224-70629EFAC664}" dt="2023-05-10T16:14:08.770" v="101" actId="20577"/>
          <ac:spMkLst>
            <pc:docMk/>
            <pc:sldMk cId="1213351221" sldId="259"/>
            <ac:spMk id="9" creationId="{71AD5AE6-E19E-5482-075D-B5657BCDAB98}"/>
          </ac:spMkLst>
        </pc:spChg>
        <pc:spChg chg="add mod ord">
          <ac:chgData name="Guillaume Lesur" userId="cdb45b52-b811-4338-85f2-a66c25d43418" providerId="ADAL" clId="{34C525D7-8208-4E1F-B224-70629EFAC664}" dt="2023-05-10T16:13:46.665" v="88"/>
          <ac:spMkLst>
            <pc:docMk/>
            <pc:sldMk cId="1213351221" sldId="259"/>
            <ac:spMk id="10" creationId="{066CCE18-709C-FD61-9F2C-0E7C3FBADB9E}"/>
          </ac:spMkLst>
        </pc:spChg>
        <pc:spChg chg="add mod ord">
          <ac:chgData name="Guillaume Lesur" userId="cdb45b52-b811-4338-85f2-a66c25d43418" providerId="ADAL" clId="{34C525D7-8208-4E1F-B224-70629EFAC664}" dt="2023-05-10T16:14:10.123" v="103" actId="20577"/>
          <ac:spMkLst>
            <pc:docMk/>
            <pc:sldMk cId="1213351221" sldId="259"/>
            <ac:spMk id="11" creationId="{FEF549A4-F8E8-597E-1714-CC07E1CD9ABF}"/>
          </ac:spMkLst>
        </pc:spChg>
        <pc:spChg chg="add mod ord">
          <ac:chgData name="Guillaume Lesur" userId="cdb45b52-b811-4338-85f2-a66c25d43418" providerId="ADAL" clId="{34C525D7-8208-4E1F-B224-70629EFAC664}" dt="2023-05-10T16:15:10.304" v="132" actId="12"/>
          <ac:spMkLst>
            <pc:docMk/>
            <pc:sldMk cId="1213351221" sldId="259"/>
            <ac:spMk id="12" creationId="{D78C51DA-B9B1-D11B-D223-83CCADB5557B}"/>
          </ac:spMkLst>
        </pc:spChg>
        <pc:spChg chg="add mod">
          <ac:chgData name="Guillaume Lesur" userId="cdb45b52-b811-4338-85f2-a66c25d43418" providerId="ADAL" clId="{34C525D7-8208-4E1F-B224-70629EFAC664}" dt="2023-05-10T16:14:01.936" v="93" actId="20577"/>
          <ac:spMkLst>
            <pc:docMk/>
            <pc:sldMk cId="1213351221" sldId="259"/>
            <ac:spMk id="13" creationId="{945F4DFE-C15A-83B4-65A3-6E7D1DA97FBB}"/>
          </ac:spMkLst>
        </pc:spChg>
        <pc:spChg chg="add mod">
          <ac:chgData name="Guillaume Lesur" userId="cdb45b52-b811-4338-85f2-a66c25d43418" providerId="ADAL" clId="{34C525D7-8208-4E1F-B224-70629EFAC664}" dt="2023-05-10T16:15:19.950" v="136" actId="20577"/>
          <ac:spMkLst>
            <pc:docMk/>
            <pc:sldMk cId="1213351221" sldId="259"/>
            <ac:spMk id="14" creationId="{D8A1FEFD-DAF5-9DA8-700C-CCDC3FFAECA8}"/>
          </ac:spMkLst>
        </pc:spChg>
      </pc:sldChg>
      <pc:sldChg chg="addSp delSp modSp mod modClrScheme chgLayout">
        <pc:chgData name="Guillaume Lesur" userId="cdb45b52-b811-4338-85f2-a66c25d43418" providerId="ADAL" clId="{34C525D7-8208-4E1F-B224-70629EFAC664}" dt="2023-05-10T16:40:52.618" v="258" actId="2711"/>
        <pc:sldMkLst>
          <pc:docMk/>
          <pc:sldMk cId="2262128042" sldId="265"/>
        </pc:sldMkLst>
        <pc:spChg chg="mod ord">
          <ac:chgData name="Guillaume Lesur" userId="cdb45b52-b811-4338-85f2-a66c25d43418" providerId="ADAL" clId="{34C525D7-8208-4E1F-B224-70629EFAC664}" dt="2023-05-10T16:04:24.998" v="21" actId="700"/>
          <ac:spMkLst>
            <pc:docMk/>
            <pc:sldMk cId="2262128042" sldId="265"/>
            <ac:spMk id="2" creationId="{5E552DE0-C94E-4A0E-8F5D-87F1A2FBB82A}"/>
          </ac:spMkLst>
        </pc:spChg>
        <pc:spChg chg="add del mod ord">
          <ac:chgData name="Guillaume Lesur" userId="cdb45b52-b811-4338-85f2-a66c25d43418" providerId="ADAL" clId="{34C525D7-8208-4E1F-B224-70629EFAC664}" dt="2023-05-10T16:04:28.399" v="22" actId="478"/>
          <ac:spMkLst>
            <pc:docMk/>
            <pc:sldMk cId="2262128042" sldId="265"/>
            <ac:spMk id="3" creationId="{149F7B31-D559-4537-9450-EF6C4E14DE9F}"/>
          </ac:spMkLst>
        </pc:spChg>
        <pc:spChg chg="mod ord">
          <ac:chgData name="Guillaume Lesur" userId="cdb45b52-b811-4338-85f2-a66c25d43418" providerId="ADAL" clId="{34C525D7-8208-4E1F-B224-70629EFAC664}" dt="2023-05-10T16:04:24.998" v="21" actId="700"/>
          <ac:spMkLst>
            <pc:docMk/>
            <pc:sldMk cId="2262128042" sldId="265"/>
            <ac:spMk id="4" creationId="{CAB77AB9-E7CC-4DB9-BA59-6464A2CC5DA2}"/>
          </ac:spMkLst>
        </pc:spChg>
        <pc:spChg chg="add del mod ord">
          <ac:chgData name="Guillaume Lesur" userId="cdb45b52-b811-4338-85f2-a66c25d43418" providerId="ADAL" clId="{34C525D7-8208-4E1F-B224-70629EFAC664}" dt="2023-05-10T16:04:30.770" v="23" actId="478"/>
          <ac:spMkLst>
            <pc:docMk/>
            <pc:sldMk cId="2262128042" sldId="265"/>
            <ac:spMk id="5" creationId="{88F64AB8-9B22-4E3E-5206-0E3BCF607E9C}"/>
          </ac:spMkLst>
        </pc:spChg>
        <pc:spChg chg="mod">
          <ac:chgData name="Guillaume Lesur" userId="cdb45b52-b811-4338-85f2-a66c25d43418" providerId="ADAL" clId="{34C525D7-8208-4E1F-B224-70629EFAC664}" dt="2023-05-10T16:40:52.618" v="258" actId="2711"/>
          <ac:spMkLst>
            <pc:docMk/>
            <pc:sldMk cId="2262128042" sldId="265"/>
            <ac:spMk id="8" creationId="{48250EE0-679F-56F2-7B9E-03A9A23A9AD3}"/>
          </ac:spMkLst>
        </pc:spChg>
      </pc:sldChg>
      <pc:sldChg chg="addSp delSp modSp mod modClrScheme chgLayout">
        <pc:chgData name="Guillaume Lesur" userId="cdb45b52-b811-4338-85f2-a66c25d43418" providerId="ADAL" clId="{34C525D7-8208-4E1F-B224-70629EFAC664}" dt="2023-05-10T16:41:14.543" v="259" actId="2711"/>
        <pc:sldMkLst>
          <pc:docMk/>
          <pc:sldMk cId="3293129281" sldId="269"/>
        </pc:sldMkLst>
        <pc:spChg chg="mod ord">
          <ac:chgData name="Guillaume Lesur" userId="cdb45b52-b811-4338-85f2-a66c25d43418" providerId="ADAL" clId="{34C525D7-8208-4E1F-B224-70629EFAC664}" dt="2023-05-10T16:04:43.397" v="24" actId="700"/>
          <ac:spMkLst>
            <pc:docMk/>
            <pc:sldMk cId="3293129281" sldId="269"/>
            <ac:spMk id="2" creationId="{9F16D3DF-563D-44B2-AAF9-9EDD7F1ABABB}"/>
          </ac:spMkLst>
        </pc:spChg>
        <pc:spChg chg="mod ord">
          <ac:chgData name="Guillaume Lesur" userId="cdb45b52-b811-4338-85f2-a66c25d43418" providerId="ADAL" clId="{34C525D7-8208-4E1F-B224-70629EFAC664}" dt="2023-05-10T16:41:14.543" v="259" actId="2711"/>
          <ac:spMkLst>
            <pc:docMk/>
            <pc:sldMk cId="3293129281" sldId="269"/>
            <ac:spMk id="3" creationId="{161E78D2-824E-4F46-9BDD-3773359BFAE4}"/>
          </ac:spMkLst>
        </pc:spChg>
        <pc:spChg chg="mod ord">
          <ac:chgData name="Guillaume Lesur" userId="cdb45b52-b811-4338-85f2-a66c25d43418" providerId="ADAL" clId="{34C525D7-8208-4E1F-B224-70629EFAC664}" dt="2023-05-10T16:04:43.397" v="24" actId="700"/>
          <ac:spMkLst>
            <pc:docMk/>
            <pc:sldMk cId="3293129281" sldId="269"/>
            <ac:spMk id="4" creationId="{26A0D39A-B1E9-445C-B123-FFEFAFB733F8}"/>
          </ac:spMkLst>
        </pc:spChg>
        <pc:spChg chg="add del mod ord">
          <ac:chgData name="Guillaume Lesur" userId="cdb45b52-b811-4338-85f2-a66c25d43418" providerId="ADAL" clId="{34C525D7-8208-4E1F-B224-70629EFAC664}" dt="2023-05-10T16:15:56.170" v="138" actId="478"/>
          <ac:spMkLst>
            <pc:docMk/>
            <pc:sldMk cId="3293129281" sldId="269"/>
            <ac:spMk id="5" creationId="{96B88826-CA24-5261-12D1-3739341A6A25}"/>
          </ac:spMkLst>
        </pc:spChg>
      </pc:sldChg>
      <pc:sldChg chg="addSp delSp modSp mod modClrScheme chgLayout">
        <pc:chgData name="Guillaume Lesur" userId="cdb45b52-b811-4338-85f2-a66c25d43418" providerId="ADAL" clId="{34C525D7-8208-4E1F-B224-70629EFAC664}" dt="2023-05-10T16:41:21.340" v="260" actId="2711"/>
        <pc:sldMkLst>
          <pc:docMk/>
          <pc:sldMk cId="159432915" sldId="270"/>
        </pc:sldMkLst>
        <pc:spChg chg="mod ord">
          <ac:chgData name="Guillaume Lesur" userId="cdb45b52-b811-4338-85f2-a66c25d43418" providerId="ADAL" clId="{34C525D7-8208-4E1F-B224-70629EFAC664}" dt="2023-05-10T16:04:43.397" v="24" actId="700"/>
          <ac:spMkLst>
            <pc:docMk/>
            <pc:sldMk cId="159432915" sldId="270"/>
            <ac:spMk id="2" creationId="{08B9CCDF-0868-4194-885F-C4393CF48CE7}"/>
          </ac:spMkLst>
        </pc:spChg>
        <pc:spChg chg="mod ord">
          <ac:chgData name="Guillaume Lesur" userId="cdb45b52-b811-4338-85f2-a66c25d43418" providerId="ADAL" clId="{34C525D7-8208-4E1F-B224-70629EFAC664}" dt="2023-05-10T16:41:21.340" v="260" actId="2711"/>
          <ac:spMkLst>
            <pc:docMk/>
            <pc:sldMk cId="159432915" sldId="270"/>
            <ac:spMk id="3" creationId="{E0E660CB-7896-4360-8F47-B2CB9C4E5EC8}"/>
          </ac:spMkLst>
        </pc:spChg>
        <pc:spChg chg="mod ord">
          <ac:chgData name="Guillaume Lesur" userId="cdb45b52-b811-4338-85f2-a66c25d43418" providerId="ADAL" clId="{34C525D7-8208-4E1F-B224-70629EFAC664}" dt="2023-05-10T16:04:43.397" v="24" actId="700"/>
          <ac:spMkLst>
            <pc:docMk/>
            <pc:sldMk cId="159432915" sldId="270"/>
            <ac:spMk id="4" creationId="{A92D2F35-CB13-4E84-8B3A-F3F89FC7CEB6}"/>
          </ac:spMkLst>
        </pc:spChg>
        <pc:spChg chg="add del mod ord">
          <ac:chgData name="Guillaume Lesur" userId="cdb45b52-b811-4338-85f2-a66c25d43418" providerId="ADAL" clId="{34C525D7-8208-4E1F-B224-70629EFAC664}" dt="2023-05-10T16:15:38.243" v="137" actId="478"/>
          <ac:spMkLst>
            <pc:docMk/>
            <pc:sldMk cId="159432915" sldId="270"/>
            <ac:spMk id="5" creationId="{A8BF6F5B-B981-B6B8-E86A-15D137C78420}"/>
          </ac:spMkLst>
        </pc:spChg>
      </pc:sldChg>
      <pc:sldChg chg="addSp delSp modSp mod modClrScheme chgLayout">
        <pc:chgData name="Guillaume Lesur" userId="cdb45b52-b811-4338-85f2-a66c25d43418" providerId="ADAL" clId="{34C525D7-8208-4E1F-B224-70629EFAC664}" dt="2023-05-10T16:41:48.225" v="262" actId="27636"/>
        <pc:sldMkLst>
          <pc:docMk/>
          <pc:sldMk cId="3118229923" sldId="271"/>
        </pc:sldMkLst>
        <pc:spChg chg="mod ord">
          <ac:chgData name="Guillaume Lesur" userId="cdb45b52-b811-4338-85f2-a66c25d43418" providerId="ADAL" clId="{34C525D7-8208-4E1F-B224-70629EFAC664}" dt="2023-05-10T16:04:43.397" v="24" actId="700"/>
          <ac:spMkLst>
            <pc:docMk/>
            <pc:sldMk cId="3118229923" sldId="271"/>
            <ac:spMk id="2" creationId="{9B44F651-27BB-4A8E-A52A-DA8450F7F53C}"/>
          </ac:spMkLst>
        </pc:spChg>
        <pc:spChg chg="mod ord">
          <ac:chgData name="Guillaume Lesur" userId="cdb45b52-b811-4338-85f2-a66c25d43418" providerId="ADAL" clId="{34C525D7-8208-4E1F-B224-70629EFAC664}" dt="2023-05-10T16:41:48.225" v="262" actId="27636"/>
          <ac:spMkLst>
            <pc:docMk/>
            <pc:sldMk cId="3118229923" sldId="271"/>
            <ac:spMk id="3" creationId="{24DC675D-3A24-45EB-A48A-9E909B9CBF1B}"/>
          </ac:spMkLst>
        </pc:spChg>
        <pc:spChg chg="mod ord">
          <ac:chgData name="Guillaume Lesur" userId="cdb45b52-b811-4338-85f2-a66c25d43418" providerId="ADAL" clId="{34C525D7-8208-4E1F-B224-70629EFAC664}" dt="2023-05-10T16:04:43.397" v="24" actId="700"/>
          <ac:spMkLst>
            <pc:docMk/>
            <pc:sldMk cId="3118229923" sldId="271"/>
            <ac:spMk id="4" creationId="{89D9201C-7783-404F-BFC9-F51AD2163632}"/>
          </ac:spMkLst>
        </pc:spChg>
        <pc:spChg chg="add del mod ord">
          <ac:chgData name="Guillaume Lesur" userId="cdb45b52-b811-4338-85f2-a66c25d43418" providerId="ADAL" clId="{34C525D7-8208-4E1F-B224-70629EFAC664}" dt="2023-05-10T16:32:44.484" v="183" actId="478"/>
          <ac:spMkLst>
            <pc:docMk/>
            <pc:sldMk cId="3118229923" sldId="271"/>
            <ac:spMk id="5" creationId="{3CFF64D2-4E7E-063A-D161-5A1E15398AE4}"/>
          </ac:spMkLst>
        </pc:spChg>
      </pc:sldChg>
      <pc:sldChg chg="addSp delSp modSp mod modClrScheme chgLayout">
        <pc:chgData name="Guillaume Lesur" userId="cdb45b52-b811-4338-85f2-a66c25d43418" providerId="ADAL" clId="{34C525D7-8208-4E1F-B224-70629EFAC664}" dt="2023-05-10T16:34:20.900" v="184" actId="478"/>
        <pc:sldMkLst>
          <pc:docMk/>
          <pc:sldMk cId="3144235391" sldId="272"/>
        </pc:sldMkLst>
        <pc:spChg chg="mod ord">
          <ac:chgData name="Guillaume Lesur" userId="cdb45b52-b811-4338-85f2-a66c25d43418" providerId="ADAL" clId="{34C525D7-8208-4E1F-B224-70629EFAC664}" dt="2023-05-10T16:04:43.397" v="24" actId="700"/>
          <ac:spMkLst>
            <pc:docMk/>
            <pc:sldMk cId="3144235391" sldId="272"/>
            <ac:spMk id="2" creationId="{404B1751-5791-4F77-A266-E6D983A5BCF8}"/>
          </ac:spMkLst>
        </pc:spChg>
        <pc:spChg chg="mod ord">
          <ac:chgData name="Guillaume Lesur" userId="cdb45b52-b811-4338-85f2-a66c25d43418" providerId="ADAL" clId="{34C525D7-8208-4E1F-B224-70629EFAC664}" dt="2023-05-10T16:04:43.397" v="24" actId="700"/>
          <ac:spMkLst>
            <pc:docMk/>
            <pc:sldMk cId="3144235391" sldId="272"/>
            <ac:spMk id="3" creationId="{F8EE8029-645A-411F-A5C2-D363C8F37A4A}"/>
          </ac:spMkLst>
        </pc:spChg>
        <pc:spChg chg="mod ord">
          <ac:chgData name="Guillaume Lesur" userId="cdb45b52-b811-4338-85f2-a66c25d43418" providerId="ADAL" clId="{34C525D7-8208-4E1F-B224-70629EFAC664}" dt="2023-05-10T16:04:43.397" v="24" actId="700"/>
          <ac:spMkLst>
            <pc:docMk/>
            <pc:sldMk cId="3144235391" sldId="272"/>
            <ac:spMk id="4" creationId="{DA3812BD-B0D3-4CC8-B1EC-7BAE7BABD726}"/>
          </ac:spMkLst>
        </pc:spChg>
        <pc:spChg chg="add del mod ord">
          <ac:chgData name="Guillaume Lesur" userId="cdb45b52-b811-4338-85f2-a66c25d43418" providerId="ADAL" clId="{34C525D7-8208-4E1F-B224-70629EFAC664}" dt="2023-05-10T16:34:20.900" v="184" actId="478"/>
          <ac:spMkLst>
            <pc:docMk/>
            <pc:sldMk cId="3144235391" sldId="272"/>
            <ac:spMk id="5" creationId="{775BFC56-B56C-8A67-115F-5B8E65F637D9}"/>
          </ac:spMkLst>
        </pc:spChg>
      </pc:sldChg>
      <pc:sldChg chg="addSp delSp modSp mod modClrScheme chgLayout">
        <pc:chgData name="Guillaume Lesur" userId="cdb45b52-b811-4338-85f2-a66c25d43418" providerId="ADAL" clId="{34C525D7-8208-4E1F-B224-70629EFAC664}" dt="2023-05-10T16:41:59.602" v="264" actId="27636"/>
        <pc:sldMkLst>
          <pc:docMk/>
          <pc:sldMk cId="4226866315" sldId="275"/>
        </pc:sldMkLst>
        <pc:spChg chg="mod ord">
          <ac:chgData name="Guillaume Lesur" userId="cdb45b52-b811-4338-85f2-a66c25d43418" providerId="ADAL" clId="{34C525D7-8208-4E1F-B224-70629EFAC664}" dt="2023-05-10T16:04:43.397" v="24" actId="700"/>
          <ac:spMkLst>
            <pc:docMk/>
            <pc:sldMk cId="4226866315" sldId="275"/>
            <ac:spMk id="2" creationId="{CD72508F-0E0E-40A7-841D-649977AB4124}"/>
          </ac:spMkLst>
        </pc:spChg>
        <pc:spChg chg="mod ord">
          <ac:chgData name="Guillaume Lesur" userId="cdb45b52-b811-4338-85f2-a66c25d43418" providerId="ADAL" clId="{34C525D7-8208-4E1F-B224-70629EFAC664}" dt="2023-05-10T16:41:59.602" v="264" actId="27636"/>
          <ac:spMkLst>
            <pc:docMk/>
            <pc:sldMk cId="4226866315" sldId="275"/>
            <ac:spMk id="3" creationId="{35F04385-ED3E-43C3-887B-46A19481BD31}"/>
          </ac:spMkLst>
        </pc:spChg>
        <pc:spChg chg="mod ord">
          <ac:chgData name="Guillaume Lesur" userId="cdb45b52-b811-4338-85f2-a66c25d43418" providerId="ADAL" clId="{34C525D7-8208-4E1F-B224-70629EFAC664}" dt="2023-05-10T16:04:43.397" v="24" actId="700"/>
          <ac:spMkLst>
            <pc:docMk/>
            <pc:sldMk cId="4226866315" sldId="275"/>
            <ac:spMk id="4" creationId="{BA16ACB9-092B-42AA-8FD0-4D1B6C9F594D}"/>
          </ac:spMkLst>
        </pc:spChg>
        <pc:spChg chg="add del mod ord">
          <ac:chgData name="Guillaume Lesur" userId="cdb45b52-b811-4338-85f2-a66c25d43418" providerId="ADAL" clId="{34C525D7-8208-4E1F-B224-70629EFAC664}" dt="2023-05-10T16:34:28.050" v="185" actId="478"/>
          <ac:spMkLst>
            <pc:docMk/>
            <pc:sldMk cId="4226866315" sldId="275"/>
            <ac:spMk id="5" creationId="{4F77F462-C1E7-0C2E-5C16-048F105490FA}"/>
          </ac:spMkLst>
        </pc:spChg>
      </pc:sldChg>
      <pc:sldChg chg="addSp delSp modSp mod modClrScheme chgLayout">
        <pc:chgData name="Guillaume Lesur" userId="cdb45b52-b811-4338-85f2-a66c25d43418" providerId="ADAL" clId="{34C525D7-8208-4E1F-B224-70629EFAC664}" dt="2023-05-10T16:06:08.307" v="46" actId="1076"/>
        <pc:sldMkLst>
          <pc:docMk/>
          <pc:sldMk cId="2261847975" sldId="276"/>
        </pc:sldMkLst>
        <pc:spChg chg="mod ord">
          <ac:chgData name="Guillaume Lesur" userId="cdb45b52-b811-4338-85f2-a66c25d43418" providerId="ADAL" clId="{34C525D7-8208-4E1F-B224-70629EFAC664}" dt="2023-05-10T16:04:43.397" v="24" actId="700"/>
          <ac:spMkLst>
            <pc:docMk/>
            <pc:sldMk cId="2261847975" sldId="276"/>
            <ac:spMk id="2" creationId="{B9308A7C-BC0B-4E9B-AC31-4A289ED8DB8A}"/>
          </ac:spMkLst>
        </pc:spChg>
        <pc:spChg chg="mod ord">
          <ac:chgData name="Guillaume Lesur" userId="cdb45b52-b811-4338-85f2-a66c25d43418" providerId="ADAL" clId="{34C525D7-8208-4E1F-B224-70629EFAC664}" dt="2023-05-10T16:06:00.229" v="44" actId="1076"/>
          <ac:spMkLst>
            <pc:docMk/>
            <pc:sldMk cId="2261847975" sldId="276"/>
            <ac:spMk id="3" creationId="{B36D3FA5-C720-4A0B-8DB5-FD7B592DAC58}"/>
          </ac:spMkLst>
        </pc:spChg>
        <pc:spChg chg="mod ord">
          <ac:chgData name="Guillaume Lesur" userId="cdb45b52-b811-4338-85f2-a66c25d43418" providerId="ADAL" clId="{34C525D7-8208-4E1F-B224-70629EFAC664}" dt="2023-05-10T16:04:43.556" v="29" actId="27636"/>
          <ac:spMkLst>
            <pc:docMk/>
            <pc:sldMk cId="2261847975" sldId="276"/>
            <ac:spMk id="4" creationId="{159580CC-2001-4B8D-94C8-0C3B6CF3392C}"/>
          </ac:spMkLst>
        </pc:spChg>
        <pc:spChg chg="mod">
          <ac:chgData name="Guillaume Lesur" userId="cdb45b52-b811-4338-85f2-a66c25d43418" providerId="ADAL" clId="{34C525D7-8208-4E1F-B224-70629EFAC664}" dt="2023-05-10T16:06:08.307" v="46" actId="1076"/>
          <ac:spMkLst>
            <pc:docMk/>
            <pc:sldMk cId="2261847975" sldId="276"/>
            <ac:spMk id="5" creationId="{1471DE7A-A424-5577-4A2E-314F549D0E77}"/>
          </ac:spMkLst>
        </pc:spChg>
        <pc:spChg chg="add del mod ord">
          <ac:chgData name="Guillaume Lesur" userId="cdb45b52-b811-4338-85f2-a66c25d43418" providerId="ADAL" clId="{34C525D7-8208-4E1F-B224-70629EFAC664}" dt="2023-05-10T16:05:08.269" v="33" actId="478"/>
          <ac:spMkLst>
            <pc:docMk/>
            <pc:sldMk cId="2261847975" sldId="276"/>
            <ac:spMk id="6" creationId="{E9E71C43-26C5-937C-4CF9-E24665BD83EB}"/>
          </ac:spMkLst>
        </pc:spChg>
        <pc:spChg chg="mod">
          <ac:chgData name="Guillaume Lesur" userId="cdb45b52-b811-4338-85f2-a66c25d43418" providerId="ADAL" clId="{34C525D7-8208-4E1F-B224-70629EFAC664}" dt="2023-05-10T16:05:15.561" v="34" actId="1076"/>
          <ac:spMkLst>
            <pc:docMk/>
            <pc:sldMk cId="2261847975" sldId="276"/>
            <ac:spMk id="8" creationId="{853789A1-1A5F-5C11-F4D0-60C76DDC5ABE}"/>
          </ac:spMkLst>
        </pc:spChg>
        <pc:spChg chg="mod">
          <ac:chgData name="Guillaume Lesur" userId="cdb45b52-b811-4338-85f2-a66c25d43418" providerId="ADAL" clId="{34C525D7-8208-4E1F-B224-70629EFAC664}" dt="2023-05-10T16:06:03.191" v="45" actId="1076"/>
          <ac:spMkLst>
            <pc:docMk/>
            <pc:sldMk cId="2261847975" sldId="276"/>
            <ac:spMk id="9" creationId="{253DD8FF-E537-2AF1-F387-7BF5A710DD46}"/>
          </ac:spMkLst>
        </pc:spChg>
      </pc:sldChg>
      <pc:sldChg chg="addSp delSp modSp mod modClrScheme chgLayout">
        <pc:chgData name="Guillaume Lesur" userId="cdb45b52-b811-4338-85f2-a66c25d43418" providerId="ADAL" clId="{34C525D7-8208-4E1F-B224-70629EFAC664}" dt="2023-05-10T16:42:15.844" v="267" actId="1076"/>
        <pc:sldMkLst>
          <pc:docMk/>
          <pc:sldMk cId="3903321931" sldId="279"/>
        </pc:sldMkLst>
        <pc:spChg chg="mod ord">
          <ac:chgData name="Guillaume Lesur" userId="cdb45b52-b811-4338-85f2-a66c25d43418" providerId="ADAL" clId="{34C525D7-8208-4E1F-B224-70629EFAC664}" dt="2023-05-10T16:12:19.564" v="69" actId="700"/>
          <ac:spMkLst>
            <pc:docMk/>
            <pc:sldMk cId="3903321931" sldId="279"/>
            <ac:spMk id="2" creationId="{BB06A0A0-4673-4FE2-BE24-3B2C16DA5B35}"/>
          </ac:spMkLst>
        </pc:spChg>
        <pc:spChg chg="mod ord">
          <ac:chgData name="Guillaume Lesur" userId="cdb45b52-b811-4338-85f2-a66c25d43418" providerId="ADAL" clId="{34C525D7-8208-4E1F-B224-70629EFAC664}" dt="2023-05-10T16:42:09.680" v="266" actId="255"/>
          <ac:spMkLst>
            <pc:docMk/>
            <pc:sldMk cId="3903321931" sldId="279"/>
            <ac:spMk id="3" creationId="{ECFE98AA-D964-4459-9C7C-F3D8CA5863E6}"/>
          </ac:spMkLst>
        </pc:spChg>
        <pc:spChg chg="mod ord">
          <ac:chgData name="Guillaume Lesur" userId="cdb45b52-b811-4338-85f2-a66c25d43418" providerId="ADAL" clId="{34C525D7-8208-4E1F-B224-70629EFAC664}" dt="2023-05-10T16:12:19.607" v="70" actId="27636"/>
          <ac:spMkLst>
            <pc:docMk/>
            <pc:sldMk cId="3903321931" sldId="279"/>
            <ac:spMk id="4" creationId="{B2F91651-A178-4EF7-A8E2-12FA90C02D18}"/>
          </ac:spMkLst>
        </pc:spChg>
        <pc:spChg chg="add del mod ord">
          <ac:chgData name="Guillaume Lesur" userId="cdb45b52-b811-4338-85f2-a66c25d43418" providerId="ADAL" clId="{34C525D7-8208-4E1F-B224-70629EFAC664}" dt="2023-05-10T16:42:04.379" v="265" actId="478"/>
          <ac:spMkLst>
            <pc:docMk/>
            <pc:sldMk cId="3903321931" sldId="279"/>
            <ac:spMk id="6" creationId="{EEE46ABB-40B4-96FA-E201-089B9959C719}"/>
          </ac:spMkLst>
        </pc:spChg>
        <pc:graphicFrameChg chg="mod">
          <ac:chgData name="Guillaume Lesur" userId="cdb45b52-b811-4338-85f2-a66c25d43418" providerId="ADAL" clId="{34C525D7-8208-4E1F-B224-70629EFAC664}" dt="2023-05-10T16:42:15.844" v="267" actId="1076"/>
          <ac:graphicFrameMkLst>
            <pc:docMk/>
            <pc:sldMk cId="3903321931" sldId="279"/>
            <ac:graphicFrameMk id="5" creationId="{FEF1FE4D-CF3D-C149-BC07-E497C9D076B4}"/>
          </ac:graphicFrameMkLst>
        </pc:graphicFrameChg>
      </pc:sldChg>
      <pc:sldChg chg="addSp delSp modSp mod modClrScheme chgLayout">
        <pc:chgData name="Guillaume Lesur" userId="cdb45b52-b811-4338-85f2-a66c25d43418" providerId="ADAL" clId="{34C525D7-8208-4E1F-B224-70629EFAC664}" dt="2023-05-10T16:44:14.141" v="270" actId="27636"/>
        <pc:sldMkLst>
          <pc:docMk/>
          <pc:sldMk cId="2812066921" sldId="282"/>
        </pc:sldMkLst>
        <pc:spChg chg="mod ord">
          <ac:chgData name="Guillaume Lesur" userId="cdb45b52-b811-4338-85f2-a66c25d43418" providerId="ADAL" clId="{34C525D7-8208-4E1F-B224-70629EFAC664}" dt="2023-05-10T16:12:19.564" v="69" actId="700"/>
          <ac:spMkLst>
            <pc:docMk/>
            <pc:sldMk cId="2812066921" sldId="282"/>
            <ac:spMk id="2" creationId="{DFF5EDD5-24DA-4274-987E-476ACEB1D05A}"/>
          </ac:spMkLst>
        </pc:spChg>
        <pc:spChg chg="mod ord">
          <ac:chgData name="Guillaume Lesur" userId="cdb45b52-b811-4338-85f2-a66c25d43418" providerId="ADAL" clId="{34C525D7-8208-4E1F-B224-70629EFAC664}" dt="2023-05-10T16:44:14.141" v="270" actId="27636"/>
          <ac:spMkLst>
            <pc:docMk/>
            <pc:sldMk cId="2812066921" sldId="282"/>
            <ac:spMk id="3" creationId="{A8C83ABE-8895-476B-B75C-4C12F346F1FF}"/>
          </ac:spMkLst>
        </pc:spChg>
        <pc:spChg chg="mod ord">
          <ac:chgData name="Guillaume Lesur" userId="cdb45b52-b811-4338-85f2-a66c25d43418" providerId="ADAL" clId="{34C525D7-8208-4E1F-B224-70629EFAC664}" dt="2023-05-10T16:12:19.564" v="69" actId="700"/>
          <ac:spMkLst>
            <pc:docMk/>
            <pc:sldMk cId="2812066921" sldId="282"/>
            <ac:spMk id="4" creationId="{DE891117-F05D-4F27-BA78-646642773E3A}"/>
          </ac:spMkLst>
        </pc:spChg>
        <pc:spChg chg="add del mod ord">
          <ac:chgData name="Guillaume Lesur" userId="cdb45b52-b811-4338-85f2-a66c25d43418" providerId="ADAL" clId="{34C525D7-8208-4E1F-B224-70629EFAC664}" dt="2023-05-10T16:43:59.474" v="268" actId="478"/>
          <ac:spMkLst>
            <pc:docMk/>
            <pc:sldMk cId="2812066921" sldId="282"/>
            <ac:spMk id="5" creationId="{EEAE5293-209A-4D79-C85D-6F614B34E3C2}"/>
          </ac:spMkLst>
        </pc:spChg>
      </pc:sldChg>
      <pc:sldChg chg="addSp delSp modSp mod modClrScheme chgLayout">
        <pc:chgData name="Guillaume Lesur" userId="cdb45b52-b811-4338-85f2-a66c25d43418" providerId="ADAL" clId="{34C525D7-8208-4E1F-B224-70629EFAC664}" dt="2023-05-10T16:44:21.006" v="271" actId="478"/>
        <pc:sldMkLst>
          <pc:docMk/>
          <pc:sldMk cId="1917861690" sldId="285"/>
        </pc:sldMkLst>
        <pc:spChg chg="mod ord">
          <ac:chgData name="Guillaume Lesur" userId="cdb45b52-b811-4338-85f2-a66c25d43418" providerId="ADAL" clId="{34C525D7-8208-4E1F-B224-70629EFAC664}" dt="2023-05-10T16:12:19.564" v="69" actId="700"/>
          <ac:spMkLst>
            <pc:docMk/>
            <pc:sldMk cId="1917861690" sldId="285"/>
            <ac:spMk id="2" creationId="{CECBAED7-F163-4B32-A93D-030769070F51}"/>
          </ac:spMkLst>
        </pc:spChg>
        <pc:spChg chg="mod ord">
          <ac:chgData name="Guillaume Lesur" userId="cdb45b52-b811-4338-85f2-a66c25d43418" providerId="ADAL" clId="{34C525D7-8208-4E1F-B224-70629EFAC664}" dt="2023-05-10T16:12:19.564" v="69" actId="700"/>
          <ac:spMkLst>
            <pc:docMk/>
            <pc:sldMk cId="1917861690" sldId="285"/>
            <ac:spMk id="3" creationId="{B9195100-9746-4351-8CE4-A81ECE35CD2E}"/>
          </ac:spMkLst>
        </pc:spChg>
        <pc:spChg chg="mod ord">
          <ac:chgData name="Guillaume Lesur" userId="cdb45b52-b811-4338-85f2-a66c25d43418" providerId="ADAL" clId="{34C525D7-8208-4E1F-B224-70629EFAC664}" dt="2023-05-10T16:12:19.564" v="69" actId="700"/>
          <ac:spMkLst>
            <pc:docMk/>
            <pc:sldMk cId="1917861690" sldId="285"/>
            <ac:spMk id="4" creationId="{59721E3F-FEA4-4343-B986-32016154CC0A}"/>
          </ac:spMkLst>
        </pc:spChg>
        <pc:spChg chg="add del mod ord">
          <ac:chgData name="Guillaume Lesur" userId="cdb45b52-b811-4338-85f2-a66c25d43418" providerId="ADAL" clId="{34C525D7-8208-4E1F-B224-70629EFAC664}" dt="2023-05-10T16:44:21.006" v="271" actId="478"/>
          <ac:spMkLst>
            <pc:docMk/>
            <pc:sldMk cId="1917861690" sldId="285"/>
            <ac:spMk id="5" creationId="{C49010EA-6930-DF82-F706-F1EA9F696AC1}"/>
          </ac:spMkLst>
        </pc:spChg>
      </pc:sldChg>
      <pc:sldChg chg="addSp delSp modSp mod modClrScheme chgLayout">
        <pc:chgData name="Guillaume Lesur" userId="cdb45b52-b811-4338-85f2-a66c25d43418" providerId="ADAL" clId="{34C525D7-8208-4E1F-B224-70629EFAC664}" dt="2023-05-10T16:35:59.739" v="189" actId="478"/>
        <pc:sldMkLst>
          <pc:docMk/>
          <pc:sldMk cId="1330515106" sldId="286"/>
        </pc:sldMkLst>
        <pc:spChg chg="mod ord">
          <ac:chgData name="Guillaume Lesur" userId="cdb45b52-b811-4338-85f2-a66c25d43418" providerId="ADAL" clId="{34C525D7-8208-4E1F-B224-70629EFAC664}" dt="2023-05-10T16:12:19.564" v="69" actId="700"/>
          <ac:spMkLst>
            <pc:docMk/>
            <pc:sldMk cId="1330515106" sldId="286"/>
            <ac:spMk id="2" creationId="{B68EF4B0-8819-414D-AB86-B8939AA104BA}"/>
          </ac:spMkLst>
        </pc:spChg>
        <pc:spChg chg="add del mod ord">
          <ac:chgData name="Guillaume Lesur" userId="cdb45b52-b811-4338-85f2-a66c25d43418" providerId="ADAL" clId="{34C525D7-8208-4E1F-B224-70629EFAC664}" dt="2023-05-10T16:35:59.739" v="189" actId="478"/>
          <ac:spMkLst>
            <pc:docMk/>
            <pc:sldMk cId="1330515106" sldId="286"/>
            <ac:spMk id="3" creationId="{315826ED-EB32-914A-16C1-0B9278AF176C}"/>
          </ac:spMkLst>
        </pc:spChg>
        <pc:spChg chg="add del mod ord">
          <ac:chgData name="Guillaume Lesur" userId="cdb45b52-b811-4338-85f2-a66c25d43418" providerId="ADAL" clId="{34C525D7-8208-4E1F-B224-70629EFAC664}" dt="2023-05-10T16:35:52.840" v="187" actId="478"/>
          <ac:spMkLst>
            <pc:docMk/>
            <pc:sldMk cId="1330515106" sldId="286"/>
            <ac:spMk id="4" creationId="{97E7FCFF-757D-4B3A-8B85-DD591CB7C307}"/>
          </ac:spMkLst>
        </pc:spChg>
        <pc:spChg chg="add del mod ord">
          <ac:chgData name="Guillaume Lesur" userId="cdb45b52-b811-4338-85f2-a66c25d43418" providerId="ADAL" clId="{34C525D7-8208-4E1F-B224-70629EFAC664}" dt="2023-05-10T16:35:55.234" v="188" actId="478"/>
          <ac:spMkLst>
            <pc:docMk/>
            <pc:sldMk cId="1330515106" sldId="286"/>
            <ac:spMk id="75" creationId="{4BE63226-A0F7-586F-036D-06F96A0F441A}"/>
          </ac:spMkLst>
        </pc:spChg>
        <pc:spChg chg="add del mod">
          <ac:chgData name="Guillaume Lesur" userId="cdb45b52-b811-4338-85f2-a66c25d43418" providerId="ADAL" clId="{34C525D7-8208-4E1F-B224-70629EFAC664}" dt="2023-05-10T16:35:52.840" v="187" actId="478"/>
          <ac:spMkLst>
            <pc:docMk/>
            <pc:sldMk cId="1330515106" sldId="286"/>
            <ac:spMk id="77" creationId="{4BDBC142-16B2-D9C0-DFE6-95094E523D2E}"/>
          </ac:spMkLst>
        </pc:spChg>
      </pc:sldChg>
      <pc:sldChg chg="addSp delSp modSp mod modClrScheme chgLayout">
        <pc:chgData name="Guillaume Lesur" userId="cdb45b52-b811-4338-85f2-a66c25d43418" providerId="ADAL" clId="{34C525D7-8208-4E1F-B224-70629EFAC664}" dt="2023-05-10T16:40:03.527" v="257" actId="122"/>
        <pc:sldMkLst>
          <pc:docMk/>
          <pc:sldMk cId="247027372" sldId="291"/>
        </pc:sldMkLst>
        <pc:spChg chg="add del mod ord">
          <ac:chgData name="Guillaume Lesur" userId="cdb45b52-b811-4338-85f2-a66c25d43418" providerId="ADAL" clId="{34C525D7-8208-4E1F-B224-70629EFAC664}" dt="2023-05-10T16:39:43.636" v="250" actId="478"/>
          <ac:spMkLst>
            <pc:docMk/>
            <pc:sldMk cId="247027372" sldId="291"/>
            <ac:spMk id="3" creationId="{D0393B8F-0F64-A0CA-1B8B-A281EBDB425A}"/>
          </ac:spMkLst>
        </pc:spChg>
        <pc:spChg chg="add del mod ord">
          <ac:chgData name="Guillaume Lesur" userId="cdb45b52-b811-4338-85f2-a66c25d43418" providerId="ADAL" clId="{34C525D7-8208-4E1F-B224-70629EFAC664}" dt="2023-05-10T16:39:44.982" v="251" actId="478"/>
          <ac:spMkLst>
            <pc:docMk/>
            <pc:sldMk cId="247027372" sldId="291"/>
            <ac:spMk id="4" creationId="{F4F1E769-68F5-D2C1-AAEE-D6A61A48D12E}"/>
          </ac:spMkLst>
        </pc:spChg>
        <pc:spChg chg="mod ord">
          <ac:chgData name="Guillaume Lesur" userId="cdb45b52-b811-4338-85f2-a66c25d43418" providerId="ADAL" clId="{34C525D7-8208-4E1F-B224-70629EFAC664}" dt="2023-05-10T16:12:28.898" v="74" actId="700"/>
          <ac:spMkLst>
            <pc:docMk/>
            <pc:sldMk cId="247027372" sldId="291"/>
            <ac:spMk id="6" creationId="{00000000-0000-0000-0000-000000000000}"/>
          </ac:spMkLst>
        </pc:spChg>
        <pc:graphicFrameChg chg="modGraphic">
          <ac:chgData name="Guillaume Lesur" userId="cdb45b52-b811-4338-85f2-a66c25d43418" providerId="ADAL" clId="{34C525D7-8208-4E1F-B224-70629EFAC664}" dt="2023-05-10T16:40:01.825" v="256" actId="122"/>
          <ac:graphicFrameMkLst>
            <pc:docMk/>
            <pc:sldMk cId="247027372" sldId="291"/>
            <ac:graphicFrameMk id="2" creationId="{DC81FA5E-66B6-4FAB-954E-1C0E1B00B64D}"/>
          </ac:graphicFrameMkLst>
        </pc:graphicFrameChg>
        <pc:graphicFrameChg chg="modGraphic">
          <ac:chgData name="Guillaume Lesur" userId="cdb45b52-b811-4338-85f2-a66c25d43418" providerId="ADAL" clId="{34C525D7-8208-4E1F-B224-70629EFAC664}" dt="2023-05-10T16:40:00.138" v="255" actId="122"/>
          <ac:graphicFrameMkLst>
            <pc:docMk/>
            <pc:sldMk cId="247027372" sldId="291"/>
            <ac:graphicFrameMk id="5" creationId="{907DA95D-9C22-4409-AC59-CDC7925E81FE}"/>
          </ac:graphicFrameMkLst>
        </pc:graphicFrameChg>
        <pc:graphicFrameChg chg="modGraphic">
          <ac:chgData name="Guillaume Lesur" userId="cdb45b52-b811-4338-85f2-a66c25d43418" providerId="ADAL" clId="{34C525D7-8208-4E1F-B224-70629EFAC664}" dt="2023-05-10T16:40:03.527" v="257" actId="122"/>
          <ac:graphicFrameMkLst>
            <pc:docMk/>
            <pc:sldMk cId="247027372" sldId="291"/>
            <ac:graphicFrameMk id="8" creationId="{A6504BBB-CA9B-4120-8EEC-751C0EF21E78}"/>
          </ac:graphicFrameMkLst>
        </pc:graphicFrameChg>
      </pc:sldChg>
      <pc:sldChg chg="addSp delSp modSp mod modClrScheme chgLayout">
        <pc:chgData name="Guillaume Lesur" userId="cdb45b52-b811-4338-85f2-a66c25d43418" providerId="ADAL" clId="{34C525D7-8208-4E1F-B224-70629EFAC664}" dt="2023-05-10T16:06:35.349" v="57" actId="478"/>
        <pc:sldMkLst>
          <pc:docMk/>
          <pc:sldMk cId="710594750" sldId="292"/>
        </pc:sldMkLst>
        <pc:spChg chg="del mod ord">
          <ac:chgData name="Guillaume Lesur" userId="cdb45b52-b811-4338-85f2-a66c25d43418" providerId="ADAL" clId="{34C525D7-8208-4E1F-B224-70629EFAC664}" dt="2023-05-10T16:06:32.939" v="56" actId="478"/>
          <ac:spMkLst>
            <pc:docMk/>
            <pc:sldMk cId="710594750" sldId="292"/>
            <ac:spMk id="2" creationId="{7AC4883C-DA39-6ECB-2AB6-53F80BB2F457}"/>
          </ac:spMkLst>
        </pc:spChg>
        <pc:spChg chg="del mod">
          <ac:chgData name="Guillaume Lesur" userId="cdb45b52-b811-4338-85f2-a66c25d43418" providerId="ADAL" clId="{34C525D7-8208-4E1F-B224-70629EFAC664}" dt="2023-05-10T16:06:18.419" v="47" actId="700"/>
          <ac:spMkLst>
            <pc:docMk/>
            <pc:sldMk cId="710594750" sldId="292"/>
            <ac:spMk id="3" creationId="{467C381E-6707-D9B8-5A24-23BDBF41E8C7}"/>
          </ac:spMkLst>
        </pc:spChg>
        <pc:spChg chg="mod">
          <ac:chgData name="Guillaume Lesur" userId="cdb45b52-b811-4338-85f2-a66c25d43418" providerId="ADAL" clId="{34C525D7-8208-4E1F-B224-70629EFAC664}" dt="2023-04-27T15:39:02.101" v="0" actId="1076"/>
          <ac:spMkLst>
            <pc:docMk/>
            <pc:sldMk cId="710594750" sldId="292"/>
            <ac:spMk id="5" creationId="{1DD1F259-1462-27F8-6896-9D425CB359F8}"/>
          </ac:spMkLst>
        </pc:spChg>
        <pc:spChg chg="add mod ord">
          <ac:chgData name="Guillaume Lesur" userId="cdb45b52-b811-4338-85f2-a66c25d43418" providerId="ADAL" clId="{34C525D7-8208-4E1F-B224-70629EFAC664}" dt="2023-05-10T16:06:30.598" v="55" actId="27636"/>
          <ac:spMkLst>
            <pc:docMk/>
            <pc:sldMk cId="710594750" sldId="292"/>
            <ac:spMk id="6" creationId="{10DD0AC3-0099-85D0-C7D9-946E13D5BF57}"/>
          </ac:spMkLst>
        </pc:spChg>
        <pc:spChg chg="add del mod">
          <ac:chgData name="Guillaume Lesur" userId="cdb45b52-b811-4338-85f2-a66c25d43418" providerId="ADAL" clId="{34C525D7-8208-4E1F-B224-70629EFAC664}" dt="2023-05-10T16:06:35.349" v="57" actId="478"/>
          <ac:spMkLst>
            <pc:docMk/>
            <pc:sldMk cId="710594750" sldId="292"/>
            <ac:spMk id="8" creationId="{5988D311-47F8-297A-80AB-43BC6F14F49C}"/>
          </ac:spMkLst>
        </pc:spChg>
      </pc:sldChg>
      <pc:sldChg chg="addSp delSp modSp mod modClrScheme chgLayout">
        <pc:chgData name="Guillaume Lesur" userId="cdb45b52-b811-4338-85f2-a66c25d43418" providerId="ADAL" clId="{34C525D7-8208-4E1F-B224-70629EFAC664}" dt="2023-05-10T16:36:07.532" v="190" actId="478"/>
        <pc:sldMkLst>
          <pc:docMk/>
          <pc:sldMk cId="3895977516" sldId="293"/>
        </pc:sldMkLst>
        <pc:spChg chg="mod ord">
          <ac:chgData name="Guillaume Lesur" userId="cdb45b52-b811-4338-85f2-a66c25d43418" providerId="ADAL" clId="{34C525D7-8208-4E1F-B224-70629EFAC664}" dt="2023-05-10T16:12:19.564" v="69" actId="700"/>
          <ac:spMkLst>
            <pc:docMk/>
            <pc:sldMk cId="3895977516" sldId="293"/>
            <ac:spMk id="2" creationId="{CECBAED7-F163-4B32-A93D-030769070F51}"/>
          </ac:spMkLst>
        </pc:spChg>
        <pc:spChg chg="mod ord">
          <ac:chgData name="Guillaume Lesur" userId="cdb45b52-b811-4338-85f2-a66c25d43418" providerId="ADAL" clId="{34C525D7-8208-4E1F-B224-70629EFAC664}" dt="2023-05-10T16:12:19.564" v="69" actId="700"/>
          <ac:spMkLst>
            <pc:docMk/>
            <pc:sldMk cId="3895977516" sldId="293"/>
            <ac:spMk id="3" creationId="{B9195100-9746-4351-8CE4-A81ECE35CD2E}"/>
          </ac:spMkLst>
        </pc:spChg>
        <pc:spChg chg="mod ord">
          <ac:chgData name="Guillaume Lesur" userId="cdb45b52-b811-4338-85f2-a66c25d43418" providerId="ADAL" clId="{34C525D7-8208-4E1F-B224-70629EFAC664}" dt="2023-05-10T16:12:19.564" v="69" actId="700"/>
          <ac:spMkLst>
            <pc:docMk/>
            <pc:sldMk cId="3895977516" sldId="293"/>
            <ac:spMk id="4" creationId="{59721E3F-FEA4-4343-B986-32016154CC0A}"/>
          </ac:spMkLst>
        </pc:spChg>
        <pc:spChg chg="add del mod ord">
          <ac:chgData name="Guillaume Lesur" userId="cdb45b52-b811-4338-85f2-a66c25d43418" providerId="ADAL" clId="{34C525D7-8208-4E1F-B224-70629EFAC664}" dt="2023-05-10T16:36:07.532" v="190" actId="478"/>
          <ac:spMkLst>
            <pc:docMk/>
            <pc:sldMk cId="3895977516" sldId="293"/>
            <ac:spMk id="5" creationId="{8918DFB6-D3B7-E4D8-23F8-E06FF0BABDAB}"/>
          </ac:spMkLst>
        </pc:spChg>
      </pc:sldChg>
      <pc:sldChg chg="addSp delSp modSp mod modClrScheme chgLayout">
        <pc:chgData name="Guillaume Lesur" userId="cdb45b52-b811-4338-85f2-a66c25d43418" providerId="ADAL" clId="{34C525D7-8208-4E1F-B224-70629EFAC664}" dt="2023-05-10T16:39:34.732" v="248" actId="478"/>
        <pc:sldMkLst>
          <pc:docMk/>
          <pc:sldMk cId="2588937744" sldId="294"/>
        </pc:sldMkLst>
        <pc:spChg chg="mod ord">
          <ac:chgData name="Guillaume Lesur" userId="cdb45b52-b811-4338-85f2-a66c25d43418" providerId="ADAL" clId="{34C525D7-8208-4E1F-B224-70629EFAC664}" dt="2023-05-10T16:37:34.337" v="215" actId="700"/>
          <ac:spMkLst>
            <pc:docMk/>
            <pc:sldMk cId="2588937744" sldId="294"/>
            <ac:spMk id="2" creationId="{A0FA3F33-5F26-5AAB-7D23-D7B6C39D8F85}"/>
          </ac:spMkLst>
        </pc:spChg>
        <pc:spChg chg="add mod">
          <ac:chgData name="Guillaume Lesur" userId="cdb45b52-b811-4338-85f2-a66c25d43418" providerId="ADAL" clId="{34C525D7-8208-4E1F-B224-70629EFAC664}" dt="2023-05-10T16:37:23.131" v="209" actId="571"/>
          <ac:spMkLst>
            <pc:docMk/>
            <pc:sldMk cId="2588937744" sldId="294"/>
            <ac:spMk id="3" creationId="{99D6D8D7-C4E4-F841-80B8-2B0DF3728601}"/>
          </ac:spMkLst>
        </pc:spChg>
        <pc:spChg chg="add mod">
          <ac:chgData name="Guillaume Lesur" userId="cdb45b52-b811-4338-85f2-a66c25d43418" providerId="ADAL" clId="{34C525D7-8208-4E1F-B224-70629EFAC664}" dt="2023-05-10T16:39:29.217" v="247" actId="20577"/>
          <ac:spMkLst>
            <pc:docMk/>
            <pc:sldMk cId="2588937744" sldId="294"/>
            <ac:spMk id="4" creationId="{74E7D217-A626-515C-21EF-CA3751AE3A8C}"/>
          </ac:spMkLst>
        </pc:spChg>
        <pc:spChg chg="mod ord">
          <ac:chgData name="Guillaume Lesur" userId="cdb45b52-b811-4338-85f2-a66c25d43418" providerId="ADAL" clId="{34C525D7-8208-4E1F-B224-70629EFAC664}" dt="2023-05-10T16:37:34.337" v="215" actId="700"/>
          <ac:spMkLst>
            <pc:docMk/>
            <pc:sldMk cId="2588937744" sldId="294"/>
            <ac:spMk id="5" creationId="{A38EEBCC-611D-DA3B-6F1C-B50CBDC8B36B}"/>
          </ac:spMkLst>
        </pc:spChg>
        <pc:spChg chg="mod ord">
          <ac:chgData name="Guillaume Lesur" userId="cdb45b52-b811-4338-85f2-a66c25d43418" providerId="ADAL" clId="{34C525D7-8208-4E1F-B224-70629EFAC664}" dt="2023-05-10T16:37:39.922" v="218" actId="14100"/>
          <ac:spMkLst>
            <pc:docMk/>
            <pc:sldMk cId="2588937744" sldId="294"/>
            <ac:spMk id="6" creationId="{1F06E749-D5ED-2B4A-8F19-FA9D120A6D70}"/>
          </ac:spMkLst>
        </pc:spChg>
        <pc:spChg chg="del mod ord">
          <ac:chgData name="Guillaume Lesur" userId="cdb45b52-b811-4338-85f2-a66c25d43418" providerId="ADAL" clId="{34C525D7-8208-4E1F-B224-70629EFAC664}" dt="2023-05-10T16:39:34.732" v="248" actId="478"/>
          <ac:spMkLst>
            <pc:docMk/>
            <pc:sldMk cId="2588937744" sldId="294"/>
            <ac:spMk id="7" creationId="{222B9568-A9DD-B977-5DFC-F8515DBE78E5}"/>
          </ac:spMkLst>
        </pc:spChg>
      </pc:sldChg>
      <pc:sldChg chg="add del">
        <pc:chgData name="Guillaume Lesur" userId="cdb45b52-b811-4338-85f2-a66c25d43418" providerId="ADAL" clId="{34C525D7-8208-4E1F-B224-70629EFAC664}" dt="2023-05-10T16:39:38.303" v="249" actId="47"/>
        <pc:sldMkLst>
          <pc:docMk/>
          <pc:sldMk cId="2660119016" sldId="295"/>
        </pc:sldMkLst>
      </pc:sldChg>
      <pc:sldMasterChg chg="delSp mod">
        <pc:chgData name="Guillaume Lesur" userId="cdb45b52-b811-4338-85f2-a66c25d43418" providerId="ADAL" clId="{34C525D7-8208-4E1F-B224-70629EFAC664}" dt="2023-05-10T16:02:33.523" v="5" actId="478"/>
        <pc:sldMasterMkLst>
          <pc:docMk/>
          <pc:sldMasterMk cId="880119443" sldId="2147483675"/>
        </pc:sldMasterMkLst>
        <pc:picChg chg="del">
          <ac:chgData name="Guillaume Lesur" userId="cdb45b52-b811-4338-85f2-a66c25d43418" providerId="ADAL" clId="{34C525D7-8208-4E1F-B224-70629EFAC664}" dt="2023-05-10T16:02:33.523" v="5" actId="478"/>
          <ac:picMkLst>
            <pc:docMk/>
            <pc:sldMasterMk cId="880119443" sldId="2147483675"/>
            <ac:picMk id="12" creationId="{B8B2B2DF-8C81-42BC-9FD5-E30FD1F45F52}"/>
          </ac:picMkLst>
        </pc:picChg>
      </pc:sldMasterChg>
      <pc:sldMasterChg chg="delSp mod">
        <pc:chgData name="Guillaume Lesur" userId="cdb45b52-b811-4338-85f2-a66c25d43418" providerId="ADAL" clId="{34C525D7-8208-4E1F-B224-70629EFAC664}" dt="2023-05-10T16:02:29.946" v="4" actId="478"/>
        <pc:sldMasterMkLst>
          <pc:docMk/>
          <pc:sldMasterMk cId="2156093164" sldId="2147483758"/>
        </pc:sldMasterMkLst>
        <pc:picChg chg="del">
          <ac:chgData name="Guillaume Lesur" userId="cdb45b52-b811-4338-85f2-a66c25d43418" providerId="ADAL" clId="{34C525D7-8208-4E1F-B224-70629EFAC664}" dt="2023-05-10T16:02:29.946" v="4" actId="478"/>
          <ac:picMkLst>
            <pc:docMk/>
            <pc:sldMasterMk cId="2156093164" sldId="2147483758"/>
            <ac:picMk id="10" creationId="{DCAF5154-209E-4C8C-8352-FB72C7E90123}"/>
          </ac:picMkLst>
        </pc:picChg>
      </pc:sldMasterChg>
      <pc:sldMasterChg chg="delSp mod">
        <pc:chgData name="Guillaume Lesur" userId="cdb45b52-b811-4338-85f2-a66c25d43418" providerId="ADAL" clId="{34C525D7-8208-4E1F-B224-70629EFAC664}" dt="2023-05-10T16:02:36.750" v="6" actId="478"/>
        <pc:sldMasterMkLst>
          <pc:docMk/>
          <pc:sldMasterMk cId="1157012942" sldId="2147483764"/>
        </pc:sldMasterMkLst>
        <pc:picChg chg="del">
          <ac:chgData name="Guillaume Lesur" userId="cdb45b52-b811-4338-85f2-a66c25d43418" providerId="ADAL" clId="{34C525D7-8208-4E1F-B224-70629EFAC664}" dt="2023-05-10T16:02:36.750" v="6" actId="478"/>
          <ac:picMkLst>
            <pc:docMk/>
            <pc:sldMasterMk cId="1157012942" sldId="2147483764"/>
            <ac:picMk id="12" creationId="{02700B81-7114-43DB-B207-ABFD706DFF34}"/>
          </ac:picMkLst>
        </pc:picChg>
      </pc:sldMasterChg>
      <pc:sldMasterChg chg="delSp mod modSldLayout">
        <pc:chgData name="Guillaume Lesur" userId="cdb45b52-b811-4338-85f2-a66c25d43418" providerId="ADAL" clId="{34C525D7-8208-4E1F-B224-70629EFAC664}" dt="2023-05-10T16:02:27.371" v="3" actId="478"/>
        <pc:sldMasterMkLst>
          <pc:docMk/>
          <pc:sldMasterMk cId="650387953" sldId="2147483782"/>
        </pc:sldMasterMkLst>
        <pc:picChg chg="del">
          <ac:chgData name="Guillaume Lesur" userId="cdb45b52-b811-4338-85f2-a66c25d43418" providerId="ADAL" clId="{34C525D7-8208-4E1F-B224-70629EFAC664}" dt="2023-05-10T16:02:24.613" v="2" actId="478"/>
          <ac:picMkLst>
            <pc:docMk/>
            <pc:sldMasterMk cId="650387953" sldId="2147483782"/>
            <ac:picMk id="4" creationId="{E966D8DD-0AF4-4295-A2E9-5CA9644AD564}"/>
          </ac:picMkLst>
        </pc:picChg>
        <pc:sldLayoutChg chg="delSp mod">
          <pc:chgData name="Guillaume Lesur" userId="cdb45b52-b811-4338-85f2-a66c25d43418" providerId="ADAL" clId="{34C525D7-8208-4E1F-B224-70629EFAC664}" dt="2023-05-10T16:02:27.371" v="3" actId="478"/>
          <pc:sldLayoutMkLst>
            <pc:docMk/>
            <pc:sldMasterMk cId="650387953" sldId="2147483782"/>
            <pc:sldLayoutMk cId="3964121715" sldId="2147483783"/>
          </pc:sldLayoutMkLst>
          <pc:picChg chg="del">
            <ac:chgData name="Guillaume Lesur" userId="cdb45b52-b811-4338-85f2-a66c25d43418" providerId="ADAL" clId="{34C525D7-8208-4E1F-B224-70629EFAC664}" dt="2023-05-10T16:02:27.371" v="3" actId="478"/>
            <ac:picMkLst>
              <pc:docMk/>
              <pc:sldMasterMk cId="650387953" sldId="2147483782"/>
              <pc:sldLayoutMk cId="3964121715" sldId="2147483783"/>
              <ac:picMk id="4" creationId="{A80CCC56-C917-4ED2-8A30-90D57DEB85F3}"/>
            </ac:picMkLst>
          </pc:picChg>
        </pc:sldLayoutChg>
      </pc:sldMasterChg>
      <pc:sldMasterChg chg="delSldLayout">
        <pc:chgData name="Guillaume Lesur" userId="cdb45b52-b811-4338-85f2-a66c25d43418" providerId="ADAL" clId="{34C525D7-8208-4E1F-B224-70629EFAC664}" dt="2023-05-10T16:02:52.737" v="12" actId="47"/>
        <pc:sldMasterMkLst>
          <pc:docMk/>
          <pc:sldMasterMk cId="486301301" sldId="2147483787"/>
        </pc:sldMasterMkLst>
        <pc:sldLayoutChg chg="del">
          <pc:chgData name="Guillaume Lesur" userId="cdb45b52-b811-4338-85f2-a66c25d43418" providerId="ADAL" clId="{34C525D7-8208-4E1F-B224-70629EFAC664}" dt="2023-05-10T16:02:52.737" v="12" actId="47"/>
          <pc:sldLayoutMkLst>
            <pc:docMk/>
            <pc:sldMasterMk cId="486301301" sldId="2147483787"/>
            <pc:sldLayoutMk cId="1009471881" sldId="2147483821"/>
          </pc:sldLayoutMkLst>
        </pc:sldLayoutChg>
      </pc:sldMasterChg>
    </pc:docChg>
  </pc:docChgLst>
  <pc:docChgLst>
    <pc:chgData name="Olivier Delmotte" userId="S::olivier.delmotte@avanade.com::e5909028-dad7-4f74-ab4b-cf2a2d51e074" providerId="AD" clId="Web-{C707CD76-5822-8024-791E-97812459D187}"/>
    <pc:docChg chg="modSld">
      <pc:chgData name="Olivier Delmotte" userId="S::olivier.delmotte@avanade.com::e5909028-dad7-4f74-ab4b-cf2a2d51e074" providerId="AD" clId="Web-{C707CD76-5822-8024-791E-97812459D187}" dt="2023-04-27T15:43:24.066" v="53" actId="20577"/>
      <pc:docMkLst>
        <pc:docMk/>
      </pc:docMkLst>
      <pc:sldChg chg="addSp delSp modSp">
        <pc:chgData name="Olivier Delmotte" userId="S::olivier.delmotte@avanade.com::e5909028-dad7-4f74-ab4b-cf2a2d51e074" providerId="AD" clId="Web-{C707CD76-5822-8024-791E-97812459D187}" dt="2023-04-27T15:43:24.066" v="53" actId="20577"/>
        <pc:sldMkLst>
          <pc:docMk/>
          <pc:sldMk cId="2960341200" sldId="290"/>
        </pc:sldMkLst>
        <pc:spChg chg="add del">
          <ac:chgData name="Olivier Delmotte" userId="S::olivier.delmotte@avanade.com::e5909028-dad7-4f74-ab4b-cf2a2d51e074" providerId="AD" clId="Web-{C707CD76-5822-8024-791E-97812459D187}" dt="2023-04-27T15:42:18.001" v="1"/>
          <ac:spMkLst>
            <pc:docMk/>
            <pc:sldMk cId="2960341200" sldId="290"/>
            <ac:spMk id="8" creationId="{71F24E7D-61AA-E78E-F5AD-8414F0D67DBB}"/>
          </ac:spMkLst>
        </pc:spChg>
        <pc:spChg chg="add mod">
          <ac:chgData name="Olivier Delmotte" userId="S::olivier.delmotte@avanade.com::e5909028-dad7-4f74-ab4b-cf2a2d51e074" providerId="AD" clId="Web-{C707CD76-5822-8024-791E-97812459D187}" dt="2023-04-27T15:43:24.066" v="53" actId="20577"/>
          <ac:spMkLst>
            <pc:docMk/>
            <pc:sldMk cId="2960341200" sldId="290"/>
            <ac:spMk id="9" creationId="{A9C97139-6790-67CA-15F1-95D04305B3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earn.microsoft.com/en-us/dotnet/api/system.globalization.cultureinfo?view=net-7.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fr-FR"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3F17A60-5211-564C-AE51-C5EE6D827C53}" type="slidenum">
              <a:rPr lang="en-US" smtClean="0"/>
              <a:t>2</a:t>
            </a:fld>
            <a:endParaRPr lang="en-US"/>
          </a:p>
        </p:txBody>
      </p:sp>
    </p:spTree>
    <p:extLst>
      <p:ext uri="{BB962C8B-B14F-4D97-AF65-F5344CB8AC3E}">
        <p14:creationId xmlns:p14="http://schemas.microsoft.com/office/powerpoint/2010/main" val="2155697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information about </a:t>
            </a:r>
            <a:r>
              <a:rPr lang="en-US" err="1">
                <a:hlinkClick r:id="rId3"/>
              </a:rPr>
              <a:t>CultureInfo</a:t>
            </a:r>
            <a:r>
              <a:rPr lang="en-US">
                <a:hlinkClick r:id="rId3"/>
              </a:rPr>
              <a:t> Class (</a:t>
            </a:r>
            <a:r>
              <a:rPr lang="en-US" err="1">
                <a:hlinkClick r:id="rId3"/>
              </a:rPr>
              <a:t>System.Globalization</a:t>
            </a:r>
            <a:r>
              <a:rPr lang="en-US">
                <a:hlinkClick r:id="rId3"/>
              </a:rPr>
              <a:t>) | Microsoft Learn</a:t>
            </a:r>
            <a:endParaRPr lang="fr-FR"/>
          </a:p>
        </p:txBody>
      </p:sp>
      <p:sp>
        <p:nvSpPr>
          <p:cNvPr id="4" name="Slide Number Placeholder 3"/>
          <p:cNvSpPr>
            <a:spLocks noGrp="1"/>
          </p:cNvSpPr>
          <p:nvPr>
            <p:ph type="sldNum" sz="quarter" idx="5"/>
          </p:nvPr>
        </p:nvSpPr>
        <p:spPr/>
        <p:txBody>
          <a:bodyPr/>
          <a:lstStyle/>
          <a:p>
            <a:fld id="{83F17A60-5211-564C-AE51-C5EE6D827C53}" type="slidenum">
              <a:rPr lang="en-US" smtClean="0"/>
              <a:t>4</a:t>
            </a:fld>
            <a:endParaRPr lang="en-US"/>
          </a:p>
        </p:txBody>
      </p:sp>
    </p:spTree>
    <p:extLst>
      <p:ext uri="{BB962C8B-B14F-4D97-AF65-F5344CB8AC3E}">
        <p14:creationId xmlns:p14="http://schemas.microsoft.com/office/powerpoint/2010/main" val="170816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about </a:t>
            </a:r>
            <a:endParaRPr lang="fr-FR"/>
          </a:p>
        </p:txBody>
      </p:sp>
      <p:sp>
        <p:nvSpPr>
          <p:cNvPr id="4" name="Slide Number Placeholder 3"/>
          <p:cNvSpPr>
            <a:spLocks noGrp="1"/>
          </p:cNvSpPr>
          <p:nvPr>
            <p:ph type="sldNum" sz="quarter" idx="5"/>
          </p:nvPr>
        </p:nvSpPr>
        <p:spPr/>
        <p:txBody>
          <a:bodyPr/>
          <a:lstStyle/>
          <a:p>
            <a:fld id="{83F17A60-5211-564C-AE51-C5EE6D827C53}" type="slidenum">
              <a:rPr lang="en-US" smtClean="0"/>
              <a:t>8</a:t>
            </a:fld>
            <a:endParaRPr lang="en-US"/>
          </a:p>
        </p:txBody>
      </p:sp>
    </p:spTree>
    <p:extLst>
      <p:ext uri="{BB962C8B-B14F-4D97-AF65-F5344CB8AC3E}">
        <p14:creationId xmlns:p14="http://schemas.microsoft.com/office/powerpoint/2010/main" val="296717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F17A60-5211-564C-AE51-C5EE6D827C53}" type="slidenum">
              <a:rPr lang="en-US" smtClean="0"/>
              <a:t>13</a:t>
            </a:fld>
            <a:endParaRPr lang="en-US"/>
          </a:p>
        </p:txBody>
      </p:sp>
    </p:spTree>
    <p:extLst>
      <p:ext uri="{BB962C8B-B14F-4D97-AF65-F5344CB8AC3E}">
        <p14:creationId xmlns:p14="http://schemas.microsoft.com/office/powerpoint/2010/main" val="4238832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Developers workstations on different Time</a:t>
            </a:r>
          </a:p>
          <a:p>
            <a:pPr marL="171450" indent="-171450">
              <a:buFontTx/>
              <a:buChar char="-"/>
            </a:pPr>
            <a:r>
              <a:rPr lang="en-US"/>
              <a:t>Development Tools (maybe in the cloud in a different Time Zone)</a:t>
            </a:r>
          </a:p>
          <a:p>
            <a:pPr marL="171450" indent="-171450">
              <a:buFontTx/>
              <a:buChar char="-"/>
            </a:pPr>
            <a:r>
              <a:rPr lang="en-US"/>
              <a:t>Different environments &amp; with several components that can potentially be deployed in different datacenters</a:t>
            </a:r>
          </a:p>
          <a:p>
            <a:pPr marL="171450" indent="-171450">
              <a:buFontTx/>
              <a:buChar char="-"/>
            </a:pPr>
            <a:r>
              <a:rPr lang="en-US"/>
              <a:t>Users from all around the world, in different time zones</a:t>
            </a:r>
          </a:p>
          <a:p>
            <a:pPr marL="0" indent="0">
              <a:buFontTx/>
              <a:buNone/>
            </a:pPr>
            <a:r>
              <a:rPr lang="en-US"/>
              <a:t>Answer: You need an standard, you need UTC, which is always the same independently the Time Zone.</a:t>
            </a:r>
            <a:endParaRPr lang="fr-FR"/>
          </a:p>
          <a:p>
            <a:endParaRPr lang="en-US"/>
          </a:p>
        </p:txBody>
      </p:sp>
      <p:sp>
        <p:nvSpPr>
          <p:cNvPr id="4" name="Slide Number Placeholder 3"/>
          <p:cNvSpPr>
            <a:spLocks noGrp="1"/>
          </p:cNvSpPr>
          <p:nvPr>
            <p:ph type="sldNum" sz="quarter" idx="10"/>
          </p:nvPr>
        </p:nvSpPr>
        <p:spPr/>
        <p:txBody>
          <a:bodyPr/>
          <a:lstStyle/>
          <a:p>
            <a:fld id="{83F17A60-5211-564C-AE51-C5EE6D827C53}" type="slidenum">
              <a:rPr lang="en-US" smtClean="0"/>
              <a:t>14</a:t>
            </a:fld>
            <a:endParaRPr lang="en-US"/>
          </a:p>
        </p:txBody>
      </p:sp>
    </p:spTree>
    <p:extLst>
      <p:ext uri="{BB962C8B-B14F-4D97-AF65-F5344CB8AC3E}">
        <p14:creationId xmlns:p14="http://schemas.microsoft.com/office/powerpoint/2010/main" val="151649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F17A60-5211-564C-AE51-C5EE6D827C53}" type="slidenum">
              <a:rPr lang="en-US" smtClean="0"/>
              <a:t>15</a:t>
            </a:fld>
            <a:endParaRPr lang="en-US"/>
          </a:p>
        </p:txBody>
      </p:sp>
    </p:spTree>
    <p:extLst>
      <p:ext uri="{BB962C8B-B14F-4D97-AF65-F5344CB8AC3E}">
        <p14:creationId xmlns:p14="http://schemas.microsoft.com/office/powerpoint/2010/main" val="203009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7.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8.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7.xml"/><Relationship Id="rId6" Type="http://schemas.openxmlformats.org/officeDocument/2006/relationships/image" Target="../media/image10.png"/><Relationship Id="rId5" Type="http://schemas.microsoft.com/office/2007/relationships/hdphoto" Target="../media/hdphoto7.wdp"/><Relationship Id="rId4" Type="http://schemas.openxmlformats.org/officeDocument/2006/relationships/image" Target="../media/image8.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7.xml"/><Relationship Id="rId6" Type="http://schemas.openxmlformats.org/officeDocument/2006/relationships/image" Target="../media/image10.png"/><Relationship Id="rId5" Type="http://schemas.microsoft.com/office/2007/relationships/hdphoto" Target="../media/hdphoto7.wdp"/><Relationship Id="rId4" Type="http://schemas.openxmlformats.org/officeDocument/2006/relationships/image" Target="../media/image8.png"/></Relationships>
</file>

<file path=ppt/slideLayouts/_rels/slideLayout103.xml.rels><?xml version="1.0" encoding="UTF-8" standalone="yes"?>
<Relationships xmlns="http://schemas.openxmlformats.org/package/2006/relationships"><Relationship Id="rId3" Type="http://schemas.openxmlformats.org/officeDocument/2006/relationships/hyperlink" Target="https://avanade.sharepoint.com/sites/policies/Policies2/Forms/Document%20Set/docsethomepage.aspx?ID=119&amp;FolderCTID=0x0120D52000CF6D47016810FA498245EE8CD67F7FEF&amp;List=2a8dd7fc-3738-4637-917d-8d634b84a911&amp;RootFolder=/sites/policies/Policies2/Corporate%20Records&amp;RecSrc=/sites/policies/Policies2/Corporate%20Records" TargetMode="External"/><Relationship Id="rId2" Type="http://schemas.openxmlformats.org/officeDocument/2006/relationships/hyperlink" Target="https://avanade.sharepoint.com/sites/protectavanade/CDPProgram/Pages/Definition-of-Terms.aspx" TargetMode="External"/><Relationship Id="rId1" Type="http://schemas.openxmlformats.org/officeDocument/2006/relationships/slideMaster" Target="../slideMasters/slideMaster7.xml"/><Relationship Id="rId4" Type="http://schemas.openxmlformats.org/officeDocument/2006/relationships/hyperlink" Target="https://avanade.sharepoint.com/sites/policies/Policies2/Forms/Document%20Set/docsethomepage.aspx?ID=77&amp;FolderCTID=0x0120D52000CF6D47016810FA498245EE8CD67F7FEF&amp;List=2a8dd7fc-3738-4637-917d-8d634b84a911&amp;RootFolder=/sites/policies/Policies2/Client%20Records&amp;RecSrc=/sites/policies/Policies2/Client%20Records" TargetMode="Externa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8.xml"/><Relationship Id="rId5" Type="http://schemas.openxmlformats.org/officeDocument/2006/relationships/image" Target="../media/image12.svg"/><Relationship Id="rId4" Type="http://schemas.openxmlformats.org/officeDocument/2006/relationships/image" Target="../media/image10.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8.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image" Target="../media/image10.png"/><Relationship Id="rId5" Type="http://schemas.microsoft.com/office/2007/relationships/hdphoto" Target="../media/hdphoto4.wdp"/><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image" Target="../media/image5.png"/><Relationship Id="rId5" Type="http://schemas.microsoft.com/office/2007/relationships/hdphoto" Target="../media/hdphoto5.wdp"/><Relationship Id="rId4" Type="http://schemas.openxmlformats.org/officeDocument/2006/relationships/image" Target="../media/image8.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8.xml"/><Relationship Id="rId4" Type="http://schemas.openxmlformats.org/officeDocument/2006/relationships/image" Target="../media/image17.sv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9.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eg"/><Relationship Id="rId1" Type="http://schemas.openxmlformats.org/officeDocument/2006/relationships/slideMaster" Target="../slideMasters/slideMaster8.xml"/><Relationship Id="rId6" Type="http://schemas.openxmlformats.org/officeDocument/2006/relationships/image" Target="../media/image11.svg"/><Relationship Id="rId5" Type="http://schemas.openxmlformats.org/officeDocument/2006/relationships/image" Target="../media/image10.png"/><Relationship Id="rId4" Type="http://schemas.microsoft.com/office/2007/relationships/hdphoto" Target="../media/hdphoto6.wdp"/></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8.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8.pn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image" Target="../media/image10.png"/><Relationship Id="rId5" Type="http://schemas.microsoft.com/office/2007/relationships/hdphoto" Target="../media/hdphoto7.wdp"/><Relationship Id="rId4" Type="http://schemas.openxmlformats.org/officeDocument/2006/relationships/image" Target="../media/image8.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image" Target="../media/image10.png"/><Relationship Id="rId5" Type="http://schemas.microsoft.com/office/2007/relationships/hdphoto" Target="../media/hdphoto7.wdp"/><Relationship Id="rId4" Type="http://schemas.openxmlformats.org/officeDocument/2006/relationships/image" Target="../media/image8.png"/></Relationships>
</file>

<file path=ppt/slideLayouts/_rels/slideLayout137.xml.rels><?xml version="1.0" encoding="UTF-8" standalone="yes"?>
<Relationships xmlns="http://schemas.openxmlformats.org/package/2006/relationships"><Relationship Id="rId3" Type="http://schemas.openxmlformats.org/officeDocument/2006/relationships/hyperlink" Target="https://avanade.sharepoint.com/sites/protectavanade/CDPProgram/Pages/Definition-of-Terms.aspx" TargetMode="External"/><Relationship Id="rId2" Type="http://schemas.openxmlformats.org/officeDocument/2006/relationships/hyperlink" Target="https://avanade.sharepoint.com/:w:/r/sites/DataClassificationProtection/_layouts/15/WopiFrame.aspx?sourcedoc=%7b9365598a-a883-42ba-aae6-bc099feba183%7d&amp;action=view&amp;Source=https://at.avanade.com/sites/DataClassificationProtection" TargetMode="External"/><Relationship Id="rId1" Type="http://schemas.openxmlformats.org/officeDocument/2006/relationships/slideMaster" Target="../slideMasters/slideMaster8.xml"/><Relationship Id="rId5" Type="http://schemas.openxmlformats.org/officeDocument/2006/relationships/hyperlink" Target="https://avanade.sharepoint.com/sites/policies/Policies2/Forms/Document%20Set/docsethomepage.aspx?ID=77&amp;FolderCTID=0x0120D52000CF6D47016810FA498245EE8CD67F7FEF&amp;List=2a8dd7fc-3738-4637-917d-8d634b84a911&amp;RootFolder=/sites/policies/Policies2/Client%20Records&amp;RecSrc=/sites/policies/Policies2/Client%20Records" TargetMode="External"/><Relationship Id="rId4" Type="http://schemas.openxmlformats.org/officeDocument/2006/relationships/hyperlink" Target="https://avanade.sharepoint.com/sites/policies/Policies2/Forms/Document%20Set/docsethomepage.aspx?ID=119&amp;FolderCTID=0x0120D52000CF6D47016810FA498245EE8CD67F7FEF&amp;List=2a8dd7fc-3738-4637-917d-8d634b84a911&amp;RootFolder=/sites/policies/Policies2/Corporate%20Records&amp;RecSrc=/sites/policies/Policies2/Corporate%20Records" TargetMode="Externa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9.xml"/><Relationship Id="rId5" Type="http://schemas.openxmlformats.org/officeDocument/2006/relationships/image" Target="../media/image12.svg"/><Relationship Id="rId4" Type="http://schemas.openxmlformats.org/officeDocument/2006/relationships/image" Target="../media/image10.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8.pn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10.png"/><Relationship Id="rId5" Type="http://schemas.microsoft.com/office/2007/relationships/hdphoto" Target="../media/hdphoto4.wdp"/><Relationship Id="rId4" Type="http://schemas.openxmlformats.org/officeDocument/2006/relationships/image" Target="../media/image8.pn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5.png"/><Relationship Id="rId5" Type="http://schemas.microsoft.com/office/2007/relationships/hdphoto" Target="../media/hdphoto5.wdp"/><Relationship Id="rId4" Type="http://schemas.openxmlformats.org/officeDocument/2006/relationships/image" Target="../media/image8.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9.xml"/><Relationship Id="rId4" Type="http://schemas.openxmlformats.org/officeDocument/2006/relationships/image" Target="../media/image17.svg"/></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9.png"/></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eg"/><Relationship Id="rId1" Type="http://schemas.openxmlformats.org/officeDocument/2006/relationships/slideMaster" Target="../slideMasters/slideMaster9.xml"/><Relationship Id="rId6" Type="http://schemas.openxmlformats.org/officeDocument/2006/relationships/image" Target="../media/image11.svg"/><Relationship Id="rId5" Type="http://schemas.openxmlformats.org/officeDocument/2006/relationships/image" Target="../media/image10.png"/><Relationship Id="rId4" Type="http://schemas.microsoft.com/office/2007/relationships/hdphoto" Target="../media/hdphoto6.wdp"/></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8.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8.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10.png"/><Relationship Id="rId5" Type="http://schemas.microsoft.com/office/2007/relationships/hdphoto" Target="../media/hdphoto7.wdp"/><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10.png"/><Relationship Id="rId5" Type="http://schemas.microsoft.com/office/2007/relationships/hdphoto" Target="../media/hdphoto7.wdp"/><Relationship Id="rId4" Type="http://schemas.openxmlformats.org/officeDocument/2006/relationships/image" Target="../media/image8.png"/></Relationships>
</file>

<file path=ppt/slideLayouts/_rels/slideLayout171.xml.rels><?xml version="1.0" encoding="UTF-8" standalone="yes"?>
<Relationships xmlns="http://schemas.openxmlformats.org/package/2006/relationships"><Relationship Id="rId3" Type="http://schemas.openxmlformats.org/officeDocument/2006/relationships/hyperlink" Target="https://avanade.sharepoint.com/sites/protectavanade/CDPProgram/Pages/Definition-of-Terms.aspx" TargetMode="External"/><Relationship Id="rId2" Type="http://schemas.openxmlformats.org/officeDocument/2006/relationships/hyperlink" Target="https://avanade.sharepoint.com/:w:/r/sites/DataClassificationProtection/_layouts/15/WopiFrame.aspx?sourcedoc=%7b9365598a-a883-42ba-aae6-bc099feba183%7d&amp;action=view&amp;Source=https://at.avanade.com/sites/DataClassificationProtection" TargetMode="External"/><Relationship Id="rId1" Type="http://schemas.openxmlformats.org/officeDocument/2006/relationships/slideMaster" Target="../slideMasters/slideMaster9.xml"/><Relationship Id="rId5" Type="http://schemas.openxmlformats.org/officeDocument/2006/relationships/hyperlink" Target="https://avanade.sharepoint.com/sites/policies/Policies2/Forms/Document%20Set/docsethomepage.aspx?ID=77&amp;FolderCTID=0x0120D52000CF6D47016810FA498245EE8CD67F7FEF&amp;List=2a8dd7fc-3738-4637-917d-8d634b84a911&amp;RootFolder=/sites/policies/Policies2/Client%20Records&amp;RecSrc=/sites/policies/Policies2/Client%20Records" TargetMode="External"/><Relationship Id="rId4" Type="http://schemas.openxmlformats.org/officeDocument/2006/relationships/hyperlink" Target="https://avanade.sharepoint.com/sites/policies/Policies2/Forms/Document%20Set/docsethomepage.aspx?ID=119&amp;FolderCTID=0x0120D52000CF6D47016810FA498245EE8CD67F7FEF&amp;List=2a8dd7fc-3738-4637-917d-8d634b84a911&amp;RootFolder=/sites/policies/Policies2/Corporate%20Records&amp;RecSrc=/sites/policies/Policies2/Corporate%20Records"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6.xml"/><Relationship Id="rId5" Type="http://schemas.openxmlformats.org/officeDocument/2006/relationships/image" Target="../media/image12.svg"/><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10.png"/><Relationship Id="rId5" Type="http://schemas.microsoft.com/office/2007/relationships/hdphoto" Target="../media/hdphoto4.wdp"/><Relationship Id="rId4"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5.png"/><Relationship Id="rId5" Type="http://schemas.microsoft.com/office/2007/relationships/hdphoto" Target="../media/hdphoto5.wdp"/><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6.xml"/><Relationship Id="rId4" Type="http://schemas.openxmlformats.org/officeDocument/2006/relationships/image" Target="../media/image17.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eg"/><Relationship Id="rId1" Type="http://schemas.openxmlformats.org/officeDocument/2006/relationships/slideMaster" Target="../slideMasters/slideMaster6.xml"/><Relationship Id="rId6" Type="http://schemas.openxmlformats.org/officeDocument/2006/relationships/image" Target="../media/image11.svg"/><Relationship Id="rId5" Type="http://schemas.openxmlformats.org/officeDocument/2006/relationships/image" Target="../media/image10.png"/><Relationship Id="rId4" Type="http://schemas.microsoft.com/office/2007/relationships/hdphoto" Target="../media/hdphoto6.wdp"/></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10.png"/><Relationship Id="rId5" Type="http://schemas.microsoft.com/office/2007/relationships/hdphoto" Target="../media/hdphoto7.wdp"/><Relationship Id="rId4"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10.png"/><Relationship Id="rId5" Type="http://schemas.microsoft.com/office/2007/relationships/hdphoto" Target="../media/hdphoto7.wdp"/><Relationship Id="rId4" Type="http://schemas.openxmlformats.org/officeDocument/2006/relationships/image" Target="../media/image8.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7.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7.xml"/><Relationship Id="rId5" Type="http://schemas.openxmlformats.org/officeDocument/2006/relationships/image" Target="../media/image12.svg"/><Relationship Id="rId4" Type="http://schemas.openxmlformats.org/officeDocument/2006/relationships/image" Target="../media/image10.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7.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8.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7.xml"/><Relationship Id="rId6" Type="http://schemas.openxmlformats.org/officeDocument/2006/relationships/image" Target="../media/image10.png"/><Relationship Id="rId5" Type="http://schemas.microsoft.com/office/2007/relationships/hdphoto" Target="../media/hdphoto4.wdp"/><Relationship Id="rId4" Type="http://schemas.openxmlformats.org/officeDocument/2006/relationships/image" Target="../media/image8.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7.xml"/><Relationship Id="rId6" Type="http://schemas.openxmlformats.org/officeDocument/2006/relationships/image" Target="../media/image5.png"/><Relationship Id="rId5" Type="http://schemas.microsoft.com/office/2007/relationships/hdphoto" Target="../media/hdphoto5.wdp"/><Relationship Id="rId4" Type="http://schemas.openxmlformats.org/officeDocument/2006/relationships/image" Target="../media/image8.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7.xml"/><Relationship Id="rId4" Type="http://schemas.openxmlformats.org/officeDocument/2006/relationships/image" Target="../media/image17.sv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7.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9.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eg"/><Relationship Id="rId1" Type="http://schemas.openxmlformats.org/officeDocument/2006/relationships/slideMaster" Target="../slideMasters/slideMaster7.xml"/><Relationship Id="rId6" Type="http://schemas.openxmlformats.org/officeDocument/2006/relationships/image" Target="../media/image11.svg"/><Relationship Id="rId5" Type="http://schemas.openxmlformats.org/officeDocument/2006/relationships/image" Target="../media/image10.png"/><Relationship Id="rId4" Type="http://schemas.microsoft.com/office/2007/relationships/hdphoto" Target="../media/hdphoto6.wdp"/></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7.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39641217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321004551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Solar divider">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sp>
        <p:nvSpPr>
          <p:cNvPr id="18" name="Title 7">
            <a:extLst>
              <a:ext uri="{FF2B5EF4-FFF2-40B4-BE49-F238E27FC236}">
                <a16:creationId xmlns:a16="http://schemas.microsoft.com/office/drawing/2014/main" id="{67CCE83A-7C05-0BA3-56E8-C8A7126C145E}"/>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Divider</a:t>
            </a:r>
            <a:endParaRPr lang="en-GB" dirty="0"/>
          </a:p>
        </p:txBody>
      </p:sp>
      <p:sp>
        <p:nvSpPr>
          <p:cNvPr id="19" name="Text Placeholder 9">
            <a:extLst>
              <a:ext uri="{FF2B5EF4-FFF2-40B4-BE49-F238E27FC236}">
                <a16:creationId xmlns:a16="http://schemas.microsoft.com/office/drawing/2014/main" id="{8BD5F945-9526-50AB-F03C-81AA1D0392D1}"/>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6" name="Picture 5" descr="Logo&#10;&#10;Description automatically generated">
            <a:extLst>
              <a:ext uri="{FF2B5EF4-FFF2-40B4-BE49-F238E27FC236}">
                <a16:creationId xmlns:a16="http://schemas.microsoft.com/office/drawing/2014/main" id="{E13BDA52-EACA-ED5B-66AA-1FFC721105A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A76DC12-D48C-AF29-5BD9-B74421C476B0}"/>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D22CE56-B61F-45E9-B14C-06C73452CB9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9" name="Graphic 8">
            <a:extLst>
              <a:ext uri="{FF2B5EF4-FFF2-40B4-BE49-F238E27FC236}">
                <a16:creationId xmlns:a16="http://schemas.microsoft.com/office/drawing/2014/main" id="{DFD41A6F-C63C-8531-0E7F-25589016F89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6CD4BF50-6A69-BEB3-75EA-EB03FAB676B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27674981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Aurora End Slide">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pic>
        <p:nvPicPr>
          <p:cNvPr id="5" name="Picture 4" descr="Logo&#10;&#10;Description automatically generated">
            <a:extLst>
              <a:ext uri="{FF2B5EF4-FFF2-40B4-BE49-F238E27FC236}">
                <a16:creationId xmlns:a16="http://schemas.microsoft.com/office/drawing/2014/main" id="{29F6752F-C195-900B-743A-3C3A7BB568E1}"/>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2" name="Footer Placeholder 4">
            <a:extLst>
              <a:ext uri="{FF2B5EF4-FFF2-40B4-BE49-F238E27FC236}">
                <a16:creationId xmlns:a16="http://schemas.microsoft.com/office/drawing/2014/main" id="{2F53BE18-10C1-079A-6620-B10DA868A4D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DBFA95E-50DC-4369-B56A-7D93EAE84222}"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8" name="Graphic 7">
            <a:extLst>
              <a:ext uri="{FF2B5EF4-FFF2-40B4-BE49-F238E27FC236}">
                <a16:creationId xmlns:a16="http://schemas.microsoft.com/office/drawing/2014/main" id="{B15B43A2-27E6-695E-7478-295E22540D0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8A3ED374-E56F-7B92-7C0F-98C91733A38D}"/>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69146079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olar End Slide">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pic>
        <p:nvPicPr>
          <p:cNvPr id="5" name="Picture 4" descr="Logo&#10;&#10;Description automatically generated">
            <a:extLst>
              <a:ext uri="{FF2B5EF4-FFF2-40B4-BE49-F238E27FC236}">
                <a16:creationId xmlns:a16="http://schemas.microsoft.com/office/drawing/2014/main" id="{6D76C8DB-10B9-4AF5-08BB-850195E11E5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4" name="Footer Placeholder 4">
            <a:extLst>
              <a:ext uri="{FF2B5EF4-FFF2-40B4-BE49-F238E27FC236}">
                <a16:creationId xmlns:a16="http://schemas.microsoft.com/office/drawing/2014/main" id="{0331C954-49F8-9DF5-8795-A8BED44ABA0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259C16A-6D70-46F6-BB13-4DDF4D227DE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8" name="Graphic 7">
            <a:extLst>
              <a:ext uri="{FF2B5EF4-FFF2-40B4-BE49-F238E27FC236}">
                <a16:creationId xmlns:a16="http://schemas.microsoft.com/office/drawing/2014/main" id="{7AD62FCC-CAB2-0F2C-5800-59A75EF4383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4873444C-6F5C-E5F9-9C67-F4D80DE8378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70118193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18AE1D-94C9-D3C6-0407-5B8FDFD3F4E5}"/>
              </a:ext>
            </a:extLst>
          </p:cNvPr>
          <p:cNvSpPr>
            <a:spLocks noGrp="1"/>
          </p:cNvSpPr>
          <p:nvPr>
            <p:ph type="sldNum" sz="quarter" idx="10"/>
          </p:nvPr>
        </p:nvSpPr>
        <p:spPr/>
        <p:txBody>
          <a:bodyPr/>
          <a:lstStyle/>
          <a:p>
            <a:pPr algn="r"/>
            <a:fld id="{5FF3D83E-15E1-4A03-AD1D-2D5ABF521937}" type="slidenum">
              <a:rPr lang="en-CA" smtClean="0"/>
              <a:pPr algn="r"/>
              <a:t>‹#›</a:t>
            </a:fld>
            <a:endParaRPr lang="en-CA" dirty="0"/>
          </a:p>
        </p:txBody>
      </p:sp>
      <p:sp>
        <p:nvSpPr>
          <p:cNvPr id="4" name="Title 1">
            <a:extLst>
              <a:ext uri="{FF2B5EF4-FFF2-40B4-BE49-F238E27FC236}">
                <a16:creationId xmlns:a16="http://schemas.microsoft.com/office/drawing/2014/main" id="{E43898ED-EE23-E8E6-8BBB-BF6BCCEDE2E4}"/>
              </a:ext>
            </a:extLst>
          </p:cNvPr>
          <p:cNvSpPr>
            <a:spLocks noGrp="1"/>
          </p:cNvSpPr>
          <p:nvPr>
            <p:ph type="title"/>
          </p:nvPr>
        </p:nvSpPr>
        <p:spPr>
          <a:xfrm>
            <a:off x="457888" y="457200"/>
            <a:ext cx="11200711" cy="987692"/>
          </a:xfrm>
        </p:spPr>
        <p:txBody>
          <a:bodyPr>
            <a:normAutofit fontScale="90000"/>
          </a:bodyPr>
          <a:lstStyle/>
          <a:p>
            <a:pPr>
              <a:lnSpc>
                <a:spcPct val="100000"/>
              </a:lnSpc>
            </a:pPr>
            <a:r>
              <a:rPr lang="en-US"/>
              <a:t>Click to edit Master title style</a:t>
            </a:r>
            <a:endParaRPr lang="en-US" dirty="0"/>
          </a:p>
        </p:txBody>
      </p:sp>
      <p:sp>
        <p:nvSpPr>
          <p:cNvPr id="5" name="Content Placeholder 2">
            <a:extLst>
              <a:ext uri="{FF2B5EF4-FFF2-40B4-BE49-F238E27FC236}">
                <a16:creationId xmlns:a16="http://schemas.microsoft.com/office/drawing/2014/main" id="{EF5871AD-F585-590D-505A-E9722A6C36D2}"/>
              </a:ext>
            </a:extLst>
          </p:cNvPr>
          <p:cNvSpPr>
            <a:spLocks noGrp="1"/>
          </p:cNvSpPr>
          <p:nvPr>
            <p:ph sz="quarter" idx="11"/>
          </p:nvPr>
        </p:nvSpPr>
        <p:spPr>
          <a:xfrm>
            <a:off x="457200" y="1700808"/>
            <a:ext cx="11201588" cy="4300106"/>
          </a:xfrm>
        </p:spPr>
        <p:txBody>
          <a:bodyPr/>
          <a:lstStyle/>
          <a:p>
            <a:pPr lvl="0"/>
            <a:r>
              <a:rPr lang="en-US" sz="1400">
                <a:solidFill>
                  <a:srgbClr val="464646"/>
                </a:solidFill>
              </a:rPr>
              <a:t>Click to edit Master text styles</a:t>
            </a:r>
          </a:p>
          <a:p>
            <a:pPr lvl="1"/>
            <a:r>
              <a:rPr lang="en-US" sz="1400">
                <a:solidFill>
                  <a:srgbClr val="464646"/>
                </a:solidFill>
              </a:rPr>
              <a:t>Second level</a:t>
            </a:r>
          </a:p>
          <a:p>
            <a:pPr lvl="2"/>
            <a:r>
              <a:rPr lang="en-US" sz="1400">
                <a:solidFill>
                  <a:srgbClr val="464646"/>
                </a:solidFill>
              </a:rPr>
              <a:t>Third level</a:t>
            </a:r>
          </a:p>
        </p:txBody>
      </p:sp>
      <p:graphicFrame>
        <p:nvGraphicFramePr>
          <p:cNvPr id="6" name="Table 5">
            <a:extLst>
              <a:ext uri="{FF2B5EF4-FFF2-40B4-BE49-F238E27FC236}">
                <a16:creationId xmlns:a16="http://schemas.microsoft.com/office/drawing/2014/main" id="{F7228F79-C6A8-AB5C-8580-0A095994C33C}"/>
              </a:ext>
            </a:extLst>
          </p:cNvPr>
          <p:cNvGraphicFramePr>
            <a:graphicFrameLocks noGrp="1"/>
          </p:cNvGraphicFramePr>
          <p:nvPr userDrawn="1">
            <p:extLst>
              <p:ext uri="{D42A27DB-BD31-4B8C-83A1-F6EECF244321}">
                <p14:modId xmlns:p14="http://schemas.microsoft.com/office/powerpoint/2010/main" val="2796964558"/>
              </p:ext>
            </p:extLst>
          </p:nvPr>
        </p:nvGraphicFramePr>
        <p:xfrm>
          <a:off x="533212" y="2983128"/>
          <a:ext cx="11019535" cy="2314146"/>
        </p:xfrm>
        <a:graphic>
          <a:graphicData uri="http://schemas.openxmlformats.org/drawingml/2006/table">
            <a:tbl>
              <a:tblPr bandRow="1">
                <a:tableStyleId>{8EC20E35-A176-4012-BC5E-935CFFF8708E}</a:tableStyleId>
              </a:tblPr>
              <a:tblGrid>
                <a:gridCol w="1610831">
                  <a:extLst>
                    <a:ext uri="{9D8B030D-6E8A-4147-A177-3AD203B41FA5}">
                      <a16:colId xmlns:a16="http://schemas.microsoft.com/office/drawing/2014/main" val="20000"/>
                    </a:ext>
                  </a:extLst>
                </a:gridCol>
                <a:gridCol w="9408704">
                  <a:extLst>
                    <a:ext uri="{9D8B030D-6E8A-4147-A177-3AD203B41FA5}">
                      <a16:colId xmlns:a16="http://schemas.microsoft.com/office/drawing/2014/main" val="20001"/>
                    </a:ext>
                  </a:extLst>
                </a:gridCol>
              </a:tblGrid>
              <a:tr h="273931">
                <a:tc gridSpan="2">
                  <a:txBody>
                    <a:bodyPr/>
                    <a:lstStyle/>
                    <a:p>
                      <a:pPr algn="l" fontAlgn="t"/>
                      <a:r>
                        <a:rPr lang="en-US" sz="1100" b="0" i="0" u="none" strike="noStrike" dirty="0">
                          <a:solidFill>
                            <a:schemeClr val="bg1"/>
                          </a:solidFill>
                          <a:effectLst/>
                          <a:latin typeface="Segoe UI" panose="020B0502040204020203" pitchFamily="34" charset="0"/>
                          <a:cs typeface="Segoe UI" panose="020B0502040204020203" pitchFamily="34" charset="0"/>
                        </a:rPr>
                        <a:t>MANDATORY PROTECTION FOR CONFIDENTIAL DATA</a:t>
                      </a: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tx2"/>
                    </a:solid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441571">
                <a:tc>
                  <a:txBody>
                    <a:bodyPr/>
                    <a:lstStyle/>
                    <a:p>
                      <a:pPr marL="0" algn="l" defTabSz="914400" rtl="0" eaLnBrk="1" fontAlgn="t" latinLnBrk="0" hangingPunct="1"/>
                      <a:r>
                        <a:rPr lang="en-US" sz="1100" u="none" strike="noStrike" kern="1200" dirty="0">
                          <a:effectLst/>
                          <a:latin typeface="Segoe UI Semibold" panose="020B0702040204020203" pitchFamily="34" charset="0"/>
                          <a:cs typeface="Segoe UI Semibold" panose="020B0702040204020203" pitchFamily="34" charset="0"/>
                        </a:rPr>
                        <a:t>Access</a:t>
                      </a:r>
                      <a:endParaRPr lang="en-US" sz="1100" b="1"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dirty="0">
                          <a:latin typeface="Segoe UI" panose="020B0502040204020203" pitchFamily="34" charset="0"/>
                          <a:cs typeface="Segoe UI" panose="020B0502040204020203" pitchFamily="34" charset="0"/>
                          <a:hlinkClick r:id="rId2"/>
                        </a:rPr>
                        <a:t>Company data</a:t>
                      </a:r>
                      <a:r>
                        <a:rPr lang="en-US" sz="1100" b="0" i="0" u="none" strike="noStrike" dirty="0">
                          <a:effectLst/>
                          <a:latin typeface="Segoe UI" panose="020B0502040204020203" pitchFamily="34" charset="0"/>
                          <a:cs typeface="Segoe UI" panose="020B0502040204020203" pitchFamily="34" charset="0"/>
                        </a:rPr>
                        <a:t>: May be granted to all Avanade personnel to</a:t>
                      </a:r>
                      <a:r>
                        <a:rPr lang="en-US" sz="1100" b="0" i="0" u="none" strike="noStrike" baseline="0" dirty="0">
                          <a:effectLst/>
                          <a:latin typeface="Segoe UI" panose="020B0502040204020203" pitchFamily="34" charset="0"/>
                          <a:cs typeface="Segoe UI" panose="020B0502040204020203" pitchFamily="34" charset="0"/>
                        </a:rPr>
                        <a:t> the extent </a:t>
                      </a:r>
                      <a:r>
                        <a:rPr lang="en-US" sz="1100" b="0" i="0" u="none" strike="noStrike" dirty="0">
                          <a:effectLst/>
                          <a:latin typeface="Segoe UI" panose="020B0502040204020203" pitchFamily="34" charset="0"/>
                          <a:cs typeface="Segoe UI" panose="020B0502040204020203" pitchFamily="34" charset="0"/>
                        </a:rPr>
                        <a:t>there is a legitimate business</a:t>
                      </a:r>
                      <a:r>
                        <a:rPr lang="en-US" sz="1100" b="0" i="0" u="none" strike="noStrike" baseline="0" dirty="0">
                          <a:effectLst/>
                          <a:latin typeface="Segoe UI" panose="020B0502040204020203" pitchFamily="34" charset="0"/>
                          <a:cs typeface="Segoe UI" panose="020B0502040204020203" pitchFamily="34" charset="0"/>
                        </a:rPr>
                        <a:t> reason.</a:t>
                      </a:r>
                    </a:p>
                    <a:p>
                      <a:pPr algn="l" fontAlgn="t"/>
                      <a:r>
                        <a:rPr lang="en-US" sz="1100" b="0" i="0" u="none" strike="noStrike" dirty="0">
                          <a:effectLst/>
                          <a:latin typeface="Segoe UI" panose="020B0502040204020203" pitchFamily="34" charset="0"/>
                          <a:cs typeface="Segoe UI" panose="020B0502040204020203" pitchFamily="34" charset="0"/>
                          <a:hlinkClick r:id="rId2"/>
                        </a:rPr>
                        <a:t>Client data</a:t>
                      </a:r>
                      <a:r>
                        <a:rPr lang="en-US" sz="1100" b="0" i="0" u="none" strike="noStrike" dirty="0">
                          <a:effectLst/>
                          <a:latin typeface="Segoe UI" panose="020B0502040204020203" pitchFamily="34" charset="0"/>
                          <a:cs typeface="Segoe UI" panose="020B0502040204020203" pitchFamily="34" charset="0"/>
                        </a:rPr>
                        <a:t>:</a:t>
                      </a:r>
                      <a:r>
                        <a:rPr lang="en-US" sz="1100" b="0" i="0" u="none" strike="noStrike" baseline="0" dirty="0">
                          <a:effectLst/>
                          <a:latin typeface="Segoe UI" panose="020B0502040204020203" pitchFamily="34" charset="0"/>
                          <a:cs typeface="Segoe UI" panose="020B0502040204020203" pitchFamily="34" charset="0"/>
                        </a:rPr>
                        <a:t> M</a:t>
                      </a:r>
                      <a:r>
                        <a:rPr lang="en-US" sz="1100" b="0" i="0" u="none" strike="noStrike" dirty="0">
                          <a:effectLst/>
                          <a:latin typeface="Segoe UI" panose="020B0502040204020203" pitchFamily="34" charset="0"/>
                          <a:cs typeface="Segoe UI" panose="020B0502040204020203" pitchFamily="34" charset="0"/>
                        </a:rPr>
                        <a:t>ay be shared with the entire</a:t>
                      </a:r>
                      <a:r>
                        <a:rPr lang="en-US" sz="1100" b="0" i="0" u="none" strike="noStrike" baseline="0" dirty="0">
                          <a:effectLst/>
                          <a:latin typeface="Segoe UI" panose="020B0502040204020203" pitchFamily="34" charset="0"/>
                          <a:cs typeface="Segoe UI" panose="020B0502040204020203" pitchFamily="34" charset="0"/>
                        </a:rPr>
                        <a:t> engagement team.</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273931">
                <a:tc>
                  <a:txBody>
                    <a:bodyPr/>
                    <a:lstStyle/>
                    <a:p>
                      <a:pPr marL="0" algn="l" defTabSz="914400" rtl="0" eaLnBrk="1" fontAlgn="t" latinLnBrk="0" hangingPunct="1"/>
                      <a:r>
                        <a:rPr lang="en-US" sz="1100" u="none" strike="noStrike" kern="1200" dirty="0">
                          <a:effectLst/>
                          <a:latin typeface="Segoe UI Semibold" panose="020B0702040204020203" pitchFamily="34" charset="0"/>
                          <a:cs typeface="Segoe UI Semibold" panose="020B0702040204020203" pitchFamily="34" charset="0"/>
                        </a:rPr>
                        <a:t>Devices</a:t>
                      </a:r>
                      <a:endParaRPr lang="en-US" sz="1100" b="1"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dirty="0">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273931">
                <a:tc>
                  <a:txBody>
                    <a:bodyPr/>
                    <a:lstStyle/>
                    <a:p>
                      <a:pPr marL="0" algn="l" defTabSz="914400" rtl="0" eaLnBrk="1" fontAlgn="t" latinLnBrk="0" hangingPunct="1"/>
                      <a:r>
                        <a:rPr lang="en-US" sz="1100" u="none" strike="noStrike" kern="1200" dirty="0">
                          <a:effectLst/>
                          <a:latin typeface="Segoe UI Semibold" panose="020B0702040204020203" pitchFamily="34" charset="0"/>
                          <a:cs typeface="Segoe UI Semibold" panose="020B0702040204020203" pitchFamily="34" charset="0"/>
                        </a:rPr>
                        <a:t>Storage/Sharing</a:t>
                      </a:r>
                      <a:endParaRPr lang="en-US" sz="1100" b="1"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strike="noStrike" baseline="0" dirty="0">
                          <a:effectLst/>
                          <a:latin typeface="Segoe UI" panose="020B0502040204020203" pitchFamily="34" charset="0"/>
                          <a:cs typeface="Segoe UI" panose="020B0502040204020203" pitchFamily="34" charset="0"/>
                        </a:rPr>
                        <a:t>Any company or client provided tool for storage or sharing is permissible.</a:t>
                      </a:r>
                      <a:endParaRPr lang="en-US" sz="1100" b="0" i="0" dirty="0">
                        <a:solidFill>
                          <a:schemeClr val="tx2"/>
                        </a:solidFill>
                        <a:latin typeface="Segoe UI" panose="020B0502040204020203" pitchFamily="34" charset="0"/>
                        <a:cs typeface="Segoe UI" panose="020B05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273931">
                <a:tc>
                  <a:txBody>
                    <a:bodyPr/>
                    <a:lstStyle/>
                    <a:p>
                      <a:pPr marL="0" algn="l" defTabSz="914400" rtl="0" eaLnBrk="1" fontAlgn="t" latinLnBrk="0" hangingPunct="1"/>
                      <a:r>
                        <a:rPr lang="en-US" sz="1100" u="none" strike="noStrike" kern="1200" dirty="0">
                          <a:effectLst/>
                          <a:latin typeface="Segoe UI Semibold" panose="020B0702040204020203" pitchFamily="34" charset="0"/>
                          <a:cs typeface="Segoe UI Semibold" panose="020B0702040204020203" pitchFamily="34" charset="0"/>
                        </a:rPr>
                        <a:t>Transmission</a:t>
                      </a:r>
                      <a:endParaRPr lang="en-US" sz="1100" b="1"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dirty="0">
                          <a:latin typeface="Segoe UI" panose="020B0502040204020203" pitchFamily="34" charset="0"/>
                          <a:cs typeface="Segoe UI" panose="020B0502040204020203" pitchFamily="34" charset="0"/>
                          <a:hlinkClick r:id="rId2"/>
                        </a:rPr>
                        <a:t>Company data</a:t>
                      </a:r>
                      <a:r>
                        <a:rPr lang="en-US" sz="1100" b="0" i="0" dirty="0">
                          <a:latin typeface="Segoe UI" panose="020B0502040204020203" pitchFamily="34" charset="0"/>
                          <a:cs typeface="Segoe UI" panose="020B0502040204020203" pitchFamily="34" charset="0"/>
                        </a:rPr>
                        <a:t> and </a:t>
                      </a:r>
                      <a:r>
                        <a:rPr lang="en-US" sz="1100" b="0" i="0" u="none" strike="noStrike" dirty="0">
                          <a:effectLst/>
                          <a:latin typeface="Segoe UI" panose="020B0502040204020203" pitchFamily="34" charset="0"/>
                          <a:cs typeface="Segoe UI" panose="020B0502040204020203" pitchFamily="34" charset="0"/>
                          <a:hlinkClick r:id="rId2"/>
                        </a:rPr>
                        <a:t>client data</a:t>
                      </a:r>
                      <a:r>
                        <a:rPr lang="en-US" sz="1100" b="0" i="0" u="none" strike="noStrike" dirty="0">
                          <a:effectLst/>
                          <a:latin typeface="Segoe UI" panose="020B0502040204020203" pitchFamily="34" charset="0"/>
                          <a:cs typeface="Segoe UI" panose="020B0502040204020203" pitchFamily="34" charset="0"/>
                        </a:rPr>
                        <a:t> </a:t>
                      </a:r>
                      <a:r>
                        <a:rPr lang="en-US" sz="1100" b="0" i="0" dirty="0">
                          <a:latin typeface="Segoe UI" panose="020B0502040204020203" pitchFamily="34" charset="0"/>
                          <a:cs typeface="Segoe UI" panose="020B0502040204020203" pitchFamily="34" charset="0"/>
                        </a:rPr>
                        <a:t>that is transmitted to or received from</a:t>
                      </a:r>
                      <a:r>
                        <a:rPr lang="en-US" sz="1100" b="0" i="0" baseline="0" dirty="0">
                          <a:latin typeface="Segoe UI" panose="020B0502040204020203" pitchFamily="34" charset="0"/>
                          <a:cs typeface="Segoe UI" panose="020B0502040204020203" pitchFamily="34" charset="0"/>
                        </a:rPr>
                        <a:t> </a:t>
                      </a:r>
                      <a:r>
                        <a:rPr lang="en-US" sz="1100" b="0" i="0" dirty="0">
                          <a:latin typeface="Segoe UI" panose="020B0502040204020203" pitchFamily="34" charset="0"/>
                          <a:cs typeface="Segoe UI" panose="020B0502040204020203" pitchFamily="34" charset="0"/>
                        </a:rPr>
                        <a:t>outside</a:t>
                      </a:r>
                      <a:r>
                        <a:rPr lang="en-US" sz="1100" b="0" i="0" baseline="0" dirty="0">
                          <a:latin typeface="Segoe UI" panose="020B0502040204020203" pitchFamily="34" charset="0"/>
                          <a:cs typeface="Segoe UI" panose="020B0502040204020203" pitchFamily="34" charset="0"/>
                        </a:rPr>
                        <a:t> of Avanade</a:t>
                      </a:r>
                      <a:r>
                        <a:rPr lang="en-US" sz="1100" b="0" i="0" dirty="0">
                          <a:latin typeface="Segoe UI" panose="020B0502040204020203" pitchFamily="34" charset="0"/>
                          <a:cs typeface="Segoe UI" panose="020B0502040204020203" pitchFamily="34" charset="0"/>
                        </a:rPr>
                        <a:t> must be encrypted</a:t>
                      </a:r>
                      <a:r>
                        <a:rPr lang="en-US" sz="1100" b="0" i="0" baseline="0" dirty="0">
                          <a:latin typeface="Segoe UI" panose="020B0502040204020203" pitchFamily="34" charset="0"/>
                          <a:cs typeface="Segoe UI" panose="020B0502040204020203" pitchFamily="34" charset="0"/>
                        </a:rPr>
                        <a:t> (e.g., FTPS, SSL, HTTPS, TLS).</a:t>
                      </a:r>
                      <a:endParaRPr lang="en-US" sz="1100" b="0" i="0" dirty="0">
                        <a:solidFill>
                          <a:schemeClr val="tx2"/>
                        </a:solidFill>
                        <a:latin typeface="Segoe UI" panose="020B0502040204020203" pitchFamily="34" charset="0"/>
                        <a:cs typeface="Segoe UI" panose="020B05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4"/>
                  </a:ext>
                </a:extLst>
              </a:tr>
              <a:tr h="776851">
                <a:tc>
                  <a:txBody>
                    <a:bodyPr/>
                    <a:lstStyle/>
                    <a:p>
                      <a:pPr marL="0" algn="l" defTabSz="914400" rtl="0" eaLnBrk="1" fontAlgn="t" latinLnBrk="0" hangingPunct="1"/>
                      <a:r>
                        <a:rPr lang="en-US" sz="1100" u="none" strike="noStrike" kern="1200" dirty="0">
                          <a:effectLst/>
                          <a:latin typeface="Segoe UI Semibold" panose="020B0702040204020203" pitchFamily="34" charset="0"/>
                          <a:cs typeface="Segoe UI Semibold" panose="020B0702040204020203" pitchFamily="34" charset="0"/>
                        </a:rPr>
                        <a:t>Retention</a:t>
                      </a:r>
                      <a:endParaRPr lang="en-US" sz="1100" b="1"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dirty="0">
                          <a:latin typeface="Segoe UI" panose="020B0502040204020203" pitchFamily="34" charset="0"/>
                          <a:cs typeface="Segoe UI" panose="020B0502040204020203" pitchFamily="34" charset="0"/>
                          <a:hlinkClick r:id="rId2"/>
                        </a:rPr>
                        <a:t>Company data</a:t>
                      </a:r>
                      <a:r>
                        <a:rPr lang="en-US" sz="1100" b="0" i="0" dirty="0">
                          <a:latin typeface="Segoe UI" panose="020B0502040204020203" pitchFamily="34" charset="0"/>
                          <a:cs typeface="Segoe UI" panose="020B0502040204020203" pitchFamily="34" charset="0"/>
                        </a:rPr>
                        <a:t>: If</a:t>
                      </a:r>
                      <a:r>
                        <a:rPr lang="en-US" sz="1100" b="0" i="0" baseline="0" dirty="0">
                          <a:latin typeface="Segoe UI" panose="020B0502040204020203" pitchFamily="34" charset="0"/>
                          <a:cs typeface="Segoe UI" panose="020B0502040204020203" pitchFamily="34" charset="0"/>
                        </a:rPr>
                        <a:t> retention is required per </a:t>
                      </a:r>
                      <a:r>
                        <a:rPr lang="en-US" sz="1100" b="0" i="0" baseline="0" dirty="0">
                          <a:latin typeface="Segoe UI" panose="020B0502040204020203" pitchFamily="34" charset="0"/>
                          <a:cs typeface="Segoe UI" panose="020B0502040204020203" pitchFamily="34" charset="0"/>
                          <a:hlinkClick r:id="rId3"/>
                        </a:rPr>
                        <a:t>Policy 1413AVA: Corporate Records Management</a:t>
                      </a:r>
                      <a:r>
                        <a:rPr lang="en-US" sz="1100" b="0" i="0" baseline="0" dirty="0">
                          <a:latin typeface="Segoe UI" panose="020B0502040204020203" pitchFamily="34" charset="0"/>
                          <a:cs typeface="Segoe UI" panose="020B0502040204020203" pitchFamily="34" charset="0"/>
                        </a:rPr>
                        <a:t>, contact your Functional Records Lead. All other company data should be </a:t>
                      </a:r>
                      <a:r>
                        <a:rPr lang="en-US" sz="1100" b="0" i="0" dirty="0">
                          <a:latin typeface="Segoe UI" panose="020B0502040204020203" pitchFamily="34" charset="0"/>
                          <a:cs typeface="Segoe UI" panose="020B0502040204020203" pitchFamily="34" charset="0"/>
                        </a:rPr>
                        <a:t>retained for 3 years once template/document/record is no longer current, then</a:t>
                      </a:r>
                      <a:r>
                        <a:rPr lang="en-US" sz="1100" b="0" i="0" baseline="0" dirty="0">
                          <a:latin typeface="Segoe UI" panose="020B0502040204020203" pitchFamily="34" charset="0"/>
                          <a:cs typeface="Segoe UI" panose="020B0502040204020203" pitchFamily="34" charset="0"/>
                        </a:rPr>
                        <a:t> securely deleted.</a:t>
                      </a:r>
                      <a:endParaRPr lang="en-US" sz="1100" b="0" i="0" dirty="0">
                        <a:latin typeface="Segoe UI" panose="020B0502040204020203" pitchFamily="34" charset="0"/>
                        <a:cs typeface="Segoe UI" panose="020B0502040204020203" pitchFamily="34" charset="0"/>
                      </a:endParaRPr>
                    </a:p>
                    <a:p>
                      <a:pPr algn="l" fontAlgn="t"/>
                      <a:r>
                        <a:rPr lang="en-US" sz="1100" b="0" i="0" u="none" strike="noStrike" dirty="0">
                          <a:effectLst/>
                          <a:latin typeface="Segoe UI" panose="020B0502040204020203" pitchFamily="34" charset="0"/>
                          <a:cs typeface="Segoe UI" panose="020B0502040204020203" pitchFamily="34" charset="0"/>
                          <a:hlinkClick r:id="rId2"/>
                        </a:rPr>
                        <a:t>Client data</a:t>
                      </a:r>
                      <a:r>
                        <a:rPr lang="en-US" sz="1100" b="0" i="0" u="none" strike="noStrike" dirty="0">
                          <a:effectLst/>
                          <a:latin typeface="Segoe UI" panose="020B0502040204020203" pitchFamily="34" charset="0"/>
                          <a:cs typeface="Segoe UI" panose="020B0502040204020203" pitchFamily="34" charset="0"/>
                        </a:rPr>
                        <a:t>: If</a:t>
                      </a:r>
                      <a:r>
                        <a:rPr lang="en-US" sz="1100" b="0" i="0" u="none" strike="noStrike" baseline="0" dirty="0">
                          <a:effectLst/>
                          <a:latin typeface="Segoe UI" panose="020B0502040204020203" pitchFamily="34" charset="0"/>
                          <a:cs typeface="Segoe UI" panose="020B0502040204020203" pitchFamily="34" charset="0"/>
                        </a:rPr>
                        <a:t> retention is required per </a:t>
                      </a:r>
                      <a:r>
                        <a:rPr lang="en-US" sz="1100" b="0" i="0" u="none" strike="noStrike" baseline="0" dirty="0">
                          <a:effectLst/>
                          <a:latin typeface="Segoe UI" panose="020B0502040204020203" pitchFamily="34" charset="0"/>
                          <a:cs typeface="Segoe UI" panose="020B0502040204020203" pitchFamily="34" charset="0"/>
                          <a:hlinkClick r:id="rId4"/>
                        </a:rPr>
                        <a:t>Policy 0123AVA: Client Records Management</a:t>
                      </a:r>
                      <a:r>
                        <a:rPr lang="en-US" sz="1100" b="0" i="0" u="none" strike="noStrike" baseline="0" dirty="0">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250681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Default Cov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1886E79-9219-F17B-3C70-41B15AE518FB}"/>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F4B3D787-7334-4982-80B7-C944E69A29D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16" name="Title 7">
            <a:extLst>
              <a:ext uri="{FF2B5EF4-FFF2-40B4-BE49-F238E27FC236}">
                <a16:creationId xmlns:a16="http://schemas.microsoft.com/office/drawing/2014/main" id="{7815DE0C-5A28-56AF-3943-38EED1379F73}"/>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8" name="Text Placeholder 9">
            <a:extLst>
              <a:ext uri="{FF2B5EF4-FFF2-40B4-BE49-F238E27FC236}">
                <a16:creationId xmlns:a16="http://schemas.microsoft.com/office/drawing/2014/main" id="{D14972AC-7882-F4C6-71D6-47442D58E085}"/>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2" name="Picture 1">
            <a:extLst>
              <a:ext uri="{FF2B5EF4-FFF2-40B4-BE49-F238E27FC236}">
                <a16:creationId xmlns:a16="http://schemas.microsoft.com/office/drawing/2014/main" id="{85B1D190-8EF7-2DC1-1C48-7AD61E9909E6}"/>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3" name="Picture 2" descr="Logo&#10;&#10;Description automatically generated">
            <a:extLst>
              <a:ext uri="{FF2B5EF4-FFF2-40B4-BE49-F238E27FC236}">
                <a16:creationId xmlns:a16="http://schemas.microsoft.com/office/drawing/2014/main" id="{B5D698D0-3997-AFDF-8B57-7A5E9687D168}"/>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pic>
        <p:nvPicPr>
          <p:cNvPr id="4" name="Picture 3" descr="A picture containing connector, cable&#10;&#10;Description automatically generated">
            <a:extLst>
              <a:ext uri="{FF2B5EF4-FFF2-40B4-BE49-F238E27FC236}">
                <a16:creationId xmlns:a16="http://schemas.microsoft.com/office/drawing/2014/main" id="{44E9AC7C-EA8A-DB28-854D-B963D059F4D8}"/>
              </a:ext>
            </a:extLst>
          </p:cNvPr>
          <p:cNvPicPr>
            <a:picLocks noChangeAspect="1"/>
          </p:cNvPicPr>
          <p:nvPr userDrawn="1"/>
        </p:nvPicPr>
        <p:blipFill>
          <a:blip r:embed="rId5"/>
          <a:stretch>
            <a:fillRect/>
          </a:stretch>
        </p:blipFill>
        <p:spPr>
          <a:xfrm>
            <a:off x="0" y="204307"/>
            <a:ext cx="12192000" cy="3498573"/>
          </a:xfrm>
          <a:prstGeom prst="rect">
            <a:avLst/>
          </a:prstGeom>
        </p:spPr>
      </p:pic>
      <p:pic>
        <p:nvPicPr>
          <p:cNvPr id="6" name="Graphic 5">
            <a:extLst>
              <a:ext uri="{FF2B5EF4-FFF2-40B4-BE49-F238E27FC236}">
                <a16:creationId xmlns:a16="http://schemas.microsoft.com/office/drawing/2014/main" id="{FBB439F9-A6E1-0F4D-C2DE-0021CA8DDD6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172181122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solidFill>
          <a:schemeClr val="bg1"/>
        </a:solid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3546DB1B-99CB-5524-57E1-771E0E287341}"/>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0" y="1700808"/>
            <a:ext cx="11201588" cy="430010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a:extLst>
              <a:ext uri="{FF2B5EF4-FFF2-40B4-BE49-F238E27FC236}">
                <a16:creationId xmlns:a16="http://schemas.microsoft.com/office/drawing/2014/main" id="{1E6496CA-2B77-15D6-DADC-74A4D06819E5}"/>
              </a:ext>
            </a:extLst>
          </p:cNvPr>
          <p:cNvSpPr>
            <a:spLocks noGrp="1"/>
          </p:cNvSpPr>
          <p:nvPr>
            <p:ph type="sldNum" sz="quarter" idx="1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24650093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en content white">
    <p:bg bwMode="ltGray">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3" name="Text Placeholder 7">
            <a:extLst>
              <a:ext uri="{FF2B5EF4-FFF2-40B4-BE49-F238E27FC236}">
                <a16:creationId xmlns:a16="http://schemas.microsoft.com/office/drawing/2014/main" id="{103A65A1-9BA3-5FEF-DE29-03D23169B78C}"/>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01</a:t>
            </a:r>
          </a:p>
        </p:txBody>
      </p:sp>
      <p:sp>
        <p:nvSpPr>
          <p:cNvPr id="5" name="Text Placeholder 17">
            <a:extLst>
              <a:ext uri="{FF2B5EF4-FFF2-40B4-BE49-F238E27FC236}">
                <a16:creationId xmlns:a16="http://schemas.microsoft.com/office/drawing/2014/main" id="{7A41A8C1-B8C7-CD46-761F-46CE1B067AC7}"/>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8CE46B96-3CC5-5C8F-04B9-4CE029F39CCB}"/>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02</a:t>
            </a:r>
          </a:p>
        </p:txBody>
      </p:sp>
      <p:sp>
        <p:nvSpPr>
          <p:cNvPr id="7" name="Text Placeholder 17">
            <a:extLst>
              <a:ext uri="{FF2B5EF4-FFF2-40B4-BE49-F238E27FC236}">
                <a16:creationId xmlns:a16="http://schemas.microsoft.com/office/drawing/2014/main" id="{4D2A1FA7-0803-D4CC-504D-5BDE1BEA9BA2}"/>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9" name="Text Placeholder 7">
            <a:extLst>
              <a:ext uri="{FF2B5EF4-FFF2-40B4-BE49-F238E27FC236}">
                <a16:creationId xmlns:a16="http://schemas.microsoft.com/office/drawing/2014/main" id="{7F8EE113-52F0-8B79-0BF0-8E16E678747E}"/>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03</a:t>
            </a:r>
          </a:p>
        </p:txBody>
      </p:sp>
      <p:sp>
        <p:nvSpPr>
          <p:cNvPr id="10" name="Text Placeholder 17">
            <a:extLst>
              <a:ext uri="{FF2B5EF4-FFF2-40B4-BE49-F238E27FC236}">
                <a16:creationId xmlns:a16="http://schemas.microsoft.com/office/drawing/2014/main" id="{2656D415-4863-1D64-3877-DBA6E4130705}"/>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1" name="Text Placeholder 7">
            <a:extLst>
              <a:ext uri="{FF2B5EF4-FFF2-40B4-BE49-F238E27FC236}">
                <a16:creationId xmlns:a16="http://schemas.microsoft.com/office/drawing/2014/main" id="{21537A39-CABD-B23A-D113-CC67D83B4BB9}"/>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04</a:t>
            </a:r>
          </a:p>
        </p:txBody>
      </p:sp>
      <p:sp>
        <p:nvSpPr>
          <p:cNvPr id="12" name="Text Placeholder 17">
            <a:extLst>
              <a:ext uri="{FF2B5EF4-FFF2-40B4-BE49-F238E27FC236}">
                <a16:creationId xmlns:a16="http://schemas.microsoft.com/office/drawing/2014/main" id="{FD273C62-EB99-279D-64E8-B884873C1D73}"/>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39504631-2507-0CA3-F9E5-494297A5CA38}"/>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05</a:t>
            </a:r>
          </a:p>
        </p:txBody>
      </p:sp>
      <p:sp>
        <p:nvSpPr>
          <p:cNvPr id="14" name="Text Placeholder 17">
            <a:extLst>
              <a:ext uri="{FF2B5EF4-FFF2-40B4-BE49-F238E27FC236}">
                <a16:creationId xmlns:a16="http://schemas.microsoft.com/office/drawing/2014/main" id="{B60B328A-161C-B1DE-AD05-79864CA6040B}"/>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932B228A-159A-2D8A-16F5-F2A802F21388}"/>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06</a:t>
            </a:r>
          </a:p>
        </p:txBody>
      </p:sp>
      <p:sp>
        <p:nvSpPr>
          <p:cNvPr id="16" name="Text Placeholder 17">
            <a:extLst>
              <a:ext uri="{FF2B5EF4-FFF2-40B4-BE49-F238E27FC236}">
                <a16:creationId xmlns:a16="http://schemas.microsoft.com/office/drawing/2014/main" id="{227A143F-F4D2-5A3E-22A8-51FB3E73A94F}"/>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A5176CA-787A-D4DA-EEF2-076A771A312F}"/>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07</a:t>
            </a:r>
          </a:p>
        </p:txBody>
      </p:sp>
      <p:sp>
        <p:nvSpPr>
          <p:cNvPr id="19" name="Text Placeholder 17">
            <a:extLst>
              <a:ext uri="{FF2B5EF4-FFF2-40B4-BE49-F238E27FC236}">
                <a16:creationId xmlns:a16="http://schemas.microsoft.com/office/drawing/2014/main" id="{E72682CC-6D2C-8D80-DBD7-C00C270BCE1E}"/>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68A8336A-008C-A965-E68A-0E864E02ED0D}"/>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08</a:t>
            </a:r>
          </a:p>
        </p:txBody>
      </p:sp>
      <p:sp>
        <p:nvSpPr>
          <p:cNvPr id="21" name="Text Placeholder 17">
            <a:extLst>
              <a:ext uri="{FF2B5EF4-FFF2-40B4-BE49-F238E27FC236}">
                <a16:creationId xmlns:a16="http://schemas.microsoft.com/office/drawing/2014/main" id="{C82EAC7B-5B4B-53CB-109D-4CC72EF99897}"/>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2" name="Text Placeholder 7">
            <a:extLst>
              <a:ext uri="{FF2B5EF4-FFF2-40B4-BE49-F238E27FC236}">
                <a16:creationId xmlns:a16="http://schemas.microsoft.com/office/drawing/2014/main" id="{2A4F3D01-94BF-DD9F-673F-CF5F5D6FB215}"/>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09</a:t>
            </a:r>
          </a:p>
        </p:txBody>
      </p:sp>
      <p:sp>
        <p:nvSpPr>
          <p:cNvPr id="23" name="Text Placeholder 17">
            <a:extLst>
              <a:ext uri="{FF2B5EF4-FFF2-40B4-BE49-F238E27FC236}">
                <a16:creationId xmlns:a16="http://schemas.microsoft.com/office/drawing/2014/main" id="{BC54AC7D-40F8-F738-5162-DD6631408547}"/>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4" name="Text Placeholder 7">
            <a:extLst>
              <a:ext uri="{FF2B5EF4-FFF2-40B4-BE49-F238E27FC236}">
                <a16:creationId xmlns:a16="http://schemas.microsoft.com/office/drawing/2014/main" id="{17E4674F-8891-BABB-F6D9-7791E6333BE1}"/>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10</a:t>
            </a:r>
          </a:p>
        </p:txBody>
      </p:sp>
      <p:sp>
        <p:nvSpPr>
          <p:cNvPr id="25" name="Text Placeholder 17">
            <a:extLst>
              <a:ext uri="{FF2B5EF4-FFF2-40B4-BE49-F238E27FC236}">
                <a16:creationId xmlns:a16="http://schemas.microsoft.com/office/drawing/2014/main" id="{9F752569-F23E-EC6E-C511-B8E034158AE6}"/>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 name="Slide Number Placeholder 1">
            <a:extLst>
              <a:ext uri="{FF2B5EF4-FFF2-40B4-BE49-F238E27FC236}">
                <a16:creationId xmlns:a16="http://schemas.microsoft.com/office/drawing/2014/main" id="{35ACA231-9FEA-71C6-91CC-CF940004C39E}"/>
              </a:ext>
            </a:extLst>
          </p:cNvPr>
          <p:cNvSpPr>
            <a:spLocks noGrp="1"/>
          </p:cNvSpPr>
          <p:nvPr>
            <p:ph type="sldNum" sz="quarter" idx="30"/>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88636355"/>
      </p:ext>
    </p:extLst>
  </p:cSld>
  <p:clrMapOvr>
    <a:overrideClrMapping bg1="lt1" tx1="dk1" bg2="lt2" tx2="dk2" accent1="accent1" accent2="accent2" accent3="accent3" accent4="accent4" accent5="accent5" accent6="accent6" hlink="hlink" folHlink="folHlink"/>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Ten content aurora">
    <p:bg bwMode="ltGray">
      <p:bgPr>
        <a:gradFill flip="none" rotWithShape="1">
          <a:gsLst>
            <a:gs pos="4000">
              <a:srgbClr val="890078"/>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1" name="Picture 30" descr="Logo&#10;&#10;Description automatically generated">
            <a:extLst>
              <a:ext uri="{FF2B5EF4-FFF2-40B4-BE49-F238E27FC236}">
                <a16:creationId xmlns:a16="http://schemas.microsoft.com/office/drawing/2014/main" id="{AE150103-C9EC-F091-783C-8228210D5B9D}"/>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400050" y="6226983"/>
            <a:ext cx="1494932" cy="548639"/>
          </a:xfrm>
          <a:prstGeom prst="rect">
            <a:avLst/>
          </a:prstGeom>
        </p:spPr>
      </p:pic>
      <p:sp>
        <p:nvSpPr>
          <p:cNvPr id="34" name="Title 1">
            <a:extLst>
              <a:ext uri="{FF2B5EF4-FFF2-40B4-BE49-F238E27FC236}">
                <a16:creationId xmlns:a16="http://schemas.microsoft.com/office/drawing/2014/main" id="{478929EE-90EC-E796-2FD6-3D3D82FCDBA7}"/>
              </a:ext>
            </a:extLst>
          </p:cNvPr>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35" name="Text Placeholder 7">
            <a:extLst>
              <a:ext uri="{FF2B5EF4-FFF2-40B4-BE49-F238E27FC236}">
                <a16:creationId xmlns:a16="http://schemas.microsoft.com/office/drawing/2014/main" id="{5911E09F-F173-578E-C704-272662FE42FA}"/>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6" name="Text Placeholder 17">
            <a:extLst>
              <a:ext uri="{FF2B5EF4-FFF2-40B4-BE49-F238E27FC236}">
                <a16:creationId xmlns:a16="http://schemas.microsoft.com/office/drawing/2014/main" id="{9FECAE49-9679-0CDD-0407-0BAF8641607D}"/>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813C46CF-751D-000D-3F46-7CD49BC54CA6}"/>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40" name="Text Placeholder 17">
            <a:extLst>
              <a:ext uri="{FF2B5EF4-FFF2-40B4-BE49-F238E27FC236}">
                <a16:creationId xmlns:a16="http://schemas.microsoft.com/office/drawing/2014/main" id="{3C6C9583-E61D-582B-B9F7-A9C2B3611F0D}"/>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3" name="Text Placeholder 7">
            <a:extLst>
              <a:ext uri="{FF2B5EF4-FFF2-40B4-BE49-F238E27FC236}">
                <a16:creationId xmlns:a16="http://schemas.microsoft.com/office/drawing/2014/main" id="{BC0CA3EB-96C1-5028-EA40-CB74581DFE7D}"/>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46" name="Text Placeholder 17">
            <a:extLst>
              <a:ext uri="{FF2B5EF4-FFF2-40B4-BE49-F238E27FC236}">
                <a16:creationId xmlns:a16="http://schemas.microsoft.com/office/drawing/2014/main" id="{07C6DA12-C67C-87E7-53A4-7C2545D74AFB}"/>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9" name="Text Placeholder 7">
            <a:extLst>
              <a:ext uri="{FF2B5EF4-FFF2-40B4-BE49-F238E27FC236}">
                <a16:creationId xmlns:a16="http://schemas.microsoft.com/office/drawing/2014/main" id="{5D0910C9-255F-A524-0C50-A8A611830BA5}"/>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50" name="Text Placeholder 17">
            <a:extLst>
              <a:ext uri="{FF2B5EF4-FFF2-40B4-BE49-F238E27FC236}">
                <a16:creationId xmlns:a16="http://schemas.microsoft.com/office/drawing/2014/main" id="{3292D09D-8321-0815-34B0-29B288A611F7}"/>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1" name="Text Placeholder 7">
            <a:extLst>
              <a:ext uri="{FF2B5EF4-FFF2-40B4-BE49-F238E27FC236}">
                <a16:creationId xmlns:a16="http://schemas.microsoft.com/office/drawing/2014/main" id="{4F7E66C4-97B3-9428-2D76-AAAB3682891F}"/>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52" name="Text Placeholder 17">
            <a:extLst>
              <a:ext uri="{FF2B5EF4-FFF2-40B4-BE49-F238E27FC236}">
                <a16:creationId xmlns:a16="http://schemas.microsoft.com/office/drawing/2014/main" id="{780D0E5D-3D84-5E66-EA78-92C5998599EC}"/>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3" name="Text Placeholder 7">
            <a:extLst>
              <a:ext uri="{FF2B5EF4-FFF2-40B4-BE49-F238E27FC236}">
                <a16:creationId xmlns:a16="http://schemas.microsoft.com/office/drawing/2014/main" id="{356BAD5F-B05C-19B7-98B5-8CDE61BD8222}"/>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06</a:t>
            </a:r>
          </a:p>
        </p:txBody>
      </p:sp>
      <p:sp>
        <p:nvSpPr>
          <p:cNvPr id="54" name="Text Placeholder 17">
            <a:extLst>
              <a:ext uri="{FF2B5EF4-FFF2-40B4-BE49-F238E27FC236}">
                <a16:creationId xmlns:a16="http://schemas.microsoft.com/office/drawing/2014/main" id="{612D9248-7969-3866-8568-A6E4BB33F9A8}"/>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55" name="Text Placeholder 7">
            <a:extLst>
              <a:ext uri="{FF2B5EF4-FFF2-40B4-BE49-F238E27FC236}">
                <a16:creationId xmlns:a16="http://schemas.microsoft.com/office/drawing/2014/main" id="{0166A944-73A4-AE9E-9D5C-AFA9AE67B426}"/>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07</a:t>
            </a:r>
          </a:p>
        </p:txBody>
      </p:sp>
      <p:sp>
        <p:nvSpPr>
          <p:cNvPr id="56" name="Text Placeholder 17">
            <a:extLst>
              <a:ext uri="{FF2B5EF4-FFF2-40B4-BE49-F238E27FC236}">
                <a16:creationId xmlns:a16="http://schemas.microsoft.com/office/drawing/2014/main" id="{EF8C358E-4E72-6D47-AC9B-9E98B5D1E377}"/>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7" name="Text Placeholder 7">
            <a:extLst>
              <a:ext uri="{FF2B5EF4-FFF2-40B4-BE49-F238E27FC236}">
                <a16:creationId xmlns:a16="http://schemas.microsoft.com/office/drawing/2014/main" id="{06F580CB-EA27-B73D-81A6-33C38D857F82}"/>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08</a:t>
            </a:r>
          </a:p>
        </p:txBody>
      </p:sp>
      <p:sp>
        <p:nvSpPr>
          <p:cNvPr id="58" name="Text Placeholder 17">
            <a:extLst>
              <a:ext uri="{FF2B5EF4-FFF2-40B4-BE49-F238E27FC236}">
                <a16:creationId xmlns:a16="http://schemas.microsoft.com/office/drawing/2014/main" id="{A91DDBEF-7B61-2A23-2299-AEEDC6436009}"/>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9" name="Text Placeholder 7">
            <a:extLst>
              <a:ext uri="{FF2B5EF4-FFF2-40B4-BE49-F238E27FC236}">
                <a16:creationId xmlns:a16="http://schemas.microsoft.com/office/drawing/2014/main" id="{00EC9594-0701-921F-7462-BA195E840ED3}"/>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09</a:t>
            </a:r>
          </a:p>
        </p:txBody>
      </p:sp>
      <p:sp>
        <p:nvSpPr>
          <p:cNvPr id="60" name="Text Placeholder 17">
            <a:extLst>
              <a:ext uri="{FF2B5EF4-FFF2-40B4-BE49-F238E27FC236}">
                <a16:creationId xmlns:a16="http://schemas.microsoft.com/office/drawing/2014/main" id="{76DAD3E8-0F4D-10B6-A548-319AF122BA2D}"/>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1" name="Text Placeholder 7">
            <a:extLst>
              <a:ext uri="{FF2B5EF4-FFF2-40B4-BE49-F238E27FC236}">
                <a16:creationId xmlns:a16="http://schemas.microsoft.com/office/drawing/2014/main" id="{4F29B8C8-51B6-160A-A9F0-64EDB98E776A}"/>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10</a:t>
            </a:r>
          </a:p>
        </p:txBody>
      </p:sp>
      <p:sp>
        <p:nvSpPr>
          <p:cNvPr id="62" name="Text Placeholder 17">
            <a:extLst>
              <a:ext uri="{FF2B5EF4-FFF2-40B4-BE49-F238E27FC236}">
                <a16:creationId xmlns:a16="http://schemas.microsoft.com/office/drawing/2014/main" id="{F87CC49F-ACC8-5D30-0627-14DD7643BBC0}"/>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 name="Footer Placeholder 4">
            <a:extLst>
              <a:ext uri="{FF2B5EF4-FFF2-40B4-BE49-F238E27FC236}">
                <a16:creationId xmlns:a16="http://schemas.microsoft.com/office/drawing/2014/main" id="{E147AB53-C691-5013-D7C3-027518C8D5B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2B1E1B65-15D6-47E3-B4BC-3965E710E8B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5" name="Graphic 4">
            <a:extLst>
              <a:ext uri="{FF2B5EF4-FFF2-40B4-BE49-F238E27FC236}">
                <a16:creationId xmlns:a16="http://schemas.microsoft.com/office/drawing/2014/main" id="{84805073-BB1F-D8CD-4F91-42AE7324BA2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534625" y="6429315"/>
            <a:ext cx="1694769" cy="164010"/>
          </a:xfrm>
          <a:prstGeom prst="rect">
            <a:avLst/>
          </a:prstGeom>
        </p:spPr>
      </p:pic>
      <p:sp>
        <p:nvSpPr>
          <p:cNvPr id="2" name="Slide Number Placeholder 1">
            <a:extLst>
              <a:ext uri="{FF2B5EF4-FFF2-40B4-BE49-F238E27FC236}">
                <a16:creationId xmlns:a16="http://schemas.microsoft.com/office/drawing/2014/main" id="{F283E5AE-084B-D203-27C8-C136702D4E12}"/>
              </a:ext>
            </a:extLst>
          </p:cNvPr>
          <p:cNvSpPr>
            <a:spLocks noGrp="1"/>
          </p:cNvSpPr>
          <p:nvPr>
            <p:ph type="sldNum" sz="quarter" idx="30"/>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485154319"/>
      </p:ext>
    </p:extLst>
  </p:cSld>
  <p:clrMapOvr>
    <a:overrideClrMapping bg1="lt1" tx1="dk1" bg2="lt2" tx2="dk2" accent1="accent1" accent2="accent2" accent3="accent3" accent4="accent4" accent5="accent5" accent6="accent6"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Five content aurora">
    <p:bg bwMode="ltGray">
      <p:bgPr>
        <a:gradFill flip="none" rotWithShape="1">
          <a:gsLst>
            <a:gs pos="100000">
              <a:schemeClr val="tx2"/>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8730EC-DD51-B99C-842B-EFFBD0F67082}"/>
              </a:ext>
            </a:extLst>
          </p:cNvPr>
          <p:cNvSpPr/>
          <p:nvPr userDrawn="1"/>
        </p:nvSpPr>
        <p:spPr>
          <a:xfrm>
            <a:off x="1" y="0"/>
            <a:ext cx="7180735" cy="6858000"/>
          </a:xfrm>
          <a:prstGeom prst="rect">
            <a:avLst/>
          </a:prstGeom>
          <a:gradFill flip="none" rotWithShape="1">
            <a:gsLst>
              <a:gs pos="100000">
                <a:schemeClr val="tx2">
                  <a:lumMod val="0"/>
                  <a:alpha val="0"/>
                </a:schemeClr>
              </a:gs>
              <a:gs pos="0">
                <a:schemeClr val="accent1">
                  <a:lumMod val="0"/>
                  <a:alpha val="8000"/>
                </a:schemeClr>
              </a:gs>
            </a:gsLst>
            <a:lin ang="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dirty="0"/>
          </a:p>
        </p:txBody>
      </p:sp>
      <p:pic>
        <p:nvPicPr>
          <p:cNvPr id="18" name="Picture 17" descr="A picture containing icon&#10;&#10;Description automatically generated">
            <a:extLst>
              <a:ext uri="{FF2B5EF4-FFF2-40B4-BE49-F238E27FC236}">
                <a16:creationId xmlns:a16="http://schemas.microsoft.com/office/drawing/2014/main" id="{64C3455E-1EFC-A442-358F-8FE75BAFB074}"/>
              </a:ext>
            </a:extLst>
          </p:cNvPr>
          <p:cNvPicPr>
            <a:picLocks noChangeAspect="1"/>
          </p:cNvPicPr>
          <p:nvPr userDrawn="1"/>
        </p:nvPicPr>
        <p:blipFill>
          <a:blip r:embed="rId2"/>
          <a:stretch>
            <a:fillRect/>
          </a:stretch>
        </p:blipFill>
        <p:spPr>
          <a:xfrm>
            <a:off x="0" y="127974"/>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3D437056-B5AC-4147-6F6D-1181C074640D}"/>
              </a:ext>
            </a:extLst>
          </p:cNvPr>
          <p:cNvPicPr>
            <a:picLocks noChangeAspect="1"/>
          </p:cNvPicPr>
          <p:nvPr userDrawn="1"/>
        </p:nvPicPr>
        <p:blipFill>
          <a:blip r:embed="rId3"/>
          <a:stretch>
            <a:fillRect/>
          </a:stretch>
        </p:blipFill>
        <p:spPr>
          <a:xfrm>
            <a:off x="0" y="632621"/>
            <a:ext cx="12192000" cy="1537252"/>
          </a:xfrm>
          <a:prstGeom prst="rect">
            <a:avLst/>
          </a:prstGeom>
        </p:spPr>
      </p:pic>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67783" y="2077065"/>
            <a:ext cx="11191329"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67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4226675"/>
            <a:ext cx="2115353"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4226675"/>
            <a:ext cx="2108785"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4226675"/>
            <a:ext cx="2102217"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4226675"/>
            <a:ext cx="2102219"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4226675"/>
            <a:ext cx="2102220"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1" name="Text Placeholder 7">
            <a:extLst>
              <a:ext uri="{FF2B5EF4-FFF2-40B4-BE49-F238E27FC236}">
                <a16:creationId xmlns:a16="http://schemas.microsoft.com/office/drawing/2014/main" id="{74B1F28E-6795-78DB-A045-E2E347D9899C}"/>
              </a:ext>
            </a:extLst>
          </p:cNvPr>
          <p:cNvSpPr>
            <a:spLocks noGrp="1"/>
          </p:cNvSpPr>
          <p:nvPr>
            <p:ph type="body" sz="quarter" idx="20" hasCustomPrompt="1"/>
          </p:nvPr>
        </p:nvSpPr>
        <p:spPr>
          <a:xfrm>
            <a:off x="2771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32" name="Text Placeholder 7">
            <a:extLst>
              <a:ext uri="{FF2B5EF4-FFF2-40B4-BE49-F238E27FC236}">
                <a16:creationId xmlns:a16="http://schemas.microsoft.com/office/drawing/2014/main" id="{E1C44F5D-FB9F-EB95-0B4A-BE0D77BECE45}"/>
              </a:ext>
            </a:extLst>
          </p:cNvPr>
          <p:cNvSpPr>
            <a:spLocks noGrp="1"/>
          </p:cNvSpPr>
          <p:nvPr>
            <p:ph type="body" sz="quarter" idx="21" hasCustomPrompt="1"/>
          </p:nvPr>
        </p:nvSpPr>
        <p:spPr>
          <a:xfrm>
            <a:off x="5037014"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DE5E256D-3E41-D488-251F-B196C454B1C3}"/>
              </a:ext>
            </a:extLst>
          </p:cNvPr>
          <p:cNvSpPr>
            <a:spLocks noGrp="1"/>
          </p:cNvSpPr>
          <p:nvPr>
            <p:ph type="body" sz="quarter" idx="22" hasCustomPrompt="1"/>
          </p:nvPr>
        </p:nvSpPr>
        <p:spPr>
          <a:xfrm>
            <a:off x="7298962"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34" name="Text Placeholder 7">
            <a:extLst>
              <a:ext uri="{FF2B5EF4-FFF2-40B4-BE49-F238E27FC236}">
                <a16:creationId xmlns:a16="http://schemas.microsoft.com/office/drawing/2014/main" id="{4A599352-4552-0564-9355-1A48F0E32E48}"/>
              </a:ext>
            </a:extLst>
          </p:cNvPr>
          <p:cNvSpPr>
            <a:spLocks noGrp="1"/>
          </p:cNvSpPr>
          <p:nvPr>
            <p:ph type="body" sz="quarter" idx="23" hasCustomPrompt="1"/>
          </p:nvPr>
        </p:nvSpPr>
        <p:spPr>
          <a:xfrm>
            <a:off x="9560910"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pic>
        <p:nvPicPr>
          <p:cNvPr id="2" name="Picture 1" descr="Logo&#10;&#10;Description automatically generated">
            <a:extLst>
              <a:ext uri="{FF2B5EF4-FFF2-40B4-BE49-F238E27FC236}">
                <a16:creationId xmlns:a16="http://schemas.microsoft.com/office/drawing/2014/main" id="{F2CBFBCF-1058-BD06-B7E2-2E55A48B9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6209F34-530D-CDE1-CD15-A8698D02FA57}"/>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AE3E3E96-677A-4793-9C45-E4476EB1D088}"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9" name="Graphic 8">
            <a:extLst>
              <a:ext uri="{FF2B5EF4-FFF2-40B4-BE49-F238E27FC236}">
                <a16:creationId xmlns:a16="http://schemas.microsoft.com/office/drawing/2014/main" id="{11B0E837-3024-07AB-C0E4-75AE372AF1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F2C0613-20A2-1FF0-CBA7-8F48B4CBF196}"/>
              </a:ext>
            </a:extLst>
          </p:cNvPr>
          <p:cNvSpPr>
            <a:spLocks noGrp="1"/>
          </p:cNvSpPr>
          <p:nvPr>
            <p:ph type="sldNum" sz="quarter" idx="24"/>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540052559"/>
      </p:ext>
    </p:extLst>
  </p:cSld>
  <p:clrMapOvr>
    <a:overrideClrMapping bg1="lt1" tx1="dk1" bg2="lt2" tx2="dk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Five content solar">
    <p:bg bwMode="ltGray">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57200" y="686605"/>
            <a:ext cx="11201401"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57200" y="1876548"/>
            <a:ext cx="2115353"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dirty="0"/>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2519696"/>
            <a:ext cx="2115353"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CA8DE2ED-DBE7-A4E0-D02A-184D497FDA23}"/>
              </a:ext>
            </a:extLst>
          </p:cNvPr>
          <p:cNvSpPr>
            <a:spLocks noGrp="1"/>
          </p:cNvSpPr>
          <p:nvPr>
            <p:ph type="body" sz="quarter" idx="12" hasCustomPrompt="1"/>
          </p:nvPr>
        </p:nvSpPr>
        <p:spPr>
          <a:xfrm>
            <a:off x="2764483" y="1876548"/>
            <a:ext cx="2108785"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2519696"/>
            <a:ext cx="2108785"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D5A01C05-EB16-96E0-CB56-9A050932A040}"/>
              </a:ext>
            </a:extLst>
          </p:cNvPr>
          <p:cNvSpPr>
            <a:spLocks noGrp="1"/>
          </p:cNvSpPr>
          <p:nvPr>
            <p:ph type="body" sz="quarter" idx="14" hasCustomPrompt="1"/>
          </p:nvPr>
        </p:nvSpPr>
        <p:spPr>
          <a:xfrm>
            <a:off x="5032998" y="1876548"/>
            <a:ext cx="2102217"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2519696"/>
            <a:ext cx="2102217"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3030565E-EC74-E8D4-FA27-5C4180F5BE60}"/>
              </a:ext>
            </a:extLst>
          </p:cNvPr>
          <p:cNvSpPr>
            <a:spLocks noGrp="1"/>
          </p:cNvSpPr>
          <p:nvPr>
            <p:ph type="body" sz="quarter" idx="16" hasCustomPrompt="1"/>
          </p:nvPr>
        </p:nvSpPr>
        <p:spPr>
          <a:xfrm>
            <a:off x="7294944" y="1876548"/>
            <a:ext cx="2102219"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2519696"/>
            <a:ext cx="2102219"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C27F6E91-1279-FCB2-1DC4-CF7E6A682DA8}"/>
              </a:ext>
            </a:extLst>
          </p:cNvPr>
          <p:cNvSpPr>
            <a:spLocks noGrp="1"/>
          </p:cNvSpPr>
          <p:nvPr>
            <p:ph type="body" sz="quarter" idx="18" hasCustomPrompt="1"/>
          </p:nvPr>
        </p:nvSpPr>
        <p:spPr>
          <a:xfrm>
            <a:off x="9556893" y="1876548"/>
            <a:ext cx="2102220"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2519696"/>
            <a:ext cx="2102220"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pic>
        <p:nvPicPr>
          <p:cNvPr id="6" name="Picture 5" descr="A picture containing icon&#10;&#10;Description automatically generated">
            <a:extLst>
              <a:ext uri="{FF2B5EF4-FFF2-40B4-BE49-F238E27FC236}">
                <a16:creationId xmlns:a16="http://schemas.microsoft.com/office/drawing/2014/main" id="{E6DBEE8A-D32D-7F6C-4A66-A6E5C985AD5B}"/>
              </a:ext>
            </a:extLst>
          </p:cNvPr>
          <p:cNvPicPr>
            <a:picLocks noChangeAspect="1"/>
          </p:cNvPicPr>
          <p:nvPr userDrawn="1"/>
        </p:nvPicPr>
        <p:blipFill>
          <a:blip r:embed="rId2"/>
          <a:stretch>
            <a:fillRect/>
          </a:stretch>
        </p:blipFill>
        <p:spPr>
          <a:xfrm>
            <a:off x="0" y="4106459"/>
            <a:ext cx="12192000" cy="2199861"/>
          </a:xfrm>
          <a:prstGeom prst="rect">
            <a:avLst/>
          </a:prstGeom>
        </p:spPr>
      </p:pic>
      <p:pic>
        <p:nvPicPr>
          <p:cNvPr id="8" name="Picture 7" descr="A picture containing device&#10;&#10;Description automatically generated">
            <a:extLst>
              <a:ext uri="{FF2B5EF4-FFF2-40B4-BE49-F238E27FC236}">
                <a16:creationId xmlns:a16="http://schemas.microsoft.com/office/drawing/2014/main" id="{A2437B87-35D2-DB25-6380-7DECE869E95C}"/>
              </a:ext>
            </a:extLst>
          </p:cNvPr>
          <p:cNvPicPr>
            <a:picLocks noChangeAspect="1"/>
          </p:cNvPicPr>
          <p:nvPr userDrawn="1"/>
        </p:nvPicPr>
        <p:blipFill>
          <a:blip r:embed="rId3"/>
          <a:stretch>
            <a:fillRect/>
          </a:stretch>
        </p:blipFill>
        <p:spPr>
          <a:xfrm>
            <a:off x="0" y="4611106"/>
            <a:ext cx="12192000" cy="1537252"/>
          </a:xfrm>
          <a:prstGeom prst="rect">
            <a:avLst/>
          </a:prstGeom>
        </p:spPr>
      </p:pic>
      <p:pic>
        <p:nvPicPr>
          <p:cNvPr id="2" name="Picture 1" descr="Logo&#10;&#10;Description automatically generated">
            <a:extLst>
              <a:ext uri="{FF2B5EF4-FFF2-40B4-BE49-F238E27FC236}">
                <a16:creationId xmlns:a16="http://schemas.microsoft.com/office/drawing/2014/main" id="{C81A4CE3-A382-B312-22DB-9CEA4173065C}"/>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57818962-C158-8A86-B8FF-DC2CC933A86D}"/>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EA72AEBC-D261-4D68-8A77-3060F06D1300}"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10" name="Graphic 9">
            <a:extLst>
              <a:ext uri="{FF2B5EF4-FFF2-40B4-BE49-F238E27FC236}">
                <a16:creationId xmlns:a16="http://schemas.microsoft.com/office/drawing/2014/main" id="{92C8B555-8A7B-8A34-3B1E-CF7913D44D1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CB98795-E0D7-6269-8EAC-7ABB1144D9A0}"/>
              </a:ext>
            </a:extLst>
          </p:cNvPr>
          <p:cNvSpPr>
            <a:spLocks noGrp="1"/>
          </p:cNvSpPr>
          <p:nvPr>
            <p:ph type="sldNum" sz="quarter" idx="20"/>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60849833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412248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Agend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047273F-8383-0B40-A84D-A6E3D5DAB531}"/>
              </a:ext>
            </a:extLst>
          </p:cNvPr>
          <p:cNvSpPr/>
          <p:nvPr userDrawn="1"/>
        </p:nvSpPr>
        <p:spPr>
          <a:xfrm>
            <a:off x="1" y="0"/>
            <a:ext cx="3543300"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Text Placeholder 6">
            <a:extLst>
              <a:ext uri="{FF2B5EF4-FFF2-40B4-BE49-F238E27FC236}">
                <a16:creationId xmlns:a16="http://schemas.microsoft.com/office/drawing/2014/main" id="{7172A34A-A47D-0B40-835D-28831DC7725C}"/>
              </a:ext>
            </a:extLst>
          </p:cNvPr>
          <p:cNvSpPr>
            <a:spLocks noGrp="1"/>
          </p:cNvSpPr>
          <p:nvPr>
            <p:ph type="body" sz="quarter" idx="15" hasCustomPrompt="1"/>
          </p:nvPr>
        </p:nvSpPr>
        <p:spPr>
          <a:xfrm>
            <a:off x="-12022" y="3037295"/>
            <a:ext cx="3543300" cy="1150583"/>
          </a:xfrm>
          <a:prstGeom prst="rect">
            <a:avLst/>
          </a:prstGeom>
        </p:spPr>
        <p:txBody>
          <a:bodyPr/>
          <a:lstStyle>
            <a:lvl1pPr marL="0" indent="0" algn="ctr">
              <a:lnSpc>
                <a:spcPct val="100000"/>
              </a:lnSpc>
              <a:spcBef>
                <a:spcPts val="0"/>
              </a:spcBef>
              <a:spcAft>
                <a:spcPts val="0"/>
              </a:spcAft>
              <a:buNone/>
              <a:defRPr sz="2133" b="1" i="0">
                <a:solidFill>
                  <a:schemeClr val="tx1"/>
                </a:solidFill>
                <a:latin typeface="Segoe UI Semibold" panose="020B0502040204020203" pitchFamily="34" charset="0"/>
                <a:cs typeface="Segoe UI Semibold" panose="020B0502040204020203" pitchFamily="34" charset="0"/>
              </a:defRPr>
            </a:lvl1pPr>
            <a:lvl2pPr marL="457189" indent="0" algn="ctr">
              <a:buNone/>
              <a:defRPr sz="1333"/>
            </a:lvl2pPr>
            <a:lvl3pPr marL="914377" indent="0" algn="ctr">
              <a:buNone/>
              <a:defRPr sz="1333"/>
            </a:lvl3pPr>
            <a:lvl4pPr marL="1371566" indent="0" algn="ctr">
              <a:buNone/>
              <a:defRPr sz="1333"/>
            </a:lvl4pPr>
            <a:lvl5pPr marL="1828754" indent="0" algn="ctr">
              <a:buNone/>
              <a:defRPr sz="1333"/>
            </a:lvl5pPr>
          </a:lstStyle>
          <a:p>
            <a:pPr lvl="0"/>
            <a:r>
              <a:rPr lang="en-US" altLang="ja-JP" dirty="0"/>
              <a:t>Click to edit </a:t>
            </a:r>
            <a:br>
              <a:rPr lang="en-US" altLang="ja-JP" dirty="0"/>
            </a:br>
            <a:r>
              <a:rPr lang="en-US" altLang="ja-JP" dirty="0"/>
              <a:t>Master text styles</a:t>
            </a:r>
          </a:p>
        </p:txBody>
      </p:sp>
      <p:sp>
        <p:nvSpPr>
          <p:cNvPr id="23" name="Text Placeholder 11">
            <a:extLst>
              <a:ext uri="{FF2B5EF4-FFF2-40B4-BE49-F238E27FC236}">
                <a16:creationId xmlns:a16="http://schemas.microsoft.com/office/drawing/2014/main" id="{8B064F4E-61E6-8D43-884D-B02F8BF1243B}"/>
              </a:ext>
            </a:extLst>
          </p:cNvPr>
          <p:cNvSpPr>
            <a:spLocks noGrp="1"/>
          </p:cNvSpPr>
          <p:nvPr>
            <p:ph type="body" sz="quarter" idx="20" hasCustomPrompt="1"/>
          </p:nvPr>
        </p:nvSpPr>
        <p:spPr>
          <a:xfrm>
            <a:off x="4810829"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4" name="Text Placeholder 11">
            <a:extLst>
              <a:ext uri="{FF2B5EF4-FFF2-40B4-BE49-F238E27FC236}">
                <a16:creationId xmlns:a16="http://schemas.microsoft.com/office/drawing/2014/main" id="{03EE597B-F187-9343-9BDB-C8BFA2AFFFD0}"/>
              </a:ext>
            </a:extLst>
          </p:cNvPr>
          <p:cNvSpPr>
            <a:spLocks noGrp="1"/>
          </p:cNvSpPr>
          <p:nvPr>
            <p:ph type="body" sz="quarter" idx="21" hasCustomPrompt="1"/>
          </p:nvPr>
        </p:nvSpPr>
        <p:spPr>
          <a:xfrm>
            <a:off x="4810829"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7" name="Text Placeholder 11">
            <a:extLst>
              <a:ext uri="{FF2B5EF4-FFF2-40B4-BE49-F238E27FC236}">
                <a16:creationId xmlns:a16="http://schemas.microsoft.com/office/drawing/2014/main" id="{D33AE9B1-FC4C-B64A-A627-4C5DEB4D3642}"/>
              </a:ext>
            </a:extLst>
          </p:cNvPr>
          <p:cNvSpPr>
            <a:spLocks noGrp="1"/>
          </p:cNvSpPr>
          <p:nvPr>
            <p:ph type="body" sz="quarter" idx="23" hasCustomPrompt="1"/>
          </p:nvPr>
        </p:nvSpPr>
        <p:spPr>
          <a:xfrm>
            <a:off x="8768294"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8" name="Text Placeholder 11">
            <a:extLst>
              <a:ext uri="{FF2B5EF4-FFF2-40B4-BE49-F238E27FC236}">
                <a16:creationId xmlns:a16="http://schemas.microsoft.com/office/drawing/2014/main" id="{D7BDC373-757A-224C-BDE1-7C04B2534237}"/>
              </a:ext>
            </a:extLst>
          </p:cNvPr>
          <p:cNvSpPr>
            <a:spLocks noGrp="1"/>
          </p:cNvSpPr>
          <p:nvPr>
            <p:ph type="body" sz="quarter" idx="24" hasCustomPrompt="1"/>
          </p:nvPr>
        </p:nvSpPr>
        <p:spPr>
          <a:xfrm>
            <a:off x="8768294"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32" name="Title 4">
            <a:extLst>
              <a:ext uri="{FF2B5EF4-FFF2-40B4-BE49-F238E27FC236}">
                <a16:creationId xmlns:a16="http://schemas.microsoft.com/office/drawing/2014/main" id="{738D054A-338D-8647-BDC8-3D1F6F5A5227}"/>
              </a:ext>
            </a:extLst>
          </p:cNvPr>
          <p:cNvSpPr>
            <a:spLocks noGrp="1"/>
          </p:cNvSpPr>
          <p:nvPr>
            <p:ph type="title" hasCustomPrompt="1"/>
          </p:nvPr>
        </p:nvSpPr>
        <p:spPr>
          <a:xfrm>
            <a:off x="-12022" y="1461049"/>
            <a:ext cx="3543300" cy="1465835"/>
          </a:xfrm>
          <a:prstGeom prst="rect">
            <a:avLst/>
          </a:prstGeom>
        </p:spPr>
        <p:txBody>
          <a:bodyPr anchor="ctr"/>
          <a:lstStyle>
            <a:lvl1pPr algn="ctr">
              <a:lnSpc>
                <a:spcPct val="90000"/>
              </a:lnSpc>
              <a:spcBef>
                <a:spcPts val="0"/>
              </a:spcBef>
              <a:spcAft>
                <a:spcPts val="0"/>
              </a:spcAft>
              <a:defRPr sz="5333" b="1">
                <a:solidFill>
                  <a:schemeClr val="tx1"/>
                </a:solidFill>
                <a:latin typeface="Segoe UI" panose="020B0502040204020203" pitchFamily="34" charset="0"/>
                <a:cs typeface="Segoe UI" panose="020B0502040204020203" pitchFamily="34" charset="0"/>
              </a:defRPr>
            </a:lvl1pPr>
          </a:lstStyle>
          <a:p>
            <a:r>
              <a:rPr lang="en-US" dirty="0"/>
              <a:t>Today’s</a:t>
            </a:r>
            <a:br>
              <a:rPr lang="en-US" dirty="0"/>
            </a:br>
            <a:r>
              <a:rPr lang="en-US" dirty="0"/>
              <a:t>agenda</a:t>
            </a:r>
            <a:endParaRPr lang="en-GB" dirty="0"/>
          </a:p>
        </p:txBody>
      </p:sp>
      <p:sp>
        <p:nvSpPr>
          <p:cNvPr id="12" name="Text Placeholder 11">
            <a:extLst>
              <a:ext uri="{FF2B5EF4-FFF2-40B4-BE49-F238E27FC236}">
                <a16:creationId xmlns:a16="http://schemas.microsoft.com/office/drawing/2014/main" id="{7EC2AE20-AEB6-8B03-7DCF-535B87E65D1B}"/>
              </a:ext>
            </a:extLst>
          </p:cNvPr>
          <p:cNvSpPr>
            <a:spLocks noGrp="1"/>
          </p:cNvSpPr>
          <p:nvPr>
            <p:ph type="body" sz="quarter" idx="28" hasCustomPrompt="1"/>
          </p:nvPr>
        </p:nvSpPr>
        <p:spPr>
          <a:xfrm>
            <a:off x="4133427" y="469701"/>
            <a:ext cx="7468445" cy="630767"/>
          </a:xfrm>
          <a:prstGeom prst="rect">
            <a:avLst/>
          </a:prstGeom>
        </p:spPr>
        <p:txBody>
          <a:bodyPr anchor="ctr"/>
          <a:lstStyle>
            <a:lvl1pPr>
              <a:lnSpc>
                <a:spcPct val="100000"/>
              </a:lnSpc>
              <a:spcBef>
                <a:spcPts val="0"/>
              </a:spcBef>
              <a:spcAft>
                <a:spcPts val="0"/>
              </a:spcAft>
              <a:defRPr sz="3600" b="1" i="0">
                <a:solidFill>
                  <a:schemeClr val="bg1"/>
                </a:solidFill>
                <a:latin typeface="Segoe UI" panose="020B0502040204020203" pitchFamily="34" charset="0"/>
                <a:cs typeface="Segoe UI" panose="020B0502040204020203" pitchFamily="34" charset="0"/>
              </a:defRPr>
            </a:lvl1pPr>
          </a:lstStyle>
          <a:p>
            <a:pPr lvl="0"/>
            <a:r>
              <a:rPr lang="en-GB" dirty="0"/>
              <a:t>Click to edit Heading</a:t>
            </a:r>
          </a:p>
        </p:txBody>
      </p:sp>
      <p:sp>
        <p:nvSpPr>
          <p:cNvPr id="38" name="Text Placeholder 7">
            <a:extLst>
              <a:ext uri="{FF2B5EF4-FFF2-40B4-BE49-F238E27FC236}">
                <a16:creationId xmlns:a16="http://schemas.microsoft.com/office/drawing/2014/main" id="{D54C86CE-629D-346E-54A5-2945D082530B}"/>
              </a:ext>
            </a:extLst>
          </p:cNvPr>
          <p:cNvSpPr>
            <a:spLocks noGrp="1"/>
          </p:cNvSpPr>
          <p:nvPr>
            <p:ph type="body" sz="quarter" idx="10" hasCustomPrompt="1"/>
          </p:nvPr>
        </p:nvSpPr>
        <p:spPr>
          <a:xfrm>
            <a:off x="4133427" y="1466647"/>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9" name="Text Placeholder 7">
            <a:extLst>
              <a:ext uri="{FF2B5EF4-FFF2-40B4-BE49-F238E27FC236}">
                <a16:creationId xmlns:a16="http://schemas.microsoft.com/office/drawing/2014/main" id="{4D21A050-29AF-83A2-3F07-2F1008AD4844}"/>
              </a:ext>
            </a:extLst>
          </p:cNvPr>
          <p:cNvSpPr>
            <a:spLocks noGrp="1"/>
          </p:cNvSpPr>
          <p:nvPr>
            <p:ph type="body" sz="quarter" idx="34" hasCustomPrompt="1"/>
          </p:nvPr>
        </p:nvSpPr>
        <p:spPr>
          <a:xfrm>
            <a:off x="8090892" y="1463349"/>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02</a:t>
            </a:r>
          </a:p>
        </p:txBody>
      </p:sp>
      <p:pic>
        <p:nvPicPr>
          <p:cNvPr id="19" name="Picture 18" descr="A picture containing icon&#10;&#10;Description automatically generated">
            <a:extLst>
              <a:ext uri="{FF2B5EF4-FFF2-40B4-BE49-F238E27FC236}">
                <a16:creationId xmlns:a16="http://schemas.microsoft.com/office/drawing/2014/main" id="{897AAA94-9C3F-E864-5505-616F8D61CF29}"/>
              </a:ext>
            </a:extLst>
          </p:cNvPr>
          <p:cNvPicPr>
            <a:picLocks noChangeAspect="1"/>
          </p:cNvPicPr>
          <p:nvPr userDrawn="1"/>
        </p:nvPicPr>
        <p:blipFill>
          <a:blip r:embed="rId2"/>
          <a:stretch>
            <a:fillRect/>
          </a:stretch>
        </p:blipFill>
        <p:spPr>
          <a:xfrm>
            <a:off x="0" y="4158526"/>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77D8330D-2FFE-ABA8-B03B-53788C0AB5E7}"/>
              </a:ext>
            </a:extLst>
          </p:cNvPr>
          <p:cNvPicPr>
            <a:picLocks noChangeAspect="1"/>
          </p:cNvPicPr>
          <p:nvPr userDrawn="1"/>
        </p:nvPicPr>
        <p:blipFill>
          <a:blip r:embed="rId3"/>
          <a:stretch>
            <a:fillRect/>
          </a:stretch>
        </p:blipFill>
        <p:spPr>
          <a:xfrm>
            <a:off x="0" y="4663173"/>
            <a:ext cx="12192000" cy="1537252"/>
          </a:xfrm>
          <a:prstGeom prst="rect">
            <a:avLst/>
          </a:prstGeom>
        </p:spPr>
      </p:pic>
      <p:sp>
        <p:nvSpPr>
          <p:cNvPr id="21" name="Text Placeholder 11">
            <a:extLst>
              <a:ext uri="{FF2B5EF4-FFF2-40B4-BE49-F238E27FC236}">
                <a16:creationId xmlns:a16="http://schemas.microsoft.com/office/drawing/2014/main" id="{40DFB0B7-B1C0-6454-D75C-6DEB1B70917D}"/>
              </a:ext>
            </a:extLst>
          </p:cNvPr>
          <p:cNvSpPr>
            <a:spLocks noGrp="1"/>
          </p:cNvSpPr>
          <p:nvPr>
            <p:ph type="body" sz="quarter" idx="35" hasCustomPrompt="1"/>
          </p:nvPr>
        </p:nvSpPr>
        <p:spPr>
          <a:xfrm>
            <a:off x="4810829"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2" name="Text Placeholder 11">
            <a:extLst>
              <a:ext uri="{FF2B5EF4-FFF2-40B4-BE49-F238E27FC236}">
                <a16:creationId xmlns:a16="http://schemas.microsoft.com/office/drawing/2014/main" id="{6576B903-0A56-C02C-1809-877FEC86FF12}"/>
              </a:ext>
            </a:extLst>
          </p:cNvPr>
          <p:cNvSpPr>
            <a:spLocks noGrp="1"/>
          </p:cNvSpPr>
          <p:nvPr>
            <p:ph type="body" sz="quarter" idx="36" hasCustomPrompt="1"/>
          </p:nvPr>
        </p:nvSpPr>
        <p:spPr>
          <a:xfrm>
            <a:off x="4810829"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dirty="0"/>
              <a:t>Insert text</a:t>
            </a:r>
            <a:endParaRPr lang="en-GB" dirty="0"/>
          </a:p>
        </p:txBody>
      </p:sp>
      <p:sp>
        <p:nvSpPr>
          <p:cNvPr id="25" name="Text Placeholder 11">
            <a:extLst>
              <a:ext uri="{FF2B5EF4-FFF2-40B4-BE49-F238E27FC236}">
                <a16:creationId xmlns:a16="http://schemas.microsoft.com/office/drawing/2014/main" id="{BB438C97-5166-D0D0-91A9-D5132A704E7B}"/>
              </a:ext>
            </a:extLst>
          </p:cNvPr>
          <p:cNvSpPr>
            <a:spLocks noGrp="1"/>
          </p:cNvSpPr>
          <p:nvPr>
            <p:ph type="body" sz="quarter" idx="37" hasCustomPrompt="1"/>
          </p:nvPr>
        </p:nvSpPr>
        <p:spPr>
          <a:xfrm>
            <a:off x="8768294"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6" name="Text Placeholder 11">
            <a:extLst>
              <a:ext uri="{FF2B5EF4-FFF2-40B4-BE49-F238E27FC236}">
                <a16:creationId xmlns:a16="http://schemas.microsoft.com/office/drawing/2014/main" id="{106BC8EE-0D99-B1BA-D5DC-DD745D77C20D}"/>
              </a:ext>
            </a:extLst>
          </p:cNvPr>
          <p:cNvSpPr>
            <a:spLocks noGrp="1"/>
          </p:cNvSpPr>
          <p:nvPr>
            <p:ph type="body" sz="quarter" idx="38" hasCustomPrompt="1"/>
          </p:nvPr>
        </p:nvSpPr>
        <p:spPr>
          <a:xfrm>
            <a:off x="8768294"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9" name="Text Placeholder 7">
            <a:extLst>
              <a:ext uri="{FF2B5EF4-FFF2-40B4-BE49-F238E27FC236}">
                <a16:creationId xmlns:a16="http://schemas.microsoft.com/office/drawing/2014/main" id="{FAC7739C-3175-F4CE-9846-8E401CC9F730}"/>
              </a:ext>
            </a:extLst>
          </p:cNvPr>
          <p:cNvSpPr>
            <a:spLocks noGrp="1"/>
          </p:cNvSpPr>
          <p:nvPr>
            <p:ph type="body" sz="quarter" idx="39" hasCustomPrompt="1"/>
          </p:nvPr>
        </p:nvSpPr>
        <p:spPr>
          <a:xfrm>
            <a:off x="4133427" y="3032774"/>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dirty="0"/>
              <a:t>03</a:t>
            </a:r>
          </a:p>
        </p:txBody>
      </p:sp>
      <p:sp>
        <p:nvSpPr>
          <p:cNvPr id="33" name="Text Placeholder 7">
            <a:extLst>
              <a:ext uri="{FF2B5EF4-FFF2-40B4-BE49-F238E27FC236}">
                <a16:creationId xmlns:a16="http://schemas.microsoft.com/office/drawing/2014/main" id="{10CD6ECF-6757-1280-EA64-C463D347F3B6}"/>
              </a:ext>
            </a:extLst>
          </p:cNvPr>
          <p:cNvSpPr>
            <a:spLocks noGrp="1"/>
          </p:cNvSpPr>
          <p:nvPr>
            <p:ph type="body" sz="quarter" idx="40" hasCustomPrompt="1"/>
          </p:nvPr>
        </p:nvSpPr>
        <p:spPr>
          <a:xfrm>
            <a:off x="8090892" y="3029475"/>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dirty="0"/>
              <a:t>04</a:t>
            </a:r>
          </a:p>
        </p:txBody>
      </p:sp>
      <p:pic>
        <p:nvPicPr>
          <p:cNvPr id="2" name="Picture 1" descr="Logo&#10;&#10;Description automatically generated">
            <a:extLst>
              <a:ext uri="{FF2B5EF4-FFF2-40B4-BE49-F238E27FC236}">
                <a16:creationId xmlns:a16="http://schemas.microsoft.com/office/drawing/2014/main" id="{08C35922-DB58-7397-4CCE-4AEC76EF5543}"/>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6" name="Footer Placeholder 4">
            <a:extLst>
              <a:ext uri="{FF2B5EF4-FFF2-40B4-BE49-F238E27FC236}">
                <a16:creationId xmlns:a16="http://schemas.microsoft.com/office/drawing/2014/main" id="{392BCE9C-4DE0-6003-09C3-68DFCEBA67A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599B10B5-F466-4368-9152-132DF5AA1AA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8" name="Graphic 7">
            <a:extLst>
              <a:ext uri="{FF2B5EF4-FFF2-40B4-BE49-F238E27FC236}">
                <a16:creationId xmlns:a16="http://schemas.microsoft.com/office/drawing/2014/main" id="{BB09F6A2-415B-7C3F-D9EA-62AC9521F8C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DB456711-C174-FBA2-6EAD-13CE29DC8D2E}"/>
              </a:ext>
            </a:extLst>
          </p:cNvPr>
          <p:cNvSpPr>
            <a:spLocks noGrp="1"/>
          </p:cNvSpPr>
          <p:nvPr>
            <p:ph type="sldNum" sz="quarter" idx="41"/>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79752799"/>
      </p:ext>
    </p:extLst>
  </p:cSld>
  <p:clrMapOvr>
    <a:overrideClrMapping bg1="dk1" tx1="lt1" bg2="dk2" tx2="lt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hree content auror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18" name="Title 4">
            <a:extLst>
              <a:ext uri="{FF2B5EF4-FFF2-40B4-BE49-F238E27FC236}">
                <a16:creationId xmlns:a16="http://schemas.microsoft.com/office/drawing/2014/main" id="{AFAA33E7-AC2A-E048-A128-C3BEF47347D9}"/>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19" name="Text Placeholder 6">
            <a:extLst>
              <a:ext uri="{FF2B5EF4-FFF2-40B4-BE49-F238E27FC236}">
                <a16:creationId xmlns:a16="http://schemas.microsoft.com/office/drawing/2014/main" id="{8CB3347E-4DCC-624E-A84A-7635AAF689E7}"/>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1</a:t>
            </a:r>
            <a:endParaRPr lang="en-GB" dirty="0"/>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2</a:t>
            </a:r>
            <a:endParaRPr lang="en-GB" dirty="0"/>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3</a:t>
            </a:r>
            <a:endParaRPr lang="en-GB" dirty="0"/>
          </a:p>
        </p:txBody>
      </p:sp>
      <p:sp>
        <p:nvSpPr>
          <p:cNvPr id="2" name="Footer Placeholder 4">
            <a:extLst>
              <a:ext uri="{FF2B5EF4-FFF2-40B4-BE49-F238E27FC236}">
                <a16:creationId xmlns:a16="http://schemas.microsoft.com/office/drawing/2014/main" id="{DC44F584-F8DF-4133-D15A-C6248AFEC532}"/>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DF7AF7CF-F5CD-40E9-BB48-FCA5BADDF6B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7" name="Graphic 6">
            <a:extLst>
              <a:ext uri="{FF2B5EF4-FFF2-40B4-BE49-F238E27FC236}">
                <a16:creationId xmlns:a16="http://schemas.microsoft.com/office/drawing/2014/main" id="{B163F82F-CDD7-77DD-F970-FDD5CC70E3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1D193C0D-5CA6-EFE2-7F76-318128B7A8F8}"/>
              </a:ext>
            </a:extLst>
          </p:cNvPr>
          <p:cNvSpPr>
            <a:spLocks noGrp="1"/>
          </p:cNvSpPr>
          <p:nvPr>
            <p:ph type="sldNum" sz="quarter" idx="69"/>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527877657"/>
      </p:ext>
    </p:extLst>
  </p:cSld>
  <p:clrMapOvr>
    <a:overrideClrMapping bg1="dk1" tx1="lt1" bg2="dk2" tx2="lt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hree content solar">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14000">
                <a:srgbClr val="FF5800"/>
              </a:gs>
              <a:gs pos="100000">
                <a:srgbClr val="FFB314"/>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1</a:t>
            </a:r>
            <a:endParaRPr lang="en-GB" dirty="0"/>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2</a:t>
            </a:r>
            <a:endParaRPr lang="en-GB" dirty="0"/>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3</a:t>
            </a:r>
            <a:endParaRPr lang="en-GB" dirty="0"/>
          </a:p>
        </p:txBody>
      </p:sp>
      <p:sp>
        <p:nvSpPr>
          <p:cNvPr id="7" name="Title 4">
            <a:extLst>
              <a:ext uri="{FF2B5EF4-FFF2-40B4-BE49-F238E27FC236}">
                <a16:creationId xmlns:a16="http://schemas.microsoft.com/office/drawing/2014/main" id="{4D2C6623-B1A1-CBE6-7D56-C985C857EC6E}"/>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8" name="Text Placeholder 6">
            <a:extLst>
              <a:ext uri="{FF2B5EF4-FFF2-40B4-BE49-F238E27FC236}">
                <a16:creationId xmlns:a16="http://schemas.microsoft.com/office/drawing/2014/main" id="{F9CA7937-B3C2-A7D4-4FBD-41B8005F9AAA}"/>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Footer Placeholder 4">
            <a:extLst>
              <a:ext uri="{FF2B5EF4-FFF2-40B4-BE49-F238E27FC236}">
                <a16:creationId xmlns:a16="http://schemas.microsoft.com/office/drawing/2014/main" id="{6965CEA7-0C01-109B-B60E-AF24D38589D8}"/>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F9FE529-593A-415C-949C-CEA75F446672}"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9" name="Graphic 8">
            <a:extLst>
              <a:ext uri="{FF2B5EF4-FFF2-40B4-BE49-F238E27FC236}">
                <a16:creationId xmlns:a16="http://schemas.microsoft.com/office/drawing/2014/main" id="{7E594F56-91BF-894F-09E5-BB716D81FF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52A2818B-5524-90D8-F543-5C580903CF11}"/>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780968101"/>
      </p:ext>
    </p:extLst>
  </p:cSld>
  <p:clrMapOvr>
    <a:overrideClrMapping bg1="dk1" tx1="lt1" bg2="dk2" tx2="lt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Aurora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ACB8EA15-52E5-1F00-9DAD-86C3E3B033A4}"/>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7" name="Graphic 6">
            <a:extLst>
              <a:ext uri="{FF2B5EF4-FFF2-40B4-BE49-F238E27FC236}">
                <a16:creationId xmlns:a16="http://schemas.microsoft.com/office/drawing/2014/main" id="{31D653FF-4C82-9953-4B35-EE145BE30B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8" name="Slide Number Placeholder 7">
            <a:extLst>
              <a:ext uri="{FF2B5EF4-FFF2-40B4-BE49-F238E27FC236}">
                <a16:creationId xmlns:a16="http://schemas.microsoft.com/office/drawing/2014/main" id="{9FCDDA8C-176B-89F0-CCE7-96CDDF34F4CF}"/>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050298591"/>
      </p:ext>
    </p:extLst>
  </p:cSld>
  <p:clrMapOvr>
    <a:overrideClrMapping bg1="dk1" tx1="lt1" bg2="dk2" tx2="lt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Solar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95000">
                <a:srgbClr val="FFB314"/>
              </a:gs>
              <a:gs pos="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97415BBD-F76F-81BF-68BE-F2C1057C715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23739F7E-AC85-406E-B9BF-F2EFBB13921D}"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9" name="Graphic 8">
            <a:extLst>
              <a:ext uri="{FF2B5EF4-FFF2-40B4-BE49-F238E27FC236}">
                <a16:creationId xmlns:a16="http://schemas.microsoft.com/office/drawing/2014/main" id="{DA1F4734-E3A6-8C9A-D6C3-CA722AD39B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Slide Number Placeholder 6">
            <a:extLst>
              <a:ext uri="{FF2B5EF4-FFF2-40B4-BE49-F238E27FC236}">
                <a16:creationId xmlns:a16="http://schemas.microsoft.com/office/drawing/2014/main" id="{5A914381-0B6E-C491-9C78-9C0EC42D086B}"/>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116385565"/>
      </p:ext>
    </p:extLst>
  </p:cSld>
  <p:clrMapOvr>
    <a:overrideClrMapping bg1="dk1" tx1="lt1" bg2="dk2" tx2="lt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White 2/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8" name="Title Placeholder 1">
            <a:extLst>
              <a:ext uri="{FF2B5EF4-FFF2-40B4-BE49-F238E27FC236}">
                <a16:creationId xmlns:a16="http://schemas.microsoft.com/office/drawing/2014/main" id="{E5FA2283-3783-6918-8ABF-02F2D7F21362}"/>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9" name="Content Placeholder 20">
            <a:extLst>
              <a:ext uri="{FF2B5EF4-FFF2-40B4-BE49-F238E27FC236}">
                <a16:creationId xmlns:a16="http://schemas.microsoft.com/office/drawing/2014/main" id="{7897425C-E7C6-EF26-2267-981B3ED3528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7CC81F2A-A74D-2987-0689-D4C64A66FE0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2AAFDBE-4E02-4C48-B692-126AD951479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5" name="Graphic 4">
            <a:extLst>
              <a:ext uri="{FF2B5EF4-FFF2-40B4-BE49-F238E27FC236}">
                <a16:creationId xmlns:a16="http://schemas.microsoft.com/office/drawing/2014/main" id="{88B40CB5-1B9E-0B5A-DBAB-7970538FC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Slide Number Placeholder 4">
            <a:extLst>
              <a:ext uri="{FF2B5EF4-FFF2-40B4-BE49-F238E27FC236}">
                <a16:creationId xmlns:a16="http://schemas.microsoft.com/office/drawing/2014/main" id="{85F0924F-B3EE-5F82-AB51-DBDC9C83C71C}"/>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894974272"/>
      </p:ext>
    </p:extLst>
  </p:cSld>
  <p:clrMapOvr>
    <a:overrideClrMapping bg1="dk1" tx1="lt1" bg2="dk2" tx2="lt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Aurora 1/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8229600" y="0"/>
            <a:ext cx="39624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7" name="Title 4">
            <a:extLst>
              <a:ext uri="{FF2B5EF4-FFF2-40B4-BE49-F238E27FC236}">
                <a16:creationId xmlns:a16="http://schemas.microsoft.com/office/drawing/2014/main" id="{891F1277-26F4-CC9B-EB47-4D21D2A999DE}"/>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8" name="Text Placeholder 6">
            <a:extLst>
              <a:ext uri="{FF2B5EF4-FFF2-40B4-BE49-F238E27FC236}">
                <a16:creationId xmlns:a16="http://schemas.microsoft.com/office/drawing/2014/main" id="{3B33F1DB-5058-BC67-65C1-AE1D7F987547}"/>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13E1A97E-F25D-6473-432A-128EBF9CAE2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A7906D41-CEA8-D301-B719-0585C7EEE0C2}"/>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6" name="Slide Number Placeholder 5">
            <a:extLst>
              <a:ext uri="{FF2B5EF4-FFF2-40B4-BE49-F238E27FC236}">
                <a16:creationId xmlns:a16="http://schemas.microsoft.com/office/drawing/2014/main" id="{B4CD0141-F9F2-39FE-66F5-06EEB4FC8BBE}"/>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442490177"/>
      </p:ext>
    </p:extLst>
  </p:cSld>
  <p:clrMapOvr>
    <a:overrideClrMapping bg1="dk1" tx1="lt1" bg2="dk2" tx2="lt2" accent1="accent1" accent2="accent2" accent3="accent3" accent4="accent4" accent5="accent5" accent6="accent6" hlink="hlink" folHlink="folHlink"/>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Solar 1/3 Vertical R with photo">
    <p:bg bwMode="ltGray">
      <p:bgPr>
        <a:solidFill>
          <a:schemeClr val="tx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C6B96B9-71B5-B536-42AA-693AE6BE70B3}"/>
              </a:ext>
            </a:extLst>
          </p:cNvPr>
          <p:cNvSpPr/>
          <p:nvPr userDrawn="1"/>
        </p:nvSpPr>
        <p:spPr>
          <a:xfrm>
            <a:off x="8229600" y="0"/>
            <a:ext cx="3962399" cy="6858000"/>
          </a:xfrm>
          <a:prstGeom prst="roundRect">
            <a:avLst>
              <a:gd name="adj" fmla="val 0"/>
            </a:avLst>
          </a:prstGeom>
          <a:gradFill flip="none" rotWithShape="1">
            <a:gsLst>
              <a:gs pos="100000">
                <a:srgbClr val="FFB314"/>
              </a:gs>
              <a:gs pos="300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6" name="Title 4">
            <a:extLst>
              <a:ext uri="{FF2B5EF4-FFF2-40B4-BE49-F238E27FC236}">
                <a16:creationId xmlns:a16="http://schemas.microsoft.com/office/drawing/2014/main" id="{90BABBC4-3489-D976-6E61-F322903E7954}"/>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9" name="Text Placeholder 6">
            <a:extLst>
              <a:ext uri="{FF2B5EF4-FFF2-40B4-BE49-F238E27FC236}">
                <a16:creationId xmlns:a16="http://schemas.microsoft.com/office/drawing/2014/main" id="{3E4C09AA-B7F9-4D66-7B42-9DC887E3CE44}"/>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63CDA8A-8AC0-3419-02C9-3D1338E7E8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2DC4F4D6-4F06-CF42-5692-77B64E8D9DCF}"/>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7" name="Slide Number Placeholder 6">
            <a:extLst>
              <a:ext uri="{FF2B5EF4-FFF2-40B4-BE49-F238E27FC236}">
                <a16:creationId xmlns:a16="http://schemas.microsoft.com/office/drawing/2014/main" id="{8A7B7D57-36B6-5637-4C1E-1042F2E09087}"/>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77679467"/>
      </p:ext>
    </p:extLst>
  </p:cSld>
  <p:clrMapOvr>
    <a:overrideClrMapping bg1="dk1" tx1="lt1" bg2="dk2" tx2="lt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White 1/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6" name="Title 4">
            <a:extLst>
              <a:ext uri="{FF2B5EF4-FFF2-40B4-BE49-F238E27FC236}">
                <a16:creationId xmlns:a16="http://schemas.microsoft.com/office/drawing/2014/main" id="{48C89493-E0C4-2A21-1144-6E48D6AAA7F1}"/>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bg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9" name="Text Placeholder 6">
            <a:extLst>
              <a:ext uri="{FF2B5EF4-FFF2-40B4-BE49-F238E27FC236}">
                <a16:creationId xmlns:a16="http://schemas.microsoft.com/office/drawing/2014/main" id="{CF78B3F8-E34A-04D6-F441-B49D850C41D6}"/>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0C4878B-F6C2-B27A-A785-95D1E41189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B0C188E1-CD1E-8CD5-858D-1CFD843ADDCC}"/>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7" name="Footer Placeholder 4">
            <a:extLst>
              <a:ext uri="{FF2B5EF4-FFF2-40B4-BE49-F238E27FC236}">
                <a16:creationId xmlns:a16="http://schemas.microsoft.com/office/drawing/2014/main" id="{7698C791-1943-05BB-1FF0-75744C39D24D}"/>
              </a:ext>
            </a:extLst>
          </p:cNvPr>
          <p:cNvSpPr txBox="1">
            <a:spLocks/>
          </p:cNvSpPr>
          <p:nvPr userDrawn="1"/>
        </p:nvSpPr>
        <p:spPr>
          <a:xfrm>
            <a:off x="4191000" y="65107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 &lt;Highly Confidential&gt;</a:t>
            </a:r>
          </a:p>
        </p:txBody>
      </p:sp>
      <p:sp>
        <p:nvSpPr>
          <p:cNvPr id="5" name="Slide Number Placeholder 4">
            <a:extLst>
              <a:ext uri="{FF2B5EF4-FFF2-40B4-BE49-F238E27FC236}">
                <a16:creationId xmlns:a16="http://schemas.microsoft.com/office/drawing/2014/main" id="{0E56167B-B274-4DFD-2FE2-21E0349D2685}"/>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167620505"/>
      </p:ext>
    </p:extLst>
  </p:cSld>
  <p:clrMapOvr>
    <a:overrideClrMapping bg1="dk1" tx1="lt1" bg2="dk2" tx2="lt2" accent1="accent1" accent2="accent2" accent3="accent3" accent4="accent4" accent5="accent5" accent6="accent6" hlink="hlink" folHlink="folHlink"/>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Aurora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1013C657-D3A3-7731-94BE-B0E43928BF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Footer Placeholder 4">
            <a:extLst>
              <a:ext uri="{FF2B5EF4-FFF2-40B4-BE49-F238E27FC236}">
                <a16:creationId xmlns:a16="http://schemas.microsoft.com/office/drawing/2014/main" id="{D2607E28-0693-319C-CB49-E6DEE86025BD}"/>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8" name="Slide Number Placeholder 7">
            <a:extLst>
              <a:ext uri="{FF2B5EF4-FFF2-40B4-BE49-F238E27FC236}">
                <a16:creationId xmlns:a16="http://schemas.microsoft.com/office/drawing/2014/main" id="{65A5983F-606A-CE8B-40C9-C2538CE7E282}"/>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69254333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205016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Solar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rgbClr val="FFB314"/>
              </a:gs>
              <a:gs pos="5000">
                <a:schemeClr val="bg2"/>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9" name="Title Placeholder 1">
            <a:extLst>
              <a:ext uri="{FF2B5EF4-FFF2-40B4-BE49-F238E27FC236}">
                <a16:creationId xmlns:a16="http://schemas.microsoft.com/office/drawing/2014/main" id="{514597B1-FFFF-8847-2359-01B82ED35668}"/>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11" name="Content Placeholder 20">
            <a:extLst>
              <a:ext uri="{FF2B5EF4-FFF2-40B4-BE49-F238E27FC236}">
                <a16:creationId xmlns:a16="http://schemas.microsoft.com/office/drawing/2014/main" id="{CB555E74-8201-C10D-0D6F-5D53C85E9874}"/>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AAD7D7AA-85D5-50E9-A12C-ADF713F603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6" name="Footer Placeholder 4">
            <a:extLst>
              <a:ext uri="{FF2B5EF4-FFF2-40B4-BE49-F238E27FC236}">
                <a16:creationId xmlns:a16="http://schemas.microsoft.com/office/drawing/2014/main" id="{76BBB8B3-729C-5F44-B107-EDCB334C1335}"/>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5" name="Slide Number Placeholder 4">
            <a:extLst>
              <a:ext uri="{FF2B5EF4-FFF2-40B4-BE49-F238E27FC236}">
                <a16:creationId xmlns:a16="http://schemas.microsoft.com/office/drawing/2014/main" id="{A64067AC-3632-B016-221B-A1EDC6DFDDAE}"/>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856586419"/>
      </p:ext>
    </p:extLst>
  </p:cSld>
  <p:clrMapOvr>
    <a:overrideClrMapping bg1="dk1" tx1="lt1" bg2="dk2" tx2="lt2" accent1="accent1" accent2="accent2" accent3="accent3" accent4="accent4" accent5="accent5" accent6="accent6" hlink="hlink" folHlink="folHlink"/>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White 1/2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8" name="Title Placeholder 1">
            <a:extLst>
              <a:ext uri="{FF2B5EF4-FFF2-40B4-BE49-F238E27FC236}">
                <a16:creationId xmlns:a16="http://schemas.microsoft.com/office/drawing/2014/main" id="{08B33E6B-2365-80ED-C0C4-B2FE131BD5E7}"/>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9" name="Content Placeholder 20">
            <a:extLst>
              <a:ext uri="{FF2B5EF4-FFF2-40B4-BE49-F238E27FC236}">
                <a16:creationId xmlns:a16="http://schemas.microsoft.com/office/drawing/2014/main" id="{1E0CF8C2-FFF2-E18F-A12A-5C08DE5932E1}"/>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AE286645-F2C5-42F7-1710-136ABCA646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214029F7-460C-7693-0A6B-ADDFDEA43AAF}"/>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6" name="Slide Number Placeholder 4">
            <a:extLst>
              <a:ext uri="{FF2B5EF4-FFF2-40B4-BE49-F238E27FC236}">
                <a16:creationId xmlns:a16="http://schemas.microsoft.com/office/drawing/2014/main" id="{AB93EA93-8BEB-2BF8-34FB-FAD7B11C2CCD}"/>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315352374"/>
      </p:ext>
    </p:extLst>
  </p:cSld>
  <p:clrMapOvr>
    <a:overrideClrMapping bg1="dk1" tx1="lt1" bg2="dk2" tx2="lt2" accent1="accent1" accent2="accent2" accent3="accent3" accent4="accent4" accent5="accent5" accent6="accent6" hlink="hlink" folHlink="folHlink"/>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bg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C0F1608-8C29-59FD-2083-7DA7A20953A8}"/>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2" name="Slide Number Placeholder 4">
            <a:extLst>
              <a:ext uri="{FF2B5EF4-FFF2-40B4-BE49-F238E27FC236}">
                <a16:creationId xmlns:a16="http://schemas.microsoft.com/office/drawing/2014/main" id="{CEEF9F7B-597F-004F-692F-C93F9556DF31}"/>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35559378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hart slide">
    <p:bg bwMode="ltGray">
      <p:bgPr>
        <a:solidFill>
          <a:schemeClr val="bg1"/>
        </a:solidFill>
        <a:effectLst/>
      </p:bgPr>
    </p:bg>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20BBE11B-F081-29AE-A18F-EFE2A4352179}"/>
              </a:ext>
            </a:extLst>
          </p:cNvPr>
          <p:cNvSpPr>
            <a:spLocks noGrp="1"/>
          </p:cNvSpPr>
          <p:nvPr>
            <p:ph type="body" sz="quarter" idx="12" hasCustomPrompt="1"/>
          </p:nvPr>
        </p:nvSpPr>
        <p:spPr>
          <a:xfrm>
            <a:off x="457012" y="1586363"/>
            <a:ext cx="11201588" cy="381000"/>
          </a:xfrm>
          <a:prstGeom prst="rect">
            <a:avLst/>
          </a:prstGeom>
        </p:spPr>
        <p:txBody>
          <a:bodyPr/>
          <a:lstStyle>
            <a:lvl1pPr algn="ctr">
              <a:lnSpc>
                <a:spcPct val="100000"/>
              </a:lnSpc>
              <a:spcBef>
                <a:spcPts val="0"/>
              </a:spcBef>
              <a:spcAft>
                <a:spcPts val="0"/>
              </a:spcAft>
              <a:defRPr sz="1867" b="1" i="0">
                <a:solidFill>
                  <a:schemeClr val="tx1"/>
                </a:solidFill>
                <a:latin typeface="Segoe UI" panose="020B0502040204020203" pitchFamily="34" charset="0"/>
                <a:cs typeface="Segoe UI" panose="020B0502040204020203" pitchFamily="34" charset="0"/>
              </a:defRPr>
            </a:lvl1pPr>
            <a:lvl2pPr marL="120648" indent="0" algn="ctr">
              <a:buNone/>
              <a:defRPr sz="1867"/>
            </a:lvl2pPr>
          </a:lstStyle>
          <a:p>
            <a:pPr lvl="0"/>
            <a:r>
              <a:rPr lang="en-US" altLang="ja-JP" dirty="0"/>
              <a:t>Chart title</a:t>
            </a:r>
          </a:p>
        </p:txBody>
      </p:sp>
      <p:sp>
        <p:nvSpPr>
          <p:cNvPr id="5" name="Title Placeholder 1">
            <a:extLst>
              <a:ext uri="{FF2B5EF4-FFF2-40B4-BE49-F238E27FC236}">
                <a16:creationId xmlns:a16="http://schemas.microsoft.com/office/drawing/2014/main" id="{B993E35D-6623-69CE-8CA1-55F2039F2B2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257D134A-1BB6-0635-B3CB-F98D0BFE8EE5}"/>
              </a:ext>
            </a:extLst>
          </p:cNvPr>
          <p:cNvSpPr>
            <a:spLocks noGrp="1"/>
          </p:cNvSpPr>
          <p:nvPr>
            <p:ph sz="quarter" idx="10"/>
          </p:nvPr>
        </p:nvSpPr>
        <p:spPr>
          <a:xfrm>
            <a:off x="457200" y="2108834"/>
            <a:ext cx="11201588" cy="406336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4">
            <a:extLst>
              <a:ext uri="{FF2B5EF4-FFF2-40B4-BE49-F238E27FC236}">
                <a16:creationId xmlns:a16="http://schemas.microsoft.com/office/drawing/2014/main" id="{80B8D972-FACB-673D-846C-CE6173F0D0BA}"/>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739854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solidFill>
          <a:schemeClr val="bg1"/>
        </a:solidFill>
        <a:effectLst/>
      </p:bgPr>
    </p:bg>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1" y="1598456"/>
            <a:ext cx="5486399"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C10672FB-FE69-1CCA-A1F1-FF4A9F3917C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7" name="Content Placeholder 20">
            <a:extLst>
              <a:ext uri="{FF2B5EF4-FFF2-40B4-BE49-F238E27FC236}">
                <a16:creationId xmlns:a16="http://schemas.microsoft.com/office/drawing/2014/main" id="{0809630D-F471-4BBB-6E9E-088BC38D5B99}"/>
              </a:ext>
            </a:extLst>
          </p:cNvPr>
          <p:cNvSpPr>
            <a:spLocks noGrp="1"/>
          </p:cNvSpPr>
          <p:nvPr>
            <p:ph sz="quarter" idx="11"/>
          </p:nvPr>
        </p:nvSpPr>
        <p:spPr>
          <a:xfrm>
            <a:off x="6170139" y="1598456"/>
            <a:ext cx="5486400"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4">
            <a:extLst>
              <a:ext uri="{FF2B5EF4-FFF2-40B4-BE49-F238E27FC236}">
                <a16:creationId xmlns:a16="http://schemas.microsoft.com/office/drawing/2014/main" id="{B886C5D2-F911-9521-C614-92204D8DEE99}"/>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19532331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Aurora Banner Three Content">
    <p:bg bwMode="ltGray">
      <p:bgPr>
        <a:solidFill>
          <a:schemeClr val="bg1"/>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B483A01-7E57-CFAC-1C71-404801E226DC}"/>
              </a:ext>
            </a:extLst>
          </p:cNvPr>
          <p:cNvSpPr/>
          <p:nvPr userDrawn="1"/>
        </p:nvSpPr>
        <p:spPr>
          <a:xfrm>
            <a:off x="8191108"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4" name="Oval 23">
            <a:extLst>
              <a:ext uri="{FF2B5EF4-FFF2-40B4-BE49-F238E27FC236}">
                <a16:creationId xmlns:a16="http://schemas.microsoft.com/office/drawing/2014/main" id="{FA659CED-376E-71E9-2699-6AAC99DCD34B}"/>
              </a:ext>
            </a:extLst>
          </p:cNvPr>
          <p:cNvSpPr/>
          <p:nvPr userDrawn="1"/>
        </p:nvSpPr>
        <p:spPr>
          <a:xfrm>
            <a:off x="446184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3" name="Oval 22">
            <a:extLst>
              <a:ext uri="{FF2B5EF4-FFF2-40B4-BE49-F238E27FC236}">
                <a16:creationId xmlns:a16="http://schemas.microsoft.com/office/drawing/2014/main" id="{6CDE9A2C-1854-B75C-6F67-39DB3DDCDE99}"/>
              </a:ext>
            </a:extLst>
          </p:cNvPr>
          <p:cNvSpPr/>
          <p:nvPr userDrawn="1"/>
        </p:nvSpPr>
        <p:spPr>
          <a:xfrm>
            <a:off x="74492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584684" y="4523519"/>
            <a:ext cx="3466156"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5554552" y="1331572"/>
            <a:ext cx="6104047" cy="2251096"/>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5" name="Picture Placeholder 3">
            <a:extLst>
              <a:ext uri="{FF2B5EF4-FFF2-40B4-BE49-F238E27FC236}">
                <a16:creationId xmlns:a16="http://schemas.microsoft.com/office/drawing/2014/main" id="{8E871675-F55E-415E-D2CE-EA2C89213219}"/>
              </a:ext>
            </a:extLst>
          </p:cNvPr>
          <p:cNvSpPr>
            <a:spLocks noGrp="1"/>
          </p:cNvSpPr>
          <p:nvPr>
            <p:ph type="pic" sz="quarter" idx="68" hasCustomPrompt="1"/>
          </p:nvPr>
        </p:nvSpPr>
        <p:spPr>
          <a:xfrm>
            <a:off x="744920"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10" name="Content Placeholder 20">
            <a:extLst>
              <a:ext uri="{FF2B5EF4-FFF2-40B4-BE49-F238E27FC236}">
                <a16:creationId xmlns:a16="http://schemas.microsoft.com/office/drawing/2014/main" id="{104EBF8D-6387-AF8C-EE80-9B0DAEE9A0CC}"/>
              </a:ext>
            </a:extLst>
          </p:cNvPr>
          <p:cNvSpPr>
            <a:spLocks noGrp="1"/>
          </p:cNvSpPr>
          <p:nvPr>
            <p:ph sz="quarter" idx="69"/>
          </p:nvPr>
        </p:nvSpPr>
        <p:spPr>
          <a:xfrm>
            <a:off x="822960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3" name="Content Placeholder 20">
            <a:extLst>
              <a:ext uri="{FF2B5EF4-FFF2-40B4-BE49-F238E27FC236}">
                <a16:creationId xmlns:a16="http://schemas.microsoft.com/office/drawing/2014/main" id="{A0E565E7-C8ED-23C6-D849-A8EF8B8FBE3C}"/>
              </a:ext>
            </a:extLst>
          </p:cNvPr>
          <p:cNvSpPr>
            <a:spLocks noGrp="1"/>
          </p:cNvSpPr>
          <p:nvPr>
            <p:ph sz="quarter" idx="71"/>
          </p:nvPr>
        </p:nvSpPr>
        <p:spPr>
          <a:xfrm>
            <a:off x="448726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5" name="Content Placeholder 20">
            <a:extLst>
              <a:ext uri="{FF2B5EF4-FFF2-40B4-BE49-F238E27FC236}">
                <a16:creationId xmlns:a16="http://schemas.microsoft.com/office/drawing/2014/main" id="{5678B089-C19E-5786-E658-4A3C3D7AC01A}"/>
              </a:ext>
            </a:extLst>
          </p:cNvPr>
          <p:cNvSpPr>
            <a:spLocks noGrp="1"/>
          </p:cNvSpPr>
          <p:nvPr>
            <p:ph sz="quarter" idx="73"/>
          </p:nvPr>
        </p:nvSpPr>
        <p:spPr>
          <a:xfrm>
            <a:off x="457200" y="1331571"/>
            <a:ext cx="5097352" cy="2251096"/>
          </a:xfrm>
          <a:prstGeom prst="roundRect">
            <a:avLst>
              <a:gd name="adj" fmla="val 0"/>
            </a:avLst>
          </a:prstGeom>
          <a:gradFill>
            <a:gsLst>
              <a:gs pos="100000">
                <a:srgbClr val="FF5800"/>
              </a:gs>
              <a:gs pos="0">
                <a:srgbClr val="CE0569"/>
              </a:gs>
            </a:gsLst>
            <a:lin ang="13500000" scaled="1"/>
          </a:gradFill>
        </p:spPr>
        <p:txBody>
          <a:bodyPr anchor="ctr"/>
          <a:lstStyle>
            <a:lvl1pPr marL="239178" indent="0">
              <a:tabLst/>
              <a:defRPr sz="1867" b="1" i="0">
                <a:solidFill>
                  <a:schemeClr val="bg1"/>
                </a:solidFill>
                <a:latin typeface="Segoe UI" panose="020B0502040204020203" pitchFamily="34" charset="0"/>
                <a:cs typeface="Segoe UI" panose="020B0502040204020203" pitchFamily="34" charset="0"/>
              </a:defRPr>
            </a:lvl1pPr>
            <a:lvl2pPr marL="239178" indent="0">
              <a:buNone/>
              <a:tabLst/>
              <a:defRPr sz="1867" b="1" i="0">
                <a:solidFill>
                  <a:schemeClr val="bg1"/>
                </a:solidFill>
                <a:latin typeface="Segoe UI" panose="020B0502040204020203" pitchFamily="34" charset="0"/>
                <a:cs typeface="Segoe UI" panose="020B0502040204020203" pitchFamily="34" charset="0"/>
              </a:defRPr>
            </a:lvl2pPr>
            <a:lvl3pPr>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p:txBody>
      </p:sp>
      <p:sp>
        <p:nvSpPr>
          <p:cNvPr id="20" name="Picture Placeholder 3">
            <a:extLst>
              <a:ext uri="{FF2B5EF4-FFF2-40B4-BE49-F238E27FC236}">
                <a16:creationId xmlns:a16="http://schemas.microsoft.com/office/drawing/2014/main" id="{0DB2B160-0C6D-8543-D57F-3A49B7036EDC}"/>
              </a:ext>
            </a:extLst>
          </p:cNvPr>
          <p:cNvSpPr>
            <a:spLocks noGrp="1"/>
          </p:cNvSpPr>
          <p:nvPr>
            <p:ph type="pic" sz="quarter" idx="74" hasCustomPrompt="1"/>
          </p:nvPr>
        </p:nvSpPr>
        <p:spPr>
          <a:xfrm>
            <a:off x="4473052"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2" name="Picture Placeholder 3">
            <a:extLst>
              <a:ext uri="{FF2B5EF4-FFF2-40B4-BE49-F238E27FC236}">
                <a16:creationId xmlns:a16="http://schemas.microsoft.com/office/drawing/2014/main" id="{9CDF0677-C4FE-9DCE-772C-68D97A472444}"/>
              </a:ext>
            </a:extLst>
          </p:cNvPr>
          <p:cNvSpPr>
            <a:spLocks noGrp="1"/>
          </p:cNvSpPr>
          <p:nvPr>
            <p:ph type="pic" sz="quarter" idx="75" hasCustomPrompt="1"/>
          </p:nvPr>
        </p:nvSpPr>
        <p:spPr>
          <a:xfrm>
            <a:off x="8191108"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 name="Title Placeholder 1">
            <a:extLst>
              <a:ext uri="{FF2B5EF4-FFF2-40B4-BE49-F238E27FC236}">
                <a16:creationId xmlns:a16="http://schemas.microsoft.com/office/drawing/2014/main" id="{F59EBCC7-C215-DA6B-868F-571167DAC4FA}"/>
              </a:ext>
            </a:extLst>
          </p:cNvPr>
          <p:cNvSpPr>
            <a:spLocks noGrp="1"/>
          </p:cNvSpPr>
          <p:nvPr>
            <p:ph type="title"/>
          </p:nvPr>
        </p:nvSpPr>
        <p:spPr>
          <a:xfrm>
            <a:off x="457888" y="457200"/>
            <a:ext cx="11200711" cy="64461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Slide Number Placeholder 4">
            <a:extLst>
              <a:ext uri="{FF2B5EF4-FFF2-40B4-BE49-F238E27FC236}">
                <a16:creationId xmlns:a16="http://schemas.microsoft.com/office/drawing/2014/main" id="{D1358416-0DC9-4603-045A-FB003C0D971E}"/>
              </a:ext>
            </a:extLst>
          </p:cNvPr>
          <p:cNvSpPr>
            <a:spLocks noGrp="1"/>
          </p:cNvSpPr>
          <p:nvPr>
            <p:ph type="sldNum" sz="quarter" idx="76"/>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03766957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Aurora Four Content R">
    <p:bg bwMode="ltGray">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2" y="3868252"/>
            <a:ext cx="4952997" cy="2999997"/>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2" name="Rectangle 1">
            <a:extLst>
              <a:ext uri="{FF2B5EF4-FFF2-40B4-BE49-F238E27FC236}">
                <a16:creationId xmlns:a16="http://schemas.microsoft.com/office/drawing/2014/main" id="{EC5A0173-42CE-1093-0617-F92C66741761}"/>
              </a:ext>
            </a:extLst>
          </p:cNvPr>
          <p:cNvSpPr/>
          <p:nvPr userDrawn="1"/>
        </p:nvSpPr>
        <p:spPr>
          <a:xfrm>
            <a:off x="4953000" y="1"/>
            <a:ext cx="7239001" cy="6868248"/>
          </a:xfrm>
          <a:prstGeom prst="rect">
            <a:avLst/>
          </a:prstGeom>
          <a:gradFill flip="none" rotWithShape="1">
            <a:gsLst>
              <a:gs pos="100000">
                <a:srgbClr val="FF5800"/>
              </a:gs>
              <a:gs pos="0">
                <a:srgbClr val="CE056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Title Placeholder 1">
            <a:extLst>
              <a:ext uri="{FF2B5EF4-FFF2-40B4-BE49-F238E27FC236}">
                <a16:creationId xmlns:a16="http://schemas.microsoft.com/office/drawing/2014/main" id="{34C086F6-18CD-E4D9-FDFE-07F5A47AE03E}"/>
              </a:ext>
            </a:extLst>
          </p:cNvPr>
          <p:cNvSpPr>
            <a:spLocks noGrp="1"/>
          </p:cNvSpPr>
          <p:nvPr>
            <p:ph type="title" hasCustomPrompt="1"/>
          </p:nvPr>
        </p:nvSpPr>
        <p:spPr>
          <a:xfrm>
            <a:off x="457488" y="457200"/>
            <a:ext cx="4228030" cy="111061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a:t>
            </a:r>
            <a:br>
              <a:rPr lang="en-GB" dirty="0"/>
            </a:br>
            <a:r>
              <a:rPr lang="en-GB" dirty="0"/>
              <a:t>Master title style</a:t>
            </a:r>
            <a:endParaRPr lang="en-US" dirty="0"/>
          </a:p>
        </p:txBody>
      </p:sp>
      <p:sp>
        <p:nvSpPr>
          <p:cNvPr id="6" name="Content Placeholder 20">
            <a:extLst>
              <a:ext uri="{FF2B5EF4-FFF2-40B4-BE49-F238E27FC236}">
                <a16:creationId xmlns:a16="http://schemas.microsoft.com/office/drawing/2014/main" id="{60A0D598-4F30-860D-B164-86E542C3618E}"/>
              </a:ext>
            </a:extLst>
          </p:cNvPr>
          <p:cNvSpPr>
            <a:spLocks noGrp="1"/>
          </p:cNvSpPr>
          <p:nvPr>
            <p:ph sz="quarter" idx="10"/>
          </p:nvPr>
        </p:nvSpPr>
        <p:spPr>
          <a:xfrm>
            <a:off x="457200" y="1717583"/>
            <a:ext cx="4228361" cy="175323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grpSp>
        <p:nvGrpSpPr>
          <p:cNvPr id="26" name="Group 25">
            <a:extLst>
              <a:ext uri="{FF2B5EF4-FFF2-40B4-BE49-F238E27FC236}">
                <a16:creationId xmlns:a16="http://schemas.microsoft.com/office/drawing/2014/main" id="{32468F35-3C59-6952-677B-91EE28176769}"/>
              </a:ext>
            </a:extLst>
          </p:cNvPr>
          <p:cNvGrpSpPr/>
          <p:nvPr userDrawn="1"/>
        </p:nvGrpSpPr>
        <p:grpSpPr>
          <a:xfrm>
            <a:off x="8588153" y="342585"/>
            <a:ext cx="161856" cy="6015799"/>
            <a:chOff x="6748423" y="256938"/>
            <a:chExt cx="0" cy="4609786"/>
          </a:xfrm>
        </p:grpSpPr>
        <p:cxnSp>
          <p:nvCxnSpPr>
            <p:cNvPr id="9" name="Straight Connector 8">
              <a:extLst>
                <a:ext uri="{FF2B5EF4-FFF2-40B4-BE49-F238E27FC236}">
                  <a16:creationId xmlns:a16="http://schemas.microsoft.com/office/drawing/2014/main" id="{A29B5F95-C554-67FD-B130-6A8618D97D70}"/>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14B44A-B9A2-0DF8-54BE-C2F6BE73112E}"/>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B946AA4-CDE8-9BEB-6151-6A8AB355B3E6}"/>
              </a:ext>
            </a:extLst>
          </p:cNvPr>
          <p:cNvGrpSpPr/>
          <p:nvPr userDrawn="1"/>
        </p:nvGrpSpPr>
        <p:grpSpPr>
          <a:xfrm rot="5400000">
            <a:off x="8588153" y="360935"/>
            <a:ext cx="0" cy="6146381"/>
            <a:chOff x="6748423" y="256938"/>
            <a:chExt cx="0" cy="4609786"/>
          </a:xfrm>
        </p:grpSpPr>
        <p:cxnSp>
          <p:nvCxnSpPr>
            <p:cNvPr id="28" name="Straight Connector 27">
              <a:extLst>
                <a:ext uri="{FF2B5EF4-FFF2-40B4-BE49-F238E27FC236}">
                  <a16:creationId xmlns:a16="http://schemas.microsoft.com/office/drawing/2014/main" id="{4032B3C3-D068-2F0F-9637-744E6707342C}"/>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C72096-0A4A-3731-1C6F-E0F903D31D6A}"/>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Content Placeholder 20">
            <a:extLst>
              <a:ext uri="{FF2B5EF4-FFF2-40B4-BE49-F238E27FC236}">
                <a16:creationId xmlns:a16="http://schemas.microsoft.com/office/drawing/2014/main" id="{8D539774-FE16-CA2B-882C-E2D3113646D2}"/>
              </a:ext>
            </a:extLst>
          </p:cNvPr>
          <p:cNvSpPr>
            <a:spLocks noGrp="1"/>
          </p:cNvSpPr>
          <p:nvPr>
            <p:ph sz="quarter" idx="13" hasCustomPrompt="1"/>
          </p:nvPr>
        </p:nvSpPr>
        <p:spPr>
          <a:xfrm>
            <a:off x="5514962"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1" name="Picture Placeholder 3">
            <a:extLst>
              <a:ext uri="{FF2B5EF4-FFF2-40B4-BE49-F238E27FC236}">
                <a16:creationId xmlns:a16="http://schemas.microsoft.com/office/drawing/2014/main" id="{95378D7F-17CD-74B7-B68D-734E0CE1CB7D}"/>
              </a:ext>
            </a:extLst>
          </p:cNvPr>
          <p:cNvSpPr>
            <a:spLocks noGrp="1"/>
          </p:cNvSpPr>
          <p:nvPr>
            <p:ph type="pic" sz="quarter" idx="68" hasCustomPrompt="1"/>
          </p:nvPr>
        </p:nvSpPr>
        <p:spPr>
          <a:xfrm>
            <a:off x="6461620"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2" name="Content Placeholder 20">
            <a:extLst>
              <a:ext uri="{FF2B5EF4-FFF2-40B4-BE49-F238E27FC236}">
                <a16:creationId xmlns:a16="http://schemas.microsoft.com/office/drawing/2014/main" id="{856B6660-D8E6-B644-ABED-70772559F508}"/>
              </a:ext>
            </a:extLst>
          </p:cNvPr>
          <p:cNvSpPr>
            <a:spLocks noGrp="1"/>
          </p:cNvSpPr>
          <p:nvPr>
            <p:ph sz="quarter" idx="69" hasCustomPrompt="1"/>
          </p:nvPr>
        </p:nvSpPr>
        <p:spPr>
          <a:xfrm>
            <a:off x="8855637"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3" name="Picture Placeholder 3">
            <a:extLst>
              <a:ext uri="{FF2B5EF4-FFF2-40B4-BE49-F238E27FC236}">
                <a16:creationId xmlns:a16="http://schemas.microsoft.com/office/drawing/2014/main" id="{77598910-7082-DB63-9C9D-3F3084776108}"/>
              </a:ext>
            </a:extLst>
          </p:cNvPr>
          <p:cNvSpPr>
            <a:spLocks noGrp="1"/>
          </p:cNvSpPr>
          <p:nvPr>
            <p:ph type="pic" sz="quarter" idx="70" hasCustomPrompt="1"/>
          </p:nvPr>
        </p:nvSpPr>
        <p:spPr>
          <a:xfrm>
            <a:off x="9802294"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4" name="Content Placeholder 20">
            <a:extLst>
              <a:ext uri="{FF2B5EF4-FFF2-40B4-BE49-F238E27FC236}">
                <a16:creationId xmlns:a16="http://schemas.microsoft.com/office/drawing/2014/main" id="{B243BB10-A639-6C24-849B-D234C6912248}"/>
              </a:ext>
            </a:extLst>
          </p:cNvPr>
          <p:cNvSpPr>
            <a:spLocks noGrp="1"/>
          </p:cNvSpPr>
          <p:nvPr>
            <p:ph sz="quarter" idx="71" hasCustomPrompt="1"/>
          </p:nvPr>
        </p:nvSpPr>
        <p:spPr>
          <a:xfrm>
            <a:off x="5514962"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5" name="Picture Placeholder 3">
            <a:extLst>
              <a:ext uri="{FF2B5EF4-FFF2-40B4-BE49-F238E27FC236}">
                <a16:creationId xmlns:a16="http://schemas.microsoft.com/office/drawing/2014/main" id="{820F2428-B792-2CA0-7F60-B98B438E382B}"/>
              </a:ext>
            </a:extLst>
          </p:cNvPr>
          <p:cNvSpPr>
            <a:spLocks noGrp="1"/>
          </p:cNvSpPr>
          <p:nvPr>
            <p:ph type="pic" sz="quarter" idx="72" hasCustomPrompt="1"/>
          </p:nvPr>
        </p:nvSpPr>
        <p:spPr>
          <a:xfrm>
            <a:off x="6461620"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6" name="Content Placeholder 20">
            <a:extLst>
              <a:ext uri="{FF2B5EF4-FFF2-40B4-BE49-F238E27FC236}">
                <a16:creationId xmlns:a16="http://schemas.microsoft.com/office/drawing/2014/main" id="{CB16E9E0-B37D-1BD2-E751-4F8172370FBA}"/>
              </a:ext>
            </a:extLst>
          </p:cNvPr>
          <p:cNvSpPr>
            <a:spLocks noGrp="1"/>
          </p:cNvSpPr>
          <p:nvPr>
            <p:ph sz="quarter" idx="73" hasCustomPrompt="1"/>
          </p:nvPr>
        </p:nvSpPr>
        <p:spPr>
          <a:xfrm>
            <a:off x="8855637"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7" name="Picture Placeholder 3">
            <a:extLst>
              <a:ext uri="{FF2B5EF4-FFF2-40B4-BE49-F238E27FC236}">
                <a16:creationId xmlns:a16="http://schemas.microsoft.com/office/drawing/2014/main" id="{82709724-47A5-8847-ED27-B22AD83EB902}"/>
              </a:ext>
            </a:extLst>
          </p:cNvPr>
          <p:cNvSpPr>
            <a:spLocks noGrp="1"/>
          </p:cNvSpPr>
          <p:nvPr>
            <p:ph type="pic" sz="quarter" idx="74" hasCustomPrompt="1"/>
          </p:nvPr>
        </p:nvSpPr>
        <p:spPr>
          <a:xfrm>
            <a:off x="9802294"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pic>
        <p:nvPicPr>
          <p:cNvPr id="10" name="Graphic 9">
            <a:extLst>
              <a:ext uri="{FF2B5EF4-FFF2-40B4-BE49-F238E27FC236}">
                <a16:creationId xmlns:a16="http://schemas.microsoft.com/office/drawing/2014/main" id="{47B0979D-E461-0754-22CE-7DDD212A7D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6B2DE4E1-5CEE-6358-749D-7B00CBEE7DF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691D375-04E8-4F9A-8ABB-2AAB9EE5542A}"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7" name="Slide Number Placeholder 6">
            <a:extLst>
              <a:ext uri="{FF2B5EF4-FFF2-40B4-BE49-F238E27FC236}">
                <a16:creationId xmlns:a16="http://schemas.microsoft.com/office/drawing/2014/main" id="{9A28F9A9-E0BA-BE49-0FF7-C75096ACCB95}"/>
              </a:ext>
            </a:extLst>
          </p:cNvPr>
          <p:cNvSpPr>
            <a:spLocks noGrp="1"/>
          </p:cNvSpPr>
          <p:nvPr>
            <p:ph type="sldNum" sz="quarter" idx="75"/>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8261413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nd Content L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A93532-71D0-D05E-6EE7-F2E82D104578}"/>
              </a:ext>
            </a:extLst>
          </p:cNvPr>
          <p:cNvGrpSpPr/>
          <p:nvPr userDrawn="1"/>
        </p:nvGrpSpPr>
        <p:grpSpPr>
          <a:xfrm>
            <a:off x="0" y="4438650"/>
            <a:ext cx="3902176" cy="2419350"/>
            <a:chOff x="0" y="3874168"/>
            <a:chExt cx="4812632" cy="2983832"/>
          </a:xfrm>
        </p:grpSpPr>
        <p:pic>
          <p:nvPicPr>
            <p:cNvPr id="3" name="Picture 2" descr="A picture containing icon&#10;&#10;Description automatically generated">
              <a:extLst>
                <a:ext uri="{FF2B5EF4-FFF2-40B4-BE49-F238E27FC236}">
                  <a16:creationId xmlns:a16="http://schemas.microsoft.com/office/drawing/2014/main" id="{730A7B0A-F79F-93B1-9BB9-47E04ECD8167}"/>
                </a:ext>
              </a:extLst>
            </p:cNvPr>
            <p:cNvPicPr>
              <a:picLocks noChangeAspect="1"/>
            </p:cNvPicPr>
            <p:nvPr/>
          </p:nvPicPr>
          <p:blipFill rotWithShape="1">
            <a:blip r:embed="rId2"/>
            <a:srcRect l="50000" r="10526" b="24873"/>
            <a:stretch/>
          </p:blipFill>
          <p:spPr>
            <a:xfrm>
              <a:off x="0" y="5205317"/>
              <a:ext cx="4812632" cy="1652683"/>
            </a:xfrm>
            <a:prstGeom prst="rect">
              <a:avLst/>
            </a:prstGeom>
          </p:spPr>
        </p:pic>
        <p:pic>
          <p:nvPicPr>
            <p:cNvPr id="4" name="Graphic 4">
              <a:extLst>
                <a:ext uri="{FF2B5EF4-FFF2-40B4-BE49-F238E27FC236}">
                  <a16:creationId xmlns:a16="http://schemas.microsoft.com/office/drawing/2014/main" id="{556EA8C8-B054-949F-4116-CED566BE875B}"/>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9375" t="17544" r="29934" b="38948"/>
            <a:stretch/>
          </p:blipFill>
          <p:spPr>
            <a:xfrm>
              <a:off x="0" y="3874168"/>
              <a:ext cx="3741822" cy="2983832"/>
            </a:xfrm>
            <a:prstGeom prst="rect">
              <a:avLst/>
            </a:prstGeom>
          </p:spPr>
        </p:pic>
      </p:grpSp>
      <p:sp>
        <p:nvSpPr>
          <p:cNvPr id="5" name="Title Placeholder 1">
            <a:extLst>
              <a:ext uri="{FF2B5EF4-FFF2-40B4-BE49-F238E27FC236}">
                <a16:creationId xmlns:a16="http://schemas.microsoft.com/office/drawing/2014/main" id="{430AE8CE-28F6-38EA-5BF8-DC81ABF0B99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AADF01-D003-B82E-57AA-B2A2404F08AC}"/>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dirty="0"/>
              <a:t>Click to add Sub-title</a:t>
            </a:r>
            <a:endParaRPr lang="en-US" altLang="ja-JP" dirty="0"/>
          </a:p>
        </p:txBody>
      </p:sp>
      <p:sp>
        <p:nvSpPr>
          <p:cNvPr id="9" name="Content Placeholder 20">
            <a:extLst>
              <a:ext uri="{FF2B5EF4-FFF2-40B4-BE49-F238E27FC236}">
                <a16:creationId xmlns:a16="http://schemas.microsoft.com/office/drawing/2014/main" id="{0CBF9A6C-69D1-9665-B19D-FC6E05A1772C}"/>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F1AF71A1-ED92-5297-D32D-300B2B8C708C}"/>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51608841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Content R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9CE2CC-969C-02B6-4879-786B318E4C8C}"/>
              </a:ext>
            </a:extLst>
          </p:cNvPr>
          <p:cNvGrpSpPr/>
          <p:nvPr userDrawn="1"/>
        </p:nvGrpSpPr>
        <p:grpSpPr>
          <a:xfrm>
            <a:off x="9042400" y="0"/>
            <a:ext cx="3149600" cy="1498600"/>
            <a:chOff x="6781800" y="3747544"/>
            <a:chExt cx="2362200" cy="1123950"/>
          </a:xfrm>
        </p:grpSpPr>
        <p:pic>
          <p:nvPicPr>
            <p:cNvPr id="3" name="Picture 2" descr="A picture containing icon&#10;&#10;Description automatically generated">
              <a:extLst>
                <a:ext uri="{FF2B5EF4-FFF2-40B4-BE49-F238E27FC236}">
                  <a16:creationId xmlns:a16="http://schemas.microsoft.com/office/drawing/2014/main" id="{FAAFA0D7-EDAD-407E-9C3A-ACDE027BF994}"/>
                </a:ext>
              </a:extLst>
            </p:cNvPr>
            <p:cNvPicPr>
              <a:picLocks noChangeAspect="1"/>
            </p:cNvPicPr>
            <p:nvPr/>
          </p:nvPicPr>
          <p:blipFill rotWithShape="1">
            <a:blip r:embed="rId2"/>
            <a:srcRect l="75000" t="38103"/>
            <a:stretch/>
          </p:blipFill>
          <p:spPr>
            <a:xfrm>
              <a:off x="6858000" y="3747544"/>
              <a:ext cx="2286000" cy="1021246"/>
            </a:xfrm>
            <a:prstGeom prst="rect">
              <a:avLst/>
            </a:prstGeom>
          </p:spPr>
        </p:pic>
        <p:pic>
          <p:nvPicPr>
            <p:cNvPr id="4" name="Picture 3" descr="A picture containing device&#10;&#10;Description automatically generated">
              <a:extLst>
                <a:ext uri="{FF2B5EF4-FFF2-40B4-BE49-F238E27FC236}">
                  <a16:creationId xmlns:a16="http://schemas.microsoft.com/office/drawing/2014/main" id="{2181FD1D-8A13-107C-7CF7-146150C00B61}"/>
                </a:ext>
              </a:extLst>
            </p:cNvPr>
            <p:cNvPicPr>
              <a:picLocks noChangeAspect="1"/>
            </p:cNvPicPr>
            <p:nvPr/>
          </p:nvPicPr>
          <p:blipFill rotWithShape="1">
            <a:blip r:embed="rId3"/>
            <a:srcRect l="74167" t="21698" b="-19184"/>
            <a:stretch/>
          </p:blipFill>
          <p:spPr>
            <a:xfrm>
              <a:off x="6781800" y="3747544"/>
              <a:ext cx="2362200" cy="1123950"/>
            </a:xfrm>
            <a:prstGeom prst="rect">
              <a:avLst/>
            </a:prstGeom>
          </p:spPr>
        </p:pic>
      </p:grpSp>
      <p:sp>
        <p:nvSpPr>
          <p:cNvPr id="8" name="Content Placeholder 20">
            <a:extLst>
              <a:ext uri="{FF2B5EF4-FFF2-40B4-BE49-F238E27FC236}">
                <a16:creationId xmlns:a16="http://schemas.microsoft.com/office/drawing/2014/main" id="{8BEFFA6A-B275-BB4C-2BAC-AEB5E6C604E3}"/>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8EED6EFC-5F2B-F024-4055-4DAD7A2ECCC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08944C73-F4C0-8780-0A90-8DB53F9226D7}"/>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dirty="0"/>
              <a:t>Click to add Sub-title</a:t>
            </a:r>
            <a:endParaRPr lang="en-US" altLang="ja-JP" dirty="0"/>
          </a:p>
        </p:txBody>
      </p:sp>
      <p:sp>
        <p:nvSpPr>
          <p:cNvPr id="7" name="Slide Number Placeholder 4">
            <a:extLst>
              <a:ext uri="{FF2B5EF4-FFF2-40B4-BE49-F238E27FC236}">
                <a16:creationId xmlns:a16="http://schemas.microsoft.com/office/drawing/2014/main" id="{680188FA-E983-62D1-D152-B26B0D95FB5F}"/>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8198119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Solar Cover">
    <p:bg>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5A1C9-6E64-BD80-664F-73D8FA9F78A7}"/>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4" name="Picture 3" descr="Logo&#10;&#10;Description automatically generated">
            <a:extLst>
              <a:ext uri="{FF2B5EF4-FFF2-40B4-BE49-F238E27FC236}">
                <a16:creationId xmlns:a16="http://schemas.microsoft.com/office/drawing/2014/main" id="{74EB15CB-DB97-7369-BE85-D7B3060325EF}"/>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7" name="Footer Placeholder 4">
            <a:extLst>
              <a:ext uri="{FF2B5EF4-FFF2-40B4-BE49-F238E27FC236}">
                <a16:creationId xmlns:a16="http://schemas.microsoft.com/office/drawing/2014/main" id="{B9043631-CA1F-72E1-FA33-47D6B7E96776}"/>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070B284F-70A1-4575-8A69-1E7D15DA9A5E}"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15" name="Picture 14" descr="A picture containing connector, cable&#10;&#10;Description automatically generated">
            <a:extLst>
              <a:ext uri="{FF2B5EF4-FFF2-40B4-BE49-F238E27FC236}">
                <a16:creationId xmlns:a16="http://schemas.microsoft.com/office/drawing/2014/main" id="{D8B662F2-578E-161B-B1FF-4F0F0FE0EC74}"/>
              </a:ext>
            </a:extLst>
          </p:cNvPr>
          <p:cNvPicPr>
            <a:picLocks noChangeAspect="1"/>
          </p:cNvPicPr>
          <p:nvPr userDrawn="1"/>
        </p:nvPicPr>
        <p:blipFill>
          <a:blip r:embed="rId5"/>
          <a:stretch>
            <a:fillRect/>
          </a:stretch>
        </p:blipFill>
        <p:spPr>
          <a:xfrm>
            <a:off x="0" y="204307"/>
            <a:ext cx="12192000" cy="3498573"/>
          </a:xfrm>
          <a:prstGeom prst="rect">
            <a:avLst/>
          </a:prstGeom>
        </p:spPr>
      </p:pic>
      <p:sp>
        <p:nvSpPr>
          <p:cNvPr id="16" name="Title 7">
            <a:extLst>
              <a:ext uri="{FF2B5EF4-FFF2-40B4-BE49-F238E27FC236}">
                <a16:creationId xmlns:a16="http://schemas.microsoft.com/office/drawing/2014/main" id="{A4B2E99C-298D-718C-3E87-C7CDDD4666A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7" name="Text Placeholder 9">
            <a:extLst>
              <a:ext uri="{FF2B5EF4-FFF2-40B4-BE49-F238E27FC236}">
                <a16:creationId xmlns:a16="http://schemas.microsoft.com/office/drawing/2014/main" id="{D2C48BD7-3C34-B08C-255C-79D84CBB100E}"/>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3" name="Graphic 2">
            <a:extLst>
              <a:ext uri="{FF2B5EF4-FFF2-40B4-BE49-F238E27FC236}">
                <a16:creationId xmlns:a16="http://schemas.microsoft.com/office/drawing/2014/main" id="{58C5AC77-1855-61A1-86D8-42A6577554F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41303075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992375"/>
            <a:ext cx="10524898" cy="1080861"/>
          </a:xfrm>
        </p:spPr>
        <p:txBody>
          <a:bodyPr>
            <a:noAutofit/>
          </a:bodyPr>
          <a:lstStyle>
            <a:lvl1pPr marL="0" indent="0">
              <a:buNone/>
              <a:defRPr sz="4400" b="0" i="0">
                <a:solidFill>
                  <a:schemeClr val="tx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p:spPr>
        <p:txBody>
          <a:bodyPr>
            <a:noAutofit/>
          </a:bodyPr>
          <a:lstStyle>
            <a:lvl1pPr marL="0" indent="0">
              <a:buNone/>
              <a:defRPr sz="28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2011130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White cov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FA260-42A7-FF03-B0A9-5106CA3448D8}"/>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2" name="Picture 1" descr="Logo&#10;&#10;Description automatically generated">
            <a:extLst>
              <a:ext uri="{FF2B5EF4-FFF2-40B4-BE49-F238E27FC236}">
                <a16:creationId xmlns:a16="http://schemas.microsoft.com/office/drawing/2014/main" id="{60F65EED-1110-732F-1B11-95551A451854}"/>
              </a:ext>
            </a:extLst>
          </p:cNvPr>
          <p:cNvPicPr>
            <a:picLocks noChangeAspect="1"/>
          </p:cNvPicPr>
          <p:nvPr userDrawn="1"/>
        </p:nvPicPr>
        <p:blipFill>
          <a:blip r:embed="rId3"/>
          <a:stretch>
            <a:fillRect/>
          </a:stretch>
        </p:blipFill>
        <p:spPr>
          <a:xfrm>
            <a:off x="221691" y="203709"/>
            <a:ext cx="3289300" cy="1207171"/>
          </a:xfrm>
          <a:prstGeom prst="rect">
            <a:avLst/>
          </a:prstGeom>
        </p:spPr>
      </p:pic>
      <p:sp>
        <p:nvSpPr>
          <p:cNvPr id="5" name="Footer Placeholder 4">
            <a:extLst>
              <a:ext uri="{FF2B5EF4-FFF2-40B4-BE49-F238E27FC236}">
                <a16:creationId xmlns:a16="http://schemas.microsoft.com/office/drawing/2014/main" id="{A9E0C6D5-DA76-9057-8F38-600063C35CD1}"/>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tx1"/>
                </a:solidFill>
                <a:latin typeface="Segoe UI Semibold" panose="020B0502040204020203" pitchFamily="34" charset="0"/>
                <a:cs typeface="Segoe UI Semibold" panose="020B0502040204020203" pitchFamily="34" charset="0"/>
              </a:rPr>
              <a:t>©</a:t>
            </a:r>
            <a:fld id="{6318BCB0-7DB8-434B-8E73-01EB242A1F8F}"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16" name="Title 7">
            <a:extLst>
              <a:ext uri="{FF2B5EF4-FFF2-40B4-BE49-F238E27FC236}">
                <a16:creationId xmlns:a16="http://schemas.microsoft.com/office/drawing/2014/main" id="{3DE9AE13-4D32-4551-39E8-4FB29B135964}"/>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tx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7" name="Text Placeholder 9">
            <a:extLst>
              <a:ext uri="{FF2B5EF4-FFF2-40B4-BE49-F238E27FC236}">
                <a16:creationId xmlns:a16="http://schemas.microsoft.com/office/drawing/2014/main" id="{93420F3A-1D8C-4A97-7690-AA5AC1E2ECBF}"/>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tx2"/>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18" name="Picture 17" descr="A picture containing connector, cable&#10;&#10;Description automatically generated">
            <a:extLst>
              <a:ext uri="{FF2B5EF4-FFF2-40B4-BE49-F238E27FC236}">
                <a16:creationId xmlns:a16="http://schemas.microsoft.com/office/drawing/2014/main" id="{A09988E2-C227-9B42-2310-2FA7BCE54479}"/>
              </a:ext>
            </a:extLst>
          </p:cNvPr>
          <p:cNvPicPr>
            <a:picLocks noChangeAspect="1"/>
          </p:cNvPicPr>
          <p:nvPr userDrawn="1"/>
        </p:nvPicPr>
        <p:blipFill>
          <a:blip r:embed="rId4"/>
          <a:stretch>
            <a:fillRect/>
          </a:stretch>
        </p:blipFill>
        <p:spPr>
          <a:xfrm>
            <a:off x="0" y="204307"/>
            <a:ext cx="12192000" cy="3498573"/>
          </a:xfrm>
          <a:prstGeom prst="rect">
            <a:avLst/>
          </a:prstGeom>
        </p:spPr>
      </p:pic>
      <p:pic>
        <p:nvPicPr>
          <p:cNvPr id="4" name="Graphic 3">
            <a:extLst>
              <a:ext uri="{FF2B5EF4-FFF2-40B4-BE49-F238E27FC236}">
                <a16:creationId xmlns:a16="http://schemas.microsoft.com/office/drawing/2014/main" id="{83BE3448-BCC2-D46A-15EB-E157DC91901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2874401474"/>
      </p:ext>
    </p:extLst>
  </p:cSld>
  <p:clrMapOvr>
    <a:masterClrMapping/>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Image cover">
    <p:bg>
      <p:bgPr>
        <a:gradFill flip="none" rotWithShape="1">
          <a:gsLst>
            <a:gs pos="0">
              <a:srgbClr val="FFB314"/>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48DB9C-DCF7-0D4F-BD88-98E3E02490F0}"/>
              </a:ext>
            </a:extLst>
          </p:cNvPr>
          <p:cNvSpPr>
            <a:spLocks noGrp="1"/>
          </p:cNvSpPr>
          <p:nvPr>
            <p:ph type="pic" sz="quarter" idx="11" hasCustomPrompt="1"/>
          </p:nvPr>
        </p:nvSpPr>
        <p:spPr>
          <a:xfrm>
            <a:off x="0" y="0"/>
            <a:ext cx="12192000" cy="6858000"/>
          </a:xfrm>
          <a:prstGeom prst="rect">
            <a:avLst/>
          </a:prstGeom>
          <a:gradFill flip="none" rotWithShape="1">
            <a:gsLst>
              <a:gs pos="4000">
                <a:srgbClr val="890078"/>
              </a:gs>
              <a:gs pos="100000">
                <a:srgbClr val="FF5800"/>
              </a:gs>
            </a:gsLst>
            <a:path path="circle">
              <a:fillToRect l="100000" t="100000"/>
            </a:path>
            <a:tileRect r="-100000" b="-100000"/>
          </a:gradFill>
        </p:spPr>
        <p:txBody>
          <a:bodyPr/>
          <a:lstStyle>
            <a:lvl1pPr algn="ctr">
              <a:defRPr b="1" i="0">
                <a:solidFill>
                  <a:schemeClr val="bg1"/>
                </a:solidFill>
                <a:latin typeface="Segoe UI Semibold" panose="020B0502040204020203" pitchFamily="34" charset="0"/>
                <a:cs typeface="Segoe UI Semibold" panose="020B0502040204020203" pitchFamily="34" charset="0"/>
              </a:defRPr>
            </a:lvl1pPr>
          </a:lstStyle>
          <a:p>
            <a:r>
              <a:rPr lang="en-US" altLang="ja-JP" dirty="0"/>
              <a:t>Click icon to add picture. Send your image to the back for logo to display</a:t>
            </a:r>
            <a:endParaRPr lang="en-GB" dirty="0"/>
          </a:p>
        </p:txBody>
      </p:sp>
      <p:sp>
        <p:nvSpPr>
          <p:cNvPr id="2" name="Title 7">
            <a:extLst>
              <a:ext uri="{FF2B5EF4-FFF2-40B4-BE49-F238E27FC236}">
                <a16:creationId xmlns:a16="http://schemas.microsoft.com/office/drawing/2014/main" id="{8DC08F90-D086-622F-9346-FA7E66730FB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3" name="Text Placeholder 9">
            <a:extLst>
              <a:ext uri="{FF2B5EF4-FFF2-40B4-BE49-F238E27FC236}">
                <a16:creationId xmlns:a16="http://schemas.microsoft.com/office/drawing/2014/main" id="{C2A07DD5-7476-E78E-877E-5A83444D081C}"/>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sp>
        <p:nvSpPr>
          <p:cNvPr id="5" name="Footer Placeholder 4">
            <a:extLst>
              <a:ext uri="{FF2B5EF4-FFF2-40B4-BE49-F238E27FC236}">
                <a16:creationId xmlns:a16="http://schemas.microsoft.com/office/drawing/2014/main" id="{4A540F11-B5D8-3385-35F7-66E750CB7A97}"/>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spTree>
    <p:extLst>
      <p:ext uri="{BB962C8B-B14F-4D97-AF65-F5344CB8AC3E}">
        <p14:creationId xmlns:p14="http://schemas.microsoft.com/office/powerpoint/2010/main" val="2436832452"/>
      </p:ext>
    </p:extLst>
  </p:cSld>
  <p:clrMapOvr>
    <a:overrideClrMapping bg1="lt1" tx1="dk1" bg2="lt2" tx2="dk2" accent1="accent1" accent2="accent2" accent3="accent3" accent4="accent4" accent5="accent5" accent6="accent6" hlink="hlink" folHlink="folHlink"/>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Orchard cover">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text, tree, outdoor, outdoor object&#10;&#10;Description automatically generated">
            <a:extLst>
              <a:ext uri="{FF2B5EF4-FFF2-40B4-BE49-F238E27FC236}">
                <a16:creationId xmlns:a16="http://schemas.microsoft.com/office/drawing/2014/main" id="{486376D3-2F5B-0F1C-3148-25259A5CC0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05588" cy="6858000"/>
          </a:xfrm>
          <a:prstGeom prst="rect">
            <a:avLst/>
          </a:prstGeom>
        </p:spPr>
      </p:pic>
      <p:pic>
        <p:nvPicPr>
          <p:cNvPr id="4" name="Picture 3" descr="Logo&#10;&#10;Description automatically generated">
            <a:extLst>
              <a:ext uri="{FF2B5EF4-FFF2-40B4-BE49-F238E27FC236}">
                <a16:creationId xmlns:a16="http://schemas.microsoft.com/office/drawing/2014/main" id="{C001E068-DCB8-4AF2-A0E0-F83E05F7B5E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9" name="Footer Placeholder 4">
            <a:extLst>
              <a:ext uri="{FF2B5EF4-FFF2-40B4-BE49-F238E27FC236}">
                <a16:creationId xmlns:a16="http://schemas.microsoft.com/office/drawing/2014/main" id="{146D7014-93D2-44BD-FF82-57EFCFFD348C}"/>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12" name="Title 7">
            <a:extLst>
              <a:ext uri="{FF2B5EF4-FFF2-40B4-BE49-F238E27FC236}">
                <a16:creationId xmlns:a16="http://schemas.microsoft.com/office/drawing/2014/main" id="{3729E75C-D01E-AAAB-E111-941F5DF17B5C}"/>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3" name="Text Placeholder 9">
            <a:extLst>
              <a:ext uri="{FF2B5EF4-FFF2-40B4-BE49-F238E27FC236}">
                <a16:creationId xmlns:a16="http://schemas.microsoft.com/office/drawing/2014/main" id="{A985804D-1968-5779-F7D5-38819C3BA9B4}"/>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2" name="Graphic 1">
            <a:extLst>
              <a:ext uri="{FF2B5EF4-FFF2-40B4-BE49-F238E27FC236}">
                <a16:creationId xmlns:a16="http://schemas.microsoft.com/office/drawing/2014/main" id="{1E684D4B-27EC-5164-F9F2-ABD6014621A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3292542642"/>
      </p:ext>
    </p:extLst>
  </p:cSld>
  <p:clrMapOvr>
    <a:overrideClrMapping bg1="lt1" tx1="dk1" bg2="lt2" tx2="dk2" accent1="accent1" accent2="accent2" accent3="accent3" accent4="accent4" accent5="accent5" accent6="accent6" hlink="hlink" folHlink="folHlink"/>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urora divid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sp>
        <p:nvSpPr>
          <p:cNvPr id="2" name="Title 7">
            <a:extLst>
              <a:ext uri="{FF2B5EF4-FFF2-40B4-BE49-F238E27FC236}">
                <a16:creationId xmlns:a16="http://schemas.microsoft.com/office/drawing/2014/main" id="{6647BFCF-3982-CCAA-7A02-3B65204B97BD}"/>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Divider</a:t>
            </a:r>
            <a:endParaRPr lang="en-GB" dirty="0"/>
          </a:p>
        </p:txBody>
      </p:sp>
      <p:sp>
        <p:nvSpPr>
          <p:cNvPr id="3" name="Text Placeholder 9">
            <a:extLst>
              <a:ext uri="{FF2B5EF4-FFF2-40B4-BE49-F238E27FC236}">
                <a16:creationId xmlns:a16="http://schemas.microsoft.com/office/drawing/2014/main" id="{E3404243-D446-89D8-2EE0-CCCD9B4F8BDB}"/>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11" name="Picture 10" descr="Logo&#10;&#10;Description automatically generated">
            <a:extLst>
              <a:ext uri="{FF2B5EF4-FFF2-40B4-BE49-F238E27FC236}">
                <a16:creationId xmlns:a16="http://schemas.microsoft.com/office/drawing/2014/main" id="{C9DC505A-2D26-1889-C779-148711CE9504}"/>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12" name="Footer Placeholder 4">
            <a:extLst>
              <a:ext uri="{FF2B5EF4-FFF2-40B4-BE49-F238E27FC236}">
                <a16:creationId xmlns:a16="http://schemas.microsoft.com/office/drawing/2014/main" id="{CCCF9DBF-C7CC-D860-1ABE-732E6CBB51D6}"/>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7C5DE94C-99BC-4FD5-A5C6-7E6A23D3827C}"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16" name="Graphic 15">
            <a:extLst>
              <a:ext uri="{FF2B5EF4-FFF2-40B4-BE49-F238E27FC236}">
                <a16:creationId xmlns:a16="http://schemas.microsoft.com/office/drawing/2014/main" id="{B7DC6CAB-D34C-D60A-CC7D-6395237BF6A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5659D4B2-E832-B7CD-9885-4542055140B4}"/>
              </a:ext>
            </a:extLst>
          </p:cNvPr>
          <p:cNvSpPr>
            <a:spLocks noGrp="1"/>
          </p:cNvSpPr>
          <p:nvPr>
            <p:ph type="sldNum" sz="quarter" idx="11"/>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91705045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Solar divider">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sp>
        <p:nvSpPr>
          <p:cNvPr id="18" name="Title 7">
            <a:extLst>
              <a:ext uri="{FF2B5EF4-FFF2-40B4-BE49-F238E27FC236}">
                <a16:creationId xmlns:a16="http://schemas.microsoft.com/office/drawing/2014/main" id="{67CCE83A-7C05-0BA3-56E8-C8A7126C145E}"/>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Divider</a:t>
            </a:r>
            <a:endParaRPr lang="en-GB" dirty="0"/>
          </a:p>
        </p:txBody>
      </p:sp>
      <p:sp>
        <p:nvSpPr>
          <p:cNvPr id="19" name="Text Placeholder 9">
            <a:extLst>
              <a:ext uri="{FF2B5EF4-FFF2-40B4-BE49-F238E27FC236}">
                <a16:creationId xmlns:a16="http://schemas.microsoft.com/office/drawing/2014/main" id="{8BD5F945-9526-50AB-F03C-81AA1D0392D1}"/>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6" name="Picture 5" descr="Logo&#10;&#10;Description automatically generated">
            <a:extLst>
              <a:ext uri="{FF2B5EF4-FFF2-40B4-BE49-F238E27FC236}">
                <a16:creationId xmlns:a16="http://schemas.microsoft.com/office/drawing/2014/main" id="{E13BDA52-EACA-ED5B-66AA-1FFC721105A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A76DC12-D48C-AF29-5BD9-B74421C476B0}"/>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D22CE56-B61F-45E9-B14C-06C73452CB9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9" name="Graphic 8">
            <a:extLst>
              <a:ext uri="{FF2B5EF4-FFF2-40B4-BE49-F238E27FC236}">
                <a16:creationId xmlns:a16="http://schemas.microsoft.com/office/drawing/2014/main" id="{DFD41A6F-C63C-8531-0E7F-25589016F89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6CD4BF50-6A69-BEB3-75EA-EB03FAB676B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71068162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Aurora End Slide">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pic>
        <p:nvPicPr>
          <p:cNvPr id="5" name="Picture 4" descr="Logo&#10;&#10;Description automatically generated">
            <a:extLst>
              <a:ext uri="{FF2B5EF4-FFF2-40B4-BE49-F238E27FC236}">
                <a16:creationId xmlns:a16="http://schemas.microsoft.com/office/drawing/2014/main" id="{29F6752F-C195-900B-743A-3C3A7BB568E1}"/>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2" name="Footer Placeholder 4">
            <a:extLst>
              <a:ext uri="{FF2B5EF4-FFF2-40B4-BE49-F238E27FC236}">
                <a16:creationId xmlns:a16="http://schemas.microsoft.com/office/drawing/2014/main" id="{2F53BE18-10C1-079A-6620-B10DA868A4D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DBFA95E-50DC-4369-B56A-7D93EAE84222}"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8" name="Graphic 7">
            <a:extLst>
              <a:ext uri="{FF2B5EF4-FFF2-40B4-BE49-F238E27FC236}">
                <a16:creationId xmlns:a16="http://schemas.microsoft.com/office/drawing/2014/main" id="{B15B43A2-27E6-695E-7478-295E22540D0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8A3ED374-E56F-7B92-7C0F-98C91733A38D}"/>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94756388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Solar End Slide">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pic>
        <p:nvPicPr>
          <p:cNvPr id="5" name="Picture 4" descr="Logo&#10;&#10;Description automatically generated">
            <a:extLst>
              <a:ext uri="{FF2B5EF4-FFF2-40B4-BE49-F238E27FC236}">
                <a16:creationId xmlns:a16="http://schemas.microsoft.com/office/drawing/2014/main" id="{6D76C8DB-10B9-4AF5-08BB-850195E11E5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4" name="Footer Placeholder 4">
            <a:extLst>
              <a:ext uri="{FF2B5EF4-FFF2-40B4-BE49-F238E27FC236}">
                <a16:creationId xmlns:a16="http://schemas.microsoft.com/office/drawing/2014/main" id="{0331C954-49F8-9DF5-8795-A8BED44ABA0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259C16A-6D70-46F6-BB13-4DDF4D227DE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8" name="Graphic 7">
            <a:extLst>
              <a:ext uri="{FF2B5EF4-FFF2-40B4-BE49-F238E27FC236}">
                <a16:creationId xmlns:a16="http://schemas.microsoft.com/office/drawing/2014/main" id="{7AD62FCC-CAB2-0F2C-5800-59A75EF4383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4873444C-6F5C-E5F9-9C67-F4D80DE8378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31467162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18AE1D-94C9-D3C6-0407-5B8FDFD3F4E5}"/>
              </a:ext>
            </a:extLst>
          </p:cNvPr>
          <p:cNvSpPr>
            <a:spLocks noGrp="1"/>
          </p:cNvSpPr>
          <p:nvPr>
            <p:ph type="sldNum" sz="quarter" idx="10"/>
          </p:nvPr>
        </p:nvSpPr>
        <p:spPr/>
        <p:txBody>
          <a:bodyPr/>
          <a:lstStyle/>
          <a:p>
            <a:pPr algn="r"/>
            <a:fld id="{5FF3D83E-15E1-4A03-AD1D-2D5ABF521937}" type="slidenum">
              <a:rPr lang="en-CA" smtClean="0"/>
              <a:pPr algn="r"/>
              <a:t>‹#›</a:t>
            </a:fld>
            <a:endParaRPr lang="en-CA" dirty="0"/>
          </a:p>
        </p:txBody>
      </p:sp>
      <p:sp>
        <p:nvSpPr>
          <p:cNvPr id="2" name="Title 1">
            <a:extLst>
              <a:ext uri="{FF2B5EF4-FFF2-40B4-BE49-F238E27FC236}">
                <a16:creationId xmlns:a16="http://schemas.microsoft.com/office/drawing/2014/main" id="{5F813DCA-45C6-C307-AA6C-5508DC0DB1DF}"/>
              </a:ext>
            </a:extLst>
          </p:cNvPr>
          <p:cNvSpPr>
            <a:spLocks noGrp="1"/>
          </p:cNvSpPr>
          <p:nvPr>
            <p:ph type="title"/>
          </p:nvPr>
        </p:nvSpPr>
        <p:spPr>
          <a:xfrm>
            <a:off x="457888" y="457200"/>
            <a:ext cx="11200711" cy="987692"/>
          </a:xfrm>
        </p:spPr>
        <p:txBody>
          <a:bodyPr>
            <a:normAutofit fontScale="90000"/>
          </a:bodyPr>
          <a:lstStyle/>
          <a:p>
            <a:pPr>
              <a:lnSpc>
                <a:spcPct val="100000"/>
              </a:lnSpc>
            </a:pPr>
            <a:r>
              <a:rPr lang="en-US"/>
              <a:t>Click to edit Master title style</a:t>
            </a:r>
            <a:endParaRPr lang="en-US" dirty="0"/>
          </a:p>
        </p:txBody>
      </p:sp>
      <p:sp>
        <p:nvSpPr>
          <p:cNvPr id="7" name="Content Placeholder 2">
            <a:extLst>
              <a:ext uri="{FF2B5EF4-FFF2-40B4-BE49-F238E27FC236}">
                <a16:creationId xmlns:a16="http://schemas.microsoft.com/office/drawing/2014/main" id="{30950EC2-2F59-74DE-330D-341146AF84EF}"/>
              </a:ext>
            </a:extLst>
          </p:cNvPr>
          <p:cNvSpPr>
            <a:spLocks noGrp="1"/>
          </p:cNvSpPr>
          <p:nvPr>
            <p:ph sz="quarter" idx="11"/>
          </p:nvPr>
        </p:nvSpPr>
        <p:spPr>
          <a:xfrm>
            <a:off x="457200" y="1700808"/>
            <a:ext cx="11201588" cy="4300106"/>
          </a:xfrm>
        </p:spPr>
        <p:txBody>
          <a:bodyPr/>
          <a:lstStyle/>
          <a:p>
            <a:pPr lvl="0"/>
            <a:r>
              <a:rPr lang="en-US" sz="1400">
                <a:solidFill>
                  <a:srgbClr val="464646"/>
                </a:solidFill>
              </a:rPr>
              <a:t>Click to edit Master text styles</a:t>
            </a:r>
          </a:p>
          <a:p>
            <a:pPr lvl="1"/>
            <a:r>
              <a:rPr lang="en-US" sz="1400">
                <a:solidFill>
                  <a:srgbClr val="464646"/>
                </a:solidFill>
              </a:rPr>
              <a:t>Second level</a:t>
            </a:r>
          </a:p>
          <a:p>
            <a:pPr lvl="2"/>
            <a:r>
              <a:rPr lang="en-US" sz="1400">
                <a:solidFill>
                  <a:srgbClr val="464646"/>
                </a:solidFill>
              </a:rPr>
              <a:t>Third level</a:t>
            </a:r>
          </a:p>
        </p:txBody>
      </p:sp>
      <p:graphicFrame>
        <p:nvGraphicFramePr>
          <p:cNvPr id="8" name="Table 7">
            <a:extLst>
              <a:ext uri="{FF2B5EF4-FFF2-40B4-BE49-F238E27FC236}">
                <a16:creationId xmlns:a16="http://schemas.microsoft.com/office/drawing/2014/main" id="{1AA80F43-DF0B-399E-18BB-D9C684142F22}"/>
              </a:ext>
            </a:extLst>
          </p:cNvPr>
          <p:cNvGraphicFramePr>
            <a:graphicFrameLocks noGrp="1"/>
          </p:cNvGraphicFramePr>
          <p:nvPr userDrawn="1">
            <p:extLst>
              <p:ext uri="{D42A27DB-BD31-4B8C-83A1-F6EECF244321}">
                <p14:modId xmlns:p14="http://schemas.microsoft.com/office/powerpoint/2010/main" val="1096598202"/>
              </p:ext>
            </p:extLst>
          </p:nvPr>
        </p:nvGraphicFramePr>
        <p:xfrm>
          <a:off x="618454" y="2921000"/>
          <a:ext cx="11065545" cy="2657971"/>
        </p:xfrm>
        <a:graphic>
          <a:graphicData uri="http://schemas.openxmlformats.org/drawingml/2006/table">
            <a:tbl>
              <a:tblPr bandRow="1">
                <a:tableStyleId>{8EC20E35-A176-4012-BC5E-935CFFF8708E}</a:tableStyleId>
              </a:tblPr>
              <a:tblGrid>
                <a:gridCol w="1617557">
                  <a:extLst>
                    <a:ext uri="{9D8B030D-6E8A-4147-A177-3AD203B41FA5}">
                      <a16:colId xmlns:a16="http://schemas.microsoft.com/office/drawing/2014/main" val="20000"/>
                    </a:ext>
                  </a:extLst>
                </a:gridCol>
                <a:gridCol w="9447988">
                  <a:extLst>
                    <a:ext uri="{9D8B030D-6E8A-4147-A177-3AD203B41FA5}">
                      <a16:colId xmlns:a16="http://schemas.microsoft.com/office/drawing/2014/main" val="20001"/>
                    </a:ext>
                  </a:extLst>
                </a:gridCol>
              </a:tblGrid>
              <a:tr h="273931">
                <a:tc gridSpan="2">
                  <a:txBody>
                    <a:bodyPr/>
                    <a:lstStyle/>
                    <a:p>
                      <a:pPr algn="l" fontAlgn="t"/>
                      <a:r>
                        <a:rPr lang="en-US" sz="1100" b="0" i="0" u="none" strike="noStrike" dirty="0">
                          <a:solidFill>
                            <a:schemeClr val="bg1"/>
                          </a:solidFill>
                          <a:effectLst/>
                          <a:latin typeface="Segoe UI" panose="020B0502040204020203" pitchFamily="34" charset="0"/>
                          <a:cs typeface="Segoe UI" panose="020B0502040204020203" pitchFamily="34" charset="0"/>
                        </a:rPr>
                        <a:t>MANDATORY PROTECTION FOR HIGHLY CONFIDENTIAL DATA</a:t>
                      </a: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tx2"/>
                    </a:solid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443280">
                <a:tc>
                  <a:txBody>
                    <a:bodyPr/>
                    <a:lstStyle/>
                    <a:p>
                      <a:pPr marL="0" algn="l" defTabSz="914400" rtl="0" eaLnBrk="1" fontAlgn="t" latinLnBrk="0" hangingPunct="1"/>
                      <a:r>
                        <a:rPr lang="en-US" sz="1100" b="0" u="none" strike="noStrike" kern="1200">
                          <a:effectLst/>
                          <a:latin typeface="Segoe UI Semibold" panose="020B0702040204020203" pitchFamily="34" charset="0"/>
                          <a:cs typeface="Segoe UI Semibold" panose="020B0702040204020203" pitchFamily="34" charset="0"/>
                        </a:rPr>
                        <a:t>Access</a:t>
                      </a:r>
                      <a:endParaRPr lang="en-US" sz="1100" b="0"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dirty="0">
                          <a:solidFill>
                            <a:schemeClr val="tx1"/>
                          </a:solidFill>
                          <a:effectLst/>
                          <a:latin typeface="Segoe UI" panose="020B0502040204020203" pitchFamily="34" charset="0"/>
                          <a:cs typeface="Segoe UI" panose="020B0502040204020203" pitchFamily="34" charset="0"/>
                        </a:rPr>
                        <a:t>Access is limited to select individuals/groups that need it to perform their job duties. Access is enforced by encrypting the file using minimum 256-bit encryption before being shared or stored anywhere except Avanade workstations or secure repositories. </a:t>
                      </a:r>
                      <a:r>
                        <a:rPr lang="en-US" sz="1100" b="0" i="0" u="none" strike="noStrike" dirty="0">
                          <a:solidFill>
                            <a:schemeClr val="tx1"/>
                          </a:solidFill>
                          <a:effectLst/>
                          <a:latin typeface="Segoe UI" panose="020B0502040204020203" pitchFamily="34" charset="0"/>
                          <a:cs typeface="Segoe UI" panose="020B0502040204020203" pitchFamily="34" charset="0"/>
                          <a:hlinkClick r:id="rId2"/>
                        </a:rPr>
                        <a:t>Click here</a:t>
                      </a:r>
                      <a:r>
                        <a:rPr lang="en-US" sz="1100" b="0" i="0" u="none" strike="noStrike" dirty="0">
                          <a:solidFill>
                            <a:schemeClr val="tx1"/>
                          </a:solidFill>
                          <a:effectLst/>
                          <a:latin typeface="Segoe UI" panose="020B0502040204020203" pitchFamily="34" charset="0"/>
                          <a:cs typeface="Segoe UI" panose="020B0502040204020203" pitchFamily="34" charset="0"/>
                        </a:rPr>
                        <a:t> for the complete list.  </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275640">
                <a:tc>
                  <a:txBody>
                    <a:bodyPr/>
                    <a:lstStyle/>
                    <a:p>
                      <a:pPr marL="0" algn="l" defTabSz="914400" rtl="0" eaLnBrk="1" fontAlgn="t" latinLnBrk="0" hangingPunct="1"/>
                      <a:r>
                        <a:rPr lang="en-US" sz="1100" b="0" u="none" strike="noStrike" kern="1200">
                          <a:effectLst/>
                          <a:latin typeface="Segoe UI Semibold" panose="020B0702040204020203" pitchFamily="34" charset="0"/>
                          <a:cs typeface="Segoe UI Semibold" panose="020B0702040204020203" pitchFamily="34" charset="0"/>
                        </a:rPr>
                        <a:t>Devices</a:t>
                      </a:r>
                      <a:endParaRPr lang="en-US" sz="1100" b="0"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dirty="0">
                          <a:solidFill>
                            <a:schemeClr val="tx1"/>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610920">
                <a:tc>
                  <a:txBody>
                    <a:bodyPr/>
                    <a:lstStyle/>
                    <a:p>
                      <a:pPr marL="0" algn="l" defTabSz="914400" rtl="0" eaLnBrk="1" fontAlgn="t" latinLnBrk="0" hangingPunct="1"/>
                      <a:r>
                        <a:rPr lang="en-US" sz="1100" b="0" u="none" strike="noStrike" kern="1200">
                          <a:effectLst/>
                          <a:latin typeface="Segoe UI Semibold" panose="020B0702040204020203" pitchFamily="34" charset="0"/>
                          <a:cs typeface="Segoe UI Semibold" panose="020B0702040204020203" pitchFamily="34" charset="0"/>
                        </a:rPr>
                        <a:t>Storage/Sharing</a:t>
                      </a:r>
                      <a:endParaRPr lang="en-US" sz="1100" b="0"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dirty="0">
                          <a:solidFill>
                            <a:schemeClr val="tx1"/>
                          </a:solidFill>
                          <a:effectLst/>
                          <a:latin typeface="Segoe UI" panose="020B0502040204020203" pitchFamily="34" charset="0"/>
                          <a:cs typeface="Segoe UI" panose="020B0502040204020203" pitchFamily="34" charset="0"/>
                        </a:rPr>
                        <a:t>If highly confidential data will be leaving your workstation for any reason using a standard application (e.g., email, Skype, Yammer), it must be encrypted with the appropriate tools like Active Directory RMS or 7-Zip. File-level encryption is not required when sharing via a secure repository (e.g., uploaded into SAP, OM, OneDrive for Business, SharePoint site). </a:t>
                      </a:r>
                      <a:r>
                        <a:rPr lang="en-US" sz="1100" b="0" i="0" u="none" strike="noStrike" dirty="0">
                          <a:solidFill>
                            <a:schemeClr val="tx1"/>
                          </a:solidFill>
                          <a:effectLst/>
                          <a:latin typeface="Segoe UI" panose="020B0502040204020203" pitchFamily="34" charset="0"/>
                          <a:cs typeface="Segoe UI" panose="020B0502040204020203" pitchFamily="34" charset="0"/>
                          <a:hlinkClick r:id="rId2"/>
                        </a:rPr>
                        <a:t>Click here</a:t>
                      </a:r>
                      <a:r>
                        <a:rPr lang="en-US" sz="1100" b="0" i="0" u="none" strike="noStrike" dirty="0">
                          <a:solidFill>
                            <a:schemeClr val="tx1"/>
                          </a:solidFill>
                          <a:effectLst/>
                          <a:latin typeface="Segoe UI" panose="020B0502040204020203" pitchFamily="34" charset="0"/>
                          <a:cs typeface="Segoe UI" panose="020B0502040204020203" pitchFamily="34" charset="0"/>
                        </a:rPr>
                        <a:t> for the complete list. </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275640">
                <a:tc>
                  <a:txBody>
                    <a:bodyPr/>
                    <a:lstStyle/>
                    <a:p>
                      <a:pPr marL="0" algn="l" defTabSz="914400" rtl="0" eaLnBrk="1" fontAlgn="t" latinLnBrk="0" hangingPunct="1"/>
                      <a:r>
                        <a:rPr lang="en-US" sz="1100" b="0" u="none" strike="noStrike" kern="1200">
                          <a:effectLst/>
                          <a:latin typeface="Segoe UI Semibold" panose="020B0702040204020203" pitchFamily="34" charset="0"/>
                          <a:cs typeface="Segoe UI Semibold" panose="020B0702040204020203" pitchFamily="34" charset="0"/>
                        </a:rPr>
                        <a:t>Transmission</a:t>
                      </a:r>
                      <a:endParaRPr lang="en-US" sz="1100" b="0"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dirty="0">
                          <a:solidFill>
                            <a:schemeClr val="tx1"/>
                          </a:solidFill>
                          <a:latin typeface="Segoe UI" panose="020B0502040204020203" pitchFamily="34" charset="0"/>
                          <a:cs typeface="Segoe UI" panose="020B0502040204020203" pitchFamily="34" charset="0"/>
                          <a:hlinkClick r:id="rId3"/>
                        </a:rPr>
                        <a:t>Company data</a:t>
                      </a:r>
                      <a:r>
                        <a:rPr lang="en-US" sz="1100" b="0" i="0" dirty="0">
                          <a:solidFill>
                            <a:schemeClr val="tx1"/>
                          </a:solidFill>
                          <a:latin typeface="Segoe UI" panose="020B0502040204020203" pitchFamily="34" charset="0"/>
                          <a:cs typeface="Segoe UI" panose="020B0502040204020203" pitchFamily="34" charset="0"/>
                        </a:rPr>
                        <a:t> and </a:t>
                      </a:r>
                      <a:r>
                        <a:rPr lang="en-US" sz="1100" b="0" i="0" u="none" strike="noStrike" dirty="0">
                          <a:solidFill>
                            <a:schemeClr val="tx1"/>
                          </a:solidFill>
                          <a:effectLst/>
                          <a:latin typeface="Segoe UI" panose="020B0502040204020203" pitchFamily="34" charset="0"/>
                          <a:cs typeface="Segoe UI" panose="020B0502040204020203" pitchFamily="34" charset="0"/>
                          <a:hlinkClick r:id="rId3"/>
                        </a:rPr>
                        <a:t>client data</a:t>
                      </a:r>
                      <a:r>
                        <a:rPr lang="en-US" sz="1100" b="0" i="0" u="none" strike="noStrike" dirty="0">
                          <a:solidFill>
                            <a:schemeClr val="tx1"/>
                          </a:solidFill>
                          <a:effectLst/>
                          <a:latin typeface="Segoe UI" panose="020B0502040204020203" pitchFamily="34" charset="0"/>
                          <a:cs typeface="Segoe UI" panose="020B0502040204020203" pitchFamily="34" charset="0"/>
                        </a:rPr>
                        <a:t> </a:t>
                      </a:r>
                      <a:r>
                        <a:rPr lang="en-US" sz="1100" b="0" i="0" dirty="0">
                          <a:solidFill>
                            <a:schemeClr val="tx1"/>
                          </a:solidFill>
                          <a:latin typeface="Segoe UI" panose="020B0502040204020203" pitchFamily="34" charset="0"/>
                          <a:cs typeface="Segoe UI" panose="020B0502040204020203" pitchFamily="34" charset="0"/>
                        </a:rPr>
                        <a:t>that is transmitted to or received from</a:t>
                      </a:r>
                      <a:r>
                        <a:rPr lang="en-US" sz="1100" b="0" i="0" baseline="0" dirty="0">
                          <a:solidFill>
                            <a:schemeClr val="tx1"/>
                          </a:solidFill>
                          <a:latin typeface="Segoe UI" panose="020B0502040204020203" pitchFamily="34" charset="0"/>
                          <a:cs typeface="Segoe UI" panose="020B0502040204020203" pitchFamily="34" charset="0"/>
                        </a:rPr>
                        <a:t> </a:t>
                      </a:r>
                      <a:r>
                        <a:rPr lang="en-US" sz="1100" b="0" i="0" dirty="0">
                          <a:solidFill>
                            <a:schemeClr val="tx1"/>
                          </a:solidFill>
                          <a:latin typeface="Segoe UI" panose="020B0502040204020203" pitchFamily="34" charset="0"/>
                          <a:cs typeface="Segoe UI" panose="020B0502040204020203" pitchFamily="34" charset="0"/>
                        </a:rPr>
                        <a:t>outside</a:t>
                      </a:r>
                      <a:r>
                        <a:rPr lang="en-US" sz="1100" b="0" i="0" baseline="0" dirty="0">
                          <a:solidFill>
                            <a:schemeClr val="tx1"/>
                          </a:solidFill>
                          <a:latin typeface="Segoe UI" panose="020B0502040204020203" pitchFamily="34" charset="0"/>
                          <a:cs typeface="Segoe UI" panose="020B0502040204020203" pitchFamily="34" charset="0"/>
                        </a:rPr>
                        <a:t> of Avanade</a:t>
                      </a:r>
                      <a:r>
                        <a:rPr lang="en-US" sz="1100" b="0" i="0" dirty="0">
                          <a:solidFill>
                            <a:schemeClr val="tx1"/>
                          </a:solidFill>
                          <a:latin typeface="Segoe UI" panose="020B0502040204020203" pitchFamily="34" charset="0"/>
                          <a:cs typeface="Segoe UI" panose="020B0502040204020203" pitchFamily="34" charset="0"/>
                        </a:rPr>
                        <a:t> must be encrypted</a:t>
                      </a:r>
                      <a:r>
                        <a:rPr lang="en-US" sz="1100" b="0" i="0" baseline="0" dirty="0">
                          <a:solidFill>
                            <a:schemeClr val="tx1"/>
                          </a:solidFill>
                          <a:latin typeface="Segoe UI" panose="020B0502040204020203" pitchFamily="34" charset="0"/>
                          <a:cs typeface="Segoe UI" panose="020B0502040204020203" pitchFamily="34" charset="0"/>
                        </a:rPr>
                        <a:t> (e.g., FTPS, SSL, HTTPS, TLS).</a:t>
                      </a:r>
                      <a:endParaRPr lang="en-US" sz="1100" b="0" i="0" dirty="0">
                        <a:solidFill>
                          <a:schemeClr val="tx1"/>
                        </a:solidFill>
                        <a:latin typeface="Segoe UI" panose="020B0502040204020203" pitchFamily="34" charset="0"/>
                        <a:cs typeface="Segoe UI" panose="020B0502040204020203" pitchFamily="34" charset="0"/>
                      </a:endParaRP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4"/>
                  </a:ext>
                </a:extLst>
              </a:tr>
              <a:tr h="778560">
                <a:tc>
                  <a:txBody>
                    <a:bodyPr/>
                    <a:lstStyle/>
                    <a:p>
                      <a:pPr marL="0" algn="l" defTabSz="914400" rtl="0" eaLnBrk="1" fontAlgn="t" latinLnBrk="0" hangingPunct="1"/>
                      <a:r>
                        <a:rPr lang="en-US" sz="1100" b="0" u="none" strike="noStrike" kern="1200">
                          <a:effectLst/>
                          <a:latin typeface="Segoe UI Semibold" panose="020B0702040204020203" pitchFamily="34" charset="0"/>
                          <a:cs typeface="Segoe UI Semibold" panose="020B0702040204020203" pitchFamily="34" charset="0"/>
                        </a:rPr>
                        <a:t>Retention</a:t>
                      </a:r>
                      <a:endParaRPr lang="en-US" sz="1100" b="0"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dirty="0">
                          <a:solidFill>
                            <a:schemeClr val="tx1"/>
                          </a:solidFill>
                          <a:latin typeface="Segoe UI" panose="020B0502040204020203" pitchFamily="34" charset="0"/>
                          <a:cs typeface="Segoe UI" panose="020B0502040204020203" pitchFamily="34" charset="0"/>
                          <a:hlinkClick r:id="rId3"/>
                        </a:rPr>
                        <a:t>Company data</a:t>
                      </a:r>
                      <a:r>
                        <a:rPr lang="en-US" sz="1100" b="0" i="0" dirty="0">
                          <a:solidFill>
                            <a:schemeClr val="tx1"/>
                          </a:solidFill>
                          <a:latin typeface="Segoe UI" panose="020B0502040204020203" pitchFamily="34" charset="0"/>
                          <a:cs typeface="Segoe UI" panose="020B0502040204020203" pitchFamily="34" charset="0"/>
                        </a:rPr>
                        <a:t>: If</a:t>
                      </a:r>
                      <a:r>
                        <a:rPr lang="en-US" sz="1100" b="0" i="0" baseline="0" dirty="0">
                          <a:solidFill>
                            <a:schemeClr val="tx1"/>
                          </a:solidFill>
                          <a:latin typeface="Segoe UI" panose="020B0502040204020203" pitchFamily="34" charset="0"/>
                          <a:cs typeface="Segoe UI" panose="020B0502040204020203" pitchFamily="34" charset="0"/>
                        </a:rPr>
                        <a:t> retention is required per </a:t>
                      </a:r>
                      <a:r>
                        <a:rPr lang="en-US" sz="1100" b="0" i="0" baseline="0" dirty="0">
                          <a:solidFill>
                            <a:schemeClr val="tx1"/>
                          </a:solidFill>
                          <a:latin typeface="Segoe UI" panose="020B0502040204020203" pitchFamily="34" charset="0"/>
                          <a:cs typeface="Segoe UI" panose="020B0502040204020203" pitchFamily="34" charset="0"/>
                          <a:hlinkClick r:id="rId4"/>
                        </a:rPr>
                        <a:t>Policy 1413AVA: Corporate Records Management</a:t>
                      </a:r>
                      <a:r>
                        <a:rPr lang="en-US" sz="1100" b="0" i="0" baseline="0" dirty="0">
                          <a:solidFill>
                            <a:schemeClr val="tx1"/>
                          </a:solidFill>
                          <a:latin typeface="Segoe UI" panose="020B0502040204020203" pitchFamily="34" charset="0"/>
                          <a:cs typeface="Segoe UI" panose="020B0502040204020203" pitchFamily="34" charset="0"/>
                        </a:rPr>
                        <a:t>, contact your Functional Records Lead. All other company data should be </a:t>
                      </a:r>
                      <a:r>
                        <a:rPr lang="en-US" sz="1100" b="0" i="0" dirty="0">
                          <a:solidFill>
                            <a:schemeClr val="tx1"/>
                          </a:solidFill>
                          <a:latin typeface="Segoe UI" panose="020B0502040204020203" pitchFamily="34" charset="0"/>
                          <a:cs typeface="Segoe UI" panose="020B0502040204020203" pitchFamily="34" charset="0"/>
                        </a:rPr>
                        <a:t>retained for 3 years once template/document/record is no longer current, then</a:t>
                      </a:r>
                      <a:r>
                        <a:rPr lang="en-US" sz="1100" b="0" i="0" baseline="0" dirty="0">
                          <a:solidFill>
                            <a:schemeClr val="tx1"/>
                          </a:solidFill>
                          <a:latin typeface="Segoe UI" panose="020B0502040204020203" pitchFamily="34" charset="0"/>
                          <a:cs typeface="Segoe UI" panose="020B0502040204020203" pitchFamily="34" charset="0"/>
                        </a:rPr>
                        <a:t> securely deleted.</a:t>
                      </a:r>
                      <a:endParaRPr lang="en-US" sz="1100" b="0" i="0" dirty="0">
                        <a:solidFill>
                          <a:schemeClr val="tx1"/>
                        </a:solidFill>
                        <a:latin typeface="Segoe UI" panose="020B0502040204020203" pitchFamily="34" charset="0"/>
                        <a:cs typeface="Segoe UI" panose="020B0502040204020203" pitchFamily="34" charset="0"/>
                      </a:endParaRPr>
                    </a:p>
                    <a:p>
                      <a:pPr algn="l" fontAlgn="t"/>
                      <a:r>
                        <a:rPr lang="en-US" sz="1100" b="0" i="0" u="none" strike="noStrike" dirty="0">
                          <a:solidFill>
                            <a:schemeClr val="tx1"/>
                          </a:solidFill>
                          <a:effectLst/>
                          <a:latin typeface="Segoe UI" panose="020B0502040204020203" pitchFamily="34" charset="0"/>
                          <a:cs typeface="Segoe UI" panose="020B0502040204020203" pitchFamily="34" charset="0"/>
                          <a:hlinkClick r:id="rId3"/>
                        </a:rPr>
                        <a:t>Client data</a:t>
                      </a:r>
                      <a:r>
                        <a:rPr lang="en-US" sz="1100" b="0" i="0" u="none" strike="noStrike" dirty="0">
                          <a:solidFill>
                            <a:schemeClr val="tx1"/>
                          </a:solidFill>
                          <a:effectLst/>
                          <a:latin typeface="Segoe UI" panose="020B0502040204020203" pitchFamily="34" charset="0"/>
                          <a:cs typeface="Segoe UI" panose="020B0502040204020203" pitchFamily="34" charset="0"/>
                        </a:rPr>
                        <a:t>: If</a:t>
                      </a:r>
                      <a:r>
                        <a:rPr lang="en-US" sz="1100" b="0" i="0" u="none" strike="noStrike" baseline="0" dirty="0">
                          <a:solidFill>
                            <a:schemeClr val="tx1"/>
                          </a:solidFill>
                          <a:effectLst/>
                          <a:latin typeface="Segoe UI" panose="020B0502040204020203" pitchFamily="34" charset="0"/>
                          <a:cs typeface="Segoe UI" panose="020B0502040204020203" pitchFamily="34" charset="0"/>
                        </a:rPr>
                        <a:t> retention is required per </a:t>
                      </a:r>
                      <a:r>
                        <a:rPr lang="en-US" sz="1100" b="0" i="0" u="none" strike="noStrike" baseline="0" dirty="0">
                          <a:solidFill>
                            <a:schemeClr val="tx1"/>
                          </a:solidFill>
                          <a:effectLst/>
                          <a:latin typeface="Segoe UI" panose="020B0502040204020203" pitchFamily="34" charset="0"/>
                          <a:cs typeface="Segoe UI" panose="020B0502040204020203" pitchFamily="34" charset="0"/>
                          <a:hlinkClick r:id="rId5"/>
                        </a:rPr>
                        <a:t>Policy 0123AVA: Client Records Management</a:t>
                      </a:r>
                      <a:r>
                        <a:rPr lang="en-US" sz="1100" b="0" i="0" u="none" strike="noStrike" baseline="0" dirty="0">
                          <a:solidFill>
                            <a:schemeClr val="tx1"/>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dirty="0">
                        <a:solidFill>
                          <a:schemeClr val="tx1"/>
                        </a:solidFill>
                        <a:effectLst/>
                        <a:latin typeface="Segoe UI" panose="020B0502040204020203" pitchFamily="34" charset="0"/>
                        <a:cs typeface="Segoe UI" panose="020B0502040204020203" pitchFamily="34" charset="0"/>
                      </a:endParaRP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0847783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efault Cov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1886E79-9219-F17B-3C70-41B15AE518FB}"/>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F4B3D787-7334-4982-80B7-C944E69A29D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sp>
        <p:nvSpPr>
          <p:cNvPr id="16" name="Title 7">
            <a:extLst>
              <a:ext uri="{FF2B5EF4-FFF2-40B4-BE49-F238E27FC236}">
                <a16:creationId xmlns:a16="http://schemas.microsoft.com/office/drawing/2014/main" id="{7815DE0C-5A28-56AF-3943-38EED1379F73}"/>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8" name="Text Placeholder 9">
            <a:extLst>
              <a:ext uri="{FF2B5EF4-FFF2-40B4-BE49-F238E27FC236}">
                <a16:creationId xmlns:a16="http://schemas.microsoft.com/office/drawing/2014/main" id="{D14972AC-7882-F4C6-71D6-47442D58E085}"/>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2" name="Picture 1">
            <a:extLst>
              <a:ext uri="{FF2B5EF4-FFF2-40B4-BE49-F238E27FC236}">
                <a16:creationId xmlns:a16="http://schemas.microsoft.com/office/drawing/2014/main" id="{85B1D190-8EF7-2DC1-1C48-7AD61E9909E6}"/>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3" name="Picture 2" descr="Logo&#10;&#10;Description automatically generated">
            <a:extLst>
              <a:ext uri="{FF2B5EF4-FFF2-40B4-BE49-F238E27FC236}">
                <a16:creationId xmlns:a16="http://schemas.microsoft.com/office/drawing/2014/main" id="{B5D698D0-3997-AFDF-8B57-7A5E9687D168}"/>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pic>
        <p:nvPicPr>
          <p:cNvPr id="4" name="Picture 3" descr="A picture containing connector, cable&#10;&#10;Description automatically generated">
            <a:extLst>
              <a:ext uri="{FF2B5EF4-FFF2-40B4-BE49-F238E27FC236}">
                <a16:creationId xmlns:a16="http://schemas.microsoft.com/office/drawing/2014/main" id="{44E9AC7C-EA8A-DB28-854D-B963D059F4D8}"/>
              </a:ext>
            </a:extLst>
          </p:cNvPr>
          <p:cNvPicPr>
            <a:picLocks noChangeAspect="1"/>
          </p:cNvPicPr>
          <p:nvPr userDrawn="1"/>
        </p:nvPicPr>
        <p:blipFill>
          <a:blip r:embed="rId5"/>
          <a:stretch>
            <a:fillRect/>
          </a:stretch>
        </p:blipFill>
        <p:spPr>
          <a:xfrm>
            <a:off x="0" y="204307"/>
            <a:ext cx="12192000" cy="3498573"/>
          </a:xfrm>
          <a:prstGeom prst="rect">
            <a:avLst/>
          </a:prstGeom>
        </p:spPr>
      </p:pic>
      <p:pic>
        <p:nvPicPr>
          <p:cNvPr id="6" name="Graphic 5">
            <a:extLst>
              <a:ext uri="{FF2B5EF4-FFF2-40B4-BE49-F238E27FC236}">
                <a16:creationId xmlns:a16="http://schemas.microsoft.com/office/drawing/2014/main" id="{FBB439F9-A6E1-0F4D-C2DE-0021CA8DDD6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11537125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solidFill>
          <a:schemeClr val="bg1"/>
        </a:solid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3546DB1B-99CB-5524-57E1-771E0E287341}"/>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0" y="1700808"/>
            <a:ext cx="11201588" cy="430010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a:extLst>
              <a:ext uri="{FF2B5EF4-FFF2-40B4-BE49-F238E27FC236}">
                <a16:creationId xmlns:a16="http://schemas.microsoft.com/office/drawing/2014/main" id="{1E6496CA-2B77-15D6-DADC-74A4D06819E5}"/>
              </a:ext>
            </a:extLst>
          </p:cNvPr>
          <p:cNvSpPr>
            <a:spLocks noGrp="1"/>
          </p:cNvSpPr>
          <p:nvPr>
            <p:ph type="sldNum" sz="quarter" idx="1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80380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0558105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en content white">
    <p:bg bwMode="ltGray">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3" name="Text Placeholder 7">
            <a:extLst>
              <a:ext uri="{FF2B5EF4-FFF2-40B4-BE49-F238E27FC236}">
                <a16:creationId xmlns:a16="http://schemas.microsoft.com/office/drawing/2014/main" id="{103A65A1-9BA3-5FEF-DE29-03D23169B78C}"/>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01</a:t>
            </a:r>
          </a:p>
        </p:txBody>
      </p:sp>
      <p:sp>
        <p:nvSpPr>
          <p:cNvPr id="5" name="Text Placeholder 17">
            <a:extLst>
              <a:ext uri="{FF2B5EF4-FFF2-40B4-BE49-F238E27FC236}">
                <a16:creationId xmlns:a16="http://schemas.microsoft.com/office/drawing/2014/main" id="{7A41A8C1-B8C7-CD46-761F-46CE1B067AC7}"/>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8CE46B96-3CC5-5C8F-04B9-4CE029F39CCB}"/>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02</a:t>
            </a:r>
          </a:p>
        </p:txBody>
      </p:sp>
      <p:sp>
        <p:nvSpPr>
          <p:cNvPr id="7" name="Text Placeholder 17">
            <a:extLst>
              <a:ext uri="{FF2B5EF4-FFF2-40B4-BE49-F238E27FC236}">
                <a16:creationId xmlns:a16="http://schemas.microsoft.com/office/drawing/2014/main" id="{4D2A1FA7-0803-D4CC-504D-5BDE1BEA9BA2}"/>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9" name="Text Placeholder 7">
            <a:extLst>
              <a:ext uri="{FF2B5EF4-FFF2-40B4-BE49-F238E27FC236}">
                <a16:creationId xmlns:a16="http://schemas.microsoft.com/office/drawing/2014/main" id="{7F8EE113-52F0-8B79-0BF0-8E16E678747E}"/>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03</a:t>
            </a:r>
          </a:p>
        </p:txBody>
      </p:sp>
      <p:sp>
        <p:nvSpPr>
          <p:cNvPr id="10" name="Text Placeholder 17">
            <a:extLst>
              <a:ext uri="{FF2B5EF4-FFF2-40B4-BE49-F238E27FC236}">
                <a16:creationId xmlns:a16="http://schemas.microsoft.com/office/drawing/2014/main" id="{2656D415-4863-1D64-3877-DBA6E4130705}"/>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1" name="Text Placeholder 7">
            <a:extLst>
              <a:ext uri="{FF2B5EF4-FFF2-40B4-BE49-F238E27FC236}">
                <a16:creationId xmlns:a16="http://schemas.microsoft.com/office/drawing/2014/main" id="{21537A39-CABD-B23A-D113-CC67D83B4BB9}"/>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04</a:t>
            </a:r>
          </a:p>
        </p:txBody>
      </p:sp>
      <p:sp>
        <p:nvSpPr>
          <p:cNvPr id="12" name="Text Placeholder 17">
            <a:extLst>
              <a:ext uri="{FF2B5EF4-FFF2-40B4-BE49-F238E27FC236}">
                <a16:creationId xmlns:a16="http://schemas.microsoft.com/office/drawing/2014/main" id="{FD273C62-EB99-279D-64E8-B884873C1D73}"/>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39504631-2507-0CA3-F9E5-494297A5CA38}"/>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05</a:t>
            </a:r>
          </a:p>
        </p:txBody>
      </p:sp>
      <p:sp>
        <p:nvSpPr>
          <p:cNvPr id="14" name="Text Placeholder 17">
            <a:extLst>
              <a:ext uri="{FF2B5EF4-FFF2-40B4-BE49-F238E27FC236}">
                <a16:creationId xmlns:a16="http://schemas.microsoft.com/office/drawing/2014/main" id="{B60B328A-161C-B1DE-AD05-79864CA6040B}"/>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932B228A-159A-2D8A-16F5-F2A802F21388}"/>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06</a:t>
            </a:r>
          </a:p>
        </p:txBody>
      </p:sp>
      <p:sp>
        <p:nvSpPr>
          <p:cNvPr id="16" name="Text Placeholder 17">
            <a:extLst>
              <a:ext uri="{FF2B5EF4-FFF2-40B4-BE49-F238E27FC236}">
                <a16:creationId xmlns:a16="http://schemas.microsoft.com/office/drawing/2014/main" id="{227A143F-F4D2-5A3E-22A8-51FB3E73A94F}"/>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A5176CA-787A-D4DA-EEF2-076A771A312F}"/>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07</a:t>
            </a:r>
          </a:p>
        </p:txBody>
      </p:sp>
      <p:sp>
        <p:nvSpPr>
          <p:cNvPr id="19" name="Text Placeholder 17">
            <a:extLst>
              <a:ext uri="{FF2B5EF4-FFF2-40B4-BE49-F238E27FC236}">
                <a16:creationId xmlns:a16="http://schemas.microsoft.com/office/drawing/2014/main" id="{E72682CC-6D2C-8D80-DBD7-C00C270BCE1E}"/>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68A8336A-008C-A965-E68A-0E864E02ED0D}"/>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08</a:t>
            </a:r>
          </a:p>
        </p:txBody>
      </p:sp>
      <p:sp>
        <p:nvSpPr>
          <p:cNvPr id="21" name="Text Placeholder 17">
            <a:extLst>
              <a:ext uri="{FF2B5EF4-FFF2-40B4-BE49-F238E27FC236}">
                <a16:creationId xmlns:a16="http://schemas.microsoft.com/office/drawing/2014/main" id="{C82EAC7B-5B4B-53CB-109D-4CC72EF99897}"/>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2" name="Text Placeholder 7">
            <a:extLst>
              <a:ext uri="{FF2B5EF4-FFF2-40B4-BE49-F238E27FC236}">
                <a16:creationId xmlns:a16="http://schemas.microsoft.com/office/drawing/2014/main" id="{2A4F3D01-94BF-DD9F-673F-CF5F5D6FB215}"/>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09</a:t>
            </a:r>
          </a:p>
        </p:txBody>
      </p:sp>
      <p:sp>
        <p:nvSpPr>
          <p:cNvPr id="23" name="Text Placeholder 17">
            <a:extLst>
              <a:ext uri="{FF2B5EF4-FFF2-40B4-BE49-F238E27FC236}">
                <a16:creationId xmlns:a16="http://schemas.microsoft.com/office/drawing/2014/main" id="{BC54AC7D-40F8-F738-5162-DD6631408547}"/>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4" name="Text Placeholder 7">
            <a:extLst>
              <a:ext uri="{FF2B5EF4-FFF2-40B4-BE49-F238E27FC236}">
                <a16:creationId xmlns:a16="http://schemas.microsoft.com/office/drawing/2014/main" id="{17E4674F-8891-BABB-F6D9-7791E6333BE1}"/>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10</a:t>
            </a:r>
          </a:p>
        </p:txBody>
      </p:sp>
      <p:sp>
        <p:nvSpPr>
          <p:cNvPr id="25" name="Text Placeholder 17">
            <a:extLst>
              <a:ext uri="{FF2B5EF4-FFF2-40B4-BE49-F238E27FC236}">
                <a16:creationId xmlns:a16="http://schemas.microsoft.com/office/drawing/2014/main" id="{9F752569-F23E-EC6E-C511-B8E034158AE6}"/>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 name="Slide Number Placeholder 1">
            <a:extLst>
              <a:ext uri="{FF2B5EF4-FFF2-40B4-BE49-F238E27FC236}">
                <a16:creationId xmlns:a16="http://schemas.microsoft.com/office/drawing/2014/main" id="{35ACA231-9FEA-71C6-91CC-CF940004C39E}"/>
              </a:ext>
            </a:extLst>
          </p:cNvPr>
          <p:cNvSpPr>
            <a:spLocks noGrp="1"/>
          </p:cNvSpPr>
          <p:nvPr>
            <p:ph type="sldNum" sz="quarter" idx="30"/>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222095336"/>
      </p:ext>
    </p:extLst>
  </p:cSld>
  <p:clrMapOvr>
    <a:overrideClrMapping bg1="lt1" tx1="dk1" bg2="lt2" tx2="dk2" accent1="accent1" accent2="accent2" accent3="accent3" accent4="accent4" accent5="accent5" accent6="accent6" hlink="hlink" folHlink="folHlink"/>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Ten content aurora">
    <p:bg bwMode="ltGray">
      <p:bgPr>
        <a:gradFill flip="none" rotWithShape="1">
          <a:gsLst>
            <a:gs pos="4000">
              <a:srgbClr val="890078"/>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1" name="Picture 30" descr="Logo&#10;&#10;Description automatically generated">
            <a:extLst>
              <a:ext uri="{FF2B5EF4-FFF2-40B4-BE49-F238E27FC236}">
                <a16:creationId xmlns:a16="http://schemas.microsoft.com/office/drawing/2014/main" id="{AE150103-C9EC-F091-783C-8228210D5B9D}"/>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400050" y="6226983"/>
            <a:ext cx="1494932" cy="548639"/>
          </a:xfrm>
          <a:prstGeom prst="rect">
            <a:avLst/>
          </a:prstGeom>
        </p:spPr>
      </p:pic>
      <p:sp>
        <p:nvSpPr>
          <p:cNvPr id="34" name="Title 1">
            <a:extLst>
              <a:ext uri="{FF2B5EF4-FFF2-40B4-BE49-F238E27FC236}">
                <a16:creationId xmlns:a16="http://schemas.microsoft.com/office/drawing/2014/main" id="{478929EE-90EC-E796-2FD6-3D3D82FCDBA7}"/>
              </a:ext>
            </a:extLst>
          </p:cNvPr>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35" name="Text Placeholder 7">
            <a:extLst>
              <a:ext uri="{FF2B5EF4-FFF2-40B4-BE49-F238E27FC236}">
                <a16:creationId xmlns:a16="http://schemas.microsoft.com/office/drawing/2014/main" id="{5911E09F-F173-578E-C704-272662FE42FA}"/>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6" name="Text Placeholder 17">
            <a:extLst>
              <a:ext uri="{FF2B5EF4-FFF2-40B4-BE49-F238E27FC236}">
                <a16:creationId xmlns:a16="http://schemas.microsoft.com/office/drawing/2014/main" id="{9FECAE49-9679-0CDD-0407-0BAF8641607D}"/>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813C46CF-751D-000D-3F46-7CD49BC54CA6}"/>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40" name="Text Placeholder 17">
            <a:extLst>
              <a:ext uri="{FF2B5EF4-FFF2-40B4-BE49-F238E27FC236}">
                <a16:creationId xmlns:a16="http://schemas.microsoft.com/office/drawing/2014/main" id="{3C6C9583-E61D-582B-B9F7-A9C2B3611F0D}"/>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3" name="Text Placeholder 7">
            <a:extLst>
              <a:ext uri="{FF2B5EF4-FFF2-40B4-BE49-F238E27FC236}">
                <a16:creationId xmlns:a16="http://schemas.microsoft.com/office/drawing/2014/main" id="{BC0CA3EB-96C1-5028-EA40-CB74581DFE7D}"/>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46" name="Text Placeholder 17">
            <a:extLst>
              <a:ext uri="{FF2B5EF4-FFF2-40B4-BE49-F238E27FC236}">
                <a16:creationId xmlns:a16="http://schemas.microsoft.com/office/drawing/2014/main" id="{07C6DA12-C67C-87E7-53A4-7C2545D74AFB}"/>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9" name="Text Placeholder 7">
            <a:extLst>
              <a:ext uri="{FF2B5EF4-FFF2-40B4-BE49-F238E27FC236}">
                <a16:creationId xmlns:a16="http://schemas.microsoft.com/office/drawing/2014/main" id="{5D0910C9-255F-A524-0C50-A8A611830BA5}"/>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50" name="Text Placeholder 17">
            <a:extLst>
              <a:ext uri="{FF2B5EF4-FFF2-40B4-BE49-F238E27FC236}">
                <a16:creationId xmlns:a16="http://schemas.microsoft.com/office/drawing/2014/main" id="{3292D09D-8321-0815-34B0-29B288A611F7}"/>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1" name="Text Placeholder 7">
            <a:extLst>
              <a:ext uri="{FF2B5EF4-FFF2-40B4-BE49-F238E27FC236}">
                <a16:creationId xmlns:a16="http://schemas.microsoft.com/office/drawing/2014/main" id="{4F7E66C4-97B3-9428-2D76-AAAB3682891F}"/>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52" name="Text Placeholder 17">
            <a:extLst>
              <a:ext uri="{FF2B5EF4-FFF2-40B4-BE49-F238E27FC236}">
                <a16:creationId xmlns:a16="http://schemas.microsoft.com/office/drawing/2014/main" id="{780D0E5D-3D84-5E66-EA78-92C5998599EC}"/>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3" name="Text Placeholder 7">
            <a:extLst>
              <a:ext uri="{FF2B5EF4-FFF2-40B4-BE49-F238E27FC236}">
                <a16:creationId xmlns:a16="http://schemas.microsoft.com/office/drawing/2014/main" id="{356BAD5F-B05C-19B7-98B5-8CDE61BD8222}"/>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06</a:t>
            </a:r>
          </a:p>
        </p:txBody>
      </p:sp>
      <p:sp>
        <p:nvSpPr>
          <p:cNvPr id="54" name="Text Placeholder 17">
            <a:extLst>
              <a:ext uri="{FF2B5EF4-FFF2-40B4-BE49-F238E27FC236}">
                <a16:creationId xmlns:a16="http://schemas.microsoft.com/office/drawing/2014/main" id="{612D9248-7969-3866-8568-A6E4BB33F9A8}"/>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55" name="Text Placeholder 7">
            <a:extLst>
              <a:ext uri="{FF2B5EF4-FFF2-40B4-BE49-F238E27FC236}">
                <a16:creationId xmlns:a16="http://schemas.microsoft.com/office/drawing/2014/main" id="{0166A944-73A4-AE9E-9D5C-AFA9AE67B426}"/>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07</a:t>
            </a:r>
          </a:p>
        </p:txBody>
      </p:sp>
      <p:sp>
        <p:nvSpPr>
          <p:cNvPr id="56" name="Text Placeholder 17">
            <a:extLst>
              <a:ext uri="{FF2B5EF4-FFF2-40B4-BE49-F238E27FC236}">
                <a16:creationId xmlns:a16="http://schemas.microsoft.com/office/drawing/2014/main" id="{EF8C358E-4E72-6D47-AC9B-9E98B5D1E377}"/>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7" name="Text Placeholder 7">
            <a:extLst>
              <a:ext uri="{FF2B5EF4-FFF2-40B4-BE49-F238E27FC236}">
                <a16:creationId xmlns:a16="http://schemas.microsoft.com/office/drawing/2014/main" id="{06F580CB-EA27-B73D-81A6-33C38D857F82}"/>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08</a:t>
            </a:r>
          </a:p>
        </p:txBody>
      </p:sp>
      <p:sp>
        <p:nvSpPr>
          <p:cNvPr id="58" name="Text Placeholder 17">
            <a:extLst>
              <a:ext uri="{FF2B5EF4-FFF2-40B4-BE49-F238E27FC236}">
                <a16:creationId xmlns:a16="http://schemas.microsoft.com/office/drawing/2014/main" id="{A91DDBEF-7B61-2A23-2299-AEEDC6436009}"/>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9" name="Text Placeholder 7">
            <a:extLst>
              <a:ext uri="{FF2B5EF4-FFF2-40B4-BE49-F238E27FC236}">
                <a16:creationId xmlns:a16="http://schemas.microsoft.com/office/drawing/2014/main" id="{00EC9594-0701-921F-7462-BA195E840ED3}"/>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09</a:t>
            </a:r>
          </a:p>
        </p:txBody>
      </p:sp>
      <p:sp>
        <p:nvSpPr>
          <p:cNvPr id="60" name="Text Placeholder 17">
            <a:extLst>
              <a:ext uri="{FF2B5EF4-FFF2-40B4-BE49-F238E27FC236}">
                <a16:creationId xmlns:a16="http://schemas.microsoft.com/office/drawing/2014/main" id="{76DAD3E8-0F4D-10B6-A548-319AF122BA2D}"/>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1" name="Text Placeholder 7">
            <a:extLst>
              <a:ext uri="{FF2B5EF4-FFF2-40B4-BE49-F238E27FC236}">
                <a16:creationId xmlns:a16="http://schemas.microsoft.com/office/drawing/2014/main" id="{4F29B8C8-51B6-160A-A9F0-64EDB98E776A}"/>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10</a:t>
            </a:r>
          </a:p>
        </p:txBody>
      </p:sp>
      <p:sp>
        <p:nvSpPr>
          <p:cNvPr id="62" name="Text Placeholder 17">
            <a:extLst>
              <a:ext uri="{FF2B5EF4-FFF2-40B4-BE49-F238E27FC236}">
                <a16:creationId xmlns:a16="http://schemas.microsoft.com/office/drawing/2014/main" id="{F87CC49F-ACC8-5D30-0627-14DD7643BBC0}"/>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 name="Footer Placeholder 4">
            <a:extLst>
              <a:ext uri="{FF2B5EF4-FFF2-40B4-BE49-F238E27FC236}">
                <a16:creationId xmlns:a16="http://schemas.microsoft.com/office/drawing/2014/main" id="{E147AB53-C691-5013-D7C3-027518C8D5B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2B1E1B65-15D6-47E3-B4BC-3965E710E8B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5" name="Graphic 4">
            <a:extLst>
              <a:ext uri="{FF2B5EF4-FFF2-40B4-BE49-F238E27FC236}">
                <a16:creationId xmlns:a16="http://schemas.microsoft.com/office/drawing/2014/main" id="{84805073-BB1F-D8CD-4F91-42AE7324BA2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534625" y="6429315"/>
            <a:ext cx="1694769" cy="164010"/>
          </a:xfrm>
          <a:prstGeom prst="rect">
            <a:avLst/>
          </a:prstGeom>
        </p:spPr>
      </p:pic>
      <p:sp>
        <p:nvSpPr>
          <p:cNvPr id="2" name="Slide Number Placeholder 1">
            <a:extLst>
              <a:ext uri="{FF2B5EF4-FFF2-40B4-BE49-F238E27FC236}">
                <a16:creationId xmlns:a16="http://schemas.microsoft.com/office/drawing/2014/main" id="{F283E5AE-084B-D203-27C8-C136702D4E12}"/>
              </a:ext>
            </a:extLst>
          </p:cNvPr>
          <p:cNvSpPr>
            <a:spLocks noGrp="1"/>
          </p:cNvSpPr>
          <p:nvPr>
            <p:ph type="sldNum" sz="quarter" idx="30"/>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984181440"/>
      </p:ext>
    </p:extLst>
  </p:cSld>
  <p:clrMapOvr>
    <a:overrideClrMapping bg1="lt1" tx1="dk1" bg2="lt2" tx2="dk2" accent1="accent1" accent2="accent2" accent3="accent3" accent4="accent4" accent5="accent5" accent6="accent6" hlink="hlink" folHlink="folHlink"/>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Five content aurora">
    <p:bg bwMode="ltGray">
      <p:bgPr>
        <a:gradFill flip="none" rotWithShape="1">
          <a:gsLst>
            <a:gs pos="100000">
              <a:schemeClr val="tx2"/>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8730EC-DD51-B99C-842B-EFFBD0F67082}"/>
              </a:ext>
            </a:extLst>
          </p:cNvPr>
          <p:cNvSpPr/>
          <p:nvPr userDrawn="1"/>
        </p:nvSpPr>
        <p:spPr>
          <a:xfrm>
            <a:off x="1" y="0"/>
            <a:ext cx="7180735" cy="6858000"/>
          </a:xfrm>
          <a:prstGeom prst="rect">
            <a:avLst/>
          </a:prstGeom>
          <a:gradFill flip="none" rotWithShape="1">
            <a:gsLst>
              <a:gs pos="100000">
                <a:schemeClr val="tx2">
                  <a:lumMod val="0"/>
                  <a:alpha val="0"/>
                </a:schemeClr>
              </a:gs>
              <a:gs pos="0">
                <a:schemeClr val="accent1">
                  <a:lumMod val="0"/>
                  <a:alpha val="8000"/>
                </a:schemeClr>
              </a:gs>
            </a:gsLst>
            <a:lin ang="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dirty="0"/>
          </a:p>
        </p:txBody>
      </p:sp>
      <p:pic>
        <p:nvPicPr>
          <p:cNvPr id="18" name="Picture 17" descr="A picture containing icon&#10;&#10;Description automatically generated">
            <a:extLst>
              <a:ext uri="{FF2B5EF4-FFF2-40B4-BE49-F238E27FC236}">
                <a16:creationId xmlns:a16="http://schemas.microsoft.com/office/drawing/2014/main" id="{64C3455E-1EFC-A442-358F-8FE75BAFB074}"/>
              </a:ext>
            </a:extLst>
          </p:cNvPr>
          <p:cNvPicPr>
            <a:picLocks noChangeAspect="1"/>
          </p:cNvPicPr>
          <p:nvPr userDrawn="1"/>
        </p:nvPicPr>
        <p:blipFill>
          <a:blip r:embed="rId2"/>
          <a:stretch>
            <a:fillRect/>
          </a:stretch>
        </p:blipFill>
        <p:spPr>
          <a:xfrm>
            <a:off x="0" y="127974"/>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3D437056-B5AC-4147-6F6D-1181C074640D}"/>
              </a:ext>
            </a:extLst>
          </p:cNvPr>
          <p:cNvPicPr>
            <a:picLocks noChangeAspect="1"/>
          </p:cNvPicPr>
          <p:nvPr userDrawn="1"/>
        </p:nvPicPr>
        <p:blipFill>
          <a:blip r:embed="rId3"/>
          <a:stretch>
            <a:fillRect/>
          </a:stretch>
        </p:blipFill>
        <p:spPr>
          <a:xfrm>
            <a:off x="0" y="632621"/>
            <a:ext cx="12192000" cy="1537252"/>
          </a:xfrm>
          <a:prstGeom prst="rect">
            <a:avLst/>
          </a:prstGeom>
        </p:spPr>
      </p:pic>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67783" y="2077065"/>
            <a:ext cx="11191329"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67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4226675"/>
            <a:ext cx="2115353"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4226675"/>
            <a:ext cx="2108785"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4226675"/>
            <a:ext cx="2102217"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4226675"/>
            <a:ext cx="2102219"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4226675"/>
            <a:ext cx="2102220"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1" name="Text Placeholder 7">
            <a:extLst>
              <a:ext uri="{FF2B5EF4-FFF2-40B4-BE49-F238E27FC236}">
                <a16:creationId xmlns:a16="http://schemas.microsoft.com/office/drawing/2014/main" id="{74B1F28E-6795-78DB-A045-E2E347D9899C}"/>
              </a:ext>
            </a:extLst>
          </p:cNvPr>
          <p:cNvSpPr>
            <a:spLocks noGrp="1"/>
          </p:cNvSpPr>
          <p:nvPr>
            <p:ph type="body" sz="quarter" idx="20" hasCustomPrompt="1"/>
          </p:nvPr>
        </p:nvSpPr>
        <p:spPr>
          <a:xfrm>
            <a:off x="2771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32" name="Text Placeholder 7">
            <a:extLst>
              <a:ext uri="{FF2B5EF4-FFF2-40B4-BE49-F238E27FC236}">
                <a16:creationId xmlns:a16="http://schemas.microsoft.com/office/drawing/2014/main" id="{E1C44F5D-FB9F-EB95-0B4A-BE0D77BECE45}"/>
              </a:ext>
            </a:extLst>
          </p:cNvPr>
          <p:cNvSpPr>
            <a:spLocks noGrp="1"/>
          </p:cNvSpPr>
          <p:nvPr>
            <p:ph type="body" sz="quarter" idx="21" hasCustomPrompt="1"/>
          </p:nvPr>
        </p:nvSpPr>
        <p:spPr>
          <a:xfrm>
            <a:off x="5037014"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DE5E256D-3E41-D488-251F-B196C454B1C3}"/>
              </a:ext>
            </a:extLst>
          </p:cNvPr>
          <p:cNvSpPr>
            <a:spLocks noGrp="1"/>
          </p:cNvSpPr>
          <p:nvPr>
            <p:ph type="body" sz="quarter" idx="22" hasCustomPrompt="1"/>
          </p:nvPr>
        </p:nvSpPr>
        <p:spPr>
          <a:xfrm>
            <a:off x="7298962"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34" name="Text Placeholder 7">
            <a:extLst>
              <a:ext uri="{FF2B5EF4-FFF2-40B4-BE49-F238E27FC236}">
                <a16:creationId xmlns:a16="http://schemas.microsoft.com/office/drawing/2014/main" id="{4A599352-4552-0564-9355-1A48F0E32E48}"/>
              </a:ext>
            </a:extLst>
          </p:cNvPr>
          <p:cNvSpPr>
            <a:spLocks noGrp="1"/>
          </p:cNvSpPr>
          <p:nvPr>
            <p:ph type="body" sz="quarter" idx="23" hasCustomPrompt="1"/>
          </p:nvPr>
        </p:nvSpPr>
        <p:spPr>
          <a:xfrm>
            <a:off x="9560910"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pic>
        <p:nvPicPr>
          <p:cNvPr id="2" name="Picture 1" descr="Logo&#10;&#10;Description automatically generated">
            <a:extLst>
              <a:ext uri="{FF2B5EF4-FFF2-40B4-BE49-F238E27FC236}">
                <a16:creationId xmlns:a16="http://schemas.microsoft.com/office/drawing/2014/main" id="{F2CBFBCF-1058-BD06-B7E2-2E55A48B9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6209F34-530D-CDE1-CD15-A8698D02FA57}"/>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AE3E3E96-677A-4793-9C45-E4476EB1D088}"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9" name="Graphic 8">
            <a:extLst>
              <a:ext uri="{FF2B5EF4-FFF2-40B4-BE49-F238E27FC236}">
                <a16:creationId xmlns:a16="http://schemas.microsoft.com/office/drawing/2014/main" id="{11B0E837-3024-07AB-C0E4-75AE372AF1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F2C0613-20A2-1FF0-CBA7-8F48B4CBF196}"/>
              </a:ext>
            </a:extLst>
          </p:cNvPr>
          <p:cNvSpPr>
            <a:spLocks noGrp="1"/>
          </p:cNvSpPr>
          <p:nvPr>
            <p:ph type="sldNum" sz="quarter" idx="24"/>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911563089"/>
      </p:ext>
    </p:extLst>
  </p:cSld>
  <p:clrMapOvr>
    <a:overrideClrMapping bg1="lt1" tx1="dk1" bg2="lt2" tx2="dk2" accent1="accent1" accent2="accent2" accent3="accent3" accent4="accent4" accent5="accent5" accent6="accent6" hlink="hlink" folHlink="folHlink"/>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Five content solar">
    <p:bg bwMode="ltGray">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57200" y="686605"/>
            <a:ext cx="11201401"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57200" y="1876548"/>
            <a:ext cx="2115353"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dirty="0"/>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2519696"/>
            <a:ext cx="2115353"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CA8DE2ED-DBE7-A4E0-D02A-184D497FDA23}"/>
              </a:ext>
            </a:extLst>
          </p:cNvPr>
          <p:cNvSpPr>
            <a:spLocks noGrp="1"/>
          </p:cNvSpPr>
          <p:nvPr>
            <p:ph type="body" sz="quarter" idx="12" hasCustomPrompt="1"/>
          </p:nvPr>
        </p:nvSpPr>
        <p:spPr>
          <a:xfrm>
            <a:off x="2764483" y="1876548"/>
            <a:ext cx="2108785"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2519696"/>
            <a:ext cx="2108785"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D5A01C05-EB16-96E0-CB56-9A050932A040}"/>
              </a:ext>
            </a:extLst>
          </p:cNvPr>
          <p:cNvSpPr>
            <a:spLocks noGrp="1"/>
          </p:cNvSpPr>
          <p:nvPr>
            <p:ph type="body" sz="quarter" idx="14" hasCustomPrompt="1"/>
          </p:nvPr>
        </p:nvSpPr>
        <p:spPr>
          <a:xfrm>
            <a:off x="5032998" y="1876548"/>
            <a:ext cx="2102217"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2519696"/>
            <a:ext cx="2102217"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3030565E-EC74-E8D4-FA27-5C4180F5BE60}"/>
              </a:ext>
            </a:extLst>
          </p:cNvPr>
          <p:cNvSpPr>
            <a:spLocks noGrp="1"/>
          </p:cNvSpPr>
          <p:nvPr>
            <p:ph type="body" sz="quarter" idx="16" hasCustomPrompt="1"/>
          </p:nvPr>
        </p:nvSpPr>
        <p:spPr>
          <a:xfrm>
            <a:off x="7294944" y="1876548"/>
            <a:ext cx="2102219"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2519696"/>
            <a:ext cx="2102219"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C27F6E91-1279-FCB2-1DC4-CF7E6A682DA8}"/>
              </a:ext>
            </a:extLst>
          </p:cNvPr>
          <p:cNvSpPr>
            <a:spLocks noGrp="1"/>
          </p:cNvSpPr>
          <p:nvPr>
            <p:ph type="body" sz="quarter" idx="18" hasCustomPrompt="1"/>
          </p:nvPr>
        </p:nvSpPr>
        <p:spPr>
          <a:xfrm>
            <a:off x="9556893" y="1876548"/>
            <a:ext cx="2102220"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2519696"/>
            <a:ext cx="2102220"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pic>
        <p:nvPicPr>
          <p:cNvPr id="6" name="Picture 5" descr="A picture containing icon&#10;&#10;Description automatically generated">
            <a:extLst>
              <a:ext uri="{FF2B5EF4-FFF2-40B4-BE49-F238E27FC236}">
                <a16:creationId xmlns:a16="http://schemas.microsoft.com/office/drawing/2014/main" id="{E6DBEE8A-D32D-7F6C-4A66-A6E5C985AD5B}"/>
              </a:ext>
            </a:extLst>
          </p:cNvPr>
          <p:cNvPicPr>
            <a:picLocks noChangeAspect="1"/>
          </p:cNvPicPr>
          <p:nvPr userDrawn="1"/>
        </p:nvPicPr>
        <p:blipFill>
          <a:blip r:embed="rId2"/>
          <a:stretch>
            <a:fillRect/>
          </a:stretch>
        </p:blipFill>
        <p:spPr>
          <a:xfrm>
            <a:off x="0" y="4106459"/>
            <a:ext cx="12192000" cy="2199861"/>
          </a:xfrm>
          <a:prstGeom prst="rect">
            <a:avLst/>
          </a:prstGeom>
        </p:spPr>
      </p:pic>
      <p:pic>
        <p:nvPicPr>
          <p:cNvPr id="8" name="Picture 7" descr="A picture containing device&#10;&#10;Description automatically generated">
            <a:extLst>
              <a:ext uri="{FF2B5EF4-FFF2-40B4-BE49-F238E27FC236}">
                <a16:creationId xmlns:a16="http://schemas.microsoft.com/office/drawing/2014/main" id="{A2437B87-35D2-DB25-6380-7DECE869E95C}"/>
              </a:ext>
            </a:extLst>
          </p:cNvPr>
          <p:cNvPicPr>
            <a:picLocks noChangeAspect="1"/>
          </p:cNvPicPr>
          <p:nvPr userDrawn="1"/>
        </p:nvPicPr>
        <p:blipFill>
          <a:blip r:embed="rId3"/>
          <a:stretch>
            <a:fillRect/>
          </a:stretch>
        </p:blipFill>
        <p:spPr>
          <a:xfrm>
            <a:off x="0" y="4611106"/>
            <a:ext cx="12192000" cy="1537252"/>
          </a:xfrm>
          <a:prstGeom prst="rect">
            <a:avLst/>
          </a:prstGeom>
        </p:spPr>
      </p:pic>
      <p:pic>
        <p:nvPicPr>
          <p:cNvPr id="2" name="Picture 1" descr="Logo&#10;&#10;Description automatically generated">
            <a:extLst>
              <a:ext uri="{FF2B5EF4-FFF2-40B4-BE49-F238E27FC236}">
                <a16:creationId xmlns:a16="http://schemas.microsoft.com/office/drawing/2014/main" id="{C81A4CE3-A382-B312-22DB-9CEA4173065C}"/>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57818962-C158-8A86-B8FF-DC2CC933A86D}"/>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EA72AEBC-D261-4D68-8A77-3060F06D1300}"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10" name="Graphic 9">
            <a:extLst>
              <a:ext uri="{FF2B5EF4-FFF2-40B4-BE49-F238E27FC236}">
                <a16:creationId xmlns:a16="http://schemas.microsoft.com/office/drawing/2014/main" id="{92C8B555-8A7B-8A34-3B1E-CF7913D44D1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CB98795-E0D7-6269-8EAC-7ABB1144D9A0}"/>
              </a:ext>
            </a:extLst>
          </p:cNvPr>
          <p:cNvSpPr>
            <a:spLocks noGrp="1"/>
          </p:cNvSpPr>
          <p:nvPr>
            <p:ph type="sldNum" sz="quarter" idx="20"/>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764103557"/>
      </p:ext>
    </p:extLst>
  </p:cSld>
  <p:clrMapOvr>
    <a:overrideClrMapping bg1="lt1" tx1="dk1" bg2="lt2" tx2="dk2" accent1="accent1" accent2="accent2" accent3="accent3" accent4="accent4" accent5="accent5" accent6="accent6" hlink="hlink" folHlink="folHlink"/>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Agend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047273F-8383-0B40-A84D-A6E3D5DAB531}"/>
              </a:ext>
            </a:extLst>
          </p:cNvPr>
          <p:cNvSpPr/>
          <p:nvPr userDrawn="1"/>
        </p:nvSpPr>
        <p:spPr>
          <a:xfrm>
            <a:off x="1" y="0"/>
            <a:ext cx="3543300"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Text Placeholder 6">
            <a:extLst>
              <a:ext uri="{FF2B5EF4-FFF2-40B4-BE49-F238E27FC236}">
                <a16:creationId xmlns:a16="http://schemas.microsoft.com/office/drawing/2014/main" id="{7172A34A-A47D-0B40-835D-28831DC7725C}"/>
              </a:ext>
            </a:extLst>
          </p:cNvPr>
          <p:cNvSpPr>
            <a:spLocks noGrp="1"/>
          </p:cNvSpPr>
          <p:nvPr>
            <p:ph type="body" sz="quarter" idx="15" hasCustomPrompt="1"/>
          </p:nvPr>
        </p:nvSpPr>
        <p:spPr>
          <a:xfrm>
            <a:off x="-12022" y="3037295"/>
            <a:ext cx="3543300" cy="1150583"/>
          </a:xfrm>
          <a:prstGeom prst="rect">
            <a:avLst/>
          </a:prstGeom>
        </p:spPr>
        <p:txBody>
          <a:bodyPr/>
          <a:lstStyle>
            <a:lvl1pPr marL="0" indent="0" algn="ctr">
              <a:lnSpc>
                <a:spcPct val="100000"/>
              </a:lnSpc>
              <a:spcBef>
                <a:spcPts val="0"/>
              </a:spcBef>
              <a:spcAft>
                <a:spcPts val="0"/>
              </a:spcAft>
              <a:buNone/>
              <a:defRPr sz="2133" b="1" i="0">
                <a:solidFill>
                  <a:schemeClr val="tx1"/>
                </a:solidFill>
                <a:latin typeface="Segoe UI Semibold" panose="020B0502040204020203" pitchFamily="34" charset="0"/>
                <a:cs typeface="Segoe UI Semibold" panose="020B0502040204020203" pitchFamily="34" charset="0"/>
              </a:defRPr>
            </a:lvl1pPr>
            <a:lvl2pPr marL="457189" indent="0" algn="ctr">
              <a:buNone/>
              <a:defRPr sz="1333"/>
            </a:lvl2pPr>
            <a:lvl3pPr marL="914377" indent="0" algn="ctr">
              <a:buNone/>
              <a:defRPr sz="1333"/>
            </a:lvl3pPr>
            <a:lvl4pPr marL="1371566" indent="0" algn="ctr">
              <a:buNone/>
              <a:defRPr sz="1333"/>
            </a:lvl4pPr>
            <a:lvl5pPr marL="1828754" indent="0" algn="ctr">
              <a:buNone/>
              <a:defRPr sz="1333"/>
            </a:lvl5pPr>
          </a:lstStyle>
          <a:p>
            <a:pPr lvl="0"/>
            <a:r>
              <a:rPr lang="en-US" altLang="ja-JP" dirty="0"/>
              <a:t>Click to edit </a:t>
            </a:r>
            <a:br>
              <a:rPr lang="en-US" altLang="ja-JP" dirty="0"/>
            </a:br>
            <a:r>
              <a:rPr lang="en-US" altLang="ja-JP" dirty="0"/>
              <a:t>Master text styles</a:t>
            </a:r>
          </a:p>
        </p:txBody>
      </p:sp>
      <p:sp>
        <p:nvSpPr>
          <p:cNvPr id="23" name="Text Placeholder 11">
            <a:extLst>
              <a:ext uri="{FF2B5EF4-FFF2-40B4-BE49-F238E27FC236}">
                <a16:creationId xmlns:a16="http://schemas.microsoft.com/office/drawing/2014/main" id="{8B064F4E-61E6-8D43-884D-B02F8BF1243B}"/>
              </a:ext>
            </a:extLst>
          </p:cNvPr>
          <p:cNvSpPr>
            <a:spLocks noGrp="1"/>
          </p:cNvSpPr>
          <p:nvPr>
            <p:ph type="body" sz="quarter" idx="20" hasCustomPrompt="1"/>
          </p:nvPr>
        </p:nvSpPr>
        <p:spPr>
          <a:xfrm>
            <a:off x="4810829"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4" name="Text Placeholder 11">
            <a:extLst>
              <a:ext uri="{FF2B5EF4-FFF2-40B4-BE49-F238E27FC236}">
                <a16:creationId xmlns:a16="http://schemas.microsoft.com/office/drawing/2014/main" id="{03EE597B-F187-9343-9BDB-C8BFA2AFFFD0}"/>
              </a:ext>
            </a:extLst>
          </p:cNvPr>
          <p:cNvSpPr>
            <a:spLocks noGrp="1"/>
          </p:cNvSpPr>
          <p:nvPr>
            <p:ph type="body" sz="quarter" idx="21" hasCustomPrompt="1"/>
          </p:nvPr>
        </p:nvSpPr>
        <p:spPr>
          <a:xfrm>
            <a:off x="4810829"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7" name="Text Placeholder 11">
            <a:extLst>
              <a:ext uri="{FF2B5EF4-FFF2-40B4-BE49-F238E27FC236}">
                <a16:creationId xmlns:a16="http://schemas.microsoft.com/office/drawing/2014/main" id="{D33AE9B1-FC4C-B64A-A627-4C5DEB4D3642}"/>
              </a:ext>
            </a:extLst>
          </p:cNvPr>
          <p:cNvSpPr>
            <a:spLocks noGrp="1"/>
          </p:cNvSpPr>
          <p:nvPr>
            <p:ph type="body" sz="quarter" idx="23" hasCustomPrompt="1"/>
          </p:nvPr>
        </p:nvSpPr>
        <p:spPr>
          <a:xfrm>
            <a:off x="8768294"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8" name="Text Placeholder 11">
            <a:extLst>
              <a:ext uri="{FF2B5EF4-FFF2-40B4-BE49-F238E27FC236}">
                <a16:creationId xmlns:a16="http://schemas.microsoft.com/office/drawing/2014/main" id="{D7BDC373-757A-224C-BDE1-7C04B2534237}"/>
              </a:ext>
            </a:extLst>
          </p:cNvPr>
          <p:cNvSpPr>
            <a:spLocks noGrp="1"/>
          </p:cNvSpPr>
          <p:nvPr>
            <p:ph type="body" sz="quarter" idx="24" hasCustomPrompt="1"/>
          </p:nvPr>
        </p:nvSpPr>
        <p:spPr>
          <a:xfrm>
            <a:off x="8768294"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32" name="Title 4">
            <a:extLst>
              <a:ext uri="{FF2B5EF4-FFF2-40B4-BE49-F238E27FC236}">
                <a16:creationId xmlns:a16="http://schemas.microsoft.com/office/drawing/2014/main" id="{738D054A-338D-8647-BDC8-3D1F6F5A5227}"/>
              </a:ext>
            </a:extLst>
          </p:cNvPr>
          <p:cNvSpPr>
            <a:spLocks noGrp="1"/>
          </p:cNvSpPr>
          <p:nvPr>
            <p:ph type="title" hasCustomPrompt="1"/>
          </p:nvPr>
        </p:nvSpPr>
        <p:spPr>
          <a:xfrm>
            <a:off x="-12022" y="1461049"/>
            <a:ext cx="3543300" cy="1465835"/>
          </a:xfrm>
          <a:prstGeom prst="rect">
            <a:avLst/>
          </a:prstGeom>
        </p:spPr>
        <p:txBody>
          <a:bodyPr anchor="ctr"/>
          <a:lstStyle>
            <a:lvl1pPr algn="ctr">
              <a:lnSpc>
                <a:spcPct val="90000"/>
              </a:lnSpc>
              <a:spcBef>
                <a:spcPts val="0"/>
              </a:spcBef>
              <a:spcAft>
                <a:spcPts val="0"/>
              </a:spcAft>
              <a:defRPr sz="5333" b="1">
                <a:solidFill>
                  <a:schemeClr val="tx1"/>
                </a:solidFill>
                <a:latin typeface="Segoe UI" panose="020B0502040204020203" pitchFamily="34" charset="0"/>
                <a:cs typeface="Segoe UI" panose="020B0502040204020203" pitchFamily="34" charset="0"/>
              </a:defRPr>
            </a:lvl1pPr>
          </a:lstStyle>
          <a:p>
            <a:r>
              <a:rPr lang="en-US" dirty="0"/>
              <a:t>Today’s</a:t>
            </a:r>
            <a:br>
              <a:rPr lang="en-US" dirty="0"/>
            </a:br>
            <a:r>
              <a:rPr lang="en-US" dirty="0"/>
              <a:t>agenda</a:t>
            </a:r>
            <a:endParaRPr lang="en-GB" dirty="0"/>
          </a:p>
        </p:txBody>
      </p:sp>
      <p:sp>
        <p:nvSpPr>
          <p:cNvPr id="12" name="Text Placeholder 11">
            <a:extLst>
              <a:ext uri="{FF2B5EF4-FFF2-40B4-BE49-F238E27FC236}">
                <a16:creationId xmlns:a16="http://schemas.microsoft.com/office/drawing/2014/main" id="{7EC2AE20-AEB6-8B03-7DCF-535B87E65D1B}"/>
              </a:ext>
            </a:extLst>
          </p:cNvPr>
          <p:cNvSpPr>
            <a:spLocks noGrp="1"/>
          </p:cNvSpPr>
          <p:nvPr>
            <p:ph type="body" sz="quarter" idx="28" hasCustomPrompt="1"/>
          </p:nvPr>
        </p:nvSpPr>
        <p:spPr>
          <a:xfrm>
            <a:off x="4133427" y="469701"/>
            <a:ext cx="7468445" cy="630767"/>
          </a:xfrm>
          <a:prstGeom prst="rect">
            <a:avLst/>
          </a:prstGeom>
        </p:spPr>
        <p:txBody>
          <a:bodyPr anchor="ctr"/>
          <a:lstStyle>
            <a:lvl1pPr>
              <a:lnSpc>
                <a:spcPct val="100000"/>
              </a:lnSpc>
              <a:spcBef>
                <a:spcPts val="0"/>
              </a:spcBef>
              <a:spcAft>
                <a:spcPts val="0"/>
              </a:spcAft>
              <a:defRPr sz="3600" b="1" i="0">
                <a:solidFill>
                  <a:schemeClr val="bg1"/>
                </a:solidFill>
                <a:latin typeface="Segoe UI" panose="020B0502040204020203" pitchFamily="34" charset="0"/>
                <a:cs typeface="Segoe UI" panose="020B0502040204020203" pitchFamily="34" charset="0"/>
              </a:defRPr>
            </a:lvl1pPr>
          </a:lstStyle>
          <a:p>
            <a:pPr lvl="0"/>
            <a:r>
              <a:rPr lang="en-GB" dirty="0"/>
              <a:t>Click to edit Heading</a:t>
            </a:r>
          </a:p>
        </p:txBody>
      </p:sp>
      <p:sp>
        <p:nvSpPr>
          <p:cNvPr id="38" name="Text Placeholder 7">
            <a:extLst>
              <a:ext uri="{FF2B5EF4-FFF2-40B4-BE49-F238E27FC236}">
                <a16:creationId xmlns:a16="http://schemas.microsoft.com/office/drawing/2014/main" id="{D54C86CE-629D-346E-54A5-2945D082530B}"/>
              </a:ext>
            </a:extLst>
          </p:cNvPr>
          <p:cNvSpPr>
            <a:spLocks noGrp="1"/>
          </p:cNvSpPr>
          <p:nvPr>
            <p:ph type="body" sz="quarter" idx="10" hasCustomPrompt="1"/>
          </p:nvPr>
        </p:nvSpPr>
        <p:spPr>
          <a:xfrm>
            <a:off x="4133427" y="1466647"/>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9" name="Text Placeholder 7">
            <a:extLst>
              <a:ext uri="{FF2B5EF4-FFF2-40B4-BE49-F238E27FC236}">
                <a16:creationId xmlns:a16="http://schemas.microsoft.com/office/drawing/2014/main" id="{4D21A050-29AF-83A2-3F07-2F1008AD4844}"/>
              </a:ext>
            </a:extLst>
          </p:cNvPr>
          <p:cNvSpPr>
            <a:spLocks noGrp="1"/>
          </p:cNvSpPr>
          <p:nvPr>
            <p:ph type="body" sz="quarter" idx="34" hasCustomPrompt="1"/>
          </p:nvPr>
        </p:nvSpPr>
        <p:spPr>
          <a:xfrm>
            <a:off x="8090892" y="1463349"/>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02</a:t>
            </a:r>
          </a:p>
        </p:txBody>
      </p:sp>
      <p:pic>
        <p:nvPicPr>
          <p:cNvPr id="19" name="Picture 18" descr="A picture containing icon&#10;&#10;Description automatically generated">
            <a:extLst>
              <a:ext uri="{FF2B5EF4-FFF2-40B4-BE49-F238E27FC236}">
                <a16:creationId xmlns:a16="http://schemas.microsoft.com/office/drawing/2014/main" id="{897AAA94-9C3F-E864-5505-616F8D61CF29}"/>
              </a:ext>
            </a:extLst>
          </p:cNvPr>
          <p:cNvPicPr>
            <a:picLocks noChangeAspect="1"/>
          </p:cNvPicPr>
          <p:nvPr userDrawn="1"/>
        </p:nvPicPr>
        <p:blipFill>
          <a:blip r:embed="rId2"/>
          <a:stretch>
            <a:fillRect/>
          </a:stretch>
        </p:blipFill>
        <p:spPr>
          <a:xfrm>
            <a:off x="0" y="4158526"/>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77D8330D-2FFE-ABA8-B03B-53788C0AB5E7}"/>
              </a:ext>
            </a:extLst>
          </p:cNvPr>
          <p:cNvPicPr>
            <a:picLocks noChangeAspect="1"/>
          </p:cNvPicPr>
          <p:nvPr userDrawn="1"/>
        </p:nvPicPr>
        <p:blipFill>
          <a:blip r:embed="rId3"/>
          <a:stretch>
            <a:fillRect/>
          </a:stretch>
        </p:blipFill>
        <p:spPr>
          <a:xfrm>
            <a:off x="0" y="4663173"/>
            <a:ext cx="12192000" cy="1537252"/>
          </a:xfrm>
          <a:prstGeom prst="rect">
            <a:avLst/>
          </a:prstGeom>
        </p:spPr>
      </p:pic>
      <p:sp>
        <p:nvSpPr>
          <p:cNvPr id="21" name="Text Placeholder 11">
            <a:extLst>
              <a:ext uri="{FF2B5EF4-FFF2-40B4-BE49-F238E27FC236}">
                <a16:creationId xmlns:a16="http://schemas.microsoft.com/office/drawing/2014/main" id="{40DFB0B7-B1C0-6454-D75C-6DEB1B70917D}"/>
              </a:ext>
            </a:extLst>
          </p:cNvPr>
          <p:cNvSpPr>
            <a:spLocks noGrp="1"/>
          </p:cNvSpPr>
          <p:nvPr>
            <p:ph type="body" sz="quarter" idx="35" hasCustomPrompt="1"/>
          </p:nvPr>
        </p:nvSpPr>
        <p:spPr>
          <a:xfrm>
            <a:off x="4810829"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2" name="Text Placeholder 11">
            <a:extLst>
              <a:ext uri="{FF2B5EF4-FFF2-40B4-BE49-F238E27FC236}">
                <a16:creationId xmlns:a16="http://schemas.microsoft.com/office/drawing/2014/main" id="{6576B903-0A56-C02C-1809-877FEC86FF12}"/>
              </a:ext>
            </a:extLst>
          </p:cNvPr>
          <p:cNvSpPr>
            <a:spLocks noGrp="1"/>
          </p:cNvSpPr>
          <p:nvPr>
            <p:ph type="body" sz="quarter" idx="36" hasCustomPrompt="1"/>
          </p:nvPr>
        </p:nvSpPr>
        <p:spPr>
          <a:xfrm>
            <a:off x="4810829"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dirty="0"/>
              <a:t>Insert text</a:t>
            </a:r>
            <a:endParaRPr lang="en-GB" dirty="0"/>
          </a:p>
        </p:txBody>
      </p:sp>
      <p:sp>
        <p:nvSpPr>
          <p:cNvPr id="25" name="Text Placeholder 11">
            <a:extLst>
              <a:ext uri="{FF2B5EF4-FFF2-40B4-BE49-F238E27FC236}">
                <a16:creationId xmlns:a16="http://schemas.microsoft.com/office/drawing/2014/main" id="{BB438C97-5166-D0D0-91A9-D5132A704E7B}"/>
              </a:ext>
            </a:extLst>
          </p:cNvPr>
          <p:cNvSpPr>
            <a:spLocks noGrp="1"/>
          </p:cNvSpPr>
          <p:nvPr>
            <p:ph type="body" sz="quarter" idx="37" hasCustomPrompt="1"/>
          </p:nvPr>
        </p:nvSpPr>
        <p:spPr>
          <a:xfrm>
            <a:off x="8768294"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6" name="Text Placeholder 11">
            <a:extLst>
              <a:ext uri="{FF2B5EF4-FFF2-40B4-BE49-F238E27FC236}">
                <a16:creationId xmlns:a16="http://schemas.microsoft.com/office/drawing/2014/main" id="{106BC8EE-0D99-B1BA-D5DC-DD745D77C20D}"/>
              </a:ext>
            </a:extLst>
          </p:cNvPr>
          <p:cNvSpPr>
            <a:spLocks noGrp="1"/>
          </p:cNvSpPr>
          <p:nvPr>
            <p:ph type="body" sz="quarter" idx="38" hasCustomPrompt="1"/>
          </p:nvPr>
        </p:nvSpPr>
        <p:spPr>
          <a:xfrm>
            <a:off x="8768294"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9" name="Text Placeholder 7">
            <a:extLst>
              <a:ext uri="{FF2B5EF4-FFF2-40B4-BE49-F238E27FC236}">
                <a16:creationId xmlns:a16="http://schemas.microsoft.com/office/drawing/2014/main" id="{FAC7739C-3175-F4CE-9846-8E401CC9F730}"/>
              </a:ext>
            </a:extLst>
          </p:cNvPr>
          <p:cNvSpPr>
            <a:spLocks noGrp="1"/>
          </p:cNvSpPr>
          <p:nvPr>
            <p:ph type="body" sz="quarter" idx="39" hasCustomPrompt="1"/>
          </p:nvPr>
        </p:nvSpPr>
        <p:spPr>
          <a:xfrm>
            <a:off x="4133427" y="3032774"/>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dirty="0"/>
              <a:t>03</a:t>
            </a:r>
          </a:p>
        </p:txBody>
      </p:sp>
      <p:sp>
        <p:nvSpPr>
          <p:cNvPr id="33" name="Text Placeholder 7">
            <a:extLst>
              <a:ext uri="{FF2B5EF4-FFF2-40B4-BE49-F238E27FC236}">
                <a16:creationId xmlns:a16="http://schemas.microsoft.com/office/drawing/2014/main" id="{10CD6ECF-6757-1280-EA64-C463D347F3B6}"/>
              </a:ext>
            </a:extLst>
          </p:cNvPr>
          <p:cNvSpPr>
            <a:spLocks noGrp="1"/>
          </p:cNvSpPr>
          <p:nvPr>
            <p:ph type="body" sz="quarter" idx="40" hasCustomPrompt="1"/>
          </p:nvPr>
        </p:nvSpPr>
        <p:spPr>
          <a:xfrm>
            <a:off x="8090892" y="3029475"/>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dirty="0"/>
              <a:t>04</a:t>
            </a:r>
          </a:p>
        </p:txBody>
      </p:sp>
      <p:pic>
        <p:nvPicPr>
          <p:cNvPr id="2" name="Picture 1" descr="Logo&#10;&#10;Description automatically generated">
            <a:extLst>
              <a:ext uri="{FF2B5EF4-FFF2-40B4-BE49-F238E27FC236}">
                <a16:creationId xmlns:a16="http://schemas.microsoft.com/office/drawing/2014/main" id="{08C35922-DB58-7397-4CCE-4AEC76EF5543}"/>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6" name="Footer Placeholder 4">
            <a:extLst>
              <a:ext uri="{FF2B5EF4-FFF2-40B4-BE49-F238E27FC236}">
                <a16:creationId xmlns:a16="http://schemas.microsoft.com/office/drawing/2014/main" id="{392BCE9C-4DE0-6003-09C3-68DFCEBA67A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599B10B5-F466-4368-9152-132DF5AA1AA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8" name="Graphic 7">
            <a:extLst>
              <a:ext uri="{FF2B5EF4-FFF2-40B4-BE49-F238E27FC236}">
                <a16:creationId xmlns:a16="http://schemas.microsoft.com/office/drawing/2014/main" id="{BB09F6A2-415B-7C3F-D9EA-62AC9521F8C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DB456711-C174-FBA2-6EAD-13CE29DC8D2E}"/>
              </a:ext>
            </a:extLst>
          </p:cNvPr>
          <p:cNvSpPr>
            <a:spLocks noGrp="1"/>
          </p:cNvSpPr>
          <p:nvPr>
            <p:ph type="sldNum" sz="quarter" idx="41"/>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936442894"/>
      </p:ext>
    </p:extLst>
  </p:cSld>
  <p:clrMapOvr>
    <a:overrideClrMapping bg1="dk1" tx1="lt1" bg2="dk2" tx2="lt2" accent1="accent1" accent2="accent2" accent3="accent3" accent4="accent4" accent5="accent5" accent6="accent6" hlink="hlink" folHlink="folHlink"/>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Three content auror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18" name="Title 4">
            <a:extLst>
              <a:ext uri="{FF2B5EF4-FFF2-40B4-BE49-F238E27FC236}">
                <a16:creationId xmlns:a16="http://schemas.microsoft.com/office/drawing/2014/main" id="{AFAA33E7-AC2A-E048-A128-C3BEF47347D9}"/>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19" name="Text Placeholder 6">
            <a:extLst>
              <a:ext uri="{FF2B5EF4-FFF2-40B4-BE49-F238E27FC236}">
                <a16:creationId xmlns:a16="http://schemas.microsoft.com/office/drawing/2014/main" id="{8CB3347E-4DCC-624E-A84A-7635AAF689E7}"/>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1</a:t>
            </a:r>
            <a:endParaRPr lang="en-GB" dirty="0"/>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2</a:t>
            </a:r>
            <a:endParaRPr lang="en-GB" dirty="0"/>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3</a:t>
            </a:r>
            <a:endParaRPr lang="en-GB" dirty="0"/>
          </a:p>
        </p:txBody>
      </p:sp>
      <p:sp>
        <p:nvSpPr>
          <p:cNvPr id="2" name="Footer Placeholder 4">
            <a:extLst>
              <a:ext uri="{FF2B5EF4-FFF2-40B4-BE49-F238E27FC236}">
                <a16:creationId xmlns:a16="http://schemas.microsoft.com/office/drawing/2014/main" id="{DC44F584-F8DF-4133-D15A-C6248AFEC532}"/>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DF7AF7CF-F5CD-40E9-BB48-FCA5BADDF6B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pic>
        <p:nvPicPr>
          <p:cNvPr id="7" name="Graphic 6">
            <a:extLst>
              <a:ext uri="{FF2B5EF4-FFF2-40B4-BE49-F238E27FC236}">
                <a16:creationId xmlns:a16="http://schemas.microsoft.com/office/drawing/2014/main" id="{B163F82F-CDD7-77DD-F970-FDD5CC70E3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1D193C0D-5CA6-EFE2-7F76-318128B7A8F8}"/>
              </a:ext>
            </a:extLst>
          </p:cNvPr>
          <p:cNvSpPr>
            <a:spLocks noGrp="1"/>
          </p:cNvSpPr>
          <p:nvPr>
            <p:ph type="sldNum" sz="quarter" idx="69"/>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332264966"/>
      </p:ext>
    </p:extLst>
  </p:cSld>
  <p:clrMapOvr>
    <a:overrideClrMapping bg1="dk1" tx1="lt1" bg2="dk2" tx2="lt2" accent1="accent1" accent2="accent2" accent3="accent3" accent4="accent4" accent5="accent5" accent6="accent6" hlink="hlink" folHlink="folHlink"/>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Three content solar">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14000">
                <a:srgbClr val="FF5800"/>
              </a:gs>
              <a:gs pos="100000">
                <a:srgbClr val="FFB314"/>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1</a:t>
            </a:r>
            <a:endParaRPr lang="en-GB" dirty="0"/>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2</a:t>
            </a:r>
            <a:endParaRPr lang="en-GB" dirty="0"/>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3</a:t>
            </a:r>
            <a:endParaRPr lang="en-GB" dirty="0"/>
          </a:p>
        </p:txBody>
      </p:sp>
      <p:sp>
        <p:nvSpPr>
          <p:cNvPr id="7" name="Title 4">
            <a:extLst>
              <a:ext uri="{FF2B5EF4-FFF2-40B4-BE49-F238E27FC236}">
                <a16:creationId xmlns:a16="http://schemas.microsoft.com/office/drawing/2014/main" id="{4D2C6623-B1A1-CBE6-7D56-C985C857EC6E}"/>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8" name="Text Placeholder 6">
            <a:extLst>
              <a:ext uri="{FF2B5EF4-FFF2-40B4-BE49-F238E27FC236}">
                <a16:creationId xmlns:a16="http://schemas.microsoft.com/office/drawing/2014/main" id="{F9CA7937-B3C2-A7D4-4FBD-41B8005F9AAA}"/>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Footer Placeholder 4">
            <a:extLst>
              <a:ext uri="{FF2B5EF4-FFF2-40B4-BE49-F238E27FC236}">
                <a16:creationId xmlns:a16="http://schemas.microsoft.com/office/drawing/2014/main" id="{6965CEA7-0C01-109B-B60E-AF24D38589D8}"/>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F9FE529-593A-415C-949C-CEA75F446672}"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pic>
        <p:nvPicPr>
          <p:cNvPr id="9" name="Graphic 8">
            <a:extLst>
              <a:ext uri="{FF2B5EF4-FFF2-40B4-BE49-F238E27FC236}">
                <a16:creationId xmlns:a16="http://schemas.microsoft.com/office/drawing/2014/main" id="{7E594F56-91BF-894F-09E5-BB716D81FF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52A2818B-5524-90D8-F543-5C580903CF11}"/>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454363113"/>
      </p:ext>
    </p:extLst>
  </p:cSld>
  <p:clrMapOvr>
    <a:overrideClrMapping bg1="dk1" tx1="lt1" bg2="dk2" tx2="lt2" accent1="accent1" accent2="accent2" accent3="accent3" accent4="accent4" accent5="accent5" accent6="accent6" hlink="hlink" folHlink="folHlink"/>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Aurora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ACB8EA15-52E5-1F00-9DAD-86C3E3B033A4}"/>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pic>
        <p:nvPicPr>
          <p:cNvPr id="7" name="Graphic 6">
            <a:extLst>
              <a:ext uri="{FF2B5EF4-FFF2-40B4-BE49-F238E27FC236}">
                <a16:creationId xmlns:a16="http://schemas.microsoft.com/office/drawing/2014/main" id="{31D653FF-4C82-9953-4B35-EE145BE30B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8" name="Slide Number Placeholder 7">
            <a:extLst>
              <a:ext uri="{FF2B5EF4-FFF2-40B4-BE49-F238E27FC236}">
                <a16:creationId xmlns:a16="http://schemas.microsoft.com/office/drawing/2014/main" id="{9FCDDA8C-176B-89F0-CCE7-96CDDF34F4CF}"/>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495963862"/>
      </p:ext>
    </p:extLst>
  </p:cSld>
  <p:clrMapOvr>
    <a:overrideClrMapping bg1="dk1" tx1="lt1" bg2="dk2" tx2="lt2" accent1="accent1" accent2="accent2" accent3="accent3" accent4="accent4" accent5="accent5" accent6="accent6" hlink="hlink" folHlink="folHlink"/>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Solar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95000">
                <a:srgbClr val="FFB314"/>
              </a:gs>
              <a:gs pos="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97415BBD-F76F-81BF-68BE-F2C1057C715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23739F7E-AC85-406E-B9BF-F2EFBB13921D}"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pic>
        <p:nvPicPr>
          <p:cNvPr id="9" name="Graphic 8">
            <a:extLst>
              <a:ext uri="{FF2B5EF4-FFF2-40B4-BE49-F238E27FC236}">
                <a16:creationId xmlns:a16="http://schemas.microsoft.com/office/drawing/2014/main" id="{DA1F4734-E3A6-8C9A-D6C3-CA722AD39B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Slide Number Placeholder 6">
            <a:extLst>
              <a:ext uri="{FF2B5EF4-FFF2-40B4-BE49-F238E27FC236}">
                <a16:creationId xmlns:a16="http://schemas.microsoft.com/office/drawing/2014/main" id="{5A914381-0B6E-C491-9C78-9C0EC42D086B}"/>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412106274"/>
      </p:ext>
    </p:extLst>
  </p:cSld>
  <p:clrMapOvr>
    <a:overrideClrMapping bg1="dk1" tx1="lt1" bg2="dk2" tx2="lt2" accent1="accent1" accent2="accent2" accent3="accent3" accent4="accent4" accent5="accent5" accent6="accent6" hlink="hlink" folHlink="folHlink"/>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White 2/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8" name="Title Placeholder 1">
            <a:extLst>
              <a:ext uri="{FF2B5EF4-FFF2-40B4-BE49-F238E27FC236}">
                <a16:creationId xmlns:a16="http://schemas.microsoft.com/office/drawing/2014/main" id="{E5FA2283-3783-6918-8ABF-02F2D7F21362}"/>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9" name="Content Placeholder 20">
            <a:extLst>
              <a:ext uri="{FF2B5EF4-FFF2-40B4-BE49-F238E27FC236}">
                <a16:creationId xmlns:a16="http://schemas.microsoft.com/office/drawing/2014/main" id="{7897425C-E7C6-EF26-2267-981B3ED3528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7CC81F2A-A74D-2987-0689-D4C64A66FE0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2AAFDBE-4E02-4C48-B692-126AD951479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5" name="Graphic 4">
            <a:extLst>
              <a:ext uri="{FF2B5EF4-FFF2-40B4-BE49-F238E27FC236}">
                <a16:creationId xmlns:a16="http://schemas.microsoft.com/office/drawing/2014/main" id="{88B40CB5-1B9E-0B5A-DBAB-7970538FC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Slide Number Placeholder 4">
            <a:extLst>
              <a:ext uri="{FF2B5EF4-FFF2-40B4-BE49-F238E27FC236}">
                <a16:creationId xmlns:a16="http://schemas.microsoft.com/office/drawing/2014/main" id="{85F0924F-B3EE-5F82-AB51-DBDC9C83C71C}"/>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0504417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41904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urora 1/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8229600" y="0"/>
            <a:ext cx="39624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7" name="Title 4">
            <a:extLst>
              <a:ext uri="{FF2B5EF4-FFF2-40B4-BE49-F238E27FC236}">
                <a16:creationId xmlns:a16="http://schemas.microsoft.com/office/drawing/2014/main" id="{891F1277-26F4-CC9B-EB47-4D21D2A999DE}"/>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8" name="Text Placeholder 6">
            <a:extLst>
              <a:ext uri="{FF2B5EF4-FFF2-40B4-BE49-F238E27FC236}">
                <a16:creationId xmlns:a16="http://schemas.microsoft.com/office/drawing/2014/main" id="{3B33F1DB-5058-BC67-65C1-AE1D7F987547}"/>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13E1A97E-F25D-6473-432A-128EBF9CAE2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A7906D41-CEA8-D301-B719-0585C7EEE0C2}"/>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6" name="Slide Number Placeholder 5">
            <a:extLst>
              <a:ext uri="{FF2B5EF4-FFF2-40B4-BE49-F238E27FC236}">
                <a16:creationId xmlns:a16="http://schemas.microsoft.com/office/drawing/2014/main" id="{B4CD0141-F9F2-39FE-66F5-06EEB4FC8BBE}"/>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971757912"/>
      </p:ext>
    </p:extLst>
  </p:cSld>
  <p:clrMapOvr>
    <a:overrideClrMapping bg1="dk1" tx1="lt1" bg2="dk2" tx2="lt2" accent1="accent1" accent2="accent2" accent3="accent3" accent4="accent4" accent5="accent5" accent6="accent6" hlink="hlink" folHlink="folHlink"/>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Solar 1/3 Vertical R with photo">
    <p:bg bwMode="ltGray">
      <p:bgPr>
        <a:solidFill>
          <a:schemeClr val="tx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C6B96B9-71B5-B536-42AA-693AE6BE70B3}"/>
              </a:ext>
            </a:extLst>
          </p:cNvPr>
          <p:cNvSpPr/>
          <p:nvPr userDrawn="1"/>
        </p:nvSpPr>
        <p:spPr>
          <a:xfrm>
            <a:off x="8229600" y="0"/>
            <a:ext cx="3962399" cy="6858000"/>
          </a:xfrm>
          <a:prstGeom prst="roundRect">
            <a:avLst>
              <a:gd name="adj" fmla="val 0"/>
            </a:avLst>
          </a:prstGeom>
          <a:gradFill flip="none" rotWithShape="1">
            <a:gsLst>
              <a:gs pos="100000">
                <a:srgbClr val="FFB314"/>
              </a:gs>
              <a:gs pos="300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6" name="Title 4">
            <a:extLst>
              <a:ext uri="{FF2B5EF4-FFF2-40B4-BE49-F238E27FC236}">
                <a16:creationId xmlns:a16="http://schemas.microsoft.com/office/drawing/2014/main" id="{90BABBC4-3489-D976-6E61-F322903E7954}"/>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9" name="Text Placeholder 6">
            <a:extLst>
              <a:ext uri="{FF2B5EF4-FFF2-40B4-BE49-F238E27FC236}">
                <a16:creationId xmlns:a16="http://schemas.microsoft.com/office/drawing/2014/main" id="{3E4C09AA-B7F9-4D66-7B42-9DC887E3CE44}"/>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63CDA8A-8AC0-3419-02C9-3D1338E7E8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2DC4F4D6-4F06-CF42-5692-77B64E8D9DCF}"/>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7" name="Slide Number Placeholder 6">
            <a:extLst>
              <a:ext uri="{FF2B5EF4-FFF2-40B4-BE49-F238E27FC236}">
                <a16:creationId xmlns:a16="http://schemas.microsoft.com/office/drawing/2014/main" id="{8A7B7D57-36B6-5637-4C1E-1042F2E09087}"/>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352797764"/>
      </p:ext>
    </p:extLst>
  </p:cSld>
  <p:clrMapOvr>
    <a:overrideClrMapping bg1="dk1" tx1="lt1" bg2="dk2" tx2="lt2" accent1="accent1" accent2="accent2" accent3="accent3" accent4="accent4" accent5="accent5" accent6="accent6" hlink="hlink" folHlink="folHlink"/>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White 1/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6" name="Title 4">
            <a:extLst>
              <a:ext uri="{FF2B5EF4-FFF2-40B4-BE49-F238E27FC236}">
                <a16:creationId xmlns:a16="http://schemas.microsoft.com/office/drawing/2014/main" id="{48C89493-E0C4-2A21-1144-6E48D6AAA7F1}"/>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bg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9" name="Text Placeholder 6">
            <a:extLst>
              <a:ext uri="{FF2B5EF4-FFF2-40B4-BE49-F238E27FC236}">
                <a16:creationId xmlns:a16="http://schemas.microsoft.com/office/drawing/2014/main" id="{CF78B3F8-E34A-04D6-F441-B49D850C41D6}"/>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0C4878B-F6C2-B27A-A785-95D1E41189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B0C188E1-CD1E-8CD5-858D-1CFD843ADDCC}"/>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7" name="Footer Placeholder 4">
            <a:extLst>
              <a:ext uri="{FF2B5EF4-FFF2-40B4-BE49-F238E27FC236}">
                <a16:creationId xmlns:a16="http://schemas.microsoft.com/office/drawing/2014/main" id="{7698C791-1943-05BB-1FF0-75744C39D24D}"/>
              </a:ext>
            </a:extLst>
          </p:cNvPr>
          <p:cNvSpPr txBox="1">
            <a:spLocks/>
          </p:cNvSpPr>
          <p:nvPr userDrawn="1"/>
        </p:nvSpPr>
        <p:spPr>
          <a:xfrm>
            <a:off x="4191000" y="65107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&lt;Restricted&gt; &lt;Highly Confidential&gt;</a:t>
            </a:r>
          </a:p>
        </p:txBody>
      </p:sp>
      <p:sp>
        <p:nvSpPr>
          <p:cNvPr id="5" name="Slide Number Placeholder 4">
            <a:extLst>
              <a:ext uri="{FF2B5EF4-FFF2-40B4-BE49-F238E27FC236}">
                <a16:creationId xmlns:a16="http://schemas.microsoft.com/office/drawing/2014/main" id="{0E56167B-B274-4DFD-2FE2-21E0349D2685}"/>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97512304"/>
      </p:ext>
    </p:extLst>
  </p:cSld>
  <p:clrMapOvr>
    <a:overrideClrMapping bg1="dk1" tx1="lt1" bg2="dk2" tx2="lt2" accent1="accent1" accent2="accent2" accent3="accent3" accent4="accent4" accent5="accent5" accent6="accent6" hlink="hlink" folHlink="folHlink"/>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Aurora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1013C657-D3A3-7731-94BE-B0E43928BF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Footer Placeholder 4">
            <a:extLst>
              <a:ext uri="{FF2B5EF4-FFF2-40B4-BE49-F238E27FC236}">
                <a16:creationId xmlns:a16="http://schemas.microsoft.com/office/drawing/2014/main" id="{D2607E28-0693-319C-CB49-E6DEE86025BD}"/>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8" name="Slide Number Placeholder 7">
            <a:extLst>
              <a:ext uri="{FF2B5EF4-FFF2-40B4-BE49-F238E27FC236}">
                <a16:creationId xmlns:a16="http://schemas.microsoft.com/office/drawing/2014/main" id="{65A5983F-606A-CE8B-40C9-C2538CE7E282}"/>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561395839"/>
      </p:ext>
    </p:extLst>
  </p:cSld>
  <p:clrMapOvr>
    <a:overrideClrMapping bg1="dk1" tx1="lt1" bg2="dk2" tx2="lt2" accent1="accent1" accent2="accent2" accent3="accent3" accent4="accent4" accent5="accent5" accent6="accent6" hlink="hlink" folHlink="folHlink"/>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Solar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rgbClr val="FFB314"/>
              </a:gs>
              <a:gs pos="5000">
                <a:schemeClr val="bg2"/>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9" name="Title Placeholder 1">
            <a:extLst>
              <a:ext uri="{FF2B5EF4-FFF2-40B4-BE49-F238E27FC236}">
                <a16:creationId xmlns:a16="http://schemas.microsoft.com/office/drawing/2014/main" id="{514597B1-FFFF-8847-2359-01B82ED35668}"/>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11" name="Content Placeholder 20">
            <a:extLst>
              <a:ext uri="{FF2B5EF4-FFF2-40B4-BE49-F238E27FC236}">
                <a16:creationId xmlns:a16="http://schemas.microsoft.com/office/drawing/2014/main" id="{CB555E74-8201-C10D-0D6F-5D53C85E9874}"/>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AAD7D7AA-85D5-50E9-A12C-ADF713F603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6" name="Footer Placeholder 4">
            <a:extLst>
              <a:ext uri="{FF2B5EF4-FFF2-40B4-BE49-F238E27FC236}">
                <a16:creationId xmlns:a16="http://schemas.microsoft.com/office/drawing/2014/main" id="{76BBB8B3-729C-5F44-B107-EDCB334C1335}"/>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5" name="Slide Number Placeholder 4">
            <a:extLst>
              <a:ext uri="{FF2B5EF4-FFF2-40B4-BE49-F238E27FC236}">
                <a16:creationId xmlns:a16="http://schemas.microsoft.com/office/drawing/2014/main" id="{A64067AC-3632-B016-221B-A1EDC6DFDDAE}"/>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627012311"/>
      </p:ext>
    </p:extLst>
  </p:cSld>
  <p:clrMapOvr>
    <a:overrideClrMapping bg1="dk1" tx1="lt1" bg2="dk2" tx2="lt2" accent1="accent1" accent2="accent2" accent3="accent3" accent4="accent4" accent5="accent5" accent6="accent6" hlink="hlink" folHlink="folHlink"/>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White 1/2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8" name="Title Placeholder 1">
            <a:extLst>
              <a:ext uri="{FF2B5EF4-FFF2-40B4-BE49-F238E27FC236}">
                <a16:creationId xmlns:a16="http://schemas.microsoft.com/office/drawing/2014/main" id="{08B33E6B-2365-80ED-C0C4-B2FE131BD5E7}"/>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9" name="Content Placeholder 20">
            <a:extLst>
              <a:ext uri="{FF2B5EF4-FFF2-40B4-BE49-F238E27FC236}">
                <a16:creationId xmlns:a16="http://schemas.microsoft.com/office/drawing/2014/main" id="{1E0CF8C2-FFF2-E18F-A12A-5C08DE5932E1}"/>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AE286645-F2C5-42F7-1710-136ABCA646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214029F7-460C-7693-0A6B-ADDFDEA43AAF}"/>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sp>
        <p:nvSpPr>
          <p:cNvPr id="6" name="Slide Number Placeholder 4">
            <a:extLst>
              <a:ext uri="{FF2B5EF4-FFF2-40B4-BE49-F238E27FC236}">
                <a16:creationId xmlns:a16="http://schemas.microsoft.com/office/drawing/2014/main" id="{AB93EA93-8BEB-2BF8-34FB-FAD7B11C2CCD}"/>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43563133"/>
      </p:ext>
    </p:extLst>
  </p:cSld>
  <p:clrMapOvr>
    <a:overrideClrMapping bg1="dk1" tx1="lt1" bg2="dk2" tx2="lt2" accent1="accent1" accent2="accent2" accent3="accent3" accent4="accent4" accent5="accent5" accent6="accent6" hlink="hlink" folHlink="folHlink"/>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bg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C0F1608-8C29-59FD-2083-7DA7A20953A8}"/>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2" name="Slide Number Placeholder 4">
            <a:extLst>
              <a:ext uri="{FF2B5EF4-FFF2-40B4-BE49-F238E27FC236}">
                <a16:creationId xmlns:a16="http://schemas.microsoft.com/office/drawing/2014/main" id="{CEEF9F7B-597F-004F-692F-C93F9556DF31}"/>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417680627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hart slide">
    <p:bg bwMode="ltGray">
      <p:bgPr>
        <a:solidFill>
          <a:schemeClr val="bg1"/>
        </a:solidFill>
        <a:effectLst/>
      </p:bgPr>
    </p:bg>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20BBE11B-F081-29AE-A18F-EFE2A4352179}"/>
              </a:ext>
            </a:extLst>
          </p:cNvPr>
          <p:cNvSpPr>
            <a:spLocks noGrp="1"/>
          </p:cNvSpPr>
          <p:nvPr>
            <p:ph type="body" sz="quarter" idx="12" hasCustomPrompt="1"/>
          </p:nvPr>
        </p:nvSpPr>
        <p:spPr>
          <a:xfrm>
            <a:off x="457012" y="1586363"/>
            <a:ext cx="11201588" cy="381000"/>
          </a:xfrm>
          <a:prstGeom prst="rect">
            <a:avLst/>
          </a:prstGeom>
        </p:spPr>
        <p:txBody>
          <a:bodyPr/>
          <a:lstStyle>
            <a:lvl1pPr algn="ctr">
              <a:lnSpc>
                <a:spcPct val="100000"/>
              </a:lnSpc>
              <a:spcBef>
                <a:spcPts val="0"/>
              </a:spcBef>
              <a:spcAft>
                <a:spcPts val="0"/>
              </a:spcAft>
              <a:defRPr sz="1867" b="1" i="0">
                <a:solidFill>
                  <a:schemeClr val="tx1"/>
                </a:solidFill>
                <a:latin typeface="Segoe UI" panose="020B0502040204020203" pitchFamily="34" charset="0"/>
                <a:cs typeface="Segoe UI" panose="020B0502040204020203" pitchFamily="34" charset="0"/>
              </a:defRPr>
            </a:lvl1pPr>
            <a:lvl2pPr marL="120648" indent="0" algn="ctr">
              <a:buNone/>
              <a:defRPr sz="1867"/>
            </a:lvl2pPr>
          </a:lstStyle>
          <a:p>
            <a:pPr lvl="0"/>
            <a:r>
              <a:rPr lang="en-US" altLang="ja-JP" dirty="0"/>
              <a:t>Chart title</a:t>
            </a:r>
          </a:p>
        </p:txBody>
      </p:sp>
      <p:sp>
        <p:nvSpPr>
          <p:cNvPr id="5" name="Title Placeholder 1">
            <a:extLst>
              <a:ext uri="{FF2B5EF4-FFF2-40B4-BE49-F238E27FC236}">
                <a16:creationId xmlns:a16="http://schemas.microsoft.com/office/drawing/2014/main" id="{B993E35D-6623-69CE-8CA1-55F2039F2B2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257D134A-1BB6-0635-B3CB-F98D0BFE8EE5}"/>
              </a:ext>
            </a:extLst>
          </p:cNvPr>
          <p:cNvSpPr>
            <a:spLocks noGrp="1"/>
          </p:cNvSpPr>
          <p:nvPr>
            <p:ph sz="quarter" idx="10"/>
          </p:nvPr>
        </p:nvSpPr>
        <p:spPr>
          <a:xfrm>
            <a:off x="457200" y="2108834"/>
            <a:ext cx="11201588" cy="406336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4">
            <a:extLst>
              <a:ext uri="{FF2B5EF4-FFF2-40B4-BE49-F238E27FC236}">
                <a16:creationId xmlns:a16="http://schemas.microsoft.com/office/drawing/2014/main" id="{80B8D972-FACB-673D-846C-CE6173F0D0BA}"/>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26566799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solidFill>
          <a:schemeClr val="bg1"/>
        </a:solidFill>
        <a:effectLst/>
      </p:bgPr>
    </p:bg>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1" y="1598456"/>
            <a:ext cx="5486399"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C10672FB-FE69-1CCA-A1F1-FF4A9F3917C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7" name="Content Placeholder 20">
            <a:extLst>
              <a:ext uri="{FF2B5EF4-FFF2-40B4-BE49-F238E27FC236}">
                <a16:creationId xmlns:a16="http://schemas.microsoft.com/office/drawing/2014/main" id="{0809630D-F471-4BBB-6E9E-088BC38D5B99}"/>
              </a:ext>
            </a:extLst>
          </p:cNvPr>
          <p:cNvSpPr>
            <a:spLocks noGrp="1"/>
          </p:cNvSpPr>
          <p:nvPr>
            <p:ph sz="quarter" idx="11"/>
          </p:nvPr>
        </p:nvSpPr>
        <p:spPr>
          <a:xfrm>
            <a:off x="6170139" y="1598456"/>
            <a:ext cx="5486400"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4">
            <a:extLst>
              <a:ext uri="{FF2B5EF4-FFF2-40B4-BE49-F238E27FC236}">
                <a16:creationId xmlns:a16="http://schemas.microsoft.com/office/drawing/2014/main" id="{B886C5D2-F911-9521-C614-92204D8DEE99}"/>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88710105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Aurora Banner Three Content">
    <p:bg bwMode="ltGray">
      <p:bgPr>
        <a:solidFill>
          <a:schemeClr val="bg1"/>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B483A01-7E57-CFAC-1C71-404801E226DC}"/>
              </a:ext>
            </a:extLst>
          </p:cNvPr>
          <p:cNvSpPr/>
          <p:nvPr userDrawn="1"/>
        </p:nvSpPr>
        <p:spPr>
          <a:xfrm>
            <a:off x="8191108"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4" name="Oval 23">
            <a:extLst>
              <a:ext uri="{FF2B5EF4-FFF2-40B4-BE49-F238E27FC236}">
                <a16:creationId xmlns:a16="http://schemas.microsoft.com/office/drawing/2014/main" id="{FA659CED-376E-71E9-2699-6AAC99DCD34B}"/>
              </a:ext>
            </a:extLst>
          </p:cNvPr>
          <p:cNvSpPr/>
          <p:nvPr userDrawn="1"/>
        </p:nvSpPr>
        <p:spPr>
          <a:xfrm>
            <a:off x="446184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3" name="Oval 22">
            <a:extLst>
              <a:ext uri="{FF2B5EF4-FFF2-40B4-BE49-F238E27FC236}">
                <a16:creationId xmlns:a16="http://schemas.microsoft.com/office/drawing/2014/main" id="{6CDE9A2C-1854-B75C-6F67-39DB3DDCDE99}"/>
              </a:ext>
            </a:extLst>
          </p:cNvPr>
          <p:cNvSpPr/>
          <p:nvPr userDrawn="1"/>
        </p:nvSpPr>
        <p:spPr>
          <a:xfrm>
            <a:off x="74492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584684" y="4523519"/>
            <a:ext cx="3466156"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5554552" y="1331572"/>
            <a:ext cx="6104047" cy="2251096"/>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5" name="Picture Placeholder 3">
            <a:extLst>
              <a:ext uri="{FF2B5EF4-FFF2-40B4-BE49-F238E27FC236}">
                <a16:creationId xmlns:a16="http://schemas.microsoft.com/office/drawing/2014/main" id="{8E871675-F55E-415E-D2CE-EA2C89213219}"/>
              </a:ext>
            </a:extLst>
          </p:cNvPr>
          <p:cNvSpPr>
            <a:spLocks noGrp="1"/>
          </p:cNvSpPr>
          <p:nvPr>
            <p:ph type="pic" sz="quarter" idx="68" hasCustomPrompt="1"/>
          </p:nvPr>
        </p:nvSpPr>
        <p:spPr>
          <a:xfrm>
            <a:off x="744920"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10" name="Content Placeholder 20">
            <a:extLst>
              <a:ext uri="{FF2B5EF4-FFF2-40B4-BE49-F238E27FC236}">
                <a16:creationId xmlns:a16="http://schemas.microsoft.com/office/drawing/2014/main" id="{104EBF8D-6387-AF8C-EE80-9B0DAEE9A0CC}"/>
              </a:ext>
            </a:extLst>
          </p:cNvPr>
          <p:cNvSpPr>
            <a:spLocks noGrp="1"/>
          </p:cNvSpPr>
          <p:nvPr>
            <p:ph sz="quarter" idx="69"/>
          </p:nvPr>
        </p:nvSpPr>
        <p:spPr>
          <a:xfrm>
            <a:off x="822960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3" name="Content Placeholder 20">
            <a:extLst>
              <a:ext uri="{FF2B5EF4-FFF2-40B4-BE49-F238E27FC236}">
                <a16:creationId xmlns:a16="http://schemas.microsoft.com/office/drawing/2014/main" id="{A0E565E7-C8ED-23C6-D849-A8EF8B8FBE3C}"/>
              </a:ext>
            </a:extLst>
          </p:cNvPr>
          <p:cNvSpPr>
            <a:spLocks noGrp="1"/>
          </p:cNvSpPr>
          <p:nvPr>
            <p:ph sz="quarter" idx="71"/>
          </p:nvPr>
        </p:nvSpPr>
        <p:spPr>
          <a:xfrm>
            <a:off x="448726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5" name="Content Placeholder 20">
            <a:extLst>
              <a:ext uri="{FF2B5EF4-FFF2-40B4-BE49-F238E27FC236}">
                <a16:creationId xmlns:a16="http://schemas.microsoft.com/office/drawing/2014/main" id="{5678B089-C19E-5786-E658-4A3C3D7AC01A}"/>
              </a:ext>
            </a:extLst>
          </p:cNvPr>
          <p:cNvSpPr>
            <a:spLocks noGrp="1"/>
          </p:cNvSpPr>
          <p:nvPr>
            <p:ph sz="quarter" idx="73"/>
          </p:nvPr>
        </p:nvSpPr>
        <p:spPr>
          <a:xfrm>
            <a:off x="457200" y="1331571"/>
            <a:ext cx="5097352" cy="2251096"/>
          </a:xfrm>
          <a:prstGeom prst="roundRect">
            <a:avLst>
              <a:gd name="adj" fmla="val 0"/>
            </a:avLst>
          </a:prstGeom>
          <a:gradFill>
            <a:gsLst>
              <a:gs pos="100000">
                <a:srgbClr val="FF5800"/>
              </a:gs>
              <a:gs pos="0">
                <a:srgbClr val="CE0569"/>
              </a:gs>
            </a:gsLst>
            <a:lin ang="13500000" scaled="1"/>
          </a:gradFill>
        </p:spPr>
        <p:txBody>
          <a:bodyPr anchor="ctr"/>
          <a:lstStyle>
            <a:lvl1pPr marL="239178" indent="0">
              <a:tabLst/>
              <a:defRPr sz="1867" b="1" i="0">
                <a:solidFill>
                  <a:schemeClr val="bg1"/>
                </a:solidFill>
                <a:latin typeface="Segoe UI" panose="020B0502040204020203" pitchFamily="34" charset="0"/>
                <a:cs typeface="Segoe UI" panose="020B0502040204020203" pitchFamily="34" charset="0"/>
              </a:defRPr>
            </a:lvl1pPr>
            <a:lvl2pPr marL="239178" indent="0">
              <a:buNone/>
              <a:tabLst/>
              <a:defRPr sz="1867" b="1" i="0">
                <a:solidFill>
                  <a:schemeClr val="bg1"/>
                </a:solidFill>
                <a:latin typeface="Segoe UI" panose="020B0502040204020203" pitchFamily="34" charset="0"/>
                <a:cs typeface="Segoe UI" panose="020B0502040204020203" pitchFamily="34" charset="0"/>
              </a:defRPr>
            </a:lvl2pPr>
            <a:lvl3pPr>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p:txBody>
      </p:sp>
      <p:sp>
        <p:nvSpPr>
          <p:cNvPr id="20" name="Picture Placeholder 3">
            <a:extLst>
              <a:ext uri="{FF2B5EF4-FFF2-40B4-BE49-F238E27FC236}">
                <a16:creationId xmlns:a16="http://schemas.microsoft.com/office/drawing/2014/main" id="{0DB2B160-0C6D-8543-D57F-3A49B7036EDC}"/>
              </a:ext>
            </a:extLst>
          </p:cNvPr>
          <p:cNvSpPr>
            <a:spLocks noGrp="1"/>
          </p:cNvSpPr>
          <p:nvPr>
            <p:ph type="pic" sz="quarter" idx="74" hasCustomPrompt="1"/>
          </p:nvPr>
        </p:nvSpPr>
        <p:spPr>
          <a:xfrm>
            <a:off x="4473052"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2" name="Picture Placeholder 3">
            <a:extLst>
              <a:ext uri="{FF2B5EF4-FFF2-40B4-BE49-F238E27FC236}">
                <a16:creationId xmlns:a16="http://schemas.microsoft.com/office/drawing/2014/main" id="{9CDF0677-C4FE-9DCE-772C-68D97A472444}"/>
              </a:ext>
            </a:extLst>
          </p:cNvPr>
          <p:cNvSpPr>
            <a:spLocks noGrp="1"/>
          </p:cNvSpPr>
          <p:nvPr>
            <p:ph type="pic" sz="quarter" idx="75" hasCustomPrompt="1"/>
          </p:nvPr>
        </p:nvSpPr>
        <p:spPr>
          <a:xfrm>
            <a:off x="8191108"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 name="Title Placeholder 1">
            <a:extLst>
              <a:ext uri="{FF2B5EF4-FFF2-40B4-BE49-F238E27FC236}">
                <a16:creationId xmlns:a16="http://schemas.microsoft.com/office/drawing/2014/main" id="{F59EBCC7-C215-DA6B-868F-571167DAC4FA}"/>
              </a:ext>
            </a:extLst>
          </p:cNvPr>
          <p:cNvSpPr>
            <a:spLocks noGrp="1"/>
          </p:cNvSpPr>
          <p:nvPr>
            <p:ph type="title"/>
          </p:nvPr>
        </p:nvSpPr>
        <p:spPr>
          <a:xfrm>
            <a:off x="457888" y="457200"/>
            <a:ext cx="11200711" cy="64461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Slide Number Placeholder 4">
            <a:extLst>
              <a:ext uri="{FF2B5EF4-FFF2-40B4-BE49-F238E27FC236}">
                <a16:creationId xmlns:a16="http://schemas.microsoft.com/office/drawing/2014/main" id="{D1358416-0DC9-4603-045A-FB003C0D971E}"/>
              </a:ext>
            </a:extLst>
          </p:cNvPr>
          <p:cNvSpPr>
            <a:spLocks noGrp="1"/>
          </p:cNvSpPr>
          <p:nvPr>
            <p:ph type="sldNum" sz="quarter" idx="76"/>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53047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048358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Aurora Four Content R">
    <p:bg bwMode="ltGray">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2" y="3868252"/>
            <a:ext cx="4952997" cy="2999997"/>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2" name="Rectangle 1">
            <a:extLst>
              <a:ext uri="{FF2B5EF4-FFF2-40B4-BE49-F238E27FC236}">
                <a16:creationId xmlns:a16="http://schemas.microsoft.com/office/drawing/2014/main" id="{EC5A0173-42CE-1093-0617-F92C66741761}"/>
              </a:ext>
            </a:extLst>
          </p:cNvPr>
          <p:cNvSpPr/>
          <p:nvPr userDrawn="1"/>
        </p:nvSpPr>
        <p:spPr>
          <a:xfrm>
            <a:off x="4953000" y="1"/>
            <a:ext cx="7239001" cy="6868248"/>
          </a:xfrm>
          <a:prstGeom prst="rect">
            <a:avLst/>
          </a:prstGeom>
          <a:gradFill flip="none" rotWithShape="1">
            <a:gsLst>
              <a:gs pos="100000">
                <a:srgbClr val="FF5800"/>
              </a:gs>
              <a:gs pos="0">
                <a:srgbClr val="CE056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Title Placeholder 1">
            <a:extLst>
              <a:ext uri="{FF2B5EF4-FFF2-40B4-BE49-F238E27FC236}">
                <a16:creationId xmlns:a16="http://schemas.microsoft.com/office/drawing/2014/main" id="{34C086F6-18CD-E4D9-FDFE-07F5A47AE03E}"/>
              </a:ext>
            </a:extLst>
          </p:cNvPr>
          <p:cNvSpPr>
            <a:spLocks noGrp="1"/>
          </p:cNvSpPr>
          <p:nvPr>
            <p:ph type="title" hasCustomPrompt="1"/>
          </p:nvPr>
        </p:nvSpPr>
        <p:spPr>
          <a:xfrm>
            <a:off x="457488" y="457200"/>
            <a:ext cx="4228030" cy="111061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a:t>
            </a:r>
            <a:br>
              <a:rPr lang="en-GB" dirty="0"/>
            </a:br>
            <a:r>
              <a:rPr lang="en-GB" dirty="0"/>
              <a:t>Master title style</a:t>
            </a:r>
            <a:endParaRPr lang="en-US" dirty="0"/>
          </a:p>
        </p:txBody>
      </p:sp>
      <p:sp>
        <p:nvSpPr>
          <p:cNvPr id="6" name="Content Placeholder 20">
            <a:extLst>
              <a:ext uri="{FF2B5EF4-FFF2-40B4-BE49-F238E27FC236}">
                <a16:creationId xmlns:a16="http://schemas.microsoft.com/office/drawing/2014/main" id="{60A0D598-4F30-860D-B164-86E542C3618E}"/>
              </a:ext>
            </a:extLst>
          </p:cNvPr>
          <p:cNvSpPr>
            <a:spLocks noGrp="1"/>
          </p:cNvSpPr>
          <p:nvPr>
            <p:ph sz="quarter" idx="10"/>
          </p:nvPr>
        </p:nvSpPr>
        <p:spPr>
          <a:xfrm>
            <a:off x="457200" y="1717583"/>
            <a:ext cx="4228361" cy="175323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grpSp>
        <p:nvGrpSpPr>
          <p:cNvPr id="26" name="Group 25">
            <a:extLst>
              <a:ext uri="{FF2B5EF4-FFF2-40B4-BE49-F238E27FC236}">
                <a16:creationId xmlns:a16="http://schemas.microsoft.com/office/drawing/2014/main" id="{32468F35-3C59-6952-677B-91EE28176769}"/>
              </a:ext>
            </a:extLst>
          </p:cNvPr>
          <p:cNvGrpSpPr/>
          <p:nvPr userDrawn="1"/>
        </p:nvGrpSpPr>
        <p:grpSpPr>
          <a:xfrm>
            <a:off x="8588153" y="342585"/>
            <a:ext cx="161856" cy="6015799"/>
            <a:chOff x="6748423" y="256938"/>
            <a:chExt cx="0" cy="4609786"/>
          </a:xfrm>
        </p:grpSpPr>
        <p:cxnSp>
          <p:nvCxnSpPr>
            <p:cNvPr id="9" name="Straight Connector 8">
              <a:extLst>
                <a:ext uri="{FF2B5EF4-FFF2-40B4-BE49-F238E27FC236}">
                  <a16:creationId xmlns:a16="http://schemas.microsoft.com/office/drawing/2014/main" id="{A29B5F95-C554-67FD-B130-6A8618D97D70}"/>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14B44A-B9A2-0DF8-54BE-C2F6BE73112E}"/>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B946AA4-CDE8-9BEB-6151-6A8AB355B3E6}"/>
              </a:ext>
            </a:extLst>
          </p:cNvPr>
          <p:cNvGrpSpPr/>
          <p:nvPr userDrawn="1"/>
        </p:nvGrpSpPr>
        <p:grpSpPr>
          <a:xfrm rot="5400000">
            <a:off x="8588153" y="360935"/>
            <a:ext cx="0" cy="6146381"/>
            <a:chOff x="6748423" y="256938"/>
            <a:chExt cx="0" cy="4609786"/>
          </a:xfrm>
        </p:grpSpPr>
        <p:cxnSp>
          <p:nvCxnSpPr>
            <p:cNvPr id="28" name="Straight Connector 27">
              <a:extLst>
                <a:ext uri="{FF2B5EF4-FFF2-40B4-BE49-F238E27FC236}">
                  <a16:creationId xmlns:a16="http://schemas.microsoft.com/office/drawing/2014/main" id="{4032B3C3-D068-2F0F-9637-744E6707342C}"/>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C72096-0A4A-3731-1C6F-E0F903D31D6A}"/>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Content Placeholder 20">
            <a:extLst>
              <a:ext uri="{FF2B5EF4-FFF2-40B4-BE49-F238E27FC236}">
                <a16:creationId xmlns:a16="http://schemas.microsoft.com/office/drawing/2014/main" id="{8D539774-FE16-CA2B-882C-E2D3113646D2}"/>
              </a:ext>
            </a:extLst>
          </p:cNvPr>
          <p:cNvSpPr>
            <a:spLocks noGrp="1"/>
          </p:cNvSpPr>
          <p:nvPr>
            <p:ph sz="quarter" idx="13" hasCustomPrompt="1"/>
          </p:nvPr>
        </p:nvSpPr>
        <p:spPr>
          <a:xfrm>
            <a:off x="5514962"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1" name="Picture Placeholder 3">
            <a:extLst>
              <a:ext uri="{FF2B5EF4-FFF2-40B4-BE49-F238E27FC236}">
                <a16:creationId xmlns:a16="http://schemas.microsoft.com/office/drawing/2014/main" id="{95378D7F-17CD-74B7-B68D-734E0CE1CB7D}"/>
              </a:ext>
            </a:extLst>
          </p:cNvPr>
          <p:cNvSpPr>
            <a:spLocks noGrp="1"/>
          </p:cNvSpPr>
          <p:nvPr>
            <p:ph type="pic" sz="quarter" idx="68" hasCustomPrompt="1"/>
          </p:nvPr>
        </p:nvSpPr>
        <p:spPr>
          <a:xfrm>
            <a:off x="6461620"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2" name="Content Placeholder 20">
            <a:extLst>
              <a:ext uri="{FF2B5EF4-FFF2-40B4-BE49-F238E27FC236}">
                <a16:creationId xmlns:a16="http://schemas.microsoft.com/office/drawing/2014/main" id="{856B6660-D8E6-B644-ABED-70772559F508}"/>
              </a:ext>
            </a:extLst>
          </p:cNvPr>
          <p:cNvSpPr>
            <a:spLocks noGrp="1"/>
          </p:cNvSpPr>
          <p:nvPr>
            <p:ph sz="quarter" idx="69" hasCustomPrompt="1"/>
          </p:nvPr>
        </p:nvSpPr>
        <p:spPr>
          <a:xfrm>
            <a:off x="8855637"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3" name="Picture Placeholder 3">
            <a:extLst>
              <a:ext uri="{FF2B5EF4-FFF2-40B4-BE49-F238E27FC236}">
                <a16:creationId xmlns:a16="http://schemas.microsoft.com/office/drawing/2014/main" id="{77598910-7082-DB63-9C9D-3F3084776108}"/>
              </a:ext>
            </a:extLst>
          </p:cNvPr>
          <p:cNvSpPr>
            <a:spLocks noGrp="1"/>
          </p:cNvSpPr>
          <p:nvPr>
            <p:ph type="pic" sz="quarter" idx="70" hasCustomPrompt="1"/>
          </p:nvPr>
        </p:nvSpPr>
        <p:spPr>
          <a:xfrm>
            <a:off x="9802294"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4" name="Content Placeholder 20">
            <a:extLst>
              <a:ext uri="{FF2B5EF4-FFF2-40B4-BE49-F238E27FC236}">
                <a16:creationId xmlns:a16="http://schemas.microsoft.com/office/drawing/2014/main" id="{B243BB10-A639-6C24-849B-D234C6912248}"/>
              </a:ext>
            </a:extLst>
          </p:cNvPr>
          <p:cNvSpPr>
            <a:spLocks noGrp="1"/>
          </p:cNvSpPr>
          <p:nvPr>
            <p:ph sz="quarter" idx="71" hasCustomPrompt="1"/>
          </p:nvPr>
        </p:nvSpPr>
        <p:spPr>
          <a:xfrm>
            <a:off x="5514962"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5" name="Picture Placeholder 3">
            <a:extLst>
              <a:ext uri="{FF2B5EF4-FFF2-40B4-BE49-F238E27FC236}">
                <a16:creationId xmlns:a16="http://schemas.microsoft.com/office/drawing/2014/main" id="{820F2428-B792-2CA0-7F60-B98B438E382B}"/>
              </a:ext>
            </a:extLst>
          </p:cNvPr>
          <p:cNvSpPr>
            <a:spLocks noGrp="1"/>
          </p:cNvSpPr>
          <p:nvPr>
            <p:ph type="pic" sz="quarter" idx="72" hasCustomPrompt="1"/>
          </p:nvPr>
        </p:nvSpPr>
        <p:spPr>
          <a:xfrm>
            <a:off x="6461620"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6" name="Content Placeholder 20">
            <a:extLst>
              <a:ext uri="{FF2B5EF4-FFF2-40B4-BE49-F238E27FC236}">
                <a16:creationId xmlns:a16="http://schemas.microsoft.com/office/drawing/2014/main" id="{CB16E9E0-B37D-1BD2-E751-4F8172370FBA}"/>
              </a:ext>
            </a:extLst>
          </p:cNvPr>
          <p:cNvSpPr>
            <a:spLocks noGrp="1"/>
          </p:cNvSpPr>
          <p:nvPr>
            <p:ph sz="quarter" idx="73" hasCustomPrompt="1"/>
          </p:nvPr>
        </p:nvSpPr>
        <p:spPr>
          <a:xfrm>
            <a:off x="8855637"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7" name="Picture Placeholder 3">
            <a:extLst>
              <a:ext uri="{FF2B5EF4-FFF2-40B4-BE49-F238E27FC236}">
                <a16:creationId xmlns:a16="http://schemas.microsoft.com/office/drawing/2014/main" id="{82709724-47A5-8847-ED27-B22AD83EB902}"/>
              </a:ext>
            </a:extLst>
          </p:cNvPr>
          <p:cNvSpPr>
            <a:spLocks noGrp="1"/>
          </p:cNvSpPr>
          <p:nvPr>
            <p:ph type="pic" sz="quarter" idx="74" hasCustomPrompt="1"/>
          </p:nvPr>
        </p:nvSpPr>
        <p:spPr>
          <a:xfrm>
            <a:off x="9802294"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pic>
        <p:nvPicPr>
          <p:cNvPr id="10" name="Graphic 9">
            <a:extLst>
              <a:ext uri="{FF2B5EF4-FFF2-40B4-BE49-F238E27FC236}">
                <a16:creationId xmlns:a16="http://schemas.microsoft.com/office/drawing/2014/main" id="{47B0979D-E461-0754-22CE-7DDD212A7D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6B2DE4E1-5CEE-6358-749D-7B00CBEE7DF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691D375-04E8-4F9A-8ABB-2AAB9EE5542A}"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sp>
        <p:nvSpPr>
          <p:cNvPr id="7" name="Slide Number Placeholder 6">
            <a:extLst>
              <a:ext uri="{FF2B5EF4-FFF2-40B4-BE49-F238E27FC236}">
                <a16:creationId xmlns:a16="http://schemas.microsoft.com/office/drawing/2014/main" id="{9A28F9A9-E0BA-BE49-0FF7-C75096ACCB95}"/>
              </a:ext>
            </a:extLst>
          </p:cNvPr>
          <p:cNvSpPr>
            <a:spLocks noGrp="1"/>
          </p:cNvSpPr>
          <p:nvPr>
            <p:ph type="sldNum" sz="quarter" idx="75"/>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47846430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Content L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A93532-71D0-D05E-6EE7-F2E82D104578}"/>
              </a:ext>
            </a:extLst>
          </p:cNvPr>
          <p:cNvGrpSpPr/>
          <p:nvPr userDrawn="1"/>
        </p:nvGrpSpPr>
        <p:grpSpPr>
          <a:xfrm>
            <a:off x="0" y="4438650"/>
            <a:ext cx="3902176" cy="2419350"/>
            <a:chOff x="0" y="3874168"/>
            <a:chExt cx="4812632" cy="2983832"/>
          </a:xfrm>
        </p:grpSpPr>
        <p:pic>
          <p:nvPicPr>
            <p:cNvPr id="3" name="Picture 2" descr="A picture containing icon&#10;&#10;Description automatically generated">
              <a:extLst>
                <a:ext uri="{FF2B5EF4-FFF2-40B4-BE49-F238E27FC236}">
                  <a16:creationId xmlns:a16="http://schemas.microsoft.com/office/drawing/2014/main" id="{730A7B0A-F79F-93B1-9BB9-47E04ECD8167}"/>
                </a:ext>
              </a:extLst>
            </p:cNvPr>
            <p:cNvPicPr>
              <a:picLocks noChangeAspect="1"/>
            </p:cNvPicPr>
            <p:nvPr/>
          </p:nvPicPr>
          <p:blipFill rotWithShape="1">
            <a:blip r:embed="rId2"/>
            <a:srcRect l="50000" r="10526" b="24873"/>
            <a:stretch/>
          </p:blipFill>
          <p:spPr>
            <a:xfrm>
              <a:off x="0" y="5205317"/>
              <a:ext cx="4812632" cy="1652683"/>
            </a:xfrm>
            <a:prstGeom prst="rect">
              <a:avLst/>
            </a:prstGeom>
          </p:spPr>
        </p:pic>
        <p:pic>
          <p:nvPicPr>
            <p:cNvPr id="4" name="Graphic 4">
              <a:extLst>
                <a:ext uri="{FF2B5EF4-FFF2-40B4-BE49-F238E27FC236}">
                  <a16:creationId xmlns:a16="http://schemas.microsoft.com/office/drawing/2014/main" id="{556EA8C8-B054-949F-4116-CED566BE875B}"/>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9375" t="17544" r="29934" b="38948"/>
            <a:stretch/>
          </p:blipFill>
          <p:spPr>
            <a:xfrm>
              <a:off x="0" y="3874168"/>
              <a:ext cx="3741822" cy="2983832"/>
            </a:xfrm>
            <a:prstGeom prst="rect">
              <a:avLst/>
            </a:prstGeom>
          </p:spPr>
        </p:pic>
      </p:grpSp>
      <p:sp>
        <p:nvSpPr>
          <p:cNvPr id="5" name="Title Placeholder 1">
            <a:extLst>
              <a:ext uri="{FF2B5EF4-FFF2-40B4-BE49-F238E27FC236}">
                <a16:creationId xmlns:a16="http://schemas.microsoft.com/office/drawing/2014/main" id="{430AE8CE-28F6-38EA-5BF8-DC81ABF0B99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AADF01-D003-B82E-57AA-B2A2404F08AC}"/>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dirty="0"/>
              <a:t>Click to add Sub-title</a:t>
            </a:r>
            <a:endParaRPr lang="en-US" altLang="ja-JP" dirty="0"/>
          </a:p>
        </p:txBody>
      </p:sp>
      <p:sp>
        <p:nvSpPr>
          <p:cNvPr id="9" name="Content Placeholder 20">
            <a:extLst>
              <a:ext uri="{FF2B5EF4-FFF2-40B4-BE49-F238E27FC236}">
                <a16:creationId xmlns:a16="http://schemas.microsoft.com/office/drawing/2014/main" id="{0CBF9A6C-69D1-9665-B19D-FC6E05A1772C}"/>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F1AF71A1-ED92-5297-D32D-300B2B8C708C}"/>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69611854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nd Content R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9CE2CC-969C-02B6-4879-786B318E4C8C}"/>
              </a:ext>
            </a:extLst>
          </p:cNvPr>
          <p:cNvGrpSpPr/>
          <p:nvPr userDrawn="1"/>
        </p:nvGrpSpPr>
        <p:grpSpPr>
          <a:xfrm>
            <a:off x="9042400" y="0"/>
            <a:ext cx="3149600" cy="1498600"/>
            <a:chOff x="6781800" y="3747544"/>
            <a:chExt cx="2362200" cy="1123950"/>
          </a:xfrm>
        </p:grpSpPr>
        <p:pic>
          <p:nvPicPr>
            <p:cNvPr id="3" name="Picture 2" descr="A picture containing icon&#10;&#10;Description automatically generated">
              <a:extLst>
                <a:ext uri="{FF2B5EF4-FFF2-40B4-BE49-F238E27FC236}">
                  <a16:creationId xmlns:a16="http://schemas.microsoft.com/office/drawing/2014/main" id="{FAAFA0D7-EDAD-407E-9C3A-ACDE027BF994}"/>
                </a:ext>
              </a:extLst>
            </p:cNvPr>
            <p:cNvPicPr>
              <a:picLocks noChangeAspect="1"/>
            </p:cNvPicPr>
            <p:nvPr/>
          </p:nvPicPr>
          <p:blipFill rotWithShape="1">
            <a:blip r:embed="rId2"/>
            <a:srcRect l="75000" t="38103"/>
            <a:stretch/>
          </p:blipFill>
          <p:spPr>
            <a:xfrm>
              <a:off x="6858000" y="3747544"/>
              <a:ext cx="2286000" cy="1021246"/>
            </a:xfrm>
            <a:prstGeom prst="rect">
              <a:avLst/>
            </a:prstGeom>
          </p:spPr>
        </p:pic>
        <p:pic>
          <p:nvPicPr>
            <p:cNvPr id="4" name="Picture 3" descr="A picture containing device&#10;&#10;Description automatically generated">
              <a:extLst>
                <a:ext uri="{FF2B5EF4-FFF2-40B4-BE49-F238E27FC236}">
                  <a16:creationId xmlns:a16="http://schemas.microsoft.com/office/drawing/2014/main" id="{2181FD1D-8A13-107C-7CF7-146150C00B61}"/>
                </a:ext>
              </a:extLst>
            </p:cNvPr>
            <p:cNvPicPr>
              <a:picLocks noChangeAspect="1"/>
            </p:cNvPicPr>
            <p:nvPr/>
          </p:nvPicPr>
          <p:blipFill rotWithShape="1">
            <a:blip r:embed="rId3"/>
            <a:srcRect l="74167" t="21698" b="-19184"/>
            <a:stretch/>
          </p:blipFill>
          <p:spPr>
            <a:xfrm>
              <a:off x="6781800" y="3747544"/>
              <a:ext cx="2362200" cy="1123950"/>
            </a:xfrm>
            <a:prstGeom prst="rect">
              <a:avLst/>
            </a:prstGeom>
          </p:spPr>
        </p:pic>
      </p:grpSp>
      <p:sp>
        <p:nvSpPr>
          <p:cNvPr id="8" name="Content Placeholder 20">
            <a:extLst>
              <a:ext uri="{FF2B5EF4-FFF2-40B4-BE49-F238E27FC236}">
                <a16:creationId xmlns:a16="http://schemas.microsoft.com/office/drawing/2014/main" id="{8BEFFA6A-B275-BB4C-2BAC-AEB5E6C604E3}"/>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8EED6EFC-5F2B-F024-4055-4DAD7A2ECCC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08944C73-F4C0-8780-0A90-8DB53F9226D7}"/>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dirty="0"/>
              <a:t>Click to add Sub-title</a:t>
            </a:r>
            <a:endParaRPr lang="en-US" altLang="ja-JP" dirty="0"/>
          </a:p>
        </p:txBody>
      </p:sp>
      <p:sp>
        <p:nvSpPr>
          <p:cNvPr id="7" name="Slide Number Placeholder 4">
            <a:extLst>
              <a:ext uri="{FF2B5EF4-FFF2-40B4-BE49-F238E27FC236}">
                <a16:creationId xmlns:a16="http://schemas.microsoft.com/office/drawing/2014/main" id="{680188FA-E983-62D1-D152-B26B0D95FB5F}"/>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4694364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Solar Cover">
    <p:bg>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5A1C9-6E64-BD80-664F-73D8FA9F78A7}"/>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4" name="Picture 3" descr="Logo&#10;&#10;Description automatically generated">
            <a:extLst>
              <a:ext uri="{FF2B5EF4-FFF2-40B4-BE49-F238E27FC236}">
                <a16:creationId xmlns:a16="http://schemas.microsoft.com/office/drawing/2014/main" id="{74EB15CB-DB97-7369-BE85-D7B3060325EF}"/>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7" name="Footer Placeholder 4">
            <a:extLst>
              <a:ext uri="{FF2B5EF4-FFF2-40B4-BE49-F238E27FC236}">
                <a16:creationId xmlns:a16="http://schemas.microsoft.com/office/drawing/2014/main" id="{B9043631-CA1F-72E1-FA33-47D6B7E96776}"/>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070B284F-70A1-4575-8A69-1E7D15DA9A5E}"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15" name="Picture 14" descr="A picture containing connector, cable&#10;&#10;Description automatically generated">
            <a:extLst>
              <a:ext uri="{FF2B5EF4-FFF2-40B4-BE49-F238E27FC236}">
                <a16:creationId xmlns:a16="http://schemas.microsoft.com/office/drawing/2014/main" id="{D8B662F2-578E-161B-B1FF-4F0F0FE0EC74}"/>
              </a:ext>
            </a:extLst>
          </p:cNvPr>
          <p:cNvPicPr>
            <a:picLocks noChangeAspect="1"/>
          </p:cNvPicPr>
          <p:nvPr userDrawn="1"/>
        </p:nvPicPr>
        <p:blipFill>
          <a:blip r:embed="rId5"/>
          <a:stretch>
            <a:fillRect/>
          </a:stretch>
        </p:blipFill>
        <p:spPr>
          <a:xfrm>
            <a:off x="0" y="204307"/>
            <a:ext cx="12192000" cy="3498573"/>
          </a:xfrm>
          <a:prstGeom prst="rect">
            <a:avLst/>
          </a:prstGeom>
        </p:spPr>
      </p:pic>
      <p:sp>
        <p:nvSpPr>
          <p:cNvPr id="16" name="Title 7">
            <a:extLst>
              <a:ext uri="{FF2B5EF4-FFF2-40B4-BE49-F238E27FC236}">
                <a16:creationId xmlns:a16="http://schemas.microsoft.com/office/drawing/2014/main" id="{A4B2E99C-298D-718C-3E87-C7CDDD4666A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7" name="Text Placeholder 9">
            <a:extLst>
              <a:ext uri="{FF2B5EF4-FFF2-40B4-BE49-F238E27FC236}">
                <a16:creationId xmlns:a16="http://schemas.microsoft.com/office/drawing/2014/main" id="{D2C48BD7-3C34-B08C-255C-79D84CBB100E}"/>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3" name="Graphic 2">
            <a:extLst>
              <a:ext uri="{FF2B5EF4-FFF2-40B4-BE49-F238E27FC236}">
                <a16:creationId xmlns:a16="http://schemas.microsoft.com/office/drawing/2014/main" id="{58C5AC77-1855-61A1-86D8-42A6577554F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3277046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White cov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FA260-42A7-FF03-B0A9-5106CA3448D8}"/>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2" name="Picture 1" descr="Logo&#10;&#10;Description automatically generated">
            <a:extLst>
              <a:ext uri="{FF2B5EF4-FFF2-40B4-BE49-F238E27FC236}">
                <a16:creationId xmlns:a16="http://schemas.microsoft.com/office/drawing/2014/main" id="{60F65EED-1110-732F-1B11-95551A451854}"/>
              </a:ext>
            </a:extLst>
          </p:cNvPr>
          <p:cNvPicPr>
            <a:picLocks noChangeAspect="1"/>
          </p:cNvPicPr>
          <p:nvPr userDrawn="1"/>
        </p:nvPicPr>
        <p:blipFill>
          <a:blip r:embed="rId3"/>
          <a:stretch>
            <a:fillRect/>
          </a:stretch>
        </p:blipFill>
        <p:spPr>
          <a:xfrm>
            <a:off x="221691" y="203709"/>
            <a:ext cx="3289300" cy="1207171"/>
          </a:xfrm>
          <a:prstGeom prst="rect">
            <a:avLst/>
          </a:prstGeom>
        </p:spPr>
      </p:pic>
      <p:sp>
        <p:nvSpPr>
          <p:cNvPr id="5" name="Footer Placeholder 4">
            <a:extLst>
              <a:ext uri="{FF2B5EF4-FFF2-40B4-BE49-F238E27FC236}">
                <a16:creationId xmlns:a16="http://schemas.microsoft.com/office/drawing/2014/main" id="{A9E0C6D5-DA76-9057-8F38-600063C35CD1}"/>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tx1"/>
                </a:solidFill>
                <a:latin typeface="Segoe UI Semibold" panose="020B0502040204020203" pitchFamily="34" charset="0"/>
                <a:cs typeface="Segoe UI Semibold" panose="020B0502040204020203" pitchFamily="34" charset="0"/>
              </a:rPr>
              <a:t>©</a:t>
            </a:r>
            <a:fld id="{6318BCB0-7DB8-434B-8E73-01EB242A1F8F}"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16" name="Title 7">
            <a:extLst>
              <a:ext uri="{FF2B5EF4-FFF2-40B4-BE49-F238E27FC236}">
                <a16:creationId xmlns:a16="http://schemas.microsoft.com/office/drawing/2014/main" id="{3DE9AE13-4D32-4551-39E8-4FB29B135964}"/>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tx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7" name="Text Placeholder 9">
            <a:extLst>
              <a:ext uri="{FF2B5EF4-FFF2-40B4-BE49-F238E27FC236}">
                <a16:creationId xmlns:a16="http://schemas.microsoft.com/office/drawing/2014/main" id="{93420F3A-1D8C-4A97-7690-AA5AC1E2ECBF}"/>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tx2"/>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18" name="Picture 17" descr="A picture containing connector, cable&#10;&#10;Description automatically generated">
            <a:extLst>
              <a:ext uri="{FF2B5EF4-FFF2-40B4-BE49-F238E27FC236}">
                <a16:creationId xmlns:a16="http://schemas.microsoft.com/office/drawing/2014/main" id="{A09988E2-C227-9B42-2310-2FA7BCE54479}"/>
              </a:ext>
            </a:extLst>
          </p:cNvPr>
          <p:cNvPicPr>
            <a:picLocks noChangeAspect="1"/>
          </p:cNvPicPr>
          <p:nvPr userDrawn="1"/>
        </p:nvPicPr>
        <p:blipFill>
          <a:blip r:embed="rId4"/>
          <a:stretch>
            <a:fillRect/>
          </a:stretch>
        </p:blipFill>
        <p:spPr>
          <a:xfrm>
            <a:off x="0" y="204307"/>
            <a:ext cx="12192000" cy="3498573"/>
          </a:xfrm>
          <a:prstGeom prst="rect">
            <a:avLst/>
          </a:prstGeom>
        </p:spPr>
      </p:pic>
      <p:pic>
        <p:nvPicPr>
          <p:cNvPr id="4" name="Graphic 3">
            <a:extLst>
              <a:ext uri="{FF2B5EF4-FFF2-40B4-BE49-F238E27FC236}">
                <a16:creationId xmlns:a16="http://schemas.microsoft.com/office/drawing/2014/main" id="{83BE3448-BCC2-D46A-15EB-E157DC91901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1342140873"/>
      </p:ext>
    </p:extLst>
  </p:cSld>
  <p:clrMapOvr>
    <a:masterClrMapping/>
  </p:clrMapOvr>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Image cover">
    <p:bg>
      <p:bgPr>
        <a:gradFill flip="none" rotWithShape="1">
          <a:gsLst>
            <a:gs pos="0">
              <a:srgbClr val="FFB314"/>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48DB9C-DCF7-0D4F-BD88-98E3E02490F0}"/>
              </a:ext>
            </a:extLst>
          </p:cNvPr>
          <p:cNvSpPr>
            <a:spLocks noGrp="1"/>
          </p:cNvSpPr>
          <p:nvPr>
            <p:ph type="pic" sz="quarter" idx="11" hasCustomPrompt="1"/>
          </p:nvPr>
        </p:nvSpPr>
        <p:spPr>
          <a:xfrm>
            <a:off x="0" y="0"/>
            <a:ext cx="12192000" cy="6858000"/>
          </a:xfrm>
          <a:prstGeom prst="rect">
            <a:avLst/>
          </a:prstGeom>
          <a:gradFill flip="none" rotWithShape="1">
            <a:gsLst>
              <a:gs pos="4000">
                <a:srgbClr val="890078"/>
              </a:gs>
              <a:gs pos="100000">
                <a:srgbClr val="FF5800"/>
              </a:gs>
            </a:gsLst>
            <a:path path="circle">
              <a:fillToRect l="100000" t="100000"/>
            </a:path>
            <a:tileRect r="-100000" b="-100000"/>
          </a:gradFill>
        </p:spPr>
        <p:txBody>
          <a:bodyPr/>
          <a:lstStyle>
            <a:lvl1pPr algn="ctr">
              <a:defRPr b="1" i="0">
                <a:solidFill>
                  <a:schemeClr val="bg1"/>
                </a:solidFill>
                <a:latin typeface="Segoe UI Semibold" panose="020B0502040204020203" pitchFamily="34" charset="0"/>
                <a:cs typeface="Segoe UI Semibold" panose="020B0502040204020203" pitchFamily="34" charset="0"/>
              </a:defRPr>
            </a:lvl1pPr>
          </a:lstStyle>
          <a:p>
            <a:r>
              <a:rPr lang="en-US" altLang="ja-JP" dirty="0"/>
              <a:t>Click icon to add picture. Send your image to the back for logo to display</a:t>
            </a:r>
            <a:endParaRPr lang="en-GB" dirty="0"/>
          </a:p>
        </p:txBody>
      </p:sp>
      <p:sp>
        <p:nvSpPr>
          <p:cNvPr id="2" name="Title 7">
            <a:extLst>
              <a:ext uri="{FF2B5EF4-FFF2-40B4-BE49-F238E27FC236}">
                <a16:creationId xmlns:a16="http://schemas.microsoft.com/office/drawing/2014/main" id="{8DC08F90-D086-622F-9346-FA7E66730FB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3" name="Text Placeholder 9">
            <a:extLst>
              <a:ext uri="{FF2B5EF4-FFF2-40B4-BE49-F238E27FC236}">
                <a16:creationId xmlns:a16="http://schemas.microsoft.com/office/drawing/2014/main" id="{C2A07DD5-7476-E78E-877E-5A83444D081C}"/>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sp>
        <p:nvSpPr>
          <p:cNvPr id="5" name="Footer Placeholder 4">
            <a:extLst>
              <a:ext uri="{FF2B5EF4-FFF2-40B4-BE49-F238E27FC236}">
                <a16:creationId xmlns:a16="http://schemas.microsoft.com/office/drawing/2014/main" id="{4A540F11-B5D8-3385-35F7-66E750CB7A97}"/>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spTree>
    <p:extLst>
      <p:ext uri="{BB962C8B-B14F-4D97-AF65-F5344CB8AC3E}">
        <p14:creationId xmlns:p14="http://schemas.microsoft.com/office/powerpoint/2010/main" val="1602909062"/>
      </p:ext>
    </p:extLst>
  </p:cSld>
  <p:clrMapOvr>
    <a:overrideClrMapping bg1="lt1" tx1="dk1" bg2="lt2" tx2="dk2" accent1="accent1" accent2="accent2" accent3="accent3" accent4="accent4" accent5="accent5" accent6="accent6" hlink="hlink" folHlink="folHlink"/>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Orchard cover">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text, tree, outdoor, outdoor object&#10;&#10;Description automatically generated">
            <a:extLst>
              <a:ext uri="{FF2B5EF4-FFF2-40B4-BE49-F238E27FC236}">
                <a16:creationId xmlns:a16="http://schemas.microsoft.com/office/drawing/2014/main" id="{486376D3-2F5B-0F1C-3148-25259A5CC0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05588" cy="6858000"/>
          </a:xfrm>
          <a:prstGeom prst="rect">
            <a:avLst/>
          </a:prstGeom>
        </p:spPr>
      </p:pic>
      <p:pic>
        <p:nvPicPr>
          <p:cNvPr id="4" name="Picture 3" descr="Logo&#10;&#10;Description automatically generated">
            <a:extLst>
              <a:ext uri="{FF2B5EF4-FFF2-40B4-BE49-F238E27FC236}">
                <a16:creationId xmlns:a16="http://schemas.microsoft.com/office/drawing/2014/main" id="{C001E068-DCB8-4AF2-A0E0-F83E05F7B5E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9" name="Footer Placeholder 4">
            <a:extLst>
              <a:ext uri="{FF2B5EF4-FFF2-40B4-BE49-F238E27FC236}">
                <a16:creationId xmlns:a16="http://schemas.microsoft.com/office/drawing/2014/main" id="{146D7014-93D2-44BD-FF82-57EFCFFD348C}"/>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sp>
        <p:nvSpPr>
          <p:cNvPr id="12" name="Title 7">
            <a:extLst>
              <a:ext uri="{FF2B5EF4-FFF2-40B4-BE49-F238E27FC236}">
                <a16:creationId xmlns:a16="http://schemas.microsoft.com/office/drawing/2014/main" id="{3729E75C-D01E-AAAB-E111-941F5DF17B5C}"/>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3" name="Text Placeholder 9">
            <a:extLst>
              <a:ext uri="{FF2B5EF4-FFF2-40B4-BE49-F238E27FC236}">
                <a16:creationId xmlns:a16="http://schemas.microsoft.com/office/drawing/2014/main" id="{A985804D-1968-5779-F7D5-38819C3BA9B4}"/>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2" name="Graphic 1">
            <a:extLst>
              <a:ext uri="{FF2B5EF4-FFF2-40B4-BE49-F238E27FC236}">
                <a16:creationId xmlns:a16="http://schemas.microsoft.com/office/drawing/2014/main" id="{1E684D4B-27EC-5164-F9F2-ABD6014621A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210690179"/>
      </p:ext>
    </p:extLst>
  </p:cSld>
  <p:clrMapOvr>
    <a:overrideClrMapping bg1="lt1" tx1="dk1" bg2="lt2" tx2="dk2" accent1="accent1" accent2="accent2" accent3="accent3" accent4="accent4" accent5="accent5" accent6="accent6" hlink="hlink" folHlink="folHlink"/>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Aurora divid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sp>
        <p:nvSpPr>
          <p:cNvPr id="2" name="Title 7">
            <a:extLst>
              <a:ext uri="{FF2B5EF4-FFF2-40B4-BE49-F238E27FC236}">
                <a16:creationId xmlns:a16="http://schemas.microsoft.com/office/drawing/2014/main" id="{6647BFCF-3982-CCAA-7A02-3B65204B97BD}"/>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Divider</a:t>
            </a:r>
            <a:endParaRPr lang="en-GB" dirty="0"/>
          </a:p>
        </p:txBody>
      </p:sp>
      <p:sp>
        <p:nvSpPr>
          <p:cNvPr id="3" name="Text Placeholder 9">
            <a:extLst>
              <a:ext uri="{FF2B5EF4-FFF2-40B4-BE49-F238E27FC236}">
                <a16:creationId xmlns:a16="http://schemas.microsoft.com/office/drawing/2014/main" id="{E3404243-D446-89D8-2EE0-CCCD9B4F8BDB}"/>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11" name="Picture 10" descr="Logo&#10;&#10;Description automatically generated">
            <a:extLst>
              <a:ext uri="{FF2B5EF4-FFF2-40B4-BE49-F238E27FC236}">
                <a16:creationId xmlns:a16="http://schemas.microsoft.com/office/drawing/2014/main" id="{C9DC505A-2D26-1889-C779-148711CE9504}"/>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12" name="Footer Placeholder 4">
            <a:extLst>
              <a:ext uri="{FF2B5EF4-FFF2-40B4-BE49-F238E27FC236}">
                <a16:creationId xmlns:a16="http://schemas.microsoft.com/office/drawing/2014/main" id="{CCCF9DBF-C7CC-D860-1ABE-732E6CBB51D6}"/>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7C5DE94C-99BC-4FD5-A5C6-7E6A23D3827C}"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16" name="Graphic 15">
            <a:extLst>
              <a:ext uri="{FF2B5EF4-FFF2-40B4-BE49-F238E27FC236}">
                <a16:creationId xmlns:a16="http://schemas.microsoft.com/office/drawing/2014/main" id="{B7DC6CAB-D34C-D60A-CC7D-6395237BF6A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5659D4B2-E832-B7CD-9885-4542055140B4}"/>
              </a:ext>
            </a:extLst>
          </p:cNvPr>
          <p:cNvSpPr>
            <a:spLocks noGrp="1"/>
          </p:cNvSpPr>
          <p:nvPr>
            <p:ph type="sldNum" sz="quarter" idx="11"/>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65570363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Solar divider">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sp>
        <p:nvSpPr>
          <p:cNvPr id="18" name="Title 7">
            <a:extLst>
              <a:ext uri="{FF2B5EF4-FFF2-40B4-BE49-F238E27FC236}">
                <a16:creationId xmlns:a16="http://schemas.microsoft.com/office/drawing/2014/main" id="{67CCE83A-7C05-0BA3-56E8-C8A7126C145E}"/>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Divider</a:t>
            </a:r>
            <a:endParaRPr lang="en-GB" dirty="0"/>
          </a:p>
        </p:txBody>
      </p:sp>
      <p:sp>
        <p:nvSpPr>
          <p:cNvPr id="19" name="Text Placeholder 9">
            <a:extLst>
              <a:ext uri="{FF2B5EF4-FFF2-40B4-BE49-F238E27FC236}">
                <a16:creationId xmlns:a16="http://schemas.microsoft.com/office/drawing/2014/main" id="{8BD5F945-9526-50AB-F03C-81AA1D0392D1}"/>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6" name="Picture 5" descr="Logo&#10;&#10;Description automatically generated">
            <a:extLst>
              <a:ext uri="{FF2B5EF4-FFF2-40B4-BE49-F238E27FC236}">
                <a16:creationId xmlns:a16="http://schemas.microsoft.com/office/drawing/2014/main" id="{E13BDA52-EACA-ED5B-66AA-1FFC721105A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A76DC12-D48C-AF29-5BD9-B74421C476B0}"/>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D22CE56-B61F-45E9-B14C-06C73452CB9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9" name="Graphic 8">
            <a:extLst>
              <a:ext uri="{FF2B5EF4-FFF2-40B4-BE49-F238E27FC236}">
                <a16:creationId xmlns:a16="http://schemas.microsoft.com/office/drawing/2014/main" id="{DFD41A6F-C63C-8531-0E7F-25589016F89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6CD4BF50-6A69-BEB3-75EA-EB03FAB676B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78970832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Aurora End Slide">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pic>
        <p:nvPicPr>
          <p:cNvPr id="5" name="Picture 4" descr="Logo&#10;&#10;Description automatically generated">
            <a:extLst>
              <a:ext uri="{FF2B5EF4-FFF2-40B4-BE49-F238E27FC236}">
                <a16:creationId xmlns:a16="http://schemas.microsoft.com/office/drawing/2014/main" id="{29F6752F-C195-900B-743A-3C3A7BB568E1}"/>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2" name="Footer Placeholder 4">
            <a:extLst>
              <a:ext uri="{FF2B5EF4-FFF2-40B4-BE49-F238E27FC236}">
                <a16:creationId xmlns:a16="http://schemas.microsoft.com/office/drawing/2014/main" id="{2F53BE18-10C1-079A-6620-B10DA868A4D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DBFA95E-50DC-4369-B56A-7D93EAE84222}"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8" name="Graphic 7">
            <a:extLst>
              <a:ext uri="{FF2B5EF4-FFF2-40B4-BE49-F238E27FC236}">
                <a16:creationId xmlns:a16="http://schemas.microsoft.com/office/drawing/2014/main" id="{B15B43A2-27E6-695E-7478-295E22540D0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8A3ED374-E56F-7B92-7C0F-98C91733A38D}"/>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834313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782357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Solar End Slide">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pic>
        <p:nvPicPr>
          <p:cNvPr id="5" name="Picture 4" descr="Logo&#10;&#10;Description automatically generated">
            <a:extLst>
              <a:ext uri="{FF2B5EF4-FFF2-40B4-BE49-F238E27FC236}">
                <a16:creationId xmlns:a16="http://schemas.microsoft.com/office/drawing/2014/main" id="{6D76C8DB-10B9-4AF5-08BB-850195E11E5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4" name="Footer Placeholder 4">
            <a:extLst>
              <a:ext uri="{FF2B5EF4-FFF2-40B4-BE49-F238E27FC236}">
                <a16:creationId xmlns:a16="http://schemas.microsoft.com/office/drawing/2014/main" id="{0331C954-49F8-9DF5-8795-A8BED44ABA0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259C16A-6D70-46F6-BB13-4DDF4D227DE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8" name="Graphic 7">
            <a:extLst>
              <a:ext uri="{FF2B5EF4-FFF2-40B4-BE49-F238E27FC236}">
                <a16:creationId xmlns:a16="http://schemas.microsoft.com/office/drawing/2014/main" id="{7AD62FCC-CAB2-0F2C-5800-59A75EF4383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4873444C-6F5C-E5F9-9C67-F4D80DE8378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88174480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18AE1D-94C9-D3C6-0407-5B8FDFD3F4E5}"/>
              </a:ext>
            </a:extLst>
          </p:cNvPr>
          <p:cNvSpPr>
            <a:spLocks noGrp="1"/>
          </p:cNvSpPr>
          <p:nvPr>
            <p:ph type="sldNum" sz="quarter" idx="10"/>
          </p:nvPr>
        </p:nvSpPr>
        <p:spPr/>
        <p:txBody>
          <a:bodyPr/>
          <a:lstStyle/>
          <a:p>
            <a:pPr algn="r"/>
            <a:fld id="{5FF3D83E-15E1-4A03-AD1D-2D5ABF521937}" type="slidenum">
              <a:rPr lang="en-CA" smtClean="0"/>
              <a:pPr algn="r"/>
              <a:t>‹#›</a:t>
            </a:fld>
            <a:endParaRPr lang="en-CA" dirty="0"/>
          </a:p>
        </p:txBody>
      </p:sp>
      <p:sp>
        <p:nvSpPr>
          <p:cNvPr id="4" name="Title 1">
            <a:extLst>
              <a:ext uri="{FF2B5EF4-FFF2-40B4-BE49-F238E27FC236}">
                <a16:creationId xmlns:a16="http://schemas.microsoft.com/office/drawing/2014/main" id="{44A5719B-81F3-E308-CDA0-3BE4E40E9BA2}"/>
              </a:ext>
            </a:extLst>
          </p:cNvPr>
          <p:cNvSpPr txBox="1">
            <a:spLocks/>
          </p:cNvSpPr>
          <p:nvPr userDrawn="1"/>
        </p:nvSpPr>
        <p:spPr>
          <a:xfrm>
            <a:off x="457888" y="457200"/>
            <a:ext cx="11200711" cy="987692"/>
          </a:xfrm>
          <a:prstGeom prst="rect">
            <a:avLst/>
          </a:prstGeom>
        </p:spPr>
        <p:txBody>
          <a:bodyPr vert="horz" lIns="91440" tIns="45720" rIns="91440" bIns="45720" rtlCol="0" anchor="t">
            <a:normAutofit fontScale="97500" lnSpcReduction="10000"/>
          </a:bodyPr>
          <a:lstStyle>
            <a:lvl1pPr algn="l" defTabSz="1219170" rtl="0" eaLnBrk="1" latinLnBrk="0" hangingPunct="1">
              <a:lnSpc>
                <a:spcPct val="120000"/>
              </a:lnSpc>
              <a:spcBef>
                <a:spcPts val="267"/>
              </a:spcBef>
              <a:spcAft>
                <a:spcPts val="267"/>
              </a:spcAft>
              <a:buNone/>
              <a:defRPr lang="en-CA" sz="3200" b="1" kern="1200" baseline="0" smtClean="0">
                <a:solidFill>
                  <a:schemeClr val="tx1"/>
                </a:solidFill>
                <a:latin typeface="Segoe UI" panose="020B0502040204020203" pitchFamily="34" charset="0"/>
                <a:ea typeface="+mj-ea"/>
                <a:cs typeface="Segoe UI" panose="020B0502040204020203" pitchFamily="34" charset="0"/>
              </a:defRPr>
            </a:lvl1pPr>
          </a:lstStyle>
          <a:p>
            <a:pPr>
              <a:lnSpc>
                <a:spcPct val="100000"/>
              </a:lnSpc>
            </a:pPr>
            <a:r>
              <a:rPr lang="en-AU" dirty="0"/>
              <a:t>Classifications and Document Control – </a:t>
            </a:r>
            <a:br>
              <a:rPr lang="en-AU" dirty="0"/>
            </a:br>
            <a:r>
              <a:rPr lang="en-AU" dirty="0"/>
              <a:t>Restricted Data</a:t>
            </a:r>
            <a:endParaRPr lang="en-US" dirty="0"/>
          </a:p>
        </p:txBody>
      </p:sp>
      <p:sp>
        <p:nvSpPr>
          <p:cNvPr id="5" name="Content Placeholder 2">
            <a:extLst>
              <a:ext uri="{FF2B5EF4-FFF2-40B4-BE49-F238E27FC236}">
                <a16:creationId xmlns:a16="http://schemas.microsoft.com/office/drawing/2014/main" id="{D7624A30-2969-1C37-51C9-7E9284BF672B}"/>
              </a:ext>
            </a:extLst>
          </p:cNvPr>
          <p:cNvSpPr>
            <a:spLocks noGrp="1"/>
          </p:cNvSpPr>
          <p:nvPr>
            <p:ph sz="quarter" idx="11"/>
          </p:nvPr>
        </p:nvSpPr>
        <p:spPr>
          <a:xfrm>
            <a:off x="457200" y="1700808"/>
            <a:ext cx="11201588" cy="4300106"/>
          </a:xfrm>
        </p:spPr>
        <p:txBody>
          <a:bodyPr/>
          <a:lstStyle/>
          <a:p>
            <a:pPr lvl="0"/>
            <a:r>
              <a:rPr lang="en-US" sz="1400">
                <a:solidFill>
                  <a:srgbClr val="464646"/>
                </a:solidFill>
              </a:rPr>
              <a:t>Click to edit Master text styles</a:t>
            </a:r>
          </a:p>
          <a:p>
            <a:pPr lvl="1"/>
            <a:r>
              <a:rPr lang="en-US" sz="1400">
                <a:solidFill>
                  <a:srgbClr val="464646"/>
                </a:solidFill>
              </a:rPr>
              <a:t>Second level</a:t>
            </a:r>
          </a:p>
          <a:p>
            <a:pPr lvl="2"/>
            <a:r>
              <a:rPr lang="en-US" sz="1400">
                <a:solidFill>
                  <a:srgbClr val="464646"/>
                </a:solidFill>
              </a:rPr>
              <a:t>Third level</a:t>
            </a:r>
          </a:p>
        </p:txBody>
      </p:sp>
      <p:graphicFrame>
        <p:nvGraphicFramePr>
          <p:cNvPr id="6" name="Table 5">
            <a:extLst>
              <a:ext uri="{FF2B5EF4-FFF2-40B4-BE49-F238E27FC236}">
                <a16:creationId xmlns:a16="http://schemas.microsoft.com/office/drawing/2014/main" id="{F02344F1-473F-1316-6F26-13B0B4D17649}"/>
              </a:ext>
            </a:extLst>
          </p:cNvPr>
          <p:cNvGraphicFramePr>
            <a:graphicFrameLocks noGrp="1"/>
          </p:cNvGraphicFramePr>
          <p:nvPr userDrawn="1">
            <p:extLst>
              <p:ext uri="{D42A27DB-BD31-4B8C-83A1-F6EECF244321}">
                <p14:modId xmlns:p14="http://schemas.microsoft.com/office/powerpoint/2010/main" val="1329469193"/>
              </p:ext>
            </p:extLst>
          </p:nvPr>
        </p:nvGraphicFramePr>
        <p:xfrm>
          <a:off x="535271" y="2895600"/>
          <a:ext cx="11065545" cy="2825611"/>
        </p:xfrm>
        <a:graphic>
          <a:graphicData uri="http://schemas.openxmlformats.org/drawingml/2006/table">
            <a:tbl>
              <a:tblPr bandRow="1">
                <a:tableStyleId>{8EC20E35-A176-4012-BC5E-935CFFF8708E}</a:tableStyleId>
              </a:tblPr>
              <a:tblGrid>
                <a:gridCol w="1617557">
                  <a:extLst>
                    <a:ext uri="{9D8B030D-6E8A-4147-A177-3AD203B41FA5}">
                      <a16:colId xmlns:a16="http://schemas.microsoft.com/office/drawing/2014/main" val="20000"/>
                    </a:ext>
                  </a:extLst>
                </a:gridCol>
                <a:gridCol w="9447988">
                  <a:extLst>
                    <a:ext uri="{9D8B030D-6E8A-4147-A177-3AD203B41FA5}">
                      <a16:colId xmlns:a16="http://schemas.microsoft.com/office/drawing/2014/main" val="20001"/>
                    </a:ext>
                  </a:extLst>
                </a:gridCol>
              </a:tblGrid>
              <a:tr h="273931">
                <a:tc gridSpan="2">
                  <a:txBody>
                    <a:bodyPr/>
                    <a:lstStyle/>
                    <a:p>
                      <a:pPr algn="l" fontAlgn="t"/>
                      <a:r>
                        <a:rPr lang="en-US" sz="1100" b="0" i="0" u="none" strike="noStrike" dirty="0">
                          <a:solidFill>
                            <a:schemeClr val="bg1"/>
                          </a:solidFill>
                          <a:effectLst/>
                          <a:latin typeface="Segoe UI" panose="020B0502040204020203" pitchFamily="34" charset="0"/>
                          <a:cs typeface="Segoe UI" panose="020B0502040204020203" pitchFamily="34" charset="0"/>
                        </a:rPr>
                        <a:t>MANDATORY PROTECTION FOR RESTRICTED DATA</a:t>
                      </a: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tx2"/>
                    </a:solid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610920">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Access</a:t>
                      </a:r>
                      <a:endParaRPr lang="en-US" sz="1100" b="1"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dirty="0">
                          <a:solidFill>
                            <a:schemeClr val="tx1"/>
                          </a:solidFill>
                          <a:effectLst/>
                          <a:latin typeface="Segoe UI" panose="020B0502040204020203" pitchFamily="34" charset="0"/>
                          <a:cs typeface="Segoe UI" panose="020B0502040204020203" pitchFamily="34" charset="0"/>
                        </a:rPr>
                        <a:t>Access is limited</a:t>
                      </a:r>
                      <a:r>
                        <a:rPr lang="en-US" sz="1100" b="0" i="0" u="none" strike="noStrike" baseline="0" dirty="0">
                          <a:solidFill>
                            <a:schemeClr val="tx1"/>
                          </a:solidFill>
                          <a:effectLst/>
                          <a:latin typeface="Segoe UI" panose="020B0502040204020203" pitchFamily="34" charset="0"/>
                          <a:cs typeface="Segoe UI" panose="020B0502040204020203" pitchFamily="34" charset="0"/>
                        </a:rPr>
                        <a:t> to a VERY small group of people - only select individuals who have legitimate business need. </a:t>
                      </a:r>
                      <a:r>
                        <a:rPr lang="en-US" sz="1100" b="0" i="0" u="none" strike="noStrike" dirty="0">
                          <a:solidFill>
                            <a:schemeClr val="tx1"/>
                          </a:solidFill>
                          <a:effectLst/>
                          <a:latin typeface="Segoe UI" panose="020B0502040204020203" pitchFamily="34" charset="0"/>
                          <a:cs typeface="Segoe UI" panose="020B0502040204020203" pitchFamily="34" charset="0"/>
                        </a:rPr>
                        <a:t>Access is enforced by encrypting the file using minimum 256-bit encryption before being shared or stored anywhere except Avanade workstations or secure repositories. </a:t>
                      </a:r>
                      <a:r>
                        <a:rPr lang="en-US" sz="1100" b="0" i="0" u="none" strike="noStrike" dirty="0">
                          <a:solidFill>
                            <a:schemeClr val="tx1"/>
                          </a:solidFill>
                          <a:effectLst/>
                          <a:latin typeface="Segoe UI" panose="020B0502040204020203" pitchFamily="34" charset="0"/>
                          <a:cs typeface="Segoe UI" panose="020B0502040204020203" pitchFamily="34" charset="0"/>
                          <a:hlinkClick r:id="rId2"/>
                        </a:rPr>
                        <a:t>Click here</a:t>
                      </a:r>
                      <a:r>
                        <a:rPr lang="en-US" sz="1100" b="0" i="0" u="none" strike="noStrike" dirty="0">
                          <a:solidFill>
                            <a:schemeClr val="tx1"/>
                          </a:solidFill>
                          <a:effectLst/>
                          <a:latin typeface="Segoe UI" panose="020B0502040204020203" pitchFamily="34" charset="0"/>
                          <a:cs typeface="Segoe UI" panose="020B0502040204020203" pitchFamily="34" charset="0"/>
                        </a:rPr>
                        <a:t> for the complete list.  Test data containing restricted data has additional</a:t>
                      </a:r>
                      <a:r>
                        <a:rPr lang="en-US" sz="1100" b="0" i="0" u="none" strike="noStrike" baseline="0" dirty="0">
                          <a:solidFill>
                            <a:schemeClr val="tx1"/>
                          </a:solidFill>
                          <a:effectLst/>
                          <a:latin typeface="Segoe UI" panose="020B0502040204020203" pitchFamily="34" charset="0"/>
                          <a:cs typeface="Segoe UI" panose="020B0502040204020203" pitchFamily="34" charset="0"/>
                        </a:rPr>
                        <a:t> limitations.</a:t>
                      </a:r>
                      <a:r>
                        <a:rPr lang="en-US" sz="1100" b="0" i="0" u="none" strike="noStrike" dirty="0">
                          <a:solidFill>
                            <a:schemeClr val="tx1"/>
                          </a:solidFill>
                          <a:effectLst/>
                          <a:latin typeface="Segoe UI" panose="020B0502040204020203" pitchFamily="34" charset="0"/>
                          <a:cs typeface="Segoe UI" panose="020B0502040204020203" pitchFamily="34" charset="0"/>
                        </a:rPr>
                        <a:t> </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275640">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Devices</a:t>
                      </a:r>
                      <a:endParaRPr lang="en-US" sz="1100" b="1"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dirty="0">
                          <a:solidFill>
                            <a:schemeClr val="tx1"/>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610920">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Storage/Sharing</a:t>
                      </a:r>
                      <a:endParaRPr lang="en-US" sz="1100" b="1"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dirty="0">
                          <a:solidFill>
                            <a:schemeClr val="tx1"/>
                          </a:solidFill>
                          <a:effectLst/>
                          <a:latin typeface="Segoe UI" panose="020B0502040204020203" pitchFamily="34" charset="0"/>
                          <a:cs typeface="Segoe UI" panose="020B0502040204020203" pitchFamily="34" charset="0"/>
                        </a:rPr>
                        <a:t>If restricted data will be leaving your workstation for any reason using a standard application (e.g., email, Skype, Yammer), it must be encrypted with the appropriate tools like Active Directory RMS or 7-Zip. File-level encryption is not required when sharing via a secure repository (e.g., uploaded into SAP, OM, OneDrive for Business, SharePoint site). </a:t>
                      </a:r>
                      <a:r>
                        <a:rPr lang="en-US" sz="1100" b="0" i="0" u="none" strike="noStrike" dirty="0">
                          <a:solidFill>
                            <a:schemeClr val="tx1"/>
                          </a:solidFill>
                          <a:effectLst/>
                          <a:latin typeface="Segoe UI" panose="020B0502040204020203" pitchFamily="34" charset="0"/>
                          <a:cs typeface="Segoe UI" panose="020B0502040204020203" pitchFamily="34" charset="0"/>
                          <a:hlinkClick r:id="rId2"/>
                        </a:rPr>
                        <a:t>Click here</a:t>
                      </a:r>
                      <a:r>
                        <a:rPr lang="en-US" sz="1100" b="0" i="0" u="none" strike="noStrike" dirty="0">
                          <a:solidFill>
                            <a:schemeClr val="tx1"/>
                          </a:solidFill>
                          <a:effectLst/>
                          <a:latin typeface="Segoe UI" panose="020B0502040204020203" pitchFamily="34" charset="0"/>
                          <a:cs typeface="Segoe UI" panose="020B0502040204020203" pitchFamily="34" charset="0"/>
                        </a:rPr>
                        <a:t> for the complete list.</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275640">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Transmission</a:t>
                      </a:r>
                      <a:endParaRPr lang="en-US" sz="1100" b="1"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dirty="0">
                          <a:solidFill>
                            <a:schemeClr val="tx1"/>
                          </a:solidFill>
                          <a:latin typeface="Segoe UI" panose="020B0502040204020203" pitchFamily="34" charset="0"/>
                          <a:cs typeface="Segoe UI" panose="020B0502040204020203" pitchFamily="34" charset="0"/>
                          <a:hlinkClick r:id="rId3"/>
                        </a:rPr>
                        <a:t>Company data</a:t>
                      </a:r>
                      <a:r>
                        <a:rPr lang="en-US" sz="1100" b="0" i="0" dirty="0">
                          <a:solidFill>
                            <a:schemeClr val="tx1"/>
                          </a:solidFill>
                          <a:latin typeface="Segoe UI" panose="020B0502040204020203" pitchFamily="34" charset="0"/>
                          <a:cs typeface="Segoe UI" panose="020B0502040204020203" pitchFamily="34" charset="0"/>
                        </a:rPr>
                        <a:t> and </a:t>
                      </a:r>
                      <a:r>
                        <a:rPr lang="en-US" sz="1100" b="0" i="0" u="none" strike="noStrike" dirty="0">
                          <a:solidFill>
                            <a:schemeClr val="tx1"/>
                          </a:solidFill>
                          <a:effectLst/>
                          <a:latin typeface="Segoe UI" panose="020B0502040204020203" pitchFamily="34" charset="0"/>
                          <a:cs typeface="Segoe UI" panose="020B0502040204020203" pitchFamily="34" charset="0"/>
                          <a:hlinkClick r:id="rId3"/>
                        </a:rPr>
                        <a:t>client data</a:t>
                      </a:r>
                      <a:r>
                        <a:rPr lang="en-US" sz="1100" b="0" i="0" u="none" strike="noStrike" dirty="0">
                          <a:solidFill>
                            <a:schemeClr val="tx1"/>
                          </a:solidFill>
                          <a:effectLst/>
                          <a:latin typeface="Segoe UI" panose="020B0502040204020203" pitchFamily="34" charset="0"/>
                          <a:cs typeface="Segoe UI" panose="020B0502040204020203" pitchFamily="34" charset="0"/>
                        </a:rPr>
                        <a:t>  </a:t>
                      </a:r>
                      <a:r>
                        <a:rPr lang="en-US" sz="1100" b="0" i="0" dirty="0">
                          <a:solidFill>
                            <a:schemeClr val="tx1"/>
                          </a:solidFill>
                          <a:latin typeface="Segoe UI" panose="020B0502040204020203" pitchFamily="34" charset="0"/>
                          <a:cs typeface="Segoe UI" panose="020B0502040204020203" pitchFamily="34" charset="0"/>
                        </a:rPr>
                        <a:t>that is transmitted to or received from</a:t>
                      </a:r>
                      <a:r>
                        <a:rPr lang="en-US" sz="1100" b="0" i="0" baseline="0" dirty="0">
                          <a:solidFill>
                            <a:schemeClr val="tx1"/>
                          </a:solidFill>
                          <a:latin typeface="Segoe UI" panose="020B0502040204020203" pitchFamily="34" charset="0"/>
                          <a:cs typeface="Segoe UI" panose="020B0502040204020203" pitchFamily="34" charset="0"/>
                        </a:rPr>
                        <a:t> </a:t>
                      </a:r>
                      <a:r>
                        <a:rPr lang="en-US" sz="1100" b="0" i="0" dirty="0">
                          <a:solidFill>
                            <a:schemeClr val="tx1"/>
                          </a:solidFill>
                          <a:latin typeface="Segoe UI" panose="020B0502040204020203" pitchFamily="34" charset="0"/>
                          <a:cs typeface="Segoe UI" panose="020B0502040204020203" pitchFamily="34" charset="0"/>
                        </a:rPr>
                        <a:t>outside</a:t>
                      </a:r>
                      <a:r>
                        <a:rPr lang="en-US" sz="1100" b="0" i="0" baseline="0" dirty="0">
                          <a:solidFill>
                            <a:schemeClr val="tx1"/>
                          </a:solidFill>
                          <a:latin typeface="Segoe UI" panose="020B0502040204020203" pitchFamily="34" charset="0"/>
                          <a:cs typeface="Segoe UI" panose="020B0502040204020203" pitchFamily="34" charset="0"/>
                        </a:rPr>
                        <a:t> of Avanade</a:t>
                      </a:r>
                      <a:r>
                        <a:rPr lang="en-US" sz="1100" b="0" i="0" dirty="0">
                          <a:solidFill>
                            <a:schemeClr val="tx1"/>
                          </a:solidFill>
                          <a:latin typeface="Segoe UI" panose="020B0502040204020203" pitchFamily="34" charset="0"/>
                          <a:cs typeface="Segoe UI" panose="020B0502040204020203" pitchFamily="34" charset="0"/>
                        </a:rPr>
                        <a:t> must be encrypted</a:t>
                      </a:r>
                      <a:r>
                        <a:rPr lang="en-US" sz="1100" b="0" i="0" baseline="0" dirty="0">
                          <a:solidFill>
                            <a:schemeClr val="tx1"/>
                          </a:solidFill>
                          <a:latin typeface="Segoe UI" panose="020B0502040204020203" pitchFamily="34" charset="0"/>
                          <a:cs typeface="Segoe UI" panose="020B0502040204020203" pitchFamily="34" charset="0"/>
                        </a:rPr>
                        <a:t> (e.g., FTPS, SSL, HTTPS, TLS).</a:t>
                      </a:r>
                      <a:endParaRPr lang="en-US" sz="1100" b="0" i="0" dirty="0">
                        <a:solidFill>
                          <a:schemeClr val="tx1"/>
                        </a:solidFill>
                        <a:latin typeface="Segoe UI" panose="020B0502040204020203" pitchFamily="34" charset="0"/>
                        <a:cs typeface="Segoe UI" panose="020B0502040204020203" pitchFamily="34" charset="0"/>
                      </a:endParaRP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4"/>
                  </a:ext>
                </a:extLst>
              </a:tr>
              <a:tr h="778560">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Retention</a:t>
                      </a:r>
                      <a:endParaRPr lang="en-US" sz="1100" b="1" i="1" u="none" strike="noStrike" kern="1200" dirty="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dirty="0">
                          <a:solidFill>
                            <a:schemeClr val="tx1"/>
                          </a:solidFill>
                          <a:latin typeface="Segoe UI" panose="020B0502040204020203" pitchFamily="34" charset="0"/>
                          <a:cs typeface="Segoe UI" panose="020B0502040204020203" pitchFamily="34" charset="0"/>
                          <a:hlinkClick r:id="rId3"/>
                        </a:rPr>
                        <a:t>Company data</a:t>
                      </a:r>
                      <a:r>
                        <a:rPr lang="en-US" sz="1100" b="0" i="0" dirty="0">
                          <a:solidFill>
                            <a:schemeClr val="tx1"/>
                          </a:solidFill>
                          <a:latin typeface="Segoe UI" panose="020B0502040204020203" pitchFamily="34" charset="0"/>
                          <a:cs typeface="Segoe UI" panose="020B0502040204020203" pitchFamily="34" charset="0"/>
                        </a:rPr>
                        <a:t>: If</a:t>
                      </a:r>
                      <a:r>
                        <a:rPr lang="en-US" sz="1100" b="0" i="0" baseline="0" dirty="0">
                          <a:solidFill>
                            <a:schemeClr val="tx1"/>
                          </a:solidFill>
                          <a:latin typeface="Segoe UI" panose="020B0502040204020203" pitchFamily="34" charset="0"/>
                          <a:cs typeface="Segoe UI" panose="020B0502040204020203" pitchFamily="34" charset="0"/>
                        </a:rPr>
                        <a:t> retention is required per </a:t>
                      </a:r>
                      <a:r>
                        <a:rPr lang="en-US" sz="1100" b="0" i="0" baseline="0" dirty="0">
                          <a:solidFill>
                            <a:schemeClr val="tx1"/>
                          </a:solidFill>
                          <a:latin typeface="Segoe UI" panose="020B0502040204020203" pitchFamily="34" charset="0"/>
                          <a:cs typeface="Segoe UI" panose="020B0502040204020203" pitchFamily="34" charset="0"/>
                          <a:hlinkClick r:id="rId4"/>
                        </a:rPr>
                        <a:t>Policy 1413AVA: Corporate Records Management</a:t>
                      </a:r>
                      <a:r>
                        <a:rPr lang="en-US" sz="1100" b="0" i="0" baseline="0" dirty="0">
                          <a:solidFill>
                            <a:schemeClr val="tx1"/>
                          </a:solidFill>
                          <a:latin typeface="Segoe UI" panose="020B0502040204020203" pitchFamily="34" charset="0"/>
                          <a:cs typeface="Segoe UI" panose="020B0502040204020203" pitchFamily="34" charset="0"/>
                        </a:rPr>
                        <a:t>, contact your Functional Records Lead. All other company data should be </a:t>
                      </a:r>
                      <a:r>
                        <a:rPr lang="en-US" sz="1100" b="0" i="0" dirty="0">
                          <a:solidFill>
                            <a:schemeClr val="tx1"/>
                          </a:solidFill>
                          <a:latin typeface="Segoe UI" panose="020B0502040204020203" pitchFamily="34" charset="0"/>
                          <a:cs typeface="Segoe UI" panose="020B0502040204020203" pitchFamily="34" charset="0"/>
                        </a:rPr>
                        <a:t>retained for 3 years once template/document/record is no longer current, then</a:t>
                      </a:r>
                      <a:r>
                        <a:rPr lang="en-US" sz="1100" b="0" i="0" baseline="0" dirty="0">
                          <a:solidFill>
                            <a:schemeClr val="tx1"/>
                          </a:solidFill>
                          <a:latin typeface="Segoe UI" panose="020B0502040204020203" pitchFamily="34" charset="0"/>
                          <a:cs typeface="Segoe UI" panose="020B0502040204020203" pitchFamily="34" charset="0"/>
                        </a:rPr>
                        <a:t> securely deleted.</a:t>
                      </a:r>
                      <a:endParaRPr lang="en-US" sz="1100" b="0" i="0" dirty="0">
                        <a:solidFill>
                          <a:schemeClr val="tx1"/>
                        </a:solidFill>
                        <a:latin typeface="Segoe UI" panose="020B0502040204020203" pitchFamily="34" charset="0"/>
                        <a:cs typeface="Segoe UI" panose="020B0502040204020203" pitchFamily="34" charset="0"/>
                      </a:endParaRPr>
                    </a:p>
                    <a:p>
                      <a:pPr algn="l" fontAlgn="t"/>
                      <a:r>
                        <a:rPr lang="en-US" sz="1100" b="0" i="0" u="none" strike="noStrike" dirty="0">
                          <a:solidFill>
                            <a:schemeClr val="tx1"/>
                          </a:solidFill>
                          <a:effectLst/>
                          <a:latin typeface="Segoe UI" panose="020B0502040204020203" pitchFamily="34" charset="0"/>
                          <a:cs typeface="Segoe UI" panose="020B0502040204020203" pitchFamily="34" charset="0"/>
                          <a:hlinkClick r:id="rId3"/>
                        </a:rPr>
                        <a:t>Client data</a:t>
                      </a:r>
                      <a:r>
                        <a:rPr lang="en-US" sz="1100" b="0" i="0" u="none" strike="noStrike" dirty="0">
                          <a:solidFill>
                            <a:schemeClr val="tx1"/>
                          </a:solidFill>
                          <a:effectLst/>
                          <a:latin typeface="Segoe UI" panose="020B0502040204020203" pitchFamily="34" charset="0"/>
                          <a:cs typeface="Segoe UI" panose="020B0502040204020203" pitchFamily="34" charset="0"/>
                        </a:rPr>
                        <a:t>: If</a:t>
                      </a:r>
                      <a:r>
                        <a:rPr lang="en-US" sz="1100" b="0" i="0" u="none" strike="noStrike" baseline="0" dirty="0">
                          <a:solidFill>
                            <a:schemeClr val="tx1"/>
                          </a:solidFill>
                          <a:effectLst/>
                          <a:latin typeface="Segoe UI" panose="020B0502040204020203" pitchFamily="34" charset="0"/>
                          <a:cs typeface="Segoe UI" panose="020B0502040204020203" pitchFamily="34" charset="0"/>
                        </a:rPr>
                        <a:t> retention is required per </a:t>
                      </a:r>
                      <a:r>
                        <a:rPr lang="en-US" sz="1100" b="0" i="0" u="none" strike="noStrike" baseline="0" dirty="0">
                          <a:solidFill>
                            <a:schemeClr val="tx1"/>
                          </a:solidFill>
                          <a:effectLst/>
                          <a:latin typeface="Segoe UI" panose="020B0502040204020203" pitchFamily="34" charset="0"/>
                          <a:cs typeface="Segoe UI" panose="020B0502040204020203" pitchFamily="34" charset="0"/>
                          <a:hlinkClick r:id="rId5"/>
                        </a:rPr>
                        <a:t>Policy 0123AVA: Client Records Management</a:t>
                      </a:r>
                      <a:r>
                        <a:rPr lang="en-US" sz="1100" b="0" i="0" u="none" strike="noStrike" baseline="0" dirty="0">
                          <a:solidFill>
                            <a:schemeClr val="tx1"/>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dirty="0">
                        <a:solidFill>
                          <a:schemeClr val="tx1"/>
                        </a:solidFill>
                        <a:effectLst/>
                        <a:latin typeface="Segoe UI" panose="020B0502040204020203" pitchFamily="34" charset="0"/>
                        <a:cs typeface="Segoe UI" panose="020B0502040204020203" pitchFamily="34" charset="0"/>
                      </a:endParaRP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53604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992375"/>
            <a:ext cx="10524898" cy="1080861"/>
          </a:xfrm>
        </p:spPr>
        <p:txBody>
          <a:bodyPr>
            <a:noAutofit/>
          </a:bodyPr>
          <a:lstStyle>
            <a:lvl1pPr marL="0" indent="0">
              <a:buNone/>
              <a:defRPr sz="4400" b="0" i="0">
                <a:solidFill>
                  <a:schemeClr val="tx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p:spPr>
        <p:txBody>
          <a:bodyPr>
            <a:noAutofit/>
          </a:bodyPr>
          <a:lstStyle>
            <a:lvl1pPr marL="0" indent="0">
              <a:buNone/>
              <a:defRPr sz="28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7864173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235576208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789175"/>
            <a:ext cx="10524898" cy="1080861"/>
          </a:xfrm>
          <a:prstGeom prst="rect">
            <a:avLst/>
          </a:prstGeom>
        </p:spPr>
        <p:txBody>
          <a:bodyPr anchor="b">
            <a:noAutofit/>
          </a:bodyPr>
          <a:lstStyle>
            <a:lvl1pPr marL="0" indent="0">
              <a:buNone/>
              <a:defRPr sz="4400" b="0" i="0">
                <a:solidFill>
                  <a:schemeClr val="bg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a:prstGeom prst="rect">
            <a:avLst/>
          </a:prstGeom>
        </p:spPr>
        <p:txBody>
          <a:bodyPr>
            <a:noAutofit/>
          </a:bodyPr>
          <a:lstStyle>
            <a:lvl1pPr marL="0" indent="0">
              <a:buNone/>
              <a:defRPr sz="2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6298400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00754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723535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efault Cov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1886E79-9219-F17B-3C70-41B15AE518FB}"/>
              </a:ext>
            </a:extLst>
          </p:cNvPr>
          <p:cNvSpPr txBox="1">
            <a:spLocks/>
          </p:cNvSpPr>
          <p:nvPr/>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F4B3D787-7334-4982-80B7-C944E69A29D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sp>
        <p:nvSpPr>
          <p:cNvPr id="16" name="Title 7">
            <a:extLst>
              <a:ext uri="{FF2B5EF4-FFF2-40B4-BE49-F238E27FC236}">
                <a16:creationId xmlns:a16="http://schemas.microsoft.com/office/drawing/2014/main" id="{7815DE0C-5A28-56AF-3943-38EED1379F73}"/>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8" name="Text Placeholder 9">
            <a:extLst>
              <a:ext uri="{FF2B5EF4-FFF2-40B4-BE49-F238E27FC236}">
                <a16:creationId xmlns:a16="http://schemas.microsoft.com/office/drawing/2014/main" id="{D14972AC-7882-F4C6-71D6-47442D58E085}"/>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2" name="Picture 1">
            <a:extLst>
              <a:ext uri="{FF2B5EF4-FFF2-40B4-BE49-F238E27FC236}">
                <a16:creationId xmlns:a16="http://schemas.microsoft.com/office/drawing/2014/main" id="{85B1D190-8EF7-2DC1-1C48-7AD61E9909E6}"/>
              </a:ext>
            </a:extLst>
          </p:cNvPr>
          <p:cNvPicPr>
            <a:picLocks noChangeAspect="1"/>
          </p:cNvPicPr>
          <p:nvPr/>
        </p:nvPicPr>
        <p:blipFill>
          <a:blip r:embed="rId2"/>
          <a:stretch>
            <a:fillRect/>
          </a:stretch>
        </p:blipFill>
        <p:spPr>
          <a:xfrm>
            <a:off x="0" y="1419068"/>
            <a:ext cx="12192000" cy="2199861"/>
          </a:xfrm>
          <a:prstGeom prst="rect">
            <a:avLst/>
          </a:prstGeom>
        </p:spPr>
      </p:pic>
      <p:pic>
        <p:nvPicPr>
          <p:cNvPr id="3" name="Picture 2" descr="Logo&#10;&#10;Description automatically generated">
            <a:extLst>
              <a:ext uri="{FF2B5EF4-FFF2-40B4-BE49-F238E27FC236}">
                <a16:creationId xmlns:a16="http://schemas.microsoft.com/office/drawing/2014/main" id="{B5D698D0-3997-AFDF-8B57-7A5E9687D16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pic>
        <p:nvPicPr>
          <p:cNvPr id="4" name="Picture 3" descr="A picture containing connector, cable&#10;&#10;Description automatically generated">
            <a:extLst>
              <a:ext uri="{FF2B5EF4-FFF2-40B4-BE49-F238E27FC236}">
                <a16:creationId xmlns:a16="http://schemas.microsoft.com/office/drawing/2014/main" id="{44E9AC7C-EA8A-DB28-854D-B963D059F4D8}"/>
              </a:ext>
            </a:extLst>
          </p:cNvPr>
          <p:cNvPicPr>
            <a:picLocks noChangeAspect="1"/>
          </p:cNvPicPr>
          <p:nvPr/>
        </p:nvPicPr>
        <p:blipFill>
          <a:blip r:embed="rId5"/>
          <a:stretch>
            <a:fillRect/>
          </a:stretch>
        </p:blipFill>
        <p:spPr>
          <a:xfrm>
            <a:off x="0" y="204307"/>
            <a:ext cx="12192000" cy="3498573"/>
          </a:xfrm>
          <a:prstGeom prst="rect">
            <a:avLst/>
          </a:prstGeom>
        </p:spPr>
      </p:pic>
      <p:pic>
        <p:nvPicPr>
          <p:cNvPr id="6" name="Graphic 5">
            <a:extLst>
              <a:ext uri="{FF2B5EF4-FFF2-40B4-BE49-F238E27FC236}">
                <a16:creationId xmlns:a16="http://schemas.microsoft.com/office/drawing/2014/main" id="{FBB439F9-A6E1-0F4D-C2DE-0021CA8DDD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2676461424"/>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bg bwMode="ltGray">
      <p:bgPr>
        <a:solidFill>
          <a:schemeClr val="bg1"/>
        </a:solid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3546DB1B-99CB-5524-57E1-771E0E287341}"/>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0" y="1700808"/>
            <a:ext cx="11201588" cy="430010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a:extLst>
              <a:ext uri="{FF2B5EF4-FFF2-40B4-BE49-F238E27FC236}">
                <a16:creationId xmlns:a16="http://schemas.microsoft.com/office/drawing/2014/main" id="{1E6496CA-2B77-15D6-DADC-74A4D06819E5}"/>
              </a:ext>
            </a:extLst>
          </p:cNvPr>
          <p:cNvSpPr>
            <a:spLocks noGrp="1"/>
          </p:cNvSpPr>
          <p:nvPr>
            <p:ph type="sldNum" sz="quarter" idx="1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620261320"/>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n content white">
    <p:bg bwMode="ltGray">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3" name="Text Placeholder 7">
            <a:extLst>
              <a:ext uri="{FF2B5EF4-FFF2-40B4-BE49-F238E27FC236}">
                <a16:creationId xmlns:a16="http://schemas.microsoft.com/office/drawing/2014/main" id="{103A65A1-9BA3-5FEF-DE29-03D23169B78C}"/>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01</a:t>
            </a:r>
          </a:p>
        </p:txBody>
      </p:sp>
      <p:sp>
        <p:nvSpPr>
          <p:cNvPr id="5" name="Text Placeholder 17">
            <a:extLst>
              <a:ext uri="{FF2B5EF4-FFF2-40B4-BE49-F238E27FC236}">
                <a16:creationId xmlns:a16="http://schemas.microsoft.com/office/drawing/2014/main" id="{7A41A8C1-B8C7-CD46-761F-46CE1B067AC7}"/>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8CE46B96-3CC5-5C8F-04B9-4CE029F39CCB}"/>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02</a:t>
            </a:r>
          </a:p>
        </p:txBody>
      </p:sp>
      <p:sp>
        <p:nvSpPr>
          <p:cNvPr id="7" name="Text Placeholder 17">
            <a:extLst>
              <a:ext uri="{FF2B5EF4-FFF2-40B4-BE49-F238E27FC236}">
                <a16:creationId xmlns:a16="http://schemas.microsoft.com/office/drawing/2014/main" id="{4D2A1FA7-0803-D4CC-504D-5BDE1BEA9BA2}"/>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9" name="Text Placeholder 7">
            <a:extLst>
              <a:ext uri="{FF2B5EF4-FFF2-40B4-BE49-F238E27FC236}">
                <a16:creationId xmlns:a16="http://schemas.microsoft.com/office/drawing/2014/main" id="{7F8EE113-52F0-8B79-0BF0-8E16E678747E}"/>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03</a:t>
            </a:r>
          </a:p>
        </p:txBody>
      </p:sp>
      <p:sp>
        <p:nvSpPr>
          <p:cNvPr id="10" name="Text Placeholder 17">
            <a:extLst>
              <a:ext uri="{FF2B5EF4-FFF2-40B4-BE49-F238E27FC236}">
                <a16:creationId xmlns:a16="http://schemas.microsoft.com/office/drawing/2014/main" id="{2656D415-4863-1D64-3877-DBA6E4130705}"/>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1" name="Text Placeholder 7">
            <a:extLst>
              <a:ext uri="{FF2B5EF4-FFF2-40B4-BE49-F238E27FC236}">
                <a16:creationId xmlns:a16="http://schemas.microsoft.com/office/drawing/2014/main" id="{21537A39-CABD-B23A-D113-CC67D83B4BB9}"/>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04</a:t>
            </a:r>
          </a:p>
        </p:txBody>
      </p:sp>
      <p:sp>
        <p:nvSpPr>
          <p:cNvPr id="12" name="Text Placeholder 17">
            <a:extLst>
              <a:ext uri="{FF2B5EF4-FFF2-40B4-BE49-F238E27FC236}">
                <a16:creationId xmlns:a16="http://schemas.microsoft.com/office/drawing/2014/main" id="{FD273C62-EB99-279D-64E8-B884873C1D73}"/>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39504631-2507-0CA3-F9E5-494297A5CA38}"/>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05</a:t>
            </a:r>
          </a:p>
        </p:txBody>
      </p:sp>
      <p:sp>
        <p:nvSpPr>
          <p:cNvPr id="14" name="Text Placeholder 17">
            <a:extLst>
              <a:ext uri="{FF2B5EF4-FFF2-40B4-BE49-F238E27FC236}">
                <a16:creationId xmlns:a16="http://schemas.microsoft.com/office/drawing/2014/main" id="{B60B328A-161C-B1DE-AD05-79864CA6040B}"/>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932B228A-159A-2D8A-16F5-F2A802F21388}"/>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06</a:t>
            </a:r>
          </a:p>
        </p:txBody>
      </p:sp>
      <p:sp>
        <p:nvSpPr>
          <p:cNvPr id="16" name="Text Placeholder 17">
            <a:extLst>
              <a:ext uri="{FF2B5EF4-FFF2-40B4-BE49-F238E27FC236}">
                <a16:creationId xmlns:a16="http://schemas.microsoft.com/office/drawing/2014/main" id="{227A143F-F4D2-5A3E-22A8-51FB3E73A94F}"/>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A5176CA-787A-D4DA-EEF2-076A771A312F}"/>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07</a:t>
            </a:r>
          </a:p>
        </p:txBody>
      </p:sp>
      <p:sp>
        <p:nvSpPr>
          <p:cNvPr id="19" name="Text Placeholder 17">
            <a:extLst>
              <a:ext uri="{FF2B5EF4-FFF2-40B4-BE49-F238E27FC236}">
                <a16:creationId xmlns:a16="http://schemas.microsoft.com/office/drawing/2014/main" id="{E72682CC-6D2C-8D80-DBD7-C00C270BCE1E}"/>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68A8336A-008C-A965-E68A-0E864E02ED0D}"/>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08</a:t>
            </a:r>
          </a:p>
        </p:txBody>
      </p:sp>
      <p:sp>
        <p:nvSpPr>
          <p:cNvPr id="21" name="Text Placeholder 17">
            <a:extLst>
              <a:ext uri="{FF2B5EF4-FFF2-40B4-BE49-F238E27FC236}">
                <a16:creationId xmlns:a16="http://schemas.microsoft.com/office/drawing/2014/main" id="{C82EAC7B-5B4B-53CB-109D-4CC72EF99897}"/>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2" name="Text Placeholder 7">
            <a:extLst>
              <a:ext uri="{FF2B5EF4-FFF2-40B4-BE49-F238E27FC236}">
                <a16:creationId xmlns:a16="http://schemas.microsoft.com/office/drawing/2014/main" id="{2A4F3D01-94BF-DD9F-673F-CF5F5D6FB215}"/>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09</a:t>
            </a:r>
          </a:p>
        </p:txBody>
      </p:sp>
      <p:sp>
        <p:nvSpPr>
          <p:cNvPr id="23" name="Text Placeholder 17">
            <a:extLst>
              <a:ext uri="{FF2B5EF4-FFF2-40B4-BE49-F238E27FC236}">
                <a16:creationId xmlns:a16="http://schemas.microsoft.com/office/drawing/2014/main" id="{BC54AC7D-40F8-F738-5162-DD6631408547}"/>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4" name="Text Placeholder 7">
            <a:extLst>
              <a:ext uri="{FF2B5EF4-FFF2-40B4-BE49-F238E27FC236}">
                <a16:creationId xmlns:a16="http://schemas.microsoft.com/office/drawing/2014/main" id="{17E4674F-8891-BABB-F6D9-7791E6333BE1}"/>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10</a:t>
            </a:r>
          </a:p>
        </p:txBody>
      </p:sp>
      <p:sp>
        <p:nvSpPr>
          <p:cNvPr id="25" name="Text Placeholder 17">
            <a:extLst>
              <a:ext uri="{FF2B5EF4-FFF2-40B4-BE49-F238E27FC236}">
                <a16:creationId xmlns:a16="http://schemas.microsoft.com/office/drawing/2014/main" id="{9F752569-F23E-EC6E-C511-B8E034158AE6}"/>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 name="Slide Number Placeholder 1">
            <a:extLst>
              <a:ext uri="{FF2B5EF4-FFF2-40B4-BE49-F238E27FC236}">
                <a16:creationId xmlns:a16="http://schemas.microsoft.com/office/drawing/2014/main" id="{35ACA231-9FEA-71C6-91CC-CF940004C39E}"/>
              </a:ext>
            </a:extLst>
          </p:cNvPr>
          <p:cNvSpPr>
            <a:spLocks noGrp="1"/>
          </p:cNvSpPr>
          <p:nvPr>
            <p:ph type="sldNum" sz="quarter" idx="30"/>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98086920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en content aurora">
    <p:bg bwMode="ltGray">
      <p:bgPr>
        <a:gradFill flip="none" rotWithShape="1">
          <a:gsLst>
            <a:gs pos="4000">
              <a:srgbClr val="890078"/>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1" name="Picture 30" descr="Logo&#10;&#10;Description automatically generated">
            <a:extLst>
              <a:ext uri="{FF2B5EF4-FFF2-40B4-BE49-F238E27FC236}">
                <a16:creationId xmlns:a16="http://schemas.microsoft.com/office/drawing/2014/main" id="{AE150103-C9EC-F091-783C-8228210D5B9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400050" y="6226983"/>
            <a:ext cx="1494932" cy="548639"/>
          </a:xfrm>
          <a:prstGeom prst="rect">
            <a:avLst/>
          </a:prstGeom>
        </p:spPr>
      </p:pic>
      <p:sp>
        <p:nvSpPr>
          <p:cNvPr id="34" name="Title 1">
            <a:extLst>
              <a:ext uri="{FF2B5EF4-FFF2-40B4-BE49-F238E27FC236}">
                <a16:creationId xmlns:a16="http://schemas.microsoft.com/office/drawing/2014/main" id="{478929EE-90EC-E796-2FD6-3D3D82FCDBA7}"/>
              </a:ext>
            </a:extLst>
          </p:cNvPr>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35" name="Text Placeholder 7">
            <a:extLst>
              <a:ext uri="{FF2B5EF4-FFF2-40B4-BE49-F238E27FC236}">
                <a16:creationId xmlns:a16="http://schemas.microsoft.com/office/drawing/2014/main" id="{5911E09F-F173-578E-C704-272662FE42FA}"/>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6" name="Text Placeholder 17">
            <a:extLst>
              <a:ext uri="{FF2B5EF4-FFF2-40B4-BE49-F238E27FC236}">
                <a16:creationId xmlns:a16="http://schemas.microsoft.com/office/drawing/2014/main" id="{9FECAE49-9679-0CDD-0407-0BAF8641607D}"/>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813C46CF-751D-000D-3F46-7CD49BC54CA6}"/>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40" name="Text Placeholder 17">
            <a:extLst>
              <a:ext uri="{FF2B5EF4-FFF2-40B4-BE49-F238E27FC236}">
                <a16:creationId xmlns:a16="http://schemas.microsoft.com/office/drawing/2014/main" id="{3C6C9583-E61D-582B-B9F7-A9C2B3611F0D}"/>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3" name="Text Placeholder 7">
            <a:extLst>
              <a:ext uri="{FF2B5EF4-FFF2-40B4-BE49-F238E27FC236}">
                <a16:creationId xmlns:a16="http://schemas.microsoft.com/office/drawing/2014/main" id="{BC0CA3EB-96C1-5028-EA40-CB74581DFE7D}"/>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46" name="Text Placeholder 17">
            <a:extLst>
              <a:ext uri="{FF2B5EF4-FFF2-40B4-BE49-F238E27FC236}">
                <a16:creationId xmlns:a16="http://schemas.microsoft.com/office/drawing/2014/main" id="{07C6DA12-C67C-87E7-53A4-7C2545D74AFB}"/>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9" name="Text Placeholder 7">
            <a:extLst>
              <a:ext uri="{FF2B5EF4-FFF2-40B4-BE49-F238E27FC236}">
                <a16:creationId xmlns:a16="http://schemas.microsoft.com/office/drawing/2014/main" id="{5D0910C9-255F-A524-0C50-A8A611830BA5}"/>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50" name="Text Placeholder 17">
            <a:extLst>
              <a:ext uri="{FF2B5EF4-FFF2-40B4-BE49-F238E27FC236}">
                <a16:creationId xmlns:a16="http://schemas.microsoft.com/office/drawing/2014/main" id="{3292D09D-8321-0815-34B0-29B288A611F7}"/>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1" name="Text Placeholder 7">
            <a:extLst>
              <a:ext uri="{FF2B5EF4-FFF2-40B4-BE49-F238E27FC236}">
                <a16:creationId xmlns:a16="http://schemas.microsoft.com/office/drawing/2014/main" id="{4F7E66C4-97B3-9428-2D76-AAAB3682891F}"/>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52" name="Text Placeholder 17">
            <a:extLst>
              <a:ext uri="{FF2B5EF4-FFF2-40B4-BE49-F238E27FC236}">
                <a16:creationId xmlns:a16="http://schemas.microsoft.com/office/drawing/2014/main" id="{780D0E5D-3D84-5E66-EA78-92C5998599EC}"/>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3" name="Text Placeholder 7">
            <a:extLst>
              <a:ext uri="{FF2B5EF4-FFF2-40B4-BE49-F238E27FC236}">
                <a16:creationId xmlns:a16="http://schemas.microsoft.com/office/drawing/2014/main" id="{356BAD5F-B05C-19B7-98B5-8CDE61BD8222}"/>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06</a:t>
            </a:r>
          </a:p>
        </p:txBody>
      </p:sp>
      <p:sp>
        <p:nvSpPr>
          <p:cNvPr id="54" name="Text Placeholder 17">
            <a:extLst>
              <a:ext uri="{FF2B5EF4-FFF2-40B4-BE49-F238E27FC236}">
                <a16:creationId xmlns:a16="http://schemas.microsoft.com/office/drawing/2014/main" id="{612D9248-7969-3866-8568-A6E4BB33F9A8}"/>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55" name="Text Placeholder 7">
            <a:extLst>
              <a:ext uri="{FF2B5EF4-FFF2-40B4-BE49-F238E27FC236}">
                <a16:creationId xmlns:a16="http://schemas.microsoft.com/office/drawing/2014/main" id="{0166A944-73A4-AE9E-9D5C-AFA9AE67B426}"/>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07</a:t>
            </a:r>
          </a:p>
        </p:txBody>
      </p:sp>
      <p:sp>
        <p:nvSpPr>
          <p:cNvPr id="56" name="Text Placeholder 17">
            <a:extLst>
              <a:ext uri="{FF2B5EF4-FFF2-40B4-BE49-F238E27FC236}">
                <a16:creationId xmlns:a16="http://schemas.microsoft.com/office/drawing/2014/main" id="{EF8C358E-4E72-6D47-AC9B-9E98B5D1E377}"/>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7" name="Text Placeholder 7">
            <a:extLst>
              <a:ext uri="{FF2B5EF4-FFF2-40B4-BE49-F238E27FC236}">
                <a16:creationId xmlns:a16="http://schemas.microsoft.com/office/drawing/2014/main" id="{06F580CB-EA27-B73D-81A6-33C38D857F82}"/>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08</a:t>
            </a:r>
          </a:p>
        </p:txBody>
      </p:sp>
      <p:sp>
        <p:nvSpPr>
          <p:cNvPr id="58" name="Text Placeholder 17">
            <a:extLst>
              <a:ext uri="{FF2B5EF4-FFF2-40B4-BE49-F238E27FC236}">
                <a16:creationId xmlns:a16="http://schemas.microsoft.com/office/drawing/2014/main" id="{A91DDBEF-7B61-2A23-2299-AEEDC6436009}"/>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9" name="Text Placeholder 7">
            <a:extLst>
              <a:ext uri="{FF2B5EF4-FFF2-40B4-BE49-F238E27FC236}">
                <a16:creationId xmlns:a16="http://schemas.microsoft.com/office/drawing/2014/main" id="{00EC9594-0701-921F-7462-BA195E840ED3}"/>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09</a:t>
            </a:r>
          </a:p>
        </p:txBody>
      </p:sp>
      <p:sp>
        <p:nvSpPr>
          <p:cNvPr id="60" name="Text Placeholder 17">
            <a:extLst>
              <a:ext uri="{FF2B5EF4-FFF2-40B4-BE49-F238E27FC236}">
                <a16:creationId xmlns:a16="http://schemas.microsoft.com/office/drawing/2014/main" id="{76DAD3E8-0F4D-10B6-A548-319AF122BA2D}"/>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1" name="Text Placeholder 7">
            <a:extLst>
              <a:ext uri="{FF2B5EF4-FFF2-40B4-BE49-F238E27FC236}">
                <a16:creationId xmlns:a16="http://schemas.microsoft.com/office/drawing/2014/main" id="{4F29B8C8-51B6-160A-A9F0-64EDB98E776A}"/>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10</a:t>
            </a:r>
          </a:p>
        </p:txBody>
      </p:sp>
      <p:sp>
        <p:nvSpPr>
          <p:cNvPr id="62" name="Text Placeholder 17">
            <a:extLst>
              <a:ext uri="{FF2B5EF4-FFF2-40B4-BE49-F238E27FC236}">
                <a16:creationId xmlns:a16="http://schemas.microsoft.com/office/drawing/2014/main" id="{F87CC49F-ACC8-5D30-0627-14DD7643BBC0}"/>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 name="Footer Placeholder 4">
            <a:extLst>
              <a:ext uri="{FF2B5EF4-FFF2-40B4-BE49-F238E27FC236}">
                <a16:creationId xmlns:a16="http://schemas.microsoft.com/office/drawing/2014/main" id="{E147AB53-C691-5013-D7C3-027518C8D5B8}"/>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2B1E1B65-15D6-47E3-B4BC-3965E710E8B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5" name="Graphic 4">
            <a:extLst>
              <a:ext uri="{FF2B5EF4-FFF2-40B4-BE49-F238E27FC236}">
                <a16:creationId xmlns:a16="http://schemas.microsoft.com/office/drawing/2014/main" id="{84805073-BB1F-D8CD-4F91-42AE7324BA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34625" y="6429315"/>
            <a:ext cx="1694769" cy="164010"/>
          </a:xfrm>
          <a:prstGeom prst="rect">
            <a:avLst/>
          </a:prstGeom>
        </p:spPr>
      </p:pic>
      <p:sp>
        <p:nvSpPr>
          <p:cNvPr id="2" name="Slide Number Placeholder 1">
            <a:extLst>
              <a:ext uri="{FF2B5EF4-FFF2-40B4-BE49-F238E27FC236}">
                <a16:creationId xmlns:a16="http://schemas.microsoft.com/office/drawing/2014/main" id="{F283E5AE-084B-D203-27C8-C136702D4E12}"/>
              </a:ext>
            </a:extLst>
          </p:cNvPr>
          <p:cNvSpPr>
            <a:spLocks noGrp="1"/>
          </p:cNvSpPr>
          <p:nvPr>
            <p:ph type="sldNum" sz="quarter" idx="30"/>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590616558"/>
      </p:ext>
    </p:extLst>
  </p:cSld>
  <p:clrMapOvr>
    <a:overrideClrMapping bg1="lt1" tx1="dk1" bg2="lt2" tx2="dk2" accent1="accent1" accent2="accent2" accent3="accent3" accent4="accent4" accent5="accent5" accent6="accent6" hlink="hlink" folHlink="folHlink"/>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ive content aurora">
    <p:bg bwMode="ltGray">
      <p:bgPr>
        <a:gradFill flip="none" rotWithShape="1">
          <a:gsLst>
            <a:gs pos="100000">
              <a:schemeClr val="tx2"/>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8730EC-DD51-B99C-842B-EFFBD0F67082}"/>
              </a:ext>
            </a:extLst>
          </p:cNvPr>
          <p:cNvSpPr/>
          <p:nvPr/>
        </p:nvSpPr>
        <p:spPr>
          <a:xfrm>
            <a:off x="1" y="0"/>
            <a:ext cx="7180735" cy="6858000"/>
          </a:xfrm>
          <a:prstGeom prst="rect">
            <a:avLst/>
          </a:prstGeom>
          <a:gradFill flip="none" rotWithShape="1">
            <a:gsLst>
              <a:gs pos="100000">
                <a:schemeClr val="tx2">
                  <a:lumMod val="0"/>
                  <a:alpha val="0"/>
                </a:schemeClr>
              </a:gs>
              <a:gs pos="0">
                <a:schemeClr val="accent1">
                  <a:lumMod val="0"/>
                  <a:alpha val="8000"/>
                </a:schemeClr>
              </a:gs>
            </a:gsLst>
            <a:lin ang="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dirty="0"/>
          </a:p>
        </p:txBody>
      </p:sp>
      <p:pic>
        <p:nvPicPr>
          <p:cNvPr id="18" name="Picture 17" descr="A picture containing icon&#10;&#10;Description automatically generated">
            <a:extLst>
              <a:ext uri="{FF2B5EF4-FFF2-40B4-BE49-F238E27FC236}">
                <a16:creationId xmlns:a16="http://schemas.microsoft.com/office/drawing/2014/main" id="{64C3455E-1EFC-A442-358F-8FE75BAFB074}"/>
              </a:ext>
            </a:extLst>
          </p:cNvPr>
          <p:cNvPicPr>
            <a:picLocks noChangeAspect="1"/>
          </p:cNvPicPr>
          <p:nvPr/>
        </p:nvPicPr>
        <p:blipFill>
          <a:blip r:embed="rId2"/>
          <a:stretch>
            <a:fillRect/>
          </a:stretch>
        </p:blipFill>
        <p:spPr>
          <a:xfrm>
            <a:off x="0" y="127974"/>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3D437056-B5AC-4147-6F6D-1181C074640D}"/>
              </a:ext>
            </a:extLst>
          </p:cNvPr>
          <p:cNvPicPr>
            <a:picLocks noChangeAspect="1"/>
          </p:cNvPicPr>
          <p:nvPr/>
        </p:nvPicPr>
        <p:blipFill>
          <a:blip r:embed="rId3"/>
          <a:stretch>
            <a:fillRect/>
          </a:stretch>
        </p:blipFill>
        <p:spPr>
          <a:xfrm>
            <a:off x="0" y="632621"/>
            <a:ext cx="12192000" cy="1537252"/>
          </a:xfrm>
          <a:prstGeom prst="rect">
            <a:avLst/>
          </a:prstGeom>
        </p:spPr>
      </p:pic>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67783" y="2077065"/>
            <a:ext cx="11191329"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67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4226675"/>
            <a:ext cx="2115353"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4226675"/>
            <a:ext cx="2108785"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4226675"/>
            <a:ext cx="2102217"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4226675"/>
            <a:ext cx="2102219"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4226675"/>
            <a:ext cx="2102220"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1" name="Text Placeholder 7">
            <a:extLst>
              <a:ext uri="{FF2B5EF4-FFF2-40B4-BE49-F238E27FC236}">
                <a16:creationId xmlns:a16="http://schemas.microsoft.com/office/drawing/2014/main" id="{74B1F28E-6795-78DB-A045-E2E347D9899C}"/>
              </a:ext>
            </a:extLst>
          </p:cNvPr>
          <p:cNvSpPr>
            <a:spLocks noGrp="1"/>
          </p:cNvSpPr>
          <p:nvPr>
            <p:ph type="body" sz="quarter" idx="20" hasCustomPrompt="1"/>
          </p:nvPr>
        </p:nvSpPr>
        <p:spPr>
          <a:xfrm>
            <a:off x="2771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32" name="Text Placeholder 7">
            <a:extLst>
              <a:ext uri="{FF2B5EF4-FFF2-40B4-BE49-F238E27FC236}">
                <a16:creationId xmlns:a16="http://schemas.microsoft.com/office/drawing/2014/main" id="{E1C44F5D-FB9F-EB95-0B4A-BE0D77BECE45}"/>
              </a:ext>
            </a:extLst>
          </p:cNvPr>
          <p:cNvSpPr>
            <a:spLocks noGrp="1"/>
          </p:cNvSpPr>
          <p:nvPr>
            <p:ph type="body" sz="quarter" idx="21" hasCustomPrompt="1"/>
          </p:nvPr>
        </p:nvSpPr>
        <p:spPr>
          <a:xfrm>
            <a:off x="5037014"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DE5E256D-3E41-D488-251F-B196C454B1C3}"/>
              </a:ext>
            </a:extLst>
          </p:cNvPr>
          <p:cNvSpPr>
            <a:spLocks noGrp="1"/>
          </p:cNvSpPr>
          <p:nvPr>
            <p:ph type="body" sz="quarter" idx="22" hasCustomPrompt="1"/>
          </p:nvPr>
        </p:nvSpPr>
        <p:spPr>
          <a:xfrm>
            <a:off x="7298962"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34" name="Text Placeholder 7">
            <a:extLst>
              <a:ext uri="{FF2B5EF4-FFF2-40B4-BE49-F238E27FC236}">
                <a16:creationId xmlns:a16="http://schemas.microsoft.com/office/drawing/2014/main" id="{4A599352-4552-0564-9355-1A48F0E32E48}"/>
              </a:ext>
            </a:extLst>
          </p:cNvPr>
          <p:cNvSpPr>
            <a:spLocks noGrp="1"/>
          </p:cNvSpPr>
          <p:nvPr>
            <p:ph type="body" sz="quarter" idx="23" hasCustomPrompt="1"/>
          </p:nvPr>
        </p:nvSpPr>
        <p:spPr>
          <a:xfrm>
            <a:off x="9560910"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pic>
        <p:nvPicPr>
          <p:cNvPr id="2" name="Picture 1" descr="Logo&#10;&#10;Description automatically generated">
            <a:extLst>
              <a:ext uri="{FF2B5EF4-FFF2-40B4-BE49-F238E27FC236}">
                <a16:creationId xmlns:a16="http://schemas.microsoft.com/office/drawing/2014/main" id="{F2CBFBCF-1058-BD06-B7E2-2E55A48B9FE9}"/>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6209F34-530D-CDE1-CD15-A8698D02FA57}"/>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AE3E3E96-677A-4793-9C45-E4476EB1D088}"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9" name="Graphic 8">
            <a:extLst>
              <a:ext uri="{FF2B5EF4-FFF2-40B4-BE49-F238E27FC236}">
                <a16:creationId xmlns:a16="http://schemas.microsoft.com/office/drawing/2014/main" id="{11B0E837-3024-07AB-C0E4-75AE372AF1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F2C0613-20A2-1FF0-CBA7-8F48B4CBF196}"/>
              </a:ext>
            </a:extLst>
          </p:cNvPr>
          <p:cNvSpPr>
            <a:spLocks noGrp="1"/>
          </p:cNvSpPr>
          <p:nvPr>
            <p:ph type="sldNum" sz="quarter" idx="24"/>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10128611"/>
      </p:ext>
    </p:extLst>
  </p:cSld>
  <p:clrMapOvr>
    <a:overrideClrMapping bg1="lt1" tx1="dk1" bg2="lt2" tx2="dk2" accent1="accent1" accent2="accent2" accent3="accent3" accent4="accent4" accent5="accent5" accent6="accent6" hlink="hlink" folHlink="folHlink"/>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Five content solar">
    <p:bg bwMode="ltGray">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57200" y="686605"/>
            <a:ext cx="11201401"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57200" y="1876548"/>
            <a:ext cx="2115353"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dirty="0"/>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2519696"/>
            <a:ext cx="2115353"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CA8DE2ED-DBE7-A4E0-D02A-184D497FDA23}"/>
              </a:ext>
            </a:extLst>
          </p:cNvPr>
          <p:cNvSpPr>
            <a:spLocks noGrp="1"/>
          </p:cNvSpPr>
          <p:nvPr>
            <p:ph type="body" sz="quarter" idx="12" hasCustomPrompt="1"/>
          </p:nvPr>
        </p:nvSpPr>
        <p:spPr>
          <a:xfrm>
            <a:off x="2764483" y="1876548"/>
            <a:ext cx="2108785"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2519696"/>
            <a:ext cx="2108785"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D5A01C05-EB16-96E0-CB56-9A050932A040}"/>
              </a:ext>
            </a:extLst>
          </p:cNvPr>
          <p:cNvSpPr>
            <a:spLocks noGrp="1"/>
          </p:cNvSpPr>
          <p:nvPr>
            <p:ph type="body" sz="quarter" idx="14" hasCustomPrompt="1"/>
          </p:nvPr>
        </p:nvSpPr>
        <p:spPr>
          <a:xfrm>
            <a:off x="5032998" y="1876548"/>
            <a:ext cx="2102217"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2519696"/>
            <a:ext cx="2102217"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3030565E-EC74-E8D4-FA27-5C4180F5BE60}"/>
              </a:ext>
            </a:extLst>
          </p:cNvPr>
          <p:cNvSpPr>
            <a:spLocks noGrp="1"/>
          </p:cNvSpPr>
          <p:nvPr>
            <p:ph type="body" sz="quarter" idx="16" hasCustomPrompt="1"/>
          </p:nvPr>
        </p:nvSpPr>
        <p:spPr>
          <a:xfrm>
            <a:off x="7294944" y="1876548"/>
            <a:ext cx="2102219"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2519696"/>
            <a:ext cx="2102219"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C27F6E91-1279-FCB2-1DC4-CF7E6A682DA8}"/>
              </a:ext>
            </a:extLst>
          </p:cNvPr>
          <p:cNvSpPr>
            <a:spLocks noGrp="1"/>
          </p:cNvSpPr>
          <p:nvPr>
            <p:ph type="body" sz="quarter" idx="18" hasCustomPrompt="1"/>
          </p:nvPr>
        </p:nvSpPr>
        <p:spPr>
          <a:xfrm>
            <a:off x="9556893" y="1876548"/>
            <a:ext cx="2102220"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2519696"/>
            <a:ext cx="2102220"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pic>
        <p:nvPicPr>
          <p:cNvPr id="6" name="Picture 5" descr="A picture containing icon&#10;&#10;Description automatically generated">
            <a:extLst>
              <a:ext uri="{FF2B5EF4-FFF2-40B4-BE49-F238E27FC236}">
                <a16:creationId xmlns:a16="http://schemas.microsoft.com/office/drawing/2014/main" id="{E6DBEE8A-D32D-7F6C-4A66-A6E5C985AD5B}"/>
              </a:ext>
            </a:extLst>
          </p:cNvPr>
          <p:cNvPicPr>
            <a:picLocks noChangeAspect="1"/>
          </p:cNvPicPr>
          <p:nvPr/>
        </p:nvPicPr>
        <p:blipFill>
          <a:blip r:embed="rId2"/>
          <a:stretch>
            <a:fillRect/>
          </a:stretch>
        </p:blipFill>
        <p:spPr>
          <a:xfrm>
            <a:off x="0" y="4106459"/>
            <a:ext cx="12192000" cy="2199861"/>
          </a:xfrm>
          <a:prstGeom prst="rect">
            <a:avLst/>
          </a:prstGeom>
        </p:spPr>
      </p:pic>
      <p:pic>
        <p:nvPicPr>
          <p:cNvPr id="8" name="Picture 7" descr="A picture containing device&#10;&#10;Description automatically generated">
            <a:extLst>
              <a:ext uri="{FF2B5EF4-FFF2-40B4-BE49-F238E27FC236}">
                <a16:creationId xmlns:a16="http://schemas.microsoft.com/office/drawing/2014/main" id="{A2437B87-35D2-DB25-6380-7DECE869E95C}"/>
              </a:ext>
            </a:extLst>
          </p:cNvPr>
          <p:cNvPicPr>
            <a:picLocks noChangeAspect="1"/>
          </p:cNvPicPr>
          <p:nvPr/>
        </p:nvPicPr>
        <p:blipFill>
          <a:blip r:embed="rId3"/>
          <a:stretch>
            <a:fillRect/>
          </a:stretch>
        </p:blipFill>
        <p:spPr>
          <a:xfrm>
            <a:off x="0" y="4611106"/>
            <a:ext cx="12192000" cy="1537252"/>
          </a:xfrm>
          <a:prstGeom prst="rect">
            <a:avLst/>
          </a:prstGeom>
        </p:spPr>
      </p:pic>
      <p:pic>
        <p:nvPicPr>
          <p:cNvPr id="2" name="Picture 1" descr="Logo&#10;&#10;Description automatically generated">
            <a:extLst>
              <a:ext uri="{FF2B5EF4-FFF2-40B4-BE49-F238E27FC236}">
                <a16:creationId xmlns:a16="http://schemas.microsoft.com/office/drawing/2014/main" id="{C81A4CE3-A382-B312-22DB-9CEA4173065C}"/>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57818962-C158-8A86-B8FF-DC2CC933A86D}"/>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EA72AEBC-D261-4D68-8A77-3060F06D1300}"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10" name="Graphic 9">
            <a:extLst>
              <a:ext uri="{FF2B5EF4-FFF2-40B4-BE49-F238E27FC236}">
                <a16:creationId xmlns:a16="http://schemas.microsoft.com/office/drawing/2014/main" id="{92C8B555-8A7B-8A34-3B1E-CF7913D44D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CB98795-E0D7-6269-8EAC-7ABB1144D9A0}"/>
              </a:ext>
            </a:extLst>
          </p:cNvPr>
          <p:cNvSpPr>
            <a:spLocks noGrp="1"/>
          </p:cNvSpPr>
          <p:nvPr>
            <p:ph type="sldNum" sz="quarter" idx="20"/>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540451239"/>
      </p:ext>
    </p:extLst>
  </p:cSld>
  <p:clrMapOvr>
    <a:overrideClrMapping bg1="lt1" tx1="dk1" bg2="lt2" tx2="dk2" accent1="accent1" accent2="accent2" accent3="accent3" accent4="accent4" accent5="accent5" accent6="accent6" hlink="hlink" folHlink="folHlink"/>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Agend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047273F-8383-0B40-A84D-A6E3D5DAB531}"/>
              </a:ext>
            </a:extLst>
          </p:cNvPr>
          <p:cNvSpPr/>
          <p:nvPr/>
        </p:nvSpPr>
        <p:spPr>
          <a:xfrm>
            <a:off x="1" y="0"/>
            <a:ext cx="3543300"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Text Placeholder 6">
            <a:extLst>
              <a:ext uri="{FF2B5EF4-FFF2-40B4-BE49-F238E27FC236}">
                <a16:creationId xmlns:a16="http://schemas.microsoft.com/office/drawing/2014/main" id="{7172A34A-A47D-0B40-835D-28831DC7725C}"/>
              </a:ext>
            </a:extLst>
          </p:cNvPr>
          <p:cNvSpPr>
            <a:spLocks noGrp="1"/>
          </p:cNvSpPr>
          <p:nvPr>
            <p:ph type="body" sz="quarter" idx="15" hasCustomPrompt="1"/>
          </p:nvPr>
        </p:nvSpPr>
        <p:spPr>
          <a:xfrm>
            <a:off x="-12022" y="3037295"/>
            <a:ext cx="3543300" cy="1150583"/>
          </a:xfrm>
          <a:prstGeom prst="rect">
            <a:avLst/>
          </a:prstGeom>
        </p:spPr>
        <p:txBody>
          <a:bodyPr/>
          <a:lstStyle>
            <a:lvl1pPr marL="0" indent="0" algn="ctr">
              <a:lnSpc>
                <a:spcPct val="100000"/>
              </a:lnSpc>
              <a:spcBef>
                <a:spcPts val="0"/>
              </a:spcBef>
              <a:spcAft>
                <a:spcPts val="0"/>
              </a:spcAft>
              <a:buNone/>
              <a:defRPr sz="2133" b="1" i="0">
                <a:solidFill>
                  <a:schemeClr val="tx1"/>
                </a:solidFill>
                <a:latin typeface="Segoe UI Semibold" panose="020B0502040204020203" pitchFamily="34" charset="0"/>
                <a:cs typeface="Segoe UI Semibold" panose="020B0502040204020203" pitchFamily="34" charset="0"/>
              </a:defRPr>
            </a:lvl1pPr>
            <a:lvl2pPr marL="457189" indent="0" algn="ctr">
              <a:buNone/>
              <a:defRPr sz="1333"/>
            </a:lvl2pPr>
            <a:lvl3pPr marL="914377" indent="0" algn="ctr">
              <a:buNone/>
              <a:defRPr sz="1333"/>
            </a:lvl3pPr>
            <a:lvl4pPr marL="1371566" indent="0" algn="ctr">
              <a:buNone/>
              <a:defRPr sz="1333"/>
            </a:lvl4pPr>
            <a:lvl5pPr marL="1828754" indent="0" algn="ctr">
              <a:buNone/>
              <a:defRPr sz="1333"/>
            </a:lvl5pPr>
          </a:lstStyle>
          <a:p>
            <a:pPr lvl="0"/>
            <a:r>
              <a:rPr lang="en-US" altLang="ja-JP" dirty="0"/>
              <a:t>Click to edit </a:t>
            </a:r>
            <a:br>
              <a:rPr lang="en-US" altLang="ja-JP" dirty="0"/>
            </a:br>
            <a:r>
              <a:rPr lang="en-US" altLang="ja-JP" dirty="0"/>
              <a:t>Master text styles</a:t>
            </a:r>
          </a:p>
        </p:txBody>
      </p:sp>
      <p:sp>
        <p:nvSpPr>
          <p:cNvPr id="23" name="Text Placeholder 11">
            <a:extLst>
              <a:ext uri="{FF2B5EF4-FFF2-40B4-BE49-F238E27FC236}">
                <a16:creationId xmlns:a16="http://schemas.microsoft.com/office/drawing/2014/main" id="{8B064F4E-61E6-8D43-884D-B02F8BF1243B}"/>
              </a:ext>
            </a:extLst>
          </p:cNvPr>
          <p:cNvSpPr>
            <a:spLocks noGrp="1"/>
          </p:cNvSpPr>
          <p:nvPr>
            <p:ph type="body" sz="quarter" idx="20" hasCustomPrompt="1"/>
          </p:nvPr>
        </p:nvSpPr>
        <p:spPr>
          <a:xfrm>
            <a:off x="4810829"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4" name="Text Placeholder 11">
            <a:extLst>
              <a:ext uri="{FF2B5EF4-FFF2-40B4-BE49-F238E27FC236}">
                <a16:creationId xmlns:a16="http://schemas.microsoft.com/office/drawing/2014/main" id="{03EE597B-F187-9343-9BDB-C8BFA2AFFFD0}"/>
              </a:ext>
            </a:extLst>
          </p:cNvPr>
          <p:cNvSpPr>
            <a:spLocks noGrp="1"/>
          </p:cNvSpPr>
          <p:nvPr>
            <p:ph type="body" sz="quarter" idx="21" hasCustomPrompt="1"/>
          </p:nvPr>
        </p:nvSpPr>
        <p:spPr>
          <a:xfrm>
            <a:off x="4810829"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7" name="Text Placeholder 11">
            <a:extLst>
              <a:ext uri="{FF2B5EF4-FFF2-40B4-BE49-F238E27FC236}">
                <a16:creationId xmlns:a16="http://schemas.microsoft.com/office/drawing/2014/main" id="{D33AE9B1-FC4C-B64A-A627-4C5DEB4D3642}"/>
              </a:ext>
            </a:extLst>
          </p:cNvPr>
          <p:cNvSpPr>
            <a:spLocks noGrp="1"/>
          </p:cNvSpPr>
          <p:nvPr>
            <p:ph type="body" sz="quarter" idx="23" hasCustomPrompt="1"/>
          </p:nvPr>
        </p:nvSpPr>
        <p:spPr>
          <a:xfrm>
            <a:off x="8768294"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8" name="Text Placeholder 11">
            <a:extLst>
              <a:ext uri="{FF2B5EF4-FFF2-40B4-BE49-F238E27FC236}">
                <a16:creationId xmlns:a16="http://schemas.microsoft.com/office/drawing/2014/main" id="{D7BDC373-757A-224C-BDE1-7C04B2534237}"/>
              </a:ext>
            </a:extLst>
          </p:cNvPr>
          <p:cNvSpPr>
            <a:spLocks noGrp="1"/>
          </p:cNvSpPr>
          <p:nvPr>
            <p:ph type="body" sz="quarter" idx="24" hasCustomPrompt="1"/>
          </p:nvPr>
        </p:nvSpPr>
        <p:spPr>
          <a:xfrm>
            <a:off x="8768294"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32" name="Title 4">
            <a:extLst>
              <a:ext uri="{FF2B5EF4-FFF2-40B4-BE49-F238E27FC236}">
                <a16:creationId xmlns:a16="http://schemas.microsoft.com/office/drawing/2014/main" id="{738D054A-338D-8647-BDC8-3D1F6F5A5227}"/>
              </a:ext>
            </a:extLst>
          </p:cNvPr>
          <p:cNvSpPr>
            <a:spLocks noGrp="1"/>
          </p:cNvSpPr>
          <p:nvPr>
            <p:ph type="title" hasCustomPrompt="1"/>
          </p:nvPr>
        </p:nvSpPr>
        <p:spPr>
          <a:xfrm>
            <a:off x="-12022" y="1461049"/>
            <a:ext cx="3543300" cy="1465835"/>
          </a:xfrm>
          <a:prstGeom prst="rect">
            <a:avLst/>
          </a:prstGeom>
        </p:spPr>
        <p:txBody>
          <a:bodyPr anchor="ctr"/>
          <a:lstStyle>
            <a:lvl1pPr algn="ctr">
              <a:lnSpc>
                <a:spcPct val="90000"/>
              </a:lnSpc>
              <a:spcBef>
                <a:spcPts val="0"/>
              </a:spcBef>
              <a:spcAft>
                <a:spcPts val="0"/>
              </a:spcAft>
              <a:defRPr sz="5333" b="1">
                <a:solidFill>
                  <a:schemeClr val="tx1"/>
                </a:solidFill>
                <a:latin typeface="Segoe UI" panose="020B0502040204020203" pitchFamily="34" charset="0"/>
                <a:cs typeface="Segoe UI" panose="020B0502040204020203" pitchFamily="34" charset="0"/>
              </a:defRPr>
            </a:lvl1pPr>
          </a:lstStyle>
          <a:p>
            <a:r>
              <a:rPr lang="en-US" dirty="0"/>
              <a:t>Today’s</a:t>
            </a:r>
            <a:br>
              <a:rPr lang="en-US" dirty="0"/>
            </a:br>
            <a:r>
              <a:rPr lang="en-US" dirty="0"/>
              <a:t>agenda</a:t>
            </a:r>
            <a:endParaRPr lang="en-GB" dirty="0"/>
          </a:p>
        </p:txBody>
      </p:sp>
      <p:sp>
        <p:nvSpPr>
          <p:cNvPr id="12" name="Text Placeholder 11">
            <a:extLst>
              <a:ext uri="{FF2B5EF4-FFF2-40B4-BE49-F238E27FC236}">
                <a16:creationId xmlns:a16="http://schemas.microsoft.com/office/drawing/2014/main" id="{7EC2AE20-AEB6-8B03-7DCF-535B87E65D1B}"/>
              </a:ext>
            </a:extLst>
          </p:cNvPr>
          <p:cNvSpPr>
            <a:spLocks noGrp="1"/>
          </p:cNvSpPr>
          <p:nvPr>
            <p:ph type="body" sz="quarter" idx="28" hasCustomPrompt="1"/>
          </p:nvPr>
        </p:nvSpPr>
        <p:spPr>
          <a:xfrm>
            <a:off x="4133427" y="469701"/>
            <a:ext cx="7468445" cy="630767"/>
          </a:xfrm>
          <a:prstGeom prst="rect">
            <a:avLst/>
          </a:prstGeom>
        </p:spPr>
        <p:txBody>
          <a:bodyPr anchor="ctr"/>
          <a:lstStyle>
            <a:lvl1pPr>
              <a:lnSpc>
                <a:spcPct val="100000"/>
              </a:lnSpc>
              <a:spcBef>
                <a:spcPts val="0"/>
              </a:spcBef>
              <a:spcAft>
                <a:spcPts val="0"/>
              </a:spcAft>
              <a:defRPr sz="3600" b="1" i="0">
                <a:solidFill>
                  <a:schemeClr val="bg1"/>
                </a:solidFill>
                <a:latin typeface="Segoe UI" panose="020B0502040204020203" pitchFamily="34" charset="0"/>
                <a:cs typeface="Segoe UI" panose="020B0502040204020203" pitchFamily="34" charset="0"/>
              </a:defRPr>
            </a:lvl1pPr>
          </a:lstStyle>
          <a:p>
            <a:pPr lvl="0"/>
            <a:r>
              <a:rPr lang="en-GB" dirty="0"/>
              <a:t>Click to edit Heading</a:t>
            </a:r>
          </a:p>
        </p:txBody>
      </p:sp>
      <p:sp>
        <p:nvSpPr>
          <p:cNvPr id="38" name="Text Placeholder 7">
            <a:extLst>
              <a:ext uri="{FF2B5EF4-FFF2-40B4-BE49-F238E27FC236}">
                <a16:creationId xmlns:a16="http://schemas.microsoft.com/office/drawing/2014/main" id="{D54C86CE-629D-346E-54A5-2945D082530B}"/>
              </a:ext>
            </a:extLst>
          </p:cNvPr>
          <p:cNvSpPr>
            <a:spLocks noGrp="1"/>
          </p:cNvSpPr>
          <p:nvPr>
            <p:ph type="body" sz="quarter" idx="10" hasCustomPrompt="1"/>
          </p:nvPr>
        </p:nvSpPr>
        <p:spPr>
          <a:xfrm>
            <a:off x="4133427" y="1466647"/>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9" name="Text Placeholder 7">
            <a:extLst>
              <a:ext uri="{FF2B5EF4-FFF2-40B4-BE49-F238E27FC236}">
                <a16:creationId xmlns:a16="http://schemas.microsoft.com/office/drawing/2014/main" id="{4D21A050-29AF-83A2-3F07-2F1008AD4844}"/>
              </a:ext>
            </a:extLst>
          </p:cNvPr>
          <p:cNvSpPr>
            <a:spLocks noGrp="1"/>
          </p:cNvSpPr>
          <p:nvPr>
            <p:ph type="body" sz="quarter" idx="34" hasCustomPrompt="1"/>
          </p:nvPr>
        </p:nvSpPr>
        <p:spPr>
          <a:xfrm>
            <a:off x="8090892" y="1463349"/>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02</a:t>
            </a:r>
          </a:p>
        </p:txBody>
      </p:sp>
      <p:pic>
        <p:nvPicPr>
          <p:cNvPr id="19" name="Picture 18" descr="A picture containing icon&#10;&#10;Description automatically generated">
            <a:extLst>
              <a:ext uri="{FF2B5EF4-FFF2-40B4-BE49-F238E27FC236}">
                <a16:creationId xmlns:a16="http://schemas.microsoft.com/office/drawing/2014/main" id="{897AAA94-9C3F-E864-5505-616F8D61CF29}"/>
              </a:ext>
            </a:extLst>
          </p:cNvPr>
          <p:cNvPicPr>
            <a:picLocks noChangeAspect="1"/>
          </p:cNvPicPr>
          <p:nvPr/>
        </p:nvPicPr>
        <p:blipFill>
          <a:blip r:embed="rId2"/>
          <a:stretch>
            <a:fillRect/>
          </a:stretch>
        </p:blipFill>
        <p:spPr>
          <a:xfrm>
            <a:off x="0" y="4158526"/>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77D8330D-2FFE-ABA8-B03B-53788C0AB5E7}"/>
              </a:ext>
            </a:extLst>
          </p:cNvPr>
          <p:cNvPicPr>
            <a:picLocks noChangeAspect="1"/>
          </p:cNvPicPr>
          <p:nvPr/>
        </p:nvPicPr>
        <p:blipFill>
          <a:blip r:embed="rId3"/>
          <a:stretch>
            <a:fillRect/>
          </a:stretch>
        </p:blipFill>
        <p:spPr>
          <a:xfrm>
            <a:off x="0" y="4663173"/>
            <a:ext cx="12192000" cy="1537252"/>
          </a:xfrm>
          <a:prstGeom prst="rect">
            <a:avLst/>
          </a:prstGeom>
        </p:spPr>
      </p:pic>
      <p:sp>
        <p:nvSpPr>
          <p:cNvPr id="21" name="Text Placeholder 11">
            <a:extLst>
              <a:ext uri="{FF2B5EF4-FFF2-40B4-BE49-F238E27FC236}">
                <a16:creationId xmlns:a16="http://schemas.microsoft.com/office/drawing/2014/main" id="{40DFB0B7-B1C0-6454-D75C-6DEB1B70917D}"/>
              </a:ext>
            </a:extLst>
          </p:cNvPr>
          <p:cNvSpPr>
            <a:spLocks noGrp="1"/>
          </p:cNvSpPr>
          <p:nvPr>
            <p:ph type="body" sz="quarter" idx="35" hasCustomPrompt="1"/>
          </p:nvPr>
        </p:nvSpPr>
        <p:spPr>
          <a:xfrm>
            <a:off x="4810829"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2" name="Text Placeholder 11">
            <a:extLst>
              <a:ext uri="{FF2B5EF4-FFF2-40B4-BE49-F238E27FC236}">
                <a16:creationId xmlns:a16="http://schemas.microsoft.com/office/drawing/2014/main" id="{6576B903-0A56-C02C-1809-877FEC86FF12}"/>
              </a:ext>
            </a:extLst>
          </p:cNvPr>
          <p:cNvSpPr>
            <a:spLocks noGrp="1"/>
          </p:cNvSpPr>
          <p:nvPr>
            <p:ph type="body" sz="quarter" idx="36" hasCustomPrompt="1"/>
          </p:nvPr>
        </p:nvSpPr>
        <p:spPr>
          <a:xfrm>
            <a:off x="4810829"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dirty="0"/>
              <a:t>Insert text</a:t>
            </a:r>
            <a:endParaRPr lang="en-GB" dirty="0"/>
          </a:p>
        </p:txBody>
      </p:sp>
      <p:sp>
        <p:nvSpPr>
          <p:cNvPr id="25" name="Text Placeholder 11">
            <a:extLst>
              <a:ext uri="{FF2B5EF4-FFF2-40B4-BE49-F238E27FC236}">
                <a16:creationId xmlns:a16="http://schemas.microsoft.com/office/drawing/2014/main" id="{BB438C97-5166-D0D0-91A9-D5132A704E7B}"/>
              </a:ext>
            </a:extLst>
          </p:cNvPr>
          <p:cNvSpPr>
            <a:spLocks noGrp="1"/>
          </p:cNvSpPr>
          <p:nvPr>
            <p:ph type="body" sz="quarter" idx="37" hasCustomPrompt="1"/>
          </p:nvPr>
        </p:nvSpPr>
        <p:spPr>
          <a:xfrm>
            <a:off x="8768294"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6" name="Text Placeholder 11">
            <a:extLst>
              <a:ext uri="{FF2B5EF4-FFF2-40B4-BE49-F238E27FC236}">
                <a16:creationId xmlns:a16="http://schemas.microsoft.com/office/drawing/2014/main" id="{106BC8EE-0D99-B1BA-D5DC-DD745D77C20D}"/>
              </a:ext>
            </a:extLst>
          </p:cNvPr>
          <p:cNvSpPr>
            <a:spLocks noGrp="1"/>
          </p:cNvSpPr>
          <p:nvPr>
            <p:ph type="body" sz="quarter" idx="38" hasCustomPrompt="1"/>
          </p:nvPr>
        </p:nvSpPr>
        <p:spPr>
          <a:xfrm>
            <a:off x="8768294"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9" name="Text Placeholder 7">
            <a:extLst>
              <a:ext uri="{FF2B5EF4-FFF2-40B4-BE49-F238E27FC236}">
                <a16:creationId xmlns:a16="http://schemas.microsoft.com/office/drawing/2014/main" id="{FAC7739C-3175-F4CE-9846-8E401CC9F730}"/>
              </a:ext>
            </a:extLst>
          </p:cNvPr>
          <p:cNvSpPr>
            <a:spLocks noGrp="1"/>
          </p:cNvSpPr>
          <p:nvPr>
            <p:ph type="body" sz="quarter" idx="39" hasCustomPrompt="1"/>
          </p:nvPr>
        </p:nvSpPr>
        <p:spPr>
          <a:xfrm>
            <a:off x="4133427" y="3032774"/>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dirty="0"/>
              <a:t>03</a:t>
            </a:r>
          </a:p>
        </p:txBody>
      </p:sp>
      <p:sp>
        <p:nvSpPr>
          <p:cNvPr id="33" name="Text Placeholder 7">
            <a:extLst>
              <a:ext uri="{FF2B5EF4-FFF2-40B4-BE49-F238E27FC236}">
                <a16:creationId xmlns:a16="http://schemas.microsoft.com/office/drawing/2014/main" id="{10CD6ECF-6757-1280-EA64-C463D347F3B6}"/>
              </a:ext>
            </a:extLst>
          </p:cNvPr>
          <p:cNvSpPr>
            <a:spLocks noGrp="1"/>
          </p:cNvSpPr>
          <p:nvPr>
            <p:ph type="body" sz="quarter" idx="40" hasCustomPrompt="1"/>
          </p:nvPr>
        </p:nvSpPr>
        <p:spPr>
          <a:xfrm>
            <a:off x="8090892" y="3029475"/>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dirty="0"/>
              <a:t>04</a:t>
            </a:r>
          </a:p>
        </p:txBody>
      </p:sp>
      <p:pic>
        <p:nvPicPr>
          <p:cNvPr id="2" name="Picture 1" descr="Logo&#10;&#10;Description automatically generated">
            <a:extLst>
              <a:ext uri="{FF2B5EF4-FFF2-40B4-BE49-F238E27FC236}">
                <a16:creationId xmlns:a16="http://schemas.microsoft.com/office/drawing/2014/main" id="{08C35922-DB58-7397-4CCE-4AEC76EF554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6" name="Footer Placeholder 4">
            <a:extLst>
              <a:ext uri="{FF2B5EF4-FFF2-40B4-BE49-F238E27FC236}">
                <a16:creationId xmlns:a16="http://schemas.microsoft.com/office/drawing/2014/main" id="{392BCE9C-4DE0-6003-09C3-68DFCEBA67A1}"/>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599B10B5-F466-4368-9152-132DF5AA1AA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8" name="Graphic 7">
            <a:extLst>
              <a:ext uri="{FF2B5EF4-FFF2-40B4-BE49-F238E27FC236}">
                <a16:creationId xmlns:a16="http://schemas.microsoft.com/office/drawing/2014/main" id="{BB09F6A2-415B-7C3F-D9EA-62AC9521F8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DB456711-C174-FBA2-6EAD-13CE29DC8D2E}"/>
              </a:ext>
            </a:extLst>
          </p:cNvPr>
          <p:cNvSpPr>
            <a:spLocks noGrp="1"/>
          </p:cNvSpPr>
          <p:nvPr>
            <p:ph type="sldNum" sz="quarter" idx="41"/>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557679201"/>
      </p:ext>
    </p:extLst>
  </p:cSld>
  <p:clrMapOvr>
    <a:overrideClrMapping bg1="dk1" tx1="lt1" bg2="dk2" tx2="lt2" accent1="accent1" accent2="accent2" accent3="accent3" accent4="accent4" accent5="accent5" accent6="accent6" hlink="hlink" folHlink="folHlink"/>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ree content auror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p:nvSpPr>
        <p:spPr>
          <a:xfrm>
            <a:off x="3736631" y="0"/>
            <a:ext cx="3741139"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18" name="Title 4">
            <a:extLst>
              <a:ext uri="{FF2B5EF4-FFF2-40B4-BE49-F238E27FC236}">
                <a16:creationId xmlns:a16="http://schemas.microsoft.com/office/drawing/2014/main" id="{AFAA33E7-AC2A-E048-A128-C3BEF47347D9}"/>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19" name="Text Placeholder 6">
            <a:extLst>
              <a:ext uri="{FF2B5EF4-FFF2-40B4-BE49-F238E27FC236}">
                <a16:creationId xmlns:a16="http://schemas.microsoft.com/office/drawing/2014/main" id="{8CB3347E-4DCC-624E-A84A-7635AAF689E7}"/>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1</a:t>
            </a:r>
            <a:endParaRPr lang="en-GB" dirty="0"/>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2</a:t>
            </a:r>
            <a:endParaRPr lang="en-GB" dirty="0"/>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3</a:t>
            </a:r>
            <a:endParaRPr lang="en-GB" dirty="0"/>
          </a:p>
        </p:txBody>
      </p:sp>
      <p:sp>
        <p:nvSpPr>
          <p:cNvPr id="2" name="Footer Placeholder 4">
            <a:extLst>
              <a:ext uri="{FF2B5EF4-FFF2-40B4-BE49-F238E27FC236}">
                <a16:creationId xmlns:a16="http://schemas.microsoft.com/office/drawing/2014/main" id="{DC44F584-F8DF-4133-D15A-C6248AFEC532}"/>
              </a:ext>
            </a:extLst>
          </p:cNvPr>
          <p:cNvSpPr txBox="1">
            <a:spLocks/>
          </p:cNvSpPr>
          <p:nvPr/>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DF7AF7CF-F5CD-40E9-BB48-FCA5BADDF6B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a:t>
            </a:r>
          </a:p>
        </p:txBody>
      </p:sp>
      <p:pic>
        <p:nvPicPr>
          <p:cNvPr id="7" name="Graphic 6">
            <a:extLst>
              <a:ext uri="{FF2B5EF4-FFF2-40B4-BE49-F238E27FC236}">
                <a16:creationId xmlns:a16="http://schemas.microsoft.com/office/drawing/2014/main" id="{B163F82F-CDD7-77DD-F970-FDD5CC70E3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1D193C0D-5CA6-EFE2-7F76-318128B7A8F8}"/>
              </a:ext>
            </a:extLst>
          </p:cNvPr>
          <p:cNvSpPr>
            <a:spLocks noGrp="1"/>
          </p:cNvSpPr>
          <p:nvPr>
            <p:ph type="sldNum" sz="quarter" idx="69"/>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674504381"/>
      </p:ext>
    </p:extLst>
  </p:cSld>
  <p:clrMapOvr>
    <a:overrideClrMapping bg1="dk1" tx1="lt1" bg2="dk2" tx2="lt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14210632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ree content solar">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p:nvSpPr>
        <p:spPr>
          <a:xfrm>
            <a:off x="3736631" y="0"/>
            <a:ext cx="3741139" cy="6858000"/>
          </a:xfrm>
          <a:prstGeom prst="roundRect">
            <a:avLst>
              <a:gd name="adj" fmla="val 0"/>
            </a:avLst>
          </a:prstGeom>
          <a:gradFill flip="none" rotWithShape="1">
            <a:gsLst>
              <a:gs pos="14000">
                <a:srgbClr val="FF5800"/>
              </a:gs>
              <a:gs pos="100000">
                <a:srgbClr val="FFB314"/>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1</a:t>
            </a:r>
            <a:endParaRPr lang="en-GB" dirty="0"/>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2</a:t>
            </a:r>
            <a:endParaRPr lang="en-GB" dirty="0"/>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3</a:t>
            </a:r>
            <a:endParaRPr lang="en-GB" dirty="0"/>
          </a:p>
        </p:txBody>
      </p:sp>
      <p:sp>
        <p:nvSpPr>
          <p:cNvPr id="7" name="Title 4">
            <a:extLst>
              <a:ext uri="{FF2B5EF4-FFF2-40B4-BE49-F238E27FC236}">
                <a16:creationId xmlns:a16="http://schemas.microsoft.com/office/drawing/2014/main" id="{4D2C6623-B1A1-CBE6-7D56-C985C857EC6E}"/>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8" name="Text Placeholder 6">
            <a:extLst>
              <a:ext uri="{FF2B5EF4-FFF2-40B4-BE49-F238E27FC236}">
                <a16:creationId xmlns:a16="http://schemas.microsoft.com/office/drawing/2014/main" id="{F9CA7937-B3C2-A7D4-4FBD-41B8005F9AAA}"/>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Footer Placeholder 4">
            <a:extLst>
              <a:ext uri="{FF2B5EF4-FFF2-40B4-BE49-F238E27FC236}">
                <a16:creationId xmlns:a16="http://schemas.microsoft.com/office/drawing/2014/main" id="{6965CEA7-0C01-109B-B60E-AF24D38589D8}"/>
              </a:ext>
            </a:extLst>
          </p:cNvPr>
          <p:cNvSpPr txBox="1">
            <a:spLocks/>
          </p:cNvSpPr>
          <p:nvPr/>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F9FE529-593A-415C-949C-CEA75F446672}"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a:t>
            </a:r>
          </a:p>
        </p:txBody>
      </p:sp>
      <p:pic>
        <p:nvPicPr>
          <p:cNvPr id="9" name="Graphic 8">
            <a:extLst>
              <a:ext uri="{FF2B5EF4-FFF2-40B4-BE49-F238E27FC236}">
                <a16:creationId xmlns:a16="http://schemas.microsoft.com/office/drawing/2014/main" id="{7E594F56-91BF-894F-09E5-BB716D81FF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52A2818B-5524-90D8-F543-5C580903CF11}"/>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3096806"/>
      </p:ext>
    </p:extLst>
  </p:cSld>
  <p:clrMapOvr>
    <a:overrideClrMapping bg1="dk1" tx1="lt1" bg2="dk2" tx2="lt2" accent1="accent1" accent2="accent2" accent3="accent3" accent4="accent4" accent5="accent5" accent6="accent6" hlink="hlink" folHlink="folHlink"/>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Aurora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p:nvSpPr>
        <p:spPr>
          <a:xfrm>
            <a:off x="3736630" y="0"/>
            <a:ext cx="8455369"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ACB8EA15-52E5-1F00-9DAD-86C3E3B033A4}"/>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a:t>
            </a:r>
          </a:p>
        </p:txBody>
      </p:sp>
      <p:pic>
        <p:nvPicPr>
          <p:cNvPr id="7" name="Graphic 6">
            <a:extLst>
              <a:ext uri="{FF2B5EF4-FFF2-40B4-BE49-F238E27FC236}">
                <a16:creationId xmlns:a16="http://schemas.microsoft.com/office/drawing/2014/main" id="{31D653FF-4C82-9953-4B35-EE145BE30B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8" name="Slide Number Placeholder 7">
            <a:extLst>
              <a:ext uri="{FF2B5EF4-FFF2-40B4-BE49-F238E27FC236}">
                <a16:creationId xmlns:a16="http://schemas.microsoft.com/office/drawing/2014/main" id="{9FCDDA8C-176B-89F0-CCE7-96CDDF34F4CF}"/>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75165476"/>
      </p:ext>
    </p:extLst>
  </p:cSld>
  <p:clrMapOvr>
    <a:overrideClrMapping bg1="dk1" tx1="lt1" bg2="dk2" tx2="lt2" accent1="accent1" accent2="accent2" accent3="accent3" accent4="accent4" accent5="accent5" accent6="accent6" hlink="hlink" folHlink="folHlink"/>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Solar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p:nvSpPr>
        <p:spPr>
          <a:xfrm>
            <a:off x="3736630" y="0"/>
            <a:ext cx="8455369" cy="6858000"/>
          </a:xfrm>
          <a:prstGeom prst="roundRect">
            <a:avLst>
              <a:gd name="adj" fmla="val 0"/>
            </a:avLst>
          </a:prstGeom>
          <a:gradFill flip="none" rotWithShape="1">
            <a:gsLst>
              <a:gs pos="95000">
                <a:srgbClr val="FFB314"/>
              </a:gs>
              <a:gs pos="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97415BBD-F76F-81BF-68BE-F2C1057C7151}"/>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23739F7E-AC85-406E-B9BF-F2EFBB13921D}"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a:t>
            </a:r>
          </a:p>
        </p:txBody>
      </p:sp>
      <p:pic>
        <p:nvPicPr>
          <p:cNvPr id="9" name="Graphic 8">
            <a:extLst>
              <a:ext uri="{FF2B5EF4-FFF2-40B4-BE49-F238E27FC236}">
                <a16:creationId xmlns:a16="http://schemas.microsoft.com/office/drawing/2014/main" id="{DA1F4734-E3A6-8C9A-D6C3-CA722AD39B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Slide Number Placeholder 6">
            <a:extLst>
              <a:ext uri="{FF2B5EF4-FFF2-40B4-BE49-F238E27FC236}">
                <a16:creationId xmlns:a16="http://schemas.microsoft.com/office/drawing/2014/main" id="{5A914381-0B6E-C491-9C78-9C0EC42D086B}"/>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163732770"/>
      </p:ext>
    </p:extLst>
  </p:cSld>
  <p:clrMapOvr>
    <a:overrideClrMapping bg1="dk1" tx1="lt1" bg2="dk2" tx2="lt2" accent1="accent1" accent2="accent2" accent3="accent3" accent4="accent4" accent5="accent5" accent6="accent6" hlink="hlink" folHlink="folHlink"/>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White 2/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8" name="Title Placeholder 1">
            <a:extLst>
              <a:ext uri="{FF2B5EF4-FFF2-40B4-BE49-F238E27FC236}">
                <a16:creationId xmlns:a16="http://schemas.microsoft.com/office/drawing/2014/main" id="{E5FA2283-3783-6918-8ABF-02F2D7F21362}"/>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9" name="Content Placeholder 20">
            <a:extLst>
              <a:ext uri="{FF2B5EF4-FFF2-40B4-BE49-F238E27FC236}">
                <a16:creationId xmlns:a16="http://schemas.microsoft.com/office/drawing/2014/main" id="{7897425C-E7C6-EF26-2267-981B3ED3528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7CC81F2A-A74D-2987-0689-D4C64A66FE08}"/>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2AAFDBE-4E02-4C48-B692-126AD951479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5" name="Graphic 4">
            <a:extLst>
              <a:ext uri="{FF2B5EF4-FFF2-40B4-BE49-F238E27FC236}">
                <a16:creationId xmlns:a16="http://schemas.microsoft.com/office/drawing/2014/main" id="{88B40CB5-1B9E-0B5A-DBAB-7970538FCF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Slide Number Placeholder 4">
            <a:extLst>
              <a:ext uri="{FF2B5EF4-FFF2-40B4-BE49-F238E27FC236}">
                <a16:creationId xmlns:a16="http://schemas.microsoft.com/office/drawing/2014/main" id="{85F0924F-B3EE-5F82-AB51-DBDC9C83C71C}"/>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4232754524"/>
      </p:ext>
    </p:extLst>
  </p:cSld>
  <p:clrMapOvr>
    <a:overrideClrMapping bg1="dk1" tx1="lt1" bg2="dk2" tx2="lt2" accent1="accent1" accent2="accent2" accent3="accent3" accent4="accent4" accent5="accent5" accent6="accent6" hlink="hlink" folHlink="folHlink"/>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Aurora 1/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p:nvSpPr>
        <p:spPr>
          <a:xfrm>
            <a:off x="8229600" y="0"/>
            <a:ext cx="39624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7" name="Title 4">
            <a:extLst>
              <a:ext uri="{FF2B5EF4-FFF2-40B4-BE49-F238E27FC236}">
                <a16:creationId xmlns:a16="http://schemas.microsoft.com/office/drawing/2014/main" id="{891F1277-26F4-CC9B-EB47-4D21D2A999DE}"/>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8" name="Text Placeholder 6">
            <a:extLst>
              <a:ext uri="{FF2B5EF4-FFF2-40B4-BE49-F238E27FC236}">
                <a16:creationId xmlns:a16="http://schemas.microsoft.com/office/drawing/2014/main" id="{3B33F1DB-5058-BC67-65C1-AE1D7F987547}"/>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13E1A97E-F25D-6473-432A-128EBF9CAE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A7906D41-CEA8-D301-B719-0585C7EEE0C2}"/>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6" name="Slide Number Placeholder 5">
            <a:extLst>
              <a:ext uri="{FF2B5EF4-FFF2-40B4-BE49-F238E27FC236}">
                <a16:creationId xmlns:a16="http://schemas.microsoft.com/office/drawing/2014/main" id="{B4CD0141-F9F2-39FE-66F5-06EEB4FC8BBE}"/>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218960770"/>
      </p:ext>
    </p:extLst>
  </p:cSld>
  <p:clrMapOvr>
    <a:overrideClrMapping bg1="dk1" tx1="lt1" bg2="dk2" tx2="lt2" accent1="accent1" accent2="accent2" accent3="accent3" accent4="accent4" accent5="accent5" accent6="accent6" hlink="hlink" folHlink="folHlink"/>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Solar 1/3 Vertical R with photo">
    <p:bg bwMode="ltGray">
      <p:bgPr>
        <a:solidFill>
          <a:schemeClr val="tx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C6B96B9-71B5-B536-42AA-693AE6BE70B3}"/>
              </a:ext>
            </a:extLst>
          </p:cNvPr>
          <p:cNvSpPr/>
          <p:nvPr/>
        </p:nvSpPr>
        <p:spPr>
          <a:xfrm>
            <a:off x="8229600" y="0"/>
            <a:ext cx="3962399" cy="6858000"/>
          </a:xfrm>
          <a:prstGeom prst="roundRect">
            <a:avLst>
              <a:gd name="adj" fmla="val 0"/>
            </a:avLst>
          </a:prstGeom>
          <a:gradFill flip="none" rotWithShape="1">
            <a:gsLst>
              <a:gs pos="100000">
                <a:srgbClr val="FFB314"/>
              </a:gs>
              <a:gs pos="300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6" name="Title 4">
            <a:extLst>
              <a:ext uri="{FF2B5EF4-FFF2-40B4-BE49-F238E27FC236}">
                <a16:creationId xmlns:a16="http://schemas.microsoft.com/office/drawing/2014/main" id="{90BABBC4-3489-D976-6E61-F322903E7954}"/>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9" name="Text Placeholder 6">
            <a:extLst>
              <a:ext uri="{FF2B5EF4-FFF2-40B4-BE49-F238E27FC236}">
                <a16:creationId xmlns:a16="http://schemas.microsoft.com/office/drawing/2014/main" id="{3E4C09AA-B7F9-4D66-7B42-9DC887E3CE44}"/>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63CDA8A-8AC0-3419-02C9-3D1338E7E8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2DC4F4D6-4F06-CF42-5692-77B64E8D9DCF}"/>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7" name="Slide Number Placeholder 6">
            <a:extLst>
              <a:ext uri="{FF2B5EF4-FFF2-40B4-BE49-F238E27FC236}">
                <a16:creationId xmlns:a16="http://schemas.microsoft.com/office/drawing/2014/main" id="{8A7B7D57-36B6-5637-4C1E-1042F2E09087}"/>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327561803"/>
      </p:ext>
    </p:extLst>
  </p:cSld>
  <p:clrMapOvr>
    <a:overrideClrMapping bg1="dk1" tx1="lt1" bg2="dk2" tx2="lt2" accent1="accent1" accent2="accent2" accent3="accent3" accent4="accent4" accent5="accent5" accent6="accent6" hlink="hlink" folHlink="folHlink"/>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White 1/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6" name="Title 4">
            <a:extLst>
              <a:ext uri="{FF2B5EF4-FFF2-40B4-BE49-F238E27FC236}">
                <a16:creationId xmlns:a16="http://schemas.microsoft.com/office/drawing/2014/main" id="{48C89493-E0C4-2A21-1144-6E48D6AAA7F1}"/>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bg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9" name="Text Placeholder 6">
            <a:extLst>
              <a:ext uri="{FF2B5EF4-FFF2-40B4-BE49-F238E27FC236}">
                <a16:creationId xmlns:a16="http://schemas.microsoft.com/office/drawing/2014/main" id="{CF78B3F8-E34A-04D6-F441-B49D850C41D6}"/>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0C4878B-F6C2-B27A-A785-95D1E41189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B0C188E1-CD1E-8CD5-858D-1CFD843ADDCC}"/>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7" name="Footer Placeholder 4">
            <a:extLst>
              <a:ext uri="{FF2B5EF4-FFF2-40B4-BE49-F238E27FC236}">
                <a16:creationId xmlns:a16="http://schemas.microsoft.com/office/drawing/2014/main" id="{7698C791-1943-05BB-1FF0-75744C39D24D}"/>
              </a:ext>
            </a:extLst>
          </p:cNvPr>
          <p:cNvSpPr txBox="1">
            <a:spLocks/>
          </p:cNvSpPr>
          <p:nvPr/>
        </p:nvSpPr>
        <p:spPr>
          <a:xfrm>
            <a:off x="4191000" y="65107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5" name="Slide Number Placeholder 4">
            <a:extLst>
              <a:ext uri="{FF2B5EF4-FFF2-40B4-BE49-F238E27FC236}">
                <a16:creationId xmlns:a16="http://schemas.microsoft.com/office/drawing/2014/main" id="{0E56167B-B274-4DFD-2FE2-21E0349D2685}"/>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4157906227"/>
      </p:ext>
    </p:extLst>
  </p:cSld>
  <p:clrMapOvr>
    <a:overrideClrMapping bg1="dk1" tx1="lt1" bg2="dk2" tx2="lt2" accent1="accent1" accent2="accent2" accent3="accent3" accent4="accent4" accent5="accent5" accent6="accent6" hlink="hlink" folHlink="folHlink"/>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urora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p:nvSpPr>
        <p:spPr>
          <a:xfrm>
            <a:off x="5791200" y="0"/>
            <a:ext cx="64008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1013C657-D3A3-7731-94BE-B0E43928BF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Footer Placeholder 4">
            <a:extLst>
              <a:ext uri="{FF2B5EF4-FFF2-40B4-BE49-F238E27FC236}">
                <a16:creationId xmlns:a16="http://schemas.microsoft.com/office/drawing/2014/main" id="{D2607E28-0693-319C-CB49-E6DEE86025BD}"/>
              </a:ext>
            </a:extLst>
          </p:cNvPr>
          <p:cNvSpPr txBox="1">
            <a:spLocks/>
          </p:cNvSpPr>
          <p:nvPr/>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8" name="Slide Number Placeholder 7">
            <a:extLst>
              <a:ext uri="{FF2B5EF4-FFF2-40B4-BE49-F238E27FC236}">
                <a16:creationId xmlns:a16="http://schemas.microsoft.com/office/drawing/2014/main" id="{65A5983F-606A-CE8B-40C9-C2538CE7E282}"/>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302343434"/>
      </p:ext>
    </p:extLst>
  </p:cSld>
  <p:clrMapOvr>
    <a:overrideClrMapping bg1="dk1" tx1="lt1" bg2="dk2" tx2="lt2" accent1="accent1" accent2="accent2" accent3="accent3" accent4="accent4" accent5="accent5" accent6="accent6" hlink="hlink" folHlink="folHlink"/>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olar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p:nvSpPr>
        <p:spPr>
          <a:xfrm>
            <a:off x="5791200" y="0"/>
            <a:ext cx="6400800" cy="6858000"/>
          </a:xfrm>
          <a:prstGeom prst="roundRect">
            <a:avLst>
              <a:gd name="adj" fmla="val 0"/>
            </a:avLst>
          </a:prstGeom>
          <a:gradFill flip="none" rotWithShape="1">
            <a:gsLst>
              <a:gs pos="100000">
                <a:srgbClr val="FFB314"/>
              </a:gs>
              <a:gs pos="5000">
                <a:schemeClr val="bg2"/>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9" name="Title Placeholder 1">
            <a:extLst>
              <a:ext uri="{FF2B5EF4-FFF2-40B4-BE49-F238E27FC236}">
                <a16:creationId xmlns:a16="http://schemas.microsoft.com/office/drawing/2014/main" id="{514597B1-FFFF-8847-2359-01B82ED35668}"/>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11" name="Content Placeholder 20">
            <a:extLst>
              <a:ext uri="{FF2B5EF4-FFF2-40B4-BE49-F238E27FC236}">
                <a16:creationId xmlns:a16="http://schemas.microsoft.com/office/drawing/2014/main" id="{CB555E74-8201-C10D-0D6F-5D53C85E9874}"/>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AAD7D7AA-85D5-50E9-A12C-ADF713F603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6" name="Footer Placeholder 4">
            <a:extLst>
              <a:ext uri="{FF2B5EF4-FFF2-40B4-BE49-F238E27FC236}">
                <a16:creationId xmlns:a16="http://schemas.microsoft.com/office/drawing/2014/main" id="{76BBB8B3-729C-5F44-B107-EDCB334C1335}"/>
              </a:ext>
            </a:extLst>
          </p:cNvPr>
          <p:cNvSpPr txBox="1">
            <a:spLocks/>
          </p:cNvSpPr>
          <p:nvPr/>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5" name="Slide Number Placeholder 4">
            <a:extLst>
              <a:ext uri="{FF2B5EF4-FFF2-40B4-BE49-F238E27FC236}">
                <a16:creationId xmlns:a16="http://schemas.microsoft.com/office/drawing/2014/main" id="{A64067AC-3632-B016-221B-A1EDC6DFDDAE}"/>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4075629179"/>
      </p:ext>
    </p:extLst>
  </p:cSld>
  <p:clrMapOvr>
    <a:overrideClrMapping bg1="dk1" tx1="lt1" bg2="dk2" tx2="lt2" accent1="accent1" accent2="accent2" accent3="accent3" accent4="accent4" accent5="accent5" accent6="accent6" hlink="hlink" folHlink="folHlink"/>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White 1/2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8" name="Title Placeholder 1">
            <a:extLst>
              <a:ext uri="{FF2B5EF4-FFF2-40B4-BE49-F238E27FC236}">
                <a16:creationId xmlns:a16="http://schemas.microsoft.com/office/drawing/2014/main" id="{08B33E6B-2365-80ED-C0C4-B2FE131BD5E7}"/>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9" name="Content Placeholder 20">
            <a:extLst>
              <a:ext uri="{FF2B5EF4-FFF2-40B4-BE49-F238E27FC236}">
                <a16:creationId xmlns:a16="http://schemas.microsoft.com/office/drawing/2014/main" id="{1E0CF8C2-FFF2-E18F-A12A-5C08DE5932E1}"/>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AE286645-F2C5-42F7-1710-136ABCA646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214029F7-460C-7693-0A6B-ADDFDEA43AAF}"/>
              </a:ext>
            </a:extLst>
          </p:cNvPr>
          <p:cNvSpPr txBox="1">
            <a:spLocks/>
          </p:cNvSpPr>
          <p:nvPr/>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sp>
        <p:nvSpPr>
          <p:cNvPr id="6" name="Slide Number Placeholder 4">
            <a:extLst>
              <a:ext uri="{FF2B5EF4-FFF2-40B4-BE49-F238E27FC236}">
                <a16:creationId xmlns:a16="http://schemas.microsoft.com/office/drawing/2014/main" id="{AB93EA93-8BEB-2BF8-34FB-FAD7B11C2CCD}"/>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67065237"/>
      </p:ext>
    </p:extLst>
  </p:cSld>
  <p:clrMapOvr>
    <a:overrideClrMapping bg1="dk1" tx1="lt1" bg2="dk2" tx2="lt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935036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bg bwMode="ltGray">
      <p:bgPr>
        <a:solidFill>
          <a:schemeClr val="bg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C0F1608-8C29-59FD-2083-7DA7A20953A8}"/>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2" name="Slide Number Placeholder 4">
            <a:extLst>
              <a:ext uri="{FF2B5EF4-FFF2-40B4-BE49-F238E27FC236}">
                <a16:creationId xmlns:a16="http://schemas.microsoft.com/office/drawing/2014/main" id="{CEEF9F7B-597F-004F-692F-C93F9556DF31}"/>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82213101"/>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slide">
    <p:bg bwMode="ltGray">
      <p:bgPr>
        <a:solidFill>
          <a:schemeClr val="bg1"/>
        </a:solidFill>
        <a:effectLst/>
      </p:bgPr>
    </p:bg>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20BBE11B-F081-29AE-A18F-EFE2A4352179}"/>
              </a:ext>
            </a:extLst>
          </p:cNvPr>
          <p:cNvSpPr>
            <a:spLocks noGrp="1"/>
          </p:cNvSpPr>
          <p:nvPr>
            <p:ph type="body" sz="quarter" idx="12" hasCustomPrompt="1"/>
          </p:nvPr>
        </p:nvSpPr>
        <p:spPr>
          <a:xfrm>
            <a:off x="457012" y="1586363"/>
            <a:ext cx="11201588" cy="381000"/>
          </a:xfrm>
          <a:prstGeom prst="rect">
            <a:avLst/>
          </a:prstGeom>
        </p:spPr>
        <p:txBody>
          <a:bodyPr/>
          <a:lstStyle>
            <a:lvl1pPr algn="ctr">
              <a:lnSpc>
                <a:spcPct val="100000"/>
              </a:lnSpc>
              <a:spcBef>
                <a:spcPts val="0"/>
              </a:spcBef>
              <a:spcAft>
                <a:spcPts val="0"/>
              </a:spcAft>
              <a:defRPr sz="1867" b="1" i="0">
                <a:solidFill>
                  <a:schemeClr val="tx1"/>
                </a:solidFill>
                <a:latin typeface="Segoe UI" panose="020B0502040204020203" pitchFamily="34" charset="0"/>
                <a:cs typeface="Segoe UI" panose="020B0502040204020203" pitchFamily="34" charset="0"/>
              </a:defRPr>
            </a:lvl1pPr>
            <a:lvl2pPr marL="120648" indent="0" algn="ctr">
              <a:buNone/>
              <a:defRPr sz="1867"/>
            </a:lvl2pPr>
          </a:lstStyle>
          <a:p>
            <a:pPr lvl="0"/>
            <a:r>
              <a:rPr lang="en-US" altLang="ja-JP" dirty="0"/>
              <a:t>Chart title</a:t>
            </a:r>
          </a:p>
        </p:txBody>
      </p:sp>
      <p:sp>
        <p:nvSpPr>
          <p:cNvPr id="5" name="Title Placeholder 1">
            <a:extLst>
              <a:ext uri="{FF2B5EF4-FFF2-40B4-BE49-F238E27FC236}">
                <a16:creationId xmlns:a16="http://schemas.microsoft.com/office/drawing/2014/main" id="{B993E35D-6623-69CE-8CA1-55F2039F2B2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257D134A-1BB6-0635-B3CB-F98D0BFE8EE5}"/>
              </a:ext>
            </a:extLst>
          </p:cNvPr>
          <p:cNvSpPr>
            <a:spLocks noGrp="1"/>
          </p:cNvSpPr>
          <p:nvPr>
            <p:ph sz="quarter" idx="10"/>
          </p:nvPr>
        </p:nvSpPr>
        <p:spPr>
          <a:xfrm>
            <a:off x="457200" y="2108834"/>
            <a:ext cx="11201588" cy="406336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4">
            <a:extLst>
              <a:ext uri="{FF2B5EF4-FFF2-40B4-BE49-F238E27FC236}">
                <a16:creationId xmlns:a16="http://schemas.microsoft.com/office/drawing/2014/main" id="{80B8D972-FACB-673D-846C-CE6173F0D0BA}"/>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303013443"/>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ntent">
    <p:bg bwMode="ltGray">
      <p:bgPr>
        <a:solidFill>
          <a:schemeClr val="bg1"/>
        </a:solidFill>
        <a:effectLst/>
      </p:bgPr>
    </p:bg>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1" y="1598456"/>
            <a:ext cx="5486399"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C10672FB-FE69-1CCA-A1F1-FF4A9F3917C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7" name="Content Placeholder 20">
            <a:extLst>
              <a:ext uri="{FF2B5EF4-FFF2-40B4-BE49-F238E27FC236}">
                <a16:creationId xmlns:a16="http://schemas.microsoft.com/office/drawing/2014/main" id="{0809630D-F471-4BBB-6E9E-088BC38D5B99}"/>
              </a:ext>
            </a:extLst>
          </p:cNvPr>
          <p:cNvSpPr>
            <a:spLocks noGrp="1"/>
          </p:cNvSpPr>
          <p:nvPr>
            <p:ph sz="quarter" idx="11"/>
          </p:nvPr>
        </p:nvSpPr>
        <p:spPr>
          <a:xfrm>
            <a:off x="6170139" y="1598456"/>
            <a:ext cx="5486400"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4">
            <a:extLst>
              <a:ext uri="{FF2B5EF4-FFF2-40B4-BE49-F238E27FC236}">
                <a16:creationId xmlns:a16="http://schemas.microsoft.com/office/drawing/2014/main" id="{B886C5D2-F911-9521-C614-92204D8DEE99}"/>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043799602"/>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Aurora Banner Three Content">
    <p:bg bwMode="ltGray">
      <p:bgPr>
        <a:solidFill>
          <a:schemeClr val="bg1"/>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B483A01-7E57-CFAC-1C71-404801E226DC}"/>
              </a:ext>
            </a:extLst>
          </p:cNvPr>
          <p:cNvSpPr/>
          <p:nvPr/>
        </p:nvSpPr>
        <p:spPr>
          <a:xfrm>
            <a:off x="8191108"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4" name="Oval 23">
            <a:extLst>
              <a:ext uri="{FF2B5EF4-FFF2-40B4-BE49-F238E27FC236}">
                <a16:creationId xmlns:a16="http://schemas.microsoft.com/office/drawing/2014/main" id="{FA659CED-376E-71E9-2699-6AAC99DCD34B}"/>
              </a:ext>
            </a:extLst>
          </p:cNvPr>
          <p:cNvSpPr/>
          <p:nvPr/>
        </p:nvSpPr>
        <p:spPr>
          <a:xfrm>
            <a:off x="446184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3" name="Oval 22">
            <a:extLst>
              <a:ext uri="{FF2B5EF4-FFF2-40B4-BE49-F238E27FC236}">
                <a16:creationId xmlns:a16="http://schemas.microsoft.com/office/drawing/2014/main" id="{6CDE9A2C-1854-B75C-6F67-39DB3DDCDE99}"/>
              </a:ext>
            </a:extLst>
          </p:cNvPr>
          <p:cNvSpPr/>
          <p:nvPr/>
        </p:nvSpPr>
        <p:spPr>
          <a:xfrm>
            <a:off x="74492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584684" y="4523519"/>
            <a:ext cx="3466156"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5554552" y="1331572"/>
            <a:ext cx="6104047" cy="2251096"/>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5" name="Picture Placeholder 3">
            <a:extLst>
              <a:ext uri="{FF2B5EF4-FFF2-40B4-BE49-F238E27FC236}">
                <a16:creationId xmlns:a16="http://schemas.microsoft.com/office/drawing/2014/main" id="{8E871675-F55E-415E-D2CE-EA2C89213219}"/>
              </a:ext>
            </a:extLst>
          </p:cNvPr>
          <p:cNvSpPr>
            <a:spLocks noGrp="1"/>
          </p:cNvSpPr>
          <p:nvPr>
            <p:ph type="pic" sz="quarter" idx="68" hasCustomPrompt="1"/>
          </p:nvPr>
        </p:nvSpPr>
        <p:spPr>
          <a:xfrm>
            <a:off x="744920"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10" name="Content Placeholder 20">
            <a:extLst>
              <a:ext uri="{FF2B5EF4-FFF2-40B4-BE49-F238E27FC236}">
                <a16:creationId xmlns:a16="http://schemas.microsoft.com/office/drawing/2014/main" id="{104EBF8D-6387-AF8C-EE80-9B0DAEE9A0CC}"/>
              </a:ext>
            </a:extLst>
          </p:cNvPr>
          <p:cNvSpPr>
            <a:spLocks noGrp="1"/>
          </p:cNvSpPr>
          <p:nvPr>
            <p:ph sz="quarter" idx="69"/>
          </p:nvPr>
        </p:nvSpPr>
        <p:spPr>
          <a:xfrm>
            <a:off x="822960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3" name="Content Placeholder 20">
            <a:extLst>
              <a:ext uri="{FF2B5EF4-FFF2-40B4-BE49-F238E27FC236}">
                <a16:creationId xmlns:a16="http://schemas.microsoft.com/office/drawing/2014/main" id="{A0E565E7-C8ED-23C6-D849-A8EF8B8FBE3C}"/>
              </a:ext>
            </a:extLst>
          </p:cNvPr>
          <p:cNvSpPr>
            <a:spLocks noGrp="1"/>
          </p:cNvSpPr>
          <p:nvPr>
            <p:ph sz="quarter" idx="71"/>
          </p:nvPr>
        </p:nvSpPr>
        <p:spPr>
          <a:xfrm>
            <a:off x="448726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5" name="Content Placeholder 20">
            <a:extLst>
              <a:ext uri="{FF2B5EF4-FFF2-40B4-BE49-F238E27FC236}">
                <a16:creationId xmlns:a16="http://schemas.microsoft.com/office/drawing/2014/main" id="{5678B089-C19E-5786-E658-4A3C3D7AC01A}"/>
              </a:ext>
            </a:extLst>
          </p:cNvPr>
          <p:cNvSpPr>
            <a:spLocks noGrp="1"/>
          </p:cNvSpPr>
          <p:nvPr>
            <p:ph sz="quarter" idx="73"/>
          </p:nvPr>
        </p:nvSpPr>
        <p:spPr>
          <a:xfrm>
            <a:off x="457200" y="1331571"/>
            <a:ext cx="5097352" cy="2251096"/>
          </a:xfrm>
          <a:prstGeom prst="roundRect">
            <a:avLst>
              <a:gd name="adj" fmla="val 0"/>
            </a:avLst>
          </a:prstGeom>
          <a:gradFill>
            <a:gsLst>
              <a:gs pos="100000">
                <a:srgbClr val="FF5800"/>
              </a:gs>
              <a:gs pos="0">
                <a:srgbClr val="CE0569"/>
              </a:gs>
            </a:gsLst>
            <a:lin ang="13500000" scaled="1"/>
          </a:gradFill>
        </p:spPr>
        <p:txBody>
          <a:bodyPr anchor="ctr"/>
          <a:lstStyle>
            <a:lvl1pPr marL="239178" indent="0">
              <a:tabLst/>
              <a:defRPr sz="1867" b="1" i="0">
                <a:solidFill>
                  <a:schemeClr val="bg1"/>
                </a:solidFill>
                <a:latin typeface="Segoe UI" panose="020B0502040204020203" pitchFamily="34" charset="0"/>
                <a:cs typeface="Segoe UI" panose="020B0502040204020203" pitchFamily="34" charset="0"/>
              </a:defRPr>
            </a:lvl1pPr>
            <a:lvl2pPr marL="239178" indent="0">
              <a:buNone/>
              <a:tabLst/>
              <a:defRPr sz="1867" b="1" i="0">
                <a:solidFill>
                  <a:schemeClr val="bg1"/>
                </a:solidFill>
                <a:latin typeface="Segoe UI" panose="020B0502040204020203" pitchFamily="34" charset="0"/>
                <a:cs typeface="Segoe UI" panose="020B0502040204020203" pitchFamily="34" charset="0"/>
              </a:defRPr>
            </a:lvl2pPr>
            <a:lvl3pPr>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p:txBody>
      </p:sp>
      <p:sp>
        <p:nvSpPr>
          <p:cNvPr id="20" name="Picture Placeholder 3">
            <a:extLst>
              <a:ext uri="{FF2B5EF4-FFF2-40B4-BE49-F238E27FC236}">
                <a16:creationId xmlns:a16="http://schemas.microsoft.com/office/drawing/2014/main" id="{0DB2B160-0C6D-8543-D57F-3A49B7036EDC}"/>
              </a:ext>
            </a:extLst>
          </p:cNvPr>
          <p:cNvSpPr>
            <a:spLocks noGrp="1"/>
          </p:cNvSpPr>
          <p:nvPr>
            <p:ph type="pic" sz="quarter" idx="74" hasCustomPrompt="1"/>
          </p:nvPr>
        </p:nvSpPr>
        <p:spPr>
          <a:xfrm>
            <a:off x="4473052"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2" name="Picture Placeholder 3">
            <a:extLst>
              <a:ext uri="{FF2B5EF4-FFF2-40B4-BE49-F238E27FC236}">
                <a16:creationId xmlns:a16="http://schemas.microsoft.com/office/drawing/2014/main" id="{9CDF0677-C4FE-9DCE-772C-68D97A472444}"/>
              </a:ext>
            </a:extLst>
          </p:cNvPr>
          <p:cNvSpPr>
            <a:spLocks noGrp="1"/>
          </p:cNvSpPr>
          <p:nvPr>
            <p:ph type="pic" sz="quarter" idx="75" hasCustomPrompt="1"/>
          </p:nvPr>
        </p:nvSpPr>
        <p:spPr>
          <a:xfrm>
            <a:off x="8191108"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 name="Title Placeholder 1">
            <a:extLst>
              <a:ext uri="{FF2B5EF4-FFF2-40B4-BE49-F238E27FC236}">
                <a16:creationId xmlns:a16="http://schemas.microsoft.com/office/drawing/2014/main" id="{F59EBCC7-C215-DA6B-868F-571167DAC4FA}"/>
              </a:ext>
            </a:extLst>
          </p:cNvPr>
          <p:cNvSpPr>
            <a:spLocks noGrp="1"/>
          </p:cNvSpPr>
          <p:nvPr>
            <p:ph type="title"/>
          </p:nvPr>
        </p:nvSpPr>
        <p:spPr>
          <a:xfrm>
            <a:off x="457888" y="457200"/>
            <a:ext cx="11200711" cy="64461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Slide Number Placeholder 4">
            <a:extLst>
              <a:ext uri="{FF2B5EF4-FFF2-40B4-BE49-F238E27FC236}">
                <a16:creationId xmlns:a16="http://schemas.microsoft.com/office/drawing/2014/main" id="{D1358416-0DC9-4603-045A-FB003C0D971E}"/>
              </a:ext>
            </a:extLst>
          </p:cNvPr>
          <p:cNvSpPr>
            <a:spLocks noGrp="1"/>
          </p:cNvSpPr>
          <p:nvPr>
            <p:ph type="sldNum" sz="quarter" idx="76"/>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630303413"/>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Aurora Four Content R">
    <p:bg bwMode="ltGray">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2" y="3868252"/>
            <a:ext cx="4952997" cy="2999997"/>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2" name="Rectangle 1">
            <a:extLst>
              <a:ext uri="{FF2B5EF4-FFF2-40B4-BE49-F238E27FC236}">
                <a16:creationId xmlns:a16="http://schemas.microsoft.com/office/drawing/2014/main" id="{EC5A0173-42CE-1093-0617-F92C66741761}"/>
              </a:ext>
            </a:extLst>
          </p:cNvPr>
          <p:cNvSpPr/>
          <p:nvPr/>
        </p:nvSpPr>
        <p:spPr>
          <a:xfrm>
            <a:off x="4953000" y="1"/>
            <a:ext cx="7239001" cy="6868248"/>
          </a:xfrm>
          <a:prstGeom prst="rect">
            <a:avLst/>
          </a:prstGeom>
          <a:gradFill flip="none" rotWithShape="1">
            <a:gsLst>
              <a:gs pos="100000">
                <a:srgbClr val="FF5800"/>
              </a:gs>
              <a:gs pos="0">
                <a:srgbClr val="CE056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Title Placeholder 1">
            <a:extLst>
              <a:ext uri="{FF2B5EF4-FFF2-40B4-BE49-F238E27FC236}">
                <a16:creationId xmlns:a16="http://schemas.microsoft.com/office/drawing/2014/main" id="{34C086F6-18CD-E4D9-FDFE-07F5A47AE03E}"/>
              </a:ext>
            </a:extLst>
          </p:cNvPr>
          <p:cNvSpPr>
            <a:spLocks noGrp="1"/>
          </p:cNvSpPr>
          <p:nvPr>
            <p:ph type="title" hasCustomPrompt="1"/>
          </p:nvPr>
        </p:nvSpPr>
        <p:spPr>
          <a:xfrm>
            <a:off x="457488" y="457200"/>
            <a:ext cx="4228030" cy="111061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a:t>
            </a:r>
            <a:br>
              <a:rPr lang="en-GB" dirty="0"/>
            </a:br>
            <a:r>
              <a:rPr lang="en-GB" dirty="0"/>
              <a:t>Master title style</a:t>
            </a:r>
            <a:endParaRPr lang="en-US" dirty="0"/>
          </a:p>
        </p:txBody>
      </p:sp>
      <p:sp>
        <p:nvSpPr>
          <p:cNvPr id="6" name="Content Placeholder 20">
            <a:extLst>
              <a:ext uri="{FF2B5EF4-FFF2-40B4-BE49-F238E27FC236}">
                <a16:creationId xmlns:a16="http://schemas.microsoft.com/office/drawing/2014/main" id="{60A0D598-4F30-860D-B164-86E542C3618E}"/>
              </a:ext>
            </a:extLst>
          </p:cNvPr>
          <p:cNvSpPr>
            <a:spLocks noGrp="1"/>
          </p:cNvSpPr>
          <p:nvPr>
            <p:ph sz="quarter" idx="10"/>
          </p:nvPr>
        </p:nvSpPr>
        <p:spPr>
          <a:xfrm>
            <a:off x="457200" y="1717583"/>
            <a:ext cx="4228361" cy="175323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grpSp>
        <p:nvGrpSpPr>
          <p:cNvPr id="26" name="Group 25">
            <a:extLst>
              <a:ext uri="{FF2B5EF4-FFF2-40B4-BE49-F238E27FC236}">
                <a16:creationId xmlns:a16="http://schemas.microsoft.com/office/drawing/2014/main" id="{32468F35-3C59-6952-677B-91EE28176769}"/>
              </a:ext>
            </a:extLst>
          </p:cNvPr>
          <p:cNvGrpSpPr/>
          <p:nvPr/>
        </p:nvGrpSpPr>
        <p:grpSpPr>
          <a:xfrm>
            <a:off x="8588153" y="342585"/>
            <a:ext cx="161856" cy="6015799"/>
            <a:chOff x="6748423" y="256938"/>
            <a:chExt cx="0" cy="4609786"/>
          </a:xfrm>
        </p:grpSpPr>
        <p:cxnSp>
          <p:nvCxnSpPr>
            <p:cNvPr id="9" name="Straight Connector 8">
              <a:extLst>
                <a:ext uri="{FF2B5EF4-FFF2-40B4-BE49-F238E27FC236}">
                  <a16:creationId xmlns:a16="http://schemas.microsoft.com/office/drawing/2014/main" id="{A29B5F95-C554-67FD-B130-6A8618D97D70}"/>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14B44A-B9A2-0DF8-54BE-C2F6BE73112E}"/>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B946AA4-CDE8-9BEB-6151-6A8AB355B3E6}"/>
              </a:ext>
            </a:extLst>
          </p:cNvPr>
          <p:cNvGrpSpPr/>
          <p:nvPr/>
        </p:nvGrpSpPr>
        <p:grpSpPr>
          <a:xfrm rot="5400000">
            <a:off x="8588153" y="360935"/>
            <a:ext cx="0" cy="6146381"/>
            <a:chOff x="6748423" y="256938"/>
            <a:chExt cx="0" cy="4609786"/>
          </a:xfrm>
        </p:grpSpPr>
        <p:cxnSp>
          <p:nvCxnSpPr>
            <p:cNvPr id="28" name="Straight Connector 27">
              <a:extLst>
                <a:ext uri="{FF2B5EF4-FFF2-40B4-BE49-F238E27FC236}">
                  <a16:creationId xmlns:a16="http://schemas.microsoft.com/office/drawing/2014/main" id="{4032B3C3-D068-2F0F-9637-744E6707342C}"/>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C72096-0A4A-3731-1C6F-E0F903D31D6A}"/>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Content Placeholder 20">
            <a:extLst>
              <a:ext uri="{FF2B5EF4-FFF2-40B4-BE49-F238E27FC236}">
                <a16:creationId xmlns:a16="http://schemas.microsoft.com/office/drawing/2014/main" id="{8D539774-FE16-CA2B-882C-E2D3113646D2}"/>
              </a:ext>
            </a:extLst>
          </p:cNvPr>
          <p:cNvSpPr>
            <a:spLocks noGrp="1"/>
          </p:cNvSpPr>
          <p:nvPr>
            <p:ph sz="quarter" idx="13" hasCustomPrompt="1"/>
          </p:nvPr>
        </p:nvSpPr>
        <p:spPr>
          <a:xfrm>
            <a:off x="5514962"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1" name="Picture Placeholder 3">
            <a:extLst>
              <a:ext uri="{FF2B5EF4-FFF2-40B4-BE49-F238E27FC236}">
                <a16:creationId xmlns:a16="http://schemas.microsoft.com/office/drawing/2014/main" id="{95378D7F-17CD-74B7-B68D-734E0CE1CB7D}"/>
              </a:ext>
            </a:extLst>
          </p:cNvPr>
          <p:cNvSpPr>
            <a:spLocks noGrp="1"/>
          </p:cNvSpPr>
          <p:nvPr>
            <p:ph type="pic" sz="quarter" idx="68" hasCustomPrompt="1"/>
          </p:nvPr>
        </p:nvSpPr>
        <p:spPr>
          <a:xfrm>
            <a:off x="6461620"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2" name="Content Placeholder 20">
            <a:extLst>
              <a:ext uri="{FF2B5EF4-FFF2-40B4-BE49-F238E27FC236}">
                <a16:creationId xmlns:a16="http://schemas.microsoft.com/office/drawing/2014/main" id="{856B6660-D8E6-B644-ABED-70772559F508}"/>
              </a:ext>
            </a:extLst>
          </p:cNvPr>
          <p:cNvSpPr>
            <a:spLocks noGrp="1"/>
          </p:cNvSpPr>
          <p:nvPr>
            <p:ph sz="quarter" idx="69" hasCustomPrompt="1"/>
          </p:nvPr>
        </p:nvSpPr>
        <p:spPr>
          <a:xfrm>
            <a:off x="8855637"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3" name="Picture Placeholder 3">
            <a:extLst>
              <a:ext uri="{FF2B5EF4-FFF2-40B4-BE49-F238E27FC236}">
                <a16:creationId xmlns:a16="http://schemas.microsoft.com/office/drawing/2014/main" id="{77598910-7082-DB63-9C9D-3F3084776108}"/>
              </a:ext>
            </a:extLst>
          </p:cNvPr>
          <p:cNvSpPr>
            <a:spLocks noGrp="1"/>
          </p:cNvSpPr>
          <p:nvPr>
            <p:ph type="pic" sz="quarter" idx="70" hasCustomPrompt="1"/>
          </p:nvPr>
        </p:nvSpPr>
        <p:spPr>
          <a:xfrm>
            <a:off x="9802294"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4" name="Content Placeholder 20">
            <a:extLst>
              <a:ext uri="{FF2B5EF4-FFF2-40B4-BE49-F238E27FC236}">
                <a16:creationId xmlns:a16="http://schemas.microsoft.com/office/drawing/2014/main" id="{B243BB10-A639-6C24-849B-D234C6912248}"/>
              </a:ext>
            </a:extLst>
          </p:cNvPr>
          <p:cNvSpPr>
            <a:spLocks noGrp="1"/>
          </p:cNvSpPr>
          <p:nvPr>
            <p:ph sz="quarter" idx="71" hasCustomPrompt="1"/>
          </p:nvPr>
        </p:nvSpPr>
        <p:spPr>
          <a:xfrm>
            <a:off x="5514962"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5" name="Picture Placeholder 3">
            <a:extLst>
              <a:ext uri="{FF2B5EF4-FFF2-40B4-BE49-F238E27FC236}">
                <a16:creationId xmlns:a16="http://schemas.microsoft.com/office/drawing/2014/main" id="{820F2428-B792-2CA0-7F60-B98B438E382B}"/>
              </a:ext>
            </a:extLst>
          </p:cNvPr>
          <p:cNvSpPr>
            <a:spLocks noGrp="1"/>
          </p:cNvSpPr>
          <p:nvPr>
            <p:ph type="pic" sz="quarter" idx="72" hasCustomPrompt="1"/>
          </p:nvPr>
        </p:nvSpPr>
        <p:spPr>
          <a:xfrm>
            <a:off x="6461620"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6" name="Content Placeholder 20">
            <a:extLst>
              <a:ext uri="{FF2B5EF4-FFF2-40B4-BE49-F238E27FC236}">
                <a16:creationId xmlns:a16="http://schemas.microsoft.com/office/drawing/2014/main" id="{CB16E9E0-B37D-1BD2-E751-4F8172370FBA}"/>
              </a:ext>
            </a:extLst>
          </p:cNvPr>
          <p:cNvSpPr>
            <a:spLocks noGrp="1"/>
          </p:cNvSpPr>
          <p:nvPr>
            <p:ph sz="quarter" idx="73" hasCustomPrompt="1"/>
          </p:nvPr>
        </p:nvSpPr>
        <p:spPr>
          <a:xfrm>
            <a:off x="8855637"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7" name="Picture Placeholder 3">
            <a:extLst>
              <a:ext uri="{FF2B5EF4-FFF2-40B4-BE49-F238E27FC236}">
                <a16:creationId xmlns:a16="http://schemas.microsoft.com/office/drawing/2014/main" id="{82709724-47A5-8847-ED27-B22AD83EB902}"/>
              </a:ext>
            </a:extLst>
          </p:cNvPr>
          <p:cNvSpPr>
            <a:spLocks noGrp="1"/>
          </p:cNvSpPr>
          <p:nvPr>
            <p:ph type="pic" sz="quarter" idx="74" hasCustomPrompt="1"/>
          </p:nvPr>
        </p:nvSpPr>
        <p:spPr>
          <a:xfrm>
            <a:off x="9802294"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pic>
        <p:nvPicPr>
          <p:cNvPr id="10" name="Graphic 9">
            <a:extLst>
              <a:ext uri="{FF2B5EF4-FFF2-40B4-BE49-F238E27FC236}">
                <a16:creationId xmlns:a16="http://schemas.microsoft.com/office/drawing/2014/main" id="{47B0979D-E461-0754-22CE-7DDD212A7D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6B2DE4E1-5CEE-6358-749D-7B00CBEE7DF5}"/>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691D375-04E8-4F9A-8ABB-2AAB9EE5542A}"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sp>
        <p:nvSpPr>
          <p:cNvPr id="7" name="Slide Number Placeholder 6">
            <a:extLst>
              <a:ext uri="{FF2B5EF4-FFF2-40B4-BE49-F238E27FC236}">
                <a16:creationId xmlns:a16="http://schemas.microsoft.com/office/drawing/2014/main" id="{9A28F9A9-E0BA-BE49-0FF7-C75096ACCB95}"/>
              </a:ext>
            </a:extLst>
          </p:cNvPr>
          <p:cNvSpPr>
            <a:spLocks noGrp="1"/>
          </p:cNvSpPr>
          <p:nvPr>
            <p:ph type="sldNum" sz="quarter" idx="75"/>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26334385"/>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L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A93532-71D0-D05E-6EE7-F2E82D104578}"/>
              </a:ext>
            </a:extLst>
          </p:cNvPr>
          <p:cNvGrpSpPr/>
          <p:nvPr/>
        </p:nvGrpSpPr>
        <p:grpSpPr>
          <a:xfrm>
            <a:off x="0" y="4438650"/>
            <a:ext cx="3902176" cy="2419350"/>
            <a:chOff x="0" y="3874168"/>
            <a:chExt cx="4812632" cy="2983832"/>
          </a:xfrm>
        </p:grpSpPr>
        <p:pic>
          <p:nvPicPr>
            <p:cNvPr id="3" name="Picture 2" descr="A picture containing icon&#10;&#10;Description automatically generated">
              <a:extLst>
                <a:ext uri="{FF2B5EF4-FFF2-40B4-BE49-F238E27FC236}">
                  <a16:creationId xmlns:a16="http://schemas.microsoft.com/office/drawing/2014/main" id="{730A7B0A-F79F-93B1-9BB9-47E04ECD8167}"/>
                </a:ext>
              </a:extLst>
            </p:cNvPr>
            <p:cNvPicPr>
              <a:picLocks noChangeAspect="1"/>
            </p:cNvPicPr>
            <p:nvPr/>
          </p:nvPicPr>
          <p:blipFill rotWithShape="1">
            <a:blip r:embed="rId2"/>
            <a:srcRect l="50000" r="10526" b="24873"/>
            <a:stretch/>
          </p:blipFill>
          <p:spPr>
            <a:xfrm>
              <a:off x="0" y="5205317"/>
              <a:ext cx="4812632" cy="1652683"/>
            </a:xfrm>
            <a:prstGeom prst="rect">
              <a:avLst/>
            </a:prstGeom>
          </p:spPr>
        </p:pic>
        <p:pic>
          <p:nvPicPr>
            <p:cNvPr id="4" name="Graphic 4">
              <a:extLst>
                <a:ext uri="{FF2B5EF4-FFF2-40B4-BE49-F238E27FC236}">
                  <a16:creationId xmlns:a16="http://schemas.microsoft.com/office/drawing/2014/main" id="{556EA8C8-B054-949F-4116-CED566BE875B}"/>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9375" t="17544" r="29934" b="38948"/>
            <a:stretch/>
          </p:blipFill>
          <p:spPr>
            <a:xfrm>
              <a:off x="0" y="3874168"/>
              <a:ext cx="3741822" cy="2983832"/>
            </a:xfrm>
            <a:prstGeom prst="rect">
              <a:avLst/>
            </a:prstGeom>
          </p:spPr>
        </p:pic>
      </p:grpSp>
      <p:sp>
        <p:nvSpPr>
          <p:cNvPr id="5" name="Title Placeholder 1">
            <a:extLst>
              <a:ext uri="{FF2B5EF4-FFF2-40B4-BE49-F238E27FC236}">
                <a16:creationId xmlns:a16="http://schemas.microsoft.com/office/drawing/2014/main" id="{430AE8CE-28F6-38EA-5BF8-DC81ABF0B99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AADF01-D003-B82E-57AA-B2A2404F08AC}"/>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dirty="0"/>
              <a:t>Click to add Sub-title</a:t>
            </a:r>
            <a:endParaRPr lang="en-US" altLang="ja-JP" dirty="0"/>
          </a:p>
        </p:txBody>
      </p:sp>
      <p:sp>
        <p:nvSpPr>
          <p:cNvPr id="9" name="Content Placeholder 20">
            <a:extLst>
              <a:ext uri="{FF2B5EF4-FFF2-40B4-BE49-F238E27FC236}">
                <a16:creationId xmlns:a16="http://schemas.microsoft.com/office/drawing/2014/main" id="{0CBF9A6C-69D1-9665-B19D-FC6E05A1772C}"/>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F1AF71A1-ED92-5297-D32D-300B2B8C708C}"/>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233033022"/>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R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9CE2CC-969C-02B6-4879-786B318E4C8C}"/>
              </a:ext>
            </a:extLst>
          </p:cNvPr>
          <p:cNvGrpSpPr/>
          <p:nvPr/>
        </p:nvGrpSpPr>
        <p:grpSpPr>
          <a:xfrm>
            <a:off x="9042400" y="0"/>
            <a:ext cx="3149600" cy="1498600"/>
            <a:chOff x="6781800" y="3747544"/>
            <a:chExt cx="2362200" cy="1123950"/>
          </a:xfrm>
        </p:grpSpPr>
        <p:pic>
          <p:nvPicPr>
            <p:cNvPr id="3" name="Picture 2" descr="A picture containing icon&#10;&#10;Description automatically generated">
              <a:extLst>
                <a:ext uri="{FF2B5EF4-FFF2-40B4-BE49-F238E27FC236}">
                  <a16:creationId xmlns:a16="http://schemas.microsoft.com/office/drawing/2014/main" id="{FAAFA0D7-EDAD-407E-9C3A-ACDE027BF994}"/>
                </a:ext>
              </a:extLst>
            </p:cNvPr>
            <p:cNvPicPr>
              <a:picLocks noChangeAspect="1"/>
            </p:cNvPicPr>
            <p:nvPr/>
          </p:nvPicPr>
          <p:blipFill rotWithShape="1">
            <a:blip r:embed="rId2"/>
            <a:srcRect l="75000" t="38103"/>
            <a:stretch/>
          </p:blipFill>
          <p:spPr>
            <a:xfrm>
              <a:off x="6858000" y="3747544"/>
              <a:ext cx="2286000" cy="1021246"/>
            </a:xfrm>
            <a:prstGeom prst="rect">
              <a:avLst/>
            </a:prstGeom>
          </p:spPr>
        </p:pic>
        <p:pic>
          <p:nvPicPr>
            <p:cNvPr id="4" name="Picture 3" descr="A picture containing device&#10;&#10;Description automatically generated">
              <a:extLst>
                <a:ext uri="{FF2B5EF4-FFF2-40B4-BE49-F238E27FC236}">
                  <a16:creationId xmlns:a16="http://schemas.microsoft.com/office/drawing/2014/main" id="{2181FD1D-8A13-107C-7CF7-146150C00B61}"/>
                </a:ext>
              </a:extLst>
            </p:cNvPr>
            <p:cNvPicPr>
              <a:picLocks noChangeAspect="1"/>
            </p:cNvPicPr>
            <p:nvPr/>
          </p:nvPicPr>
          <p:blipFill rotWithShape="1">
            <a:blip r:embed="rId3"/>
            <a:srcRect l="74167" t="21698" b="-19184"/>
            <a:stretch/>
          </p:blipFill>
          <p:spPr>
            <a:xfrm>
              <a:off x="6781800" y="3747544"/>
              <a:ext cx="2362200" cy="1123950"/>
            </a:xfrm>
            <a:prstGeom prst="rect">
              <a:avLst/>
            </a:prstGeom>
          </p:spPr>
        </p:pic>
      </p:grpSp>
      <p:sp>
        <p:nvSpPr>
          <p:cNvPr id="8" name="Content Placeholder 20">
            <a:extLst>
              <a:ext uri="{FF2B5EF4-FFF2-40B4-BE49-F238E27FC236}">
                <a16:creationId xmlns:a16="http://schemas.microsoft.com/office/drawing/2014/main" id="{8BEFFA6A-B275-BB4C-2BAC-AEB5E6C604E3}"/>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8EED6EFC-5F2B-F024-4055-4DAD7A2ECCC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08944C73-F4C0-8780-0A90-8DB53F9226D7}"/>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dirty="0"/>
              <a:t>Click to add Sub-title</a:t>
            </a:r>
            <a:endParaRPr lang="en-US" altLang="ja-JP" dirty="0"/>
          </a:p>
        </p:txBody>
      </p:sp>
      <p:sp>
        <p:nvSpPr>
          <p:cNvPr id="7" name="Slide Number Placeholder 4">
            <a:extLst>
              <a:ext uri="{FF2B5EF4-FFF2-40B4-BE49-F238E27FC236}">
                <a16:creationId xmlns:a16="http://schemas.microsoft.com/office/drawing/2014/main" id="{680188FA-E983-62D1-D152-B26B0D95FB5F}"/>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910508249"/>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Solar Cover">
    <p:bg>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5A1C9-6E64-BD80-664F-73D8FA9F78A7}"/>
              </a:ext>
            </a:extLst>
          </p:cNvPr>
          <p:cNvPicPr>
            <a:picLocks noChangeAspect="1"/>
          </p:cNvPicPr>
          <p:nvPr/>
        </p:nvPicPr>
        <p:blipFill>
          <a:blip r:embed="rId2"/>
          <a:stretch>
            <a:fillRect/>
          </a:stretch>
        </p:blipFill>
        <p:spPr>
          <a:xfrm>
            <a:off x="0" y="1419068"/>
            <a:ext cx="12192000" cy="2199861"/>
          </a:xfrm>
          <a:prstGeom prst="rect">
            <a:avLst/>
          </a:prstGeom>
        </p:spPr>
      </p:pic>
      <p:pic>
        <p:nvPicPr>
          <p:cNvPr id="4" name="Picture 3" descr="Logo&#10;&#10;Description automatically generated">
            <a:extLst>
              <a:ext uri="{FF2B5EF4-FFF2-40B4-BE49-F238E27FC236}">
                <a16:creationId xmlns:a16="http://schemas.microsoft.com/office/drawing/2014/main" id="{74EB15CB-DB97-7369-BE85-D7B3060325E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7" name="Footer Placeholder 4">
            <a:extLst>
              <a:ext uri="{FF2B5EF4-FFF2-40B4-BE49-F238E27FC236}">
                <a16:creationId xmlns:a16="http://schemas.microsoft.com/office/drawing/2014/main" id="{B9043631-CA1F-72E1-FA33-47D6B7E96776}"/>
              </a:ext>
            </a:extLst>
          </p:cNvPr>
          <p:cNvSpPr txBox="1">
            <a:spLocks/>
          </p:cNvSpPr>
          <p:nvPr/>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070B284F-70A1-4575-8A69-1E7D15DA9A5E}"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15" name="Picture 14" descr="A picture containing connector, cable&#10;&#10;Description automatically generated">
            <a:extLst>
              <a:ext uri="{FF2B5EF4-FFF2-40B4-BE49-F238E27FC236}">
                <a16:creationId xmlns:a16="http://schemas.microsoft.com/office/drawing/2014/main" id="{D8B662F2-578E-161B-B1FF-4F0F0FE0EC74}"/>
              </a:ext>
            </a:extLst>
          </p:cNvPr>
          <p:cNvPicPr>
            <a:picLocks noChangeAspect="1"/>
          </p:cNvPicPr>
          <p:nvPr/>
        </p:nvPicPr>
        <p:blipFill>
          <a:blip r:embed="rId5"/>
          <a:stretch>
            <a:fillRect/>
          </a:stretch>
        </p:blipFill>
        <p:spPr>
          <a:xfrm>
            <a:off x="0" y="204307"/>
            <a:ext cx="12192000" cy="3498573"/>
          </a:xfrm>
          <a:prstGeom prst="rect">
            <a:avLst/>
          </a:prstGeom>
        </p:spPr>
      </p:pic>
      <p:sp>
        <p:nvSpPr>
          <p:cNvPr id="16" name="Title 7">
            <a:extLst>
              <a:ext uri="{FF2B5EF4-FFF2-40B4-BE49-F238E27FC236}">
                <a16:creationId xmlns:a16="http://schemas.microsoft.com/office/drawing/2014/main" id="{A4B2E99C-298D-718C-3E87-C7CDDD4666A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7" name="Text Placeholder 9">
            <a:extLst>
              <a:ext uri="{FF2B5EF4-FFF2-40B4-BE49-F238E27FC236}">
                <a16:creationId xmlns:a16="http://schemas.microsoft.com/office/drawing/2014/main" id="{D2C48BD7-3C34-B08C-255C-79D84CBB100E}"/>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3" name="Graphic 2">
            <a:extLst>
              <a:ext uri="{FF2B5EF4-FFF2-40B4-BE49-F238E27FC236}">
                <a16:creationId xmlns:a16="http://schemas.microsoft.com/office/drawing/2014/main" id="{58C5AC77-1855-61A1-86D8-42A6577554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3478995738"/>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White cov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FA260-42A7-FF03-B0A9-5106CA3448D8}"/>
              </a:ext>
            </a:extLst>
          </p:cNvPr>
          <p:cNvPicPr>
            <a:picLocks noChangeAspect="1"/>
          </p:cNvPicPr>
          <p:nvPr/>
        </p:nvPicPr>
        <p:blipFill>
          <a:blip r:embed="rId2"/>
          <a:stretch>
            <a:fillRect/>
          </a:stretch>
        </p:blipFill>
        <p:spPr>
          <a:xfrm>
            <a:off x="0" y="1419068"/>
            <a:ext cx="12192000" cy="2199861"/>
          </a:xfrm>
          <a:prstGeom prst="rect">
            <a:avLst/>
          </a:prstGeom>
        </p:spPr>
      </p:pic>
      <p:pic>
        <p:nvPicPr>
          <p:cNvPr id="2" name="Picture 1" descr="Logo&#10;&#10;Description automatically generated">
            <a:extLst>
              <a:ext uri="{FF2B5EF4-FFF2-40B4-BE49-F238E27FC236}">
                <a16:creationId xmlns:a16="http://schemas.microsoft.com/office/drawing/2014/main" id="{60F65EED-1110-732F-1B11-95551A451854}"/>
              </a:ext>
            </a:extLst>
          </p:cNvPr>
          <p:cNvPicPr>
            <a:picLocks noChangeAspect="1"/>
          </p:cNvPicPr>
          <p:nvPr/>
        </p:nvPicPr>
        <p:blipFill>
          <a:blip r:embed="rId3"/>
          <a:stretch>
            <a:fillRect/>
          </a:stretch>
        </p:blipFill>
        <p:spPr>
          <a:xfrm>
            <a:off x="221691" y="203709"/>
            <a:ext cx="3289300" cy="1207171"/>
          </a:xfrm>
          <a:prstGeom prst="rect">
            <a:avLst/>
          </a:prstGeom>
        </p:spPr>
      </p:pic>
      <p:sp>
        <p:nvSpPr>
          <p:cNvPr id="5" name="Footer Placeholder 4">
            <a:extLst>
              <a:ext uri="{FF2B5EF4-FFF2-40B4-BE49-F238E27FC236}">
                <a16:creationId xmlns:a16="http://schemas.microsoft.com/office/drawing/2014/main" id="{A9E0C6D5-DA76-9057-8F38-600063C35CD1}"/>
              </a:ext>
            </a:extLst>
          </p:cNvPr>
          <p:cNvSpPr txBox="1">
            <a:spLocks/>
          </p:cNvSpPr>
          <p:nvPr/>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tx1"/>
                </a:solidFill>
                <a:latin typeface="Segoe UI Semibold" panose="020B0502040204020203" pitchFamily="34" charset="0"/>
                <a:cs typeface="Segoe UI Semibold" panose="020B0502040204020203" pitchFamily="34" charset="0"/>
              </a:rPr>
              <a:t>©</a:t>
            </a:r>
            <a:fld id="{6318BCB0-7DB8-434B-8E73-01EB242A1F8F}"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16" name="Title 7">
            <a:extLst>
              <a:ext uri="{FF2B5EF4-FFF2-40B4-BE49-F238E27FC236}">
                <a16:creationId xmlns:a16="http://schemas.microsoft.com/office/drawing/2014/main" id="{3DE9AE13-4D32-4551-39E8-4FB29B135964}"/>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tx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7" name="Text Placeholder 9">
            <a:extLst>
              <a:ext uri="{FF2B5EF4-FFF2-40B4-BE49-F238E27FC236}">
                <a16:creationId xmlns:a16="http://schemas.microsoft.com/office/drawing/2014/main" id="{93420F3A-1D8C-4A97-7690-AA5AC1E2ECBF}"/>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tx2"/>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18" name="Picture 17" descr="A picture containing connector, cable&#10;&#10;Description automatically generated">
            <a:extLst>
              <a:ext uri="{FF2B5EF4-FFF2-40B4-BE49-F238E27FC236}">
                <a16:creationId xmlns:a16="http://schemas.microsoft.com/office/drawing/2014/main" id="{A09988E2-C227-9B42-2310-2FA7BCE54479}"/>
              </a:ext>
            </a:extLst>
          </p:cNvPr>
          <p:cNvPicPr>
            <a:picLocks noChangeAspect="1"/>
          </p:cNvPicPr>
          <p:nvPr/>
        </p:nvPicPr>
        <p:blipFill>
          <a:blip r:embed="rId4"/>
          <a:stretch>
            <a:fillRect/>
          </a:stretch>
        </p:blipFill>
        <p:spPr>
          <a:xfrm>
            <a:off x="0" y="204307"/>
            <a:ext cx="12192000" cy="3498573"/>
          </a:xfrm>
          <a:prstGeom prst="rect">
            <a:avLst/>
          </a:prstGeom>
        </p:spPr>
      </p:pic>
      <p:pic>
        <p:nvPicPr>
          <p:cNvPr id="4" name="Graphic 3">
            <a:extLst>
              <a:ext uri="{FF2B5EF4-FFF2-40B4-BE49-F238E27FC236}">
                <a16:creationId xmlns:a16="http://schemas.microsoft.com/office/drawing/2014/main" id="{83BE3448-BCC2-D46A-15EB-E157DC9190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3798378373"/>
      </p:ext>
    </p:extLst>
  </p:cSld>
  <p:clrMapOvr>
    <a:masterClrMapping/>
  </p:clrMapOvr>
  <p:hf hdr="0"/>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Image cover">
    <p:bg>
      <p:bgPr>
        <a:gradFill flip="none" rotWithShape="1">
          <a:gsLst>
            <a:gs pos="0">
              <a:srgbClr val="FFB314"/>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48DB9C-DCF7-0D4F-BD88-98E3E02490F0}"/>
              </a:ext>
            </a:extLst>
          </p:cNvPr>
          <p:cNvSpPr>
            <a:spLocks noGrp="1"/>
          </p:cNvSpPr>
          <p:nvPr>
            <p:ph type="pic" sz="quarter" idx="11" hasCustomPrompt="1"/>
          </p:nvPr>
        </p:nvSpPr>
        <p:spPr>
          <a:xfrm>
            <a:off x="0" y="0"/>
            <a:ext cx="12192000" cy="6858000"/>
          </a:xfrm>
          <a:prstGeom prst="rect">
            <a:avLst/>
          </a:prstGeom>
          <a:gradFill flip="none" rotWithShape="1">
            <a:gsLst>
              <a:gs pos="4000">
                <a:srgbClr val="890078"/>
              </a:gs>
              <a:gs pos="100000">
                <a:srgbClr val="FF5800"/>
              </a:gs>
            </a:gsLst>
            <a:path path="circle">
              <a:fillToRect l="100000" t="100000"/>
            </a:path>
            <a:tileRect r="-100000" b="-100000"/>
          </a:gradFill>
        </p:spPr>
        <p:txBody>
          <a:bodyPr/>
          <a:lstStyle>
            <a:lvl1pPr algn="ctr">
              <a:defRPr b="1" i="0">
                <a:solidFill>
                  <a:schemeClr val="bg1"/>
                </a:solidFill>
                <a:latin typeface="Segoe UI Semibold" panose="020B0502040204020203" pitchFamily="34" charset="0"/>
                <a:cs typeface="Segoe UI Semibold" panose="020B0502040204020203" pitchFamily="34" charset="0"/>
              </a:defRPr>
            </a:lvl1pPr>
          </a:lstStyle>
          <a:p>
            <a:r>
              <a:rPr lang="en-US" altLang="ja-JP" dirty="0"/>
              <a:t>Click icon to add picture. Send your image to the back for logo to display</a:t>
            </a:r>
            <a:endParaRPr lang="en-GB" dirty="0"/>
          </a:p>
        </p:txBody>
      </p:sp>
      <p:sp>
        <p:nvSpPr>
          <p:cNvPr id="2" name="Title 7">
            <a:extLst>
              <a:ext uri="{FF2B5EF4-FFF2-40B4-BE49-F238E27FC236}">
                <a16:creationId xmlns:a16="http://schemas.microsoft.com/office/drawing/2014/main" id="{8DC08F90-D086-622F-9346-FA7E66730FB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3" name="Text Placeholder 9">
            <a:extLst>
              <a:ext uri="{FF2B5EF4-FFF2-40B4-BE49-F238E27FC236}">
                <a16:creationId xmlns:a16="http://schemas.microsoft.com/office/drawing/2014/main" id="{C2A07DD5-7476-E78E-877E-5A83444D081C}"/>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sp>
        <p:nvSpPr>
          <p:cNvPr id="5" name="Footer Placeholder 4">
            <a:extLst>
              <a:ext uri="{FF2B5EF4-FFF2-40B4-BE49-F238E27FC236}">
                <a16:creationId xmlns:a16="http://schemas.microsoft.com/office/drawing/2014/main" id="{4A540F11-B5D8-3385-35F7-66E750CB7A97}"/>
              </a:ext>
            </a:extLst>
          </p:cNvPr>
          <p:cNvSpPr txBox="1">
            <a:spLocks/>
          </p:cNvSpPr>
          <p:nvPr/>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spTree>
    <p:extLst>
      <p:ext uri="{BB962C8B-B14F-4D97-AF65-F5344CB8AC3E}">
        <p14:creationId xmlns:p14="http://schemas.microsoft.com/office/powerpoint/2010/main" val="2957189115"/>
      </p:ext>
    </p:extLst>
  </p:cSld>
  <p:clrMapOvr>
    <a:overrideClrMapping bg1="lt1" tx1="dk1" bg2="lt2" tx2="dk2" accent1="accent1" accent2="accent2" accent3="accent3" accent4="accent4" accent5="accent5" accent6="accent6" hlink="hlink" folHlink="folHlink"/>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992375"/>
            <a:ext cx="10524898" cy="1080861"/>
          </a:xfrm>
        </p:spPr>
        <p:txBody>
          <a:bodyPr>
            <a:noAutofit/>
          </a:bodyPr>
          <a:lstStyle>
            <a:lvl1pPr marL="0" indent="0">
              <a:buNone/>
              <a:defRPr sz="4400" b="0" i="0">
                <a:solidFill>
                  <a:schemeClr val="tx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p:spPr>
        <p:txBody>
          <a:bodyPr>
            <a:noAutofit/>
          </a:bodyPr>
          <a:lstStyle>
            <a:lvl1pPr marL="0" indent="0">
              <a:buNone/>
              <a:defRPr sz="28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37512331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Orchard cover">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text, tree, outdoor, outdoor object&#10;&#10;Description automatically generated">
            <a:extLst>
              <a:ext uri="{FF2B5EF4-FFF2-40B4-BE49-F238E27FC236}">
                <a16:creationId xmlns:a16="http://schemas.microsoft.com/office/drawing/2014/main" id="{486376D3-2F5B-0F1C-3148-25259A5CC0B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205588" cy="6858000"/>
          </a:xfrm>
          <a:prstGeom prst="rect">
            <a:avLst/>
          </a:prstGeom>
        </p:spPr>
      </p:pic>
      <p:pic>
        <p:nvPicPr>
          <p:cNvPr id="4" name="Picture 3" descr="Logo&#10;&#10;Description automatically generated">
            <a:extLst>
              <a:ext uri="{FF2B5EF4-FFF2-40B4-BE49-F238E27FC236}">
                <a16:creationId xmlns:a16="http://schemas.microsoft.com/office/drawing/2014/main" id="{C001E068-DCB8-4AF2-A0E0-F83E05F7B5E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9" name="Footer Placeholder 4">
            <a:extLst>
              <a:ext uri="{FF2B5EF4-FFF2-40B4-BE49-F238E27FC236}">
                <a16:creationId xmlns:a16="http://schemas.microsoft.com/office/drawing/2014/main" id="{146D7014-93D2-44BD-FF82-57EFCFFD348C}"/>
              </a:ext>
            </a:extLst>
          </p:cNvPr>
          <p:cNvSpPr txBox="1">
            <a:spLocks/>
          </p:cNvSpPr>
          <p:nvPr/>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sp>
        <p:nvSpPr>
          <p:cNvPr id="12" name="Title 7">
            <a:extLst>
              <a:ext uri="{FF2B5EF4-FFF2-40B4-BE49-F238E27FC236}">
                <a16:creationId xmlns:a16="http://schemas.microsoft.com/office/drawing/2014/main" id="{3729E75C-D01E-AAAB-E111-941F5DF17B5C}"/>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3" name="Text Placeholder 9">
            <a:extLst>
              <a:ext uri="{FF2B5EF4-FFF2-40B4-BE49-F238E27FC236}">
                <a16:creationId xmlns:a16="http://schemas.microsoft.com/office/drawing/2014/main" id="{A985804D-1968-5779-F7D5-38819C3BA9B4}"/>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2" name="Graphic 1">
            <a:extLst>
              <a:ext uri="{FF2B5EF4-FFF2-40B4-BE49-F238E27FC236}">
                <a16:creationId xmlns:a16="http://schemas.microsoft.com/office/drawing/2014/main" id="{1E684D4B-27EC-5164-F9F2-ABD6014621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1662310559"/>
      </p:ext>
    </p:extLst>
  </p:cSld>
  <p:clrMapOvr>
    <a:overrideClrMapping bg1="lt1" tx1="dk1" bg2="lt2" tx2="dk2" accent1="accent1" accent2="accent2" accent3="accent3" accent4="accent4" accent5="accent5" accent6="accent6" hlink="hlink" folHlink="folHlink"/>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Aurora divid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p:nvPicPr>
        <p:blipFill>
          <a:blip r:embed="rId3"/>
          <a:stretch>
            <a:fillRect/>
          </a:stretch>
        </p:blipFill>
        <p:spPr>
          <a:xfrm>
            <a:off x="5552" y="4647501"/>
            <a:ext cx="12186448" cy="1536552"/>
          </a:xfrm>
          <a:prstGeom prst="rect">
            <a:avLst/>
          </a:prstGeom>
        </p:spPr>
      </p:pic>
      <p:sp>
        <p:nvSpPr>
          <p:cNvPr id="2" name="Title 7">
            <a:extLst>
              <a:ext uri="{FF2B5EF4-FFF2-40B4-BE49-F238E27FC236}">
                <a16:creationId xmlns:a16="http://schemas.microsoft.com/office/drawing/2014/main" id="{6647BFCF-3982-CCAA-7A02-3B65204B97BD}"/>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Divider</a:t>
            </a:r>
            <a:endParaRPr lang="en-GB" dirty="0"/>
          </a:p>
        </p:txBody>
      </p:sp>
      <p:sp>
        <p:nvSpPr>
          <p:cNvPr id="3" name="Text Placeholder 9">
            <a:extLst>
              <a:ext uri="{FF2B5EF4-FFF2-40B4-BE49-F238E27FC236}">
                <a16:creationId xmlns:a16="http://schemas.microsoft.com/office/drawing/2014/main" id="{E3404243-D446-89D8-2EE0-CCCD9B4F8BDB}"/>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11" name="Picture 10" descr="Logo&#10;&#10;Description automatically generated">
            <a:extLst>
              <a:ext uri="{FF2B5EF4-FFF2-40B4-BE49-F238E27FC236}">
                <a16:creationId xmlns:a16="http://schemas.microsoft.com/office/drawing/2014/main" id="{C9DC505A-2D26-1889-C779-148711CE9504}"/>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12" name="Footer Placeholder 4">
            <a:extLst>
              <a:ext uri="{FF2B5EF4-FFF2-40B4-BE49-F238E27FC236}">
                <a16:creationId xmlns:a16="http://schemas.microsoft.com/office/drawing/2014/main" id="{CCCF9DBF-C7CC-D860-1ABE-732E6CBB51D6}"/>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7C5DE94C-99BC-4FD5-A5C6-7E6A23D3827C}"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16" name="Graphic 15">
            <a:extLst>
              <a:ext uri="{FF2B5EF4-FFF2-40B4-BE49-F238E27FC236}">
                <a16:creationId xmlns:a16="http://schemas.microsoft.com/office/drawing/2014/main" id="{B7DC6CAB-D34C-D60A-CC7D-6395237BF6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5659D4B2-E832-B7CD-9885-4542055140B4}"/>
              </a:ext>
            </a:extLst>
          </p:cNvPr>
          <p:cNvSpPr>
            <a:spLocks noGrp="1"/>
          </p:cNvSpPr>
          <p:nvPr>
            <p:ph type="sldNum" sz="quarter" idx="11"/>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843821902"/>
      </p:ext>
    </p:extLst>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Solar divider">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p:nvPicPr>
        <p:blipFill>
          <a:blip r:embed="rId3"/>
          <a:stretch>
            <a:fillRect/>
          </a:stretch>
        </p:blipFill>
        <p:spPr>
          <a:xfrm>
            <a:off x="0" y="4648201"/>
            <a:ext cx="12180896" cy="1535852"/>
          </a:xfrm>
          <a:prstGeom prst="rect">
            <a:avLst/>
          </a:prstGeom>
        </p:spPr>
      </p:pic>
      <p:sp>
        <p:nvSpPr>
          <p:cNvPr id="18" name="Title 7">
            <a:extLst>
              <a:ext uri="{FF2B5EF4-FFF2-40B4-BE49-F238E27FC236}">
                <a16:creationId xmlns:a16="http://schemas.microsoft.com/office/drawing/2014/main" id="{67CCE83A-7C05-0BA3-56E8-C8A7126C145E}"/>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Divider</a:t>
            </a:r>
            <a:endParaRPr lang="en-GB" dirty="0"/>
          </a:p>
        </p:txBody>
      </p:sp>
      <p:sp>
        <p:nvSpPr>
          <p:cNvPr id="19" name="Text Placeholder 9">
            <a:extLst>
              <a:ext uri="{FF2B5EF4-FFF2-40B4-BE49-F238E27FC236}">
                <a16:creationId xmlns:a16="http://schemas.microsoft.com/office/drawing/2014/main" id="{8BD5F945-9526-50AB-F03C-81AA1D0392D1}"/>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6" name="Picture 5" descr="Logo&#10;&#10;Description automatically generated">
            <a:extLst>
              <a:ext uri="{FF2B5EF4-FFF2-40B4-BE49-F238E27FC236}">
                <a16:creationId xmlns:a16="http://schemas.microsoft.com/office/drawing/2014/main" id="{E13BDA52-EACA-ED5B-66AA-1FFC721105A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A76DC12-D48C-AF29-5BD9-B74421C476B0}"/>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D22CE56-B61F-45E9-B14C-06C73452CB9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9" name="Graphic 8">
            <a:extLst>
              <a:ext uri="{FF2B5EF4-FFF2-40B4-BE49-F238E27FC236}">
                <a16:creationId xmlns:a16="http://schemas.microsoft.com/office/drawing/2014/main" id="{DFD41A6F-C63C-8531-0E7F-25589016F8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6CD4BF50-6A69-BEB3-75EA-EB03FAB676B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925952151"/>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Aurora End Slide">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p:nvPicPr>
        <p:blipFill>
          <a:blip r:embed="rId3"/>
          <a:stretch>
            <a:fillRect/>
          </a:stretch>
        </p:blipFill>
        <p:spPr>
          <a:xfrm>
            <a:off x="5552" y="4647501"/>
            <a:ext cx="12186448" cy="1536552"/>
          </a:xfrm>
          <a:prstGeom prst="rect">
            <a:avLst/>
          </a:prstGeom>
        </p:spPr>
      </p:pic>
      <p:pic>
        <p:nvPicPr>
          <p:cNvPr id="5" name="Picture 4" descr="Logo&#10;&#10;Description automatically generated">
            <a:extLst>
              <a:ext uri="{FF2B5EF4-FFF2-40B4-BE49-F238E27FC236}">
                <a16:creationId xmlns:a16="http://schemas.microsoft.com/office/drawing/2014/main" id="{29F6752F-C195-900B-743A-3C3A7BB568E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2" name="Footer Placeholder 4">
            <a:extLst>
              <a:ext uri="{FF2B5EF4-FFF2-40B4-BE49-F238E27FC236}">
                <a16:creationId xmlns:a16="http://schemas.microsoft.com/office/drawing/2014/main" id="{2F53BE18-10C1-079A-6620-B10DA868A4D1}"/>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DBFA95E-50DC-4369-B56A-7D93EAE84222}"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8" name="Graphic 7">
            <a:extLst>
              <a:ext uri="{FF2B5EF4-FFF2-40B4-BE49-F238E27FC236}">
                <a16:creationId xmlns:a16="http://schemas.microsoft.com/office/drawing/2014/main" id="{B15B43A2-27E6-695E-7478-295E22540D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8A3ED374-E56F-7B92-7C0F-98C91733A38D}"/>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602320890"/>
      </p:ext>
    </p:extLst>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olar End Slide">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p:nvPicPr>
        <p:blipFill>
          <a:blip r:embed="rId3"/>
          <a:stretch>
            <a:fillRect/>
          </a:stretch>
        </p:blipFill>
        <p:spPr>
          <a:xfrm>
            <a:off x="0" y="4648201"/>
            <a:ext cx="12180896" cy="1535852"/>
          </a:xfrm>
          <a:prstGeom prst="rect">
            <a:avLst/>
          </a:prstGeom>
        </p:spPr>
      </p:pic>
      <p:pic>
        <p:nvPicPr>
          <p:cNvPr id="5" name="Picture 4" descr="Logo&#10;&#10;Description automatically generated">
            <a:extLst>
              <a:ext uri="{FF2B5EF4-FFF2-40B4-BE49-F238E27FC236}">
                <a16:creationId xmlns:a16="http://schemas.microsoft.com/office/drawing/2014/main" id="{6D76C8DB-10B9-4AF5-08BB-850195E11E5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4" name="Footer Placeholder 4">
            <a:extLst>
              <a:ext uri="{FF2B5EF4-FFF2-40B4-BE49-F238E27FC236}">
                <a16:creationId xmlns:a16="http://schemas.microsoft.com/office/drawing/2014/main" id="{0331C954-49F8-9DF5-8795-A8BED44ABA05}"/>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259C16A-6D70-46F6-BB13-4DDF4D227DE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8" name="Graphic 7">
            <a:extLst>
              <a:ext uri="{FF2B5EF4-FFF2-40B4-BE49-F238E27FC236}">
                <a16:creationId xmlns:a16="http://schemas.microsoft.com/office/drawing/2014/main" id="{7AD62FCC-CAB2-0F2C-5800-59A75EF438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4873444C-6F5C-E5F9-9C67-F4D80DE8378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889165334"/>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789175"/>
            <a:ext cx="10524898" cy="1080861"/>
          </a:xfrm>
          <a:prstGeom prst="rect">
            <a:avLst/>
          </a:prstGeom>
        </p:spPr>
        <p:txBody>
          <a:bodyPr anchor="b">
            <a:noAutofit/>
          </a:bodyPr>
          <a:lstStyle>
            <a:lvl1pPr marL="0" indent="0">
              <a:buNone/>
              <a:defRPr sz="4400" b="0" i="0">
                <a:solidFill>
                  <a:schemeClr val="bg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a:prstGeom prst="rect">
            <a:avLst/>
          </a:prstGeom>
        </p:spPr>
        <p:txBody>
          <a:bodyPr>
            <a:noAutofit/>
          </a:bodyPr>
          <a:lstStyle>
            <a:lvl1pPr marL="0" indent="0">
              <a:buNone/>
              <a:defRPr sz="2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39241225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61212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80740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88213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368320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866779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162922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38634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11618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759018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712672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105205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01239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654578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224237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918960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259762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Default Cov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1886E79-9219-F17B-3C70-41B15AE518FB}"/>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F4B3D787-7334-4982-80B7-C944E69A29D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sp>
        <p:nvSpPr>
          <p:cNvPr id="16" name="Title 7">
            <a:extLst>
              <a:ext uri="{FF2B5EF4-FFF2-40B4-BE49-F238E27FC236}">
                <a16:creationId xmlns:a16="http://schemas.microsoft.com/office/drawing/2014/main" id="{7815DE0C-5A28-56AF-3943-38EED1379F73}"/>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8" name="Text Placeholder 9">
            <a:extLst>
              <a:ext uri="{FF2B5EF4-FFF2-40B4-BE49-F238E27FC236}">
                <a16:creationId xmlns:a16="http://schemas.microsoft.com/office/drawing/2014/main" id="{D14972AC-7882-F4C6-71D6-47442D58E085}"/>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2" name="Picture 1">
            <a:extLst>
              <a:ext uri="{FF2B5EF4-FFF2-40B4-BE49-F238E27FC236}">
                <a16:creationId xmlns:a16="http://schemas.microsoft.com/office/drawing/2014/main" id="{85B1D190-8EF7-2DC1-1C48-7AD61E9909E6}"/>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3" name="Picture 2" descr="Logo&#10;&#10;Description automatically generated">
            <a:extLst>
              <a:ext uri="{FF2B5EF4-FFF2-40B4-BE49-F238E27FC236}">
                <a16:creationId xmlns:a16="http://schemas.microsoft.com/office/drawing/2014/main" id="{B5D698D0-3997-AFDF-8B57-7A5E9687D168}"/>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pic>
        <p:nvPicPr>
          <p:cNvPr id="4" name="Picture 3" descr="A picture containing connector, cable&#10;&#10;Description automatically generated">
            <a:extLst>
              <a:ext uri="{FF2B5EF4-FFF2-40B4-BE49-F238E27FC236}">
                <a16:creationId xmlns:a16="http://schemas.microsoft.com/office/drawing/2014/main" id="{44E9AC7C-EA8A-DB28-854D-B963D059F4D8}"/>
              </a:ext>
            </a:extLst>
          </p:cNvPr>
          <p:cNvPicPr>
            <a:picLocks noChangeAspect="1"/>
          </p:cNvPicPr>
          <p:nvPr userDrawn="1"/>
        </p:nvPicPr>
        <p:blipFill>
          <a:blip r:embed="rId5"/>
          <a:stretch>
            <a:fillRect/>
          </a:stretch>
        </p:blipFill>
        <p:spPr>
          <a:xfrm>
            <a:off x="0" y="204307"/>
            <a:ext cx="12192000" cy="3498573"/>
          </a:xfrm>
          <a:prstGeom prst="rect">
            <a:avLst/>
          </a:prstGeom>
        </p:spPr>
      </p:pic>
      <p:pic>
        <p:nvPicPr>
          <p:cNvPr id="6" name="Graphic 5">
            <a:extLst>
              <a:ext uri="{FF2B5EF4-FFF2-40B4-BE49-F238E27FC236}">
                <a16:creationId xmlns:a16="http://schemas.microsoft.com/office/drawing/2014/main" id="{FBB439F9-A6E1-0F4D-C2DE-0021CA8DDD6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31921813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solidFill>
          <a:schemeClr val="bg1"/>
        </a:solid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3546DB1B-99CB-5524-57E1-771E0E287341}"/>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0" y="1700808"/>
            <a:ext cx="11201588" cy="430010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a:extLst>
              <a:ext uri="{FF2B5EF4-FFF2-40B4-BE49-F238E27FC236}">
                <a16:creationId xmlns:a16="http://schemas.microsoft.com/office/drawing/2014/main" id="{1E6496CA-2B77-15D6-DADC-74A4D06819E5}"/>
              </a:ext>
            </a:extLst>
          </p:cNvPr>
          <p:cNvSpPr>
            <a:spLocks noGrp="1"/>
          </p:cNvSpPr>
          <p:nvPr>
            <p:ph type="sldNum" sz="quarter" idx="1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8314561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n content white">
    <p:bg bwMode="ltGray">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3" name="Text Placeholder 7">
            <a:extLst>
              <a:ext uri="{FF2B5EF4-FFF2-40B4-BE49-F238E27FC236}">
                <a16:creationId xmlns:a16="http://schemas.microsoft.com/office/drawing/2014/main" id="{103A65A1-9BA3-5FEF-DE29-03D23169B78C}"/>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01</a:t>
            </a:r>
          </a:p>
        </p:txBody>
      </p:sp>
      <p:sp>
        <p:nvSpPr>
          <p:cNvPr id="5" name="Text Placeholder 17">
            <a:extLst>
              <a:ext uri="{FF2B5EF4-FFF2-40B4-BE49-F238E27FC236}">
                <a16:creationId xmlns:a16="http://schemas.microsoft.com/office/drawing/2014/main" id="{7A41A8C1-B8C7-CD46-761F-46CE1B067AC7}"/>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8CE46B96-3CC5-5C8F-04B9-4CE029F39CCB}"/>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02</a:t>
            </a:r>
          </a:p>
        </p:txBody>
      </p:sp>
      <p:sp>
        <p:nvSpPr>
          <p:cNvPr id="7" name="Text Placeholder 17">
            <a:extLst>
              <a:ext uri="{FF2B5EF4-FFF2-40B4-BE49-F238E27FC236}">
                <a16:creationId xmlns:a16="http://schemas.microsoft.com/office/drawing/2014/main" id="{4D2A1FA7-0803-D4CC-504D-5BDE1BEA9BA2}"/>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9" name="Text Placeholder 7">
            <a:extLst>
              <a:ext uri="{FF2B5EF4-FFF2-40B4-BE49-F238E27FC236}">
                <a16:creationId xmlns:a16="http://schemas.microsoft.com/office/drawing/2014/main" id="{7F8EE113-52F0-8B79-0BF0-8E16E678747E}"/>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03</a:t>
            </a:r>
          </a:p>
        </p:txBody>
      </p:sp>
      <p:sp>
        <p:nvSpPr>
          <p:cNvPr id="10" name="Text Placeholder 17">
            <a:extLst>
              <a:ext uri="{FF2B5EF4-FFF2-40B4-BE49-F238E27FC236}">
                <a16:creationId xmlns:a16="http://schemas.microsoft.com/office/drawing/2014/main" id="{2656D415-4863-1D64-3877-DBA6E4130705}"/>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1" name="Text Placeholder 7">
            <a:extLst>
              <a:ext uri="{FF2B5EF4-FFF2-40B4-BE49-F238E27FC236}">
                <a16:creationId xmlns:a16="http://schemas.microsoft.com/office/drawing/2014/main" id="{21537A39-CABD-B23A-D113-CC67D83B4BB9}"/>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04</a:t>
            </a:r>
          </a:p>
        </p:txBody>
      </p:sp>
      <p:sp>
        <p:nvSpPr>
          <p:cNvPr id="12" name="Text Placeholder 17">
            <a:extLst>
              <a:ext uri="{FF2B5EF4-FFF2-40B4-BE49-F238E27FC236}">
                <a16:creationId xmlns:a16="http://schemas.microsoft.com/office/drawing/2014/main" id="{FD273C62-EB99-279D-64E8-B884873C1D73}"/>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39504631-2507-0CA3-F9E5-494297A5CA38}"/>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05</a:t>
            </a:r>
          </a:p>
        </p:txBody>
      </p:sp>
      <p:sp>
        <p:nvSpPr>
          <p:cNvPr id="14" name="Text Placeholder 17">
            <a:extLst>
              <a:ext uri="{FF2B5EF4-FFF2-40B4-BE49-F238E27FC236}">
                <a16:creationId xmlns:a16="http://schemas.microsoft.com/office/drawing/2014/main" id="{B60B328A-161C-B1DE-AD05-79864CA6040B}"/>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932B228A-159A-2D8A-16F5-F2A802F21388}"/>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06</a:t>
            </a:r>
          </a:p>
        </p:txBody>
      </p:sp>
      <p:sp>
        <p:nvSpPr>
          <p:cNvPr id="16" name="Text Placeholder 17">
            <a:extLst>
              <a:ext uri="{FF2B5EF4-FFF2-40B4-BE49-F238E27FC236}">
                <a16:creationId xmlns:a16="http://schemas.microsoft.com/office/drawing/2014/main" id="{227A143F-F4D2-5A3E-22A8-51FB3E73A94F}"/>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A5176CA-787A-D4DA-EEF2-076A771A312F}"/>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07</a:t>
            </a:r>
          </a:p>
        </p:txBody>
      </p:sp>
      <p:sp>
        <p:nvSpPr>
          <p:cNvPr id="19" name="Text Placeholder 17">
            <a:extLst>
              <a:ext uri="{FF2B5EF4-FFF2-40B4-BE49-F238E27FC236}">
                <a16:creationId xmlns:a16="http://schemas.microsoft.com/office/drawing/2014/main" id="{E72682CC-6D2C-8D80-DBD7-C00C270BCE1E}"/>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68A8336A-008C-A965-E68A-0E864E02ED0D}"/>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08</a:t>
            </a:r>
          </a:p>
        </p:txBody>
      </p:sp>
      <p:sp>
        <p:nvSpPr>
          <p:cNvPr id="21" name="Text Placeholder 17">
            <a:extLst>
              <a:ext uri="{FF2B5EF4-FFF2-40B4-BE49-F238E27FC236}">
                <a16:creationId xmlns:a16="http://schemas.microsoft.com/office/drawing/2014/main" id="{C82EAC7B-5B4B-53CB-109D-4CC72EF99897}"/>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2" name="Text Placeholder 7">
            <a:extLst>
              <a:ext uri="{FF2B5EF4-FFF2-40B4-BE49-F238E27FC236}">
                <a16:creationId xmlns:a16="http://schemas.microsoft.com/office/drawing/2014/main" id="{2A4F3D01-94BF-DD9F-673F-CF5F5D6FB215}"/>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09</a:t>
            </a:r>
          </a:p>
        </p:txBody>
      </p:sp>
      <p:sp>
        <p:nvSpPr>
          <p:cNvPr id="23" name="Text Placeholder 17">
            <a:extLst>
              <a:ext uri="{FF2B5EF4-FFF2-40B4-BE49-F238E27FC236}">
                <a16:creationId xmlns:a16="http://schemas.microsoft.com/office/drawing/2014/main" id="{BC54AC7D-40F8-F738-5162-DD6631408547}"/>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4" name="Text Placeholder 7">
            <a:extLst>
              <a:ext uri="{FF2B5EF4-FFF2-40B4-BE49-F238E27FC236}">
                <a16:creationId xmlns:a16="http://schemas.microsoft.com/office/drawing/2014/main" id="{17E4674F-8891-BABB-F6D9-7791E6333BE1}"/>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10</a:t>
            </a:r>
          </a:p>
        </p:txBody>
      </p:sp>
      <p:sp>
        <p:nvSpPr>
          <p:cNvPr id="25" name="Text Placeholder 17">
            <a:extLst>
              <a:ext uri="{FF2B5EF4-FFF2-40B4-BE49-F238E27FC236}">
                <a16:creationId xmlns:a16="http://schemas.microsoft.com/office/drawing/2014/main" id="{9F752569-F23E-EC6E-C511-B8E034158AE6}"/>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 name="Slide Number Placeholder 1">
            <a:extLst>
              <a:ext uri="{FF2B5EF4-FFF2-40B4-BE49-F238E27FC236}">
                <a16:creationId xmlns:a16="http://schemas.microsoft.com/office/drawing/2014/main" id="{35ACA231-9FEA-71C6-91CC-CF940004C39E}"/>
              </a:ext>
            </a:extLst>
          </p:cNvPr>
          <p:cNvSpPr>
            <a:spLocks noGrp="1"/>
          </p:cNvSpPr>
          <p:nvPr>
            <p:ph type="sldNum" sz="quarter" idx="30"/>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636144451"/>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en content aurora">
    <p:bg bwMode="ltGray">
      <p:bgPr>
        <a:gradFill flip="none" rotWithShape="1">
          <a:gsLst>
            <a:gs pos="4000">
              <a:srgbClr val="890078"/>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1" name="Picture 30" descr="Logo&#10;&#10;Description automatically generated">
            <a:extLst>
              <a:ext uri="{FF2B5EF4-FFF2-40B4-BE49-F238E27FC236}">
                <a16:creationId xmlns:a16="http://schemas.microsoft.com/office/drawing/2014/main" id="{AE150103-C9EC-F091-783C-8228210D5B9D}"/>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400050" y="6226983"/>
            <a:ext cx="1494932" cy="548639"/>
          </a:xfrm>
          <a:prstGeom prst="rect">
            <a:avLst/>
          </a:prstGeom>
        </p:spPr>
      </p:pic>
      <p:sp>
        <p:nvSpPr>
          <p:cNvPr id="34" name="Title 1">
            <a:extLst>
              <a:ext uri="{FF2B5EF4-FFF2-40B4-BE49-F238E27FC236}">
                <a16:creationId xmlns:a16="http://schemas.microsoft.com/office/drawing/2014/main" id="{478929EE-90EC-E796-2FD6-3D3D82FCDBA7}"/>
              </a:ext>
            </a:extLst>
          </p:cNvPr>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35" name="Text Placeholder 7">
            <a:extLst>
              <a:ext uri="{FF2B5EF4-FFF2-40B4-BE49-F238E27FC236}">
                <a16:creationId xmlns:a16="http://schemas.microsoft.com/office/drawing/2014/main" id="{5911E09F-F173-578E-C704-272662FE42FA}"/>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6" name="Text Placeholder 17">
            <a:extLst>
              <a:ext uri="{FF2B5EF4-FFF2-40B4-BE49-F238E27FC236}">
                <a16:creationId xmlns:a16="http://schemas.microsoft.com/office/drawing/2014/main" id="{9FECAE49-9679-0CDD-0407-0BAF8641607D}"/>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813C46CF-751D-000D-3F46-7CD49BC54CA6}"/>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40" name="Text Placeholder 17">
            <a:extLst>
              <a:ext uri="{FF2B5EF4-FFF2-40B4-BE49-F238E27FC236}">
                <a16:creationId xmlns:a16="http://schemas.microsoft.com/office/drawing/2014/main" id="{3C6C9583-E61D-582B-B9F7-A9C2B3611F0D}"/>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3" name="Text Placeholder 7">
            <a:extLst>
              <a:ext uri="{FF2B5EF4-FFF2-40B4-BE49-F238E27FC236}">
                <a16:creationId xmlns:a16="http://schemas.microsoft.com/office/drawing/2014/main" id="{BC0CA3EB-96C1-5028-EA40-CB74581DFE7D}"/>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46" name="Text Placeholder 17">
            <a:extLst>
              <a:ext uri="{FF2B5EF4-FFF2-40B4-BE49-F238E27FC236}">
                <a16:creationId xmlns:a16="http://schemas.microsoft.com/office/drawing/2014/main" id="{07C6DA12-C67C-87E7-53A4-7C2545D74AFB}"/>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9" name="Text Placeholder 7">
            <a:extLst>
              <a:ext uri="{FF2B5EF4-FFF2-40B4-BE49-F238E27FC236}">
                <a16:creationId xmlns:a16="http://schemas.microsoft.com/office/drawing/2014/main" id="{5D0910C9-255F-A524-0C50-A8A611830BA5}"/>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50" name="Text Placeholder 17">
            <a:extLst>
              <a:ext uri="{FF2B5EF4-FFF2-40B4-BE49-F238E27FC236}">
                <a16:creationId xmlns:a16="http://schemas.microsoft.com/office/drawing/2014/main" id="{3292D09D-8321-0815-34B0-29B288A611F7}"/>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1" name="Text Placeholder 7">
            <a:extLst>
              <a:ext uri="{FF2B5EF4-FFF2-40B4-BE49-F238E27FC236}">
                <a16:creationId xmlns:a16="http://schemas.microsoft.com/office/drawing/2014/main" id="{4F7E66C4-97B3-9428-2D76-AAAB3682891F}"/>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52" name="Text Placeholder 17">
            <a:extLst>
              <a:ext uri="{FF2B5EF4-FFF2-40B4-BE49-F238E27FC236}">
                <a16:creationId xmlns:a16="http://schemas.microsoft.com/office/drawing/2014/main" id="{780D0E5D-3D84-5E66-EA78-92C5998599EC}"/>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3" name="Text Placeholder 7">
            <a:extLst>
              <a:ext uri="{FF2B5EF4-FFF2-40B4-BE49-F238E27FC236}">
                <a16:creationId xmlns:a16="http://schemas.microsoft.com/office/drawing/2014/main" id="{356BAD5F-B05C-19B7-98B5-8CDE61BD8222}"/>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06</a:t>
            </a:r>
          </a:p>
        </p:txBody>
      </p:sp>
      <p:sp>
        <p:nvSpPr>
          <p:cNvPr id="54" name="Text Placeholder 17">
            <a:extLst>
              <a:ext uri="{FF2B5EF4-FFF2-40B4-BE49-F238E27FC236}">
                <a16:creationId xmlns:a16="http://schemas.microsoft.com/office/drawing/2014/main" id="{612D9248-7969-3866-8568-A6E4BB33F9A8}"/>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dirty="0"/>
              <a:t>Click to edit master text styles</a:t>
            </a:r>
          </a:p>
        </p:txBody>
      </p:sp>
      <p:sp>
        <p:nvSpPr>
          <p:cNvPr id="55" name="Text Placeholder 7">
            <a:extLst>
              <a:ext uri="{FF2B5EF4-FFF2-40B4-BE49-F238E27FC236}">
                <a16:creationId xmlns:a16="http://schemas.microsoft.com/office/drawing/2014/main" id="{0166A944-73A4-AE9E-9D5C-AFA9AE67B426}"/>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07</a:t>
            </a:r>
          </a:p>
        </p:txBody>
      </p:sp>
      <p:sp>
        <p:nvSpPr>
          <p:cNvPr id="56" name="Text Placeholder 17">
            <a:extLst>
              <a:ext uri="{FF2B5EF4-FFF2-40B4-BE49-F238E27FC236}">
                <a16:creationId xmlns:a16="http://schemas.microsoft.com/office/drawing/2014/main" id="{EF8C358E-4E72-6D47-AC9B-9E98B5D1E377}"/>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7" name="Text Placeholder 7">
            <a:extLst>
              <a:ext uri="{FF2B5EF4-FFF2-40B4-BE49-F238E27FC236}">
                <a16:creationId xmlns:a16="http://schemas.microsoft.com/office/drawing/2014/main" id="{06F580CB-EA27-B73D-81A6-33C38D857F82}"/>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08</a:t>
            </a:r>
          </a:p>
        </p:txBody>
      </p:sp>
      <p:sp>
        <p:nvSpPr>
          <p:cNvPr id="58" name="Text Placeholder 17">
            <a:extLst>
              <a:ext uri="{FF2B5EF4-FFF2-40B4-BE49-F238E27FC236}">
                <a16:creationId xmlns:a16="http://schemas.microsoft.com/office/drawing/2014/main" id="{A91DDBEF-7B61-2A23-2299-AEEDC6436009}"/>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9" name="Text Placeholder 7">
            <a:extLst>
              <a:ext uri="{FF2B5EF4-FFF2-40B4-BE49-F238E27FC236}">
                <a16:creationId xmlns:a16="http://schemas.microsoft.com/office/drawing/2014/main" id="{00EC9594-0701-921F-7462-BA195E840ED3}"/>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09</a:t>
            </a:r>
          </a:p>
        </p:txBody>
      </p:sp>
      <p:sp>
        <p:nvSpPr>
          <p:cNvPr id="60" name="Text Placeholder 17">
            <a:extLst>
              <a:ext uri="{FF2B5EF4-FFF2-40B4-BE49-F238E27FC236}">
                <a16:creationId xmlns:a16="http://schemas.microsoft.com/office/drawing/2014/main" id="{76DAD3E8-0F4D-10B6-A548-319AF122BA2D}"/>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1" name="Text Placeholder 7">
            <a:extLst>
              <a:ext uri="{FF2B5EF4-FFF2-40B4-BE49-F238E27FC236}">
                <a16:creationId xmlns:a16="http://schemas.microsoft.com/office/drawing/2014/main" id="{4F29B8C8-51B6-160A-A9F0-64EDB98E776A}"/>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10</a:t>
            </a:r>
          </a:p>
        </p:txBody>
      </p:sp>
      <p:sp>
        <p:nvSpPr>
          <p:cNvPr id="62" name="Text Placeholder 17">
            <a:extLst>
              <a:ext uri="{FF2B5EF4-FFF2-40B4-BE49-F238E27FC236}">
                <a16:creationId xmlns:a16="http://schemas.microsoft.com/office/drawing/2014/main" id="{F87CC49F-ACC8-5D30-0627-14DD7643BBC0}"/>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 name="Footer Placeholder 4">
            <a:extLst>
              <a:ext uri="{FF2B5EF4-FFF2-40B4-BE49-F238E27FC236}">
                <a16:creationId xmlns:a16="http://schemas.microsoft.com/office/drawing/2014/main" id="{E147AB53-C691-5013-D7C3-027518C8D5B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2B1E1B65-15D6-47E3-B4BC-3965E710E8B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5" name="Graphic 4">
            <a:extLst>
              <a:ext uri="{FF2B5EF4-FFF2-40B4-BE49-F238E27FC236}">
                <a16:creationId xmlns:a16="http://schemas.microsoft.com/office/drawing/2014/main" id="{84805073-BB1F-D8CD-4F91-42AE7324BA2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534625" y="6429315"/>
            <a:ext cx="1694769" cy="164010"/>
          </a:xfrm>
          <a:prstGeom prst="rect">
            <a:avLst/>
          </a:prstGeom>
        </p:spPr>
      </p:pic>
      <p:sp>
        <p:nvSpPr>
          <p:cNvPr id="2" name="Slide Number Placeholder 1">
            <a:extLst>
              <a:ext uri="{FF2B5EF4-FFF2-40B4-BE49-F238E27FC236}">
                <a16:creationId xmlns:a16="http://schemas.microsoft.com/office/drawing/2014/main" id="{F283E5AE-084B-D203-27C8-C136702D4E12}"/>
              </a:ext>
            </a:extLst>
          </p:cNvPr>
          <p:cNvSpPr>
            <a:spLocks noGrp="1"/>
          </p:cNvSpPr>
          <p:nvPr>
            <p:ph type="sldNum" sz="quarter" idx="30"/>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572391119"/>
      </p:ext>
    </p:extLst>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Five content aurora">
    <p:bg bwMode="ltGray">
      <p:bgPr>
        <a:gradFill flip="none" rotWithShape="1">
          <a:gsLst>
            <a:gs pos="100000">
              <a:schemeClr val="tx2"/>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8730EC-DD51-B99C-842B-EFFBD0F67082}"/>
              </a:ext>
            </a:extLst>
          </p:cNvPr>
          <p:cNvSpPr/>
          <p:nvPr userDrawn="1"/>
        </p:nvSpPr>
        <p:spPr>
          <a:xfrm>
            <a:off x="1" y="0"/>
            <a:ext cx="7180735" cy="6858000"/>
          </a:xfrm>
          <a:prstGeom prst="rect">
            <a:avLst/>
          </a:prstGeom>
          <a:gradFill flip="none" rotWithShape="1">
            <a:gsLst>
              <a:gs pos="100000">
                <a:schemeClr val="tx2">
                  <a:lumMod val="0"/>
                  <a:alpha val="0"/>
                </a:schemeClr>
              </a:gs>
              <a:gs pos="0">
                <a:schemeClr val="accent1">
                  <a:lumMod val="0"/>
                  <a:alpha val="8000"/>
                </a:schemeClr>
              </a:gs>
            </a:gsLst>
            <a:lin ang="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dirty="0"/>
          </a:p>
        </p:txBody>
      </p:sp>
      <p:pic>
        <p:nvPicPr>
          <p:cNvPr id="18" name="Picture 17" descr="A picture containing icon&#10;&#10;Description automatically generated">
            <a:extLst>
              <a:ext uri="{FF2B5EF4-FFF2-40B4-BE49-F238E27FC236}">
                <a16:creationId xmlns:a16="http://schemas.microsoft.com/office/drawing/2014/main" id="{64C3455E-1EFC-A442-358F-8FE75BAFB074}"/>
              </a:ext>
            </a:extLst>
          </p:cNvPr>
          <p:cNvPicPr>
            <a:picLocks noChangeAspect="1"/>
          </p:cNvPicPr>
          <p:nvPr userDrawn="1"/>
        </p:nvPicPr>
        <p:blipFill>
          <a:blip r:embed="rId2"/>
          <a:stretch>
            <a:fillRect/>
          </a:stretch>
        </p:blipFill>
        <p:spPr>
          <a:xfrm>
            <a:off x="0" y="127974"/>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3D437056-B5AC-4147-6F6D-1181C074640D}"/>
              </a:ext>
            </a:extLst>
          </p:cNvPr>
          <p:cNvPicPr>
            <a:picLocks noChangeAspect="1"/>
          </p:cNvPicPr>
          <p:nvPr userDrawn="1"/>
        </p:nvPicPr>
        <p:blipFill>
          <a:blip r:embed="rId3"/>
          <a:stretch>
            <a:fillRect/>
          </a:stretch>
        </p:blipFill>
        <p:spPr>
          <a:xfrm>
            <a:off x="0" y="632621"/>
            <a:ext cx="12192000" cy="1537252"/>
          </a:xfrm>
          <a:prstGeom prst="rect">
            <a:avLst/>
          </a:prstGeom>
        </p:spPr>
      </p:pic>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67783" y="2077065"/>
            <a:ext cx="11191329"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67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4226675"/>
            <a:ext cx="2115353"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4226675"/>
            <a:ext cx="2108785"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4226675"/>
            <a:ext cx="2102217"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4226675"/>
            <a:ext cx="2102219"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4226675"/>
            <a:ext cx="2102220"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1" name="Text Placeholder 7">
            <a:extLst>
              <a:ext uri="{FF2B5EF4-FFF2-40B4-BE49-F238E27FC236}">
                <a16:creationId xmlns:a16="http://schemas.microsoft.com/office/drawing/2014/main" id="{74B1F28E-6795-78DB-A045-E2E347D9899C}"/>
              </a:ext>
            </a:extLst>
          </p:cNvPr>
          <p:cNvSpPr>
            <a:spLocks noGrp="1"/>
          </p:cNvSpPr>
          <p:nvPr>
            <p:ph type="body" sz="quarter" idx="20" hasCustomPrompt="1"/>
          </p:nvPr>
        </p:nvSpPr>
        <p:spPr>
          <a:xfrm>
            <a:off x="2771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32" name="Text Placeholder 7">
            <a:extLst>
              <a:ext uri="{FF2B5EF4-FFF2-40B4-BE49-F238E27FC236}">
                <a16:creationId xmlns:a16="http://schemas.microsoft.com/office/drawing/2014/main" id="{E1C44F5D-FB9F-EB95-0B4A-BE0D77BECE45}"/>
              </a:ext>
            </a:extLst>
          </p:cNvPr>
          <p:cNvSpPr>
            <a:spLocks noGrp="1"/>
          </p:cNvSpPr>
          <p:nvPr>
            <p:ph type="body" sz="quarter" idx="21" hasCustomPrompt="1"/>
          </p:nvPr>
        </p:nvSpPr>
        <p:spPr>
          <a:xfrm>
            <a:off x="5037014"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DE5E256D-3E41-D488-251F-B196C454B1C3}"/>
              </a:ext>
            </a:extLst>
          </p:cNvPr>
          <p:cNvSpPr>
            <a:spLocks noGrp="1"/>
          </p:cNvSpPr>
          <p:nvPr>
            <p:ph type="body" sz="quarter" idx="22" hasCustomPrompt="1"/>
          </p:nvPr>
        </p:nvSpPr>
        <p:spPr>
          <a:xfrm>
            <a:off x="7298962"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34" name="Text Placeholder 7">
            <a:extLst>
              <a:ext uri="{FF2B5EF4-FFF2-40B4-BE49-F238E27FC236}">
                <a16:creationId xmlns:a16="http://schemas.microsoft.com/office/drawing/2014/main" id="{4A599352-4552-0564-9355-1A48F0E32E48}"/>
              </a:ext>
            </a:extLst>
          </p:cNvPr>
          <p:cNvSpPr>
            <a:spLocks noGrp="1"/>
          </p:cNvSpPr>
          <p:nvPr>
            <p:ph type="body" sz="quarter" idx="23" hasCustomPrompt="1"/>
          </p:nvPr>
        </p:nvSpPr>
        <p:spPr>
          <a:xfrm>
            <a:off x="9560910"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pic>
        <p:nvPicPr>
          <p:cNvPr id="2" name="Picture 1" descr="Logo&#10;&#10;Description automatically generated">
            <a:extLst>
              <a:ext uri="{FF2B5EF4-FFF2-40B4-BE49-F238E27FC236}">
                <a16:creationId xmlns:a16="http://schemas.microsoft.com/office/drawing/2014/main" id="{F2CBFBCF-1058-BD06-B7E2-2E55A48B9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6209F34-530D-CDE1-CD15-A8698D02FA57}"/>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AE3E3E96-677A-4793-9C45-E4476EB1D088}"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9" name="Graphic 8">
            <a:extLst>
              <a:ext uri="{FF2B5EF4-FFF2-40B4-BE49-F238E27FC236}">
                <a16:creationId xmlns:a16="http://schemas.microsoft.com/office/drawing/2014/main" id="{11B0E837-3024-07AB-C0E4-75AE372AF1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F2C0613-20A2-1FF0-CBA7-8F48B4CBF196}"/>
              </a:ext>
            </a:extLst>
          </p:cNvPr>
          <p:cNvSpPr>
            <a:spLocks noGrp="1"/>
          </p:cNvSpPr>
          <p:nvPr>
            <p:ph type="sldNum" sz="quarter" idx="24"/>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4050657666"/>
      </p:ext>
    </p:extLst>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ive content solar">
    <p:bg bwMode="ltGray">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57200" y="686605"/>
            <a:ext cx="11201401"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dirty="0"/>
              <a:t>Contents</a:t>
            </a:r>
            <a:endParaRPr lang="en-ZA" dirty="0"/>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57200" y="1876548"/>
            <a:ext cx="2115353"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dirty="0"/>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2519696"/>
            <a:ext cx="2115353"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CA8DE2ED-DBE7-A4E0-D02A-184D497FDA23}"/>
              </a:ext>
            </a:extLst>
          </p:cNvPr>
          <p:cNvSpPr>
            <a:spLocks noGrp="1"/>
          </p:cNvSpPr>
          <p:nvPr>
            <p:ph type="body" sz="quarter" idx="12" hasCustomPrompt="1"/>
          </p:nvPr>
        </p:nvSpPr>
        <p:spPr>
          <a:xfrm>
            <a:off x="2764483" y="1876548"/>
            <a:ext cx="2108785"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2519696"/>
            <a:ext cx="2108785"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D5A01C05-EB16-96E0-CB56-9A050932A040}"/>
              </a:ext>
            </a:extLst>
          </p:cNvPr>
          <p:cNvSpPr>
            <a:spLocks noGrp="1"/>
          </p:cNvSpPr>
          <p:nvPr>
            <p:ph type="body" sz="quarter" idx="14" hasCustomPrompt="1"/>
          </p:nvPr>
        </p:nvSpPr>
        <p:spPr>
          <a:xfrm>
            <a:off x="5032998" y="1876548"/>
            <a:ext cx="2102217"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2519696"/>
            <a:ext cx="2102217"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3030565E-EC74-E8D4-FA27-5C4180F5BE60}"/>
              </a:ext>
            </a:extLst>
          </p:cNvPr>
          <p:cNvSpPr>
            <a:spLocks noGrp="1"/>
          </p:cNvSpPr>
          <p:nvPr>
            <p:ph type="body" sz="quarter" idx="16" hasCustomPrompt="1"/>
          </p:nvPr>
        </p:nvSpPr>
        <p:spPr>
          <a:xfrm>
            <a:off x="7294944" y="1876548"/>
            <a:ext cx="2102219"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2519696"/>
            <a:ext cx="2102219"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C27F6E91-1279-FCB2-1DC4-CF7E6A682DA8}"/>
              </a:ext>
            </a:extLst>
          </p:cNvPr>
          <p:cNvSpPr>
            <a:spLocks noGrp="1"/>
          </p:cNvSpPr>
          <p:nvPr>
            <p:ph type="body" sz="quarter" idx="18" hasCustomPrompt="1"/>
          </p:nvPr>
        </p:nvSpPr>
        <p:spPr>
          <a:xfrm>
            <a:off x="9556893" y="1876548"/>
            <a:ext cx="2102220"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2519696"/>
            <a:ext cx="2102220"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pic>
        <p:nvPicPr>
          <p:cNvPr id="6" name="Picture 5" descr="A picture containing icon&#10;&#10;Description automatically generated">
            <a:extLst>
              <a:ext uri="{FF2B5EF4-FFF2-40B4-BE49-F238E27FC236}">
                <a16:creationId xmlns:a16="http://schemas.microsoft.com/office/drawing/2014/main" id="{E6DBEE8A-D32D-7F6C-4A66-A6E5C985AD5B}"/>
              </a:ext>
            </a:extLst>
          </p:cNvPr>
          <p:cNvPicPr>
            <a:picLocks noChangeAspect="1"/>
          </p:cNvPicPr>
          <p:nvPr userDrawn="1"/>
        </p:nvPicPr>
        <p:blipFill>
          <a:blip r:embed="rId2"/>
          <a:stretch>
            <a:fillRect/>
          </a:stretch>
        </p:blipFill>
        <p:spPr>
          <a:xfrm>
            <a:off x="0" y="4106459"/>
            <a:ext cx="12192000" cy="2199861"/>
          </a:xfrm>
          <a:prstGeom prst="rect">
            <a:avLst/>
          </a:prstGeom>
        </p:spPr>
      </p:pic>
      <p:pic>
        <p:nvPicPr>
          <p:cNvPr id="8" name="Picture 7" descr="A picture containing device&#10;&#10;Description automatically generated">
            <a:extLst>
              <a:ext uri="{FF2B5EF4-FFF2-40B4-BE49-F238E27FC236}">
                <a16:creationId xmlns:a16="http://schemas.microsoft.com/office/drawing/2014/main" id="{A2437B87-35D2-DB25-6380-7DECE869E95C}"/>
              </a:ext>
            </a:extLst>
          </p:cNvPr>
          <p:cNvPicPr>
            <a:picLocks noChangeAspect="1"/>
          </p:cNvPicPr>
          <p:nvPr userDrawn="1"/>
        </p:nvPicPr>
        <p:blipFill>
          <a:blip r:embed="rId3"/>
          <a:stretch>
            <a:fillRect/>
          </a:stretch>
        </p:blipFill>
        <p:spPr>
          <a:xfrm>
            <a:off x="0" y="4611106"/>
            <a:ext cx="12192000" cy="1537252"/>
          </a:xfrm>
          <a:prstGeom prst="rect">
            <a:avLst/>
          </a:prstGeom>
        </p:spPr>
      </p:pic>
      <p:pic>
        <p:nvPicPr>
          <p:cNvPr id="2" name="Picture 1" descr="Logo&#10;&#10;Description automatically generated">
            <a:extLst>
              <a:ext uri="{FF2B5EF4-FFF2-40B4-BE49-F238E27FC236}">
                <a16:creationId xmlns:a16="http://schemas.microsoft.com/office/drawing/2014/main" id="{C81A4CE3-A382-B312-22DB-9CEA4173065C}"/>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57818962-C158-8A86-B8FF-DC2CC933A86D}"/>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EA72AEBC-D261-4D68-8A77-3060F06D1300}"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10" name="Graphic 9">
            <a:extLst>
              <a:ext uri="{FF2B5EF4-FFF2-40B4-BE49-F238E27FC236}">
                <a16:creationId xmlns:a16="http://schemas.microsoft.com/office/drawing/2014/main" id="{92C8B555-8A7B-8A34-3B1E-CF7913D44D1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CB98795-E0D7-6269-8EAC-7ABB1144D9A0}"/>
              </a:ext>
            </a:extLst>
          </p:cNvPr>
          <p:cNvSpPr>
            <a:spLocks noGrp="1"/>
          </p:cNvSpPr>
          <p:nvPr>
            <p:ph type="sldNum" sz="quarter" idx="20"/>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515164277"/>
      </p:ext>
    </p:extLst>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Agend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047273F-8383-0B40-A84D-A6E3D5DAB531}"/>
              </a:ext>
            </a:extLst>
          </p:cNvPr>
          <p:cNvSpPr/>
          <p:nvPr userDrawn="1"/>
        </p:nvSpPr>
        <p:spPr>
          <a:xfrm>
            <a:off x="1" y="0"/>
            <a:ext cx="3543300"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Text Placeholder 6">
            <a:extLst>
              <a:ext uri="{FF2B5EF4-FFF2-40B4-BE49-F238E27FC236}">
                <a16:creationId xmlns:a16="http://schemas.microsoft.com/office/drawing/2014/main" id="{7172A34A-A47D-0B40-835D-28831DC7725C}"/>
              </a:ext>
            </a:extLst>
          </p:cNvPr>
          <p:cNvSpPr>
            <a:spLocks noGrp="1"/>
          </p:cNvSpPr>
          <p:nvPr>
            <p:ph type="body" sz="quarter" idx="15" hasCustomPrompt="1"/>
          </p:nvPr>
        </p:nvSpPr>
        <p:spPr>
          <a:xfrm>
            <a:off x="-12022" y="3037295"/>
            <a:ext cx="3543300" cy="1150583"/>
          </a:xfrm>
          <a:prstGeom prst="rect">
            <a:avLst/>
          </a:prstGeom>
        </p:spPr>
        <p:txBody>
          <a:bodyPr/>
          <a:lstStyle>
            <a:lvl1pPr marL="0" indent="0" algn="ctr">
              <a:lnSpc>
                <a:spcPct val="100000"/>
              </a:lnSpc>
              <a:spcBef>
                <a:spcPts val="0"/>
              </a:spcBef>
              <a:spcAft>
                <a:spcPts val="0"/>
              </a:spcAft>
              <a:buNone/>
              <a:defRPr sz="2133" b="1" i="0">
                <a:solidFill>
                  <a:schemeClr val="tx1"/>
                </a:solidFill>
                <a:latin typeface="Segoe UI Semibold" panose="020B0502040204020203" pitchFamily="34" charset="0"/>
                <a:cs typeface="Segoe UI Semibold" panose="020B0502040204020203" pitchFamily="34" charset="0"/>
              </a:defRPr>
            </a:lvl1pPr>
            <a:lvl2pPr marL="457189" indent="0" algn="ctr">
              <a:buNone/>
              <a:defRPr sz="1333"/>
            </a:lvl2pPr>
            <a:lvl3pPr marL="914377" indent="0" algn="ctr">
              <a:buNone/>
              <a:defRPr sz="1333"/>
            </a:lvl3pPr>
            <a:lvl4pPr marL="1371566" indent="0" algn="ctr">
              <a:buNone/>
              <a:defRPr sz="1333"/>
            </a:lvl4pPr>
            <a:lvl5pPr marL="1828754" indent="0" algn="ctr">
              <a:buNone/>
              <a:defRPr sz="1333"/>
            </a:lvl5pPr>
          </a:lstStyle>
          <a:p>
            <a:pPr lvl="0"/>
            <a:r>
              <a:rPr lang="en-US" altLang="ja-JP" dirty="0"/>
              <a:t>Click to edit </a:t>
            </a:r>
            <a:br>
              <a:rPr lang="en-US" altLang="ja-JP" dirty="0"/>
            </a:br>
            <a:r>
              <a:rPr lang="en-US" altLang="ja-JP" dirty="0"/>
              <a:t>Master text styles</a:t>
            </a:r>
          </a:p>
        </p:txBody>
      </p:sp>
      <p:sp>
        <p:nvSpPr>
          <p:cNvPr id="23" name="Text Placeholder 11">
            <a:extLst>
              <a:ext uri="{FF2B5EF4-FFF2-40B4-BE49-F238E27FC236}">
                <a16:creationId xmlns:a16="http://schemas.microsoft.com/office/drawing/2014/main" id="{8B064F4E-61E6-8D43-884D-B02F8BF1243B}"/>
              </a:ext>
            </a:extLst>
          </p:cNvPr>
          <p:cNvSpPr>
            <a:spLocks noGrp="1"/>
          </p:cNvSpPr>
          <p:nvPr>
            <p:ph type="body" sz="quarter" idx="20" hasCustomPrompt="1"/>
          </p:nvPr>
        </p:nvSpPr>
        <p:spPr>
          <a:xfrm>
            <a:off x="4810829"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4" name="Text Placeholder 11">
            <a:extLst>
              <a:ext uri="{FF2B5EF4-FFF2-40B4-BE49-F238E27FC236}">
                <a16:creationId xmlns:a16="http://schemas.microsoft.com/office/drawing/2014/main" id="{03EE597B-F187-9343-9BDB-C8BFA2AFFFD0}"/>
              </a:ext>
            </a:extLst>
          </p:cNvPr>
          <p:cNvSpPr>
            <a:spLocks noGrp="1"/>
          </p:cNvSpPr>
          <p:nvPr>
            <p:ph type="body" sz="quarter" idx="21" hasCustomPrompt="1"/>
          </p:nvPr>
        </p:nvSpPr>
        <p:spPr>
          <a:xfrm>
            <a:off x="4810829"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7" name="Text Placeholder 11">
            <a:extLst>
              <a:ext uri="{FF2B5EF4-FFF2-40B4-BE49-F238E27FC236}">
                <a16:creationId xmlns:a16="http://schemas.microsoft.com/office/drawing/2014/main" id="{D33AE9B1-FC4C-B64A-A627-4C5DEB4D3642}"/>
              </a:ext>
            </a:extLst>
          </p:cNvPr>
          <p:cNvSpPr>
            <a:spLocks noGrp="1"/>
          </p:cNvSpPr>
          <p:nvPr>
            <p:ph type="body" sz="quarter" idx="23" hasCustomPrompt="1"/>
          </p:nvPr>
        </p:nvSpPr>
        <p:spPr>
          <a:xfrm>
            <a:off x="8768294"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8" name="Text Placeholder 11">
            <a:extLst>
              <a:ext uri="{FF2B5EF4-FFF2-40B4-BE49-F238E27FC236}">
                <a16:creationId xmlns:a16="http://schemas.microsoft.com/office/drawing/2014/main" id="{D7BDC373-757A-224C-BDE1-7C04B2534237}"/>
              </a:ext>
            </a:extLst>
          </p:cNvPr>
          <p:cNvSpPr>
            <a:spLocks noGrp="1"/>
          </p:cNvSpPr>
          <p:nvPr>
            <p:ph type="body" sz="quarter" idx="24" hasCustomPrompt="1"/>
          </p:nvPr>
        </p:nvSpPr>
        <p:spPr>
          <a:xfrm>
            <a:off x="8768294"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32" name="Title 4">
            <a:extLst>
              <a:ext uri="{FF2B5EF4-FFF2-40B4-BE49-F238E27FC236}">
                <a16:creationId xmlns:a16="http://schemas.microsoft.com/office/drawing/2014/main" id="{738D054A-338D-8647-BDC8-3D1F6F5A5227}"/>
              </a:ext>
            </a:extLst>
          </p:cNvPr>
          <p:cNvSpPr>
            <a:spLocks noGrp="1"/>
          </p:cNvSpPr>
          <p:nvPr>
            <p:ph type="title" hasCustomPrompt="1"/>
          </p:nvPr>
        </p:nvSpPr>
        <p:spPr>
          <a:xfrm>
            <a:off x="-12022" y="1461049"/>
            <a:ext cx="3543300" cy="1465835"/>
          </a:xfrm>
          <a:prstGeom prst="rect">
            <a:avLst/>
          </a:prstGeom>
        </p:spPr>
        <p:txBody>
          <a:bodyPr anchor="ctr"/>
          <a:lstStyle>
            <a:lvl1pPr algn="ctr">
              <a:lnSpc>
                <a:spcPct val="90000"/>
              </a:lnSpc>
              <a:spcBef>
                <a:spcPts val="0"/>
              </a:spcBef>
              <a:spcAft>
                <a:spcPts val="0"/>
              </a:spcAft>
              <a:defRPr sz="5333" b="1">
                <a:solidFill>
                  <a:schemeClr val="tx1"/>
                </a:solidFill>
                <a:latin typeface="Segoe UI" panose="020B0502040204020203" pitchFamily="34" charset="0"/>
                <a:cs typeface="Segoe UI" panose="020B0502040204020203" pitchFamily="34" charset="0"/>
              </a:defRPr>
            </a:lvl1pPr>
          </a:lstStyle>
          <a:p>
            <a:r>
              <a:rPr lang="en-US" dirty="0"/>
              <a:t>Today’s</a:t>
            </a:r>
            <a:br>
              <a:rPr lang="en-US" dirty="0"/>
            </a:br>
            <a:r>
              <a:rPr lang="en-US" dirty="0"/>
              <a:t>agenda</a:t>
            </a:r>
            <a:endParaRPr lang="en-GB" dirty="0"/>
          </a:p>
        </p:txBody>
      </p:sp>
      <p:sp>
        <p:nvSpPr>
          <p:cNvPr id="12" name="Text Placeholder 11">
            <a:extLst>
              <a:ext uri="{FF2B5EF4-FFF2-40B4-BE49-F238E27FC236}">
                <a16:creationId xmlns:a16="http://schemas.microsoft.com/office/drawing/2014/main" id="{7EC2AE20-AEB6-8B03-7DCF-535B87E65D1B}"/>
              </a:ext>
            </a:extLst>
          </p:cNvPr>
          <p:cNvSpPr>
            <a:spLocks noGrp="1"/>
          </p:cNvSpPr>
          <p:nvPr>
            <p:ph type="body" sz="quarter" idx="28" hasCustomPrompt="1"/>
          </p:nvPr>
        </p:nvSpPr>
        <p:spPr>
          <a:xfrm>
            <a:off x="4133427" y="469701"/>
            <a:ext cx="7468445" cy="630767"/>
          </a:xfrm>
          <a:prstGeom prst="rect">
            <a:avLst/>
          </a:prstGeom>
        </p:spPr>
        <p:txBody>
          <a:bodyPr anchor="ctr"/>
          <a:lstStyle>
            <a:lvl1pPr>
              <a:lnSpc>
                <a:spcPct val="100000"/>
              </a:lnSpc>
              <a:spcBef>
                <a:spcPts val="0"/>
              </a:spcBef>
              <a:spcAft>
                <a:spcPts val="0"/>
              </a:spcAft>
              <a:defRPr sz="3600" b="1" i="0">
                <a:solidFill>
                  <a:schemeClr val="bg1"/>
                </a:solidFill>
                <a:latin typeface="Segoe UI" panose="020B0502040204020203" pitchFamily="34" charset="0"/>
                <a:cs typeface="Segoe UI" panose="020B0502040204020203" pitchFamily="34" charset="0"/>
              </a:defRPr>
            </a:lvl1pPr>
          </a:lstStyle>
          <a:p>
            <a:pPr lvl="0"/>
            <a:r>
              <a:rPr lang="en-GB" dirty="0"/>
              <a:t>Click to edit Heading</a:t>
            </a:r>
          </a:p>
        </p:txBody>
      </p:sp>
      <p:sp>
        <p:nvSpPr>
          <p:cNvPr id="38" name="Text Placeholder 7">
            <a:extLst>
              <a:ext uri="{FF2B5EF4-FFF2-40B4-BE49-F238E27FC236}">
                <a16:creationId xmlns:a16="http://schemas.microsoft.com/office/drawing/2014/main" id="{D54C86CE-629D-346E-54A5-2945D082530B}"/>
              </a:ext>
            </a:extLst>
          </p:cNvPr>
          <p:cNvSpPr>
            <a:spLocks noGrp="1"/>
          </p:cNvSpPr>
          <p:nvPr>
            <p:ph type="body" sz="quarter" idx="10" hasCustomPrompt="1"/>
          </p:nvPr>
        </p:nvSpPr>
        <p:spPr>
          <a:xfrm>
            <a:off x="4133427" y="1466647"/>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9" name="Text Placeholder 7">
            <a:extLst>
              <a:ext uri="{FF2B5EF4-FFF2-40B4-BE49-F238E27FC236}">
                <a16:creationId xmlns:a16="http://schemas.microsoft.com/office/drawing/2014/main" id="{4D21A050-29AF-83A2-3F07-2F1008AD4844}"/>
              </a:ext>
            </a:extLst>
          </p:cNvPr>
          <p:cNvSpPr>
            <a:spLocks noGrp="1"/>
          </p:cNvSpPr>
          <p:nvPr>
            <p:ph type="body" sz="quarter" idx="34" hasCustomPrompt="1"/>
          </p:nvPr>
        </p:nvSpPr>
        <p:spPr>
          <a:xfrm>
            <a:off x="8090892" y="1463349"/>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02</a:t>
            </a:r>
          </a:p>
        </p:txBody>
      </p:sp>
      <p:pic>
        <p:nvPicPr>
          <p:cNvPr id="19" name="Picture 18" descr="A picture containing icon&#10;&#10;Description automatically generated">
            <a:extLst>
              <a:ext uri="{FF2B5EF4-FFF2-40B4-BE49-F238E27FC236}">
                <a16:creationId xmlns:a16="http://schemas.microsoft.com/office/drawing/2014/main" id="{897AAA94-9C3F-E864-5505-616F8D61CF29}"/>
              </a:ext>
            </a:extLst>
          </p:cNvPr>
          <p:cNvPicPr>
            <a:picLocks noChangeAspect="1"/>
          </p:cNvPicPr>
          <p:nvPr userDrawn="1"/>
        </p:nvPicPr>
        <p:blipFill>
          <a:blip r:embed="rId2"/>
          <a:stretch>
            <a:fillRect/>
          </a:stretch>
        </p:blipFill>
        <p:spPr>
          <a:xfrm>
            <a:off x="0" y="4158526"/>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77D8330D-2FFE-ABA8-B03B-53788C0AB5E7}"/>
              </a:ext>
            </a:extLst>
          </p:cNvPr>
          <p:cNvPicPr>
            <a:picLocks noChangeAspect="1"/>
          </p:cNvPicPr>
          <p:nvPr userDrawn="1"/>
        </p:nvPicPr>
        <p:blipFill>
          <a:blip r:embed="rId3"/>
          <a:stretch>
            <a:fillRect/>
          </a:stretch>
        </p:blipFill>
        <p:spPr>
          <a:xfrm>
            <a:off x="0" y="4663173"/>
            <a:ext cx="12192000" cy="1537252"/>
          </a:xfrm>
          <a:prstGeom prst="rect">
            <a:avLst/>
          </a:prstGeom>
        </p:spPr>
      </p:pic>
      <p:sp>
        <p:nvSpPr>
          <p:cNvPr id="21" name="Text Placeholder 11">
            <a:extLst>
              <a:ext uri="{FF2B5EF4-FFF2-40B4-BE49-F238E27FC236}">
                <a16:creationId xmlns:a16="http://schemas.microsoft.com/office/drawing/2014/main" id="{40DFB0B7-B1C0-6454-D75C-6DEB1B70917D}"/>
              </a:ext>
            </a:extLst>
          </p:cNvPr>
          <p:cNvSpPr>
            <a:spLocks noGrp="1"/>
          </p:cNvSpPr>
          <p:nvPr>
            <p:ph type="body" sz="quarter" idx="35" hasCustomPrompt="1"/>
          </p:nvPr>
        </p:nvSpPr>
        <p:spPr>
          <a:xfrm>
            <a:off x="4810829"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2" name="Text Placeholder 11">
            <a:extLst>
              <a:ext uri="{FF2B5EF4-FFF2-40B4-BE49-F238E27FC236}">
                <a16:creationId xmlns:a16="http://schemas.microsoft.com/office/drawing/2014/main" id="{6576B903-0A56-C02C-1809-877FEC86FF12}"/>
              </a:ext>
            </a:extLst>
          </p:cNvPr>
          <p:cNvSpPr>
            <a:spLocks noGrp="1"/>
          </p:cNvSpPr>
          <p:nvPr>
            <p:ph type="body" sz="quarter" idx="36" hasCustomPrompt="1"/>
          </p:nvPr>
        </p:nvSpPr>
        <p:spPr>
          <a:xfrm>
            <a:off x="4810829"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dirty="0"/>
              <a:t>Insert text</a:t>
            </a:r>
            <a:endParaRPr lang="en-GB" dirty="0"/>
          </a:p>
        </p:txBody>
      </p:sp>
      <p:sp>
        <p:nvSpPr>
          <p:cNvPr id="25" name="Text Placeholder 11">
            <a:extLst>
              <a:ext uri="{FF2B5EF4-FFF2-40B4-BE49-F238E27FC236}">
                <a16:creationId xmlns:a16="http://schemas.microsoft.com/office/drawing/2014/main" id="{BB438C97-5166-D0D0-91A9-D5132A704E7B}"/>
              </a:ext>
            </a:extLst>
          </p:cNvPr>
          <p:cNvSpPr>
            <a:spLocks noGrp="1"/>
          </p:cNvSpPr>
          <p:nvPr>
            <p:ph type="body" sz="quarter" idx="37" hasCustomPrompt="1"/>
          </p:nvPr>
        </p:nvSpPr>
        <p:spPr>
          <a:xfrm>
            <a:off x="8768294"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dirty="0"/>
              <a:t>Insert Heading</a:t>
            </a:r>
            <a:endParaRPr lang="en-GB" dirty="0"/>
          </a:p>
        </p:txBody>
      </p:sp>
      <p:sp>
        <p:nvSpPr>
          <p:cNvPr id="26" name="Text Placeholder 11">
            <a:extLst>
              <a:ext uri="{FF2B5EF4-FFF2-40B4-BE49-F238E27FC236}">
                <a16:creationId xmlns:a16="http://schemas.microsoft.com/office/drawing/2014/main" id="{106BC8EE-0D99-B1BA-D5DC-DD745D77C20D}"/>
              </a:ext>
            </a:extLst>
          </p:cNvPr>
          <p:cNvSpPr>
            <a:spLocks noGrp="1"/>
          </p:cNvSpPr>
          <p:nvPr>
            <p:ph type="body" sz="quarter" idx="38" hasCustomPrompt="1"/>
          </p:nvPr>
        </p:nvSpPr>
        <p:spPr>
          <a:xfrm>
            <a:off x="8768294"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9" name="Text Placeholder 7">
            <a:extLst>
              <a:ext uri="{FF2B5EF4-FFF2-40B4-BE49-F238E27FC236}">
                <a16:creationId xmlns:a16="http://schemas.microsoft.com/office/drawing/2014/main" id="{FAC7739C-3175-F4CE-9846-8E401CC9F730}"/>
              </a:ext>
            </a:extLst>
          </p:cNvPr>
          <p:cNvSpPr>
            <a:spLocks noGrp="1"/>
          </p:cNvSpPr>
          <p:nvPr>
            <p:ph type="body" sz="quarter" idx="39" hasCustomPrompt="1"/>
          </p:nvPr>
        </p:nvSpPr>
        <p:spPr>
          <a:xfrm>
            <a:off x="4133427" y="3032774"/>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dirty="0"/>
              <a:t>03</a:t>
            </a:r>
          </a:p>
        </p:txBody>
      </p:sp>
      <p:sp>
        <p:nvSpPr>
          <p:cNvPr id="33" name="Text Placeholder 7">
            <a:extLst>
              <a:ext uri="{FF2B5EF4-FFF2-40B4-BE49-F238E27FC236}">
                <a16:creationId xmlns:a16="http://schemas.microsoft.com/office/drawing/2014/main" id="{10CD6ECF-6757-1280-EA64-C463D347F3B6}"/>
              </a:ext>
            </a:extLst>
          </p:cNvPr>
          <p:cNvSpPr>
            <a:spLocks noGrp="1"/>
          </p:cNvSpPr>
          <p:nvPr>
            <p:ph type="body" sz="quarter" idx="40" hasCustomPrompt="1"/>
          </p:nvPr>
        </p:nvSpPr>
        <p:spPr>
          <a:xfrm>
            <a:off x="8090892" y="3029475"/>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dirty="0"/>
              <a:t>04</a:t>
            </a:r>
          </a:p>
        </p:txBody>
      </p:sp>
      <p:pic>
        <p:nvPicPr>
          <p:cNvPr id="2" name="Picture 1" descr="Logo&#10;&#10;Description automatically generated">
            <a:extLst>
              <a:ext uri="{FF2B5EF4-FFF2-40B4-BE49-F238E27FC236}">
                <a16:creationId xmlns:a16="http://schemas.microsoft.com/office/drawing/2014/main" id="{08C35922-DB58-7397-4CCE-4AEC76EF5543}"/>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6" name="Footer Placeholder 4">
            <a:extLst>
              <a:ext uri="{FF2B5EF4-FFF2-40B4-BE49-F238E27FC236}">
                <a16:creationId xmlns:a16="http://schemas.microsoft.com/office/drawing/2014/main" id="{392BCE9C-4DE0-6003-09C3-68DFCEBA67A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599B10B5-F466-4368-9152-132DF5AA1AA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8" name="Graphic 7">
            <a:extLst>
              <a:ext uri="{FF2B5EF4-FFF2-40B4-BE49-F238E27FC236}">
                <a16:creationId xmlns:a16="http://schemas.microsoft.com/office/drawing/2014/main" id="{BB09F6A2-415B-7C3F-D9EA-62AC9521F8C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DB456711-C174-FBA2-6EAD-13CE29DC8D2E}"/>
              </a:ext>
            </a:extLst>
          </p:cNvPr>
          <p:cNvSpPr>
            <a:spLocks noGrp="1"/>
          </p:cNvSpPr>
          <p:nvPr>
            <p:ph type="sldNum" sz="quarter" idx="41"/>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70299831"/>
      </p:ext>
    </p:extLst>
  </p:cSld>
  <p:clrMapOvr>
    <a:overrideClrMapping bg1="dk1" tx1="lt1" bg2="dk2" tx2="lt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hree content auror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18" name="Title 4">
            <a:extLst>
              <a:ext uri="{FF2B5EF4-FFF2-40B4-BE49-F238E27FC236}">
                <a16:creationId xmlns:a16="http://schemas.microsoft.com/office/drawing/2014/main" id="{AFAA33E7-AC2A-E048-A128-C3BEF47347D9}"/>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19" name="Text Placeholder 6">
            <a:extLst>
              <a:ext uri="{FF2B5EF4-FFF2-40B4-BE49-F238E27FC236}">
                <a16:creationId xmlns:a16="http://schemas.microsoft.com/office/drawing/2014/main" id="{8CB3347E-4DCC-624E-A84A-7635AAF689E7}"/>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1</a:t>
            </a:r>
            <a:endParaRPr lang="en-GB" dirty="0"/>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2</a:t>
            </a:r>
            <a:endParaRPr lang="en-GB" dirty="0"/>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3</a:t>
            </a:r>
            <a:endParaRPr lang="en-GB" dirty="0"/>
          </a:p>
        </p:txBody>
      </p:sp>
      <p:sp>
        <p:nvSpPr>
          <p:cNvPr id="2" name="Footer Placeholder 4">
            <a:extLst>
              <a:ext uri="{FF2B5EF4-FFF2-40B4-BE49-F238E27FC236}">
                <a16:creationId xmlns:a16="http://schemas.microsoft.com/office/drawing/2014/main" id="{DC44F584-F8DF-4133-D15A-C6248AFEC532}"/>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DF7AF7CF-F5CD-40E9-BB48-FCA5BADDF6B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pic>
        <p:nvPicPr>
          <p:cNvPr id="7" name="Graphic 6">
            <a:extLst>
              <a:ext uri="{FF2B5EF4-FFF2-40B4-BE49-F238E27FC236}">
                <a16:creationId xmlns:a16="http://schemas.microsoft.com/office/drawing/2014/main" id="{B163F82F-CDD7-77DD-F970-FDD5CC70E3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1D193C0D-5CA6-EFE2-7F76-318128B7A8F8}"/>
              </a:ext>
            </a:extLst>
          </p:cNvPr>
          <p:cNvSpPr>
            <a:spLocks noGrp="1"/>
          </p:cNvSpPr>
          <p:nvPr>
            <p:ph type="sldNum" sz="quarter" idx="69"/>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059906395"/>
      </p:ext>
    </p:extLst>
  </p:cSld>
  <p:clrMapOvr>
    <a:overrideClrMapping bg1="dk1" tx1="lt1" bg2="dk2"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hree content solar">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14000">
                <a:srgbClr val="FF5800"/>
              </a:gs>
              <a:gs pos="100000">
                <a:srgbClr val="FFB314"/>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1</a:t>
            </a:r>
            <a:endParaRPr lang="en-GB" dirty="0"/>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2</a:t>
            </a:r>
            <a:endParaRPr lang="en-GB" dirty="0"/>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dirty="0"/>
              <a:t>3</a:t>
            </a:r>
            <a:endParaRPr lang="en-GB" dirty="0"/>
          </a:p>
        </p:txBody>
      </p:sp>
      <p:sp>
        <p:nvSpPr>
          <p:cNvPr id="7" name="Title 4">
            <a:extLst>
              <a:ext uri="{FF2B5EF4-FFF2-40B4-BE49-F238E27FC236}">
                <a16:creationId xmlns:a16="http://schemas.microsoft.com/office/drawing/2014/main" id="{4D2C6623-B1A1-CBE6-7D56-C985C857EC6E}"/>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8" name="Text Placeholder 6">
            <a:extLst>
              <a:ext uri="{FF2B5EF4-FFF2-40B4-BE49-F238E27FC236}">
                <a16:creationId xmlns:a16="http://schemas.microsoft.com/office/drawing/2014/main" id="{F9CA7937-B3C2-A7D4-4FBD-41B8005F9AAA}"/>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Footer Placeholder 4">
            <a:extLst>
              <a:ext uri="{FF2B5EF4-FFF2-40B4-BE49-F238E27FC236}">
                <a16:creationId xmlns:a16="http://schemas.microsoft.com/office/drawing/2014/main" id="{6965CEA7-0C01-109B-B60E-AF24D38589D8}"/>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F9FE529-593A-415C-949C-CEA75F446672}"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pic>
        <p:nvPicPr>
          <p:cNvPr id="9" name="Graphic 8">
            <a:extLst>
              <a:ext uri="{FF2B5EF4-FFF2-40B4-BE49-F238E27FC236}">
                <a16:creationId xmlns:a16="http://schemas.microsoft.com/office/drawing/2014/main" id="{7E594F56-91BF-894F-09E5-BB716D81FF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52A2818B-5524-90D8-F543-5C580903CF11}"/>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701557000"/>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Aurora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ACB8EA15-52E5-1F00-9DAD-86C3E3B033A4}"/>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pic>
        <p:nvPicPr>
          <p:cNvPr id="7" name="Graphic 6">
            <a:extLst>
              <a:ext uri="{FF2B5EF4-FFF2-40B4-BE49-F238E27FC236}">
                <a16:creationId xmlns:a16="http://schemas.microsoft.com/office/drawing/2014/main" id="{31D653FF-4C82-9953-4B35-EE145BE30B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8" name="Slide Number Placeholder 7">
            <a:extLst>
              <a:ext uri="{FF2B5EF4-FFF2-40B4-BE49-F238E27FC236}">
                <a16:creationId xmlns:a16="http://schemas.microsoft.com/office/drawing/2014/main" id="{9FCDDA8C-176B-89F0-CCE7-96CDDF34F4CF}"/>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82874812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549380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Solar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95000">
                <a:srgbClr val="FFB314"/>
              </a:gs>
              <a:gs pos="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97415BBD-F76F-81BF-68BE-F2C1057C715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23739F7E-AC85-406E-B9BF-F2EFBB13921D}"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pic>
        <p:nvPicPr>
          <p:cNvPr id="9" name="Graphic 8">
            <a:extLst>
              <a:ext uri="{FF2B5EF4-FFF2-40B4-BE49-F238E27FC236}">
                <a16:creationId xmlns:a16="http://schemas.microsoft.com/office/drawing/2014/main" id="{DA1F4734-E3A6-8C9A-D6C3-CA722AD39B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Slide Number Placeholder 6">
            <a:extLst>
              <a:ext uri="{FF2B5EF4-FFF2-40B4-BE49-F238E27FC236}">
                <a16:creationId xmlns:a16="http://schemas.microsoft.com/office/drawing/2014/main" id="{5A914381-0B6E-C491-9C78-9C0EC42D086B}"/>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59408995"/>
      </p:ext>
    </p:extLst>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White 2/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8" name="Title Placeholder 1">
            <a:extLst>
              <a:ext uri="{FF2B5EF4-FFF2-40B4-BE49-F238E27FC236}">
                <a16:creationId xmlns:a16="http://schemas.microsoft.com/office/drawing/2014/main" id="{E5FA2283-3783-6918-8ABF-02F2D7F21362}"/>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9" name="Content Placeholder 20">
            <a:extLst>
              <a:ext uri="{FF2B5EF4-FFF2-40B4-BE49-F238E27FC236}">
                <a16:creationId xmlns:a16="http://schemas.microsoft.com/office/drawing/2014/main" id="{7897425C-E7C6-EF26-2267-981B3ED3528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7CC81F2A-A74D-2987-0689-D4C64A66FE0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2AAFDBE-4E02-4C48-B692-126AD951479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5" name="Graphic 4">
            <a:extLst>
              <a:ext uri="{FF2B5EF4-FFF2-40B4-BE49-F238E27FC236}">
                <a16:creationId xmlns:a16="http://schemas.microsoft.com/office/drawing/2014/main" id="{88B40CB5-1B9E-0B5A-DBAB-7970538FC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Slide Number Placeholder 4">
            <a:extLst>
              <a:ext uri="{FF2B5EF4-FFF2-40B4-BE49-F238E27FC236}">
                <a16:creationId xmlns:a16="http://schemas.microsoft.com/office/drawing/2014/main" id="{85F0924F-B3EE-5F82-AB51-DBDC9C83C71C}"/>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859026249"/>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Aurora 1/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8229600" y="0"/>
            <a:ext cx="39624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7" name="Title 4">
            <a:extLst>
              <a:ext uri="{FF2B5EF4-FFF2-40B4-BE49-F238E27FC236}">
                <a16:creationId xmlns:a16="http://schemas.microsoft.com/office/drawing/2014/main" id="{891F1277-26F4-CC9B-EB47-4D21D2A999DE}"/>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8" name="Text Placeholder 6">
            <a:extLst>
              <a:ext uri="{FF2B5EF4-FFF2-40B4-BE49-F238E27FC236}">
                <a16:creationId xmlns:a16="http://schemas.microsoft.com/office/drawing/2014/main" id="{3B33F1DB-5058-BC67-65C1-AE1D7F987547}"/>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13E1A97E-F25D-6473-432A-128EBF9CAE2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A7906D41-CEA8-D301-B719-0585C7EEE0C2}"/>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6" name="Slide Number Placeholder 5">
            <a:extLst>
              <a:ext uri="{FF2B5EF4-FFF2-40B4-BE49-F238E27FC236}">
                <a16:creationId xmlns:a16="http://schemas.microsoft.com/office/drawing/2014/main" id="{B4CD0141-F9F2-39FE-66F5-06EEB4FC8BBE}"/>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836552969"/>
      </p:ext>
    </p:extLst>
  </p:cSld>
  <p:clrMapOvr>
    <a:overrideClrMapping bg1="dk1" tx1="lt1" bg2="dk2" tx2="lt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olar 1/3 Vertical R with photo">
    <p:bg bwMode="ltGray">
      <p:bgPr>
        <a:solidFill>
          <a:schemeClr val="tx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C6B96B9-71B5-B536-42AA-693AE6BE70B3}"/>
              </a:ext>
            </a:extLst>
          </p:cNvPr>
          <p:cNvSpPr/>
          <p:nvPr userDrawn="1"/>
        </p:nvSpPr>
        <p:spPr>
          <a:xfrm>
            <a:off x="8229600" y="0"/>
            <a:ext cx="3962399" cy="6858000"/>
          </a:xfrm>
          <a:prstGeom prst="roundRect">
            <a:avLst>
              <a:gd name="adj" fmla="val 0"/>
            </a:avLst>
          </a:prstGeom>
          <a:gradFill flip="none" rotWithShape="1">
            <a:gsLst>
              <a:gs pos="100000">
                <a:srgbClr val="FFB314"/>
              </a:gs>
              <a:gs pos="300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6" name="Title 4">
            <a:extLst>
              <a:ext uri="{FF2B5EF4-FFF2-40B4-BE49-F238E27FC236}">
                <a16:creationId xmlns:a16="http://schemas.microsoft.com/office/drawing/2014/main" id="{90BABBC4-3489-D976-6E61-F322903E7954}"/>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9" name="Text Placeholder 6">
            <a:extLst>
              <a:ext uri="{FF2B5EF4-FFF2-40B4-BE49-F238E27FC236}">
                <a16:creationId xmlns:a16="http://schemas.microsoft.com/office/drawing/2014/main" id="{3E4C09AA-B7F9-4D66-7B42-9DC887E3CE44}"/>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63CDA8A-8AC0-3419-02C9-3D1338E7E8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2DC4F4D6-4F06-CF42-5692-77B64E8D9DCF}"/>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7" name="Slide Number Placeholder 6">
            <a:extLst>
              <a:ext uri="{FF2B5EF4-FFF2-40B4-BE49-F238E27FC236}">
                <a16:creationId xmlns:a16="http://schemas.microsoft.com/office/drawing/2014/main" id="{8A7B7D57-36B6-5637-4C1E-1042F2E09087}"/>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392908552"/>
      </p:ext>
    </p:extLst>
  </p:cSld>
  <p:clrMapOvr>
    <a:overrideClrMapping bg1="dk1" tx1="lt1" bg2="dk2"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White 1/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6" name="Title 4">
            <a:extLst>
              <a:ext uri="{FF2B5EF4-FFF2-40B4-BE49-F238E27FC236}">
                <a16:creationId xmlns:a16="http://schemas.microsoft.com/office/drawing/2014/main" id="{48C89493-E0C4-2A21-1144-6E48D6AAA7F1}"/>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bg1"/>
                </a:solidFill>
                <a:latin typeface="Segoe UI" panose="020B0502040204020203" pitchFamily="34" charset="0"/>
                <a:cs typeface="Segoe UI" panose="020B0502040204020203" pitchFamily="34" charset="0"/>
              </a:defRPr>
            </a:lvl1pPr>
          </a:lstStyle>
          <a:p>
            <a:r>
              <a:rPr lang="en-US" altLang="ja-JP"/>
              <a:t>Click to edit Master title style</a:t>
            </a:r>
            <a:endParaRPr lang="en-GB" dirty="0"/>
          </a:p>
        </p:txBody>
      </p:sp>
      <p:sp>
        <p:nvSpPr>
          <p:cNvPr id="9" name="Text Placeholder 6">
            <a:extLst>
              <a:ext uri="{FF2B5EF4-FFF2-40B4-BE49-F238E27FC236}">
                <a16:creationId xmlns:a16="http://schemas.microsoft.com/office/drawing/2014/main" id="{CF78B3F8-E34A-04D6-F441-B49D850C41D6}"/>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0C4878B-F6C2-B27A-A785-95D1E41189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B0C188E1-CD1E-8CD5-858D-1CFD843ADDCC}"/>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7" name="Footer Placeholder 4">
            <a:extLst>
              <a:ext uri="{FF2B5EF4-FFF2-40B4-BE49-F238E27FC236}">
                <a16:creationId xmlns:a16="http://schemas.microsoft.com/office/drawing/2014/main" id="{7698C791-1943-05BB-1FF0-75744C39D24D}"/>
              </a:ext>
            </a:extLst>
          </p:cNvPr>
          <p:cNvSpPr txBox="1">
            <a:spLocks/>
          </p:cNvSpPr>
          <p:nvPr userDrawn="1"/>
        </p:nvSpPr>
        <p:spPr>
          <a:xfrm>
            <a:off x="4191000" y="65107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&lt;Confidential&gt; &lt;Confidential&gt;</a:t>
            </a:r>
          </a:p>
        </p:txBody>
      </p:sp>
      <p:sp>
        <p:nvSpPr>
          <p:cNvPr id="5" name="Slide Number Placeholder 4">
            <a:extLst>
              <a:ext uri="{FF2B5EF4-FFF2-40B4-BE49-F238E27FC236}">
                <a16:creationId xmlns:a16="http://schemas.microsoft.com/office/drawing/2014/main" id="{0E56167B-B274-4DFD-2FE2-21E0349D2685}"/>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694276235"/>
      </p:ext>
    </p:extLst>
  </p:cSld>
  <p:clrMapOvr>
    <a:overrideClrMapping bg1="dk1" tx1="lt1" bg2="dk2" tx2="lt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urora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1013C657-D3A3-7731-94BE-B0E43928BF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Footer Placeholder 4">
            <a:extLst>
              <a:ext uri="{FF2B5EF4-FFF2-40B4-BE49-F238E27FC236}">
                <a16:creationId xmlns:a16="http://schemas.microsoft.com/office/drawing/2014/main" id="{D2607E28-0693-319C-CB49-E6DEE86025BD}"/>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8" name="Slide Number Placeholder 7">
            <a:extLst>
              <a:ext uri="{FF2B5EF4-FFF2-40B4-BE49-F238E27FC236}">
                <a16:creationId xmlns:a16="http://schemas.microsoft.com/office/drawing/2014/main" id="{65A5983F-606A-CE8B-40C9-C2538CE7E282}"/>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823320780"/>
      </p:ext>
    </p:extLst>
  </p:cSld>
  <p:clrMapOvr>
    <a:overrideClrMapping bg1="dk1" tx1="lt1" bg2="dk2" tx2="lt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olar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rgbClr val="FFB314"/>
              </a:gs>
              <a:gs pos="5000">
                <a:schemeClr val="bg2"/>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9" name="Title Placeholder 1">
            <a:extLst>
              <a:ext uri="{FF2B5EF4-FFF2-40B4-BE49-F238E27FC236}">
                <a16:creationId xmlns:a16="http://schemas.microsoft.com/office/drawing/2014/main" id="{514597B1-FFFF-8847-2359-01B82ED35668}"/>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11" name="Content Placeholder 20">
            <a:extLst>
              <a:ext uri="{FF2B5EF4-FFF2-40B4-BE49-F238E27FC236}">
                <a16:creationId xmlns:a16="http://schemas.microsoft.com/office/drawing/2014/main" id="{CB555E74-8201-C10D-0D6F-5D53C85E9874}"/>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AAD7D7AA-85D5-50E9-A12C-ADF713F603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6" name="Footer Placeholder 4">
            <a:extLst>
              <a:ext uri="{FF2B5EF4-FFF2-40B4-BE49-F238E27FC236}">
                <a16:creationId xmlns:a16="http://schemas.microsoft.com/office/drawing/2014/main" id="{76BBB8B3-729C-5F44-B107-EDCB334C1335}"/>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5" name="Slide Number Placeholder 4">
            <a:extLst>
              <a:ext uri="{FF2B5EF4-FFF2-40B4-BE49-F238E27FC236}">
                <a16:creationId xmlns:a16="http://schemas.microsoft.com/office/drawing/2014/main" id="{A64067AC-3632-B016-221B-A1EDC6DFDDAE}"/>
              </a:ext>
            </a:extLst>
          </p:cNvPr>
          <p:cNvSpPr>
            <a:spLocks noGrp="1"/>
          </p:cNvSpPr>
          <p:nvPr>
            <p:ph type="sldNum" sz="quarter" idx="61"/>
          </p:nvPr>
        </p:nvSpPr>
        <p:spPr/>
        <p:txBody>
          <a:body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4024389135"/>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White 1/2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dirty="0"/>
          </a:p>
        </p:txBody>
      </p:sp>
      <p:sp>
        <p:nvSpPr>
          <p:cNvPr id="8" name="Title Placeholder 1">
            <a:extLst>
              <a:ext uri="{FF2B5EF4-FFF2-40B4-BE49-F238E27FC236}">
                <a16:creationId xmlns:a16="http://schemas.microsoft.com/office/drawing/2014/main" id="{08B33E6B-2365-80ED-C0C4-B2FE131BD5E7}"/>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GB" dirty="0"/>
              <a:t>Click to edit Master </a:t>
            </a:r>
            <a:br>
              <a:rPr lang="en-GB" dirty="0"/>
            </a:br>
            <a:r>
              <a:rPr lang="en-GB" dirty="0"/>
              <a:t>title style</a:t>
            </a:r>
            <a:endParaRPr lang="en-US" dirty="0"/>
          </a:p>
        </p:txBody>
      </p:sp>
      <p:sp>
        <p:nvSpPr>
          <p:cNvPr id="9" name="Content Placeholder 20">
            <a:extLst>
              <a:ext uri="{FF2B5EF4-FFF2-40B4-BE49-F238E27FC236}">
                <a16:creationId xmlns:a16="http://schemas.microsoft.com/office/drawing/2014/main" id="{1E0CF8C2-FFF2-E18F-A12A-5C08DE5932E1}"/>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AE286645-F2C5-42F7-1710-136ABCA646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214029F7-460C-7693-0A6B-ADDFDEA43AAF}"/>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sp>
        <p:nvSpPr>
          <p:cNvPr id="6" name="Slide Number Placeholder 4">
            <a:extLst>
              <a:ext uri="{FF2B5EF4-FFF2-40B4-BE49-F238E27FC236}">
                <a16:creationId xmlns:a16="http://schemas.microsoft.com/office/drawing/2014/main" id="{AB93EA93-8BEB-2BF8-34FB-FAD7B11C2CCD}"/>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072363473"/>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bg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C0F1608-8C29-59FD-2083-7DA7A20953A8}"/>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2" name="Slide Number Placeholder 4">
            <a:extLst>
              <a:ext uri="{FF2B5EF4-FFF2-40B4-BE49-F238E27FC236}">
                <a16:creationId xmlns:a16="http://schemas.microsoft.com/office/drawing/2014/main" id="{CEEF9F7B-597F-004F-692F-C93F9556DF31}"/>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4286398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hart slide">
    <p:bg bwMode="ltGray">
      <p:bgPr>
        <a:solidFill>
          <a:schemeClr val="bg1"/>
        </a:solidFill>
        <a:effectLst/>
      </p:bgPr>
    </p:bg>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20BBE11B-F081-29AE-A18F-EFE2A4352179}"/>
              </a:ext>
            </a:extLst>
          </p:cNvPr>
          <p:cNvSpPr>
            <a:spLocks noGrp="1"/>
          </p:cNvSpPr>
          <p:nvPr>
            <p:ph type="body" sz="quarter" idx="12" hasCustomPrompt="1"/>
          </p:nvPr>
        </p:nvSpPr>
        <p:spPr>
          <a:xfrm>
            <a:off x="457012" y="1586363"/>
            <a:ext cx="11201588" cy="381000"/>
          </a:xfrm>
          <a:prstGeom prst="rect">
            <a:avLst/>
          </a:prstGeom>
        </p:spPr>
        <p:txBody>
          <a:bodyPr/>
          <a:lstStyle>
            <a:lvl1pPr algn="ctr">
              <a:lnSpc>
                <a:spcPct val="100000"/>
              </a:lnSpc>
              <a:spcBef>
                <a:spcPts val="0"/>
              </a:spcBef>
              <a:spcAft>
                <a:spcPts val="0"/>
              </a:spcAft>
              <a:defRPr sz="1867" b="1" i="0">
                <a:solidFill>
                  <a:schemeClr val="tx1"/>
                </a:solidFill>
                <a:latin typeface="Segoe UI" panose="020B0502040204020203" pitchFamily="34" charset="0"/>
                <a:cs typeface="Segoe UI" panose="020B0502040204020203" pitchFamily="34" charset="0"/>
              </a:defRPr>
            </a:lvl1pPr>
            <a:lvl2pPr marL="120648" indent="0" algn="ctr">
              <a:buNone/>
              <a:defRPr sz="1867"/>
            </a:lvl2pPr>
          </a:lstStyle>
          <a:p>
            <a:pPr lvl="0"/>
            <a:r>
              <a:rPr lang="en-US" altLang="ja-JP" dirty="0"/>
              <a:t>Chart title</a:t>
            </a:r>
          </a:p>
        </p:txBody>
      </p:sp>
      <p:sp>
        <p:nvSpPr>
          <p:cNvPr id="5" name="Title Placeholder 1">
            <a:extLst>
              <a:ext uri="{FF2B5EF4-FFF2-40B4-BE49-F238E27FC236}">
                <a16:creationId xmlns:a16="http://schemas.microsoft.com/office/drawing/2014/main" id="{B993E35D-6623-69CE-8CA1-55F2039F2B2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Content Placeholder 20">
            <a:extLst>
              <a:ext uri="{FF2B5EF4-FFF2-40B4-BE49-F238E27FC236}">
                <a16:creationId xmlns:a16="http://schemas.microsoft.com/office/drawing/2014/main" id="{257D134A-1BB6-0635-B3CB-F98D0BFE8EE5}"/>
              </a:ext>
            </a:extLst>
          </p:cNvPr>
          <p:cNvSpPr>
            <a:spLocks noGrp="1"/>
          </p:cNvSpPr>
          <p:nvPr>
            <p:ph sz="quarter" idx="10"/>
          </p:nvPr>
        </p:nvSpPr>
        <p:spPr>
          <a:xfrm>
            <a:off x="457200" y="2108834"/>
            <a:ext cx="11201588" cy="406336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4">
            <a:extLst>
              <a:ext uri="{FF2B5EF4-FFF2-40B4-BE49-F238E27FC236}">
                <a16:creationId xmlns:a16="http://schemas.microsoft.com/office/drawing/2014/main" id="{80B8D972-FACB-673D-846C-CE6173F0D0BA}"/>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04302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1033753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solidFill>
          <a:schemeClr val="bg1"/>
        </a:solidFill>
        <a:effectLst/>
      </p:bgPr>
    </p:bg>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1" y="1598456"/>
            <a:ext cx="5486399"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C10672FB-FE69-1CCA-A1F1-FF4A9F3917C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7" name="Content Placeholder 20">
            <a:extLst>
              <a:ext uri="{FF2B5EF4-FFF2-40B4-BE49-F238E27FC236}">
                <a16:creationId xmlns:a16="http://schemas.microsoft.com/office/drawing/2014/main" id="{0809630D-F471-4BBB-6E9E-088BC38D5B99}"/>
              </a:ext>
            </a:extLst>
          </p:cNvPr>
          <p:cNvSpPr>
            <a:spLocks noGrp="1"/>
          </p:cNvSpPr>
          <p:nvPr>
            <p:ph sz="quarter" idx="11"/>
          </p:nvPr>
        </p:nvSpPr>
        <p:spPr>
          <a:xfrm>
            <a:off x="6170139" y="1598456"/>
            <a:ext cx="5486400"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4">
            <a:extLst>
              <a:ext uri="{FF2B5EF4-FFF2-40B4-BE49-F238E27FC236}">
                <a16:creationId xmlns:a16="http://schemas.microsoft.com/office/drawing/2014/main" id="{B886C5D2-F911-9521-C614-92204D8DEE99}"/>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5962317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Aurora Banner Three Content">
    <p:bg bwMode="ltGray">
      <p:bgPr>
        <a:solidFill>
          <a:schemeClr val="bg1"/>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B483A01-7E57-CFAC-1C71-404801E226DC}"/>
              </a:ext>
            </a:extLst>
          </p:cNvPr>
          <p:cNvSpPr/>
          <p:nvPr userDrawn="1"/>
        </p:nvSpPr>
        <p:spPr>
          <a:xfrm>
            <a:off x="8191108"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4" name="Oval 23">
            <a:extLst>
              <a:ext uri="{FF2B5EF4-FFF2-40B4-BE49-F238E27FC236}">
                <a16:creationId xmlns:a16="http://schemas.microsoft.com/office/drawing/2014/main" id="{FA659CED-376E-71E9-2699-6AAC99DCD34B}"/>
              </a:ext>
            </a:extLst>
          </p:cNvPr>
          <p:cNvSpPr/>
          <p:nvPr userDrawn="1"/>
        </p:nvSpPr>
        <p:spPr>
          <a:xfrm>
            <a:off x="446184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3" name="Oval 22">
            <a:extLst>
              <a:ext uri="{FF2B5EF4-FFF2-40B4-BE49-F238E27FC236}">
                <a16:creationId xmlns:a16="http://schemas.microsoft.com/office/drawing/2014/main" id="{6CDE9A2C-1854-B75C-6F67-39DB3DDCDE99}"/>
              </a:ext>
            </a:extLst>
          </p:cNvPr>
          <p:cNvSpPr/>
          <p:nvPr userDrawn="1"/>
        </p:nvSpPr>
        <p:spPr>
          <a:xfrm>
            <a:off x="74492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584684" y="4523519"/>
            <a:ext cx="3466156"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5554552" y="1331572"/>
            <a:ext cx="6104047" cy="2251096"/>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5" name="Picture Placeholder 3">
            <a:extLst>
              <a:ext uri="{FF2B5EF4-FFF2-40B4-BE49-F238E27FC236}">
                <a16:creationId xmlns:a16="http://schemas.microsoft.com/office/drawing/2014/main" id="{8E871675-F55E-415E-D2CE-EA2C89213219}"/>
              </a:ext>
            </a:extLst>
          </p:cNvPr>
          <p:cNvSpPr>
            <a:spLocks noGrp="1"/>
          </p:cNvSpPr>
          <p:nvPr>
            <p:ph type="pic" sz="quarter" idx="68" hasCustomPrompt="1"/>
          </p:nvPr>
        </p:nvSpPr>
        <p:spPr>
          <a:xfrm>
            <a:off x="744920"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10" name="Content Placeholder 20">
            <a:extLst>
              <a:ext uri="{FF2B5EF4-FFF2-40B4-BE49-F238E27FC236}">
                <a16:creationId xmlns:a16="http://schemas.microsoft.com/office/drawing/2014/main" id="{104EBF8D-6387-AF8C-EE80-9B0DAEE9A0CC}"/>
              </a:ext>
            </a:extLst>
          </p:cNvPr>
          <p:cNvSpPr>
            <a:spLocks noGrp="1"/>
          </p:cNvSpPr>
          <p:nvPr>
            <p:ph sz="quarter" idx="69"/>
          </p:nvPr>
        </p:nvSpPr>
        <p:spPr>
          <a:xfrm>
            <a:off x="822960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3" name="Content Placeholder 20">
            <a:extLst>
              <a:ext uri="{FF2B5EF4-FFF2-40B4-BE49-F238E27FC236}">
                <a16:creationId xmlns:a16="http://schemas.microsoft.com/office/drawing/2014/main" id="{A0E565E7-C8ED-23C6-D849-A8EF8B8FBE3C}"/>
              </a:ext>
            </a:extLst>
          </p:cNvPr>
          <p:cNvSpPr>
            <a:spLocks noGrp="1"/>
          </p:cNvSpPr>
          <p:nvPr>
            <p:ph sz="quarter" idx="71"/>
          </p:nvPr>
        </p:nvSpPr>
        <p:spPr>
          <a:xfrm>
            <a:off x="448726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5" name="Content Placeholder 20">
            <a:extLst>
              <a:ext uri="{FF2B5EF4-FFF2-40B4-BE49-F238E27FC236}">
                <a16:creationId xmlns:a16="http://schemas.microsoft.com/office/drawing/2014/main" id="{5678B089-C19E-5786-E658-4A3C3D7AC01A}"/>
              </a:ext>
            </a:extLst>
          </p:cNvPr>
          <p:cNvSpPr>
            <a:spLocks noGrp="1"/>
          </p:cNvSpPr>
          <p:nvPr>
            <p:ph sz="quarter" idx="73"/>
          </p:nvPr>
        </p:nvSpPr>
        <p:spPr>
          <a:xfrm>
            <a:off x="457200" y="1331571"/>
            <a:ext cx="5097352" cy="2251096"/>
          </a:xfrm>
          <a:prstGeom prst="roundRect">
            <a:avLst>
              <a:gd name="adj" fmla="val 0"/>
            </a:avLst>
          </a:prstGeom>
          <a:gradFill>
            <a:gsLst>
              <a:gs pos="100000">
                <a:srgbClr val="FF5800"/>
              </a:gs>
              <a:gs pos="0">
                <a:srgbClr val="CE0569"/>
              </a:gs>
            </a:gsLst>
            <a:lin ang="13500000" scaled="1"/>
          </a:gradFill>
        </p:spPr>
        <p:txBody>
          <a:bodyPr anchor="ctr"/>
          <a:lstStyle>
            <a:lvl1pPr marL="239178" indent="0">
              <a:tabLst/>
              <a:defRPr sz="1867" b="1" i="0">
                <a:solidFill>
                  <a:schemeClr val="bg1"/>
                </a:solidFill>
                <a:latin typeface="Segoe UI" panose="020B0502040204020203" pitchFamily="34" charset="0"/>
                <a:cs typeface="Segoe UI" panose="020B0502040204020203" pitchFamily="34" charset="0"/>
              </a:defRPr>
            </a:lvl1pPr>
            <a:lvl2pPr marL="239178" indent="0">
              <a:buNone/>
              <a:tabLst/>
              <a:defRPr sz="1867" b="1" i="0">
                <a:solidFill>
                  <a:schemeClr val="bg1"/>
                </a:solidFill>
                <a:latin typeface="Segoe UI" panose="020B0502040204020203" pitchFamily="34" charset="0"/>
                <a:cs typeface="Segoe UI" panose="020B0502040204020203" pitchFamily="34" charset="0"/>
              </a:defRPr>
            </a:lvl2pPr>
            <a:lvl3pPr>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p:txBody>
      </p:sp>
      <p:sp>
        <p:nvSpPr>
          <p:cNvPr id="20" name="Picture Placeholder 3">
            <a:extLst>
              <a:ext uri="{FF2B5EF4-FFF2-40B4-BE49-F238E27FC236}">
                <a16:creationId xmlns:a16="http://schemas.microsoft.com/office/drawing/2014/main" id="{0DB2B160-0C6D-8543-D57F-3A49B7036EDC}"/>
              </a:ext>
            </a:extLst>
          </p:cNvPr>
          <p:cNvSpPr>
            <a:spLocks noGrp="1"/>
          </p:cNvSpPr>
          <p:nvPr>
            <p:ph type="pic" sz="quarter" idx="74" hasCustomPrompt="1"/>
          </p:nvPr>
        </p:nvSpPr>
        <p:spPr>
          <a:xfrm>
            <a:off x="4473052"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2" name="Picture Placeholder 3">
            <a:extLst>
              <a:ext uri="{FF2B5EF4-FFF2-40B4-BE49-F238E27FC236}">
                <a16:creationId xmlns:a16="http://schemas.microsoft.com/office/drawing/2014/main" id="{9CDF0677-C4FE-9DCE-772C-68D97A472444}"/>
              </a:ext>
            </a:extLst>
          </p:cNvPr>
          <p:cNvSpPr>
            <a:spLocks noGrp="1"/>
          </p:cNvSpPr>
          <p:nvPr>
            <p:ph type="pic" sz="quarter" idx="75" hasCustomPrompt="1"/>
          </p:nvPr>
        </p:nvSpPr>
        <p:spPr>
          <a:xfrm>
            <a:off x="8191108"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 name="Title Placeholder 1">
            <a:extLst>
              <a:ext uri="{FF2B5EF4-FFF2-40B4-BE49-F238E27FC236}">
                <a16:creationId xmlns:a16="http://schemas.microsoft.com/office/drawing/2014/main" id="{F59EBCC7-C215-DA6B-868F-571167DAC4FA}"/>
              </a:ext>
            </a:extLst>
          </p:cNvPr>
          <p:cNvSpPr>
            <a:spLocks noGrp="1"/>
          </p:cNvSpPr>
          <p:nvPr>
            <p:ph type="title"/>
          </p:nvPr>
        </p:nvSpPr>
        <p:spPr>
          <a:xfrm>
            <a:off x="457888" y="457200"/>
            <a:ext cx="11200711" cy="64461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Slide Number Placeholder 4">
            <a:extLst>
              <a:ext uri="{FF2B5EF4-FFF2-40B4-BE49-F238E27FC236}">
                <a16:creationId xmlns:a16="http://schemas.microsoft.com/office/drawing/2014/main" id="{D1358416-0DC9-4603-045A-FB003C0D971E}"/>
              </a:ext>
            </a:extLst>
          </p:cNvPr>
          <p:cNvSpPr>
            <a:spLocks noGrp="1"/>
          </p:cNvSpPr>
          <p:nvPr>
            <p:ph type="sldNum" sz="quarter" idx="76"/>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2083893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Aurora Four Content R">
    <p:bg bwMode="ltGray">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2" y="3868252"/>
            <a:ext cx="4952997" cy="2999997"/>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2" name="Rectangle 1">
            <a:extLst>
              <a:ext uri="{FF2B5EF4-FFF2-40B4-BE49-F238E27FC236}">
                <a16:creationId xmlns:a16="http://schemas.microsoft.com/office/drawing/2014/main" id="{EC5A0173-42CE-1093-0617-F92C66741761}"/>
              </a:ext>
            </a:extLst>
          </p:cNvPr>
          <p:cNvSpPr/>
          <p:nvPr userDrawn="1"/>
        </p:nvSpPr>
        <p:spPr>
          <a:xfrm>
            <a:off x="4953000" y="1"/>
            <a:ext cx="7239001" cy="6868248"/>
          </a:xfrm>
          <a:prstGeom prst="rect">
            <a:avLst/>
          </a:prstGeom>
          <a:gradFill flip="none" rotWithShape="1">
            <a:gsLst>
              <a:gs pos="100000">
                <a:srgbClr val="FF5800"/>
              </a:gs>
              <a:gs pos="0">
                <a:srgbClr val="CE056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Title Placeholder 1">
            <a:extLst>
              <a:ext uri="{FF2B5EF4-FFF2-40B4-BE49-F238E27FC236}">
                <a16:creationId xmlns:a16="http://schemas.microsoft.com/office/drawing/2014/main" id="{34C086F6-18CD-E4D9-FDFE-07F5A47AE03E}"/>
              </a:ext>
            </a:extLst>
          </p:cNvPr>
          <p:cNvSpPr>
            <a:spLocks noGrp="1"/>
          </p:cNvSpPr>
          <p:nvPr>
            <p:ph type="title" hasCustomPrompt="1"/>
          </p:nvPr>
        </p:nvSpPr>
        <p:spPr>
          <a:xfrm>
            <a:off x="457488" y="457200"/>
            <a:ext cx="4228030" cy="111061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dirty="0"/>
              <a:t>Click to edit </a:t>
            </a:r>
            <a:br>
              <a:rPr lang="en-GB" dirty="0"/>
            </a:br>
            <a:r>
              <a:rPr lang="en-GB" dirty="0"/>
              <a:t>Master title style</a:t>
            </a:r>
            <a:endParaRPr lang="en-US" dirty="0"/>
          </a:p>
        </p:txBody>
      </p:sp>
      <p:sp>
        <p:nvSpPr>
          <p:cNvPr id="6" name="Content Placeholder 20">
            <a:extLst>
              <a:ext uri="{FF2B5EF4-FFF2-40B4-BE49-F238E27FC236}">
                <a16:creationId xmlns:a16="http://schemas.microsoft.com/office/drawing/2014/main" id="{60A0D598-4F30-860D-B164-86E542C3618E}"/>
              </a:ext>
            </a:extLst>
          </p:cNvPr>
          <p:cNvSpPr>
            <a:spLocks noGrp="1"/>
          </p:cNvSpPr>
          <p:nvPr>
            <p:ph sz="quarter" idx="10"/>
          </p:nvPr>
        </p:nvSpPr>
        <p:spPr>
          <a:xfrm>
            <a:off x="457200" y="1717583"/>
            <a:ext cx="4228361" cy="175323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grpSp>
        <p:nvGrpSpPr>
          <p:cNvPr id="26" name="Group 25">
            <a:extLst>
              <a:ext uri="{FF2B5EF4-FFF2-40B4-BE49-F238E27FC236}">
                <a16:creationId xmlns:a16="http://schemas.microsoft.com/office/drawing/2014/main" id="{32468F35-3C59-6952-677B-91EE28176769}"/>
              </a:ext>
            </a:extLst>
          </p:cNvPr>
          <p:cNvGrpSpPr/>
          <p:nvPr userDrawn="1"/>
        </p:nvGrpSpPr>
        <p:grpSpPr>
          <a:xfrm>
            <a:off x="8588153" y="342585"/>
            <a:ext cx="161856" cy="6015799"/>
            <a:chOff x="6748423" y="256938"/>
            <a:chExt cx="0" cy="4609786"/>
          </a:xfrm>
        </p:grpSpPr>
        <p:cxnSp>
          <p:nvCxnSpPr>
            <p:cNvPr id="9" name="Straight Connector 8">
              <a:extLst>
                <a:ext uri="{FF2B5EF4-FFF2-40B4-BE49-F238E27FC236}">
                  <a16:creationId xmlns:a16="http://schemas.microsoft.com/office/drawing/2014/main" id="{A29B5F95-C554-67FD-B130-6A8618D97D70}"/>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14B44A-B9A2-0DF8-54BE-C2F6BE73112E}"/>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B946AA4-CDE8-9BEB-6151-6A8AB355B3E6}"/>
              </a:ext>
            </a:extLst>
          </p:cNvPr>
          <p:cNvGrpSpPr/>
          <p:nvPr userDrawn="1"/>
        </p:nvGrpSpPr>
        <p:grpSpPr>
          <a:xfrm rot="5400000">
            <a:off x="8588153" y="360935"/>
            <a:ext cx="0" cy="6146381"/>
            <a:chOff x="6748423" y="256938"/>
            <a:chExt cx="0" cy="4609786"/>
          </a:xfrm>
        </p:grpSpPr>
        <p:cxnSp>
          <p:nvCxnSpPr>
            <p:cNvPr id="28" name="Straight Connector 27">
              <a:extLst>
                <a:ext uri="{FF2B5EF4-FFF2-40B4-BE49-F238E27FC236}">
                  <a16:creationId xmlns:a16="http://schemas.microsoft.com/office/drawing/2014/main" id="{4032B3C3-D068-2F0F-9637-744E6707342C}"/>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C72096-0A4A-3731-1C6F-E0F903D31D6A}"/>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Content Placeholder 20">
            <a:extLst>
              <a:ext uri="{FF2B5EF4-FFF2-40B4-BE49-F238E27FC236}">
                <a16:creationId xmlns:a16="http://schemas.microsoft.com/office/drawing/2014/main" id="{8D539774-FE16-CA2B-882C-E2D3113646D2}"/>
              </a:ext>
            </a:extLst>
          </p:cNvPr>
          <p:cNvSpPr>
            <a:spLocks noGrp="1"/>
          </p:cNvSpPr>
          <p:nvPr>
            <p:ph sz="quarter" idx="13" hasCustomPrompt="1"/>
          </p:nvPr>
        </p:nvSpPr>
        <p:spPr>
          <a:xfrm>
            <a:off x="5514962"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1" name="Picture Placeholder 3">
            <a:extLst>
              <a:ext uri="{FF2B5EF4-FFF2-40B4-BE49-F238E27FC236}">
                <a16:creationId xmlns:a16="http://schemas.microsoft.com/office/drawing/2014/main" id="{95378D7F-17CD-74B7-B68D-734E0CE1CB7D}"/>
              </a:ext>
            </a:extLst>
          </p:cNvPr>
          <p:cNvSpPr>
            <a:spLocks noGrp="1"/>
          </p:cNvSpPr>
          <p:nvPr>
            <p:ph type="pic" sz="quarter" idx="68" hasCustomPrompt="1"/>
          </p:nvPr>
        </p:nvSpPr>
        <p:spPr>
          <a:xfrm>
            <a:off x="6461620"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2" name="Content Placeholder 20">
            <a:extLst>
              <a:ext uri="{FF2B5EF4-FFF2-40B4-BE49-F238E27FC236}">
                <a16:creationId xmlns:a16="http://schemas.microsoft.com/office/drawing/2014/main" id="{856B6660-D8E6-B644-ABED-70772559F508}"/>
              </a:ext>
            </a:extLst>
          </p:cNvPr>
          <p:cNvSpPr>
            <a:spLocks noGrp="1"/>
          </p:cNvSpPr>
          <p:nvPr>
            <p:ph sz="quarter" idx="69" hasCustomPrompt="1"/>
          </p:nvPr>
        </p:nvSpPr>
        <p:spPr>
          <a:xfrm>
            <a:off x="8855637"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3" name="Picture Placeholder 3">
            <a:extLst>
              <a:ext uri="{FF2B5EF4-FFF2-40B4-BE49-F238E27FC236}">
                <a16:creationId xmlns:a16="http://schemas.microsoft.com/office/drawing/2014/main" id="{77598910-7082-DB63-9C9D-3F3084776108}"/>
              </a:ext>
            </a:extLst>
          </p:cNvPr>
          <p:cNvSpPr>
            <a:spLocks noGrp="1"/>
          </p:cNvSpPr>
          <p:nvPr>
            <p:ph type="pic" sz="quarter" idx="70" hasCustomPrompt="1"/>
          </p:nvPr>
        </p:nvSpPr>
        <p:spPr>
          <a:xfrm>
            <a:off x="9802294"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4" name="Content Placeholder 20">
            <a:extLst>
              <a:ext uri="{FF2B5EF4-FFF2-40B4-BE49-F238E27FC236}">
                <a16:creationId xmlns:a16="http://schemas.microsoft.com/office/drawing/2014/main" id="{B243BB10-A639-6C24-849B-D234C6912248}"/>
              </a:ext>
            </a:extLst>
          </p:cNvPr>
          <p:cNvSpPr>
            <a:spLocks noGrp="1"/>
          </p:cNvSpPr>
          <p:nvPr>
            <p:ph sz="quarter" idx="71" hasCustomPrompt="1"/>
          </p:nvPr>
        </p:nvSpPr>
        <p:spPr>
          <a:xfrm>
            <a:off x="5514962"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5" name="Picture Placeholder 3">
            <a:extLst>
              <a:ext uri="{FF2B5EF4-FFF2-40B4-BE49-F238E27FC236}">
                <a16:creationId xmlns:a16="http://schemas.microsoft.com/office/drawing/2014/main" id="{820F2428-B792-2CA0-7F60-B98B438E382B}"/>
              </a:ext>
            </a:extLst>
          </p:cNvPr>
          <p:cNvSpPr>
            <a:spLocks noGrp="1"/>
          </p:cNvSpPr>
          <p:nvPr>
            <p:ph type="pic" sz="quarter" idx="72" hasCustomPrompt="1"/>
          </p:nvPr>
        </p:nvSpPr>
        <p:spPr>
          <a:xfrm>
            <a:off x="6461620"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6" name="Content Placeholder 20">
            <a:extLst>
              <a:ext uri="{FF2B5EF4-FFF2-40B4-BE49-F238E27FC236}">
                <a16:creationId xmlns:a16="http://schemas.microsoft.com/office/drawing/2014/main" id="{CB16E9E0-B37D-1BD2-E751-4F8172370FBA}"/>
              </a:ext>
            </a:extLst>
          </p:cNvPr>
          <p:cNvSpPr>
            <a:spLocks noGrp="1"/>
          </p:cNvSpPr>
          <p:nvPr>
            <p:ph sz="quarter" idx="73" hasCustomPrompt="1"/>
          </p:nvPr>
        </p:nvSpPr>
        <p:spPr>
          <a:xfrm>
            <a:off x="8855637"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7" name="Picture Placeholder 3">
            <a:extLst>
              <a:ext uri="{FF2B5EF4-FFF2-40B4-BE49-F238E27FC236}">
                <a16:creationId xmlns:a16="http://schemas.microsoft.com/office/drawing/2014/main" id="{82709724-47A5-8847-ED27-B22AD83EB902}"/>
              </a:ext>
            </a:extLst>
          </p:cNvPr>
          <p:cNvSpPr>
            <a:spLocks noGrp="1"/>
          </p:cNvSpPr>
          <p:nvPr>
            <p:ph type="pic" sz="quarter" idx="74" hasCustomPrompt="1"/>
          </p:nvPr>
        </p:nvSpPr>
        <p:spPr>
          <a:xfrm>
            <a:off x="9802294"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pic>
        <p:nvPicPr>
          <p:cNvPr id="10" name="Graphic 9">
            <a:extLst>
              <a:ext uri="{FF2B5EF4-FFF2-40B4-BE49-F238E27FC236}">
                <a16:creationId xmlns:a16="http://schemas.microsoft.com/office/drawing/2014/main" id="{47B0979D-E461-0754-22CE-7DDD212A7D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6B2DE4E1-5CEE-6358-749D-7B00CBEE7DF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C691D375-04E8-4F9A-8ABB-2AAB9EE5542A}"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sp>
        <p:nvSpPr>
          <p:cNvPr id="7" name="Slide Number Placeholder 6">
            <a:extLst>
              <a:ext uri="{FF2B5EF4-FFF2-40B4-BE49-F238E27FC236}">
                <a16:creationId xmlns:a16="http://schemas.microsoft.com/office/drawing/2014/main" id="{9A28F9A9-E0BA-BE49-0FF7-C75096ACCB95}"/>
              </a:ext>
            </a:extLst>
          </p:cNvPr>
          <p:cNvSpPr>
            <a:spLocks noGrp="1"/>
          </p:cNvSpPr>
          <p:nvPr>
            <p:ph type="sldNum" sz="quarter" idx="75"/>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219825414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L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A93532-71D0-D05E-6EE7-F2E82D104578}"/>
              </a:ext>
            </a:extLst>
          </p:cNvPr>
          <p:cNvGrpSpPr/>
          <p:nvPr userDrawn="1"/>
        </p:nvGrpSpPr>
        <p:grpSpPr>
          <a:xfrm>
            <a:off x="0" y="4438650"/>
            <a:ext cx="3902176" cy="2419350"/>
            <a:chOff x="0" y="3874168"/>
            <a:chExt cx="4812632" cy="2983832"/>
          </a:xfrm>
        </p:grpSpPr>
        <p:pic>
          <p:nvPicPr>
            <p:cNvPr id="3" name="Picture 2" descr="A picture containing icon&#10;&#10;Description automatically generated">
              <a:extLst>
                <a:ext uri="{FF2B5EF4-FFF2-40B4-BE49-F238E27FC236}">
                  <a16:creationId xmlns:a16="http://schemas.microsoft.com/office/drawing/2014/main" id="{730A7B0A-F79F-93B1-9BB9-47E04ECD8167}"/>
                </a:ext>
              </a:extLst>
            </p:cNvPr>
            <p:cNvPicPr>
              <a:picLocks noChangeAspect="1"/>
            </p:cNvPicPr>
            <p:nvPr/>
          </p:nvPicPr>
          <p:blipFill rotWithShape="1">
            <a:blip r:embed="rId2"/>
            <a:srcRect l="50000" r="10526" b="24873"/>
            <a:stretch/>
          </p:blipFill>
          <p:spPr>
            <a:xfrm>
              <a:off x="0" y="5205317"/>
              <a:ext cx="4812632" cy="1652683"/>
            </a:xfrm>
            <a:prstGeom prst="rect">
              <a:avLst/>
            </a:prstGeom>
          </p:spPr>
        </p:pic>
        <p:pic>
          <p:nvPicPr>
            <p:cNvPr id="4" name="Graphic 4">
              <a:extLst>
                <a:ext uri="{FF2B5EF4-FFF2-40B4-BE49-F238E27FC236}">
                  <a16:creationId xmlns:a16="http://schemas.microsoft.com/office/drawing/2014/main" id="{556EA8C8-B054-949F-4116-CED566BE875B}"/>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9375" t="17544" r="29934" b="38948"/>
            <a:stretch/>
          </p:blipFill>
          <p:spPr>
            <a:xfrm>
              <a:off x="0" y="3874168"/>
              <a:ext cx="3741822" cy="2983832"/>
            </a:xfrm>
            <a:prstGeom prst="rect">
              <a:avLst/>
            </a:prstGeom>
          </p:spPr>
        </p:pic>
      </p:grpSp>
      <p:sp>
        <p:nvSpPr>
          <p:cNvPr id="5" name="Title Placeholder 1">
            <a:extLst>
              <a:ext uri="{FF2B5EF4-FFF2-40B4-BE49-F238E27FC236}">
                <a16:creationId xmlns:a16="http://schemas.microsoft.com/office/drawing/2014/main" id="{430AE8CE-28F6-38EA-5BF8-DC81ABF0B99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AADF01-D003-B82E-57AA-B2A2404F08AC}"/>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dirty="0"/>
              <a:t>Click to add Sub-title</a:t>
            </a:r>
            <a:endParaRPr lang="en-US" altLang="ja-JP" dirty="0"/>
          </a:p>
        </p:txBody>
      </p:sp>
      <p:sp>
        <p:nvSpPr>
          <p:cNvPr id="9" name="Content Placeholder 20">
            <a:extLst>
              <a:ext uri="{FF2B5EF4-FFF2-40B4-BE49-F238E27FC236}">
                <a16:creationId xmlns:a16="http://schemas.microsoft.com/office/drawing/2014/main" id="{0CBF9A6C-69D1-9665-B19D-FC6E05A1772C}"/>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F1AF71A1-ED92-5297-D32D-300B2B8C708C}"/>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9187171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R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9CE2CC-969C-02B6-4879-786B318E4C8C}"/>
              </a:ext>
            </a:extLst>
          </p:cNvPr>
          <p:cNvGrpSpPr/>
          <p:nvPr userDrawn="1"/>
        </p:nvGrpSpPr>
        <p:grpSpPr>
          <a:xfrm>
            <a:off x="9042400" y="0"/>
            <a:ext cx="3149600" cy="1498600"/>
            <a:chOff x="6781800" y="3747544"/>
            <a:chExt cx="2362200" cy="1123950"/>
          </a:xfrm>
        </p:grpSpPr>
        <p:pic>
          <p:nvPicPr>
            <p:cNvPr id="3" name="Picture 2" descr="A picture containing icon&#10;&#10;Description automatically generated">
              <a:extLst>
                <a:ext uri="{FF2B5EF4-FFF2-40B4-BE49-F238E27FC236}">
                  <a16:creationId xmlns:a16="http://schemas.microsoft.com/office/drawing/2014/main" id="{FAAFA0D7-EDAD-407E-9C3A-ACDE027BF994}"/>
                </a:ext>
              </a:extLst>
            </p:cNvPr>
            <p:cNvPicPr>
              <a:picLocks noChangeAspect="1"/>
            </p:cNvPicPr>
            <p:nvPr/>
          </p:nvPicPr>
          <p:blipFill rotWithShape="1">
            <a:blip r:embed="rId2"/>
            <a:srcRect l="75000" t="38103"/>
            <a:stretch/>
          </p:blipFill>
          <p:spPr>
            <a:xfrm>
              <a:off x="6858000" y="3747544"/>
              <a:ext cx="2286000" cy="1021246"/>
            </a:xfrm>
            <a:prstGeom prst="rect">
              <a:avLst/>
            </a:prstGeom>
          </p:spPr>
        </p:pic>
        <p:pic>
          <p:nvPicPr>
            <p:cNvPr id="4" name="Picture 3" descr="A picture containing device&#10;&#10;Description automatically generated">
              <a:extLst>
                <a:ext uri="{FF2B5EF4-FFF2-40B4-BE49-F238E27FC236}">
                  <a16:creationId xmlns:a16="http://schemas.microsoft.com/office/drawing/2014/main" id="{2181FD1D-8A13-107C-7CF7-146150C00B61}"/>
                </a:ext>
              </a:extLst>
            </p:cNvPr>
            <p:cNvPicPr>
              <a:picLocks noChangeAspect="1"/>
            </p:cNvPicPr>
            <p:nvPr/>
          </p:nvPicPr>
          <p:blipFill rotWithShape="1">
            <a:blip r:embed="rId3"/>
            <a:srcRect l="74167" t="21698" b="-19184"/>
            <a:stretch/>
          </p:blipFill>
          <p:spPr>
            <a:xfrm>
              <a:off x="6781800" y="3747544"/>
              <a:ext cx="2362200" cy="1123950"/>
            </a:xfrm>
            <a:prstGeom prst="rect">
              <a:avLst/>
            </a:prstGeom>
          </p:spPr>
        </p:pic>
      </p:grpSp>
      <p:sp>
        <p:nvSpPr>
          <p:cNvPr id="8" name="Content Placeholder 20">
            <a:extLst>
              <a:ext uri="{FF2B5EF4-FFF2-40B4-BE49-F238E27FC236}">
                <a16:creationId xmlns:a16="http://schemas.microsoft.com/office/drawing/2014/main" id="{8BEFFA6A-B275-BB4C-2BAC-AEB5E6C604E3}"/>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8EED6EFC-5F2B-F024-4055-4DAD7A2ECCC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08944C73-F4C0-8780-0A90-8DB53F9226D7}"/>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dirty="0"/>
              <a:t>Click to add Sub-title</a:t>
            </a:r>
            <a:endParaRPr lang="en-US" altLang="ja-JP" dirty="0"/>
          </a:p>
        </p:txBody>
      </p:sp>
      <p:sp>
        <p:nvSpPr>
          <p:cNvPr id="7" name="Slide Number Placeholder 4">
            <a:extLst>
              <a:ext uri="{FF2B5EF4-FFF2-40B4-BE49-F238E27FC236}">
                <a16:creationId xmlns:a16="http://schemas.microsoft.com/office/drawing/2014/main" id="{680188FA-E983-62D1-D152-B26B0D95FB5F}"/>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0085705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Solar Cover">
    <p:bg>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5A1C9-6E64-BD80-664F-73D8FA9F78A7}"/>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4" name="Picture 3" descr="Logo&#10;&#10;Description automatically generated">
            <a:extLst>
              <a:ext uri="{FF2B5EF4-FFF2-40B4-BE49-F238E27FC236}">
                <a16:creationId xmlns:a16="http://schemas.microsoft.com/office/drawing/2014/main" id="{74EB15CB-DB97-7369-BE85-D7B3060325EF}"/>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7" name="Footer Placeholder 4">
            <a:extLst>
              <a:ext uri="{FF2B5EF4-FFF2-40B4-BE49-F238E27FC236}">
                <a16:creationId xmlns:a16="http://schemas.microsoft.com/office/drawing/2014/main" id="{B9043631-CA1F-72E1-FA33-47D6B7E96776}"/>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070B284F-70A1-4575-8A69-1E7D15DA9A5E}"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15" name="Picture 14" descr="A picture containing connector, cable&#10;&#10;Description automatically generated">
            <a:extLst>
              <a:ext uri="{FF2B5EF4-FFF2-40B4-BE49-F238E27FC236}">
                <a16:creationId xmlns:a16="http://schemas.microsoft.com/office/drawing/2014/main" id="{D8B662F2-578E-161B-B1FF-4F0F0FE0EC74}"/>
              </a:ext>
            </a:extLst>
          </p:cNvPr>
          <p:cNvPicPr>
            <a:picLocks noChangeAspect="1"/>
          </p:cNvPicPr>
          <p:nvPr userDrawn="1"/>
        </p:nvPicPr>
        <p:blipFill>
          <a:blip r:embed="rId5"/>
          <a:stretch>
            <a:fillRect/>
          </a:stretch>
        </p:blipFill>
        <p:spPr>
          <a:xfrm>
            <a:off x="0" y="204307"/>
            <a:ext cx="12192000" cy="3498573"/>
          </a:xfrm>
          <a:prstGeom prst="rect">
            <a:avLst/>
          </a:prstGeom>
        </p:spPr>
      </p:pic>
      <p:sp>
        <p:nvSpPr>
          <p:cNvPr id="16" name="Title 7">
            <a:extLst>
              <a:ext uri="{FF2B5EF4-FFF2-40B4-BE49-F238E27FC236}">
                <a16:creationId xmlns:a16="http://schemas.microsoft.com/office/drawing/2014/main" id="{A4B2E99C-298D-718C-3E87-C7CDDD4666A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7" name="Text Placeholder 9">
            <a:extLst>
              <a:ext uri="{FF2B5EF4-FFF2-40B4-BE49-F238E27FC236}">
                <a16:creationId xmlns:a16="http://schemas.microsoft.com/office/drawing/2014/main" id="{D2C48BD7-3C34-B08C-255C-79D84CBB100E}"/>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3" name="Graphic 2">
            <a:extLst>
              <a:ext uri="{FF2B5EF4-FFF2-40B4-BE49-F238E27FC236}">
                <a16:creationId xmlns:a16="http://schemas.microsoft.com/office/drawing/2014/main" id="{58C5AC77-1855-61A1-86D8-42A6577554F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162740541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White cov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FA260-42A7-FF03-B0A9-5106CA3448D8}"/>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2" name="Picture 1" descr="Logo&#10;&#10;Description automatically generated">
            <a:extLst>
              <a:ext uri="{FF2B5EF4-FFF2-40B4-BE49-F238E27FC236}">
                <a16:creationId xmlns:a16="http://schemas.microsoft.com/office/drawing/2014/main" id="{60F65EED-1110-732F-1B11-95551A451854}"/>
              </a:ext>
            </a:extLst>
          </p:cNvPr>
          <p:cNvPicPr>
            <a:picLocks noChangeAspect="1"/>
          </p:cNvPicPr>
          <p:nvPr userDrawn="1"/>
        </p:nvPicPr>
        <p:blipFill>
          <a:blip r:embed="rId3"/>
          <a:stretch>
            <a:fillRect/>
          </a:stretch>
        </p:blipFill>
        <p:spPr>
          <a:xfrm>
            <a:off x="221691" y="203709"/>
            <a:ext cx="3289300" cy="1207171"/>
          </a:xfrm>
          <a:prstGeom prst="rect">
            <a:avLst/>
          </a:prstGeom>
        </p:spPr>
      </p:pic>
      <p:sp>
        <p:nvSpPr>
          <p:cNvPr id="5" name="Footer Placeholder 4">
            <a:extLst>
              <a:ext uri="{FF2B5EF4-FFF2-40B4-BE49-F238E27FC236}">
                <a16:creationId xmlns:a16="http://schemas.microsoft.com/office/drawing/2014/main" id="{A9E0C6D5-DA76-9057-8F38-600063C35CD1}"/>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tx1"/>
                </a:solidFill>
                <a:latin typeface="Segoe UI Semibold" panose="020B0502040204020203" pitchFamily="34" charset="0"/>
                <a:cs typeface="Segoe UI Semibold" panose="020B0502040204020203" pitchFamily="34" charset="0"/>
              </a:rPr>
              <a:t>©</a:t>
            </a:r>
            <a:fld id="{6318BCB0-7DB8-434B-8E73-01EB242A1F8F}"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dirty="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16" name="Title 7">
            <a:extLst>
              <a:ext uri="{FF2B5EF4-FFF2-40B4-BE49-F238E27FC236}">
                <a16:creationId xmlns:a16="http://schemas.microsoft.com/office/drawing/2014/main" id="{3DE9AE13-4D32-4551-39E8-4FB29B135964}"/>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tx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7" name="Text Placeholder 9">
            <a:extLst>
              <a:ext uri="{FF2B5EF4-FFF2-40B4-BE49-F238E27FC236}">
                <a16:creationId xmlns:a16="http://schemas.microsoft.com/office/drawing/2014/main" id="{93420F3A-1D8C-4A97-7690-AA5AC1E2ECBF}"/>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tx2"/>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18" name="Picture 17" descr="A picture containing connector, cable&#10;&#10;Description automatically generated">
            <a:extLst>
              <a:ext uri="{FF2B5EF4-FFF2-40B4-BE49-F238E27FC236}">
                <a16:creationId xmlns:a16="http://schemas.microsoft.com/office/drawing/2014/main" id="{A09988E2-C227-9B42-2310-2FA7BCE54479}"/>
              </a:ext>
            </a:extLst>
          </p:cNvPr>
          <p:cNvPicPr>
            <a:picLocks noChangeAspect="1"/>
          </p:cNvPicPr>
          <p:nvPr userDrawn="1"/>
        </p:nvPicPr>
        <p:blipFill>
          <a:blip r:embed="rId4"/>
          <a:stretch>
            <a:fillRect/>
          </a:stretch>
        </p:blipFill>
        <p:spPr>
          <a:xfrm>
            <a:off x="0" y="204307"/>
            <a:ext cx="12192000" cy="3498573"/>
          </a:xfrm>
          <a:prstGeom prst="rect">
            <a:avLst/>
          </a:prstGeom>
        </p:spPr>
      </p:pic>
      <p:pic>
        <p:nvPicPr>
          <p:cNvPr id="4" name="Graphic 3">
            <a:extLst>
              <a:ext uri="{FF2B5EF4-FFF2-40B4-BE49-F238E27FC236}">
                <a16:creationId xmlns:a16="http://schemas.microsoft.com/office/drawing/2014/main" id="{83BE3448-BCC2-D46A-15EB-E157DC91901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3374193601"/>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Image cover">
    <p:bg>
      <p:bgPr>
        <a:gradFill flip="none" rotWithShape="1">
          <a:gsLst>
            <a:gs pos="0">
              <a:srgbClr val="FFB314"/>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48DB9C-DCF7-0D4F-BD88-98E3E02490F0}"/>
              </a:ext>
            </a:extLst>
          </p:cNvPr>
          <p:cNvSpPr>
            <a:spLocks noGrp="1"/>
          </p:cNvSpPr>
          <p:nvPr>
            <p:ph type="pic" sz="quarter" idx="11" hasCustomPrompt="1"/>
          </p:nvPr>
        </p:nvSpPr>
        <p:spPr>
          <a:xfrm>
            <a:off x="0" y="0"/>
            <a:ext cx="12192000" cy="6858000"/>
          </a:xfrm>
          <a:prstGeom prst="rect">
            <a:avLst/>
          </a:prstGeom>
          <a:gradFill flip="none" rotWithShape="1">
            <a:gsLst>
              <a:gs pos="4000">
                <a:srgbClr val="890078"/>
              </a:gs>
              <a:gs pos="100000">
                <a:srgbClr val="FF5800"/>
              </a:gs>
            </a:gsLst>
            <a:path path="circle">
              <a:fillToRect l="100000" t="100000"/>
            </a:path>
            <a:tileRect r="-100000" b="-100000"/>
          </a:gradFill>
        </p:spPr>
        <p:txBody>
          <a:bodyPr/>
          <a:lstStyle>
            <a:lvl1pPr algn="ctr">
              <a:defRPr b="1" i="0">
                <a:solidFill>
                  <a:schemeClr val="bg1"/>
                </a:solidFill>
                <a:latin typeface="Segoe UI Semibold" panose="020B0502040204020203" pitchFamily="34" charset="0"/>
                <a:cs typeface="Segoe UI Semibold" panose="020B0502040204020203" pitchFamily="34" charset="0"/>
              </a:defRPr>
            </a:lvl1pPr>
          </a:lstStyle>
          <a:p>
            <a:r>
              <a:rPr lang="en-US" altLang="ja-JP" dirty="0"/>
              <a:t>Click icon to add picture. Send your image to the back for logo to display</a:t>
            </a:r>
            <a:endParaRPr lang="en-GB" dirty="0"/>
          </a:p>
        </p:txBody>
      </p:sp>
      <p:sp>
        <p:nvSpPr>
          <p:cNvPr id="2" name="Title 7">
            <a:extLst>
              <a:ext uri="{FF2B5EF4-FFF2-40B4-BE49-F238E27FC236}">
                <a16:creationId xmlns:a16="http://schemas.microsoft.com/office/drawing/2014/main" id="{8DC08F90-D086-622F-9346-FA7E66730FB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3" name="Text Placeholder 9">
            <a:extLst>
              <a:ext uri="{FF2B5EF4-FFF2-40B4-BE49-F238E27FC236}">
                <a16:creationId xmlns:a16="http://schemas.microsoft.com/office/drawing/2014/main" id="{C2A07DD5-7476-E78E-877E-5A83444D081C}"/>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sp>
        <p:nvSpPr>
          <p:cNvPr id="5" name="Footer Placeholder 4">
            <a:extLst>
              <a:ext uri="{FF2B5EF4-FFF2-40B4-BE49-F238E27FC236}">
                <a16:creationId xmlns:a16="http://schemas.microsoft.com/office/drawing/2014/main" id="{4A540F11-B5D8-3385-35F7-66E750CB7A97}"/>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spTree>
    <p:extLst>
      <p:ext uri="{BB962C8B-B14F-4D97-AF65-F5344CB8AC3E}">
        <p14:creationId xmlns:p14="http://schemas.microsoft.com/office/powerpoint/2010/main" val="1081252009"/>
      </p:ext>
    </p:extLst>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Orchard cover">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text, tree, outdoor, outdoor object&#10;&#10;Description automatically generated">
            <a:extLst>
              <a:ext uri="{FF2B5EF4-FFF2-40B4-BE49-F238E27FC236}">
                <a16:creationId xmlns:a16="http://schemas.microsoft.com/office/drawing/2014/main" id="{486376D3-2F5B-0F1C-3148-25259A5CC0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05588" cy="6858000"/>
          </a:xfrm>
          <a:prstGeom prst="rect">
            <a:avLst/>
          </a:prstGeom>
        </p:spPr>
      </p:pic>
      <p:pic>
        <p:nvPicPr>
          <p:cNvPr id="4" name="Picture 3" descr="Logo&#10;&#10;Description automatically generated">
            <a:extLst>
              <a:ext uri="{FF2B5EF4-FFF2-40B4-BE49-F238E27FC236}">
                <a16:creationId xmlns:a16="http://schemas.microsoft.com/office/drawing/2014/main" id="{C001E068-DCB8-4AF2-A0E0-F83E05F7B5E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9" name="Footer Placeholder 4">
            <a:extLst>
              <a:ext uri="{FF2B5EF4-FFF2-40B4-BE49-F238E27FC236}">
                <a16:creationId xmlns:a16="http://schemas.microsoft.com/office/drawing/2014/main" id="{146D7014-93D2-44BD-FF82-57EFCFFD348C}"/>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sp>
        <p:nvSpPr>
          <p:cNvPr id="12" name="Title 7">
            <a:extLst>
              <a:ext uri="{FF2B5EF4-FFF2-40B4-BE49-F238E27FC236}">
                <a16:creationId xmlns:a16="http://schemas.microsoft.com/office/drawing/2014/main" id="{3729E75C-D01E-AAAB-E111-941F5DF17B5C}"/>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a:t>
            </a:r>
            <a:br>
              <a:rPr lang="en-US" altLang="ja-JP" dirty="0"/>
            </a:br>
            <a:r>
              <a:rPr lang="en-US" altLang="ja-JP" dirty="0"/>
              <a:t>Master title style</a:t>
            </a:r>
            <a:endParaRPr lang="en-GB" dirty="0"/>
          </a:p>
        </p:txBody>
      </p:sp>
      <p:sp>
        <p:nvSpPr>
          <p:cNvPr id="13" name="Text Placeholder 9">
            <a:extLst>
              <a:ext uri="{FF2B5EF4-FFF2-40B4-BE49-F238E27FC236}">
                <a16:creationId xmlns:a16="http://schemas.microsoft.com/office/drawing/2014/main" id="{A985804D-1968-5779-F7D5-38819C3BA9B4}"/>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2" name="Graphic 1">
            <a:extLst>
              <a:ext uri="{FF2B5EF4-FFF2-40B4-BE49-F238E27FC236}">
                <a16:creationId xmlns:a16="http://schemas.microsoft.com/office/drawing/2014/main" id="{1E684D4B-27EC-5164-F9F2-ABD6014621A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2801352283"/>
      </p:ext>
    </p:extLst>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Aurora divid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sp>
        <p:nvSpPr>
          <p:cNvPr id="2" name="Title 7">
            <a:extLst>
              <a:ext uri="{FF2B5EF4-FFF2-40B4-BE49-F238E27FC236}">
                <a16:creationId xmlns:a16="http://schemas.microsoft.com/office/drawing/2014/main" id="{6647BFCF-3982-CCAA-7A02-3B65204B97BD}"/>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dirty="0"/>
              <a:t>Click to edit Divider</a:t>
            </a:r>
            <a:endParaRPr lang="en-GB" dirty="0"/>
          </a:p>
        </p:txBody>
      </p:sp>
      <p:sp>
        <p:nvSpPr>
          <p:cNvPr id="3" name="Text Placeholder 9">
            <a:extLst>
              <a:ext uri="{FF2B5EF4-FFF2-40B4-BE49-F238E27FC236}">
                <a16:creationId xmlns:a16="http://schemas.microsoft.com/office/drawing/2014/main" id="{E3404243-D446-89D8-2EE0-CCCD9B4F8BDB}"/>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dirty="0"/>
              <a:t>Sub-title / Presenter Name</a:t>
            </a:r>
            <a:endParaRPr lang="en-GB" dirty="0"/>
          </a:p>
        </p:txBody>
      </p:sp>
      <p:pic>
        <p:nvPicPr>
          <p:cNvPr id="11" name="Picture 10" descr="Logo&#10;&#10;Description automatically generated">
            <a:extLst>
              <a:ext uri="{FF2B5EF4-FFF2-40B4-BE49-F238E27FC236}">
                <a16:creationId xmlns:a16="http://schemas.microsoft.com/office/drawing/2014/main" id="{C9DC505A-2D26-1889-C779-148711CE9504}"/>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12" name="Footer Placeholder 4">
            <a:extLst>
              <a:ext uri="{FF2B5EF4-FFF2-40B4-BE49-F238E27FC236}">
                <a16:creationId xmlns:a16="http://schemas.microsoft.com/office/drawing/2014/main" id="{CCCF9DBF-C7CC-D860-1ABE-732E6CBB51D6}"/>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a:t>
            </a:r>
            <a:fld id="{7C5DE94C-99BC-4FD5-A5C6-7E6A23D3827C}"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dirty="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16" name="Graphic 15">
            <a:extLst>
              <a:ext uri="{FF2B5EF4-FFF2-40B4-BE49-F238E27FC236}">
                <a16:creationId xmlns:a16="http://schemas.microsoft.com/office/drawing/2014/main" id="{B7DC6CAB-D34C-D60A-CC7D-6395237BF6A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5659D4B2-E832-B7CD-9885-4542055140B4}"/>
              </a:ext>
            </a:extLst>
          </p:cNvPr>
          <p:cNvSpPr>
            <a:spLocks noGrp="1"/>
          </p:cNvSpPr>
          <p:nvPr>
            <p:ph type="sldNum" sz="quarter" idx="11"/>
          </p:nvPr>
        </p:nvSpPr>
        <p:spPr/>
        <p:txBody>
          <a:bodyPr/>
          <a:lstStyle>
            <a:lvl1pPr>
              <a:defRPr>
                <a:solidFill>
                  <a:schemeClr val="bg1"/>
                </a:solidFill>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664034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4.png"/><Relationship Id="rId4" Type="http://schemas.openxmlformats.org/officeDocument/2006/relationships/slideLayout" Target="../slideLayouts/slideLayout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5.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9" Type="http://schemas.openxmlformats.org/officeDocument/2006/relationships/slideLayout" Target="../slideLayouts/slideLayout60.xml"/><Relationship Id="rId21" Type="http://schemas.openxmlformats.org/officeDocument/2006/relationships/slideLayout" Target="../slideLayouts/slideLayout42.xml"/><Relationship Id="rId34" Type="http://schemas.openxmlformats.org/officeDocument/2006/relationships/slideLayout" Target="../slideLayouts/slideLayout55.xml"/><Relationship Id="rId42" Type="http://schemas.openxmlformats.org/officeDocument/2006/relationships/slideLayout" Target="../slideLayouts/slideLayout63.xml"/><Relationship Id="rId47" Type="http://schemas.openxmlformats.org/officeDocument/2006/relationships/slideLayout" Target="../slideLayouts/slideLayout68.xml"/><Relationship Id="rId50" Type="http://schemas.openxmlformats.org/officeDocument/2006/relationships/image" Target="../media/image4.png"/><Relationship Id="rId7" Type="http://schemas.openxmlformats.org/officeDocument/2006/relationships/slideLayout" Target="../slideLayouts/slideLayout2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9" Type="http://schemas.openxmlformats.org/officeDocument/2006/relationships/slideLayout" Target="../slideLayouts/slideLayout50.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37" Type="http://schemas.openxmlformats.org/officeDocument/2006/relationships/slideLayout" Target="../slideLayouts/slideLayout58.xml"/><Relationship Id="rId40" Type="http://schemas.openxmlformats.org/officeDocument/2006/relationships/slideLayout" Target="../slideLayouts/slideLayout61.xml"/><Relationship Id="rId45" Type="http://schemas.openxmlformats.org/officeDocument/2006/relationships/slideLayout" Target="../slideLayouts/slideLayout66.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36" Type="http://schemas.openxmlformats.org/officeDocument/2006/relationships/slideLayout" Target="../slideLayouts/slideLayout57.xml"/><Relationship Id="rId49" Type="http://schemas.openxmlformats.org/officeDocument/2006/relationships/theme" Target="../theme/theme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4" Type="http://schemas.openxmlformats.org/officeDocument/2006/relationships/slideLayout" Target="../slideLayouts/slideLayout65.xml"/><Relationship Id="rId52" Type="http://schemas.openxmlformats.org/officeDocument/2006/relationships/image" Target="../media/image6.svg"/><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slideLayout" Target="../slideLayouts/slideLayout56.xml"/><Relationship Id="rId43" Type="http://schemas.openxmlformats.org/officeDocument/2006/relationships/slideLayout" Target="../slideLayouts/slideLayout64.xml"/><Relationship Id="rId48" Type="http://schemas.openxmlformats.org/officeDocument/2006/relationships/slideLayout" Target="../slideLayouts/slideLayout69.xml"/><Relationship Id="rId8" Type="http://schemas.openxmlformats.org/officeDocument/2006/relationships/slideLayout" Target="../slideLayouts/slideLayout29.xml"/><Relationship Id="rId51" Type="http://schemas.openxmlformats.org/officeDocument/2006/relationships/image" Target="../media/image5.png"/><Relationship Id="rId3" Type="http://schemas.openxmlformats.org/officeDocument/2006/relationships/slideLayout" Target="../slideLayouts/slideLayout24.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38" Type="http://schemas.openxmlformats.org/officeDocument/2006/relationships/slideLayout" Target="../slideLayouts/slideLayout59.xml"/><Relationship Id="rId46" Type="http://schemas.openxmlformats.org/officeDocument/2006/relationships/slideLayout" Target="../slideLayouts/slideLayout67.xml"/><Relationship Id="rId20" Type="http://schemas.openxmlformats.org/officeDocument/2006/relationships/slideLayout" Target="../slideLayouts/slideLayout41.xml"/><Relationship Id="rId41" Type="http://schemas.openxmlformats.org/officeDocument/2006/relationships/slideLayout" Target="../slideLayouts/slideLayout62.xml"/><Relationship Id="rId1" Type="http://schemas.openxmlformats.org/officeDocument/2006/relationships/slideLayout" Target="../slideLayouts/slideLayout22.xml"/><Relationship Id="rId6"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38" Type="http://schemas.openxmlformats.org/officeDocument/2006/relationships/image" Target="../media/image6.svg"/><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37" Type="http://schemas.openxmlformats.org/officeDocument/2006/relationships/image" Target="../media/image5.png"/><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image" Target="../media/image4.png"/><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theme" Target="../theme/theme7.xml"/><Relationship Id="rId8" Type="http://schemas.openxmlformats.org/officeDocument/2006/relationships/slideLayout" Target="../slideLayouts/slideLayout77.xml"/><Relationship Id="rId3"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slideLayout" Target="../slideLayouts/slideLayout129.xml"/><Relationship Id="rId21" Type="http://schemas.openxmlformats.org/officeDocument/2006/relationships/slideLayout" Target="../slideLayouts/slideLayout124.xml"/><Relationship Id="rId34" Type="http://schemas.openxmlformats.org/officeDocument/2006/relationships/slideLayout" Target="../slideLayouts/slideLayout137.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slideLayout" Target="../slideLayouts/slideLayout128.xml"/><Relationship Id="rId33" Type="http://schemas.openxmlformats.org/officeDocument/2006/relationships/slideLayout" Target="../slideLayouts/slideLayout136.xml"/><Relationship Id="rId38" Type="http://schemas.openxmlformats.org/officeDocument/2006/relationships/image" Target="../media/image6.svg"/><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29" Type="http://schemas.openxmlformats.org/officeDocument/2006/relationships/slideLayout" Target="../slideLayouts/slideLayout132.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32" Type="http://schemas.openxmlformats.org/officeDocument/2006/relationships/slideLayout" Target="../slideLayouts/slideLayout135.xml"/><Relationship Id="rId37" Type="http://schemas.openxmlformats.org/officeDocument/2006/relationships/image" Target="../media/image5.png"/><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28" Type="http://schemas.openxmlformats.org/officeDocument/2006/relationships/slideLayout" Target="../slideLayouts/slideLayout131.xml"/><Relationship Id="rId36" Type="http://schemas.openxmlformats.org/officeDocument/2006/relationships/image" Target="../media/image4.png"/><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31" Type="http://schemas.openxmlformats.org/officeDocument/2006/relationships/slideLayout" Target="../slideLayouts/slideLayout134.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 Id="rId27" Type="http://schemas.openxmlformats.org/officeDocument/2006/relationships/slideLayout" Target="../slideLayouts/slideLayout130.xml"/><Relationship Id="rId30" Type="http://schemas.openxmlformats.org/officeDocument/2006/relationships/slideLayout" Target="../slideLayouts/slideLayout133.xml"/><Relationship Id="rId35" Type="http://schemas.openxmlformats.org/officeDocument/2006/relationships/theme" Target="../theme/theme8.xml"/><Relationship Id="rId8" Type="http://schemas.openxmlformats.org/officeDocument/2006/relationships/slideLayout" Target="../slideLayouts/slideLayout111.xml"/><Relationship Id="rId3" Type="http://schemas.openxmlformats.org/officeDocument/2006/relationships/slideLayout" Target="../slideLayouts/slideLayout106.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150.xml"/><Relationship Id="rId18" Type="http://schemas.openxmlformats.org/officeDocument/2006/relationships/slideLayout" Target="../slideLayouts/slideLayout155.xml"/><Relationship Id="rId26" Type="http://schemas.openxmlformats.org/officeDocument/2006/relationships/slideLayout" Target="../slideLayouts/slideLayout163.xml"/><Relationship Id="rId21" Type="http://schemas.openxmlformats.org/officeDocument/2006/relationships/slideLayout" Target="../slideLayouts/slideLayout158.xml"/><Relationship Id="rId34" Type="http://schemas.openxmlformats.org/officeDocument/2006/relationships/slideLayout" Target="../slideLayouts/slideLayout171.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17" Type="http://schemas.openxmlformats.org/officeDocument/2006/relationships/slideLayout" Target="../slideLayouts/slideLayout154.xml"/><Relationship Id="rId25" Type="http://schemas.openxmlformats.org/officeDocument/2006/relationships/slideLayout" Target="../slideLayouts/slideLayout162.xml"/><Relationship Id="rId33" Type="http://schemas.openxmlformats.org/officeDocument/2006/relationships/slideLayout" Target="../slideLayouts/slideLayout170.xml"/><Relationship Id="rId38" Type="http://schemas.openxmlformats.org/officeDocument/2006/relationships/image" Target="../media/image6.svg"/><Relationship Id="rId2" Type="http://schemas.openxmlformats.org/officeDocument/2006/relationships/slideLayout" Target="../slideLayouts/slideLayout139.xml"/><Relationship Id="rId16" Type="http://schemas.openxmlformats.org/officeDocument/2006/relationships/slideLayout" Target="../slideLayouts/slideLayout153.xml"/><Relationship Id="rId20" Type="http://schemas.openxmlformats.org/officeDocument/2006/relationships/slideLayout" Target="../slideLayouts/slideLayout157.xml"/><Relationship Id="rId29" Type="http://schemas.openxmlformats.org/officeDocument/2006/relationships/slideLayout" Target="../slideLayouts/slideLayout166.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24" Type="http://schemas.openxmlformats.org/officeDocument/2006/relationships/slideLayout" Target="../slideLayouts/slideLayout161.xml"/><Relationship Id="rId32" Type="http://schemas.openxmlformats.org/officeDocument/2006/relationships/slideLayout" Target="../slideLayouts/slideLayout169.xml"/><Relationship Id="rId37" Type="http://schemas.openxmlformats.org/officeDocument/2006/relationships/image" Target="../media/image5.png"/><Relationship Id="rId5" Type="http://schemas.openxmlformats.org/officeDocument/2006/relationships/slideLayout" Target="../slideLayouts/slideLayout142.xml"/><Relationship Id="rId15" Type="http://schemas.openxmlformats.org/officeDocument/2006/relationships/slideLayout" Target="../slideLayouts/slideLayout152.xml"/><Relationship Id="rId23" Type="http://schemas.openxmlformats.org/officeDocument/2006/relationships/slideLayout" Target="../slideLayouts/slideLayout160.xml"/><Relationship Id="rId28" Type="http://schemas.openxmlformats.org/officeDocument/2006/relationships/slideLayout" Target="../slideLayouts/slideLayout165.xml"/><Relationship Id="rId36" Type="http://schemas.openxmlformats.org/officeDocument/2006/relationships/image" Target="../media/image4.png"/><Relationship Id="rId10" Type="http://schemas.openxmlformats.org/officeDocument/2006/relationships/slideLayout" Target="../slideLayouts/slideLayout147.xml"/><Relationship Id="rId19" Type="http://schemas.openxmlformats.org/officeDocument/2006/relationships/slideLayout" Target="../slideLayouts/slideLayout156.xml"/><Relationship Id="rId31" Type="http://schemas.openxmlformats.org/officeDocument/2006/relationships/slideLayout" Target="../slideLayouts/slideLayout168.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 Id="rId22" Type="http://schemas.openxmlformats.org/officeDocument/2006/relationships/slideLayout" Target="../slideLayouts/slideLayout159.xml"/><Relationship Id="rId27" Type="http://schemas.openxmlformats.org/officeDocument/2006/relationships/slideLayout" Target="../slideLayouts/slideLayout164.xml"/><Relationship Id="rId30" Type="http://schemas.openxmlformats.org/officeDocument/2006/relationships/slideLayout" Target="../slideLayouts/slideLayout167.xml"/><Relationship Id="rId35" Type="http://schemas.openxmlformats.org/officeDocument/2006/relationships/theme" Target="../theme/theme9.xml"/><Relationship Id="rId8" Type="http://schemas.openxmlformats.org/officeDocument/2006/relationships/slideLayout" Target="../slideLayouts/slideLayout145.xml"/><Relationship Id="rId3" Type="http://schemas.openxmlformats.org/officeDocument/2006/relationships/slideLayout" Target="../slideLayouts/slideLayout1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4"/>
          <a:stretch>
            <a:fillRect/>
          </a:stretch>
        </p:blipFill>
        <p:spPr>
          <a:xfrm>
            <a:off x="2429248" y="2083305"/>
            <a:ext cx="7333503" cy="2691389"/>
          </a:xfrm>
          <a:prstGeom prst="rect">
            <a:avLst/>
          </a:prstGeom>
        </p:spPr>
      </p:pic>
      <p:sp>
        <p:nvSpPr>
          <p:cNvPr id="11" name="Rectangle 5"/>
          <p:cNvSpPr txBox="1">
            <a:spLocks noChangeArrowheads="1"/>
          </p:cNvSpPr>
          <p:nvPr/>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650387953"/>
      </p:ext>
    </p:extLst>
  </p:cSld>
  <p:clrMap bg1="lt1" tx1="dk1" bg2="lt2" tx2="dk2" accent1="accent1" accent2="accent2" accent3="accent3" accent4="accent4" accent5="accent5" accent6="accent6" hlink="hlink" folHlink="folHlink"/>
  <p:sldLayoutIdLst>
    <p:sldLayoutId id="2147483783" r:id="rId1"/>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853709"/>
      </p:ext>
    </p:extLst>
  </p:cSld>
  <p:clrMap bg1="lt1" tx1="dk1" bg2="lt2" tx2="dk2" accent1="accent1" accent2="accent2" accent3="accent3" accent4="accent4" accent5="accent5" accent6="accent6" hlink="hlink" folHlink="folHlink"/>
  <p:sldLayoutIdLst>
    <p:sldLayoutId id="2147483781" r:id="rId1"/>
    <p:sldLayoutId id="2147483785" r:id="rId2"/>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1" name="Rectangle 10"/>
          <p:cNvSpPr/>
          <p:nvPr userDrawn="1"/>
        </p:nvSpPr>
        <p:spPr>
          <a:xfrm>
            <a:off x="960793" y="0"/>
            <a:ext cx="10270414" cy="203287"/>
          </a:xfrm>
          <a:prstGeom prst="rect">
            <a:avLst/>
          </a:prstGeom>
          <a:gradFill>
            <a:gsLst>
              <a:gs pos="80000">
                <a:srgbClr val="FF5800"/>
              </a:gs>
              <a:gs pos="0">
                <a:srgbClr val="FFB4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6093164"/>
      </p:ext>
    </p:extLst>
  </p:cSld>
  <p:clrMap bg1="lt1" tx1="dk1" bg2="lt2" tx2="dk2" accent1="accent1" accent2="accent2" accent3="accent3" accent4="accent4" accent5="accent5" accent6="accent6" hlink="hlink" folHlink="folHlink"/>
  <p:sldLayoutIdLst>
    <p:sldLayoutId id="2147483760" r:id="rId1"/>
    <p:sldLayoutId id="2147483759" r:id="rId2"/>
    <p:sldLayoutId id="2147483761" r:id="rId3"/>
    <p:sldLayoutId id="2147483762" r:id="rId4"/>
    <p:sldLayoutId id="2147483763" r:id="rId5"/>
    <p:sldLayoutId id="2147483770" r:id="rId6"/>
    <p:sldLayoutId id="2147483771" r:id="rId7"/>
    <p:sldLayoutId id="2147483786" r:id="rId8"/>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pic>
        <p:nvPicPr>
          <p:cNvPr id="9" name="Picture 8" descr="AvanadeLogoNoTM_AWColor_RGB.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3" name="Rectangle 12"/>
          <p:cNvSpPr/>
          <p:nvPr userDrawn="1"/>
        </p:nvSpPr>
        <p:spPr>
          <a:xfrm>
            <a:off x="960793" y="0"/>
            <a:ext cx="10270414" cy="203287"/>
          </a:xfrm>
          <a:prstGeom prst="rect">
            <a:avLst/>
          </a:prstGeom>
          <a:gradFill>
            <a:gsLst>
              <a:gs pos="80000">
                <a:srgbClr val="FF5800"/>
              </a:gs>
              <a:gs pos="0">
                <a:srgbClr val="FFB4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119443"/>
      </p:ext>
    </p:extLst>
  </p:cSld>
  <p:clrMap bg1="lt1" tx1="dk1" bg2="lt2" tx2="dk2" accent1="accent1" accent2="accent2" accent3="accent3" accent4="accent4" accent5="accent5" accent6="accent6" hlink="hlink" folHlink="folHlink"/>
  <p:sldLayoutIdLst>
    <p:sldLayoutId id="2147483720" r:id="rId1"/>
    <p:sldLayoutId id="2147483750" r:id="rId2"/>
    <p:sldLayoutId id="2147483719" r:id="rId3"/>
    <p:sldLayoutId id="2147483722" r:id="rId4"/>
    <p:sldLayoutId id="2147483723" r:id="rId5"/>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pic>
        <p:nvPicPr>
          <p:cNvPr id="9" name="Picture 8" descr="AvanadeLogoNoTM_AWColor_RGB.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3" name="Rectangle 12"/>
          <p:cNvSpPr/>
          <p:nvPr userDrawn="1"/>
        </p:nvSpPr>
        <p:spPr>
          <a:xfrm>
            <a:off x="960793" y="0"/>
            <a:ext cx="10270414" cy="203287"/>
          </a:xfrm>
          <a:prstGeom prst="rect">
            <a:avLst/>
          </a:prstGeom>
          <a:gradFill>
            <a:gsLst>
              <a:gs pos="80000">
                <a:srgbClr val="FF5800"/>
              </a:gs>
              <a:gs pos="0">
                <a:srgbClr val="FFB4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012942"/>
      </p:ext>
    </p:extLst>
  </p:cSld>
  <p:clrMap bg1="lt1" tx1="dk1" bg2="lt2" tx2="dk2" accent1="accent1" accent2="accent2" accent3="accent3" accent4="accent4" accent5="accent5" accent6="accent6" hlink="hlink" folHlink="folHlink"/>
  <p:sldLayoutIdLst>
    <p:sldLayoutId id="2147483766" r:id="rId1"/>
    <p:sldLayoutId id="2147483765" r:id="rId2"/>
    <p:sldLayoutId id="2147483767" r:id="rId3"/>
    <p:sldLayoutId id="2147483768" r:id="rId4"/>
    <p:sldLayoutId id="2147483769" r:id="rId5"/>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826BE242-0575-F94A-02EB-F9906DCF99A9}"/>
              </a:ext>
            </a:extLst>
          </p:cNvPr>
          <p:cNvPicPr>
            <a:picLocks noChangeAspect="1"/>
          </p:cNvPicPr>
          <p:nvPr/>
        </p:nvPicPr>
        <p:blipFill>
          <a:blip r:embed="rId50"/>
          <a:stretch>
            <a:fillRect/>
          </a:stretch>
        </p:blipFill>
        <p:spPr>
          <a:xfrm>
            <a:off x="333868" y="6226983"/>
            <a:ext cx="1494932" cy="548639"/>
          </a:xfrm>
          <a:prstGeom prst="rect">
            <a:avLst/>
          </a:prstGeom>
        </p:spPr>
      </p:pic>
      <p:sp>
        <p:nvSpPr>
          <p:cNvPr id="2" name="Footer Placeholder 4">
            <a:extLst>
              <a:ext uri="{FF2B5EF4-FFF2-40B4-BE49-F238E27FC236}">
                <a16:creationId xmlns:a16="http://schemas.microsoft.com/office/drawing/2014/main" id="{AE813AAD-BDF4-F4B5-7EFE-A4598EC4923E}"/>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latin typeface="Segoe UI Semibold" panose="020B0502040204020203" pitchFamily="34" charset="0"/>
                <a:cs typeface="Segoe UI Semibold" panose="020B0502040204020203" pitchFamily="34" charset="0"/>
              </a:rPr>
              <a:t>©</a:t>
            </a:r>
            <a:fld id="{C691D375-04E8-4F9A-8ABB-2AAB9EE5542A}" type="datetimeyyyy">
              <a:rPr lang="en-US" sz="700" b="0" smtClean="0">
                <a:latin typeface="Segoe UI Semibold" panose="020B0502040204020203" pitchFamily="34" charset="0"/>
                <a:cs typeface="Segoe UI Semibold" panose="020B0502040204020203" pitchFamily="34" charset="0"/>
              </a:rPr>
              <a:t>2023</a:t>
            </a:fld>
            <a:r>
              <a:rPr lang="en-US" sz="700" b="0" dirty="0">
                <a:latin typeface="Segoe UI Semibold" panose="020B0502040204020203" pitchFamily="34" charset="0"/>
                <a:cs typeface="Segoe UI Semibold" panose="020B0502040204020203" pitchFamily="34" charset="0"/>
              </a:rPr>
              <a:t> Avanade Inc. All Rights Reserved.</a:t>
            </a:r>
          </a:p>
        </p:txBody>
      </p:sp>
      <p:pic>
        <p:nvPicPr>
          <p:cNvPr id="5" name="Graphic 4">
            <a:extLst>
              <a:ext uri="{FF2B5EF4-FFF2-40B4-BE49-F238E27FC236}">
                <a16:creationId xmlns:a16="http://schemas.microsoft.com/office/drawing/2014/main" id="{9C2B2890-FD5D-43D2-72F8-3E6AB1A4A786}"/>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9534625" y="6429315"/>
            <a:ext cx="1694769" cy="164010"/>
          </a:xfrm>
          <a:prstGeom prst="rect">
            <a:avLst/>
          </a:prstGeom>
        </p:spPr>
      </p:pic>
      <p:sp>
        <p:nvSpPr>
          <p:cNvPr id="10" name="Title Placeholder 9">
            <a:extLst>
              <a:ext uri="{FF2B5EF4-FFF2-40B4-BE49-F238E27FC236}">
                <a16:creationId xmlns:a16="http://schemas.microsoft.com/office/drawing/2014/main" id="{4FAB9342-1D84-D8BC-87C4-6DB196F3FA5B}"/>
              </a:ext>
            </a:extLst>
          </p:cNvPr>
          <p:cNvSpPr>
            <a:spLocks noGrp="1"/>
          </p:cNvSpPr>
          <p:nvPr>
            <p:ph type="title"/>
          </p:nvPr>
        </p:nvSpPr>
        <p:spPr>
          <a:xfrm>
            <a:off x="457200" y="457200"/>
            <a:ext cx="11201400" cy="986400"/>
          </a:xfrm>
          <a:prstGeom prst="rect">
            <a:avLst/>
          </a:prstGeom>
        </p:spPr>
        <p:txBody>
          <a:bodyPr vert="horz" lIns="91440" tIns="45720" rIns="91440" bIns="45720" rtlCol="0" anchor="t">
            <a:normAutofit/>
          </a:bodyPr>
          <a:lstStyle/>
          <a:p>
            <a:pPr lvl="0">
              <a:lnSpc>
                <a:spcPct val="100000"/>
              </a:lnSpc>
              <a:spcBef>
                <a:spcPts val="0"/>
              </a:spcBef>
              <a:spcAft>
                <a:spcPts val="0"/>
              </a:spcAft>
            </a:pPr>
            <a:r>
              <a:rPr lang="en-US"/>
              <a:t>Click to edit Master title style</a:t>
            </a:r>
            <a:endParaRPr lang="en-CA" dirty="0"/>
          </a:p>
        </p:txBody>
      </p:sp>
      <p:sp>
        <p:nvSpPr>
          <p:cNvPr id="11" name="Text Placeholder 10">
            <a:extLst>
              <a:ext uri="{FF2B5EF4-FFF2-40B4-BE49-F238E27FC236}">
                <a16:creationId xmlns:a16="http://schemas.microsoft.com/office/drawing/2014/main" id="{831D94FF-8F42-5EC0-6C6F-814FAEE90981}"/>
              </a:ext>
            </a:extLst>
          </p:cNvPr>
          <p:cNvSpPr>
            <a:spLocks noGrp="1"/>
          </p:cNvSpPr>
          <p:nvPr>
            <p:ph type="body" idx="1"/>
          </p:nvPr>
        </p:nvSpPr>
        <p:spPr>
          <a:xfrm>
            <a:off x="455400" y="1700808"/>
            <a:ext cx="11203200" cy="4300834"/>
          </a:xfrm>
          <a:prstGeom prst="rect">
            <a:avLst/>
          </a:prstGeom>
        </p:spPr>
        <p:txBody>
          <a:bodyPr vert="horz" lIns="91440" tIns="45720" rIns="91440" bIns="45720" rtlCol="0">
            <a:normAutofit/>
          </a:bodyPr>
          <a:lstStyle/>
          <a:p>
            <a:pPr lvl="0">
              <a:lnSpc>
                <a:spcPct val="100000"/>
              </a:lnSpc>
              <a:spcBef>
                <a:spcPts val="0"/>
              </a:spcBef>
              <a:spcAft>
                <a:spcPts val="0"/>
              </a:spcAft>
            </a:pPr>
            <a:r>
              <a:rPr lang="en-US"/>
              <a:t>Click to edit Master text styles</a:t>
            </a:r>
          </a:p>
          <a:p>
            <a:pPr lvl="1">
              <a:lnSpc>
                <a:spcPct val="100000"/>
              </a:lnSpc>
              <a:spcBef>
                <a:spcPts val="0"/>
              </a:spcBef>
              <a:spcAft>
                <a:spcPts val="0"/>
              </a:spcAft>
            </a:pPr>
            <a:r>
              <a:rPr lang="en-US"/>
              <a:t>Second level</a:t>
            </a:r>
          </a:p>
          <a:p>
            <a:pPr lvl="2">
              <a:lnSpc>
                <a:spcPct val="100000"/>
              </a:lnSpc>
              <a:spcBef>
                <a:spcPts val="0"/>
              </a:spcBef>
              <a:spcAft>
                <a:spcPts val="0"/>
              </a:spcAft>
            </a:pPr>
            <a:r>
              <a:rPr lang="en-US"/>
              <a:t>Third level</a:t>
            </a:r>
          </a:p>
          <a:p>
            <a:pPr lvl="3">
              <a:lnSpc>
                <a:spcPct val="100000"/>
              </a:lnSpc>
              <a:spcBef>
                <a:spcPts val="0"/>
              </a:spcBef>
              <a:spcAft>
                <a:spcPts val="0"/>
              </a:spcAft>
            </a:pPr>
            <a:r>
              <a:rPr lang="en-US"/>
              <a:t>Fourth level</a:t>
            </a:r>
          </a:p>
          <a:p>
            <a:pPr lvl="4">
              <a:lnSpc>
                <a:spcPct val="100000"/>
              </a:lnSpc>
              <a:spcBef>
                <a:spcPts val="0"/>
              </a:spcBef>
              <a:spcAft>
                <a:spcPts val="0"/>
              </a:spcAft>
            </a:pPr>
            <a:r>
              <a:rPr lang="en-US"/>
              <a:t>Fifth level</a:t>
            </a:r>
            <a:endParaRPr lang="en-CA" dirty="0"/>
          </a:p>
        </p:txBody>
      </p:sp>
      <p:sp>
        <p:nvSpPr>
          <p:cNvPr id="13" name="Slide Number Placeholder 12">
            <a:extLst>
              <a:ext uri="{FF2B5EF4-FFF2-40B4-BE49-F238E27FC236}">
                <a16:creationId xmlns:a16="http://schemas.microsoft.com/office/drawing/2014/main" id="{895D35FF-E508-BA33-935D-019506790ABD}"/>
              </a:ext>
            </a:extLst>
          </p:cNvPr>
          <p:cNvSpPr>
            <a:spLocks noGrp="1"/>
          </p:cNvSpPr>
          <p:nvPr>
            <p:ph type="sldNum" sz="quarter" idx="4"/>
          </p:nvPr>
        </p:nvSpPr>
        <p:spPr>
          <a:xfrm>
            <a:off x="11280576" y="6358386"/>
            <a:ext cx="378024" cy="365125"/>
          </a:xfrm>
          <a:prstGeom prst="rect">
            <a:avLst/>
          </a:prstGeom>
        </p:spPr>
        <p:txBody>
          <a:bodyPr vert="horz" lIns="91440" tIns="45720" rIns="91440" bIns="45720" rtlCol="0" anchor="ctr"/>
          <a:lstStyle>
            <a:lvl1pPr>
              <a:defRPr lang="en-CA" sz="700" b="1" smtClean="0">
                <a:solidFill>
                  <a:schemeClr val="tx1"/>
                </a:solidFill>
                <a:latin typeface="Segoe UI Semibold" panose="020B0502040204020203" pitchFamily="34" charset="0"/>
                <a:ea typeface="+mn-ea"/>
                <a:cs typeface="Segoe UI Semibold" panose="020B0502040204020203" pitchFamily="34" charset="0"/>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48630130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 id="2147483818" r:id="rId31"/>
    <p:sldLayoutId id="2147483819" r:id="rId32"/>
    <p:sldLayoutId id="2147483820"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Lst>
  <p:hf hdr="0"/>
  <p:txStyles>
    <p:titleStyle>
      <a:lvl1pPr algn="l" defTabSz="1219170" rtl="0" eaLnBrk="1" latinLnBrk="0" hangingPunct="1">
        <a:lnSpc>
          <a:spcPct val="120000"/>
        </a:lnSpc>
        <a:spcBef>
          <a:spcPts val="267"/>
        </a:spcBef>
        <a:spcAft>
          <a:spcPts val="267"/>
        </a:spcAft>
        <a:buNone/>
        <a:defRPr lang="en-CA" sz="3200" b="1" kern="1200" baseline="0" smtClean="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1219170" rtl="0" eaLnBrk="1" latinLnBrk="0" hangingPunct="1">
        <a:lnSpc>
          <a:spcPct val="114000"/>
        </a:lnSpc>
        <a:spcBef>
          <a:spcPts val="800"/>
        </a:spcBef>
        <a:spcAft>
          <a:spcPts val="133"/>
        </a:spcAft>
        <a:buFont typeface="Arial" pitchFamily="34" charset="0"/>
        <a:buNone/>
        <a:defRPr lang="en-US" sz="2133" b="0" i="0" kern="1200" dirty="0" smtClean="0">
          <a:solidFill>
            <a:schemeClr val="tx1"/>
          </a:solidFill>
          <a:latin typeface="Segoe UI" panose="020B0502040204020203" pitchFamily="34" charset="0"/>
          <a:ea typeface="+mn-ea"/>
          <a:cs typeface="Segoe UI" panose="020B0502040204020203" pitchFamily="34" charset="0"/>
        </a:defRPr>
      </a:lvl1pPr>
      <a:lvl2pPr marL="357708" indent="-237061" algn="l" defTabSz="1219170" rtl="0" eaLnBrk="1" latinLnBrk="0" hangingPunct="1">
        <a:lnSpc>
          <a:spcPct val="114000"/>
        </a:lnSpc>
        <a:spcBef>
          <a:spcPts val="267"/>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2pPr>
      <a:lvl3pPr marL="713300" indent="-251878" algn="l" defTabSz="1219170" rtl="0" eaLnBrk="1" latinLnBrk="0" hangingPunct="1">
        <a:lnSpc>
          <a:spcPct val="114000"/>
        </a:lnSpc>
        <a:spcBef>
          <a:spcPts val="133"/>
        </a:spcBef>
        <a:spcAft>
          <a:spcPts val="267"/>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3pPr>
      <a:lvl4pPr marL="1447764" indent="-304792" algn="l" defTabSz="1219170" rtl="0" eaLnBrk="1" latinLnBrk="0" hangingPunct="1">
        <a:lnSpc>
          <a:spcPct val="114000"/>
        </a:lnSpc>
        <a:spcBef>
          <a:spcPts val="133"/>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4pPr>
      <a:lvl5pPr marL="1924003" indent="-230712" algn="l" defTabSz="1219170" rtl="0" eaLnBrk="1" latinLnBrk="0" hangingPunct="1">
        <a:lnSpc>
          <a:spcPct val="114000"/>
        </a:lnSpc>
        <a:spcBef>
          <a:spcPts val="133"/>
        </a:spcBef>
        <a:spcAft>
          <a:spcPts val="800"/>
        </a:spcAft>
        <a:buFont typeface="Arial" pitchFamily="34" charset="0"/>
        <a:buChar char="-"/>
        <a:defRPr lang="en-CA" sz="2133" b="0" i="0" kern="1200" dirty="0" smtClean="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3" pos="7344">
          <p15:clr>
            <a:srgbClr val="F26B43"/>
          </p15:clr>
        </p15:guide>
        <p15:guide id="4" orient="horz" pos="288">
          <p15:clr>
            <a:srgbClr val="F26B43"/>
          </p15:clr>
        </p15:guide>
        <p15:guide id="5" pos="27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826BE242-0575-F94A-02EB-F9906DCF99A9}"/>
              </a:ext>
            </a:extLst>
          </p:cNvPr>
          <p:cNvPicPr>
            <a:picLocks noChangeAspect="1"/>
          </p:cNvPicPr>
          <p:nvPr/>
        </p:nvPicPr>
        <p:blipFill>
          <a:blip r:embed="rId36"/>
          <a:stretch>
            <a:fillRect/>
          </a:stretch>
        </p:blipFill>
        <p:spPr>
          <a:xfrm>
            <a:off x="333868" y="6226983"/>
            <a:ext cx="1494932" cy="548639"/>
          </a:xfrm>
          <a:prstGeom prst="rect">
            <a:avLst/>
          </a:prstGeom>
        </p:spPr>
      </p:pic>
      <p:sp>
        <p:nvSpPr>
          <p:cNvPr id="2" name="Footer Placeholder 4">
            <a:extLst>
              <a:ext uri="{FF2B5EF4-FFF2-40B4-BE49-F238E27FC236}">
                <a16:creationId xmlns:a16="http://schemas.microsoft.com/office/drawing/2014/main" id="{AE813AAD-BDF4-F4B5-7EFE-A4598EC4923E}"/>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latin typeface="Segoe UI Semibold" panose="020B0502040204020203" pitchFamily="34" charset="0"/>
                <a:cs typeface="Segoe UI Semibold" panose="020B0502040204020203" pitchFamily="34" charset="0"/>
              </a:rPr>
              <a:t>©</a:t>
            </a:r>
            <a:fld id="{C691D375-04E8-4F9A-8ABB-2AAB9EE5542A}" type="datetimeyyyy">
              <a:rPr lang="en-US" sz="700" b="0" smtClean="0">
                <a:latin typeface="Segoe UI Semibold" panose="020B0502040204020203" pitchFamily="34" charset="0"/>
                <a:cs typeface="Segoe UI Semibold" panose="020B0502040204020203" pitchFamily="34" charset="0"/>
              </a:rPr>
              <a:t>2023</a:t>
            </a:fld>
            <a:r>
              <a:rPr lang="en-US" sz="700" b="0" dirty="0">
                <a:latin typeface="Segoe UI Semibold" panose="020B0502040204020203" pitchFamily="34" charset="0"/>
                <a:cs typeface="Segoe UI Semibold" panose="020B0502040204020203" pitchFamily="34" charset="0"/>
              </a:rPr>
              <a:t> Avanade Inc. All Rights Reserved. &lt;Confidential&gt;</a:t>
            </a:r>
          </a:p>
        </p:txBody>
      </p:sp>
      <p:pic>
        <p:nvPicPr>
          <p:cNvPr id="5" name="Graphic 4">
            <a:extLst>
              <a:ext uri="{FF2B5EF4-FFF2-40B4-BE49-F238E27FC236}">
                <a16:creationId xmlns:a16="http://schemas.microsoft.com/office/drawing/2014/main" id="{9C2B2890-FD5D-43D2-72F8-3E6AB1A4A786}"/>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9534625" y="6429315"/>
            <a:ext cx="1694769" cy="164010"/>
          </a:xfrm>
          <a:prstGeom prst="rect">
            <a:avLst/>
          </a:prstGeom>
        </p:spPr>
      </p:pic>
      <p:sp>
        <p:nvSpPr>
          <p:cNvPr id="10" name="Title Placeholder 9">
            <a:extLst>
              <a:ext uri="{FF2B5EF4-FFF2-40B4-BE49-F238E27FC236}">
                <a16:creationId xmlns:a16="http://schemas.microsoft.com/office/drawing/2014/main" id="{4FAB9342-1D84-D8BC-87C4-6DB196F3FA5B}"/>
              </a:ext>
            </a:extLst>
          </p:cNvPr>
          <p:cNvSpPr>
            <a:spLocks noGrp="1"/>
          </p:cNvSpPr>
          <p:nvPr>
            <p:ph type="title"/>
          </p:nvPr>
        </p:nvSpPr>
        <p:spPr>
          <a:xfrm>
            <a:off x="457200" y="457200"/>
            <a:ext cx="11201400" cy="986400"/>
          </a:xfrm>
          <a:prstGeom prst="rect">
            <a:avLst/>
          </a:prstGeom>
        </p:spPr>
        <p:txBody>
          <a:bodyPr vert="horz" lIns="91440" tIns="45720" rIns="91440" bIns="45720" rtlCol="0" anchor="t">
            <a:normAutofit/>
          </a:bodyPr>
          <a:lstStyle/>
          <a:p>
            <a:pPr lvl="0">
              <a:lnSpc>
                <a:spcPct val="100000"/>
              </a:lnSpc>
              <a:spcBef>
                <a:spcPts val="0"/>
              </a:spcBef>
              <a:spcAft>
                <a:spcPts val="0"/>
              </a:spcAft>
            </a:pPr>
            <a:r>
              <a:rPr lang="en-US"/>
              <a:t>Click to edit Master title style</a:t>
            </a:r>
            <a:endParaRPr lang="en-CA" dirty="0"/>
          </a:p>
        </p:txBody>
      </p:sp>
      <p:sp>
        <p:nvSpPr>
          <p:cNvPr id="11" name="Text Placeholder 10">
            <a:extLst>
              <a:ext uri="{FF2B5EF4-FFF2-40B4-BE49-F238E27FC236}">
                <a16:creationId xmlns:a16="http://schemas.microsoft.com/office/drawing/2014/main" id="{831D94FF-8F42-5EC0-6C6F-814FAEE90981}"/>
              </a:ext>
            </a:extLst>
          </p:cNvPr>
          <p:cNvSpPr>
            <a:spLocks noGrp="1"/>
          </p:cNvSpPr>
          <p:nvPr>
            <p:ph type="body" idx="1"/>
          </p:nvPr>
        </p:nvSpPr>
        <p:spPr>
          <a:xfrm>
            <a:off x="455400" y="1700808"/>
            <a:ext cx="11203200" cy="4300834"/>
          </a:xfrm>
          <a:prstGeom prst="rect">
            <a:avLst/>
          </a:prstGeom>
        </p:spPr>
        <p:txBody>
          <a:bodyPr vert="horz" lIns="91440" tIns="45720" rIns="91440" bIns="45720" rtlCol="0">
            <a:normAutofit/>
          </a:bodyPr>
          <a:lstStyle/>
          <a:p>
            <a:pPr lvl="0">
              <a:lnSpc>
                <a:spcPct val="100000"/>
              </a:lnSpc>
              <a:spcBef>
                <a:spcPts val="0"/>
              </a:spcBef>
              <a:spcAft>
                <a:spcPts val="0"/>
              </a:spcAft>
            </a:pPr>
            <a:r>
              <a:rPr lang="en-US"/>
              <a:t>Click to edit Master text styles</a:t>
            </a:r>
          </a:p>
          <a:p>
            <a:pPr lvl="1">
              <a:lnSpc>
                <a:spcPct val="100000"/>
              </a:lnSpc>
              <a:spcBef>
                <a:spcPts val="0"/>
              </a:spcBef>
              <a:spcAft>
                <a:spcPts val="0"/>
              </a:spcAft>
            </a:pPr>
            <a:r>
              <a:rPr lang="en-US"/>
              <a:t>Second level</a:t>
            </a:r>
          </a:p>
          <a:p>
            <a:pPr lvl="2">
              <a:lnSpc>
                <a:spcPct val="100000"/>
              </a:lnSpc>
              <a:spcBef>
                <a:spcPts val="0"/>
              </a:spcBef>
              <a:spcAft>
                <a:spcPts val="0"/>
              </a:spcAft>
            </a:pPr>
            <a:r>
              <a:rPr lang="en-US"/>
              <a:t>Third level</a:t>
            </a:r>
          </a:p>
          <a:p>
            <a:pPr lvl="3">
              <a:lnSpc>
                <a:spcPct val="100000"/>
              </a:lnSpc>
              <a:spcBef>
                <a:spcPts val="0"/>
              </a:spcBef>
              <a:spcAft>
                <a:spcPts val="0"/>
              </a:spcAft>
            </a:pPr>
            <a:r>
              <a:rPr lang="en-US"/>
              <a:t>Fourth level</a:t>
            </a:r>
          </a:p>
          <a:p>
            <a:pPr lvl="4">
              <a:lnSpc>
                <a:spcPct val="100000"/>
              </a:lnSpc>
              <a:spcBef>
                <a:spcPts val="0"/>
              </a:spcBef>
              <a:spcAft>
                <a:spcPts val="0"/>
              </a:spcAft>
            </a:pPr>
            <a:r>
              <a:rPr lang="en-US"/>
              <a:t>Fifth level</a:t>
            </a:r>
            <a:endParaRPr lang="en-CA" dirty="0"/>
          </a:p>
        </p:txBody>
      </p:sp>
      <p:sp>
        <p:nvSpPr>
          <p:cNvPr id="13" name="Slide Number Placeholder 12">
            <a:extLst>
              <a:ext uri="{FF2B5EF4-FFF2-40B4-BE49-F238E27FC236}">
                <a16:creationId xmlns:a16="http://schemas.microsoft.com/office/drawing/2014/main" id="{895D35FF-E508-BA33-935D-019506790ABD}"/>
              </a:ext>
            </a:extLst>
          </p:cNvPr>
          <p:cNvSpPr>
            <a:spLocks noGrp="1"/>
          </p:cNvSpPr>
          <p:nvPr>
            <p:ph type="sldNum" sz="quarter" idx="4"/>
          </p:nvPr>
        </p:nvSpPr>
        <p:spPr>
          <a:xfrm>
            <a:off x="11280576" y="6358386"/>
            <a:ext cx="378024" cy="365125"/>
          </a:xfrm>
          <a:prstGeom prst="rect">
            <a:avLst/>
          </a:prstGeom>
        </p:spPr>
        <p:txBody>
          <a:bodyPr vert="horz" lIns="91440" tIns="45720" rIns="91440" bIns="45720" rtlCol="0" anchor="ctr"/>
          <a:lstStyle>
            <a:lvl1pPr>
              <a:defRPr lang="en-CA" sz="700" b="1" smtClean="0">
                <a:solidFill>
                  <a:schemeClr val="tx1"/>
                </a:solidFill>
                <a:latin typeface="Segoe UI Semibold" panose="020B0502040204020203" pitchFamily="34" charset="0"/>
                <a:ea typeface="+mn-ea"/>
                <a:cs typeface="Segoe UI Semibold" panose="020B0502040204020203" pitchFamily="34" charset="0"/>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1026480872"/>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 id="2147483856" r:id="rId19"/>
    <p:sldLayoutId id="2147483857" r:id="rId20"/>
    <p:sldLayoutId id="2147483858" r:id="rId21"/>
    <p:sldLayoutId id="2147483859" r:id="rId22"/>
    <p:sldLayoutId id="2147483860" r:id="rId23"/>
    <p:sldLayoutId id="2147483861" r:id="rId24"/>
    <p:sldLayoutId id="2147483862" r:id="rId25"/>
    <p:sldLayoutId id="2147483863" r:id="rId26"/>
    <p:sldLayoutId id="2147483864" r:id="rId27"/>
    <p:sldLayoutId id="2147483865" r:id="rId28"/>
    <p:sldLayoutId id="2147483866" r:id="rId29"/>
    <p:sldLayoutId id="2147483867" r:id="rId30"/>
    <p:sldLayoutId id="2147483868" r:id="rId31"/>
    <p:sldLayoutId id="2147483869" r:id="rId32"/>
    <p:sldLayoutId id="2147483870" r:id="rId33"/>
    <p:sldLayoutId id="2147483871" r:id="rId34"/>
  </p:sldLayoutIdLst>
  <p:hf hdr="0"/>
  <p:txStyles>
    <p:titleStyle>
      <a:lvl1pPr algn="l" defTabSz="1219170" rtl="0" eaLnBrk="1" latinLnBrk="0" hangingPunct="1">
        <a:lnSpc>
          <a:spcPct val="120000"/>
        </a:lnSpc>
        <a:spcBef>
          <a:spcPts val="267"/>
        </a:spcBef>
        <a:spcAft>
          <a:spcPts val="267"/>
        </a:spcAft>
        <a:buNone/>
        <a:defRPr lang="en-CA" sz="3200" b="1" kern="1200" baseline="0" smtClean="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1219170" rtl="0" eaLnBrk="1" latinLnBrk="0" hangingPunct="1">
        <a:lnSpc>
          <a:spcPct val="114000"/>
        </a:lnSpc>
        <a:spcBef>
          <a:spcPts val="800"/>
        </a:spcBef>
        <a:spcAft>
          <a:spcPts val="133"/>
        </a:spcAft>
        <a:buFont typeface="Arial" pitchFamily="34" charset="0"/>
        <a:buNone/>
        <a:defRPr lang="en-US" sz="2133" b="0" i="0" kern="1200" dirty="0" smtClean="0">
          <a:solidFill>
            <a:schemeClr val="tx1"/>
          </a:solidFill>
          <a:latin typeface="Segoe UI" panose="020B0502040204020203" pitchFamily="34" charset="0"/>
          <a:ea typeface="+mn-ea"/>
          <a:cs typeface="Segoe UI" panose="020B0502040204020203" pitchFamily="34" charset="0"/>
        </a:defRPr>
      </a:lvl1pPr>
      <a:lvl2pPr marL="357708" indent="-237061" algn="l" defTabSz="1219170" rtl="0" eaLnBrk="1" latinLnBrk="0" hangingPunct="1">
        <a:lnSpc>
          <a:spcPct val="114000"/>
        </a:lnSpc>
        <a:spcBef>
          <a:spcPts val="267"/>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2pPr>
      <a:lvl3pPr marL="713300" indent="-251878" algn="l" defTabSz="1219170" rtl="0" eaLnBrk="1" latinLnBrk="0" hangingPunct="1">
        <a:lnSpc>
          <a:spcPct val="114000"/>
        </a:lnSpc>
        <a:spcBef>
          <a:spcPts val="133"/>
        </a:spcBef>
        <a:spcAft>
          <a:spcPts val="267"/>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3pPr>
      <a:lvl4pPr marL="1447764" indent="-304792" algn="l" defTabSz="1219170" rtl="0" eaLnBrk="1" latinLnBrk="0" hangingPunct="1">
        <a:lnSpc>
          <a:spcPct val="114000"/>
        </a:lnSpc>
        <a:spcBef>
          <a:spcPts val="133"/>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4pPr>
      <a:lvl5pPr marL="1924003" indent="-230712" algn="l" defTabSz="1219170" rtl="0" eaLnBrk="1" latinLnBrk="0" hangingPunct="1">
        <a:lnSpc>
          <a:spcPct val="114000"/>
        </a:lnSpc>
        <a:spcBef>
          <a:spcPts val="133"/>
        </a:spcBef>
        <a:spcAft>
          <a:spcPts val="800"/>
        </a:spcAft>
        <a:buFont typeface="Arial" pitchFamily="34" charset="0"/>
        <a:buChar char="-"/>
        <a:defRPr lang="en-CA" sz="2133" b="0" i="0" kern="1200" dirty="0" smtClean="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3" pos="7344">
          <p15:clr>
            <a:srgbClr val="F26B43"/>
          </p15:clr>
        </p15:guide>
        <p15:guide id="4" orient="horz" pos="288">
          <p15:clr>
            <a:srgbClr val="F26B43"/>
          </p15:clr>
        </p15:guide>
        <p15:guide id="5" pos="27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826BE242-0575-F94A-02EB-F9906DCF99A9}"/>
              </a:ext>
            </a:extLst>
          </p:cNvPr>
          <p:cNvPicPr>
            <a:picLocks noChangeAspect="1"/>
          </p:cNvPicPr>
          <p:nvPr/>
        </p:nvPicPr>
        <p:blipFill>
          <a:blip r:embed="rId36"/>
          <a:stretch>
            <a:fillRect/>
          </a:stretch>
        </p:blipFill>
        <p:spPr>
          <a:xfrm>
            <a:off x="333868" y="6226983"/>
            <a:ext cx="1494932" cy="548639"/>
          </a:xfrm>
          <a:prstGeom prst="rect">
            <a:avLst/>
          </a:prstGeom>
        </p:spPr>
      </p:pic>
      <p:sp>
        <p:nvSpPr>
          <p:cNvPr id="2" name="Footer Placeholder 4">
            <a:extLst>
              <a:ext uri="{FF2B5EF4-FFF2-40B4-BE49-F238E27FC236}">
                <a16:creationId xmlns:a16="http://schemas.microsoft.com/office/drawing/2014/main" id="{AE813AAD-BDF4-F4B5-7EFE-A4598EC4923E}"/>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latin typeface="Segoe UI Semibold" panose="020B0502040204020203" pitchFamily="34" charset="0"/>
                <a:cs typeface="Segoe UI Semibold" panose="020B0502040204020203" pitchFamily="34" charset="0"/>
              </a:rPr>
              <a:t>©</a:t>
            </a:r>
            <a:fld id="{C691D375-04E8-4F9A-8ABB-2AAB9EE5542A}" type="datetimeyyyy">
              <a:rPr lang="en-US" sz="700" b="0" smtClean="0">
                <a:latin typeface="Segoe UI Semibold" panose="020B0502040204020203" pitchFamily="34" charset="0"/>
                <a:cs typeface="Segoe UI Semibold" panose="020B0502040204020203" pitchFamily="34" charset="0"/>
              </a:rPr>
              <a:t>2023</a:t>
            </a:fld>
            <a:r>
              <a:rPr lang="en-US" sz="700" b="0" dirty="0">
                <a:latin typeface="Segoe UI Semibold" panose="020B0502040204020203" pitchFamily="34" charset="0"/>
                <a:cs typeface="Segoe UI Semibold" panose="020B0502040204020203" pitchFamily="34" charset="0"/>
              </a:rPr>
              <a:t> Avanade Inc. All Rights Reserved. &lt;Highly Confidential&gt;</a:t>
            </a:r>
          </a:p>
        </p:txBody>
      </p:sp>
      <p:pic>
        <p:nvPicPr>
          <p:cNvPr id="5" name="Graphic 4">
            <a:extLst>
              <a:ext uri="{FF2B5EF4-FFF2-40B4-BE49-F238E27FC236}">
                <a16:creationId xmlns:a16="http://schemas.microsoft.com/office/drawing/2014/main" id="{9C2B2890-FD5D-43D2-72F8-3E6AB1A4A786}"/>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9534625" y="6429315"/>
            <a:ext cx="1694769" cy="164010"/>
          </a:xfrm>
          <a:prstGeom prst="rect">
            <a:avLst/>
          </a:prstGeom>
        </p:spPr>
      </p:pic>
      <p:sp>
        <p:nvSpPr>
          <p:cNvPr id="10" name="Title Placeholder 9">
            <a:extLst>
              <a:ext uri="{FF2B5EF4-FFF2-40B4-BE49-F238E27FC236}">
                <a16:creationId xmlns:a16="http://schemas.microsoft.com/office/drawing/2014/main" id="{4FAB9342-1D84-D8BC-87C4-6DB196F3FA5B}"/>
              </a:ext>
            </a:extLst>
          </p:cNvPr>
          <p:cNvSpPr>
            <a:spLocks noGrp="1"/>
          </p:cNvSpPr>
          <p:nvPr>
            <p:ph type="title"/>
          </p:nvPr>
        </p:nvSpPr>
        <p:spPr>
          <a:xfrm>
            <a:off x="457200" y="457200"/>
            <a:ext cx="11201400" cy="986400"/>
          </a:xfrm>
          <a:prstGeom prst="rect">
            <a:avLst/>
          </a:prstGeom>
        </p:spPr>
        <p:txBody>
          <a:bodyPr vert="horz" lIns="91440" tIns="45720" rIns="91440" bIns="45720" rtlCol="0" anchor="t">
            <a:normAutofit/>
          </a:bodyPr>
          <a:lstStyle/>
          <a:p>
            <a:pPr lvl="0">
              <a:lnSpc>
                <a:spcPct val="100000"/>
              </a:lnSpc>
              <a:spcBef>
                <a:spcPts val="0"/>
              </a:spcBef>
              <a:spcAft>
                <a:spcPts val="0"/>
              </a:spcAft>
            </a:pPr>
            <a:r>
              <a:rPr lang="en-US"/>
              <a:t>Click to edit Master title style</a:t>
            </a:r>
            <a:endParaRPr lang="en-CA" dirty="0"/>
          </a:p>
        </p:txBody>
      </p:sp>
      <p:sp>
        <p:nvSpPr>
          <p:cNvPr id="11" name="Text Placeholder 10">
            <a:extLst>
              <a:ext uri="{FF2B5EF4-FFF2-40B4-BE49-F238E27FC236}">
                <a16:creationId xmlns:a16="http://schemas.microsoft.com/office/drawing/2014/main" id="{831D94FF-8F42-5EC0-6C6F-814FAEE90981}"/>
              </a:ext>
            </a:extLst>
          </p:cNvPr>
          <p:cNvSpPr>
            <a:spLocks noGrp="1"/>
          </p:cNvSpPr>
          <p:nvPr>
            <p:ph type="body" idx="1"/>
          </p:nvPr>
        </p:nvSpPr>
        <p:spPr>
          <a:xfrm>
            <a:off x="455400" y="1700808"/>
            <a:ext cx="11203200" cy="4300834"/>
          </a:xfrm>
          <a:prstGeom prst="rect">
            <a:avLst/>
          </a:prstGeom>
        </p:spPr>
        <p:txBody>
          <a:bodyPr vert="horz" lIns="91440" tIns="45720" rIns="91440" bIns="45720" rtlCol="0">
            <a:normAutofit/>
          </a:bodyPr>
          <a:lstStyle/>
          <a:p>
            <a:pPr lvl="0">
              <a:lnSpc>
                <a:spcPct val="100000"/>
              </a:lnSpc>
              <a:spcBef>
                <a:spcPts val="0"/>
              </a:spcBef>
              <a:spcAft>
                <a:spcPts val="0"/>
              </a:spcAft>
            </a:pPr>
            <a:r>
              <a:rPr lang="en-US"/>
              <a:t>Click to edit Master text styles</a:t>
            </a:r>
          </a:p>
          <a:p>
            <a:pPr lvl="1">
              <a:lnSpc>
                <a:spcPct val="100000"/>
              </a:lnSpc>
              <a:spcBef>
                <a:spcPts val="0"/>
              </a:spcBef>
              <a:spcAft>
                <a:spcPts val="0"/>
              </a:spcAft>
            </a:pPr>
            <a:r>
              <a:rPr lang="en-US"/>
              <a:t>Second level</a:t>
            </a:r>
          </a:p>
          <a:p>
            <a:pPr lvl="2">
              <a:lnSpc>
                <a:spcPct val="100000"/>
              </a:lnSpc>
              <a:spcBef>
                <a:spcPts val="0"/>
              </a:spcBef>
              <a:spcAft>
                <a:spcPts val="0"/>
              </a:spcAft>
            </a:pPr>
            <a:r>
              <a:rPr lang="en-US"/>
              <a:t>Third level</a:t>
            </a:r>
          </a:p>
          <a:p>
            <a:pPr lvl="3">
              <a:lnSpc>
                <a:spcPct val="100000"/>
              </a:lnSpc>
              <a:spcBef>
                <a:spcPts val="0"/>
              </a:spcBef>
              <a:spcAft>
                <a:spcPts val="0"/>
              </a:spcAft>
            </a:pPr>
            <a:r>
              <a:rPr lang="en-US"/>
              <a:t>Fourth level</a:t>
            </a:r>
          </a:p>
          <a:p>
            <a:pPr lvl="4">
              <a:lnSpc>
                <a:spcPct val="100000"/>
              </a:lnSpc>
              <a:spcBef>
                <a:spcPts val="0"/>
              </a:spcBef>
              <a:spcAft>
                <a:spcPts val="0"/>
              </a:spcAft>
            </a:pPr>
            <a:r>
              <a:rPr lang="en-US"/>
              <a:t>Fifth level</a:t>
            </a:r>
            <a:endParaRPr lang="en-CA" dirty="0"/>
          </a:p>
        </p:txBody>
      </p:sp>
      <p:sp>
        <p:nvSpPr>
          <p:cNvPr id="13" name="Slide Number Placeholder 12">
            <a:extLst>
              <a:ext uri="{FF2B5EF4-FFF2-40B4-BE49-F238E27FC236}">
                <a16:creationId xmlns:a16="http://schemas.microsoft.com/office/drawing/2014/main" id="{895D35FF-E508-BA33-935D-019506790ABD}"/>
              </a:ext>
            </a:extLst>
          </p:cNvPr>
          <p:cNvSpPr>
            <a:spLocks noGrp="1"/>
          </p:cNvSpPr>
          <p:nvPr>
            <p:ph type="sldNum" sz="quarter" idx="4"/>
          </p:nvPr>
        </p:nvSpPr>
        <p:spPr>
          <a:xfrm>
            <a:off x="11280576" y="6358386"/>
            <a:ext cx="378024" cy="365125"/>
          </a:xfrm>
          <a:prstGeom prst="rect">
            <a:avLst/>
          </a:prstGeom>
        </p:spPr>
        <p:txBody>
          <a:bodyPr vert="horz" lIns="91440" tIns="45720" rIns="91440" bIns="45720" rtlCol="0" anchor="ctr"/>
          <a:lstStyle>
            <a:lvl1pPr>
              <a:defRPr lang="en-CA" sz="700" b="1" smtClean="0">
                <a:solidFill>
                  <a:schemeClr val="tx1"/>
                </a:solidFill>
                <a:latin typeface="Segoe UI Semibold" panose="020B0502040204020203" pitchFamily="34" charset="0"/>
                <a:ea typeface="+mn-ea"/>
                <a:cs typeface="Segoe UI Semibold" panose="020B0502040204020203" pitchFamily="34" charset="0"/>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3736964572"/>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 id="2147483890" r:id="rId18"/>
    <p:sldLayoutId id="2147483891" r:id="rId19"/>
    <p:sldLayoutId id="2147483892" r:id="rId20"/>
    <p:sldLayoutId id="2147483893" r:id="rId21"/>
    <p:sldLayoutId id="2147483894" r:id="rId22"/>
    <p:sldLayoutId id="2147483895" r:id="rId23"/>
    <p:sldLayoutId id="2147483896" r:id="rId24"/>
    <p:sldLayoutId id="2147483897" r:id="rId25"/>
    <p:sldLayoutId id="2147483898" r:id="rId26"/>
    <p:sldLayoutId id="2147483899" r:id="rId27"/>
    <p:sldLayoutId id="2147483900" r:id="rId28"/>
    <p:sldLayoutId id="2147483901" r:id="rId29"/>
    <p:sldLayoutId id="2147483902" r:id="rId30"/>
    <p:sldLayoutId id="2147483903" r:id="rId31"/>
    <p:sldLayoutId id="2147483904" r:id="rId32"/>
    <p:sldLayoutId id="2147483905" r:id="rId33"/>
    <p:sldLayoutId id="2147483906" r:id="rId34"/>
  </p:sldLayoutIdLst>
  <p:hf hdr="0"/>
  <p:txStyles>
    <p:titleStyle>
      <a:lvl1pPr algn="l" defTabSz="1219170" rtl="0" eaLnBrk="1" latinLnBrk="0" hangingPunct="1">
        <a:lnSpc>
          <a:spcPct val="120000"/>
        </a:lnSpc>
        <a:spcBef>
          <a:spcPts val="267"/>
        </a:spcBef>
        <a:spcAft>
          <a:spcPts val="267"/>
        </a:spcAft>
        <a:buNone/>
        <a:defRPr lang="en-CA" sz="3200" b="1" kern="1200" baseline="0" smtClean="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1219170" rtl="0" eaLnBrk="1" latinLnBrk="0" hangingPunct="1">
        <a:lnSpc>
          <a:spcPct val="114000"/>
        </a:lnSpc>
        <a:spcBef>
          <a:spcPts val="800"/>
        </a:spcBef>
        <a:spcAft>
          <a:spcPts val="133"/>
        </a:spcAft>
        <a:buFont typeface="Arial" pitchFamily="34" charset="0"/>
        <a:buNone/>
        <a:defRPr lang="en-US" sz="2133" b="0" i="0" kern="1200" dirty="0" smtClean="0">
          <a:solidFill>
            <a:schemeClr val="tx1"/>
          </a:solidFill>
          <a:latin typeface="Segoe UI" panose="020B0502040204020203" pitchFamily="34" charset="0"/>
          <a:ea typeface="+mn-ea"/>
          <a:cs typeface="Segoe UI" panose="020B0502040204020203" pitchFamily="34" charset="0"/>
        </a:defRPr>
      </a:lvl1pPr>
      <a:lvl2pPr marL="357708" indent="-237061" algn="l" defTabSz="1219170" rtl="0" eaLnBrk="1" latinLnBrk="0" hangingPunct="1">
        <a:lnSpc>
          <a:spcPct val="114000"/>
        </a:lnSpc>
        <a:spcBef>
          <a:spcPts val="267"/>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2pPr>
      <a:lvl3pPr marL="713300" indent="-251878" algn="l" defTabSz="1219170" rtl="0" eaLnBrk="1" latinLnBrk="0" hangingPunct="1">
        <a:lnSpc>
          <a:spcPct val="114000"/>
        </a:lnSpc>
        <a:spcBef>
          <a:spcPts val="133"/>
        </a:spcBef>
        <a:spcAft>
          <a:spcPts val="267"/>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3pPr>
      <a:lvl4pPr marL="1447764" indent="-304792" algn="l" defTabSz="1219170" rtl="0" eaLnBrk="1" latinLnBrk="0" hangingPunct="1">
        <a:lnSpc>
          <a:spcPct val="114000"/>
        </a:lnSpc>
        <a:spcBef>
          <a:spcPts val="133"/>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4pPr>
      <a:lvl5pPr marL="1924003" indent="-230712" algn="l" defTabSz="1219170" rtl="0" eaLnBrk="1" latinLnBrk="0" hangingPunct="1">
        <a:lnSpc>
          <a:spcPct val="114000"/>
        </a:lnSpc>
        <a:spcBef>
          <a:spcPts val="133"/>
        </a:spcBef>
        <a:spcAft>
          <a:spcPts val="800"/>
        </a:spcAft>
        <a:buFont typeface="Arial" pitchFamily="34" charset="0"/>
        <a:buChar char="-"/>
        <a:defRPr lang="en-CA" sz="2133" b="0" i="0" kern="1200" dirty="0" smtClean="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3" pos="7344">
          <p15:clr>
            <a:srgbClr val="F26B43"/>
          </p15:clr>
        </p15:guide>
        <p15:guide id="4" orient="horz" pos="288">
          <p15:clr>
            <a:srgbClr val="F26B43"/>
          </p15:clr>
        </p15:guide>
        <p15:guide id="5" pos="27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826BE242-0575-F94A-02EB-F9906DCF99A9}"/>
              </a:ext>
            </a:extLst>
          </p:cNvPr>
          <p:cNvPicPr>
            <a:picLocks noChangeAspect="1"/>
          </p:cNvPicPr>
          <p:nvPr/>
        </p:nvPicPr>
        <p:blipFill>
          <a:blip r:embed="rId36"/>
          <a:stretch>
            <a:fillRect/>
          </a:stretch>
        </p:blipFill>
        <p:spPr>
          <a:xfrm>
            <a:off x="333868" y="6226983"/>
            <a:ext cx="1494932" cy="548639"/>
          </a:xfrm>
          <a:prstGeom prst="rect">
            <a:avLst/>
          </a:prstGeom>
        </p:spPr>
      </p:pic>
      <p:sp>
        <p:nvSpPr>
          <p:cNvPr id="2" name="Footer Placeholder 4">
            <a:extLst>
              <a:ext uri="{FF2B5EF4-FFF2-40B4-BE49-F238E27FC236}">
                <a16:creationId xmlns:a16="http://schemas.microsoft.com/office/drawing/2014/main" id="{AE813AAD-BDF4-F4B5-7EFE-A4598EC4923E}"/>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latin typeface="Segoe UI Semibold" panose="020B0502040204020203" pitchFamily="34" charset="0"/>
                <a:cs typeface="Segoe UI Semibold" panose="020B0502040204020203" pitchFamily="34" charset="0"/>
              </a:rPr>
              <a:t>©</a:t>
            </a:r>
            <a:fld id="{C691D375-04E8-4F9A-8ABB-2AAB9EE5542A}" type="datetimeyyyy">
              <a:rPr lang="en-US" sz="700" b="0" smtClean="0">
                <a:latin typeface="Segoe UI Semibold" panose="020B0502040204020203" pitchFamily="34" charset="0"/>
                <a:cs typeface="Segoe UI Semibold" panose="020B0502040204020203" pitchFamily="34" charset="0"/>
              </a:rPr>
              <a:t>2023</a:t>
            </a:fld>
            <a:r>
              <a:rPr lang="en-US" sz="700" b="0" dirty="0">
                <a:latin typeface="Segoe UI Semibold" panose="020B0502040204020203" pitchFamily="34" charset="0"/>
                <a:cs typeface="Segoe UI Semibold" panose="020B0502040204020203" pitchFamily="34" charset="0"/>
              </a:rPr>
              <a:t> Avanade Inc. All Rights Reserved. &lt;Restricted&gt;</a:t>
            </a:r>
          </a:p>
        </p:txBody>
      </p:sp>
      <p:pic>
        <p:nvPicPr>
          <p:cNvPr id="5" name="Graphic 4">
            <a:extLst>
              <a:ext uri="{FF2B5EF4-FFF2-40B4-BE49-F238E27FC236}">
                <a16:creationId xmlns:a16="http://schemas.microsoft.com/office/drawing/2014/main" id="{9C2B2890-FD5D-43D2-72F8-3E6AB1A4A786}"/>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9534625" y="6429315"/>
            <a:ext cx="1694769" cy="164010"/>
          </a:xfrm>
          <a:prstGeom prst="rect">
            <a:avLst/>
          </a:prstGeom>
        </p:spPr>
      </p:pic>
      <p:sp>
        <p:nvSpPr>
          <p:cNvPr id="10" name="Title Placeholder 9">
            <a:extLst>
              <a:ext uri="{FF2B5EF4-FFF2-40B4-BE49-F238E27FC236}">
                <a16:creationId xmlns:a16="http://schemas.microsoft.com/office/drawing/2014/main" id="{4FAB9342-1D84-D8BC-87C4-6DB196F3FA5B}"/>
              </a:ext>
            </a:extLst>
          </p:cNvPr>
          <p:cNvSpPr>
            <a:spLocks noGrp="1"/>
          </p:cNvSpPr>
          <p:nvPr>
            <p:ph type="title"/>
          </p:nvPr>
        </p:nvSpPr>
        <p:spPr>
          <a:xfrm>
            <a:off x="457200" y="457200"/>
            <a:ext cx="11201400" cy="986400"/>
          </a:xfrm>
          <a:prstGeom prst="rect">
            <a:avLst/>
          </a:prstGeom>
        </p:spPr>
        <p:txBody>
          <a:bodyPr vert="horz" lIns="91440" tIns="45720" rIns="91440" bIns="45720" rtlCol="0" anchor="t">
            <a:normAutofit/>
          </a:bodyPr>
          <a:lstStyle/>
          <a:p>
            <a:pPr lvl="0">
              <a:lnSpc>
                <a:spcPct val="100000"/>
              </a:lnSpc>
              <a:spcBef>
                <a:spcPts val="0"/>
              </a:spcBef>
              <a:spcAft>
                <a:spcPts val="0"/>
              </a:spcAft>
            </a:pPr>
            <a:r>
              <a:rPr lang="en-US"/>
              <a:t>Click to edit Master title style</a:t>
            </a:r>
            <a:endParaRPr lang="en-CA" dirty="0"/>
          </a:p>
        </p:txBody>
      </p:sp>
      <p:sp>
        <p:nvSpPr>
          <p:cNvPr id="11" name="Text Placeholder 10">
            <a:extLst>
              <a:ext uri="{FF2B5EF4-FFF2-40B4-BE49-F238E27FC236}">
                <a16:creationId xmlns:a16="http://schemas.microsoft.com/office/drawing/2014/main" id="{831D94FF-8F42-5EC0-6C6F-814FAEE90981}"/>
              </a:ext>
            </a:extLst>
          </p:cNvPr>
          <p:cNvSpPr>
            <a:spLocks noGrp="1"/>
          </p:cNvSpPr>
          <p:nvPr>
            <p:ph type="body" idx="1"/>
          </p:nvPr>
        </p:nvSpPr>
        <p:spPr>
          <a:xfrm>
            <a:off x="455400" y="1700808"/>
            <a:ext cx="11203200" cy="4300834"/>
          </a:xfrm>
          <a:prstGeom prst="rect">
            <a:avLst/>
          </a:prstGeom>
        </p:spPr>
        <p:txBody>
          <a:bodyPr vert="horz" lIns="91440" tIns="45720" rIns="91440" bIns="45720" rtlCol="0">
            <a:normAutofit/>
          </a:bodyPr>
          <a:lstStyle/>
          <a:p>
            <a:pPr lvl="0">
              <a:lnSpc>
                <a:spcPct val="100000"/>
              </a:lnSpc>
              <a:spcBef>
                <a:spcPts val="0"/>
              </a:spcBef>
              <a:spcAft>
                <a:spcPts val="0"/>
              </a:spcAft>
            </a:pPr>
            <a:r>
              <a:rPr lang="en-US"/>
              <a:t>Click to edit Master text styles</a:t>
            </a:r>
          </a:p>
          <a:p>
            <a:pPr lvl="1">
              <a:lnSpc>
                <a:spcPct val="100000"/>
              </a:lnSpc>
              <a:spcBef>
                <a:spcPts val="0"/>
              </a:spcBef>
              <a:spcAft>
                <a:spcPts val="0"/>
              </a:spcAft>
            </a:pPr>
            <a:r>
              <a:rPr lang="en-US"/>
              <a:t>Second level</a:t>
            </a:r>
          </a:p>
          <a:p>
            <a:pPr lvl="2">
              <a:lnSpc>
                <a:spcPct val="100000"/>
              </a:lnSpc>
              <a:spcBef>
                <a:spcPts val="0"/>
              </a:spcBef>
              <a:spcAft>
                <a:spcPts val="0"/>
              </a:spcAft>
            </a:pPr>
            <a:r>
              <a:rPr lang="en-US"/>
              <a:t>Third level</a:t>
            </a:r>
          </a:p>
          <a:p>
            <a:pPr lvl="3">
              <a:lnSpc>
                <a:spcPct val="100000"/>
              </a:lnSpc>
              <a:spcBef>
                <a:spcPts val="0"/>
              </a:spcBef>
              <a:spcAft>
                <a:spcPts val="0"/>
              </a:spcAft>
            </a:pPr>
            <a:r>
              <a:rPr lang="en-US"/>
              <a:t>Fourth level</a:t>
            </a:r>
          </a:p>
          <a:p>
            <a:pPr lvl="4">
              <a:lnSpc>
                <a:spcPct val="100000"/>
              </a:lnSpc>
              <a:spcBef>
                <a:spcPts val="0"/>
              </a:spcBef>
              <a:spcAft>
                <a:spcPts val="0"/>
              </a:spcAft>
            </a:pPr>
            <a:r>
              <a:rPr lang="en-US"/>
              <a:t>Fifth level</a:t>
            </a:r>
            <a:endParaRPr lang="en-CA" dirty="0"/>
          </a:p>
        </p:txBody>
      </p:sp>
      <p:sp>
        <p:nvSpPr>
          <p:cNvPr id="13" name="Slide Number Placeholder 12">
            <a:extLst>
              <a:ext uri="{FF2B5EF4-FFF2-40B4-BE49-F238E27FC236}">
                <a16:creationId xmlns:a16="http://schemas.microsoft.com/office/drawing/2014/main" id="{895D35FF-E508-BA33-935D-019506790ABD}"/>
              </a:ext>
            </a:extLst>
          </p:cNvPr>
          <p:cNvSpPr>
            <a:spLocks noGrp="1"/>
          </p:cNvSpPr>
          <p:nvPr>
            <p:ph type="sldNum" sz="quarter" idx="4"/>
          </p:nvPr>
        </p:nvSpPr>
        <p:spPr>
          <a:xfrm>
            <a:off x="11280576" y="6358386"/>
            <a:ext cx="378024" cy="365125"/>
          </a:xfrm>
          <a:prstGeom prst="rect">
            <a:avLst/>
          </a:prstGeom>
        </p:spPr>
        <p:txBody>
          <a:bodyPr vert="horz" lIns="91440" tIns="45720" rIns="91440" bIns="45720" rtlCol="0" anchor="ctr"/>
          <a:lstStyle>
            <a:lvl1pPr>
              <a:defRPr lang="en-CA" sz="700" b="1" smtClean="0">
                <a:solidFill>
                  <a:schemeClr val="tx1"/>
                </a:solidFill>
                <a:latin typeface="Segoe UI Semibold" panose="020B0502040204020203" pitchFamily="34" charset="0"/>
                <a:ea typeface="+mn-ea"/>
                <a:cs typeface="Segoe UI Semibold" panose="020B0502040204020203" pitchFamily="34" charset="0"/>
              </a:defRPr>
            </a:lvl1pPr>
          </a:lstStyle>
          <a:p>
            <a:pPr algn="r"/>
            <a:fld id="{5FF3D83E-15E1-4A03-AD1D-2D5ABF521937}" type="slidenum">
              <a:rPr lang="en-CA" smtClean="0"/>
              <a:pPr algn="r"/>
              <a:t>‹#›</a:t>
            </a:fld>
            <a:endParaRPr lang="en-CA" dirty="0"/>
          </a:p>
        </p:txBody>
      </p:sp>
    </p:spTree>
    <p:extLst>
      <p:ext uri="{BB962C8B-B14F-4D97-AF65-F5344CB8AC3E}">
        <p14:creationId xmlns:p14="http://schemas.microsoft.com/office/powerpoint/2010/main" val="404965255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 id="2147483925" r:id="rId18"/>
    <p:sldLayoutId id="2147483926" r:id="rId19"/>
    <p:sldLayoutId id="2147483927" r:id="rId20"/>
    <p:sldLayoutId id="2147483928" r:id="rId21"/>
    <p:sldLayoutId id="2147483929" r:id="rId22"/>
    <p:sldLayoutId id="2147483930" r:id="rId23"/>
    <p:sldLayoutId id="2147483931" r:id="rId24"/>
    <p:sldLayoutId id="2147483932" r:id="rId25"/>
    <p:sldLayoutId id="2147483933" r:id="rId26"/>
    <p:sldLayoutId id="2147483934" r:id="rId27"/>
    <p:sldLayoutId id="2147483935" r:id="rId28"/>
    <p:sldLayoutId id="2147483936" r:id="rId29"/>
    <p:sldLayoutId id="2147483937" r:id="rId30"/>
    <p:sldLayoutId id="2147483938" r:id="rId31"/>
    <p:sldLayoutId id="2147483939" r:id="rId32"/>
    <p:sldLayoutId id="2147483940" r:id="rId33"/>
    <p:sldLayoutId id="2147483941" r:id="rId34"/>
  </p:sldLayoutIdLst>
  <p:hf hdr="0"/>
  <p:txStyles>
    <p:titleStyle>
      <a:lvl1pPr algn="l" defTabSz="1219170" rtl="0" eaLnBrk="1" latinLnBrk="0" hangingPunct="1">
        <a:lnSpc>
          <a:spcPct val="120000"/>
        </a:lnSpc>
        <a:spcBef>
          <a:spcPts val="267"/>
        </a:spcBef>
        <a:spcAft>
          <a:spcPts val="267"/>
        </a:spcAft>
        <a:buNone/>
        <a:defRPr lang="en-CA" sz="3200" b="1" kern="1200" baseline="0" smtClean="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1219170" rtl="0" eaLnBrk="1" latinLnBrk="0" hangingPunct="1">
        <a:lnSpc>
          <a:spcPct val="114000"/>
        </a:lnSpc>
        <a:spcBef>
          <a:spcPts val="800"/>
        </a:spcBef>
        <a:spcAft>
          <a:spcPts val="133"/>
        </a:spcAft>
        <a:buFont typeface="Arial" pitchFamily="34" charset="0"/>
        <a:buNone/>
        <a:defRPr lang="en-US" sz="2133" b="0" i="0" kern="1200" dirty="0" smtClean="0">
          <a:solidFill>
            <a:schemeClr val="tx1"/>
          </a:solidFill>
          <a:latin typeface="Segoe UI" panose="020B0502040204020203" pitchFamily="34" charset="0"/>
          <a:ea typeface="+mn-ea"/>
          <a:cs typeface="Segoe UI" panose="020B0502040204020203" pitchFamily="34" charset="0"/>
        </a:defRPr>
      </a:lvl1pPr>
      <a:lvl2pPr marL="357708" indent="-237061" algn="l" defTabSz="1219170" rtl="0" eaLnBrk="1" latinLnBrk="0" hangingPunct="1">
        <a:lnSpc>
          <a:spcPct val="114000"/>
        </a:lnSpc>
        <a:spcBef>
          <a:spcPts val="267"/>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2pPr>
      <a:lvl3pPr marL="713300" indent="-251878" algn="l" defTabSz="1219170" rtl="0" eaLnBrk="1" latinLnBrk="0" hangingPunct="1">
        <a:lnSpc>
          <a:spcPct val="114000"/>
        </a:lnSpc>
        <a:spcBef>
          <a:spcPts val="133"/>
        </a:spcBef>
        <a:spcAft>
          <a:spcPts val="267"/>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3pPr>
      <a:lvl4pPr marL="1447764" indent="-304792" algn="l" defTabSz="1219170" rtl="0" eaLnBrk="1" latinLnBrk="0" hangingPunct="1">
        <a:lnSpc>
          <a:spcPct val="114000"/>
        </a:lnSpc>
        <a:spcBef>
          <a:spcPts val="133"/>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4pPr>
      <a:lvl5pPr marL="1924003" indent="-230712" algn="l" defTabSz="1219170" rtl="0" eaLnBrk="1" latinLnBrk="0" hangingPunct="1">
        <a:lnSpc>
          <a:spcPct val="114000"/>
        </a:lnSpc>
        <a:spcBef>
          <a:spcPts val="133"/>
        </a:spcBef>
        <a:spcAft>
          <a:spcPts val="800"/>
        </a:spcAft>
        <a:buFont typeface="Arial" pitchFamily="34" charset="0"/>
        <a:buChar char="-"/>
        <a:defRPr lang="en-CA" sz="2133" b="0" i="0" kern="1200" dirty="0" smtClean="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3" pos="7344">
          <p15:clr>
            <a:srgbClr val="F26B43"/>
          </p15:clr>
        </p15:guide>
        <p15:guide id="4" orient="horz" pos="288">
          <p15:clr>
            <a:srgbClr val="F26B43"/>
          </p15:clr>
        </p15:guide>
        <p15:guide id="5" pos="27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9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ETF_language_tag" TargetMode="External"/><Relationship Id="rId2" Type="http://schemas.openxmlformats.org/officeDocument/2006/relationships/notesSlide" Target="../notesSlides/notesSlide2.xml"/><Relationship Id="rId1" Type="http://schemas.openxmlformats.org/officeDocument/2006/relationships/slideLayout" Target="../slideLayouts/slideLayout94.xml"/><Relationship Id="rId6" Type="http://schemas.openxmlformats.org/officeDocument/2006/relationships/hyperlink" Target="https://learn.microsoft.com/en-us/openspecs/windows_protocols/ms-lcid/a9eac961-e77d-41a6-90a5-ce1a8b0cdb9c" TargetMode="External"/><Relationship Id="rId5" Type="http://schemas.openxmlformats.org/officeDocument/2006/relationships/hyperlink" Target="https://en.wikipedia.org/wiki/ISO_3166" TargetMode="External"/><Relationship Id="rId4" Type="http://schemas.openxmlformats.org/officeDocument/2006/relationships/hyperlink" Target="https://en.wikipedia.org/wiki/List_of_ISO_639-1_cod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dotnet/core/extensions/create-satellite-assemblies" TargetMode="External"/><Relationship Id="rId2" Type="http://schemas.openxmlformats.org/officeDocument/2006/relationships/notesSlide" Target="../notesSlides/notesSlide3.xml"/><Relationship Id="rId1" Type="http://schemas.openxmlformats.org/officeDocument/2006/relationships/slideLayout" Target="../slideLayouts/slideLayout94.xml"/><Relationship Id="rId5" Type="http://schemas.openxmlformats.org/officeDocument/2006/relationships/hyperlink" Target="https://learn.microsoft.com/en-us/dotnet/core/extensions/best-practices-for-developing-world-ready-apps" TargetMode="External"/><Relationship Id="rId4" Type="http://schemas.openxmlformats.org/officeDocument/2006/relationships/hyperlink" Target="https://learn.microsoft.com/en-us/dotnet/core/extensions/localiz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A930D6-23BE-CE1B-66F1-CE50A2175516}"/>
              </a:ext>
            </a:extLst>
          </p:cNvPr>
          <p:cNvSpPr>
            <a:spLocks noGrp="1"/>
          </p:cNvSpPr>
          <p:nvPr>
            <p:ph type="title"/>
          </p:nvPr>
        </p:nvSpPr>
        <p:spPr>
          <a:xfrm>
            <a:off x="485539" y="3870006"/>
            <a:ext cx="7763111" cy="1527097"/>
          </a:xfrm>
        </p:spPr>
        <p:txBody>
          <a:bodyPr>
            <a:normAutofit fontScale="90000"/>
          </a:bodyPr>
          <a:lstStyle/>
          <a:p>
            <a:r>
              <a:rPr lang="en-US" dirty="0"/>
              <a:t>C# Professional Level 1</a:t>
            </a:r>
            <a:br>
              <a:rPr lang="en-US" dirty="0"/>
            </a:br>
            <a:endParaRPr lang="en-US" dirty="0"/>
          </a:p>
        </p:txBody>
      </p:sp>
      <p:sp>
        <p:nvSpPr>
          <p:cNvPr id="4" name="Text Placeholder 3"/>
          <p:cNvSpPr>
            <a:spLocks noGrp="1"/>
          </p:cNvSpPr>
          <p:nvPr>
            <p:ph type="body" sz="quarter" idx="10"/>
          </p:nvPr>
        </p:nvSpPr>
        <p:spPr/>
        <p:txBody>
          <a:bodyPr/>
          <a:lstStyle/>
          <a:p>
            <a:r>
              <a:rPr lang="fr-FR" dirty="0"/>
              <a:t>Culture &amp; International apps</a:t>
            </a:r>
          </a:p>
        </p:txBody>
      </p:sp>
    </p:spTree>
    <p:extLst>
      <p:ext uri="{BB962C8B-B14F-4D97-AF65-F5344CB8AC3E}">
        <p14:creationId xmlns:p14="http://schemas.microsoft.com/office/powerpoint/2010/main" val="330990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DD0AC3-0099-85D0-C7D9-946E13D5BF57}"/>
              </a:ext>
            </a:extLst>
          </p:cNvPr>
          <p:cNvSpPr>
            <a:spLocks noGrp="1"/>
          </p:cNvSpPr>
          <p:nvPr>
            <p:ph type="title"/>
          </p:nvPr>
        </p:nvSpPr>
        <p:spPr/>
        <p:txBody>
          <a:bodyPr>
            <a:normAutofit/>
          </a:bodyPr>
          <a:lstStyle/>
          <a:p>
            <a:r>
              <a:rPr lang="en-US" dirty="0"/>
              <a:t>Culture &amp; International apps</a:t>
            </a:r>
          </a:p>
        </p:txBody>
      </p:sp>
    </p:spTree>
    <p:extLst>
      <p:ext uri="{BB962C8B-B14F-4D97-AF65-F5344CB8AC3E}">
        <p14:creationId xmlns:p14="http://schemas.microsoft.com/office/powerpoint/2010/main" val="71059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E98AA-D964-4459-9C7C-F3D8CA5863E6}"/>
              </a:ext>
            </a:extLst>
          </p:cNvPr>
          <p:cNvSpPr>
            <a:spLocks noGrp="1"/>
          </p:cNvSpPr>
          <p:nvPr>
            <p:ph sz="quarter" idx="10"/>
          </p:nvPr>
        </p:nvSpPr>
        <p:spPr/>
        <p:txBody>
          <a:bodyPr>
            <a:normAutofit/>
          </a:bodyPr>
          <a:lstStyle/>
          <a:p>
            <a:r>
              <a:rPr lang="en-US" sz="2000" dirty="0"/>
              <a:t>As your app growth you have more and more users around the world now. Your apps need to display the time related to the user Time zone. </a:t>
            </a:r>
          </a:p>
          <a:p>
            <a:r>
              <a:rPr lang="en-US" sz="2000" dirty="0"/>
              <a:t>But how to avoid saving the same date and time for each user ?</a:t>
            </a:r>
          </a:p>
          <a:p>
            <a:endParaRPr lang="en-US" sz="2000" dirty="0"/>
          </a:p>
          <a:p>
            <a:r>
              <a:rPr lang="en-US" sz="2000" dirty="0"/>
              <a:t>To solve this issue, you can and it’s a best practice to save the date in the following format:</a:t>
            </a:r>
          </a:p>
          <a:p>
            <a:pPr marL="342900" indent="-342900">
              <a:buFont typeface="Arial" panose="020B0604020202020204" pitchFamily="34" charset="0"/>
              <a:buChar char="•"/>
            </a:pPr>
            <a:r>
              <a:rPr lang="en-US" sz="2000" b="1" dirty="0"/>
              <a:t>UTC</a:t>
            </a:r>
            <a:r>
              <a:rPr lang="en-US" sz="2000" dirty="0"/>
              <a:t> stand for </a:t>
            </a:r>
            <a:r>
              <a:rPr lang="fr-FR" sz="2000" b="1" dirty="0" err="1"/>
              <a:t>Coordinated</a:t>
            </a:r>
            <a:r>
              <a:rPr lang="fr-FR" sz="2000" b="1" dirty="0"/>
              <a:t> Universal Time </a:t>
            </a:r>
            <a:r>
              <a:rPr lang="en-US" sz="2000" dirty="0"/>
              <a:t>using this standard format allow you to keep only one value and you just must display it using the </a:t>
            </a:r>
            <a:r>
              <a:rPr lang="en-US" sz="2000" b="1" dirty="0" err="1"/>
              <a:t>CurrentUICulture</a:t>
            </a:r>
            <a:r>
              <a:rPr lang="en-US" sz="2000" dirty="0"/>
              <a:t> and the user </a:t>
            </a:r>
            <a:r>
              <a:rPr lang="en-US" sz="2000" b="1" dirty="0"/>
              <a:t>time zone</a:t>
            </a:r>
            <a:r>
              <a:rPr lang="en-US" sz="2000" dirty="0"/>
              <a:t>.</a:t>
            </a:r>
          </a:p>
          <a:p>
            <a:pPr marL="342900" indent="-342900">
              <a:buFont typeface="Arial" panose="020B0604020202020204" pitchFamily="34" charset="0"/>
              <a:buChar char="•"/>
            </a:pPr>
            <a:r>
              <a:rPr lang="en-US" sz="2000" b="1" dirty="0"/>
              <a:t>ISO 8601</a:t>
            </a:r>
            <a:r>
              <a:rPr lang="en-US" sz="2000" dirty="0"/>
              <a:t> is the standard used to define an unambiguous and well-defined representation of date and time:</a:t>
            </a:r>
          </a:p>
          <a:p>
            <a:pPr marL="1028700" lvl="1" indent="-342900">
              <a:buFont typeface="Arial" panose="020B0604020202020204" pitchFamily="34" charset="0"/>
              <a:buChar char="•"/>
            </a:pPr>
            <a:endParaRPr lang="en-US" sz="2000" dirty="0"/>
          </a:p>
        </p:txBody>
      </p:sp>
      <p:sp>
        <p:nvSpPr>
          <p:cNvPr id="4" name="Title 3">
            <a:extLst>
              <a:ext uri="{FF2B5EF4-FFF2-40B4-BE49-F238E27FC236}">
                <a16:creationId xmlns:a16="http://schemas.microsoft.com/office/drawing/2014/main" id="{B2F91651-A178-4EF7-A8E2-12FA90C02D18}"/>
              </a:ext>
            </a:extLst>
          </p:cNvPr>
          <p:cNvSpPr>
            <a:spLocks noGrp="1"/>
          </p:cNvSpPr>
          <p:nvPr>
            <p:ph type="title"/>
          </p:nvPr>
        </p:nvSpPr>
        <p:spPr/>
        <p:txBody>
          <a:bodyPr>
            <a:normAutofit/>
          </a:bodyPr>
          <a:lstStyle/>
          <a:p>
            <a:r>
              <a:rPr lang="en-US"/>
              <a:t>Date &amp; Time</a:t>
            </a:r>
          </a:p>
        </p:txBody>
      </p:sp>
      <p:sp>
        <p:nvSpPr>
          <p:cNvPr id="2" name="Slide Number Placeholder 1">
            <a:extLst>
              <a:ext uri="{FF2B5EF4-FFF2-40B4-BE49-F238E27FC236}">
                <a16:creationId xmlns:a16="http://schemas.microsoft.com/office/drawing/2014/main" id="{BB06A0A0-4673-4FE2-BE24-3B2C16DA5B35}"/>
              </a:ext>
            </a:extLst>
          </p:cNvPr>
          <p:cNvSpPr>
            <a:spLocks noGrp="1"/>
          </p:cNvSpPr>
          <p:nvPr>
            <p:ph type="sldNum" sz="quarter" idx="69"/>
          </p:nvPr>
        </p:nvSpPr>
        <p:spPr/>
        <p:txBody>
          <a:bodyPr/>
          <a:lstStyle/>
          <a:p>
            <a:fld id="{3847DB54-D037-B84F-B6F1-2E8DA40D09AD}" type="slidenum">
              <a:rPr lang="en-US" smtClean="0"/>
              <a:pPr/>
              <a:t>11</a:t>
            </a:fld>
            <a:endParaRPr lang="en-US"/>
          </a:p>
        </p:txBody>
      </p:sp>
      <p:graphicFrame>
        <p:nvGraphicFramePr>
          <p:cNvPr id="5" name="Table 4">
            <a:extLst>
              <a:ext uri="{FF2B5EF4-FFF2-40B4-BE49-F238E27FC236}">
                <a16:creationId xmlns:a16="http://schemas.microsoft.com/office/drawing/2014/main" id="{FEF1FE4D-CF3D-C149-BC07-E497C9D076B4}"/>
              </a:ext>
            </a:extLst>
          </p:cNvPr>
          <p:cNvGraphicFramePr>
            <a:graphicFrameLocks noGrp="1"/>
          </p:cNvGraphicFramePr>
          <p:nvPr>
            <p:extLst>
              <p:ext uri="{D42A27DB-BD31-4B8C-83A1-F6EECF244321}">
                <p14:modId xmlns:p14="http://schemas.microsoft.com/office/powerpoint/2010/main" val="46342729"/>
              </p:ext>
            </p:extLst>
          </p:nvPr>
        </p:nvGraphicFramePr>
        <p:xfrm>
          <a:off x="3599235" y="4486426"/>
          <a:ext cx="5934976" cy="1560195"/>
        </p:xfrm>
        <a:graphic>
          <a:graphicData uri="http://schemas.openxmlformats.org/drawingml/2006/table">
            <a:tbl>
              <a:tblPr>
                <a:tableStyleId>{3B4B98B0-60AC-42C2-AFA5-B58CD77FA1E5}</a:tableStyleId>
              </a:tblPr>
              <a:tblGrid>
                <a:gridCol w="3269661">
                  <a:extLst>
                    <a:ext uri="{9D8B030D-6E8A-4147-A177-3AD203B41FA5}">
                      <a16:colId xmlns:a16="http://schemas.microsoft.com/office/drawing/2014/main" val="3163061674"/>
                    </a:ext>
                  </a:extLst>
                </a:gridCol>
                <a:gridCol w="2665315">
                  <a:extLst>
                    <a:ext uri="{9D8B030D-6E8A-4147-A177-3AD203B41FA5}">
                      <a16:colId xmlns:a16="http://schemas.microsoft.com/office/drawing/2014/main" val="3097550839"/>
                    </a:ext>
                  </a:extLst>
                </a:gridCol>
              </a:tblGrid>
              <a:tr h="190500">
                <a:tc>
                  <a:txBody>
                    <a:bodyPr/>
                    <a:lstStyle/>
                    <a:p>
                      <a:pPr algn="l" fontAlgn="b"/>
                      <a:r>
                        <a:rPr lang="en-US" sz="1400" b="1" u="none" strike="noStrike">
                          <a:effectLst/>
                        </a:rPr>
                        <a:t>Date: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2018-01-01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8910146"/>
                  </a:ext>
                </a:extLst>
              </a:tr>
              <a:tr h="190500">
                <a:tc>
                  <a:txBody>
                    <a:bodyPr/>
                    <a:lstStyle/>
                    <a:p>
                      <a:pPr algn="l" fontAlgn="t"/>
                      <a:r>
                        <a:rPr lang="en-US" sz="1400" b="1" u="none" strike="noStrike">
                          <a:effectLst/>
                        </a:rPr>
                        <a:t>Combined date and time in UTC:</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1400" u="none" strike="noStrike">
                          <a:effectLst/>
                        </a:rPr>
                        <a:t>2018-01-01T00:00:00.000+00:00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4373810"/>
                  </a:ext>
                </a:extLst>
              </a:tr>
              <a:tr h="190500">
                <a:tc>
                  <a:txBody>
                    <a:bodyPr/>
                    <a:lstStyle/>
                    <a:p>
                      <a:pPr algn="l" fontAlgn="t"/>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1400" u="none" strike="noStrike">
                          <a:effectLst/>
                        </a:rPr>
                        <a:t>2018-01-01T00:00:00.000Z</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210573"/>
                  </a:ext>
                </a:extLst>
              </a:tr>
              <a:tr h="190500">
                <a:tc>
                  <a:txBody>
                    <a:bodyPr/>
                    <a:lstStyle/>
                    <a:p>
                      <a:pPr algn="l" fontAlgn="t"/>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1400" u="none" strike="noStrike">
                          <a:effectLst/>
                        </a:rPr>
                        <a:t>20180101T000000000Z</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3333014"/>
                  </a:ext>
                </a:extLst>
              </a:tr>
              <a:tr h="190500">
                <a:tc>
                  <a:txBody>
                    <a:bodyPr/>
                    <a:lstStyle/>
                    <a:p>
                      <a:pPr algn="l" fontAlgn="b"/>
                      <a:r>
                        <a:rPr lang="en-US" sz="1400" b="1" u="none" strike="noStrike">
                          <a:effectLst/>
                        </a:rPr>
                        <a:t>Week:</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2018-W01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7031150"/>
                  </a:ext>
                </a:extLst>
              </a:tr>
              <a:tr h="190500">
                <a:tc>
                  <a:txBody>
                    <a:bodyPr/>
                    <a:lstStyle/>
                    <a:p>
                      <a:pPr algn="l" fontAlgn="b"/>
                      <a:r>
                        <a:rPr lang="en-US" sz="1400" b="1" u="none" strike="noStrike">
                          <a:effectLst/>
                        </a:rPr>
                        <a:t>Date with week number:</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2018-W01-1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013612"/>
                  </a:ext>
                </a:extLst>
              </a:tr>
              <a:tr h="190500">
                <a:tc>
                  <a:txBody>
                    <a:bodyPr/>
                    <a:lstStyle/>
                    <a:p>
                      <a:pPr algn="l" fontAlgn="b"/>
                      <a:r>
                        <a:rPr lang="en-US" sz="1400" b="1" u="none" strike="noStrike">
                          <a:effectLst/>
                        </a:rPr>
                        <a:t>Ordinal date: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2018-001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4895299"/>
                  </a:ext>
                </a:extLst>
              </a:tr>
            </a:tbl>
          </a:graphicData>
        </a:graphic>
      </p:graphicFrame>
    </p:spTree>
    <p:extLst>
      <p:ext uri="{BB962C8B-B14F-4D97-AF65-F5344CB8AC3E}">
        <p14:creationId xmlns:p14="http://schemas.microsoft.com/office/powerpoint/2010/main" val="390332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83ABE-8895-476B-B75C-4C12F346F1FF}"/>
              </a:ext>
            </a:extLst>
          </p:cNvPr>
          <p:cNvSpPr>
            <a:spLocks noGrp="1"/>
          </p:cNvSpPr>
          <p:nvPr>
            <p:ph sz="quarter" idx="10"/>
          </p:nvPr>
        </p:nvSpPr>
        <p:spPr/>
        <p:txBody>
          <a:bodyPr>
            <a:normAutofit/>
          </a:bodyPr>
          <a:lstStyle/>
          <a:p>
            <a:r>
              <a:rPr lang="en-US" sz="2000" b="1" dirty="0" err="1"/>
              <a:t>DateTime</a:t>
            </a:r>
            <a:r>
              <a:rPr lang="en-US" sz="2000" dirty="0"/>
              <a:t> represents an instant in time, typically expressed as a date and time of day.</a:t>
            </a:r>
          </a:p>
          <a:p>
            <a:endParaRPr lang="en-US" sz="2000" dirty="0"/>
          </a:p>
          <a:p>
            <a:r>
              <a:rPr lang="en-US" sz="2000" dirty="0"/>
              <a:t>It allow you to easily manipulate date and time with some of the properties and method:</a:t>
            </a:r>
          </a:p>
          <a:p>
            <a:pPr marL="342900" indent="-342900">
              <a:buFont typeface="Arial" panose="020B0604020202020204" pitchFamily="34" charset="0"/>
              <a:buChar char="•"/>
            </a:pPr>
            <a:r>
              <a:rPr lang="en-US" sz="2000" dirty="0"/>
              <a:t>Now: allow to get the local current date &amp; time.</a:t>
            </a:r>
          </a:p>
          <a:p>
            <a:pPr marL="342900" indent="-342900">
              <a:buFont typeface="Arial" panose="020B0604020202020204" pitchFamily="34" charset="0"/>
              <a:buChar char="•"/>
            </a:pPr>
            <a:r>
              <a:rPr lang="en-US" sz="2000" dirty="0" err="1"/>
              <a:t>UtcNow</a:t>
            </a:r>
            <a:r>
              <a:rPr lang="en-US" sz="2000" dirty="0"/>
              <a:t> does the same except this time it on the UTC format.</a:t>
            </a:r>
          </a:p>
          <a:p>
            <a:pPr marL="342900" indent="-342900">
              <a:buFont typeface="Arial" panose="020B0604020202020204" pitchFamily="34" charset="0"/>
              <a:buChar char="•"/>
            </a:pPr>
            <a:r>
              <a:rPr lang="en-US" sz="2000" b="1" dirty="0"/>
              <a:t>Date</a:t>
            </a:r>
            <a:r>
              <a:rPr lang="en-US" sz="2000" dirty="0"/>
              <a:t>, </a:t>
            </a:r>
            <a:r>
              <a:rPr lang="en-US" sz="2000" b="1" dirty="0"/>
              <a:t>Year</a:t>
            </a:r>
            <a:r>
              <a:rPr lang="en-US" sz="2000" dirty="0"/>
              <a:t>, </a:t>
            </a:r>
            <a:r>
              <a:rPr lang="en-US" sz="2000" b="1" dirty="0"/>
              <a:t>Month</a:t>
            </a:r>
            <a:r>
              <a:rPr lang="en-US" sz="2000" dirty="0"/>
              <a:t>, </a:t>
            </a:r>
            <a:r>
              <a:rPr lang="en-US" sz="2000" b="1" dirty="0"/>
              <a:t>Day</a:t>
            </a:r>
            <a:r>
              <a:rPr lang="en-US" sz="2000" dirty="0"/>
              <a:t>, </a:t>
            </a:r>
            <a:r>
              <a:rPr lang="en-US" sz="2000" b="1" dirty="0"/>
              <a:t>Hour</a:t>
            </a:r>
            <a:r>
              <a:rPr lang="en-US" sz="2000" dirty="0"/>
              <a:t>, </a:t>
            </a:r>
            <a:r>
              <a:rPr lang="en-US" sz="2000" b="1" dirty="0"/>
              <a:t>Minute</a:t>
            </a:r>
            <a:r>
              <a:rPr lang="en-US" sz="2000" dirty="0"/>
              <a:t>, </a:t>
            </a:r>
            <a:r>
              <a:rPr lang="en-US" sz="2000" b="1" dirty="0"/>
              <a:t>Second</a:t>
            </a:r>
            <a:r>
              <a:rPr lang="en-US" sz="2000" dirty="0"/>
              <a:t>,</a:t>
            </a:r>
            <a:r>
              <a:rPr lang="en-US" sz="2000" b="1" dirty="0"/>
              <a:t> </a:t>
            </a:r>
            <a:r>
              <a:rPr lang="en-US" sz="2000" b="1" dirty="0" err="1"/>
              <a:t>DayOfYear</a:t>
            </a:r>
            <a:r>
              <a:rPr lang="en-US" sz="2000" dirty="0"/>
              <a:t>, </a:t>
            </a:r>
            <a:r>
              <a:rPr lang="en-US" sz="2000" b="1" dirty="0" err="1"/>
              <a:t>DayOfWeek</a:t>
            </a:r>
            <a:r>
              <a:rPr lang="en-US" sz="2000" dirty="0"/>
              <a:t>, </a:t>
            </a:r>
            <a:r>
              <a:rPr lang="en-US" sz="2000" b="1" dirty="0" err="1"/>
              <a:t>TimeOfDay</a:t>
            </a:r>
            <a:r>
              <a:rPr lang="en-US" sz="2000" dirty="0"/>
              <a:t>: returns the value of the corresponding component of this instance</a:t>
            </a:r>
          </a:p>
          <a:p>
            <a:pPr marL="342900" indent="-342900">
              <a:buFont typeface="Arial" panose="020B0604020202020204" pitchFamily="34" charset="0"/>
              <a:buChar char="•"/>
            </a:pPr>
            <a:r>
              <a:rPr lang="en-US" sz="2000" dirty="0"/>
              <a:t>…</a:t>
            </a:r>
          </a:p>
          <a:p>
            <a:pPr marL="342900" indent="-342900">
              <a:buFont typeface="Arial" panose="020B0604020202020204" pitchFamily="34" charset="0"/>
              <a:buChar char="•"/>
            </a:pPr>
            <a:r>
              <a:rPr lang="en-US" sz="2000" b="1" dirty="0"/>
              <a:t>Parse()</a:t>
            </a:r>
            <a:r>
              <a:rPr lang="en-US" sz="2000" dirty="0"/>
              <a:t> / </a:t>
            </a:r>
            <a:r>
              <a:rPr lang="en-US" sz="2000" b="1" dirty="0" err="1"/>
              <a:t>TryParse</a:t>
            </a:r>
            <a:r>
              <a:rPr lang="en-US" sz="2000" b="1" dirty="0"/>
              <a:t>()</a:t>
            </a:r>
            <a:r>
              <a:rPr lang="en-US" sz="2000" dirty="0"/>
              <a:t>: converts the string representation of a date and time to its </a:t>
            </a:r>
            <a:r>
              <a:rPr lang="en-US" sz="2000" dirty="0" err="1"/>
              <a:t>DateTime</a:t>
            </a:r>
            <a:r>
              <a:rPr lang="en-US" sz="2000" dirty="0"/>
              <a:t> equivalent; you can pass a Culture or formatting-style</a:t>
            </a:r>
          </a:p>
          <a:p>
            <a:pPr marL="342900" indent="-342900">
              <a:buFont typeface="Arial" panose="020B0604020202020204" pitchFamily="34" charset="0"/>
              <a:buChar char="•"/>
            </a:pPr>
            <a:r>
              <a:rPr lang="en-US" sz="2000" b="1" dirty="0" err="1"/>
              <a:t>AddXXX</a:t>
            </a:r>
            <a:r>
              <a:rPr lang="en-US" sz="2000" b="1" dirty="0"/>
              <a:t>()</a:t>
            </a:r>
            <a:r>
              <a:rPr lang="en-US" sz="2000" dirty="0"/>
              <a:t>: where XXX is a date time component, returns a new </a:t>
            </a:r>
            <a:r>
              <a:rPr lang="en-US" sz="2000" dirty="0" err="1"/>
              <a:t>DateTime</a:t>
            </a:r>
            <a:r>
              <a:rPr lang="en-US" sz="2000" dirty="0"/>
              <a:t> with an updated value</a:t>
            </a:r>
          </a:p>
          <a:p>
            <a:pPr marL="342900" indent="-342900">
              <a:buFont typeface="Arial" panose="020B0604020202020204" pitchFamily="34" charset="0"/>
              <a:buChar char="•"/>
            </a:pPr>
            <a:r>
              <a:rPr lang="en-US" sz="2000" dirty="0"/>
              <a:t>…</a:t>
            </a:r>
          </a:p>
          <a:p>
            <a:endParaRPr lang="en-US" sz="2000" dirty="0"/>
          </a:p>
          <a:p>
            <a:endParaRPr lang="en-US" sz="2000" dirty="0"/>
          </a:p>
          <a:p>
            <a:endParaRPr lang="en-US" sz="2000" dirty="0"/>
          </a:p>
        </p:txBody>
      </p:sp>
      <p:sp>
        <p:nvSpPr>
          <p:cNvPr id="4" name="Title 3">
            <a:extLst>
              <a:ext uri="{FF2B5EF4-FFF2-40B4-BE49-F238E27FC236}">
                <a16:creationId xmlns:a16="http://schemas.microsoft.com/office/drawing/2014/main" id="{DE891117-F05D-4F27-BA78-646642773E3A}"/>
              </a:ext>
            </a:extLst>
          </p:cNvPr>
          <p:cNvSpPr>
            <a:spLocks noGrp="1"/>
          </p:cNvSpPr>
          <p:nvPr>
            <p:ph type="title"/>
          </p:nvPr>
        </p:nvSpPr>
        <p:spPr/>
        <p:txBody>
          <a:bodyPr/>
          <a:lstStyle/>
          <a:p>
            <a:r>
              <a:rPr lang="en-US"/>
              <a:t>The </a:t>
            </a:r>
            <a:r>
              <a:rPr lang="en-US" err="1"/>
              <a:t>DateTime</a:t>
            </a:r>
            <a:r>
              <a:rPr lang="en-US"/>
              <a:t> structure</a:t>
            </a:r>
          </a:p>
        </p:txBody>
      </p:sp>
      <p:sp>
        <p:nvSpPr>
          <p:cNvPr id="2" name="Slide Number Placeholder 1">
            <a:extLst>
              <a:ext uri="{FF2B5EF4-FFF2-40B4-BE49-F238E27FC236}">
                <a16:creationId xmlns:a16="http://schemas.microsoft.com/office/drawing/2014/main" id="{DFF5EDD5-24DA-4274-987E-476ACEB1D05A}"/>
              </a:ext>
            </a:extLst>
          </p:cNvPr>
          <p:cNvSpPr>
            <a:spLocks noGrp="1"/>
          </p:cNvSpPr>
          <p:nvPr>
            <p:ph type="sldNum" sz="quarter" idx="69"/>
          </p:nvPr>
        </p:nvSpPr>
        <p:spPr/>
        <p:txBody>
          <a:bodyPr/>
          <a:lstStyle/>
          <a:p>
            <a:fld id="{3847DB54-D037-B84F-B6F1-2E8DA40D09AD}" type="slidenum">
              <a:rPr lang="en-US" smtClean="0"/>
              <a:pPr/>
              <a:t>12</a:t>
            </a:fld>
            <a:endParaRPr lang="en-US"/>
          </a:p>
        </p:txBody>
      </p:sp>
    </p:spTree>
    <p:extLst>
      <p:ext uri="{BB962C8B-B14F-4D97-AF65-F5344CB8AC3E}">
        <p14:creationId xmlns:p14="http://schemas.microsoft.com/office/powerpoint/2010/main" val="2812066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95100-9746-4351-8CE4-A81ECE35CD2E}"/>
              </a:ext>
            </a:extLst>
          </p:cNvPr>
          <p:cNvSpPr>
            <a:spLocks noGrp="1"/>
          </p:cNvSpPr>
          <p:nvPr>
            <p:ph sz="quarter" idx="10"/>
          </p:nvPr>
        </p:nvSpPr>
        <p:spPr>
          <a:solidFill>
            <a:schemeClr val="tx1"/>
          </a:solidFill>
        </p:spPr>
        <p:txBody>
          <a:bodyPr/>
          <a:lstStyle/>
          <a:p>
            <a:r>
              <a:rPr lang="fr-FR" sz="1600" b="0" err="1">
                <a:solidFill>
                  <a:srgbClr val="569CD6"/>
                </a:solidFill>
                <a:effectLst/>
                <a:latin typeface="Consolas" panose="020B0609020204030204" pitchFamily="49" charset="0"/>
              </a:rPr>
              <a:t>static</a:t>
            </a:r>
            <a:r>
              <a:rPr lang="fr-FR" sz="1600" b="0">
                <a:solidFill>
                  <a:srgbClr val="D4D4D4"/>
                </a:solidFill>
                <a:effectLst/>
                <a:latin typeface="Consolas" panose="020B0609020204030204" pitchFamily="49" charset="0"/>
              </a:rPr>
              <a:t> </a:t>
            </a:r>
            <a:r>
              <a:rPr lang="fr-FR" sz="1600" b="0" err="1">
                <a:solidFill>
                  <a:srgbClr val="569CD6"/>
                </a:solidFill>
                <a:effectLst/>
                <a:latin typeface="Consolas" panose="020B0609020204030204" pitchFamily="49" charset="0"/>
              </a:rPr>
              <a:t>void</a:t>
            </a:r>
            <a:r>
              <a:rPr lang="fr-FR" sz="1600" b="0">
                <a:solidFill>
                  <a:srgbClr val="D4D4D4"/>
                </a:solidFill>
                <a:effectLst/>
                <a:latin typeface="Consolas" panose="020B0609020204030204" pitchFamily="49" charset="0"/>
              </a:rPr>
              <a:t> </a:t>
            </a:r>
            <a:r>
              <a:rPr lang="fr-FR" sz="1600" b="0">
                <a:solidFill>
                  <a:srgbClr val="DCDCAA"/>
                </a:solidFill>
                <a:effectLst/>
                <a:latin typeface="Consolas" panose="020B0609020204030204" pitchFamily="49" charset="0"/>
              </a:rPr>
              <a:t>Main</a:t>
            </a:r>
            <a:r>
              <a:rPr lang="fr-FR" sz="1600" b="0">
                <a:solidFill>
                  <a:srgbClr val="D4D4D4"/>
                </a:solidFill>
                <a:effectLst/>
                <a:latin typeface="Consolas" panose="020B0609020204030204" pitchFamily="49" charset="0"/>
              </a:rPr>
              <a:t>(</a:t>
            </a:r>
            <a:r>
              <a:rPr lang="fr-FR" sz="1600" b="0">
                <a:solidFill>
                  <a:srgbClr val="569CD6"/>
                </a:solidFill>
                <a:effectLst/>
                <a:latin typeface="Consolas" panose="020B0609020204030204" pitchFamily="49" charset="0"/>
              </a:rPr>
              <a:t>string</a:t>
            </a:r>
            <a:r>
              <a:rPr lang="fr-FR" sz="1600" b="0">
                <a:solidFill>
                  <a:srgbClr val="D4D4D4"/>
                </a:solidFill>
                <a:effectLst/>
                <a:latin typeface="Consolas" panose="020B0609020204030204" pitchFamily="49" charset="0"/>
              </a:rPr>
              <a:t>[] </a:t>
            </a:r>
            <a:r>
              <a:rPr lang="fr-FR" sz="1600" b="0">
                <a:solidFill>
                  <a:srgbClr val="9CDCFE"/>
                </a:solidFill>
                <a:effectLst/>
                <a:latin typeface="Consolas" panose="020B0609020204030204" pitchFamily="49" charset="0"/>
              </a:rPr>
              <a:t>args</a:t>
            </a:r>
            <a:r>
              <a:rPr lang="fr-FR" sz="1600" b="0">
                <a:solidFill>
                  <a:srgbClr val="D4D4D4"/>
                </a:solidFill>
                <a:effectLst/>
                <a:latin typeface="Consolas" panose="020B0609020204030204" pitchFamily="49" charset="0"/>
              </a:rPr>
              <a:t>)</a:t>
            </a:r>
          </a:p>
          <a:p>
            <a:pPr>
              <a:spcBef>
                <a:spcPts val="0"/>
              </a:spcBef>
            </a:pPr>
            <a:r>
              <a:rPr lang="fr-FR" sz="1600" b="0">
                <a:solidFill>
                  <a:srgbClr val="D4D4D4"/>
                </a:solidFill>
                <a:effectLst/>
                <a:latin typeface="Consolas" panose="020B0609020204030204" pitchFamily="49" charset="0"/>
              </a:rPr>
              <a:t>{</a:t>
            </a:r>
          </a:p>
          <a:p>
            <a:pPr>
              <a:spcBef>
                <a:spcPts val="0"/>
              </a:spcBef>
            </a:pPr>
            <a:r>
              <a:rPr lang="fr-FR" sz="1600" b="0">
                <a:solidFill>
                  <a:srgbClr val="4EC9B0"/>
                </a:solidFill>
                <a:effectLst/>
                <a:latin typeface="Consolas" panose="020B0609020204030204" pitchFamily="49" charset="0"/>
              </a:rPr>
              <a:t>    </a:t>
            </a:r>
            <a:r>
              <a:rPr lang="fr-FR" sz="1600" b="0" err="1">
                <a:solidFill>
                  <a:srgbClr val="4EC9B0"/>
                </a:solidFill>
                <a:effectLst/>
                <a:latin typeface="Consolas" panose="020B0609020204030204" pitchFamily="49" charset="0"/>
              </a:rPr>
              <a:t>Employee</a:t>
            </a:r>
            <a:r>
              <a:rPr lang="fr-FR" sz="1600" b="0">
                <a:solidFill>
                  <a:srgbClr val="D4D4D4"/>
                </a:solidFill>
                <a:effectLst/>
                <a:latin typeface="Consolas" panose="020B0609020204030204" pitchFamily="49" charset="0"/>
              </a:rPr>
              <a:t> </a:t>
            </a:r>
            <a:r>
              <a:rPr lang="fr-FR" sz="1600" b="0" err="1">
                <a:solidFill>
                  <a:srgbClr val="9CDCFE"/>
                </a:solidFill>
                <a:effectLst/>
                <a:latin typeface="Consolas" panose="020B0609020204030204" pitchFamily="49" charset="0"/>
              </a:rPr>
              <a:t>employee</a:t>
            </a:r>
            <a:r>
              <a:rPr lang="fr-FR" sz="1600" b="0">
                <a:solidFill>
                  <a:srgbClr val="D4D4D4"/>
                </a:solidFill>
                <a:effectLst/>
                <a:latin typeface="Consolas" panose="020B0609020204030204" pitchFamily="49" charset="0"/>
              </a:rPr>
              <a:t> = </a:t>
            </a:r>
            <a:r>
              <a:rPr lang="fr-FR" sz="1600" b="0">
                <a:solidFill>
                  <a:srgbClr val="569CD6"/>
                </a:solidFill>
                <a:effectLst/>
                <a:latin typeface="Consolas" panose="020B0609020204030204" pitchFamily="49" charset="0"/>
              </a:rPr>
              <a:t>new</a:t>
            </a:r>
            <a:r>
              <a:rPr lang="fr-FR" sz="1600" b="0">
                <a:solidFill>
                  <a:srgbClr val="D4D4D4"/>
                </a:solidFill>
                <a:effectLst/>
                <a:latin typeface="Consolas" panose="020B0609020204030204" pitchFamily="49" charset="0"/>
              </a:rPr>
              <a:t>(</a:t>
            </a:r>
            <a:r>
              <a:rPr lang="fr-FR" sz="1600" b="0">
                <a:solidFill>
                  <a:srgbClr val="CE9178"/>
                </a:solidFill>
                <a:effectLst/>
                <a:latin typeface="Consolas" panose="020B0609020204030204" pitchFamily="49" charset="0"/>
              </a:rPr>
              <a:t>"Doe"</a:t>
            </a:r>
            <a:r>
              <a:rPr lang="fr-FR" sz="1600" b="0">
                <a:solidFill>
                  <a:srgbClr val="D4D4D4"/>
                </a:solidFill>
                <a:effectLst/>
                <a:latin typeface="Consolas" panose="020B0609020204030204" pitchFamily="49" charset="0"/>
              </a:rPr>
              <a:t>, </a:t>
            </a:r>
            <a:r>
              <a:rPr lang="fr-FR" sz="1600" b="0">
                <a:solidFill>
                  <a:srgbClr val="CE9178"/>
                </a:solidFill>
                <a:effectLst/>
                <a:latin typeface="Consolas" panose="020B0609020204030204" pitchFamily="49" charset="0"/>
              </a:rPr>
              <a:t>"Jane"</a:t>
            </a:r>
            <a:r>
              <a:rPr lang="fr-FR" sz="1600" b="0">
                <a:solidFill>
                  <a:srgbClr val="D4D4D4"/>
                </a:solidFill>
                <a:effectLst/>
                <a:latin typeface="Consolas" panose="020B0609020204030204" pitchFamily="49" charset="0"/>
              </a:rPr>
              <a:t>);</a:t>
            </a:r>
          </a:p>
          <a:p>
            <a:pPr>
              <a:spcBef>
                <a:spcPts val="0"/>
              </a:spcBef>
            </a:pPr>
            <a:r>
              <a:rPr lang="fr-FR" sz="1600" b="0">
                <a:solidFill>
                  <a:srgbClr val="D4D4D4"/>
                </a:solidFill>
                <a:effectLst/>
                <a:latin typeface="Consolas" panose="020B0609020204030204" pitchFamily="49" charset="0"/>
              </a:rPr>
              <a:t>    </a:t>
            </a:r>
            <a:r>
              <a:rPr lang="fr-FR" sz="1600" b="0" err="1">
                <a:solidFill>
                  <a:srgbClr val="9CDCFE"/>
                </a:solidFill>
                <a:effectLst/>
                <a:latin typeface="Consolas" panose="020B0609020204030204" pitchFamily="49" charset="0"/>
              </a:rPr>
              <a:t>Console</a:t>
            </a:r>
            <a:r>
              <a:rPr lang="fr-FR" sz="1600" b="0" err="1">
                <a:solidFill>
                  <a:srgbClr val="D4D4D4"/>
                </a:solidFill>
                <a:effectLst/>
                <a:latin typeface="Consolas" panose="020B0609020204030204" pitchFamily="49" charset="0"/>
              </a:rPr>
              <a:t>.</a:t>
            </a:r>
            <a:r>
              <a:rPr lang="fr-FR" sz="1600" b="0" err="1">
                <a:solidFill>
                  <a:srgbClr val="9CDCFE"/>
                </a:solidFill>
                <a:effectLst/>
                <a:latin typeface="Consolas" panose="020B0609020204030204" pitchFamily="49" charset="0"/>
              </a:rPr>
              <a:t>WriteLine</a:t>
            </a:r>
            <a:r>
              <a:rPr lang="fr-FR" sz="1600" b="0">
                <a:solidFill>
                  <a:srgbClr val="D4D4D4"/>
                </a:solidFill>
                <a:effectLst/>
                <a:latin typeface="Consolas" panose="020B0609020204030204" pitchFamily="49" charset="0"/>
              </a:rPr>
              <a:t>(</a:t>
            </a:r>
            <a:r>
              <a:rPr lang="fr-FR" sz="1600" b="0">
                <a:solidFill>
                  <a:srgbClr val="CE9178"/>
                </a:solidFill>
                <a:effectLst/>
                <a:latin typeface="Consolas" panose="020B0609020204030204" pitchFamily="49" charset="0"/>
              </a:rPr>
              <a:t>$"</a:t>
            </a:r>
            <a:r>
              <a:rPr lang="fr-FR" sz="1600" b="0" err="1">
                <a:solidFill>
                  <a:srgbClr val="CE9178"/>
                </a:solidFill>
                <a:effectLst/>
                <a:latin typeface="Consolas" panose="020B0609020204030204" pitchFamily="49" charset="0"/>
              </a:rPr>
              <a:t>Employee</a:t>
            </a:r>
            <a:r>
              <a:rPr lang="fr-FR" sz="1600" b="0">
                <a:solidFill>
                  <a:srgbClr val="CE9178"/>
                </a:solidFill>
                <a:effectLst/>
                <a:latin typeface="Consolas" panose="020B0609020204030204" pitchFamily="49" charset="0"/>
              </a:rPr>
              <a:t> {</a:t>
            </a:r>
            <a:r>
              <a:rPr lang="fr-FR" sz="1600" b="0" err="1">
                <a:solidFill>
                  <a:srgbClr val="9CDCFE"/>
                </a:solidFill>
                <a:effectLst/>
                <a:latin typeface="Consolas" panose="020B0609020204030204" pitchFamily="49" charset="0"/>
              </a:rPr>
              <a:t>employee</a:t>
            </a:r>
            <a:r>
              <a:rPr lang="fr-FR" sz="1600" b="0" err="1">
                <a:solidFill>
                  <a:srgbClr val="D4D4D4"/>
                </a:solidFill>
                <a:effectLst/>
                <a:latin typeface="Consolas" panose="020B0609020204030204" pitchFamily="49" charset="0"/>
              </a:rPr>
              <a:t>.</a:t>
            </a:r>
            <a:r>
              <a:rPr lang="fr-FR" sz="1600" b="0" err="1">
                <a:solidFill>
                  <a:srgbClr val="9CDCFE"/>
                </a:solidFill>
                <a:effectLst/>
                <a:latin typeface="Consolas" panose="020B0609020204030204" pitchFamily="49" charset="0"/>
              </a:rPr>
              <a:t>FirstName</a:t>
            </a:r>
            <a:r>
              <a:rPr lang="fr-FR" sz="1600" b="0">
                <a:solidFill>
                  <a:srgbClr val="CE9178"/>
                </a:solidFill>
                <a:effectLst/>
                <a:latin typeface="Consolas" panose="020B0609020204030204" pitchFamily="49" charset="0"/>
              </a:rPr>
              <a:t>} {</a:t>
            </a:r>
            <a:r>
              <a:rPr lang="fr-FR" sz="1600" b="0" err="1">
                <a:solidFill>
                  <a:srgbClr val="9CDCFE"/>
                </a:solidFill>
                <a:effectLst/>
                <a:latin typeface="Consolas" panose="020B0609020204030204" pitchFamily="49" charset="0"/>
              </a:rPr>
              <a:t>employee</a:t>
            </a:r>
            <a:r>
              <a:rPr lang="fr-FR" sz="1600" b="0" err="1">
                <a:solidFill>
                  <a:srgbClr val="D4D4D4"/>
                </a:solidFill>
                <a:effectLst/>
                <a:latin typeface="Consolas" panose="020B0609020204030204" pitchFamily="49" charset="0"/>
              </a:rPr>
              <a:t>.</a:t>
            </a:r>
            <a:r>
              <a:rPr lang="fr-FR" sz="1600" b="0" err="1">
                <a:solidFill>
                  <a:srgbClr val="9CDCFE"/>
                </a:solidFill>
                <a:effectLst/>
                <a:latin typeface="Consolas" panose="020B0609020204030204" pitchFamily="49" charset="0"/>
              </a:rPr>
              <a:t>Name</a:t>
            </a:r>
            <a:r>
              <a:rPr lang="fr-FR" sz="1600" b="0">
                <a:solidFill>
                  <a:srgbClr val="CE9178"/>
                </a:solidFill>
                <a:effectLst/>
                <a:latin typeface="Consolas" panose="020B0609020204030204" pitchFamily="49" charset="0"/>
              </a:rPr>
              <a:t>} </a:t>
            </a:r>
            <a:r>
              <a:rPr lang="fr-FR" sz="1600" b="0" err="1">
                <a:solidFill>
                  <a:srgbClr val="CE9178"/>
                </a:solidFill>
                <a:effectLst/>
                <a:latin typeface="Consolas" panose="020B0609020204030204" pitchFamily="49" charset="0"/>
              </a:rPr>
              <a:t>joined</a:t>
            </a:r>
            <a:r>
              <a:rPr lang="fr-FR" sz="1600" b="0">
                <a:solidFill>
                  <a:srgbClr val="CE9178"/>
                </a:solidFill>
                <a:effectLst/>
                <a:latin typeface="Consolas" panose="020B0609020204030204" pitchFamily="49" charset="0"/>
              </a:rPr>
              <a:t> the </a:t>
            </a:r>
            <a:r>
              <a:rPr lang="fr-FR" sz="1600" b="0" err="1">
                <a:solidFill>
                  <a:srgbClr val="CE9178"/>
                </a:solidFill>
                <a:effectLst/>
                <a:latin typeface="Consolas" panose="020B0609020204030204" pitchFamily="49" charset="0"/>
              </a:rPr>
              <a:t>company</a:t>
            </a:r>
            <a:r>
              <a:rPr lang="fr-FR" sz="1600" b="0">
                <a:solidFill>
                  <a:srgbClr val="CE9178"/>
                </a:solidFill>
                <a:effectLst/>
                <a:latin typeface="Consolas" panose="020B0609020204030204" pitchFamily="49" charset="0"/>
              </a:rPr>
              <a:t> on {</a:t>
            </a:r>
            <a:r>
              <a:rPr lang="fr-FR" sz="1600" b="0" err="1">
                <a:solidFill>
                  <a:srgbClr val="9CDCFE"/>
                </a:solidFill>
                <a:effectLst/>
                <a:latin typeface="Consolas" panose="020B0609020204030204" pitchFamily="49" charset="0"/>
              </a:rPr>
              <a:t>employee</a:t>
            </a:r>
            <a:r>
              <a:rPr lang="fr-FR" sz="1600" b="0" err="1">
                <a:solidFill>
                  <a:srgbClr val="D4D4D4"/>
                </a:solidFill>
                <a:effectLst/>
                <a:latin typeface="Consolas" panose="020B0609020204030204" pitchFamily="49" charset="0"/>
              </a:rPr>
              <a:t>.</a:t>
            </a:r>
            <a:r>
              <a:rPr lang="fr-FR" sz="1600" b="0" err="1">
                <a:solidFill>
                  <a:srgbClr val="9CDCFE"/>
                </a:solidFill>
                <a:effectLst/>
                <a:latin typeface="Consolas" panose="020B0609020204030204" pitchFamily="49" charset="0"/>
              </a:rPr>
              <a:t>StartDate</a:t>
            </a:r>
            <a:r>
              <a:rPr lang="fr-FR" sz="1600" b="0">
                <a:solidFill>
                  <a:srgbClr val="CE9178"/>
                </a:solidFill>
                <a:effectLst/>
                <a:latin typeface="Consolas" panose="020B0609020204030204" pitchFamily="49" charset="0"/>
              </a:rPr>
              <a:t>}"</a:t>
            </a:r>
            <a:r>
              <a:rPr lang="fr-FR" sz="1600" b="0">
                <a:solidFill>
                  <a:srgbClr val="D4D4D4"/>
                </a:solidFill>
                <a:effectLst/>
                <a:latin typeface="Consolas" panose="020B0609020204030204" pitchFamily="49" charset="0"/>
              </a:rPr>
              <a:t>);</a:t>
            </a:r>
          </a:p>
          <a:p>
            <a:pPr>
              <a:spcBef>
                <a:spcPts val="0"/>
              </a:spcBef>
            </a:pPr>
            <a:r>
              <a:rPr lang="fr-FR" sz="1600" b="0">
                <a:solidFill>
                  <a:srgbClr val="D4D4D4"/>
                </a:solidFill>
                <a:effectLst/>
                <a:latin typeface="Consolas" panose="020B0609020204030204" pitchFamily="49" charset="0"/>
              </a:rPr>
              <a:t>    </a:t>
            </a:r>
            <a:r>
              <a:rPr lang="fr-FR" sz="1600" b="0" err="1">
                <a:solidFill>
                  <a:srgbClr val="9CDCFE"/>
                </a:solidFill>
                <a:effectLst/>
                <a:latin typeface="Consolas" panose="020B0609020204030204" pitchFamily="49" charset="0"/>
              </a:rPr>
              <a:t>Console</a:t>
            </a:r>
            <a:r>
              <a:rPr lang="fr-FR" sz="1600" b="0" err="1">
                <a:solidFill>
                  <a:srgbClr val="D4D4D4"/>
                </a:solidFill>
                <a:effectLst/>
                <a:latin typeface="Consolas" panose="020B0609020204030204" pitchFamily="49" charset="0"/>
              </a:rPr>
              <a:t>.</a:t>
            </a:r>
            <a:r>
              <a:rPr lang="fr-FR" sz="1600" b="0" err="1">
                <a:solidFill>
                  <a:srgbClr val="9CDCFE"/>
                </a:solidFill>
                <a:effectLst/>
                <a:latin typeface="Consolas" panose="020B0609020204030204" pitchFamily="49" charset="0"/>
              </a:rPr>
              <a:t>WriteLine</a:t>
            </a:r>
            <a:r>
              <a:rPr lang="fr-FR" sz="1600" b="0">
                <a:solidFill>
                  <a:srgbClr val="D4D4D4"/>
                </a:solidFill>
                <a:effectLst/>
                <a:latin typeface="Consolas" panose="020B0609020204030204" pitchFamily="49" charset="0"/>
              </a:rPr>
              <a:t>(</a:t>
            </a:r>
            <a:r>
              <a:rPr lang="fr-FR" sz="1600" b="0">
                <a:solidFill>
                  <a:srgbClr val="CE9178"/>
                </a:solidFill>
                <a:effectLst/>
                <a:latin typeface="Consolas" panose="020B0609020204030204" pitchFamily="49" charset="0"/>
              </a:rPr>
              <a:t>$"</a:t>
            </a:r>
            <a:r>
              <a:rPr lang="fr-FR" sz="1600" b="0" err="1">
                <a:solidFill>
                  <a:srgbClr val="CE9178"/>
                </a:solidFill>
                <a:effectLst/>
                <a:latin typeface="Consolas" panose="020B0609020204030204" pitchFamily="49" charset="0"/>
              </a:rPr>
              <a:t>She</a:t>
            </a:r>
            <a:r>
              <a:rPr lang="fr-FR" sz="1600" b="0">
                <a:solidFill>
                  <a:srgbClr val="CE9178"/>
                </a:solidFill>
                <a:effectLst/>
                <a:latin typeface="Consolas" panose="020B0609020204030204" pitchFamily="49" charset="0"/>
              </a:rPr>
              <a:t> </a:t>
            </a:r>
            <a:r>
              <a:rPr lang="fr-FR" sz="1600" b="0" err="1">
                <a:solidFill>
                  <a:srgbClr val="CE9178"/>
                </a:solidFill>
                <a:effectLst/>
                <a:latin typeface="Consolas" panose="020B0609020204030204" pitchFamily="49" charset="0"/>
              </a:rPr>
              <a:t>will</a:t>
            </a:r>
            <a:r>
              <a:rPr lang="fr-FR" sz="1600" b="0">
                <a:solidFill>
                  <a:srgbClr val="CE9178"/>
                </a:solidFill>
                <a:effectLst/>
                <a:latin typeface="Consolas" panose="020B0609020204030204" pitchFamily="49" charset="0"/>
              </a:rPr>
              <a:t> </a:t>
            </a:r>
            <a:r>
              <a:rPr lang="fr-FR" sz="1600" b="0" err="1">
                <a:solidFill>
                  <a:srgbClr val="CE9178"/>
                </a:solidFill>
                <a:effectLst/>
                <a:latin typeface="Consolas" panose="020B0609020204030204" pitchFamily="49" charset="0"/>
              </a:rPr>
              <a:t>stay</a:t>
            </a:r>
            <a:r>
              <a:rPr lang="fr-FR" sz="1600" b="0">
                <a:solidFill>
                  <a:srgbClr val="CE9178"/>
                </a:solidFill>
                <a:effectLst/>
                <a:latin typeface="Consolas" panose="020B0609020204030204" pitchFamily="49" charset="0"/>
              </a:rPr>
              <a:t> 20 </a:t>
            </a:r>
            <a:r>
              <a:rPr lang="fr-FR" sz="1600" b="0" err="1">
                <a:solidFill>
                  <a:srgbClr val="CE9178"/>
                </a:solidFill>
                <a:effectLst/>
                <a:latin typeface="Consolas" panose="020B0609020204030204" pitchFamily="49" charset="0"/>
              </a:rPr>
              <a:t>years</a:t>
            </a:r>
            <a:r>
              <a:rPr lang="fr-FR" sz="1600" b="0">
                <a:solidFill>
                  <a:srgbClr val="CE9178"/>
                </a:solidFill>
                <a:effectLst/>
                <a:latin typeface="Consolas" panose="020B0609020204030204" pitchFamily="49" charset="0"/>
              </a:rPr>
              <a:t> </a:t>
            </a:r>
            <a:r>
              <a:rPr lang="fr-FR" sz="1600" b="0" err="1">
                <a:solidFill>
                  <a:srgbClr val="CE9178"/>
                </a:solidFill>
                <a:effectLst/>
                <a:latin typeface="Consolas" panose="020B0609020204030204" pitchFamily="49" charset="0"/>
              </a:rPr>
              <a:t>so</a:t>
            </a:r>
            <a:r>
              <a:rPr lang="fr-FR" sz="1600" b="0">
                <a:solidFill>
                  <a:srgbClr val="CE9178"/>
                </a:solidFill>
                <a:effectLst/>
                <a:latin typeface="Consolas" panose="020B0609020204030204" pitchFamily="49" charset="0"/>
              </a:rPr>
              <a:t> </a:t>
            </a:r>
            <a:r>
              <a:rPr lang="fr-FR" sz="1600" b="0" err="1">
                <a:solidFill>
                  <a:srgbClr val="CE9178"/>
                </a:solidFill>
                <a:effectLst/>
                <a:latin typeface="Consolas" panose="020B0609020204030204" pitchFamily="49" charset="0"/>
              </a:rPr>
              <a:t>she</a:t>
            </a:r>
            <a:r>
              <a:rPr lang="fr-FR" sz="1600" b="0">
                <a:solidFill>
                  <a:srgbClr val="CE9178"/>
                </a:solidFill>
                <a:effectLst/>
                <a:latin typeface="Consolas" panose="020B0609020204030204" pitchFamily="49" charset="0"/>
              </a:rPr>
              <a:t> </a:t>
            </a:r>
            <a:r>
              <a:rPr lang="fr-FR" sz="1600" b="0" err="1">
                <a:solidFill>
                  <a:srgbClr val="CE9178"/>
                </a:solidFill>
                <a:effectLst/>
                <a:latin typeface="Consolas" panose="020B0609020204030204" pitchFamily="49" charset="0"/>
              </a:rPr>
              <a:t>will</a:t>
            </a:r>
            <a:r>
              <a:rPr lang="fr-FR" sz="1600" b="0">
                <a:solidFill>
                  <a:srgbClr val="CE9178"/>
                </a:solidFill>
                <a:effectLst/>
                <a:latin typeface="Consolas" panose="020B0609020204030204" pitchFamily="49" charset="0"/>
              </a:rPr>
              <a:t> </a:t>
            </a:r>
            <a:r>
              <a:rPr lang="fr-FR" sz="1600" b="0" err="1">
                <a:solidFill>
                  <a:srgbClr val="CE9178"/>
                </a:solidFill>
                <a:effectLst/>
                <a:latin typeface="Consolas" panose="020B0609020204030204" pitchFamily="49" charset="0"/>
              </a:rPr>
              <a:t>leave</a:t>
            </a:r>
            <a:r>
              <a:rPr lang="fr-FR" sz="1600" b="0">
                <a:solidFill>
                  <a:srgbClr val="CE9178"/>
                </a:solidFill>
                <a:effectLst/>
                <a:latin typeface="Consolas" panose="020B0609020204030204" pitchFamily="49" charset="0"/>
              </a:rPr>
              <a:t> the </a:t>
            </a:r>
            <a:r>
              <a:rPr lang="fr-FR" sz="1600" b="0" err="1">
                <a:solidFill>
                  <a:srgbClr val="CE9178"/>
                </a:solidFill>
                <a:effectLst/>
                <a:latin typeface="Consolas" panose="020B0609020204030204" pitchFamily="49" charset="0"/>
              </a:rPr>
              <a:t>company</a:t>
            </a:r>
            <a:r>
              <a:rPr lang="fr-FR" sz="1600" b="0">
                <a:solidFill>
                  <a:srgbClr val="CE9178"/>
                </a:solidFill>
                <a:effectLst/>
                <a:latin typeface="Consolas" panose="020B0609020204030204" pitchFamily="49" charset="0"/>
              </a:rPr>
              <a:t> on {</a:t>
            </a:r>
            <a:r>
              <a:rPr lang="fr-FR" sz="1600" b="0" err="1">
                <a:solidFill>
                  <a:srgbClr val="9CDCFE"/>
                </a:solidFill>
                <a:effectLst/>
                <a:latin typeface="Consolas" panose="020B0609020204030204" pitchFamily="49" charset="0"/>
              </a:rPr>
              <a:t>employee</a:t>
            </a:r>
            <a:r>
              <a:rPr lang="fr-FR" sz="1600" b="0" err="1">
                <a:solidFill>
                  <a:srgbClr val="D4D4D4"/>
                </a:solidFill>
                <a:effectLst/>
                <a:latin typeface="Consolas" panose="020B0609020204030204" pitchFamily="49" charset="0"/>
              </a:rPr>
              <a:t>.</a:t>
            </a:r>
            <a:r>
              <a:rPr lang="fr-FR" sz="1600" b="0" err="1">
                <a:solidFill>
                  <a:srgbClr val="9CDCFE"/>
                </a:solidFill>
                <a:effectLst/>
                <a:latin typeface="Consolas" panose="020B0609020204030204" pitchFamily="49" charset="0"/>
              </a:rPr>
              <a:t>StartDate</a:t>
            </a:r>
            <a:r>
              <a:rPr lang="fr-FR" sz="1600" b="0" err="1">
                <a:solidFill>
                  <a:srgbClr val="D4D4D4"/>
                </a:solidFill>
                <a:effectLst/>
                <a:latin typeface="Consolas" panose="020B0609020204030204" pitchFamily="49" charset="0"/>
              </a:rPr>
              <a:t>.</a:t>
            </a:r>
            <a:r>
              <a:rPr lang="fr-FR" sz="1600" b="0" err="1">
                <a:solidFill>
                  <a:srgbClr val="DCDCAA"/>
                </a:solidFill>
                <a:effectLst/>
                <a:latin typeface="Consolas" panose="020B0609020204030204" pitchFamily="49" charset="0"/>
              </a:rPr>
              <a:t>AddYears</a:t>
            </a:r>
            <a:r>
              <a:rPr lang="fr-FR" sz="1600" b="0">
                <a:solidFill>
                  <a:srgbClr val="CE9178"/>
                </a:solidFill>
                <a:effectLst/>
                <a:latin typeface="Consolas" panose="020B0609020204030204" pitchFamily="49" charset="0"/>
              </a:rPr>
              <a:t>(</a:t>
            </a:r>
            <a:r>
              <a:rPr lang="fr-FR" sz="1600" b="0">
                <a:solidFill>
                  <a:srgbClr val="B5CEA8"/>
                </a:solidFill>
                <a:effectLst/>
                <a:latin typeface="Consolas" panose="020B0609020204030204" pitchFamily="49" charset="0"/>
              </a:rPr>
              <a:t>20</a:t>
            </a:r>
            <a:r>
              <a:rPr lang="fr-FR" sz="1600" b="0">
                <a:solidFill>
                  <a:srgbClr val="CE9178"/>
                </a:solidFill>
                <a:effectLst/>
                <a:latin typeface="Consolas" panose="020B0609020204030204" pitchFamily="49" charset="0"/>
              </a:rPr>
              <a:t>)}"</a:t>
            </a:r>
            <a:r>
              <a:rPr lang="fr-FR" sz="1600" b="0">
                <a:solidFill>
                  <a:srgbClr val="D4D4D4"/>
                </a:solidFill>
                <a:effectLst/>
                <a:latin typeface="Consolas" panose="020B0609020204030204" pitchFamily="49" charset="0"/>
              </a:rPr>
              <a:t>);</a:t>
            </a:r>
          </a:p>
          <a:p>
            <a:pPr>
              <a:spcBef>
                <a:spcPts val="0"/>
              </a:spcBef>
            </a:pPr>
            <a:r>
              <a:rPr lang="fr-FR" sz="1600" b="0">
                <a:solidFill>
                  <a:srgbClr val="D4D4D4"/>
                </a:solidFill>
                <a:effectLst/>
                <a:latin typeface="Consolas" panose="020B0609020204030204" pitchFamily="49" charset="0"/>
              </a:rPr>
              <a:t>}</a:t>
            </a:r>
          </a:p>
        </p:txBody>
      </p:sp>
      <p:sp>
        <p:nvSpPr>
          <p:cNvPr id="4" name="Title 3">
            <a:extLst>
              <a:ext uri="{FF2B5EF4-FFF2-40B4-BE49-F238E27FC236}">
                <a16:creationId xmlns:a16="http://schemas.microsoft.com/office/drawing/2014/main" id="{59721E3F-FEA4-4343-B986-32016154CC0A}"/>
              </a:ext>
            </a:extLst>
          </p:cNvPr>
          <p:cNvSpPr>
            <a:spLocks noGrp="1"/>
          </p:cNvSpPr>
          <p:nvPr>
            <p:ph type="title"/>
          </p:nvPr>
        </p:nvSpPr>
        <p:spPr/>
        <p:txBody>
          <a:bodyPr/>
          <a:lstStyle/>
          <a:p>
            <a:r>
              <a:rPr lang="en-US"/>
              <a:t>Demos</a:t>
            </a:r>
          </a:p>
        </p:txBody>
      </p:sp>
      <p:sp>
        <p:nvSpPr>
          <p:cNvPr id="2" name="Slide Number Placeholder 1">
            <a:extLst>
              <a:ext uri="{FF2B5EF4-FFF2-40B4-BE49-F238E27FC236}">
                <a16:creationId xmlns:a16="http://schemas.microsoft.com/office/drawing/2014/main" id="{CECBAED7-F163-4B32-A93D-030769070F51}"/>
              </a:ext>
            </a:extLst>
          </p:cNvPr>
          <p:cNvSpPr>
            <a:spLocks noGrp="1"/>
          </p:cNvSpPr>
          <p:nvPr>
            <p:ph type="sldNum" sz="quarter" idx="69"/>
          </p:nvPr>
        </p:nvSpPr>
        <p:spPr/>
        <p:txBody>
          <a:bodyPr/>
          <a:lstStyle/>
          <a:p>
            <a:fld id="{3847DB54-D037-B84F-B6F1-2E8DA40D09AD}" type="slidenum">
              <a:rPr lang="en-US" smtClean="0"/>
              <a:pPr/>
              <a:t>13</a:t>
            </a:fld>
            <a:endParaRPr lang="en-US"/>
          </a:p>
        </p:txBody>
      </p:sp>
      <p:sp>
        <p:nvSpPr>
          <p:cNvPr id="6" name="Content Placeholder 2">
            <a:extLst>
              <a:ext uri="{FF2B5EF4-FFF2-40B4-BE49-F238E27FC236}">
                <a16:creationId xmlns:a16="http://schemas.microsoft.com/office/drawing/2014/main" id="{8B0823DA-F360-53FB-92B9-870F867B7A12}"/>
              </a:ext>
            </a:extLst>
          </p:cNvPr>
          <p:cNvSpPr txBox="1">
            <a:spLocks/>
          </p:cNvSpPr>
          <p:nvPr/>
        </p:nvSpPr>
        <p:spPr>
          <a:xfrm>
            <a:off x="960792" y="4053839"/>
            <a:ext cx="10270415" cy="1620983"/>
          </a:xfrm>
          <a:prstGeom prst="rect">
            <a:avLst/>
          </a:prstGeom>
          <a:solidFill>
            <a:schemeClr val="tx1"/>
          </a:solidFill>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a:solidFill>
                  <a:schemeClr val="bg2"/>
                </a:solidFill>
                <a:latin typeface="Cascadia Mono" panose="020B0609020000020004" pitchFamily="49" charset="0"/>
              </a:rPr>
              <a:t>Employee Jane Doe joined the company on 4/26/2023 1:54:08 PM</a:t>
            </a:r>
          </a:p>
          <a:p>
            <a:r>
              <a:rPr lang="en-US" sz="1800">
                <a:solidFill>
                  <a:schemeClr val="bg2"/>
                </a:solidFill>
                <a:latin typeface="Cascadia Mono" panose="020B0609020000020004" pitchFamily="49" charset="0"/>
              </a:rPr>
              <a:t>She will stay 20 years so she will leave the company on 4/26/2043 1:54:08 PM</a:t>
            </a:r>
            <a:endParaRPr lang="en-US" sz="1800">
              <a:solidFill>
                <a:schemeClr val="bg2"/>
              </a:solidFill>
            </a:endParaRPr>
          </a:p>
        </p:txBody>
      </p:sp>
    </p:spTree>
    <p:extLst>
      <p:ext uri="{BB962C8B-B14F-4D97-AF65-F5344CB8AC3E}">
        <p14:creationId xmlns:p14="http://schemas.microsoft.com/office/powerpoint/2010/main" val="191786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7FCFF-757D-4B3A-8B85-DD591CB7C307}"/>
              </a:ext>
            </a:extLst>
          </p:cNvPr>
          <p:cNvSpPr>
            <a:spLocks noGrp="1"/>
          </p:cNvSpPr>
          <p:nvPr>
            <p:ph type="title"/>
          </p:nvPr>
        </p:nvSpPr>
        <p:spPr/>
        <p:txBody>
          <a:bodyPr/>
          <a:lstStyle/>
          <a:p>
            <a:r>
              <a:rPr lang="en-US"/>
              <a:t>What time is it? Take a guess!</a:t>
            </a:r>
          </a:p>
        </p:txBody>
      </p:sp>
      <p:sp>
        <p:nvSpPr>
          <p:cNvPr id="2" name="Slide Number Placeholder 1">
            <a:extLst>
              <a:ext uri="{FF2B5EF4-FFF2-40B4-BE49-F238E27FC236}">
                <a16:creationId xmlns:a16="http://schemas.microsoft.com/office/drawing/2014/main" id="{B68EF4B0-8819-414D-AB86-B8939AA104BA}"/>
              </a:ext>
            </a:extLst>
          </p:cNvPr>
          <p:cNvSpPr>
            <a:spLocks noGrp="1"/>
          </p:cNvSpPr>
          <p:nvPr>
            <p:ph type="sldNum" sz="quarter" idx="69"/>
          </p:nvPr>
        </p:nvSpPr>
        <p:spPr/>
        <p:txBody>
          <a:bodyPr/>
          <a:lstStyle/>
          <a:p>
            <a:fld id="{3847DB54-D037-B84F-B6F1-2E8DA40D09AD}" type="slidenum">
              <a:rPr lang="en-US" smtClean="0"/>
              <a:pPr/>
              <a:t>14</a:t>
            </a:fld>
            <a:endParaRPr lang="en-US"/>
          </a:p>
        </p:txBody>
      </p:sp>
      <p:pic>
        <p:nvPicPr>
          <p:cNvPr id="5" name="Content Placeholder 6">
            <a:extLst>
              <a:ext uri="{FF2B5EF4-FFF2-40B4-BE49-F238E27FC236}">
                <a16:creationId xmlns:a16="http://schemas.microsoft.com/office/drawing/2014/main" id="{6CC1ED19-B078-4877-8145-A6DE210BA718}"/>
              </a:ext>
            </a:extLst>
          </p:cNvPr>
          <p:cNvPicPr>
            <a:picLocks noChangeAspect="1"/>
          </p:cNvPicPr>
          <p:nvPr/>
        </p:nvPicPr>
        <p:blipFill>
          <a:blip r:embed="rId3"/>
          <a:stretch>
            <a:fillRect/>
          </a:stretch>
        </p:blipFill>
        <p:spPr>
          <a:xfrm>
            <a:off x="2159745" y="4040622"/>
            <a:ext cx="619228" cy="619228"/>
          </a:xfrm>
          <a:prstGeom prst="rect">
            <a:avLst/>
          </a:prstGeom>
        </p:spPr>
      </p:pic>
      <p:grpSp>
        <p:nvGrpSpPr>
          <p:cNvPr id="6" name="Group 5">
            <a:extLst>
              <a:ext uri="{FF2B5EF4-FFF2-40B4-BE49-F238E27FC236}">
                <a16:creationId xmlns:a16="http://schemas.microsoft.com/office/drawing/2014/main" id="{60E93F58-BB9E-44D6-818D-7A31268A1421}"/>
              </a:ext>
            </a:extLst>
          </p:cNvPr>
          <p:cNvGrpSpPr>
            <a:grpSpLocks noChangeAspect="1"/>
          </p:cNvGrpSpPr>
          <p:nvPr/>
        </p:nvGrpSpPr>
        <p:grpSpPr>
          <a:xfrm>
            <a:off x="4777125" y="2328078"/>
            <a:ext cx="4309154" cy="2628000"/>
            <a:chOff x="3417948" y="2373259"/>
            <a:chExt cx="6235605" cy="3817618"/>
          </a:xfrm>
        </p:grpSpPr>
        <p:sp>
          <p:nvSpPr>
            <p:cNvPr id="7" name="Rectangle: Rounded Corners 6">
              <a:extLst>
                <a:ext uri="{FF2B5EF4-FFF2-40B4-BE49-F238E27FC236}">
                  <a16:creationId xmlns:a16="http://schemas.microsoft.com/office/drawing/2014/main" id="{234379CE-A44D-4921-AABF-A4B8D8914DBB}"/>
                </a:ext>
              </a:extLst>
            </p:cNvPr>
            <p:cNvSpPr/>
            <p:nvPr/>
          </p:nvSpPr>
          <p:spPr>
            <a:xfrm>
              <a:off x="3904715" y="2373259"/>
              <a:ext cx="5748838" cy="3524965"/>
            </a:xfrm>
            <a:prstGeom prst="roundRect">
              <a:avLst>
                <a:gd name="adj" fmla="val 6376"/>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a:extLst>
                <a:ext uri="{FF2B5EF4-FFF2-40B4-BE49-F238E27FC236}">
                  <a16:creationId xmlns:a16="http://schemas.microsoft.com/office/drawing/2014/main" id="{35659902-3062-403F-9EBB-D79EA2BCB725}"/>
                </a:ext>
              </a:extLst>
            </p:cNvPr>
            <p:cNvPicPr>
              <a:picLocks noChangeAspect="1"/>
            </p:cNvPicPr>
            <p:nvPr/>
          </p:nvPicPr>
          <p:blipFill>
            <a:blip r:embed="rId4"/>
            <a:stretch>
              <a:fillRect/>
            </a:stretch>
          </p:blipFill>
          <p:spPr>
            <a:xfrm>
              <a:off x="3417948" y="5410587"/>
              <a:ext cx="780290" cy="780290"/>
            </a:xfrm>
            <a:prstGeom prst="rect">
              <a:avLst/>
            </a:prstGeom>
          </p:spPr>
        </p:pic>
        <p:pic>
          <p:nvPicPr>
            <p:cNvPr id="9" name="Picture 8">
              <a:extLst>
                <a:ext uri="{FF2B5EF4-FFF2-40B4-BE49-F238E27FC236}">
                  <a16:creationId xmlns:a16="http://schemas.microsoft.com/office/drawing/2014/main" id="{452CAF9E-A38E-48C8-8E43-3E59999B0E90}"/>
                </a:ext>
              </a:extLst>
            </p:cNvPr>
            <p:cNvPicPr>
              <a:picLocks noChangeAspect="1"/>
            </p:cNvPicPr>
            <p:nvPr/>
          </p:nvPicPr>
          <p:blipFill>
            <a:blip r:embed="rId5"/>
            <a:stretch>
              <a:fillRect/>
            </a:stretch>
          </p:blipFill>
          <p:spPr>
            <a:xfrm>
              <a:off x="6372647" y="2601363"/>
              <a:ext cx="780290" cy="780290"/>
            </a:xfrm>
            <a:prstGeom prst="rect">
              <a:avLst/>
            </a:prstGeom>
          </p:spPr>
        </p:pic>
        <p:pic>
          <p:nvPicPr>
            <p:cNvPr id="10" name="Picture 9">
              <a:extLst>
                <a:ext uri="{FF2B5EF4-FFF2-40B4-BE49-F238E27FC236}">
                  <a16:creationId xmlns:a16="http://schemas.microsoft.com/office/drawing/2014/main" id="{37A9EA94-52EE-41F0-A025-F079D4B8A30C}"/>
                </a:ext>
              </a:extLst>
            </p:cNvPr>
            <p:cNvPicPr>
              <a:picLocks noChangeAspect="1"/>
            </p:cNvPicPr>
            <p:nvPr/>
          </p:nvPicPr>
          <p:blipFill>
            <a:blip r:embed="rId6"/>
            <a:stretch>
              <a:fillRect/>
            </a:stretch>
          </p:blipFill>
          <p:spPr>
            <a:xfrm>
              <a:off x="6372647" y="4903314"/>
              <a:ext cx="780290" cy="780290"/>
            </a:xfrm>
            <a:prstGeom prst="rect">
              <a:avLst/>
            </a:prstGeom>
          </p:spPr>
        </p:pic>
        <p:grpSp>
          <p:nvGrpSpPr>
            <p:cNvPr id="11" name="Group 10">
              <a:extLst>
                <a:ext uri="{FF2B5EF4-FFF2-40B4-BE49-F238E27FC236}">
                  <a16:creationId xmlns:a16="http://schemas.microsoft.com/office/drawing/2014/main" id="{68741934-130D-496A-B810-2EC1A4F33900}"/>
                </a:ext>
              </a:extLst>
            </p:cNvPr>
            <p:cNvGrpSpPr/>
            <p:nvPr/>
          </p:nvGrpSpPr>
          <p:grpSpPr>
            <a:xfrm>
              <a:off x="4082550" y="3752338"/>
              <a:ext cx="5360485" cy="780290"/>
              <a:chOff x="4180270" y="2976967"/>
              <a:chExt cx="5360485" cy="780290"/>
            </a:xfrm>
          </p:grpSpPr>
          <p:pic>
            <p:nvPicPr>
              <p:cNvPr id="12" name="Picture 11">
                <a:extLst>
                  <a:ext uri="{FF2B5EF4-FFF2-40B4-BE49-F238E27FC236}">
                    <a16:creationId xmlns:a16="http://schemas.microsoft.com/office/drawing/2014/main" id="{EB33C8A2-75B8-46B8-A776-607F4F632069}"/>
                  </a:ext>
                </a:extLst>
              </p:cNvPr>
              <p:cNvPicPr>
                <a:picLocks noChangeAspect="1"/>
              </p:cNvPicPr>
              <p:nvPr/>
            </p:nvPicPr>
            <p:blipFill>
              <a:blip r:embed="rId7"/>
              <a:stretch>
                <a:fillRect/>
              </a:stretch>
            </p:blipFill>
            <p:spPr>
              <a:xfrm>
                <a:off x="4180270" y="2976967"/>
                <a:ext cx="780290" cy="780290"/>
              </a:xfrm>
              <a:prstGeom prst="rect">
                <a:avLst/>
              </a:prstGeom>
            </p:spPr>
          </p:pic>
          <p:pic>
            <p:nvPicPr>
              <p:cNvPr id="13" name="Picture 12">
                <a:extLst>
                  <a:ext uri="{FF2B5EF4-FFF2-40B4-BE49-F238E27FC236}">
                    <a16:creationId xmlns:a16="http://schemas.microsoft.com/office/drawing/2014/main" id="{FD03D514-3260-493F-9320-123C299D69B1}"/>
                  </a:ext>
                </a:extLst>
              </p:cNvPr>
              <p:cNvPicPr>
                <a:picLocks noChangeAspect="1"/>
              </p:cNvPicPr>
              <p:nvPr/>
            </p:nvPicPr>
            <p:blipFill>
              <a:blip r:embed="rId8"/>
              <a:stretch>
                <a:fillRect/>
              </a:stretch>
            </p:blipFill>
            <p:spPr>
              <a:xfrm>
                <a:off x="5707002" y="2976967"/>
                <a:ext cx="780290" cy="780290"/>
              </a:xfrm>
              <a:prstGeom prst="rect">
                <a:avLst/>
              </a:prstGeom>
            </p:spPr>
          </p:pic>
          <p:pic>
            <p:nvPicPr>
              <p:cNvPr id="14" name="Picture 13">
                <a:extLst>
                  <a:ext uri="{FF2B5EF4-FFF2-40B4-BE49-F238E27FC236}">
                    <a16:creationId xmlns:a16="http://schemas.microsoft.com/office/drawing/2014/main" id="{C81A2218-012D-468E-96AC-29BF80ED88D2}"/>
                  </a:ext>
                </a:extLst>
              </p:cNvPr>
              <p:cNvPicPr>
                <a:picLocks noChangeAspect="1"/>
              </p:cNvPicPr>
              <p:nvPr/>
            </p:nvPicPr>
            <p:blipFill>
              <a:blip r:embed="rId9"/>
              <a:stretch>
                <a:fillRect/>
              </a:stretch>
            </p:blipFill>
            <p:spPr>
              <a:xfrm>
                <a:off x="7233734" y="2976967"/>
                <a:ext cx="780290" cy="780290"/>
              </a:xfrm>
              <a:prstGeom prst="rect">
                <a:avLst/>
              </a:prstGeom>
            </p:spPr>
          </p:pic>
          <p:pic>
            <p:nvPicPr>
              <p:cNvPr id="15" name="Picture 14">
                <a:extLst>
                  <a:ext uri="{FF2B5EF4-FFF2-40B4-BE49-F238E27FC236}">
                    <a16:creationId xmlns:a16="http://schemas.microsoft.com/office/drawing/2014/main" id="{8C810F68-62BB-428F-84D3-75C3ECAD40F2}"/>
                  </a:ext>
                </a:extLst>
              </p:cNvPr>
              <p:cNvPicPr>
                <a:picLocks noChangeAspect="1"/>
              </p:cNvPicPr>
              <p:nvPr/>
            </p:nvPicPr>
            <p:blipFill>
              <a:blip r:embed="rId10"/>
              <a:stretch>
                <a:fillRect/>
              </a:stretch>
            </p:blipFill>
            <p:spPr>
              <a:xfrm>
                <a:off x="8760465" y="2976967"/>
                <a:ext cx="780290" cy="780290"/>
              </a:xfrm>
              <a:prstGeom prst="rect">
                <a:avLst/>
              </a:prstGeom>
            </p:spPr>
          </p:pic>
        </p:grpSp>
      </p:grpSp>
      <p:pic>
        <p:nvPicPr>
          <p:cNvPr id="16" name="Picture 15">
            <a:extLst>
              <a:ext uri="{FF2B5EF4-FFF2-40B4-BE49-F238E27FC236}">
                <a16:creationId xmlns:a16="http://schemas.microsoft.com/office/drawing/2014/main" id="{DE90AE0D-B1CA-4F75-AE38-62036BA45001}"/>
              </a:ext>
            </a:extLst>
          </p:cNvPr>
          <p:cNvPicPr>
            <a:picLocks noChangeAspect="1"/>
          </p:cNvPicPr>
          <p:nvPr/>
        </p:nvPicPr>
        <p:blipFill>
          <a:blip r:embed="rId11"/>
          <a:stretch>
            <a:fillRect/>
          </a:stretch>
        </p:blipFill>
        <p:spPr>
          <a:xfrm>
            <a:off x="2159745" y="2543159"/>
            <a:ext cx="619228" cy="619228"/>
          </a:xfrm>
          <a:prstGeom prst="rect">
            <a:avLst/>
          </a:prstGeom>
        </p:spPr>
      </p:pic>
      <p:grpSp>
        <p:nvGrpSpPr>
          <p:cNvPr id="17" name="Group 16">
            <a:extLst>
              <a:ext uri="{FF2B5EF4-FFF2-40B4-BE49-F238E27FC236}">
                <a16:creationId xmlns:a16="http://schemas.microsoft.com/office/drawing/2014/main" id="{3599877C-1BA5-4143-B809-2E46DD7428E8}"/>
              </a:ext>
            </a:extLst>
          </p:cNvPr>
          <p:cNvGrpSpPr/>
          <p:nvPr/>
        </p:nvGrpSpPr>
        <p:grpSpPr>
          <a:xfrm>
            <a:off x="9554142" y="2685604"/>
            <a:ext cx="2193007" cy="1816122"/>
            <a:chOff x="9744293" y="2692581"/>
            <a:chExt cx="2193007" cy="1816122"/>
          </a:xfrm>
        </p:grpSpPr>
        <p:sp>
          <p:nvSpPr>
            <p:cNvPr id="18" name="Freeform 5">
              <a:extLst>
                <a:ext uri="{FF2B5EF4-FFF2-40B4-BE49-F238E27FC236}">
                  <a16:creationId xmlns:a16="http://schemas.microsoft.com/office/drawing/2014/main" id="{B461F663-5E8C-43E5-A3EF-BD1A43F763EE}"/>
                </a:ext>
              </a:extLst>
            </p:cNvPr>
            <p:cNvSpPr>
              <a:spLocks noEditPoints="1"/>
            </p:cNvSpPr>
            <p:nvPr/>
          </p:nvSpPr>
          <p:spPr bwMode="auto">
            <a:xfrm>
              <a:off x="10024752" y="2905842"/>
              <a:ext cx="1590222" cy="1602861"/>
            </a:xfrm>
            <a:custGeom>
              <a:avLst/>
              <a:gdLst>
                <a:gd name="T0" fmla="*/ 768 w 1806"/>
                <a:gd name="T1" fmla="*/ 48 h 1804"/>
                <a:gd name="T2" fmla="*/ 1092 w 1806"/>
                <a:gd name="T3" fmla="*/ 85 h 1804"/>
                <a:gd name="T4" fmla="*/ 1028 w 1806"/>
                <a:gd name="T5" fmla="*/ 2 h 1804"/>
                <a:gd name="T6" fmla="*/ 1092 w 1806"/>
                <a:gd name="T7" fmla="*/ 85 h 1804"/>
                <a:gd name="T8" fmla="*/ 1229 w 1806"/>
                <a:gd name="T9" fmla="*/ 387 h 1804"/>
                <a:gd name="T10" fmla="*/ 990 w 1806"/>
                <a:gd name="T11" fmla="*/ 121 h 1804"/>
                <a:gd name="T12" fmla="*/ 750 w 1806"/>
                <a:gd name="T13" fmla="*/ 206 h 1804"/>
                <a:gd name="T14" fmla="*/ 639 w 1806"/>
                <a:gd name="T15" fmla="*/ 114 h 1804"/>
                <a:gd name="T16" fmla="*/ 675 w 1806"/>
                <a:gd name="T17" fmla="*/ 245 h 1804"/>
                <a:gd name="T18" fmla="*/ 665 w 1806"/>
                <a:gd name="T19" fmla="*/ 54 h 1804"/>
                <a:gd name="T20" fmla="*/ 773 w 1806"/>
                <a:gd name="T21" fmla="*/ 819 h 1804"/>
                <a:gd name="T22" fmla="*/ 379 w 1806"/>
                <a:gd name="T23" fmla="*/ 590 h 1804"/>
                <a:gd name="T24" fmla="*/ 1215 w 1806"/>
                <a:gd name="T25" fmla="*/ 47 h 1804"/>
                <a:gd name="T26" fmla="*/ 1277 w 1806"/>
                <a:gd name="T27" fmla="*/ 93 h 1804"/>
                <a:gd name="T28" fmla="*/ 653 w 1806"/>
                <a:gd name="T29" fmla="*/ 1697 h 1804"/>
                <a:gd name="T30" fmla="*/ 651 w 1806"/>
                <a:gd name="T31" fmla="*/ 1710 h 1804"/>
                <a:gd name="T32" fmla="*/ 841 w 1806"/>
                <a:gd name="T33" fmla="*/ 1796 h 1804"/>
                <a:gd name="T34" fmla="*/ 1182 w 1806"/>
                <a:gd name="T35" fmla="*/ 1748 h 1804"/>
                <a:gd name="T36" fmla="*/ 1302 w 1806"/>
                <a:gd name="T37" fmla="*/ 1523 h 1804"/>
                <a:gd name="T38" fmla="*/ 1081 w 1806"/>
                <a:gd name="T39" fmla="*/ 1392 h 1804"/>
                <a:gd name="T40" fmla="*/ 1363 w 1806"/>
                <a:gd name="T41" fmla="*/ 1002 h 1804"/>
                <a:gd name="T42" fmla="*/ 728 w 1806"/>
                <a:gd name="T43" fmla="*/ 1328 h 1804"/>
                <a:gd name="T44" fmla="*/ 1259 w 1806"/>
                <a:gd name="T45" fmla="*/ 465 h 1804"/>
                <a:gd name="T46" fmla="*/ 861 w 1806"/>
                <a:gd name="T47" fmla="*/ 847 h 1804"/>
                <a:gd name="T48" fmla="*/ 1053 w 1806"/>
                <a:gd name="T49" fmla="*/ 156 h 1804"/>
                <a:gd name="T50" fmla="*/ 117 w 1806"/>
                <a:gd name="T51" fmla="*/ 1178 h 1804"/>
                <a:gd name="T52" fmla="*/ 233 w 1806"/>
                <a:gd name="T53" fmla="*/ 1504 h 1804"/>
                <a:gd name="T54" fmla="*/ 559 w 1806"/>
                <a:gd name="T55" fmla="*/ 1687 h 1804"/>
                <a:gd name="T56" fmla="*/ 560 w 1806"/>
                <a:gd name="T57" fmla="*/ 1672 h 1804"/>
                <a:gd name="T58" fmla="*/ 117 w 1806"/>
                <a:gd name="T59" fmla="*/ 1178 h 1804"/>
                <a:gd name="T60" fmla="*/ 630 w 1806"/>
                <a:gd name="T61" fmla="*/ 1297 h 1804"/>
                <a:gd name="T62" fmla="*/ 41 w 1806"/>
                <a:gd name="T63" fmla="*/ 1185 h 1804"/>
                <a:gd name="T64" fmla="*/ 0 w 1806"/>
                <a:gd name="T65" fmla="*/ 1012 h 1804"/>
                <a:gd name="T66" fmla="*/ 154 w 1806"/>
                <a:gd name="T67" fmla="*/ 382 h 1804"/>
                <a:gd name="T68" fmla="*/ 258 w 1806"/>
                <a:gd name="T69" fmla="*/ 609 h 1804"/>
                <a:gd name="T70" fmla="*/ 1651 w 1806"/>
                <a:gd name="T71" fmla="*/ 1427 h 1804"/>
                <a:gd name="T72" fmla="*/ 1444 w 1806"/>
                <a:gd name="T73" fmla="*/ 885 h 1804"/>
                <a:gd name="T74" fmla="*/ 1329 w 1806"/>
                <a:gd name="T75" fmla="*/ 454 h 1804"/>
                <a:gd name="T76" fmla="*/ 1769 w 1806"/>
                <a:gd name="T77" fmla="*/ 648 h 1804"/>
                <a:gd name="T78" fmla="*/ 1506 w 1806"/>
                <a:gd name="T79" fmla="*/ 220 h 1804"/>
                <a:gd name="T80" fmla="*/ 1441 w 1806"/>
                <a:gd name="T81" fmla="*/ 268 h 1804"/>
                <a:gd name="T82" fmla="*/ 1210 w 1806"/>
                <a:gd name="T83" fmla="*/ 141 h 1804"/>
                <a:gd name="T84" fmla="*/ 1295 w 1806"/>
                <a:gd name="T85" fmla="*/ 379 h 1804"/>
                <a:gd name="T86" fmla="*/ 1455 w 1806"/>
                <a:gd name="T87" fmla="*/ 989 h 1804"/>
                <a:gd name="T88" fmla="*/ 1770 w 1806"/>
                <a:gd name="T89" fmla="*/ 1206 h 1804"/>
                <a:gd name="T90" fmla="*/ 1800 w 1806"/>
                <a:gd name="T91" fmla="*/ 1101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06" h="1804">
                  <a:moveTo>
                    <a:pt x="1012" y="77"/>
                  </a:moveTo>
                  <a:cubicBezTo>
                    <a:pt x="968" y="43"/>
                    <a:pt x="923" y="20"/>
                    <a:pt x="878" y="7"/>
                  </a:cubicBezTo>
                  <a:cubicBezTo>
                    <a:pt x="833" y="15"/>
                    <a:pt x="795" y="29"/>
                    <a:pt x="768" y="48"/>
                  </a:cubicBezTo>
                  <a:cubicBezTo>
                    <a:pt x="794" y="48"/>
                    <a:pt x="819" y="49"/>
                    <a:pt x="844" y="51"/>
                  </a:cubicBezTo>
                  <a:cubicBezTo>
                    <a:pt x="900" y="55"/>
                    <a:pt x="956" y="64"/>
                    <a:pt x="1012" y="77"/>
                  </a:cubicBezTo>
                  <a:close/>
                  <a:moveTo>
                    <a:pt x="1092" y="85"/>
                  </a:moveTo>
                  <a:cubicBezTo>
                    <a:pt x="1102" y="65"/>
                    <a:pt x="1111" y="48"/>
                    <a:pt x="1120" y="34"/>
                  </a:cubicBezTo>
                  <a:cubicBezTo>
                    <a:pt x="1123" y="30"/>
                    <a:pt x="1126" y="25"/>
                    <a:pt x="1128" y="21"/>
                  </a:cubicBezTo>
                  <a:cubicBezTo>
                    <a:pt x="1095" y="13"/>
                    <a:pt x="1061" y="7"/>
                    <a:pt x="1028" y="2"/>
                  </a:cubicBezTo>
                  <a:cubicBezTo>
                    <a:pt x="1023" y="2"/>
                    <a:pt x="1018" y="2"/>
                    <a:pt x="1013" y="1"/>
                  </a:cubicBezTo>
                  <a:cubicBezTo>
                    <a:pt x="1006" y="1"/>
                    <a:pt x="999" y="0"/>
                    <a:pt x="992" y="0"/>
                  </a:cubicBezTo>
                  <a:cubicBezTo>
                    <a:pt x="1026" y="22"/>
                    <a:pt x="1060" y="50"/>
                    <a:pt x="1092" y="85"/>
                  </a:cubicBezTo>
                  <a:close/>
                  <a:moveTo>
                    <a:pt x="1022" y="365"/>
                  </a:moveTo>
                  <a:cubicBezTo>
                    <a:pt x="1065" y="376"/>
                    <a:pt x="1108" y="383"/>
                    <a:pt x="1150" y="387"/>
                  </a:cubicBezTo>
                  <a:cubicBezTo>
                    <a:pt x="1176" y="389"/>
                    <a:pt x="1203" y="389"/>
                    <a:pt x="1229" y="387"/>
                  </a:cubicBezTo>
                  <a:cubicBezTo>
                    <a:pt x="1192" y="302"/>
                    <a:pt x="1150" y="228"/>
                    <a:pt x="1103" y="167"/>
                  </a:cubicBezTo>
                  <a:cubicBezTo>
                    <a:pt x="1078" y="221"/>
                    <a:pt x="1051" y="288"/>
                    <a:pt x="1022" y="365"/>
                  </a:cubicBezTo>
                  <a:close/>
                  <a:moveTo>
                    <a:pt x="990" y="121"/>
                  </a:moveTo>
                  <a:cubicBezTo>
                    <a:pt x="949" y="113"/>
                    <a:pt x="908" y="107"/>
                    <a:pt x="867" y="104"/>
                  </a:cubicBezTo>
                  <a:cubicBezTo>
                    <a:pt x="820" y="101"/>
                    <a:pt x="772" y="101"/>
                    <a:pt x="724" y="104"/>
                  </a:cubicBezTo>
                  <a:cubicBezTo>
                    <a:pt x="715" y="135"/>
                    <a:pt x="724" y="170"/>
                    <a:pt x="750" y="206"/>
                  </a:cubicBezTo>
                  <a:cubicBezTo>
                    <a:pt x="829" y="168"/>
                    <a:pt x="910" y="139"/>
                    <a:pt x="990" y="121"/>
                  </a:cubicBezTo>
                  <a:close/>
                  <a:moveTo>
                    <a:pt x="675" y="245"/>
                  </a:moveTo>
                  <a:cubicBezTo>
                    <a:pt x="644" y="201"/>
                    <a:pt x="632" y="156"/>
                    <a:pt x="639" y="114"/>
                  </a:cubicBezTo>
                  <a:cubicBezTo>
                    <a:pt x="501" y="137"/>
                    <a:pt x="373" y="190"/>
                    <a:pt x="270" y="270"/>
                  </a:cubicBezTo>
                  <a:cubicBezTo>
                    <a:pt x="236" y="347"/>
                    <a:pt x="255" y="438"/>
                    <a:pt x="324" y="528"/>
                  </a:cubicBezTo>
                  <a:cubicBezTo>
                    <a:pt x="424" y="416"/>
                    <a:pt x="545" y="318"/>
                    <a:pt x="675" y="245"/>
                  </a:cubicBezTo>
                  <a:close/>
                  <a:moveTo>
                    <a:pt x="700" y="17"/>
                  </a:moveTo>
                  <a:cubicBezTo>
                    <a:pt x="631" y="33"/>
                    <a:pt x="564" y="57"/>
                    <a:pt x="501" y="88"/>
                  </a:cubicBezTo>
                  <a:cubicBezTo>
                    <a:pt x="553" y="71"/>
                    <a:pt x="608" y="60"/>
                    <a:pt x="665" y="54"/>
                  </a:cubicBezTo>
                  <a:cubicBezTo>
                    <a:pt x="674" y="41"/>
                    <a:pt x="686" y="28"/>
                    <a:pt x="700" y="17"/>
                  </a:cubicBezTo>
                  <a:close/>
                  <a:moveTo>
                    <a:pt x="379" y="590"/>
                  </a:moveTo>
                  <a:cubicBezTo>
                    <a:pt x="473" y="682"/>
                    <a:pt x="612" y="763"/>
                    <a:pt x="773" y="819"/>
                  </a:cubicBezTo>
                  <a:cubicBezTo>
                    <a:pt x="822" y="676"/>
                    <a:pt x="875" y="537"/>
                    <a:pt x="927" y="417"/>
                  </a:cubicBezTo>
                  <a:cubicBezTo>
                    <a:pt x="843" y="386"/>
                    <a:pt x="770" y="343"/>
                    <a:pt x="719" y="295"/>
                  </a:cubicBezTo>
                  <a:cubicBezTo>
                    <a:pt x="593" y="372"/>
                    <a:pt x="476" y="474"/>
                    <a:pt x="379" y="590"/>
                  </a:cubicBezTo>
                  <a:close/>
                  <a:moveTo>
                    <a:pt x="1277" y="93"/>
                  </a:moveTo>
                  <a:cubicBezTo>
                    <a:pt x="1291" y="94"/>
                    <a:pt x="1304" y="96"/>
                    <a:pt x="1317" y="98"/>
                  </a:cubicBezTo>
                  <a:cubicBezTo>
                    <a:pt x="1287" y="79"/>
                    <a:pt x="1252" y="61"/>
                    <a:pt x="1215" y="47"/>
                  </a:cubicBezTo>
                  <a:cubicBezTo>
                    <a:pt x="1208" y="45"/>
                    <a:pt x="1201" y="42"/>
                    <a:pt x="1193" y="40"/>
                  </a:cubicBezTo>
                  <a:cubicBezTo>
                    <a:pt x="1180" y="49"/>
                    <a:pt x="1162" y="69"/>
                    <a:pt x="1143" y="96"/>
                  </a:cubicBezTo>
                  <a:cubicBezTo>
                    <a:pt x="1189" y="91"/>
                    <a:pt x="1234" y="90"/>
                    <a:pt x="1277" y="93"/>
                  </a:cubicBezTo>
                  <a:close/>
                  <a:moveTo>
                    <a:pt x="1057" y="1524"/>
                  </a:moveTo>
                  <a:cubicBezTo>
                    <a:pt x="937" y="1515"/>
                    <a:pt x="817" y="1493"/>
                    <a:pt x="697" y="1459"/>
                  </a:cubicBezTo>
                  <a:cubicBezTo>
                    <a:pt x="676" y="1555"/>
                    <a:pt x="661" y="1635"/>
                    <a:pt x="653" y="1697"/>
                  </a:cubicBezTo>
                  <a:cubicBezTo>
                    <a:pt x="652" y="1701"/>
                    <a:pt x="652" y="1704"/>
                    <a:pt x="652" y="1708"/>
                  </a:cubicBezTo>
                  <a:cubicBezTo>
                    <a:pt x="651" y="1709"/>
                    <a:pt x="651" y="1709"/>
                    <a:pt x="651" y="1709"/>
                  </a:cubicBezTo>
                  <a:cubicBezTo>
                    <a:pt x="651" y="1710"/>
                    <a:pt x="651" y="1710"/>
                    <a:pt x="651" y="1710"/>
                  </a:cubicBezTo>
                  <a:cubicBezTo>
                    <a:pt x="650" y="1725"/>
                    <a:pt x="648" y="1738"/>
                    <a:pt x="647" y="1750"/>
                  </a:cubicBezTo>
                  <a:cubicBezTo>
                    <a:pt x="647" y="1753"/>
                    <a:pt x="647" y="1757"/>
                    <a:pt x="647" y="1760"/>
                  </a:cubicBezTo>
                  <a:cubicBezTo>
                    <a:pt x="710" y="1779"/>
                    <a:pt x="775" y="1791"/>
                    <a:pt x="841" y="1796"/>
                  </a:cubicBezTo>
                  <a:cubicBezTo>
                    <a:pt x="953" y="1804"/>
                    <a:pt x="1063" y="1792"/>
                    <a:pt x="1169" y="1762"/>
                  </a:cubicBezTo>
                  <a:cubicBezTo>
                    <a:pt x="1170" y="1760"/>
                    <a:pt x="1172" y="1759"/>
                    <a:pt x="1173" y="1758"/>
                  </a:cubicBezTo>
                  <a:cubicBezTo>
                    <a:pt x="1176" y="1755"/>
                    <a:pt x="1179" y="1751"/>
                    <a:pt x="1182" y="1748"/>
                  </a:cubicBezTo>
                  <a:cubicBezTo>
                    <a:pt x="1183" y="1747"/>
                    <a:pt x="1183" y="1746"/>
                    <a:pt x="1184" y="1746"/>
                  </a:cubicBezTo>
                  <a:cubicBezTo>
                    <a:pt x="1185" y="1744"/>
                    <a:pt x="1185" y="1744"/>
                    <a:pt x="1185" y="1744"/>
                  </a:cubicBezTo>
                  <a:cubicBezTo>
                    <a:pt x="1232" y="1689"/>
                    <a:pt x="1272" y="1615"/>
                    <a:pt x="1302" y="1523"/>
                  </a:cubicBezTo>
                  <a:cubicBezTo>
                    <a:pt x="1224" y="1530"/>
                    <a:pt x="1141" y="1530"/>
                    <a:pt x="1057" y="1524"/>
                  </a:cubicBezTo>
                  <a:close/>
                  <a:moveTo>
                    <a:pt x="728" y="1328"/>
                  </a:moveTo>
                  <a:cubicBezTo>
                    <a:pt x="845" y="1362"/>
                    <a:pt x="964" y="1383"/>
                    <a:pt x="1081" y="1392"/>
                  </a:cubicBezTo>
                  <a:cubicBezTo>
                    <a:pt x="1170" y="1399"/>
                    <a:pt x="1256" y="1398"/>
                    <a:pt x="1337" y="1389"/>
                  </a:cubicBezTo>
                  <a:cubicBezTo>
                    <a:pt x="1348" y="1333"/>
                    <a:pt x="1356" y="1273"/>
                    <a:pt x="1360" y="1212"/>
                  </a:cubicBezTo>
                  <a:cubicBezTo>
                    <a:pt x="1366" y="1144"/>
                    <a:pt x="1366" y="1074"/>
                    <a:pt x="1363" y="1002"/>
                  </a:cubicBezTo>
                  <a:cubicBezTo>
                    <a:pt x="1293" y="1008"/>
                    <a:pt x="1219" y="1009"/>
                    <a:pt x="1143" y="1003"/>
                  </a:cubicBezTo>
                  <a:cubicBezTo>
                    <a:pt x="1040" y="995"/>
                    <a:pt x="935" y="977"/>
                    <a:pt x="831" y="947"/>
                  </a:cubicBezTo>
                  <a:cubicBezTo>
                    <a:pt x="792" y="1081"/>
                    <a:pt x="757" y="1209"/>
                    <a:pt x="728" y="1328"/>
                  </a:cubicBezTo>
                  <a:close/>
                  <a:moveTo>
                    <a:pt x="1151" y="899"/>
                  </a:moveTo>
                  <a:cubicBezTo>
                    <a:pt x="1222" y="904"/>
                    <a:pt x="1290" y="904"/>
                    <a:pt x="1356" y="898"/>
                  </a:cubicBezTo>
                  <a:cubicBezTo>
                    <a:pt x="1340" y="746"/>
                    <a:pt x="1307" y="597"/>
                    <a:pt x="1259" y="465"/>
                  </a:cubicBezTo>
                  <a:cubicBezTo>
                    <a:pt x="1224" y="468"/>
                    <a:pt x="1187" y="468"/>
                    <a:pt x="1149" y="465"/>
                  </a:cubicBezTo>
                  <a:cubicBezTo>
                    <a:pt x="1098" y="461"/>
                    <a:pt x="1047" y="452"/>
                    <a:pt x="995" y="439"/>
                  </a:cubicBezTo>
                  <a:cubicBezTo>
                    <a:pt x="951" y="561"/>
                    <a:pt x="905" y="702"/>
                    <a:pt x="861" y="847"/>
                  </a:cubicBezTo>
                  <a:cubicBezTo>
                    <a:pt x="957" y="874"/>
                    <a:pt x="1055" y="892"/>
                    <a:pt x="1151" y="899"/>
                  </a:cubicBezTo>
                  <a:close/>
                  <a:moveTo>
                    <a:pt x="958" y="345"/>
                  </a:moveTo>
                  <a:cubicBezTo>
                    <a:pt x="992" y="272"/>
                    <a:pt x="1024" y="208"/>
                    <a:pt x="1053" y="156"/>
                  </a:cubicBezTo>
                  <a:cubicBezTo>
                    <a:pt x="967" y="175"/>
                    <a:pt x="880" y="207"/>
                    <a:pt x="794" y="252"/>
                  </a:cubicBezTo>
                  <a:cubicBezTo>
                    <a:pt x="836" y="289"/>
                    <a:pt x="893" y="321"/>
                    <a:pt x="958" y="345"/>
                  </a:cubicBezTo>
                  <a:close/>
                  <a:moveTo>
                    <a:pt x="117" y="1178"/>
                  </a:moveTo>
                  <a:cubicBezTo>
                    <a:pt x="112" y="1249"/>
                    <a:pt x="118" y="1316"/>
                    <a:pt x="134" y="1377"/>
                  </a:cubicBezTo>
                  <a:cubicBezTo>
                    <a:pt x="151" y="1403"/>
                    <a:pt x="169" y="1429"/>
                    <a:pt x="189" y="1453"/>
                  </a:cubicBezTo>
                  <a:cubicBezTo>
                    <a:pt x="203" y="1470"/>
                    <a:pt x="217" y="1487"/>
                    <a:pt x="233" y="1504"/>
                  </a:cubicBezTo>
                  <a:cubicBezTo>
                    <a:pt x="323" y="1601"/>
                    <a:pt x="435" y="1679"/>
                    <a:pt x="558" y="1729"/>
                  </a:cubicBezTo>
                  <a:cubicBezTo>
                    <a:pt x="558" y="1716"/>
                    <a:pt x="558" y="1703"/>
                    <a:pt x="559" y="1688"/>
                  </a:cubicBezTo>
                  <a:cubicBezTo>
                    <a:pt x="559" y="1687"/>
                    <a:pt x="559" y="1687"/>
                    <a:pt x="559" y="1687"/>
                  </a:cubicBezTo>
                  <a:cubicBezTo>
                    <a:pt x="559" y="1685"/>
                    <a:pt x="559" y="1685"/>
                    <a:pt x="559" y="1685"/>
                  </a:cubicBezTo>
                  <a:cubicBezTo>
                    <a:pt x="560" y="1678"/>
                    <a:pt x="560" y="1678"/>
                    <a:pt x="560" y="1678"/>
                  </a:cubicBezTo>
                  <a:cubicBezTo>
                    <a:pt x="560" y="1672"/>
                    <a:pt x="560" y="1672"/>
                    <a:pt x="560" y="1672"/>
                  </a:cubicBezTo>
                  <a:cubicBezTo>
                    <a:pt x="565" y="1607"/>
                    <a:pt x="579" y="1525"/>
                    <a:pt x="599" y="1429"/>
                  </a:cubicBezTo>
                  <a:cubicBezTo>
                    <a:pt x="406" y="1362"/>
                    <a:pt x="237" y="1265"/>
                    <a:pt x="119" y="1156"/>
                  </a:cubicBezTo>
                  <a:cubicBezTo>
                    <a:pt x="118" y="1163"/>
                    <a:pt x="118" y="1171"/>
                    <a:pt x="117" y="1178"/>
                  </a:cubicBezTo>
                  <a:close/>
                  <a:moveTo>
                    <a:pt x="316" y="673"/>
                  </a:moveTo>
                  <a:cubicBezTo>
                    <a:pt x="237" y="783"/>
                    <a:pt x="180" y="898"/>
                    <a:pt x="147" y="1014"/>
                  </a:cubicBezTo>
                  <a:cubicBezTo>
                    <a:pt x="260" y="1128"/>
                    <a:pt x="431" y="1228"/>
                    <a:pt x="630" y="1297"/>
                  </a:cubicBezTo>
                  <a:cubicBezTo>
                    <a:pt x="660" y="1178"/>
                    <a:pt x="697" y="1050"/>
                    <a:pt x="740" y="918"/>
                  </a:cubicBezTo>
                  <a:cubicBezTo>
                    <a:pt x="568" y="858"/>
                    <a:pt x="418" y="771"/>
                    <a:pt x="316" y="673"/>
                  </a:cubicBezTo>
                  <a:close/>
                  <a:moveTo>
                    <a:pt x="41" y="1185"/>
                  </a:moveTo>
                  <a:cubicBezTo>
                    <a:pt x="41" y="1169"/>
                    <a:pt x="41" y="1152"/>
                    <a:pt x="43" y="1136"/>
                  </a:cubicBezTo>
                  <a:cubicBezTo>
                    <a:pt x="44" y="1118"/>
                    <a:pt x="46" y="1100"/>
                    <a:pt x="49" y="1081"/>
                  </a:cubicBezTo>
                  <a:cubicBezTo>
                    <a:pt x="30" y="1058"/>
                    <a:pt x="14" y="1035"/>
                    <a:pt x="0" y="1012"/>
                  </a:cubicBezTo>
                  <a:cubicBezTo>
                    <a:pt x="7" y="1071"/>
                    <a:pt x="21" y="1129"/>
                    <a:pt x="41" y="1185"/>
                  </a:cubicBezTo>
                  <a:close/>
                  <a:moveTo>
                    <a:pt x="169" y="364"/>
                  </a:moveTo>
                  <a:cubicBezTo>
                    <a:pt x="164" y="370"/>
                    <a:pt x="159" y="376"/>
                    <a:pt x="154" y="382"/>
                  </a:cubicBezTo>
                  <a:cubicBezTo>
                    <a:pt x="77" y="491"/>
                    <a:pt x="26" y="614"/>
                    <a:pt x="4" y="747"/>
                  </a:cubicBezTo>
                  <a:cubicBezTo>
                    <a:pt x="8" y="809"/>
                    <a:pt x="34" y="874"/>
                    <a:pt x="82" y="939"/>
                  </a:cubicBezTo>
                  <a:cubicBezTo>
                    <a:pt x="119" y="825"/>
                    <a:pt x="178" y="714"/>
                    <a:pt x="258" y="609"/>
                  </a:cubicBezTo>
                  <a:cubicBezTo>
                    <a:pt x="192" y="527"/>
                    <a:pt x="162" y="443"/>
                    <a:pt x="169" y="364"/>
                  </a:cubicBezTo>
                  <a:close/>
                  <a:moveTo>
                    <a:pt x="1312" y="1707"/>
                  </a:moveTo>
                  <a:cubicBezTo>
                    <a:pt x="1447" y="1642"/>
                    <a:pt x="1563" y="1547"/>
                    <a:pt x="1651" y="1427"/>
                  </a:cubicBezTo>
                  <a:cubicBezTo>
                    <a:pt x="1582" y="1465"/>
                    <a:pt x="1500" y="1492"/>
                    <a:pt x="1404" y="1509"/>
                  </a:cubicBezTo>
                  <a:cubicBezTo>
                    <a:pt x="1380" y="1586"/>
                    <a:pt x="1349" y="1652"/>
                    <a:pt x="1312" y="1707"/>
                  </a:cubicBezTo>
                  <a:close/>
                  <a:moveTo>
                    <a:pt x="1444" y="885"/>
                  </a:moveTo>
                  <a:cubicBezTo>
                    <a:pt x="1581" y="859"/>
                    <a:pt x="1684" y="804"/>
                    <a:pt x="1736" y="730"/>
                  </a:cubicBezTo>
                  <a:cubicBezTo>
                    <a:pt x="1680" y="599"/>
                    <a:pt x="1593" y="476"/>
                    <a:pt x="1481" y="375"/>
                  </a:cubicBezTo>
                  <a:cubicBezTo>
                    <a:pt x="1448" y="412"/>
                    <a:pt x="1396" y="439"/>
                    <a:pt x="1329" y="454"/>
                  </a:cubicBezTo>
                  <a:cubicBezTo>
                    <a:pt x="1384" y="586"/>
                    <a:pt x="1424" y="735"/>
                    <a:pt x="1444" y="885"/>
                  </a:cubicBezTo>
                  <a:close/>
                  <a:moveTo>
                    <a:pt x="1511" y="323"/>
                  </a:moveTo>
                  <a:cubicBezTo>
                    <a:pt x="1620" y="415"/>
                    <a:pt x="1709" y="527"/>
                    <a:pt x="1769" y="648"/>
                  </a:cubicBezTo>
                  <a:cubicBezTo>
                    <a:pt x="1772" y="629"/>
                    <a:pt x="1773" y="610"/>
                    <a:pt x="1771" y="591"/>
                  </a:cubicBezTo>
                  <a:cubicBezTo>
                    <a:pt x="1721" y="456"/>
                    <a:pt x="1638" y="333"/>
                    <a:pt x="1530" y="235"/>
                  </a:cubicBezTo>
                  <a:cubicBezTo>
                    <a:pt x="1523" y="230"/>
                    <a:pt x="1514" y="225"/>
                    <a:pt x="1506" y="220"/>
                  </a:cubicBezTo>
                  <a:cubicBezTo>
                    <a:pt x="1520" y="255"/>
                    <a:pt x="1522" y="290"/>
                    <a:pt x="1511" y="323"/>
                  </a:cubicBezTo>
                  <a:close/>
                  <a:moveTo>
                    <a:pt x="1210" y="141"/>
                  </a:moveTo>
                  <a:cubicBezTo>
                    <a:pt x="1292" y="175"/>
                    <a:pt x="1370" y="217"/>
                    <a:pt x="1441" y="268"/>
                  </a:cubicBezTo>
                  <a:cubicBezTo>
                    <a:pt x="1444" y="239"/>
                    <a:pt x="1432" y="206"/>
                    <a:pt x="1406" y="174"/>
                  </a:cubicBezTo>
                  <a:cubicBezTo>
                    <a:pt x="1358" y="157"/>
                    <a:pt x="1306" y="147"/>
                    <a:pt x="1252" y="143"/>
                  </a:cubicBezTo>
                  <a:cubicBezTo>
                    <a:pt x="1238" y="142"/>
                    <a:pt x="1224" y="141"/>
                    <a:pt x="1210" y="141"/>
                  </a:cubicBezTo>
                  <a:close/>
                  <a:moveTo>
                    <a:pt x="1416" y="320"/>
                  </a:moveTo>
                  <a:cubicBezTo>
                    <a:pt x="1341" y="262"/>
                    <a:pt x="1259" y="213"/>
                    <a:pt x="1171" y="176"/>
                  </a:cubicBezTo>
                  <a:cubicBezTo>
                    <a:pt x="1217" y="235"/>
                    <a:pt x="1258" y="303"/>
                    <a:pt x="1295" y="379"/>
                  </a:cubicBezTo>
                  <a:cubicBezTo>
                    <a:pt x="1349" y="368"/>
                    <a:pt x="1392" y="347"/>
                    <a:pt x="1416" y="320"/>
                  </a:cubicBezTo>
                  <a:close/>
                  <a:moveTo>
                    <a:pt x="1772" y="833"/>
                  </a:moveTo>
                  <a:cubicBezTo>
                    <a:pt x="1707" y="908"/>
                    <a:pt x="1595" y="963"/>
                    <a:pt x="1455" y="989"/>
                  </a:cubicBezTo>
                  <a:cubicBezTo>
                    <a:pt x="1461" y="1072"/>
                    <a:pt x="1461" y="1153"/>
                    <a:pt x="1455" y="1231"/>
                  </a:cubicBezTo>
                  <a:cubicBezTo>
                    <a:pt x="1451" y="1280"/>
                    <a:pt x="1445" y="1328"/>
                    <a:pt x="1437" y="1375"/>
                  </a:cubicBezTo>
                  <a:cubicBezTo>
                    <a:pt x="1590" y="1345"/>
                    <a:pt x="1705" y="1287"/>
                    <a:pt x="1770" y="1206"/>
                  </a:cubicBezTo>
                  <a:cubicBezTo>
                    <a:pt x="1781" y="1177"/>
                    <a:pt x="1791" y="1146"/>
                    <a:pt x="1799" y="1115"/>
                  </a:cubicBezTo>
                  <a:cubicBezTo>
                    <a:pt x="1799" y="1114"/>
                    <a:pt x="1799" y="1114"/>
                    <a:pt x="1799" y="1114"/>
                  </a:cubicBezTo>
                  <a:cubicBezTo>
                    <a:pt x="1799" y="1110"/>
                    <a:pt x="1800" y="1105"/>
                    <a:pt x="1800" y="1101"/>
                  </a:cubicBezTo>
                  <a:cubicBezTo>
                    <a:pt x="1806" y="1013"/>
                    <a:pt x="1797" y="923"/>
                    <a:pt x="1772" y="83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IE"/>
            </a:p>
          </p:txBody>
        </p:sp>
        <p:pic>
          <p:nvPicPr>
            <p:cNvPr id="19" name="Picture 18">
              <a:extLst>
                <a:ext uri="{FF2B5EF4-FFF2-40B4-BE49-F238E27FC236}">
                  <a16:creationId xmlns:a16="http://schemas.microsoft.com/office/drawing/2014/main" id="{5BD8C26B-FC50-4425-9C79-7AD57CB16C7E}"/>
                </a:ext>
              </a:extLst>
            </p:cNvPr>
            <p:cNvPicPr>
              <a:picLocks noChangeAspect="1"/>
            </p:cNvPicPr>
            <p:nvPr/>
          </p:nvPicPr>
          <p:blipFill>
            <a:blip r:embed="rId12"/>
            <a:stretch>
              <a:fillRect/>
            </a:stretch>
          </p:blipFill>
          <p:spPr>
            <a:xfrm>
              <a:off x="10155075" y="2692581"/>
              <a:ext cx="426521" cy="426521"/>
            </a:xfrm>
            <a:prstGeom prst="rect">
              <a:avLst/>
            </a:prstGeom>
          </p:spPr>
        </p:pic>
        <p:pic>
          <p:nvPicPr>
            <p:cNvPr id="20" name="Picture 19">
              <a:extLst>
                <a:ext uri="{FF2B5EF4-FFF2-40B4-BE49-F238E27FC236}">
                  <a16:creationId xmlns:a16="http://schemas.microsoft.com/office/drawing/2014/main" id="{C37038B0-677C-4C9F-AEFF-B22E1FEF6DD9}"/>
                </a:ext>
              </a:extLst>
            </p:cNvPr>
            <p:cNvPicPr>
              <a:picLocks noChangeAspect="1"/>
            </p:cNvPicPr>
            <p:nvPr/>
          </p:nvPicPr>
          <p:blipFill>
            <a:blip r:embed="rId13"/>
            <a:stretch>
              <a:fillRect/>
            </a:stretch>
          </p:blipFill>
          <p:spPr>
            <a:xfrm>
              <a:off x="11165847" y="2692581"/>
              <a:ext cx="426521" cy="426521"/>
            </a:xfrm>
            <a:prstGeom prst="rect">
              <a:avLst/>
            </a:prstGeom>
          </p:spPr>
        </p:pic>
        <p:pic>
          <p:nvPicPr>
            <p:cNvPr id="21" name="Picture 20">
              <a:extLst>
                <a:ext uri="{FF2B5EF4-FFF2-40B4-BE49-F238E27FC236}">
                  <a16:creationId xmlns:a16="http://schemas.microsoft.com/office/drawing/2014/main" id="{8611477A-306A-4060-9DEF-6F06ED77FF19}"/>
                </a:ext>
              </a:extLst>
            </p:cNvPr>
            <p:cNvPicPr>
              <a:picLocks noChangeAspect="1"/>
            </p:cNvPicPr>
            <p:nvPr/>
          </p:nvPicPr>
          <p:blipFill>
            <a:blip r:embed="rId13"/>
            <a:stretch>
              <a:fillRect/>
            </a:stretch>
          </p:blipFill>
          <p:spPr>
            <a:xfrm>
              <a:off x="9744293" y="3359686"/>
              <a:ext cx="426521" cy="426521"/>
            </a:xfrm>
            <a:prstGeom prst="rect">
              <a:avLst/>
            </a:prstGeom>
          </p:spPr>
        </p:pic>
        <p:pic>
          <p:nvPicPr>
            <p:cNvPr id="22" name="Picture 21">
              <a:extLst>
                <a:ext uri="{FF2B5EF4-FFF2-40B4-BE49-F238E27FC236}">
                  <a16:creationId xmlns:a16="http://schemas.microsoft.com/office/drawing/2014/main" id="{DD95010A-3A0E-4FA3-9DF9-4B16CA80E77D}"/>
                </a:ext>
              </a:extLst>
            </p:cNvPr>
            <p:cNvPicPr>
              <a:picLocks noChangeAspect="1"/>
            </p:cNvPicPr>
            <p:nvPr/>
          </p:nvPicPr>
          <p:blipFill>
            <a:blip r:embed="rId12"/>
            <a:stretch>
              <a:fillRect/>
            </a:stretch>
          </p:blipFill>
          <p:spPr>
            <a:xfrm>
              <a:off x="10155074" y="4011804"/>
              <a:ext cx="426521" cy="426521"/>
            </a:xfrm>
            <a:prstGeom prst="rect">
              <a:avLst/>
            </a:prstGeom>
          </p:spPr>
        </p:pic>
        <p:pic>
          <p:nvPicPr>
            <p:cNvPr id="23" name="Picture 22">
              <a:extLst>
                <a:ext uri="{FF2B5EF4-FFF2-40B4-BE49-F238E27FC236}">
                  <a16:creationId xmlns:a16="http://schemas.microsoft.com/office/drawing/2014/main" id="{D475B6D9-5F5A-44FF-B2BC-CE6ACC239111}"/>
                </a:ext>
              </a:extLst>
            </p:cNvPr>
            <p:cNvPicPr>
              <a:picLocks noChangeAspect="1"/>
            </p:cNvPicPr>
            <p:nvPr/>
          </p:nvPicPr>
          <p:blipFill>
            <a:blip r:embed="rId13"/>
            <a:stretch>
              <a:fillRect/>
            </a:stretch>
          </p:blipFill>
          <p:spPr>
            <a:xfrm>
              <a:off x="11188453" y="4011804"/>
              <a:ext cx="426521" cy="426521"/>
            </a:xfrm>
            <a:prstGeom prst="rect">
              <a:avLst/>
            </a:prstGeom>
          </p:spPr>
        </p:pic>
        <p:pic>
          <p:nvPicPr>
            <p:cNvPr id="24" name="Picture 23">
              <a:extLst>
                <a:ext uri="{FF2B5EF4-FFF2-40B4-BE49-F238E27FC236}">
                  <a16:creationId xmlns:a16="http://schemas.microsoft.com/office/drawing/2014/main" id="{031E8197-C233-45A8-B3FC-B15386797AB2}"/>
                </a:ext>
              </a:extLst>
            </p:cNvPr>
            <p:cNvPicPr>
              <a:picLocks noChangeAspect="1"/>
            </p:cNvPicPr>
            <p:nvPr/>
          </p:nvPicPr>
          <p:blipFill>
            <a:blip r:embed="rId12"/>
            <a:stretch>
              <a:fillRect/>
            </a:stretch>
          </p:blipFill>
          <p:spPr>
            <a:xfrm>
              <a:off x="11510779" y="3352192"/>
              <a:ext cx="426521" cy="426521"/>
            </a:xfrm>
            <a:prstGeom prst="rect">
              <a:avLst/>
            </a:prstGeom>
          </p:spPr>
        </p:pic>
      </p:grpSp>
      <p:grpSp>
        <p:nvGrpSpPr>
          <p:cNvPr id="25" name="Group 24">
            <a:extLst>
              <a:ext uri="{FF2B5EF4-FFF2-40B4-BE49-F238E27FC236}">
                <a16:creationId xmlns:a16="http://schemas.microsoft.com/office/drawing/2014/main" id="{74A5395A-C817-4912-A16C-EDFCAC1050B9}"/>
              </a:ext>
            </a:extLst>
          </p:cNvPr>
          <p:cNvGrpSpPr/>
          <p:nvPr/>
        </p:nvGrpSpPr>
        <p:grpSpPr>
          <a:xfrm>
            <a:off x="477102" y="2043775"/>
            <a:ext cx="732917" cy="3214456"/>
            <a:chOff x="373368" y="1720937"/>
            <a:chExt cx="783305" cy="3502392"/>
          </a:xfrm>
        </p:grpSpPr>
        <p:pic>
          <p:nvPicPr>
            <p:cNvPr id="26" name="Picture 25">
              <a:extLst>
                <a:ext uri="{FF2B5EF4-FFF2-40B4-BE49-F238E27FC236}">
                  <a16:creationId xmlns:a16="http://schemas.microsoft.com/office/drawing/2014/main" id="{FBC792FB-47BC-4CBF-AD24-78CBE505240F}"/>
                </a:ext>
              </a:extLst>
            </p:cNvPr>
            <p:cNvPicPr>
              <a:picLocks noChangeAspect="1"/>
            </p:cNvPicPr>
            <p:nvPr/>
          </p:nvPicPr>
          <p:blipFill>
            <a:blip r:embed="rId13"/>
            <a:stretch>
              <a:fillRect/>
            </a:stretch>
          </p:blipFill>
          <p:spPr>
            <a:xfrm>
              <a:off x="374871" y="1720937"/>
              <a:ext cx="744406" cy="744406"/>
            </a:xfrm>
            <a:prstGeom prst="rect">
              <a:avLst/>
            </a:prstGeom>
          </p:spPr>
        </p:pic>
        <p:pic>
          <p:nvPicPr>
            <p:cNvPr id="27" name="Picture 26">
              <a:extLst>
                <a:ext uri="{FF2B5EF4-FFF2-40B4-BE49-F238E27FC236}">
                  <a16:creationId xmlns:a16="http://schemas.microsoft.com/office/drawing/2014/main" id="{30C504F3-535D-48E3-85E0-55A360BF8458}"/>
                </a:ext>
              </a:extLst>
            </p:cNvPr>
            <p:cNvPicPr>
              <a:picLocks noChangeAspect="1"/>
            </p:cNvPicPr>
            <p:nvPr/>
          </p:nvPicPr>
          <p:blipFill>
            <a:blip r:embed="rId13"/>
            <a:stretch>
              <a:fillRect/>
            </a:stretch>
          </p:blipFill>
          <p:spPr>
            <a:xfrm>
              <a:off x="373368" y="2640266"/>
              <a:ext cx="744406" cy="744406"/>
            </a:xfrm>
            <a:prstGeom prst="rect">
              <a:avLst/>
            </a:prstGeom>
          </p:spPr>
        </p:pic>
        <p:grpSp>
          <p:nvGrpSpPr>
            <p:cNvPr id="28" name="Group 27">
              <a:extLst>
                <a:ext uri="{FF2B5EF4-FFF2-40B4-BE49-F238E27FC236}">
                  <a16:creationId xmlns:a16="http://schemas.microsoft.com/office/drawing/2014/main" id="{BB8427EA-91D8-4125-AEF8-34D0B759A3E3}"/>
                </a:ext>
              </a:extLst>
            </p:cNvPr>
            <p:cNvGrpSpPr/>
            <p:nvPr/>
          </p:nvGrpSpPr>
          <p:grpSpPr>
            <a:xfrm>
              <a:off x="412267" y="3559595"/>
              <a:ext cx="744406" cy="744406"/>
              <a:chOff x="393796" y="4633250"/>
              <a:chExt cx="744406" cy="744406"/>
            </a:xfrm>
          </p:grpSpPr>
          <p:pic>
            <p:nvPicPr>
              <p:cNvPr id="32" name="Picture 31">
                <a:extLst>
                  <a:ext uri="{FF2B5EF4-FFF2-40B4-BE49-F238E27FC236}">
                    <a16:creationId xmlns:a16="http://schemas.microsoft.com/office/drawing/2014/main" id="{2EF9B3CB-411D-443D-A1BF-B4B7D9465D1D}"/>
                  </a:ext>
                </a:extLst>
              </p:cNvPr>
              <p:cNvPicPr>
                <a:picLocks noChangeAspect="1"/>
              </p:cNvPicPr>
              <p:nvPr/>
            </p:nvPicPr>
            <p:blipFill>
              <a:blip r:embed="rId13"/>
              <a:stretch>
                <a:fillRect/>
              </a:stretch>
            </p:blipFill>
            <p:spPr>
              <a:xfrm>
                <a:off x="393796" y="4633250"/>
                <a:ext cx="744406" cy="744406"/>
              </a:xfrm>
              <a:prstGeom prst="rect">
                <a:avLst/>
              </a:prstGeom>
            </p:spPr>
          </p:pic>
          <p:sp>
            <p:nvSpPr>
              <p:cNvPr id="33" name="Freeform 5">
                <a:extLst>
                  <a:ext uri="{FF2B5EF4-FFF2-40B4-BE49-F238E27FC236}">
                    <a16:creationId xmlns:a16="http://schemas.microsoft.com/office/drawing/2014/main" id="{5692D988-BABC-4748-B526-0F5BAC3D1181}"/>
                  </a:ext>
                </a:extLst>
              </p:cNvPr>
              <p:cNvSpPr>
                <a:spLocks noChangeAspect="1" noEditPoints="1"/>
              </p:cNvSpPr>
              <p:nvPr/>
            </p:nvSpPr>
            <p:spPr bwMode="auto">
              <a:xfrm>
                <a:off x="639999" y="4839610"/>
                <a:ext cx="252000" cy="252000"/>
              </a:xfrm>
              <a:custGeom>
                <a:avLst/>
                <a:gdLst>
                  <a:gd name="T0" fmla="*/ 768 w 1806"/>
                  <a:gd name="T1" fmla="*/ 48 h 1804"/>
                  <a:gd name="T2" fmla="*/ 1092 w 1806"/>
                  <a:gd name="T3" fmla="*/ 85 h 1804"/>
                  <a:gd name="T4" fmla="*/ 1028 w 1806"/>
                  <a:gd name="T5" fmla="*/ 2 h 1804"/>
                  <a:gd name="T6" fmla="*/ 1092 w 1806"/>
                  <a:gd name="T7" fmla="*/ 85 h 1804"/>
                  <a:gd name="T8" fmla="*/ 1229 w 1806"/>
                  <a:gd name="T9" fmla="*/ 387 h 1804"/>
                  <a:gd name="T10" fmla="*/ 990 w 1806"/>
                  <a:gd name="T11" fmla="*/ 121 h 1804"/>
                  <a:gd name="T12" fmla="*/ 750 w 1806"/>
                  <a:gd name="T13" fmla="*/ 206 h 1804"/>
                  <a:gd name="T14" fmla="*/ 639 w 1806"/>
                  <a:gd name="T15" fmla="*/ 114 h 1804"/>
                  <a:gd name="T16" fmla="*/ 675 w 1806"/>
                  <a:gd name="T17" fmla="*/ 245 h 1804"/>
                  <a:gd name="T18" fmla="*/ 665 w 1806"/>
                  <a:gd name="T19" fmla="*/ 54 h 1804"/>
                  <a:gd name="T20" fmla="*/ 773 w 1806"/>
                  <a:gd name="T21" fmla="*/ 819 h 1804"/>
                  <a:gd name="T22" fmla="*/ 379 w 1806"/>
                  <a:gd name="T23" fmla="*/ 590 h 1804"/>
                  <a:gd name="T24" fmla="*/ 1215 w 1806"/>
                  <a:gd name="T25" fmla="*/ 47 h 1804"/>
                  <a:gd name="T26" fmla="*/ 1277 w 1806"/>
                  <a:gd name="T27" fmla="*/ 93 h 1804"/>
                  <a:gd name="T28" fmla="*/ 653 w 1806"/>
                  <a:gd name="T29" fmla="*/ 1697 h 1804"/>
                  <a:gd name="T30" fmla="*/ 651 w 1806"/>
                  <a:gd name="T31" fmla="*/ 1710 h 1804"/>
                  <a:gd name="T32" fmla="*/ 841 w 1806"/>
                  <a:gd name="T33" fmla="*/ 1796 h 1804"/>
                  <a:gd name="T34" fmla="*/ 1182 w 1806"/>
                  <a:gd name="T35" fmla="*/ 1748 h 1804"/>
                  <a:gd name="T36" fmla="*/ 1302 w 1806"/>
                  <a:gd name="T37" fmla="*/ 1523 h 1804"/>
                  <a:gd name="T38" fmla="*/ 1081 w 1806"/>
                  <a:gd name="T39" fmla="*/ 1392 h 1804"/>
                  <a:gd name="T40" fmla="*/ 1363 w 1806"/>
                  <a:gd name="T41" fmla="*/ 1002 h 1804"/>
                  <a:gd name="T42" fmla="*/ 728 w 1806"/>
                  <a:gd name="T43" fmla="*/ 1328 h 1804"/>
                  <a:gd name="T44" fmla="*/ 1259 w 1806"/>
                  <a:gd name="T45" fmla="*/ 465 h 1804"/>
                  <a:gd name="T46" fmla="*/ 861 w 1806"/>
                  <a:gd name="T47" fmla="*/ 847 h 1804"/>
                  <a:gd name="T48" fmla="*/ 1053 w 1806"/>
                  <a:gd name="T49" fmla="*/ 156 h 1804"/>
                  <a:gd name="T50" fmla="*/ 117 w 1806"/>
                  <a:gd name="T51" fmla="*/ 1178 h 1804"/>
                  <a:gd name="T52" fmla="*/ 233 w 1806"/>
                  <a:gd name="T53" fmla="*/ 1504 h 1804"/>
                  <a:gd name="T54" fmla="*/ 559 w 1806"/>
                  <a:gd name="T55" fmla="*/ 1687 h 1804"/>
                  <a:gd name="T56" fmla="*/ 560 w 1806"/>
                  <a:gd name="T57" fmla="*/ 1672 h 1804"/>
                  <a:gd name="T58" fmla="*/ 117 w 1806"/>
                  <a:gd name="T59" fmla="*/ 1178 h 1804"/>
                  <a:gd name="T60" fmla="*/ 630 w 1806"/>
                  <a:gd name="T61" fmla="*/ 1297 h 1804"/>
                  <a:gd name="T62" fmla="*/ 41 w 1806"/>
                  <a:gd name="T63" fmla="*/ 1185 h 1804"/>
                  <a:gd name="T64" fmla="*/ 0 w 1806"/>
                  <a:gd name="T65" fmla="*/ 1012 h 1804"/>
                  <a:gd name="T66" fmla="*/ 154 w 1806"/>
                  <a:gd name="T67" fmla="*/ 382 h 1804"/>
                  <a:gd name="T68" fmla="*/ 258 w 1806"/>
                  <a:gd name="T69" fmla="*/ 609 h 1804"/>
                  <a:gd name="T70" fmla="*/ 1651 w 1806"/>
                  <a:gd name="T71" fmla="*/ 1427 h 1804"/>
                  <a:gd name="T72" fmla="*/ 1444 w 1806"/>
                  <a:gd name="T73" fmla="*/ 885 h 1804"/>
                  <a:gd name="T74" fmla="*/ 1329 w 1806"/>
                  <a:gd name="T75" fmla="*/ 454 h 1804"/>
                  <a:gd name="T76" fmla="*/ 1769 w 1806"/>
                  <a:gd name="T77" fmla="*/ 648 h 1804"/>
                  <a:gd name="T78" fmla="*/ 1506 w 1806"/>
                  <a:gd name="T79" fmla="*/ 220 h 1804"/>
                  <a:gd name="T80" fmla="*/ 1441 w 1806"/>
                  <a:gd name="T81" fmla="*/ 268 h 1804"/>
                  <a:gd name="T82" fmla="*/ 1210 w 1806"/>
                  <a:gd name="T83" fmla="*/ 141 h 1804"/>
                  <a:gd name="T84" fmla="*/ 1295 w 1806"/>
                  <a:gd name="T85" fmla="*/ 379 h 1804"/>
                  <a:gd name="T86" fmla="*/ 1455 w 1806"/>
                  <a:gd name="T87" fmla="*/ 989 h 1804"/>
                  <a:gd name="T88" fmla="*/ 1770 w 1806"/>
                  <a:gd name="T89" fmla="*/ 1206 h 1804"/>
                  <a:gd name="T90" fmla="*/ 1800 w 1806"/>
                  <a:gd name="T91" fmla="*/ 1101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06" h="1804">
                    <a:moveTo>
                      <a:pt x="1012" y="77"/>
                    </a:moveTo>
                    <a:cubicBezTo>
                      <a:pt x="968" y="43"/>
                      <a:pt x="923" y="20"/>
                      <a:pt x="878" y="7"/>
                    </a:cubicBezTo>
                    <a:cubicBezTo>
                      <a:pt x="833" y="15"/>
                      <a:pt x="795" y="29"/>
                      <a:pt x="768" y="48"/>
                    </a:cubicBezTo>
                    <a:cubicBezTo>
                      <a:pt x="794" y="48"/>
                      <a:pt x="819" y="49"/>
                      <a:pt x="844" y="51"/>
                    </a:cubicBezTo>
                    <a:cubicBezTo>
                      <a:pt x="900" y="55"/>
                      <a:pt x="956" y="64"/>
                      <a:pt x="1012" y="77"/>
                    </a:cubicBezTo>
                    <a:close/>
                    <a:moveTo>
                      <a:pt x="1092" y="85"/>
                    </a:moveTo>
                    <a:cubicBezTo>
                      <a:pt x="1102" y="65"/>
                      <a:pt x="1111" y="48"/>
                      <a:pt x="1120" y="34"/>
                    </a:cubicBezTo>
                    <a:cubicBezTo>
                      <a:pt x="1123" y="30"/>
                      <a:pt x="1126" y="25"/>
                      <a:pt x="1128" y="21"/>
                    </a:cubicBezTo>
                    <a:cubicBezTo>
                      <a:pt x="1095" y="13"/>
                      <a:pt x="1061" y="7"/>
                      <a:pt x="1028" y="2"/>
                    </a:cubicBezTo>
                    <a:cubicBezTo>
                      <a:pt x="1023" y="2"/>
                      <a:pt x="1018" y="2"/>
                      <a:pt x="1013" y="1"/>
                    </a:cubicBezTo>
                    <a:cubicBezTo>
                      <a:pt x="1006" y="1"/>
                      <a:pt x="999" y="0"/>
                      <a:pt x="992" y="0"/>
                    </a:cubicBezTo>
                    <a:cubicBezTo>
                      <a:pt x="1026" y="22"/>
                      <a:pt x="1060" y="50"/>
                      <a:pt x="1092" y="85"/>
                    </a:cubicBezTo>
                    <a:close/>
                    <a:moveTo>
                      <a:pt x="1022" y="365"/>
                    </a:moveTo>
                    <a:cubicBezTo>
                      <a:pt x="1065" y="376"/>
                      <a:pt x="1108" y="383"/>
                      <a:pt x="1150" y="387"/>
                    </a:cubicBezTo>
                    <a:cubicBezTo>
                      <a:pt x="1176" y="389"/>
                      <a:pt x="1203" y="389"/>
                      <a:pt x="1229" y="387"/>
                    </a:cubicBezTo>
                    <a:cubicBezTo>
                      <a:pt x="1192" y="302"/>
                      <a:pt x="1150" y="228"/>
                      <a:pt x="1103" y="167"/>
                    </a:cubicBezTo>
                    <a:cubicBezTo>
                      <a:pt x="1078" y="221"/>
                      <a:pt x="1051" y="288"/>
                      <a:pt x="1022" y="365"/>
                    </a:cubicBezTo>
                    <a:close/>
                    <a:moveTo>
                      <a:pt x="990" y="121"/>
                    </a:moveTo>
                    <a:cubicBezTo>
                      <a:pt x="949" y="113"/>
                      <a:pt x="908" y="107"/>
                      <a:pt x="867" y="104"/>
                    </a:cubicBezTo>
                    <a:cubicBezTo>
                      <a:pt x="820" y="101"/>
                      <a:pt x="772" y="101"/>
                      <a:pt x="724" y="104"/>
                    </a:cubicBezTo>
                    <a:cubicBezTo>
                      <a:pt x="715" y="135"/>
                      <a:pt x="724" y="170"/>
                      <a:pt x="750" y="206"/>
                    </a:cubicBezTo>
                    <a:cubicBezTo>
                      <a:pt x="829" y="168"/>
                      <a:pt x="910" y="139"/>
                      <a:pt x="990" y="121"/>
                    </a:cubicBezTo>
                    <a:close/>
                    <a:moveTo>
                      <a:pt x="675" y="245"/>
                    </a:moveTo>
                    <a:cubicBezTo>
                      <a:pt x="644" y="201"/>
                      <a:pt x="632" y="156"/>
                      <a:pt x="639" y="114"/>
                    </a:cubicBezTo>
                    <a:cubicBezTo>
                      <a:pt x="501" y="137"/>
                      <a:pt x="373" y="190"/>
                      <a:pt x="270" y="270"/>
                    </a:cubicBezTo>
                    <a:cubicBezTo>
                      <a:pt x="236" y="347"/>
                      <a:pt x="255" y="438"/>
                      <a:pt x="324" y="528"/>
                    </a:cubicBezTo>
                    <a:cubicBezTo>
                      <a:pt x="424" y="416"/>
                      <a:pt x="545" y="318"/>
                      <a:pt x="675" y="245"/>
                    </a:cubicBezTo>
                    <a:close/>
                    <a:moveTo>
                      <a:pt x="700" y="17"/>
                    </a:moveTo>
                    <a:cubicBezTo>
                      <a:pt x="631" y="33"/>
                      <a:pt x="564" y="57"/>
                      <a:pt x="501" y="88"/>
                    </a:cubicBezTo>
                    <a:cubicBezTo>
                      <a:pt x="553" y="71"/>
                      <a:pt x="608" y="60"/>
                      <a:pt x="665" y="54"/>
                    </a:cubicBezTo>
                    <a:cubicBezTo>
                      <a:pt x="674" y="41"/>
                      <a:pt x="686" y="28"/>
                      <a:pt x="700" y="17"/>
                    </a:cubicBezTo>
                    <a:close/>
                    <a:moveTo>
                      <a:pt x="379" y="590"/>
                    </a:moveTo>
                    <a:cubicBezTo>
                      <a:pt x="473" y="682"/>
                      <a:pt x="612" y="763"/>
                      <a:pt x="773" y="819"/>
                    </a:cubicBezTo>
                    <a:cubicBezTo>
                      <a:pt x="822" y="676"/>
                      <a:pt x="875" y="537"/>
                      <a:pt x="927" y="417"/>
                    </a:cubicBezTo>
                    <a:cubicBezTo>
                      <a:pt x="843" y="386"/>
                      <a:pt x="770" y="343"/>
                      <a:pt x="719" y="295"/>
                    </a:cubicBezTo>
                    <a:cubicBezTo>
                      <a:pt x="593" y="372"/>
                      <a:pt x="476" y="474"/>
                      <a:pt x="379" y="590"/>
                    </a:cubicBezTo>
                    <a:close/>
                    <a:moveTo>
                      <a:pt x="1277" y="93"/>
                    </a:moveTo>
                    <a:cubicBezTo>
                      <a:pt x="1291" y="94"/>
                      <a:pt x="1304" y="96"/>
                      <a:pt x="1317" y="98"/>
                    </a:cubicBezTo>
                    <a:cubicBezTo>
                      <a:pt x="1287" y="79"/>
                      <a:pt x="1252" y="61"/>
                      <a:pt x="1215" y="47"/>
                    </a:cubicBezTo>
                    <a:cubicBezTo>
                      <a:pt x="1208" y="45"/>
                      <a:pt x="1201" y="42"/>
                      <a:pt x="1193" y="40"/>
                    </a:cubicBezTo>
                    <a:cubicBezTo>
                      <a:pt x="1180" y="49"/>
                      <a:pt x="1162" y="69"/>
                      <a:pt x="1143" y="96"/>
                    </a:cubicBezTo>
                    <a:cubicBezTo>
                      <a:pt x="1189" y="91"/>
                      <a:pt x="1234" y="90"/>
                      <a:pt x="1277" y="93"/>
                    </a:cubicBezTo>
                    <a:close/>
                    <a:moveTo>
                      <a:pt x="1057" y="1524"/>
                    </a:moveTo>
                    <a:cubicBezTo>
                      <a:pt x="937" y="1515"/>
                      <a:pt x="817" y="1493"/>
                      <a:pt x="697" y="1459"/>
                    </a:cubicBezTo>
                    <a:cubicBezTo>
                      <a:pt x="676" y="1555"/>
                      <a:pt x="661" y="1635"/>
                      <a:pt x="653" y="1697"/>
                    </a:cubicBezTo>
                    <a:cubicBezTo>
                      <a:pt x="652" y="1701"/>
                      <a:pt x="652" y="1704"/>
                      <a:pt x="652" y="1708"/>
                    </a:cubicBezTo>
                    <a:cubicBezTo>
                      <a:pt x="651" y="1709"/>
                      <a:pt x="651" y="1709"/>
                      <a:pt x="651" y="1709"/>
                    </a:cubicBezTo>
                    <a:cubicBezTo>
                      <a:pt x="651" y="1710"/>
                      <a:pt x="651" y="1710"/>
                      <a:pt x="651" y="1710"/>
                    </a:cubicBezTo>
                    <a:cubicBezTo>
                      <a:pt x="650" y="1725"/>
                      <a:pt x="648" y="1738"/>
                      <a:pt x="647" y="1750"/>
                    </a:cubicBezTo>
                    <a:cubicBezTo>
                      <a:pt x="647" y="1753"/>
                      <a:pt x="647" y="1757"/>
                      <a:pt x="647" y="1760"/>
                    </a:cubicBezTo>
                    <a:cubicBezTo>
                      <a:pt x="710" y="1779"/>
                      <a:pt x="775" y="1791"/>
                      <a:pt x="841" y="1796"/>
                    </a:cubicBezTo>
                    <a:cubicBezTo>
                      <a:pt x="953" y="1804"/>
                      <a:pt x="1063" y="1792"/>
                      <a:pt x="1169" y="1762"/>
                    </a:cubicBezTo>
                    <a:cubicBezTo>
                      <a:pt x="1170" y="1760"/>
                      <a:pt x="1172" y="1759"/>
                      <a:pt x="1173" y="1758"/>
                    </a:cubicBezTo>
                    <a:cubicBezTo>
                      <a:pt x="1176" y="1755"/>
                      <a:pt x="1179" y="1751"/>
                      <a:pt x="1182" y="1748"/>
                    </a:cubicBezTo>
                    <a:cubicBezTo>
                      <a:pt x="1183" y="1747"/>
                      <a:pt x="1183" y="1746"/>
                      <a:pt x="1184" y="1746"/>
                    </a:cubicBezTo>
                    <a:cubicBezTo>
                      <a:pt x="1185" y="1744"/>
                      <a:pt x="1185" y="1744"/>
                      <a:pt x="1185" y="1744"/>
                    </a:cubicBezTo>
                    <a:cubicBezTo>
                      <a:pt x="1232" y="1689"/>
                      <a:pt x="1272" y="1615"/>
                      <a:pt x="1302" y="1523"/>
                    </a:cubicBezTo>
                    <a:cubicBezTo>
                      <a:pt x="1224" y="1530"/>
                      <a:pt x="1141" y="1530"/>
                      <a:pt x="1057" y="1524"/>
                    </a:cubicBezTo>
                    <a:close/>
                    <a:moveTo>
                      <a:pt x="728" y="1328"/>
                    </a:moveTo>
                    <a:cubicBezTo>
                      <a:pt x="845" y="1362"/>
                      <a:pt x="964" y="1383"/>
                      <a:pt x="1081" y="1392"/>
                    </a:cubicBezTo>
                    <a:cubicBezTo>
                      <a:pt x="1170" y="1399"/>
                      <a:pt x="1256" y="1398"/>
                      <a:pt x="1337" y="1389"/>
                    </a:cubicBezTo>
                    <a:cubicBezTo>
                      <a:pt x="1348" y="1333"/>
                      <a:pt x="1356" y="1273"/>
                      <a:pt x="1360" y="1212"/>
                    </a:cubicBezTo>
                    <a:cubicBezTo>
                      <a:pt x="1366" y="1144"/>
                      <a:pt x="1366" y="1074"/>
                      <a:pt x="1363" y="1002"/>
                    </a:cubicBezTo>
                    <a:cubicBezTo>
                      <a:pt x="1293" y="1008"/>
                      <a:pt x="1219" y="1009"/>
                      <a:pt x="1143" y="1003"/>
                    </a:cubicBezTo>
                    <a:cubicBezTo>
                      <a:pt x="1040" y="995"/>
                      <a:pt x="935" y="977"/>
                      <a:pt x="831" y="947"/>
                    </a:cubicBezTo>
                    <a:cubicBezTo>
                      <a:pt x="792" y="1081"/>
                      <a:pt x="757" y="1209"/>
                      <a:pt x="728" y="1328"/>
                    </a:cubicBezTo>
                    <a:close/>
                    <a:moveTo>
                      <a:pt x="1151" y="899"/>
                    </a:moveTo>
                    <a:cubicBezTo>
                      <a:pt x="1222" y="904"/>
                      <a:pt x="1290" y="904"/>
                      <a:pt x="1356" y="898"/>
                    </a:cubicBezTo>
                    <a:cubicBezTo>
                      <a:pt x="1340" y="746"/>
                      <a:pt x="1307" y="597"/>
                      <a:pt x="1259" y="465"/>
                    </a:cubicBezTo>
                    <a:cubicBezTo>
                      <a:pt x="1224" y="468"/>
                      <a:pt x="1187" y="468"/>
                      <a:pt x="1149" y="465"/>
                    </a:cubicBezTo>
                    <a:cubicBezTo>
                      <a:pt x="1098" y="461"/>
                      <a:pt x="1047" y="452"/>
                      <a:pt x="995" y="439"/>
                    </a:cubicBezTo>
                    <a:cubicBezTo>
                      <a:pt x="951" y="561"/>
                      <a:pt x="905" y="702"/>
                      <a:pt x="861" y="847"/>
                    </a:cubicBezTo>
                    <a:cubicBezTo>
                      <a:pt x="957" y="874"/>
                      <a:pt x="1055" y="892"/>
                      <a:pt x="1151" y="899"/>
                    </a:cubicBezTo>
                    <a:close/>
                    <a:moveTo>
                      <a:pt x="958" y="345"/>
                    </a:moveTo>
                    <a:cubicBezTo>
                      <a:pt x="992" y="272"/>
                      <a:pt x="1024" y="208"/>
                      <a:pt x="1053" y="156"/>
                    </a:cubicBezTo>
                    <a:cubicBezTo>
                      <a:pt x="967" y="175"/>
                      <a:pt x="880" y="207"/>
                      <a:pt x="794" y="252"/>
                    </a:cubicBezTo>
                    <a:cubicBezTo>
                      <a:pt x="836" y="289"/>
                      <a:pt x="893" y="321"/>
                      <a:pt x="958" y="345"/>
                    </a:cubicBezTo>
                    <a:close/>
                    <a:moveTo>
                      <a:pt x="117" y="1178"/>
                    </a:moveTo>
                    <a:cubicBezTo>
                      <a:pt x="112" y="1249"/>
                      <a:pt x="118" y="1316"/>
                      <a:pt x="134" y="1377"/>
                    </a:cubicBezTo>
                    <a:cubicBezTo>
                      <a:pt x="151" y="1403"/>
                      <a:pt x="169" y="1429"/>
                      <a:pt x="189" y="1453"/>
                    </a:cubicBezTo>
                    <a:cubicBezTo>
                      <a:pt x="203" y="1470"/>
                      <a:pt x="217" y="1487"/>
                      <a:pt x="233" y="1504"/>
                    </a:cubicBezTo>
                    <a:cubicBezTo>
                      <a:pt x="323" y="1601"/>
                      <a:pt x="435" y="1679"/>
                      <a:pt x="558" y="1729"/>
                    </a:cubicBezTo>
                    <a:cubicBezTo>
                      <a:pt x="558" y="1716"/>
                      <a:pt x="558" y="1703"/>
                      <a:pt x="559" y="1688"/>
                    </a:cubicBezTo>
                    <a:cubicBezTo>
                      <a:pt x="559" y="1687"/>
                      <a:pt x="559" y="1687"/>
                      <a:pt x="559" y="1687"/>
                    </a:cubicBezTo>
                    <a:cubicBezTo>
                      <a:pt x="559" y="1685"/>
                      <a:pt x="559" y="1685"/>
                      <a:pt x="559" y="1685"/>
                    </a:cubicBezTo>
                    <a:cubicBezTo>
                      <a:pt x="560" y="1678"/>
                      <a:pt x="560" y="1678"/>
                      <a:pt x="560" y="1678"/>
                    </a:cubicBezTo>
                    <a:cubicBezTo>
                      <a:pt x="560" y="1672"/>
                      <a:pt x="560" y="1672"/>
                      <a:pt x="560" y="1672"/>
                    </a:cubicBezTo>
                    <a:cubicBezTo>
                      <a:pt x="565" y="1607"/>
                      <a:pt x="579" y="1525"/>
                      <a:pt x="599" y="1429"/>
                    </a:cubicBezTo>
                    <a:cubicBezTo>
                      <a:pt x="406" y="1362"/>
                      <a:pt x="237" y="1265"/>
                      <a:pt x="119" y="1156"/>
                    </a:cubicBezTo>
                    <a:cubicBezTo>
                      <a:pt x="118" y="1163"/>
                      <a:pt x="118" y="1171"/>
                      <a:pt x="117" y="1178"/>
                    </a:cubicBezTo>
                    <a:close/>
                    <a:moveTo>
                      <a:pt x="316" y="673"/>
                    </a:moveTo>
                    <a:cubicBezTo>
                      <a:pt x="237" y="783"/>
                      <a:pt x="180" y="898"/>
                      <a:pt x="147" y="1014"/>
                    </a:cubicBezTo>
                    <a:cubicBezTo>
                      <a:pt x="260" y="1128"/>
                      <a:pt x="431" y="1228"/>
                      <a:pt x="630" y="1297"/>
                    </a:cubicBezTo>
                    <a:cubicBezTo>
                      <a:pt x="660" y="1178"/>
                      <a:pt x="697" y="1050"/>
                      <a:pt x="740" y="918"/>
                    </a:cubicBezTo>
                    <a:cubicBezTo>
                      <a:pt x="568" y="858"/>
                      <a:pt x="418" y="771"/>
                      <a:pt x="316" y="673"/>
                    </a:cubicBezTo>
                    <a:close/>
                    <a:moveTo>
                      <a:pt x="41" y="1185"/>
                    </a:moveTo>
                    <a:cubicBezTo>
                      <a:pt x="41" y="1169"/>
                      <a:pt x="41" y="1152"/>
                      <a:pt x="43" y="1136"/>
                    </a:cubicBezTo>
                    <a:cubicBezTo>
                      <a:pt x="44" y="1118"/>
                      <a:pt x="46" y="1100"/>
                      <a:pt x="49" y="1081"/>
                    </a:cubicBezTo>
                    <a:cubicBezTo>
                      <a:pt x="30" y="1058"/>
                      <a:pt x="14" y="1035"/>
                      <a:pt x="0" y="1012"/>
                    </a:cubicBezTo>
                    <a:cubicBezTo>
                      <a:pt x="7" y="1071"/>
                      <a:pt x="21" y="1129"/>
                      <a:pt x="41" y="1185"/>
                    </a:cubicBezTo>
                    <a:close/>
                    <a:moveTo>
                      <a:pt x="169" y="364"/>
                    </a:moveTo>
                    <a:cubicBezTo>
                      <a:pt x="164" y="370"/>
                      <a:pt x="159" y="376"/>
                      <a:pt x="154" y="382"/>
                    </a:cubicBezTo>
                    <a:cubicBezTo>
                      <a:pt x="77" y="491"/>
                      <a:pt x="26" y="614"/>
                      <a:pt x="4" y="747"/>
                    </a:cubicBezTo>
                    <a:cubicBezTo>
                      <a:pt x="8" y="809"/>
                      <a:pt x="34" y="874"/>
                      <a:pt x="82" y="939"/>
                    </a:cubicBezTo>
                    <a:cubicBezTo>
                      <a:pt x="119" y="825"/>
                      <a:pt x="178" y="714"/>
                      <a:pt x="258" y="609"/>
                    </a:cubicBezTo>
                    <a:cubicBezTo>
                      <a:pt x="192" y="527"/>
                      <a:pt x="162" y="443"/>
                      <a:pt x="169" y="364"/>
                    </a:cubicBezTo>
                    <a:close/>
                    <a:moveTo>
                      <a:pt x="1312" y="1707"/>
                    </a:moveTo>
                    <a:cubicBezTo>
                      <a:pt x="1447" y="1642"/>
                      <a:pt x="1563" y="1547"/>
                      <a:pt x="1651" y="1427"/>
                    </a:cubicBezTo>
                    <a:cubicBezTo>
                      <a:pt x="1582" y="1465"/>
                      <a:pt x="1500" y="1492"/>
                      <a:pt x="1404" y="1509"/>
                    </a:cubicBezTo>
                    <a:cubicBezTo>
                      <a:pt x="1380" y="1586"/>
                      <a:pt x="1349" y="1652"/>
                      <a:pt x="1312" y="1707"/>
                    </a:cubicBezTo>
                    <a:close/>
                    <a:moveTo>
                      <a:pt x="1444" y="885"/>
                    </a:moveTo>
                    <a:cubicBezTo>
                      <a:pt x="1581" y="859"/>
                      <a:pt x="1684" y="804"/>
                      <a:pt x="1736" y="730"/>
                    </a:cubicBezTo>
                    <a:cubicBezTo>
                      <a:pt x="1680" y="599"/>
                      <a:pt x="1593" y="476"/>
                      <a:pt x="1481" y="375"/>
                    </a:cubicBezTo>
                    <a:cubicBezTo>
                      <a:pt x="1448" y="412"/>
                      <a:pt x="1396" y="439"/>
                      <a:pt x="1329" y="454"/>
                    </a:cubicBezTo>
                    <a:cubicBezTo>
                      <a:pt x="1384" y="586"/>
                      <a:pt x="1424" y="735"/>
                      <a:pt x="1444" y="885"/>
                    </a:cubicBezTo>
                    <a:close/>
                    <a:moveTo>
                      <a:pt x="1511" y="323"/>
                    </a:moveTo>
                    <a:cubicBezTo>
                      <a:pt x="1620" y="415"/>
                      <a:pt x="1709" y="527"/>
                      <a:pt x="1769" y="648"/>
                    </a:cubicBezTo>
                    <a:cubicBezTo>
                      <a:pt x="1772" y="629"/>
                      <a:pt x="1773" y="610"/>
                      <a:pt x="1771" y="591"/>
                    </a:cubicBezTo>
                    <a:cubicBezTo>
                      <a:pt x="1721" y="456"/>
                      <a:pt x="1638" y="333"/>
                      <a:pt x="1530" y="235"/>
                    </a:cubicBezTo>
                    <a:cubicBezTo>
                      <a:pt x="1523" y="230"/>
                      <a:pt x="1514" y="225"/>
                      <a:pt x="1506" y="220"/>
                    </a:cubicBezTo>
                    <a:cubicBezTo>
                      <a:pt x="1520" y="255"/>
                      <a:pt x="1522" y="290"/>
                      <a:pt x="1511" y="323"/>
                    </a:cubicBezTo>
                    <a:close/>
                    <a:moveTo>
                      <a:pt x="1210" y="141"/>
                    </a:moveTo>
                    <a:cubicBezTo>
                      <a:pt x="1292" y="175"/>
                      <a:pt x="1370" y="217"/>
                      <a:pt x="1441" y="268"/>
                    </a:cubicBezTo>
                    <a:cubicBezTo>
                      <a:pt x="1444" y="239"/>
                      <a:pt x="1432" y="206"/>
                      <a:pt x="1406" y="174"/>
                    </a:cubicBezTo>
                    <a:cubicBezTo>
                      <a:pt x="1358" y="157"/>
                      <a:pt x="1306" y="147"/>
                      <a:pt x="1252" y="143"/>
                    </a:cubicBezTo>
                    <a:cubicBezTo>
                      <a:pt x="1238" y="142"/>
                      <a:pt x="1224" y="141"/>
                      <a:pt x="1210" y="141"/>
                    </a:cubicBezTo>
                    <a:close/>
                    <a:moveTo>
                      <a:pt x="1416" y="320"/>
                    </a:moveTo>
                    <a:cubicBezTo>
                      <a:pt x="1341" y="262"/>
                      <a:pt x="1259" y="213"/>
                      <a:pt x="1171" y="176"/>
                    </a:cubicBezTo>
                    <a:cubicBezTo>
                      <a:pt x="1217" y="235"/>
                      <a:pt x="1258" y="303"/>
                      <a:pt x="1295" y="379"/>
                    </a:cubicBezTo>
                    <a:cubicBezTo>
                      <a:pt x="1349" y="368"/>
                      <a:pt x="1392" y="347"/>
                      <a:pt x="1416" y="320"/>
                    </a:cubicBezTo>
                    <a:close/>
                    <a:moveTo>
                      <a:pt x="1772" y="833"/>
                    </a:moveTo>
                    <a:cubicBezTo>
                      <a:pt x="1707" y="908"/>
                      <a:pt x="1595" y="963"/>
                      <a:pt x="1455" y="989"/>
                    </a:cubicBezTo>
                    <a:cubicBezTo>
                      <a:pt x="1461" y="1072"/>
                      <a:pt x="1461" y="1153"/>
                      <a:pt x="1455" y="1231"/>
                    </a:cubicBezTo>
                    <a:cubicBezTo>
                      <a:pt x="1451" y="1280"/>
                      <a:pt x="1445" y="1328"/>
                      <a:pt x="1437" y="1375"/>
                    </a:cubicBezTo>
                    <a:cubicBezTo>
                      <a:pt x="1590" y="1345"/>
                      <a:pt x="1705" y="1287"/>
                      <a:pt x="1770" y="1206"/>
                    </a:cubicBezTo>
                    <a:cubicBezTo>
                      <a:pt x="1781" y="1177"/>
                      <a:pt x="1791" y="1146"/>
                      <a:pt x="1799" y="1115"/>
                    </a:cubicBezTo>
                    <a:cubicBezTo>
                      <a:pt x="1799" y="1114"/>
                      <a:pt x="1799" y="1114"/>
                      <a:pt x="1799" y="1114"/>
                    </a:cubicBezTo>
                    <a:cubicBezTo>
                      <a:pt x="1799" y="1110"/>
                      <a:pt x="1800" y="1105"/>
                      <a:pt x="1800" y="1101"/>
                    </a:cubicBezTo>
                    <a:cubicBezTo>
                      <a:pt x="1806" y="1013"/>
                      <a:pt x="1797" y="923"/>
                      <a:pt x="1772" y="833"/>
                    </a:cubicBez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29" name="Group 28">
              <a:extLst>
                <a:ext uri="{FF2B5EF4-FFF2-40B4-BE49-F238E27FC236}">
                  <a16:creationId xmlns:a16="http://schemas.microsoft.com/office/drawing/2014/main" id="{937EE1B1-9B0E-4A51-9B72-C6ED79A8B6EF}"/>
                </a:ext>
              </a:extLst>
            </p:cNvPr>
            <p:cNvGrpSpPr/>
            <p:nvPr/>
          </p:nvGrpSpPr>
          <p:grpSpPr>
            <a:xfrm>
              <a:off x="412267" y="4478923"/>
              <a:ext cx="744406" cy="744406"/>
              <a:chOff x="393796" y="5412423"/>
              <a:chExt cx="744406" cy="744406"/>
            </a:xfrm>
          </p:grpSpPr>
          <p:pic>
            <p:nvPicPr>
              <p:cNvPr id="30" name="Picture 29">
                <a:extLst>
                  <a:ext uri="{FF2B5EF4-FFF2-40B4-BE49-F238E27FC236}">
                    <a16:creationId xmlns:a16="http://schemas.microsoft.com/office/drawing/2014/main" id="{04C82059-EB81-41FF-AC4D-9B8BFDF32D99}"/>
                  </a:ext>
                </a:extLst>
              </p:cNvPr>
              <p:cNvPicPr>
                <a:picLocks noChangeAspect="1"/>
              </p:cNvPicPr>
              <p:nvPr/>
            </p:nvPicPr>
            <p:blipFill>
              <a:blip r:embed="rId13"/>
              <a:stretch>
                <a:fillRect/>
              </a:stretch>
            </p:blipFill>
            <p:spPr>
              <a:xfrm>
                <a:off x="393796" y="5412423"/>
                <a:ext cx="744406" cy="744406"/>
              </a:xfrm>
              <a:prstGeom prst="rect">
                <a:avLst/>
              </a:prstGeom>
            </p:spPr>
          </p:pic>
          <p:sp>
            <p:nvSpPr>
              <p:cNvPr id="31" name="Freeform 5">
                <a:extLst>
                  <a:ext uri="{FF2B5EF4-FFF2-40B4-BE49-F238E27FC236}">
                    <a16:creationId xmlns:a16="http://schemas.microsoft.com/office/drawing/2014/main" id="{3F38A18C-670B-46BD-A425-A760C4464DEC}"/>
                  </a:ext>
                </a:extLst>
              </p:cNvPr>
              <p:cNvSpPr>
                <a:spLocks noChangeAspect="1" noEditPoints="1"/>
              </p:cNvSpPr>
              <p:nvPr/>
            </p:nvSpPr>
            <p:spPr bwMode="auto">
              <a:xfrm>
                <a:off x="639999" y="5618783"/>
                <a:ext cx="252000" cy="252000"/>
              </a:xfrm>
              <a:custGeom>
                <a:avLst/>
                <a:gdLst>
                  <a:gd name="T0" fmla="*/ 768 w 1806"/>
                  <a:gd name="T1" fmla="*/ 48 h 1804"/>
                  <a:gd name="T2" fmla="*/ 1092 w 1806"/>
                  <a:gd name="T3" fmla="*/ 85 h 1804"/>
                  <a:gd name="T4" fmla="*/ 1028 w 1806"/>
                  <a:gd name="T5" fmla="*/ 2 h 1804"/>
                  <a:gd name="T6" fmla="*/ 1092 w 1806"/>
                  <a:gd name="T7" fmla="*/ 85 h 1804"/>
                  <a:gd name="T8" fmla="*/ 1229 w 1806"/>
                  <a:gd name="T9" fmla="*/ 387 h 1804"/>
                  <a:gd name="T10" fmla="*/ 990 w 1806"/>
                  <a:gd name="T11" fmla="*/ 121 h 1804"/>
                  <a:gd name="T12" fmla="*/ 750 w 1806"/>
                  <a:gd name="T13" fmla="*/ 206 h 1804"/>
                  <a:gd name="T14" fmla="*/ 639 w 1806"/>
                  <a:gd name="T15" fmla="*/ 114 h 1804"/>
                  <a:gd name="T16" fmla="*/ 675 w 1806"/>
                  <a:gd name="T17" fmla="*/ 245 h 1804"/>
                  <a:gd name="T18" fmla="*/ 665 w 1806"/>
                  <a:gd name="T19" fmla="*/ 54 h 1804"/>
                  <a:gd name="T20" fmla="*/ 773 w 1806"/>
                  <a:gd name="T21" fmla="*/ 819 h 1804"/>
                  <a:gd name="T22" fmla="*/ 379 w 1806"/>
                  <a:gd name="T23" fmla="*/ 590 h 1804"/>
                  <a:gd name="T24" fmla="*/ 1215 w 1806"/>
                  <a:gd name="T25" fmla="*/ 47 h 1804"/>
                  <a:gd name="T26" fmla="*/ 1277 w 1806"/>
                  <a:gd name="T27" fmla="*/ 93 h 1804"/>
                  <a:gd name="T28" fmla="*/ 653 w 1806"/>
                  <a:gd name="T29" fmla="*/ 1697 h 1804"/>
                  <a:gd name="T30" fmla="*/ 651 w 1806"/>
                  <a:gd name="T31" fmla="*/ 1710 h 1804"/>
                  <a:gd name="T32" fmla="*/ 841 w 1806"/>
                  <a:gd name="T33" fmla="*/ 1796 h 1804"/>
                  <a:gd name="T34" fmla="*/ 1182 w 1806"/>
                  <a:gd name="T35" fmla="*/ 1748 h 1804"/>
                  <a:gd name="T36" fmla="*/ 1302 w 1806"/>
                  <a:gd name="T37" fmla="*/ 1523 h 1804"/>
                  <a:gd name="T38" fmla="*/ 1081 w 1806"/>
                  <a:gd name="T39" fmla="*/ 1392 h 1804"/>
                  <a:gd name="T40" fmla="*/ 1363 w 1806"/>
                  <a:gd name="T41" fmla="*/ 1002 h 1804"/>
                  <a:gd name="T42" fmla="*/ 728 w 1806"/>
                  <a:gd name="T43" fmla="*/ 1328 h 1804"/>
                  <a:gd name="T44" fmla="*/ 1259 w 1806"/>
                  <a:gd name="T45" fmla="*/ 465 h 1804"/>
                  <a:gd name="T46" fmla="*/ 861 w 1806"/>
                  <a:gd name="T47" fmla="*/ 847 h 1804"/>
                  <a:gd name="T48" fmla="*/ 1053 w 1806"/>
                  <a:gd name="T49" fmla="*/ 156 h 1804"/>
                  <a:gd name="T50" fmla="*/ 117 w 1806"/>
                  <a:gd name="T51" fmla="*/ 1178 h 1804"/>
                  <a:gd name="T52" fmla="*/ 233 w 1806"/>
                  <a:gd name="T53" fmla="*/ 1504 h 1804"/>
                  <a:gd name="T54" fmla="*/ 559 w 1806"/>
                  <a:gd name="T55" fmla="*/ 1687 h 1804"/>
                  <a:gd name="T56" fmla="*/ 560 w 1806"/>
                  <a:gd name="T57" fmla="*/ 1672 h 1804"/>
                  <a:gd name="T58" fmla="*/ 117 w 1806"/>
                  <a:gd name="T59" fmla="*/ 1178 h 1804"/>
                  <a:gd name="T60" fmla="*/ 630 w 1806"/>
                  <a:gd name="T61" fmla="*/ 1297 h 1804"/>
                  <a:gd name="T62" fmla="*/ 41 w 1806"/>
                  <a:gd name="T63" fmla="*/ 1185 h 1804"/>
                  <a:gd name="T64" fmla="*/ 0 w 1806"/>
                  <a:gd name="T65" fmla="*/ 1012 h 1804"/>
                  <a:gd name="T66" fmla="*/ 154 w 1806"/>
                  <a:gd name="T67" fmla="*/ 382 h 1804"/>
                  <a:gd name="T68" fmla="*/ 258 w 1806"/>
                  <a:gd name="T69" fmla="*/ 609 h 1804"/>
                  <a:gd name="T70" fmla="*/ 1651 w 1806"/>
                  <a:gd name="T71" fmla="*/ 1427 h 1804"/>
                  <a:gd name="T72" fmla="*/ 1444 w 1806"/>
                  <a:gd name="T73" fmla="*/ 885 h 1804"/>
                  <a:gd name="T74" fmla="*/ 1329 w 1806"/>
                  <a:gd name="T75" fmla="*/ 454 h 1804"/>
                  <a:gd name="T76" fmla="*/ 1769 w 1806"/>
                  <a:gd name="T77" fmla="*/ 648 h 1804"/>
                  <a:gd name="T78" fmla="*/ 1506 w 1806"/>
                  <a:gd name="T79" fmla="*/ 220 h 1804"/>
                  <a:gd name="T80" fmla="*/ 1441 w 1806"/>
                  <a:gd name="T81" fmla="*/ 268 h 1804"/>
                  <a:gd name="T82" fmla="*/ 1210 w 1806"/>
                  <a:gd name="T83" fmla="*/ 141 h 1804"/>
                  <a:gd name="T84" fmla="*/ 1295 w 1806"/>
                  <a:gd name="T85" fmla="*/ 379 h 1804"/>
                  <a:gd name="T86" fmla="*/ 1455 w 1806"/>
                  <a:gd name="T87" fmla="*/ 989 h 1804"/>
                  <a:gd name="T88" fmla="*/ 1770 w 1806"/>
                  <a:gd name="T89" fmla="*/ 1206 h 1804"/>
                  <a:gd name="T90" fmla="*/ 1800 w 1806"/>
                  <a:gd name="T91" fmla="*/ 1101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06" h="1804">
                    <a:moveTo>
                      <a:pt x="1012" y="77"/>
                    </a:moveTo>
                    <a:cubicBezTo>
                      <a:pt x="968" y="43"/>
                      <a:pt x="923" y="20"/>
                      <a:pt x="878" y="7"/>
                    </a:cubicBezTo>
                    <a:cubicBezTo>
                      <a:pt x="833" y="15"/>
                      <a:pt x="795" y="29"/>
                      <a:pt x="768" y="48"/>
                    </a:cubicBezTo>
                    <a:cubicBezTo>
                      <a:pt x="794" y="48"/>
                      <a:pt x="819" y="49"/>
                      <a:pt x="844" y="51"/>
                    </a:cubicBezTo>
                    <a:cubicBezTo>
                      <a:pt x="900" y="55"/>
                      <a:pt x="956" y="64"/>
                      <a:pt x="1012" y="77"/>
                    </a:cubicBezTo>
                    <a:close/>
                    <a:moveTo>
                      <a:pt x="1092" y="85"/>
                    </a:moveTo>
                    <a:cubicBezTo>
                      <a:pt x="1102" y="65"/>
                      <a:pt x="1111" y="48"/>
                      <a:pt x="1120" y="34"/>
                    </a:cubicBezTo>
                    <a:cubicBezTo>
                      <a:pt x="1123" y="30"/>
                      <a:pt x="1126" y="25"/>
                      <a:pt x="1128" y="21"/>
                    </a:cubicBezTo>
                    <a:cubicBezTo>
                      <a:pt x="1095" y="13"/>
                      <a:pt x="1061" y="7"/>
                      <a:pt x="1028" y="2"/>
                    </a:cubicBezTo>
                    <a:cubicBezTo>
                      <a:pt x="1023" y="2"/>
                      <a:pt x="1018" y="2"/>
                      <a:pt x="1013" y="1"/>
                    </a:cubicBezTo>
                    <a:cubicBezTo>
                      <a:pt x="1006" y="1"/>
                      <a:pt x="999" y="0"/>
                      <a:pt x="992" y="0"/>
                    </a:cubicBezTo>
                    <a:cubicBezTo>
                      <a:pt x="1026" y="22"/>
                      <a:pt x="1060" y="50"/>
                      <a:pt x="1092" y="85"/>
                    </a:cubicBezTo>
                    <a:close/>
                    <a:moveTo>
                      <a:pt x="1022" y="365"/>
                    </a:moveTo>
                    <a:cubicBezTo>
                      <a:pt x="1065" y="376"/>
                      <a:pt x="1108" y="383"/>
                      <a:pt x="1150" y="387"/>
                    </a:cubicBezTo>
                    <a:cubicBezTo>
                      <a:pt x="1176" y="389"/>
                      <a:pt x="1203" y="389"/>
                      <a:pt x="1229" y="387"/>
                    </a:cubicBezTo>
                    <a:cubicBezTo>
                      <a:pt x="1192" y="302"/>
                      <a:pt x="1150" y="228"/>
                      <a:pt x="1103" y="167"/>
                    </a:cubicBezTo>
                    <a:cubicBezTo>
                      <a:pt x="1078" y="221"/>
                      <a:pt x="1051" y="288"/>
                      <a:pt x="1022" y="365"/>
                    </a:cubicBezTo>
                    <a:close/>
                    <a:moveTo>
                      <a:pt x="990" y="121"/>
                    </a:moveTo>
                    <a:cubicBezTo>
                      <a:pt x="949" y="113"/>
                      <a:pt x="908" y="107"/>
                      <a:pt x="867" y="104"/>
                    </a:cubicBezTo>
                    <a:cubicBezTo>
                      <a:pt x="820" y="101"/>
                      <a:pt x="772" y="101"/>
                      <a:pt x="724" y="104"/>
                    </a:cubicBezTo>
                    <a:cubicBezTo>
                      <a:pt x="715" y="135"/>
                      <a:pt x="724" y="170"/>
                      <a:pt x="750" y="206"/>
                    </a:cubicBezTo>
                    <a:cubicBezTo>
                      <a:pt x="829" y="168"/>
                      <a:pt x="910" y="139"/>
                      <a:pt x="990" y="121"/>
                    </a:cubicBezTo>
                    <a:close/>
                    <a:moveTo>
                      <a:pt x="675" y="245"/>
                    </a:moveTo>
                    <a:cubicBezTo>
                      <a:pt x="644" y="201"/>
                      <a:pt x="632" y="156"/>
                      <a:pt x="639" y="114"/>
                    </a:cubicBezTo>
                    <a:cubicBezTo>
                      <a:pt x="501" y="137"/>
                      <a:pt x="373" y="190"/>
                      <a:pt x="270" y="270"/>
                    </a:cubicBezTo>
                    <a:cubicBezTo>
                      <a:pt x="236" y="347"/>
                      <a:pt x="255" y="438"/>
                      <a:pt x="324" y="528"/>
                    </a:cubicBezTo>
                    <a:cubicBezTo>
                      <a:pt x="424" y="416"/>
                      <a:pt x="545" y="318"/>
                      <a:pt x="675" y="245"/>
                    </a:cubicBezTo>
                    <a:close/>
                    <a:moveTo>
                      <a:pt x="700" y="17"/>
                    </a:moveTo>
                    <a:cubicBezTo>
                      <a:pt x="631" y="33"/>
                      <a:pt x="564" y="57"/>
                      <a:pt x="501" y="88"/>
                    </a:cubicBezTo>
                    <a:cubicBezTo>
                      <a:pt x="553" y="71"/>
                      <a:pt x="608" y="60"/>
                      <a:pt x="665" y="54"/>
                    </a:cubicBezTo>
                    <a:cubicBezTo>
                      <a:pt x="674" y="41"/>
                      <a:pt x="686" y="28"/>
                      <a:pt x="700" y="17"/>
                    </a:cubicBezTo>
                    <a:close/>
                    <a:moveTo>
                      <a:pt x="379" y="590"/>
                    </a:moveTo>
                    <a:cubicBezTo>
                      <a:pt x="473" y="682"/>
                      <a:pt x="612" y="763"/>
                      <a:pt x="773" y="819"/>
                    </a:cubicBezTo>
                    <a:cubicBezTo>
                      <a:pt x="822" y="676"/>
                      <a:pt x="875" y="537"/>
                      <a:pt x="927" y="417"/>
                    </a:cubicBezTo>
                    <a:cubicBezTo>
                      <a:pt x="843" y="386"/>
                      <a:pt x="770" y="343"/>
                      <a:pt x="719" y="295"/>
                    </a:cubicBezTo>
                    <a:cubicBezTo>
                      <a:pt x="593" y="372"/>
                      <a:pt x="476" y="474"/>
                      <a:pt x="379" y="590"/>
                    </a:cubicBezTo>
                    <a:close/>
                    <a:moveTo>
                      <a:pt x="1277" y="93"/>
                    </a:moveTo>
                    <a:cubicBezTo>
                      <a:pt x="1291" y="94"/>
                      <a:pt x="1304" y="96"/>
                      <a:pt x="1317" y="98"/>
                    </a:cubicBezTo>
                    <a:cubicBezTo>
                      <a:pt x="1287" y="79"/>
                      <a:pt x="1252" y="61"/>
                      <a:pt x="1215" y="47"/>
                    </a:cubicBezTo>
                    <a:cubicBezTo>
                      <a:pt x="1208" y="45"/>
                      <a:pt x="1201" y="42"/>
                      <a:pt x="1193" y="40"/>
                    </a:cubicBezTo>
                    <a:cubicBezTo>
                      <a:pt x="1180" y="49"/>
                      <a:pt x="1162" y="69"/>
                      <a:pt x="1143" y="96"/>
                    </a:cubicBezTo>
                    <a:cubicBezTo>
                      <a:pt x="1189" y="91"/>
                      <a:pt x="1234" y="90"/>
                      <a:pt x="1277" y="93"/>
                    </a:cubicBezTo>
                    <a:close/>
                    <a:moveTo>
                      <a:pt x="1057" y="1524"/>
                    </a:moveTo>
                    <a:cubicBezTo>
                      <a:pt x="937" y="1515"/>
                      <a:pt x="817" y="1493"/>
                      <a:pt x="697" y="1459"/>
                    </a:cubicBezTo>
                    <a:cubicBezTo>
                      <a:pt x="676" y="1555"/>
                      <a:pt x="661" y="1635"/>
                      <a:pt x="653" y="1697"/>
                    </a:cubicBezTo>
                    <a:cubicBezTo>
                      <a:pt x="652" y="1701"/>
                      <a:pt x="652" y="1704"/>
                      <a:pt x="652" y="1708"/>
                    </a:cubicBezTo>
                    <a:cubicBezTo>
                      <a:pt x="651" y="1709"/>
                      <a:pt x="651" y="1709"/>
                      <a:pt x="651" y="1709"/>
                    </a:cubicBezTo>
                    <a:cubicBezTo>
                      <a:pt x="651" y="1710"/>
                      <a:pt x="651" y="1710"/>
                      <a:pt x="651" y="1710"/>
                    </a:cubicBezTo>
                    <a:cubicBezTo>
                      <a:pt x="650" y="1725"/>
                      <a:pt x="648" y="1738"/>
                      <a:pt x="647" y="1750"/>
                    </a:cubicBezTo>
                    <a:cubicBezTo>
                      <a:pt x="647" y="1753"/>
                      <a:pt x="647" y="1757"/>
                      <a:pt x="647" y="1760"/>
                    </a:cubicBezTo>
                    <a:cubicBezTo>
                      <a:pt x="710" y="1779"/>
                      <a:pt x="775" y="1791"/>
                      <a:pt x="841" y="1796"/>
                    </a:cubicBezTo>
                    <a:cubicBezTo>
                      <a:pt x="953" y="1804"/>
                      <a:pt x="1063" y="1792"/>
                      <a:pt x="1169" y="1762"/>
                    </a:cubicBezTo>
                    <a:cubicBezTo>
                      <a:pt x="1170" y="1760"/>
                      <a:pt x="1172" y="1759"/>
                      <a:pt x="1173" y="1758"/>
                    </a:cubicBezTo>
                    <a:cubicBezTo>
                      <a:pt x="1176" y="1755"/>
                      <a:pt x="1179" y="1751"/>
                      <a:pt x="1182" y="1748"/>
                    </a:cubicBezTo>
                    <a:cubicBezTo>
                      <a:pt x="1183" y="1747"/>
                      <a:pt x="1183" y="1746"/>
                      <a:pt x="1184" y="1746"/>
                    </a:cubicBezTo>
                    <a:cubicBezTo>
                      <a:pt x="1185" y="1744"/>
                      <a:pt x="1185" y="1744"/>
                      <a:pt x="1185" y="1744"/>
                    </a:cubicBezTo>
                    <a:cubicBezTo>
                      <a:pt x="1232" y="1689"/>
                      <a:pt x="1272" y="1615"/>
                      <a:pt x="1302" y="1523"/>
                    </a:cubicBezTo>
                    <a:cubicBezTo>
                      <a:pt x="1224" y="1530"/>
                      <a:pt x="1141" y="1530"/>
                      <a:pt x="1057" y="1524"/>
                    </a:cubicBezTo>
                    <a:close/>
                    <a:moveTo>
                      <a:pt x="728" y="1328"/>
                    </a:moveTo>
                    <a:cubicBezTo>
                      <a:pt x="845" y="1362"/>
                      <a:pt x="964" y="1383"/>
                      <a:pt x="1081" y="1392"/>
                    </a:cubicBezTo>
                    <a:cubicBezTo>
                      <a:pt x="1170" y="1399"/>
                      <a:pt x="1256" y="1398"/>
                      <a:pt x="1337" y="1389"/>
                    </a:cubicBezTo>
                    <a:cubicBezTo>
                      <a:pt x="1348" y="1333"/>
                      <a:pt x="1356" y="1273"/>
                      <a:pt x="1360" y="1212"/>
                    </a:cubicBezTo>
                    <a:cubicBezTo>
                      <a:pt x="1366" y="1144"/>
                      <a:pt x="1366" y="1074"/>
                      <a:pt x="1363" y="1002"/>
                    </a:cubicBezTo>
                    <a:cubicBezTo>
                      <a:pt x="1293" y="1008"/>
                      <a:pt x="1219" y="1009"/>
                      <a:pt x="1143" y="1003"/>
                    </a:cubicBezTo>
                    <a:cubicBezTo>
                      <a:pt x="1040" y="995"/>
                      <a:pt x="935" y="977"/>
                      <a:pt x="831" y="947"/>
                    </a:cubicBezTo>
                    <a:cubicBezTo>
                      <a:pt x="792" y="1081"/>
                      <a:pt x="757" y="1209"/>
                      <a:pt x="728" y="1328"/>
                    </a:cubicBezTo>
                    <a:close/>
                    <a:moveTo>
                      <a:pt x="1151" y="899"/>
                    </a:moveTo>
                    <a:cubicBezTo>
                      <a:pt x="1222" y="904"/>
                      <a:pt x="1290" y="904"/>
                      <a:pt x="1356" y="898"/>
                    </a:cubicBezTo>
                    <a:cubicBezTo>
                      <a:pt x="1340" y="746"/>
                      <a:pt x="1307" y="597"/>
                      <a:pt x="1259" y="465"/>
                    </a:cubicBezTo>
                    <a:cubicBezTo>
                      <a:pt x="1224" y="468"/>
                      <a:pt x="1187" y="468"/>
                      <a:pt x="1149" y="465"/>
                    </a:cubicBezTo>
                    <a:cubicBezTo>
                      <a:pt x="1098" y="461"/>
                      <a:pt x="1047" y="452"/>
                      <a:pt x="995" y="439"/>
                    </a:cubicBezTo>
                    <a:cubicBezTo>
                      <a:pt x="951" y="561"/>
                      <a:pt x="905" y="702"/>
                      <a:pt x="861" y="847"/>
                    </a:cubicBezTo>
                    <a:cubicBezTo>
                      <a:pt x="957" y="874"/>
                      <a:pt x="1055" y="892"/>
                      <a:pt x="1151" y="899"/>
                    </a:cubicBezTo>
                    <a:close/>
                    <a:moveTo>
                      <a:pt x="958" y="345"/>
                    </a:moveTo>
                    <a:cubicBezTo>
                      <a:pt x="992" y="272"/>
                      <a:pt x="1024" y="208"/>
                      <a:pt x="1053" y="156"/>
                    </a:cubicBezTo>
                    <a:cubicBezTo>
                      <a:pt x="967" y="175"/>
                      <a:pt x="880" y="207"/>
                      <a:pt x="794" y="252"/>
                    </a:cubicBezTo>
                    <a:cubicBezTo>
                      <a:pt x="836" y="289"/>
                      <a:pt x="893" y="321"/>
                      <a:pt x="958" y="345"/>
                    </a:cubicBezTo>
                    <a:close/>
                    <a:moveTo>
                      <a:pt x="117" y="1178"/>
                    </a:moveTo>
                    <a:cubicBezTo>
                      <a:pt x="112" y="1249"/>
                      <a:pt x="118" y="1316"/>
                      <a:pt x="134" y="1377"/>
                    </a:cubicBezTo>
                    <a:cubicBezTo>
                      <a:pt x="151" y="1403"/>
                      <a:pt x="169" y="1429"/>
                      <a:pt x="189" y="1453"/>
                    </a:cubicBezTo>
                    <a:cubicBezTo>
                      <a:pt x="203" y="1470"/>
                      <a:pt x="217" y="1487"/>
                      <a:pt x="233" y="1504"/>
                    </a:cubicBezTo>
                    <a:cubicBezTo>
                      <a:pt x="323" y="1601"/>
                      <a:pt x="435" y="1679"/>
                      <a:pt x="558" y="1729"/>
                    </a:cubicBezTo>
                    <a:cubicBezTo>
                      <a:pt x="558" y="1716"/>
                      <a:pt x="558" y="1703"/>
                      <a:pt x="559" y="1688"/>
                    </a:cubicBezTo>
                    <a:cubicBezTo>
                      <a:pt x="559" y="1687"/>
                      <a:pt x="559" y="1687"/>
                      <a:pt x="559" y="1687"/>
                    </a:cubicBezTo>
                    <a:cubicBezTo>
                      <a:pt x="559" y="1685"/>
                      <a:pt x="559" y="1685"/>
                      <a:pt x="559" y="1685"/>
                    </a:cubicBezTo>
                    <a:cubicBezTo>
                      <a:pt x="560" y="1678"/>
                      <a:pt x="560" y="1678"/>
                      <a:pt x="560" y="1678"/>
                    </a:cubicBezTo>
                    <a:cubicBezTo>
                      <a:pt x="560" y="1672"/>
                      <a:pt x="560" y="1672"/>
                      <a:pt x="560" y="1672"/>
                    </a:cubicBezTo>
                    <a:cubicBezTo>
                      <a:pt x="565" y="1607"/>
                      <a:pt x="579" y="1525"/>
                      <a:pt x="599" y="1429"/>
                    </a:cubicBezTo>
                    <a:cubicBezTo>
                      <a:pt x="406" y="1362"/>
                      <a:pt x="237" y="1265"/>
                      <a:pt x="119" y="1156"/>
                    </a:cubicBezTo>
                    <a:cubicBezTo>
                      <a:pt x="118" y="1163"/>
                      <a:pt x="118" y="1171"/>
                      <a:pt x="117" y="1178"/>
                    </a:cubicBezTo>
                    <a:close/>
                    <a:moveTo>
                      <a:pt x="316" y="673"/>
                    </a:moveTo>
                    <a:cubicBezTo>
                      <a:pt x="237" y="783"/>
                      <a:pt x="180" y="898"/>
                      <a:pt x="147" y="1014"/>
                    </a:cubicBezTo>
                    <a:cubicBezTo>
                      <a:pt x="260" y="1128"/>
                      <a:pt x="431" y="1228"/>
                      <a:pt x="630" y="1297"/>
                    </a:cubicBezTo>
                    <a:cubicBezTo>
                      <a:pt x="660" y="1178"/>
                      <a:pt x="697" y="1050"/>
                      <a:pt x="740" y="918"/>
                    </a:cubicBezTo>
                    <a:cubicBezTo>
                      <a:pt x="568" y="858"/>
                      <a:pt x="418" y="771"/>
                      <a:pt x="316" y="673"/>
                    </a:cubicBezTo>
                    <a:close/>
                    <a:moveTo>
                      <a:pt x="41" y="1185"/>
                    </a:moveTo>
                    <a:cubicBezTo>
                      <a:pt x="41" y="1169"/>
                      <a:pt x="41" y="1152"/>
                      <a:pt x="43" y="1136"/>
                    </a:cubicBezTo>
                    <a:cubicBezTo>
                      <a:pt x="44" y="1118"/>
                      <a:pt x="46" y="1100"/>
                      <a:pt x="49" y="1081"/>
                    </a:cubicBezTo>
                    <a:cubicBezTo>
                      <a:pt x="30" y="1058"/>
                      <a:pt x="14" y="1035"/>
                      <a:pt x="0" y="1012"/>
                    </a:cubicBezTo>
                    <a:cubicBezTo>
                      <a:pt x="7" y="1071"/>
                      <a:pt x="21" y="1129"/>
                      <a:pt x="41" y="1185"/>
                    </a:cubicBezTo>
                    <a:close/>
                    <a:moveTo>
                      <a:pt x="169" y="364"/>
                    </a:moveTo>
                    <a:cubicBezTo>
                      <a:pt x="164" y="370"/>
                      <a:pt x="159" y="376"/>
                      <a:pt x="154" y="382"/>
                    </a:cubicBezTo>
                    <a:cubicBezTo>
                      <a:pt x="77" y="491"/>
                      <a:pt x="26" y="614"/>
                      <a:pt x="4" y="747"/>
                    </a:cubicBezTo>
                    <a:cubicBezTo>
                      <a:pt x="8" y="809"/>
                      <a:pt x="34" y="874"/>
                      <a:pt x="82" y="939"/>
                    </a:cubicBezTo>
                    <a:cubicBezTo>
                      <a:pt x="119" y="825"/>
                      <a:pt x="178" y="714"/>
                      <a:pt x="258" y="609"/>
                    </a:cubicBezTo>
                    <a:cubicBezTo>
                      <a:pt x="192" y="527"/>
                      <a:pt x="162" y="443"/>
                      <a:pt x="169" y="364"/>
                    </a:cubicBezTo>
                    <a:close/>
                    <a:moveTo>
                      <a:pt x="1312" y="1707"/>
                    </a:moveTo>
                    <a:cubicBezTo>
                      <a:pt x="1447" y="1642"/>
                      <a:pt x="1563" y="1547"/>
                      <a:pt x="1651" y="1427"/>
                    </a:cubicBezTo>
                    <a:cubicBezTo>
                      <a:pt x="1582" y="1465"/>
                      <a:pt x="1500" y="1492"/>
                      <a:pt x="1404" y="1509"/>
                    </a:cubicBezTo>
                    <a:cubicBezTo>
                      <a:pt x="1380" y="1586"/>
                      <a:pt x="1349" y="1652"/>
                      <a:pt x="1312" y="1707"/>
                    </a:cubicBezTo>
                    <a:close/>
                    <a:moveTo>
                      <a:pt x="1444" y="885"/>
                    </a:moveTo>
                    <a:cubicBezTo>
                      <a:pt x="1581" y="859"/>
                      <a:pt x="1684" y="804"/>
                      <a:pt x="1736" y="730"/>
                    </a:cubicBezTo>
                    <a:cubicBezTo>
                      <a:pt x="1680" y="599"/>
                      <a:pt x="1593" y="476"/>
                      <a:pt x="1481" y="375"/>
                    </a:cubicBezTo>
                    <a:cubicBezTo>
                      <a:pt x="1448" y="412"/>
                      <a:pt x="1396" y="439"/>
                      <a:pt x="1329" y="454"/>
                    </a:cubicBezTo>
                    <a:cubicBezTo>
                      <a:pt x="1384" y="586"/>
                      <a:pt x="1424" y="735"/>
                      <a:pt x="1444" y="885"/>
                    </a:cubicBezTo>
                    <a:close/>
                    <a:moveTo>
                      <a:pt x="1511" y="323"/>
                    </a:moveTo>
                    <a:cubicBezTo>
                      <a:pt x="1620" y="415"/>
                      <a:pt x="1709" y="527"/>
                      <a:pt x="1769" y="648"/>
                    </a:cubicBezTo>
                    <a:cubicBezTo>
                      <a:pt x="1772" y="629"/>
                      <a:pt x="1773" y="610"/>
                      <a:pt x="1771" y="591"/>
                    </a:cubicBezTo>
                    <a:cubicBezTo>
                      <a:pt x="1721" y="456"/>
                      <a:pt x="1638" y="333"/>
                      <a:pt x="1530" y="235"/>
                    </a:cubicBezTo>
                    <a:cubicBezTo>
                      <a:pt x="1523" y="230"/>
                      <a:pt x="1514" y="225"/>
                      <a:pt x="1506" y="220"/>
                    </a:cubicBezTo>
                    <a:cubicBezTo>
                      <a:pt x="1520" y="255"/>
                      <a:pt x="1522" y="290"/>
                      <a:pt x="1511" y="323"/>
                    </a:cubicBezTo>
                    <a:close/>
                    <a:moveTo>
                      <a:pt x="1210" y="141"/>
                    </a:moveTo>
                    <a:cubicBezTo>
                      <a:pt x="1292" y="175"/>
                      <a:pt x="1370" y="217"/>
                      <a:pt x="1441" y="268"/>
                    </a:cubicBezTo>
                    <a:cubicBezTo>
                      <a:pt x="1444" y="239"/>
                      <a:pt x="1432" y="206"/>
                      <a:pt x="1406" y="174"/>
                    </a:cubicBezTo>
                    <a:cubicBezTo>
                      <a:pt x="1358" y="157"/>
                      <a:pt x="1306" y="147"/>
                      <a:pt x="1252" y="143"/>
                    </a:cubicBezTo>
                    <a:cubicBezTo>
                      <a:pt x="1238" y="142"/>
                      <a:pt x="1224" y="141"/>
                      <a:pt x="1210" y="141"/>
                    </a:cubicBezTo>
                    <a:close/>
                    <a:moveTo>
                      <a:pt x="1416" y="320"/>
                    </a:moveTo>
                    <a:cubicBezTo>
                      <a:pt x="1341" y="262"/>
                      <a:pt x="1259" y="213"/>
                      <a:pt x="1171" y="176"/>
                    </a:cubicBezTo>
                    <a:cubicBezTo>
                      <a:pt x="1217" y="235"/>
                      <a:pt x="1258" y="303"/>
                      <a:pt x="1295" y="379"/>
                    </a:cubicBezTo>
                    <a:cubicBezTo>
                      <a:pt x="1349" y="368"/>
                      <a:pt x="1392" y="347"/>
                      <a:pt x="1416" y="320"/>
                    </a:cubicBezTo>
                    <a:close/>
                    <a:moveTo>
                      <a:pt x="1772" y="833"/>
                    </a:moveTo>
                    <a:cubicBezTo>
                      <a:pt x="1707" y="908"/>
                      <a:pt x="1595" y="963"/>
                      <a:pt x="1455" y="989"/>
                    </a:cubicBezTo>
                    <a:cubicBezTo>
                      <a:pt x="1461" y="1072"/>
                      <a:pt x="1461" y="1153"/>
                      <a:pt x="1455" y="1231"/>
                    </a:cubicBezTo>
                    <a:cubicBezTo>
                      <a:pt x="1451" y="1280"/>
                      <a:pt x="1445" y="1328"/>
                      <a:pt x="1437" y="1375"/>
                    </a:cubicBezTo>
                    <a:cubicBezTo>
                      <a:pt x="1590" y="1345"/>
                      <a:pt x="1705" y="1287"/>
                      <a:pt x="1770" y="1206"/>
                    </a:cubicBezTo>
                    <a:cubicBezTo>
                      <a:pt x="1781" y="1177"/>
                      <a:pt x="1791" y="1146"/>
                      <a:pt x="1799" y="1115"/>
                    </a:cubicBezTo>
                    <a:cubicBezTo>
                      <a:pt x="1799" y="1114"/>
                      <a:pt x="1799" y="1114"/>
                      <a:pt x="1799" y="1114"/>
                    </a:cubicBezTo>
                    <a:cubicBezTo>
                      <a:pt x="1799" y="1110"/>
                      <a:pt x="1800" y="1105"/>
                      <a:pt x="1800" y="1101"/>
                    </a:cubicBezTo>
                    <a:cubicBezTo>
                      <a:pt x="1806" y="1013"/>
                      <a:pt x="1797" y="923"/>
                      <a:pt x="1772" y="833"/>
                    </a:cubicBez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E"/>
              </a:p>
            </p:txBody>
          </p:sp>
        </p:grpSp>
      </p:grpSp>
      <p:cxnSp>
        <p:nvCxnSpPr>
          <p:cNvPr id="34" name="Straight Connector 33">
            <a:extLst>
              <a:ext uri="{FF2B5EF4-FFF2-40B4-BE49-F238E27FC236}">
                <a16:creationId xmlns:a16="http://schemas.microsoft.com/office/drawing/2014/main" id="{4C9DBDEB-F0C0-40B6-BE7D-879F53462060}"/>
              </a:ext>
            </a:extLst>
          </p:cNvPr>
          <p:cNvCxnSpPr>
            <a:cxnSpLocks/>
          </p:cNvCxnSpPr>
          <p:nvPr/>
        </p:nvCxnSpPr>
        <p:spPr>
          <a:xfrm>
            <a:off x="1697775" y="1471661"/>
            <a:ext cx="0" cy="417205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95737C8-0E96-4630-8C93-3A77606707A5}"/>
              </a:ext>
            </a:extLst>
          </p:cNvPr>
          <p:cNvCxnSpPr>
            <a:cxnSpLocks/>
          </p:cNvCxnSpPr>
          <p:nvPr/>
        </p:nvCxnSpPr>
        <p:spPr>
          <a:xfrm>
            <a:off x="3190179" y="1471661"/>
            <a:ext cx="0" cy="417205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C7AB8A-1084-4192-8381-0C0FB578B119}"/>
              </a:ext>
            </a:extLst>
          </p:cNvPr>
          <p:cNvCxnSpPr>
            <a:cxnSpLocks/>
          </p:cNvCxnSpPr>
          <p:nvPr/>
        </p:nvCxnSpPr>
        <p:spPr>
          <a:xfrm>
            <a:off x="9312599" y="1471661"/>
            <a:ext cx="0" cy="417205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791B547-A8FC-4321-9332-F01763179002}"/>
              </a:ext>
            </a:extLst>
          </p:cNvPr>
          <p:cNvSpPr/>
          <p:nvPr/>
        </p:nvSpPr>
        <p:spPr>
          <a:xfrm>
            <a:off x="249784" y="1255522"/>
            <a:ext cx="1323054" cy="369332"/>
          </a:xfrm>
          <a:prstGeom prst="rect">
            <a:avLst/>
          </a:prstGeom>
        </p:spPr>
        <p:txBody>
          <a:bodyPr wrap="none">
            <a:spAutoFit/>
          </a:bodyPr>
          <a:lstStyle/>
          <a:p>
            <a:r>
              <a:rPr lang="en-US" u="sng">
                <a:solidFill>
                  <a:srgbClr val="FF610E"/>
                </a:solidFill>
              </a:rPr>
              <a:t>Developers</a:t>
            </a:r>
            <a:endParaRPr lang="fr-FR"/>
          </a:p>
        </p:txBody>
      </p:sp>
      <p:sp>
        <p:nvSpPr>
          <p:cNvPr id="38" name="Rectangle 37">
            <a:extLst>
              <a:ext uri="{FF2B5EF4-FFF2-40B4-BE49-F238E27FC236}">
                <a16:creationId xmlns:a16="http://schemas.microsoft.com/office/drawing/2014/main" id="{9EDBC493-E592-45A9-B559-F4BCAEB1AF96}"/>
              </a:ext>
            </a:extLst>
          </p:cNvPr>
          <p:cNvSpPr/>
          <p:nvPr/>
        </p:nvSpPr>
        <p:spPr>
          <a:xfrm>
            <a:off x="1872016" y="1255522"/>
            <a:ext cx="1194687" cy="369332"/>
          </a:xfrm>
          <a:prstGeom prst="rect">
            <a:avLst/>
          </a:prstGeom>
        </p:spPr>
        <p:txBody>
          <a:bodyPr wrap="none">
            <a:spAutoFit/>
          </a:bodyPr>
          <a:lstStyle/>
          <a:p>
            <a:pPr algn="ctr"/>
            <a:r>
              <a:rPr lang="en-US" u="sng">
                <a:solidFill>
                  <a:srgbClr val="FF610E"/>
                </a:solidFill>
              </a:rPr>
              <a:t>Dev. Tools</a:t>
            </a:r>
            <a:endParaRPr lang="fr-FR"/>
          </a:p>
        </p:txBody>
      </p:sp>
      <p:sp>
        <p:nvSpPr>
          <p:cNvPr id="39" name="Rectangle 38">
            <a:extLst>
              <a:ext uri="{FF2B5EF4-FFF2-40B4-BE49-F238E27FC236}">
                <a16:creationId xmlns:a16="http://schemas.microsoft.com/office/drawing/2014/main" id="{FC7B00F3-9C21-4FED-AAF6-091B4ED5F82C}"/>
              </a:ext>
            </a:extLst>
          </p:cNvPr>
          <p:cNvSpPr/>
          <p:nvPr/>
        </p:nvSpPr>
        <p:spPr>
          <a:xfrm>
            <a:off x="4920294" y="1255522"/>
            <a:ext cx="2351413" cy="369332"/>
          </a:xfrm>
          <a:prstGeom prst="rect">
            <a:avLst/>
          </a:prstGeom>
        </p:spPr>
        <p:txBody>
          <a:bodyPr wrap="none">
            <a:spAutoFit/>
          </a:bodyPr>
          <a:lstStyle/>
          <a:p>
            <a:r>
              <a:rPr lang="en-US" u="sng">
                <a:solidFill>
                  <a:srgbClr val="FF610E"/>
                </a:solidFill>
              </a:rPr>
              <a:t>System Environments</a:t>
            </a:r>
            <a:endParaRPr lang="fr-FR"/>
          </a:p>
        </p:txBody>
      </p:sp>
      <p:sp>
        <p:nvSpPr>
          <p:cNvPr id="40" name="Rectangle 39">
            <a:extLst>
              <a:ext uri="{FF2B5EF4-FFF2-40B4-BE49-F238E27FC236}">
                <a16:creationId xmlns:a16="http://schemas.microsoft.com/office/drawing/2014/main" id="{3D114B4C-2887-46A7-8F07-FD376A754797}"/>
              </a:ext>
            </a:extLst>
          </p:cNvPr>
          <p:cNvSpPr/>
          <p:nvPr/>
        </p:nvSpPr>
        <p:spPr>
          <a:xfrm>
            <a:off x="10280191" y="1255522"/>
            <a:ext cx="740908" cy="369332"/>
          </a:xfrm>
          <a:prstGeom prst="rect">
            <a:avLst/>
          </a:prstGeom>
        </p:spPr>
        <p:txBody>
          <a:bodyPr wrap="none">
            <a:spAutoFit/>
          </a:bodyPr>
          <a:lstStyle/>
          <a:p>
            <a:r>
              <a:rPr lang="en-US" u="sng">
                <a:solidFill>
                  <a:srgbClr val="FF610E"/>
                </a:solidFill>
              </a:rPr>
              <a:t>Users</a:t>
            </a:r>
            <a:endParaRPr lang="fr-FR"/>
          </a:p>
        </p:txBody>
      </p:sp>
      <p:grpSp>
        <p:nvGrpSpPr>
          <p:cNvPr id="41" name="Group 40">
            <a:extLst>
              <a:ext uri="{FF2B5EF4-FFF2-40B4-BE49-F238E27FC236}">
                <a16:creationId xmlns:a16="http://schemas.microsoft.com/office/drawing/2014/main" id="{66D9617A-F4DD-4ED1-89DE-ED2128BB0F9F}"/>
              </a:ext>
            </a:extLst>
          </p:cNvPr>
          <p:cNvGrpSpPr/>
          <p:nvPr/>
        </p:nvGrpSpPr>
        <p:grpSpPr>
          <a:xfrm>
            <a:off x="3461513" y="2207380"/>
            <a:ext cx="1062963" cy="681288"/>
            <a:chOff x="3417948" y="2373259"/>
            <a:chExt cx="6235605" cy="3817618"/>
          </a:xfrm>
        </p:grpSpPr>
        <p:sp>
          <p:nvSpPr>
            <p:cNvPr id="42" name="Rectangle: Rounded Corners 41">
              <a:extLst>
                <a:ext uri="{FF2B5EF4-FFF2-40B4-BE49-F238E27FC236}">
                  <a16:creationId xmlns:a16="http://schemas.microsoft.com/office/drawing/2014/main" id="{79F583C8-70E6-4D77-A12E-2DCD7A789167}"/>
                </a:ext>
              </a:extLst>
            </p:cNvPr>
            <p:cNvSpPr/>
            <p:nvPr/>
          </p:nvSpPr>
          <p:spPr>
            <a:xfrm>
              <a:off x="3904715" y="2373259"/>
              <a:ext cx="5748838" cy="3524965"/>
            </a:xfrm>
            <a:prstGeom prst="roundRect">
              <a:avLst>
                <a:gd name="adj" fmla="val 6376"/>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3" name="Picture 42">
              <a:extLst>
                <a:ext uri="{FF2B5EF4-FFF2-40B4-BE49-F238E27FC236}">
                  <a16:creationId xmlns:a16="http://schemas.microsoft.com/office/drawing/2014/main" id="{A14DEE0C-C32A-40D5-9FE6-62F5CB585409}"/>
                </a:ext>
              </a:extLst>
            </p:cNvPr>
            <p:cNvPicPr>
              <a:picLocks noChangeAspect="1"/>
            </p:cNvPicPr>
            <p:nvPr/>
          </p:nvPicPr>
          <p:blipFill>
            <a:blip r:embed="rId4"/>
            <a:stretch>
              <a:fillRect/>
            </a:stretch>
          </p:blipFill>
          <p:spPr>
            <a:xfrm>
              <a:off x="3417948" y="5410587"/>
              <a:ext cx="780290" cy="780290"/>
            </a:xfrm>
            <a:prstGeom prst="rect">
              <a:avLst/>
            </a:prstGeom>
          </p:spPr>
        </p:pic>
        <p:pic>
          <p:nvPicPr>
            <p:cNvPr id="44" name="Picture 43">
              <a:extLst>
                <a:ext uri="{FF2B5EF4-FFF2-40B4-BE49-F238E27FC236}">
                  <a16:creationId xmlns:a16="http://schemas.microsoft.com/office/drawing/2014/main" id="{1767DCD3-562C-4508-BE18-D208D17D0BEA}"/>
                </a:ext>
              </a:extLst>
            </p:cNvPr>
            <p:cNvPicPr>
              <a:picLocks noChangeAspect="1"/>
            </p:cNvPicPr>
            <p:nvPr/>
          </p:nvPicPr>
          <p:blipFill>
            <a:blip r:embed="rId5"/>
            <a:stretch>
              <a:fillRect/>
            </a:stretch>
          </p:blipFill>
          <p:spPr>
            <a:xfrm>
              <a:off x="6372647" y="2601363"/>
              <a:ext cx="780290" cy="780290"/>
            </a:xfrm>
            <a:prstGeom prst="rect">
              <a:avLst/>
            </a:prstGeom>
          </p:spPr>
        </p:pic>
        <p:pic>
          <p:nvPicPr>
            <p:cNvPr id="45" name="Picture 44">
              <a:extLst>
                <a:ext uri="{FF2B5EF4-FFF2-40B4-BE49-F238E27FC236}">
                  <a16:creationId xmlns:a16="http://schemas.microsoft.com/office/drawing/2014/main" id="{72B83374-6DDF-4146-8080-B16A455DC361}"/>
                </a:ext>
              </a:extLst>
            </p:cNvPr>
            <p:cNvPicPr>
              <a:picLocks noChangeAspect="1"/>
            </p:cNvPicPr>
            <p:nvPr/>
          </p:nvPicPr>
          <p:blipFill>
            <a:blip r:embed="rId6"/>
            <a:stretch>
              <a:fillRect/>
            </a:stretch>
          </p:blipFill>
          <p:spPr>
            <a:xfrm>
              <a:off x="6372647" y="4903314"/>
              <a:ext cx="780290" cy="780290"/>
            </a:xfrm>
            <a:prstGeom prst="rect">
              <a:avLst/>
            </a:prstGeom>
          </p:spPr>
        </p:pic>
        <p:grpSp>
          <p:nvGrpSpPr>
            <p:cNvPr id="46" name="Group 45">
              <a:extLst>
                <a:ext uri="{FF2B5EF4-FFF2-40B4-BE49-F238E27FC236}">
                  <a16:creationId xmlns:a16="http://schemas.microsoft.com/office/drawing/2014/main" id="{47101522-DB76-4AEA-A2FD-576FA7472104}"/>
                </a:ext>
              </a:extLst>
            </p:cNvPr>
            <p:cNvGrpSpPr/>
            <p:nvPr/>
          </p:nvGrpSpPr>
          <p:grpSpPr>
            <a:xfrm>
              <a:off x="4082550" y="3752338"/>
              <a:ext cx="5360485" cy="780290"/>
              <a:chOff x="4180270" y="2976967"/>
              <a:chExt cx="5360485" cy="780290"/>
            </a:xfrm>
          </p:grpSpPr>
          <p:pic>
            <p:nvPicPr>
              <p:cNvPr id="47" name="Picture 46">
                <a:extLst>
                  <a:ext uri="{FF2B5EF4-FFF2-40B4-BE49-F238E27FC236}">
                    <a16:creationId xmlns:a16="http://schemas.microsoft.com/office/drawing/2014/main" id="{8A85F228-58A7-4E44-96F0-A7B8A41168C8}"/>
                  </a:ext>
                </a:extLst>
              </p:cNvPr>
              <p:cNvPicPr>
                <a:picLocks noChangeAspect="1"/>
              </p:cNvPicPr>
              <p:nvPr/>
            </p:nvPicPr>
            <p:blipFill>
              <a:blip r:embed="rId7"/>
              <a:stretch>
                <a:fillRect/>
              </a:stretch>
            </p:blipFill>
            <p:spPr>
              <a:xfrm>
                <a:off x="4180270" y="2976967"/>
                <a:ext cx="780290" cy="780290"/>
              </a:xfrm>
              <a:prstGeom prst="rect">
                <a:avLst/>
              </a:prstGeom>
            </p:spPr>
          </p:pic>
          <p:pic>
            <p:nvPicPr>
              <p:cNvPr id="48" name="Picture 47">
                <a:extLst>
                  <a:ext uri="{FF2B5EF4-FFF2-40B4-BE49-F238E27FC236}">
                    <a16:creationId xmlns:a16="http://schemas.microsoft.com/office/drawing/2014/main" id="{16E4D700-960F-445E-8559-3ED6F1D6C1C2}"/>
                  </a:ext>
                </a:extLst>
              </p:cNvPr>
              <p:cNvPicPr>
                <a:picLocks noChangeAspect="1"/>
              </p:cNvPicPr>
              <p:nvPr/>
            </p:nvPicPr>
            <p:blipFill>
              <a:blip r:embed="rId8"/>
              <a:stretch>
                <a:fillRect/>
              </a:stretch>
            </p:blipFill>
            <p:spPr>
              <a:xfrm>
                <a:off x="5707002" y="2976967"/>
                <a:ext cx="780290" cy="780290"/>
              </a:xfrm>
              <a:prstGeom prst="rect">
                <a:avLst/>
              </a:prstGeom>
            </p:spPr>
          </p:pic>
          <p:pic>
            <p:nvPicPr>
              <p:cNvPr id="49" name="Picture 48">
                <a:extLst>
                  <a:ext uri="{FF2B5EF4-FFF2-40B4-BE49-F238E27FC236}">
                    <a16:creationId xmlns:a16="http://schemas.microsoft.com/office/drawing/2014/main" id="{2234AD13-03A1-4230-9437-27CE84AB14DE}"/>
                  </a:ext>
                </a:extLst>
              </p:cNvPr>
              <p:cNvPicPr>
                <a:picLocks noChangeAspect="1"/>
              </p:cNvPicPr>
              <p:nvPr/>
            </p:nvPicPr>
            <p:blipFill>
              <a:blip r:embed="rId9"/>
              <a:stretch>
                <a:fillRect/>
              </a:stretch>
            </p:blipFill>
            <p:spPr>
              <a:xfrm>
                <a:off x="7233734" y="2976967"/>
                <a:ext cx="780290" cy="780290"/>
              </a:xfrm>
              <a:prstGeom prst="rect">
                <a:avLst/>
              </a:prstGeom>
            </p:spPr>
          </p:pic>
          <p:pic>
            <p:nvPicPr>
              <p:cNvPr id="50" name="Picture 49">
                <a:extLst>
                  <a:ext uri="{FF2B5EF4-FFF2-40B4-BE49-F238E27FC236}">
                    <a16:creationId xmlns:a16="http://schemas.microsoft.com/office/drawing/2014/main" id="{C29335EF-1AFD-4E74-8477-F3E43D754FC9}"/>
                  </a:ext>
                </a:extLst>
              </p:cNvPr>
              <p:cNvPicPr>
                <a:picLocks noChangeAspect="1"/>
              </p:cNvPicPr>
              <p:nvPr/>
            </p:nvPicPr>
            <p:blipFill>
              <a:blip r:embed="rId10"/>
              <a:stretch>
                <a:fillRect/>
              </a:stretch>
            </p:blipFill>
            <p:spPr>
              <a:xfrm>
                <a:off x="8760465" y="2976967"/>
                <a:ext cx="780290" cy="780290"/>
              </a:xfrm>
              <a:prstGeom prst="rect">
                <a:avLst/>
              </a:prstGeom>
            </p:spPr>
          </p:pic>
        </p:grpSp>
      </p:grpSp>
      <p:grpSp>
        <p:nvGrpSpPr>
          <p:cNvPr id="51" name="Group 50">
            <a:extLst>
              <a:ext uri="{FF2B5EF4-FFF2-40B4-BE49-F238E27FC236}">
                <a16:creationId xmlns:a16="http://schemas.microsoft.com/office/drawing/2014/main" id="{421F8536-9D35-44D4-A254-8DB82235A177}"/>
              </a:ext>
            </a:extLst>
          </p:cNvPr>
          <p:cNvGrpSpPr/>
          <p:nvPr/>
        </p:nvGrpSpPr>
        <p:grpSpPr>
          <a:xfrm>
            <a:off x="3461513" y="3287259"/>
            <a:ext cx="1062963" cy="681288"/>
            <a:chOff x="3417948" y="2373259"/>
            <a:chExt cx="6235605" cy="3817618"/>
          </a:xfrm>
        </p:grpSpPr>
        <p:sp>
          <p:nvSpPr>
            <p:cNvPr id="52" name="Rectangle: Rounded Corners 51">
              <a:extLst>
                <a:ext uri="{FF2B5EF4-FFF2-40B4-BE49-F238E27FC236}">
                  <a16:creationId xmlns:a16="http://schemas.microsoft.com/office/drawing/2014/main" id="{6B49B6D1-6BAE-41A4-981C-38700EA2C7F4}"/>
                </a:ext>
              </a:extLst>
            </p:cNvPr>
            <p:cNvSpPr/>
            <p:nvPr/>
          </p:nvSpPr>
          <p:spPr>
            <a:xfrm>
              <a:off x="3904715" y="2373259"/>
              <a:ext cx="5748838" cy="3524965"/>
            </a:xfrm>
            <a:prstGeom prst="roundRect">
              <a:avLst>
                <a:gd name="adj" fmla="val 6376"/>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3" name="Picture 52">
              <a:extLst>
                <a:ext uri="{FF2B5EF4-FFF2-40B4-BE49-F238E27FC236}">
                  <a16:creationId xmlns:a16="http://schemas.microsoft.com/office/drawing/2014/main" id="{F8C1E437-7870-4075-8A0D-127625A7A93D}"/>
                </a:ext>
              </a:extLst>
            </p:cNvPr>
            <p:cNvPicPr>
              <a:picLocks noChangeAspect="1"/>
            </p:cNvPicPr>
            <p:nvPr/>
          </p:nvPicPr>
          <p:blipFill>
            <a:blip r:embed="rId4"/>
            <a:stretch>
              <a:fillRect/>
            </a:stretch>
          </p:blipFill>
          <p:spPr>
            <a:xfrm>
              <a:off x="3417948" y="5410587"/>
              <a:ext cx="780290" cy="780290"/>
            </a:xfrm>
            <a:prstGeom prst="rect">
              <a:avLst/>
            </a:prstGeom>
          </p:spPr>
        </p:pic>
        <p:pic>
          <p:nvPicPr>
            <p:cNvPr id="54" name="Picture 53">
              <a:extLst>
                <a:ext uri="{FF2B5EF4-FFF2-40B4-BE49-F238E27FC236}">
                  <a16:creationId xmlns:a16="http://schemas.microsoft.com/office/drawing/2014/main" id="{6447F3F4-85E1-4573-AAF8-AB96BD9FCB73}"/>
                </a:ext>
              </a:extLst>
            </p:cNvPr>
            <p:cNvPicPr>
              <a:picLocks noChangeAspect="1"/>
            </p:cNvPicPr>
            <p:nvPr/>
          </p:nvPicPr>
          <p:blipFill>
            <a:blip r:embed="rId5"/>
            <a:stretch>
              <a:fillRect/>
            </a:stretch>
          </p:blipFill>
          <p:spPr>
            <a:xfrm>
              <a:off x="6372647" y="2601363"/>
              <a:ext cx="780290" cy="780290"/>
            </a:xfrm>
            <a:prstGeom prst="rect">
              <a:avLst/>
            </a:prstGeom>
          </p:spPr>
        </p:pic>
        <p:pic>
          <p:nvPicPr>
            <p:cNvPr id="55" name="Picture 54">
              <a:extLst>
                <a:ext uri="{FF2B5EF4-FFF2-40B4-BE49-F238E27FC236}">
                  <a16:creationId xmlns:a16="http://schemas.microsoft.com/office/drawing/2014/main" id="{CE6FE159-6C2B-4573-8623-0C43A08F3BDF}"/>
                </a:ext>
              </a:extLst>
            </p:cNvPr>
            <p:cNvPicPr>
              <a:picLocks noChangeAspect="1"/>
            </p:cNvPicPr>
            <p:nvPr/>
          </p:nvPicPr>
          <p:blipFill>
            <a:blip r:embed="rId6"/>
            <a:stretch>
              <a:fillRect/>
            </a:stretch>
          </p:blipFill>
          <p:spPr>
            <a:xfrm>
              <a:off x="6372647" y="4903314"/>
              <a:ext cx="780290" cy="780290"/>
            </a:xfrm>
            <a:prstGeom prst="rect">
              <a:avLst/>
            </a:prstGeom>
          </p:spPr>
        </p:pic>
        <p:grpSp>
          <p:nvGrpSpPr>
            <p:cNvPr id="56" name="Group 55">
              <a:extLst>
                <a:ext uri="{FF2B5EF4-FFF2-40B4-BE49-F238E27FC236}">
                  <a16:creationId xmlns:a16="http://schemas.microsoft.com/office/drawing/2014/main" id="{35D18AE9-3E1A-4335-8DF3-2D4157100C1F}"/>
                </a:ext>
              </a:extLst>
            </p:cNvPr>
            <p:cNvGrpSpPr/>
            <p:nvPr/>
          </p:nvGrpSpPr>
          <p:grpSpPr>
            <a:xfrm>
              <a:off x="4082550" y="3752338"/>
              <a:ext cx="5360485" cy="780290"/>
              <a:chOff x="4180270" y="2976967"/>
              <a:chExt cx="5360485" cy="780290"/>
            </a:xfrm>
          </p:grpSpPr>
          <p:pic>
            <p:nvPicPr>
              <p:cNvPr id="57" name="Picture 56">
                <a:extLst>
                  <a:ext uri="{FF2B5EF4-FFF2-40B4-BE49-F238E27FC236}">
                    <a16:creationId xmlns:a16="http://schemas.microsoft.com/office/drawing/2014/main" id="{B2FF458B-530E-4541-AA1F-2ED115544591}"/>
                  </a:ext>
                </a:extLst>
              </p:cNvPr>
              <p:cNvPicPr>
                <a:picLocks noChangeAspect="1"/>
              </p:cNvPicPr>
              <p:nvPr/>
            </p:nvPicPr>
            <p:blipFill>
              <a:blip r:embed="rId7"/>
              <a:stretch>
                <a:fillRect/>
              </a:stretch>
            </p:blipFill>
            <p:spPr>
              <a:xfrm>
                <a:off x="4180270" y="2976967"/>
                <a:ext cx="780290" cy="780290"/>
              </a:xfrm>
              <a:prstGeom prst="rect">
                <a:avLst/>
              </a:prstGeom>
            </p:spPr>
          </p:pic>
          <p:pic>
            <p:nvPicPr>
              <p:cNvPr id="58" name="Picture 57">
                <a:extLst>
                  <a:ext uri="{FF2B5EF4-FFF2-40B4-BE49-F238E27FC236}">
                    <a16:creationId xmlns:a16="http://schemas.microsoft.com/office/drawing/2014/main" id="{97D4CE80-D49D-4605-9FA9-8545702DE487}"/>
                  </a:ext>
                </a:extLst>
              </p:cNvPr>
              <p:cNvPicPr>
                <a:picLocks noChangeAspect="1"/>
              </p:cNvPicPr>
              <p:nvPr/>
            </p:nvPicPr>
            <p:blipFill>
              <a:blip r:embed="rId8"/>
              <a:stretch>
                <a:fillRect/>
              </a:stretch>
            </p:blipFill>
            <p:spPr>
              <a:xfrm>
                <a:off x="5707002" y="2976967"/>
                <a:ext cx="780290" cy="780290"/>
              </a:xfrm>
              <a:prstGeom prst="rect">
                <a:avLst/>
              </a:prstGeom>
            </p:spPr>
          </p:pic>
          <p:pic>
            <p:nvPicPr>
              <p:cNvPr id="59" name="Picture 58">
                <a:extLst>
                  <a:ext uri="{FF2B5EF4-FFF2-40B4-BE49-F238E27FC236}">
                    <a16:creationId xmlns:a16="http://schemas.microsoft.com/office/drawing/2014/main" id="{D752ED24-6222-45BF-83F3-EF46C826573D}"/>
                  </a:ext>
                </a:extLst>
              </p:cNvPr>
              <p:cNvPicPr>
                <a:picLocks noChangeAspect="1"/>
              </p:cNvPicPr>
              <p:nvPr/>
            </p:nvPicPr>
            <p:blipFill>
              <a:blip r:embed="rId9"/>
              <a:stretch>
                <a:fillRect/>
              </a:stretch>
            </p:blipFill>
            <p:spPr>
              <a:xfrm>
                <a:off x="7233734" y="2976967"/>
                <a:ext cx="780290" cy="780290"/>
              </a:xfrm>
              <a:prstGeom prst="rect">
                <a:avLst/>
              </a:prstGeom>
            </p:spPr>
          </p:pic>
          <p:pic>
            <p:nvPicPr>
              <p:cNvPr id="60" name="Picture 59">
                <a:extLst>
                  <a:ext uri="{FF2B5EF4-FFF2-40B4-BE49-F238E27FC236}">
                    <a16:creationId xmlns:a16="http://schemas.microsoft.com/office/drawing/2014/main" id="{DA5AD2D4-F80C-4511-8673-B1ECCBFBA03F}"/>
                  </a:ext>
                </a:extLst>
              </p:cNvPr>
              <p:cNvPicPr>
                <a:picLocks noChangeAspect="1"/>
              </p:cNvPicPr>
              <p:nvPr/>
            </p:nvPicPr>
            <p:blipFill>
              <a:blip r:embed="rId10"/>
              <a:stretch>
                <a:fillRect/>
              </a:stretch>
            </p:blipFill>
            <p:spPr>
              <a:xfrm>
                <a:off x="8760465" y="2976967"/>
                <a:ext cx="780290" cy="780290"/>
              </a:xfrm>
              <a:prstGeom prst="rect">
                <a:avLst/>
              </a:prstGeom>
            </p:spPr>
          </p:pic>
        </p:grpSp>
      </p:grpSp>
      <p:grpSp>
        <p:nvGrpSpPr>
          <p:cNvPr id="61" name="Group 60">
            <a:extLst>
              <a:ext uri="{FF2B5EF4-FFF2-40B4-BE49-F238E27FC236}">
                <a16:creationId xmlns:a16="http://schemas.microsoft.com/office/drawing/2014/main" id="{CFAC393F-FE03-4C7A-86A0-5D4FC031AFF6}"/>
              </a:ext>
            </a:extLst>
          </p:cNvPr>
          <p:cNvGrpSpPr/>
          <p:nvPr/>
        </p:nvGrpSpPr>
        <p:grpSpPr>
          <a:xfrm>
            <a:off x="3461513" y="4367138"/>
            <a:ext cx="1062963" cy="681288"/>
            <a:chOff x="3417948" y="2373259"/>
            <a:chExt cx="6235605" cy="3817618"/>
          </a:xfrm>
        </p:grpSpPr>
        <p:sp>
          <p:nvSpPr>
            <p:cNvPr id="62" name="Rectangle: Rounded Corners 61">
              <a:extLst>
                <a:ext uri="{FF2B5EF4-FFF2-40B4-BE49-F238E27FC236}">
                  <a16:creationId xmlns:a16="http://schemas.microsoft.com/office/drawing/2014/main" id="{0122BAE4-478F-41B7-88CC-65621AE1F874}"/>
                </a:ext>
              </a:extLst>
            </p:cNvPr>
            <p:cNvSpPr/>
            <p:nvPr/>
          </p:nvSpPr>
          <p:spPr>
            <a:xfrm>
              <a:off x="3904715" y="2373259"/>
              <a:ext cx="5748838" cy="3524965"/>
            </a:xfrm>
            <a:prstGeom prst="roundRect">
              <a:avLst>
                <a:gd name="adj" fmla="val 6376"/>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3" name="Picture 62">
              <a:extLst>
                <a:ext uri="{FF2B5EF4-FFF2-40B4-BE49-F238E27FC236}">
                  <a16:creationId xmlns:a16="http://schemas.microsoft.com/office/drawing/2014/main" id="{1888B317-6089-4E56-8B1F-548ACE71B85C}"/>
                </a:ext>
              </a:extLst>
            </p:cNvPr>
            <p:cNvPicPr>
              <a:picLocks noChangeAspect="1"/>
            </p:cNvPicPr>
            <p:nvPr/>
          </p:nvPicPr>
          <p:blipFill>
            <a:blip r:embed="rId4"/>
            <a:stretch>
              <a:fillRect/>
            </a:stretch>
          </p:blipFill>
          <p:spPr>
            <a:xfrm>
              <a:off x="3417948" y="5410587"/>
              <a:ext cx="780290" cy="780290"/>
            </a:xfrm>
            <a:prstGeom prst="rect">
              <a:avLst/>
            </a:prstGeom>
          </p:spPr>
        </p:pic>
        <p:pic>
          <p:nvPicPr>
            <p:cNvPr id="64" name="Picture 63">
              <a:extLst>
                <a:ext uri="{FF2B5EF4-FFF2-40B4-BE49-F238E27FC236}">
                  <a16:creationId xmlns:a16="http://schemas.microsoft.com/office/drawing/2014/main" id="{D3FE1260-529D-415E-863F-11256E557C26}"/>
                </a:ext>
              </a:extLst>
            </p:cNvPr>
            <p:cNvPicPr>
              <a:picLocks noChangeAspect="1"/>
            </p:cNvPicPr>
            <p:nvPr/>
          </p:nvPicPr>
          <p:blipFill>
            <a:blip r:embed="rId5"/>
            <a:stretch>
              <a:fillRect/>
            </a:stretch>
          </p:blipFill>
          <p:spPr>
            <a:xfrm>
              <a:off x="6372647" y="2601363"/>
              <a:ext cx="780290" cy="780290"/>
            </a:xfrm>
            <a:prstGeom prst="rect">
              <a:avLst/>
            </a:prstGeom>
          </p:spPr>
        </p:pic>
        <p:pic>
          <p:nvPicPr>
            <p:cNvPr id="65" name="Picture 64">
              <a:extLst>
                <a:ext uri="{FF2B5EF4-FFF2-40B4-BE49-F238E27FC236}">
                  <a16:creationId xmlns:a16="http://schemas.microsoft.com/office/drawing/2014/main" id="{910795BB-02CD-48A2-BFAC-8D536045FEF6}"/>
                </a:ext>
              </a:extLst>
            </p:cNvPr>
            <p:cNvPicPr>
              <a:picLocks noChangeAspect="1"/>
            </p:cNvPicPr>
            <p:nvPr/>
          </p:nvPicPr>
          <p:blipFill>
            <a:blip r:embed="rId6"/>
            <a:stretch>
              <a:fillRect/>
            </a:stretch>
          </p:blipFill>
          <p:spPr>
            <a:xfrm>
              <a:off x="6372647" y="4903314"/>
              <a:ext cx="780290" cy="780290"/>
            </a:xfrm>
            <a:prstGeom prst="rect">
              <a:avLst/>
            </a:prstGeom>
          </p:spPr>
        </p:pic>
        <p:grpSp>
          <p:nvGrpSpPr>
            <p:cNvPr id="66" name="Group 65">
              <a:extLst>
                <a:ext uri="{FF2B5EF4-FFF2-40B4-BE49-F238E27FC236}">
                  <a16:creationId xmlns:a16="http://schemas.microsoft.com/office/drawing/2014/main" id="{12C8F53B-9ADB-41D1-A972-E1B2A1C04208}"/>
                </a:ext>
              </a:extLst>
            </p:cNvPr>
            <p:cNvGrpSpPr/>
            <p:nvPr/>
          </p:nvGrpSpPr>
          <p:grpSpPr>
            <a:xfrm>
              <a:off x="4082550" y="3752338"/>
              <a:ext cx="5360485" cy="780290"/>
              <a:chOff x="4180270" y="2976967"/>
              <a:chExt cx="5360485" cy="780290"/>
            </a:xfrm>
          </p:grpSpPr>
          <p:pic>
            <p:nvPicPr>
              <p:cNvPr id="67" name="Picture 66">
                <a:extLst>
                  <a:ext uri="{FF2B5EF4-FFF2-40B4-BE49-F238E27FC236}">
                    <a16:creationId xmlns:a16="http://schemas.microsoft.com/office/drawing/2014/main" id="{0520EBD1-F434-4FA4-8AE8-2374B61724D5}"/>
                  </a:ext>
                </a:extLst>
              </p:cNvPr>
              <p:cNvPicPr>
                <a:picLocks noChangeAspect="1"/>
              </p:cNvPicPr>
              <p:nvPr/>
            </p:nvPicPr>
            <p:blipFill>
              <a:blip r:embed="rId7"/>
              <a:stretch>
                <a:fillRect/>
              </a:stretch>
            </p:blipFill>
            <p:spPr>
              <a:xfrm>
                <a:off x="4180270" y="2976967"/>
                <a:ext cx="780290" cy="780290"/>
              </a:xfrm>
              <a:prstGeom prst="rect">
                <a:avLst/>
              </a:prstGeom>
            </p:spPr>
          </p:pic>
          <p:pic>
            <p:nvPicPr>
              <p:cNvPr id="68" name="Picture 67">
                <a:extLst>
                  <a:ext uri="{FF2B5EF4-FFF2-40B4-BE49-F238E27FC236}">
                    <a16:creationId xmlns:a16="http://schemas.microsoft.com/office/drawing/2014/main" id="{8797AAE1-4225-4931-A80A-DC059763BF61}"/>
                  </a:ext>
                </a:extLst>
              </p:cNvPr>
              <p:cNvPicPr>
                <a:picLocks noChangeAspect="1"/>
              </p:cNvPicPr>
              <p:nvPr/>
            </p:nvPicPr>
            <p:blipFill>
              <a:blip r:embed="rId8"/>
              <a:stretch>
                <a:fillRect/>
              </a:stretch>
            </p:blipFill>
            <p:spPr>
              <a:xfrm>
                <a:off x="5707002" y="2976967"/>
                <a:ext cx="780290" cy="780290"/>
              </a:xfrm>
              <a:prstGeom prst="rect">
                <a:avLst/>
              </a:prstGeom>
            </p:spPr>
          </p:pic>
          <p:pic>
            <p:nvPicPr>
              <p:cNvPr id="69" name="Picture 68">
                <a:extLst>
                  <a:ext uri="{FF2B5EF4-FFF2-40B4-BE49-F238E27FC236}">
                    <a16:creationId xmlns:a16="http://schemas.microsoft.com/office/drawing/2014/main" id="{4481AC69-D532-4FFB-A39D-97E99C20A1B2}"/>
                  </a:ext>
                </a:extLst>
              </p:cNvPr>
              <p:cNvPicPr>
                <a:picLocks noChangeAspect="1"/>
              </p:cNvPicPr>
              <p:nvPr/>
            </p:nvPicPr>
            <p:blipFill>
              <a:blip r:embed="rId9"/>
              <a:stretch>
                <a:fillRect/>
              </a:stretch>
            </p:blipFill>
            <p:spPr>
              <a:xfrm>
                <a:off x="7233734" y="2976967"/>
                <a:ext cx="780290" cy="780290"/>
              </a:xfrm>
              <a:prstGeom prst="rect">
                <a:avLst/>
              </a:prstGeom>
            </p:spPr>
          </p:pic>
          <p:pic>
            <p:nvPicPr>
              <p:cNvPr id="70" name="Picture 69">
                <a:extLst>
                  <a:ext uri="{FF2B5EF4-FFF2-40B4-BE49-F238E27FC236}">
                    <a16:creationId xmlns:a16="http://schemas.microsoft.com/office/drawing/2014/main" id="{62A5258D-7CD3-4B01-A0F6-DDCBBAB216D1}"/>
                  </a:ext>
                </a:extLst>
              </p:cNvPr>
              <p:cNvPicPr>
                <a:picLocks noChangeAspect="1"/>
              </p:cNvPicPr>
              <p:nvPr/>
            </p:nvPicPr>
            <p:blipFill>
              <a:blip r:embed="rId10"/>
              <a:stretch>
                <a:fillRect/>
              </a:stretch>
            </p:blipFill>
            <p:spPr>
              <a:xfrm>
                <a:off x="8760465" y="2976967"/>
                <a:ext cx="780290" cy="780290"/>
              </a:xfrm>
              <a:prstGeom prst="rect">
                <a:avLst/>
              </a:prstGeom>
            </p:spPr>
          </p:pic>
        </p:grpSp>
      </p:grpSp>
      <p:sp>
        <p:nvSpPr>
          <p:cNvPr id="71" name="Rectangle 70">
            <a:extLst>
              <a:ext uri="{FF2B5EF4-FFF2-40B4-BE49-F238E27FC236}">
                <a16:creationId xmlns:a16="http://schemas.microsoft.com/office/drawing/2014/main" id="{E8CAD136-011F-4533-979C-AB58763D2319}"/>
              </a:ext>
            </a:extLst>
          </p:cNvPr>
          <p:cNvSpPr/>
          <p:nvPr/>
        </p:nvSpPr>
        <p:spPr>
          <a:xfrm>
            <a:off x="3445857" y="2837784"/>
            <a:ext cx="1094274" cy="276999"/>
          </a:xfrm>
          <a:prstGeom prst="rect">
            <a:avLst/>
          </a:prstGeom>
        </p:spPr>
        <p:txBody>
          <a:bodyPr wrap="none">
            <a:spAutoFit/>
          </a:bodyPr>
          <a:lstStyle/>
          <a:p>
            <a:r>
              <a:rPr lang="en-US" sz="1200"/>
              <a:t>Development</a:t>
            </a:r>
            <a:endParaRPr lang="fr-FR" sz="1200"/>
          </a:p>
        </p:txBody>
      </p:sp>
      <p:sp>
        <p:nvSpPr>
          <p:cNvPr id="72" name="Rectangle 71">
            <a:extLst>
              <a:ext uri="{FF2B5EF4-FFF2-40B4-BE49-F238E27FC236}">
                <a16:creationId xmlns:a16="http://schemas.microsoft.com/office/drawing/2014/main" id="{723BBF69-C4A1-4E7B-8A65-5535A4990C15}"/>
              </a:ext>
            </a:extLst>
          </p:cNvPr>
          <p:cNvSpPr/>
          <p:nvPr/>
        </p:nvSpPr>
        <p:spPr>
          <a:xfrm>
            <a:off x="3526167" y="3917663"/>
            <a:ext cx="933654" cy="276999"/>
          </a:xfrm>
          <a:prstGeom prst="rect">
            <a:avLst/>
          </a:prstGeom>
        </p:spPr>
        <p:txBody>
          <a:bodyPr wrap="none">
            <a:spAutoFit/>
          </a:bodyPr>
          <a:lstStyle/>
          <a:p>
            <a:r>
              <a:rPr lang="en-US" sz="1200"/>
              <a:t>Integration</a:t>
            </a:r>
            <a:endParaRPr lang="fr-FR" sz="1200"/>
          </a:p>
        </p:txBody>
      </p:sp>
      <p:sp>
        <p:nvSpPr>
          <p:cNvPr id="73" name="Rectangle 72">
            <a:extLst>
              <a:ext uri="{FF2B5EF4-FFF2-40B4-BE49-F238E27FC236}">
                <a16:creationId xmlns:a16="http://schemas.microsoft.com/office/drawing/2014/main" id="{97A25FB2-6EEE-4189-B88C-394B34BA4F70}"/>
              </a:ext>
            </a:extLst>
          </p:cNvPr>
          <p:cNvSpPr/>
          <p:nvPr/>
        </p:nvSpPr>
        <p:spPr>
          <a:xfrm>
            <a:off x="3765047" y="4997540"/>
            <a:ext cx="455894" cy="276999"/>
          </a:xfrm>
          <a:prstGeom prst="rect">
            <a:avLst/>
          </a:prstGeom>
        </p:spPr>
        <p:txBody>
          <a:bodyPr wrap="none">
            <a:spAutoFit/>
          </a:bodyPr>
          <a:lstStyle/>
          <a:p>
            <a:r>
              <a:rPr lang="en-US" sz="1200"/>
              <a:t>UAT</a:t>
            </a:r>
            <a:endParaRPr lang="fr-FR" sz="1200"/>
          </a:p>
        </p:txBody>
      </p:sp>
      <p:sp>
        <p:nvSpPr>
          <p:cNvPr id="74" name="Rectangle 73">
            <a:extLst>
              <a:ext uri="{FF2B5EF4-FFF2-40B4-BE49-F238E27FC236}">
                <a16:creationId xmlns:a16="http://schemas.microsoft.com/office/drawing/2014/main" id="{3A7BDF19-24BB-4EEA-A1A8-2A7390481C68}"/>
              </a:ext>
            </a:extLst>
          </p:cNvPr>
          <p:cNvSpPr/>
          <p:nvPr/>
        </p:nvSpPr>
        <p:spPr>
          <a:xfrm>
            <a:off x="6625396" y="4818649"/>
            <a:ext cx="926407" cy="276999"/>
          </a:xfrm>
          <a:prstGeom prst="rect">
            <a:avLst/>
          </a:prstGeom>
        </p:spPr>
        <p:txBody>
          <a:bodyPr wrap="none">
            <a:spAutoFit/>
          </a:bodyPr>
          <a:lstStyle/>
          <a:p>
            <a:r>
              <a:rPr lang="en-US" sz="1200"/>
              <a:t>Production</a:t>
            </a:r>
            <a:endParaRPr lang="fr-FR" sz="1200"/>
          </a:p>
        </p:txBody>
      </p:sp>
    </p:spTree>
    <p:extLst>
      <p:ext uri="{BB962C8B-B14F-4D97-AF65-F5344CB8AC3E}">
        <p14:creationId xmlns:p14="http://schemas.microsoft.com/office/powerpoint/2010/main" val="133051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95100-9746-4351-8CE4-A81ECE35CD2E}"/>
              </a:ext>
            </a:extLst>
          </p:cNvPr>
          <p:cNvSpPr>
            <a:spLocks noGrp="1"/>
          </p:cNvSpPr>
          <p:nvPr>
            <p:ph sz="quarter" idx="10"/>
          </p:nvPr>
        </p:nvSpPr>
        <p:spPr>
          <a:solidFill>
            <a:schemeClr val="tx1"/>
          </a:solidFill>
        </p:spPr>
        <p:txBody>
          <a:bodyPr/>
          <a:lstStyle/>
          <a:p>
            <a:pPr>
              <a:spcBef>
                <a:spcPts val="0"/>
              </a:spcBef>
            </a:pPr>
            <a:r>
              <a:rPr lang="fr-FR" sz="1400" b="0" dirty="0" err="1">
                <a:solidFill>
                  <a:srgbClr val="569CD6"/>
                </a:solidFill>
                <a:effectLst/>
                <a:latin typeface="Consolas" panose="020B0609020204030204" pitchFamily="49" charset="0"/>
              </a:rPr>
              <a:t>static</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void</a:t>
            </a:r>
            <a:r>
              <a:rPr lang="fr-FR" sz="1400" b="0" dirty="0">
                <a:solidFill>
                  <a:srgbClr val="D4D4D4"/>
                </a:solidFill>
                <a:effectLst/>
                <a:latin typeface="Consolas" panose="020B0609020204030204" pitchFamily="49" charset="0"/>
              </a:rPr>
              <a:t> </a:t>
            </a:r>
            <a:r>
              <a:rPr lang="fr-FR" sz="1400" b="0" dirty="0">
                <a:solidFill>
                  <a:srgbClr val="DCDCAA"/>
                </a:solidFill>
                <a:effectLst/>
                <a:latin typeface="Consolas" panose="020B0609020204030204" pitchFamily="49" charset="0"/>
              </a:rPr>
              <a:t>Main</a:t>
            </a:r>
            <a:r>
              <a:rPr lang="fr-FR" sz="1400" b="0" dirty="0">
                <a:solidFill>
                  <a:srgbClr val="D4D4D4"/>
                </a:solidFill>
                <a:effectLst/>
                <a:latin typeface="Consolas" panose="020B0609020204030204" pitchFamily="49" charset="0"/>
              </a:rPr>
              <a:t>(</a:t>
            </a:r>
            <a:r>
              <a:rPr lang="fr-FR" sz="1400" b="0" dirty="0">
                <a:solidFill>
                  <a:srgbClr val="569CD6"/>
                </a:solidFill>
                <a:effectLst/>
                <a:latin typeface="Consolas" panose="020B0609020204030204" pitchFamily="49" charset="0"/>
              </a:rPr>
              <a:t>string</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args</a:t>
            </a:r>
            <a:r>
              <a:rPr lang="fr-FR" sz="1400" b="0" dirty="0">
                <a:solidFill>
                  <a:srgbClr val="D4D4D4"/>
                </a:solidFill>
                <a:effectLst/>
                <a:latin typeface="Consolas" panose="020B0609020204030204" pitchFamily="49" charset="0"/>
              </a:rPr>
              <a:t>)</a:t>
            </a:r>
          </a:p>
          <a:p>
            <a:pPr>
              <a:spcBef>
                <a:spcPts val="0"/>
              </a:spcBef>
            </a:pPr>
            <a:r>
              <a:rPr lang="fr-FR" sz="1400" b="0" dirty="0">
                <a:solidFill>
                  <a:srgbClr val="D4D4D4"/>
                </a:solidFill>
                <a:effectLst/>
                <a:latin typeface="Consolas" panose="020B0609020204030204" pitchFamily="49" charset="0"/>
              </a:rPr>
              <a:t>{</a:t>
            </a:r>
          </a:p>
          <a:p>
            <a:pPr>
              <a:spcBef>
                <a:spcPts val="0"/>
              </a:spcBef>
            </a:pPr>
            <a:r>
              <a:rPr lang="fr-FR" sz="1400" b="0" dirty="0">
                <a:solidFill>
                  <a:srgbClr val="4EC9B0"/>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DateTime</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currentDate</a:t>
            </a:r>
            <a:r>
              <a:rPr lang="fr-FR" sz="1400" b="0" dirty="0">
                <a:solidFill>
                  <a:srgbClr val="D4D4D4"/>
                </a:solidFill>
                <a:effectLst/>
                <a:latin typeface="Consolas" panose="020B0609020204030204" pitchFamily="49" charset="0"/>
              </a:rPr>
              <a:t> = </a:t>
            </a:r>
            <a:r>
              <a:rPr lang="fr-FR" sz="1400" b="0" dirty="0" err="1">
                <a:solidFill>
                  <a:srgbClr val="4EC9B0"/>
                </a:solidFill>
                <a:effectLst/>
                <a:latin typeface="Consolas" panose="020B0609020204030204" pitchFamily="49" charset="0"/>
              </a:rPr>
              <a:t>DateTime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Now</a:t>
            </a:r>
            <a:r>
              <a:rPr lang="fr-FR" sz="1400" b="0" dirty="0">
                <a:solidFill>
                  <a:srgbClr val="D4D4D4"/>
                </a:solidFill>
                <a:effectLst/>
                <a:latin typeface="Consolas" panose="020B0609020204030204" pitchFamily="49" charset="0"/>
              </a:rPr>
              <a:t>;</a:t>
            </a:r>
          </a:p>
          <a:p>
            <a:pPr>
              <a:spcBef>
                <a:spcPts val="0"/>
              </a:spcBef>
            </a:pP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Employee</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employee</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"Doe"</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"Jane"</a:t>
            </a:r>
            <a:r>
              <a:rPr lang="fr-FR" sz="1400" b="0" dirty="0">
                <a:solidFill>
                  <a:srgbClr val="D4D4D4"/>
                </a:solidFill>
                <a:effectLst/>
                <a:latin typeface="Consolas" panose="020B0609020204030204" pitchFamily="49" charset="0"/>
              </a:rPr>
              <a:t>);</a:t>
            </a:r>
          </a:p>
          <a:p>
            <a:pPr>
              <a:spcBef>
                <a:spcPts val="0"/>
              </a:spcBef>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Console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WriteLine</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Employee</a:t>
            </a:r>
            <a:r>
              <a:rPr lang="fr-FR" sz="1400" b="0" dirty="0">
                <a:solidFill>
                  <a:srgbClr val="CE9178"/>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employee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FirstName</a:t>
            </a:r>
            <a:r>
              <a:rPr lang="fr-FR" sz="1400" b="0" dirty="0">
                <a:solidFill>
                  <a:srgbClr val="CE9178"/>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employee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Name</a:t>
            </a:r>
            <a:r>
              <a:rPr lang="fr-FR" sz="1400" b="0" dirty="0">
                <a:solidFill>
                  <a:srgbClr val="CE9178"/>
                </a:solidFill>
                <a:effectLst/>
                <a:latin typeface="Consolas" panose="020B0609020204030204" pitchFamily="49" charset="0"/>
              </a:rPr>
              <a:t>} live in {</a:t>
            </a:r>
            <a:r>
              <a:rPr lang="fr-FR" sz="1400" b="0" dirty="0" err="1">
                <a:solidFill>
                  <a:srgbClr val="9CDCFE"/>
                </a:solidFill>
                <a:effectLst/>
                <a:latin typeface="Consolas" panose="020B0609020204030204" pitchFamily="49" charset="0"/>
              </a:rPr>
              <a:t>employee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TimeZone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StandardName</a:t>
            </a:r>
            <a:r>
              <a:rPr lang="fr-FR" sz="1400" b="0" dirty="0">
                <a:solidFill>
                  <a:srgbClr val="CE9178"/>
                </a:solidFill>
                <a:effectLst/>
                <a:latin typeface="Consolas" panose="020B0609020204030204" pitchFamily="49" charset="0"/>
              </a:rPr>
              <a:t>} - {</a:t>
            </a:r>
            <a:r>
              <a:rPr lang="fr-FR" sz="1400" b="0" dirty="0" err="1">
                <a:solidFill>
                  <a:srgbClr val="9CDCFE"/>
                </a:solidFill>
                <a:effectLst/>
                <a:latin typeface="Consolas" panose="020B0609020204030204" pitchFamily="49" charset="0"/>
              </a:rPr>
              <a:t>employee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TimeZone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DaylightName</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pPr>
              <a:spcBef>
                <a:spcPts val="0"/>
              </a:spcBef>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Console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WriteLine</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She</a:t>
            </a:r>
            <a:r>
              <a:rPr lang="fr-FR" sz="1400" b="0" dirty="0">
                <a:solidFill>
                  <a:srgbClr val="CE9178"/>
                </a:solidFill>
                <a:effectLst/>
                <a:latin typeface="Consolas" panose="020B0609020204030204" pitchFamily="49" charset="0"/>
              </a:rPr>
              <a:t> has a offset of {</a:t>
            </a:r>
            <a:r>
              <a:rPr lang="fr-FR" sz="1400" b="0" dirty="0" err="1">
                <a:solidFill>
                  <a:srgbClr val="9CDCFE"/>
                </a:solidFill>
                <a:effectLst/>
                <a:latin typeface="Consolas" panose="020B0609020204030204" pitchFamily="49" charset="0"/>
              </a:rPr>
              <a:t>employee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TimeZone</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GetUtcOffset</a:t>
            </a:r>
            <a:r>
              <a:rPr lang="fr-FR" sz="1400" b="0" dirty="0">
                <a:solidFill>
                  <a:srgbClr val="CE9178"/>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currentDate</a:t>
            </a:r>
            <a:r>
              <a:rPr lang="fr-FR" sz="1400" b="0" dirty="0">
                <a:solidFill>
                  <a:srgbClr val="CE9178"/>
                </a:solidFill>
                <a:effectLst/>
                <a:latin typeface="Consolas" panose="020B0609020204030204" pitchFamily="49" charset="0"/>
              </a:rPr>
              <a:t>)} </a:t>
            </a:r>
            <a:r>
              <a:rPr lang="fr-FR" sz="1400" b="0" dirty="0" err="1">
                <a:solidFill>
                  <a:srgbClr val="CE9178"/>
                </a:solidFill>
                <a:effectLst/>
                <a:latin typeface="Consolas" panose="020B0609020204030204" pitchFamily="49" charset="0"/>
              </a:rPr>
              <a:t>hours</a:t>
            </a:r>
            <a:r>
              <a:rPr lang="fr-FR" sz="1400" b="0" dirty="0">
                <a:solidFill>
                  <a:srgbClr val="CE9178"/>
                </a:solidFill>
                <a:effectLst/>
                <a:latin typeface="Consolas" panose="020B0609020204030204" pitchFamily="49" charset="0"/>
              </a:rPr>
              <a:t> </a:t>
            </a:r>
            <a:r>
              <a:rPr lang="fr-FR" sz="1400" b="0" dirty="0" err="1">
                <a:solidFill>
                  <a:srgbClr val="CE9178"/>
                </a:solidFill>
                <a:effectLst/>
                <a:latin typeface="Consolas" panose="020B0609020204030204" pitchFamily="49" charset="0"/>
              </a:rPr>
              <a:t>against</a:t>
            </a:r>
            <a:r>
              <a:rPr lang="fr-FR" sz="1400" b="0" dirty="0">
                <a:solidFill>
                  <a:srgbClr val="CE9178"/>
                </a:solidFill>
                <a:effectLst/>
                <a:latin typeface="Consolas" panose="020B0609020204030204" pitchFamily="49" charset="0"/>
              </a:rPr>
              <a:t> UTC"</a:t>
            </a:r>
            <a:r>
              <a:rPr lang="fr-FR" sz="1400" b="0" dirty="0">
                <a:solidFill>
                  <a:srgbClr val="D4D4D4"/>
                </a:solidFill>
                <a:effectLst/>
                <a:latin typeface="Consolas" panose="020B0609020204030204" pitchFamily="49" charset="0"/>
              </a:rPr>
              <a:t>);</a:t>
            </a:r>
          </a:p>
          <a:p>
            <a:pPr>
              <a:spcBef>
                <a:spcPts val="0"/>
              </a:spcBef>
            </a:pPr>
            <a:r>
              <a:rPr lang="fr-FR" sz="1400" b="0" dirty="0">
                <a:solidFill>
                  <a:srgbClr val="D4D4D4"/>
                </a:solidFill>
                <a:effectLst/>
                <a:latin typeface="Consolas" panose="020B0609020204030204" pitchFamily="49" charset="0"/>
              </a:rPr>
              <a:t>}</a:t>
            </a:r>
          </a:p>
        </p:txBody>
      </p:sp>
      <p:sp>
        <p:nvSpPr>
          <p:cNvPr id="4" name="Title 3">
            <a:extLst>
              <a:ext uri="{FF2B5EF4-FFF2-40B4-BE49-F238E27FC236}">
                <a16:creationId xmlns:a16="http://schemas.microsoft.com/office/drawing/2014/main" id="{59721E3F-FEA4-4343-B986-32016154CC0A}"/>
              </a:ext>
            </a:extLst>
          </p:cNvPr>
          <p:cNvSpPr>
            <a:spLocks noGrp="1"/>
          </p:cNvSpPr>
          <p:nvPr>
            <p:ph type="title"/>
          </p:nvPr>
        </p:nvSpPr>
        <p:spPr/>
        <p:txBody>
          <a:bodyPr/>
          <a:lstStyle/>
          <a:p>
            <a:r>
              <a:rPr lang="en-US"/>
              <a:t>Playing with </a:t>
            </a:r>
            <a:r>
              <a:rPr lang="en-US" err="1"/>
              <a:t>TimeZone</a:t>
            </a:r>
            <a:endParaRPr lang="en-US"/>
          </a:p>
        </p:txBody>
      </p:sp>
      <p:sp>
        <p:nvSpPr>
          <p:cNvPr id="2" name="Slide Number Placeholder 1">
            <a:extLst>
              <a:ext uri="{FF2B5EF4-FFF2-40B4-BE49-F238E27FC236}">
                <a16:creationId xmlns:a16="http://schemas.microsoft.com/office/drawing/2014/main" id="{CECBAED7-F163-4B32-A93D-030769070F51}"/>
              </a:ext>
            </a:extLst>
          </p:cNvPr>
          <p:cNvSpPr>
            <a:spLocks noGrp="1"/>
          </p:cNvSpPr>
          <p:nvPr>
            <p:ph type="sldNum" sz="quarter" idx="69"/>
          </p:nvPr>
        </p:nvSpPr>
        <p:spPr/>
        <p:txBody>
          <a:bodyPr/>
          <a:lstStyle/>
          <a:p>
            <a:fld id="{3847DB54-D037-B84F-B6F1-2E8DA40D09AD}" type="slidenum">
              <a:rPr lang="en-US" smtClean="0"/>
              <a:pPr/>
              <a:t>15</a:t>
            </a:fld>
            <a:endParaRPr lang="en-US"/>
          </a:p>
        </p:txBody>
      </p:sp>
      <p:sp>
        <p:nvSpPr>
          <p:cNvPr id="6" name="Content Placeholder 2">
            <a:extLst>
              <a:ext uri="{FF2B5EF4-FFF2-40B4-BE49-F238E27FC236}">
                <a16:creationId xmlns:a16="http://schemas.microsoft.com/office/drawing/2014/main" id="{8B0823DA-F360-53FB-92B9-870F867B7A12}"/>
              </a:ext>
            </a:extLst>
          </p:cNvPr>
          <p:cNvSpPr txBox="1">
            <a:spLocks/>
          </p:cNvSpPr>
          <p:nvPr/>
        </p:nvSpPr>
        <p:spPr>
          <a:xfrm>
            <a:off x="960792" y="4053839"/>
            <a:ext cx="10270415" cy="1620983"/>
          </a:xfrm>
          <a:prstGeom prst="rect">
            <a:avLst/>
          </a:prstGeom>
          <a:solidFill>
            <a:schemeClr val="tx1"/>
          </a:solidFill>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a:solidFill>
                  <a:schemeClr val="bg2"/>
                </a:solidFill>
                <a:latin typeface="Cascadia Mono" panose="020B0609020000020004" pitchFamily="49" charset="0"/>
              </a:rPr>
              <a:t>Employee Jane Doe live in Romance Standard Time - Romance Daylight Time</a:t>
            </a:r>
          </a:p>
          <a:p>
            <a:r>
              <a:rPr lang="en-US" sz="1800">
                <a:solidFill>
                  <a:schemeClr val="bg2"/>
                </a:solidFill>
                <a:latin typeface="Cascadia Mono" panose="020B0609020000020004" pitchFamily="49" charset="0"/>
              </a:rPr>
              <a:t>She has a offset of 02:00:00 hours against UTC</a:t>
            </a:r>
            <a:endParaRPr lang="en-US" sz="1800">
              <a:solidFill>
                <a:schemeClr val="bg2"/>
              </a:solidFill>
            </a:endParaRPr>
          </a:p>
        </p:txBody>
      </p:sp>
    </p:spTree>
    <p:extLst>
      <p:ext uri="{BB962C8B-B14F-4D97-AF65-F5344CB8AC3E}">
        <p14:creationId xmlns:p14="http://schemas.microsoft.com/office/powerpoint/2010/main" val="3895977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F06E749-D5ED-2B4A-8F19-FA9D120A6D70}"/>
              </a:ext>
            </a:extLst>
          </p:cNvPr>
          <p:cNvSpPr>
            <a:spLocks noGrp="1"/>
          </p:cNvSpPr>
          <p:nvPr>
            <p:ph sz="quarter" idx="10"/>
          </p:nvPr>
        </p:nvSpPr>
        <p:spPr>
          <a:xfrm>
            <a:off x="457200" y="1591476"/>
            <a:ext cx="5816600" cy="4202632"/>
          </a:xfrm>
        </p:spPr>
        <p:txBody>
          <a:bodyPr>
            <a:normAutofit/>
          </a:bodyPr>
          <a:lstStyle/>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DateTime</a:t>
            </a:r>
            <a:r>
              <a:rPr lang="en-US" sz="1100" b="0" dirty="0">
                <a:solidFill>
                  <a:srgbClr val="000000"/>
                </a:solidFill>
                <a:effectLst/>
                <a:latin typeface="Cascadia Code" panose="020B0609020000020004" pitchFamily="49" charset="0"/>
                <a:cs typeface="Cascadia Code" panose="020B0609020000020004" pitchFamily="49" charset="0"/>
              </a:rPr>
              <a:t> </a:t>
            </a:r>
            <a:r>
              <a:rPr lang="en-US" sz="1100" b="0" dirty="0" err="1">
                <a:solidFill>
                  <a:srgbClr val="001080"/>
                </a:solidFill>
                <a:effectLst/>
                <a:latin typeface="Cascadia Code" panose="020B0609020000020004" pitchFamily="49" charset="0"/>
                <a:cs typeface="Cascadia Code" panose="020B0609020000020004" pitchFamily="49" charset="0"/>
              </a:rPr>
              <a:t>currentDate</a:t>
            </a:r>
            <a:r>
              <a:rPr lang="en-US" sz="1100" b="0" dirty="0">
                <a:solidFill>
                  <a:srgbClr val="000000"/>
                </a:solidFill>
                <a:effectLst/>
                <a:latin typeface="Cascadia Code" panose="020B0609020000020004" pitchFamily="49" charset="0"/>
                <a:cs typeface="Cascadia Code" panose="020B0609020000020004" pitchFamily="49" charset="0"/>
              </a:rPr>
              <a:t> = </a:t>
            </a:r>
            <a:r>
              <a:rPr lang="en-US" sz="1100" b="0" dirty="0" err="1">
                <a:solidFill>
                  <a:srgbClr val="001080"/>
                </a:solidFill>
                <a:effectLst/>
                <a:latin typeface="Cascadia Code" panose="020B0609020000020004" pitchFamily="49" charset="0"/>
                <a:cs typeface="Cascadia Code" panose="020B0609020000020004" pitchFamily="49" charset="0"/>
              </a:rPr>
              <a:t>DateTime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UtcNow</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currentDate</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br>
              <a:rPr lang="en-US" sz="1100" b="0" dirty="0">
                <a:solidFill>
                  <a:srgbClr val="000000"/>
                </a:solidFill>
                <a:effectLst/>
                <a:latin typeface="Cascadia Code" panose="020B0609020000020004" pitchFamily="49" charset="0"/>
                <a:cs typeface="Cascadia Code" panose="020B0609020000020004" pitchFamily="49" charset="0"/>
              </a:rPr>
            </a:b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a:t>
            </a:r>
            <a:r>
              <a:rPr lang="en-US" sz="1100" b="0" dirty="0" err="1">
                <a:solidFill>
                  <a:srgbClr val="A31515"/>
                </a:solidFill>
                <a:effectLst/>
                <a:latin typeface="Cascadia Code" panose="020B0609020000020004" pitchFamily="49" charset="0"/>
                <a:cs typeface="Cascadia Code" panose="020B0609020000020004" pitchFamily="49" charset="0"/>
              </a:rPr>
              <a:t>en</a:t>
            </a:r>
            <a:r>
              <a:rPr lang="en-US" sz="1100" b="0" dirty="0">
                <a:solidFill>
                  <a:srgbClr val="A31515"/>
                </a:solidFill>
                <a:effectLst/>
                <a:latin typeface="Cascadia Code" panose="020B0609020000020004" pitchFamily="49" charset="0"/>
                <a:cs typeface="Cascadia Code" panose="020B0609020000020004" pitchFamily="49" charset="0"/>
              </a:rPr>
              <a:t>-US </a:t>
            </a:r>
            <a:r>
              <a:rPr lang="en-US" sz="1100" b="0" dirty="0" err="1">
                <a:solidFill>
                  <a:srgbClr val="A31515"/>
                </a:solidFill>
                <a:effectLst/>
                <a:latin typeface="Cascadia Code" panose="020B0609020000020004" pitchFamily="49" charset="0"/>
                <a:cs typeface="Cascadia Code" panose="020B0609020000020004" pitchFamily="49" charset="0"/>
              </a:rPr>
              <a:t>DateTime</a:t>
            </a:r>
            <a:r>
              <a:rPr lang="en-US" sz="1100" b="0" dirty="0">
                <a:solidFill>
                  <a:srgbClr val="A31515"/>
                </a:solidFill>
                <a:effectLst/>
                <a:latin typeface="Cascadia Code" panose="020B0609020000020004" pitchFamily="49" charset="0"/>
                <a:cs typeface="Cascadia Code" panose="020B0609020000020004" pitchFamily="49" charset="0"/>
              </a:rPr>
              <a:t>"</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100" b="0" dirty="0" err="1">
                <a:solidFill>
                  <a:srgbClr val="267F99"/>
                </a:solidFill>
                <a:effectLst/>
                <a:latin typeface="Cascadia Code" panose="020B0609020000020004" pitchFamily="49" charset="0"/>
                <a:cs typeface="Cascadia Code" panose="020B0609020000020004" pitchFamily="49" charset="0"/>
              </a:rPr>
              <a:t>CultureInfo</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CurrentCulture</a:t>
            </a:r>
            <a:r>
              <a:rPr lang="en-US" sz="1100" b="0" dirty="0">
                <a:solidFill>
                  <a:srgbClr val="000000"/>
                </a:solidFill>
                <a:effectLst/>
                <a:latin typeface="Cascadia Code" panose="020B0609020000020004" pitchFamily="49" charset="0"/>
                <a:cs typeface="Cascadia Code" panose="020B0609020000020004" pitchFamily="49" charset="0"/>
              </a:rPr>
              <a:t> = </a:t>
            </a:r>
            <a:r>
              <a:rPr lang="en-US" sz="1100" b="0" dirty="0">
                <a:solidFill>
                  <a:srgbClr val="0000FF"/>
                </a:solidFill>
                <a:effectLst/>
                <a:latin typeface="Cascadia Code" panose="020B0609020000020004" pitchFamily="49" charset="0"/>
                <a:cs typeface="Cascadia Code" panose="020B0609020000020004" pitchFamily="49" charset="0"/>
              </a:rPr>
              <a:t>new</a:t>
            </a:r>
            <a:r>
              <a:rPr lang="en-US" sz="1100" b="0" dirty="0">
                <a:solidFill>
                  <a:srgbClr val="000000"/>
                </a:solidFill>
                <a:effectLst/>
                <a:latin typeface="Cascadia Code" panose="020B0609020000020004" pitchFamily="49" charset="0"/>
                <a:cs typeface="Cascadia Code" panose="020B0609020000020004" pitchFamily="49" charset="0"/>
              </a:rPr>
              <a:t> </a:t>
            </a:r>
            <a:r>
              <a:rPr lang="en-US" sz="1100" b="0" dirty="0" err="1">
                <a:solidFill>
                  <a:srgbClr val="267F99"/>
                </a:solidFill>
                <a:effectLst/>
                <a:latin typeface="Cascadia Code" panose="020B0609020000020004" pitchFamily="49" charset="0"/>
                <a:cs typeface="Cascadia Code" panose="020B0609020000020004" pitchFamily="49" charset="0"/>
              </a:rPr>
              <a:t>CultureInfo</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a:t>
            </a:r>
            <a:r>
              <a:rPr lang="en-US" sz="1100" b="0" dirty="0" err="1">
                <a:solidFill>
                  <a:srgbClr val="A31515"/>
                </a:solidFill>
                <a:effectLst/>
                <a:latin typeface="Cascadia Code" panose="020B0609020000020004" pitchFamily="49" charset="0"/>
                <a:cs typeface="Cascadia Code" panose="020B0609020000020004" pitchFamily="49" charset="0"/>
              </a:rPr>
              <a:t>en</a:t>
            </a:r>
            <a:r>
              <a:rPr lang="en-US" sz="1100" b="0" dirty="0">
                <a:solidFill>
                  <a:srgbClr val="A31515"/>
                </a:solidFill>
                <a:effectLst/>
                <a:latin typeface="Cascadia Code" panose="020B0609020000020004" pitchFamily="49" charset="0"/>
                <a:cs typeface="Cascadia Code" panose="020B0609020000020004" pitchFamily="49" charset="0"/>
              </a:rPr>
              <a:t>-US"</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00FF"/>
                </a:solidFill>
                <a:effectLst/>
                <a:latin typeface="Cascadia Code" panose="020B0609020000020004" pitchFamily="49" charset="0"/>
                <a:cs typeface="Cascadia Code" panose="020B0609020000020004" pitchFamily="49" charset="0"/>
              </a:rPr>
              <a:t>string</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795E26"/>
                </a:solidFill>
                <a:effectLst/>
                <a:latin typeface="Cascadia Code" panose="020B0609020000020004" pitchFamily="49" charset="0"/>
                <a:cs typeface="Cascadia Code" panose="020B0609020000020004" pitchFamily="49" charset="0"/>
              </a:rPr>
              <a:t>Format</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"{0:f}"</a:t>
            </a:r>
            <a:r>
              <a:rPr lang="en-US" sz="1100" b="0" dirty="0">
                <a:solidFill>
                  <a:srgbClr val="000000"/>
                </a:solidFill>
                <a:effectLst/>
                <a:latin typeface="Cascadia Code" panose="020B0609020000020004" pitchFamily="49" charset="0"/>
                <a:cs typeface="Cascadia Code" panose="020B0609020000020004" pitchFamily="49" charset="0"/>
              </a:rPr>
              <a:t>, </a:t>
            </a:r>
            <a:r>
              <a:rPr lang="en-US" sz="1100" b="0" dirty="0" err="1">
                <a:solidFill>
                  <a:srgbClr val="001080"/>
                </a:solidFill>
                <a:effectLst/>
                <a:latin typeface="Cascadia Code" panose="020B0609020000020004" pitchFamily="49" charset="0"/>
                <a:cs typeface="Cascadia Code" panose="020B0609020000020004" pitchFamily="49" charset="0"/>
              </a:rPr>
              <a:t>currentDate</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00FF"/>
                </a:solidFill>
                <a:effectLst/>
                <a:latin typeface="Cascadia Code" panose="020B0609020000020004" pitchFamily="49" charset="0"/>
                <a:cs typeface="Cascadia Code" panose="020B0609020000020004" pitchFamily="49" charset="0"/>
              </a:rPr>
              <a:t>string</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795E26"/>
                </a:solidFill>
                <a:effectLst/>
                <a:latin typeface="Cascadia Code" panose="020B0609020000020004" pitchFamily="49" charset="0"/>
                <a:cs typeface="Cascadia Code" panose="020B0609020000020004" pitchFamily="49" charset="0"/>
              </a:rPr>
              <a:t>Format</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"{0:r}"</a:t>
            </a:r>
            <a:r>
              <a:rPr lang="en-US" sz="1100" b="0" dirty="0">
                <a:solidFill>
                  <a:srgbClr val="000000"/>
                </a:solidFill>
                <a:effectLst/>
                <a:latin typeface="Cascadia Code" panose="020B0609020000020004" pitchFamily="49" charset="0"/>
                <a:cs typeface="Cascadia Code" panose="020B0609020000020004" pitchFamily="49" charset="0"/>
              </a:rPr>
              <a:t>, </a:t>
            </a:r>
            <a:r>
              <a:rPr lang="en-US" sz="1100" b="0" dirty="0" err="1">
                <a:solidFill>
                  <a:srgbClr val="001080"/>
                </a:solidFill>
                <a:effectLst/>
                <a:latin typeface="Cascadia Code" panose="020B0609020000020004" pitchFamily="49" charset="0"/>
                <a:cs typeface="Cascadia Code" panose="020B0609020000020004" pitchFamily="49" charset="0"/>
              </a:rPr>
              <a:t>currentDate</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00FF"/>
                </a:solidFill>
                <a:effectLst/>
                <a:latin typeface="Cascadia Code" panose="020B0609020000020004" pitchFamily="49" charset="0"/>
                <a:cs typeface="Cascadia Code" panose="020B0609020000020004" pitchFamily="49" charset="0"/>
              </a:rPr>
              <a:t>string</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795E26"/>
                </a:solidFill>
                <a:effectLst/>
                <a:latin typeface="Cascadia Code" panose="020B0609020000020004" pitchFamily="49" charset="0"/>
                <a:cs typeface="Cascadia Code" panose="020B0609020000020004" pitchFamily="49" charset="0"/>
              </a:rPr>
              <a:t>Format</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"{0:d dd </a:t>
            </a:r>
            <a:r>
              <a:rPr lang="en-US" sz="1100" b="0" dirty="0" err="1">
                <a:solidFill>
                  <a:srgbClr val="A31515"/>
                </a:solidFill>
                <a:effectLst/>
                <a:latin typeface="Cascadia Code" panose="020B0609020000020004" pitchFamily="49" charset="0"/>
                <a:cs typeface="Cascadia Code" panose="020B0609020000020004" pitchFamily="49" charset="0"/>
              </a:rPr>
              <a:t>ddd</a:t>
            </a:r>
            <a:r>
              <a:rPr lang="en-US" sz="1100" b="0" dirty="0">
                <a:solidFill>
                  <a:srgbClr val="A31515"/>
                </a:solidFill>
                <a:effectLst/>
                <a:latin typeface="Cascadia Code" panose="020B0609020000020004" pitchFamily="49" charset="0"/>
                <a:cs typeface="Cascadia Code" panose="020B0609020000020004" pitchFamily="49" charset="0"/>
              </a:rPr>
              <a:t> </a:t>
            </a:r>
            <a:r>
              <a:rPr lang="en-US" sz="1100" b="0" dirty="0" err="1">
                <a:solidFill>
                  <a:srgbClr val="A31515"/>
                </a:solidFill>
                <a:effectLst/>
                <a:latin typeface="Cascadia Code" panose="020B0609020000020004" pitchFamily="49" charset="0"/>
                <a:cs typeface="Cascadia Code" panose="020B0609020000020004" pitchFamily="49" charset="0"/>
              </a:rPr>
              <a:t>dddd</a:t>
            </a:r>
            <a:r>
              <a:rPr lang="en-US" sz="1100" b="0" dirty="0">
                <a:solidFill>
                  <a:srgbClr val="A31515"/>
                </a:solidFill>
                <a:effectLst/>
                <a:latin typeface="Cascadia Code" panose="020B0609020000020004" pitchFamily="49" charset="0"/>
                <a:cs typeface="Cascadia Code" panose="020B0609020000020004" pitchFamily="49" charset="0"/>
              </a:rPr>
              <a:t>}"</a:t>
            </a:r>
            <a:r>
              <a:rPr lang="en-US" sz="1100" b="0" dirty="0">
                <a:solidFill>
                  <a:srgbClr val="000000"/>
                </a:solidFill>
                <a:effectLst/>
                <a:latin typeface="Cascadia Code" panose="020B0609020000020004" pitchFamily="49" charset="0"/>
                <a:cs typeface="Cascadia Code" panose="020B0609020000020004" pitchFamily="49" charset="0"/>
              </a:rPr>
              <a:t>, </a:t>
            </a:r>
            <a:r>
              <a:rPr lang="en-US" sz="1100" b="0" dirty="0" err="1">
                <a:solidFill>
                  <a:srgbClr val="001080"/>
                </a:solidFill>
                <a:effectLst/>
                <a:latin typeface="Cascadia Code" panose="020B0609020000020004" pitchFamily="49" charset="0"/>
                <a:cs typeface="Cascadia Code" panose="020B0609020000020004" pitchFamily="49" charset="0"/>
              </a:rPr>
              <a:t>currentDate</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endParaRPr lang="en-US" sz="1100" b="0" dirty="0">
              <a:solidFill>
                <a:srgbClr val="000000"/>
              </a:solidFill>
              <a:effectLst/>
              <a:latin typeface="Cascadia Code" panose="020B0609020000020004" pitchFamily="49" charset="0"/>
              <a:cs typeface="Cascadia Code" panose="020B0609020000020004" pitchFamily="49" charset="0"/>
            </a:endParaRP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00FF"/>
                </a:solidFill>
                <a:effectLst/>
                <a:latin typeface="Cascadia Code" panose="020B0609020000020004" pitchFamily="49" charset="0"/>
                <a:cs typeface="Cascadia Code" panose="020B0609020000020004" pitchFamily="49" charset="0"/>
              </a:rPr>
              <a:t>string</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795E26"/>
                </a:solidFill>
                <a:effectLst/>
                <a:latin typeface="Cascadia Code" panose="020B0609020000020004" pitchFamily="49" charset="0"/>
                <a:cs typeface="Cascadia Code" panose="020B0609020000020004" pitchFamily="49" charset="0"/>
              </a:rPr>
              <a:t>Format</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"{0:D}"</a:t>
            </a:r>
            <a:r>
              <a:rPr lang="en-US" sz="1100" b="0" dirty="0">
                <a:solidFill>
                  <a:srgbClr val="000000"/>
                </a:solidFill>
                <a:effectLst/>
                <a:latin typeface="Cascadia Code" panose="020B0609020000020004" pitchFamily="49" charset="0"/>
                <a:cs typeface="Cascadia Code" panose="020B0609020000020004" pitchFamily="49" charset="0"/>
              </a:rPr>
              <a:t>, </a:t>
            </a:r>
            <a:r>
              <a:rPr lang="en-US" sz="1100" b="0" dirty="0" err="1">
                <a:solidFill>
                  <a:srgbClr val="001080"/>
                </a:solidFill>
                <a:effectLst/>
                <a:latin typeface="Cascadia Code" panose="020B0609020000020004" pitchFamily="49" charset="0"/>
                <a:cs typeface="Cascadia Code" panose="020B0609020000020004" pitchFamily="49" charset="0"/>
              </a:rPr>
              <a:t>currentDate</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dirty="0">
                <a:solidFill>
                  <a:srgbClr val="795E26"/>
                </a:solidFill>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currentDate</a:t>
            </a:r>
            <a:r>
              <a:rPr lang="en-US" sz="1100" b="0" dirty="0" err="1">
                <a:solidFill>
                  <a:srgbClr val="A31515"/>
                </a:solidFill>
                <a:effectLst/>
                <a:latin typeface="Cascadia Code" panose="020B0609020000020004" pitchFamily="49" charset="0"/>
                <a:cs typeface="Cascadia Code" panose="020B0609020000020004" pitchFamily="49" charset="0"/>
              </a:rPr>
              <a:t>:D</a:t>
            </a:r>
            <a:r>
              <a:rPr lang="en-US" sz="1100" b="0" dirty="0">
                <a:solidFill>
                  <a:srgbClr val="A31515"/>
                </a:solidFill>
                <a:effectLst/>
                <a:latin typeface="Cascadia Code" panose="020B0609020000020004" pitchFamily="49" charset="0"/>
                <a:cs typeface="Cascadia Code" panose="020B0609020000020004" pitchFamily="49" charset="0"/>
              </a:rPr>
              <a:t>}"</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currentDate</a:t>
            </a:r>
            <a:r>
              <a:rPr lang="en-US" sz="1100" dirty="0" err="1">
                <a:solidFill>
                  <a:srgbClr val="001080"/>
                </a:solidFill>
                <a:latin typeface="Cascadia Code" panose="020B0609020000020004" pitchFamily="49" charset="0"/>
                <a:cs typeface="Cascadia Code" panose="020B0609020000020004" pitchFamily="49" charset="0"/>
              </a:rPr>
              <a:t>.ToString</a:t>
            </a:r>
            <a:r>
              <a:rPr lang="en-US" sz="1100" dirty="0">
                <a:solidFill>
                  <a:srgbClr val="001080"/>
                </a:solidFill>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"D")</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endParaRPr lang="en-US" sz="1100" b="0" dirty="0">
              <a:solidFill>
                <a:srgbClr val="000000"/>
              </a:solidFill>
              <a:effectLst/>
              <a:latin typeface="Cascadia Code" panose="020B0609020000020004" pitchFamily="49" charset="0"/>
              <a:cs typeface="Cascadia Code" panose="020B0609020000020004" pitchFamily="49" charset="0"/>
            </a:endParaRP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endParaRPr lang="en-US" sz="1100" b="0" dirty="0">
              <a:solidFill>
                <a:srgbClr val="000000"/>
              </a:solidFill>
              <a:effectLst/>
              <a:latin typeface="Cascadia Code" panose="020B0609020000020004" pitchFamily="49" charset="0"/>
              <a:cs typeface="Cascadia Code" panose="020B0609020000020004" pitchFamily="49" charset="0"/>
            </a:endParaRP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a:t>
            </a:r>
            <a:r>
              <a:rPr lang="en-US" sz="1100" b="0" dirty="0" err="1">
                <a:solidFill>
                  <a:srgbClr val="A31515"/>
                </a:solidFill>
                <a:effectLst/>
                <a:latin typeface="Cascadia Code" panose="020B0609020000020004" pitchFamily="49" charset="0"/>
                <a:cs typeface="Cascadia Code" panose="020B0609020000020004" pitchFamily="49" charset="0"/>
              </a:rPr>
              <a:t>fr</a:t>
            </a:r>
            <a:r>
              <a:rPr lang="en-US" sz="1100" b="0" dirty="0">
                <a:solidFill>
                  <a:srgbClr val="A31515"/>
                </a:solidFill>
                <a:effectLst/>
                <a:latin typeface="Cascadia Code" panose="020B0609020000020004" pitchFamily="49" charset="0"/>
                <a:cs typeface="Cascadia Code" panose="020B0609020000020004" pitchFamily="49" charset="0"/>
              </a:rPr>
              <a:t>-FR </a:t>
            </a:r>
            <a:r>
              <a:rPr lang="en-US" sz="1100" b="0" dirty="0" err="1">
                <a:solidFill>
                  <a:srgbClr val="A31515"/>
                </a:solidFill>
                <a:effectLst/>
                <a:latin typeface="Cascadia Code" panose="020B0609020000020004" pitchFamily="49" charset="0"/>
                <a:cs typeface="Cascadia Code" panose="020B0609020000020004" pitchFamily="49" charset="0"/>
              </a:rPr>
              <a:t>DateTime</a:t>
            </a:r>
            <a:r>
              <a:rPr lang="en-US" sz="1100" b="0" dirty="0">
                <a:solidFill>
                  <a:srgbClr val="A31515"/>
                </a:solidFill>
                <a:effectLst/>
                <a:latin typeface="Cascadia Code" panose="020B0609020000020004" pitchFamily="49" charset="0"/>
                <a:cs typeface="Cascadia Code" panose="020B0609020000020004" pitchFamily="49" charset="0"/>
              </a:rPr>
              <a:t>"</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100" b="0" dirty="0" err="1">
                <a:solidFill>
                  <a:srgbClr val="267F99"/>
                </a:solidFill>
                <a:effectLst/>
                <a:latin typeface="Cascadia Code" panose="020B0609020000020004" pitchFamily="49" charset="0"/>
                <a:cs typeface="Cascadia Code" panose="020B0609020000020004" pitchFamily="49" charset="0"/>
              </a:rPr>
              <a:t>CultureInfo</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CurrentCulture</a:t>
            </a:r>
            <a:r>
              <a:rPr lang="en-US" sz="1100" b="0" dirty="0">
                <a:solidFill>
                  <a:srgbClr val="000000"/>
                </a:solidFill>
                <a:effectLst/>
                <a:latin typeface="Cascadia Code" panose="020B0609020000020004" pitchFamily="49" charset="0"/>
                <a:cs typeface="Cascadia Code" panose="020B0609020000020004" pitchFamily="49" charset="0"/>
              </a:rPr>
              <a:t> = </a:t>
            </a:r>
            <a:r>
              <a:rPr lang="en-US" sz="1100" b="0" dirty="0">
                <a:solidFill>
                  <a:srgbClr val="0000FF"/>
                </a:solidFill>
                <a:effectLst/>
                <a:latin typeface="Cascadia Code" panose="020B0609020000020004" pitchFamily="49" charset="0"/>
                <a:cs typeface="Cascadia Code" panose="020B0609020000020004" pitchFamily="49" charset="0"/>
              </a:rPr>
              <a:t>new</a:t>
            </a:r>
            <a:r>
              <a:rPr lang="en-US" sz="1100" b="0" dirty="0">
                <a:solidFill>
                  <a:srgbClr val="000000"/>
                </a:solidFill>
                <a:effectLst/>
                <a:latin typeface="Cascadia Code" panose="020B0609020000020004" pitchFamily="49" charset="0"/>
                <a:cs typeface="Cascadia Code" panose="020B0609020000020004" pitchFamily="49" charset="0"/>
              </a:rPr>
              <a:t> </a:t>
            </a:r>
            <a:r>
              <a:rPr lang="en-US" sz="1100" b="0" dirty="0" err="1">
                <a:solidFill>
                  <a:srgbClr val="267F99"/>
                </a:solidFill>
                <a:effectLst/>
                <a:latin typeface="Cascadia Code" panose="020B0609020000020004" pitchFamily="49" charset="0"/>
                <a:cs typeface="Cascadia Code" panose="020B0609020000020004" pitchFamily="49" charset="0"/>
              </a:rPr>
              <a:t>CultureInfo</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a:t>
            </a:r>
            <a:r>
              <a:rPr lang="en-US" sz="1100" b="0" dirty="0" err="1">
                <a:solidFill>
                  <a:srgbClr val="A31515"/>
                </a:solidFill>
                <a:effectLst/>
                <a:latin typeface="Cascadia Code" panose="020B0609020000020004" pitchFamily="49" charset="0"/>
                <a:cs typeface="Cascadia Code" panose="020B0609020000020004" pitchFamily="49" charset="0"/>
              </a:rPr>
              <a:t>fr</a:t>
            </a:r>
            <a:r>
              <a:rPr lang="en-US" sz="1100" b="0" dirty="0">
                <a:solidFill>
                  <a:srgbClr val="A31515"/>
                </a:solidFill>
                <a:effectLst/>
                <a:latin typeface="Cascadia Code" panose="020B0609020000020004" pitchFamily="49" charset="0"/>
                <a:cs typeface="Cascadia Code" panose="020B0609020000020004" pitchFamily="49" charset="0"/>
              </a:rPr>
              <a:t>-FR"</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00FF"/>
                </a:solidFill>
                <a:effectLst/>
                <a:latin typeface="Cascadia Code" panose="020B0609020000020004" pitchFamily="49" charset="0"/>
                <a:cs typeface="Cascadia Code" panose="020B0609020000020004" pitchFamily="49" charset="0"/>
              </a:rPr>
              <a:t>string</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795E26"/>
                </a:solidFill>
                <a:effectLst/>
                <a:latin typeface="Cascadia Code" panose="020B0609020000020004" pitchFamily="49" charset="0"/>
                <a:cs typeface="Cascadia Code" panose="020B0609020000020004" pitchFamily="49" charset="0"/>
              </a:rPr>
              <a:t>Format</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"{0:f}"</a:t>
            </a:r>
            <a:r>
              <a:rPr lang="en-US" sz="1100" b="0" dirty="0">
                <a:solidFill>
                  <a:srgbClr val="000000"/>
                </a:solidFill>
                <a:effectLst/>
                <a:latin typeface="Cascadia Code" panose="020B0609020000020004" pitchFamily="49" charset="0"/>
                <a:cs typeface="Cascadia Code" panose="020B0609020000020004" pitchFamily="49" charset="0"/>
              </a:rPr>
              <a:t>, </a:t>
            </a:r>
            <a:r>
              <a:rPr lang="en-US" sz="1100" b="0" dirty="0" err="1">
                <a:solidFill>
                  <a:srgbClr val="001080"/>
                </a:solidFill>
                <a:effectLst/>
                <a:latin typeface="Cascadia Code" panose="020B0609020000020004" pitchFamily="49" charset="0"/>
                <a:cs typeface="Cascadia Code" panose="020B0609020000020004" pitchFamily="49" charset="0"/>
              </a:rPr>
              <a:t>currentDate</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00FF"/>
                </a:solidFill>
                <a:effectLst/>
                <a:latin typeface="Cascadia Code" panose="020B0609020000020004" pitchFamily="49" charset="0"/>
                <a:cs typeface="Cascadia Code" panose="020B0609020000020004" pitchFamily="49" charset="0"/>
              </a:rPr>
              <a:t>string</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795E26"/>
                </a:solidFill>
                <a:effectLst/>
                <a:latin typeface="Cascadia Code" panose="020B0609020000020004" pitchFamily="49" charset="0"/>
                <a:cs typeface="Cascadia Code" panose="020B0609020000020004" pitchFamily="49" charset="0"/>
              </a:rPr>
              <a:t>Format</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"{0:r}"</a:t>
            </a:r>
            <a:r>
              <a:rPr lang="en-US" sz="1100" b="0" dirty="0">
                <a:solidFill>
                  <a:srgbClr val="000000"/>
                </a:solidFill>
                <a:effectLst/>
                <a:latin typeface="Cascadia Code" panose="020B0609020000020004" pitchFamily="49" charset="0"/>
                <a:cs typeface="Cascadia Code" panose="020B0609020000020004" pitchFamily="49" charset="0"/>
              </a:rPr>
              <a:t>, </a:t>
            </a:r>
            <a:r>
              <a:rPr lang="en-US" sz="1100" b="0" dirty="0" err="1">
                <a:solidFill>
                  <a:srgbClr val="001080"/>
                </a:solidFill>
                <a:effectLst/>
                <a:latin typeface="Cascadia Code" panose="020B0609020000020004" pitchFamily="49" charset="0"/>
                <a:cs typeface="Cascadia Code" panose="020B0609020000020004" pitchFamily="49" charset="0"/>
              </a:rPr>
              <a:t>currentDate</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100" b="0" dirty="0" err="1">
                <a:solidFill>
                  <a:srgbClr val="001080"/>
                </a:solidFill>
                <a:effectLst/>
                <a:latin typeface="Cascadia Code" panose="020B0609020000020004" pitchFamily="49" charset="0"/>
                <a:cs typeface="Cascadia Code" panose="020B0609020000020004" pitchFamily="49" charset="0"/>
              </a:rPr>
              <a:t>Console</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1080"/>
                </a:solidFill>
                <a:effectLst/>
                <a:latin typeface="Cascadia Code" panose="020B0609020000020004" pitchFamily="49" charset="0"/>
                <a:cs typeface="Cascadia Code" panose="020B0609020000020004" pitchFamily="49" charset="0"/>
              </a:rPr>
              <a:t>WriteLine</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0000FF"/>
                </a:solidFill>
                <a:effectLst/>
                <a:latin typeface="Cascadia Code" panose="020B0609020000020004" pitchFamily="49" charset="0"/>
                <a:cs typeface="Cascadia Code" panose="020B0609020000020004" pitchFamily="49" charset="0"/>
              </a:rPr>
              <a:t>string</a:t>
            </a:r>
            <a:r>
              <a:rPr lang="en-US" sz="1100" b="0" dirty="0" err="1">
                <a:solidFill>
                  <a:srgbClr val="000000"/>
                </a:solidFill>
                <a:effectLst/>
                <a:latin typeface="Cascadia Code" panose="020B0609020000020004" pitchFamily="49" charset="0"/>
                <a:cs typeface="Cascadia Code" panose="020B0609020000020004" pitchFamily="49" charset="0"/>
              </a:rPr>
              <a:t>.</a:t>
            </a:r>
            <a:r>
              <a:rPr lang="en-US" sz="1100" b="0" dirty="0" err="1">
                <a:solidFill>
                  <a:srgbClr val="795E26"/>
                </a:solidFill>
                <a:effectLst/>
                <a:latin typeface="Cascadia Code" panose="020B0609020000020004" pitchFamily="49" charset="0"/>
                <a:cs typeface="Cascadia Code" panose="020B0609020000020004" pitchFamily="49" charset="0"/>
              </a:rPr>
              <a:t>Format</a:t>
            </a:r>
            <a:r>
              <a:rPr lang="en-US" sz="1100" b="0" dirty="0">
                <a:solidFill>
                  <a:srgbClr val="000000"/>
                </a:solidFill>
                <a:effectLst/>
                <a:latin typeface="Cascadia Code" panose="020B0609020000020004" pitchFamily="49" charset="0"/>
                <a:cs typeface="Cascadia Code" panose="020B0609020000020004" pitchFamily="49" charset="0"/>
              </a:rPr>
              <a:t>(</a:t>
            </a:r>
            <a:r>
              <a:rPr lang="en-US" sz="1100" b="0" dirty="0">
                <a:solidFill>
                  <a:srgbClr val="A31515"/>
                </a:solidFill>
                <a:effectLst/>
                <a:latin typeface="Cascadia Code" panose="020B0609020000020004" pitchFamily="49" charset="0"/>
                <a:cs typeface="Cascadia Code" panose="020B0609020000020004" pitchFamily="49" charset="0"/>
              </a:rPr>
              <a:t>"{0:d dd </a:t>
            </a:r>
            <a:r>
              <a:rPr lang="en-US" sz="1100" b="0" dirty="0" err="1">
                <a:solidFill>
                  <a:srgbClr val="A31515"/>
                </a:solidFill>
                <a:effectLst/>
                <a:latin typeface="Cascadia Code" panose="020B0609020000020004" pitchFamily="49" charset="0"/>
                <a:cs typeface="Cascadia Code" panose="020B0609020000020004" pitchFamily="49" charset="0"/>
              </a:rPr>
              <a:t>ddd</a:t>
            </a:r>
            <a:r>
              <a:rPr lang="en-US" sz="1100" b="0" dirty="0">
                <a:solidFill>
                  <a:srgbClr val="A31515"/>
                </a:solidFill>
                <a:effectLst/>
                <a:latin typeface="Cascadia Code" panose="020B0609020000020004" pitchFamily="49" charset="0"/>
                <a:cs typeface="Cascadia Code" panose="020B0609020000020004" pitchFamily="49" charset="0"/>
              </a:rPr>
              <a:t> </a:t>
            </a:r>
            <a:r>
              <a:rPr lang="en-US" sz="1100" b="0" dirty="0" err="1">
                <a:solidFill>
                  <a:srgbClr val="A31515"/>
                </a:solidFill>
                <a:effectLst/>
                <a:latin typeface="Cascadia Code" panose="020B0609020000020004" pitchFamily="49" charset="0"/>
                <a:cs typeface="Cascadia Code" panose="020B0609020000020004" pitchFamily="49" charset="0"/>
              </a:rPr>
              <a:t>dddd</a:t>
            </a:r>
            <a:r>
              <a:rPr lang="en-US" sz="1100" b="0" dirty="0">
                <a:solidFill>
                  <a:srgbClr val="A31515"/>
                </a:solidFill>
                <a:effectLst/>
                <a:latin typeface="Cascadia Code" panose="020B0609020000020004" pitchFamily="49" charset="0"/>
                <a:cs typeface="Cascadia Code" panose="020B0609020000020004" pitchFamily="49" charset="0"/>
              </a:rPr>
              <a:t>}"</a:t>
            </a:r>
            <a:r>
              <a:rPr lang="en-US" sz="1100" b="0" dirty="0">
                <a:solidFill>
                  <a:srgbClr val="000000"/>
                </a:solidFill>
                <a:effectLst/>
                <a:latin typeface="Cascadia Code" panose="020B0609020000020004" pitchFamily="49" charset="0"/>
                <a:cs typeface="Cascadia Code" panose="020B0609020000020004" pitchFamily="49" charset="0"/>
              </a:rPr>
              <a:t>, </a:t>
            </a:r>
            <a:r>
              <a:rPr lang="en-US" sz="1100" b="0" dirty="0" err="1">
                <a:solidFill>
                  <a:srgbClr val="001080"/>
                </a:solidFill>
                <a:effectLst/>
                <a:latin typeface="Cascadia Code" panose="020B0609020000020004" pitchFamily="49" charset="0"/>
                <a:cs typeface="Cascadia Code" panose="020B0609020000020004" pitchFamily="49" charset="0"/>
              </a:rPr>
              <a:t>currentDate</a:t>
            </a:r>
            <a:r>
              <a:rPr lang="en-US" sz="11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endParaRPr lang="en-US" sz="1100" b="0" dirty="0">
              <a:solidFill>
                <a:srgbClr val="000000"/>
              </a:solidFill>
              <a:effectLst/>
              <a:latin typeface="Cascadia Code" panose="020B0609020000020004" pitchFamily="49" charset="0"/>
              <a:cs typeface="Cascadia Code" panose="020B0609020000020004" pitchFamily="49" charset="0"/>
            </a:endParaRPr>
          </a:p>
          <a:p>
            <a:pPr>
              <a:lnSpc>
                <a:spcPct val="100000"/>
              </a:lnSpc>
              <a:spcBef>
                <a:spcPts val="0"/>
              </a:spcBef>
            </a:pPr>
            <a:r>
              <a:rPr lang="en-US" sz="1200" b="0" dirty="0" err="1">
                <a:solidFill>
                  <a:srgbClr val="001080"/>
                </a:solidFill>
                <a:effectLst/>
                <a:latin typeface="Cascadia Code" panose="020B0609020000020004" pitchFamily="49" charset="0"/>
                <a:cs typeface="Cascadia Code" panose="020B0609020000020004" pitchFamily="49" charset="0"/>
              </a:rPr>
              <a:t>Console</a:t>
            </a:r>
            <a:r>
              <a:rPr lang="en-US" sz="1200" b="0" dirty="0" err="1">
                <a:solidFill>
                  <a:srgbClr val="000000"/>
                </a:solidFill>
                <a:effectLst/>
                <a:latin typeface="Cascadia Code" panose="020B0609020000020004" pitchFamily="49" charset="0"/>
                <a:cs typeface="Cascadia Code" panose="020B0609020000020004" pitchFamily="49" charset="0"/>
              </a:rPr>
              <a:t>.</a:t>
            </a:r>
            <a:r>
              <a:rPr lang="en-US" sz="1200" b="0" dirty="0" err="1">
                <a:solidFill>
                  <a:srgbClr val="001080"/>
                </a:solidFill>
                <a:effectLst/>
                <a:latin typeface="Cascadia Code" panose="020B0609020000020004" pitchFamily="49" charset="0"/>
                <a:cs typeface="Cascadia Code" panose="020B0609020000020004" pitchFamily="49" charset="0"/>
              </a:rPr>
              <a:t>WriteLine</a:t>
            </a:r>
            <a:r>
              <a:rPr lang="en-US" sz="1200" b="0" dirty="0">
                <a:solidFill>
                  <a:srgbClr val="000000"/>
                </a:solidFill>
                <a:effectLst/>
                <a:latin typeface="Cascadia Code" panose="020B0609020000020004" pitchFamily="49" charset="0"/>
                <a:cs typeface="Cascadia Code" panose="020B0609020000020004" pitchFamily="49" charset="0"/>
              </a:rPr>
              <a:t>(</a:t>
            </a:r>
            <a:r>
              <a:rPr lang="en-US" sz="1200" b="0" dirty="0" err="1">
                <a:solidFill>
                  <a:srgbClr val="0000FF"/>
                </a:solidFill>
                <a:effectLst/>
                <a:latin typeface="Cascadia Code" panose="020B0609020000020004" pitchFamily="49" charset="0"/>
                <a:cs typeface="Cascadia Code" panose="020B0609020000020004" pitchFamily="49" charset="0"/>
              </a:rPr>
              <a:t>string</a:t>
            </a:r>
            <a:r>
              <a:rPr lang="en-US" sz="1200" b="0" dirty="0" err="1">
                <a:solidFill>
                  <a:srgbClr val="000000"/>
                </a:solidFill>
                <a:effectLst/>
                <a:latin typeface="Cascadia Code" panose="020B0609020000020004" pitchFamily="49" charset="0"/>
                <a:cs typeface="Cascadia Code" panose="020B0609020000020004" pitchFamily="49" charset="0"/>
              </a:rPr>
              <a:t>.</a:t>
            </a:r>
            <a:r>
              <a:rPr lang="en-US" sz="1200" b="0" dirty="0" err="1">
                <a:solidFill>
                  <a:srgbClr val="795E26"/>
                </a:solidFill>
                <a:effectLst/>
                <a:latin typeface="Cascadia Code" panose="020B0609020000020004" pitchFamily="49" charset="0"/>
                <a:cs typeface="Cascadia Code" panose="020B0609020000020004" pitchFamily="49" charset="0"/>
              </a:rPr>
              <a:t>Format</a:t>
            </a:r>
            <a:r>
              <a:rPr lang="en-US" sz="1200" b="0" dirty="0">
                <a:solidFill>
                  <a:srgbClr val="000000"/>
                </a:solidFill>
                <a:effectLst/>
                <a:latin typeface="Cascadia Code" panose="020B0609020000020004" pitchFamily="49" charset="0"/>
                <a:cs typeface="Cascadia Code" panose="020B0609020000020004" pitchFamily="49" charset="0"/>
              </a:rPr>
              <a:t>(</a:t>
            </a:r>
            <a:r>
              <a:rPr lang="en-US" sz="1200" b="0" dirty="0">
                <a:solidFill>
                  <a:srgbClr val="A31515"/>
                </a:solidFill>
                <a:effectLst/>
                <a:latin typeface="Cascadia Code" panose="020B0609020000020004" pitchFamily="49" charset="0"/>
                <a:cs typeface="Cascadia Code" panose="020B0609020000020004" pitchFamily="49" charset="0"/>
              </a:rPr>
              <a:t>"{0:D}"</a:t>
            </a:r>
            <a:r>
              <a:rPr lang="en-US" sz="1200" b="0" dirty="0">
                <a:solidFill>
                  <a:srgbClr val="000000"/>
                </a:solidFill>
                <a:effectLst/>
                <a:latin typeface="Cascadia Code" panose="020B0609020000020004" pitchFamily="49" charset="0"/>
                <a:cs typeface="Cascadia Code" panose="020B0609020000020004" pitchFamily="49" charset="0"/>
              </a:rPr>
              <a:t>, </a:t>
            </a:r>
            <a:r>
              <a:rPr lang="en-US" sz="1200" b="0" dirty="0" err="1">
                <a:solidFill>
                  <a:srgbClr val="001080"/>
                </a:solidFill>
                <a:effectLst/>
                <a:latin typeface="Cascadia Code" panose="020B0609020000020004" pitchFamily="49" charset="0"/>
                <a:cs typeface="Cascadia Code" panose="020B0609020000020004" pitchFamily="49" charset="0"/>
              </a:rPr>
              <a:t>currentDate</a:t>
            </a:r>
            <a:r>
              <a:rPr lang="en-US" sz="12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200" b="0" dirty="0" err="1">
                <a:solidFill>
                  <a:srgbClr val="001080"/>
                </a:solidFill>
                <a:effectLst/>
                <a:latin typeface="Cascadia Code" panose="020B0609020000020004" pitchFamily="49" charset="0"/>
                <a:cs typeface="Cascadia Code" panose="020B0609020000020004" pitchFamily="49" charset="0"/>
              </a:rPr>
              <a:t>Console</a:t>
            </a:r>
            <a:r>
              <a:rPr lang="en-US" sz="1200" b="0" dirty="0" err="1">
                <a:solidFill>
                  <a:srgbClr val="000000"/>
                </a:solidFill>
                <a:effectLst/>
                <a:latin typeface="Cascadia Code" panose="020B0609020000020004" pitchFamily="49" charset="0"/>
                <a:cs typeface="Cascadia Code" panose="020B0609020000020004" pitchFamily="49" charset="0"/>
              </a:rPr>
              <a:t>.</a:t>
            </a:r>
            <a:r>
              <a:rPr lang="en-US" sz="1200" b="0" dirty="0" err="1">
                <a:solidFill>
                  <a:srgbClr val="001080"/>
                </a:solidFill>
                <a:effectLst/>
                <a:latin typeface="Cascadia Code" panose="020B0609020000020004" pitchFamily="49" charset="0"/>
                <a:cs typeface="Cascadia Code" panose="020B0609020000020004" pitchFamily="49" charset="0"/>
              </a:rPr>
              <a:t>WriteLine</a:t>
            </a:r>
            <a:r>
              <a:rPr lang="en-US" sz="1200" b="0" dirty="0">
                <a:solidFill>
                  <a:srgbClr val="000000"/>
                </a:solidFill>
                <a:effectLst/>
                <a:latin typeface="Cascadia Code" panose="020B0609020000020004" pitchFamily="49" charset="0"/>
                <a:cs typeface="Cascadia Code" panose="020B0609020000020004" pitchFamily="49" charset="0"/>
              </a:rPr>
              <a:t>(</a:t>
            </a:r>
            <a:r>
              <a:rPr lang="en-US" sz="1200" dirty="0">
                <a:solidFill>
                  <a:srgbClr val="795E26"/>
                </a:solidFill>
                <a:latin typeface="Cascadia Code" panose="020B0609020000020004" pitchFamily="49" charset="0"/>
                <a:cs typeface="Cascadia Code" panose="020B0609020000020004" pitchFamily="49" charset="0"/>
              </a:rPr>
              <a:t>$</a:t>
            </a:r>
            <a:r>
              <a:rPr lang="en-US" sz="1200" b="0" dirty="0">
                <a:solidFill>
                  <a:srgbClr val="A31515"/>
                </a:solidFill>
                <a:effectLst/>
                <a:latin typeface="Cascadia Code" panose="020B0609020000020004" pitchFamily="49" charset="0"/>
                <a:cs typeface="Cascadia Code" panose="020B0609020000020004" pitchFamily="49" charset="0"/>
              </a:rPr>
              <a:t>"{</a:t>
            </a:r>
            <a:r>
              <a:rPr lang="en-US" sz="1200" b="0" dirty="0" err="1">
                <a:solidFill>
                  <a:srgbClr val="001080"/>
                </a:solidFill>
                <a:effectLst/>
                <a:latin typeface="Cascadia Code" panose="020B0609020000020004" pitchFamily="49" charset="0"/>
                <a:cs typeface="Cascadia Code" panose="020B0609020000020004" pitchFamily="49" charset="0"/>
              </a:rPr>
              <a:t>currentDate</a:t>
            </a:r>
            <a:r>
              <a:rPr lang="en-US" sz="1200" b="0" dirty="0" err="1">
                <a:solidFill>
                  <a:srgbClr val="A31515"/>
                </a:solidFill>
                <a:effectLst/>
                <a:latin typeface="Cascadia Code" panose="020B0609020000020004" pitchFamily="49" charset="0"/>
                <a:cs typeface="Cascadia Code" panose="020B0609020000020004" pitchFamily="49" charset="0"/>
              </a:rPr>
              <a:t>:D</a:t>
            </a:r>
            <a:r>
              <a:rPr lang="en-US" sz="1200" b="0" dirty="0">
                <a:solidFill>
                  <a:srgbClr val="A31515"/>
                </a:solidFill>
                <a:effectLst/>
                <a:latin typeface="Cascadia Code" panose="020B0609020000020004" pitchFamily="49" charset="0"/>
                <a:cs typeface="Cascadia Code" panose="020B0609020000020004" pitchFamily="49" charset="0"/>
              </a:rPr>
              <a:t>}"</a:t>
            </a:r>
            <a:r>
              <a:rPr lang="en-US" sz="1200" b="0" dirty="0">
                <a:solidFill>
                  <a:srgbClr val="000000"/>
                </a:solidFill>
                <a:effectLst/>
                <a:latin typeface="Cascadia Code" panose="020B0609020000020004" pitchFamily="49" charset="0"/>
                <a:cs typeface="Cascadia Code" panose="020B0609020000020004" pitchFamily="49" charset="0"/>
              </a:rPr>
              <a:t>);</a:t>
            </a:r>
          </a:p>
          <a:p>
            <a:pPr>
              <a:lnSpc>
                <a:spcPct val="100000"/>
              </a:lnSpc>
              <a:spcBef>
                <a:spcPts val="0"/>
              </a:spcBef>
            </a:pPr>
            <a:r>
              <a:rPr lang="en-US" sz="1200" b="0" dirty="0" err="1">
                <a:solidFill>
                  <a:srgbClr val="001080"/>
                </a:solidFill>
                <a:effectLst/>
                <a:latin typeface="Cascadia Code" panose="020B0609020000020004" pitchFamily="49" charset="0"/>
                <a:cs typeface="Cascadia Code" panose="020B0609020000020004" pitchFamily="49" charset="0"/>
              </a:rPr>
              <a:t>Console</a:t>
            </a:r>
            <a:r>
              <a:rPr lang="en-US" sz="1200" b="0" dirty="0" err="1">
                <a:solidFill>
                  <a:srgbClr val="000000"/>
                </a:solidFill>
                <a:effectLst/>
                <a:latin typeface="Cascadia Code" panose="020B0609020000020004" pitchFamily="49" charset="0"/>
                <a:cs typeface="Cascadia Code" panose="020B0609020000020004" pitchFamily="49" charset="0"/>
              </a:rPr>
              <a:t>.</a:t>
            </a:r>
            <a:r>
              <a:rPr lang="en-US" sz="1200" b="0" dirty="0" err="1">
                <a:solidFill>
                  <a:srgbClr val="001080"/>
                </a:solidFill>
                <a:effectLst/>
                <a:latin typeface="Cascadia Code" panose="020B0609020000020004" pitchFamily="49" charset="0"/>
                <a:cs typeface="Cascadia Code" panose="020B0609020000020004" pitchFamily="49" charset="0"/>
              </a:rPr>
              <a:t>WriteLine</a:t>
            </a:r>
            <a:r>
              <a:rPr lang="en-US" sz="1200" b="0" dirty="0">
                <a:solidFill>
                  <a:srgbClr val="000000"/>
                </a:solidFill>
                <a:effectLst/>
                <a:latin typeface="Cascadia Code" panose="020B0609020000020004" pitchFamily="49" charset="0"/>
                <a:cs typeface="Cascadia Code" panose="020B0609020000020004" pitchFamily="49" charset="0"/>
              </a:rPr>
              <a:t>(</a:t>
            </a:r>
            <a:r>
              <a:rPr lang="en-US" sz="1200" b="0" dirty="0" err="1">
                <a:solidFill>
                  <a:srgbClr val="001080"/>
                </a:solidFill>
                <a:effectLst/>
                <a:latin typeface="Cascadia Code" panose="020B0609020000020004" pitchFamily="49" charset="0"/>
                <a:cs typeface="Cascadia Code" panose="020B0609020000020004" pitchFamily="49" charset="0"/>
              </a:rPr>
              <a:t>currentDate</a:t>
            </a:r>
            <a:r>
              <a:rPr lang="en-US" sz="1200" dirty="0" err="1">
                <a:solidFill>
                  <a:srgbClr val="001080"/>
                </a:solidFill>
                <a:latin typeface="Cascadia Code" panose="020B0609020000020004" pitchFamily="49" charset="0"/>
                <a:cs typeface="Cascadia Code" panose="020B0609020000020004" pitchFamily="49" charset="0"/>
              </a:rPr>
              <a:t>.ToString</a:t>
            </a:r>
            <a:r>
              <a:rPr lang="en-US" sz="1200" dirty="0">
                <a:solidFill>
                  <a:srgbClr val="001080"/>
                </a:solidFill>
                <a:latin typeface="Cascadia Code" panose="020B0609020000020004" pitchFamily="49" charset="0"/>
                <a:cs typeface="Cascadia Code" panose="020B0609020000020004" pitchFamily="49" charset="0"/>
              </a:rPr>
              <a:t>(</a:t>
            </a:r>
            <a:r>
              <a:rPr lang="en-US" sz="1200" b="0" dirty="0">
                <a:solidFill>
                  <a:srgbClr val="A31515"/>
                </a:solidFill>
                <a:effectLst/>
                <a:latin typeface="Cascadia Code" panose="020B0609020000020004" pitchFamily="49" charset="0"/>
                <a:cs typeface="Cascadia Code" panose="020B0609020000020004" pitchFamily="49" charset="0"/>
              </a:rPr>
              <a:t>"D")</a:t>
            </a:r>
            <a:r>
              <a:rPr lang="en-US" sz="1200" b="0" dirty="0">
                <a:solidFill>
                  <a:srgbClr val="000000"/>
                </a:solidFill>
                <a:effectLst/>
                <a:latin typeface="Cascadia Code" panose="020B0609020000020004" pitchFamily="49" charset="0"/>
                <a:cs typeface="Cascadia Code" panose="020B0609020000020004" pitchFamily="49" charset="0"/>
              </a:rPr>
              <a:t>);</a:t>
            </a:r>
          </a:p>
        </p:txBody>
      </p:sp>
      <p:sp>
        <p:nvSpPr>
          <p:cNvPr id="5" name="Title 4">
            <a:extLst>
              <a:ext uri="{FF2B5EF4-FFF2-40B4-BE49-F238E27FC236}">
                <a16:creationId xmlns:a16="http://schemas.microsoft.com/office/drawing/2014/main" id="{A38EEBCC-611D-DA3B-6F1C-B50CBDC8B36B}"/>
              </a:ext>
            </a:extLst>
          </p:cNvPr>
          <p:cNvSpPr>
            <a:spLocks noGrp="1"/>
          </p:cNvSpPr>
          <p:nvPr>
            <p:ph type="title"/>
          </p:nvPr>
        </p:nvSpPr>
        <p:spPr/>
        <p:txBody>
          <a:bodyPr/>
          <a:lstStyle/>
          <a:p>
            <a:r>
              <a:rPr lang="en-US" dirty="0"/>
              <a:t>Playing with Date </a:t>
            </a:r>
            <a:r>
              <a:rPr lang="en-US"/>
              <a:t>and Time</a:t>
            </a:r>
          </a:p>
        </p:txBody>
      </p:sp>
      <p:sp>
        <p:nvSpPr>
          <p:cNvPr id="2" name="Slide Number Placeholder 1">
            <a:extLst>
              <a:ext uri="{FF2B5EF4-FFF2-40B4-BE49-F238E27FC236}">
                <a16:creationId xmlns:a16="http://schemas.microsoft.com/office/drawing/2014/main" id="{A0FA3F33-5F26-5AAB-7D23-D7B6C39D8F85}"/>
              </a:ext>
            </a:extLst>
          </p:cNvPr>
          <p:cNvSpPr>
            <a:spLocks noGrp="1"/>
          </p:cNvSpPr>
          <p:nvPr>
            <p:ph type="sldNum" sz="quarter" idx="69"/>
          </p:nvPr>
        </p:nvSpPr>
        <p:spPr/>
        <p:txBody>
          <a:bodyPr/>
          <a:lstStyle/>
          <a:p>
            <a:fld id="{3847DB54-D037-B84F-B6F1-2E8DA40D09AD}" type="slidenum">
              <a:rPr lang="en-US" smtClean="0"/>
              <a:pPr/>
              <a:t>16</a:t>
            </a:fld>
            <a:endParaRPr lang="en-US"/>
          </a:p>
        </p:txBody>
      </p:sp>
      <p:sp>
        <p:nvSpPr>
          <p:cNvPr id="4" name="Content Placeholder 5">
            <a:extLst>
              <a:ext uri="{FF2B5EF4-FFF2-40B4-BE49-F238E27FC236}">
                <a16:creationId xmlns:a16="http://schemas.microsoft.com/office/drawing/2014/main" id="{74E7D217-A626-515C-21EF-CA3751AE3A8C}"/>
              </a:ext>
            </a:extLst>
          </p:cNvPr>
          <p:cNvSpPr txBox="1">
            <a:spLocks/>
          </p:cNvSpPr>
          <p:nvPr/>
        </p:nvSpPr>
        <p:spPr>
          <a:xfrm>
            <a:off x="6273800" y="1591476"/>
            <a:ext cx="4959350" cy="4202632"/>
          </a:xfrm>
          <a:prstGeom prst="rect">
            <a:avLst/>
          </a:prstGeom>
        </p:spPr>
        <p:txBody>
          <a:bodyPr vert="horz" lIns="91440" tIns="45720" rIns="91440" bIns="45720" rtlCol="0">
            <a:normAutofit/>
          </a:bodyPr>
          <a:lstStyle>
            <a:lvl1pPr marL="0" indent="0" algn="l" defTabSz="1219170" rtl="0" eaLnBrk="1" latinLnBrk="0" hangingPunct="1">
              <a:lnSpc>
                <a:spcPct val="100000"/>
              </a:lnSpc>
              <a:spcBef>
                <a:spcPts val="0"/>
              </a:spcBef>
              <a:spcAft>
                <a:spcPts val="0"/>
              </a:spcAft>
              <a:buFont typeface="Arial" pitchFamily="34" charset="0"/>
              <a:buNone/>
              <a:defRPr lang="en-US" sz="2133" b="0" i="0" kern="1200">
                <a:solidFill>
                  <a:schemeClr val="tx1"/>
                </a:solidFill>
                <a:latin typeface="Segoe UI" panose="020B0502040204020203" pitchFamily="34" charset="0"/>
                <a:ea typeface="+mn-ea"/>
                <a:cs typeface="Segoe UI" panose="020B0502040204020203" pitchFamily="34" charset="0"/>
              </a:defRPr>
            </a:lvl1pPr>
            <a:lvl2pPr marL="357708" indent="-237061" algn="l" defTabSz="1219170" rtl="0" eaLnBrk="1" latinLnBrk="0" hangingPunct="1">
              <a:lnSpc>
                <a:spcPct val="100000"/>
              </a:lnSpc>
              <a:spcBef>
                <a:spcPts val="0"/>
              </a:spcBef>
              <a:spcAft>
                <a:spcPts val="0"/>
              </a:spcAft>
              <a:buFont typeface="Arial" pitchFamily="34" charset="0"/>
              <a:buChar char="•"/>
              <a:defRPr lang="en-US" sz="2133" b="0" i="0" kern="1200">
                <a:solidFill>
                  <a:schemeClr val="tx1"/>
                </a:solidFill>
                <a:latin typeface="Segoe UI" panose="020B0502040204020203" pitchFamily="34" charset="0"/>
                <a:ea typeface="+mn-ea"/>
                <a:cs typeface="Segoe UI" panose="020B0502040204020203" pitchFamily="34" charset="0"/>
              </a:defRPr>
            </a:lvl2pPr>
            <a:lvl3pPr marL="713300" indent="-251878" algn="l" defTabSz="1219170" rtl="0" eaLnBrk="1" latinLnBrk="0" hangingPunct="1">
              <a:lnSpc>
                <a:spcPct val="100000"/>
              </a:lnSpc>
              <a:spcBef>
                <a:spcPts val="0"/>
              </a:spcBef>
              <a:spcAft>
                <a:spcPts val="0"/>
              </a:spcAft>
              <a:buFont typeface="Arial" pitchFamily="34" charset="0"/>
              <a:buChar char="›"/>
              <a:defRPr lang="en-US" sz="2133" b="0" i="0" kern="1200">
                <a:solidFill>
                  <a:schemeClr val="tx1"/>
                </a:solidFill>
                <a:latin typeface="Segoe UI" panose="020B0502040204020203" pitchFamily="34" charset="0"/>
                <a:ea typeface="+mn-ea"/>
                <a:cs typeface="Segoe UI" panose="020B0502040204020203" pitchFamily="34" charset="0"/>
              </a:defRPr>
            </a:lvl3pPr>
            <a:lvl4pPr marL="1447764" indent="-304792" algn="l" defTabSz="1219170" rtl="0" eaLnBrk="1" latinLnBrk="0" hangingPunct="1">
              <a:lnSpc>
                <a:spcPct val="100000"/>
              </a:lnSpc>
              <a:spcBef>
                <a:spcPts val="0"/>
              </a:spcBef>
              <a:spcAft>
                <a:spcPts val="0"/>
              </a:spcAft>
              <a:buFont typeface="Arial" pitchFamily="34" charset="0"/>
              <a:buChar char="»"/>
              <a:defRPr lang="en-US" sz="2133" b="0" i="0" kern="1200">
                <a:solidFill>
                  <a:schemeClr val="tx1"/>
                </a:solidFill>
                <a:latin typeface="Segoe UI" panose="020B0502040204020203" pitchFamily="34" charset="0"/>
                <a:ea typeface="+mn-ea"/>
                <a:cs typeface="Segoe UI" panose="020B0502040204020203" pitchFamily="34" charset="0"/>
              </a:defRPr>
            </a:lvl4pPr>
            <a:lvl5pPr marL="1924003" indent="-230712" algn="l" defTabSz="1219170" rtl="0" eaLnBrk="1" latinLnBrk="0" hangingPunct="1">
              <a:lnSpc>
                <a:spcPct val="100000"/>
              </a:lnSpc>
              <a:spcBef>
                <a:spcPts val="0"/>
              </a:spcBef>
              <a:spcAft>
                <a:spcPts val="0"/>
              </a:spcAft>
              <a:buFont typeface="Arial" pitchFamily="34" charset="0"/>
              <a:buChar char="-"/>
              <a:defRPr lang="en-CA" sz="2133" b="0" i="0" kern="120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spcBef>
                <a:spcPts val="0"/>
              </a:spcBef>
            </a:pPr>
            <a:r>
              <a:rPr lang="en-US" sz="1100" dirty="0">
                <a:latin typeface="Cascadia Code" panose="020B0609020000020004" pitchFamily="49" charset="0"/>
                <a:cs typeface="Cascadia Code" panose="020B0609020000020004" pitchFamily="49" charset="0"/>
              </a:rPr>
              <a:t>4/28/2023 10:07:02 AM</a:t>
            </a:r>
          </a:p>
          <a:p>
            <a:pPr>
              <a:spcBef>
                <a:spcPts val="0"/>
              </a:spcBef>
            </a:pPr>
            <a:endParaRPr lang="en-US" sz="1100" dirty="0">
              <a:latin typeface="Cascadia Code" panose="020B0609020000020004" pitchFamily="49" charset="0"/>
              <a:cs typeface="Cascadia Code" panose="020B0609020000020004" pitchFamily="49" charset="0"/>
            </a:endParaRPr>
          </a:p>
          <a:p>
            <a:pPr>
              <a:spcBef>
                <a:spcPts val="0"/>
              </a:spcBef>
            </a:pPr>
            <a:endParaRPr lang="en-US" sz="1100" dirty="0">
              <a:latin typeface="Cascadia Code" panose="020B0609020000020004" pitchFamily="49" charset="0"/>
              <a:cs typeface="Cascadia Code" panose="020B0609020000020004" pitchFamily="49" charset="0"/>
            </a:endParaRPr>
          </a:p>
          <a:p>
            <a:pPr>
              <a:spcBef>
                <a:spcPts val="0"/>
              </a:spcBef>
            </a:pPr>
            <a:r>
              <a:rPr lang="en-US" sz="1100" dirty="0" err="1">
                <a:latin typeface="Cascadia Code" panose="020B0609020000020004" pitchFamily="49" charset="0"/>
                <a:cs typeface="Cascadia Code" panose="020B0609020000020004" pitchFamily="49" charset="0"/>
              </a:rPr>
              <a:t>en</a:t>
            </a:r>
            <a:r>
              <a:rPr lang="en-US" sz="1100" dirty="0">
                <a:latin typeface="Cascadia Code" panose="020B0609020000020004" pitchFamily="49" charset="0"/>
                <a:cs typeface="Cascadia Code" panose="020B0609020000020004" pitchFamily="49" charset="0"/>
              </a:rPr>
              <a:t>-US </a:t>
            </a:r>
            <a:r>
              <a:rPr lang="en-US" sz="1100" dirty="0" err="1">
                <a:latin typeface="Cascadia Code" panose="020B0609020000020004" pitchFamily="49" charset="0"/>
                <a:cs typeface="Cascadia Code" panose="020B0609020000020004" pitchFamily="49" charset="0"/>
              </a:rPr>
              <a:t>DateTime</a:t>
            </a:r>
            <a:endParaRPr lang="en-US" sz="1100" dirty="0">
              <a:latin typeface="Cascadia Code" panose="020B0609020000020004" pitchFamily="49" charset="0"/>
              <a:cs typeface="Cascadia Code" panose="020B0609020000020004" pitchFamily="49" charset="0"/>
            </a:endParaRPr>
          </a:p>
          <a:p>
            <a:pPr>
              <a:spcBef>
                <a:spcPts val="0"/>
              </a:spcBef>
            </a:pPr>
            <a:endParaRPr lang="en-US" sz="1100" dirty="0">
              <a:latin typeface="Cascadia Code" panose="020B0609020000020004" pitchFamily="49" charset="0"/>
              <a:cs typeface="Cascadia Code" panose="020B0609020000020004" pitchFamily="49" charset="0"/>
            </a:endParaRPr>
          </a:p>
          <a:p>
            <a:pPr>
              <a:spcBef>
                <a:spcPts val="0"/>
              </a:spcBef>
            </a:pPr>
            <a:r>
              <a:rPr lang="en-US" sz="1100" dirty="0">
                <a:latin typeface="Cascadia Code" panose="020B0609020000020004" pitchFamily="49" charset="0"/>
                <a:cs typeface="Cascadia Code" panose="020B0609020000020004" pitchFamily="49" charset="0"/>
              </a:rPr>
              <a:t>Friday, April 28, 2023 10:07 AM</a:t>
            </a:r>
          </a:p>
          <a:p>
            <a:pPr>
              <a:spcBef>
                <a:spcPts val="0"/>
              </a:spcBef>
            </a:pPr>
            <a:r>
              <a:rPr lang="en-US" sz="1100" dirty="0">
                <a:latin typeface="Cascadia Code" panose="020B0609020000020004" pitchFamily="49" charset="0"/>
                <a:cs typeface="Cascadia Code" panose="020B0609020000020004" pitchFamily="49" charset="0"/>
              </a:rPr>
              <a:t>Fri, 28 Apr 2023 10:07:02 GMT</a:t>
            </a:r>
          </a:p>
          <a:p>
            <a:pPr>
              <a:spcBef>
                <a:spcPts val="0"/>
              </a:spcBef>
            </a:pPr>
            <a:r>
              <a:rPr lang="en-US" sz="1100" dirty="0">
                <a:latin typeface="Cascadia Code" panose="020B0609020000020004" pitchFamily="49" charset="0"/>
                <a:cs typeface="Cascadia Code" panose="020B0609020000020004" pitchFamily="49" charset="0"/>
              </a:rPr>
              <a:t>28 28 Fri Friday</a:t>
            </a:r>
          </a:p>
          <a:p>
            <a:pPr>
              <a:spcBef>
                <a:spcPts val="0"/>
              </a:spcBef>
            </a:pPr>
            <a:endParaRPr lang="en-US" sz="1100" dirty="0">
              <a:latin typeface="Cascadia Code" panose="020B0609020000020004" pitchFamily="49" charset="0"/>
              <a:cs typeface="Cascadia Code" panose="020B0609020000020004" pitchFamily="49" charset="0"/>
            </a:endParaRPr>
          </a:p>
          <a:p>
            <a:pPr>
              <a:spcBef>
                <a:spcPts val="0"/>
              </a:spcBef>
            </a:pPr>
            <a:r>
              <a:rPr lang="en-US" sz="1100" dirty="0">
                <a:latin typeface="Cascadia Code" panose="020B0609020000020004" pitchFamily="49" charset="0"/>
                <a:cs typeface="Cascadia Code" panose="020B0609020000020004" pitchFamily="49" charset="0"/>
              </a:rPr>
              <a:t>Friday, April 28, 2023</a:t>
            </a:r>
          </a:p>
          <a:p>
            <a:pPr>
              <a:spcBef>
                <a:spcPts val="0"/>
              </a:spcBef>
            </a:pPr>
            <a:r>
              <a:rPr lang="en-US" sz="1100" dirty="0">
                <a:latin typeface="Cascadia Code" panose="020B0609020000020004" pitchFamily="49" charset="0"/>
                <a:cs typeface="Cascadia Code" panose="020B0609020000020004" pitchFamily="49" charset="0"/>
              </a:rPr>
              <a:t>Friday, April 28, 2023</a:t>
            </a:r>
          </a:p>
          <a:p>
            <a:pPr>
              <a:spcBef>
                <a:spcPts val="0"/>
              </a:spcBef>
            </a:pPr>
            <a:r>
              <a:rPr lang="en-US" sz="1100" dirty="0">
                <a:latin typeface="Cascadia Code" panose="020B0609020000020004" pitchFamily="49" charset="0"/>
                <a:cs typeface="Cascadia Code" panose="020B0609020000020004" pitchFamily="49" charset="0"/>
              </a:rPr>
              <a:t>Friday, April 28, 2023</a:t>
            </a:r>
          </a:p>
          <a:p>
            <a:pPr>
              <a:spcBef>
                <a:spcPts val="0"/>
              </a:spcBef>
            </a:pPr>
            <a:endParaRPr lang="en-US" sz="1100" dirty="0">
              <a:latin typeface="Cascadia Code" panose="020B0609020000020004" pitchFamily="49" charset="0"/>
              <a:cs typeface="Cascadia Code" panose="020B0609020000020004" pitchFamily="49" charset="0"/>
            </a:endParaRPr>
          </a:p>
          <a:p>
            <a:pPr>
              <a:spcBef>
                <a:spcPts val="0"/>
              </a:spcBef>
            </a:pPr>
            <a:endParaRPr lang="en-US" sz="1100" dirty="0">
              <a:latin typeface="Cascadia Code" panose="020B0609020000020004" pitchFamily="49" charset="0"/>
              <a:cs typeface="Cascadia Code" panose="020B0609020000020004" pitchFamily="49" charset="0"/>
            </a:endParaRPr>
          </a:p>
          <a:p>
            <a:pPr>
              <a:spcBef>
                <a:spcPts val="0"/>
              </a:spcBef>
            </a:pPr>
            <a:endParaRPr lang="en-US" sz="1100" dirty="0">
              <a:latin typeface="Cascadia Code" panose="020B0609020000020004" pitchFamily="49" charset="0"/>
              <a:cs typeface="Cascadia Code" panose="020B0609020000020004" pitchFamily="49" charset="0"/>
            </a:endParaRPr>
          </a:p>
          <a:p>
            <a:pPr>
              <a:spcBef>
                <a:spcPts val="0"/>
              </a:spcBef>
            </a:pPr>
            <a:r>
              <a:rPr lang="en-US" sz="1100" dirty="0" err="1">
                <a:latin typeface="Cascadia Code" panose="020B0609020000020004" pitchFamily="49" charset="0"/>
                <a:cs typeface="Cascadia Code" panose="020B0609020000020004" pitchFamily="49" charset="0"/>
              </a:rPr>
              <a:t>fr</a:t>
            </a:r>
            <a:r>
              <a:rPr lang="en-US" sz="1100" dirty="0">
                <a:latin typeface="Cascadia Code" panose="020B0609020000020004" pitchFamily="49" charset="0"/>
                <a:cs typeface="Cascadia Code" panose="020B0609020000020004" pitchFamily="49" charset="0"/>
              </a:rPr>
              <a:t>-FR </a:t>
            </a:r>
            <a:r>
              <a:rPr lang="en-US" sz="1100" dirty="0" err="1">
                <a:latin typeface="Cascadia Code" panose="020B0609020000020004" pitchFamily="49" charset="0"/>
                <a:cs typeface="Cascadia Code" panose="020B0609020000020004" pitchFamily="49" charset="0"/>
              </a:rPr>
              <a:t>DateTime</a:t>
            </a:r>
            <a:endParaRPr lang="en-US" sz="1100" dirty="0">
              <a:latin typeface="Cascadia Code" panose="020B0609020000020004" pitchFamily="49" charset="0"/>
              <a:cs typeface="Cascadia Code" panose="020B0609020000020004" pitchFamily="49" charset="0"/>
            </a:endParaRPr>
          </a:p>
          <a:p>
            <a:pPr>
              <a:spcBef>
                <a:spcPts val="0"/>
              </a:spcBef>
            </a:pPr>
            <a:endParaRPr lang="en-US" sz="1100" dirty="0">
              <a:latin typeface="Cascadia Code" panose="020B0609020000020004" pitchFamily="49" charset="0"/>
              <a:cs typeface="Cascadia Code" panose="020B0609020000020004" pitchFamily="49" charset="0"/>
            </a:endParaRPr>
          </a:p>
          <a:p>
            <a:pPr>
              <a:spcBef>
                <a:spcPts val="0"/>
              </a:spcBef>
            </a:pPr>
            <a:r>
              <a:rPr lang="en-US" sz="1100" dirty="0" err="1">
                <a:latin typeface="Cascadia Code" panose="020B0609020000020004" pitchFamily="49" charset="0"/>
                <a:cs typeface="Cascadia Code" panose="020B0609020000020004" pitchFamily="49" charset="0"/>
              </a:rPr>
              <a:t>vendredi</a:t>
            </a:r>
            <a:r>
              <a:rPr lang="en-US" sz="1100" dirty="0">
                <a:latin typeface="Cascadia Code" panose="020B0609020000020004" pitchFamily="49" charset="0"/>
                <a:cs typeface="Cascadia Code" panose="020B0609020000020004" pitchFamily="49" charset="0"/>
              </a:rPr>
              <a:t> 28 </a:t>
            </a:r>
            <a:r>
              <a:rPr lang="en-US" sz="1100" dirty="0" err="1">
                <a:latin typeface="Cascadia Code" panose="020B0609020000020004" pitchFamily="49" charset="0"/>
                <a:cs typeface="Cascadia Code" panose="020B0609020000020004" pitchFamily="49" charset="0"/>
              </a:rPr>
              <a:t>avril</a:t>
            </a:r>
            <a:r>
              <a:rPr lang="en-US" sz="1100" dirty="0">
                <a:latin typeface="Cascadia Code" panose="020B0609020000020004" pitchFamily="49" charset="0"/>
                <a:cs typeface="Cascadia Code" panose="020B0609020000020004" pitchFamily="49" charset="0"/>
              </a:rPr>
              <a:t> 2023 10:07</a:t>
            </a:r>
          </a:p>
          <a:p>
            <a:pPr>
              <a:spcBef>
                <a:spcPts val="0"/>
              </a:spcBef>
            </a:pPr>
            <a:r>
              <a:rPr lang="en-US" sz="1100" dirty="0">
                <a:latin typeface="Cascadia Code" panose="020B0609020000020004" pitchFamily="49" charset="0"/>
                <a:cs typeface="Cascadia Code" panose="020B0609020000020004" pitchFamily="49" charset="0"/>
              </a:rPr>
              <a:t>Fri, 28 Apr 2023 10:07:02 GMT</a:t>
            </a:r>
          </a:p>
          <a:p>
            <a:pPr>
              <a:spcBef>
                <a:spcPts val="0"/>
              </a:spcBef>
            </a:pPr>
            <a:r>
              <a:rPr lang="en-US" sz="1100" dirty="0">
                <a:latin typeface="Cascadia Code" panose="020B0609020000020004" pitchFamily="49" charset="0"/>
                <a:cs typeface="Cascadia Code" panose="020B0609020000020004" pitchFamily="49" charset="0"/>
              </a:rPr>
              <a:t>28 28 </a:t>
            </a:r>
            <a:r>
              <a:rPr lang="en-US" sz="1100" dirty="0" err="1">
                <a:latin typeface="Cascadia Code" panose="020B0609020000020004" pitchFamily="49" charset="0"/>
                <a:cs typeface="Cascadia Code" panose="020B0609020000020004" pitchFamily="49" charset="0"/>
              </a:rPr>
              <a:t>ven.</a:t>
            </a:r>
            <a:r>
              <a:rPr lang="en-US" sz="1100" dirty="0">
                <a:latin typeface="Cascadia Code" panose="020B0609020000020004" pitchFamily="49" charset="0"/>
                <a:cs typeface="Cascadia Code" panose="020B0609020000020004" pitchFamily="49" charset="0"/>
              </a:rPr>
              <a:t> </a:t>
            </a:r>
            <a:r>
              <a:rPr lang="en-US" sz="1100" dirty="0" err="1">
                <a:latin typeface="Cascadia Code" panose="020B0609020000020004" pitchFamily="49" charset="0"/>
                <a:cs typeface="Cascadia Code" panose="020B0609020000020004" pitchFamily="49" charset="0"/>
              </a:rPr>
              <a:t>Vendredi</a:t>
            </a:r>
            <a:endParaRPr lang="en-US" sz="1100" dirty="0">
              <a:latin typeface="Cascadia Code" panose="020B0609020000020004" pitchFamily="49" charset="0"/>
              <a:cs typeface="Cascadia Code" panose="020B0609020000020004" pitchFamily="49" charset="0"/>
            </a:endParaRPr>
          </a:p>
          <a:p>
            <a:pPr>
              <a:spcBef>
                <a:spcPts val="0"/>
              </a:spcBef>
            </a:pPr>
            <a:endParaRPr lang="en-US" sz="1100" dirty="0">
              <a:latin typeface="Cascadia Code" panose="020B0609020000020004" pitchFamily="49" charset="0"/>
              <a:cs typeface="Cascadia Code" panose="020B0609020000020004" pitchFamily="49" charset="0"/>
            </a:endParaRPr>
          </a:p>
          <a:p>
            <a:pPr>
              <a:spcBef>
                <a:spcPts val="0"/>
              </a:spcBef>
            </a:pPr>
            <a:r>
              <a:rPr lang="en-US" sz="1100" dirty="0" err="1">
                <a:latin typeface="Cascadia Code" panose="020B0609020000020004" pitchFamily="49" charset="0"/>
                <a:cs typeface="Cascadia Code" panose="020B0609020000020004" pitchFamily="49" charset="0"/>
              </a:rPr>
              <a:t>vendredi</a:t>
            </a:r>
            <a:r>
              <a:rPr lang="en-US" sz="1100" dirty="0">
                <a:latin typeface="Cascadia Code" panose="020B0609020000020004" pitchFamily="49" charset="0"/>
                <a:cs typeface="Cascadia Code" panose="020B0609020000020004" pitchFamily="49" charset="0"/>
              </a:rPr>
              <a:t> 28 </a:t>
            </a:r>
            <a:r>
              <a:rPr lang="en-US" sz="1100" dirty="0" err="1">
                <a:latin typeface="Cascadia Code" panose="020B0609020000020004" pitchFamily="49" charset="0"/>
                <a:cs typeface="Cascadia Code" panose="020B0609020000020004" pitchFamily="49" charset="0"/>
              </a:rPr>
              <a:t>avril</a:t>
            </a:r>
            <a:r>
              <a:rPr lang="en-US" sz="1100" dirty="0">
                <a:latin typeface="Cascadia Code" panose="020B0609020000020004" pitchFamily="49" charset="0"/>
                <a:cs typeface="Cascadia Code" panose="020B0609020000020004" pitchFamily="49" charset="0"/>
              </a:rPr>
              <a:t> 2023</a:t>
            </a:r>
          </a:p>
          <a:p>
            <a:pPr>
              <a:spcBef>
                <a:spcPts val="0"/>
              </a:spcBef>
            </a:pPr>
            <a:r>
              <a:rPr lang="en-US" sz="1100" dirty="0" err="1">
                <a:latin typeface="Cascadia Code" panose="020B0609020000020004" pitchFamily="49" charset="0"/>
                <a:cs typeface="Cascadia Code" panose="020B0609020000020004" pitchFamily="49" charset="0"/>
              </a:rPr>
              <a:t>vendredi</a:t>
            </a:r>
            <a:r>
              <a:rPr lang="en-US" sz="1100" dirty="0">
                <a:latin typeface="Cascadia Code" panose="020B0609020000020004" pitchFamily="49" charset="0"/>
                <a:cs typeface="Cascadia Code" panose="020B0609020000020004" pitchFamily="49" charset="0"/>
              </a:rPr>
              <a:t> 28 </a:t>
            </a:r>
            <a:r>
              <a:rPr lang="en-US" sz="1100" dirty="0" err="1">
                <a:latin typeface="Cascadia Code" panose="020B0609020000020004" pitchFamily="49" charset="0"/>
                <a:cs typeface="Cascadia Code" panose="020B0609020000020004" pitchFamily="49" charset="0"/>
              </a:rPr>
              <a:t>avril</a:t>
            </a:r>
            <a:r>
              <a:rPr lang="en-US" sz="1100" dirty="0">
                <a:latin typeface="Cascadia Code" panose="020B0609020000020004" pitchFamily="49" charset="0"/>
                <a:cs typeface="Cascadia Code" panose="020B0609020000020004" pitchFamily="49" charset="0"/>
              </a:rPr>
              <a:t> 2023</a:t>
            </a:r>
          </a:p>
          <a:p>
            <a:pPr>
              <a:spcBef>
                <a:spcPts val="0"/>
              </a:spcBef>
            </a:pPr>
            <a:r>
              <a:rPr lang="en-US" sz="1100" dirty="0" err="1">
                <a:latin typeface="Cascadia Code" panose="020B0609020000020004" pitchFamily="49" charset="0"/>
                <a:cs typeface="Cascadia Code" panose="020B0609020000020004" pitchFamily="49" charset="0"/>
              </a:rPr>
              <a:t>vendredi</a:t>
            </a:r>
            <a:r>
              <a:rPr lang="en-US" sz="1100" dirty="0">
                <a:latin typeface="Cascadia Code" panose="020B0609020000020004" pitchFamily="49" charset="0"/>
                <a:cs typeface="Cascadia Code" panose="020B0609020000020004" pitchFamily="49" charset="0"/>
              </a:rPr>
              <a:t> 28 </a:t>
            </a:r>
            <a:r>
              <a:rPr lang="en-US" sz="1100" dirty="0" err="1">
                <a:latin typeface="Cascadia Code" panose="020B0609020000020004" pitchFamily="49" charset="0"/>
                <a:cs typeface="Cascadia Code" panose="020B0609020000020004" pitchFamily="49" charset="0"/>
              </a:rPr>
              <a:t>avril</a:t>
            </a:r>
            <a:r>
              <a:rPr lang="en-US" sz="1100" dirty="0">
                <a:latin typeface="Cascadia Code" panose="020B0609020000020004" pitchFamily="49" charset="0"/>
                <a:cs typeface="Cascadia Code" panose="020B0609020000020004" pitchFamily="49" charset="0"/>
              </a:rPr>
              <a:t> 2023</a:t>
            </a:r>
          </a:p>
          <a:p>
            <a:pPr>
              <a:spcBef>
                <a:spcPts val="0"/>
              </a:spcBef>
            </a:pPr>
            <a:endParaRPr lang="en-US" sz="11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58893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Guidelines</a:t>
            </a:r>
            <a:endParaRPr lang="en-US"/>
          </a:p>
        </p:txBody>
      </p:sp>
      <p:graphicFrame>
        <p:nvGraphicFramePr>
          <p:cNvPr id="2" name="Table 1">
            <a:extLst>
              <a:ext uri="{FF2B5EF4-FFF2-40B4-BE49-F238E27FC236}">
                <a16:creationId xmlns:a16="http://schemas.microsoft.com/office/drawing/2014/main" id="{DC81FA5E-66B6-4FAB-954E-1C0E1B00B64D}"/>
              </a:ext>
            </a:extLst>
          </p:cNvPr>
          <p:cNvGraphicFramePr>
            <a:graphicFrameLocks noGrp="1"/>
          </p:cNvGraphicFramePr>
          <p:nvPr>
            <p:extLst>
              <p:ext uri="{D42A27DB-BD31-4B8C-83A1-F6EECF244321}">
                <p14:modId xmlns:p14="http://schemas.microsoft.com/office/powerpoint/2010/main" val="939894464"/>
              </p:ext>
            </p:extLst>
          </p:nvPr>
        </p:nvGraphicFramePr>
        <p:xfrm>
          <a:off x="960791" y="1575700"/>
          <a:ext cx="10270415" cy="457200"/>
        </p:xfrm>
        <a:graphic>
          <a:graphicData uri="http://schemas.openxmlformats.org/drawingml/2006/table">
            <a:tbl>
              <a:tblPr>
                <a:tableStyleId>{5C22544A-7EE6-4342-B048-85BDC9FD1C3A}</a:tableStyleId>
              </a:tblPr>
              <a:tblGrid>
                <a:gridCol w="1363309">
                  <a:extLst>
                    <a:ext uri="{9D8B030D-6E8A-4147-A177-3AD203B41FA5}">
                      <a16:colId xmlns:a16="http://schemas.microsoft.com/office/drawing/2014/main" val="1271404041"/>
                    </a:ext>
                  </a:extLst>
                </a:gridCol>
                <a:gridCol w="8907106">
                  <a:extLst>
                    <a:ext uri="{9D8B030D-6E8A-4147-A177-3AD203B41FA5}">
                      <a16:colId xmlns:a16="http://schemas.microsoft.com/office/drawing/2014/main" val="3087497817"/>
                    </a:ext>
                  </a:extLst>
                </a:gridCol>
              </a:tblGrid>
              <a:tr h="396000">
                <a:tc>
                  <a:txBody>
                    <a:bodyPr/>
                    <a:lstStyle/>
                    <a:p>
                      <a:pPr algn="ctr"/>
                      <a:r>
                        <a:rPr lang="fr-FR" b="1" dirty="0">
                          <a:solidFill>
                            <a:schemeClr val="bg1"/>
                          </a:solidFill>
                        </a:rPr>
                        <a:t>DO</a:t>
                      </a:r>
                    </a:p>
                  </a:txBody>
                  <a:tcPr anchor="ctr">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4"/>
                    </a:solidFill>
                  </a:tcPr>
                </a:tc>
                <a:tc>
                  <a:txBody>
                    <a:bodyPr/>
                    <a:lstStyle/>
                    <a:p>
                      <a:r>
                        <a:rPr lang="en-US" dirty="0"/>
                        <a:t>Make sure to always use </a:t>
                      </a:r>
                      <a:r>
                        <a:rPr lang="en-US" sz="1800" b="1" kern="1200" dirty="0" err="1">
                          <a:solidFill>
                            <a:schemeClr val="dk1"/>
                          </a:solidFill>
                          <a:latin typeface="+mn-lt"/>
                          <a:ea typeface="+mn-ea"/>
                          <a:cs typeface="+mn-cs"/>
                        </a:rPr>
                        <a:t>DateTime.UtcNow</a:t>
                      </a:r>
                      <a:r>
                        <a:rPr lang="en-US" sz="1800" b="1" kern="1200" dirty="0">
                          <a:solidFill>
                            <a:schemeClr val="dk1"/>
                          </a:solidFill>
                          <a:latin typeface="+mn-lt"/>
                          <a:ea typeface="+mn-ea"/>
                          <a:cs typeface="+mn-cs"/>
                        </a:rPr>
                        <a:t> </a:t>
                      </a:r>
                      <a:r>
                        <a:rPr lang="en-US" dirty="0"/>
                        <a:t>when saving data</a:t>
                      </a:r>
                      <a:endParaRPr lang="fr-FR" dirty="0"/>
                    </a:p>
                  </a:txBody>
                  <a:tcPr>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noFill/>
                  </a:tcPr>
                </a:tc>
                <a:extLst>
                  <a:ext uri="{0D108BD9-81ED-4DB2-BD59-A6C34878D82A}">
                    <a16:rowId xmlns:a16="http://schemas.microsoft.com/office/drawing/2014/main" val="2555242925"/>
                  </a:ext>
                </a:extLst>
              </a:tr>
            </a:tbl>
          </a:graphicData>
        </a:graphic>
      </p:graphicFrame>
      <p:graphicFrame>
        <p:nvGraphicFramePr>
          <p:cNvPr id="5" name="Table 4">
            <a:extLst>
              <a:ext uri="{FF2B5EF4-FFF2-40B4-BE49-F238E27FC236}">
                <a16:creationId xmlns:a16="http://schemas.microsoft.com/office/drawing/2014/main" id="{907DA95D-9C22-4409-AC59-CDC7925E81FE}"/>
              </a:ext>
            </a:extLst>
          </p:cNvPr>
          <p:cNvGraphicFramePr>
            <a:graphicFrameLocks noGrp="1"/>
          </p:cNvGraphicFramePr>
          <p:nvPr>
            <p:extLst>
              <p:ext uri="{D42A27DB-BD31-4B8C-83A1-F6EECF244321}">
                <p14:modId xmlns:p14="http://schemas.microsoft.com/office/powerpoint/2010/main" val="1574814197"/>
              </p:ext>
            </p:extLst>
          </p:nvPr>
        </p:nvGraphicFramePr>
        <p:xfrm>
          <a:off x="960792" y="2107278"/>
          <a:ext cx="10270415" cy="822960"/>
        </p:xfrm>
        <a:graphic>
          <a:graphicData uri="http://schemas.openxmlformats.org/drawingml/2006/table">
            <a:tbl>
              <a:tblPr>
                <a:tableStyleId>{5C22544A-7EE6-4342-B048-85BDC9FD1C3A}</a:tableStyleId>
              </a:tblPr>
              <a:tblGrid>
                <a:gridCol w="1350608">
                  <a:extLst>
                    <a:ext uri="{9D8B030D-6E8A-4147-A177-3AD203B41FA5}">
                      <a16:colId xmlns:a16="http://schemas.microsoft.com/office/drawing/2014/main" val="1271404041"/>
                    </a:ext>
                  </a:extLst>
                </a:gridCol>
                <a:gridCol w="8919807">
                  <a:extLst>
                    <a:ext uri="{9D8B030D-6E8A-4147-A177-3AD203B41FA5}">
                      <a16:colId xmlns:a16="http://schemas.microsoft.com/office/drawing/2014/main" val="3087497817"/>
                    </a:ext>
                  </a:extLst>
                </a:gridCol>
              </a:tblGrid>
              <a:tr h="396000">
                <a:tc>
                  <a:txBody>
                    <a:bodyPr/>
                    <a:lstStyle/>
                    <a:p>
                      <a:pPr algn="ctr"/>
                      <a:r>
                        <a:rPr lang="fr-FR" b="1" dirty="0">
                          <a:solidFill>
                            <a:schemeClr val="bg1"/>
                          </a:solidFill>
                        </a:rPr>
                        <a:t>DO</a:t>
                      </a:r>
                    </a:p>
                  </a:txBody>
                  <a:tcPr anchor="ctr">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4"/>
                    </a:solidFill>
                  </a:tcPr>
                </a:tc>
                <a:tc>
                  <a:txBody>
                    <a:bodyPr/>
                    <a:lstStyle/>
                    <a:p>
                      <a:pPr marL="0" indent="0">
                        <a:buFont typeface="Arial" panose="020B0604020202020204" pitchFamily="34" charset="0"/>
                        <a:buNone/>
                      </a:pPr>
                      <a:r>
                        <a:rPr lang="en-US" dirty="0"/>
                        <a:t>Convert any UTC date to the user’s time zone in the presentation layer (use the </a:t>
                      </a:r>
                      <a:r>
                        <a:rPr lang="en-US" b="1" dirty="0" err="1"/>
                        <a:t>ToLongDateString</a:t>
                      </a:r>
                      <a:r>
                        <a:rPr lang="en-US" b="1" dirty="0"/>
                        <a:t>()</a:t>
                      </a:r>
                      <a:r>
                        <a:rPr lang="en-US" dirty="0"/>
                        <a:t> method for example)</a:t>
                      </a:r>
                    </a:p>
                  </a:txBody>
                  <a:tcPr>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noFill/>
                  </a:tcPr>
                </a:tc>
                <a:extLst>
                  <a:ext uri="{0D108BD9-81ED-4DB2-BD59-A6C34878D82A}">
                    <a16:rowId xmlns:a16="http://schemas.microsoft.com/office/drawing/2014/main" val="2555242925"/>
                  </a:ext>
                </a:extLst>
              </a:tr>
            </a:tbl>
          </a:graphicData>
        </a:graphic>
      </p:graphicFrame>
      <p:graphicFrame>
        <p:nvGraphicFramePr>
          <p:cNvPr id="8" name="Table 7">
            <a:extLst>
              <a:ext uri="{FF2B5EF4-FFF2-40B4-BE49-F238E27FC236}">
                <a16:creationId xmlns:a16="http://schemas.microsoft.com/office/drawing/2014/main" id="{A6504BBB-CA9B-4120-8EEC-751C0EF21E78}"/>
              </a:ext>
            </a:extLst>
          </p:cNvPr>
          <p:cNvGraphicFramePr>
            <a:graphicFrameLocks noGrp="1"/>
          </p:cNvGraphicFramePr>
          <p:nvPr>
            <p:extLst>
              <p:ext uri="{D42A27DB-BD31-4B8C-83A1-F6EECF244321}">
                <p14:modId xmlns:p14="http://schemas.microsoft.com/office/powerpoint/2010/main" val="3147104521"/>
              </p:ext>
            </p:extLst>
          </p:nvPr>
        </p:nvGraphicFramePr>
        <p:xfrm>
          <a:off x="960790" y="3508108"/>
          <a:ext cx="10270415" cy="822960"/>
        </p:xfrm>
        <a:graphic>
          <a:graphicData uri="http://schemas.openxmlformats.org/drawingml/2006/table">
            <a:tbl>
              <a:tblPr>
                <a:tableStyleId>{5C22544A-7EE6-4342-B048-85BDC9FD1C3A}</a:tableStyleId>
              </a:tblPr>
              <a:tblGrid>
                <a:gridCol w="1337910">
                  <a:extLst>
                    <a:ext uri="{9D8B030D-6E8A-4147-A177-3AD203B41FA5}">
                      <a16:colId xmlns:a16="http://schemas.microsoft.com/office/drawing/2014/main" val="1271404041"/>
                    </a:ext>
                  </a:extLst>
                </a:gridCol>
                <a:gridCol w="8932505">
                  <a:extLst>
                    <a:ext uri="{9D8B030D-6E8A-4147-A177-3AD203B41FA5}">
                      <a16:colId xmlns:a16="http://schemas.microsoft.com/office/drawing/2014/main" val="3087497817"/>
                    </a:ext>
                  </a:extLst>
                </a:gridCol>
              </a:tblGrid>
              <a:tr h="396000">
                <a:tc>
                  <a:txBody>
                    <a:bodyPr/>
                    <a:lstStyle/>
                    <a:p>
                      <a:pPr algn="ctr"/>
                      <a:r>
                        <a:rPr lang="fr-FR" b="1" dirty="0">
                          <a:solidFill>
                            <a:schemeClr val="bg1"/>
                          </a:solidFill>
                        </a:rPr>
                        <a:t>DON’T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r>
                        <a:rPr lang="en-US" dirty="0"/>
                        <a:t>Use a </a:t>
                      </a:r>
                      <a:r>
                        <a:rPr lang="en-US" dirty="0" err="1"/>
                        <a:t>DateTime</a:t>
                      </a:r>
                      <a:r>
                        <a:rPr lang="en-US" dirty="0"/>
                        <a:t> value without checking the value of its </a:t>
                      </a:r>
                      <a:r>
                        <a:rPr lang="en-US" b="1" dirty="0"/>
                        <a:t>Kind</a:t>
                      </a:r>
                      <a:r>
                        <a:rPr lang="en-US" dirty="0"/>
                        <a:t> property first</a:t>
                      </a:r>
                      <a:endParaRPr lang="fr-FR"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2555242925"/>
                  </a:ext>
                </a:extLst>
              </a:tr>
            </a:tbl>
          </a:graphicData>
        </a:graphic>
      </p:graphicFrame>
    </p:spTree>
    <p:extLst>
      <p:ext uri="{BB962C8B-B14F-4D97-AF65-F5344CB8AC3E}">
        <p14:creationId xmlns:p14="http://schemas.microsoft.com/office/powerpoint/2010/main" val="24702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a:t>Chapter Agenda</a:t>
            </a:r>
          </a:p>
        </p:txBody>
      </p:sp>
      <p:sp>
        <p:nvSpPr>
          <p:cNvPr id="7" name="Content Placeholder 6"/>
          <p:cNvSpPr>
            <a:spLocks noGrp="1"/>
          </p:cNvSpPr>
          <p:nvPr>
            <p:ph type="body" sz="quarter" idx="10"/>
          </p:nvPr>
        </p:nvSpPr>
        <p:spPr/>
        <p:txBody>
          <a:bodyPr vert="horz" lIns="91440" tIns="45720" rIns="91440" bIns="45720" rtlCol="0" anchor="t">
            <a:noAutofit/>
          </a:bodyPr>
          <a:lstStyle/>
          <a:p>
            <a:r>
              <a:rPr lang="en-US" dirty="0"/>
              <a:t>01</a:t>
            </a:r>
          </a:p>
        </p:txBody>
      </p:sp>
      <p:sp>
        <p:nvSpPr>
          <p:cNvPr id="2" name="Text Placeholder 1">
            <a:extLst>
              <a:ext uri="{FF2B5EF4-FFF2-40B4-BE49-F238E27FC236}">
                <a16:creationId xmlns:a16="http://schemas.microsoft.com/office/drawing/2014/main" id="{C7EA56B8-73E2-AEF3-25CF-690AB8900536}"/>
              </a:ext>
            </a:extLst>
          </p:cNvPr>
          <p:cNvSpPr>
            <a:spLocks noGrp="1"/>
          </p:cNvSpPr>
          <p:nvPr>
            <p:ph type="body" sz="quarter" idx="11"/>
          </p:nvPr>
        </p:nvSpPr>
        <p:spPr/>
        <p:txBody>
          <a:bodyPr>
            <a:normAutofit/>
          </a:bodyPr>
          <a:lstStyle/>
          <a:p>
            <a:r>
              <a:rPr lang="en-US" dirty="0"/>
              <a:t>Introduction</a:t>
            </a:r>
          </a:p>
          <a:p>
            <a:endParaRPr lang="en-US" dirty="0"/>
          </a:p>
        </p:txBody>
      </p:sp>
      <p:sp>
        <p:nvSpPr>
          <p:cNvPr id="3" name="Text Placeholder 2">
            <a:extLst>
              <a:ext uri="{FF2B5EF4-FFF2-40B4-BE49-F238E27FC236}">
                <a16:creationId xmlns:a16="http://schemas.microsoft.com/office/drawing/2014/main" id="{59763F53-0A5A-6F39-DC8E-A3D41188911D}"/>
              </a:ext>
            </a:extLst>
          </p:cNvPr>
          <p:cNvSpPr>
            <a:spLocks noGrp="1"/>
          </p:cNvSpPr>
          <p:nvPr>
            <p:ph type="body" sz="quarter" idx="12"/>
          </p:nvPr>
        </p:nvSpPr>
        <p:spPr/>
        <p:txBody>
          <a:bodyPr/>
          <a:lstStyle/>
          <a:p>
            <a:r>
              <a:rPr lang="en-US" dirty="0"/>
              <a:t>02</a:t>
            </a:r>
          </a:p>
        </p:txBody>
      </p:sp>
      <p:sp>
        <p:nvSpPr>
          <p:cNvPr id="4" name="Text Placeholder 3">
            <a:extLst>
              <a:ext uri="{FF2B5EF4-FFF2-40B4-BE49-F238E27FC236}">
                <a16:creationId xmlns:a16="http://schemas.microsoft.com/office/drawing/2014/main" id="{C3765D18-76B2-DA3C-B4EF-FF86A8D43B50}"/>
              </a:ext>
            </a:extLst>
          </p:cNvPr>
          <p:cNvSpPr>
            <a:spLocks noGrp="1"/>
          </p:cNvSpPr>
          <p:nvPr>
            <p:ph type="body" sz="quarter" idx="13"/>
          </p:nvPr>
        </p:nvSpPr>
        <p:spPr/>
        <p:txBody>
          <a:bodyPr/>
          <a:lstStyle/>
          <a:p>
            <a:r>
              <a:rPr lang="en-US" dirty="0" err="1"/>
              <a:t>CultureInfo</a:t>
            </a:r>
            <a:r>
              <a:rPr lang="en-US" dirty="0"/>
              <a:t> </a:t>
            </a:r>
          </a:p>
          <a:p>
            <a:endParaRPr lang="en-US" dirty="0"/>
          </a:p>
        </p:txBody>
      </p:sp>
      <p:sp>
        <p:nvSpPr>
          <p:cNvPr id="5" name="Text Placeholder 4">
            <a:extLst>
              <a:ext uri="{FF2B5EF4-FFF2-40B4-BE49-F238E27FC236}">
                <a16:creationId xmlns:a16="http://schemas.microsoft.com/office/drawing/2014/main" id="{7BCD7A93-063B-5BD6-E38C-59D149CA7D1F}"/>
              </a:ext>
            </a:extLst>
          </p:cNvPr>
          <p:cNvSpPr>
            <a:spLocks noGrp="1"/>
          </p:cNvSpPr>
          <p:nvPr>
            <p:ph type="body" sz="quarter" idx="14"/>
          </p:nvPr>
        </p:nvSpPr>
        <p:spPr/>
        <p:txBody>
          <a:bodyPr/>
          <a:lstStyle/>
          <a:p>
            <a:r>
              <a:rPr lang="en-US" dirty="0"/>
              <a:t>03</a:t>
            </a:r>
          </a:p>
        </p:txBody>
      </p:sp>
      <p:sp>
        <p:nvSpPr>
          <p:cNvPr id="8" name="Text Placeholder 7">
            <a:extLst>
              <a:ext uri="{FF2B5EF4-FFF2-40B4-BE49-F238E27FC236}">
                <a16:creationId xmlns:a16="http://schemas.microsoft.com/office/drawing/2014/main" id="{D39E6177-225A-1582-D437-737660250392}"/>
              </a:ext>
            </a:extLst>
          </p:cNvPr>
          <p:cNvSpPr>
            <a:spLocks noGrp="1"/>
          </p:cNvSpPr>
          <p:nvPr>
            <p:ph type="body" sz="quarter" idx="15"/>
          </p:nvPr>
        </p:nvSpPr>
        <p:spPr/>
        <p:txBody>
          <a:bodyPr>
            <a:normAutofit/>
          </a:bodyPr>
          <a:lstStyle/>
          <a:p>
            <a:r>
              <a:rPr lang="en-US" dirty="0"/>
              <a:t>Culture &amp;Types</a:t>
            </a:r>
          </a:p>
          <a:p>
            <a:pPr marL="285750" indent="-285750">
              <a:buFont typeface="Arial" panose="020B0604020202020204" pitchFamily="34" charset="0"/>
              <a:buChar char="•"/>
            </a:pPr>
            <a:r>
              <a:rPr lang="en-US" dirty="0"/>
              <a:t>Numeric types</a:t>
            </a:r>
          </a:p>
          <a:p>
            <a:pPr marL="285750" indent="-285750">
              <a:buFont typeface="Arial" panose="020B0604020202020204" pitchFamily="34" charset="0"/>
              <a:buChar char="•"/>
            </a:pPr>
            <a:r>
              <a:rPr lang="en-US" dirty="0"/>
              <a:t>Date &amp; Time</a:t>
            </a:r>
          </a:p>
          <a:p>
            <a:endParaRPr lang="en-US" dirty="0"/>
          </a:p>
        </p:txBody>
      </p:sp>
      <p:sp>
        <p:nvSpPr>
          <p:cNvPr id="9" name="Text Placeholder 8">
            <a:extLst>
              <a:ext uri="{FF2B5EF4-FFF2-40B4-BE49-F238E27FC236}">
                <a16:creationId xmlns:a16="http://schemas.microsoft.com/office/drawing/2014/main" id="{71AD5AE6-E19E-5482-075D-B5657BCDAB98}"/>
              </a:ext>
            </a:extLst>
          </p:cNvPr>
          <p:cNvSpPr>
            <a:spLocks noGrp="1"/>
          </p:cNvSpPr>
          <p:nvPr>
            <p:ph type="body" sz="quarter" idx="16"/>
          </p:nvPr>
        </p:nvSpPr>
        <p:spPr/>
        <p:txBody>
          <a:bodyPr/>
          <a:lstStyle/>
          <a:p>
            <a:r>
              <a:rPr lang="en-US" dirty="0"/>
              <a:t>04</a:t>
            </a:r>
          </a:p>
        </p:txBody>
      </p:sp>
      <p:sp>
        <p:nvSpPr>
          <p:cNvPr id="10" name="Text Placeholder 9">
            <a:extLst>
              <a:ext uri="{FF2B5EF4-FFF2-40B4-BE49-F238E27FC236}">
                <a16:creationId xmlns:a16="http://schemas.microsoft.com/office/drawing/2014/main" id="{066CCE18-709C-FD61-9F2C-0E7C3FBADB9E}"/>
              </a:ext>
            </a:extLst>
          </p:cNvPr>
          <p:cNvSpPr>
            <a:spLocks noGrp="1"/>
          </p:cNvSpPr>
          <p:nvPr>
            <p:ph type="body" sz="quarter" idx="17"/>
          </p:nvPr>
        </p:nvSpPr>
        <p:spPr/>
        <p:txBody>
          <a:bodyPr/>
          <a:lstStyle/>
          <a:p>
            <a:r>
              <a:rPr lang="en-US" dirty="0" err="1"/>
              <a:t>Timezones</a:t>
            </a:r>
            <a:endParaRPr lang="en-US" dirty="0"/>
          </a:p>
          <a:p>
            <a:endParaRPr lang="en-US" dirty="0"/>
          </a:p>
        </p:txBody>
      </p:sp>
      <p:sp>
        <p:nvSpPr>
          <p:cNvPr id="11" name="Text Placeholder 10">
            <a:extLst>
              <a:ext uri="{FF2B5EF4-FFF2-40B4-BE49-F238E27FC236}">
                <a16:creationId xmlns:a16="http://schemas.microsoft.com/office/drawing/2014/main" id="{FEF549A4-F8E8-597E-1714-CC07E1CD9ABF}"/>
              </a:ext>
            </a:extLst>
          </p:cNvPr>
          <p:cNvSpPr>
            <a:spLocks noGrp="1"/>
          </p:cNvSpPr>
          <p:nvPr>
            <p:ph type="body" sz="quarter" idx="18"/>
          </p:nvPr>
        </p:nvSpPr>
        <p:spPr/>
        <p:txBody>
          <a:bodyPr/>
          <a:lstStyle/>
          <a:p>
            <a:r>
              <a:rPr lang="en-US" dirty="0"/>
              <a:t>05</a:t>
            </a:r>
          </a:p>
        </p:txBody>
      </p:sp>
      <p:sp>
        <p:nvSpPr>
          <p:cNvPr id="12" name="Text Placeholder 11">
            <a:extLst>
              <a:ext uri="{FF2B5EF4-FFF2-40B4-BE49-F238E27FC236}">
                <a16:creationId xmlns:a16="http://schemas.microsoft.com/office/drawing/2014/main" id="{D78C51DA-B9B1-D11B-D223-83CCADB5557B}"/>
              </a:ext>
            </a:extLst>
          </p:cNvPr>
          <p:cNvSpPr>
            <a:spLocks noGrp="1"/>
          </p:cNvSpPr>
          <p:nvPr>
            <p:ph type="body" sz="quarter" idx="19"/>
          </p:nvPr>
        </p:nvSpPr>
        <p:spPr/>
        <p:txBody>
          <a:bodyPr/>
          <a:lstStyle/>
          <a:p>
            <a:r>
              <a:rPr lang="en-US" dirty="0"/>
              <a:t>Standards : </a:t>
            </a:r>
          </a:p>
          <a:p>
            <a:pPr marL="285750" indent="-285750">
              <a:buFont typeface="Arial" panose="020B0604020202020204" pitchFamily="34" charset="0"/>
              <a:buChar char="•"/>
            </a:pPr>
            <a:r>
              <a:rPr lang="en-US" dirty="0"/>
              <a:t>UTC</a:t>
            </a:r>
          </a:p>
          <a:p>
            <a:pPr marL="285750" indent="-285750">
              <a:buFont typeface="Arial" panose="020B0604020202020204" pitchFamily="34" charset="0"/>
              <a:buChar char="•"/>
            </a:pPr>
            <a:r>
              <a:rPr lang="en-US" dirty="0"/>
              <a:t>ISO 8601</a:t>
            </a:r>
          </a:p>
          <a:p>
            <a:endParaRPr lang="en-US" dirty="0"/>
          </a:p>
        </p:txBody>
      </p:sp>
      <p:sp>
        <p:nvSpPr>
          <p:cNvPr id="13" name="Content Placeholder 6">
            <a:extLst>
              <a:ext uri="{FF2B5EF4-FFF2-40B4-BE49-F238E27FC236}">
                <a16:creationId xmlns:a16="http://schemas.microsoft.com/office/drawing/2014/main" id="{945F4DFE-C15A-83B4-65A3-6E7D1DA97FBB}"/>
              </a:ext>
            </a:extLst>
          </p:cNvPr>
          <p:cNvSpPr txBox="1">
            <a:spLocks/>
          </p:cNvSpPr>
          <p:nvPr/>
        </p:nvSpPr>
        <p:spPr>
          <a:xfrm>
            <a:off x="457200" y="3914898"/>
            <a:ext cx="2115353" cy="486833"/>
          </a:xfrm>
          <a:prstGeom prst="rect">
            <a:avLst/>
          </a:prstGeom>
        </p:spPr>
        <p:txBody>
          <a:bodyPr vert="horz" lIns="91440" tIns="45720" rIns="91440" bIns="45720" rtlCol="0" anchor="t">
            <a:noAutofit/>
          </a:bodyPr>
          <a:lstStyle>
            <a:lvl1pPr marL="0" indent="0" algn="l" defTabSz="1219170" rtl="0" eaLnBrk="1" latinLnBrk="0" hangingPunct="1">
              <a:lnSpc>
                <a:spcPct val="100000"/>
              </a:lnSpc>
              <a:spcBef>
                <a:spcPts val="0"/>
              </a:spcBef>
              <a:spcAft>
                <a:spcPts val="0"/>
              </a:spcAft>
              <a:buFont typeface="Arial" pitchFamily="34" charset="0"/>
              <a:buNone/>
              <a:defRPr lang="en-US" sz="2133" b="1" i="0" kern="1200">
                <a:solidFill>
                  <a:schemeClr val="bg1"/>
                </a:solidFill>
                <a:latin typeface="Segoe UI" panose="020B0502040204020203" pitchFamily="34" charset="0"/>
                <a:ea typeface="+mn-ea"/>
                <a:cs typeface="Segoe UI" panose="020B0502040204020203" pitchFamily="34" charset="0"/>
              </a:defRPr>
            </a:lvl1pPr>
            <a:lvl2pPr marL="357708" indent="-237061" algn="l" defTabSz="1219170" rtl="0" eaLnBrk="1" latinLnBrk="0" hangingPunct="1">
              <a:lnSpc>
                <a:spcPct val="114000"/>
              </a:lnSpc>
              <a:spcBef>
                <a:spcPts val="267"/>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2pPr>
            <a:lvl3pPr marL="713300" indent="-251878" algn="l" defTabSz="1219170" rtl="0" eaLnBrk="1" latinLnBrk="0" hangingPunct="1">
              <a:lnSpc>
                <a:spcPct val="114000"/>
              </a:lnSpc>
              <a:spcBef>
                <a:spcPts val="133"/>
              </a:spcBef>
              <a:spcAft>
                <a:spcPts val="267"/>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3pPr>
            <a:lvl4pPr marL="1447764" indent="-304792" algn="l" defTabSz="1219170" rtl="0" eaLnBrk="1" latinLnBrk="0" hangingPunct="1">
              <a:lnSpc>
                <a:spcPct val="114000"/>
              </a:lnSpc>
              <a:spcBef>
                <a:spcPts val="133"/>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4pPr>
            <a:lvl5pPr marL="1924003" indent="-230712" algn="l" defTabSz="1219170" rtl="0" eaLnBrk="1" latinLnBrk="0" hangingPunct="1">
              <a:lnSpc>
                <a:spcPct val="114000"/>
              </a:lnSpc>
              <a:spcBef>
                <a:spcPts val="133"/>
              </a:spcBef>
              <a:spcAft>
                <a:spcPts val="800"/>
              </a:spcAft>
              <a:buFont typeface="Arial" pitchFamily="34" charset="0"/>
              <a:buChar char="-"/>
              <a:defRPr lang="en-CA" sz="2133" b="0" i="0" kern="1200" dirty="0" smtClean="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06</a:t>
            </a:r>
          </a:p>
        </p:txBody>
      </p:sp>
      <p:sp>
        <p:nvSpPr>
          <p:cNvPr id="14" name="Text Placeholder 1">
            <a:extLst>
              <a:ext uri="{FF2B5EF4-FFF2-40B4-BE49-F238E27FC236}">
                <a16:creationId xmlns:a16="http://schemas.microsoft.com/office/drawing/2014/main" id="{D8A1FEFD-DAF5-9DA8-700C-CCDC3FFAECA8}"/>
              </a:ext>
            </a:extLst>
          </p:cNvPr>
          <p:cNvSpPr txBox="1">
            <a:spLocks/>
          </p:cNvSpPr>
          <p:nvPr/>
        </p:nvSpPr>
        <p:spPr>
          <a:xfrm>
            <a:off x="457200" y="4558046"/>
            <a:ext cx="2115353" cy="1322976"/>
          </a:xfrm>
          <a:prstGeom prst="rect">
            <a:avLst/>
          </a:prstGeom>
        </p:spPr>
        <p:txBody>
          <a:bodyPr vert="horz" lIns="91440" tIns="45720" rIns="91440" bIns="45720" rtlCol="0">
            <a:normAutofit/>
          </a:bodyPr>
          <a:lstStyle>
            <a:lvl1pPr marL="0" indent="0" algn="l" defTabSz="1219170" rtl="0" eaLnBrk="1" latinLnBrk="0" hangingPunct="1">
              <a:lnSpc>
                <a:spcPct val="100000"/>
              </a:lnSpc>
              <a:spcBef>
                <a:spcPts val="0"/>
              </a:spcBef>
              <a:spcAft>
                <a:spcPts val="0"/>
              </a:spcAft>
              <a:buFont typeface="Arial"/>
              <a:buNone/>
              <a:defRPr lang="en-US" sz="1600" b="1" i="0" kern="1200">
                <a:solidFill>
                  <a:schemeClr val="bg1"/>
                </a:solidFill>
                <a:latin typeface="Segoe UI" panose="020B0502040204020203" pitchFamily="34" charset="0"/>
                <a:ea typeface="+mn-ea"/>
                <a:cs typeface="Segoe UI" panose="020B0502040204020203" pitchFamily="34" charset="0"/>
              </a:defRPr>
            </a:lvl1pPr>
            <a:lvl2pPr marL="4233" indent="0" algn="l" defTabSz="1219170" rtl="0" eaLnBrk="1" latinLnBrk="0" hangingPunct="1">
              <a:lnSpc>
                <a:spcPct val="114000"/>
              </a:lnSpc>
              <a:spcBef>
                <a:spcPts val="267"/>
              </a:spcBef>
              <a:spcAft>
                <a:spcPts val="533"/>
              </a:spcAft>
              <a:buFont typeface="Arial" pitchFamily="34" charset="0"/>
              <a:buNone/>
              <a:defRPr lang="en-ZA" sz="2133" b="0" i="0" u="none" strike="noStrike" kern="1200" smtClean="0">
                <a:solidFill>
                  <a:schemeClr val="tx1"/>
                </a:solidFill>
                <a:effectLst/>
                <a:latin typeface="Segoe UI Light" panose="020B0502040204020203" pitchFamily="34" charset="0"/>
                <a:ea typeface="+mn-ea"/>
                <a:cs typeface="Segoe UI Light" panose="020B0502040204020203" pitchFamily="34" charset="0"/>
              </a:defRPr>
            </a:lvl2pPr>
            <a:lvl3pPr marL="713300" indent="-251878" algn="l" defTabSz="1219170" rtl="0" eaLnBrk="1" latinLnBrk="0" hangingPunct="1">
              <a:lnSpc>
                <a:spcPct val="114000"/>
              </a:lnSpc>
              <a:spcBef>
                <a:spcPts val="133"/>
              </a:spcBef>
              <a:spcAft>
                <a:spcPts val="267"/>
              </a:spcAft>
              <a:buFont typeface="Arial" pitchFamily="34" charset="0"/>
              <a:buChar char="›"/>
              <a:defRPr lang="en-US" sz="1867" b="0" i="0" kern="1200">
                <a:solidFill>
                  <a:schemeClr val="tx1"/>
                </a:solidFill>
                <a:latin typeface="Source Sans Pro"/>
                <a:ea typeface="+mn-ea"/>
                <a:cs typeface="Source Sans Pro"/>
              </a:defRPr>
            </a:lvl3pPr>
            <a:lvl4pPr marL="1447764" indent="-304792" algn="l" defTabSz="1219170" rtl="0" eaLnBrk="1" latinLnBrk="0" hangingPunct="1">
              <a:lnSpc>
                <a:spcPct val="114000"/>
              </a:lnSpc>
              <a:spcBef>
                <a:spcPts val="133"/>
              </a:spcBef>
              <a:spcAft>
                <a:spcPts val="533"/>
              </a:spcAft>
              <a:buFont typeface="Arial" pitchFamily="34" charset="0"/>
              <a:buChar char="»"/>
              <a:defRPr lang="en-US" sz="1867" b="0" i="0" kern="1200">
                <a:solidFill>
                  <a:schemeClr val="tx1"/>
                </a:solidFill>
                <a:latin typeface="Source Sans Pro"/>
                <a:ea typeface="+mn-ea"/>
                <a:cs typeface="Source Sans Pro"/>
              </a:defRPr>
            </a:lvl4pPr>
            <a:lvl5pPr marL="1924003" indent="-230712" algn="l" defTabSz="1219170" rtl="0" eaLnBrk="1" latinLnBrk="0" hangingPunct="1">
              <a:lnSpc>
                <a:spcPct val="114000"/>
              </a:lnSpc>
              <a:spcBef>
                <a:spcPts val="133"/>
              </a:spcBef>
              <a:spcAft>
                <a:spcPts val="800"/>
              </a:spcAft>
              <a:buFont typeface="Arial" pitchFamily="34" charset="0"/>
              <a:buChar char="-"/>
              <a:defRPr lang="en-CA" sz="1867" b="0" i="0" kern="1200">
                <a:solidFill>
                  <a:schemeClr val="tx1"/>
                </a:solidFill>
                <a:latin typeface="Source Sans Pro"/>
                <a:ea typeface="+mn-ea"/>
                <a:cs typeface="Source Sans Pro"/>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err="1"/>
              <a:t>DateTime</a:t>
            </a:r>
            <a:r>
              <a:rPr lang="en-US" dirty="0"/>
              <a:t> Structure</a:t>
            </a:r>
          </a:p>
          <a:p>
            <a:endParaRPr lang="en-US" dirty="0"/>
          </a:p>
        </p:txBody>
      </p:sp>
    </p:spTree>
    <p:extLst>
      <p:ext uri="{BB962C8B-B14F-4D97-AF65-F5344CB8AC3E}">
        <p14:creationId xmlns:p14="http://schemas.microsoft.com/office/powerpoint/2010/main" val="121335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B77AB9-E7CC-4DB9-BA59-6464A2CC5DA2}"/>
              </a:ext>
            </a:extLst>
          </p:cNvPr>
          <p:cNvSpPr>
            <a:spLocks noGrp="1"/>
          </p:cNvSpPr>
          <p:nvPr>
            <p:ph type="title"/>
          </p:nvPr>
        </p:nvSpPr>
        <p:spPr/>
        <p:txBody>
          <a:bodyPr/>
          <a:lstStyle/>
          <a:p>
            <a:r>
              <a:rPr lang="en-US"/>
              <a:t>Think Worldwide</a:t>
            </a:r>
          </a:p>
        </p:txBody>
      </p:sp>
      <p:sp>
        <p:nvSpPr>
          <p:cNvPr id="2" name="Slide Number Placeholder 1">
            <a:extLst>
              <a:ext uri="{FF2B5EF4-FFF2-40B4-BE49-F238E27FC236}">
                <a16:creationId xmlns:a16="http://schemas.microsoft.com/office/drawing/2014/main" id="{5E552DE0-C94E-4A0E-8F5D-87F1A2FBB82A}"/>
              </a:ext>
            </a:extLst>
          </p:cNvPr>
          <p:cNvSpPr>
            <a:spLocks noGrp="1"/>
          </p:cNvSpPr>
          <p:nvPr>
            <p:ph type="sldNum" sz="quarter" idx="69"/>
          </p:nvPr>
        </p:nvSpPr>
        <p:spPr/>
        <p:txBody>
          <a:bodyPr/>
          <a:lstStyle/>
          <a:p>
            <a:fld id="{3847DB54-D037-B84F-B6F1-2E8DA40D09AD}" type="slidenum">
              <a:rPr lang="en-US" smtClean="0"/>
              <a:pPr/>
              <a:t>3</a:t>
            </a:fld>
            <a:endParaRPr lang="en-US"/>
          </a:p>
        </p:txBody>
      </p:sp>
      <p:sp>
        <p:nvSpPr>
          <p:cNvPr id="8" name="Content Placeholder 2">
            <a:extLst>
              <a:ext uri="{FF2B5EF4-FFF2-40B4-BE49-F238E27FC236}">
                <a16:creationId xmlns:a16="http://schemas.microsoft.com/office/drawing/2014/main" id="{48250EE0-679F-56F2-7B9E-03A9A23A9AD3}"/>
              </a:ext>
            </a:extLst>
          </p:cNvPr>
          <p:cNvSpPr txBox="1">
            <a:spLocks/>
          </p:cNvSpPr>
          <p:nvPr/>
        </p:nvSpPr>
        <p:spPr>
          <a:xfrm>
            <a:off x="960792" y="1389063"/>
            <a:ext cx="10270415" cy="43513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Your application could be used by multiple users all around the world, and not everybody understand your culture and number format.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There is multiple standards to help you create an international apps:</a:t>
            </a:r>
          </a:p>
          <a:p>
            <a:pPr marL="342900" indent="-342900">
              <a:buFont typeface="Arial" panose="020B0604020202020204" pitchFamily="34" charset="0"/>
              <a:buChar char="•"/>
            </a:pPr>
            <a:r>
              <a:rPr lang="en-US" b="1" dirty="0">
                <a:latin typeface="Segoe UI" panose="020B0502040204020203" pitchFamily="34" charset="0"/>
                <a:cs typeface="Segoe UI" panose="020B0502040204020203" pitchFamily="34" charset="0"/>
              </a:rPr>
              <a:t>i18n</a:t>
            </a:r>
            <a:r>
              <a:rPr lang="en-US" dirty="0">
                <a:latin typeface="Segoe UI" panose="020B0502040204020203" pitchFamily="34" charset="0"/>
                <a:cs typeface="Segoe UI" panose="020B0502040204020203" pitchFamily="34" charset="0"/>
              </a:rPr>
              <a:t> stands for </a:t>
            </a:r>
            <a:r>
              <a:rPr lang="en-US" b="1" dirty="0">
                <a:latin typeface="Segoe UI" panose="020B0502040204020203" pitchFamily="34" charset="0"/>
                <a:cs typeface="Segoe UI" panose="020B0502040204020203" pitchFamily="34" charset="0"/>
              </a:rPr>
              <a:t>Internationalization</a:t>
            </a:r>
            <a:r>
              <a:rPr lang="en-US" dirty="0">
                <a:latin typeface="Segoe UI" panose="020B0502040204020203" pitchFamily="34" charset="0"/>
                <a:cs typeface="Segoe UI" panose="020B0502040204020203" pitchFamily="34" charset="0"/>
              </a:rPr>
              <a:t>. It’s the process that enables an application to be tailored to cultures other than the one it was created in. It’s the developer’s job to make sure the app is Internationalized.</a:t>
            </a:r>
          </a:p>
          <a:p>
            <a:pPr marL="342900" indent="-342900">
              <a:buFont typeface="Arial" panose="020B0604020202020204" pitchFamily="34" charset="0"/>
              <a:buChar char="•"/>
            </a:pPr>
            <a:r>
              <a:rPr lang="en-US" b="1" dirty="0">
                <a:latin typeface="Segoe UI" panose="020B0502040204020203" pitchFamily="34" charset="0"/>
                <a:cs typeface="Segoe UI" panose="020B0502040204020203" pitchFamily="34" charset="0"/>
              </a:rPr>
              <a:t>L10n</a:t>
            </a:r>
            <a:r>
              <a:rPr lang="en-US" dirty="0">
                <a:latin typeface="Segoe UI" panose="020B0502040204020203" pitchFamily="34" charset="0"/>
                <a:cs typeface="Segoe UI" panose="020B0502040204020203" pitchFamily="34" charset="0"/>
              </a:rPr>
              <a:t> stands for </a:t>
            </a:r>
            <a:r>
              <a:rPr lang="en-US" b="1" dirty="0">
                <a:latin typeface="Segoe UI" panose="020B0502040204020203" pitchFamily="34" charset="0"/>
                <a:cs typeface="Segoe UI" panose="020B0502040204020203" pitchFamily="34" charset="0"/>
              </a:rPr>
              <a:t>Localization</a:t>
            </a:r>
            <a:r>
              <a:rPr lang="en-US" dirty="0">
                <a:latin typeface="Segoe UI" panose="020B0502040204020203" pitchFamily="34" charset="0"/>
                <a:cs typeface="Segoe UI" panose="020B0502040204020203" pitchFamily="34" charset="0"/>
              </a:rPr>
              <a:t>. In Internationalized apps, it’s the actual process of translation and configuration that will make the product available to different cultures. It’s usually a task reserved to professional translators.</a:t>
            </a:r>
          </a:p>
          <a:p>
            <a:pPr marL="342900" indent="-342900">
              <a:buFont typeface="Arial" panose="020B0604020202020204" pitchFamily="34" charset="0"/>
              <a:buChar char="•"/>
            </a:pPr>
            <a:r>
              <a:rPr lang="en-US" b="1" dirty="0">
                <a:latin typeface="Segoe UI" panose="020B0502040204020203" pitchFamily="34" charset="0"/>
                <a:cs typeface="Segoe UI" panose="020B0502040204020203" pitchFamily="34" charset="0"/>
              </a:rPr>
              <a:t>g11n</a:t>
            </a:r>
            <a:r>
              <a:rPr lang="en-US" dirty="0">
                <a:latin typeface="Segoe UI" panose="020B0502040204020203" pitchFamily="34" charset="0"/>
                <a:cs typeface="Segoe UI" panose="020B0502040204020203" pitchFamily="34" charset="0"/>
              </a:rPr>
              <a:t> stands for </a:t>
            </a:r>
            <a:r>
              <a:rPr lang="en-US" b="1" dirty="0">
                <a:latin typeface="Segoe UI" panose="020B0502040204020203" pitchFamily="34" charset="0"/>
                <a:cs typeface="Segoe UI" panose="020B0502040204020203" pitchFamily="34" charset="0"/>
              </a:rPr>
              <a:t>Globalization</a:t>
            </a:r>
            <a:r>
              <a:rPr lang="en-US" dirty="0">
                <a:latin typeface="Segoe UI" panose="020B0502040204020203" pitchFamily="34" charset="0"/>
                <a:cs typeface="Segoe UI" panose="020B0502040204020203" pitchFamily="34" charset="0"/>
              </a:rPr>
              <a:t>. Combine both i18n and L10n, and you get a global product that can pass as native to all of your users.</a:t>
            </a:r>
          </a:p>
        </p:txBody>
      </p:sp>
    </p:spTree>
    <p:extLst>
      <p:ext uri="{BB962C8B-B14F-4D97-AF65-F5344CB8AC3E}">
        <p14:creationId xmlns:p14="http://schemas.microsoft.com/office/powerpoint/2010/main" val="226212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E78D2-824E-4F46-9BDD-3773359BFAE4}"/>
              </a:ext>
            </a:extLst>
          </p:cNvPr>
          <p:cNvSpPr>
            <a:spLocks noGrp="1"/>
          </p:cNvSpPr>
          <p:nvPr>
            <p:ph sz="quarter" idx="10"/>
          </p:nvPr>
        </p:nvSpPr>
        <p:spPr/>
        <p:txBody>
          <a:bodyPr>
            <a:normAutofit/>
          </a:bodyPr>
          <a:lstStyle/>
          <a:p>
            <a:pPr marL="342900" indent="-342900">
              <a:buFont typeface="Arial" panose="020B0604020202020204" pitchFamily="34" charset="0"/>
              <a:buChar char="•"/>
            </a:pPr>
            <a:r>
              <a:rPr lang="en-US" sz="2000" b="1" dirty="0" err="1"/>
              <a:t>CultureInfo</a:t>
            </a:r>
            <a:r>
              <a:rPr lang="en-US" dirty="0"/>
              <a:t> </a:t>
            </a:r>
            <a:r>
              <a:rPr lang="en-US" sz="2000" dirty="0"/>
              <a:t>is the repository of information about a specific culture: its names, writing system, calendar used, the sort order of strings, and formatting for dates and numbers.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000" dirty="0"/>
              <a:t>Culture Identifiers (or </a:t>
            </a:r>
            <a:r>
              <a:rPr lang="en-US" sz="2000" i="1" dirty="0">
                <a:solidFill>
                  <a:schemeClr val="tx2"/>
                </a:solidFill>
                <a:hlinkClick r:id="rId3">
                  <a:extLst>
                    <a:ext uri="{A12FA001-AC4F-418D-AE19-62706E023703}">
                      <ahyp:hlinkClr xmlns:ahyp="http://schemas.microsoft.com/office/drawing/2018/hyperlinkcolor" val="tx"/>
                    </a:ext>
                  </a:extLst>
                </a:hlinkClick>
              </a:rPr>
              <a:t>language tags</a:t>
            </a:r>
            <a:r>
              <a:rPr lang="en-US" sz="2000" dirty="0"/>
              <a:t>), have two parts: &lt;</a:t>
            </a:r>
            <a:r>
              <a:rPr lang="en-US" sz="2000" i="1" dirty="0">
                <a:solidFill>
                  <a:schemeClr val="tx2"/>
                </a:solidFill>
                <a:hlinkClick r:id="rId4">
                  <a:extLst>
                    <a:ext uri="{A12FA001-AC4F-418D-AE19-62706E023703}">
                      <ahyp:hlinkClr xmlns:ahyp="http://schemas.microsoft.com/office/drawing/2018/hyperlinkcolor" val="tx"/>
                    </a:ext>
                  </a:extLst>
                </a:hlinkClick>
              </a:rPr>
              <a:t>language</a:t>
            </a:r>
            <a:r>
              <a:rPr lang="en-US" i="1" dirty="0"/>
              <a:t>&gt;</a:t>
            </a:r>
            <a:r>
              <a:rPr lang="en-US" dirty="0"/>
              <a:t>-</a:t>
            </a:r>
            <a:r>
              <a:rPr lang="en-US" i="1" dirty="0"/>
              <a:t>&lt;</a:t>
            </a:r>
            <a:r>
              <a:rPr lang="en-US" sz="2000" i="1" dirty="0">
                <a:solidFill>
                  <a:schemeClr val="tx2"/>
                </a:solidFill>
                <a:hlinkClick r:id="rId5">
                  <a:extLst>
                    <a:ext uri="{A12FA001-AC4F-418D-AE19-62706E023703}">
                      <ahyp:hlinkClr xmlns:ahyp="http://schemas.microsoft.com/office/drawing/2018/hyperlinkcolor" val="tx"/>
                    </a:ext>
                  </a:extLst>
                </a:hlinkClick>
              </a:rPr>
              <a:t>country/region</a:t>
            </a:r>
            <a:r>
              <a:rPr lang="en-US" i="1" dirty="0"/>
              <a:t>&gt;</a:t>
            </a:r>
          </a:p>
          <a:p>
            <a:pPr marL="1028700" lvl="1" indent="-342900">
              <a:buFont typeface="Arial" panose="020B0604020202020204" pitchFamily="34" charset="0"/>
              <a:buChar char="•"/>
            </a:pPr>
            <a:r>
              <a:rPr lang="en-US" sz="2000" dirty="0"/>
              <a:t>A neutral culture is specified by omitting the country/region</a:t>
            </a:r>
          </a:p>
          <a:p>
            <a:pPr marL="1028700" lvl="1" indent="-342900">
              <a:buFont typeface="Arial" panose="020B0604020202020204" pitchFamily="34" charset="0"/>
              <a:buChar char="•"/>
            </a:pPr>
            <a:r>
              <a:rPr lang="en-US" sz="2000" dirty="0"/>
              <a:t>A full list of culture included in each Windows release is available on </a:t>
            </a:r>
            <a:r>
              <a:rPr lang="en-US" sz="2000" i="1" dirty="0">
                <a:solidFill>
                  <a:schemeClr val="tx2"/>
                </a:solidFill>
                <a:hlinkClick r:id="rId6">
                  <a:extLst>
                    <a:ext uri="{A12FA001-AC4F-418D-AE19-62706E023703}">
                      <ahyp:hlinkClr xmlns:ahyp="http://schemas.microsoft.com/office/drawing/2018/hyperlinkcolor" val="tx"/>
                    </a:ext>
                  </a:extLst>
                </a:hlinkClick>
              </a:rPr>
              <a:t>[MS-LCID]: Appendix A: Product Behavior</a:t>
            </a:r>
            <a:endParaRPr lang="en-US" sz="2000" i="1" dirty="0">
              <a:solidFill>
                <a:schemeClr val="tx2"/>
              </a:solidFill>
            </a:endParaRPr>
          </a:p>
          <a:p>
            <a:endParaRPr lang="en-US" dirty="0"/>
          </a:p>
          <a:p>
            <a:pPr marL="342900" indent="-342900">
              <a:buFont typeface="Arial" panose="020B0604020202020204" pitchFamily="34" charset="0"/>
              <a:buChar char="•"/>
            </a:pPr>
            <a:r>
              <a:rPr lang="en-US" sz="2000" dirty="0"/>
              <a:t>Custom cultures are supported by the .NET</a:t>
            </a:r>
          </a:p>
          <a:p>
            <a:pPr marL="1028700" lvl="1" indent="-342900">
              <a:buFont typeface="Arial" panose="020B0604020202020204" pitchFamily="34" charset="0"/>
              <a:buChar char="•"/>
            </a:pPr>
            <a:r>
              <a:rPr lang="en-US" sz="2000" dirty="0"/>
              <a:t>But they still need to be installed on the target system</a:t>
            </a:r>
          </a:p>
          <a:p>
            <a:pPr marL="10287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Culture data is dynamic and will evolve as countries/regions adopt new currencies or change their preferred calendar</a:t>
            </a:r>
          </a:p>
        </p:txBody>
      </p:sp>
      <p:sp>
        <p:nvSpPr>
          <p:cNvPr id="4" name="Title 3">
            <a:extLst>
              <a:ext uri="{FF2B5EF4-FFF2-40B4-BE49-F238E27FC236}">
                <a16:creationId xmlns:a16="http://schemas.microsoft.com/office/drawing/2014/main" id="{26A0D39A-B1E9-445C-B123-FFEFAFB733F8}"/>
              </a:ext>
            </a:extLst>
          </p:cNvPr>
          <p:cNvSpPr>
            <a:spLocks noGrp="1"/>
          </p:cNvSpPr>
          <p:nvPr>
            <p:ph type="title"/>
          </p:nvPr>
        </p:nvSpPr>
        <p:spPr/>
        <p:txBody>
          <a:bodyPr/>
          <a:lstStyle/>
          <a:p>
            <a:r>
              <a:rPr lang="en-US"/>
              <a:t>Defining the Culture</a:t>
            </a:r>
          </a:p>
        </p:txBody>
      </p:sp>
      <p:sp>
        <p:nvSpPr>
          <p:cNvPr id="2" name="Slide Number Placeholder 1">
            <a:extLst>
              <a:ext uri="{FF2B5EF4-FFF2-40B4-BE49-F238E27FC236}">
                <a16:creationId xmlns:a16="http://schemas.microsoft.com/office/drawing/2014/main" id="{9F16D3DF-563D-44B2-AAF9-9EDD7F1ABABB}"/>
              </a:ext>
            </a:extLst>
          </p:cNvPr>
          <p:cNvSpPr>
            <a:spLocks noGrp="1"/>
          </p:cNvSpPr>
          <p:nvPr>
            <p:ph type="sldNum" sz="quarter" idx="69"/>
          </p:nvPr>
        </p:nvSpPr>
        <p:spPr/>
        <p:txBody>
          <a:bodyPr/>
          <a:lstStyle/>
          <a:p>
            <a:fld id="{3847DB54-D037-B84F-B6F1-2E8DA40D09AD}" type="slidenum">
              <a:rPr lang="en-US" smtClean="0"/>
              <a:pPr/>
              <a:t>4</a:t>
            </a:fld>
            <a:endParaRPr lang="en-US"/>
          </a:p>
        </p:txBody>
      </p:sp>
    </p:spTree>
    <p:extLst>
      <p:ext uri="{BB962C8B-B14F-4D97-AF65-F5344CB8AC3E}">
        <p14:creationId xmlns:p14="http://schemas.microsoft.com/office/powerpoint/2010/main" val="329312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E660CB-7896-4360-8F47-B2CB9C4E5EC8}"/>
              </a:ext>
            </a:extLst>
          </p:cNvPr>
          <p:cNvSpPr>
            <a:spLocks noGrp="1"/>
          </p:cNvSpPr>
          <p:nvPr>
            <p:ph sz="quarter" idx="10"/>
          </p:nvPr>
        </p:nvSpPr>
        <p:spPr/>
        <p:txBody>
          <a:bodyPr>
            <a:normAutofit lnSpcReduction="10000"/>
          </a:bodyPr>
          <a:lstStyle/>
          <a:p>
            <a:pPr marL="342900" indent="-342900">
              <a:buFont typeface="Arial" panose="020B0604020202020204" pitchFamily="34" charset="0"/>
              <a:buChar char="•"/>
            </a:pPr>
            <a:r>
              <a:rPr lang="en-US" sz="2000" dirty="0"/>
              <a:t>Static properties</a:t>
            </a:r>
          </a:p>
          <a:p>
            <a:pPr marL="1028700" lvl="1" indent="-342900">
              <a:buFont typeface="Arial" panose="020B0604020202020204" pitchFamily="34" charset="0"/>
              <a:buChar char="•"/>
            </a:pPr>
            <a:r>
              <a:rPr lang="en-US" b="1" dirty="0" err="1"/>
              <a:t>CurrentCulture</a:t>
            </a:r>
            <a:r>
              <a:rPr lang="en-US" sz="2000" dirty="0"/>
              <a:t>: refers to the culture being used by the </a:t>
            </a:r>
            <a:r>
              <a:rPr lang="en-US" b="1" dirty="0"/>
              <a:t>current thread </a:t>
            </a:r>
            <a:r>
              <a:rPr lang="en-US" b="1" dirty="0" err="1"/>
              <a:t>CurrentUICulture</a:t>
            </a:r>
            <a:r>
              <a:rPr lang="en-US" sz="2000" dirty="0"/>
              <a:t>: refers to the culture that the resource manager uses to get resources from a resource file</a:t>
            </a:r>
          </a:p>
          <a:p>
            <a:pPr marL="1028700" lvl="1" indent="-342900">
              <a:buFont typeface="Arial" panose="020B0604020202020204" pitchFamily="34" charset="0"/>
              <a:buChar char="•"/>
            </a:pPr>
            <a:r>
              <a:rPr lang="en-US" b="1" dirty="0" err="1"/>
              <a:t>InvariantCulture</a:t>
            </a:r>
            <a:r>
              <a:rPr lang="en-US" sz="2000" dirty="0"/>
              <a:t>: refers to the invariant culture, particularly useful for operations that require culture-independent results</a:t>
            </a:r>
          </a:p>
          <a:p>
            <a:pPr marL="342900" indent="-342900">
              <a:buFont typeface="Arial" panose="020B0604020202020204" pitchFamily="34" charset="0"/>
              <a:buChar char="•"/>
            </a:pPr>
            <a:r>
              <a:rPr lang="en-US" sz="2000" dirty="0"/>
              <a:t>Other properties</a:t>
            </a:r>
          </a:p>
          <a:p>
            <a:pPr marL="1028700" lvl="1" indent="-342900">
              <a:buFont typeface="Arial" panose="020B0604020202020204" pitchFamily="34" charset="0"/>
              <a:buChar char="•"/>
            </a:pPr>
            <a:r>
              <a:rPr lang="en-US" b="1" dirty="0"/>
              <a:t>Name</a:t>
            </a:r>
            <a:r>
              <a:rPr lang="en-US" sz="2000" dirty="0"/>
              <a:t>: used to retrieve the culture identifier</a:t>
            </a:r>
          </a:p>
          <a:p>
            <a:pPr marL="1028700" lvl="1" indent="-342900">
              <a:buFont typeface="Arial" panose="020B0604020202020204" pitchFamily="34" charset="0"/>
              <a:buChar char="•"/>
            </a:pPr>
            <a:r>
              <a:rPr lang="en-US" b="1" dirty="0"/>
              <a:t>DisplayName</a:t>
            </a:r>
            <a:r>
              <a:rPr lang="en-US" sz="2000" dirty="0"/>
              <a:t>: used to retrieve the full localized culture name</a:t>
            </a:r>
          </a:p>
          <a:p>
            <a:pPr marL="1028700" lvl="1" indent="-342900">
              <a:buFont typeface="Arial" panose="020B0604020202020204" pitchFamily="34" charset="0"/>
              <a:buChar char="•"/>
            </a:pPr>
            <a:r>
              <a:rPr lang="en-US" b="1" dirty="0" err="1"/>
              <a:t>DateTimeFormat</a:t>
            </a:r>
            <a:r>
              <a:rPr lang="en-US" sz="2000" dirty="0"/>
              <a:t>: used to determine how dates and times are output</a:t>
            </a:r>
          </a:p>
          <a:p>
            <a:pPr marL="1028700" lvl="1" indent="-342900">
              <a:buFont typeface="Arial" panose="020B0604020202020204" pitchFamily="34" charset="0"/>
              <a:buChar char="•"/>
            </a:pPr>
            <a:r>
              <a:rPr lang="en-US" b="1" dirty="0" err="1"/>
              <a:t>NumberFormat</a:t>
            </a:r>
            <a:r>
              <a:rPr lang="en-US" sz="2000" dirty="0"/>
              <a:t>: used to determine how numbers are output</a:t>
            </a:r>
          </a:p>
          <a:p>
            <a:pPr marL="1028700" lvl="1" indent="-342900">
              <a:buFont typeface="Arial" panose="020B0604020202020204" pitchFamily="34" charset="0"/>
              <a:buChar char="•"/>
            </a:pPr>
            <a:r>
              <a:rPr lang="en-US" b="1" dirty="0" err="1"/>
              <a:t>CompareInfo</a:t>
            </a:r>
            <a:r>
              <a:rPr lang="en-US" sz="2000" dirty="0"/>
              <a:t>: used to determine how strings are compared</a:t>
            </a:r>
          </a:p>
          <a:p>
            <a:pPr marL="1028700" lvl="1" indent="-342900">
              <a:buFont typeface="Arial" panose="020B0604020202020204" pitchFamily="34" charset="0"/>
              <a:buChar char="•"/>
            </a:pPr>
            <a:r>
              <a:rPr lang="en-US" b="1" dirty="0" err="1"/>
              <a:t>TextInfo</a:t>
            </a:r>
            <a:r>
              <a:rPr lang="en-US" sz="2000" dirty="0"/>
              <a:t>: used to determine the writing system associated with the culture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A92D2F35-CB13-4E84-8B3A-F3F89FC7CEB6}"/>
              </a:ext>
            </a:extLst>
          </p:cNvPr>
          <p:cNvSpPr>
            <a:spLocks noGrp="1"/>
          </p:cNvSpPr>
          <p:nvPr>
            <p:ph type="title"/>
          </p:nvPr>
        </p:nvSpPr>
        <p:spPr/>
        <p:txBody>
          <a:bodyPr/>
          <a:lstStyle/>
          <a:p>
            <a:r>
              <a:rPr lang="en-US"/>
              <a:t>The </a:t>
            </a:r>
            <a:r>
              <a:rPr lang="en-US" err="1"/>
              <a:t>CultureInfo</a:t>
            </a:r>
            <a:r>
              <a:rPr lang="en-US"/>
              <a:t> class members</a:t>
            </a:r>
          </a:p>
        </p:txBody>
      </p:sp>
      <p:sp>
        <p:nvSpPr>
          <p:cNvPr id="2" name="Slide Number Placeholder 1">
            <a:extLst>
              <a:ext uri="{FF2B5EF4-FFF2-40B4-BE49-F238E27FC236}">
                <a16:creationId xmlns:a16="http://schemas.microsoft.com/office/drawing/2014/main" id="{08B9CCDF-0868-4194-885F-C4393CF48CE7}"/>
              </a:ext>
            </a:extLst>
          </p:cNvPr>
          <p:cNvSpPr>
            <a:spLocks noGrp="1"/>
          </p:cNvSpPr>
          <p:nvPr>
            <p:ph type="sldNum" sz="quarter" idx="69"/>
          </p:nvPr>
        </p:nvSpPr>
        <p:spPr/>
        <p:txBody>
          <a:bodyPr/>
          <a:lstStyle/>
          <a:p>
            <a:fld id="{3847DB54-D037-B84F-B6F1-2E8DA40D09AD}" type="slidenum">
              <a:rPr lang="en-US" smtClean="0"/>
              <a:pPr/>
              <a:t>5</a:t>
            </a:fld>
            <a:endParaRPr lang="en-US"/>
          </a:p>
        </p:txBody>
      </p:sp>
    </p:spTree>
    <p:extLst>
      <p:ext uri="{BB962C8B-B14F-4D97-AF65-F5344CB8AC3E}">
        <p14:creationId xmlns:p14="http://schemas.microsoft.com/office/powerpoint/2010/main" val="15943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C675D-3A24-45EB-A48A-9E909B9CBF1B}"/>
              </a:ext>
            </a:extLst>
          </p:cNvPr>
          <p:cNvSpPr>
            <a:spLocks noGrp="1"/>
          </p:cNvSpPr>
          <p:nvPr>
            <p:ph sz="quarter" idx="10"/>
          </p:nvPr>
        </p:nvSpPr>
        <p:spPr/>
        <p:txBody>
          <a:bodyPr>
            <a:normAutofit/>
          </a:bodyPr>
          <a:lstStyle/>
          <a:p>
            <a:r>
              <a:rPr lang="en-US" sz="2000" dirty="0"/>
              <a:t>When you application is running in .NET we have two different way to define the Culture.</a:t>
            </a:r>
          </a:p>
          <a:p>
            <a:pPr marL="342900" indent="-342900">
              <a:buFont typeface="Arial" panose="020B0604020202020204" pitchFamily="34" charset="0"/>
              <a:buChar char="•"/>
            </a:pPr>
            <a:r>
              <a:rPr lang="en-US" sz="2000" b="1" dirty="0"/>
              <a:t>Current Culture</a:t>
            </a:r>
            <a:r>
              <a:rPr lang="en-US" sz="2000" dirty="0"/>
              <a:t> this culture is defined and used by all the non-UI processes it’s a best practice to use a default culture for example </a:t>
            </a:r>
            <a:r>
              <a:rPr lang="en-US" sz="2000" b="1" dirty="0"/>
              <a:t>“</a:t>
            </a:r>
            <a:r>
              <a:rPr lang="en-US" sz="2000" b="1" dirty="0" err="1"/>
              <a:t>en</a:t>
            </a:r>
            <a:r>
              <a:rPr lang="en-US" sz="2000" b="1" dirty="0"/>
              <a:t>-US”</a:t>
            </a:r>
            <a:r>
              <a:rPr lang="en-US" sz="2000" dirty="0"/>
              <a:t> as a base on all the machine where your application will run.</a:t>
            </a:r>
          </a:p>
          <a:p>
            <a:pPr marL="1028700" lvl="1" indent="-342900">
              <a:buFont typeface="Arial" panose="020B0604020202020204" pitchFamily="34" charset="0"/>
              <a:buChar char="•"/>
            </a:pPr>
            <a:r>
              <a:rPr lang="en-US" sz="2000" dirty="0"/>
              <a:t>You can define this value by using “</a:t>
            </a:r>
            <a:r>
              <a:rPr lang="en-US" sz="2000" b="1" dirty="0" err="1"/>
              <a:t>DefaultThreadCurrentCulture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Current UI Culture </a:t>
            </a:r>
            <a:r>
              <a:rPr lang="en-US" sz="2000" dirty="0"/>
              <a:t>this culture is used to display information like for example if your application is used in France you may want to see the date in the French format or accounting value with the French Currency and not the US currency.</a:t>
            </a:r>
          </a:p>
          <a:p>
            <a:pPr marL="1028700" lvl="1" indent="-342900">
              <a:buFont typeface="Arial" panose="020B0604020202020204" pitchFamily="34" charset="0"/>
              <a:buChar char="•"/>
            </a:pPr>
            <a:r>
              <a:rPr lang="en-US" sz="2000" dirty="0"/>
              <a:t>You can define this value by using “</a:t>
            </a:r>
            <a:r>
              <a:rPr lang="en-US" sz="2000" b="1" dirty="0" err="1"/>
              <a:t>DefaultThreadCurrentUICulture</a:t>
            </a:r>
            <a:r>
              <a:rPr lang="en-US" sz="2000" dirty="0"/>
              <a:t>” </a:t>
            </a:r>
          </a:p>
          <a:p>
            <a:pPr marL="342900" indent="-342900">
              <a:buFont typeface="Arial" panose="020B0604020202020204" pitchFamily="34" charset="0"/>
              <a:buChar char="•"/>
            </a:pPr>
            <a:endParaRPr lang="en-US" sz="2000" dirty="0"/>
          </a:p>
          <a:p>
            <a:r>
              <a:rPr lang="en-US" sz="2000" dirty="0">
                <a:solidFill>
                  <a:srgbClr val="FF0000"/>
                </a:solidFill>
              </a:rPr>
              <a:t>Warning by default the </a:t>
            </a:r>
            <a:r>
              <a:rPr lang="en-US" sz="2000" b="1" dirty="0">
                <a:solidFill>
                  <a:srgbClr val="FF0000"/>
                </a:solidFill>
              </a:rPr>
              <a:t>Current Culture</a:t>
            </a:r>
            <a:r>
              <a:rPr lang="en-US" sz="2000" dirty="0">
                <a:solidFill>
                  <a:srgbClr val="FF0000"/>
                </a:solidFill>
              </a:rPr>
              <a:t> and </a:t>
            </a:r>
            <a:r>
              <a:rPr lang="en-US" sz="2000" b="1" dirty="0">
                <a:solidFill>
                  <a:srgbClr val="FF0000"/>
                </a:solidFill>
              </a:rPr>
              <a:t>Current UI Culture</a:t>
            </a:r>
            <a:r>
              <a:rPr lang="en-US" sz="2000" dirty="0">
                <a:solidFill>
                  <a:srgbClr val="FF0000"/>
                </a:solidFill>
              </a:rPr>
              <a:t> are defined by the current </a:t>
            </a:r>
            <a:r>
              <a:rPr lang="en-US" sz="2000" b="1" dirty="0">
                <a:solidFill>
                  <a:srgbClr val="FF0000"/>
                </a:solidFill>
              </a:rPr>
              <a:t>System Culture </a:t>
            </a:r>
            <a:r>
              <a:rPr lang="en-US" sz="2000" dirty="0">
                <a:solidFill>
                  <a:srgbClr val="FF0000"/>
                </a:solidFill>
              </a:rPr>
              <a:t>you must defined them in your code!</a:t>
            </a:r>
          </a:p>
          <a:p>
            <a:pPr marL="342900" indent="-342900">
              <a:buFont typeface="Arial" panose="020B0604020202020204" pitchFamily="34" charset="0"/>
              <a:buChar char="•"/>
            </a:pPr>
            <a:endParaRPr lang="en-US" sz="2000" dirty="0"/>
          </a:p>
          <a:p>
            <a:endParaRPr lang="en-US" sz="2000" dirty="0"/>
          </a:p>
        </p:txBody>
      </p:sp>
      <p:sp>
        <p:nvSpPr>
          <p:cNvPr id="4" name="Title 3">
            <a:extLst>
              <a:ext uri="{FF2B5EF4-FFF2-40B4-BE49-F238E27FC236}">
                <a16:creationId xmlns:a16="http://schemas.microsoft.com/office/drawing/2014/main" id="{89D9201C-7783-404F-BFC9-F51AD2163632}"/>
              </a:ext>
            </a:extLst>
          </p:cNvPr>
          <p:cNvSpPr>
            <a:spLocks noGrp="1"/>
          </p:cNvSpPr>
          <p:nvPr>
            <p:ph type="title"/>
          </p:nvPr>
        </p:nvSpPr>
        <p:spPr/>
        <p:txBody>
          <a:bodyPr/>
          <a:lstStyle/>
          <a:p>
            <a:r>
              <a:rPr lang="en-US"/>
              <a:t>How to use it</a:t>
            </a:r>
          </a:p>
        </p:txBody>
      </p:sp>
      <p:sp>
        <p:nvSpPr>
          <p:cNvPr id="2" name="Slide Number Placeholder 1">
            <a:extLst>
              <a:ext uri="{FF2B5EF4-FFF2-40B4-BE49-F238E27FC236}">
                <a16:creationId xmlns:a16="http://schemas.microsoft.com/office/drawing/2014/main" id="{9B44F651-27BB-4A8E-A52A-DA8450F7F53C}"/>
              </a:ext>
            </a:extLst>
          </p:cNvPr>
          <p:cNvSpPr>
            <a:spLocks noGrp="1"/>
          </p:cNvSpPr>
          <p:nvPr>
            <p:ph type="sldNum" sz="quarter" idx="69"/>
          </p:nvPr>
        </p:nvSpPr>
        <p:spPr/>
        <p:txBody>
          <a:bodyPr/>
          <a:lstStyle/>
          <a:p>
            <a:fld id="{3847DB54-D037-B84F-B6F1-2E8DA40D09AD}" type="slidenum">
              <a:rPr lang="en-US" smtClean="0"/>
              <a:pPr/>
              <a:t>6</a:t>
            </a:fld>
            <a:endParaRPr lang="en-US"/>
          </a:p>
        </p:txBody>
      </p:sp>
    </p:spTree>
    <p:extLst>
      <p:ext uri="{BB962C8B-B14F-4D97-AF65-F5344CB8AC3E}">
        <p14:creationId xmlns:p14="http://schemas.microsoft.com/office/powerpoint/2010/main" val="311822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E8029-645A-411F-A5C2-D363C8F37A4A}"/>
              </a:ext>
            </a:extLst>
          </p:cNvPr>
          <p:cNvSpPr>
            <a:spLocks noGrp="1"/>
          </p:cNvSpPr>
          <p:nvPr>
            <p:ph sz="quarter" idx="10"/>
          </p:nvPr>
        </p:nvSpPr>
        <p:spPr/>
        <p:txBody>
          <a:bodyPr/>
          <a:lstStyle/>
          <a:p>
            <a:r>
              <a:rPr lang="en-US" sz="1200" dirty="0">
                <a:solidFill>
                  <a:srgbClr val="0000FF"/>
                </a:solidFill>
                <a:latin typeface="Cascadia Code" panose="020B0609020000020004" pitchFamily="49" charset="0"/>
                <a:cs typeface="Cascadia Code" panose="020B0609020000020004" pitchFamily="49" charset="0"/>
              </a:rPr>
              <a:t>static</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void</a:t>
            </a:r>
            <a:r>
              <a:rPr lang="en-US" sz="1200" dirty="0">
                <a:solidFill>
                  <a:srgbClr val="000000"/>
                </a:solidFill>
                <a:latin typeface="Cascadia Code" panose="020B0609020000020004" pitchFamily="49" charset="0"/>
                <a:cs typeface="Cascadia Code" panose="020B0609020000020004" pitchFamily="49" charset="0"/>
              </a:rPr>
              <a:t> Main(</a:t>
            </a:r>
            <a:r>
              <a:rPr lang="en-US" sz="1200" dirty="0">
                <a:solidFill>
                  <a:srgbClr val="0000FF"/>
                </a:solidFill>
                <a:latin typeface="Cascadia Code" panose="020B0609020000020004" pitchFamily="49" charset="0"/>
                <a:cs typeface="Cascadia Code" panose="020B0609020000020004" pitchFamily="49" charset="0"/>
              </a:rPr>
              <a:t>string</a:t>
            </a:r>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args</a:t>
            </a:r>
            <a:r>
              <a:rPr lang="en-US" sz="1200" dirty="0">
                <a:solidFill>
                  <a:srgbClr val="000000"/>
                </a:solidFill>
                <a:latin typeface="Cascadia Code" panose="020B0609020000020004" pitchFamily="49" charset="0"/>
                <a:cs typeface="Cascadia Code" panose="020B0609020000020004" pitchFamily="49" charset="0"/>
              </a:rPr>
              <a:t>)</a:t>
            </a:r>
          </a:p>
          <a:p>
            <a:pPr>
              <a:spcBef>
                <a:spcPts val="0"/>
              </a:spcBef>
            </a:pPr>
            <a:r>
              <a:rPr lang="fr-FR" sz="1200" dirty="0">
                <a:solidFill>
                  <a:srgbClr val="000000"/>
                </a:solidFill>
                <a:latin typeface="Cascadia Code" panose="020B0609020000020004" pitchFamily="49" charset="0"/>
                <a:cs typeface="Cascadia Code" panose="020B0609020000020004" pitchFamily="49" charset="0"/>
              </a:rPr>
              <a:t>{</a:t>
            </a:r>
          </a:p>
          <a:p>
            <a:pPr>
              <a:spcBef>
                <a:spcPts val="0"/>
              </a:spcBef>
            </a:pPr>
            <a:r>
              <a:rPr lang="en-US" sz="1200" dirty="0">
                <a:solidFill>
                  <a:srgbClr val="000000"/>
                </a:solidFill>
                <a:latin typeface="Cascadia Code" panose="020B0609020000020004" pitchFamily="49" charset="0"/>
                <a:cs typeface="Cascadia Code" panose="020B0609020000020004" pitchFamily="49" charset="0"/>
              </a:rPr>
              <a:t>    Employee </a:t>
            </a:r>
            <a:r>
              <a:rPr lang="en-US" sz="1200" dirty="0" err="1">
                <a:solidFill>
                  <a:srgbClr val="000000"/>
                </a:solidFill>
                <a:latin typeface="Cascadia Code" panose="020B0609020000020004" pitchFamily="49" charset="0"/>
                <a:cs typeface="Cascadia Code" panose="020B0609020000020004" pitchFamily="49" charset="0"/>
              </a:rPr>
              <a:t>employee</a:t>
            </a:r>
            <a:r>
              <a:rPr lang="en-US" sz="1200" dirty="0">
                <a:solidFill>
                  <a:srgbClr val="000000"/>
                </a:solidFill>
                <a:latin typeface="Cascadia Code" panose="020B0609020000020004" pitchFamily="49" charset="0"/>
                <a:cs typeface="Cascadia Code" panose="020B0609020000020004" pitchFamily="49" charset="0"/>
              </a:rPr>
              <a:t> =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a:t>
            </a:r>
            <a:r>
              <a:rPr lang="en-US" sz="1200" dirty="0">
                <a:solidFill>
                  <a:srgbClr val="A31515"/>
                </a:solidFill>
                <a:latin typeface="Cascadia Code" panose="020B0609020000020004" pitchFamily="49" charset="0"/>
                <a:cs typeface="Cascadia Code" panose="020B0609020000020004" pitchFamily="49" charset="0"/>
              </a:rPr>
              <a:t>"Doe"</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A31515"/>
                </a:solidFill>
                <a:latin typeface="Cascadia Code" panose="020B0609020000020004" pitchFamily="49" charset="0"/>
                <a:cs typeface="Cascadia Code" panose="020B0609020000020004" pitchFamily="49" charset="0"/>
              </a:rPr>
              <a:t>"Jane"</a:t>
            </a:r>
            <a:r>
              <a:rPr lang="en-US" sz="1200" dirty="0">
                <a:solidFill>
                  <a:srgbClr val="000000"/>
                </a:solidFill>
                <a:latin typeface="Cascadia Code" panose="020B0609020000020004" pitchFamily="49" charset="0"/>
                <a:cs typeface="Cascadia Code" panose="020B0609020000020004" pitchFamily="49" charset="0"/>
              </a:rPr>
              <a:t>);</a:t>
            </a:r>
          </a:p>
          <a:p>
            <a:pPr>
              <a:spcBef>
                <a:spcPts val="0"/>
              </a:spcBef>
            </a:pPr>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Console.WriteLine</a:t>
            </a:r>
            <a:r>
              <a:rPr lang="en-US"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$"=&gt; </a:t>
            </a:r>
            <a:r>
              <a:rPr lang="fr-FR" sz="1200" dirty="0" err="1">
                <a:solidFill>
                  <a:srgbClr val="A31515"/>
                </a:solidFill>
                <a:latin typeface="Cascadia Code" panose="020B0609020000020004" pitchFamily="49" charset="0"/>
                <a:cs typeface="Cascadia Code" panose="020B0609020000020004" pitchFamily="49" charset="0"/>
              </a:rPr>
              <a:t>Employee</a:t>
            </a:r>
            <a:r>
              <a:rPr lang="fr-FR" sz="1200" dirty="0">
                <a:solidFill>
                  <a:srgbClr val="A31515"/>
                </a:solidFill>
                <a:latin typeface="Cascadia Code" panose="020B0609020000020004" pitchFamily="49" charset="0"/>
                <a:cs typeface="Cascadia Code" panose="020B0609020000020004" pitchFamily="49" charset="0"/>
              </a:rPr>
              <a:t> </a:t>
            </a:r>
            <a:r>
              <a:rPr lang="fr-FR" sz="1200" dirty="0">
                <a:solidFill>
                  <a:srgbClr val="000000"/>
                </a:solidFill>
                <a:latin typeface="Cascadia Code" panose="020B0609020000020004" pitchFamily="49" charset="0"/>
                <a:cs typeface="Cascadia Code" panose="020B0609020000020004" pitchFamily="49" charset="0"/>
              </a:rPr>
              <a:t>{</a:t>
            </a:r>
            <a:r>
              <a:rPr lang="fr-FR" sz="1200" dirty="0" err="1">
                <a:solidFill>
                  <a:srgbClr val="000000"/>
                </a:solidFill>
                <a:latin typeface="Cascadia Code" panose="020B0609020000020004" pitchFamily="49" charset="0"/>
                <a:cs typeface="Cascadia Code" panose="020B0609020000020004" pitchFamily="49" charset="0"/>
              </a:rPr>
              <a:t>employee.FirstName</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 </a:t>
            </a:r>
            <a:r>
              <a:rPr lang="fr-FR" sz="1200" dirty="0">
                <a:solidFill>
                  <a:srgbClr val="000000"/>
                </a:solidFill>
                <a:latin typeface="Cascadia Code" panose="020B0609020000020004" pitchFamily="49" charset="0"/>
                <a:cs typeface="Cascadia Code" panose="020B0609020000020004" pitchFamily="49" charset="0"/>
              </a:rPr>
              <a:t>{</a:t>
            </a:r>
            <a:r>
              <a:rPr lang="fr-FR" sz="1200" dirty="0" err="1">
                <a:solidFill>
                  <a:srgbClr val="000000"/>
                </a:solidFill>
                <a:latin typeface="Cascadia Code" panose="020B0609020000020004" pitchFamily="49" charset="0"/>
                <a:cs typeface="Cascadia Code" panose="020B0609020000020004" pitchFamily="49" charset="0"/>
              </a:rPr>
              <a:t>employee.Name</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 </a:t>
            </a:r>
            <a:r>
              <a:rPr lang="fr-FR" sz="1200" dirty="0" err="1">
                <a:solidFill>
                  <a:srgbClr val="A31515"/>
                </a:solidFill>
                <a:latin typeface="Cascadia Code" panose="020B0609020000020004" pitchFamily="49" charset="0"/>
                <a:cs typeface="Cascadia Code" panose="020B0609020000020004" pitchFamily="49" charset="0"/>
              </a:rPr>
              <a:t>is</a:t>
            </a:r>
            <a:r>
              <a:rPr lang="fr-FR" sz="1200" dirty="0">
                <a:solidFill>
                  <a:srgbClr val="A31515"/>
                </a:solidFill>
                <a:latin typeface="Cascadia Code" panose="020B0609020000020004" pitchFamily="49" charset="0"/>
                <a:cs typeface="Cascadia Code" panose="020B0609020000020004" pitchFamily="49" charset="0"/>
              </a:rPr>
              <a:t> </a:t>
            </a:r>
            <a:r>
              <a:rPr lang="fr-FR" sz="1200" dirty="0">
                <a:solidFill>
                  <a:srgbClr val="000000"/>
                </a:solidFill>
                <a:latin typeface="Cascadia Code" panose="020B0609020000020004" pitchFamily="49" charset="0"/>
                <a:cs typeface="Cascadia Code" panose="020B0609020000020004" pitchFamily="49" charset="0"/>
              </a:rPr>
              <a:t>{</a:t>
            </a:r>
            <a:r>
              <a:rPr lang="fr-FR" sz="1200" dirty="0" err="1">
                <a:solidFill>
                  <a:srgbClr val="000000"/>
                </a:solidFill>
                <a:latin typeface="Cascadia Code" panose="020B0609020000020004" pitchFamily="49" charset="0"/>
                <a:cs typeface="Cascadia Code" panose="020B0609020000020004" pitchFamily="49" charset="0"/>
              </a:rPr>
              <a:t>employee.Culture.DisplayName</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a:t>
            </a:r>
            <a:r>
              <a:rPr lang="en-US" sz="1200" dirty="0">
                <a:solidFill>
                  <a:srgbClr val="000000"/>
                </a:solidFill>
                <a:latin typeface="Cascadia Code" panose="020B0609020000020004" pitchFamily="49" charset="0"/>
                <a:cs typeface="Cascadia Code" panose="020B0609020000020004" pitchFamily="49" charset="0"/>
              </a:rPr>
              <a:t>);</a:t>
            </a:r>
          </a:p>
          <a:p>
            <a:pPr>
              <a:spcBef>
                <a:spcPts val="0"/>
              </a:spcBef>
            </a:pPr>
            <a:r>
              <a:rPr lang="en-US" sz="1200" dirty="0">
                <a:solidFill>
                  <a:srgbClr val="000000"/>
                </a:solidFill>
                <a:latin typeface="Cascadia Code" panose="020B0609020000020004" pitchFamily="49" charset="0"/>
                <a:cs typeface="Cascadia Code" panose="020B0609020000020004" pitchFamily="49" charset="0"/>
              </a:rPr>
              <a:t>    </a:t>
            </a:r>
            <a:r>
              <a:rPr lang="fr-FR" sz="1200" dirty="0" err="1">
                <a:solidFill>
                  <a:srgbClr val="000000"/>
                </a:solidFill>
                <a:latin typeface="Cascadia Code" panose="020B0609020000020004" pitchFamily="49" charset="0"/>
                <a:cs typeface="Cascadia Code" panose="020B0609020000020004" pitchFamily="49" charset="0"/>
              </a:rPr>
              <a:t>Console.WriteLine</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a:t>
            </a:r>
            <a:r>
              <a:rPr lang="fr-FR" sz="1200" dirty="0" err="1">
                <a:solidFill>
                  <a:srgbClr val="A31515"/>
                </a:solidFill>
                <a:latin typeface="Cascadia Code" panose="020B0609020000020004" pitchFamily="49" charset="0"/>
                <a:cs typeface="Cascadia Code" panose="020B0609020000020004" pitchFamily="49" charset="0"/>
              </a:rPr>
              <a:t>Employee</a:t>
            </a:r>
            <a:r>
              <a:rPr lang="fr-FR" sz="1200" dirty="0">
                <a:solidFill>
                  <a:srgbClr val="A31515"/>
                </a:solidFill>
                <a:latin typeface="Cascadia Code" panose="020B0609020000020004" pitchFamily="49" charset="0"/>
                <a:cs typeface="Cascadia Code" panose="020B0609020000020004" pitchFamily="49" charset="0"/>
              </a:rPr>
              <a:t> </a:t>
            </a:r>
            <a:r>
              <a:rPr lang="fr-FR" sz="1200" dirty="0" err="1">
                <a:solidFill>
                  <a:srgbClr val="A31515"/>
                </a:solidFill>
                <a:latin typeface="Cascadia Code" panose="020B0609020000020004" pitchFamily="49" charset="0"/>
                <a:cs typeface="Cascadia Code" panose="020B0609020000020004" pitchFamily="49" charset="0"/>
              </a:rPr>
              <a:t>current</a:t>
            </a:r>
            <a:r>
              <a:rPr lang="fr-FR" sz="1200" dirty="0">
                <a:solidFill>
                  <a:srgbClr val="A31515"/>
                </a:solidFill>
                <a:latin typeface="Cascadia Code" panose="020B0609020000020004" pitchFamily="49" charset="0"/>
                <a:cs typeface="Cascadia Code" panose="020B0609020000020004" pitchFamily="49" charset="0"/>
              </a:rPr>
              <a:t> culture </a:t>
            </a:r>
            <a:r>
              <a:rPr lang="fr-FR" sz="1200" dirty="0">
                <a:solidFill>
                  <a:srgbClr val="000000"/>
                </a:solidFill>
                <a:latin typeface="Cascadia Code" panose="020B0609020000020004" pitchFamily="49" charset="0"/>
                <a:cs typeface="Cascadia Code" panose="020B0609020000020004" pitchFamily="49" charset="0"/>
              </a:rPr>
              <a:t>{</a:t>
            </a:r>
            <a:r>
              <a:rPr lang="fr-FR" sz="1200" dirty="0" err="1">
                <a:solidFill>
                  <a:srgbClr val="000000"/>
                </a:solidFill>
                <a:latin typeface="Cascadia Code" panose="020B0609020000020004" pitchFamily="49" charset="0"/>
                <a:cs typeface="Cascadia Code" panose="020B0609020000020004" pitchFamily="49" charset="0"/>
              </a:rPr>
              <a:t>employee.Culture.DisplayName</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 and Currency </a:t>
            </a:r>
            <a:r>
              <a:rPr lang="fr-FR" sz="1200" dirty="0">
                <a:solidFill>
                  <a:srgbClr val="000000"/>
                </a:solidFill>
                <a:latin typeface="Cascadia Code" panose="020B0609020000020004" pitchFamily="49" charset="0"/>
                <a:cs typeface="Cascadia Code" panose="020B0609020000020004" pitchFamily="49" charset="0"/>
              </a:rPr>
              <a:t>{</a:t>
            </a:r>
            <a:r>
              <a:rPr lang="fr-FR" sz="1200" dirty="0" err="1">
                <a:solidFill>
                  <a:srgbClr val="000000"/>
                </a:solidFill>
                <a:latin typeface="Cascadia Code" panose="020B0609020000020004" pitchFamily="49" charset="0"/>
                <a:cs typeface="Cascadia Code" panose="020B0609020000020004" pitchFamily="49" charset="0"/>
              </a:rPr>
              <a:t>employee.Culture.NumberFormat.CurrencySymbol</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a:t>
            </a:r>
            <a:r>
              <a:rPr lang="fr-FR" sz="1200" dirty="0">
                <a:solidFill>
                  <a:srgbClr val="000000"/>
                </a:solidFill>
                <a:latin typeface="Cascadia Code" panose="020B0609020000020004" pitchFamily="49" charset="0"/>
                <a:cs typeface="Cascadia Code" panose="020B0609020000020004" pitchFamily="49" charset="0"/>
              </a:rPr>
              <a:t> );</a:t>
            </a:r>
          </a:p>
          <a:p>
            <a:pPr>
              <a:spcBef>
                <a:spcPts val="0"/>
              </a:spcBef>
            </a:pPr>
            <a:r>
              <a:rPr lang="en-US" sz="1200" dirty="0">
                <a:solidFill>
                  <a:srgbClr val="000000"/>
                </a:solidFill>
                <a:latin typeface="Cascadia Code" panose="020B0609020000020004" pitchFamily="49" charset="0"/>
                <a:cs typeface="Cascadia Code" panose="020B0609020000020004" pitchFamily="49" charset="0"/>
              </a:rPr>
              <a:t>    </a:t>
            </a:r>
            <a:r>
              <a:rPr lang="fr-FR" sz="1200" dirty="0" err="1">
                <a:solidFill>
                  <a:srgbClr val="000000"/>
                </a:solidFill>
                <a:latin typeface="Cascadia Code" panose="020B0609020000020004" pitchFamily="49" charset="0"/>
                <a:cs typeface="Cascadia Code" panose="020B0609020000020004" pitchFamily="49" charset="0"/>
              </a:rPr>
              <a:t>Console.WriteLine</a:t>
            </a:r>
            <a:r>
              <a:rPr lang="fr-FR" sz="1200" dirty="0">
                <a:solidFill>
                  <a:srgbClr val="000000"/>
                </a:solidFill>
                <a:latin typeface="Cascadia Code" panose="020B0609020000020004" pitchFamily="49" charset="0"/>
                <a:cs typeface="Cascadia Code" panose="020B0609020000020004" pitchFamily="49" charset="0"/>
              </a:rPr>
              <a:t>();</a:t>
            </a:r>
          </a:p>
          <a:p>
            <a:pPr>
              <a:spcBef>
                <a:spcPts val="0"/>
              </a:spcBef>
            </a:pPr>
            <a:endParaRPr lang="fr-FR" sz="1200" dirty="0">
              <a:solidFill>
                <a:srgbClr val="000000"/>
              </a:solidFill>
              <a:latin typeface="Cascadia Code" panose="020B0609020000020004" pitchFamily="49" charset="0"/>
              <a:cs typeface="Cascadia Code" panose="020B0609020000020004" pitchFamily="49" charset="0"/>
            </a:endParaRPr>
          </a:p>
          <a:p>
            <a:pPr>
              <a:spcBef>
                <a:spcPts val="0"/>
              </a:spcBef>
            </a:pPr>
            <a:r>
              <a:rPr lang="en-US" sz="1200" dirty="0">
                <a:solidFill>
                  <a:srgbClr val="000000"/>
                </a:solidFill>
                <a:latin typeface="Cascadia Code" panose="020B0609020000020004" pitchFamily="49" charset="0"/>
                <a:cs typeface="Cascadia Code" panose="020B0609020000020004" pitchFamily="49" charset="0"/>
              </a:rPr>
              <a:t>    employee =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a:t>
            </a:r>
            <a:r>
              <a:rPr lang="en-US" sz="1200" dirty="0">
                <a:solidFill>
                  <a:srgbClr val="A31515"/>
                </a:solidFill>
                <a:latin typeface="Cascadia Code" panose="020B0609020000020004" pitchFamily="49" charset="0"/>
                <a:cs typeface="Cascadia Code" panose="020B0609020000020004" pitchFamily="49" charset="0"/>
              </a:rPr>
              <a:t>"Yamada"</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A31515"/>
                </a:solidFill>
                <a:latin typeface="Cascadia Code" panose="020B0609020000020004" pitchFamily="49" charset="0"/>
                <a:cs typeface="Cascadia Code" panose="020B0609020000020004" pitchFamily="49" charset="0"/>
              </a:rPr>
              <a:t>"Hanako"</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A31515"/>
                </a:solidFill>
                <a:latin typeface="Cascadia Code" panose="020B0609020000020004" pitchFamily="49" charset="0"/>
                <a:cs typeface="Cascadia Code" panose="020B0609020000020004" pitchFamily="49" charset="0"/>
              </a:rPr>
              <a:t>"ja-JP"</a:t>
            </a:r>
            <a:r>
              <a:rPr lang="en-US" sz="1200" dirty="0">
                <a:solidFill>
                  <a:srgbClr val="000000"/>
                </a:solidFill>
                <a:latin typeface="Cascadia Code" panose="020B0609020000020004" pitchFamily="49" charset="0"/>
                <a:cs typeface="Cascadia Code" panose="020B0609020000020004" pitchFamily="49" charset="0"/>
              </a:rPr>
              <a:t>);</a:t>
            </a:r>
          </a:p>
          <a:p>
            <a:pPr>
              <a:spcBef>
                <a:spcPts val="0"/>
              </a:spcBef>
            </a:pPr>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Console.WriteLine</a:t>
            </a:r>
            <a:r>
              <a:rPr lang="en-US"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$"=&gt; </a:t>
            </a:r>
            <a:r>
              <a:rPr lang="fr-FR" sz="1200" dirty="0" err="1">
                <a:solidFill>
                  <a:srgbClr val="A31515"/>
                </a:solidFill>
                <a:latin typeface="Cascadia Code" panose="020B0609020000020004" pitchFamily="49" charset="0"/>
                <a:cs typeface="Cascadia Code" panose="020B0609020000020004" pitchFamily="49" charset="0"/>
              </a:rPr>
              <a:t>Employee</a:t>
            </a:r>
            <a:r>
              <a:rPr lang="fr-FR" sz="1200" dirty="0">
                <a:solidFill>
                  <a:srgbClr val="A31515"/>
                </a:solidFill>
                <a:latin typeface="Cascadia Code" panose="020B0609020000020004" pitchFamily="49" charset="0"/>
                <a:cs typeface="Cascadia Code" panose="020B0609020000020004" pitchFamily="49" charset="0"/>
              </a:rPr>
              <a:t> </a:t>
            </a:r>
            <a:r>
              <a:rPr lang="fr-FR" sz="1200" dirty="0">
                <a:solidFill>
                  <a:srgbClr val="000000"/>
                </a:solidFill>
                <a:latin typeface="Cascadia Code" panose="020B0609020000020004" pitchFamily="49" charset="0"/>
                <a:cs typeface="Cascadia Code" panose="020B0609020000020004" pitchFamily="49" charset="0"/>
              </a:rPr>
              <a:t>{</a:t>
            </a:r>
            <a:r>
              <a:rPr lang="fr-FR" sz="1200" dirty="0" err="1">
                <a:solidFill>
                  <a:srgbClr val="000000"/>
                </a:solidFill>
                <a:latin typeface="Cascadia Code" panose="020B0609020000020004" pitchFamily="49" charset="0"/>
                <a:cs typeface="Cascadia Code" panose="020B0609020000020004" pitchFamily="49" charset="0"/>
              </a:rPr>
              <a:t>employee.FirstName</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 </a:t>
            </a:r>
            <a:r>
              <a:rPr lang="fr-FR" sz="1200" dirty="0">
                <a:solidFill>
                  <a:srgbClr val="000000"/>
                </a:solidFill>
                <a:latin typeface="Cascadia Code" panose="020B0609020000020004" pitchFamily="49" charset="0"/>
                <a:cs typeface="Cascadia Code" panose="020B0609020000020004" pitchFamily="49" charset="0"/>
              </a:rPr>
              <a:t>{</a:t>
            </a:r>
            <a:r>
              <a:rPr lang="fr-FR" sz="1200" dirty="0" err="1">
                <a:solidFill>
                  <a:srgbClr val="000000"/>
                </a:solidFill>
                <a:latin typeface="Cascadia Code" panose="020B0609020000020004" pitchFamily="49" charset="0"/>
                <a:cs typeface="Cascadia Code" panose="020B0609020000020004" pitchFamily="49" charset="0"/>
              </a:rPr>
              <a:t>employee.Name</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 </a:t>
            </a:r>
            <a:r>
              <a:rPr lang="fr-FR" sz="1200" dirty="0" err="1">
                <a:solidFill>
                  <a:srgbClr val="A31515"/>
                </a:solidFill>
                <a:latin typeface="Cascadia Code" panose="020B0609020000020004" pitchFamily="49" charset="0"/>
                <a:cs typeface="Cascadia Code" panose="020B0609020000020004" pitchFamily="49" charset="0"/>
              </a:rPr>
              <a:t>is</a:t>
            </a:r>
            <a:r>
              <a:rPr lang="fr-FR" sz="1200" dirty="0">
                <a:solidFill>
                  <a:srgbClr val="A31515"/>
                </a:solidFill>
                <a:latin typeface="Cascadia Code" panose="020B0609020000020004" pitchFamily="49" charset="0"/>
                <a:cs typeface="Cascadia Code" panose="020B0609020000020004" pitchFamily="49" charset="0"/>
              </a:rPr>
              <a:t> </a:t>
            </a:r>
            <a:r>
              <a:rPr lang="fr-FR" sz="1200" dirty="0">
                <a:solidFill>
                  <a:srgbClr val="000000"/>
                </a:solidFill>
                <a:latin typeface="Cascadia Code" panose="020B0609020000020004" pitchFamily="49" charset="0"/>
                <a:cs typeface="Cascadia Code" panose="020B0609020000020004" pitchFamily="49" charset="0"/>
              </a:rPr>
              <a:t>{</a:t>
            </a:r>
            <a:r>
              <a:rPr lang="fr-FR" sz="1200" dirty="0" err="1">
                <a:solidFill>
                  <a:srgbClr val="000000"/>
                </a:solidFill>
                <a:latin typeface="Cascadia Code" panose="020B0609020000020004" pitchFamily="49" charset="0"/>
                <a:cs typeface="Cascadia Code" panose="020B0609020000020004" pitchFamily="49" charset="0"/>
              </a:rPr>
              <a:t>employee.Culture.DisplayName</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a:t>
            </a:r>
            <a:r>
              <a:rPr lang="en-US" sz="1200" dirty="0">
                <a:solidFill>
                  <a:srgbClr val="000000"/>
                </a:solidFill>
                <a:latin typeface="Cascadia Code" panose="020B0609020000020004" pitchFamily="49" charset="0"/>
                <a:cs typeface="Cascadia Code" panose="020B0609020000020004" pitchFamily="49" charset="0"/>
              </a:rPr>
              <a:t>);</a:t>
            </a:r>
          </a:p>
          <a:p>
            <a:pPr>
              <a:spcBef>
                <a:spcPts val="0"/>
              </a:spcBef>
            </a:pPr>
            <a:r>
              <a:rPr lang="fr-FR" sz="1200" dirty="0">
                <a:solidFill>
                  <a:srgbClr val="000000"/>
                </a:solidFill>
                <a:latin typeface="Cascadia Code" panose="020B0609020000020004" pitchFamily="49" charset="0"/>
                <a:cs typeface="Cascadia Code" panose="020B0609020000020004" pitchFamily="49" charset="0"/>
              </a:rPr>
              <a:t>    </a:t>
            </a:r>
            <a:r>
              <a:rPr lang="fr-FR" sz="1200" dirty="0" err="1">
                <a:solidFill>
                  <a:srgbClr val="000000"/>
                </a:solidFill>
                <a:latin typeface="Cascadia Code" panose="020B0609020000020004" pitchFamily="49" charset="0"/>
                <a:cs typeface="Cascadia Code" panose="020B0609020000020004" pitchFamily="49" charset="0"/>
              </a:rPr>
              <a:t>Console.WriteLine</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a:t>
            </a:r>
            <a:r>
              <a:rPr lang="fr-FR" sz="1200" dirty="0" err="1">
                <a:solidFill>
                  <a:srgbClr val="A31515"/>
                </a:solidFill>
                <a:latin typeface="Cascadia Code" panose="020B0609020000020004" pitchFamily="49" charset="0"/>
                <a:cs typeface="Cascadia Code" panose="020B0609020000020004" pitchFamily="49" charset="0"/>
              </a:rPr>
              <a:t>Employee</a:t>
            </a:r>
            <a:r>
              <a:rPr lang="fr-FR" sz="1200" dirty="0">
                <a:solidFill>
                  <a:srgbClr val="A31515"/>
                </a:solidFill>
                <a:latin typeface="Cascadia Code" panose="020B0609020000020004" pitchFamily="49" charset="0"/>
                <a:cs typeface="Cascadia Code" panose="020B0609020000020004" pitchFamily="49" charset="0"/>
              </a:rPr>
              <a:t> </a:t>
            </a:r>
            <a:r>
              <a:rPr lang="fr-FR" sz="1200" dirty="0" err="1">
                <a:solidFill>
                  <a:srgbClr val="A31515"/>
                </a:solidFill>
                <a:latin typeface="Cascadia Code" panose="020B0609020000020004" pitchFamily="49" charset="0"/>
                <a:cs typeface="Cascadia Code" panose="020B0609020000020004" pitchFamily="49" charset="0"/>
              </a:rPr>
              <a:t>current</a:t>
            </a:r>
            <a:r>
              <a:rPr lang="fr-FR" sz="1200" dirty="0">
                <a:solidFill>
                  <a:srgbClr val="A31515"/>
                </a:solidFill>
                <a:latin typeface="Cascadia Code" panose="020B0609020000020004" pitchFamily="49" charset="0"/>
                <a:cs typeface="Cascadia Code" panose="020B0609020000020004" pitchFamily="49" charset="0"/>
              </a:rPr>
              <a:t> culture </a:t>
            </a:r>
            <a:r>
              <a:rPr lang="fr-FR" sz="1200" dirty="0">
                <a:solidFill>
                  <a:srgbClr val="000000"/>
                </a:solidFill>
                <a:latin typeface="Cascadia Code" panose="020B0609020000020004" pitchFamily="49" charset="0"/>
                <a:cs typeface="Cascadia Code" panose="020B0609020000020004" pitchFamily="49" charset="0"/>
              </a:rPr>
              <a:t>{</a:t>
            </a:r>
            <a:r>
              <a:rPr lang="fr-FR" sz="1200" dirty="0" err="1">
                <a:solidFill>
                  <a:srgbClr val="000000"/>
                </a:solidFill>
                <a:latin typeface="Cascadia Code" panose="020B0609020000020004" pitchFamily="49" charset="0"/>
                <a:cs typeface="Cascadia Code" panose="020B0609020000020004" pitchFamily="49" charset="0"/>
              </a:rPr>
              <a:t>employee.Culture.DisplayName</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 and Currency </a:t>
            </a:r>
            <a:r>
              <a:rPr lang="fr-FR" sz="1200" dirty="0">
                <a:solidFill>
                  <a:srgbClr val="000000"/>
                </a:solidFill>
                <a:latin typeface="Cascadia Code" panose="020B0609020000020004" pitchFamily="49" charset="0"/>
                <a:cs typeface="Cascadia Code" panose="020B0609020000020004" pitchFamily="49" charset="0"/>
              </a:rPr>
              <a:t>{</a:t>
            </a:r>
            <a:r>
              <a:rPr lang="fr-FR" sz="1200" dirty="0" err="1">
                <a:solidFill>
                  <a:srgbClr val="000000"/>
                </a:solidFill>
                <a:latin typeface="Cascadia Code" panose="020B0609020000020004" pitchFamily="49" charset="0"/>
                <a:cs typeface="Cascadia Code" panose="020B0609020000020004" pitchFamily="49" charset="0"/>
              </a:rPr>
              <a:t>employee.Culture.NumberFormat.CurrencySymbol</a:t>
            </a:r>
            <a:r>
              <a:rPr lang="fr-FR" sz="1200" dirty="0">
                <a:solidFill>
                  <a:srgbClr val="000000"/>
                </a:solidFill>
                <a:latin typeface="Cascadia Code" panose="020B0609020000020004" pitchFamily="49" charset="0"/>
                <a:cs typeface="Cascadia Code" panose="020B0609020000020004" pitchFamily="49" charset="0"/>
              </a:rPr>
              <a:t>}</a:t>
            </a:r>
            <a:r>
              <a:rPr lang="fr-FR" sz="1200" dirty="0">
                <a:solidFill>
                  <a:srgbClr val="A31515"/>
                </a:solidFill>
                <a:latin typeface="Cascadia Code" panose="020B0609020000020004" pitchFamily="49" charset="0"/>
                <a:cs typeface="Cascadia Code" panose="020B0609020000020004" pitchFamily="49" charset="0"/>
              </a:rPr>
              <a:t>"</a:t>
            </a:r>
            <a:r>
              <a:rPr lang="fr-FR" sz="1200" dirty="0">
                <a:solidFill>
                  <a:srgbClr val="000000"/>
                </a:solidFill>
                <a:latin typeface="Cascadia Code" panose="020B0609020000020004" pitchFamily="49" charset="0"/>
                <a:cs typeface="Cascadia Code" panose="020B0609020000020004" pitchFamily="49" charset="0"/>
              </a:rPr>
              <a:t>);</a:t>
            </a:r>
          </a:p>
          <a:p>
            <a:pPr>
              <a:spcBef>
                <a:spcPts val="0"/>
              </a:spcBef>
            </a:pPr>
            <a:r>
              <a:rPr lang="fr-FR" sz="1200" dirty="0">
                <a:solidFill>
                  <a:srgbClr val="000000"/>
                </a:solidFill>
                <a:latin typeface="Cascadia Code" panose="020B0609020000020004" pitchFamily="49" charset="0"/>
                <a:cs typeface="Cascadia Code" panose="020B0609020000020004" pitchFamily="49" charset="0"/>
              </a:rPr>
              <a:t>    </a:t>
            </a:r>
            <a:r>
              <a:rPr lang="fr-FR" sz="1200" dirty="0" err="1">
                <a:solidFill>
                  <a:srgbClr val="000000"/>
                </a:solidFill>
                <a:latin typeface="Cascadia Code" panose="020B0609020000020004" pitchFamily="49" charset="0"/>
                <a:cs typeface="Cascadia Code" panose="020B0609020000020004" pitchFamily="49" charset="0"/>
              </a:rPr>
              <a:t>Console.WriteLine</a:t>
            </a:r>
            <a:r>
              <a:rPr lang="fr-FR" sz="1200" dirty="0">
                <a:solidFill>
                  <a:srgbClr val="000000"/>
                </a:solidFill>
                <a:latin typeface="Cascadia Code" panose="020B0609020000020004" pitchFamily="49" charset="0"/>
                <a:cs typeface="Cascadia Code" panose="020B0609020000020004" pitchFamily="49" charset="0"/>
              </a:rPr>
              <a:t>();</a:t>
            </a:r>
          </a:p>
          <a:p>
            <a:pPr>
              <a:spcBef>
                <a:spcPts val="0"/>
              </a:spcBef>
            </a:pPr>
            <a:r>
              <a:rPr lang="fr-FR" sz="1200" dirty="0">
                <a:solidFill>
                  <a:srgbClr val="000000"/>
                </a:solidFill>
                <a:latin typeface="Cascadia Code" panose="020B0609020000020004" pitchFamily="49" charset="0"/>
                <a:cs typeface="Cascadia Code" panose="020B0609020000020004" pitchFamily="49" charset="0"/>
              </a:rPr>
              <a:t>}</a:t>
            </a:r>
            <a:endParaRPr lang="en-US" sz="1400" dirty="0">
              <a:latin typeface="Cascadia Code" panose="020B0609020000020004" pitchFamily="49" charset="0"/>
              <a:cs typeface="Cascadia Code" panose="020B0609020000020004" pitchFamily="49" charset="0"/>
            </a:endParaRPr>
          </a:p>
          <a:p>
            <a:endParaRPr lang="en-US" sz="1000" dirty="0">
              <a:latin typeface="Cascadia Code" panose="020B0609020000020004" pitchFamily="49" charset="0"/>
              <a:cs typeface="Cascadia Code" panose="020B0609020000020004" pitchFamily="49" charset="0"/>
            </a:endParaRPr>
          </a:p>
          <a:p>
            <a:r>
              <a:rPr lang="en-US" sz="1400" dirty="0">
                <a:latin typeface="Cascadia Code" panose="020B0609020000020004" pitchFamily="49" charset="0"/>
                <a:cs typeface="Cascadia Code" panose="020B0609020000020004" pitchFamily="49" charset="0"/>
              </a:rPr>
              <a:t>=&gt; Employee Jane Doe is English (United States)</a:t>
            </a:r>
          </a:p>
          <a:p>
            <a:r>
              <a:rPr lang="en-US" sz="1400" dirty="0">
                <a:latin typeface="Cascadia Code" panose="020B0609020000020004" pitchFamily="49" charset="0"/>
                <a:cs typeface="Cascadia Code" panose="020B0609020000020004" pitchFamily="49" charset="0"/>
              </a:rPr>
              <a:t>Employee current culture English (United States) and Currency $</a:t>
            </a:r>
          </a:p>
          <a:p>
            <a:endParaRPr lang="en-US" sz="1400" dirty="0">
              <a:latin typeface="Cascadia Code" panose="020B0609020000020004" pitchFamily="49" charset="0"/>
              <a:cs typeface="Cascadia Code" panose="020B0609020000020004" pitchFamily="49" charset="0"/>
            </a:endParaRPr>
          </a:p>
          <a:p>
            <a:r>
              <a:rPr lang="en-US" sz="1400" dirty="0">
                <a:latin typeface="Cascadia Code" panose="020B0609020000020004" pitchFamily="49" charset="0"/>
                <a:cs typeface="Cascadia Code" panose="020B0609020000020004" pitchFamily="49" charset="0"/>
              </a:rPr>
              <a:t>=&gt; Employee Hanako Yamada is Japanese (Japan)</a:t>
            </a:r>
          </a:p>
          <a:p>
            <a:r>
              <a:rPr lang="en-US" sz="1400" dirty="0">
                <a:latin typeface="Cascadia Code" panose="020B0609020000020004" pitchFamily="49" charset="0"/>
                <a:cs typeface="Cascadia Code" panose="020B0609020000020004" pitchFamily="49" charset="0"/>
              </a:rPr>
              <a:t>Employee current culture Japanese (Japan) and Currency ￥</a:t>
            </a:r>
          </a:p>
        </p:txBody>
      </p:sp>
      <p:sp>
        <p:nvSpPr>
          <p:cNvPr id="4" name="Title 3">
            <a:extLst>
              <a:ext uri="{FF2B5EF4-FFF2-40B4-BE49-F238E27FC236}">
                <a16:creationId xmlns:a16="http://schemas.microsoft.com/office/drawing/2014/main" id="{DA3812BD-B0D3-4CC8-B1EC-7BAE7BABD726}"/>
              </a:ext>
            </a:extLst>
          </p:cNvPr>
          <p:cNvSpPr>
            <a:spLocks noGrp="1"/>
          </p:cNvSpPr>
          <p:nvPr>
            <p:ph type="title"/>
          </p:nvPr>
        </p:nvSpPr>
        <p:spPr/>
        <p:txBody>
          <a:bodyPr/>
          <a:lstStyle/>
          <a:p>
            <a:r>
              <a:rPr lang="en-US"/>
              <a:t>Demo</a:t>
            </a:r>
          </a:p>
        </p:txBody>
      </p:sp>
      <p:sp>
        <p:nvSpPr>
          <p:cNvPr id="2" name="Slide Number Placeholder 1">
            <a:extLst>
              <a:ext uri="{FF2B5EF4-FFF2-40B4-BE49-F238E27FC236}">
                <a16:creationId xmlns:a16="http://schemas.microsoft.com/office/drawing/2014/main" id="{404B1751-5791-4F77-A266-E6D983A5BCF8}"/>
              </a:ext>
            </a:extLst>
          </p:cNvPr>
          <p:cNvSpPr>
            <a:spLocks noGrp="1"/>
          </p:cNvSpPr>
          <p:nvPr>
            <p:ph type="sldNum" sz="quarter" idx="69"/>
          </p:nvPr>
        </p:nvSpPr>
        <p:spPr/>
        <p:txBody>
          <a:bodyPr/>
          <a:lstStyle/>
          <a:p>
            <a:fld id="{3847DB54-D037-B84F-B6F1-2E8DA40D09AD}" type="slidenum">
              <a:rPr lang="en-US" smtClean="0"/>
              <a:pPr/>
              <a:t>7</a:t>
            </a:fld>
            <a:endParaRPr lang="en-US"/>
          </a:p>
        </p:txBody>
      </p:sp>
    </p:spTree>
    <p:extLst>
      <p:ext uri="{BB962C8B-B14F-4D97-AF65-F5344CB8AC3E}">
        <p14:creationId xmlns:p14="http://schemas.microsoft.com/office/powerpoint/2010/main" val="314423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04385-ED3E-43C3-887B-46A19481BD31}"/>
              </a:ext>
            </a:extLst>
          </p:cNvPr>
          <p:cNvSpPr>
            <a:spLocks noGrp="1"/>
          </p:cNvSpPr>
          <p:nvPr>
            <p:ph sz="quarter" idx="10"/>
          </p:nvPr>
        </p:nvSpPr>
        <p:spPr/>
        <p:txBody>
          <a:bodyPr>
            <a:normAutofit/>
          </a:bodyPr>
          <a:lstStyle/>
          <a:p>
            <a:pPr marL="342900" indent="-342900">
              <a:buFont typeface="Arial" panose="020B0604020202020204" pitchFamily="34" charset="0"/>
              <a:buChar char="•"/>
            </a:pPr>
            <a:r>
              <a:rPr lang="en-US" sz="2000" b="1" dirty="0"/>
              <a:t>Localization</a:t>
            </a:r>
            <a:r>
              <a:rPr lang="en-US" sz="2000" dirty="0"/>
              <a:t> are basically string for each language your application support. It’s a best practice to not hard code string in your application.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These strings are stored in </a:t>
            </a:r>
            <a:r>
              <a:rPr lang="en-US" sz="2000" b="1" dirty="0"/>
              <a:t>resource files</a:t>
            </a:r>
            <a:r>
              <a:rPr lang="en-US" sz="2000" dirty="0"/>
              <a:t>. A resource file is an </a:t>
            </a:r>
            <a:r>
              <a:rPr lang="en-US" sz="2000" b="1" dirty="0"/>
              <a:t>XML</a:t>
            </a:r>
            <a:r>
              <a:rPr lang="en-US" sz="2000" dirty="0"/>
              <a:t> file with the </a:t>
            </a:r>
            <a:r>
              <a:rPr lang="en-US" sz="2000" b="1" dirty="0"/>
              <a:t>.</a:t>
            </a:r>
            <a:r>
              <a:rPr lang="en-US" sz="2000" b="1" dirty="0" err="1"/>
              <a:t>resx</a:t>
            </a:r>
            <a:r>
              <a:rPr lang="en-US" sz="2000" dirty="0"/>
              <a:t> extension. It’s a best practice to name the file following this template “</a:t>
            </a:r>
            <a:r>
              <a:rPr lang="en-US" sz="2000" b="1" dirty="0"/>
              <a:t>&lt;</a:t>
            </a:r>
            <a:r>
              <a:rPr lang="en-US" sz="2000" b="1" dirty="0" err="1"/>
              <a:t>FullTypeName</a:t>
            </a:r>
            <a:r>
              <a:rPr lang="en-US" sz="2000" b="1" dirty="0"/>
              <a:t>&gt;&lt;.Locale&gt;.</a:t>
            </a:r>
            <a:r>
              <a:rPr lang="en-US" sz="2000" b="1" dirty="0" err="1"/>
              <a:t>resx</a:t>
            </a:r>
            <a:r>
              <a:rPr lang="en-US" sz="2000" dirty="0"/>
              <a:t>” for example “</a:t>
            </a:r>
            <a:r>
              <a:rPr lang="en-US" sz="2000" b="1" dirty="0"/>
              <a:t>HomePage.fr-</a:t>
            </a:r>
            <a:r>
              <a:rPr lang="en-US" sz="2000" b="1" dirty="0" err="1"/>
              <a:t>FR.resx</a:t>
            </a:r>
            <a:r>
              <a:rPr lang="en-US" sz="2000" dirty="0"/>
              <a:t>” this file will contain all the </a:t>
            </a:r>
            <a:r>
              <a:rPr lang="en-US" sz="2000" b="1" dirty="0"/>
              <a:t>French</a:t>
            </a:r>
            <a:r>
              <a:rPr lang="en-US" sz="2000" dirty="0"/>
              <a:t> version of your application </a:t>
            </a:r>
            <a:r>
              <a:rPr lang="en-US" sz="2000" b="1" dirty="0" err="1"/>
              <a:t>HomePage</a:t>
            </a:r>
            <a:r>
              <a:rPr lang="en-US" sz="2000" dirty="0"/>
              <a:t> strings.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Resource file are compiled in a separate assembly (</a:t>
            </a:r>
            <a:r>
              <a:rPr lang="en-US" sz="2000" dirty="0">
                <a:hlinkClick r:id="rId3"/>
              </a:rPr>
              <a:t>Create satellite assemblies</a:t>
            </a:r>
            <a:r>
              <a:rPr lang="en-US" sz="2000" dirty="0"/>
              <a:t>) for each localization that your application support you will have a separate assembly for this specific culture.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More on </a:t>
            </a:r>
            <a:r>
              <a:rPr lang="fr-FR" sz="2000" dirty="0" err="1">
                <a:hlinkClick r:id="rId4"/>
              </a:rPr>
              <a:t>Localization</a:t>
            </a:r>
            <a:r>
              <a:rPr lang="fr-FR" sz="2000" dirty="0"/>
              <a:t> and </a:t>
            </a:r>
            <a:r>
              <a:rPr lang="en-US" sz="2000" dirty="0">
                <a:hlinkClick r:id="rId5"/>
              </a:rPr>
              <a:t>Best Practices for Developing World-Ready Applications</a:t>
            </a:r>
            <a:endParaRPr lang="en-US" sz="2000" dirty="0"/>
          </a:p>
          <a:p>
            <a:pPr marL="1028700" lvl="1" indent="-342900">
              <a:buFont typeface="Arial" panose="020B0604020202020204" pitchFamily="34" charset="0"/>
              <a:buChar char="•"/>
            </a:pPr>
            <a:endParaRPr lang="en-US" sz="2000" dirty="0"/>
          </a:p>
        </p:txBody>
      </p:sp>
      <p:sp>
        <p:nvSpPr>
          <p:cNvPr id="4" name="Title 3">
            <a:extLst>
              <a:ext uri="{FF2B5EF4-FFF2-40B4-BE49-F238E27FC236}">
                <a16:creationId xmlns:a16="http://schemas.microsoft.com/office/drawing/2014/main" id="{BA16ACB9-092B-42AA-8FD0-4D1B6C9F594D}"/>
              </a:ext>
            </a:extLst>
          </p:cNvPr>
          <p:cNvSpPr>
            <a:spLocks noGrp="1"/>
          </p:cNvSpPr>
          <p:nvPr>
            <p:ph type="title"/>
          </p:nvPr>
        </p:nvSpPr>
        <p:spPr/>
        <p:txBody>
          <a:bodyPr/>
          <a:lstStyle/>
          <a:p>
            <a:r>
              <a:rPr lang="en-US"/>
              <a:t>Managing localization resource</a:t>
            </a:r>
          </a:p>
        </p:txBody>
      </p:sp>
      <p:sp>
        <p:nvSpPr>
          <p:cNvPr id="2" name="Slide Number Placeholder 1">
            <a:extLst>
              <a:ext uri="{FF2B5EF4-FFF2-40B4-BE49-F238E27FC236}">
                <a16:creationId xmlns:a16="http://schemas.microsoft.com/office/drawing/2014/main" id="{CD72508F-0E0E-40A7-841D-649977AB4124}"/>
              </a:ext>
            </a:extLst>
          </p:cNvPr>
          <p:cNvSpPr>
            <a:spLocks noGrp="1"/>
          </p:cNvSpPr>
          <p:nvPr>
            <p:ph type="sldNum" sz="quarter" idx="69"/>
          </p:nvPr>
        </p:nvSpPr>
        <p:spPr/>
        <p:txBody>
          <a:bodyPr/>
          <a:lstStyle/>
          <a:p>
            <a:fld id="{3847DB54-D037-B84F-B6F1-2E8DA40D09AD}" type="slidenum">
              <a:rPr lang="en-US" smtClean="0"/>
              <a:pPr/>
              <a:t>8</a:t>
            </a:fld>
            <a:endParaRPr lang="en-US"/>
          </a:p>
        </p:txBody>
      </p:sp>
    </p:spTree>
    <p:extLst>
      <p:ext uri="{BB962C8B-B14F-4D97-AF65-F5344CB8AC3E}">
        <p14:creationId xmlns:p14="http://schemas.microsoft.com/office/powerpoint/2010/main" val="4226866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D3FA5-C720-4A0B-8DB5-FD7B592DAC58}"/>
              </a:ext>
            </a:extLst>
          </p:cNvPr>
          <p:cNvSpPr>
            <a:spLocks noGrp="1"/>
          </p:cNvSpPr>
          <p:nvPr>
            <p:ph sz="quarter" idx="10"/>
          </p:nvPr>
        </p:nvSpPr>
        <p:spPr>
          <a:xfrm>
            <a:off x="960791" y="4076362"/>
            <a:ext cx="10270415" cy="2051852"/>
          </a:xfrm>
          <a:solidFill>
            <a:schemeClr val="tx1"/>
          </a:solidFill>
        </p:spPr>
        <p:txBody>
          <a:bodyPr/>
          <a:lstStyle/>
          <a:p>
            <a:r>
              <a:rPr lang="nl-NL" sz="1800" b="0" dirty="0">
                <a:solidFill>
                  <a:srgbClr val="808080"/>
                </a:solidFill>
                <a:effectLst/>
                <a:latin typeface="Consolas" panose="020B0609020204030204" pitchFamily="49" charset="0"/>
              </a:rPr>
              <a:t>&lt;?</a:t>
            </a:r>
            <a:r>
              <a:rPr lang="nl-NL" sz="1800" b="0" dirty="0">
                <a:solidFill>
                  <a:srgbClr val="569CD6"/>
                </a:solidFill>
                <a:effectLst/>
                <a:latin typeface="Consolas" panose="020B0609020204030204" pitchFamily="49" charset="0"/>
              </a:rPr>
              <a:t>xml</a:t>
            </a:r>
            <a:r>
              <a:rPr lang="nl-NL" sz="1800" b="0" dirty="0">
                <a:solidFill>
                  <a:srgbClr val="9CDCFE"/>
                </a:solidFill>
                <a:effectLst/>
                <a:latin typeface="Consolas" panose="020B0609020204030204" pitchFamily="49" charset="0"/>
              </a:rPr>
              <a:t> version</a:t>
            </a:r>
            <a:r>
              <a:rPr lang="nl-NL" sz="1800" b="0" dirty="0">
                <a:solidFill>
                  <a:srgbClr val="D4D4D4"/>
                </a:solidFill>
                <a:effectLst/>
                <a:latin typeface="Consolas" panose="020B0609020204030204" pitchFamily="49" charset="0"/>
              </a:rPr>
              <a:t>=</a:t>
            </a:r>
            <a:r>
              <a:rPr lang="nl-NL" sz="1800" b="0" dirty="0">
                <a:solidFill>
                  <a:srgbClr val="CE9178"/>
                </a:solidFill>
                <a:effectLst/>
                <a:latin typeface="Consolas" panose="020B0609020204030204" pitchFamily="49" charset="0"/>
              </a:rPr>
              <a:t>"1.0"</a:t>
            </a:r>
            <a:r>
              <a:rPr lang="nl-NL" sz="1800" b="0" dirty="0">
                <a:solidFill>
                  <a:srgbClr val="9CDCFE"/>
                </a:solidFill>
                <a:effectLst/>
                <a:latin typeface="Consolas" panose="020B0609020204030204" pitchFamily="49" charset="0"/>
              </a:rPr>
              <a:t> encoding</a:t>
            </a:r>
            <a:r>
              <a:rPr lang="nl-NL" sz="1800" b="0" dirty="0">
                <a:solidFill>
                  <a:srgbClr val="D4D4D4"/>
                </a:solidFill>
                <a:effectLst/>
                <a:latin typeface="Consolas" panose="020B0609020204030204" pitchFamily="49" charset="0"/>
              </a:rPr>
              <a:t>=</a:t>
            </a:r>
            <a:r>
              <a:rPr lang="nl-NL" sz="1800" b="0" dirty="0">
                <a:solidFill>
                  <a:srgbClr val="CE9178"/>
                </a:solidFill>
                <a:effectLst/>
                <a:latin typeface="Consolas" panose="020B0609020204030204" pitchFamily="49" charset="0"/>
              </a:rPr>
              <a:t>"utf-8"</a:t>
            </a:r>
            <a:r>
              <a:rPr lang="nl-NL" sz="1800" b="0" dirty="0">
                <a:solidFill>
                  <a:srgbClr val="808080"/>
                </a:solidFill>
                <a:effectLst/>
                <a:latin typeface="Consolas" panose="020B0609020204030204" pitchFamily="49" charset="0"/>
              </a:rPr>
              <a:t>?&gt;</a:t>
            </a:r>
            <a:endParaRPr lang="nl-NL" sz="1800" b="0" dirty="0">
              <a:solidFill>
                <a:srgbClr val="D4D4D4"/>
              </a:solidFill>
              <a:effectLst/>
              <a:latin typeface="Consolas" panose="020B0609020204030204" pitchFamily="49" charset="0"/>
            </a:endParaRPr>
          </a:p>
          <a:p>
            <a:pPr>
              <a:spcBef>
                <a:spcPts val="0"/>
              </a:spcBef>
            </a:pPr>
            <a:r>
              <a:rPr lang="nl-NL" sz="1800" b="0" dirty="0">
                <a:solidFill>
                  <a:srgbClr val="808080"/>
                </a:solidFill>
                <a:effectLst/>
                <a:latin typeface="Consolas" panose="020B0609020204030204" pitchFamily="49" charset="0"/>
              </a:rPr>
              <a:t>&lt;</a:t>
            </a:r>
            <a:r>
              <a:rPr lang="nl-NL" sz="1800" b="0" dirty="0">
                <a:solidFill>
                  <a:srgbClr val="569CD6"/>
                </a:solidFill>
                <a:effectLst/>
                <a:latin typeface="Consolas" panose="020B0609020204030204" pitchFamily="49" charset="0"/>
              </a:rPr>
              <a:t>root</a:t>
            </a:r>
            <a:r>
              <a:rPr lang="nl-NL" sz="1800" b="0" dirty="0">
                <a:solidFill>
                  <a:srgbClr val="808080"/>
                </a:solidFill>
                <a:effectLst/>
                <a:latin typeface="Consolas" panose="020B0609020204030204" pitchFamily="49" charset="0"/>
              </a:rPr>
              <a:t>&gt;</a:t>
            </a:r>
            <a:endParaRPr lang="nl-NL" sz="1800" b="0" dirty="0">
              <a:solidFill>
                <a:srgbClr val="D4D4D4"/>
              </a:solidFill>
              <a:effectLst/>
              <a:latin typeface="Consolas" panose="020B0609020204030204" pitchFamily="49" charset="0"/>
            </a:endParaRPr>
          </a:p>
          <a:p>
            <a:pPr>
              <a:spcBef>
                <a:spcPts val="0"/>
              </a:spcBef>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data</a:t>
            </a:r>
            <a:r>
              <a:rPr lang="fr-FR" sz="1800" b="0" dirty="0">
                <a:solidFill>
                  <a:srgbClr val="D4D4D4"/>
                </a:solidFill>
                <a:effectLst/>
                <a:latin typeface="Consolas" panose="020B0609020204030204" pitchFamily="49" charset="0"/>
              </a:rPr>
              <a:t> </a:t>
            </a:r>
            <a:r>
              <a:rPr lang="fr-FR" sz="1800" b="0" dirty="0" err="1">
                <a:solidFill>
                  <a:srgbClr val="9CDCFE"/>
                </a:solidFill>
                <a:effectLst/>
                <a:latin typeface="Consolas" panose="020B0609020204030204" pitchFamily="49" charset="0"/>
              </a:rPr>
              <a:t>name</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a:t>
            </a:r>
            <a:r>
              <a:rPr lang="fr-FR" sz="1800" b="0" dirty="0" err="1">
                <a:solidFill>
                  <a:srgbClr val="CE9178"/>
                </a:solidFill>
                <a:effectLst/>
                <a:latin typeface="Consolas" panose="020B0609020204030204" pitchFamily="49" charset="0"/>
              </a:rPr>
              <a:t>GreetingMessage</a:t>
            </a:r>
            <a:r>
              <a:rPr lang="fr-FR" sz="1800" b="0" dirty="0">
                <a:solidFill>
                  <a:srgbClr val="CE9178"/>
                </a:solidFill>
                <a:effectLst/>
                <a:latin typeface="Consolas" panose="020B0609020204030204" pitchFamily="49" charset="0"/>
              </a:rPr>
              <a:t>"</a:t>
            </a:r>
            <a:r>
              <a:rPr lang="fr-FR" sz="1800" b="0" dirty="0">
                <a:solidFill>
                  <a:srgbClr val="D4D4D4"/>
                </a:solidFill>
                <a:effectLst/>
                <a:latin typeface="Consolas" panose="020B0609020204030204" pitchFamily="49" charset="0"/>
              </a:rPr>
              <a:t> </a:t>
            </a:r>
            <a:r>
              <a:rPr lang="fr-FR" sz="1800" b="0" dirty="0" err="1">
                <a:solidFill>
                  <a:srgbClr val="9CDCFE"/>
                </a:solidFill>
                <a:effectLst/>
                <a:latin typeface="Consolas" panose="020B0609020204030204" pitchFamily="49" charset="0"/>
              </a:rPr>
              <a:t>xml:space</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a:t>
            </a:r>
            <a:r>
              <a:rPr lang="fr-FR" sz="1800" b="0" dirty="0" err="1">
                <a:solidFill>
                  <a:srgbClr val="CE9178"/>
                </a:solidFill>
                <a:effectLst/>
                <a:latin typeface="Consolas" panose="020B0609020204030204" pitchFamily="49" charset="0"/>
              </a:rPr>
              <a:t>preserve</a:t>
            </a:r>
            <a:r>
              <a:rPr lang="fr-FR" sz="1800" b="0" dirty="0">
                <a:solidFill>
                  <a:srgbClr val="CE9178"/>
                </a:solidFill>
                <a:effectLst/>
                <a:latin typeface="Consolas" panose="020B0609020204030204" pitchFamily="49" charset="0"/>
              </a:rPr>
              <a:t>"</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a:spcBef>
                <a:spcPts val="0"/>
              </a:spcBef>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value</a:t>
            </a:r>
            <a:r>
              <a:rPr lang="fr-FR" sz="1800" b="0" dirty="0">
                <a:solidFill>
                  <a:srgbClr val="808080"/>
                </a:solidFill>
                <a:effectLst/>
                <a:latin typeface="Consolas" panose="020B0609020204030204" pitchFamily="49" charset="0"/>
              </a:rPr>
              <a:t>&gt;</a:t>
            </a:r>
            <a:r>
              <a:rPr lang="ja-JP" altLang="fr-FR" sz="1800" b="0" dirty="0">
                <a:solidFill>
                  <a:srgbClr val="D4D4D4"/>
                </a:solidFill>
                <a:effectLst/>
                <a:latin typeface="Consolas" panose="020B0609020204030204" pitchFamily="49" charset="0"/>
              </a:rPr>
              <a:t>こんにちは。</a:t>
            </a:r>
            <a:r>
              <a:rPr lang="fr-FR" altLang="ja-JP" sz="1800" b="0" dirty="0">
                <a:solidFill>
                  <a:srgbClr val="D4D4D4"/>
                </a:solidFill>
                <a:effectLst/>
                <a:latin typeface="Consolas" panose="020B0609020204030204" pitchFamily="49" charset="0"/>
              </a:rPr>
              <a:t>".</a:t>
            </a:r>
            <a:r>
              <a:rPr lang="fr-FR" sz="1800" b="0" dirty="0">
                <a:solidFill>
                  <a:srgbClr val="D4D4D4"/>
                </a:solidFill>
                <a:effectLst/>
                <a:latin typeface="Consolas" panose="020B0609020204030204" pitchFamily="49" charset="0"/>
              </a:rPr>
              <a:t>NET "</a:t>
            </a:r>
            <a:r>
              <a:rPr lang="ja-JP" altLang="fr-FR" sz="1800" b="0" dirty="0">
                <a:solidFill>
                  <a:srgbClr val="D4D4D4"/>
                </a:solidFill>
                <a:effectLst/>
                <a:latin typeface="Consolas" panose="020B0609020204030204" pitchFamily="49" charset="0"/>
              </a:rPr>
              <a:t>開発者コミュニティは、あなたがここにいることに興奮しています！</a:t>
            </a:r>
            <a:r>
              <a:rPr lang="fr-FR" altLang="ja-JP"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value</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a:spcBef>
                <a:spcPts val="0"/>
              </a:spcBef>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data</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a:spcBef>
                <a:spcPts val="0"/>
              </a:spcBef>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root</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endParaRPr lang="fr-FR" b="0" dirty="0">
              <a:solidFill>
                <a:srgbClr val="D4D4D4"/>
              </a:solidFill>
              <a:effectLst/>
              <a:latin typeface="Consolas" panose="020B0609020204030204" pitchFamily="49" charset="0"/>
            </a:endParaRPr>
          </a:p>
        </p:txBody>
      </p:sp>
      <p:sp>
        <p:nvSpPr>
          <p:cNvPr id="4" name="Title 3">
            <a:extLst>
              <a:ext uri="{FF2B5EF4-FFF2-40B4-BE49-F238E27FC236}">
                <a16:creationId xmlns:a16="http://schemas.microsoft.com/office/drawing/2014/main" id="{159580CC-2001-4B8D-94C8-0C3B6CF3392C}"/>
              </a:ext>
            </a:extLst>
          </p:cNvPr>
          <p:cNvSpPr>
            <a:spLocks noGrp="1"/>
          </p:cNvSpPr>
          <p:nvPr>
            <p:ph type="title"/>
          </p:nvPr>
        </p:nvSpPr>
        <p:spPr/>
        <p:txBody>
          <a:bodyPr>
            <a:normAutofit/>
          </a:bodyPr>
          <a:lstStyle/>
          <a:p>
            <a:r>
              <a:rPr lang="en-US"/>
              <a:t>Resource file</a:t>
            </a:r>
          </a:p>
        </p:txBody>
      </p:sp>
      <p:sp>
        <p:nvSpPr>
          <p:cNvPr id="2" name="Slide Number Placeholder 1">
            <a:extLst>
              <a:ext uri="{FF2B5EF4-FFF2-40B4-BE49-F238E27FC236}">
                <a16:creationId xmlns:a16="http://schemas.microsoft.com/office/drawing/2014/main" id="{B9308A7C-BC0B-4E9B-AC31-4A289ED8DB8A}"/>
              </a:ext>
            </a:extLst>
          </p:cNvPr>
          <p:cNvSpPr>
            <a:spLocks noGrp="1"/>
          </p:cNvSpPr>
          <p:nvPr>
            <p:ph type="sldNum" sz="quarter" idx="69"/>
          </p:nvPr>
        </p:nvSpPr>
        <p:spPr/>
        <p:txBody>
          <a:bodyPr/>
          <a:lstStyle/>
          <a:p>
            <a:fld id="{3847DB54-D037-B84F-B6F1-2E8DA40D09AD}" type="slidenum">
              <a:rPr lang="en-US" smtClean="0"/>
              <a:pPr/>
              <a:t>9</a:t>
            </a:fld>
            <a:endParaRPr lang="en-US"/>
          </a:p>
        </p:txBody>
      </p:sp>
      <p:sp>
        <p:nvSpPr>
          <p:cNvPr id="5" name="Content Placeholder 2">
            <a:extLst>
              <a:ext uri="{FF2B5EF4-FFF2-40B4-BE49-F238E27FC236}">
                <a16:creationId xmlns:a16="http://schemas.microsoft.com/office/drawing/2014/main" id="{1471DE7A-A424-5577-4A2E-314F549D0E77}"/>
              </a:ext>
            </a:extLst>
          </p:cNvPr>
          <p:cNvSpPr txBox="1">
            <a:spLocks/>
          </p:cNvSpPr>
          <p:nvPr/>
        </p:nvSpPr>
        <p:spPr>
          <a:xfrm>
            <a:off x="960791" y="1475876"/>
            <a:ext cx="10270415" cy="1806099"/>
          </a:xfrm>
          <a:prstGeom prst="rect">
            <a:avLst/>
          </a:prstGeom>
          <a:solidFill>
            <a:schemeClr val="tx1"/>
          </a:solidFill>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NL" sz="1800" dirty="0">
                <a:solidFill>
                  <a:srgbClr val="808080"/>
                </a:solidFill>
                <a:latin typeface="Consolas" panose="020B0609020204030204" pitchFamily="49" charset="0"/>
              </a:rPr>
              <a:t>&lt;?</a:t>
            </a:r>
            <a:r>
              <a:rPr lang="nl-NL" sz="1800" dirty="0">
                <a:solidFill>
                  <a:srgbClr val="569CD6"/>
                </a:solidFill>
                <a:latin typeface="Consolas" panose="020B0609020204030204" pitchFamily="49" charset="0"/>
              </a:rPr>
              <a:t>xml</a:t>
            </a:r>
            <a:r>
              <a:rPr lang="nl-NL" sz="1800" dirty="0">
                <a:solidFill>
                  <a:srgbClr val="9CDCFE"/>
                </a:solidFill>
                <a:latin typeface="Consolas" panose="020B0609020204030204" pitchFamily="49" charset="0"/>
              </a:rPr>
              <a:t> version</a:t>
            </a:r>
            <a:r>
              <a:rPr lang="nl-NL" sz="1800" dirty="0">
                <a:solidFill>
                  <a:srgbClr val="D4D4D4"/>
                </a:solidFill>
                <a:latin typeface="Consolas" panose="020B0609020204030204" pitchFamily="49" charset="0"/>
              </a:rPr>
              <a:t>=</a:t>
            </a:r>
            <a:r>
              <a:rPr lang="nl-NL" sz="1800" dirty="0">
                <a:solidFill>
                  <a:srgbClr val="CE9178"/>
                </a:solidFill>
                <a:latin typeface="Consolas" panose="020B0609020204030204" pitchFamily="49" charset="0"/>
              </a:rPr>
              <a:t>"1.0"</a:t>
            </a:r>
            <a:r>
              <a:rPr lang="nl-NL" sz="1800" dirty="0">
                <a:solidFill>
                  <a:srgbClr val="9CDCFE"/>
                </a:solidFill>
                <a:latin typeface="Consolas" panose="020B0609020204030204" pitchFamily="49" charset="0"/>
              </a:rPr>
              <a:t> encoding</a:t>
            </a:r>
            <a:r>
              <a:rPr lang="nl-NL" sz="1800" dirty="0">
                <a:solidFill>
                  <a:srgbClr val="D4D4D4"/>
                </a:solidFill>
                <a:latin typeface="Consolas" panose="020B0609020204030204" pitchFamily="49" charset="0"/>
              </a:rPr>
              <a:t>=</a:t>
            </a:r>
            <a:r>
              <a:rPr lang="nl-NL" sz="1800" dirty="0">
                <a:solidFill>
                  <a:srgbClr val="CE9178"/>
                </a:solidFill>
                <a:latin typeface="Consolas" panose="020B0609020204030204" pitchFamily="49" charset="0"/>
              </a:rPr>
              <a:t>"utf-8"</a:t>
            </a:r>
            <a:r>
              <a:rPr lang="nl-NL" sz="1800" dirty="0">
                <a:solidFill>
                  <a:srgbClr val="808080"/>
                </a:solidFill>
                <a:latin typeface="Consolas" panose="020B0609020204030204" pitchFamily="49" charset="0"/>
              </a:rPr>
              <a:t>?&gt;</a:t>
            </a:r>
            <a:endParaRPr lang="nl-NL" sz="1800" dirty="0">
              <a:solidFill>
                <a:srgbClr val="D4D4D4"/>
              </a:solidFill>
              <a:latin typeface="Consolas" panose="020B0609020204030204" pitchFamily="49" charset="0"/>
            </a:endParaRPr>
          </a:p>
          <a:p>
            <a:pPr>
              <a:spcBef>
                <a:spcPts val="0"/>
              </a:spcBef>
            </a:pPr>
            <a:r>
              <a:rPr lang="nl-NL" sz="1800" dirty="0">
                <a:solidFill>
                  <a:srgbClr val="808080"/>
                </a:solidFill>
                <a:latin typeface="Consolas" panose="020B0609020204030204" pitchFamily="49" charset="0"/>
              </a:rPr>
              <a:t>&lt;</a:t>
            </a:r>
            <a:r>
              <a:rPr lang="nl-NL" sz="1800" dirty="0">
                <a:solidFill>
                  <a:srgbClr val="569CD6"/>
                </a:solidFill>
                <a:latin typeface="Consolas" panose="020B0609020204030204" pitchFamily="49" charset="0"/>
              </a:rPr>
              <a:t>root</a:t>
            </a:r>
            <a:r>
              <a:rPr lang="nl-NL" sz="1800" dirty="0">
                <a:solidFill>
                  <a:srgbClr val="808080"/>
                </a:solidFill>
                <a:latin typeface="Consolas" panose="020B0609020204030204" pitchFamily="49" charset="0"/>
              </a:rPr>
              <a:t>&gt;</a:t>
            </a:r>
            <a:endParaRPr lang="nl-NL" sz="1800" dirty="0">
              <a:solidFill>
                <a:srgbClr val="D4D4D4"/>
              </a:solidFill>
              <a:latin typeface="Consolas" panose="020B0609020204030204" pitchFamily="49" charset="0"/>
            </a:endParaRPr>
          </a:p>
          <a:p>
            <a:pPr>
              <a:spcBef>
                <a:spcPts val="0"/>
              </a:spcBef>
            </a:pPr>
            <a:r>
              <a:rPr lang="fr-FR" sz="1800" dirty="0">
                <a:solidFill>
                  <a:srgbClr val="D4D4D4"/>
                </a:solidFill>
                <a:latin typeface="Consolas" panose="020B0609020204030204" pitchFamily="49" charset="0"/>
              </a:rPr>
              <a:t>  </a:t>
            </a:r>
            <a:r>
              <a:rPr lang="fr-FR" sz="1800" dirty="0">
                <a:solidFill>
                  <a:srgbClr val="808080"/>
                </a:solidFill>
                <a:latin typeface="Consolas" panose="020B0609020204030204" pitchFamily="49" charset="0"/>
              </a:rPr>
              <a:t>&lt;</a:t>
            </a:r>
            <a:r>
              <a:rPr lang="fr-FR" sz="1800" dirty="0">
                <a:solidFill>
                  <a:srgbClr val="569CD6"/>
                </a:solidFill>
                <a:latin typeface="Consolas" panose="020B0609020204030204" pitchFamily="49" charset="0"/>
              </a:rPr>
              <a:t>data</a:t>
            </a:r>
            <a:r>
              <a:rPr lang="fr-FR" sz="1800" dirty="0">
                <a:solidFill>
                  <a:srgbClr val="D4D4D4"/>
                </a:solidFill>
                <a:latin typeface="Consolas" panose="020B0609020204030204" pitchFamily="49" charset="0"/>
              </a:rPr>
              <a:t> </a:t>
            </a:r>
            <a:r>
              <a:rPr lang="fr-FR" sz="1800" dirty="0" err="1">
                <a:solidFill>
                  <a:srgbClr val="9CDCFE"/>
                </a:solidFill>
                <a:latin typeface="Consolas" panose="020B0609020204030204" pitchFamily="49" charset="0"/>
              </a:rPr>
              <a:t>name</a:t>
            </a:r>
            <a:r>
              <a:rPr lang="fr-FR" sz="1800" dirty="0">
                <a:solidFill>
                  <a:srgbClr val="D4D4D4"/>
                </a:solidFill>
                <a:latin typeface="Consolas" panose="020B0609020204030204" pitchFamily="49" charset="0"/>
              </a:rPr>
              <a:t>=</a:t>
            </a:r>
            <a:r>
              <a:rPr lang="fr-FR" sz="1800" dirty="0">
                <a:solidFill>
                  <a:srgbClr val="CE9178"/>
                </a:solidFill>
                <a:latin typeface="Consolas" panose="020B0609020204030204" pitchFamily="49" charset="0"/>
              </a:rPr>
              <a:t>"</a:t>
            </a:r>
            <a:r>
              <a:rPr lang="fr-FR" sz="1800" dirty="0" err="1">
                <a:solidFill>
                  <a:srgbClr val="CE9178"/>
                </a:solidFill>
                <a:latin typeface="Consolas" panose="020B0609020204030204" pitchFamily="49" charset="0"/>
              </a:rPr>
              <a:t>GreetingMessage</a:t>
            </a:r>
            <a:r>
              <a:rPr lang="fr-FR" sz="1800" dirty="0">
                <a:solidFill>
                  <a:srgbClr val="CE9178"/>
                </a:solidFill>
                <a:latin typeface="Consolas" panose="020B0609020204030204" pitchFamily="49" charset="0"/>
              </a:rPr>
              <a:t>"</a:t>
            </a:r>
            <a:r>
              <a:rPr lang="fr-FR" sz="1800" dirty="0">
                <a:solidFill>
                  <a:srgbClr val="D4D4D4"/>
                </a:solidFill>
                <a:latin typeface="Consolas" panose="020B0609020204030204" pitchFamily="49" charset="0"/>
              </a:rPr>
              <a:t> </a:t>
            </a:r>
            <a:r>
              <a:rPr lang="fr-FR" sz="1800" dirty="0" err="1">
                <a:solidFill>
                  <a:srgbClr val="9CDCFE"/>
                </a:solidFill>
                <a:latin typeface="Consolas" panose="020B0609020204030204" pitchFamily="49" charset="0"/>
              </a:rPr>
              <a:t>xml:space</a:t>
            </a:r>
            <a:r>
              <a:rPr lang="fr-FR" sz="1800" dirty="0">
                <a:solidFill>
                  <a:srgbClr val="D4D4D4"/>
                </a:solidFill>
                <a:latin typeface="Consolas" panose="020B0609020204030204" pitchFamily="49" charset="0"/>
              </a:rPr>
              <a:t>=</a:t>
            </a:r>
            <a:r>
              <a:rPr lang="fr-FR" sz="1800" dirty="0">
                <a:solidFill>
                  <a:srgbClr val="CE9178"/>
                </a:solidFill>
                <a:latin typeface="Consolas" panose="020B0609020204030204" pitchFamily="49" charset="0"/>
              </a:rPr>
              <a:t>"</a:t>
            </a:r>
            <a:r>
              <a:rPr lang="fr-FR" sz="1800" dirty="0" err="1">
                <a:solidFill>
                  <a:srgbClr val="CE9178"/>
                </a:solidFill>
                <a:latin typeface="Consolas" panose="020B0609020204030204" pitchFamily="49" charset="0"/>
              </a:rPr>
              <a:t>preserve</a:t>
            </a:r>
            <a:r>
              <a:rPr lang="fr-FR" sz="1800" dirty="0">
                <a:solidFill>
                  <a:srgbClr val="CE9178"/>
                </a:solidFill>
                <a:latin typeface="Consolas" panose="020B0609020204030204" pitchFamily="49" charset="0"/>
              </a:rPr>
              <a:t>"</a:t>
            </a:r>
            <a:r>
              <a:rPr lang="fr-FR" sz="1800" dirty="0">
                <a:solidFill>
                  <a:srgbClr val="808080"/>
                </a:solidFill>
                <a:latin typeface="Consolas" panose="020B0609020204030204" pitchFamily="49" charset="0"/>
              </a:rPr>
              <a:t>&gt;</a:t>
            </a:r>
            <a:endParaRPr lang="fr-FR" sz="1800" dirty="0">
              <a:solidFill>
                <a:srgbClr val="D4D4D4"/>
              </a:solidFill>
              <a:latin typeface="Consolas" panose="020B0609020204030204" pitchFamily="49" charset="0"/>
            </a:endParaRPr>
          </a:p>
          <a:p>
            <a:pPr>
              <a:spcBef>
                <a:spcPts val="0"/>
              </a:spcBef>
            </a:pPr>
            <a:r>
              <a:rPr lang="fr-FR" sz="1800" dirty="0">
                <a:solidFill>
                  <a:srgbClr val="D4D4D4"/>
                </a:solidFill>
                <a:latin typeface="Consolas" panose="020B0609020204030204" pitchFamily="49" charset="0"/>
              </a:rPr>
              <a:t>    </a:t>
            </a:r>
            <a:r>
              <a:rPr lang="fr-FR" sz="1800" dirty="0">
                <a:solidFill>
                  <a:srgbClr val="808080"/>
                </a:solidFill>
                <a:latin typeface="Consolas" panose="020B0609020204030204" pitchFamily="49" charset="0"/>
              </a:rPr>
              <a:t>&lt;</a:t>
            </a:r>
            <a:r>
              <a:rPr lang="fr-FR" sz="1800" dirty="0">
                <a:solidFill>
                  <a:srgbClr val="569CD6"/>
                </a:solidFill>
                <a:latin typeface="Consolas" panose="020B0609020204030204" pitchFamily="49" charset="0"/>
              </a:rPr>
              <a:t>value</a:t>
            </a:r>
            <a:r>
              <a:rPr lang="fr-FR" sz="1800" dirty="0">
                <a:solidFill>
                  <a:srgbClr val="808080"/>
                </a:solidFill>
                <a:latin typeface="Consolas" panose="020B0609020204030204" pitchFamily="49" charset="0"/>
              </a:rPr>
              <a:t>&gt;</a:t>
            </a:r>
            <a:r>
              <a:rPr lang="en-US" sz="1800" b="0" dirty="0">
                <a:solidFill>
                  <a:srgbClr val="D4D4D4"/>
                </a:solidFill>
                <a:effectLst/>
                <a:latin typeface="Consolas" panose="020B0609020204030204" pitchFamily="49" charset="0"/>
              </a:rPr>
              <a:t>Hi friends, the ".NET" developer community is excited to see you here!</a:t>
            </a:r>
            <a:r>
              <a:rPr lang="fr-FR" altLang="ja-JP" sz="1800" dirty="0">
                <a:solidFill>
                  <a:srgbClr val="808080"/>
                </a:solidFill>
                <a:latin typeface="Consolas" panose="020B0609020204030204" pitchFamily="49" charset="0"/>
              </a:rPr>
              <a:t>&lt;/</a:t>
            </a:r>
            <a:r>
              <a:rPr lang="fr-FR" sz="1800" dirty="0">
                <a:solidFill>
                  <a:srgbClr val="569CD6"/>
                </a:solidFill>
                <a:latin typeface="Consolas" panose="020B0609020204030204" pitchFamily="49" charset="0"/>
              </a:rPr>
              <a:t>value</a:t>
            </a:r>
            <a:r>
              <a:rPr lang="fr-FR" sz="1800" dirty="0">
                <a:solidFill>
                  <a:srgbClr val="808080"/>
                </a:solidFill>
                <a:latin typeface="Consolas" panose="020B0609020204030204" pitchFamily="49" charset="0"/>
              </a:rPr>
              <a:t>&gt;</a:t>
            </a:r>
            <a:endParaRPr lang="fr-FR" sz="1800" dirty="0">
              <a:solidFill>
                <a:srgbClr val="D4D4D4"/>
              </a:solidFill>
              <a:latin typeface="Consolas" panose="020B0609020204030204" pitchFamily="49" charset="0"/>
            </a:endParaRPr>
          </a:p>
          <a:p>
            <a:pPr>
              <a:spcBef>
                <a:spcPts val="0"/>
              </a:spcBef>
            </a:pPr>
            <a:r>
              <a:rPr lang="fr-FR" sz="1800" dirty="0">
                <a:solidFill>
                  <a:srgbClr val="D4D4D4"/>
                </a:solidFill>
                <a:latin typeface="Consolas" panose="020B0609020204030204" pitchFamily="49" charset="0"/>
              </a:rPr>
              <a:t>  </a:t>
            </a:r>
            <a:r>
              <a:rPr lang="fr-FR" sz="1800" dirty="0">
                <a:solidFill>
                  <a:srgbClr val="808080"/>
                </a:solidFill>
                <a:latin typeface="Consolas" panose="020B0609020204030204" pitchFamily="49" charset="0"/>
              </a:rPr>
              <a:t>&lt;/</a:t>
            </a:r>
            <a:r>
              <a:rPr lang="fr-FR" sz="1800" dirty="0">
                <a:solidFill>
                  <a:srgbClr val="569CD6"/>
                </a:solidFill>
                <a:latin typeface="Consolas" panose="020B0609020204030204" pitchFamily="49" charset="0"/>
              </a:rPr>
              <a:t>data</a:t>
            </a:r>
            <a:r>
              <a:rPr lang="fr-FR" sz="1800" dirty="0">
                <a:solidFill>
                  <a:srgbClr val="808080"/>
                </a:solidFill>
                <a:latin typeface="Consolas" panose="020B0609020204030204" pitchFamily="49" charset="0"/>
              </a:rPr>
              <a:t>&gt;</a:t>
            </a:r>
            <a:endParaRPr lang="fr-FR" sz="1800" dirty="0">
              <a:solidFill>
                <a:srgbClr val="D4D4D4"/>
              </a:solidFill>
              <a:latin typeface="Consolas" panose="020B0609020204030204" pitchFamily="49" charset="0"/>
            </a:endParaRPr>
          </a:p>
          <a:p>
            <a:pPr>
              <a:spcBef>
                <a:spcPts val="0"/>
              </a:spcBef>
            </a:pPr>
            <a:r>
              <a:rPr lang="fr-FR" sz="1800" dirty="0">
                <a:solidFill>
                  <a:srgbClr val="808080"/>
                </a:solidFill>
                <a:latin typeface="Consolas" panose="020B0609020204030204" pitchFamily="49" charset="0"/>
              </a:rPr>
              <a:t>&lt;/</a:t>
            </a:r>
            <a:r>
              <a:rPr lang="fr-FR" sz="1800" dirty="0">
                <a:solidFill>
                  <a:srgbClr val="569CD6"/>
                </a:solidFill>
                <a:latin typeface="Consolas" panose="020B0609020204030204" pitchFamily="49" charset="0"/>
              </a:rPr>
              <a:t>root</a:t>
            </a:r>
            <a:r>
              <a:rPr lang="fr-FR" sz="1800" dirty="0">
                <a:solidFill>
                  <a:srgbClr val="808080"/>
                </a:solidFill>
                <a:latin typeface="Consolas" panose="020B0609020204030204" pitchFamily="49" charset="0"/>
              </a:rPr>
              <a:t>&gt;</a:t>
            </a:r>
            <a:endParaRPr lang="fr-FR" sz="1800" dirty="0">
              <a:solidFill>
                <a:srgbClr val="D4D4D4"/>
              </a:solidFill>
              <a:latin typeface="Consolas" panose="020B0609020204030204" pitchFamily="49" charset="0"/>
            </a:endParaRPr>
          </a:p>
        </p:txBody>
      </p:sp>
      <p:sp>
        <p:nvSpPr>
          <p:cNvPr id="8" name="Subtitle 2">
            <a:extLst>
              <a:ext uri="{FF2B5EF4-FFF2-40B4-BE49-F238E27FC236}">
                <a16:creationId xmlns:a16="http://schemas.microsoft.com/office/drawing/2014/main" id="{853789A1-1A5F-5C11-F4D0-60C76DDC5ABE}"/>
              </a:ext>
            </a:extLst>
          </p:cNvPr>
          <p:cNvSpPr txBox="1">
            <a:spLocks/>
          </p:cNvSpPr>
          <p:nvPr/>
        </p:nvSpPr>
        <p:spPr>
          <a:xfrm>
            <a:off x="217842" y="1059448"/>
            <a:ext cx="10270415"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Sample of resource file for an </a:t>
            </a:r>
            <a:r>
              <a:rPr lang="en-US" dirty="0" err="1"/>
              <a:t>en</a:t>
            </a:r>
            <a:r>
              <a:rPr lang="en-US" dirty="0"/>
              <a:t>-US culture</a:t>
            </a:r>
          </a:p>
        </p:txBody>
      </p:sp>
      <p:sp>
        <p:nvSpPr>
          <p:cNvPr id="9" name="Subtitle 2">
            <a:extLst>
              <a:ext uri="{FF2B5EF4-FFF2-40B4-BE49-F238E27FC236}">
                <a16:creationId xmlns:a16="http://schemas.microsoft.com/office/drawing/2014/main" id="{253DD8FF-E537-2AF1-F387-7BF5A710DD46}"/>
              </a:ext>
            </a:extLst>
          </p:cNvPr>
          <p:cNvSpPr txBox="1">
            <a:spLocks/>
          </p:cNvSpPr>
          <p:nvPr/>
        </p:nvSpPr>
        <p:spPr>
          <a:xfrm>
            <a:off x="217842" y="3659934"/>
            <a:ext cx="10270415"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Sample of resource file for an ja-JP culture</a:t>
            </a:r>
          </a:p>
        </p:txBody>
      </p:sp>
    </p:spTree>
    <p:extLst>
      <p:ext uri="{BB962C8B-B14F-4D97-AF65-F5344CB8AC3E}">
        <p14:creationId xmlns:p14="http://schemas.microsoft.com/office/powerpoint/2010/main" val="2261847975"/>
      </p:ext>
    </p:extLst>
  </p:cSld>
  <p:clrMapOvr>
    <a:masterClrMapping/>
  </p:clrMapOvr>
</p:sld>
</file>

<file path=ppt/theme/theme1.xml><?xml version="1.0" encoding="utf-8"?>
<a:theme xmlns:a="http://schemas.openxmlformats.org/drawingml/2006/main" name="Avanade_Luminous">
  <a:themeElements>
    <a:clrScheme name="Avanade_Luminous">
      <a:dk1>
        <a:sysClr val="windowText" lastClr="000000"/>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harp Professional 1 - Template.potx" id="{1BEF0439-026D-4E0B-9756-15AADAEE8476}" vid="{8632AD8F-0079-4CBB-83BA-EAAD1F879B62}"/>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urora Divider">
  <a:themeElements>
    <a:clrScheme name="Avanade">
      <a:dk1>
        <a:sysClr val="windowText" lastClr="000000"/>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harp Professional 1 - Template.potx" id="{1BEF0439-026D-4E0B-9756-15AADAEE8476}" vid="{7E556459-C47D-4584-9431-4649DB530FF7}"/>
    </a:ext>
  </a:extLst>
</a:theme>
</file>

<file path=ppt/theme/theme3.xml><?xml version="1.0" encoding="utf-8"?>
<a:theme xmlns:a="http://schemas.openxmlformats.org/drawingml/2006/main" name="Highly Confidential">
  <a:themeElements>
    <a:clrScheme name="Avanade_Luminous">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harp Professional 1 - Template.potx" id="{1BEF0439-026D-4E0B-9756-15AADAEE8476}" vid="{7822E306-D5D6-48E7-B5DF-6B08F625A9BB}"/>
    </a:ext>
  </a:extLst>
</a:theme>
</file>

<file path=ppt/theme/theme4.xml><?xml version="1.0" encoding="utf-8"?>
<a:theme xmlns:a="http://schemas.openxmlformats.org/drawingml/2006/main" name="Confidential">
  <a:themeElements>
    <a:clrScheme name="Avanade_Luminous">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harp Professional 1 - Template.potx" id="{1BEF0439-026D-4E0B-9756-15AADAEE8476}" vid="{84CD226B-77C6-4065-B53A-97F02504BB97}"/>
    </a:ext>
  </a:extLst>
</a:theme>
</file>

<file path=ppt/theme/theme5.xml><?xml version="1.0" encoding="utf-8"?>
<a:theme xmlns:a="http://schemas.openxmlformats.org/drawingml/2006/main" name="Restricted">
  <a:themeElements>
    <a:clrScheme name="Avanade_Luminous">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harp Professional 1 - Template.potx" id="{1BEF0439-026D-4E0B-9756-15AADAEE8476}" vid="{DB96D00B-5064-4867-90E3-C37E54B701DB}"/>
    </a:ext>
  </a:extLst>
</a:theme>
</file>

<file path=ppt/theme/theme6.xml><?xml version="1.0" encoding="utf-8"?>
<a:theme xmlns:a="http://schemas.openxmlformats.org/drawingml/2006/main" name="Unrestricted">
  <a:themeElements>
    <a:clrScheme name="Custom 5">
      <a:dk1>
        <a:srgbClr val="595959"/>
      </a:dk1>
      <a:lt1>
        <a:srgbClr val="FFFFFF"/>
      </a:lt1>
      <a:dk2>
        <a:srgbClr val="FF5800"/>
      </a:dk2>
      <a:lt2>
        <a:srgbClr val="E7E6E6"/>
      </a:lt2>
      <a:accent1>
        <a:srgbClr val="FF5800"/>
      </a:accent1>
      <a:accent2>
        <a:srgbClr val="CE0569"/>
      </a:accent2>
      <a:accent3>
        <a:srgbClr val="C80000"/>
      </a:accent3>
      <a:accent4>
        <a:srgbClr val="FFB314"/>
      </a:accent4>
      <a:accent5>
        <a:srgbClr val="47800A"/>
      </a:accent5>
      <a:accent6>
        <a:srgbClr val="890078"/>
      </a:accent6>
      <a:hlink>
        <a:srgbClr val="FF5800"/>
      </a:hlink>
      <a:folHlink>
        <a:srgbClr val="890078"/>
      </a:folHlink>
    </a:clrScheme>
    <a:fontScheme name="Avanade 202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1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vanade 2023 Template - Full  -  Read-Only" id="{065F4D9C-8A47-4C39-93D5-59046E6B5BF1}" vid="{F8A46B6A-87FA-4B91-9D64-290BE8B3E034}"/>
    </a:ext>
  </a:extLst>
</a:theme>
</file>

<file path=ppt/theme/theme7.xml><?xml version="1.0" encoding="utf-8"?>
<a:theme xmlns:a="http://schemas.openxmlformats.org/drawingml/2006/main" name="1_Confidential">
  <a:themeElements>
    <a:clrScheme name="Custom 5">
      <a:dk1>
        <a:srgbClr val="595959"/>
      </a:dk1>
      <a:lt1>
        <a:srgbClr val="FFFFFF"/>
      </a:lt1>
      <a:dk2>
        <a:srgbClr val="FF5800"/>
      </a:dk2>
      <a:lt2>
        <a:srgbClr val="E7E6E6"/>
      </a:lt2>
      <a:accent1>
        <a:srgbClr val="FF5800"/>
      </a:accent1>
      <a:accent2>
        <a:srgbClr val="CE0569"/>
      </a:accent2>
      <a:accent3>
        <a:srgbClr val="C80000"/>
      </a:accent3>
      <a:accent4>
        <a:srgbClr val="FFB314"/>
      </a:accent4>
      <a:accent5>
        <a:srgbClr val="47800A"/>
      </a:accent5>
      <a:accent6>
        <a:srgbClr val="890078"/>
      </a:accent6>
      <a:hlink>
        <a:srgbClr val="FF5800"/>
      </a:hlink>
      <a:folHlink>
        <a:srgbClr val="890078"/>
      </a:folHlink>
    </a:clrScheme>
    <a:fontScheme name="Avanade 202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1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vanade 2023 Template - Full  -  Read-Only" id="{065F4D9C-8A47-4C39-93D5-59046E6B5BF1}" vid="{C58088C0-FF4D-4458-BF1F-FCAE39E34AF8}"/>
    </a:ext>
  </a:extLst>
</a:theme>
</file>

<file path=ppt/theme/theme8.xml><?xml version="1.0" encoding="utf-8"?>
<a:theme xmlns:a="http://schemas.openxmlformats.org/drawingml/2006/main" name="1_Highly Confidential">
  <a:themeElements>
    <a:clrScheme name="Custom 5">
      <a:dk1>
        <a:srgbClr val="595959"/>
      </a:dk1>
      <a:lt1>
        <a:srgbClr val="FFFFFF"/>
      </a:lt1>
      <a:dk2>
        <a:srgbClr val="FF5800"/>
      </a:dk2>
      <a:lt2>
        <a:srgbClr val="E7E6E6"/>
      </a:lt2>
      <a:accent1>
        <a:srgbClr val="FF5800"/>
      </a:accent1>
      <a:accent2>
        <a:srgbClr val="CE0569"/>
      </a:accent2>
      <a:accent3>
        <a:srgbClr val="C80000"/>
      </a:accent3>
      <a:accent4>
        <a:srgbClr val="FFB314"/>
      </a:accent4>
      <a:accent5>
        <a:srgbClr val="47800A"/>
      </a:accent5>
      <a:accent6>
        <a:srgbClr val="890078"/>
      </a:accent6>
      <a:hlink>
        <a:srgbClr val="FF5800"/>
      </a:hlink>
      <a:folHlink>
        <a:srgbClr val="890078"/>
      </a:folHlink>
    </a:clrScheme>
    <a:fontScheme name="Avanade 202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1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vanade 2023 Template - Full  -  Read-Only" id="{065F4D9C-8A47-4C39-93D5-59046E6B5BF1}" vid="{3B3DE15A-10AA-4645-80D7-AD9E5B6584CA}"/>
    </a:ext>
  </a:extLst>
</a:theme>
</file>

<file path=ppt/theme/theme9.xml><?xml version="1.0" encoding="utf-8"?>
<a:theme xmlns:a="http://schemas.openxmlformats.org/drawingml/2006/main" name="1_Restricted">
  <a:themeElements>
    <a:clrScheme name="Custom 5">
      <a:dk1>
        <a:srgbClr val="595959"/>
      </a:dk1>
      <a:lt1>
        <a:srgbClr val="FFFFFF"/>
      </a:lt1>
      <a:dk2>
        <a:srgbClr val="FF5800"/>
      </a:dk2>
      <a:lt2>
        <a:srgbClr val="E7E6E6"/>
      </a:lt2>
      <a:accent1>
        <a:srgbClr val="FF5800"/>
      </a:accent1>
      <a:accent2>
        <a:srgbClr val="CE0569"/>
      </a:accent2>
      <a:accent3>
        <a:srgbClr val="C80000"/>
      </a:accent3>
      <a:accent4>
        <a:srgbClr val="FFB314"/>
      </a:accent4>
      <a:accent5>
        <a:srgbClr val="47800A"/>
      </a:accent5>
      <a:accent6>
        <a:srgbClr val="890078"/>
      </a:accent6>
      <a:hlink>
        <a:srgbClr val="FF5800"/>
      </a:hlink>
      <a:folHlink>
        <a:srgbClr val="890078"/>
      </a:folHlink>
    </a:clrScheme>
    <a:fontScheme name="Avanade 202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1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vanade 2023 Template - Full  -  Read-Only" id="{065F4D9C-8A47-4C39-93D5-59046E6B5BF1}" vid="{7F639858-8BAD-4CC6-A407-CD66C1DB0D6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2A53B87EFB7244EADCC789ED2C2340C" ma:contentTypeVersion="2" ma:contentTypeDescription="Create a new document." ma:contentTypeScope="" ma:versionID="8ebbb9f60ca777a25193f7c97c0a3b66">
  <xsd:schema xmlns:xsd="http://www.w3.org/2001/XMLSchema" xmlns:xs="http://www.w3.org/2001/XMLSchema" xmlns:p="http://schemas.microsoft.com/office/2006/metadata/properties" xmlns:ns2="5b01515a-3536-4c92-a408-421827cd2e34" targetNamespace="http://schemas.microsoft.com/office/2006/metadata/properties" ma:root="true" ma:fieldsID="c0aa4a4ff56090945afad180e684a118" ns2:_="">
    <xsd:import namespace="5b01515a-3536-4c92-a408-421827cd2e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1515a-3536-4c92-a408-421827cd2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092495-B203-4AF5-A63F-B2AE96E61757}">
  <ds:schemaRefs>
    <ds:schemaRef ds:uri="http://schemas.microsoft.com/sharepoint/v3/contenttype/forms"/>
  </ds:schemaRefs>
</ds:datastoreItem>
</file>

<file path=customXml/itemProps2.xml><?xml version="1.0" encoding="utf-8"?>
<ds:datastoreItem xmlns:ds="http://schemas.openxmlformats.org/officeDocument/2006/customXml" ds:itemID="{9810EB5C-8392-478F-8286-3F099F6ADB6D}">
  <ds:schemaRefs>
    <ds:schemaRef ds:uri="5b01515a-3536-4c92-a408-421827cd2e3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A90F56-47BD-4CEC-88D8-BD16AF340293}">
  <ds:schemaRefs>
    <ds:schemaRef ds:uri="http://schemas.openxmlformats.org/package/2006/metadata/core-properties"/>
    <ds:schemaRef ds:uri="http://purl.org/dc/elements/1.1/"/>
    <ds:schemaRef ds:uri="http://schemas.microsoft.com/office/2006/documentManagement/types"/>
    <ds:schemaRef ds:uri="http://www.w3.org/XML/1998/namespace"/>
    <ds:schemaRef ds:uri="5b01515a-3536-4c92-a408-421827cd2e34"/>
    <ds:schemaRef ds:uri="http://purl.org/dc/terms/"/>
    <ds:schemaRef ds:uri="http://schemas.microsoft.com/office/infopath/2007/PartnerControls"/>
    <ds:schemaRef ds:uri="http://schemas.microsoft.com/office/2006/metadata/properties"/>
    <ds:schemaRef ds:uri="http://purl.org/dc/dcmitype/"/>
  </ds:schemaRefs>
</ds:datastoreItem>
</file>

<file path=docMetadata/LabelInfo.xml><?xml version="1.0" encoding="utf-8"?>
<clbl:labelList xmlns:clbl="http://schemas.microsoft.com/office/2020/mipLabelMetadata">
  <clbl:label id="{5fae8262-b78e-4366-8929-a5d6aac95320}" enabled="1" method="Privileged" siteId="{cf36141c-ddd7-45a7-b073-111f66d0b30c}" removed="0"/>
</clbl:labelList>
</file>

<file path=docProps/app.xml><?xml version="1.0" encoding="utf-8"?>
<Properties xmlns="http://schemas.openxmlformats.org/officeDocument/2006/extended-properties" xmlns:vt="http://schemas.openxmlformats.org/officeDocument/2006/docPropsVTypes">
  <Template/>
  <TotalTime>0</TotalTime>
  <Words>1981</Words>
  <Application>Microsoft Office PowerPoint</Application>
  <PresentationFormat>Widescreen</PresentationFormat>
  <Paragraphs>242</Paragraphs>
  <Slides>17</Slides>
  <Notes>6</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17</vt:i4>
      </vt:variant>
    </vt:vector>
  </HeadingPairs>
  <TitlesOfParts>
    <vt:vector size="35" baseType="lpstr">
      <vt:lpstr>Arial</vt:lpstr>
      <vt:lpstr>Calibri</vt:lpstr>
      <vt:lpstr>Cascadia Code</vt:lpstr>
      <vt:lpstr>Cascadia Mono</vt:lpstr>
      <vt:lpstr>Consolas</vt:lpstr>
      <vt:lpstr>Segoe UI</vt:lpstr>
      <vt:lpstr>Segoe UI Light</vt:lpstr>
      <vt:lpstr>Segoe UI Semibold</vt:lpstr>
      <vt:lpstr>Source Sans Pro</vt:lpstr>
      <vt:lpstr>Avanade_Luminous</vt:lpstr>
      <vt:lpstr>2_Aurora Divider</vt:lpstr>
      <vt:lpstr>Highly Confidential</vt:lpstr>
      <vt:lpstr>Confidential</vt:lpstr>
      <vt:lpstr>Restricted</vt:lpstr>
      <vt:lpstr>Unrestricted</vt:lpstr>
      <vt:lpstr>1_Confidential</vt:lpstr>
      <vt:lpstr>1_Highly Confidential</vt:lpstr>
      <vt:lpstr>1_Restricted</vt:lpstr>
      <vt:lpstr>C# Professional Level 1 </vt:lpstr>
      <vt:lpstr>Chapter Agenda</vt:lpstr>
      <vt:lpstr>Think Worldwide</vt:lpstr>
      <vt:lpstr>Defining the Culture</vt:lpstr>
      <vt:lpstr>The CultureInfo class members</vt:lpstr>
      <vt:lpstr>How to use it</vt:lpstr>
      <vt:lpstr>Demo</vt:lpstr>
      <vt:lpstr>Managing localization resource</vt:lpstr>
      <vt:lpstr>Resource file</vt:lpstr>
      <vt:lpstr>Culture &amp; International apps</vt:lpstr>
      <vt:lpstr>Date &amp; Time</vt:lpstr>
      <vt:lpstr>The DateTime structure</vt:lpstr>
      <vt:lpstr>Demos</vt:lpstr>
      <vt:lpstr>What time is it? Take a guess!</vt:lpstr>
      <vt:lpstr>Playing with TimeZone</vt:lpstr>
      <vt:lpstr>Playing with Date and Time</vt:lpstr>
      <vt:lpstr>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Thibault Falise</dc:creator>
  <cp:keywords/>
  <dc:description/>
  <cp:lastModifiedBy>Guillaume Lesur</cp:lastModifiedBy>
  <cp:revision>1</cp:revision>
  <dcterms:created xsi:type="dcterms:W3CDTF">2017-02-20T13:38:19Z</dcterms:created>
  <dcterms:modified xsi:type="dcterms:W3CDTF">2023-05-10T16:44:29Z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0x010100F2A53B87EFB7244EADCC789ED2C2340C</vt:lpwstr>
  </property>
  <property fmtid="{D5CDD505-2E9C-101B-9397-08002B2CF9AE}" pid="3" name="MSIP_Label_236020b0-6d69-48c1-9bb5-c586c1062b70_Enabled">
    <vt:lpwstr>True</vt:lpwstr>
  </property>
  <property fmtid="{D5CDD505-2E9C-101B-9397-08002B2CF9AE}" pid="4" name="MSIP_Label_236020b0-6d69-48c1-9bb5-c586c1062b70_SiteId">
    <vt:lpwstr>cf36141c-ddd7-45a7-b073-111f66d0b30c</vt:lpwstr>
  </property>
  <property fmtid="{D5CDD505-2E9C-101B-9397-08002B2CF9AE}" pid="5" name="MSIP_Label_236020b0-6d69-48c1-9bb5-c586c1062b70_Owner">
    <vt:lpwstr>thibault.falise@avanade.com</vt:lpwstr>
  </property>
  <property fmtid="{D5CDD505-2E9C-101B-9397-08002B2CF9AE}" pid="6" name="MSIP_Label_236020b0-6d69-48c1-9bb5-c586c1062b70_SetDate">
    <vt:lpwstr>2020-03-12T21:38:04.4862285Z</vt:lpwstr>
  </property>
  <property fmtid="{D5CDD505-2E9C-101B-9397-08002B2CF9AE}" pid="7" name="MSIP_Label_236020b0-6d69-48c1-9bb5-c586c1062b70_Name">
    <vt:lpwstr>Confidential</vt:lpwstr>
  </property>
  <property fmtid="{D5CDD505-2E9C-101B-9397-08002B2CF9AE}" pid="8" name="MSIP_Label_236020b0-6d69-48c1-9bb5-c586c1062b70_Application">
    <vt:lpwstr>Microsoft Azure Information Protection</vt:lpwstr>
  </property>
  <property fmtid="{D5CDD505-2E9C-101B-9397-08002B2CF9AE}" pid="9" name="MSIP_Label_236020b0-6d69-48c1-9bb5-c586c1062b70_ActionId">
    <vt:lpwstr>5d66ffb3-eaa0-44c8-a764-934ad69487d9</vt:lpwstr>
  </property>
  <property fmtid="{D5CDD505-2E9C-101B-9397-08002B2CF9AE}" pid="10" name="MSIP_Label_236020b0-6d69-48c1-9bb5-c586c1062b70_Extended_MSFT_Method">
    <vt:lpwstr>Automatic</vt:lpwstr>
  </property>
  <property fmtid="{D5CDD505-2E9C-101B-9397-08002B2CF9AE}" pid="11" name="MSIP_Label_5fae8262-b78e-4366-8929-a5d6aac95320_Enabled">
    <vt:lpwstr>True</vt:lpwstr>
  </property>
  <property fmtid="{D5CDD505-2E9C-101B-9397-08002B2CF9AE}" pid="12" name="MSIP_Label_5fae8262-b78e-4366-8929-a5d6aac95320_SiteId">
    <vt:lpwstr>cf36141c-ddd7-45a7-b073-111f66d0b30c</vt:lpwstr>
  </property>
  <property fmtid="{D5CDD505-2E9C-101B-9397-08002B2CF9AE}" pid="13" name="MSIP_Label_5fae8262-b78e-4366-8929-a5d6aac95320_Owner">
    <vt:lpwstr>thibault.falise@avanade.com</vt:lpwstr>
  </property>
  <property fmtid="{D5CDD505-2E9C-101B-9397-08002B2CF9AE}" pid="14" name="MSIP_Label_5fae8262-b78e-4366-8929-a5d6aac95320_SetDate">
    <vt:lpwstr>2020-03-12T21:38:04.4862285Z</vt:lpwstr>
  </property>
  <property fmtid="{D5CDD505-2E9C-101B-9397-08002B2CF9AE}" pid="15" name="MSIP_Label_5fae8262-b78e-4366-8929-a5d6aac95320_Name">
    <vt:lpwstr>Recipients Have Full Control</vt:lpwstr>
  </property>
  <property fmtid="{D5CDD505-2E9C-101B-9397-08002B2CF9AE}" pid="16" name="MSIP_Label_5fae8262-b78e-4366-8929-a5d6aac95320_Application">
    <vt:lpwstr>Microsoft Azure Information Protection</vt:lpwstr>
  </property>
  <property fmtid="{D5CDD505-2E9C-101B-9397-08002B2CF9AE}" pid="17" name="MSIP_Label_5fae8262-b78e-4366-8929-a5d6aac95320_ActionId">
    <vt:lpwstr>5d66ffb3-eaa0-44c8-a764-934ad69487d9</vt:lpwstr>
  </property>
  <property fmtid="{D5CDD505-2E9C-101B-9397-08002B2CF9AE}" pid="18" name="MSIP_Label_5fae8262-b78e-4366-8929-a5d6aac95320_Parent">
    <vt:lpwstr>236020b0-6d69-48c1-9bb5-c586c1062b70</vt:lpwstr>
  </property>
  <property fmtid="{D5CDD505-2E9C-101B-9397-08002B2CF9AE}" pid="19" name="MSIP_Label_5fae8262-b78e-4366-8929-a5d6aac95320_Extended_MSFT_Method">
    <vt:lpwstr>Automatic</vt:lpwstr>
  </property>
  <property fmtid="{D5CDD505-2E9C-101B-9397-08002B2CF9AE}" pid="20" name="Sensitivity">
    <vt:lpwstr>Confidential Recipients Have Full Control</vt:lpwstr>
  </property>
  <property fmtid="{D5CDD505-2E9C-101B-9397-08002B2CF9AE}" pid="21" name="xd_ProgID">
    <vt:lpwstr/>
  </property>
  <property fmtid="{D5CDD505-2E9C-101B-9397-08002B2CF9AE}" pid="22" name="ComplianceAssetId">
    <vt:lpwstr/>
  </property>
  <property fmtid="{D5CDD505-2E9C-101B-9397-08002B2CF9AE}" pid="23" name="TemplateUrl">
    <vt:lpwstr/>
  </property>
  <property fmtid="{D5CDD505-2E9C-101B-9397-08002B2CF9AE}" pid="24" name="_ExtendedDescription">
    <vt:lpwstr/>
  </property>
  <property fmtid="{D5CDD505-2E9C-101B-9397-08002B2CF9AE}" pid="25" name="TriggerFlowInfo">
    <vt:lpwstr/>
  </property>
  <property fmtid="{D5CDD505-2E9C-101B-9397-08002B2CF9AE}" pid="26" name="xd_Signature">
    <vt:bool>false</vt:bool>
  </property>
</Properties>
</file>