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2f1af9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2f1af9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12f1af99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12f1af99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2f1af9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2f1af9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2f1af99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2f1af99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12f1af99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12f1af99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 A1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de la technologie d’Indoor Positioning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Utilisation d’une technologie basée sur les ondes radiofréquences : </a:t>
            </a:r>
            <a:r>
              <a:rPr b="1" lang="en"/>
              <a:t>WiFi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Seul technologie avec le WiFi implémentable rapidement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Pas besoin d’achat </a:t>
            </a:r>
            <a:r>
              <a:rPr lang="en"/>
              <a:t>de hardware</a:t>
            </a:r>
            <a:r>
              <a:rPr lang="en"/>
              <a:t> externe (DW1000 ou beacon BLE)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Utilisation de Raspberry Pi 3 ( A notre disposition à </a:t>
            </a:r>
            <a:r>
              <a:rPr lang="en"/>
              <a:t>l'école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de la méthode </a:t>
            </a:r>
            <a:r>
              <a:rPr lang="en"/>
              <a:t>d’Indoor Positioning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09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Méthode basé sur la force du signal reçu en dB.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→ Données facilement exploitable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→ Bas besoin d’algorithme compliqués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→ Rapide à mettre en place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Relevé de données en plusieurs points pour fingerprint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550" y="2078875"/>
            <a:ext cx="4018649" cy="1907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6654825" y="2272025"/>
            <a:ext cx="1740300" cy="11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654825" y="2733825"/>
            <a:ext cx="1740300" cy="11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677850" y="3195625"/>
            <a:ext cx="1740300" cy="11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677850" y="3657425"/>
            <a:ext cx="1740300" cy="117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5321650" y="3986800"/>
            <a:ext cx="3186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Exemple de relevé des forces des signaux reçus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5849275" y="2256575"/>
            <a:ext cx="2568900" cy="2312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Dispositif à mettre en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35883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Utilisation de 3 Raspberry Pi 3 en Hotspot WiFi sur une surface carré délimitée (5mx5m)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75" y="2078863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75" y="4418100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438" y="2078863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623" y="1676803"/>
            <a:ext cx="340025" cy="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086" y="1738853"/>
            <a:ext cx="340025" cy="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636" y="4078078"/>
            <a:ext cx="340025" cy="3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5849275" y="2256575"/>
            <a:ext cx="2568900" cy="2312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Dispositif à mettre en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29450" y="2078875"/>
            <a:ext cx="35883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Utilisation de 3 Raspberry Pi 3 en Hotspot WiFi sur une surface carré délimitée (5mx5m)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Relevé RSSI en différents points pour création d’une base de données (précision à définir)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75" y="2078863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75" y="4418100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438" y="2078863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623" y="1676803"/>
            <a:ext cx="340025" cy="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086" y="1738853"/>
            <a:ext cx="340025" cy="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636" y="4078078"/>
            <a:ext cx="340025" cy="3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6266950" y="2697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6495550" y="2697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6724150" y="2697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952750" y="2697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181350" y="2697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7409950" y="2697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638550" y="2697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867150" y="2697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6266950" y="2926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6495550" y="2926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724150" y="2926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952750" y="2926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7181350" y="2926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7409950" y="2926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7638550" y="2926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7867150" y="2926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266950" y="31546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6495550" y="31546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724150" y="31546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6952750" y="31546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7181350" y="31546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7409950" y="31546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7638550" y="31546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7867150" y="31546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266950" y="33832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6495550" y="33832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724150" y="33832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6952750" y="33832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7181350" y="33832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7409950" y="33832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7638550" y="33832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7867150" y="33832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6266950" y="36118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495550" y="36118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724150" y="36118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6952750" y="36118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7181350" y="36118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7409950" y="36118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7638550" y="36118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7867150" y="36118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6266950" y="3840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6495550" y="3840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6724150" y="3840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6952750" y="3840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7181350" y="3840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7409950" y="3840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7638550" y="3840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867150" y="38404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6266950" y="4069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6495550" y="4069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6724150" y="4069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6952750" y="4069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7181350" y="4069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409950" y="4069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638550" y="4069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867150" y="4069025"/>
            <a:ext cx="154800" cy="154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/>
          <p:nvPr/>
        </p:nvSpPr>
        <p:spPr>
          <a:xfrm>
            <a:off x="5849250" y="2356925"/>
            <a:ext cx="2568900" cy="23127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Dispositif à mettre en place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729450" y="2078875"/>
            <a:ext cx="35883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Utilisation de 3 Raspberry Pi 3 en Hotspot WiFi sur une surface carré délimitée (5mx5m)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Relevé RSSI en différents points pour création d’une base de donnée</a:t>
            </a:r>
            <a:r>
              <a:rPr lang="en"/>
              <a:t>s (précision à définir)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Localisation par comparaison des signaux du robot et de la BDD (Fingerprint)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75" y="2078863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975" y="4418100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438" y="2078863"/>
            <a:ext cx="833319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623" y="1676803"/>
            <a:ext cx="340025" cy="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086" y="1738853"/>
            <a:ext cx="340025" cy="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3636" y="4078078"/>
            <a:ext cx="340025" cy="3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7030" y="3096605"/>
            <a:ext cx="833325" cy="83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/>
        </p:nvSpPr>
        <p:spPr>
          <a:xfrm>
            <a:off x="6871400" y="2327788"/>
            <a:ext cx="4455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Lato"/>
                <a:ea typeface="Lato"/>
                <a:cs typeface="Lato"/>
                <a:sym typeface="Lato"/>
              </a:rPr>
              <a:t>?</a:t>
            </a:r>
            <a:endParaRPr b="1"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