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8" r:id="rId4"/>
    <p:sldId id="279" r:id="rId5"/>
    <p:sldId id="280" r:id="rId6"/>
    <p:sldId id="281" r:id="rId7"/>
    <p:sldId id="260" r:id="rId8"/>
    <p:sldId id="261" r:id="rId9"/>
    <p:sldId id="262" r:id="rId10"/>
    <p:sldId id="263" r:id="rId11"/>
    <p:sldId id="283" r:id="rId12"/>
    <p:sldId id="284" r:id="rId13"/>
    <p:sldId id="264" r:id="rId14"/>
    <p:sldId id="286" r:id="rId15"/>
    <p:sldId id="287" r:id="rId16"/>
    <p:sldId id="288" r:id="rId17"/>
    <p:sldId id="289" r:id="rId18"/>
    <p:sldId id="290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57" r:id="rId29"/>
    <p:sldId id="275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9143B5E-D087-4EF8-AAB1-DCC95791DE71}">
          <p14:sldIdLst>
            <p14:sldId id="258"/>
          </p14:sldIdLst>
        </p14:section>
        <p14:section name="About" id="{C6A202AE-E4F2-40BE-831A-A0EFDD6FE173}">
          <p14:sldIdLst>
            <p14:sldId id="259"/>
            <p14:sldId id="278"/>
            <p14:sldId id="279"/>
            <p14:sldId id="280"/>
            <p14:sldId id="281"/>
          </p14:sldIdLst>
        </p14:section>
        <p14:section name="Team" id="{DA456943-37CA-46A2-A854-09A5EE567746}">
          <p14:sldIdLst>
            <p14:sldId id="260"/>
            <p14:sldId id="261"/>
            <p14:sldId id="262"/>
          </p14:sldIdLst>
        </p14:section>
        <p14:section name="Team Detail" id="{DAE099E1-6BAA-4566-8970-59622A60B807}">
          <p14:sldIdLst>
            <p14:sldId id="263"/>
            <p14:sldId id="283"/>
            <p14:sldId id="284"/>
          </p14:sldIdLst>
        </p14:section>
        <p14:section name="Services" id="{436E8BDC-E58C-4EA1-B5D1-E6EDC124441E}">
          <p14:sldIdLst>
            <p14:sldId id="264"/>
            <p14:sldId id="286"/>
            <p14:sldId id="287"/>
            <p14:sldId id="288"/>
            <p14:sldId id="289"/>
            <p14:sldId id="290"/>
          </p14:sldIdLst>
        </p14:section>
        <p14:section name="Case Studies" id="{9EA21CA0-8DD9-47B0-9496-CF94DA935B49}">
          <p14:sldIdLst>
            <p14:sldId id="265"/>
            <p14:sldId id="266"/>
          </p14:sldIdLst>
        </p14:section>
        <p14:section name="Break Slides" id="{E4EE21D8-E50A-4875-9531-4E15F3C90AF0}">
          <p14:sldIdLst>
            <p14:sldId id="267"/>
          </p14:sldIdLst>
        </p14:section>
        <p14:section name="Portfolio" id="{04667124-2B98-41C0-B54F-28D88501920F}">
          <p14:sldIdLst>
            <p14:sldId id="268"/>
            <p14:sldId id="269"/>
            <p14:sldId id="270"/>
          </p14:sldIdLst>
        </p14:section>
        <p14:section name="Mockup" id="{890D6651-EC75-44C1-8250-EB03B7C04405}">
          <p14:sldIdLst>
            <p14:sldId id="271"/>
            <p14:sldId id="272"/>
            <p14:sldId id="273"/>
          </p14:sldIdLst>
        </p14:section>
        <p14:section name="Pricing Plans" id="{E0ADD533-49C3-4958-8BF7-D554F7DE9C97}">
          <p14:sldIdLst>
            <p14:sldId id="257"/>
          </p14:sldIdLst>
        </p14:section>
        <p14:section name="Contact Us" id="{88B345D9-2F11-43F8-80DA-960DD8625950}">
          <p14:sldIdLst>
            <p14:sldId id="275"/>
          </p14:sldIdLst>
        </p14:section>
        <p14:section name="End" id="{940D2274-C293-4EAA-8385-829812EE264F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5135"/>
  </p:normalViewPr>
  <p:slideViewPr>
    <p:cSldViewPr snapToGrid="0" showGuides="1">
      <p:cViewPr varScale="1">
        <p:scale>
          <a:sx n="109" d="100"/>
          <a:sy n="109" d="100"/>
        </p:scale>
        <p:origin x="23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285B-45C5-4720-B052-BFEBF5E5D174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DD9-D6EB-4130-B6DB-C884516651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648450" y="1524000"/>
            <a:ext cx="1447800" cy="1447800"/>
          </a:xfrm>
          <a:custGeom>
            <a:avLst/>
            <a:gdLst>
              <a:gd name="connsiteX0" fmla="*/ 0 w 1447800"/>
              <a:gd name="connsiteY0" fmla="*/ 0 h 1447800"/>
              <a:gd name="connsiteX1" fmla="*/ 1447800 w 1447800"/>
              <a:gd name="connsiteY1" fmla="*/ 0 h 1447800"/>
              <a:gd name="connsiteX2" fmla="*/ 1447800 w 1447800"/>
              <a:gd name="connsiteY2" fmla="*/ 1447800 h 1447800"/>
              <a:gd name="connsiteX3" fmla="*/ 0 w 1447800"/>
              <a:gd name="connsiteY3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447800">
                <a:moveTo>
                  <a:pt x="0" y="0"/>
                </a:moveTo>
                <a:lnTo>
                  <a:pt x="1447800" y="0"/>
                </a:lnTo>
                <a:lnTo>
                  <a:pt x="1447800" y="1447800"/>
                </a:lnTo>
                <a:lnTo>
                  <a:pt x="0" y="14478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648450" y="3886200"/>
            <a:ext cx="1447800" cy="1447800"/>
          </a:xfrm>
          <a:custGeom>
            <a:avLst/>
            <a:gdLst>
              <a:gd name="connsiteX0" fmla="*/ 0 w 1447800"/>
              <a:gd name="connsiteY0" fmla="*/ 0 h 1447800"/>
              <a:gd name="connsiteX1" fmla="*/ 1447800 w 1447800"/>
              <a:gd name="connsiteY1" fmla="*/ 0 h 1447800"/>
              <a:gd name="connsiteX2" fmla="*/ 1447800 w 1447800"/>
              <a:gd name="connsiteY2" fmla="*/ 1447800 h 1447800"/>
              <a:gd name="connsiteX3" fmla="*/ 0 w 1447800"/>
              <a:gd name="connsiteY3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447800">
                <a:moveTo>
                  <a:pt x="0" y="0"/>
                </a:moveTo>
                <a:lnTo>
                  <a:pt x="1447800" y="0"/>
                </a:lnTo>
                <a:lnTo>
                  <a:pt x="1447800" y="1447800"/>
                </a:lnTo>
                <a:lnTo>
                  <a:pt x="0" y="14478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094514" y="1330717"/>
            <a:ext cx="2627086" cy="4196567"/>
          </a:xfrm>
          <a:custGeom>
            <a:avLst/>
            <a:gdLst>
              <a:gd name="connsiteX0" fmla="*/ 0 w 2627086"/>
              <a:gd name="connsiteY0" fmla="*/ 0 h 4196567"/>
              <a:gd name="connsiteX1" fmla="*/ 2627086 w 2627086"/>
              <a:gd name="connsiteY1" fmla="*/ 0 h 4196567"/>
              <a:gd name="connsiteX2" fmla="*/ 2627086 w 2627086"/>
              <a:gd name="connsiteY2" fmla="*/ 4196567 h 4196567"/>
              <a:gd name="connsiteX3" fmla="*/ 0 w 2627086"/>
              <a:gd name="connsiteY3" fmla="*/ 4196567 h 4196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7086" h="4196567">
                <a:moveTo>
                  <a:pt x="0" y="0"/>
                </a:moveTo>
                <a:lnTo>
                  <a:pt x="2627086" y="0"/>
                </a:lnTo>
                <a:lnTo>
                  <a:pt x="2627086" y="4196567"/>
                </a:lnTo>
                <a:lnTo>
                  <a:pt x="0" y="4196567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54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0" y="833438"/>
            <a:ext cx="3581400" cy="5191125"/>
          </a:xfrm>
          <a:custGeom>
            <a:avLst/>
            <a:gdLst>
              <a:gd name="connsiteX0" fmla="*/ 0 w 3581400"/>
              <a:gd name="connsiteY0" fmla="*/ 0 h 5191125"/>
              <a:gd name="connsiteX1" fmla="*/ 3581400 w 3581400"/>
              <a:gd name="connsiteY1" fmla="*/ 0 h 5191125"/>
              <a:gd name="connsiteX2" fmla="*/ 3581400 w 3581400"/>
              <a:gd name="connsiteY2" fmla="*/ 5191125 h 5191125"/>
              <a:gd name="connsiteX3" fmla="*/ 0 w 3581400"/>
              <a:gd name="connsiteY3" fmla="*/ 5191125 h 519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5191125">
                <a:moveTo>
                  <a:pt x="0" y="0"/>
                </a:moveTo>
                <a:lnTo>
                  <a:pt x="3581400" y="0"/>
                </a:lnTo>
                <a:lnTo>
                  <a:pt x="3581400" y="5191125"/>
                </a:lnTo>
                <a:lnTo>
                  <a:pt x="0" y="5191125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61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617615" y="1367684"/>
            <a:ext cx="4122632" cy="4122632"/>
          </a:xfrm>
          <a:custGeom>
            <a:avLst/>
            <a:gdLst>
              <a:gd name="connsiteX0" fmla="*/ 2061316 w 4122632"/>
              <a:gd name="connsiteY0" fmla="*/ 0 h 4122632"/>
              <a:gd name="connsiteX1" fmla="*/ 3213817 w 4122632"/>
              <a:gd name="connsiteY1" fmla="*/ 352041 h 4122632"/>
              <a:gd name="connsiteX2" fmla="*/ 3302184 w 4122632"/>
              <a:gd name="connsiteY2" fmla="*/ 418120 h 4122632"/>
              <a:gd name="connsiteX3" fmla="*/ 3445402 w 4122632"/>
              <a:gd name="connsiteY3" fmla="*/ 274902 h 4122632"/>
              <a:gd name="connsiteX4" fmla="*/ 3501982 w 4122632"/>
              <a:gd name="connsiteY4" fmla="*/ 317211 h 4122632"/>
              <a:gd name="connsiteX5" fmla="*/ 3938484 w 4122632"/>
              <a:gd name="connsiteY5" fmla="*/ 797599 h 4122632"/>
              <a:gd name="connsiteX6" fmla="*/ 3973654 w 4122632"/>
              <a:gd name="connsiteY6" fmla="*/ 855489 h 4122632"/>
              <a:gd name="connsiteX7" fmla="*/ 3827180 w 4122632"/>
              <a:gd name="connsiteY7" fmla="*/ 1001962 h 4122632"/>
              <a:gd name="connsiteX8" fmla="*/ 3873842 w 4122632"/>
              <a:gd name="connsiteY8" fmla="*/ 1078770 h 4122632"/>
              <a:gd name="connsiteX9" fmla="*/ 4122632 w 4122632"/>
              <a:gd name="connsiteY9" fmla="*/ 2061316 h 4122632"/>
              <a:gd name="connsiteX10" fmla="*/ 2061316 w 4122632"/>
              <a:gd name="connsiteY10" fmla="*/ 4122632 h 4122632"/>
              <a:gd name="connsiteX11" fmla="*/ 1078770 w 4122632"/>
              <a:gd name="connsiteY11" fmla="*/ 3873842 h 4122632"/>
              <a:gd name="connsiteX12" fmla="*/ 1001962 w 4122632"/>
              <a:gd name="connsiteY12" fmla="*/ 3827180 h 4122632"/>
              <a:gd name="connsiteX13" fmla="*/ 858435 w 4122632"/>
              <a:gd name="connsiteY13" fmla="*/ 3970708 h 4122632"/>
              <a:gd name="connsiteX14" fmla="*/ 800544 w 4122632"/>
              <a:gd name="connsiteY14" fmla="*/ 3935539 h 4122632"/>
              <a:gd name="connsiteX15" fmla="*/ 320156 w 4122632"/>
              <a:gd name="connsiteY15" fmla="*/ 3499036 h 4122632"/>
              <a:gd name="connsiteX16" fmla="*/ 277847 w 4122632"/>
              <a:gd name="connsiteY16" fmla="*/ 3442458 h 4122632"/>
              <a:gd name="connsiteX17" fmla="*/ 418121 w 4122632"/>
              <a:gd name="connsiteY17" fmla="*/ 3302185 h 4122632"/>
              <a:gd name="connsiteX18" fmla="*/ 352041 w 4122632"/>
              <a:gd name="connsiteY18" fmla="*/ 3213818 h 4122632"/>
              <a:gd name="connsiteX19" fmla="*/ 0 w 4122632"/>
              <a:gd name="connsiteY19" fmla="*/ 2061316 h 4122632"/>
              <a:gd name="connsiteX20" fmla="*/ 2061316 w 4122632"/>
              <a:gd name="connsiteY20" fmla="*/ 0 h 4122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22632" h="4122632">
                <a:moveTo>
                  <a:pt x="2061316" y="0"/>
                </a:moveTo>
                <a:cubicBezTo>
                  <a:pt x="2488229" y="0"/>
                  <a:pt x="2884829" y="129781"/>
                  <a:pt x="3213817" y="352041"/>
                </a:cubicBezTo>
                <a:lnTo>
                  <a:pt x="3302184" y="418120"/>
                </a:lnTo>
                <a:lnTo>
                  <a:pt x="3445402" y="274902"/>
                </a:lnTo>
                <a:lnTo>
                  <a:pt x="3501982" y="317211"/>
                </a:lnTo>
                <a:cubicBezTo>
                  <a:pt x="3669425" y="455398"/>
                  <a:pt x="3816630" y="617232"/>
                  <a:pt x="3938484" y="797599"/>
                </a:cubicBezTo>
                <a:lnTo>
                  <a:pt x="3973654" y="855489"/>
                </a:lnTo>
                <a:lnTo>
                  <a:pt x="3827180" y="1001962"/>
                </a:lnTo>
                <a:lnTo>
                  <a:pt x="3873842" y="1078770"/>
                </a:lnTo>
                <a:cubicBezTo>
                  <a:pt x="4032506" y="1370846"/>
                  <a:pt x="4122632" y="1705555"/>
                  <a:pt x="4122632" y="2061316"/>
                </a:cubicBezTo>
                <a:cubicBezTo>
                  <a:pt x="4122632" y="3199750"/>
                  <a:pt x="3199749" y="4122632"/>
                  <a:pt x="2061316" y="4122632"/>
                </a:cubicBezTo>
                <a:cubicBezTo>
                  <a:pt x="1705555" y="4122632"/>
                  <a:pt x="1370846" y="4032508"/>
                  <a:pt x="1078770" y="3873842"/>
                </a:cubicBezTo>
                <a:lnTo>
                  <a:pt x="1001962" y="3827180"/>
                </a:lnTo>
                <a:lnTo>
                  <a:pt x="858435" y="3970708"/>
                </a:lnTo>
                <a:lnTo>
                  <a:pt x="800544" y="3935539"/>
                </a:lnTo>
                <a:cubicBezTo>
                  <a:pt x="620177" y="3813684"/>
                  <a:pt x="458343" y="3666480"/>
                  <a:pt x="320156" y="3499036"/>
                </a:cubicBezTo>
                <a:lnTo>
                  <a:pt x="277847" y="3442458"/>
                </a:lnTo>
                <a:lnTo>
                  <a:pt x="418121" y="3302185"/>
                </a:lnTo>
                <a:lnTo>
                  <a:pt x="352041" y="3213818"/>
                </a:lnTo>
                <a:cubicBezTo>
                  <a:pt x="129781" y="2884830"/>
                  <a:pt x="0" y="2488229"/>
                  <a:pt x="0" y="2061316"/>
                </a:cubicBezTo>
                <a:cubicBezTo>
                  <a:pt x="0" y="922883"/>
                  <a:pt x="922883" y="0"/>
                  <a:pt x="2061316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12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2000" y="1028700"/>
            <a:ext cx="3581400" cy="4800600"/>
          </a:xfrm>
          <a:custGeom>
            <a:avLst/>
            <a:gdLst>
              <a:gd name="connsiteX0" fmla="*/ 0 w 3581400"/>
              <a:gd name="connsiteY0" fmla="*/ 0 h 4800600"/>
              <a:gd name="connsiteX1" fmla="*/ 3581400 w 3581400"/>
              <a:gd name="connsiteY1" fmla="*/ 0 h 4800600"/>
              <a:gd name="connsiteX2" fmla="*/ 3581400 w 3581400"/>
              <a:gd name="connsiteY2" fmla="*/ 4800600 h 4800600"/>
              <a:gd name="connsiteX3" fmla="*/ 0 w 358140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4800600">
                <a:moveTo>
                  <a:pt x="0" y="0"/>
                </a:moveTo>
                <a:lnTo>
                  <a:pt x="3581400" y="0"/>
                </a:lnTo>
                <a:lnTo>
                  <a:pt x="3581400" y="4800600"/>
                </a:lnTo>
                <a:lnTo>
                  <a:pt x="0" y="48006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22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857750" y="2286000"/>
            <a:ext cx="2476500" cy="1485900"/>
          </a:xfrm>
          <a:custGeom>
            <a:avLst/>
            <a:gdLst>
              <a:gd name="connsiteX0" fmla="*/ 0 w 2476500"/>
              <a:gd name="connsiteY0" fmla="*/ 0 h 1485900"/>
              <a:gd name="connsiteX1" fmla="*/ 2476500 w 2476500"/>
              <a:gd name="connsiteY1" fmla="*/ 0 h 1485900"/>
              <a:gd name="connsiteX2" fmla="*/ 2476500 w 2476500"/>
              <a:gd name="connsiteY2" fmla="*/ 1485900 h 1485900"/>
              <a:gd name="connsiteX3" fmla="*/ 0 w 2476500"/>
              <a:gd name="connsiteY3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1485900">
                <a:moveTo>
                  <a:pt x="0" y="0"/>
                </a:moveTo>
                <a:lnTo>
                  <a:pt x="2476500" y="0"/>
                </a:lnTo>
                <a:lnTo>
                  <a:pt x="2476500" y="1485900"/>
                </a:lnTo>
                <a:lnTo>
                  <a:pt x="0" y="14859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172450" y="2286000"/>
            <a:ext cx="2476500" cy="1485900"/>
          </a:xfrm>
          <a:custGeom>
            <a:avLst/>
            <a:gdLst>
              <a:gd name="connsiteX0" fmla="*/ 0 w 2476500"/>
              <a:gd name="connsiteY0" fmla="*/ 0 h 1485900"/>
              <a:gd name="connsiteX1" fmla="*/ 2476500 w 2476500"/>
              <a:gd name="connsiteY1" fmla="*/ 0 h 1485900"/>
              <a:gd name="connsiteX2" fmla="*/ 2476500 w 2476500"/>
              <a:gd name="connsiteY2" fmla="*/ 1485900 h 1485900"/>
              <a:gd name="connsiteX3" fmla="*/ 0 w 2476500"/>
              <a:gd name="connsiteY3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1485900">
                <a:moveTo>
                  <a:pt x="0" y="0"/>
                </a:moveTo>
                <a:lnTo>
                  <a:pt x="2476500" y="0"/>
                </a:lnTo>
                <a:lnTo>
                  <a:pt x="2476500" y="1485900"/>
                </a:lnTo>
                <a:lnTo>
                  <a:pt x="0" y="14859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1543050" y="2286000"/>
            <a:ext cx="2476500" cy="1485900"/>
          </a:xfrm>
          <a:custGeom>
            <a:avLst/>
            <a:gdLst>
              <a:gd name="connsiteX0" fmla="*/ 0 w 2476500"/>
              <a:gd name="connsiteY0" fmla="*/ 0 h 1485900"/>
              <a:gd name="connsiteX1" fmla="*/ 2476500 w 2476500"/>
              <a:gd name="connsiteY1" fmla="*/ 0 h 1485900"/>
              <a:gd name="connsiteX2" fmla="*/ 2476500 w 2476500"/>
              <a:gd name="connsiteY2" fmla="*/ 1485900 h 1485900"/>
              <a:gd name="connsiteX3" fmla="*/ 0 w 2476500"/>
              <a:gd name="connsiteY3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1485900">
                <a:moveTo>
                  <a:pt x="0" y="0"/>
                </a:moveTo>
                <a:lnTo>
                  <a:pt x="2476500" y="0"/>
                </a:lnTo>
                <a:lnTo>
                  <a:pt x="2476500" y="1485900"/>
                </a:lnTo>
                <a:lnTo>
                  <a:pt x="0" y="14859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99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0" y="781050"/>
            <a:ext cx="3638550" cy="5295900"/>
          </a:xfrm>
          <a:custGeom>
            <a:avLst/>
            <a:gdLst>
              <a:gd name="connsiteX0" fmla="*/ 0 w 3638550"/>
              <a:gd name="connsiteY0" fmla="*/ 0 h 5295900"/>
              <a:gd name="connsiteX1" fmla="*/ 3638550 w 3638550"/>
              <a:gd name="connsiteY1" fmla="*/ 0 h 5295900"/>
              <a:gd name="connsiteX2" fmla="*/ 3638550 w 3638550"/>
              <a:gd name="connsiteY2" fmla="*/ 5295900 h 5295900"/>
              <a:gd name="connsiteX3" fmla="*/ 0 w 3638550"/>
              <a:gd name="connsiteY3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8550" h="5295900">
                <a:moveTo>
                  <a:pt x="0" y="0"/>
                </a:moveTo>
                <a:lnTo>
                  <a:pt x="3638550" y="0"/>
                </a:lnTo>
                <a:lnTo>
                  <a:pt x="3638550" y="5295900"/>
                </a:lnTo>
                <a:lnTo>
                  <a:pt x="0" y="52959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67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493662" y="0"/>
            <a:ext cx="7698339" cy="3040644"/>
          </a:xfrm>
          <a:custGeom>
            <a:avLst/>
            <a:gdLst>
              <a:gd name="connsiteX0" fmla="*/ 0 w 7698339"/>
              <a:gd name="connsiteY0" fmla="*/ 0 h 3040644"/>
              <a:gd name="connsiteX1" fmla="*/ 7698302 w 7698339"/>
              <a:gd name="connsiteY1" fmla="*/ 0 h 3040644"/>
              <a:gd name="connsiteX2" fmla="*/ 7698339 w 7698339"/>
              <a:gd name="connsiteY2" fmla="*/ 1 h 3040644"/>
              <a:gd name="connsiteX3" fmla="*/ 7698339 w 7698339"/>
              <a:gd name="connsiteY3" fmla="*/ 2192580 h 3040644"/>
              <a:gd name="connsiteX4" fmla="*/ 7500772 w 7698339"/>
              <a:gd name="connsiteY4" fmla="*/ 2393983 h 3040644"/>
              <a:gd name="connsiteX5" fmla="*/ 5879064 w 7698339"/>
              <a:gd name="connsiteY5" fmla="*/ 3038476 h 3040644"/>
              <a:gd name="connsiteX6" fmla="*/ 3564490 w 7698339"/>
              <a:gd name="connsiteY6" fmla="*/ 1733551 h 3040644"/>
              <a:gd name="connsiteX7" fmla="*/ 764140 w 7698339"/>
              <a:gd name="connsiteY7" fmla="*/ 1581151 h 3040644"/>
              <a:gd name="connsiteX8" fmla="*/ 1677 w 7698339"/>
              <a:gd name="connsiteY8" fmla="*/ 83311 h 304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98339" h="3040644">
                <a:moveTo>
                  <a:pt x="0" y="0"/>
                </a:moveTo>
                <a:lnTo>
                  <a:pt x="7698302" y="0"/>
                </a:lnTo>
                <a:lnTo>
                  <a:pt x="7698339" y="1"/>
                </a:lnTo>
                <a:lnTo>
                  <a:pt x="7698339" y="2192580"/>
                </a:lnTo>
                <a:lnTo>
                  <a:pt x="7500772" y="2393983"/>
                </a:lnTo>
                <a:cubicBezTo>
                  <a:pt x="7062266" y="2786194"/>
                  <a:pt x="6415775" y="3068353"/>
                  <a:pt x="5879064" y="3038476"/>
                </a:cubicBezTo>
                <a:cubicBezTo>
                  <a:pt x="5163449" y="2998640"/>
                  <a:pt x="4361414" y="1968501"/>
                  <a:pt x="3564490" y="1733551"/>
                </a:cubicBezTo>
                <a:cubicBezTo>
                  <a:pt x="2767564" y="1498601"/>
                  <a:pt x="1399139" y="1914526"/>
                  <a:pt x="764140" y="1581151"/>
                </a:cubicBezTo>
                <a:cubicBezTo>
                  <a:pt x="369126" y="1373769"/>
                  <a:pt x="34663" y="644944"/>
                  <a:pt x="1677" y="83311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0" y="4158062"/>
            <a:ext cx="12192000" cy="2699939"/>
          </a:xfrm>
          <a:custGeom>
            <a:avLst/>
            <a:gdLst>
              <a:gd name="connsiteX0" fmla="*/ 0 w 12192000"/>
              <a:gd name="connsiteY0" fmla="*/ 0 h 2699939"/>
              <a:gd name="connsiteX1" fmla="*/ 12192000 w 12192000"/>
              <a:gd name="connsiteY1" fmla="*/ 0 h 2699939"/>
              <a:gd name="connsiteX2" fmla="*/ 12192000 w 12192000"/>
              <a:gd name="connsiteY2" fmla="*/ 2699939 h 2699939"/>
              <a:gd name="connsiteX3" fmla="*/ 0 w 12192000"/>
              <a:gd name="connsiteY3" fmla="*/ 2699939 h 269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99939">
                <a:moveTo>
                  <a:pt x="0" y="0"/>
                </a:moveTo>
                <a:lnTo>
                  <a:pt x="12192000" y="0"/>
                </a:lnTo>
                <a:lnTo>
                  <a:pt x="12192000" y="2699939"/>
                </a:lnTo>
                <a:lnTo>
                  <a:pt x="0" y="269993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252685" y="963385"/>
            <a:ext cx="3004458" cy="4931229"/>
          </a:xfrm>
          <a:custGeom>
            <a:avLst/>
            <a:gdLst>
              <a:gd name="connsiteX0" fmla="*/ 0 w 3004458"/>
              <a:gd name="connsiteY0" fmla="*/ 0 h 4931229"/>
              <a:gd name="connsiteX1" fmla="*/ 3004458 w 3004458"/>
              <a:gd name="connsiteY1" fmla="*/ 0 h 4931229"/>
              <a:gd name="connsiteX2" fmla="*/ 3004458 w 3004458"/>
              <a:gd name="connsiteY2" fmla="*/ 4931229 h 4931229"/>
              <a:gd name="connsiteX3" fmla="*/ 0 w 3004458"/>
              <a:gd name="connsiteY3" fmla="*/ 4931229 h 493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4458" h="4931229">
                <a:moveTo>
                  <a:pt x="0" y="0"/>
                </a:moveTo>
                <a:lnTo>
                  <a:pt x="3004458" y="0"/>
                </a:lnTo>
                <a:lnTo>
                  <a:pt x="3004458" y="4931229"/>
                </a:lnTo>
                <a:lnTo>
                  <a:pt x="0" y="493122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8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978822" y="1076325"/>
            <a:ext cx="5117179" cy="5150047"/>
          </a:xfrm>
          <a:custGeom>
            <a:avLst/>
            <a:gdLst>
              <a:gd name="connsiteX0" fmla="*/ 1226661 w 5117179"/>
              <a:gd name="connsiteY0" fmla="*/ 1666371 h 5150047"/>
              <a:gd name="connsiteX1" fmla="*/ 1155964 w 5117179"/>
              <a:gd name="connsiteY1" fmla="*/ 1701561 h 5150047"/>
              <a:gd name="connsiteX2" fmla="*/ 1154606 w 5117179"/>
              <a:gd name="connsiteY2" fmla="*/ 1711869 h 5150047"/>
              <a:gd name="connsiteX3" fmla="*/ 1151336 w 5117179"/>
              <a:gd name="connsiteY3" fmla="*/ 1709981 h 5150047"/>
              <a:gd name="connsiteX4" fmla="*/ 1121820 w 5117179"/>
              <a:gd name="connsiteY4" fmla="*/ 1767640 h 5150047"/>
              <a:gd name="connsiteX5" fmla="*/ 1833284 w 5117179"/>
              <a:gd name="connsiteY5" fmla="*/ 3965596 h 5150047"/>
              <a:gd name="connsiteX6" fmla="*/ 4092502 w 5117179"/>
              <a:gd name="connsiteY6" fmla="*/ 3482764 h 5150047"/>
              <a:gd name="connsiteX7" fmla="*/ 4127677 w 5117179"/>
              <a:gd name="connsiteY7" fmla="*/ 3428372 h 5150047"/>
              <a:gd name="connsiteX8" fmla="*/ 4124407 w 5117179"/>
              <a:gd name="connsiteY8" fmla="*/ 3426484 h 5150047"/>
              <a:gd name="connsiteX9" fmla="*/ 4132656 w 5117179"/>
              <a:gd name="connsiteY9" fmla="*/ 3420155 h 5150047"/>
              <a:gd name="connsiteX10" fmla="*/ 4106508 w 5117179"/>
              <a:gd name="connsiteY10" fmla="*/ 3322569 h 5150047"/>
              <a:gd name="connsiteX11" fmla="*/ 4008922 w 5117179"/>
              <a:gd name="connsiteY11" fmla="*/ 3348717 h 5150047"/>
              <a:gd name="connsiteX12" fmla="*/ 4007564 w 5117179"/>
              <a:gd name="connsiteY12" fmla="*/ 3359025 h 5150047"/>
              <a:gd name="connsiteX13" fmla="*/ 4004058 w 5117179"/>
              <a:gd name="connsiteY13" fmla="*/ 3357001 h 5150047"/>
              <a:gd name="connsiteX14" fmla="*/ 3976817 w 5117179"/>
              <a:gd name="connsiteY14" fmla="*/ 3399123 h 5150047"/>
              <a:gd name="connsiteX15" fmla="*/ 1904653 w 5117179"/>
              <a:gd name="connsiteY15" fmla="*/ 3841978 h 5150047"/>
              <a:gd name="connsiteX16" fmla="*/ 1252095 w 5117179"/>
              <a:gd name="connsiteY16" fmla="*/ 1826004 h 5150047"/>
              <a:gd name="connsiteX17" fmla="*/ 1274954 w 5117179"/>
              <a:gd name="connsiteY17" fmla="*/ 1781352 h 5150047"/>
              <a:gd name="connsiteX18" fmla="*/ 1271449 w 5117179"/>
              <a:gd name="connsiteY18" fmla="*/ 1779328 h 5150047"/>
              <a:gd name="connsiteX19" fmla="*/ 1279698 w 5117179"/>
              <a:gd name="connsiteY19" fmla="*/ 1772999 h 5150047"/>
              <a:gd name="connsiteX20" fmla="*/ 1253550 w 5117179"/>
              <a:gd name="connsiteY20" fmla="*/ 1675412 h 5150047"/>
              <a:gd name="connsiteX21" fmla="*/ 1226661 w 5117179"/>
              <a:gd name="connsiteY21" fmla="*/ 1666371 h 5150047"/>
              <a:gd name="connsiteX22" fmla="*/ 408033 w 5117179"/>
              <a:gd name="connsiteY22" fmla="*/ 1111686 h 5150047"/>
              <a:gd name="connsiteX23" fmla="*/ 450943 w 5117179"/>
              <a:gd name="connsiteY23" fmla="*/ 1126115 h 5150047"/>
              <a:gd name="connsiteX24" fmla="*/ 492673 w 5117179"/>
              <a:gd name="connsiteY24" fmla="*/ 1281851 h 5150047"/>
              <a:gd name="connsiteX25" fmla="*/ 479508 w 5117179"/>
              <a:gd name="connsiteY25" fmla="*/ 1291952 h 5150047"/>
              <a:gd name="connsiteX26" fmla="*/ 485102 w 5117179"/>
              <a:gd name="connsiteY26" fmla="*/ 1295181 h 5150047"/>
              <a:gd name="connsiteX27" fmla="*/ 448622 w 5117179"/>
              <a:gd name="connsiteY27" fmla="*/ 1366440 h 5150047"/>
              <a:gd name="connsiteX28" fmla="*/ 1490028 w 5117179"/>
              <a:gd name="connsiteY28" fmla="*/ 4583698 h 5150047"/>
              <a:gd name="connsiteX29" fmla="*/ 4796958 w 5117179"/>
              <a:gd name="connsiteY29" fmla="*/ 3876953 h 5150047"/>
              <a:gd name="connsiteX30" fmla="*/ 4840430 w 5117179"/>
              <a:gd name="connsiteY30" fmla="*/ 3809731 h 5150047"/>
              <a:gd name="connsiteX31" fmla="*/ 4846027 w 5117179"/>
              <a:gd name="connsiteY31" fmla="*/ 3812962 h 5150047"/>
              <a:gd name="connsiteX32" fmla="*/ 4848192 w 5117179"/>
              <a:gd name="connsiteY32" fmla="*/ 3796511 h 5150047"/>
              <a:gd name="connsiteX33" fmla="*/ 5003928 w 5117179"/>
              <a:gd name="connsiteY33" fmla="*/ 3754782 h 5150047"/>
              <a:gd name="connsiteX34" fmla="*/ 5045657 w 5117179"/>
              <a:gd name="connsiteY34" fmla="*/ 3910518 h 5150047"/>
              <a:gd name="connsiteX35" fmla="*/ 5032493 w 5117179"/>
              <a:gd name="connsiteY35" fmla="*/ 3920619 h 5150047"/>
              <a:gd name="connsiteX36" fmla="*/ 5037712 w 5117179"/>
              <a:gd name="connsiteY36" fmla="*/ 3923632 h 5150047"/>
              <a:gd name="connsiteX37" fmla="*/ 4981576 w 5117179"/>
              <a:gd name="connsiteY37" fmla="*/ 4010434 h 5150047"/>
              <a:gd name="connsiteX38" fmla="*/ 1376131 w 5117179"/>
              <a:gd name="connsiteY38" fmla="*/ 4780977 h 5150047"/>
              <a:gd name="connsiteX39" fmla="*/ 240718 w 5117179"/>
              <a:gd name="connsiteY39" fmla="*/ 1273298 h 5150047"/>
              <a:gd name="connsiteX40" fmla="*/ 287823 w 5117179"/>
              <a:gd name="connsiteY40" fmla="*/ 1181282 h 5150047"/>
              <a:gd name="connsiteX41" fmla="*/ 293042 w 5117179"/>
              <a:gd name="connsiteY41" fmla="*/ 1184295 h 5150047"/>
              <a:gd name="connsiteX42" fmla="*/ 295207 w 5117179"/>
              <a:gd name="connsiteY42" fmla="*/ 1167844 h 5150047"/>
              <a:gd name="connsiteX43" fmla="*/ 408033 w 5117179"/>
              <a:gd name="connsiteY43" fmla="*/ 1111686 h 5150047"/>
              <a:gd name="connsiteX44" fmla="*/ 2893038 w 5117179"/>
              <a:gd name="connsiteY44" fmla="*/ 509457 h 5150047"/>
              <a:gd name="connsiteX45" fmla="*/ 2775947 w 5117179"/>
              <a:gd name="connsiteY45" fmla="*/ 509512 h 5150047"/>
              <a:gd name="connsiteX46" fmla="*/ 1436508 w 5117179"/>
              <a:gd name="connsiteY46" fmla="*/ 1222584 h 5150047"/>
              <a:gd name="connsiteX47" fmla="*/ 1408005 w 5117179"/>
              <a:gd name="connsiteY47" fmla="*/ 1266658 h 5150047"/>
              <a:gd name="connsiteX48" fmla="*/ 1406299 w 5117179"/>
              <a:gd name="connsiteY48" fmla="*/ 1267968 h 5150047"/>
              <a:gd name="connsiteX49" fmla="*/ 1406079 w 5117179"/>
              <a:gd name="connsiteY49" fmla="*/ 1269636 h 5150047"/>
              <a:gd name="connsiteX50" fmla="*/ 1399156 w 5117179"/>
              <a:gd name="connsiteY50" fmla="*/ 1280342 h 5150047"/>
              <a:gd name="connsiteX51" fmla="*/ 1404280 w 5117179"/>
              <a:gd name="connsiteY51" fmla="*/ 1283300 h 5150047"/>
              <a:gd name="connsiteX52" fmla="*/ 1399163 w 5117179"/>
              <a:gd name="connsiteY52" fmla="*/ 1322176 h 5150047"/>
              <a:gd name="connsiteX53" fmla="*/ 1432447 w 5117179"/>
              <a:gd name="connsiteY53" fmla="*/ 1365554 h 5150047"/>
              <a:gd name="connsiteX54" fmla="*/ 1486655 w 5117179"/>
              <a:gd name="connsiteY54" fmla="*/ 1372690 h 5150047"/>
              <a:gd name="connsiteX55" fmla="*/ 1517764 w 5117179"/>
              <a:gd name="connsiteY55" fmla="*/ 1348820 h 5150047"/>
              <a:gd name="connsiteX56" fmla="*/ 1522773 w 5117179"/>
              <a:gd name="connsiteY56" fmla="*/ 1351712 h 5150047"/>
              <a:gd name="connsiteX57" fmla="*/ 1552189 w 5117179"/>
              <a:gd name="connsiteY57" fmla="*/ 1306226 h 5150047"/>
              <a:gd name="connsiteX58" fmla="*/ 3624353 w 5117179"/>
              <a:gd name="connsiteY58" fmla="*/ 863371 h 5150047"/>
              <a:gd name="connsiteX59" fmla="*/ 4276911 w 5117179"/>
              <a:gd name="connsiteY59" fmla="*/ 2879345 h 5150047"/>
              <a:gd name="connsiteX60" fmla="*/ 4252227 w 5117179"/>
              <a:gd name="connsiteY60" fmla="*/ 2927563 h 5150047"/>
              <a:gd name="connsiteX61" fmla="*/ 4257239 w 5117179"/>
              <a:gd name="connsiteY61" fmla="*/ 2930457 h 5150047"/>
              <a:gd name="connsiteX62" fmla="*/ 4252121 w 5117179"/>
              <a:gd name="connsiteY62" fmla="*/ 2969332 h 5150047"/>
              <a:gd name="connsiteX63" fmla="*/ 4285405 w 5117179"/>
              <a:gd name="connsiteY63" fmla="*/ 3012710 h 5150047"/>
              <a:gd name="connsiteX64" fmla="*/ 4339613 w 5117179"/>
              <a:gd name="connsiteY64" fmla="*/ 3019846 h 5150047"/>
              <a:gd name="connsiteX65" fmla="*/ 4370722 w 5117179"/>
              <a:gd name="connsiteY65" fmla="*/ 2995976 h 5150047"/>
              <a:gd name="connsiteX66" fmla="*/ 4375846 w 5117179"/>
              <a:gd name="connsiteY66" fmla="*/ 2998935 h 5150047"/>
              <a:gd name="connsiteX67" fmla="*/ 4381656 w 5117179"/>
              <a:gd name="connsiteY67" fmla="*/ 2987586 h 5150047"/>
              <a:gd name="connsiteX68" fmla="*/ 4382991 w 5117179"/>
              <a:gd name="connsiteY68" fmla="*/ 2986562 h 5150047"/>
              <a:gd name="connsiteX69" fmla="*/ 4383272 w 5117179"/>
              <a:gd name="connsiteY69" fmla="*/ 2984429 h 5150047"/>
              <a:gd name="connsiteX70" fmla="*/ 4407190 w 5117179"/>
              <a:gd name="connsiteY70" fmla="*/ 2937708 h 5150047"/>
              <a:gd name="connsiteX71" fmla="*/ 3695725 w 5117179"/>
              <a:gd name="connsiteY71" fmla="*/ 739753 h 5150047"/>
              <a:gd name="connsiteX72" fmla="*/ 2893038 w 5117179"/>
              <a:gd name="connsiteY72" fmla="*/ 509457 h 5150047"/>
              <a:gd name="connsiteX73" fmla="*/ 2764504 w 5117179"/>
              <a:gd name="connsiteY73" fmla="*/ 0 h 5150047"/>
              <a:gd name="connsiteX74" fmla="*/ 5117179 w 5117179"/>
              <a:gd name="connsiteY74" fmla="*/ 2352675 h 5150047"/>
              <a:gd name="connsiteX75" fmla="*/ 2764504 w 5117179"/>
              <a:gd name="connsiteY75" fmla="*/ 4705350 h 5150047"/>
              <a:gd name="connsiteX76" fmla="*/ 411829 w 5117179"/>
              <a:gd name="connsiteY76" fmla="*/ 2352675 h 5150047"/>
              <a:gd name="connsiteX77" fmla="*/ 2764504 w 5117179"/>
              <a:gd name="connsiteY77" fmla="*/ 0 h 515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117179" h="5150047">
                <a:moveTo>
                  <a:pt x="1226661" y="1666371"/>
                </a:moveTo>
                <a:cubicBezTo>
                  <a:pt x="1199034" y="1662943"/>
                  <a:pt x="1170759" y="1675934"/>
                  <a:pt x="1155964" y="1701561"/>
                </a:cubicBezTo>
                <a:lnTo>
                  <a:pt x="1154606" y="1711869"/>
                </a:lnTo>
                <a:lnTo>
                  <a:pt x="1151336" y="1709981"/>
                </a:lnTo>
                <a:lnTo>
                  <a:pt x="1121820" y="1767640"/>
                </a:lnTo>
                <a:cubicBezTo>
                  <a:pt x="763603" y="2564663"/>
                  <a:pt x="1060232" y="3519274"/>
                  <a:pt x="1833284" y="3965596"/>
                </a:cubicBezTo>
                <a:cubicBezTo>
                  <a:pt x="2606336" y="4411918"/>
                  <a:pt x="3581367" y="4191500"/>
                  <a:pt x="4092502" y="3482764"/>
                </a:cubicBezTo>
                <a:lnTo>
                  <a:pt x="4127677" y="3428372"/>
                </a:lnTo>
                <a:lnTo>
                  <a:pt x="4124407" y="3426484"/>
                </a:lnTo>
                <a:lnTo>
                  <a:pt x="4132656" y="3420155"/>
                </a:lnTo>
                <a:cubicBezTo>
                  <a:pt x="4152383" y="3385987"/>
                  <a:pt x="4140676" y="3342296"/>
                  <a:pt x="4106508" y="3322569"/>
                </a:cubicBezTo>
                <a:cubicBezTo>
                  <a:pt x="4072340" y="3302842"/>
                  <a:pt x="4028649" y="3314549"/>
                  <a:pt x="4008922" y="3348717"/>
                </a:cubicBezTo>
                <a:lnTo>
                  <a:pt x="4007564" y="3359025"/>
                </a:lnTo>
                <a:lnTo>
                  <a:pt x="4004058" y="3357001"/>
                </a:lnTo>
                <a:lnTo>
                  <a:pt x="3976817" y="3399123"/>
                </a:lnTo>
                <a:cubicBezTo>
                  <a:pt x="3508004" y="4049178"/>
                  <a:pt x="2613699" y="4251346"/>
                  <a:pt x="1904653" y="3841978"/>
                </a:cubicBezTo>
                <a:cubicBezTo>
                  <a:pt x="1195608" y="3432611"/>
                  <a:pt x="923539" y="2557036"/>
                  <a:pt x="1252095" y="1826004"/>
                </a:cubicBezTo>
                <a:lnTo>
                  <a:pt x="1274954" y="1781352"/>
                </a:lnTo>
                <a:lnTo>
                  <a:pt x="1271449" y="1779328"/>
                </a:lnTo>
                <a:lnTo>
                  <a:pt x="1279698" y="1772999"/>
                </a:lnTo>
                <a:cubicBezTo>
                  <a:pt x="1299425" y="1738830"/>
                  <a:pt x="1287718" y="1695139"/>
                  <a:pt x="1253550" y="1675412"/>
                </a:cubicBezTo>
                <a:cubicBezTo>
                  <a:pt x="1245008" y="1670481"/>
                  <a:pt x="1235870" y="1667514"/>
                  <a:pt x="1226661" y="1666371"/>
                </a:cubicBezTo>
                <a:close/>
                <a:moveTo>
                  <a:pt x="408033" y="1111686"/>
                </a:moveTo>
                <a:cubicBezTo>
                  <a:pt x="422729" y="1113509"/>
                  <a:pt x="437311" y="1118244"/>
                  <a:pt x="450943" y="1126115"/>
                </a:cubicBezTo>
                <a:cubicBezTo>
                  <a:pt x="505472" y="1157597"/>
                  <a:pt x="524155" y="1227322"/>
                  <a:pt x="492673" y="1281851"/>
                </a:cubicBezTo>
                <a:lnTo>
                  <a:pt x="479508" y="1291952"/>
                </a:lnTo>
                <a:lnTo>
                  <a:pt x="485102" y="1295181"/>
                </a:lnTo>
                <a:lnTo>
                  <a:pt x="448622" y="1366440"/>
                </a:lnTo>
                <a:cubicBezTo>
                  <a:pt x="-75715" y="2533082"/>
                  <a:pt x="358475" y="3930395"/>
                  <a:pt x="1490028" y="4583698"/>
                </a:cubicBezTo>
                <a:cubicBezTo>
                  <a:pt x="2621582" y="5237001"/>
                  <a:pt x="4048786" y="4914364"/>
                  <a:pt x="4796958" y="3876953"/>
                </a:cubicBezTo>
                <a:lnTo>
                  <a:pt x="4840430" y="3809731"/>
                </a:lnTo>
                <a:lnTo>
                  <a:pt x="4846027" y="3812962"/>
                </a:lnTo>
                <a:lnTo>
                  <a:pt x="4848192" y="3796511"/>
                </a:lnTo>
                <a:cubicBezTo>
                  <a:pt x="4879674" y="3741983"/>
                  <a:pt x="4949400" y="3723300"/>
                  <a:pt x="5003928" y="3754782"/>
                </a:cubicBezTo>
                <a:cubicBezTo>
                  <a:pt x="5058457" y="3786264"/>
                  <a:pt x="5077139" y="3855989"/>
                  <a:pt x="5045657" y="3910518"/>
                </a:cubicBezTo>
                <a:lnTo>
                  <a:pt x="5032493" y="3920619"/>
                </a:lnTo>
                <a:lnTo>
                  <a:pt x="5037712" y="3923632"/>
                </a:lnTo>
                <a:lnTo>
                  <a:pt x="4981576" y="4010434"/>
                </a:lnTo>
                <a:cubicBezTo>
                  <a:pt x="4165866" y="5141494"/>
                  <a:pt x="2609831" y="5493255"/>
                  <a:pt x="1376131" y="4780977"/>
                </a:cubicBezTo>
                <a:cubicBezTo>
                  <a:pt x="142431" y="4068701"/>
                  <a:pt x="-330954" y="2545254"/>
                  <a:pt x="240718" y="1273298"/>
                </a:cubicBezTo>
                <a:lnTo>
                  <a:pt x="287823" y="1181282"/>
                </a:lnTo>
                <a:lnTo>
                  <a:pt x="293042" y="1184295"/>
                </a:lnTo>
                <a:lnTo>
                  <a:pt x="295207" y="1167844"/>
                </a:lnTo>
                <a:cubicBezTo>
                  <a:pt x="318819" y="1126948"/>
                  <a:pt x="363942" y="1106215"/>
                  <a:pt x="408033" y="1111686"/>
                </a:cubicBezTo>
                <a:close/>
                <a:moveTo>
                  <a:pt x="2893038" y="509457"/>
                </a:moveTo>
                <a:cubicBezTo>
                  <a:pt x="2853948" y="508145"/>
                  <a:pt x="2814895" y="508170"/>
                  <a:pt x="2775947" y="509512"/>
                </a:cubicBezTo>
                <a:cubicBezTo>
                  <a:pt x="2256635" y="527414"/>
                  <a:pt x="1755967" y="779624"/>
                  <a:pt x="1436508" y="1222584"/>
                </a:cubicBezTo>
                <a:lnTo>
                  <a:pt x="1408005" y="1266658"/>
                </a:lnTo>
                <a:lnTo>
                  <a:pt x="1406299" y="1267968"/>
                </a:lnTo>
                <a:lnTo>
                  <a:pt x="1406079" y="1269636"/>
                </a:lnTo>
                <a:lnTo>
                  <a:pt x="1399156" y="1280342"/>
                </a:lnTo>
                <a:lnTo>
                  <a:pt x="1404280" y="1283300"/>
                </a:lnTo>
                <a:lnTo>
                  <a:pt x="1399163" y="1322176"/>
                </a:lnTo>
                <a:cubicBezTo>
                  <a:pt x="1403894" y="1339836"/>
                  <a:pt x="1415363" y="1355690"/>
                  <a:pt x="1432447" y="1365554"/>
                </a:cubicBezTo>
                <a:cubicBezTo>
                  <a:pt x="1449531" y="1375417"/>
                  <a:pt x="1468995" y="1377422"/>
                  <a:pt x="1486655" y="1372690"/>
                </a:cubicBezTo>
                <a:lnTo>
                  <a:pt x="1517764" y="1348820"/>
                </a:lnTo>
                <a:lnTo>
                  <a:pt x="1522773" y="1351712"/>
                </a:lnTo>
                <a:lnTo>
                  <a:pt x="1552189" y="1306226"/>
                </a:lnTo>
                <a:cubicBezTo>
                  <a:pt x="2021003" y="656172"/>
                  <a:pt x="2915308" y="454004"/>
                  <a:pt x="3624353" y="863371"/>
                </a:cubicBezTo>
                <a:cubicBezTo>
                  <a:pt x="4333399" y="1272739"/>
                  <a:pt x="4605469" y="2148313"/>
                  <a:pt x="4276911" y="2879345"/>
                </a:cubicBezTo>
                <a:lnTo>
                  <a:pt x="4252227" y="2927563"/>
                </a:lnTo>
                <a:lnTo>
                  <a:pt x="4257239" y="2930457"/>
                </a:lnTo>
                <a:lnTo>
                  <a:pt x="4252121" y="2969332"/>
                </a:lnTo>
                <a:cubicBezTo>
                  <a:pt x="4256853" y="2986992"/>
                  <a:pt x="4268321" y="3002846"/>
                  <a:pt x="4285405" y="3012710"/>
                </a:cubicBezTo>
                <a:cubicBezTo>
                  <a:pt x="4302489" y="3022573"/>
                  <a:pt x="4321954" y="3024579"/>
                  <a:pt x="4339613" y="3019846"/>
                </a:cubicBezTo>
                <a:lnTo>
                  <a:pt x="4370722" y="2995976"/>
                </a:lnTo>
                <a:lnTo>
                  <a:pt x="4375846" y="2998935"/>
                </a:lnTo>
                <a:lnTo>
                  <a:pt x="4381656" y="2987586"/>
                </a:lnTo>
                <a:lnTo>
                  <a:pt x="4382991" y="2986562"/>
                </a:lnTo>
                <a:lnTo>
                  <a:pt x="4383272" y="2984429"/>
                </a:lnTo>
                <a:lnTo>
                  <a:pt x="4407190" y="2937708"/>
                </a:lnTo>
                <a:cubicBezTo>
                  <a:pt x="4765406" y="2140685"/>
                  <a:pt x="4468778" y="1186075"/>
                  <a:pt x="3695725" y="739753"/>
                </a:cubicBezTo>
                <a:cubicBezTo>
                  <a:pt x="3442068" y="593303"/>
                  <a:pt x="3166664" y="518639"/>
                  <a:pt x="2893038" y="509457"/>
                </a:cubicBezTo>
                <a:close/>
                <a:moveTo>
                  <a:pt x="2764504" y="0"/>
                </a:moveTo>
                <a:cubicBezTo>
                  <a:pt x="4063851" y="0"/>
                  <a:pt x="5117179" y="1053328"/>
                  <a:pt x="5117179" y="2352675"/>
                </a:cubicBezTo>
                <a:cubicBezTo>
                  <a:pt x="5117179" y="3652022"/>
                  <a:pt x="4063851" y="4705350"/>
                  <a:pt x="2764504" y="4705350"/>
                </a:cubicBezTo>
                <a:cubicBezTo>
                  <a:pt x="1465157" y="4705350"/>
                  <a:pt x="411829" y="3652022"/>
                  <a:pt x="411829" y="2352675"/>
                </a:cubicBezTo>
                <a:cubicBezTo>
                  <a:pt x="411829" y="1053328"/>
                  <a:pt x="1465157" y="0"/>
                  <a:pt x="2764504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77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800600" y="2133599"/>
            <a:ext cx="2590800" cy="2556453"/>
          </a:xfrm>
          <a:custGeom>
            <a:avLst/>
            <a:gdLst>
              <a:gd name="connsiteX0" fmla="*/ 0 w 2590800"/>
              <a:gd name="connsiteY0" fmla="*/ 0 h 2556453"/>
              <a:gd name="connsiteX1" fmla="*/ 2590800 w 2590800"/>
              <a:gd name="connsiteY1" fmla="*/ 0 h 2556453"/>
              <a:gd name="connsiteX2" fmla="*/ 2590800 w 2590800"/>
              <a:gd name="connsiteY2" fmla="*/ 2556453 h 2556453"/>
              <a:gd name="connsiteX3" fmla="*/ 0 w 2590800"/>
              <a:gd name="connsiteY3" fmla="*/ 2556453 h 255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2556453">
                <a:moveTo>
                  <a:pt x="0" y="0"/>
                </a:moveTo>
                <a:lnTo>
                  <a:pt x="2590800" y="0"/>
                </a:lnTo>
                <a:lnTo>
                  <a:pt x="2590800" y="2556453"/>
                </a:lnTo>
                <a:lnTo>
                  <a:pt x="0" y="255645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284513" y="1158296"/>
            <a:ext cx="1295400" cy="1295400"/>
          </a:xfrm>
          <a:custGeom>
            <a:avLst/>
            <a:gdLst>
              <a:gd name="connsiteX0" fmla="*/ 0 w 1295400"/>
              <a:gd name="connsiteY0" fmla="*/ 0 h 1295400"/>
              <a:gd name="connsiteX1" fmla="*/ 1295400 w 1295400"/>
              <a:gd name="connsiteY1" fmla="*/ 0 h 1295400"/>
              <a:gd name="connsiteX2" fmla="*/ 1295400 w 1295400"/>
              <a:gd name="connsiteY2" fmla="*/ 1295400 h 1295400"/>
              <a:gd name="connsiteX3" fmla="*/ 0 w 1295400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5400" h="1295400">
                <a:moveTo>
                  <a:pt x="0" y="0"/>
                </a:moveTo>
                <a:lnTo>
                  <a:pt x="1295400" y="0"/>
                </a:lnTo>
                <a:lnTo>
                  <a:pt x="1295400" y="1295400"/>
                </a:lnTo>
                <a:lnTo>
                  <a:pt x="0" y="12954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284513" y="4412886"/>
            <a:ext cx="1295400" cy="1295400"/>
          </a:xfrm>
          <a:custGeom>
            <a:avLst/>
            <a:gdLst>
              <a:gd name="connsiteX0" fmla="*/ 0 w 1295400"/>
              <a:gd name="connsiteY0" fmla="*/ 0 h 1295400"/>
              <a:gd name="connsiteX1" fmla="*/ 1295400 w 1295400"/>
              <a:gd name="connsiteY1" fmla="*/ 0 h 1295400"/>
              <a:gd name="connsiteX2" fmla="*/ 1295400 w 1295400"/>
              <a:gd name="connsiteY2" fmla="*/ 1295400 h 1295400"/>
              <a:gd name="connsiteX3" fmla="*/ 0 w 1295400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5400" h="1295400">
                <a:moveTo>
                  <a:pt x="0" y="0"/>
                </a:moveTo>
                <a:lnTo>
                  <a:pt x="1295400" y="0"/>
                </a:lnTo>
                <a:lnTo>
                  <a:pt x="1295400" y="1295400"/>
                </a:lnTo>
                <a:lnTo>
                  <a:pt x="0" y="12954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55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2133602" y="2486407"/>
            <a:ext cx="1277257" cy="1277257"/>
          </a:xfrm>
          <a:custGeom>
            <a:avLst/>
            <a:gdLst>
              <a:gd name="connsiteX0" fmla="*/ 0 w 1277257"/>
              <a:gd name="connsiteY0" fmla="*/ 0 h 1277257"/>
              <a:gd name="connsiteX1" fmla="*/ 1277257 w 1277257"/>
              <a:gd name="connsiteY1" fmla="*/ 0 h 1277257"/>
              <a:gd name="connsiteX2" fmla="*/ 1277257 w 1277257"/>
              <a:gd name="connsiteY2" fmla="*/ 1277257 h 1277257"/>
              <a:gd name="connsiteX3" fmla="*/ 0 w 1277257"/>
              <a:gd name="connsiteY3" fmla="*/ 1277257 h 127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257" h="1277257">
                <a:moveTo>
                  <a:pt x="0" y="0"/>
                </a:moveTo>
                <a:lnTo>
                  <a:pt x="1277257" y="0"/>
                </a:lnTo>
                <a:lnTo>
                  <a:pt x="1277257" y="1277257"/>
                </a:lnTo>
                <a:lnTo>
                  <a:pt x="0" y="1277257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457372" y="4111172"/>
            <a:ext cx="1277257" cy="1277257"/>
          </a:xfrm>
          <a:custGeom>
            <a:avLst/>
            <a:gdLst>
              <a:gd name="connsiteX0" fmla="*/ 0 w 1277257"/>
              <a:gd name="connsiteY0" fmla="*/ 0 h 1277257"/>
              <a:gd name="connsiteX1" fmla="*/ 1277257 w 1277257"/>
              <a:gd name="connsiteY1" fmla="*/ 0 h 1277257"/>
              <a:gd name="connsiteX2" fmla="*/ 1277257 w 1277257"/>
              <a:gd name="connsiteY2" fmla="*/ 1277257 h 1277257"/>
              <a:gd name="connsiteX3" fmla="*/ 0 w 1277257"/>
              <a:gd name="connsiteY3" fmla="*/ 1277257 h 127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257" h="1277257">
                <a:moveTo>
                  <a:pt x="0" y="0"/>
                </a:moveTo>
                <a:lnTo>
                  <a:pt x="1277257" y="0"/>
                </a:lnTo>
                <a:lnTo>
                  <a:pt x="1277257" y="1277257"/>
                </a:lnTo>
                <a:lnTo>
                  <a:pt x="0" y="1277257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781142" y="2486407"/>
            <a:ext cx="1277257" cy="1277257"/>
          </a:xfrm>
          <a:custGeom>
            <a:avLst/>
            <a:gdLst>
              <a:gd name="connsiteX0" fmla="*/ 0 w 1277257"/>
              <a:gd name="connsiteY0" fmla="*/ 0 h 1277257"/>
              <a:gd name="connsiteX1" fmla="*/ 1277257 w 1277257"/>
              <a:gd name="connsiteY1" fmla="*/ 0 h 1277257"/>
              <a:gd name="connsiteX2" fmla="*/ 1277257 w 1277257"/>
              <a:gd name="connsiteY2" fmla="*/ 1277257 h 1277257"/>
              <a:gd name="connsiteX3" fmla="*/ 0 w 1277257"/>
              <a:gd name="connsiteY3" fmla="*/ 1277257 h 127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257" h="1277257">
                <a:moveTo>
                  <a:pt x="0" y="0"/>
                </a:moveTo>
                <a:lnTo>
                  <a:pt x="1277257" y="0"/>
                </a:lnTo>
                <a:lnTo>
                  <a:pt x="1277257" y="1277257"/>
                </a:lnTo>
                <a:lnTo>
                  <a:pt x="0" y="1277257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24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77257"/>
              <a:gd name="connsiteY0" fmla="*/ 0 h 1277257"/>
              <a:gd name="connsiteX1" fmla="*/ 1277257 w 1277257"/>
              <a:gd name="connsiteY1" fmla="*/ 0 h 1277257"/>
              <a:gd name="connsiteX2" fmla="*/ 1277257 w 1277257"/>
              <a:gd name="connsiteY2" fmla="*/ 1277257 h 1277257"/>
              <a:gd name="connsiteX3" fmla="*/ 0 w 1277257"/>
              <a:gd name="connsiteY3" fmla="*/ 1277257 h 127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257" h="1277257">
                <a:moveTo>
                  <a:pt x="0" y="0"/>
                </a:moveTo>
                <a:lnTo>
                  <a:pt x="1277257" y="0"/>
                </a:lnTo>
                <a:lnTo>
                  <a:pt x="1277257" y="1277257"/>
                </a:lnTo>
                <a:lnTo>
                  <a:pt x="0" y="1277257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03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456226" y="409717"/>
            <a:ext cx="6086675" cy="6143608"/>
          </a:xfrm>
          <a:custGeom>
            <a:avLst/>
            <a:gdLst>
              <a:gd name="connsiteX0" fmla="*/ 1316026 w 6086675"/>
              <a:gd name="connsiteY0" fmla="*/ 439753 h 6143608"/>
              <a:gd name="connsiteX1" fmla="*/ 2632052 w 6086675"/>
              <a:gd name="connsiteY1" fmla="*/ 1755779 h 6143608"/>
              <a:gd name="connsiteX2" fmla="*/ 1316026 w 6086675"/>
              <a:gd name="connsiteY2" fmla="*/ 3071805 h 6143608"/>
              <a:gd name="connsiteX3" fmla="*/ 0 w 6086675"/>
              <a:gd name="connsiteY3" fmla="*/ 1755779 h 6143608"/>
              <a:gd name="connsiteX4" fmla="*/ 1316026 w 6086675"/>
              <a:gd name="connsiteY4" fmla="*/ 439753 h 6143608"/>
              <a:gd name="connsiteX5" fmla="*/ 4776891 w 6086675"/>
              <a:gd name="connsiteY5" fmla="*/ 377 h 6143608"/>
              <a:gd name="connsiteX6" fmla="*/ 5306758 w 6086675"/>
              <a:gd name="connsiteY6" fmla="*/ 150223 h 6143608"/>
              <a:gd name="connsiteX7" fmla="*/ 5526549 w 6086675"/>
              <a:gd name="connsiteY7" fmla="*/ 277119 h 6143608"/>
              <a:gd name="connsiteX8" fmla="*/ 5936453 w 6086675"/>
              <a:gd name="connsiteY8" fmla="*/ 1806902 h 6143608"/>
              <a:gd name="connsiteX9" fmla="*/ 3756044 w 6086675"/>
              <a:gd name="connsiteY9" fmla="*/ 5583482 h 6143608"/>
              <a:gd name="connsiteX10" fmla="*/ 2226261 w 6086675"/>
              <a:gd name="connsiteY10" fmla="*/ 5993386 h 6143608"/>
              <a:gd name="connsiteX11" fmla="*/ 2006470 w 6086675"/>
              <a:gd name="connsiteY11" fmla="*/ 5866489 h 6143608"/>
              <a:gd name="connsiteX12" fmla="*/ 1596566 w 6086675"/>
              <a:gd name="connsiteY12" fmla="*/ 4336706 h 6143608"/>
              <a:gd name="connsiteX13" fmla="*/ 3776975 w 6086675"/>
              <a:gd name="connsiteY13" fmla="*/ 560127 h 6143608"/>
              <a:gd name="connsiteX14" fmla="*/ 4776891 w 6086675"/>
              <a:gd name="connsiteY14" fmla="*/ 377 h 614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6675" h="6143608">
                <a:moveTo>
                  <a:pt x="1316026" y="439753"/>
                </a:moveTo>
                <a:cubicBezTo>
                  <a:pt x="2042847" y="439753"/>
                  <a:pt x="2632052" y="1028958"/>
                  <a:pt x="2632052" y="1755779"/>
                </a:cubicBezTo>
                <a:cubicBezTo>
                  <a:pt x="2632052" y="2482600"/>
                  <a:pt x="2042847" y="3071805"/>
                  <a:pt x="1316026" y="3071805"/>
                </a:cubicBezTo>
                <a:cubicBezTo>
                  <a:pt x="589205" y="3071805"/>
                  <a:pt x="0" y="2482600"/>
                  <a:pt x="0" y="1755779"/>
                </a:cubicBezTo>
                <a:cubicBezTo>
                  <a:pt x="0" y="1028958"/>
                  <a:pt x="589205" y="439753"/>
                  <a:pt x="1316026" y="439753"/>
                </a:cubicBezTo>
                <a:close/>
                <a:moveTo>
                  <a:pt x="4776891" y="377"/>
                </a:moveTo>
                <a:cubicBezTo>
                  <a:pt x="4957411" y="5066"/>
                  <a:pt x="5139374" y="53583"/>
                  <a:pt x="5306758" y="150223"/>
                </a:cubicBezTo>
                <a:lnTo>
                  <a:pt x="5526549" y="277119"/>
                </a:lnTo>
                <a:cubicBezTo>
                  <a:pt x="6062179" y="586365"/>
                  <a:pt x="6245699" y="1271272"/>
                  <a:pt x="5936453" y="1806902"/>
                </a:cubicBezTo>
                <a:lnTo>
                  <a:pt x="3756044" y="5583482"/>
                </a:lnTo>
                <a:cubicBezTo>
                  <a:pt x="3446798" y="6119111"/>
                  <a:pt x="2761891" y="6302632"/>
                  <a:pt x="2226261" y="5993386"/>
                </a:cubicBezTo>
                <a:lnTo>
                  <a:pt x="2006470" y="5866489"/>
                </a:lnTo>
                <a:cubicBezTo>
                  <a:pt x="1470840" y="5557243"/>
                  <a:pt x="1287320" y="4872336"/>
                  <a:pt x="1596566" y="4336706"/>
                </a:cubicBezTo>
                <a:lnTo>
                  <a:pt x="3776975" y="560127"/>
                </a:lnTo>
                <a:cubicBezTo>
                  <a:pt x="3989582" y="191881"/>
                  <a:pt x="4379747" y="-9938"/>
                  <a:pt x="4776891" y="377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005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00451" y="3341590"/>
            <a:ext cx="4203343" cy="3511252"/>
          </a:xfrm>
          <a:custGeom>
            <a:avLst/>
            <a:gdLst>
              <a:gd name="connsiteX0" fmla="*/ 1538530 w 4203343"/>
              <a:gd name="connsiteY0" fmla="*/ 0 h 3511252"/>
              <a:gd name="connsiteX1" fmla="*/ 4203343 w 4203343"/>
              <a:gd name="connsiteY1" fmla="*/ 1538531 h 3511252"/>
              <a:gd name="connsiteX2" fmla="*/ 3064392 w 4203343"/>
              <a:gd name="connsiteY2" fmla="*/ 3511252 h 3511252"/>
              <a:gd name="connsiteX3" fmla="*/ 1466074 w 4203343"/>
              <a:gd name="connsiteY3" fmla="*/ 3511251 h 3511252"/>
              <a:gd name="connsiteX4" fmla="*/ 0 w 4203343"/>
              <a:gd name="connsiteY4" fmla="*/ 2664813 h 351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343" h="3511252">
                <a:moveTo>
                  <a:pt x="1538530" y="0"/>
                </a:moveTo>
                <a:lnTo>
                  <a:pt x="4203343" y="1538531"/>
                </a:lnTo>
                <a:lnTo>
                  <a:pt x="3064392" y="3511252"/>
                </a:lnTo>
                <a:lnTo>
                  <a:pt x="1466074" y="3511251"/>
                </a:lnTo>
                <a:lnTo>
                  <a:pt x="0" y="266481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525791" y="2135632"/>
            <a:ext cx="2875009" cy="2875009"/>
          </a:xfrm>
          <a:custGeom>
            <a:avLst/>
            <a:gdLst>
              <a:gd name="connsiteX0" fmla="*/ 1052327 w 2875009"/>
              <a:gd name="connsiteY0" fmla="*/ 0 h 2875009"/>
              <a:gd name="connsiteX1" fmla="*/ 2875009 w 2875009"/>
              <a:gd name="connsiteY1" fmla="*/ 1052327 h 2875009"/>
              <a:gd name="connsiteX2" fmla="*/ 1822683 w 2875009"/>
              <a:gd name="connsiteY2" fmla="*/ 2875009 h 2875009"/>
              <a:gd name="connsiteX3" fmla="*/ 0 w 2875009"/>
              <a:gd name="connsiteY3" fmla="*/ 1822683 h 287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5009" h="2875009">
                <a:moveTo>
                  <a:pt x="1052327" y="0"/>
                </a:moveTo>
                <a:lnTo>
                  <a:pt x="2875009" y="1052327"/>
                </a:lnTo>
                <a:lnTo>
                  <a:pt x="1822683" y="2875009"/>
                </a:lnTo>
                <a:lnTo>
                  <a:pt x="0" y="182268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50836" y="0"/>
            <a:ext cx="4612097" cy="3870400"/>
          </a:xfrm>
          <a:custGeom>
            <a:avLst/>
            <a:gdLst>
              <a:gd name="connsiteX0" fmla="*/ 1259926 w 4612097"/>
              <a:gd name="connsiteY0" fmla="*/ 0 h 3870400"/>
              <a:gd name="connsiteX1" fmla="*/ 2972802 w 4612097"/>
              <a:gd name="connsiteY1" fmla="*/ 0 h 3870400"/>
              <a:gd name="connsiteX2" fmla="*/ 4612097 w 4612097"/>
              <a:gd name="connsiteY2" fmla="*/ 946448 h 3870400"/>
              <a:gd name="connsiteX3" fmla="*/ 2923952 w 4612097"/>
              <a:gd name="connsiteY3" fmla="*/ 3870400 h 3870400"/>
              <a:gd name="connsiteX4" fmla="*/ 0 w 4612097"/>
              <a:gd name="connsiteY4" fmla="*/ 2182255 h 38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2097" h="3870400">
                <a:moveTo>
                  <a:pt x="1259926" y="0"/>
                </a:moveTo>
                <a:lnTo>
                  <a:pt x="2972802" y="0"/>
                </a:lnTo>
                <a:lnTo>
                  <a:pt x="4612097" y="946448"/>
                </a:lnTo>
                <a:lnTo>
                  <a:pt x="2923952" y="3870400"/>
                </a:lnTo>
                <a:lnTo>
                  <a:pt x="0" y="2182255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547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495425" y="2004153"/>
            <a:ext cx="2533650" cy="2533650"/>
          </a:xfrm>
          <a:custGeom>
            <a:avLst/>
            <a:gdLst>
              <a:gd name="connsiteX0" fmla="*/ 1266825 w 2533650"/>
              <a:gd name="connsiteY0" fmla="*/ 0 h 2533650"/>
              <a:gd name="connsiteX1" fmla="*/ 2533650 w 2533650"/>
              <a:gd name="connsiteY1" fmla="*/ 1266825 h 2533650"/>
              <a:gd name="connsiteX2" fmla="*/ 1266825 w 2533650"/>
              <a:gd name="connsiteY2" fmla="*/ 2533650 h 2533650"/>
              <a:gd name="connsiteX3" fmla="*/ 0 w 2533650"/>
              <a:gd name="connsiteY3" fmla="*/ 1266825 h 2533650"/>
              <a:gd name="connsiteX4" fmla="*/ 1266825 w 2533650"/>
              <a:gd name="connsiteY4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650" h="2533650">
                <a:moveTo>
                  <a:pt x="1266825" y="0"/>
                </a:moveTo>
                <a:cubicBezTo>
                  <a:pt x="1966473" y="0"/>
                  <a:pt x="2533650" y="567177"/>
                  <a:pt x="2533650" y="1266825"/>
                </a:cubicBezTo>
                <a:cubicBezTo>
                  <a:pt x="2533650" y="1966473"/>
                  <a:pt x="1966473" y="2533650"/>
                  <a:pt x="1266825" y="2533650"/>
                </a:cubicBezTo>
                <a:cubicBezTo>
                  <a:pt x="567177" y="2533650"/>
                  <a:pt x="0" y="1966473"/>
                  <a:pt x="0" y="1266825"/>
                </a:cubicBezTo>
                <a:cubicBezTo>
                  <a:pt x="0" y="567177"/>
                  <a:pt x="567177" y="0"/>
                  <a:pt x="1266825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829175" y="2004153"/>
            <a:ext cx="2533650" cy="2533650"/>
          </a:xfrm>
          <a:custGeom>
            <a:avLst/>
            <a:gdLst>
              <a:gd name="connsiteX0" fmla="*/ 1266825 w 2533650"/>
              <a:gd name="connsiteY0" fmla="*/ 0 h 2533650"/>
              <a:gd name="connsiteX1" fmla="*/ 2533650 w 2533650"/>
              <a:gd name="connsiteY1" fmla="*/ 1266825 h 2533650"/>
              <a:gd name="connsiteX2" fmla="*/ 1266825 w 2533650"/>
              <a:gd name="connsiteY2" fmla="*/ 2533650 h 2533650"/>
              <a:gd name="connsiteX3" fmla="*/ 0 w 2533650"/>
              <a:gd name="connsiteY3" fmla="*/ 1266825 h 2533650"/>
              <a:gd name="connsiteX4" fmla="*/ 1266825 w 2533650"/>
              <a:gd name="connsiteY4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650" h="2533650">
                <a:moveTo>
                  <a:pt x="1266825" y="0"/>
                </a:moveTo>
                <a:cubicBezTo>
                  <a:pt x="1966473" y="0"/>
                  <a:pt x="2533650" y="567177"/>
                  <a:pt x="2533650" y="1266825"/>
                </a:cubicBezTo>
                <a:cubicBezTo>
                  <a:pt x="2533650" y="1966473"/>
                  <a:pt x="1966473" y="2533650"/>
                  <a:pt x="1266825" y="2533650"/>
                </a:cubicBezTo>
                <a:cubicBezTo>
                  <a:pt x="567177" y="2533650"/>
                  <a:pt x="0" y="1966473"/>
                  <a:pt x="0" y="1266825"/>
                </a:cubicBezTo>
                <a:cubicBezTo>
                  <a:pt x="0" y="567177"/>
                  <a:pt x="567177" y="0"/>
                  <a:pt x="1266825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162925" y="2004153"/>
            <a:ext cx="2533650" cy="2533650"/>
          </a:xfrm>
          <a:custGeom>
            <a:avLst/>
            <a:gdLst>
              <a:gd name="connsiteX0" fmla="*/ 1266825 w 2533650"/>
              <a:gd name="connsiteY0" fmla="*/ 0 h 2533650"/>
              <a:gd name="connsiteX1" fmla="*/ 2533650 w 2533650"/>
              <a:gd name="connsiteY1" fmla="*/ 1266825 h 2533650"/>
              <a:gd name="connsiteX2" fmla="*/ 1266825 w 2533650"/>
              <a:gd name="connsiteY2" fmla="*/ 2533650 h 2533650"/>
              <a:gd name="connsiteX3" fmla="*/ 0 w 2533650"/>
              <a:gd name="connsiteY3" fmla="*/ 1266825 h 2533650"/>
              <a:gd name="connsiteX4" fmla="*/ 1266825 w 2533650"/>
              <a:gd name="connsiteY4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650" h="2533650">
                <a:moveTo>
                  <a:pt x="1266825" y="0"/>
                </a:moveTo>
                <a:cubicBezTo>
                  <a:pt x="1966473" y="0"/>
                  <a:pt x="2533650" y="567177"/>
                  <a:pt x="2533650" y="1266825"/>
                </a:cubicBezTo>
                <a:cubicBezTo>
                  <a:pt x="2533650" y="1966473"/>
                  <a:pt x="1966473" y="2533650"/>
                  <a:pt x="1266825" y="2533650"/>
                </a:cubicBezTo>
                <a:cubicBezTo>
                  <a:pt x="567177" y="2533650"/>
                  <a:pt x="0" y="1966473"/>
                  <a:pt x="0" y="1266825"/>
                </a:cubicBezTo>
                <a:cubicBezTo>
                  <a:pt x="0" y="567177"/>
                  <a:pt x="567177" y="0"/>
                  <a:pt x="1266825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358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2600325" y="2203450"/>
            <a:ext cx="3600450" cy="2266950"/>
          </a:xfrm>
          <a:custGeom>
            <a:avLst/>
            <a:gdLst>
              <a:gd name="connsiteX0" fmla="*/ 0 w 1277257"/>
              <a:gd name="connsiteY0" fmla="*/ 0 h 1277257"/>
              <a:gd name="connsiteX1" fmla="*/ 1277257 w 1277257"/>
              <a:gd name="connsiteY1" fmla="*/ 0 h 1277257"/>
              <a:gd name="connsiteX2" fmla="*/ 1277257 w 1277257"/>
              <a:gd name="connsiteY2" fmla="*/ 1277257 h 1277257"/>
              <a:gd name="connsiteX3" fmla="*/ 0 w 1277257"/>
              <a:gd name="connsiteY3" fmla="*/ 1277257 h 127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257" h="1277257">
                <a:moveTo>
                  <a:pt x="0" y="0"/>
                </a:moveTo>
                <a:lnTo>
                  <a:pt x="1277257" y="0"/>
                </a:lnTo>
                <a:lnTo>
                  <a:pt x="1277257" y="1277257"/>
                </a:lnTo>
                <a:lnTo>
                  <a:pt x="0" y="1277257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52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2666999" y="1138237"/>
            <a:ext cx="2171701" cy="4543425"/>
          </a:xfrm>
          <a:custGeom>
            <a:avLst/>
            <a:gdLst>
              <a:gd name="connsiteX0" fmla="*/ 0 w 1277257"/>
              <a:gd name="connsiteY0" fmla="*/ 0 h 1277257"/>
              <a:gd name="connsiteX1" fmla="*/ 1277257 w 1277257"/>
              <a:gd name="connsiteY1" fmla="*/ 0 h 1277257"/>
              <a:gd name="connsiteX2" fmla="*/ 1277257 w 1277257"/>
              <a:gd name="connsiteY2" fmla="*/ 1277257 h 1277257"/>
              <a:gd name="connsiteX3" fmla="*/ 0 w 1277257"/>
              <a:gd name="connsiteY3" fmla="*/ 1277257 h 127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257" h="1277257">
                <a:moveTo>
                  <a:pt x="0" y="0"/>
                </a:moveTo>
                <a:lnTo>
                  <a:pt x="1277257" y="0"/>
                </a:lnTo>
                <a:lnTo>
                  <a:pt x="1277257" y="1277257"/>
                </a:lnTo>
                <a:lnTo>
                  <a:pt x="0" y="1277257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71699" y="1138237"/>
            <a:ext cx="2171701" cy="4543425"/>
          </a:xfrm>
          <a:custGeom>
            <a:avLst/>
            <a:gdLst>
              <a:gd name="connsiteX0" fmla="*/ 0 w 1277257"/>
              <a:gd name="connsiteY0" fmla="*/ 0 h 1277257"/>
              <a:gd name="connsiteX1" fmla="*/ 1277257 w 1277257"/>
              <a:gd name="connsiteY1" fmla="*/ 0 h 1277257"/>
              <a:gd name="connsiteX2" fmla="*/ 1277257 w 1277257"/>
              <a:gd name="connsiteY2" fmla="*/ 1277257 h 1277257"/>
              <a:gd name="connsiteX3" fmla="*/ 0 w 1277257"/>
              <a:gd name="connsiteY3" fmla="*/ 1277257 h 127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257" h="1277257">
                <a:moveTo>
                  <a:pt x="0" y="0"/>
                </a:moveTo>
                <a:lnTo>
                  <a:pt x="1277257" y="0"/>
                </a:lnTo>
                <a:lnTo>
                  <a:pt x="1277257" y="1277257"/>
                </a:lnTo>
                <a:lnTo>
                  <a:pt x="0" y="1277257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1138237"/>
            <a:ext cx="1728788" cy="4543425"/>
          </a:xfrm>
          <a:custGeom>
            <a:avLst/>
            <a:gdLst>
              <a:gd name="connsiteX0" fmla="*/ 0 w 1277257"/>
              <a:gd name="connsiteY0" fmla="*/ 0 h 1277257"/>
              <a:gd name="connsiteX1" fmla="*/ 1277257 w 1277257"/>
              <a:gd name="connsiteY1" fmla="*/ 0 h 1277257"/>
              <a:gd name="connsiteX2" fmla="*/ 1277257 w 1277257"/>
              <a:gd name="connsiteY2" fmla="*/ 1277257 h 1277257"/>
              <a:gd name="connsiteX3" fmla="*/ 0 w 1277257"/>
              <a:gd name="connsiteY3" fmla="*/ 1277257 h 127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257" h="1277257">
                <a:moveTo>
                  <a:pt x="0" y="0"/>
                </a:moveTo>
                <a:lnTo>
                  <a:pt x="1277257" y="0"/>
                </a:lnTo>
                <a:lnTo>
                  <a:pt x="1277257" y="1277257"/>
                </a:lnTo>
                <a:lnTo>
                  <a:pt x="0" y="1277257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140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5483225" y="1555750"/>
            <a:ext cx="4489450" cy="2419350"/>
          </a:xfrm>
          <a:custGeom>
            <a:avLst/>
            <a:gdLst>
              <a:gd name="connsiteX0" fmla="*/ 0 w 1277257"/>
              <a:gd name="connsiteY0" fmla="*/ 0 h 1277257"/>
              <a:gd name="connsiteX1" fmla="*/ 1277257 w 1277257"/>
              <a:gd name="connsiteY1" fmla="*/ 0 h 1277257"/>
              <a:gd name="connsiteX2" fmla="*/ 1277257 w 1277257"/>
              <a:gd name="connsiteY2" fmla="*/ 1277257 h 1277257"/>
              <a:gd name="connsiteX3" fmla="*/ 0 w 1277257"/>
              <a:gd name="connsiteY3" fmla="*/ 1277257 h 127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257" h="1277257">
                <a:moveTo>
                  <a:pt x="0" y="0"/>
                </a:moveTo>
                <a:lnTo>
                  <a:pt x="1277257" y="0"/>
                </a:lnTo>
                <a:lnTo>
                  <a:pt x="1277257" y="1277257"/>
                </a:lnTo>
                <a:lnTo>
                  <a:pt x="0" y="1277257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03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5590171" cy="6858000"/>
          </a:xfrm>
          <a:custGeom>
            <a:avLst/>
            <a:gdLst>
              <a:gd name="connsiteX0" fmla="*/ 0 w 5590171"/>
              <a:gd name="connsiteY0" fmla="*/ 0 h 6858000"/>
              <a:gd name="connsiteX1" fmla="*/ 4565066 w 5590171"/>
              <a:gd name="connsiteY1" fmla="*/ 0 h 6858000"/>
              <a:gd name="connsiteX2" fmla="*/ 4721310 w 5590171"/>
              <a:gd name="connsiteY2" fmla="*/ 99162 h 6858000"/>
              <a:gd name="connsiteX3" fmla="*/ 5533118 w 5590171"/>
              <a:gd name="connsiteY3" fmla="*/ 2139497 h 6858000"/>
              <a:gd name="connsiteX4" fmla="*/ 4281714 w 5590171"/>
              <a:gd name="connsiteY4" fmla="*/ 4557486 h 6858000"/>
              <a:gd name="connsiteX5" fmla="*/ 5410823 w 5590171"/>
              <a:gd name="connsiteY5" fmla="*/ 6831679 h 6858000"/>
              <a:gd name="connsiteX6" fmla="*/ 5424462 w 5590171"/>
              <a:gd name="connsiteY6" fmla="*/ 6858000 h 6858000"/>
              <a:gd name="connsiteX7" fmla="*/ 0 w 559017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90171" h="6858000">
                <a:moveTo>
                  <a:pt x="0" y="0"/>
                </a:moveTo>
                <a:lnTo>
                  <a:pt x="4565066" y="0"/>
                </a:lnTo>
                <a:lnTo>
                  <a:pt x="4721310" y="99162"/>
                </a:lnTo>
                <a:cubicBezTo>
                  <a:pt x="5411674" y="599622"/>
                  <a:pt x="5728910" y="1414538"/>
                  <a:pt x="5533118" y="2139497"/>
                </a:cubicBezTo>
                <a:cubicBezTo>
                  <a:pt x="5331239" y="2886995"/>
                  <a:pt x="4302097" y="3775456"/>
                  <a:pt x="4281714" y="4557486"/>
                </a:cubicBezTo>
                <a:cubicBezTo>
                  <a:pt x="4261332" y="5339516"/>
                  <a:pt x="5115945" y="6301884"/>
                  <a:pt x="5410823" y="6831679"/>
                </a:cubicBezTo>
                <a:lnTo>
                  <a:pt x="5424462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4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942417" y="343576"/>
            <a:ext cx="5249585" cy="6514424"/>
          </a:xfrm>
          <a:custGeom>
            <a:avLst/>
            <a:gdLst>
              <a:gd name="connsiteX0" fmla="*/ 883514 w 5249585"/>
              <a:gd name="connsiteY0" fmla="*/ 3910006 h 6514424"/>
              <a:gd name="connsiteX1" fmla="*/ 1165446 w 5249585"/>
              <a:gd name="connsiteY1" fmla="*/ 3975170 h 6514424"/>
              <a:gd name="connsiteX2" fmla="*/ 5249584 w 5249585"/>
              <a:gd name="connsiteY2" fmla="*/ 6333149 h 6514424"/>
              <a:gd name="connsiteX3" fmla="*/ 5249584 w 5249585"/>
              <a:gd name="connsiteY3" fmla="*/ 6514424 h 6514424"/>
              <a:gd name="connsiteX4" fmla="*/ 3583688 w 5249585"/>
              <a:gd name="connsiteY4" fmla="*/ 6514424 h 6514424"/>
              <a:gd name="connsiteX5" fmla="*/ 670476 w 5249585"/>
              <a:gd name="connsiteY5" fmla="*/ 4832480 h 6514424"/>
              <a:gd name="connsiteX6" fmla="*/ 489306 w 5249585"/>
              <a:gd name="connsiteY6" fmla="*/ 4156341 h 6514424"/>
              <a:gd name="connsiteX7" fmla="*/ 883514 w 5249585"/>
              <a:gd name="connsiteY7" fmla="*/ 3910006 h 6514424"/>
              <a:gd name="connsiteX8" fmla="*/ 460605 w 5249585"/>
              <a:gd name="connsiteY8" fmla="*/ 2450727 h 6514424"/>
              <a:gd name="connsiteX9" fmla="*/ 742536 w 5249585"/>
              <a:gd name="connsiteY9" fmla="*/ 2515889 h 6514424"/>
              <a:gd name="connsiteX10" fmla="*/ 5249584 w 5249585"/>
              <a:gd name="connsiteY10" fmla="*/ 5118034 h 6514424"/>
              <a:gd name="connsiteX11" fmla="*/ 5249584 w 5249585"/>
              <a:gd name="connsiteY11" fmla="*/ 6261116 h 6514424"/>
              <a:gd name="connsiteX12" fmla="*/ 247567 w 5249585"/>
              <a:gd name="connsiteY12" fmla="*/ 3373200 h 6514424"/>
              <a:gd name="connsiteX13" fmla="*/ 66397 w 5249585"/>
              <a:gd name="connsiteY13" fmla="*/ 2697061 h 6514424"/>
              <a:gd name="connsiteX14" fmla="*/ 460605 w 5249585"/>
              <a:gd name="connsiteY14" fmla="*/ 2450727 h 6514424"/>
              <a:gd name="connsiteX15" fmla="*/ 2294293 w 5249585"/>
              <a:gd name="connsiteY15" fmla="*/ 2285626 h 6514424"/>
              <a:gd name="connsiteX16" fmla="*/ 2576225 w 5249585"/>
              <a:gd name="connsiteY16" fmla="*/ 2350789 h 6514424"/>
              <a:gd name="connsiteX17" fmla="*/ 5249584 w 5249585"/>
              <a:gd name="connsiteY17" fmla="*/ 3894254 h 6514424"/>
              <a:gd name="connsiteX18" fmla="*/ 5249584 w 5249585"/>
              <a:gd name="connsiteY18" fmla="*/ 5037335 h 6514424"/>
              <a:gd name="connsiteX19" fmla="*/ 2081255 w 5249585"/>
              <a:gd name="connsiteY19" fmla="*/ 3208100 h 6514424"/>
              <a:gd name="connsiteX20" fmla="*/ 1900085 w 5249585"/>
              <a:gd name="connsiteY20" fmla="*/ 2531961 h 6514424"/>
              <a:gd name="connsiteX21" fmla="*/ 2294293 w 5249585"/>
              <a:gd name="connsiteY21" fmla="*/ 2285626 h 6514424"/>
              <a:gd name="connsiteX22" fmla="*/ 1150486 w 5249585"/>
              <a:gd name="connsiteY22" fmla="*/ 394019 h 6514424"/>
              <a:gd name="connsiteX23" fmla="*/ 1432418 w 5249585"/>
              <a:gd name="connsiteY23" fmla="*/ 459183 h 6514424"/>
              <a:gd name="connsiteX24" fmla="*/ 5249584 w 5249585"/>
              <a:gd name="connsiteY24" fmla="*/ 2663024 h 6514424"/>
              <a:gd name="connsiteX25" fmla="*/ 5249584 w 5249585"/>
              <a:gd name="connsiteY25" fmla="*/ 3806106 h 6514424"/>
              <a:gd name="connsiteX26" fmla="*/ 937449 w 5249585"/>
              <a:gd name="connsiteY26" fmla="*/ 1316495 h 6514424"/>
              <a:gd name="connsiteX27" fmla="*/ 756277 w 5249585"/>
              <a:gd name="connsiteY27" fmla="*/ 640354 h 6514424"/>
              <a:gd name="connsiteX28" fmla="*/ 1150486 w 5249585"/>
              <a:gd name="connsiteY28" fmla="*/ 394019 h 6514424"/>
              <a:gd name="connsiteX29" fmla="*/ 2601915 w 5249585"/>
              <a:gd name="connsiteY29" fmla="*/ 1233 h 6514424"/>
              <a:gd name="connsiteX30" fmla="*/ 2883846 w 5249585"/>
              <a:gd name="connsiteY30" fmla="*/ 66396 h 6514424"/>
              <a:gd name="connsiteX31" fmla="*/ 5249584 w 5249585"/>
              <a:gd name="connsiteY31" fmla="*/ 1432255 h 6514424"/>
              <a:gd name="connsiteX32" fmla="*/ 5249585 w 5249585"/>
              <a:gd name="connsiteY32" fmla="*/ 2575338 h 6514424"/>
              <a:gd name="connsiteX33" fmla="*/ 2388877 w 5249585"/>
              <a:gd name="connsiteY33" fmla="*/ 923708 h 6514424"/>
              <a:gd name="connsiteX34" fmla="*/ 2207706 w 5249585"/>
              <a:gd name="connsiteY34" fmla="*/ 247568 h 6514424"/>
              <a:gd name="connsiteX35" fmla="*/ 2601915 w 5249585"/>
              <a:gd name="connsiteY35" fmla="*/ 1233 h 651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249585" h="6514424">
                <a:moveTo>
                  <a:pt x="883514" y="3910006"/>
                </a:moveTo>
                <a:cubicBezTo>
                  <a:pt x="978612" y="3903286"/>
                  <a:pt x="1076668" y="3923914"/>
                  <a:pt x="1165446" y="3975170"/>
                </a:cubicBezTo>
                <a:lnTo>
                  <a:pt x="5249584" y="6333149"/>
                </a:lnTo>
                <a:lnTo>
                  <a:pt x="5249584" y="6514424"/>
                </a:lnTo>
                <a:lnTo>
                  <a:pt x="3583688" y="6514424"/>
                </a:lnTo>
                <a:lnTo>
                  <a:pt x="670476" y="4832480"/>
                </a:lnTo>
                <a:cubicBezTo>
                  <a:pt x="433736" y="4695798"/>
                  <a:pt x="352624" y="4393081"/>
                  <a:pt x="489306" y="4156341"/>
                </a:cubicBezTo>
                <a:cubicBezTo>
                  <a:pt x="574732" y="4008378"/>
                  <a:pt x="725016" y="3921207"/>
                  <a:pt x="883514" y="3910006"/>
                </a:cubicBezTo>
                <a:close/>
                <a:moveTo>
                  <a:pt x="460605" y="2450727"/>
                </a:moveTo>
                <a:cubicBezTo>
                  <a:pt x="555703" y="2444006"/>
                  <a:pt x="653759" y="2464633"/>
                  <a:pt x="742536" y="2515889"/>
                </a:cubicBezTo>
                <a:lnTo>
                  <a:pt x="5249584" y="5118034"/>
                </a:lnTo>
                <a:lnTo>
                  <a:pt x="5249584" y="6261116"/>
                </a:lnTo>
                <a:lnTo>
                  <a:pt x="247567" y="3373200"/>
                </a:lnTo>
                <a:cubicBezTo>
                  <a:pt x="10827" y="3236519"/>
                  <a:pt x="-70286" y="2933802"/>
                  <a:pt x="66397" y="2697061"/>
                </a:cubicBezTo>
                <a:cubicBezTo>
                  <a:pt x="151823" y="2549098"/>
                  <a:pt x="302107" y="2461928"/>
                  <a:pt x="460605" y="2450727"/>
                </a:cubicBezTo>
                <a:close/>
                <a:moveTo>
                  <a:pt x="2294293" y="2285626"/>
                </a:moveTo>
                <a:cubicBezTo>
                  <a:pt x="2389390" y="2278905"/>
                  <a:pt x="2487448" y="2299534"/>
                  <a:pt x="2576225" y="2350789"/>
                </a:cubicBezTo>
                <a:lnTo>
                  <a:pt x="5249584" y="3894254"/>
                </a:lnTo>
                <a:lnTo>
                  <a:pt x="5249584" y="5037335"/>
                </a:lnTo>
                <a:lnTo>
                  <a:pt x="2081255" y="3208100"/>
                </a:lnTo>
                <a:cubicBezTo>
                  <a:pt x="1844516" y="3071419"/>
                  <a:pt x="1763402" y="2768700"/>
                  <a:pt x="1900085" y="2531961"/>
                </a:cubicBezTo>
                <a:cubicBezTo>
                  <a:pt x="1985510" y="2383996"/>
                  <a:pt x="2135795" y="2296826"/>
                  <a:pt x="2294293" y="2285626"/>
                </a:cubicBezTo>
                <a:close/>
                <a:moveTo>
                  <a:pt x="1150486" y="394019"/>
                </a:moveTo>
                <a:cubicBezTo>
                  <a:pt x="1245584" y="387298"/>
                  <a:pt x="1343640" y="407927"/>
                  <a:pt x="1432418" y="459183"/>
                </a:cubicBezTo>
                <a:lnTo>
                  <a:pt x="5249584" y="2663024"/>
                </a:lnTo>
                <a:lnTo>
                  <a:pt x="5249584" y="3806106"/>
                </a:lnTo>
                <a:lnTo>
                  <a:pt x="937449" y="1316495"/>
                </a:lnTo>
                <a:cubicBezTo>
                  <a:pt x="700708" y="1179813"/>
                  <a:pt x="619595" y="877095"/>
                  <a:pt x="756277" y="640354"/>
                </a:cubicBezTo>
                <a:cubicBezTo>
                  <a:pt x="841704" y="492391"/>
                  <a:pt x="991988" y="405220"/>
                  <a:pt x="1150486" y="394019"/>
                </a:cubicBezTo>
                <a:close/>
                <a:moveTo>
                  <a:pt x="2601915" y="1233"/>
                </a:moveTo>
                <a:cubicBezTo>
                  <a:pt x="2697013" y="-5487"/>
                  <a:pt x="2795070" y="15141"/>
                  <a:pt x="2883846" y="66396"/>
                </a:cubicBezTo>
                <a:lnTo>
                  <a:pt x="5249584" y="1432255"/>
                </a:lnTo>
                <a:lnTo>
                  <a:pt x="5249585" y="2575338"/>
                </a:lnTo>
                <a:lnTo>
                  <a:pt x="2388877" y="923708"/>
                </a:lnTo>
                <a:cubicBezTo>
                  <a:pt x="2152138" y="787026"/>
                  <a:pt x="2071024" y="484308"/>
                  <a:pt x="2207706" y="247568"/>
                </a:cubicBezTo>
                <a:cubicBezTo>
                  <a:pt x="2293132" y="99605"/>
                  <a:pt x="2443416" y="12434"/>
                  <a:pt x="2601915" y="1233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668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634984" y="0"/>
            <a:ext cx="6271266" cy="6858000"/>
          </a:xfrm>
          <a:custGeom>
            <a:avLst/>
            <a:gdLst>
              <a:gd name="connsiteX0" fmla="*/ 4764988 w 6271266"/>
              <a:gd name="connsiteY0" fmla="*/ 2884119 h 6858000"/>
              <a:gd name="connsiteX1" fmla="*/ 6271266 w 6271266"/>
              <a:gd name="connsiteY1" fmla="*/ 4390397 h 6858000"/>
              <a:gd name="connsiteX2" fmla="*/ 4764988 w 6271266"/>
              <a:gd name="connsiteY2" fmla="*/ 5896676 h 6858000"/>
              <a:gd name="connsiteX3" fmla="*/ 3258710 w 6271266"/>
              <a:gd name="connsiteY3" fmla="*/ 4390397 h 6858000"/>
              <a:gd name="connsiteX4" fmla="*/ 4764988 w 6271266"/>
              <a:gd name="connsiteY4" fmla="*/ 2884119 h 6858000"/>
              <a:gd name="connsiteX5" fmla="*/ 5047694 w 6271266"/>
              <a:gd name="connsiteY5" fmla="*/ 329980 h 6858000"/>
              <a:gd name="connsiteX6" fmla="*/ 5500378 w 6271266"/>
              <a:gd name="connsiteY6" fmla="*/ 517488 h 6858000"/>
              <a:gd name="connsiteX7" fmla="*/ 5500378 w 6271266"/>
              <a:gd name="connsiteY7" fmla="*/ 1422856 h 6858000"/>
              <a:gd name="connsiteX8" fmla="*/ 3180376 w 6271266"/>
              <a:gd name="connsiteY8" fmla="*/ 3742857 h 6858000"/>
              <a:gd name="connsiteX9" fmla="*/ 2275009 w 6271266"/>
              <a:gd name="connsiteY9" fmla="*/ 3742857 h 6858000"/>
              <a:gd name="connsiteX10" fmla="*/ 2275009 w 6271266"/>
              <a:gd name="connsiteY10" fmla="*/ 2837488 h 6858000"/>
              <a:gd name="connsiteX11" fmla="*/ 4595010 w 6271266"/>
              <a:gd name="connsiteY11" fmla="*/ 517488 h 6858000"/>
              <a:gd name="connsiteX12" fmla="*/ 5047694 w 6271266"/>
              <a:gd name="connsiteY12" fmla="*/ 329980 h 6858000"/>
              <a:gd name="connsiteX13" fmla="*/ 3154901 w 6271266"/>
              <a:gd name="connsiteY13" fmla="*/ 0 h 6858000"/>
              <a:gd name="connsiteX14" fmla="*/ 4962033 w 6271266"/>
              <a:gd name="connsiteY14" fmla="*/ 0 h 6858000"/>
              <a:gd name="connsiteX15" fmla="*/ 4945958 w 6271266"/>
              <a:gd name="connsiteY15" fmla="*/ 19680 h 6858000"/>
              <a:gd name="connsiteX16" fmla="*/ 1536636 w 6271266"/>
              <a:gd name="connsiteY16" fmla="*/ 3429002 h 6858000"/>
              <a:gd name="connsiteX17" fmla="*/ 4945956 w 6271266"/>
              <a:gd name="connsiteY17" fmla="*/ 6838320 h 6858000"/>
              <a:gd name="connsiteX18" fmla="*/ 4962032 w 6271266"/>
              <a:gd name="connsiteY18" fmla="*/ 6858000 h 6858000"/>
              <a:gd name="connsiteX19" fmla="*/ 3154898 w 6271266"/>
              <a:gd name="connsiteY19" fmla="*/ 6858000 h 6858000"/>
              <a:gd name="connsiteX20" fmla="*/ 187507 w 6271266"/>
              <a:gd name="connsiteY20" fmla="*/ 3890609 h 6858000"/>
              <a:gd name="connsiteX21" fmla="*/ 0 w 6271266"/>
              <a:gd name="connsiteY21" fmla="*/ 3437925 h 6858000"/>
              <a:gd name="connsiteX22" fmla="*/ 855 w 6271266"/>
              <a:gd name="connsiteY22" fmla="*/ 3428992 h 6858000"/>
              <a:gd name="connsiteX23" fmla="*/ 2 w 6271266"/>
              <a:gd name="connsiteY23" fmla="*/ 3420075 h 6858000"/>
              <a:gd name="connsiteX24" fmla="*/ 187509 w 6271266"/>
              <a:gd name="connsiteY24" fmla="*/ 29673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271266" h="6858000">
                <a:moveTo>
                  <a:pt x="4764988" y="2884119"/>
                </a:moveTo>
                <a:cubicBezTo>
                  <a:pt x="5596882" y="2884119"/>
                  <a:pt x="6271266" y="3558503"/>
                  <a:pt x="6271266" y="4390397"/>
                </a:cubicBezTo>
                <a:cubicBezTo>
                  <a:pt x="6271266" y="5222292"/>
                  <a:pt x="5596882" y="5896676"/>
                  <a:pt x="4764988" y="5896676"/>
                </a:cubicBezTo>
                <a:cubicBezTo>
                  <a:pt x="3933094" y="5896676"/>
                  <a:pt x="3258710" y="5222292"/>
                  <a:pt x="3258710" y="4390397"/>
                </a:cubicBezTo>
                <a:cubicBezTo>
                  <a:pt x="3258710" y="3558503"/>
                  <a:pt x="3933094" y="2884119"/>
                  <a:pt x="4764988" y="2884119"/>
                </a:cubicBezTo>
                <a:close/>
                <a:moveTo>
                  <a:pt x="5047694" y="329980"/>
                </a:moveTo>
                <a:cubicBezTo>
                  <a:pt x="5211534" y="329980"/>
                  <a:pt x="5375374" y="392482"/>
                  <a:pt x="5500378" y="517488"/>
                </a:cubicBezTo>
                <a:cubicBezTo>
                  <a:pt x="5750389" y="767499"/>
                  <a:pt x="5750389" y="1172845"/>
                  <a:pt x="5500378" y="1422856"/>
                </a:cubicBezTo>
                <a:lnTo>
                  <a:pt x="3180376" y="3742857"/>
                </a:lnTo>
                <a:cubicBezTo>
                  <a:pt x="2930366" y="3992868"/>
                  <a:pt x="2525020" y="3992868"/>
                  <a:pt x="2275009" y="3742857"/>
                </a:cubicBezTo>
                <a:cubicBezTo>
                  <a:pt x="2024999" y="3492847"/>
                  <a:pt x="2024999" y="3087499"/>
                  <a:pt x="2275009" y="2837488"/>
                </a:cubicBezTo>
                <a:lnTo>
                  <a:pt x="4595010" y="517488"/>
                </a:lnTo>
                <a:cubicBezTo>
                  <a:pt x="4720015" y="392482"/>
                  <a:pt x="4883856" y="329980"/>
                  <a:pt x="5047694" y="329980"/>
                </a:cubicBezTo>
                <a:close/>
                <a:moveTo>
                  <a:pt x="3154901" y="0"/>
                </a:moveTo>
                <a:lnTo>
                  <a:pt x="4962033" y="0"/>
                </a:lnTo>
                <a:lnTo>
                  <a:pt x="4945958" y="19680"/>
                </a:lnTo>
                <a:lnTo>
                  <a:pt x="1536636" y="3429002"/>
                </a:lnTo>
                <a:lnTo>
                  <a:pt x="4945956" y="6838320"/>
                </a:lnTo>
                <a:lnTo>
                  <a:pt x="4962032" y="6858000"/>
                </a:lnTo>
                <a:lnTo>
                  <a:pt x="3154898" y="6858000"/>
                </a:lnTo>
                <a:lnTo>
                  <a:pt x="187507" y="3890609"/>
                </a:lnTo>
                <a:cubicBezTo>
                  <a:pt x="62503" y="3765605"/>
                  <a:pt x="0" y="3601764"/>
                  <a:pt x="0" y="3437925"/>
                </a:cubicBezTo>
                <a:lnTo>
                  <a:pt x="855" y="3428992"/>
                </a:lnTo>
                <a:lnTo>
                  <a:pt x="2" y="3420075"/>
                </a:lnTo>
                <a:cubicBezTo>
                  <a:pt x="2" y="3256236"/>
                  <a:pt x="62504" y="3092398"/>
                  <a:pt x="187509" y="2967391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7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" y="380027"/>
            <a:ext cx="3833349" cy="6097946"/>
          </a:xfrm>
          <a:custGeom>
            <a:avLst/>
            <a:gdLst>
              <a:gd name="connsiteX0" fmla="*/ 784376 w 3833349"/>
              <a:gd name="connsiteY0" fmla="*/ 0 h 6097946"/>
              <a:gd name="connsiteX1" fmla="*/ 3833349 w 3833349"/>
              <a:gd name="connsiteY1" fmla="*/ 3048973 h 6097946"/>
              <a:gd name="connsiteX2" fmla="*/ 784376 w 3833349"/>
              <a:gd name="connsiteY2" fmla="*/ 6097946 h 6097946"/>
              <a:gd name="connsiteX3" fmla="*/ 0 w 3833349"/>
              <a:gd name="connsiteY3" fmla="*/ 5313570 h 6097946"/>
              <a:gd name="connsiteX4" fmla="*/ 0 w 3833349"/>
              <a:gd name="connsiteY4" fmla="*/ 784375 h 609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3349" h="6097946">
                <a:moveTo>
                  <a:pt x="784376" y="0"/>
                </a:moveTo>
                <a:lnTo>
                  <a:pt x="3833349" y="3048973"/>
                </a:lnTo>
                <a:lnTo>
                  <a:pt x="784376" y="6097946"/>
                </a:lnTo>
                <a:lnTo>
                  <a:pt x="0" y="5313570"/>
                </a:lnTo>
                <a:lnTo>
                  <a:pt x="0" y="784375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7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1999" cy="3429000"/>
          </a:xfrm>
          <a:custGeom>
            <a:avLst/>
            <a:gdLst>
              <a:gd name="connsiteX0" fmla="*/ 0 w 12191999"/>
              <a:gd name="connsiteY0" fmla="*/ 0 h 3429000"/>
              <a:gd name="connsiteX1" fmla="*/ 12191999 w 12191999"/>
              <a:gd name="connsiteY1" fmla="*/ 0 h 3429000"/>
              <a:gd name="connsiteX2" fmla="*/ 12191999 w 12191999"/>
              <a:gd name="connsiteY2" fmla="*/ 2495548 h 3429000"/>
              <a:gd name="connsiteX3" fmla="*/ 12190067 w 12191999"/>
              <a:gd name="connsiteY3" fmla="*/ 2494181 h 3429000"/>
              <a:gd name="connsiteX4" fmla="*/ 12191999 w 12191999"/>
              <a:gd name="connsiteY4" fmla="*/ 2500013 h 3429000"/>
              <a:gd name="connsiteX5" fmla="*/ 6095999 w 12191999"/>
              <a:gd name="connsiteY5" fmla="*/ 3429000 h 3429000"/>
              <a:gd name="connsiteX6" fmla="*/ 31472 w 12191999"/>
              <a:gd name="connsiteY6" fmla="*/ 2594997 h 3429000"/>
              <a:gd name="connsiteX7" fmla="*/ 0 w 12191999"/>
              <a:gd name="connsiteY7" fmla="*/ 2500016 h 3429000"/>
              <a:gd name="connsiteX8" fmla="*/ 0 w 12191999"/>
              <a:gd name="connsiteY8" fmla="*/ 2500010 h 3429000"/>
              <a:gd name="connsiteX9" fmla="*/ 1931 w 12191999"/>
              <a:gd name="connsiteY9" fmla="*/ 2494182 h 3429000"/>
              <a:gd name="connsiteX10" fmla="*/ 0 w 12191999"/>
              <a:gd name="connsiteY10" fmla="*/ 2495548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3429000">
                <a:moveTo>
                  <a:pt x="0" y="0"/>
                </a:moveTo>
                <a:lnTo>
                  <a:pt x="12191999" y="0"/>
                </a:lnTo>
                <a:lnTo>
                  <a:pt x="12191999" y="2495548"/>
                </a:lnTo>
                <a:lnTo>
                  <a:pt x="12190067" y="2494181"/>
                </a:lnTo>
                <a:lnTo>
                  <a:pt x="12191999" y="2500013"/>
                </a:lnTo>
                <a:cubicBezTo>
                  <a:pt x="12191999" y="3013078"/>
                  <a:pt x="9462727" y="3429000"/>
                  <a:pt x="6095999" y="3429000"/>
                </a:cubicBezTo>
                <a:cubicBezTo>
                  <a:pt x="2939692" y="3429000"/>
                  <a:pt x="343648" y="3063444"/>
                  <a:pt x="31472" y="2594997"/>
                </a:cubicBezTo>
                <a:lnTo>
                  <a:pt x="0" y="2500016"/>
                </a:lnTo>
                <a:lnTo>
                  <a:pt x="0" y="2500010"/>
                </a:lnTo>
                <a:lnTo>
                  <a:pt x="1931" y="2494182"/>
                </a:lnTo>
                <a:lnTo>
                  <a:pt x="0" y="2495548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6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2314575" y="2714625"/>
            <a:ext cx="1657350" cy="1657350"/>
          </a:xfrm>
          <a:custGeom>
            <a:avLst/>
            <a:gdLst>
              <a:gd name="connsiteX0" fmla="*/ 0 w 1657350"/>
              <a:gd name="connsiteY0" fmla="*/ 0 h 1657350"/>
              <a:gd name="connsiteX1" fmla="*/ 1657350 w 1657350"/>
              <a:gd name="connsiteY1" fmla="*/ 0 h 1657350"/>
              <a:gd name="connsiteX2" fmla="*/ 1657350 w 1657350"/>
              <a:gd name="connsiteY2" fmla="*/ 1657350 h 1657350"/>
              <a:gd name="connsiteX3" fmla="*/ 0 w 1657350"/>
              <a:gd name="connsiteY3" fmla="*/ 165735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1657350">
                <a:moveTo>
                  <a:pt x="0" y="0"/>
                </a:moveTo>
                <a:lnTo>
                  <a:pt x="1657350" y="0"/>
                </a:lnTo>
                <a:lnTo>
                  <a:pt x="1657350" y="1657350"/>
                </a:lnTo>
                <a:lnTo>
                  <a:pt x="0" y="16573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220075" y="2714625"/>
            <a:ext cx="1657350" cy="1657350"/>
          </a:xfrm>
          <a:custGeom>
            <a:avLst/>
            <a:gdLst>
              <a:gd name="connsiteX0" fmla="*/ 0 w 1657350"/>
              <a:gd name="connsiteY0" fmla="*/ 0 h 1657350"/>
              <a:gd name="connsiteX1" fmla="*/ 1657350 w 1657350"/>
              <a:gd name="connsiteY1" fmla="*/ 0 h 1657350"/>
              <a:gd name="connsiteX2" fmla="*/ 1657350 w 1657350"/>
              <a:gd name="connsiteY2" fmla="*/ 1657350 h 1657350"/>
              <a:gd name="connsiteX3" fmla="*/ 0 w 1657350"/>
              <a:gd name="connsiteY3" fmla="*/ 165735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1657350">
                <a:moveTo>
                  <a:pt x="0" y="0"/>
                </a:moveTo>
                <a:lnTo>
                  <a:pt x="1657350" y="0"/>
                </a:lnTo>
                <a:lnTo>
                  <a:pt x="1657350" y="1657350"/>
                </a:lnTo>
                <a:lnTo>
                  <a:pt x="0" y="16573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772025" y="2219325"/>
            <a:ext cx="2647950" cy="2647950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7950" h="2647950">
                <a:moveTo>
                  <a:pt x="0" y="0"/>
                </a:moveTo>
                <a:lnTo>
                  <a:pt x="2647950" y="0"/>
                </a:lnTo>
                <a:lnTo>
                  <a:pt x="2647950" y="2647950"/>
                </a:lnTo>
                <a:lnTo>
                  <a:pt x="0" y="26479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5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023160" y="57150"/>
            <a:ext cx="5168840" cy="6158142"/>
          </a:xfrm>
          <a:custGeom>
            <a:avLst/>
            <a:gdLst>
              <a:gd name="connsiteX0" fmla="*/ 3725765 w 5168840"/>
              <a:gd name="connsiteY0" fmla="*/ 1293392 h 6158142"/>
              <a:gd name="connsiteX1" fmla="*/ 5085729 w 5168840"/>
              <a:gd name="connsiteY1" fmla="*/ 1708803 h 6158142"/>
              <a:gd name="connsiteX2" fmla="*/ 5168840 w 5168840"/>
              <a:gd name="connsiteY2" fmla="*/ 1770953 h 6158142"/>
              <a:gd name="connsiteX3" fmla="*/ 5168840 w 5168840"/>
              <a:gd name="connsiteY3" fmla="*/ 5680582 h 6158142"/>
              <a:gd name="connsiteX4" fmla="*/ 5085729 w 5168840"/>
              <a:gd name="connsiteY4" fmla="*/ 5742731 h 6158142"/>
              <a:gd name="connsiteX5" fmla="*/ 3725765 w 5168840"/>
              <a:gd name="connsiteY5" fmla="*/ 6158142 h 6158142"/>
              <a:gd name="connsiteX6" fmla="*/ 1293390 w 5168840"/>
              <a:gd name="connsiteY6" fmla="*/ 3725767 h 6158142"/>
              <a:gd name="connsiteX7" fmla="*/ 3725765 w 5168840"/>
              <a:gd name="connsiteY7" fmla="*/ 1293392 h 6158142"/>
              <a:gd name="connsiteX8" fmla="*/ 3725768 w 5168840"/>
              <a:gd name="connsiteY8" fmla="*/ 0 h 6158142"/>
              <a:gd name="connsiteX9" fmla="*/ 5091913 w 5168840"/>
              <a:gd name="connsiteY9" fmla="*/ 258433 h 6158142"/>
              <a:gd name="connsiteX10" fmla="*/ 5168840 w 5168840"/>
              <a:gd name="connsiteY10" fmla="*/ 292081 h 6158142"/>
              <a:gd name="connsiteX11" fmla="*/ 5168840 w 5168840"/>
              <a:gd name="connsiteY11" fmla="*/ 1524466 h 6158142"/>
              <a:gd name="connsiteX12" fmla="*/ 4980945 w 5168840"/>
              <a:gd name="connsiteY12" fmla="*/ 1410316 h 6158142"/>
              <a:gd name="connsiteX13" fmla="*/ 3725768 w 5168840"/>
              <a:gd name="connsiteY13" fmla="*/ 1092493 h 6158142"/>
              <a:gd name="connsiteX14" fmla="*/ 1092493 w 5168840"/>
              <a:gd name="connsiteY14" fmla="*/ 3725768 h 6158142"/>
              <a:gd name="connsiteX15" fmla="*/ 1410316 w 5168840"/>
              <a:gd name="connsiteY15" fmla="*/ 4980943 h 6158142"/>
              <a:gd name="connsiteX16" fmla="*/ 1538034 w 5168840"/>
              <a:gd name="connsiteY16" fmla="*/ 5191174 h 6158142"/>
              <a:gd name="connsiteX17" fmla="*/ 1537732 w 5168840"/>
              <a:gd name="connsiteY17" fmla="*/ 5191476 h 6158142"/>
              <a:gd name="connsiteX18" fmla="*/ 1585265 w 5168840"/>
              <a:gd name="connsiteY18" fmla="*/ 5249087 h 6158142"/>
              <a:gd name="connsiteX19" fmla="*/ 1679688 w 5168840"/>
              <a:gd name="connsiteY19" fmla="*/ 5558211 h 6158142"/>
              <a:gd name="connsiteX20" fmla="*/ 1126802 w 5168840"/>
              <a:gd name="connsiteY20" fmla="*/ 6111097 h 6158142"/>
              <a:gd name="connsiteX21" fmla="*/ 817677 w 5168840"/>
              <a:gd name="connsiteY21" fmla="*/ 6016674 h 6158142"/>
              <a:gd name="connsiteX22" fmla="*/ 760069 w 5168840"/>
              <a:gd name="connsiteY22" fmla="*/ 5969141 h 6158142"/>
              <a:gd name="connsiteX23" fmla="*/ 757823 w 5168840"/>
              <a:gd name="connsiteY23" fmla="*/ 5971385 h 6158142"/>
              <a:gd name="connsiteX24" fmla="*/ 749824 w 5168840"/>
              <a:gd name="connsiteY24" fmla="*/ 5960690 h 6158142"/>
              <a:gd name="connsiteX25" fmla="*/ 735853 w 5168840"/>
              <a:gd name="connsiteY25" fmla="*/ 5949162 h 6158142"/>
              <a:gd name="connsiteX26" fmla="*/ 668340 w 5168840"/>
              <a:gd name="connsiteY26" fmla="*/ 5867335 h 6158142"/>
              <a:gd name="connsiteX27" fmla="*/ 637431 w 5168840"/>
              <a:gd name="connsiteY27" fmla="*/ 5810389 h 6158142"/>
              <a:gd name="connsiteX28" fmla="*/ 636303 w 5168840"/>
              <a:gd name="connsiteY28" fmla="*/ 5808881 h 6158142"/>
              <a:gd name="connsiteX29" fmla="*/ 0 w 5168840"/>
              <a:gd name="connsiteY29" fmla="*/ 3725768 h 6158142"/>
              <a:gd name="connsiteX30" fmla="*/ 3725768 w 5168840"/>
              <a:gd name="connsiteY30" fmla="*/ 0 h 615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168840" h="6158142">
                <a:moveTo>
                  <a:pt x="3725765" y="1293392"/>
                </a:moveTo>
                <a:cubicBezTo>
                  <a:pt x="4229527" y="1293392"/>
                  <a:pt x="4697520" y="1446534"/>
                  <a:pt x="5085729" y="1708803"/>
                </a:cubicBezTo>
                <a:lnTo>
                  <a:pt x="5168840" y="1770953"/>
                </a:lnTo>
                <a:lnTo>
                  <a:pt x="5168840" y="5680582"/>
                </a:lnTo>
                <a:lnTo>
                  <a:pt x="5085729" y="5742731"/>
                </a:lnTo>
                <a:cubicBezTo>
                  <a:pt x="4697520" y="6005000"/>
                  <a:pt x="4229527" y="6158142"/>
                  <a:pt x="3725765" y="6158142"/>
                </a:cubicBezTo>
                <a:cubicBezTo>
                  <a:pt x="2382401" y="6158142"/>
                  <a:pt x="1293390" y="5069131"/>
                  <a:pt x="1293390" y="3725767"/>
                </a:cubicBezTo>
                <a:cubicBezTo>
                  <a:pt x="1293390" y="2382403"/>
                  <a:pt x="2382401" y="1293392"/>
                  <a:pt x="3725765" y="1293392"/>
                </a:cubicBezTo>
                <a:close/>
                <a:moveTo>
                  <a:pt x="3725768" y="0"/>
                </a:moveTo>
                <a:cubicBezTo>
                  <a:pt x="4208037" y="0"/>
                  <a:pt x="4668906" y="91631"/>
                  <a:pt x="5091913" y="258433"/>
                </a:cubicBezTo>
                <a:lnTo>
                  <a:pt x="5168840" y="292081"/>
                </a:lnTo>
                <a:lnTo>
                  <a:pt x="5168840" y="1524466"/>
                </a:lnTo>
                <a:lnTo>
                  <a:pt x="4980945" y="1410316"/>
                </a:lnTo>
                <a:cubicBezTo>
                  <a:pt x="4607827" y="1207625"/>
                  <a:pt x="4180243" y="1092493"/>
                  <a:pt x="3725768" y="1092493"/>
                </a:cubicBezTo>
                <a:cubicBezTo>
                  <a:pt x="2271451" y="1092493"/>
                  <a:pt x="1092493" y="2271451"/>
                  <a:pt x="1092493" y="3725768"/>
                </a:cubicBezTo>
                <a:cubicBezTo>
                  <a:pt x="1092493" y="4180243"/>
                  <a:pt x="1207625" y="4607827"/>
                  <a:pt x="1410316" y="4980943"/>
                </a:cubicBezTo>
                <a:lnTo>
                  <a:pt x="1538034" y="5191174"/>
                </a:lnTo>
                <a:lnTo>
                  <a:pt x="1537732" y="5191476"/>
                </a:lnTo>
                <a:lnTo>
                  <a:pt x="1585265" y="5249087"/>
                </a:lnTo>
                <a:cubicBezTo>
                  <a:pt x="1644879" y="5337328"/>
                  <a:pt x="1679688" y="5443705"/>
                  <a:pt x="1679688" y="5558211"/>
                </a:cubicBezTo>
                <a:cubicBezTo>
                  <a:pt x="1679688" y="5863562"/>
                  <a:pt x="1432153" y="6111097"/>
                  <a:pt x="1126802" y="6111097"/>
                </a:cubicBezTo>
                <a:cubicBezTo>
                  <a:pt x="1012296" y="6111097"/>
                  <a:pt x="905919" y="6076288"/>
                  <a:pt x="817677" y="6016674"/>
                </a:cubicBezTo>
                <a:lnTo>
                  <a:pt x="760069" y="5969141"/>
                </a:lnTo>
                <a:lnTo>
                  <a:pt x="757823" y="5971385"/>
                </a:lnTo>
                <a:lnTo>
                  <a:pt x="749824" y="5960690"/>
                </a:lnTo>
                <a:lnTo>
                  <a:pt x="735853" y="5949162"/>
                </a:lnTo>
                <a:cubicBezTo>
                  <a:pt x="710840" y="5924148"/>
                  <a:pt x="688212" y="5896749"/>
                  <a:pt x="668340" y="5867335"/>
                </a:cubicBezTo>
                <a:lnTo>
                  <a:pt x="637431" y="5810389"/>
                </a:lnTo>
                <a:lnTo>
                  <a:pt x="636303" y="5808881"/>
                </a:lnTo>
                <a:cubicBezTo>
                  <a:pt x="234575" y="5214244"/>
                  <a:pt x="0" y="4497400"/>
                  <a:pt x="0" y="3725768"/>
                </a:cubicBezTo>
                <a:cubicBezTo>
                  <a:pt x="0" y="1668084"/>
                  <a:pt x="1668084" y="0"/>
                  <a:pt x="3725768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8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334000" y="2445871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766629" y="2445871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901371" y="2445871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307114" y="1573249"/>
            <a:ext cx="2307771" cy="2307771"/>
          </a:xfrm>
          <a:custGeom>
            <a:avLst/>
            <a:gdLst>
              <a:gd name="connsiteX0" fmla="*/ 0 w 2307771"/>
              <a:gd name="connsiteY0" fmla="*/ 0 h 2307771"/>
              <a:gd name="connsiteX1" fmla="*/ 2307771 w 2307771"/>
              <a:gd name="connsiteY1" fmla="*/ 0 h 2307771"/>
              <a:gd name="connsiteX2" fmla="*/ 2307771 w 2307771"/>
              <a:gd name="connsiteY2" fmla="*/ 2307771 h 2307771"/>
              <a:gd name="connsiteX3" fmla="*/ 0 w 2307771"/>
              <a:gd name="connsiteY3" fmla="*/ 2307771 h 230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7771" h="2307771">
                <a:moveTo>
                  <a:pt x="0" y="0"/>
                </a:moveTo>
                <a:lnTo>
                  <a:pt x="2307771" y="0"/>
                </a:lnTo>
                <a:lnTo>
                  <a:pt x="2307771" y="2307771"/>
                </a:lnTo>
                <a:lnTo>
                  <a:pt x="0" y="2307771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746601" y="1573249"/>
            <a:ext cx="2307771" cy="2307771"/>
          </a:xfrm>
          <a:custGeom>
            <a:avLst/>
            <a:gdLst>
              <a:gd name="connsiteX0" fmla="*/ 0 w 2307771"/>
              <a:gd name="connsiteY0" fmla="*/ 0 h 2307771"/>
              <a:gd name="connsiteX1" fmla="*/ 2307771 w 2307771"/>
              <a:gd name="connsiteY1" fmla="*/ 0 h 2307771"/>
              <a:gd name="connsiteX2" fmla="*/ 2307771 w 2307771"/>
              <a:gd name="connsiteY2" fmla="*/ 2307771 h 2307771"/>
              <a:gd name="connsiteX3" fmla="*/ 0 w 2307771"/>
              <a:gd name="connsiteY3" fmla="*/ 2307771 h 230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7771" h="2307771">
                <a:moveTo>
                  <a:pt x="0" y="0"/>
                </a:moveTo>
                <a:lnTo>
                  <a:pt x="2307771" y="0"/>
                </a:lnTo>
                <a:lnTo>
                  <a:pt x="2307771" y="2307771"/>
                </a:lnTo>
                <a:lnTo>
                  <a:pt x="0" y="2307771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" y="1573249"/>
            <a:ext cx="1493859" cy="4058658"/>
          </a:xfrm>
          <a:custGeom>
            <a:avLst/>
            <a:gdLst>
              <a:gd name="connsiteX0" fmla="*/ 0 w 1493859"/>
              <a:gd name="connsiteY0" fmla="*/ 0 h 4058658"/>
              <a:gd name="connsiteX1" fmla="*/ 1493859 w 1493859"/>
              <a:gd name="connsiteY1" fmla="*/ 0 h 4058658"/>
              <a:gd name="connsiteX2" fmla="*/ 1493859 w 1493859"/>
              <a:gd name="connsiteY2" fmla="*/ 4058658 h 4058658"/>
              <a:gd name="connsiteX3" fmla="*/ 0 w 1493859"/>
              <a:gd name="connsiteY3" fmla="*/ 4058658 h 405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3859" h="4058658">
                <a:moveTo>
                  <a:pt x="0" y="0"/>
                </a:moveTo>
                <a:lnTo>
                  <a:pt x="1493859" y="0"/>
                </a:lnTo>
                <a:lnTo>
                  <a:pt x="1493859" y="4058658"/>
                </a:lnTo>
                <a:lnTo>
                  <a:pt x="0" y="4058658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285B-45C5-4720-B052-BFEBF5E5D174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6FDD9-D6EB-4130-B6DB-C884516651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4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4" r:id="rId4"/>
    <p:sldLayoutId id="2147483675" r:id="rId5"/>
    <p:sldLayoutId id="2147483676" r:id="rId6"/>
    <p:sldLayoutId id="2147483677" r:id="rId7"/>
    <p:sldLayoutId id="2147483658" r:id="rId8"/>
    <p:sldLayoutId id="2147483659" r:id="rId9"/>
    <p:sldLayoutId id="2147483660" r:id="rId10"/>
    <p:sldLayoutId id="2147483661" r:id="rId11"/>
    <p:sldLayoutId id="2147483678" r:id="rId12"/>
    <p:sldLayoutId id="2147483679" r:id="rId13"/>
    <p:sldLayoutId id="2147483662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63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1" r:id="rId28"/>
    <p:sldLayoutId id="2147483672" r:id="rId29"/>
    <p:sldLayoutId id="2147483673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rot="7200000">
            <a:off x="3104739" y="-597236"/>
            <a:ext cx="2702610" cy="5485347"/>
          </a:xfrm>
          <a:custGeom>
            <a:avLst/>
            <a:gdLst>
              <a:gd name="connsiteX0" fmla="*/ 1622052 w 1693490"/>
              <a:gd name="connsiteY0" fmla="*/ 0 h 3437188"/>
              <a:gd name="connsiteX1" fmla="*/ 1693490 w 1693490"/>
              <a:gd name="connsiteY1" fmla="*/ 71438 h 3437188"/>
              <a:gd name="connsiteX2" fmla="*/ 1622052 w 1693490"/>
              <a:gd name="connsiteY2" fmla="*/ 142876 h 3437188"/>
              <a:gd name="connsiteX3" fmla="*/ 1612446 w 1693490"/>
              <a:gd name="connsiteY3" fmla="*/ 138897 h 3437188"/>
              <a:gd name="connsiteX4" fmla="*/ 1612446 w 1693490"/>
              <a:gd name="connsiteY4" fmla="*/ 142944 h 3437188"/>
              <a:gd name="connsiteX5" fmla="*/ 1562347 w 1693490"/>
              <a:gd name="connsiteY5" fmla="*/ 145474 h 3437188"/>
              <a:gd name="connsiteX6" fmla="*/ 142741 w 1693490"/>
              <a:gd name="connsiteY6" fmla="*/ 1718593 h 3437188"/>
              <a:gd name="connsiteX7" fmla="*/ 1562347 w 1693490"/>
              <a:gd name="connsiteY7" fmla="*/ 3291712 h 3437188"/>
              <a:gd name="connsiteX8" fmla="*/ 1612446 w 1693490"/>
              <a:gd name="connsiteY8" fmla="*/ 3294242 h 3437188"/>
              <a:gd name="connsiteX9" fmla="*/ 1612446 w 1693490"/>
              <a:gd name="connsiteY9" fmla="*/ 3298291 h 3437188"/>
              <a:gd name="connsiteX10" fmla="*/ 1622052 w 1693490"/>
              <a:gd name="connsiteY10" fmla="*/ 3294312 h 3437188"/>
              <a:gd name="connsiteX11" fmla="*/ 1693490 w 1693490"/>
              <a:gd name="connsiteY11" fmla="*/ 3365750 h 3437188"/>
              <a:gd name="connsiteX12" fmla="*/ 1622052 w 1693490"/>
              <a:gd name="connsiteY12" fmla="*/ 3437188 h 3437188"/>
              <a:gd name="connsiteX13" fmla="*/ 1612446 w 1693490"/>
              <a:gd name="connsiteY13" fmla="*/ 3433209 h 3437188"/>
              <a:gd name="connsiteX14" fmla="*/ 1612446 w 1693490"/>
              <a:gd name="connsiteY14" fmla="*/ 3436985 h 3437188"/>
              <a:gd name="connsiteX15" fmla="*/ 1547754 w 1693490"/>
              <a:gd name="connsiteY15" fmla="*/ 3433718 h 3437188"/>
              <a:gd name="connsiteX16" fmla="*/ 0 w 1693490"/>
              <a:gd name="connsiteY16" fmla="*/ 1718594 h 3437188"/>
              <a:gd name="connsiteX17" fmla="*/ 1547754 w 1693490"/>
              <a:gd name="connsiteY17" fmla="*/ 3470 h 3437188"/>
              <a:gd name="connsiteX18" fmla="*/ 1612446 w 1693490"/>
              <a:gd name="connsiteY18" fmla="*/ 203 h 3437188"/>
              <a:gd name="connsiteX19" fmla="*/ 1612446 w 1693490"/>
              <a:gd name="connsiteY19" fmla="*/ 3979 h 343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93490" h="3437188">
                <a:moveTo>
                  <a:pt x="1622052" y="0"/>
                </a:moveTo>
                <a:cubicBezTo>
                  <a:pt x="1661506" y="0"/>
                  <a:pt x="1693490" y="31984"/>
                  <a:pt x="1693490" y="71438"/>
                </a:cubicBezTo>
                <a:cubicBezTo>
                  <a:pt x="1693490" y="110892"/>
                  <a:pt x="1661506" y="142876"/>
                  <a:pt x="1622052" y="142876"/>
                </a:cubicBezTo>
                <a:lnTo>
                  <a:pt x="1612446" y="138897"/>
                </a:lnTo>
                <a:lnTo>
                  <a:pt x="1612446" y="142944"/>
                </a:lnTo>
                <a:lnTo>
                  <a:pt x="1562347" y="145474"/>
                </a:lnTo>
                <a:cubicBezTo>
                  <a:pt x="764976" y="226452"/>
                  <a:pt x="142741" y="899858"/>
                  <a:pt x="142741" y="1718593"/>
                </a:cubicBezTo>
                <a:cubicBezTo>
                  <a:pt x="142741" y="2537329"/>
                  <a:pt x="764976" y="3210735"/>
                  <a:pt x="1562347" y="3291712"/>
                </a:cubicBezTo>
                <a:lnTo>
                  <a:pt x="1612446" y="3294242"/>
                </a:lnTo>
                <a:lnTo>
                  <a:pt x="1612446" y="3298291"/>
                </a:lnTo>
                <a:lnTo>
                  <a:pt x="1622052" y="3294312"/>
                </a:lnTo>
                <a:cubicBezTo>
                  <a:pt x="1661506" y="3294312"/>
                  <a:pt x="1693490" y="3326296"/>
                  <a:pt x="1693490" y="3365750"/>
                </a:cubicBezTo>
                <a:cubicBezTo>
                  <a:pt x="1693490" y="3405204"/>
                  <a:pt x="1661506" y="3437188"/>
                  <a:pt x="1622052" y="3437188"/>
                </a:cubicBezTo>
                <a:lnTo>
                  <a:pt x="1612446" y="3433209"/>
                </a:lnTo>
                <a:lnTo>
                  <a:pt x="1612446" y="3436985"/>
                </a:lnTo>
                <a:lnTo>
                  <a:pt x="1547754" y="3433718"/>
                </a:lnTo>
                <a:cubicBezTo>
                  <a:pt x="678403" y="3345431"/>
                  <a:pt x="0" y="2611238"/>
                  <a:pt x="0" y="1718594"/>
                </a:cubicBezTo>
                <a:cubicBezTo>
                  <a:pt x="0" y="825951"/>
                  <a:pt x="678403" y="91757"/>
                  <a:pt x="1547754" y="3470"/>
                </a:cubicBezTo>
                <a:lnTo>
                  <a:pt x="1612446" y="203"/>
                </a:lnTo>
                <a:lnTo>
                  <a:pt x="1612446" y="39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373572" y="2849149"/>
            <a:ext cx="3626314" cy="1186596"/>
            <a:chOff x="7373572" y="2996273"/>
            <a:chExt cx="3626314" cy="1186596"/>
          </a:xfrm>
        </p:grpSpPr>
        <p:sp>
          <p:nvSpPr>
            <p:cNvPr id="5" name="TextBox 4"/>
            <p:cNvSpPr txBox="1"/>
            <p:nvPr/>
          </p:nvSpPr>
          <p:spPr>
            <a:xfrm>
              <a:off x="7373572" y="2996273"/>
              <a:ext cx="362631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PITCH </a:t>
              </a:r>
              <a:r>
                <a:rPr lang="en-US" sz="6600" b="1">
                  <a:solidFill>
                    <a:schemeClr val="accent1"/>
                  </a:solidFill>
                  <a:latin typeface="+mj-lt"/>
                </a:rPr>
                <a:t>B</a:t>
              </a:r>
              <a:endParaRPr lang="en-US" sz="6600" b="1">
                <a:ln w="19050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30722" y="3890481"/>
              <a:ext cx="24721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spc="300">
                  <a:solidFill>
                    <a:schemeClr val="accent1"/>
                  </a:solidFill>
                </a:rPr>
                <a:t>pitch</a:t>
              </a:r>
              <a:r>
                <a:rPr lang="en-US" sz="1300" b="1" spc="300">
                  <a:solidFill>
                    <a:schemeClr val="bg1">
                      <a:lumMod val="75000"/>
                    </a:schemeClr>
                  </a:solidFill>
                </a:rPr>
                <a:t> deck template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532842" y="3845499"/>
            <a:ext cx="268542" cy="88104"/>
            <a:chOff x="8415338" y="4108848"/>
            <a:chExt cx="268542" cy="8810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415338" y="4152900"/>
              <a:ext cx="212156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/>
            <p:cNvSpPr/>
            <p:nvPr/>
          </p:nvSpPr>
          <p:spPr>
            <a:xfrm rot="5400000">
              <a:off x="8611635" y="4124707"/>
              <a:ext cx="88104" cy="5638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43813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8056" y="0"/>
            <a:ext cx="5783943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7324" y="3083864"/>
            <a:ext cx="3314807" cy="2353673"/>
            <a:chOff x="7928652" y="2246902"/>
            <a:chExt cx="3314807" cy="2353673"/>
          </a:xfrm>
        </p:grpSpPr>
        <p:sp>
          <p:nvSpPr>
            <p:cNvPr id="8" name="Kotak Teks 80">
              <a:extLst>
                <a:ext uri="{FF2B5EF4-FFF2-40B4-BE49-F238E27FC236}">
                  <a16:creationId xmlns:a16="http://schemas.microsoft.com/office/drawing/2014/main" id="{2787BBAF-94D5-41AE-8421-5876C04DB663}"/>
                </a:ext>
              </a:extLst>
            </p:cNvPr>
            <p:cNvSpPr txBox="1"/>
            <p:nvPr/>
          </p:nvSpPr>
          <p:spPr>
            <a:xfrm>
              <a:off x="7928652" y="3160371"/>
              <a:ext cx="1789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>
                  <a:solidFill>
                    <a:schemeClr val="tx1">
                      <a:lumMod val="85000"/>
                      <a:lumOff val="15000"/>
                    </a:schemeClr>
                  </a:solidFill>
                  <a:ea typeface="Roboto" panose="02000000000000000000" pitchFamily="2" charset="0"/>
                  <a:cs typeface="Poppins Medium" pitchFamily="2" charset="77"/>
                </a:rPr>
                <a:t>Research Strategy</a:t>
              </a:r>
            </a:p>
          </p:txBody>
        </p:sp>
        <p:sp>
          <p:nvSpPr>
            <p:cNvPr id="9" name="Kotak Teks 4">
              <a:extLst>
                <a:ext uri="{FF2B5EF4-FFF2-40B4-BE49-F238E27FC236}">
                  <a16:creationId xmlns:a16="http://schemas.microsoft.com/office/drawing/2014/main" id="{EC39CF46-9B7C-4CE2-89A6-3B7E5EDD368E}"/>
                </a:ext>
              </a:extLst>
            </p:cNvPr>
            <p:cNvSpPr txBox="1"/>
            <p:nvPr/>
          </p:nvSpPr>
          <p:spPr>
            <a:xfrm>
              <a:off x="10698752" y="2246902"/>
              <a:ext cx="54470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ID" sz="11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Poppins Medium" pitchFamily="2" charset="77"/>
                </a:rPr>
                <a:t>90%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E03070A-F636-40D7-B6BC-0725BE1BB10A}"/>
                </a:ext>
              </a:extLst>
            </p:cNvPr>
            <p:cNvGrpSpPr/>
            <p:nvPr/>
          </p:nvGrpSpPr>
          <p:grpSpPr>
            <a:xfrm>
              <a:off x="8025424" y="2684789"/>
              <a:ext cx="3218035" cy="229212"/>
              <a:chOff x="1064091" y="4679337"/>
              <a:chExt cx="2582851" cy="12603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759FC3B-1A94-4B83-A010-88CF6694C7DD}"/>
                  </a:ext>
                </a:extLst>
              </p:cNvPr>
              <p:cNvSpPr/>
              <p:nvPr/>
            </p:nvSpPr>
            <p:spPr>
              <a:xfrm>
                <a:off x="1086032" y="4704195"/>
                <a:ext cx="2330304" cy="763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3B86DBB-B695-4243-A972-09F993FF0BD9}"/>
                  </a:ext>
                </a:extLst>
              </p:cNvPr>
              <p:cNvSpPr/>
              <p:nvPr/>
            </p:nvSpPr>
            <p:spPr>
              <a:xfrm>
                <a:off x="1064091" y="4679337"/>
                <a:ext cx="2582851" cy="12603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1" name="Kotak Teks 80">
              <a:extLst>
                <a:ext uri="{FF2B5EF4-FFF2-40B4-BE49-F238E27FC236}">
                  <a16:creationId xmlns:a16="http://schemas.microsoft.com/office/drawing/2014/main" id="{2787BBAF-94D5-41AE-8421-5876C04DB663}"/>
                </a:ext>
              </a:extLst>
            </p:cNvPr>
            <p:cNvSpPr txBox="1"/>
            <p:nvPr/>
          </p:nvSpPr>
          <p:spPr>
            <a:xfrm>
              <a:off x="7928652" y="2328840"/>
              <a:ext cx="1789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>
                  <a:solidFill>
                    <a:schemeClr val="tx1">
                      <a:lumMod val="85000"/>
                      <a:lumOff val="15000"/>
                    </a:schemeClr>
                  </a:solidFill>
                  <a:ea typeface="Roboto" panose="02000000000000000000" pitchFamily="2" charset="0"/>
                  <a:cs typeface="Poppins Medium" pitchFamily="2" charset="77"/>
                </a:rPr>
                <a:t>Team Work</a:t>
              </a:r>
            </a:p>
          </p:txBody>
        </p:sp>
        <p:sp>
          <p:nvSpPr>
            <p:cNvPr id="12" name="Kotak Teks 4">
              <a:extLst>
                <a:ext uri="{FF2B5EF4-FFF2-40B4-BE49-F238E27FC236}">
                  <a16:creationId xmlns:a16="http://schemas.microsoft.com/office/drawing/2014/main" id="{EC39CF46-9B7C-4CE2-89A6-3B7E5EDD368E}"/>
                </a:ext>
              </a:extLst>
            </p:cNvPr>
            <p:cNvSpPr txBox="1"/>
            <p:nvPr/>
          </p:nvSpPr>
          <p:spPr>
            <a:xfrm>
              <a:off x="10698752" y="3074202"/>
              <a:ext cx="54470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ID" sz="11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Poppins Medium" pitchFamily="2" charset="77"/>
                </a:rPr>
                <a:t>63%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E03070A-F636-40D7-B6BC-0725BE1BB10A}"/>
                </a:ext>
              </a:extLst>
            </p:cNvPr>
            <p:cNvGrpSpPr/>
            <p:nvPr/>
          </p:nvGrpSpPr>
          <p:grpSpPr>
            <a:xfrm>
              <a:off x="8025424" y="3512089"/>
              <a:ext cx="3218035" cy="229212"/>
              <a:chOff x="1064091" y="4679337"/>
              <a:chExt cx="2582851" cy="12603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759FC3B-1A94-4B83-A010-88CF6694C7DD}"/>
                  </a:ext>
                </a:extLst>
              </p:cNvPr>
              <p:cNvSpPr/>
              <p:nvPr/>
            </p:nvSpPr>
            <p:spPr>
              <a:xfrm>
                <a:off x="1086032" y="4704195"/>
                <a:ext cx="1476339" cy="7631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3B86DBB-B695-4243-A972-09F993FF0BD9}"/>
                  </a:ext>
                </a:extLst>
              </p:cNvPr>
              <p:cNvSpPr/>
              <p:nvPr/>
            </p:nvSpPr>
            <p:spPr>
              <a:xfrm>
                <a:off x="1064091" y="4679337"/>
                <a:ext cx="2582851" cy="12603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Kotak Teks 80">
              <a:extLst>
                <a:ext uri="{FF2B5EF4-FFF2-40B4-BE49-F238E27FC236}">
                  <a16:creationId xmlns:a16="http://schemas.microsoft.com/office/drawing/2014/main" id="{2787BBAF-94D5-41AE-8421-5876C04DB663}"/>
                </a:ext>
              </a:extLst>
            </p:cNvPr>
            <p:cNvSpPr txBox="1"/>
            <p:nvPr/>
          </p:nvSpPr>
          <p:spPr>
            <a:xfrm>
              <a:off x="7928652" y="3991902"/>
              <a:ext cx="1789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>
                  <a:solidFill>
                    <a:schemeClr val="tx1">
                      <a:lumMod val="85000"/>
                      <a:lumOff val="15000"/>
                    </a:schemeClr>
                  </a:solidFill>
                  <a:ea typeface="Roboto" panose="02000000000000000000" pitchFamily="2" charset="0"/>
                  <a:cs typeface="Poppins Medium" pitchFamily="2" charset="77"/>
                </a:rPr>
                <a:t>Web Design</a:t>
              </a:r>
            </a:p>
          </p:txBody>
        </p:sp>
        <p:sp>
          <p:nvSpPr>
            <p:cNvPr id="15" name="Kotak Teks 4">
              <a:extLst>
                <a:ext uri="{FF2B5EF4-FFF2-40B4-BE49-F238E27FC236}">
                  <a16:creationId xmlns:a16="http://schemas.microsoft.com/office/drawing/2014/main" id="{EC39CF46-9B7C-4CE2-89A6-3B7E5EDD368E}"/>
                </a:ext>
              </a:extLst>
            </p:cNvPr>
            <p:cNvSpPr txBox="1"/>
            <p:nvPr/>
          </p:nvSpPr>
          <p:spPr>
            <a:xfrm>
              <a:off x="10698752" y="3933476"/>
              <a:ext cx="54470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ID" sz="11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Poppins Medium" pitchFamily="2" charset="77"/>
                </a:rPr>
                <a:t>73%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E03070A-F636-40D7-B6BC-0725BE1BB10A}"/>
                </a:ext>
              </a:extLst>
            </p:cNvPr>
            <p:cNvGrpSpPr/>
            <p:nvPr/>
          </p:nvGrpSpPr>
          <p:grpSpPr>
            <a:xfrm>
              <a:off x="8025424" y="4371363"/>
              <a:ext cx="3218035" cy="229212"/>
              <a:chOff x="1064091" y="4679337"/>
              <a:chExt cx="2582851" cy="12603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9FC3B-1A94-4B83-A010-88CF6694C7DD}"/>
                  </a:ext>
                </a:extLst>
              </p:cNvPr>
              <p:cNvSpPr/>
              <p:nvPr/>
            </p:nvSpPr>
            <p:spPr>
              <a:xfrm>
                <a:off x="1086032" y="4704195"/>
                <a:ext cx="1889165" cy="7631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3B86DBB-B695-4243-A972-09F993FF0BD9}"/>
                  </a:ext>
                </a:extLst>
              </p:cNvPr>
              <p:cNvSpPr/>
              <p:nvPr/>
            </p:nvSpPr>
            <p:spPr>
              <a:xfrm>
                <a:off x="1064091" y="4679337"/>
                <a:ext cx="2582851" cy="12603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927324" y="1750910"/>
            <a:ext cx="33686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927324" y="1420462"/>
            <a:ext cx="336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Skills :</a:t>
            </a:r>
            <a:endParaRPr lang="id-ID" sz="1200" b="1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1542" y="1750910"/>
            <a:ext cx="29886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+mj-lt"/>
              </a:rPr>
              <a:t>Lindsay Becker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494989" y="2240247"/>
            <a:ext cx="1270000" cy="274637"/>
            <a:chOff x="1133101" y="1183334"/>
            <a:chExt cx="1270000" cy="274637"/>
          </a:xfrm>
        </p:grpSpPr>
        <p:sp>
          <p:nvSpPr>
            <p:cNvPr id="25" name="Parallelogram 24"/>
            <p:cNvSpPr/>
            <p:nvPr/>
          </p:nvSpPr>
          <p:spPr>
            <a:xfrm>
              <a:off x="1133101" y="1183334"/>
              <a:ext cx="1270000" cy="274637"/>
            </a:xfrm>
            <a:prstGeom prst="parallelogram">
              <a:avLst>
                <a:gd name="adj" fmla="val 3823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50170" y="1217615"/>
              <a:ext cx="103586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CEO/Manager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8481542" y="3039193"/>
            <a:ext cx="2988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adipiscinge elit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ani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nasat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sapien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adipis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adipiscinge elit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cursus mi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cursus mi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sani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endParaRPr lang="id-ID" sz="100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539141" y="5116687"/>
            <a:ext cx="1035861" cy="320850"/>
            <a:chOff x="8520091" y="5116687"/>
            <a:chExt cx="1035861" cy="320850"/>
          </a:xfrm>
        </p:grpSpPr>
        <p:sp>
          <p:nvSpPr>
            <p:cNvPr id="29" name="Rounded Rectangle 28"/>
            <p:cNvSpPr/>
            <p:nvPr/>
          </p:nvSpPr>
          <p:spPr>
            <a:xfrm>
              <a:off x="8520091" y="5116687"/>
              <a:ext cx="1035861" cy="32085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602974" y="5173935"/>
              <a:ext cx="86434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MORE NOW</a:t>
              </a: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26272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81400" y="833437"/>
            <a:ext cx="3314700" cy="51911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086338" y="1576995"/>
            <a:ext cx="2381024" cy="3654619"/>
            <a:chOff x="4048238" y="1576995"/>
            <a:chExt cx="2381024" cy="3654619"/>
          </a:xfrm>
        </p:grpSpPr>
        <p:grpSp>
          <p:nvGrpSpPr>
            <p:cNvPr id="5" name="Group 4"/>
            <p:cNvGrpSpPr/>
            <p:nvPr/>
          </p:nvGrpSpPr>
          <p:grpSpPr>
            <a:xfrm>
              <a:off x="4048238" y="3318327"/>
              <a:ext cx="2381024" cy="1913287"/>
              <a:chOff x="7928650" y="2246903"/>
              <a:chExt cx="3314810" cy="2353672"/>
            </a:xfrm>
          </p:grpSpPr>
          <p:sp>
            <p:nvSpPr>
              <p:cNvPr id="9" name="Kotak Teks 80">
                <a:extLst>
                  <a:ext uri="{FF2B5EF4-FFF2-40B4-BE49-F238E27FC236}">
                    <a16:creationId xmlns:a16="http://schemas.microsoft.com/office/drawing/2014/main" id="{2787BBAF-94D5-41AE-8421-5876C04DB663}"/>
                  </a:ext>
                </a:extLst>
              </p:cNvPr>
              <p:cNvSpPr txBox="1"/>
              <p:nvPr/>
            </p:nvSpPr>
            <p:spPr>
              <a:xfrm>
                <a:off x="7928651" y="3160371"/>
                <a:ext cx="2129512" cy="31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>
                    <a:solidFill>
                      <a:schemeClr val="bg1"/>
                    </a:solidFill>
                    <a:ea typeface="Roboto" panose="02000000000000000000" pitchFamily="2" charset="0"/>
                    <a:cs typeface="Poppins Medium" pitchFamily="2" charset="77"/>
                  </a:rPr>
                  <a:t>Research Strategy</a:t>
                </a:r>
              </a:p>
            </p:txBody>
          </p:sp>
          <p:sp>
            <p:nvSpPr>
              <p:cNvPr id="10" name="Kotak Teks 4">
                <a:extLst>
                  <a:ext uri="{FF2B5EF4-FFF2-40B4-BE49-F238E27FC236}">
                    <a16:creationId xmlns:a16="http://schemas.microsoft.com/office/drawing/2014/main" id="{EC39CF46-9B7C-4CE2-89A6-3B7E5EDD368E}"/>
                  </a:ext>
                </a:extLst>
              </p:cNvPr>
              <p:cNvSpPr txBox="1"/>
              <p:nvPr/>
            </p:nvSpPr>
            <p:spPr>
              <a:xfrm>
                <a:off x="10279942" y="2246903"/>
                <a:ext cx="963518" cy="41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ID" sz="1050" b="1">
                    <a:solidFill>
                      <a:schemeClr val="bg1"/>
                    </a:solidFill>
                    <a:cs typeface="Poppins Medium" pitchFamily="2" charset="77"/>
                  </a:rPr>
                  <a:t>90%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E03070A-F636-40D7-B6BC-0725BE1BB10A}"/>
                  </a:ext>
                </a:extLst>
              </p:cNvPr>
              <p:cNvGrpSpPr/>
              <p:nvPr/>
            </p:nvGrpSpPr>
            <p:grpSpPr>
              <a:xfrm>
                <a:off x="8025424" y="2684789"/>
                <a:ext cx="3218035" cy="229212"/>
                <a:chOff x="1064091" y="4679337"/>
                <a:chExt cx="2582851" cy="126033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759FC3B-1A94-4B83-A010-88CF6694C7DD}"/>
                    </a:ext>
                  </a:extLst>
                </p:cNvPr>
                <p:cNvSpPr/>
                <p:nvPr/>
              </p:nvSpPr>
              <p:spPr>
                <a:xfrm>
                  <a:off x="1086032" y="4704195"/>
                  <a:ext cx="2330304" cy="763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3B86DBB-B695-4243-A972-09F993FF0BD9}"/>
                    </a:ext>
                  </a:extLst>
                </p:cNvPr>
                <p:cNvSpPr/>
                <p:nvPr/>
              </p:nvSpPr>
              <p:spPr>
                <a:xfrm>
                  <a:off x="1064091" y="4679337"/>
                  <a:ext cx="2582851" cy="126033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" name="Kotak Teks 80">
                <a:extLst>
                  <a:ext uri="{FF2B5EF4-FFF2-40B4-BE49-F238E27FC236}">
                    <a16:creationId xmlns:a16="http://schemas.microsoft.com/office/drawing/2014/main" id="{2787BBAF-94D5-41AE-8421-5876C04DB663}"/>
                  </a:ext>
                </a:extLst>
              </p:cNvPr>
              <p:cNvSpPr txBox="1"/>
              <p:nvPr/>
            </p:nvSpPr>
            <p:spPr>
              <a:xfrm>
                <a:off x="7928651" y="2328840"/>
                <a:ext cx="1789204" cy="31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>
                    <a:solidFill>
                      <a:schemeClr val="bg1"/>
                    </a:solidFill>
                    <a:ea typeface="Roboto" panose="02000000000000000000" pitchFamily="2" charset="0"/>
                    <a:cs typeface="Poppins Medium" pitchFamily="2" charset="77"/>
                  </a:rPr>
                  <a:t>Team Work</a:t>
                </a:r>
              </a:p>
            </p:txBody>
          </p:sp>
          <p:sp>
            <p:nvSpPr>
              <p:cNvPr id="13" name="Kotak Teks 4">
                <a:extLst>
                  <a:ext uri="{FF2B5EF4-FFF2-40B4-BE49-F238E27FC236}">
                    <a16:creationId xmlns:a16="http://schemas.microsoft.com/office/drawing/2014/main" id="{EC39CF46-9B7C-4CE2-89A6-3B7E5EDD368E}"/>
                  </a:ext>
                </a:extLst>
              </p:cNvPr>
              <p:cNvSpPr txBox="1"/>
              <p:nvPr/>
            </p:nvSpPr>
            <p:spPr>
              <a:xfrm>
                <a:off x="10279940" y="3074203"/>
                <a:ext cx="963518" cy="41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ID" sz="1050" b="1">
                    <a:solidFill>
                      <a:schemeClr val="bg1"/>
                    </a:solidFill>
                    <a:cs typeface="Poppins Medium" pitchFamily="2" charset="77"/>
                  </a:rPr>
                  <a:t>63%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E03070A-F636-40D7-B6BC-0725BE1BB10A}"/>
                  </a:ext>
                </a:extLst>
              </p:cNvPr>
              <p:cNvGrpSpPr/>
              <p:nvPr/>
            </p:nvGrpSpPr>
            <p:grpSpPr>
              <a:xfrm>
                <a:off x="8025424" y="3512089"/>
                <a:ext cx="3218035" cy="229212"/>
                <a:chOff x="1064091" y="4679337"/>
                <a:chExt cx="2582851" cy="126033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759FC3B-1A94-4B83-A010-88CF6694C7DD}"/>
                    </a:ext>
                  </a:extLst>
                </p:cNvPr>
                <p:cNvSpPr/>
                <p:nvPr/>
              </p:nvSpPr>
              <p:spPr>
                <a:xfrm>
                  <a:off x="1086032" y="4704195"/>
                  <a:ext cx="1476339" cy="763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3B86DBB-B695-4243-A972-09F993FF0BD9}"/>
                    </a:ext>
                  </a:extLst>
                </p:cNvPr>
                <p:cNvSpPr/>
                <p:nvPr/>
              </p:nvSpPr>
              <p:spPr>
                <a:xfrm>
                  <a:off x="1064091" y="4679337"/>
                  <a:ext cx="2582851" cy="126033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" name="Kotak Teks 80">
                <a:extLst>
                  <a:ext uri="{FF2B5EF4-FFF2-40B4-BE49-F238E27FC236}">
                    <a16:creationId xmlns:a16="http://schemas.microsoft.com/office/drawing/2014/main" id="{2787BBAF-94D5-41AE-8421-5876C04DB663}"/>
                  </a:ext>
                </a:extLst>
              </p:cNvPr>
              <p:cNvSpPr txBox="1"/>
              <p:nvPr/>
            </p:nvSpPr>
            <p:spPr>
              <a:xfrm>
                <a:off x="7928650" y="3991902"/>
                <a:ext cx="2129512" cy="31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>
                    <a:solidFill>
                      <a:schemeClr val="bg1"/>
                    </a:solidFill>
                    <a:ea typeface="Roboto" panose="02000000000000000000" pitchFamily="2" charset="0"/>
                    <a:cs typeface="Poppins Medium" pitchFamily="2" charset="77"/>
                  </a:rPr>
                  <a:t>Web Design</a:t>
                </a:r>
              </a:p>
            </p:txBody>
          </p:sp>
          <p:sp>
            <p:nvSpPr>
              <p:cNvPr id="16" name="Kotak Teks 4">
                <a:extLst>
                  <a:ext uri="{FF2B5EF4-FFF2-40B4-BE49-F238E27FC236}">
                    <a16:creationId xmlns:a16="http://schemas.microsoft.com/office/drawing/2014/main" id="{EC39CF46-9B7C-4CE2-89A6-3B7E5EDD368E}"/>
                  </a:ext>
                </a:extLst>
              </p:cNvPr>
              <p:cNvSpPr txBox="1"/>
              <p:nvPr/>
            </p:nvSpPr>
            <p:spPr>
              <a:xfrm>
                <a:off x="10279940" y="3933477"/>
                <a:ext cx="963518" cy="376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ID" sz="1050" b="1">
                    <a:solidFill>
                      <a:schemeClr val="bg1"/>
                    </a:solidFill>
                    <a:cs typeface="Poppins Medium" pitchFamily="2" charset="77"/>
                  </a:rPr>
                  <a:t>73%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E03070A-F636-40D7-B6BC-0725BE1BB10A}"/>
                  </a:ext>
                </a:extLst>
              </p:cNvPr>
              <p:cNvGrpSpPr/>
              <p:nvPr/>
            </p:nvGrpSpPr>
            <p:grpSpPr>
              <a:xfrm>
                <a:off x="8025424" y="4371363"/>
                <a:ext cx="3218035" cy="229212"/>
                <a:chOff x="1064091" y="4679337"/>
                <a:chExt cx="2582851" cy="126033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759FC3B-1A94-4B83-A010-88CF6694C7DD}"/>
                    </a:ext>
                  </a:extLst>
                </p:cNvPr>
                <p:cNvSpPr/>
                <p:nvPr/>
              </p:nvSpPr>
              <p:spPr>
                <a:xfrm>
                  <a:off x="1086032" y="4704195"/>
                  <a:ext cx="1889165" cy="763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3B86DBB-B695-4243-A972-09F993FF0BD9}"/>
                    </a:ext>
                  </a:extLst>
                </p:cNvPr>
                <p:cNvSpPr/>
                <p:nvPr/>
              </p:nvSpPr>
              <p:spPr>
                <a:xfrm>
                  <a:off x="1064091" y="4679337"/>
                  <a:ext cx="2582851" cy="126033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4048238" y="1576995"/>
              <a:ext cx="2381023" cy="1326052"/>
              <a:chOff x="4048238" y="1729633"/>
              <a:chExt cx="2381023" cy="132605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8F338B-F77F-4226-AD25-3C248899A153}"/>
                  </a:ext>
                </a:extLst>
              </p:cNvPr>
              <p:cNvSpPr txBox="1"/>
              <p:nvPr/>
            </p:nvSpPr>
            <p:spPr>
              <a:xfrm>
                <a:off x="4048238" y="2040022"/>
                <a:ext cx="238102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a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amet consec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tetu r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as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dipis cinge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sa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nib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u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h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a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eget justo sed gravida est sed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onsec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teturasa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ni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 adipiscinge elit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as</a:t>
                </a:r>
                <a:endPara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8F338B-F77F-4226-AD25-3C248899A153}"/>
                  </a:ext>
                </a:extLst>
              </p:cNvPr>
              <p:cNvSpPr txBox="1"/>
              <p:nvPr/>
            </p:nvSpPr>
            <p:spPr>
              <a:xfrm>
                <a:off x="4048238" y="1729633"/>
                <a:ext cx="2381023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100" b="1">
                    <a:solidFill>
                      <a:schemeClr val="bg1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Skills :</a:t>
                </a:r>
                <a:endParaRPr lang="id-ID" sz="1100" b="1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7767573" y="1504613"/>
            <a:ext cx="2943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Maya Ellison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883686" y="2156486"/>
            <a:ext cx="1270000" cy="274637"/>
            <a:chOff x="1133101" y="1183334"/>
            <a:chExt cx="1270000" cy="274637"/>
          </a:xfrm>
        </p:grpSpPr>
        <p:sp>
          <p:nvSpPr>
            <p:cNvPr id="31" name="Parallelogram 30"/>
            <p:cNvSpPr/>
            <p:nvPr/>
          </p:nvSpPr>
          <p:spPr>
            <a:xfrm>
              <a:off x="1133101" y="1183334"/>
              <a:ext cx="1270000" cy="274637"/>
            </a:xfrm>
            <a:prstGeom prst="parallelogram">
              <a:avLst>
                <a:gd name="adj" fmla="val 3823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50170" y="1217615"/>
              <a:ext cx="103586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CEO/Manager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7767573" y="3012812"/>
            <a:ext cx="3553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nasat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sapien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adipis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824723" y="5064820"/>
            <a:ext cx="1035861" cy="320850"/>
            <a:chOff x="8520091" y="5116687"/>
            <a:chExt cx="1035861" cy="320850"/>
          </a:xfrm>
        </p:grpSpPr>
        <p:sp>
          <p:nvSpPr>
            <p:cNvPr id="29" name="Rounded Rectangle 28"/>
            <p:cNvSpPr/>
            <p:nvPr/>
          </p:nvSpPr>
          <p:spPr>
            <a:xfrm>
              <a:off x="8520091" y="5116687"/>
              <a:ext cx="1035861" cy="32085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602974" y="5173935"/>
              <a:ext cx="86434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MORE NOW</a:t>
              </a: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09778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6212114" y="962182"/>
            <a:ext cx="3997072" cy="3997074"/>
          </a:xfrm>
          <a:custGeom>
            <a:avLst/>
            <a:gdLst>
              <a:gd name="connsiteX0" fmla="*/ 2199960 w 3564673"/>
              <a:gd name="connsiteY0" fmla="*/ 0 h 3564674"/>
              <a:gd name="connsiteX1" fmla="*/ 3429978 w 3564673"/>
              <a:gd name="connsiteY1" fmla="*/ 375719 h 3564674"/>
              <a:gd name="connsiteX2" fmla="*/ 3564673 w 3564673"/>
              <a:gd name="connsiteY2" fmla="*/ 476442 h 3564674"/>
              <a:gd name="connsiteX3" fmla="*/ 3434317 w 3564673"/>
              <a:gd name="connsiteY3" fmla="*/ 606798 h 3564674"/>
              <a:gd name="connsiteX4" fmla="*/ 3329599 w 3564673"/>
              <a:gd name="connsiteY4" fmla="*/ 528491 h 3564674"/>
              <a:gd name="connsiteX5" fmla="*/ 2202588 w 3564673"/>
              <a:gd name="connsiteY5" fmla="*/ 184237 h 3564674"/>
              <a:gd name="connsiteX6" fmla="*/ 186864 w 3564673"/>
              <a:gd name="connsiteY6" fmla="*/ 2199961 h 3564674"/>
              <a:gd name="connsiteX7" fmla="*/ 531118 w 3564673"/>
              <a:gd name="connsiteY7" fmla="*/ 3326972 h 3564674"/>
              <a:gd name="connsiteX8" fmla="*/ 609425 w 3564673"/>
              <a:gd name="connsiteY8" fmla="*/ 3431691 h 3564674"/>
              <a:gd name="connsiteX9" fmla="*/ 476442 w 3564673"/>
              <a:gd name="connsiteY9" fmla="*/ 3564674 h 3564674"/>
              <a:gd name="connsiteX10" fmla="*/ 375719 w 3564673"/>
              <a:gd name="connsiteY10" fmla="*/ 3429978 h 3564674"/>
              <a:gd name="connsiteX11" fmla="*/ 0 w 3564673"/>
              <a:gd name="connsiteY11" fmla="*/ 2199960 h 3564674"/>
              <a:gd name="connsiteX12" fmla="*/ 2199960 w 3564673"/>
              <a:gd name="connsiteY12" fmla="*/ 0 h 356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64673" h="3564674">
                <a:moveTo>
                  <a:pt x="2199960" y="0"/>
                </a:moveTo>
                <a:cubicBezTo>
                  <a:pt x="2655587" y="0"/>
                  <a:pt x="3078863" y="138510"/>
                  <a:pt x="3429978" y="375719"/>
                </a:cubicBezTo>
                <a:lnTo>
                  <a:pt x="3564673" y="476442"/>
                </a:lnTo>
                <a:lnTo>
                  <a:pt x="3434317" y="606798"/>
                </a:lnTo>
                <a:lnTo>
                  <a:pt x="3329599" y="528491"/>
                </a:lnTo>
                <a:cubicBezTo>
                  <a:pt x="3007887" y="311147"/>
                  <a:pt x="2620058" y="184237"/>
                  <a:pt x="2202588" y="184237"/>
                </a:cubicBezTo>
                <a:cubicBezTo>
                  <a:pt x="1089334" y="184237"/>
                  <a:pt x="186864" y="1086707"/>
                  <a:pt x="186864" y="2199961"/>
                </a:cubicBezTo>
                <a:cubicBezTo>
                  <a:pt x="186864" y="2617431"/>
                  <a:pt x="313774" y="3005260"/>
                  <a:pt x="531118" y="3326972"/>
                </a:cubicBezTo>
                <a:lnTo>
                  <a:pt x="609425" y="3431691"/>
                </a:lnTo>
                <a:lnTo>
                  <a:pt x="476442" y="3564674"/>
                </a:lnTo>
                <a:lnTo>
                  <a:pt x="375719" y="3429978"/>
                </a:lnTo>
                <a:cubicBezTo>
                  <a:pt x="138510" y="3078863"/>
                  <a:pt x="0" y="2655587"/>
                  <a:pt x="0" y="2199960"/>
                </a:cubicBezTo>
                <a:cubicBezTo>
                  <a:pt x="0" y="984956"/>
                  <a:pt x="984956" y="0"/>
                  <a:pt x="21999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324724" y="2074791"/>
            <a:ext cx="3821026" cy="3821027"/>
          </a:xfrm>
          <a:custGeom>
            <a:avLst/>
            <a:gdLst>
              <a:gd name="connsiteX0" fmla="*/ 3045503 w 3407671"/>
              <a:gd name="connsiteY0" fmla="*/ 0 h 3407672"/>
              <a:gd name="connsiteX1" fmla="*/ 3142148 w 3407671"/>
              <a:gd name="connsiteY1" fmla="*/ 159081 h 3407672"/>
              <a:gd name="connsiteX2" fmla="*/ 3407671 w 3407671"/>
              <a:gd name="connsiteY2" fmla="*/ 1207712 h 3407672"/>
              <a:gd name="connsiteX3" fmla="*/ 1207711 w 3407671"/>
              <a:gd name="connsiteY3" fmla="*/ 3407672 h 3407672"/>
              <a:gd name="connsiteX4" fmla="*/ 159080 w 3407671"/>
              <a:gd name="connsiteY4" fmla="*/ 3142149 h 3407672"/>
              <a:gd name="connsiteX5" fmla="*/ 0 w 3407671"/>
              <a:gd name="connsiteY5" fmla="*/ 3045505 h 3407672"/>
              <a:gd name="connsiteX6" fmla="*/ 134956 w 3407671"/>
              <a:gd name="connsiteY6" fmla="*/ 2910548 h 3407672"/>
              <a:gd name="connsiteX7" fmla="*/ 249525 w 3407671"/>
              <a:gd name="connsiteY7" fmla="*/ 2980150 h 3407672"/>
              <a:gd name="connsiteX8" fmla="*/ 1210339 w 3407671"/>
              <a:gd name="connsiteY8" fmla="*/ 3223437 h 3407672"/>
              <a:gd name="connsiteX9" fmla="*/ 3226063 w 3407671"/>
              <a:gd name="connsiteY9" fmla="*/ 1207713 h 3407672"/>
              <a:gd name="connsiteX10" fmla="*/ 2982776 w 3407671"/>
              <a:gd name="connsiteY10" fmla="*/ 246899 h 3407672"/>
              <a:gd name="connsiteX11" fmla="*/ 2913174 w 3407671"/>
              <a:gd name="connsiteY11" fmla="*/ 132330 h 3407672"/>
              <a:gd name="connsiteX12" fmla="*/ 3045503 w 3407671"/>
              <a:gd name="connsiteY12" fmla="*/ 0 h 340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07671" h="3407672">
                <a:moveTo>
                  <a:pt x="3045503" y="0"/>
                </a:moveTo>
                <a:lnTo>
                  <a:pt x="3142148" y="159081"/>
                </a:lnTo>
                <a:cubicBezTo>
                  <a:pt x="3311484" y="470800"/>
                  <a:pt x="3407671" y="828023"/>
                  <a:pt x="3407671" y="1207712"/>
                </a:cubicBezTo>
                <a:cubicBezTo>
                  <a:pt x="3407671" y="2422716"/>
                  <a:pt x="2422715" y="3407672"/>
                  <a:pt x="1207711" y="3407672"/>
                </a:cubicBezTo>
                <a:cubicBezTo>
                  <a:pt x="828022" y="3407672"/>
                  <a:pt x="470799" y="3311485"/>
                  <a:pt x="159080" y="3142149"/>
                </a:cubicBezTo>
                <a:lnTo>
                  <a:pt x="0" y="3045505"/>
                </a:lnTo>
                <a:lnTo>
                  <a:pt x="134956" y="2910548"/>
                </a:lnTo>
                <a:lnTo>
                  <a:pt x="249525" y="2980150"/>
                </a:lnTo>
                <a:cubicBezTo>
                  <a:pt x="535140" y="3135305"/>
                  <a:pt x="862447" y="3223437"/>
                  <a:pt x="1210339" y="3223437"/>
                </a:cubicBezTo>
                <a:cubicBezTo>
                  <a:pt x="2323593" y="3223437"/>
                  <a:pt x="3226063" y="2320967"/>
                  <a:pt x="3226063" y="1207713"/>
                </a:cubicBezTo>
                <a:cubicBezTo>
                  <a:pt x="3226063" y="859821"/>
                  <a:pt x="3137931" y="532514"/>
                  <a:pt x="2982776" y="246899"/>
                </a:cubicBezTo>
                <a:lnTo>
                  <a:pt x="2913174" y="132330"/>
                </a:lnTo>
                <a:lnTo>
                  <a:pt x="3045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18734" y="4184627"/>
            <a:ext cx="1864073" cy="1711191"/>
            <a:chOff x="3597530" y="3922116"/>
            <a:chExt cx="1864073" cy="171119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84280FD-2B6A-4216-AA9A-908044670EF8}"/>
                </a:ext>
              </a:extLst>
            </p:cNvPr>
            <p:cNvSpPr/>
            <p:nvPr/>
          </p:nvSpPr>
          <p:spPr>
            <a:xfrm rot="16200000">
              <a:off x="3771111" y="4099041"/>
              <a:ext cx="1163143" cy="809294"/>
            </a:xfrm>
            <a:custGeom>
              <a:avLst/>
              <a:gdLst>
                <a:gd name="connsiteX0" fmla="*/ 1346 w 1163143"/>
                <a:gd name="connsiteY0" fmla="*/ 621239 h 809294"/>
                <a:gd name="connsiteX1" fmla="*/ 227885 w 1163143"/>
                <a:gd name="connsiteY1" fmla="*/ 119921 h 809294"/>
                <a:gd name="connsiteX2" fmla="*/ 940709 w 1163143"/>
                <a:gd name="connsiteY2" fmla="*/ 124148 h 809294"/>
                <a:gd name="connsiteX3" fmla="*/ 1145709 w 1163143"/>
                <a:gd name="connsiteY3" fmla="*/ 722867 h 809294"/>
                <a:gd name="connsiteX4" fmla="*/ 1119317 w 1163143"/>
                <a:gd name="connsiteY4" fmla="*/ 799844 h 809294"/>
                <a:gd name="connsiteX5" fmla="*/ 1088204 w 1163143"/>
                <a:gd name="connsiteY5" fmla="*/ 768731 h 809294"/>
                <a:gd name="connsiteX6" fmla="*/ 1107234 w 1163143"/>
                <a:gd name="connsiteY6" fmla="*/ 713227 h 809294"/>
                <a:gd name="connsiteX7" fmla="*/ 916215 w 1163143"/>
                <a:gd name="connsiteY7" fmla="*/ 155341 h 809294"/>
                <a:gd name="connsiteX8" fmla="*/ 252005 w 1163143"/>
                <a:gd name="connsiteY8" fmla="*/ 151402 h 809294"/>
                <a:gd name="connsiteX9" fmla="*/ 82990 w 1163143"/>
                <a:gd name="connsiteY9" fmla="*/ 793760 h 809294"/>
                <a:gd name="connsiteX10" fmla="*/ 46500 w 1163143"/>
                <a:gd name="connsiteY10" fmla="*/ 809294 h 809294"/>
                <a:gd name="connsiteX11" fmla="*/ 1346 w 1163143"/>
                <a:gd name="connsiteY11" fmla="*/ 621239 h 80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3143" h="809294">
                  <a:moveTo>
                    <a:pt x="1346" y="621239"/>
                  </a:moveTo>
                  <a:cubicBezTo>
                    <a:pt x="-11649" y="430845"/>
                    <a:pt x="69845" y="241012"/>
                    <a:pt x="227885" y="119921"/>
                  </a:cubicBezTo>
                  <a:cubicBezTo>
                    <a:pt x="438606" y="-41534"/>
                    <a:pt x="731917" y="-39795"/>
                    <a:pt x="940709" y="124148"/>
                  </a:cubicBezTo>
                  <a:cubicBezTo>
                    <a:pt x="1123402" y="267598"/>
                    <a:pt x="1200802" y="503370"/>
                    <a:pt x="1145709" y="722867"/>
                  </a:cubicBezTo>
                  <a:lnTo>
                    <a:pt x="1119317" y="799844"/>
                  </a:lnTo>
                  <a:lnTo>
                    <a:pt x="1088204" y="768731"/>
                  </a:lnTo>
                  <a:lnTo>
                    <a:pt x="1107234" y="713227"/>
                  </a:lnTo>
                  <a:cubicBezTo>
                    <a:pt x="1158570" y="508700"/>
                    <a:pt x="1086448" y="289008"/>
                    <a:pt x="916215" y="155341"/>
                  </a:cubicBezTo>
                  <a:cubicBezTo>
                    <a:pt x="721663" y="2579"/>
                    <a:pt x="448355" y="958"/>
                    <a:pt x="252005" y="151402"/>
                  </a:cubicBezTo>
                  <a:cubicBezTo>
                    <a:pt x="55655" y="301846"/>
                    <a:pt x="-13891" y="566162"/>
                    <a:pt x="82990" y="793760"/>
                  </a:cubicBezTo>
                  <a:lnTo>
                    <a:pt x="46500" y="809294"/>
                  </a:lnTo>
                  <a:cubicBezTo>
                    <a:pt x="20507" y="748230"/>
                    <a:pt x="5677" y="684703"/>
                    <a:pt x="1346" y="6212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60" cap="flat">
              <a:noFill/>
              <a:prstDash val="solid"/>
              <a:miter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/>
            </a:p>
          </p:txBody>
        </p:sp>
        <p:sp>
          <p:nvSpPr>
            <p:cNvPr id="7" name="Kotak Teks 3">
              <a:extLst>
                <a:ext uri="{FF2B5EF4-FFF2-40B4-BE49-F238E27FC236}">
                  <a16:creationId xmlns:a16="http://schemas.microsoft.com/office/drawing/2014/main" id="{14A00727-7EEC-4EA7-9D28-9BBC184B9984}"/>
                </a:ext>
              </a:extLst>
            </p:cNvPr>
            <p:cNvSpPr txBox="1"/>
            <p:nvPr/>
          </p:nvSpPr>
          <p:spPr>
            <a:xfrm>
              <a:off x="3597530" y="5356308"/>
              <a:ext cx="1864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oboto" panose="02000000000000000000" pitchFamily="2" charset="0"/>
                  <a:cs typeface="Poppins Medium" panose="00000600000000000000" pitchFamily="2" charset="0"/>
                </a:rPr>
                <a:t>Digital Design</a:t>
              </a:r>
              <a:endParaRPr lang="en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anose="02000000000000000000" pitchFamily="2" charset="0"/>
                <a:cs typeface="Poppins Medium" panose="00000600000000000000" pitchFamily="2" charset="0"/>
              </a:endParaRPr>
            </a:p>
          </p:txBody>
        </p:sp>
        <p:sp>
          <p:nvSpPr>
            <p:cNvPr id="8" name="Kotak Teks 3">
              <a:extLst>
                <a:ext uri="{FF2B5EF4-FFF2-40B4-BE49-F238E27FC236}">
                  <a16:creationId xmlns:a16="http://schemas.microsoft.com/office/drawing/2014/main" id="{629EECDB-62E6-4342-8C26-2C484DC1878C}"/>
                </a:ext>
              </a:extLst>
            </p:cNvPr>
            <p:cNvSpPr txBox="1"/>
            <p:nvPr/>
          </p:nvSpPr>
          <p:spPr>
            <a:xfrm>
              <a:off x="4031509" y="4327980"/>
              <a:ext cx="9961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>
                  <a:solidFill>
                    <a:schemeClr val="accent1"/>
                  </a:solidFill>
                  <a:latin typeface="+mj-lt"/>
                  <a:ea typeface="Roboto" panose="02000000000000000000" pitchFamily="2" charset="0"/>
                  <a:cs typeface="Poppins Medium" panose="00000600000000000000" pitchFamily="2" charset="0"/>
                </a:rPr>
                <a:t>80</a:t>
              </a:r>
              <a:r>
                <a:rPr lang="en-US" sz="2200" baseline="-1000">
                  <a:solidFill>
                    <a:schemeClr val="accent1"/>
                  </a:solidFill>
                  <a:latin typeface="+mj-lt"/>
                  <a:ea typeface="Roboto" panose="02000000000000000000" pitchFamily="2" charset="0"/>
                  <a:cs typeface="Poppins Medium" panose="00000600000000000000" pitchFamily="2" charset="0"/>
                </a:rPr>
                <a:t>%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536BD99-C16A-424A-8E81-C31653C1BD44}"/>
                </a:ext>
              </a:extLst>
            </p:cNvPr>
            <p:cNvSpPr/>
            <p:nvPr/>
          </p:nvSpPr>
          <p:spPr>
            <a:xfrm rot="5400000">
              <a:off x="3958819" y="3932941"/>
              <a:ext cx="1159327" cy="1145534"/>
            </a:xfrm>
            <a:custGeom>
              <a:avLst/>
              <a:gdLst>
                <a:gd name="connsiteX0" fmla="*/ 711628 w 1159327"/>
                <a:gd name="connsiteY0" fmla="*/ 1145534 h 1145534"/>
                <a:gd name="connsiteX1" fmla="*/ 711628 w 1159327"/>
                <a:gd name="connsiteY1" fmla="*/ 1103320 h 1145534"/>
                <a:gd name="connsiteX2" fmla="*/ 783775 w 1159327"/>
                <a:gd name="connsiteY2" fmla="*/ 1081746 h 1145534"/>
                <a:gd name="connsiteX3" fmla="*/ 799267 w 1159327"/>
                <a:gd name="connsiteY3" fmla="*/ 1119327 h 1145534"/>
                <a:gd name="connsiteX4" fmla="*/ 0 w 1159327"/>
                <a:gd name="connsiteY4" fmla="*/ 539150 h 1145534"/>
                <a:gd name="connsiteX5" fmla="*/ 7791 w 1159327"/>
                <a:gd name="connsiteY5" fmla="*/ 465441 h 1145534"/>
                <a:gd name="connsiteX6" fmla="*/ 355220 w 1159327"/>
                <a:gd name="connsiteY6" fmla="*/ 44369 h 1145534"/>
                <a:gd name="connsiteX7" fmla="*/ 1114792 w 1159327"/>
                <a:gd name="connsiteY7" fmla="*/ 358856 h 1145534"/>
                <a:gd name="connsiteX8" fmla="*/ 800873 w 1159327"/>
                <a:gd name="connsiteY8" fmla="*/ 1118663 h 1145534"/>
                <a:gd name="connsiteX9" fmla="*/ 785269 w 1159327"/>
                <a:gd name="connsiteY9" fmla="*/ 1081127 h 1145534"/>
                <a:gd name="connsiteX10" fmla="*/ 1077245 w 1159327"/>
                <a:gd name="connsiteY10" fmla="*/ 374431 h 1145534"/>
                <a:gd name="connsiteX11" fmla="*/ 370767 w 1159327"/>
                <a:gd name="connsiteY11" fmla="*/ 81927 h 1145534"/>
                <a:gd name="connsiteX12" fmla="*/ 47623 w 1159327"/>
                <a:gd name="connsiteY12" fmla="*/ 473566 h 1145534"/>
                <a:gd name="connsiteX13" fmla="*/ 40691 w 1159327"/>
                <a:gd name="connsiteY13" fmla="*/ 539150 h 114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9327" h="1145534">
                  <a:moveTo>
                    <a:pt x="711628" y="1145534"/>
                  </a:moveTo>
                  <a:lnTo>
                    <a:pt x="711628" y="1103320"/>
                  </a:lnTo>
                  <a:lnTo>
                    <a:pt x="783775" y="1081746"/>
                  </a:lnTo>
                  <a:lnTo>
                    <a:pt x="799267" y="1119327"/>
                  </a:lnTo>
                  <a:close/>
                  <a:moveTo>
                    <a:pt x="0" y="539150"/>
                  </a:moveTo>
                  <a:lnTo>
                    <a:pt x="7791" y="465441"/>
                  </a:lnTo>
                  <a:cubicBezTo>
                    <a:pt x="45251" y="282644"/>
                    <a:pt x="169850" y="121105"/>
                    <a:pt x="355220" y="44369"/>
                  </a:cubicBezTo>
                  <a:cubicBezTo>
                    <a:pt x="651813" y="-78408"/>
                    <a:pt x="991793" y="62354"/>
                    <a:pt x="1114792" y="358856"/>
                  </a:cubicBezTo>
                  <a:cubicBezTo>
                    <a:pt x="1237791" y="655357"/>
                    <a:pt x="1097282" y="995442"/>
                    <a:pt x="800873" y="1118663"/>
                  </a:cubicBezTo>
                  <a:lnTo>
                    <a:pt x="785269" y="1081127"/>
                  </a:lnTo>
                  <a:cubicBezTo>
                    <a:pt x="1060959" y="966520"/>
                    <a:pt x="1191646" y="650207"/>
                    <a:pt x="1077245" y="374431"/>
                  </a:cubicBezTo>
                  <a:cubicBezTo>
                    <a:pt x="962844" y="98655"/>
                    <a:pt x="646628" y="-32268"/>
                    <a:pt x="370767" y="81927"/>
                  </a:cubicBezTo>
                  <a:cubicBezTo>
                    <a:pt x="198354" y="153299"/>
                    <a:pt x="82465" y="303547"/>
                    <a:pt x="47623" y="473566"/>
                  </a:cubicBezTo>
                  <a:lnTo>
                    <a:pt x="40691" y="539150"/>
                  </a:lnTo>
                  <a:close/>
                </a:path>
              </a:pathLst>
            </a:custGeom>
            <a:solidFill>
              <a:schemeClr val="accent1"/>
            </a:solidFill>
            <a:ln w="36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0241" y="4184583"/>
            <a:ext cx="1864073" cy="1711190"/>
            <a:chOff x="869037" y="3922072"/>
            <a:chExt cx="1864073" cy="1711190"/>
          </a:xfrm>
        </p:grpSpPr>
        <p:sp>
          <p:nvSpPr>
            <p:cNvPr id="11" name="Kotak Teks 3">
              <a:extLst>
                <a:ext uri="{FF2B5EF4-FFF2-40B4-BE49-F238E27FC236}">
                  <a16:creationId xmlns:a16="http://schemas.microsoft.com/office/drawing/2014/main" id="{629EECDB-62E6-4342-8C26-2C484DC1878C}"/>
                </a:ext>
              </a:extLst>
            </p:cNvPr>
            <p:cNvSpPr txBox="1"/>
            <p:nvPr/>
          </p:nvSpPr>
          <p:spPr>
            <a:xfrm>
              <a:off x="1303016" y="4327936"/>
              <a:ext cx="9961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Roboto" panose="02000000000000000000" pitchFamily="2" charset="0"/>
                  <a:cs typeface="Poppins Medium" panose="00000600000000000000" pitchFamily="2" charset="0"/>
                </a:rPr>
                <a:t>52</a:t>
              </a:r>
              <a:r>
                <a:rPr lang="en-US" sz="2200" baseline="-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Roboto" panose="02000000000000000000" pitchFamily="2" charset="0"/>
                  <a:cs typeface="Poppins Medium" panose="00000600000000000000" pitchFamily="2" charset="0"/>
                </a:rPr>
                <a:t>%</a:t>
              </a: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D536BD99-C16A-424A-8E81-C31653C1BD44}"/>
                </a:ext>
              </a:extLst>
            </p:cNvPr>
            <p:cNvSpPr/>
            <p:nvPr/>
          </p:nvSpPr>
          <p:spPr>
            <a:xfrm rot="5400000">
              <a:off x="1219543" y="3922114"/>
              <a:ext cx="1163062" cy="1163062"/>
            </a:xfrm>
            <a:prstGeom prst="blockArc">
              <a:avLst>
                <a:gd name="adj1" fmla="val 4055888"/>
                <a:gd name="adj2" fmla="val 4045612"/>
                <a:gd name="adj3" fmla="val 3495"/>
              </a:avLst>
            </a:prstGeom>
            <a:solidFill>
              <a:schemeClr val="bg1">
                <a:lumMod val="85000"/>
              </a:schemeClr>
            </a:solidFill>
            <a:ln w="3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84280FD-2B6A-4216-AA9A-908044670EF8}"/>
                </a:ext>
              </a:extLst>
            </p:cNvPr>
            <p:cNvSpPr/>
            <p:nvPr/>
          </p:nvSpPr>
          <p:spPr>
            <a:xfrm rot="5400000">
              <a:off x="1396387" y="4098997"/>
              <a:ext cx="1163143" cy="809294"/>
            </a:xfrm>
            <a:custGeom>
              <a:avLst/>
              <a:gdLst>
                <a:gd name="connsiteX0" fmla="*/ 1346 w 1163143"/>
                <a:gd name="connsiteY0" fmla="*/ 621239 h 809294"/>
                <a:gd name="connsiteX1" fmla="*/ 227885 w 1163143"/>
                <a:gd name="connsiteY1" fmla="*/ 119921 h 809294"/>
                <a:gd name="connsiteX2" fmla="*/ 940709 w 1163143"/>
                <a:gd name="connsiteY2" fmla="*/ 124148 h 809294"/>
                <a:gd name="connsiteX3" fmla="*/ 1145709 w 1163143"/>
                <a:gd name="connsiteY3" fmla="*/ 722867 h 809294"/>
                <a:gd name="connsiteX4" fmla="*/ 1119317 w 1163143"/>
                <a:gd name="connsiteY4" fmla="*/ 799844 h 809294"/>
                <a:gd name="connsiteX5" fmla="*/ 1088204 w 1163143"/>
                <a:gd name="connsiteY5" fmla="*/ 768731 h 809294"/>
                <a:gd name="connsiteX6" fmla="*/ 1107234 w 1163143"/>
                <a:gd name="connsiteY6" fmla="*/ 713227 h 809294"/>
                <a:gd name="connsiteX7" fmla="*/ 916215 w 1163143"/>
                <a:gd name="connsiteY7" fmla="*/ 155341 h 809294"/>
                <a:gd name="connsiteX8" fmla="*/ 252005 w 1163143"/>
                <a:gd name="connsiteY8" fmla="*/ 151402 h 809294"/>
                <a:gd name="connsiteX9" fmla="*/ 82990 w 1163143"/>
                <a:gd name="connsiteY9" fmla="*/ 793760 h 809294"/>
                <a:gd name="connsiteX10" fmla="*/ 46500 w 1163143"/>
                <a:gd name="connsiteY10" fmla="*/ 809294 h 809294"/>
                <a:gd name="connsiteX11" fmla="*/ 1346 w 1163143"/>
                <a:gd name="connsiteY11" fmla="*/ 621239 h 80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3143" h="809294">
                  <a:moveTo>
                    <a:pt x="1346" y="621239"/>
                  </a:moveTo>
                  <a:cubicBezTo>
                    <a:pt x="-11649" y="430845"/>
                    <a:pt x="69845" y="241012"/>
                    <a:pt x="227885" y="119921"/>
                  </a:cubicBezTo>
                  <a:cubicBezTo>
                    <a:pt x="438606" y="-41534"/>
                    <a:pt x="731917" y="-39795"/>
                    <a:pt x="940709" y="124148"/>
                  </a:cubicBezTo>
                  <a:cubicBezTo>
                    <a:pt x="1123402" y="267598"/>
                    <a:pt x="1200802" y="503370"/>
                    <a:pt x="1145709" y="722867"/>
                  </a:cubicBezTo>
                  <a:lnTo>
                    <a:pt x="1119317" y="799844"/>
                  </a:lnTo>
                  <a:lnTo>
                    <a:pt x="1088204" y="768731"/>
                  </a:lnTo>
                  <a:lnTo>
                    <a:pt x="1107234" y="713227"/>
                  </a:lnTo>
                  <a:cubicBezTo>
                    <a:pt x="1158570" y="508700"/>
                    <a:pt x="1086448" y="289008"/>
                    <a:pt x="916215" y="155341"/>
                  </a:cubicBezTo>
                  <a:cubicBezTo>
                    <a:pt x="721663" y="2579"/>
                    <a:pt x="448355" y="958"/>
                    <a:pt x="252005" y="151402"/>
                  </a:cubicBezTo>
                  <a:cubicBezTo>
                    <a:pt x="55655" y="301846"/>
                    <a:pt x="-13891" y="566162"/>
                    <a:pt x="82990" y="793760"/>
                  </a:cubicBezTo>
                  <a:lnTo>
                    <a:pt x="46500" y="809294"/>
                  </a:lnTo>
                  <a:cubicBezTo>
                    <a:pt x="20507" y="748230"/>
                    <a:pt x="5677" y="684703"/>
                    <a:pt x="1346" y="62123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60" cap="flat">
              <a:noFill/>
              <a:prstDash val="solid"/>
              <a:miter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/>
            </a:p>
          </p:txBody>
        </p:sp>
        <p:sp>
          <p:nvSpPr>
            <p:cNvPr id="14" name="Kotak Teks 3">
              <a:extLst>
                <a:ext uri="{FF2B5EF4-FFF2-40B4-BE49-F238E27FC236}">
                  <a16:creationId xmlns:a16="http://schemas.microsoft.com/office/drawing/2014/main" id="{14A00727-7EEC-4EA7-9D28-9BBC184B9984}"/>
                </a:ext>
              </a:extLst>
            </p:cNvPr>
            <p:cNvSpPr txBox="1"/>
            <p:nvPr/>
          </p:nvSpPr>
          <p:spPr>
            <a:xfrm>
              <a:off x="869037" y="5356263"/>
              <a:ext cx="1864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oboto" panose="02000000000000000000" pitchFamily="2" charset="0"/>
                  <a:cs typeface="Poppins Medium" panose="00000600000000000000" pitchFamily="2" charset="0"/>
                </a:rPr>
                <a:t>Photoshop</a:t>
              </a:r>
              <a:endParaRPr lang="en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anose="02000000000000000000" pitchFamily="2" charset="0"/>
                <a:cs typeface="Poppins Medium" panose="00000600000000000000" pitchFamily="2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094798" y="999621"/>
            <a:ext cx="35541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Emmanuel Kirk</a:t>
            </a:r>
          </a:p>
        </p:txBody>
      </p:sp>
      <p:sp>
        <p:nvSpPr>
          <p:cNvPr id="16" name="Parallelogram 15"/>
          <p:cNvSpPr/>
          <p:nvPr/>
        </p:nvSpPr>
        <p:spPr>
          <a:xfrm>
            <a:off x="1210911" y="1651494"/>
            <a:ext cx="1270000" cy="274637"/>
          </a:xfrm>
          <a:prstGeom prst="parallelogram">
            <a:avLst>
              <a:gd name="adj" fmla="val 382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27980" y="1685775"/>
            <a:ext cx="10358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  <a:latin typeface="+mj-lt"/>
              </a:rPr>
              <a:t>CEO/Manager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1094797" y="2569118"/>
            <a:ext cx="4130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nasat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sapien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adipis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96614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Rectangle 3"/>
          <p:cNvSpPr/>
          <p:nvPr/>
        </p:nvSpPr>
        <p:spPr>
          <a:xfrm>
            <a:off x="790574" y="1921497"/>
            <a:ext cx="23526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Trust Our Services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04874" y="1455641"/>
            <a:ext cx="1270000" cy="274637"/>
            <a:chOff x="832083" y="1703291"/>
            <a:chExt cx="1270000" cy="274637"/>
          </a:xfrm>
        </p:grpSpPr>
        <p:sp>
          <p:nvSpPr>
            <p:cNvPr id="7" name="Parallelogram 6"/>
            <p:cNvSpPr/>
            <p:nvPr/>
          </p:nvSpPr>
          <p:spPr>
            <a:xfrm>
              <a:off x="832083" y="1703291"/>
              <a:ext cx="1270000" cy="274637"/>
            </a:xfrm>
            <a:prstGeom prst="parallelogram">
              <a:avLst>
                <a:gd name="adj" fmla="val 3823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42740" y="1737572"/>
              <a:ext cx="104868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What We Do ?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790574" y="3429000"/>
            <a:ext cx="2943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nasat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sapien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adipis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</a:t>
            </a:r>
          </a:p>
        </p:txBody>
      </p:sp>
      <p:sp>
        <p:nvSpPr>
          <p:cNvPr id="9" name="Oval 8"/>
          <p:cNvSpPr/>
          <p:nvPr/>
        </p:nvSpPr>
        <p:spPr>
          <a:xfrm>
            <a:off x="7644954" y="1455641"/>
            <a:ext cx="1016891" cy="101689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69889" y="1394672"/>
            <a:ext cx="1877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Web / Ui Design</a:t>
            </a:r>
            <a:endParaRPr lang="en-US" sz="14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9169889" y="1701316"/>
            <a:ext cx="23580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</a:p>
        </p:txBody>
      </p:sp>
      <p:sp>
        <p:nvSpPr>
          <p:cNvPr id="12" name="Oval 11"/>
          <p:cNvSpPr/>
          <p:nvPr/>
        </p:nvSpPr>
        <p:spPr>
          <a:xfrm>
            <a:off x="7644954" y="2998715"/>
            <a:ext cx="1016891" cy="1016891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69889" y="2937746"/>
            <a:ext cx="2056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Design Work Shop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9169889" y="3244390"/>
            <a:ext cx="23580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</a:p>
        </p:txBody>
      </p:sp>
      <p:sp>
        <p:nvSpPr>
          <p:cNvPr id="15" name="Oval 14"/>
          <p:cNvSpPr/>
          <p:nvPr/>
        </p:nvSpPr>
        <p:spPr>
          <a:xfrm>
            <a:off x="7644954" y="4494835"/>
            <a:ext cx="1016891" cy="10168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169889" y="4433866"/>
            <a:ext cx="2056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Digital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9169889" y="4740510"/>
            <a:ext cx="23580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69655" y="1764031"/>
            <a:ext cx="767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0">
                <a:solidFill>
                  <a:schemeClr val="bg1"/>
                </a:solidFill>
                <a:effectLst/>
              </a:rPr>
              <a:t>45</a:t>
            </a:r>
            <a:r>
              <a:rPr lang="en-US" sz="1200" b="1" i="0">
                <a:solidFill>
                  <a:schemeClr val="bg1"/>
                </a:solidFill>
                <a:effectLst/>
              </a:rPr>
              <a:t>%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69655" y="3307105"/>
            <a:ext cx="767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0">
                <a:solidFill>
                  <a:schemeClr val="bg1"/>
                </a:solidFill>
                <a:effectLst/>
              </a:rPr>
              <a:t>25</a:t>
            </a:r>
            <a:r>
              <a:rPr lang="en-US" sz="1200" b="1" i="0">
                <a:solidFill>
                  <a:schemeClr val="bg1"/>
                </a:solidFill>
                <a:effectLst/>
              </a:rPr>
              <a:t>%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9655" y="4803225"/>
            <a:ext cx="767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0">
                <a:solidFill>
                  <a:schemeClr val="bg1"/>
                </a:solidFill>
                <a:effectLst/>
              </a:rPr>
              <a:t>50</a:t>
            </a:r>
            <a:r>
              <a:rPr lang="en-US" sz="1200" b="1" i="0">
                <a:solidFill>
                  <a:schemeClr val="bg1"/>
                </a:solidFill>
                <a:effectLst/>
              </a:rPr>
              <a:t>%</a:t>
            </a:r>
            <a:endParaRPr lang="en-US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3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43286" y="492747"/>
            <a:ext cx="5305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Our Creative Services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61000" y="1134672"/>
            <a:ext cx="1270000" cy="274637"/>
            <a:chOff x="1133101" y="1183334"/>
            <a:chExt cx="1270000" cy="274637"/>
          </a:xfrm>
        </p:grpSpPr>
        <p:sp>
          <p:nvSpPr>
            <p:cNvPr id="7" name="Parallelogram 6"/>
            <p:cNvSpPr/>
            <p:nvPr/>
          </p:nvSpPr>
          <p:spPr>
            <a:xfrm>
              <a:off x="1133101" y="1183334"/>
              <a:ext cx="1270000" cy="274637"/>
            </a:xfrm>
            <a:prstGeom prst="parallelogram">
              <a:avLst>
                <a:gd name="adj" fmla="val 3823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43758" y="1217615"/>
              <a:ext cx="104868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What We Do ?</a:t>
              </a:r>
            </a:p>
          </p:txBody>
        </p:sp>
      </p:grpSp>
      <p:sp>
        <p:nvSpPr>
          <p:cNvPr id="9" name="Freeform 8"/>
          <p:cNvSpPr/>
          <p:nvPr/>
        </p:nvSpPr>
        <p:spPr>
          <a:xfrm>
            <a:off x="1543050" y="3973830"/>
            <a:ext cx="788670" cy="579120"/>
          </a:xfrm>
          <a:custGeom>
            <a:avLst/>
            <a:gdLst>
              <a:gd name="connsiteX0" fmla="*/ 0 w 788670"/>
              <a:gd name="connsiteY0" fmla="*/ 0 h 579120"/>
              <a:gd name="connsiteX1" fmla="*/ 160020 w 788670"/>
              <a:gd name="connsiteY1" fmla="*/ 160020 h 579120"/>
              <a:gd name="connsiteX2" fmla="*/ 788670 w 788670"/>
              <a:gd name="connsiteY2" fmla="*/ 160020 h 579120"/>
              <a:gd name="connsiteX3" fmla="*/ 788670 w 788670"/>
              <a:gd name="connsiteY3" fmla="*/ 579120 h 579120"/>
              <a:gd name="connsiteX4" fmla="*/ 0 w 788670"/>
              <a:gd name="connsiteY4" fmla="*/ 579120 h 579120"/>
              <a:gd name="connsiteX5" fmla="*/ 0 w 788670"/>
              <a:gd name="connsiteY5" fmla="*/ 274320 h 579120"/>
              <a:gd name="connsiteX6" fmla="*/ 0 w 788670"/>
              <a:gd name="connsiteY6" fmla="*/ 1600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8670" h="579120">
                <a:moveTo>
                  <a:pt x="0" y="0"/>
                </a:moveTo>
                <a:lnTo>
                  <a:pt x="160020" y="160020"/>
                </a:lnTo>
                <a:lnTo>
                  <a:pt x="788670" y="160020"/>
                </a:lnTo>
                <a:lnTo>
                  <a:pt x="788670" y="579120"/>
                </a:lnTo>
                <a:lnTo>
                  <a:pt x="0" y="579120"/>
                </a:lnTo>
                <a:lnTo>
                  <a:pt x="0" y="274320"/>
                </a:lnTo>
                <a:lnTo>
                  <a:pt x="0" y="16002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33651" y="4207073"/>
            <a:ext cx="60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0">
                <a:solidFill>
                  <a:schemeClr val="bg1"/>
                </a:solidFill>
                <a:effectLst/>
              </a:rPr>
              <a:t>45%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75815" y="4864013"/>
            <a:ext cx="1877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Web / Ui Design</a:t>
            </a:r>
            <a:endParaRPr lang="en-US" sz="14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1475815" y="5170657"/>
            <a:ext cx="23580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</a:p>
        </p:txBody>
      </p:sp>
      <p:sp>
        <p:nvSpPr>
          <p:cNvPr id="13" name="Freeform 12"/>
          <p:cNvSpPr/>
          <p:nvPr/>
        </p:nvSpPr>
        <p:spPr>
          <a:xfrm>
            <a:off x="4857750" y="3973830"/>
            <a:ext cx="788670" cy="579120"/>
          </a:xfrm>
          <a:custGeom>
            <a:avLst/>
            <a:gdLst>
              <a:gd name="connsiteX0" fmla="*/ 0 w 788670"/>
              <a:gd name="connsiteY0" fmla="*/ 0 h 579120"/>
              <a:gd name="connsiteX1" fmla="*/ 160020 w 788670"/>
              <a:gd name="connsiteY1" fmla="*/ 160020 h 579120"/>
              <a:gd name="connsiteX2" fmla="*/ 788670 w 788670"/>
              <a:gd name="connsiteY2" fmla="*/ 160020 h 579120"/>
              <a:gd name="connsiteX3" fmla="*/ 788670 w 788670"/>
              <a:gd name="connsiteY3" fmla="*/ 579120 h 579120"/>
              <a:gd name="connsiteX4" fmla="*/ 0 w 788670"/>
              <a:gd name="connsiteY4" fmla="*/ 579120 h 579120"/>
              <a:gd name="connsiteX5" fmla="*/ 0 w 788670"/>
              <a:gd name="connsiteY5" fmla="*/ 274320 h 579120"/>
              <a:gd name="connsiteX6" fmla="*/ 0 w 788670"/>
              <a:gd name="connsiteY6" fmla="*/ 1600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8670" h="579120">
                <a:moveTo>
                  <a:pt x="0" y="0"/>
                </a:moveTo>
                <a:lnTo>
                  <a:pt x="160020" y="160020"/>
                </a:lnTo>
                <a:lnTo>
                  <a:pt x="788670" y="160020"/>
                </a:lnTo>
                <a:lnTo>
                  <a:pt x="788670" y="579120"/>
                </a:lnTo>
                <a:lnTo>
                  <a:pt x="0" y="579120"/>
                </a:lnTo>
                <a:lnTo>
                  <a:pt x="0" y="274320"/>
                </a:lnTo>
                <a:lnTo>
                  <a:pt x="0" y="16002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48351" y="4207073"/>
            <a:ext cx="60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0">
                <a:solidFill>
                  <a:schemeClr val="bg1"/>
                </a:solidFill>
                <a:effectLst/>
              </a:rPr>
              <a:t>45%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90515" y="4864013"/>
            <a:ext cx="1877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Creative Result</a:t>
            </a:r>
            <a:endParaRPr lang="en-US" sz="14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4790515" y="5170657"/>
            <a:ext cx="23580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</a:p>
        </p:txBody>
      </p:sp>
      <p:sp>
        <p:nvSpPr>
          <p:cNvPr id="17" name="Freeform 16"/>
          <p:cNvSpPr/>
          <p:nvPr/>
        </p:nvSpPr>
        <p:spPr>
          <a:xfrm>
            <a:off x="8159003" y="3973830"/>
            <a:ext cx="788670" cy="579120"/>
          </a:xfrm>
          <a:custGeom>
            <a:avLst/>
            <a:gdLst>
              <a:gd name="connsiteX0" fmla="*/ 0 w 788670"/>
              <a:gd name="connsiteY0" fmla="*/ 0 h 579120"/>
              <a:gd name="connsiteX1" fmla="*/ 160020 w 788670"/>
              <a:gd name="connsiteY1" fmla="*/ 160020 h 579120"/>
              <a:gd name="connsiteX2" fmla="*/ 788670 w 788670"/>
              <a:gd name="connsiteY2" fmla="*/ 160020 h 579120"/>
              <a:gd name="connsiteX3" fmla="*/ 788670 w 788670"/>
              <a:gd name="connsiteY3" fmla="*/ 579120 h 579120"/>
              <a:gd name="connsiteX4" fmla="*/ 0 w 788670"/>
              <a:gd name="connsiteY4" fmla="*/ 579120 h 579120"/>
              <a:gd name="connsiteX5" fmla="*/ 0 w 788670"/>
              <a:gd name="connsiteY5" fmla="*/ 274320 h 579120"/>
              <a:gd name="connsiteX6" fmla="*/ 0 w 788670"/>
              <a:gd name="connsiteY6" fmla="*/ 1600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8670" h="579120">
                <a:moveTo>
                  <a:pt x="0" y="0"/>
                </a:moveTo>
                <a:lnTo>
                  <a:pt x="160020" y="160020"/>
                </a:lnTo>
                <a:lnTo>
                  <a:pt x="788670" y="160020"/>
                </a:lnTo>
                <a:lnTo>
                  <a:pt x="788670" y="579120"/>
                </a:lnTo>
                <a:lnTo>
                  <a:pt x="0" y="579120"/>
                </a:lnTo>
                <a:lnTo>
                  <a:pt x="0" y="274320"/>
                </a:lnTo>
                <a:lnTo>
                  <a:pt x="0" y="16002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249604" y="4207073"/>
            <a:ext cx="607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0">
                <a:solidFill>
                  <a:schemeClr val="bg1"/>
                </a:solidFill>
                <a:effectLst/>
              </a:rPr>
              <a:t>45%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91768" y="4864013"/>
            <a:ext cx="1877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Digital Design</a:t>
            </a:r>
            <a:endParaRPr lang="en-US" sz="14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8091768" y="5170657"/>
            <a:ext cx="23580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016652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Rectangle 2"/>
          <p:cNvSpPr/>
          <p:nvPr/>
        </p:nvSpPr>
        <p:spPr>
          <a:xfrm>
            <a:off x="2895600" y="1266825"/>
            <a:ext cx="2990850" cy="43243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84280FD-2B6A-4216-AA9A-908044670EF8}"/>
              </a:ext>
            </a:extLst>
          </p:cNvPr>
          <p:cNvSpPr/>
          <p:nvPr/>
        </p:nvSpPr>
        <p:spPr>
          <a:xfrm rot="16200000">
            <a:off x="3632569" y="2056502"/>
            <a:ext cx="1163143" cy="809294"/>
          </a:xfrm>
          <a:custGeom>
            <a:avLst/>
            <a:gdLst>
              <a:gd name="connsiteX0" fmla="*/ 1346 w 1163143"/>
              <a:gd name="connsiteY0" fmla="*/ 621239 h 809294"/>
              <a:gd name="connsiteX1" fmla="*/ 227885 w 1163143"/>
              <a:gd name="connsiteY1" fmla="*/ 119921 h 809294"/>
              <a:gd name="connsiteX2" fmla="*/ 940709 w 1163143"/>
              <a:gd name="connsiteY2" fmla="*/ 124148 h 809294"/>
              <a:gd name="connsiteX3" fmla="*/ 1145709 w 1163143"/>
              <a:gd name="connsiteY3" fmla="*/ 722867 h 809294"/>
              <a:gd name="connsiteX4" fmla="*/ 1119317 w 1163143"/>
              <a:gd name="connsiteY4" fmla="*/ 799844 h 809294"/>
              <a:gd name="connsiteX5" fmla="*/ 1088204 w 1163143"/>
              <a:gd name="connsiteY5" fmla="*/ 768731 h 809294"/>
              <a:gd name="connsiteX6" fmla="*/ 1107234 w 1163143"/>
              <a:gd name="connsiteY6" fmla="*/ 713227 h 809294"/>
              <a:gd name="connsiteX7" fmla="*/ 916215 w 1163143"/>
              <a:gd name="connsiteY7" fmla="*/ 155341 h 809294"/>
              <a:gd name="connsiteX8" fmla="*/ 252005 w 1163143"/>
              <a:gd name="connsiteY8" fmla="*/ 151402 h 809294"/>
              <a:gd name="connsiteX9" fmla="*/ 82990 w 1163143"/>
              <a:gd name="connsiteY9" fmla="*/ 793760 h 809294"/>
              <a:gd name="connsiteX10" fmla="*/ 46500 w 1163143"/>
              <a:gd name="connsiteY10" fmla="*/ 809294 h 809294"/>
              <a:gd name="connsiteX11" fmla="*/ 1346 w 1163143"/>
              <a:gd name="connsiteY11" fmla="*/ 621239 h 80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3143" h="809294">
                <a:moveTo>
                  <a:pt x="1346" y="621239"/>
                </a:moveTo>
                <a:cubicBezTo>
                  <a:pt x="-11649" y="430845"/>
                  <a:pt x="69845" y="241012"/>
                  <a:pt x="227885" y="119921"/>
                </a:cubicBezTo>
                <a:cubicBezTo>
                  <a:pt x="438606" y="-41534"/>
                  <a:pt x="731917" y="-39795"/>
                  <a:pt x="940709" y="124148"/>
                </a:cubicBezTo>
                <a:cubicBezTo>
                  <a:pt x="1123402" y="267598"/>
                  <a:pt x="1200802" y="503370"/>
                  <a:pt x="1145709" y="722867"/>
                </a:cubicBezTo>
                <a:lnTo>
                  <a:pt x="1119317" y="799844"/>
                </a:lnTo>
                <a:lnTo>
                  <a:pt x="1088204" y="768731"/>
                </a:lnTo>
                <a:lnTo>
                  <a:pt x="1107234" y="713227"/>
                </a:lnTo>
                <a:cubicBezTo>
                  <a:pt x="1158570" y="508700"/>
                  <a:pt x="1086448" y="289008"/>
                  <a:pt x="916215" y="155341"/>
                </a:cubicBezTo>
                <a:cubicBezTo>
                  <a:pt x="721663" y="2579"/>
                  <a:pt x="448355" y="958"/>
                  <a:pt x="252005" y="151402"/>
                </a:cubicBezTo>
                <a:cubicBezTo>
                  <a:pt x="55655" y="301846"/>
                  <a:pt x="-13891" y="566162"/>
                  <a:pt x="82990" y="793760"/>
                </a:cubicBezTo>
                <a:lnTo>
                  <a:pt x="46500" y="809294"/>
                </a:lnTo>
                <a:cubicBezTo>
                  <a:pt x="20507" y="748230"/>
                  <a:pt x="5677" y="684703"/>
                  <a:pt x="1346" y="6212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60" cap="flat">
            <a:noFill/>
            <a:prstDash val="solid"/>
            <a:miter/>
          </a:ln>
          <a:effectLst/>
        </p:spPr>
        <p:txBody>
          <a:bodyPr wrap="square" rtlCol="0" anchor="ctr">
            <a:noAutofit/>
          </a:bodyPr>
          <a:lstStyle/>
          <a:p>
            <a:pPr algn="l"/>
            <a:endParaRPr lang="en-US"/>
          </a:p>
        </p:txBody>
      </p:sp>
      <p:sp>
        <p:nvSpPr>
          <p:cNvPr id="5" name="Kotak Teks 3">
            <a:extLst>
              <a:ext uri="{FF2B5EF4-FFF2-40B4-BE49-F238E27FC236}">
                <a16:creationId xmlns:a16="http://schemas.microsoft.com/office/drawing/2014/main" id="{14A00727-7EEC-4EA7-9D28-9BBC184B9984}"/>
              </a:ext>
            </a:extLst>
          </p:cNvPr>
          <p:cNvSpPr txBox="1"/>
          <p:nvPr/>
        </p:nvSpPr>
        <p:spPr>
          <a:xfrm>
            <a:off x="3458988" y="3546200"/>
            <a:ext cx="186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Poppins Medium" panose="00000600000000000000" pitchFamily="2" charset="0"/>
              </a:rPr>
              <a:t>Digital Design</a:t>
            </a:r>
            <a:endParaRPr lang="en-ID" sz="1200" b="1" dirty="0">
              <a:solidFill>
                <a:schemeClr val="bg1"/>
              </a:solidFill>
              <a:latin typeface="+mj-lt"/>
              <a:ea typeface="Roboto" panose="020000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Kotak Teks 3">
            <a:extLst>
              <a:ext uri="{FF2B5EF4-FFF2-40B4-BE49-F238E27FC236}">
                <a16:creationId xmlns:a16="http://schemas.microsoft.com/office/drawing/2014/main" id="{629EECDB-62E6-4342-8C26-2C484DC1878C}"/>
              </a:ext>
            </a:extLst>
          </p:cNvPr>
          <p:cNvSpPr txBox="1"/>
          <p:nvPr/>
        </p:nvSpPr>
        <p:spPr>
          <a:xfrm>
            <a:off x="3892967" y="2285441"/>
            <a:ext cx="996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Poppins Medium" panose="00000600000000000000" pitchFamily="2" charset="0"/>
              </a:rPr>
              <a:t>80</a:t>
            </a:r>
            <a:r>
              <a:rPr lang="en-US" sz="2200" baseline="-100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Poppins Medium" panose="00000600000000000000" pitchFamily="2" charset="0"/>
              </a:rPr>
              <a:t>%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536BD99-C16A-424A-8E81-C31653C1BD44}"/>
              </a:ext>
            </a:extLst>
          </p:cNvPr>
          <p:cNvSpPr/>
          <p:nvPr/>
        </p:nvSpPr>
        <p:spPr>
          <a:xfrm rot="5400000">
            <a:off x="3820277" y="1890402"/>
            <a:ext cx="1159327" cy="1145534"/>
          </a:xfrm>
          <a:custGeom>
            <a:avLst/>
            <a:gdLst>
              <a:gd name="connsiteX0" fmla="*/ 711628 w 1159327"/>
              <a:gd name="connsiteY0" fmla="*/ 1145534 h 1145534"/>
              <a:gd name="connsiteX1" fmla="*/ 711628 w 1159327"/>
              <a:gd name="connsiteY1" fmla="*/ 1103320 h 1145534"/>
              <a:gd name="connsiteX2" fmla="*/ 783775 w 1159327"/>
              <a:gd name="connsiteY2" fmla="*/ 1081746 h 1145534"/>
              <a:gd name="connsiteX3" fmla="*/ 799267 w 1159327"/>
              <a:gd name="connsiteY3" fmla="*/ 1119327 h 1145534"/>
              <a:gd name="connsiteX4" fmla="*/ 0 w 1159327"/>
              <a:gd name="connsiteY4" fmla="*/ 539150 h 1145534"/>
              <a:gd name="connsiteX5" fmla="*/ 7791 w 1159327"/>
              <a:gd name="connsiteY5" fmla="*/ 465441 h 1145534"/>
              <a:gd name="connsiteX6" fmla="*/ 355220 w 1159327"/>
              <a:gd name="connsiteY6" fmla="*/ 44369 h 1145534"/>
              <a:gd name="connsiteX7" fmla="*/ 1114792 w 1159327"/>
              <a:gd name="connsiteY7" fmla="*/ 358856 h 1145534"/>
              <a:gd name="connsiteX8" fmla="*/ 800873 w 1159327"/>
              <a:gd name="connsiteY8" fmla="*/ 1118663 h 1145534"/>
              <a:gd name="connsiteX9" fmla="*/ 785269 w 1159327"/>
              <a:gd name="connsiteY9" fmla="*/ 1081127 h 1145534"/>
              <a:gd name="connsiteX10" fmla="*/ 1077245 w 1159327"/>
              <a:gd name="connsiteY10" fmla="*/ 374431 h 1145534"/>
              <a:gd name="connsiteX11" fmla="*/ 370767 w 1159327"/>
              <a:gd name="connsiteY11" fmla="*/ 81927 h 1145534"/>
              <a:gd name="connsiteX12" fmla="*/ 47623 w 1159327"/>
              <a:gd name="connsiteY12" fmla="*/ 473566 h 1145534"/>
              <a:gd name="connsiteX13" fmla="*/ 40691 w 1159327"/>
              <a:gd name="connsiteY13" fmla="*/ 539150 h 1145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9327" h="1145534">
                <a:moveTo>
                  <a:pt x="711628" y="1145534"/>
                </a:moveTo>
                <a:lnTo>
                  <a:pt x="711628" y="1103320"/>
                </a:lnTo>
                <a:lnTo>
                  <a:pt x="783775" y="1081746"/>
                </a:lnTo>
                <a:lnTo>
                  <a:pt x="799267" y="1119327"/>
                </a:lnTo>
                <a:close/>
                <a:moveTo>
                  <a:pt x="0" y="539150"/>
                </a:moveTo>
                <a:lnTo>
                  <a:pt x="7791" y="465441"/>
                </a:lnTo>
                <a:cubicBezTo>
                  <a:pt x="45251" y="282644"/>
                  <a:pt x="169850" y="121105"/>
                  <a:pt x="355220" y="44369"/>
                </a:cubicBezTo>
                <a:cubicBezTo>
                  <a:pt x="651813" y="-78408"/>
                  <a:pt x="991793" y="62354"/>
                  <a:pt x="1114792" y="358856"/>
                </a:cubicBezTo>
                <a:cubicBezTo>
                  <a:pt x="1237791" y="655357"/>
                  <a:pt x="1097282" y="995442"/>
                  <a:pt x="800873" y="1118663"/>
                </a:cubicBezTo>
                <a:lnTo>
                  <a:pt x="785269" y="1081127"/>
                </a:lnTo>
                <a:cubicBezTo>
                  <a:pt x="1060959" y="966520"/>
                  <a:pt x="1191646" y="650207"/>
                  <a:pt x="1077245" y="374431"/>
                </a:cubicBezTo>
                <a:cubicBezTo>
                  <a:pt x="962844" y="98655"/>
                  <a:pt x="646628" y="-32268"/>
                  <a:pt x="370767" y="81927"/>
                </a:cubicBezTo>
                <a:cubicBezTo>
                  <a:pt x="198354" y="153299"/>
                  <a:pt x="82465" y="303547"/>
                  <a:pt x="47623" y="473566"/>
                </a:cubicBezTo>
                <a:lnTo>
                  <a:pt x="40691" y="539150"/>
                </a:lnTo>
                <a:close/>
              </a:path>
            </a:pathLst>
          </a:custGeom>
          <a:solidFill>
            <a:schemeClr val="accent1"/>
          </a:solidFill>
          <a:ln w="3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3302793" y="3841088"/>
            <a:ext cx="21764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ametonsec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nib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adipiscinge elit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ani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nasat</a:t>
            </a:r>
            <a:endParaRPr lang="id-ID" sz="100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91325" y="1499571"/>
            <a:ext cx="4476750" cy="3858858"/>
            <a:chOff x="6648450" y="1190625"/>
            <a:chExt cx="4476750" cy="3858858"/>
          </a:xfrm>
        </p:grpSpPr>
        <p:sp>
          <p:nvSpPr>
            <p:cNvPr id="10" name="Rectangle 9"/>
            <p:cNvSpPr/>
            <p:nvPr/>
          </p:nvSpPr>
          <p:spPr>
            <a:xfrm>
              <a:off x="6648450" y="1700666"/>
              <a:ext cx="36231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Our Specialities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762750" y="1190625"/>
              <a:ext cx="1270000" cy="274637"/>
              <a:chOff x="1133101" y="1183334"/>
              <a:chExt cx="1270000" cy="274637"/>
            </a:xfrm>
          </p:grpSpPr>
          <p:sp>
            <p:nvSpPr>
              <p:cNvPr id="16" name="Parallelogram 15"/>
              <p:cNvSpPr/>
              <p:nvPr/>
            </p:nvSpPr>
            <p:spPr>
              <a:xfrm>
                <a:off x="1133101" y="1183334"/>
                <a:ext cx="1270000" cy="274637"/>
              </a:xfrm>
              <a:prstGeom prst="parallelogram">
                <a:avLst>
                  <a:gd name="adj" fmla="val 3823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43758" y="1217615"/>
                <a:ext cx="104868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>
                    <a:solidFill>
                      <a:schemeClr val="bg1"/>
                    </a:solidFill>
                    <a:latin typeface="+mj-lt"/>
                  </a:rPr>
                  <a:t>What We Do ?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8F338B-F77F-4226-AD25-3C248899A153}"/>
                </a:ext>
              </a:extLst>
            </p:cNvPr>
            <p:cNvSpPr txBox="1"/>
            <p:nvPr/>
          </p:nvSpPr>
          <p:spPr>
            <a:xfrm>
              <a:off x="6648450" y="2703865"/>
              <a:ext cx="4476750" cy="1450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 consec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u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eget justo sed gravida est sed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teturasa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 adipiscinge elit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sed cursu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ut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asisau nasat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sapien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adipis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adipiscinge elit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sed cursus mi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cursus mi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ut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asisau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u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eget justo sed gravida est sed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teturasa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adipis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adipiscinge elit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sed cursus mi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cursus mi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ut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asisau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743700" y="4728633"/>
              <a:ext cx="1035861" cy="320850"/>
              <a:chOff x="8520091" y="5116687"/>
              <a:chExt cx="1035861" cy="32085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8520091" y="5116687"/>
                <a:ext cx="1035861" cy="32085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602974" y="5173935"/>
                <a:ext cx="86434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>
                    <a:solidFill>
                      <a:schemeClr val="bg1"/>
                    </a:solidFill>
                    <a:latin typeface="+mj-lt"/>
                  </a:rPr>
                  <a:t>MORE NOW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468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4493660" y="70173"/>
            <a:ext cx="7698340" cy="3361461"/>
          </a:xfrm>
          <a:custGeom>
            <a:avLst/>
            <a:gdLst>
              <a:gd name="connsiteX0" fmla="*/ 0 w 7698340"/>
              <a:gd name="connsiteY0" fmla="*/ 0 h 3361461"/>
              <a:gd name="connsiteX1" fmla="*/ 7698303 w 7698340"/>
              <a:gd name="connsiteY1" fmla="*/ 0 h 3361461"/>
              <a:gd name="connsiteX2" fmla="*/ 7698340 w 7698340"/>
              <a:gd name="connsiteY2" fmla="*/ 1 h 3361461"/>
              <a:gd name="connsiteX3" fmla="*/ 7698340 w 7698340"/>
              <a:gd name="connsiteY3" fmla="*/ 2559863 h 3361461"/>
              <a:gd name="connsiteX4" fmla="*/ 7532868 w 7698340"/>
              <a:gd name="connsiteY4" fmla="*/ 2708678 h 3361461"/>
              <a:gd name="connsiteX5" fmla="*/ 5793340 w 7698340"/>
              <a:gd name="connsiteY5" fmla="*/ 3345241 h 3361461"/>
              <a:gd name="connsiteX6" fmla="*/ 3545443 w 7698340"/>
              <a:gd name="connsiteY6" fmla="*/ 1878710 h 3361461"/>
              <a:gd name="connsiteX7" fmla="*/ 764140 w 7698340"/>
              <a:gd name="connsiteY7" fmla="*/ 1696174 h 3361461"/>
              <a:gd name="connsiteX8" fmla="*/ 1677 w 7698340"/>
              <a:gd name="connsiteY8" fmla="*/ 89372 h 33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98340" h="3361461">
                <a:moveTo>
                  <a:pt x="0" y="0"/>
                </a:moveTo>
                <a:lnTo>
                  <a:pt x="7698303" y="0"/>
                </a:lnTo>
                <a:cubicBezTo>
                  <a:pt x="7698315" y="0"/>
                  <a:pt x="7698328" y="1"/>
                  <a:pt x="7698340" y="1"/>
                </a:cubicBezTo>
                <a:lnTo>
                  <a:pt x="7698340" y="2559863"/>
                </a:lnTo>
                <a:lnTo>
                  <a:pt x="7532868" y="2708678"/>
                </a:lnTo>
                <a:cubicBezTo>
                  <a:pt x="7089645" y="3082257"/>
                  <a:pt x="6450725" y="3443005"/>
                  <a:pt x="5793340" y="3345241"/>
                </a:cubicBezTo>
                <a:cubicBezTo>
                  <a:pt x="5098072" y="3241843"/>
                  <a:pt x="4342366" y="2130752"/>
                  <a:pt x="3545443" y="1878710"/>
                </a:cubicBezTo>
                <a:cubicBezTo>
                  <a:pt x="2748516" y="1626668"/>
                  <a:pt x="1399139" y="2053801"/>
                  <a:pt x="764140" y="1696174"/>
                </a:cubicBezTo>
                <a:cubicBezTo>
                  <a:pt x="369126" y="1473706"/>
                  <a:pt x="34663" y="691861"/>
                  <a:pt x="1677" y="893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493660" y="-10639"/>
            <a:ext cx="7698340" cy="3261840"/>
          </a:xfrm>
          <a:custGeom>
            <a:avLst/>
            <a:gdLst>
              <a:gd name="connsiteX0" fmla="*/ 0 w 7698339"/>
              <a:gd name="connsiteY0" fmla="*/ 0 h 3040644"/>
              <a:gd name="connsiteX1" fmla="*/ 7698302 w 7698339"/>
              <a:gd name="connsiteY1" fmla="*/ 0 h 3040644"/>
              <a:gd name="connsiteX2" fmla="*/ 7698339 w 7698339"/>
              <a:gd name="connsiteY2" fmla="*/ 1 h 3040644"/>
              <a:gd name="connsiteX3" fmla="*/ 7698339 w 7698339"/>
              <a:gd name="connsiteY3" fmla="*/ 2192580 h 3040644"/>
              <a:gd name="connsiteX4" fmla="*/ 7500772 w 7698339"/>
              <a:gd name="connsiteY4" fmla="*/ 2393983 h 3040644"/>
              <a:gd name="connsiteX5" fmla="*/ 5879064 w 7698339"/>
              <a:gd name="connsiteY5" fmla="*/ 3038476 h 3040644"/>
              <a:gd name="connsiteX6" fmla="*/ 3564490 w 7698339"/>
              <a:gd name="connsiteY6" fmla="*/ 1733551 h 3040644"/>
              <a:gd name="connsiteX7" fmla="*/ 764140 w 7698339"/>
              <a:gd name="connsiteY7" fmla="*/ 1581151 h 3040644"/>
              <a:gd name="connsiteX8" fmla="*/ 1677 w 7698339"/>
              <a:gd name="connsiteY8" fmla="*/ 83311 h 304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98339" h="3040644">
                <a:moveTo>
                  <a:pt x="0" y="0"/>
                </a:moveTo>
                <a:lnTo>
                  <a:pt x="7698302" y="0"/>
                </a:lnTo>
                <a:lnTo>
                  <a:pt x="7698339" y="1"/>
                </a:lnTo>
                <a:lnTo>
                  <a:pt x="7698339" y="2192580"/>
                </a:lnTo>
                <a:lnTo>
                  <a:pt x="7500772" y="2393983"/>
                </a:lnTo>
                <a:cubicBezTo>
                  <a:pt x="7062266" y="2786194"/>
                  <a:pt x="6415775" y="3068353"/>
                  <a:pt x="5879064" y="3038476"/>
                </a:cubicBezTo>
                <a:cubicBezTo>
                  <a:pt x="5163449" y="2998640"/>
                  <a:pt x="4361414" y="1968501"/>
                  <a:pt x="3564490" y="1733551"/>
                </a:cubicBezTo>
                <a:cubicBezTo>
                  <a:pt x="2767564" y="1498601"/>
                  <a:pt x="1399139" y="1914526"/>
                  <a:pt x="764140" y="1581151"/>
                </a:cubicBezTo>
                <a:cubicBezTo>
                  <a:pt x="369126" y="1373769"/>
                  <a:pt x="34663" y="644944"/>
                  <a:pt x="1677" y="8331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201587" y="4062396"/>
            <a:ext cx="1864073" cy="1586334"/>
            <a:chOff x="5201587" y="4062396"/>
            <a:chExt cx="1864073" cy="1586334"/>
          </a:xfrm>
        </p:grpSpPr>
        <p:sp>
          <p:nvSpPr>
            <p:cNvPr id="5" name="Kotak Teks 3">
              <a:extLst>
                <a:ext uri="{FF2B5EF4-FFF2-40B4-BE49-F238E27FC236}">
                  <a16:creationId xmlns:a16="http://schemas.microsoft.com/office/drawing/2014/main" id="{14A00727-7EEC-4EA7-9D28-9BBC184B9984}"/>
                </a:ext>
              </a:extLst>
            </p:cNvPr>
            <p:cNvSpPr txBox="1"/>
            <p:nvPr/>
          </p:nvSpPr>
          <p:spPr>
            <a:xfrm>
              <a:off x="5201587" y="5387120"/>
              <a:ext cx="18640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Roboto" panose="02000000000000000000" pitchFamily="2" charset="0"/>
                  <a:cs typeface="Poppins Medium" panose="00000600000000000000" pitchFamily="2" charset="0"/>
                </a:rPr>
                <a:t>Design Reslult</a:t>
              </a:r>
              <a:endParaRPr lang="en-ID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anose="02000000000000000000" pitchFamily="2" charset="0"/>
                <a:cs typeface="Poppins Medium" panose="00000600000000000000" pitchFamily="2" charset="0"/>
              </a:endParaRPr>
            </a:p>
          </p:txBody>
        </p:sp>
        <p:sp>
          <p:nvSpPr>
            <p:cNvPr id="6" name="Kotak Teks 3">
              <a:extLst>
                <a:ext uri="{FF2B5EF4-FFF2-40B4-BE49-F238E27FC236}">
                  <a16:creationId xmlns:a16="http://schemas.microsoft.com/office/drawing/2014/main" id="{629EECDB-62E6-4342-8C26-2C484DC1878C}"/>
                </a:ext>
              </a:extLst>
            </p:cNvPr>
            <p:cNvSpPr txBox="1"/>
            <p:nvPr/>
          </p:nvSpPr>
          <p:spPr>
            <a:xfrm>
              <a:off x="5635566" y="4468218"/>
              <a:ext cx="9961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Roboto" panose="02000000000000000000" pitchFamily="2" charset="0"/>
                  <a:cs typeface="Poppins Medium" panose="00000600000000000000" pitchFamily="2" charset="0"/>
                </a:rPr>
                <a:t>44</a:t>
              </a:r>
              <a:r>
                <a:rPr lang="en-US" sz="2200" baseline="-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Roboto" panose="02000000000000000000" pitchFamily="2" charset="0"/>
                  <a:cs typeface="Poppins Medium" panose="00000600000000000000" pitchFamily="2" charset="0"/>
                </a:rPr>
                <a:t>%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DEF355-EB99-406D-9F56-7CEE714EE176}"/>
                </a:ext>
              </a:extLst>
            </p:cNvPr>
            <p:cNvGrpSpPr/>
            <p:nvPr/>
          </p:nvGrpSpPr>
          <p:grpSpPr>
            <a:xfrm>
              <a:off x="5552093" y="4062396"/>
              <a:ext cx="1163062" cy="1163062"/>
              <a:chOff x="1720615" y="2436510"/>
              <a:chExt cx="1163062" cy="1163062"/>
            </a:xfrm>
          </p:grpSpPr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D536BD99-C16A-424A-8E81-C31653C1BD44}"/>
                  </a:ext>
                </a:extLst>
              </p:cNvPr>
              <p:cNvSpPr/>
              <p:nvPr/>
            </p:nvSpPr>
            <p:spPr>
              <a:xfrm rot="5400000">
                <a:off x="1720615" y="2436510"/>
                <a:ext cx="1163062" cy="1163062"/>
              </a:xfrm>
              <a:prstGeom prst="blockArc">
                <a:avLst>
                  <a:gd name="adj1" fmla="val 4055888"/>
                  <a:gd name="adj2" fmla="val 4045612"/>
                  <a:gd name="adj3" fmla="val 3495"/>
                </a:avLst>
              </a:prstGeom>
              <a:solidFill>
                <a:srgbClr val="F8F8F9"/>
              </a:solidFill>
              <a:ln w="3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en-US"/>
              </a:p>
            </p:txBody>
          </p:sp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C84280FD-2B6A-4216-AA9A-908044670EF8}"/>
                  </a:ext>
                </a:extLst>
              </p:cNvPr>
              <p:cNvSpPr/>
              <p:nvPr/>
            </p:nvSpPr>
            <p:spPr>
              <a:xfrm rot="5400000">
                <a:off x="1720615" y="2436510"/>
                <a:ext cx="1163062" cy="1163062"/>
              </a:xfrm>
              <a:prstGeom prst="blockArc">
                <a:avLst>
                  <a:gd name="adj1" fmla="val 9416527"/>
                  <a:gd name="adj2" fmla="val 5960149"/>
                  <a:gd name="adj3" fmla="val 3410"/>
                </a:avLst>
              </a:prstGeom>
              <a:solidFill>
                <a:schemeClr val="accent1"/>
              </a:solidFill>
              <a:ln w="360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pPr algn="l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7268481" y="4062354"/>
            <a:ext cx="1864073" cy="1586376"/>
            <a:chOff x="7268481" y="4062354"/>
            <a:chExt cx="1864073" cy="1586376"/>
          </a:xfrm>
        </p:grpSpPr>
        <p:sp>
          <p:nvSpPr>
            <p:cNvPr id="10" name="Kotak Teks 3">
              <a:extLst>
                <a:ext uri="{FF2B5EF4-FFF2-40B4-BE49-F238E27FC236}">
                  <a16:creationId xmlns:a16="http://schemas.microsoft.com/office/drawing/2014/main" id="{14A00727-7EEC-4EA7-9D28-9BBC184B9984}"/>
                </a:ext>
              </a:extLst>
            </p:cNvPr>
            <p:cNvSpPr txBox="1"/>
            <p:nvPr/>
          </p:nvSpPr>
          <p:spPr>
            <a:xfrm>
              <a:off x="7268481" y="5387120"/>
              <a:ext cx="18640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Roboto" panose="02000000000000000000" pitchFamily="2" charset="0"/>
                  <a:cs typeface="Poppins Medium" panose="00000600000000000000" pitchFamily="2" charset="0"/>
                </a:rPr>
                <a:t>Project Result</a:t>
              </a:r>
              <a:endParaRPr lang="en-ID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anose="02000000000000000000" pitchFamily="2" charset="0"/>
                <a:cs typeface="Poppins Medium" panose="00000600000000000000" pitchFamily="2" charset="0"/>
              </a:endParaRPr>
            </a:p>
          </p:txBody>
        </p:sp>
        <p:sp>
          <p:nvSpPr>
            <p:cNvPr id="11" name="Kotak Teks 3">
              <a:extLst>
                <a:ext uri="{FF2B5EF4-FFF2-40B4-BE49-F238E27FC236}">
                  <a16:creationId xmlns:a16="http://schemas.microsoft.com/office/drawing/2014/main" id="{629EECDB-62E6-4342-8C26-2C484DC1878C}"/>
                </a:ext>
              </a:extLst>
            </p:cNvPr>
            <p:cNvSpPr txBox="1"/>
            <p:nvPr/>
          </p:nvSpPr>
          <p:spPr>
            <a:xfrm>
              <a:off x="7702460" y="4468218"/>
              <a:ext cx="9961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>
                  <a:solidFill>
                    <a:schemeClr val="bg1">
                      <a:lumMod val="75000"/>
                    </a:schemeClr>
                  </a:solidFill>
                  <a:latin typeface="+mj-lt"/>
                  <a:ea typeface="Roboto" panose="02000000000000000000" pitchFamily="2" charset="0"/>
                  <a:cs typeface="Poppins Medium" panose="00000600000000000000" pitchFamily="2" charset="0"/>
                </a:rPr>
                <a:t>51</a:t>
              </a:r>
              <a:r>
                <a:rPr lang="en-US" sz="2200" baseline="-1000">
                  <a:solidFill>
                    <a:schemeClr val="bg1">
                      <a:lumMod val="75000"/>
                    </a:schemeClr>
                  </a:solidFill>
                  <a:latin typeface="+mj-lt"/>
                  <a:ea typeface="Roboto" panose="02000000000000000000" pitchFamily="2" charset="0"/>
                  <a:cs typeface="Poppins Medium" panose="00000600000000000000" pitchFamily="2" charset="0"/>
                </a:rPr>
                <a:t>%</a:t>
              </a: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D536BD99-C16A-424A-8E81-C31653C1BD44}"/>
                </a:ext>
              </a:extLst>
            </p:cNvPr>
            <p:cNvSpPr/>
            <p:nvPr/>
          </p:nvSpPr>
          <p:spPr>
            <a:xfrm rot="5400000">
              <a:off x="7618987" y="4062396"/>
              <a:ext cx="1163062" cy="1163062"/>
            </a:xfrm>
            <a:prstGeom prst="blockArc">
              <a:avLst>
                <a:gd name="adj1" fmla="val 4055888"/>
                <a:gd name="adj2" fmla="val 4045612"/>
                <a:gd name="adj3" fmla="val 3495"/>
              </a:avLst>
            </a:prstGeom>
            <a:solidFill>
              <a:srgbClr val="F8F8F9"/>
            </a:solidFill>
            <a:ln w="3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84280FD-2B6A-4216-AA9A-908044670EF8}"/>
                </a:ext>
              </a:extLst>
            </p:cNvPr>
            <p:cNvSpPr/>
            <p:nvPr/>
          </p:nvSpPr>
          <p:spPr>
            <a:xfrm rot="5400000">
              <a:off x="7795831" y="4239279"/>
              <a:ext cx="1163143" cy="809294"/>
            </a:xfrm>
            <a:custGeom>
              <a:avLst/>
              <a:gdLst>
                <a:gd name="connsiteX0" fmla="*/ 1346 w 1163143"/>
                <a:gd name="connsiteY0" fmla="*/ 621239 h 809294"/>
                <a:gd name="connsiteX1" fmla="*/ 227885 w 1163143"/>
                <a:gd name="connsiteY1" fmla="*/ 119921 h 809294"/>
                <a:gd name="connsiteX2" fmla="*/ 940709 w 1163143"/>
                <a:gd name="connsiteY2" fmla="*/ 124148 h 809294"/>
                <a:gd name="connsiteX3" fmla="*/ 1145709 w 1163143"/>
                <a:gd name="connsiteY3" fmla="*/ 722867 h 809294"/>
                <a:gd name="connsiteX4" fmla="*/ 1119317 w 1163143"/>
                <a:gd name="connsiteY4" fmla="*/ 799844 h 809294"/>
                <a:gd name="connsiteX5" fmla="*/ 1088204 w 1163143"/>
                <a:gd name="connsiteY5" fmla="*/ 768731 h 809294"/>
                <a:gd name="connsiteX6" fmla="*/ 1107234 w 1163143"/>
                <a:gd name="connsiteY6" fmla="*/ 713227 h 809294"/>
                <a:gd name="connsiteX7" fmla="*/ 916215 w 1163143"/>
                <a:gd name="connsiteY7" fmla="*/ 155341 h 809294"/>
                <a:gd name="connsiteX8" fmla="*/ 252005 w 1163143"/>
                <a:gd name="connsiteY8" fmla="*/ 151402 h 809294"/>
                <a:gd name="connsiteX9" fmla="*/ 82990 w 1163143"/>
                <a:gd name="connsiteY9" fmla="*/ 793760 h 809294"/>
                <a:gd name="connsiteX10" fmla="*/ 46500 w 1163143"/>
                <a:gd name="connsiteY10" fmla="*/ 809294 h 809294"/>
                <a:gd name="connsiteX11" fmla="*/ 1346 w 1163143"/>
                <a:gd name="connsiteY11" fmla="*/ 621239 h 80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3143" h="809294">
                  <a:moveTo>
                    <a:pt x="1346" y="621239"/>
                  </a:moveTo>
                  <a:cubicBezTo>
                    <a:pt x="-11649" y="430845"/>
                    <a:pt x="69845" y="241012"/>
                    <a:pt x="227885" y="119921"/>
                  </a:cubicBezTo>
                  <a:cubicBezTo>
                    <a:pt x="438606" y="-41534"/>
                    <a:pt x="731917" y="-39795"/>
                    <a:pt x="940709" y="124148"/>
                  </a:cubicBezTo>
                  <a:cubicBezTo>
                    <a:pt x="1123402" y="267598"/>
                    <a:pt x="1200802" y="503370"/>
                    <a:pt x="1145709" y="722867"/>
                  </a:cubicBezTo>
                  <a:lnTo>
                    <a:pt x="1119317" y="799844"/>
                  </a:lnTo>
                  <a:lnTo>
                    <a:pt x="1088204" y="768731"/>
                  </a:lnTo>
                  <a:lnTo>
                    <a:pt x="1107234" y="713227"/>
                  </a:lnTo>
                  <a:cubicBezTo>
                    <a:pt x="1158570" y="508700"/>
                    <a:pt x="1086448" y="289008"/>
                    <a:pt x="916215" y="155341"/>
                  </a:cubicBezTo>
                  <a:cubicBezTo>
                    <a:pt x="721663" y="2579"/>
                    <a:pt x="448355" y="958"/>
                    <a:pt x="252005" y="151402"/>
                  </a:cubicBezTo>
                  <a:cubicBezTo>
                    <a:pt x="55655" y="301846"/>
                    <a:pt x="-13891" y="566162"/>
                    <a:pt x="82990" y="793760"/>
                  </a:cubicBezTo>
                  <a:lnTo>
                    <a:pt x="46500" y="809294"/>
                  </a:lnTo>
                  <a:cubicBezTo>
                    <a:pt x="20507" y="748230"/>
                    <a:pt x="5677" y="684703"/>
                    <a:pt x="1346" y="6212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60" cap="flat">
              <a:noFill/>
              <a:prstDash val="solid"/>
              <a:miter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54550" y="4062356"/>
            <a:ext cx="1864073" cy="1586375"/>
            <a:chOff x="9454550" y="4062356"/>
            <a:chExt cx="1864073" cy="1586375"/>
          </a:xfrm>
        </p:grpSpPr>
        <p:sp>
          <p:nvSpPr>
            <p:cNvPr id="14" name="Kotak Teks 3">
              <a:extLst>
                <a:ext uri="{FF2B5EF4-FFF2-40B4-BE49-F238E27FC236}">
                  <a16:creationId xmlns:a16="http://schemas.microsoft.com/office/drawing/2014/main" id="{14A00727-7EEC-4EA7-9D28-9BBC184B9984}"/>
                </a:ext>
              </a:extLst>
            </p:cNvPr>
            <p:cNvSpPr txBox="1"/>
            <p:nvPr/>
          </p:nvSpPr>
          <p:spPr>
            <a:xfrm>
              <a:off x="9454550" y="5387121"/>
              <a:ext cx="18640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Roboto" panose="02000000000000000000" pitchFamily="2" charset="0"/>
                  <a:cs typeface="Poppins Medium" panose="00000600000000000000" pitchFamily="2" charset="0"/>
                </a:rPr>
                <a:t>Creative Result</a:t>
              </a:r>
              <a:endParaRPr lang="en-ID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anose="02000000000000000000" pitchFamily="2" charset="0"/>
                <a:cs typeface="Poppins Medium" panose="00000600000000000000" pitchFamily="2" charset="0"/>
              </a:endParaRPr>
            </a:p>
          </p:txBody>
        </p:sp>
        <p:sp>
          <p:nvSpPr>
            <p:cNvPr id="15" name="Kotak Teks 3">
              <a:extLst>
                <a:ext uri="{FF2B5EF4-FFF2-40B4-BE49-F238E27FC236}">
                  <a16:creationId xmlns:a16="http://schemas.microsoft.com/office/drawing/2014/main" id="{629EECDB-62E6-4342-8C26-2C484DC1878C}"/>
                </a:ext>
              </a:extLst>
            </p:cNvPr>
            <p:cNvSpPr txBox="1"/>
            <p:nvPr/>
          </p:nvSpPr>
          <p:spPr>
            <a:xfrm>
              <a:off x="9888529" y="4468219"/>
              <a:ext cx="9961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>
                  <a:solidFill>
                    <a:schemeClr val="bg1">
                      <a:lumMod val="75000"/>
                    </a:schemeClr>
                  </a:solidFill>
                  <a:latin typeface="+mj-lt"/>
                  <a:ea typeface="Roboto" panose="02000000000000000000" pitchFamily="2" charset="0"/>
                  <a:cs typeface="Poppins Medium" panose="00000600000000000000" pitchFamily="2" charset="0"/>
                </a:rPr>
                <a:t>32</a:t>
              </a:r>
              <a:r>
                <a:rPr lang="en-US" sz="2200" baseline="-1000">
                  <a:solidFill>
                    <a:schemeClr val="bg1">
                      <a:lumMod val="75000"/>
                    </a:schemeClr>
                  </a:solidFill>
                  <a:latin typeface="+mj-lt"/>
                  <a:ea typeface="Roboto" panose="02000000000000000000" pitchFamily="2" charset="0"/>
                  <a:cs typeface="Poppins Medium" panose="00000600000000000000" pitchFamily="2" charset="0"/>
                </a:rPr>
                <a:t>%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D536BD99-C16A-424A-8E81-C31653C1BD44}"/>
                </a:ext>
              </a:extLst>
            </p:cNvPr>
            <p:cNvSpPr/>
            <p:nvPr/>
          </p:nvSpPr>
          <p:spPr>
            <a:xfrm rot="5400000">
              <a:off x="9805056" y="4062397"/>
              <a:ext cx="1163062" cy="1163062"/>
            </a:xfrm>
            <a:prstGeom prst="blockArc">
              <a:avLst>
                <a:gd name="adj1" fmla="val 4055888"/>
                <a:gd name="adj2" fmla="val 4045612"/>
                <a:gd name="adj3" fmla="val 3495"/>
              </a:avLst>
            </a:prstGeom>
            <a:solidFill>
              <a:srgbClr val="F8F8F9"/>
            </a:solidFill>
            <a:ln w="3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84280FD-2B6A-4216-AA9A-908044670EF8}"/>
                </a:ext>
              </a:extLst>
            </p:cNvPr>
            <p:cNvSpPr/>
            <p:nvPr/>
          </p:nvSpPr>
          <p:spPr>
            <a:xfrm rot="5400000">
              <a:off x="10123982" y="4097198"/>
              <a:ext cx="878979" cy="809295"/>
            </a:xfrm>
            <a:custGeom>
              <a:avLst/>
              <a:gdLst>
                <a:gd name="connsiteX0" fmla="*/ 1346 w 878979"/>
                <a:gd name="connsiteY0" fmla="*/ 621239 h 809295"/>
                <a:gd name="connsiteX1" fmla="*/ 227885 w 878979"/>
                <a:gd name="connsiteY1" fmla="*/ 119921 h 809295"/>
                <a:gd name="connsiteX2" fmla="*/ 858777 w 878979"/>
                <a:gd name="connsiteY2" fmla="*/ 70275 h 809295"/>
                <a:gd name="connsiteX3" fmla="*/ 878979 w 878979"/>
                <a:gd name="connsiteY3" fmla="*/ 83559 h 809295"/>
                <a:gd name="connsiteX4" fmla="*/ 859186 w 878979"/>
                <a:gd name="connsiteY4" fmla="*/ 117842 h 809295"/>
                <a:gd name="connsiteX5" fmla="*/ 839871 w 878979"/>
                <a:gd name="connsiteY5" fmla="*/ 105142 h 809295"/>
                <a:gd name="connsiteX6" fmla="*/ 252005 w 878979"/>
                <a:gd name="connsiteY6" fmla="*/ 151403 h 809295"/>
                <a:gd name="connsiteX7" fmla="*/ 82990 w 878979"/>
                <a:gd name="connsiteY7" fmla="*/ 793761 h 809295"/>
                <a:gd name="connsiteX8" fmla="*/ 46500 w 878979"/>
                <a:gd name="connsiteY8" fmla="*/ 809295 h 809295"/>
                <a:gd name="connsiteX9" fmla="*/ 1346 w 878979"/>
                <a:gd name="connsiteY9" fmla="*/ 621239 h 80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8979" h="809295">
                  <a:moveTo>
                    <a:pt x="1346" y="621239"/>
                  </a:moveTo>
                  <a:cubicBezTo>
                    <a:pt x="-11649" y="430845"/>
                    <a:pt x="69845" y="241013"/>
                    <a:pt x="227885" y="119921"/>
                  </a:cubicBezTo>
                  <a:cubicBezTo>
                    <a:pt x="412266" y="-21352"/>
                    <a:pt x="659880" y="-37681"/>
                    <a:pt x="858777" y="70275"/>
                  </a:cubicBezTo>
                  <a:lnTo>
                    <a:pt x="878979" y="83559"/>
                  </a:lnTo>
                  <a:lnTo>
                    <a:pt x="859186" y="117842"/>
                  </a:lnTo>
                  <a:lnTo>
                    <a:pt x="839871" y="105142"/>
                  </a:lnTo>
                  <a:cubicBezTo>
                    <a:pt x="654539" y="4550"/>
                    <a:pt x="423812" y="19765"/>
                    <a:pt x="252005" y="151403"/>
                  </a:cubicBezTo>
                  <a:cubicBezTo>
                    <a:pt x="55655" y="301847"/>
                    <a:pt x="-13891" y="566163"/>
                    <a:pt x="82990" y="793761"/>
                  </a:cubicBezTo>
                  <a:lnTo>
                    <a:pt x="46500" y="809295"/>
                  </a:lnTo>
                  <a:cubicBezTo>
                    <a:pt x="20507" y="748231"/>
                    <a:pt x="5677" y="684703"/>
                    <a:pt x="1346" y="62123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60" cap="flat">
              <a:noFill/>
              <a:prstDash val="solid"/>
              <a:miter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948338" y="2144750"/>
            <a:ext cx="30322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Design Work Shop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57274" y="1679844"/>
            <a:ext cx="1270000" cy="274637"/>
            <a:chOff x="832083" y="1703291"/>
            <a:chExt cx="1270000" cy="274637"/>
          </a:xfrm>
        </p:grpSpPr>
        <p:sp>
          <p:nvSpPr>
            <p:cNvPr id="22" name="Parallelogram 21"/>
            <p:cNvSpPr/>
            <p:nvPr/>
          </p:nvSpPr>
          <p:spPr>
            <a:xfrm>
              <a:off x="832083" y="1703291"/>
              <a:ext cx="1270000" cy="274637"/>
            </a:xfrm>
            <a:prstGeom prst="parallelogram">
              <a:avLst>
                <a:gd name="adj" fmla="val 3823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42740" y="1737572"/>
              <a:ext cx="104868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What We Do ?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946684" y="3663947"/>
            <a:ext cx="3665876" cy="1681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nasat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sapien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adipis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056407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Rounded Rectangle 2"/>
          <p:cNvSpPr/>
          <p:nvPr/>
        </p:nvSpPr>
        <p:spPr>
          <a:xfrm>
            <a:off x="711446" y="2206171"/>
            <a:ext cx="3396315" cy="3994150"/>
          </a:xfrm>
          <a:prstGeom prst="roundRect">
            <a:avLst>
              <a:gd name="adj" fmla="val 4710"/>
            </a:avLst>
          </a:prstGeom>
          <a:solidFill>
            <a:schemeClr val="bg1"/>
          </a:solidFill>
          <a:ln>
            <a:noFill/>
          </a:ln>
          <a:effectLst>
            <a:outerShdw blurRad="546100" dist="76200" dir="16200000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397842" y="2206171"/>
            <a:ext cx="3396315" cy="3994150"/>
          </a:xfrm>
          <a:prstGeom prst="roundRect">
            <a:avLst>
              <a:gd name="adj" fmla="val 4710"/>
            </a:avLst>
          </a:prstGeom>
          <a:solidFill>
            <a:schemeClr val="bg1"/>
          </a:solidFill>
          <a:ln>
            <a:noFill/>
          </a:ln>
          <a:effectLst>
            <a:outerShdw blurRad="546100" dist="76200" dir="16200000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084238" y="2206171"/>
            <a:ext cx="3396315" cy="3994150"/>
          </a:xfrm>
          <a:prstGeom prst="roundRect">
            <a:avLst>
              <a:gd name="adj" fmla="val 4710"/>
            </a:avLst>
          </a:prstGeom>
          <a:solidFill>
            <a:schemeClr val="bg1"/>
          </a:solidFill>
          <a:ln>
            <a:noFill/>
          </a:ln>
          <a:effectLst>
            <a:outerShdw blurRad="546100" dist="76200" dir="16200000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30580" y="4475285"/>
            <a:ext cx="2358044" cy="1106388"/>
            <a:chOff x="1482538" y="4095750"/>
            <a:chExt cx="2358044" cy="1106388"/>
          </a:xfrm>
        </p:grpSpPr>
        <p:sp>
          <p:nvSpPr>
            <p:cNvPr id="7" name="Rectangle 6"/>
            <p:cNvSpPr/>
            <p:nvPr/>
          </p:nvSpPr>
          <p:spPr>
            <a:xfrm>
              <a:off x="1722671" y="4095750"/>
              <a:ext cx="18777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j-lt"/>
                </a:rPr>
                <a:t>Web / Ui Design</a:t>
              </a:r>
              <a:endParaRPr 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8F338B-F77F-4226-AD25-3C248899A153}"/>
                </a:ext>
              </a:extLst>
            </p:cNvPr>
            <p:cNvSpPr txBox="1"/>
            <p:nvPr/>
          </p:nvSpPr>
          <p:spPr>
            <a:xfrm>
              <a:off x="1482538" y="4417308"/>
              <a:ext cx="235804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 consetu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 consec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2266274" y="5771140"/>
            <a:ext cx="2798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916978" y="4475285"/>
            <a:ext cx="2358044" cy="1106388"/>
            <a:chOff x="1482538" y="4095750"/>
            <a:chExt cx="2358044" cy="1106388"/>
          </a:xfrm>
        </p:grpSpPr>
        <p:sp>
          <p:nvSpPr>
            <p:cNvPr id="11" name="Rectangle 10"/>
            <p:cNvSpPr/>
            <p:nvPr/>
          </p:nvSpPr>
          <p:spPr>
            <a:xfrm>
              <a:off x="1599181" y="4095750"/>
              <a:ext cx="211791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j-lt"/>
                </a:rPr>
                <a:t>Design Work Shop</a:t>
              </a:r>
              <a:endParaRPr 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8F338B-F77F-4226-AD25-3C248899A153}"/>
                </a:ext>
              </a:extLst>
            </p:cNvPr>
            <p:cNvSpPr txBox="1"/>
            <p:nvPr/>
          </p:nvSpPr>
          <p:spPr>
            <a:xfrm>
              <a:off x="1482538" y="4417308"/>
              <a:ext cx="235804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 consetu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 consec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5952672" y="5771140"/>
            <a:ext cx="2798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603373" y="4475285"/>
            <a:ext cx="2358044" cy="1106388"/>
            <a:chOff x="1482538" y="4095750"/>
            <a:chExt cx="2358044" cy="1106388"/>
          </a:xfrm>
        </p:grpSpPr>
        <p:sp>
          <p:nvSpPr>
            <p:cNvPr id="15" name="Rectangle 14"/>
            <p:cNvSpPr/>
            <p:nvPr/>
          </p:nvSpPr>
          <p:spPr>
            <a:xfrm>
              <a:off x="1722671" y="4095750"/>
              <a:ext cx="18777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j-lt"/>
                </a:rPr>
                <a:t>Digital Result</a:t>
              </a:r>
              <a:endParaRPr 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8F338B-F77F-4226-AD25-3C248899A153}"/>
                </a:ext>
              </a:extLst>
            </p:cNvPr>
            <p:cNvSpPr txBox="1"/>
            <p:nvPr/>
          </p:nvSpPr>
          <p:spPr>
            <a:xfrm>
              <a:off x="1482538" y="4417308"/>
              <a:ext cx="235804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 consetu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 consec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9639067" y="5771140"/>
            <a:ext cx="2798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20700000">
            <a:off x="1806794" y="2824582"/>
            <a:ext cx="1198770" cy="119877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20700000">
            <a:off x="5493192" y="2824582"/>
            <a:ext cx="1198770" cy="11987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20700000">
            <a:off x="9179587" y="2824582"/>
            <a:ext cx="1198770" cy="119877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62866" y="3265146"/>
            <a:ext cx="1286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0">
                <a:solidFill>
                  <a:schemeClr val="bg1"/>
                </a:solidFill>
                <a:effectLst/>
                <a:latin typeface="+mj-lt"/>
              </a:rPr>
              <a:t>20%</a:t>
            </a:r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49264" y="3265146"/>
            <a:ext cx="1286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0">
                <a:solidFill>
                  <a:schemeClr val="bg1"/>
                </a:solidFill>
                <a:effectLst/>
                <a:latin typeface="+mj-lt"/>
              </a:rPr>
              <a:t>25%</a:t>
            </a:r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135659" y="3265146"/>
            <a:ext cx="1286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0">
                <a:solidFill>
                  <a:schemeClr val="bg1"/>
                </a:solidFill>
                <a:effectLst/>
                <a:latin typeface="+mj-lt"/>
              </a:rPr>
              <a:t>36%</a:t>
            </a:r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43286" y="492747"/>
            <a:ext cx="5305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latin typeface="+mj-lt"/>
              </a:rPr>
              <a:t>Trust Our Services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461000" y="1134672"/>
            <a:ext cx="1270000" cy="274637"/>
            <a:chOff x="1133101" y="1183334"/>
            <a:chExt cx="1270000" cy="274637"/>
          </a:xfrm>
        </p:grpSpPr>
        <p:sp>
          <p:nvSpPr>
            <p:cNvPr id="26" name="Parallelogram 25"/>
            <p:cNvSpPr/>
            <p:nvPr/>
          </p:nvSpPr>
          <p:spPr>
            <a:xfrm>
              <a:off x="1133101" y="1183334"/>
              <a:ext cx="1270000" cy="274637"/>
            </a:xfrm>
            <a:prstGeom prst="parallelogram">
              <a:avLst>
                <a:gd name="adj" fmla="val 3823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43758" y="1217615"/>
              <a:ext cx="104868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What We Do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323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77668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Rectangle 3"/>
          <p:cNvSpPr/>
          <p:nvPr/>
        </p:nvSpPr>
        <p:spPr>
          <a:xfrm>
            <a:off x="1245509" y="1363666"/>
            <a:ext cx="1877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i="0">
                <a:solidFill>
                  <a:schemeClr val="bg1"/>
                </a:solidFill>
                <a:effectLst/>
                <a:latin typeface="+mj-lt"/>
              </a:rPr>
              <a:t>Web / Ui Design</a:t>
            </a:r>
            <a:endParaRPr lang="en-US" sz="1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751601" y="1670310"/>
            <a:ext cx="23580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ametconsec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s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4121" y="2906740"/>
            <a:ext cx="2056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Design Work Shop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751601" y="3213384"/>
            <a:ext cx="23580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ametconsec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s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54121" y="4402860"/>
            <a:ext cx="2056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Digital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751601" y="4709504"/>
            <a:ext cx="23580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ametconsec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s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</a:p>
        </p:txBody>
      </p:sp>
      <p:sp>
        <p:nvSpPr>
          <p:cNvPr id="10" name="Oval 9"/>
          <p:cNvSpPr/>
          <p:nvPr/>
        </p:nvSpPr>
        <p:spPr>
          <a:xfrm>
            <a:off x="3744239" y="1424635"/>
            <a:ext cx="1016891" cy="101689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44239" y="2967709"/>
            <a:ext cx="1016891" cy="1016891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44239" y="4463829"/>
            <a:ext cx="1016891" cy="10168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940" y="1733025"/>
            <a:ext cx="767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0">
                <a:solidFill>
                  <a:schemeClr val="bg1"/>
                </a:solidFill>
                <a:effectLst/>
              </a:rPr>
              <a:t>45</a:t>
            </a:r>
            <a:r>
              <a:rPr lang="en-US" sz="1200" b="1" i="0">
                <a:solidFill>
                  <a:schemeClr val="bg1"/>
                </a:solidFill>
                <a:effectLst/>
              </a:rPr>
              <a:t>%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68940" y="3276099"/>
            <a:ext cx="767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0">
                <a:solidFill>
                  <a:schemeClr val="bg1"/>
                </a:solidFill>
                <a:effectLst/>
              </a:rPr>
              <a:t>25</a:t>
            </a:r>
            <a:r>
              <a:rPr lang="en-US" sz="1200" b="1" i="0">
                <a:solidFill>
                  <a:schemeClr val="bg1"/>
                </a:solidFill>
                <a:effectLst/>
              </a:rPr>
              <a:t>%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68940" y="4772219"/>
            <a:ext cx="767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0">
                <a:solidFill>
                  <a:schemeClr val="bg1"/>
                </a:solidFill>
                <a:effectLst/>
              </a:rPr>
              <a:t>50</a:t>
            </a:r>
            <a:r>
              <a:rPr lang="en-US" sz="1200" b="1" i="0">
                <a:solidFill>
                  <a:schemeClr val="bg1"/>
                </a:solidFill>
                <a:effectLst/>
              </a:rPr>
              <a:t>%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81740" y="2414713"/>
            <a:ext cx="3253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Web / Ui Design</a:t>
            </a: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163302" y="1933080"/>
            <a:ext cx="1270000" cy="274637"/>
            <a:chOff x="832083" y="1703291"/>
            <a:chExt cx="1270000" cy="274637"/>
          </a:xfrm>
        </p:grpSpPr>
        <p:sp>
          <p:nvSpPr>
            <p:cNvPr id="18" name="Parallelogram 17"/>
            <p:cNvSpPr/>
            <p:nvPr/>
          </p:nvSpPr>
          <p:spPr>
            <a:xfrm>
              <a:off x="832083" y="1703291"/>
              <a:ext cx="1270000" cy="274637"/>
            </a:xfrm>
            <a:prstGeom prst="parallelogram">
              <a:avLst>
                <a:gd name="adj" fmla="val 3823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2740" y="1737572"/>
              <a:ext cx="104868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What We Do ?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8052712" y="3438107"/>
            <a:ext cx="3457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nasat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sapien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adipis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</a:t>
            </a:r>
          </a:p>
        </p:txBody>
      </p:sp>
    </p:spTree>
    <p:extLst>
      <p:ext uri="{BB962C8B-B14F-4D97-AF65-F5344CB8AC3E}">
        <p14:creationId xmlns:p14="http://schemas.microsoft.com/office/powerpoint/2010/main" val="302322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Rectangle 8"/>
          <p:cNvSpPr/>
          <p:nvPr/>
        </p:nvSpPr>
        <p:spPr>
          <a:xfrm>
            <a:off x="1284513" y="1158296"/>
            <a:ext cx="1295400" cy="12954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2133599"/>
            <a:ext cx="2590800" cy="255645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84513" y="4412886"/>
            <a:ext cx="1295400" cy="12954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4754" y="1441963"/>
            <a:ext cx="934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$13</a:t>
            </a:r>
          </a:p>
        </p:txBody>
      </p:sp>
      <p:sp>
        <p:nvSpPr>
          <p:cNvPr id="12" name="Freeform 11"/>
          <p:cNvSpPr/>
          <p:nvPr/>
        </p:nvSpPr>
        <p:spPr>
          <a:xfrm>
            <a:off x="3201259" y="1785508"/>
            <a:ext cx="1068020" cy="3286984"/>
          </a:xfrm>
          <a:custGeom>
            <a:avLst/>
            <a:gdLst>
              <a:gd name="connsiteX0" fmla="*/ 0 w 1068020"/>
              <a:gd name="connsiteY0" fmla="*/ 0 h 3286984"/>
              <a:gd name="connsiteX1" fmla="*/ 1068020 w 1068020"/>
              <a:gd name="connsiteY1" fmla="*/ 0 h 3286984"/>
              <a:gd name="connsiteX2" fmla="*/ 1068020 w 1068020"/>
              <a:gd name="connsiteY2" fmla="*/ 3286984 h 3286984"/>
              <a:gd name="connsiteX3" fmla="*/ 0 w 1068020"/>
              <a:gd name="connsiteY3" fmla="*/ 3286984 h 3286984"/>
              <a:gd name="connsiteX4" fmla="*/ 0 w 1068020"/>
              <a:gd name="connsiteY4" fmla="*/ 3267044 h 3286984"/>
              <a:gd name="connsiteX5" fmla="*/ 1048970 w 1068020"/>
              <a:gd name="connsiteY5" fmla="*/ 3267044 h 3286984"/>
              <a:gd name="connsiteX6" fmla="*/ 1048970 w 1068020"/>
              <a:gd name="connsiteY6" fmla="*/ 20913 h 3286984"/>
              <a:gd name="connsiteX7" fmla="*/ 0 w 1068020"/>
              <a:gd name="connsiteY7" fmla="*/ 20913 h 328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8020" h="3286984">
                <a:moveTo>
                  <a:pt x="0" y="0"/>
                </a:moveTo>
                <a:lnTo>
                  <a:pt x="1068020" y="0"/>
                </a:lnTo>
                <a:lnTo>
                  <a:pt x="1068020" y="3286984"/>
                </a:lnTo>
                <a:lnTo>
                  <a:pt x="0" y="3286984"/>
                </a:lnTo>
                <a:lnTo>
                  <a:pt x="0" y="3267044"/>
                </a:lnTo>
                <a:lnTo>
                  <a:pt x="1048970" y="3267044"/>
                </a:lnTo>
                <a:lnTo>
                  <a:pt x="1048970" y="20913"/>
                </a:lnTo>
                <a:lnTo>
                  <a:pt x="0" y="209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18378" y="1754784"/>
            <a:ext cx="90024" cy="90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18378" y="5015574"/>
            <a:ext cx="90024" cy="90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64754" y="4690053"/>
            <a:ext cx="934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$10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1194236" y="2798178"/>
            <a:ext cx="14891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90007" y="5139018"/>
            <a:ext cx="934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+mj-lt"/>
              </a:rPr>
              <a:t>Results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02707" y="1903628"/>
            <a:ext cx="934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+mj-lt"/>
              </a:rPr>
              <a:t>Goals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156464" y="2969186"/>
            <a:ext cx="1879071" cy="893432"/>
            <a:chOff x="5488676" y="2956725"/>
            <a:chExt cx="1879071" cy="893432"/>
          </a:xfrm>
        </p:grpSpPr>
        <p:sp>
          <p:nvSpPr>
            <p:cNvPr id="20" name="Rectangle 19"/>
            <p:cNvSpPr/>
            <p:nvPr/>
          </p:nvSpPr>
          <p:spPr>
            <a:xfrm>
              <a:off x="5488676" y="2956725"/>
              <a:ext cx="187907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2021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88676" y="3480825"/>
              <a:ext cx="18790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+mj-lt"/>
                </a:rPr>
                <a:t>PROJECT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250458" y="1849874"/>
            <a:ext cx="3112307" cy="3197265"/>
            <a:chOff x="8196670" y="1710913"/>
            <a:chExt cx="3112307" cy="3197265"/>
          </a:xfrm>
        </p:grpSpPr>
        <p:sp>
          <p:nvSpPr>
            <p:cNvPr id="23" name="Rectangle 22"/>
            <p:cNvSpPr/>
            <p:nvPr/>
          </p:nvSpPr>
          <p:spPr>
            <a:xfrm>
              <a:off x="8196670" y="2113882"/>
              <a:ext cx="26928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i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j-lt"/>
                </a:rPr>
                <a:t>Case Studies</a:t>
              </a:r>
              <a:endPara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299996" y="1710913"/>
              <a:ext cx="1270000" cy="274637"/>
              <a:chOff x="904874" y="1455641"/>
              <a:chExt cx="1270000" cy="274637"/>
            </a:xfrm>
          </p:grpSpPr>
          <p:sp>
            <p:nvSpPr>
              <p:cNvPr id="26" name="Parallelogram 25"/>
              <p:cNvSpPr/>
              <p:nvPr/>
            </p:nvSpPr>
            <p:spPr>
              <a:xfrm>
                <a:off x="904874" y="1455641"/>
                <a:ext cx="1270000" cy="274637"/>
              </a:xfrm>
              <a:prstGeom prst="parallelogram">
                <a:avLst>
                  <a:gd name="adj" fmla="val 3823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15531" y="1489922"/>
                <a:ext cx="104868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>
                    <a:solidFill>
                      <a:schemeClr val="bg1"/>
                    </a:solidFill>
                    <a:latin typeface="+mj-lt"/>
                  </a:rPr>
                  <a:t>What We Do ?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8F338B-F77F-4226-AD25-3C248899A153}"/>
                </a:ext>
              </a:extLst>
            </p:cNvPr>
            <p:cNvSpPr txBox="1"/>
            <p:nvPr/>
          </p:nvSpPr>
          <p:spPr>
            <a:xfrm>
              <a:off x="8196671" y="2969186"/>
              <a:ext cx="31123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 consec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u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eget justo sed gravida est sed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teturasa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 adipiscinge elit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sed cursu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ut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asisau nasat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sapien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adipis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adipiscinge elit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sed cursus mi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cursus mi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ut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asisau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u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eget justo sed gravida est sed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teturasa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 adipiscinge elit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sed cursu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ut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asisau nasat</a:t>
              </a:r>
              <a:endPara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5153353" y="2487909"/>
            <a:ext cx="1882182" cy="188218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9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4412" y="1164284"/>
            <a:ext cx="4571003" cy="4510382"/>
            <a:chOff x="813462" y="1377484"/>
            <a:chExt cx="4571003" cy="4510382"/>
          </a:xfrm>
        </p:grpSpPr>
        <p:sp>
          <p:nvSpPr>
            <p:cNvPr id="4" name="Rectangle 3"/>
            <p:cNvSpPr/>
            <p:nvPr/>
          </p:nvSpPr>
          <p:spPr>
            <a:xfrm>
              <a:off x="1052139" y="1839116"/>
              <a:ext cx="393729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Trust Our Company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152151" y="1377484"/>
              <a:ext cx="1270000" cy="274637"/>
              <a:chOff x="1152151" y="1243013"/>
              <a:chExt cx="1270000" cy="274637"/>
            </a:xfrm>
          </p:grpSpPr>
          <p:sp>
            <p:nvSpPr>
              <p:cNvPr id="19" name="Parallelogram 18"/>
              <p:cNvSpPr/>
              <p:nvPr/>
            </p:nvSpPr>
            <p:spPr>
              <a:xfrm>
                <a:off x="1152151" y="1243013"/>
                <a:ext cx="1270000" cy="274637"/>
              </a:xfrm>
              <a:prstGeom prst="parallelogram">
                <a:avLst>
                  <a:gd name="adj" fmla="val 3823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62808" y="1277294"/>
                <a:ext cx="104868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>
                    <a:solidFill>
                      <a:schemeClr val="bg1"/>
                    </a:solidFill>
                    <a:latin typeface="+mj-lt"/>
                  </a:rPr>
                  <a:t>What We Do ?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8F338B-F77F-4226-AD25-3C248899A153}"/>
                </a:ext>
              </a:extLst>
            </p:cNvPr>
            <p:cNvSpPr txBox="1"/>
            <p:nvPr/>
          </p:nvSpPr>
          <p:spPr>
            <a:xfrm>
              <a:off x="1052139" y="2676143"/>
              <a:ext cx="4165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 consec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u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eget justo sed gravida est sed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teturasa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 adipiscinge elit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sed cursu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ut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asisau nasat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sapien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adipis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adipiscinge elit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sed cursus mi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cursus mi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ut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asisau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520392" y="4301532"/>
              <a:ext cx="1864073" cy="1586334"/>
              <a:chOff x="828544" y="4385338"/>
              <a:chExt cx="1864073" cy="1586334"/>
            </a:xfrm>
          </p:grpSpPr>
          <p:sp>
            <p:nvSpPr>
              <p:cNvPr id="14" name="Kotak Teks 3">
                <a:extLst>
                  <a:ext uri="{FF2B5EF4-FFF2-40B4-BE49-F238E27FC236}">
                    <a16:creationId xmlns:a16="http://schemas.microsoft.com/office/drawing/2014/main" id="{14A00727-7EEC-4EA7-9D28-9BBC184B9984}"/>
                  </a:ext>
                </a:extLst>
              </p:cNvPr>
              <p:cNvSpPr txBox="1"/>
              <p:nvPr/>
            </p:nvSpPr>
            <p:spPr>
              <a:xfrm>
                <a:off x="828544" y="5710062"/>
                <a:ext cx="18640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Roboto" panose="02000000000000000000" pitchFamily="2" charset="0"/>
                    <a:cs typeface="Poppins Medium" panose="00000600000000000000" pitchFamily="2" charset="0"/>
                  </a:rPr>
                  <a:t>Design Reslult</a:t>
                </a:r>
                <a:endParaRPr lang="en-ID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Roboto" panose="02000000000000000000" pitchFamily="2" charset="0"/>
                  <a:cs typeface="Poppins Medium" panose="00000600000000000000" pitchFamily="2" charset="0"/>
                </a:endParaRPr>
              </a:p>
            </p:txBody>
          </p:sp>
          <p:sp>
            <p:nvSpPr>
              <p:cNvPr id="15" name="Kotak Teks 3">
                <a:extLst>
                  <a:ext uri="{FF2B5EF4-FFF2-40B4-BE49-F238E27FC236}">
                    <a16:creationId xmlns:a16="http://schemas.microsoft.com/office/drawing/2014/main" id="{629EECDB-62E6-4342-8C26-2C484DC1878C}"/>
                  </a:ext>
                </a:extLst>
              </p:cNvPr>
              <p:cNvSpPr txBox="1"/>
              <p:nvPr/>
            </p:nvSpPr>
            <p:spPr>
              <a:xfrm>
                <a:off x="1262523" y="4791160"/>
                <a:ext cx="99611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Roboto" panose="02000000000000000000" pitchFamily="2" charset="0"/>
                    <a:cs typeface="Poppins Medium" panose="00000600000000000000" pitchFamily="2" charset="0"/>
                  </a:rPr>
                  <a:t>86</a:t>
                </a:r>
                <a:r>
                  <a:rPr lang="en-US" sz="2200" baseline="-1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Roboto" panose="02000000000000000000" pitchFamily="2" charset="0"/>
                    <a:cs typeface="Poppins Medium" panose="00000600000000000000" pitchFamily="2" charset="0"/>
                  </a:rPr>
                  <a:t>%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ADEF355-EB99-406D-9F56-7CEE714EE176}"/>
                  </a:ext>
                </a:extLst>
              </p:cNvPr>
              <p:cNvGrpSpPr/>
              <p:nvPr/>
            </p:nvGrpSpPr>
            <p:grpSpPr>
              <a:xfrm>
                <a:off x="1179050" y="4385338"/>
                <a:ext cx="1163062" cy="1163062"/>
                <a:chOff x="1720615" y="2436510"/>
                <a:chExt cx="1163062" cy="1163062"/>
              </a:xfrm>
            </p:grpSpPr>
            <p:sp>
              <p:nvSpPr>
                <p:cNvPr id="17" name="Block Arc 16">
                  <a:extLst>
                    <a:ext uri="{FF2B5EF4-FFF2-40B4-BE49-F238E27FC236}">
                      <a16:creationId xmlns:a16="http://schemas.microsoft.com/office/drawing/2014/main" id="{D536BD99-C16A-424A-8E81-C31653C1BD44}"/>
                    </a:ext>
                  </a:extLst>
                </p:cNvPr>
                <p:cNvSpPr/>
                <p:nvPr/>
              </p:nvSpPr>
              <p:spPr>
                <a:xfrm rot="5400000">
                  <a:off x="1720615" y="2436510"/>
                  <a:ext cx="1163062" cy="1163062"/>
                </a:xfrm>
                <a:prstGeom prst="blockArc">
                  <a:avLst>
                    <a:gd name="adj1" fmla="val 4055888"/>
                    <a:gd name="adj2" fmla="val 4045612"/>
                    <a:gd name="adj3" fmla="val 3495"/>
                  </a:avLst>
                </a:prstGeom>
                <a:solidFill>
                  <a:srgbClr val="F8F8F9"/>
                </a:solidFill>
                <a:ln w="3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8" name="Block Arc 17">
                  <a:extLst>
                    <a:ext uri="{FF2B5EF4-FFF2-40B4-BE49-F238E27FC236}">
                      <a16:creationId xmlns:a16="http://schemas.microsoft.com/office/drawing/2014/main" id="{C84280FD-2B6A-4216-AA9A-908044670EF8}"/>
                    </a:ext>
                  </a:extLst>
                </p:cNvPr>
                <p:cNvSpPr/>
                <p:nvPr/>
              </p:nvSpPr>
              <p:spPr>
                <a:xfrm rot="5400000">
                  <a:off x="1720615" y="2436510"/>
                  <a:ext cx="1163062" cy="1163062"/>
                </a:xfrm>
                <a:prstGeom prst="blockArc">
                  <a:avLst>
                    <a:gd name="adj1" fmla="val 9416527"/>
                    <a:gd name="adj2" fmla="val 5960149"/>
                    <a:gd name="adj3" fmla="val 3410"/>
                  </a:avLst>
                </a:prstGeom>
                <a:solidFill>
                  <a:schemeClr val="accent1"/>
                </a:solidFill>
                <a:ln w="360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pPr algn="l"/>
                  <a:endParaRPr lang="en-US"/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813462" y="4301532"/>
              <a:ext cx="1864073" cy="1586334"/>
              <a:chOff x="623349" y="2720437"/>
              <a:chExt cx="1864073" cy="1586334"/>
            </a:xfrm>
          </p:grpSpPr>
          <p:sp>
            <p:nvSpPr>
              <p:cNvPr id="9" name="Kotak Teks 3">
                <a:extLst>
                  <a:ext uri="{FF2B5EF4-FFF2-40B4-BE49-F238E27FC236}">
                    <a16:creationId xmlns:a16="http://schemas.microsoft.com/office/drawing/2014/main" id="{14A00727-7EEC-4EA7-9D28-9BBC184B9984}"/>
                  </a:ext>
                </a:extLst>
              </p:cNvPr>
              <p:cNvSpPr txBox="1"/>
              <p:nvPr/>
            </p:nvSpPr>
            <p:spPr>
              <a:xfrm>
                <a:off x="623349" y="4045161"/>
                <a:ext cx="18640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Roboto" panose="02000000000000000000" pitchFamily="2" charset="0"/>
                    <a:cs typeface="Poppins Medium" panose="00000600000000000000" pitchFamily="2" charset="0"/>
                  </a:rPr>
                  <a:t>Creative Reslult</a:t>
                </a:r>
                <a:endParaRPr lang="en-ID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Roboto" panose="02000000000000000000" pitchFamily="2" charset="0"/>
                  <a:cs typeface="Poppins Medium" panose="00000600000000000000" pitchFamily="2" charset="0"/>
                </a:endParaRPr>
              </a:p>
            </p:txBody>
          </p:sp>
          <p:sp>
            <p:nvSpPr>
              <p:cNvPr id="10" name="Kotak Teks 3">
                <a:extLst>
                  <a:ext uri="{FF2B5EF4-FFF2-40B4-BE49-F238E27FC236}">
                    <a16:creationId xmlns:a16="http://schemas.microsoft.com/office/drawing/2014/main" id="{629EECDB-62E6-4342-8C26-2C484DC1878C}"/>
                  </a:ext>
                </a:extLst>
              </p:cNvPr>
              <p:cNvSpPr txBox="1"/>
              <p:nvPr/>
            </p:nvSpPr>
            <p:spPr>
              <a:xfrm>
                <a:off x="1057328" y="3126259"/>
                <a:ext cx="99611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Roboto" panose="02000000000000000000" pitchFamily="2" charset="0"/>
                    <a:cs typeface="Poppins Medium" panose="00000600000000000000" pitchFamily="2" charset="0"/>
                  </a:rPr>
                  <a:t>50</a:t>
                </a:r>
                <a:r>
                  <a:rPr lang="en-US" sz="2200" baseline="-1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Roboto" panose="02000000000000000000" pitchFamily="2" charset="0"/>
                    <a:cs typeface="Poppins Medium" panose="00000600000000000000" pitchFamily="2" charset="0"/>
                  </a:rPr>
                  <a:t>%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ADEF355-EB99-406D-9F56-7CEE714EE176}"/>
                  </a:ext>
                </a:extLst>
              </p:cNvPr>
              <p:cNvGrpSpPr/>
              <p:nvPr/>
            </p:nvGrpSpPr>
            <p:grpSpPr>
              <a:xfrm>
                <a:off x="973855" y="2720437"/>
                <a:ext cx="1163062" cy="1163062"/>
                <a:chOff x="1720615" y="2436510"/>
                <a:chExt cx="1163062" cy="1163062"/>
              </a:xfrm>
            </p:grpSpPr>
            <p:sp>
              <p:nvSpPr>
                <p:cNvPr id="12" name="Block Arc 11">
                  <a:extLst>
                    <a:ext uri="{FF2B5EF4-FFF2-40B4-BE49-F238E27FC236}">
                      <a16:creationId xmlns:a16="http://schemas.microsoft.com/office/drawing/2014/main" id="{D536BD99-C16A-424A-8E81-C31653C1BD44}"/>
                    </a:ext>
                  </a:extLst>
                </p:cNvPr>
                <p:cNvSpPr/>
                <p:nvPr/>
              </p:nvSpPr>
              <p:spPr>
                <a:xfrm rot="5400000">
                  <a:off x="1720615" y="2436510"/>
                  <a:ext cx="1163062" cy="1163062"/>
                </a:xfrm>
                <a:prstGeom prst="blockArc">
                  <a:avLst>
                    <a:gd name="adj1" fmla="val 4055888"/>
                    <a:gd name="adj2" fmla="val 4045612"/>
                    <a:gd name="adj3" fmla="val 3495"/>
                  </a:avLst>
                </a:prstGeom>
                <a:solidFill>
                  <a:srgbClr val="F8F8F9"/>
                </a:solidFill>
                <a:ln w="3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3" name="Block Arc 12">
                  <a:extLst>
                    <a:ext uri="{FF2B5EF4-FFF2-40B4-BE49-F238E27FC236}">
                      <a16:creationId xmlns:a16="http://schemas.microsoft.com/office/drawing/2014/main" id="{C84280FD-2B6A-4216-AA9A-908044670EF8}"/>
                    </a:ext>
                  </a:extLst>
                </p:cNvPr>
                <p:cNvSpPr/>
                <p:nvPr/>
              </p:nvSpPr>
              <p:spPr>
                <a:xfrm rot="5400000">
                  <a:off x="1720615" y="2436510"/>
                  <a:ext cx="1163062" cy="1163062"/>
                </a:xfrm>
                <a:prstGeom prst="blockArc">
                  <a:avLst>
                    <a:gd name="adj1" fmla="val 10649265"/>
                    <a:gd name="adj2" fmla="val 220826"/>
                    <a:gd name="adj3" fmla="val 3616"/>
                  </a:avLst>
                </a:prstGeom>
                <a:solidFill>
                  <a:schemeClr val="accent1"/>
                </a:solidFill>
                <a:ln w="360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pPr algn="l"/>
                  <a:endParaRPr lang="en-US"/>
                </a:p>
              </p:txBody>
            </p:sp>
          </p:grpSp>
        </p:grpSp>
      </p:grpSp>
      <p:sp>
        <p:nvSpPr>
          <p:cNvPr id="21" name="Oval 20"/>
          <p:cNvSpPr/>
          <p:nvPr/>
        </p:nvSpPr>
        <p:spPr>
          <a:xfrm>
            <a:off x="7263498" y="5624708"/>
            <a:ext cx="759614" cy="7596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 rot="1800000">
            <a:off x="7089937" y="1984077"/>
            <a:ext cx="1702074" cy="759614"/>
            <a:chOff x="7067077" y="2232172"/>
            <a:chExt cx="1702074" cy="759614"/>
          </a:xfrm>
        </p:grpSpPr>
        <p:sp>
          <p:nvSpPr>
            <p:cNvPr id="22" name="Oval 21"/>
            <p:cNvSpPr/>
            <p:nvPr/>
          </p:nvSpPr>
          <p:spPr>
            <a:xfrm>
              <a:off x="8009537" y="2232172"/>
              <a:ext cx="759614" cy="75961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408990" y="2415622"/>
              <a:ext cx="392714" cy="39271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067077" y="2544939"/>
              <a:ext cx="134080" cy="134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466732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6608" y="2076379"/>
            <a:ext cx="2540000" cy="36866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2000" sy="1020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12887" y="2076379"/>
            <a:ext cx="2540000" cy="36866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2000" sy="1020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90236" y="2076379"/>
            <a:ext cx="2540000" cy="36866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2000" sy="1020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49566" y="322443"/>
            <a:ext cx="2692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Case Studies</a:t>
            </a: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464628" y="889205"/>
            <a:ext cx="1270000" cy="274637"/>
            <a:chOff x="832083" y="1703291"/>
            <a:chExt cx="1270000" cy="274637"/>
          </a:xfrm>
        </p:grpSpPr>
        <p:sp>
          <p:nvSpPr>
            <p:cNvPr id="10" name="Parallelogram 9"/>
            <p:cNvSpPr/>
            <p:nvPr/>
          </p:nvSpPr>
          <p:spPr>
            <a:xfrm>
              <a:off x="832083" y="1703291"/>
              <a:ext cx="1270000" cy="274637"/>
            </a:xfrm>
            <a:prstGeom prst="parallelogram">
              <a:avLst>
                <a:gd name="adj" fmla="val 3823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2740" y="1737572"/>
              <a:ext cx="104868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What We Do ?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90227" y="4068465"/>
            <a:ext cx="1752632" cy="1400384"/>
            <a:chOff x="1593818" y="2728808"/>
            <a:chExt cx="1752632" cy="1400384"/>
          </a:xfrm>
        </p:grpSpPr>
        <p:sp>
          <p:nvSpPr>
            <p:cNvPr id="13" name="Rectangle 12"/>
            <p:cNvSpPr/>
            <p:nvPr/>
          </p:nvSpPr>
          <p:spPr>
            <a:xfrm>
              <a:off x="1999515" y="3036585"/>
              <a:ext cx="9349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Goals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60923" y="2728808"/>
              <a:ext cx="61210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solidFill>
                    <a:schemeClr val="accent1"/>
                  </a:solidFill>
                </a:rPr>
                <a:t>45%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8F338B-F77F-4226-AD25-3C248899A153}"/>
                </a:ext>
              </a:extLst>
            </p:cNvPr>
            <p:cNvSpPr txBox="1"/>
            <p:nvPr/>
          </p:nvSpPr>
          <p:spPr>
            <a:xfrm>
              <a:off x="1593818" y="3344362"/>
              <a:ext cx="175263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 consec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u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endPara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20802" y="2453036"/>
            <a:ext cx="1752632" cy="1400384"/>
            <a:chOff x="5220802" y="2728808"/>
            <a:chExt cx="1752632" cy="1400384"/>
          </a:xfrm>
        </p:grpSpPr>
        <p:sp>
          <p:nvSpPr>
            <p:cNvPr id="17" name="Rectangle 16"/>
            <p:cNvSpPr/>
            <p:nvPr/>
          </p:nvSpPr>
          <p:spPr>
            <a:xfrm>
              <a:off x="5475319" y="3036585"/>
              <a:ext cx="12505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Customer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87907" y="2728808"/>
              <a:ext cx="61210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solidFill>
                    <a:schemeClr val="accent1"/>
                  </a:solidFill>
                </a:rPr>
                <a:t>50%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8F338B-F77F-4226-AD25-3C248899A153}"/>
                </a:ext>
              </a:extLst>
            </p:cNvPr>
            <p:cNvSpPr txBox="1"/>
            <p:nvPr/>
          </p:nvSpPr>
          <p:spPr>
            <a:xfrm>
              <a:off x="5220802" y="3344362"/>
              <a:ext cx="175263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 consec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u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endPara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543453" y="4072093"/>
            <a:ext cx="1752632" cy="1400384"/>
            <a:chOff x="8849827" y="2728808"/>
            <a:chExt cx="1752632" cy="1400384"/>
          </a:xfrm>
        </p:grpSpPr>
        <p:sp>
          <p:nvSpPr>
            <p:cNvPr id="21" name="Rectangle 20"/>
            <p:cNvSpPr/>
            <p:nvPr/>
          </p:nvSpPr>
          <p:spPr>
            <a:xfrm>
              <a:off x="9255524" y="3036585"/>
              <a:ext cx="9349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416932" y="2728808"/>
              <a:ext cx="61210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solidFill>
                    <a:schemeClr val="accent1"/>
                  </a:solidFill>
                </a:rPr>
                <a:t>32%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8F338B-F77F-4226-AD25-3C248899A153}"/>
                </a:ext>
              </a:extLst>
            </p:cNvPr>
            <p:cNvSpPr txBox="1"/>
            <p:nvPr/>
          </p:nvSpPr>
          <p:spPr>
            <a:xfrm>
              <a:off x="8849827" y="3344362"/>
              <a:ext cx="175263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 consec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u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endPara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038170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Rectangle 3"/>
          <p:cNvSpPr/>
          <p:nvPr/>
        </p:nvSpPr>
        <p:spPr>
          <a:xfrm>
            <a:off x="933449" y="933449"/>
            <a:ext cx="10372285" cy="49910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6029324" y="5481522"/>
            <a:ext cx="133350" cy="9037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889440" y="2403777"/>
            <a:ext cx="6413115" cy="2050442"/>
            <a:chOff x="2889440" y="2432255"/>
            <a:chExt cx="6413115" cy="2050442"/>
          </a:xfrm>
        </p:grpSpPr>
        <p:sp>
          <p:nvSpPr>
            <p:cNvPr id="7" name="Rectangle 6"/>
            <p:cNvSpPr/>
            <p:nvPr/>
          </p:nvSpPr>
          <p:spPr>
            <a:xfrm>
              <a:off x="3278759" y="2967335"/>
              <a:ext cx="568166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>
                  <a:solidFill>
                    <a:schemeClr val="bg1"/>
                  </a:solidFill>
                  <a:latin typeface="+mj-lt"/>
                </a:rPr>
                <a:t>BREAK SLIDES!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461000" y="2432255"/>
              <a:ext cx="1270000" cy="274637"/>
              <a:chOff x="832083" y="1703291"/>
              <a:chExt cx="1270000" cy="274637"/>
            </a:xfrm>
          </p:grpSpPr>
          <p:sp>
            <p:nvSpPr>
              <p:cNvPr id="10" name="Parallelogram 9"/>
              <p:cNvSpPr/>
              <p:nvPr/>
            </p:nvSpPr>
            <p:spPr>
              <a:xfrm>
                <a:off x="832083" y="1703291"/>
                <a:ext cx="1270000" cy="274637"/>
              </a:xfrm>
              <a:prstGeom prst="parallelogram">
                <a:avLst>
                  <a:gd name="adj" fmla="val 3823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42740" y="1737572"/>
                <a:ext cx="104868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>
                    <a:solidFill>
                      <a:schemeClr val="bg1"/>
                    </a:solidFill>
                    <a:latin typeface="+mj-lt"/>
                  </a:rPr>
                  <a:t>What We Do ?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8F338B-F77F-4226-AD25-3C248899A153}"/>
                </a:ext>
              </a:extLst>
            </p:cNvPr>
            <p:cNvSpPr txBox="1"/>
            <p:nvPr/>
          </p:nvSpPr>
          <p:spPr>
            <a:xfrm>
              <a:off x="2889440" y="3928699"/>
              <a:ext cx="64131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 consec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u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eget justo sed gravida est sed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onsec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teturasa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ni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 adipiscinge elit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sed cursu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ani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ut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asisau nasat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sapien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asi</a:t>
              </a:r>
              <a:endParaRPr lang="id-ID" sz="10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8360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Rectangle 4"/>
          <p:cNvSpPr/>
          <p:nvPr/>
        </p:nvSpPr>
        <p:spPr>
          <a:xfrm>
            <a:off x="890011" y="1790198"/>
            <a:ext cx="30409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The Creative Results</a:t>
            </a: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66211" y="1313861"/>
            <a:ext cx="1270000" cy="274637"/>
            <a:chOff x="832083" y="1703291"/>
            <a:chExt cx="1270000" cy="274637"/>
          </a:xfrm>
        </p:grpSpPr>
        <p:sp>
          <p:nvSpPr>
            <p:cNvPr id="11" name="Parallelogram 10"/>
            <p:cNvSpPr/>
            <p:nvPr/>
          </p:nvSpPr>
          <p:spPr>
            <a:xfrm>
              <a:off x="832083" y="1703291"/>
              <a:ext cx="1270000" cy="274637"/>
            </a:xfrm>
            <a:prstGeom prst="parallelogram">
              <a:avLst>
                <a:gd name="adj" fmla="val 3823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2740" y="1737572"/>
              <a:ext cx="104868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What We Do 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890010" y="3197659"/>
            <a:ext cx="4038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nasat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sapien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adipis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47160" y="5223288"/>
            <a:ext cx="1035861" cy="320850"/>
            <a:chOff x="8520091" y="5116687"/>
            <a:chExt cx="1035861" cy="320850"/>
          </a:xfrm>
        </p:grpSpPr>
        <p:sp>
          <p:nvSpPr>
            <p:cNvPr id="9" name="Rounded Rectangle 8"/>
            <p:cNvSpPr/>
            <p:nvPr/>
          </p:nvSpPr>
          <p:spPr>
            <a:xfrm>
              <a:off x="8520091" y="5116687"/>
              <a:ext cx="1035861" cy="32085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02974" y="5173935"/>
              <a:ext cx="86434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MORE NOW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4566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5" name="Group 4"/>
          <p:cNvGrpSpPr/>
          <p:nvPr/>
        </p:nvGrpSpPr>
        <p:grpSpPr>
          <a:xfrm>
            <a:off x="7215301" y="1340936"/>
            <a:ext cx="4106238" cy="4176127"/>
            <a:chOff x="7234351" y="1577199"/>
            <a:chExt cx="4106238" cy="4176127"/>
          </a:xfrm>
        </p:grpSpPr>
        <p:sp>
          <p:nvSpPr>
            <p:cNvPr id="6" name="Rectangle 5"/>
            <p:cNvSpPr/>
            <p:nvPr/>
          </p:nvSpPr>
          <p:spPr>
            <a:xfrm>
              <a:off x="7234351" y="1975844"/>
              <a:ext cx="35189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Our Best Works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353811" y="1577199"/>
              <a:ext cx="1270000" cy="274637"/>
              <a:chOff x="832083" y="1703291"/>
              <a:chExt cx="1270000" cy="274637"/>
            </a:xfrm>
          </p:grpSpPr>
          <p:sp>
            <p:nvSpPr>
              <p:cNvPr id="18" name="Parallelogram 17"/>
              <p:cNvSpPr/>
              <p:nvPr/>
            </p:nvSpPr>
            <p:spPr>
              <a:xfrm>
                <a:off x="832083" y="1703291"/>
                <a:ext cx="1270000" cy="274637"/>
              </a:xfrm>
              <a:prstGeom prst="parallelogram">
                <a:avLst>
                  <a:gd name="adj" fmla="val 3823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42740" y="1737572"/>
                <a:ext cx="104868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>
                    <a:solidFill>
                      <a:schemeClr val="bg1"/>
                    </a:solidFill>
                    <a:latin typeface="+mj-lt"/>
                  </a:rPr>
                  <a:t>What We Do ?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8F338B-F77F-4226-AD25-3C248899A153}"/>
                </a:ext>
              </a:extLst>
            </p:cNvPr>
            <p:cNvSpPr txBox="1"/>
            <p:nvPr/>
          </p:nvSpPr>
          <p:spPr>
            <a:xfrm>
              <a:off x="7234351" y="2949887"/>
              <a:ext cx="4038483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 consec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u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eget justo sed gravida est sed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teturasa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 adipiscinge elit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sed cursu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ut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asisau nasat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sapien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adipis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adipiscinge elit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sed cursus mi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cursus mi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ut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asisau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u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eget justo sed gravida est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779024" y="4736435"/>
              <a:ext cx="1016891" cy="1016891"/>
              <a:chOff x="-566055" y="1395587"/>
              <a:chExt cx="1016891" cy="1016891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-566055" y="1395587"/>
                <a:ext cx="1016891" cy="10168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-441354" y="1703977"/>
                <a:ext cx="767487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i="0">
                    <a:solidFill>
                      <a:schemeClr val="bg1"/>
                    </a:solidFill>
                    <a:effectLst/>
                  </a:rPr>
                  <a:t>45</a:t>
                </a:r>
                <a:r>
                  <a:rPr lang="en-US" sz="1200" b="1" i="0">
                    <a:solidFill>
                      <a:schemeClr val="bg1"/>
                    </a:solidFill>
                    <a:effectLst/>
                  </a:rPr>
                  <a:t>%</a:t>
                </a:r>
                <a:endParaRPr 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234351" y="4736435"/>
              <a:ext cx="1016891" cy="1016891"/>
              <a:chOff x="-566055" y="2938661"/>
              <a:chExt cx="1016891" cy="1016891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-566055" y="2938661"/>
                <a:ext cx="1016891" cy="1016891"/>
              </a:xfrm>
              <a:prstGeom prst="ellipse">
                <a:avLst/>
              </a:prstGeom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-441354" y="3247051"/>
                <a:ext cx="767487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i="0">
                    <a:solidFill>
                      <a:schemeClr val="bg1"/>
                    </a:solidFill>
                    <a:effectLst/>
                  </a:rPr>
                  <a:t>25</a:t>
                </a:r>
                <a:r>
                  <a:rPr lang="en-US" sz="1200" b="1" i="0">
                    <a:solidFill>
                      <a:schemeClr val="bg1"/>
                    </a:solidFill>
                    <a:effectLst/>
                  </a:rPr>
                  <a:t>%</a:t>
                </a:r>
                <a:endParaRPr 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323698" y="4736435"/>
              <a:ext cx="1016891" cy="1016891"/>
              <a:chOff x="-566055" y="4434781"/>
              <a:chExt cx="1016891" cy="10168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-566055" y="4434781"/>
                <a:ext cx="1016891" cy="101689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441354" y="4743171"/>
                <a:ext cx="767487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i="0">
                    <a:solidFill>
                      <a:schemeClr val="bg1"/>
                    </a:solidFill>
                    <a:effectLst/>
                  </a:rPr>
                  <a:t>50</a:t>
                </a:r>
                <a:r>
                  <a:rPr lang="en-US" sz="1200" b="1" i="0">
                    <a:solidFill>
                      <a:schemeClr val="bg1"/>
                    </a:solidFill>
                    <a:effectLst/>
                  </a:rPr>
                  <a:t>%</a:t>
                </a:r>
                <a:endParaRPr lang="en-US" sz="1200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5" name="Rectangle 24"/>
          <p:cNvSpPr/>
          <p:nvPr/>
        </p:nvSpPr>
        <p:spPr>
          <a:xfrm rot="1800000">
            <a:off x="1472841" y="279078"/>
            <a:ext cx="2563280" cy="25632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628990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Rectangle 4"/>
          <p:cNvSpPr/>
          <p:nvPr/>
        </p:nvSpPr>
        <p:spPr>
          <a:xfrm>
            <a:off x="4165483" y="322443"/>
            <a:ext cx="38610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Creative Portfolio</a:t>
            </a: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64628" y="889205"/>
            <a:ext cx="1270000" cy="274637"/>
            <a:chOff x="832083" y="1703291"/>
            <a:chExt cx="1270000" cy="274637"/>
          </a:xfrm>
        </p:grpSpPr>
        <p:sp>
          <p:nvSpPr>
            <p:cNvPr id="7" name="Parallelogram 6"/>
            <p:cNvSpPr/>
            <p:nvPr/>
          </p:nvSpPr>
          <p:spPr>
            <a:xfrm>
              <a:off x="832083" y="1703291"/>
              <a:ext cx="1270000" cy="274637"/>
            </a:xfrm>
            <a:prstGeom prst="parallelogram">
              <a:avLst>
                <a:gd name="adj" fmla="val 3823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42740" y="1737572"/>
              <a:ext cx="104868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What We Do ?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2505075" y="5416215"/>
            <a:ext cx="71818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nasat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sapien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adipis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endParaRPr lang="id-ID" sz="100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87001" y="3959836"/>
            <a:ext cx="950498" cy="950498"/>
            <a:chOff x="7215301" y="4500172"/>
            <a:chExt cx="1016891" cy="1016891"/>
          </a:xfrm>
        </p:grpSpPr>
        <p:sp>
          <p:nvSpPr>
            <p:cNvPr id="11" name="Oval 10"/>
            <p:cNvSpPr/>
            <p:nvPr/>
          </p:nvSpPr>
          <p:spPr>
            <a:xfrm>
              <a:off x="7215301" y="4500172"/>
              <a:ext cx="1016891" cy="1016891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0002" y="4808562"/>
              <a:ext cx="767487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0">
                  <a:solidFill>
                    <a:schemeClr val="bg1"/>
                  </a:solidFill>
                  <a:effectLst/>
                </a:rPr>
                <a:t>25</a:t>
              </a:r>
              <a:r>
                <a:rPr lang="en-US" sz="1200" b="1" i="0">
                  <a:solidFill>
                    <a:schemeClr val="bg1"/>
                  </a:solidFill>
                  <a:effectLst/>
                </a:rPr>
                <a:t>%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20751" y="3959836"/>
            <a:ext cx="950498" cy="950498"/>
            <a:chOff x="7215301" y="4500172"/>
            <a:chExt cx="1016891" cy="1016891"/>
          </a:xfrm>
        </p:grpSpPr>
        <p:sp>
          <p:nvSpPr>
            <p:cNvPr id="14" name="Oval 13"/>
            <p:cNvSpPr/>
            <p:nvPr/>
          </p:nvSpPr>
          <p:spPr>
            <a:xfrm>
              <a:off x="7215301" y="4500172"/>
              <a:ext cx="1016891" cy="1016891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40002" y="4808562"/>
              <a:ext cx="767487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0">
                  <a:solidFill>
                    <a:schemeClr val="bg1"/>
                  </a:solidFill>
                  <a:effectLst/>
                </a:rPr>
                <a:t>25</a:t>
              </a:r>
              <a:r>
                <a:rPr lang="en-US" sz="1200" b="1" i="0">
                  <a:solidFill>
                    <a:schemeClr val="bg1"/>
                  </a:solidFill>
                  <a:effectLst/>
                </a:rPr>
                <a:t>%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954501" y="3959836"/>
            <a:ext cx="950498" cy="950498"/>
            <a:chOff x="7215301" y="4500172"/>
            <a:chExt cx="1016891" cy="1016891"/>
          </a:xfrm>
        </p:grpSpPr>
        <p:sp>
          <p:nvSpPr>
            <p:cNvPr id="17" name="Oval 16"/>
            <p:cNvSpPr/>
            <p:nvPr/>
          </p:nvSpPr>
          <p:spPr>
            <a:xfrm>
              <a:off x="7215301" y="4500172"/>
              <a:ext cx="1016891" cy="1016891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40002" y="4808562"/>
              <a:ext cx="767487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0">
                  <a:solidFill>
                    <a:schemeClr val="bg1"/>
                  </a:solidFill>
                  <a:effectLst/>
                </a:rPr>
                <a:t>25</a:t>
              </a:r>
              <a:r>
                <a:rPr lang="en-US" sz="1200" b="1" i="0">
                  <a:solidFill>
                    <a:schemeClr val="bg1"/>
                  </a:solidFill>
                  <a:effectLst/>
                </a:rPr>
                <a:t>%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879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1" y="1"/>
            <a:ext cx="5068019" cy="6857999"/>
          </a:xfrm>
          <a:custGeom>
            <a:avLst/>
            <a:gdLst>
              <a:gd name="connsiteX0" fmla="*/ 0 w 5068019"/>
              <a:gd name="connsiteY0" fmla="*/ 0 h 6857999"/>
              <a:gd name="connsiteX1" fmla="*/ 1635139 w 5068019"/>
              <a:gd name="connsiteY1" fmla="*/ 0 h 6857999"/>
              <a:gd name="connsiteX2" fmla="*/ 5068019 w 5068019"/>
              <a:gd name="connsiteY2" fmla="*/ 3432879 h 6857999"/>
              <a:gd name="connsiteX3" fmla="*/ 5068019 w 5068019"/>
              <a:gd name="connsiteY3" fmla="*/ 3489651 h 6857999"/>
              <a:gd name="connsiteX4" fmla="*/ 3578762 w 5068019"/>
              <a:gd name="connsiteY4" fmla="*/ 4978908 h 6857999"/>
              <a:gd name="connsiteX5" fmla="*/ 3563460 w 5068019"/>
              <a:gd name="connsiteY5" fmla="*/ 4963607 h 6857999"/>
              <a:gd name="connsiteX6" fmla="*/ 1669068 w 5068019"/>
              <a:gd name="connsiteY6" fmla="*/ 6857999 h 6857999"/>
              <a:gd name="connsiteX7" fmla="*/ 0 w 5068019"/>
              <a:gd name="connsiteY7" fmla="*/ 6857999 h 6857999"/>
              <a:gd name="connsiteX8" fmla="*/ 0 w 5068019"/>
              <a:gd name="connsiteY8" fmla="*/ 5491780 h 6857999"/>
              <a:gd name="connsiteX9" fmla="*/ 2045817 w 5068019"/>
              <a:gd name="connsiteY9" fmla="*/ 3445963 h 6857999"/>
              <a:gd name="connsiteX10" fmla="*/ 0 w 5068019"/>
              <a:gd name="connsiteY10" fmla="*/ 140014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68019" h="6857999">
                <a:moveTo>
                  <a:pt x="0" y="0"/>
                </a:moveTo>
                <a:lnTo>
                  <a:pt x="1635139" y="0"/>
                </a:lnTo>
                <a:lnTo>
                  <a:pt x="5068019" y="3432879"/>
                </a:lnTo>
                <a:lnTo>
                  <a:pt x="5068019" y="3489651"/>
                </a:lnTo>
                <a:lnTo>
                  <a:pt x="3578762" y="4978908"/>
                </a:lnTo>
                <a:lnTo>
                  <a:pt x="3563460" y="4963607"/>
                </a:lnTo>
                <a:lnTo>
                  <a:pt x="1669068" y="6857999"/>
                </a:lnTo>
                <a:lnTo>
                  <a:pt x="0" y="6857999"/>
                </a:lnTo>
                <a:lnTo>
                  <a:pt x="0" y="5491780"/>
                </a:lnTo>
                <a:lnTo>
                  <a:pt x="2045817" y="3445963"/>
                </a:lnTo>
                <a:lnTo>
                  <a:pt x="0" y="14001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CE4C9-4173-4381-BD8E-93DD6A7736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63" y="2052774"/>
            <a:ext cx="4717143" cy="275245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284272" y="1414143"/>
            <a:ext cx="4018729" cy="4029714"/>
            <a:chOff x="7398572" y="1391736"/>
            <a:chExt cx="4018729" cy="4029714"/>
          </a:xfrm>
        </p:grpSpPr>
        <p:sp>
          <p:nvSpPr>
            <p:cNvPr id="6" name="Rectangle 5"/>
            <p:cNvSpPr/>
            <p:nvPr/>
          </p:nvSpPr>
          <p:spPr>
            <a:xfrm>
              <a:off x="7398572" y="1791164"/>
              <a:ext cx="39171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Our Mockup Design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500172" y="1391736"/>
              <a:ext cx="1270000" cy="274637"/>
              <a:chOff x="7334761" y="1340936"/>
              <a:chExt cx="1270000" cy="274637"/>
            </a:xfrm>
          </p:grpSpPr>
          <p:sp>
            <p:nvSpPr>
              <p:cNvPr id="14" name="Parallelogram 13"/>
              <p:cNvSpPr/>
              <p:nvPr/>
            </p:nvSpPr>
            <p:spPr>
              <a:xfrm>
                <a:off x="7334761" y="1340936"/>
                <a:ext cx="1270000" cy="274637"/>
              </a:xfrm>
              <a:prstGeom prst="parallelogram">
                <a:avLst>
                  <a:gd name="adj" fmla="val 3823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445418" y="1375217"/>
                <a:ext cx="104868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>
                    <a:solidFill>
                      <a:schemeClr val="bg1"/>
                    </a:solidFill>
                    <a:latin typeface="+mj-lt"/>
                  </a:rPr>
                  <a:t>What We Do ?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398572" y="4329976"/>
              <a:ext cx="950498" cy="950498"/>
              <a:chOff x="7215301" y="4500172"/>
              <a:chExt cx="1016891" cy="10168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7215301" y="4500172"/>
                <a:ext cx="1016891" cy="10168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340002" y="4808562"/>
                <a:ext cx="767487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i="0">
                    <a:solidFill>
                      <a:schemeClr val="bg1"/>
                    </a:solidFill>
                    <a:effectLst/>
                  </a:rPr>
                  <a:t>25</a:t>
                </a:r>
                <a:r>
                  <a:rPr lang="en-US" sz="1200" b="1" i="0">
                    <a:solidFill>
                      <a:schemeClr val="bg1"/>
                    </a:solidFill>
                    <a:effectLst/>
                  </a:rPr>
                  <a:t>%</a:t>
                </a:r>
                <a:endParaRPr 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8770172" y="4329976"/>
              <a:ext cx="18777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j-lt"/>
                </a:rPr>
                <a:t>Web / Ui Design</a:t>
              </a:r>
              <a:endParaRPr 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8F338B-F77F-4226-AD25-3C248899A153}"/>
                </a:ext>
              </a:extLst>
            </p:cNvPr>
            <p:cNvSpPr txBox="1"/>
            <p:nvPr/>
          </p:nvSpPr>
          <p:spPr>
            <a:xfrm>
              <a:off x="8770172" y="4636620"/>
              <a:ext cx="264712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ameconsec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 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 consec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amet consec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8F338B-F77F-4226-AD25-3C248899A153}"/>
                </a:ext>
              </a:extLst>
            </p:cNvPr>
            <p:cNvSpPr txBox="1"/>
            <p:nvPr/>
          </p:nvSpPr>
          <p:spPr>
            <a:xfrm>
              <a:off x="7398573" y="2621028"/>
              <a:ext cx="40187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 consec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u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eget justo sed gravida est sed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teturasa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 adipiscinge elit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sed cursu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ut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asisau nasat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sapien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adipis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adipiscinge elit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sed cursus mi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cursus mi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ut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asisau</a:t>
              </a:r>
              <a:endPara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276606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19900" y="0"/>
            <a:ext cx="53721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D710BA-F0A3-4156-B22B-CB2968677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18" y="996825"/>
            <a:ext cx="2481464" cy="48643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D710BA-F0A3-4156-B22B-CB2968677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11" y="996825"/>
            <a:ext cx="2481464" cy="48643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D710BA-F0A3-4156-B22B-CB2968677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9"/>
          <a:stretch>
            <a:fillRect/>
          </a:stretch>
        </p:blipFill>
        <p:spPr>
          <a:xfrm>
            <a:off x="0" y="996825"/>
            <a:ext cx="1888668" cy="4864350"/>
          </a:xfrm>
          <a:custGeom>
            <a:avLst/>
            <a:gdLst>
              <a:gd name="connsiteX0" fmla="*/ 0 w 1888668"/>
              <a:gd name="connsiteY0" fmla="*/ 0 h 4864350"/>
              <a:gd name="connsiteX1" fmla="*/ 1888668 w 1888668"/>
              <a:gd name="connsiteY1" fmla="*/ 0 h 4864350"/>
              <a:gd name="connsiteX2" fmla="*/ 1888668 w 1888668"/>
              <a:gd name="connsiteY2" fmla="*/ 4864350 h 4864350"/>
              <a:gd name="connsiteX3" fmla="*/ 0 w 1888668"/>
              <a:gd name="connsiteY3" fmla="*/ 4864350 h 4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8668" h="4864350">
                <a:moveTo>
                  <a:pt x="0" y="0"/>
                </a:moveTo>
                <a:lnTo>
                  <a:pt x="1888668" y="0"/>
                </a:lnTo>
                <a:lnTo>
                  <a:pt x="1888668" y="4864350"/>
                </a:lnTo>
                <a:lnTo>
                  <a:pt x="0" y="4864350"/>
                </a:lnTo>
                <a:close/>
              </a:path>
            </a:pathLst>
          </a:custGeom>
        </p:spPr>
      </p:pic>
      <p:grpSp>
        <p:nvGrpSpPr>
          <p:cNvPr id="10" name="Group 9"/>
          <p:cNvGrpSpPr/>
          <p:nvPr/>
        </p:nvGrpSpPr>
        <p:grpSpPr>
          <a:xfrm>
            <a:off x="7511488" y="1363666"/>
            <a:ext cx="3882979" cy="4130668"/>
            <a:chOff x="7073338" y="1432772"/>
            <a:chExt cx="3882979" cy="4130668"/>
          </a:xfrm>
        </p:grpSpPr>
        <p:sp>
          <p:nvSpPr>
            <p:cNvPr id="11" name="Oval 10"/>
            <p:cNvSpPr/>
            <p:nvPr/>
          </p:nvSpPr>
          <p:spPr>
            <a:xfrm>
              <a:off x="7073338" y="1493741"/>
              <a:ext cx="1016891" cy="101689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98273" y="1432772"/>
              <a:ext cx="18777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0">
                  <a:solidFill>
                    <a:schemeClr val="bg1"/>
                  </a:solidFill>
                  <a:effectLst/>
                  <a:latin typeface="+mj-lt"/>
                </a:rPr>
                <a:t>Web / Ui Design</a:t>
              </a:r>
              <a:endParaRPr lang="en-US" sz="14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8F338B-F77F-4226-AD25-3C248899A153}"/>
                </a:ext>
              </a:extLst>
            </p:cNvPr>
            <p:cNvSpPr txBox="1"/>
            <p:nvPr/>
          </p:nvSpPr>
          <p:spPr>
            <a:xfrm>
              <a:off x="8598273" y="1739416"/>
              <a:ext cx="235804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ametconsec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 s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 consec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7073338" y="3036815"/>
              <a:ext cx="1016891" cy="1016891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598273" y="2975846"/>
              <a:ext cx="20564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>
                  <a:solidFill>
                    <a:schemeClr val="bg1"/>
                  </a:solidFill>
                  <a:latin typeface="+mj-lt"/>
                </a:rPr>
                <a:t>Design Work Shop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8F338B-F77F-4226-AD25-3C248899A153}"/>
                </a:ext>
              </a:extLst>
            </p:cNvPr>
            <p:cNvSpPr txBox="1"/>
            <p:nvPr/>
          </p:nvSpPr>
          <p:spPr>
            <a:xfrm>
              <a:off x="8598273" y="3282490"/>
              <a:ext cx="235804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ametconsec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 s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 consec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7073338" y="4532935"/>
              <a:ext cx="1016891" cy="101689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98273" y="4471966"/>
              <a:ext cx="20564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>
                  <a:solidFill>
                    <a:schemeClr val="bg1"/>
                  </a:solidFill>
                  <a:latin typeface="+mj-lt"/>
                </a:rPr>
                <a:t>Digital Design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8F338B-F77F-4226-AD25-3C248899A153}"/>
                </a:ext>
              </a:extLst>
            </p:cNvPr>
            <p:cNvSpPr txBox="1"/>
            <p:nvPr/>
          </p:nvSpPr>
          <p:spPr>
            <a:xfrm>
              <a:off x="8598273" y="4778610"/>
              <a:ext cx="235804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ametconsec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 s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 consec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98039" y="1802131"/>
              <a:ext cx="7674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0">
                  <a:solidFill>
                    <a:schemeClr val="bg1"/>
                  </a:solidFill>
                  <a:effectLst/>
                </a:rPr>
                <a:t>45</a:t>
              </a:r>
              <a:r>
                <a:rPr lang="en-US" sz="1200" b="1" i="0">
                  <a:solidFill>
                    <a:schemeClr val="bg1"/>
                  </a:solidFill>
                  <a:effectLst/>
                </a:rPr>
                <a:t>%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98039" y="3345205"/>
              <a:ext cx="7674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0">
                  <a:solidFill>
                    <a:schemeClr val="bg1"/>
                  </a:solidFill>
                  <a:effectLst/>
                </a:rPr>
                <a:t>25</a:t>
              </a:r>
              <a:r>
                <a:rPr lang="en-US" sz="1200" b="1" i="0">
                  <a:solidFill>
                    <a:schemeClr val="bg1"/>
                  </a:solidFill>
                  <a:effectLst/>
                </a:rPr>
                <a:t>%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198039" y="4841325"/>
              <a:ext cx="7674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0">
                  <a:solidFill>
                    <a:schemeClr val="bg1"/>
                  </a:solidFill>
                  <a:effectLst/>
                </a:rPr>
                <a:t>50</a:t>
              </a:r>
              <a:r>
                <a:rPr lang="en-US" sz="1200" b="1" i="0">
                  <a:solidFill>
                    <a:schemeClr val="bg1"/>
                  </a:solidFill>
                  <a:effectLst/>
                </a:rPr>
                <a:t>%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372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5787936" y="-19930"/>
            <a:ext cx="6404066" cy="6877931"/>
          </a:xfrm>
          <a:custGeom>
            <a:avLst/>
            <a:gdLst>
              <a:gd name="connsiteX0" fmla="*/ 3767410 w 6404066"/>
              <a:gd name="connsiteY0" fmla="*/ 0 h 6877931"/>
              <a:gd name="connsiteX1" fmla="*/ 6404065 w 6404066"/>
              <a:gd name="connsiteY1" fmla="*/ 1 h 6877931"/>
              <a:gd name="connsiteX2" fmla="*/ 6404065 w 6404066"/>
              <a:gd name="connsiteY2" fmla="*/ 219066 h 6877931"/>
              <a:gd name="connsiteX3" fmla="*/ 2992305 w 6404066"/>
              <a:gd name="connsiteY3" fmla="*/ 3630826 h 6877931"/>
              <a:gd name="connsiteX4" fmla="*/ 6404065 w 6404066"/>
              <a:gd name="connsiteY4" fmla="*/ 5600607 h 6877931"/>
              <a:gd name="connsiteX5" fmla="*/ 6404066 w 6404066"/>
              <a:gd name="connsiteY5" fmla="*/ 6877931 h 6877931"/>
              <a:gd name="connsiteX6" fmla="*/ 4577856 w 6404066"/>
              <a:gd name="connsiteY6" fmla="*/ 6877931 h 6877931"/>
              <a:gd name="connsiteX7" fmla="*/ 0 w 6404066"/>
              <a:gd name="connsiteY7" fmla="*/ 4234904 h 6877931"/>
              <a:gd name="connsiteX8" fmla="*/ 1009651 w 6404066"/>
              <a:gd name="connsiteY8" fmla="*/ 2486139 h 6877931"/>
              <a:gd name="connsiteX9" fmla="*/ 1181850 w 6404066"/>
              <a:gd name="connsiteY9" fmla="*/ 2585561 h 687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04066" h="6877931">
                <a:moveTo>
                  <a:pt x="3767410" y="0"/>
                </a:moveTo>
                <a:lnTo>
                  <a:pt x="6404065" y="1"/>
                </a:lnTo>
                <a:lnTo>
                  <a:pt x="6404065" y="219066"/>
                </a:lnTo>
                <a:lnTo>
                  <a:pt x="2992305" y="3630826"/>
                </a:lnTo>
                <a:lnTo>
                  <a:pt x="6404065" y="5600607"/>
                </a:lnTo>
                <a:lnTo>
                  <a:pt x="6404066" y="6877931"/>
                </a:lnTo>
                <a:lnTo>
                  <a:pt x="4577856" y="6877931"/>
                </a:lnTo>
                <a:lnTo>
                  <a:pt x="0" y="4234904"/>
                </a:lnTo>
                <a:lnTo>
                  <a:pt x="1009651" y="2486139"/>
                </a:lnTo>
                <a:lnTo>
                  <a:pt x="1181850" y="2585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52854-CFF4-3540-A0F0-F492A9D08E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9" b="2041"/>
          <a:stretch/>
        </p:blipFill>
        <p:spPr>
          <a:xfrm>
            <a:off x="5212009" y="1283386"/>
            <a:ext cx="5038388" cy="41268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4761" y="2006360"/>
            <a:ext cx="30409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The Creative Results</a:t>
            </a: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70961" y="1530023"/>
            <a:ext cx="1270000" cy="274637"/>
            <a:chOff x="832083" y="1703291"/>
            <a:chExt cx="1270000" cy="274637"/>
          </a:xfrm>
        </p:grpSpPr>
        <p:sp>
          <p:nvSpPr>
            <p:cNvPr id="12" name="Parallelogram 11"/>
            <p:cNvSpPr/>
            <p:nvPr/>
          </p:nvSpPr>
          <p:spPr>
            <a:xfrm>
              <a:off x="832083" y="1703291"/>
              <a:ext cx="1270000" cy="274637"/>
            </a:xfrm>
            <a:prstGeom prst="parallelogram">
              <a:avLst>
                <a:gd name="adj" fmla="val 3823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42740" y="1737572"/>
              <a:ext cx="104868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What We Do ?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794761" y="3350584"/>
            <a:ext cx="370104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nasat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sapien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adipis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endParaRPr lang="id-ID" sz="100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51910" y="4987196"/>
            <a:ext cx="1035861" cy="320850"/>
            <a:chOff x="8520091" y="5116687"/>
            <a:chExt cx="1035861" cy="320850"/>
          </a:xfrm>
        </p:grpSpPr>
        <p:sp>
          <p:nvSpPr>
            <p:cNvPr id="10" name="Rounded Rectangle 9"/>
            <p:cNvSpPr/>
            <p:nvPr/>
          </p:nvSpPr>
          <p:spPr>
            <a:xfrm>
              <a:off x="8520091" y="5116687"/>
              <a:ext cx="1035861" cy="32085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02974" y="5173935"/>
              <a:ext cx="86434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MORE NOW</a:t>
              </a: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934130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2081832" y="2162628"/>
            <a:ext cx="2336800" cy="3410857"/>
          </a:xfrm>
          <a:prstGeom prst="roundRect">
            <a:avLst>
              <a:gd name="adj" fmla="val 369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ersegi Panjang 24">
            <a:extLst>
              <a:ext uri="{FF2B5EF4-FFF2-40B4-BE49-F238E27FC236}">
                <a16:creationId xmlns:a16="http://schemas.microsoft.com/office/drawing/2014/main" id="{9E3D884B-0DFA-46F3-8D09-6DFF2412A336}"/>
              </a:ext>
            </a:extLst>
          </p:cNvPr>
          <p:cNvSpPr/>
          <p:nvPr/>
        </p:nvSpPr>
        <p:spPr>
          <a:xfrm>
            <a:off x="2425307" y="3349474"/>
            <a:ext cx="16498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>
                <a:solidFill>
                  <a:schemeClr val="bg1"/>
                </a:solidFill>
                <a:ea typeface="Roboto" panose="02000000000000000000" pitchFamily="2" charset="0"/>
                <a:cs typeface="Open Sans" panose="020B0606030504020204" pitchFamily="34" charset="0"/>
              </a:rPr>
              <a:t>Your service list 1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>
                <a:solidFill>
                  <a:schemeClr val="bg1"/>
                </a:solidFill>
                <a:ea typeface="Roboto" panose="02000000000000000000" pitchFamily="2" charset="0"/>
                <a:cs typeface="Open Sans" panose="020B0606030504020204" pitchFamily="34" charset="0"/>
              </a:rPr>
              <a:t>Your service list 2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>
                <a:solidFill>
                  <a:schemeClr val="bg1"/>
                </a:solidFill>
                <a:ea typeface="Roboto" panose="02000000000000000000" pitchFamily="2" charset="0"/>
                <a:cs typeface="Open Sans" panose="020B0606030504020204" pitchFamily="34" charset="0"/>
              </a:rPr>
              <a:t>Your service list 3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>
                <a:solidFill>
                  <a:schemeClr val="bg1"/>
                </a:solidFill>
                <a:ea typeface="Roboto" panose="02000000000000000000" pitchFamily="2" charset="0"/>
                <a:cs typeface="Open Sans" panose="020B0606030504020204" pitchFamily="34" charset="0"/>
              </a:rPr>
              <a:t>Your service list 4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732301" y="5051223"/>
            <a:ext cx="1035861" cy="320850"/>
            <a:chOff x="8520091" y="5116687"/>
            <a:chExt cx="1035861" cy="320850"/>
          </a:xfrm>
        </p:grpSpPr>
        <p:sp>
          <p:nvSpPr>
            <p:cNvPr id="68" name="Rounded Rectangle 67"/>
            <p:cNvSpPr/>
            <p:nvPr/>
          </p:nvSpPr>
          <p:spPr>
            <a:xfrm>
              <a:off x="8520091" y="5116687"/>
              <a:ext cx="1035861" cy="3208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602974" y="5173935"/>
              <a:ext cx="86434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MORE NOW</a:t>
              </a:r>
            </a:p>
          </p:txBody>
        </p:sp>
      </p:grpSp>
      <p:sp>
        <p:nvSpPr>
          <p:cNvPr id="70" name="Kotak Teks 3">
            <a:extLst>
              <a:ext uri="{FF2B5EF4-FFF2-40B4-BE49-F238E27FC236}">
                <a16:creationId xmlns:a16="http://schemas.microsoft.com/office/drawing/2014/main" id="{26E27313-6E26-479B-BE7C-9127D1E28BF5}"/>
              </a:ext>
            </a:extLst>
          </p:cNvPr>
          <p:cNvSpPr txBox="1"/>
          <p:nvPr/>
        </p:nvSpPr>
        <p:spPr>
          <a:xfrm>
            <a:off x="2618825" y="2686354"/>
            <a:ext cx="1257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00" baseline="3000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Poppins Medium" pitchFamily="2" charset="77"/>
              </a:rPr>
              <a:t>$</a:t>
            </a:r>
            <a:r>
              <a:rPr lang="en-US" sz="2000" spc="10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Poppins Medium" pitchFamily="2" charset="77"/>
              </a:rPr>
              <a:t>44.54</a:t>
            </a:r>
            <a:endParaRPr lang="en-ID" sz="2000" spc="100" dirty="0">
              <a:solidFill>
                <a:schemeClr val="bg1"/>
              </a:solidFill>
              <a:latin typeface="+mj-lt"/>
              <a:ea typeface="Roboto" panose="02000000000000000000" pitchFamily="2" charset="0"/>
              <a:cs typeface="Poppins Medium" pitchFamily="2" charset="77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58908" y="2374630"/>
            <a:ext cx="9768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chemeClr val="bg1"/>
                </a:solidFill>
                <a:effectLst/>
                <a:latin typeface="+mj-lt"/>
              </a:rPr>
              <a:t>Gold</a:t>
            </a:r>
            <a:endParaRPr lang="en-US" sz="1400" b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085811" y="3134080"/>
            <a:ext cx="3238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922837" y="2162628"/>
            <a:ext cx="2336800" cy="3410857"/>
          </a:xfrm>
          <a:prstGeom prst="roundRect">
            <a:avLst>
              <a:gd name="adj" fmla="val 3694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Persegi Panjang 24">
            <a:extLst>
              <a:ext uri="{FF2B5EF4-FFF2-40B4-BE49-F238E27FC236}">
                <a16:creationId xmlns:a16="http://schemas.microsoft.com/office/drawing/2014/main" id="{9E3D884B-0DFA-46F3-8D09-6DFF2412A336}"/>
              </a:ext>
            </a:extLst>
          </p:cNvPr>
          <p:cNvSpPr/>
          <p:nvPr/>
        </p:nvSpPr>
        <p:spPr>
          <a:xfrm>
            <a:off x="5266312" y="3349474"/>
            <a:ext cx="16498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  <a:cs typeface="Open Sans" panose="020B0606030504020204" pitchFamily="34" charset="0"/>
              </a:rPr>
              <a:t>Your service list 1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  <a:cs typeface="Open Sans" panose="020B0606030504020204" pitchFamily="34" charset="0"/>
              </a:rPr>
              <a:t>Your service list 2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  <a:cs typeface="Open Sans" panose="020B0606030504020204" pitchFamily="34" charset="0"/>
              </a:rPr>
              <a:t>Your service list 3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  <a:cs typeface="Open Sans" panose="020B0606030504020204" pitchFamily="34" charset="0"/>
              </a:rPr>
              <a:t>Your service list 4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573306" y="5051223"/>
            <a:ext cx="1035861" cy="320850"/>
            <a:chOff x="8520091" y="5116687"/>
            <a:chExt cx="1035861" cy="320850"/>
          </a:xfrm>
        </p:grpSpPr>
        <p:sp>
          <p:nvSpPr>
            <p:cNvPr id="77" name="Rounded Rectangle 76"/>
            <p:cNvSpPr/>
            <p:nvPr/>
          </p:nvSpPr>
          <p:spPr>
            <a:xfrm>
              <a:off x="8520091" y="5116687"/>
              <a:ext cx="1035861" cy="3208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602974" y="5173935"/>
              <a:ext cx="86434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MORE NOW</a:t>
              </a:r>
            </a:p>
          </p:txBody>
        </p:sp>
      </p:grpSp>
      <p:sp>
        <p:nvSpPr>
          <p:cNvPr id="79" name="Kotak Teks 3">
            <a:extLst>
              <a:ext uri="{FF2B5EF4-FFF2-40B4-BE49-F238E27FC236}">
                <a16:creationId xmlns:a16="http://schemas.microsoft.com/office/drawing/2014/main" id="{26E27313-6E26-479B-BE7C-9127D1E28BF5}"/>
              </a:ext>
            </a:extLst>
          </p:cNvPr>
          <p:cNvSpPr txBox="1"/>
          <p:nvPr/>
        </p:nvSpPr>
        <p:spPr>
          <a:xfrm>
            <a:off x="5459830" y="2686354"/>
            <a:ext cx="1257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00" baseline="30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anose="02000000000000000000" pitchFamily="2" charset="0"/>
                <a:cs typeface="Poppins Medium" pitchFamily="2" charset="77"/>
              </a:rPr>
              <a:t>$</a:t>
            </a:r>
            <a:r>
              <a:rPr lang="en-US" sz="2000" spc="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anose="02000000000000000000" pitchFamily="2" charset="0"/>
                <a:cs typeface="Poppins Medium" pitchFamily="2" charset="77"/>
              </a:rPr>
              <a:t>50.54</a:t>
            </a:r>
            <a:endParaRPr lang="en-ID" sz="2000" spc="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Roboto" panose="02000000000000000000" pitchFamily="2" charset="0"/>
              <a:cs typeface="Poppins Medium" pitchFamily="2" charset="77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430233" y="2374630"/>
            <a:ext cx="13162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Advanced</a:t>
            </a:r>
            <a:endParaRPr lang="en-US" sz="14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5926816" y="3134080"/>
            <a:ext cx="32385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7767033" y="2162628"/>
            <a:ext cx="2336800" cy="3410857"/>
          </a:xfrm>
          <a:prstGeom prst="roundRect">
            <a:avLst>
              <a:gd name="adj" fmla="val 3694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Persegi Panjang 24">
            <a:extLst>
              <a:ext uri="{FF2B5EF4-FFF2-40B4-BE49-F238E27FC236}">
                <a16:creationId xmlns:a16="http://schemas.microsoft.com/office/drawing/2014/main" id="{9E3D884B-0DFA-46F3-8D09-6DFF2412A336}"/>
              </a:ext>
            </a:extLst>
          </p:cNvPr>
          <p:cNvSpPr/>
          <p:nvPr/>
        </p:nvSpPr>
        <p:spPr>
          <a:xfrm>
            <a:off x="8110508" y="3349474"/>
            <a:ext cx="16498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  <a:cs typeface="Open Sans" panose="020B0606030504020204" pitchFamily="34" charset="0"/>
              </a:rPr>
              <a:t>Your service list 1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  <a:cs typeface="Open Sans" panose="020B0606030504020204" pitchFamily="34" charset="0"/>
              </a:rPr>
              <a:t>Your service list 2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  <a:cs typeface="Open Sans" panose="020B0606030504020204" pitchFamily="34" charset="0"/>
              </a:rPr>
              <a:t>Your service list 3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  <a:cs typeface="Open Sans" panose="020B0606030504020204" pitchFamily="34" charset="0"/>
              </a:rPr>
              <a:t>Your service list 4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8417502" y="5051223"/>
            <a:ext cx="1035861" cy="320850"/>
            <a:chOff x="8520091" y="5116687"/>
            <a:chExt cx="1035861" cy="320850"/>
          </a:xfrm>
        </p:grpSpPr>
        <p:sp>
          <p:nvSpPr>
            <p:cNvPr id="85" name="Rounded Rectangle 84"/>
            <p:cNvSpPr/>
            <p:nvPr/>
          </p:nvSpPr>
          <p:spPr>
            <a:xfrm>
              <a:off x="8520091" y="5116687"/>
              <a:ext cx="1035861" cy="3208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602974" y="5173935"/>
              <a:ext cx="86434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MORE NOW</a:t>
              </a:r>
            </a:p>
          </p:txBody>
        </p:sp>
      </p:grpSp>
      <p:sp>
        <p:nvSpPr>
          <p:cNvPr id="87" name="Kotak Teks 3">
            <a:extLst>
              <a:ext uri="{FF2B5EF4-FFF2-40B4-BE49-F238E27FC236}">
                <a16:creationId xmlns:a16="http://schemas.microsoft.com/office/drawing/2014/main" id="{26E27313-6E26-479B-BE7C-9127D1E28BF5}"/>
              </a:ext>
            </a:extLst>
          </p:cNvPr>
          <p:cNvSpPr txBox="1"/>
          <p:nvPr/>
        </p:nvSpPr>
        <p:spPr>
          <a:xfrm>
            <a:off x="8304026" y="2686354"/>
            <a:ext cx="1257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00" baseline="30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anose="02000000000000000000" pitchFamily="2" charset="0"/>
                <a:cs typeface="Poppins Medium" pitchFamily="2" charset="77"/>
              </a:rPr>
              <a:t>$</a:t>
            </a:r>
            <a:r>
              <a:rPr lang="en-US" sz="2000" spc="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anose="02000000000000000000" pitchFamily="2" charset="0"/>
                <a:cs typeface="Poppins Medium" pitchFamily="2" charset="77"/>
              </a:rPr>
              <a:t>35.54</a:t>
            </a:r>
            <a:endParaRPr lang="en-ID" sz="2000" spc="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Roboto" panose="02000000000000000000" pitchFamily="2" charset="0"/>
              <a:cs typeface="Poppins Medium" pitchFamily="2" charset="77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274429" y="2374630"/>
            <a:ext cx="13162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Standard</a:t>
            </a:r>
            <a:endParaRPr lang="en-US" sz="14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8771012" y="3134080"/>
            <a:ext cx="32385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3631310" y="322443"/>
            <a:ext cx="49293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Simple Pricing Plans</a:t>
            </a: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464628" y="889205"/>
            <a:ext cx="1270000" cy="274637"/>
            <a:chOff x="832083" y="1703291"/>
            <a:chExt cx="1270000" cy="274637"/>
          </a:xfrm>
        </p:grpSpPr>
        <p:sp>
          <p:nvSpPr>
            <p:cNvPr id="92" name="Parallelogram 91"/>
            <p:cNvSpPr/>
            <p:nvPr/>
          </p:nvSpPr>
          <p:spPr>
            <a:xfrm>
              <a:off x="832083" y="1703291"/>
              <a:ext cx="1270000" cy="274637"/>
            </a:xfrm>
            <a:prstGeom prst="parallelogram">
              <a:avLst>
                <a:gd name="adj" fmla="val 3823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942740" y="1737572"/>
              <a:ext cx="104868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What We Do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9909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77727" y="-8630"/>
            <a:ext cx="5705754" cy="6874027"/>
          </a:xfrm>
          <a:custGeom>
            <a:avLst/>
            <a:gdLst>
              <a:gd name="connsiteX0" fmla="*/ 636672 w 5705754"/>
              <a:gd name="connsiteY0" fmla="*/ 0 h 6874027"/>
              <a:gd name="connsiteX1" fmla="*/ 636672 w 5705754"/>
              <a:gd name="connsiteY1" fmla="*/ 8631 h 6874027"/>
              <a:gd name="connsiteX2" fmla="*/ 4798755 w 5705754"/>
              <a:gd name="connsiteY2" fmla="*/ 8631 h 6874027"/>
              <a:gd name="connsiteX3" fmla="*/ 4885286 w 5705754"/>
              <a:gd name="connsiteY3" fmla="*/ 75441 h 6874027"/>
              <a:gd name="connsiteX4" fmla="*/ 5662658 w 5705754"/>
              <a:gd name="connsiteY4" fmla="*/ 2102408 h 6874027"/>
              <a:gd name="connsiteX5" fmla="*/ 4327434 w 5705754"/>
              <a:gd name="connsiteY5" fmla="*/ 4558497 h 6874027"/>
              <a:gd name="connsiteX6" fmla="*/ 5281665 w 5705754"/>
              <a:gd name="connsiteY6" fmla="*/ 6811536 h 6874027"/>
              <a:gd name="connsiteX7" fmla="*/ 5313459 w 5705754"/>
              <a:gd name="connsiteY7" fmla="*/ 6866630 h 6874027"/>
              <a:gd name="connsiteX8" fmla="*/ 462502 w 5705754"/>
              <a:gd name="connsiteY8" fmla="*/ 6866630 h 6874027"/>
              <a:gd name="connsiteX9" fmla="*/ 462502 w 5705754"/>
              <a:gd name="connsiteY9" fmla="*/ 6874027 h 6874027"/>
              <a:gd name="connsiteX10" fmla="*/ 0 w 5705754"/>
              <a:gd name="connsiteY10" fmla="*/ 6866631 h 6874027"/>
              <a:gd name="connsiteX11" fmla="*/ 0 w 5705754"/>
              <a:gd name="connsiteY11" fmla="*/ 8631 h 6874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5754" h="6874027">
                <a:moveTo>
                  <a:pt x="636672" y="0"/>
                </a:moveTo>
                <a:lnTo>
                  <a:pt x="636672" y="8631"/>
                </a:lnTo>
                <a:lnTo>
                  <a:pt x="4798755" y="8631"/>
                </a:lnTo>
                <a:lnTo>
                  <a:pt x="4885286" y="75441"/>
                </a:lnTo>
                <a:cubicBezTo>
                  <a:pt x="5496492" y="577838"/>
                  <a:pt x="5830167" y="1322451"/>
                  <a:pt x="5662658" y="2102408"/>
                </a:cubicBezTo>
                <a:cubicBezTo>
                  <a:pt x="5501654" y="2852075"/>
                  <a:pt x="4380836" y="3756147"/>
                  <a:pt x="4327434" y="4558497"/>
                </a:cubicBezTo>
                <a:cubicBezTo>
                  <a:pt x="4277370" y="5310700"/>
                  <a:pt x="4953928" y="6259355"/>
                  <a:pt x="5281665" y="6811536"/>
                </a:cubicBezTo>
                <a:lnTo>
                  <a:pt x="5313459" y="6866630"/>
                </a:lnTo>
                <a:lnTo>
                  <a:pt x="462502" y="6866630"/>
                </a:lnTo>
                <a:lnTo>
                  <a:pt x="462502" y="6874027"/>
                </a:lnTo>
                <a:lnTo>
                  <a:pt x="0" y="6866631"/>
                </a:lnTo>
                <a:lnTo>
                  <a:pt x="0" y="86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61600" y="-8630"/>
            <a:ext cx="5624473" cy="6866630"/>
          </a:xfrm>
          <a:custGeom>
            <a:avLst/>
            <a:gdLst>
              <a:gd name="connsiteX0" fmla="*/ 504069 w 5624473"/>
              <a:gd name="connsiteY0" fmla="*/ 0 h 6866630"/>
              <a:gd name="connsiteX1" fmla="*/ 4684007 w 5624473"/>
              <a:gd name="connsiteY1" fmla="*/ 0 h 6866630"/>
              <a:gd name="connsiteX2" fmla="*/ 4801547 w 5624473"/>
              <a:gd name="connsiteY2" fmla="*/ 90885 h 6866630"/>
              <a:gd name="connsiteX3" fmla="*/ 5578838 w 5624473"/>
              <a:gd name="connsiteY3" fmla="*/ 2064307 h 6866630"/>
              <a:gd name="connsiteX4" fmla="*/ 4281714 w 5624473"/>
              <a:gd name="connsiteY4" fmla="*/ 4566116 h 6866630"/>
              <a:gd name="connsiteX5" fmla="*/ 5410823 w 5624473"/>
              <a:gd name="connsiteY5" fmla="*/ 6840309 h 6866630"/>
              <a:gd name="connsiteX6" fmla="*/ 5424462 w 5624473"/>
              <a:gd name="connsiteY6" fmla="*/ 6866630 h 6866630"/>
              <a:gd name="connsiteX7" fmla="*/ 0 w 5624473"/>
              <a:gd name="connsiteY7" fmla="*/ 6866630 h 6866630"/>
              <a:gd name="connsiteX8" fmla="*/ 0 w 5624473"/>
              <a:gd name="connsiteY8" fmla="*/ 8630 h 686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4473" h="6866630">
                <a:moveTo>
                  <a:pt x="504069" y="0"/>
                </a:moveTo>
                <a:lnTo>
                  <a:pt x="4684007" y="0"/>
                </a:lnTo>
                <a:lnTo>
                  <a:pt x="4801547" y="90885"/>
                </a:lnTo>
                <a:cubicBezTo>
                  <a:pt x="5413536" y="595183"/>
                  <a:pt x="5753258" y="1352870"/>
                  <a:pt x="5578838" y="2064307"/>
                </a:cubicBezTo>
                <a:cubicBezTo>
                  <a:pt x="5394092" y="2817861"/>
                  <a:pt x="4309716" y="3770116"/>
                  <a:pt x="4281714" y="4566116"/>
                </a:cubicBezTo>
                <a:cubicBezTo>
                  <a:pt x="4253712" y="5362116"/>
                  <a:pt x="5115945" y="6310514"/>
                  <a:pt x="5410823" y="6840309"/>
                </a:cubicBezTo>
                <a:lnTo>
                  <a:pt x="5424462" y="6866630"/>
                </a:lnTo>
                <a:lnTo>
                  <a:pt x="0" y="6866630"/>
                </a:lnTo>
                <a:lnTo>
                  <a:pt x="0" y="863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C37FD-D7F0-40A7-B503-A47D478CCD63}"/>
              </a:ext>
            </a:extLst>
          </p:cNvPr>
          <p:cNvSpPr txBox="1"/>
          <p:nvPr/>
        </p:nvSpPr>
        <p:spPr>
          <a:xfrm>
            <a:off x="9538307" y="4958566"/>
            <a:ext cx="1469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anose="02000000000000000000" pitchFamily="2" charset="0"/>
                <a:cs typeface="Poppins SemiBold" pitchFamily="2" charset="77"/>
              </a:rPr>
              <a:t>Email</a:t>
            </a:r>
          </a:p>
        </p:txBody>
      </p:sp>
      <p:sp>
        <p:nvSpPr>
          <p:cNvPr id="6" name="Kotak Teks 25">
            <a:extLst>
              <a:ext uri="{FF2B5EF4-FFF2-40B4-BE49-F238E27FC236}">
                <a16:creationId xmlns:a16="http://schemas.microsoft.com/office/drawing/2014/main" id="{CF523CC9-95DA-4FAD-9E9F-8C6CFCD4BAD6}"/>
              </a:ext>
            </a:extLst>
          </p:cNvPr>
          <p:cNvSpPr txBox="1"/>
          <p:nvPr/>
        </p:nvSpPr>
        <p:spPr>
          <a:xfrm>
            <a:off x="6929066" y="5301196"/>
            <a:ext cx="1728210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Open Sans" panose="020B0606030504020204" pitchFamily="34" charset="0"/>
                <a:cs typeface="Poppins" pitchFamily="2" charset="77"/>
              </a:rPr>
              <a:t>27 Division St, New York,</a:t>
            </a:r>
          </a:p>
          <a:p>
            <a:pPr>
              <a:lnSpc>
                <a:spcPct val="150000"/>
              </a:lnSpc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ea typeface="Open Sans" panose="020B0606030504020204" pitchFamily="34" charset="0"/>
                <a:cs typeface="Poppins" pitchFamily="2" charset="77"/>
              </a:rPr>
              <a:t>NY 10002, USA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754D9-49E1-499E-BA1F-8642CFB7D197}"/>
              </a:ext>
            </a:extLst>
          </p:cNvPr>
          <p:cNvSpPr txBox="1"/>
          <p:nvPr/>
        </p:nvSpPr>
        <p:spPr>
          <a:xfrm>
            <a:off x="6929066" y="4977278"/>
            <a:ext cx="152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anose="02000000000000000000" pitchFamily="2" charset="0"/>
                <a:cs typeface="Poppins SemiBold" pitchFamily="2" charset="77"/>
              </a:rPr>
              <a:t>Our Address</a:t>
            </a:r>
          </a:p>
        </p:txBody>
      </p:sp>
      <p:grpSp>
        <p:nvGrpSpPr>
          <p:cNvPr id="8" name="Graphic 11">
            <a:extLst>
              <a:ext uri="{FF2B5EF4-FFF2-40B4-BE49-F238E27FC236}">
                <a16:creationId xmlns:a16="http://schemas.microsoft.com/office/drawing/2014/main" id="{98D3AB91-B3AE-452D-874B-DD3BB4F6D780}"/>
              </a:ext>
            </a:extLst>
          </p:cNvPr>
          <p:cNvGrpSpPr/>
          <p:nvPr/>
        </p:nvGrpSpPr>
        <p:grpSpPr>
          <a:xfrm>
            <a:off x="7069891" y="4597945"/>
            <a:ext cx="160835" cy="250188"/>
            <a:chOff x="5409631" y="4373336"/>
            <a:chExt cx="171450" cy="266700"/>
          </a:xfrm>
        </p:grpSpPr>
        <p:sp>
          <p:nvSpPr>
            <p:cNvPr id="9" name="Freeform: Shape 90">
              <a:extLst>
                <a:ext uri="{FF2B5EF4-FFF2-40B4-BE49-F238E27FC236}">
                  <a16:creationId xmlns:a16="http://schemas.microsoft.com/office/drawing/2014/main" id="{E668988B-CF93-406C-A0E0-B1FD38EECED8}"/>
                </a:ext>
              </a:extLst>
            </p:cNvPr>
            <p:cNvSpPr/>
            <p:nvPr/>
          </p:nvSpPr>
          <p:spPr>
            <a:xfrm>
              <a:off x="5409631" y="4373336"/>
              <a:ext cx="171450" cy="228600"/>
            </a:xfrm>
            <a:custGeom>
              <a:avLst/>
              <a:gdLst>
                <a:gd name="connsiteX0" fmla="*/ 171450 w 171450"/>
                <a:gd name="connsiteY0" fmla="*/ 85725 h 228600"/>
                <a:gd name="connsiteX1" fmla="*/ 116967 w 171450"/>
                <a:gd name="connsiteY1" fmla="*/ 190500 h 228600"/>
                <a:gd name="connsiteX2" fmla="*/ 85725 w 171450"/>
                <a:gd name="connsiteY2" fmla="*/ 228600 h 228600"/>
                <a:gd name="connsiteX3" fmla="*/ 54483 w 171450"/>
                <a:gd name="connsiteY3" fmla="*/ 190500 h 228600"/>
                <a:gd name="connsiteX4" fmla="*/ 0 w 171450"/>
                <a:gd name="connsiteY4" fmla="*/ 85725 h 228600"/>
                <a:gd name="connsiteX5" fmla="*/ 85725 w 171450"/>
                <a:gd name="connsiteY5" fmla="*/ 0 h 228600"/>
                <a:gd name="connsiteX6" fmla="*/ 171450 w 171450"/>
                <a:gd name="connsiteY6" fmla="*/ 857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228600">
                  <a:moveTo>
                    <a:pt x="171450" y="85725"/>
                  </a:moveTo>
                  <a:cubicBezTo>
                    <a:pt x="171450" y="113728"/>
                    <a:pt x="141446" y="158591"/>
                    <a:pt x="116967" y="190500"/>
                  </a:cubicBezTo>
                  <a:cubicBezTo>
                    <a:pt x="100013" y="212598"/>
                    <a:pt x="85725" y="228600"/>
                    <a:pt x="85725" y="228600"/>
                  </a:cubicBezTo>
                  <a:cubicBezTo>
                    <a:pt x="85725" y="228600"/>
                    <a:pt x="71438" y="212598"/>
                    <a:pt x="54483" y="190500"/>
                  </a:cubicBezTo>
                  <a:cubicBezTo>
                    <a:pt x="30004" y="158591"/>
                    <a:pt x="0" y="113728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noFill/>
            <a:ln w="19050" cap="rnd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1">
              <a:extLst>
                <a:ext uri="{FF2B5EF4-FFF2-40B4-BE49-F238E27FC236}">
                  <a16:creationId xmlns:a16="http://schemas.microsoft.com/office/drawing/2014/main" id="{AC34E90F-AE9E-4FD1-B472-E07FC1FBD936}"/>
                </a:ext>
              </a:extLst>
            </p:cNvPr>
            <p:cNvSpPr/>
            <p:nvPr/>
          </p:nvSpPr>
          <p:spPr>
            <a:xfrm>
              <a:off x="5466780" y="4420961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noFill/>
            <a:ln w="19050" cap="rnd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92">
              <a:extLst>
                <a:ext uri="{FF2B5EF4-FFF2-40B4-BE49-F238E27FC236}">
                  <a16:creationId xmlns:a16="http://schemas.microsoft.com/office/drawing/2014/main" id="{2DC0CC80-A0BC-4C58-BE35-AE50768F547D}"/>
                </a:ext>
              </a:extLst>
            </p:cNvPr>
            <p:cNvSpPr/>
            <p:nvPr/>
          </p:nvSpPr>
          <p:spPr>
            <a:xfrm>
              <a:off x="5409631" y="4563836"/>
              <a:ext cx="171450" cy="76200"/>
            </a:xfrm>
            <a:custGeom>
              <a:avLst/>
              <a:gdLst>
                <a:gd name="connsiteX0" fmla="*/ 171450 w 171450"/>
                <a:gd name="connsiteY0" fmla="*/ 76200 h 76200"/>
                <a:gd name="connsiteX1" fmla="*/ 0 w 171450"/>
                <a:gd name="connsiteY1" fmla="*/ 76200 h 76200"/>
                <a:gd name="connsiteX2" fmla="*/ 19050 w 171450"/>
                <a:gd name="connsiteY2" fmla="*/ 0 h 76200"/>
                <a:gd name="connsiteX3" fmla="*/ 54483 w 171450"/>
                <a:gd name="connsiteY3" fmla="*/ 0 h 76200"/>
                <a:gd name="connsiteX4" fmla="*/ 85725 w 171450"/>
                <a:gd name="connsiteY4" fmla="*/ 38100 h 76200"/>
                <a:gd name="connsiteX5" fmla="*/ 116967 w 171450"/>
                <a:gd name="connsiteY5" fmla="*/ 0 h 76200"/>
                <a:gd name="connsiteX6" fmla="*/ 152400 w 171450"/>
                <a:gd name="connsiteY6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76200">
                  <a:moveTo>
                    <a:pt x="171450" y="76200"/>
                  </a:moveTo>
                  <a:lnTo>
                    <a:pt x="0" y="76200"/>
                  </a:lnTo>
                  <a:lnTo>
                    <a:pt x="19050" y="0"/>
                  </a:lnTo>
                  <a:lnTo>
                    <a:pt x="54483" y="0"/>
                  </a:lnTo>
                  <a:cubicBezTo>
                    <a:pt x="71438" y="22098"/>
                    <a:pt x="85725" y="38100"/>
                    <a:pt x="85725" y="38100"/>
                  </a:cubicBezTo>
                  <a:cubicBezTo>
                    <a:pt x="85725" y="38100"/>
                    <a:pt x="100013" y="22098"/>
                    <a:pt x="116967" y="0"/>
                  </a:cubicBezTo>
                  <a:lnTo>
                    <a:pt x="152400" y="0"/>
                  </a:lnTo>
                  <a:close/>
                </a:path>
              </a:pathLst>
            </a:custGeom>
            <a:noFill/>
            <a:ln w="19050" cap="rnd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aphic 29">
            <a:extLst>
              <a:ext uri="{FF2B5EF4-FFF2-40B4-BE49-F238E27FC236}">
                <a16:creationId xmlns:a16="http://schemas.microsoft.com/office/drawing/2014/main" id="{3BED6D28-C6AF-4BFC-9583-E385467553CF}"/>
              </a:ext>
            </a:extLst>
          </p:cNvPr>
          <p:cNvGrpSpPr/>
          <p:nvPr/>
        </p:nvGrpSpPr>
        <p:grpSpPr>
          <a:xfrm>
            <a:off x="9618182" y="4578398"/>
            <a:ext cx="289275" cy="289276"/>
            <a:chOff x="6970208" y="4292538"/>
            <a:chExt cx="304800" cy="304800"/>
          </a:xfrm>
        </p:grpSpPr>
        <p:sp>
          <p:nvSpPr>
            <p:cNvPr id="13" name="Freeform: Shape 82">
              <a:extLst>
                <a:ext uri="{FF2B5EF4-FFF2-40B4-BE49-F238E27FC236}">
                  <a16:creationId xmlns:a16="http://schemas.microsoft.com/office/drawing/2014/main" id="{08FCC70F-D402-4D2A-8136-96B35908CE28}"/>
                </a:ext>
              </a:extLst>
            </p:cNvPr>
            <p:cNvSpPr/>
            <p:nvPr/>
          </p:nvSpPr>
          <p:spPr>
            <a:xfrm>
              <a:off x="6989258" y="4401789"/>
              <a:ext cx="266700" cy="176498"/>
            </a:xfrm>
            <a:custGeom>
              <a:avLst/>
              <a:gdLst>
                <a:gd name="connsiteX0" fmla="*/ 266700 w 266700"/>
                <a:gd name="connsiteY0" fmla="*/ 0 h 176498"/>
                <a:gd name="connsiteX1" fmla="*/ 266700 w 266700"/>
                <a:gd name="connsiteY1" fmla="*/ 152972 h 176498"/>
                <a:gd name="connsiteX2" fmla="*/ 243173 w 266700"/>
                <a:gd name="connsiteY2" fmla="*/ 176498 h 176498"/>
                <a:gd name="connsiteX3" fmla="*/ 23527 w 266700"/>
                <a:gd name="connsiteY3" fmla="*/ 176498 h 176498"/>
                <a:gd name="connsiteX4" fmla="*/ 0 w 266700"/>
                <a:gd name="connsiteY4" fmla="*/ 152972 h 176498"/>
                <a:gd name="connsiteX5" fmla="*/ 0 w 266700"/>
                <a:gd name="connsiteY5" fmla="*/ 0 h 17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00" h="176498">
                  <a:moveTo>
                    <a:pt x="266700" y="0"/>
                  </a:moveTo>
                  <a:lnTo>
                    <a:pt x="266700" y="152972"/>
                  </a:lnTo>
                  <a:cubicBezTo>
                    <a:pt x="266700" y="165965"/>
                    <a:pt x="256166" y="176498"/>
                    <a:pt x="243173" y="176498"/>
                  </a:cubicBezTo>
                  <a:lnTo>
                    <a:pt x="23527" y="176498"/>
                  </a:lnTo>
                  <a:cubicBezTo>
                    <a:pt x="10533" y="176498"/>
                    <a:pt x="0" y="165965"/>
                    <a:pt x="0" y="152972"/>
                  </a:cubicBez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83">
              <a:extLst>
                <a:ext uri="{FF2B5EF4-FFF2-40B4-BE49-F238E27FC236}">
                  <a16:creationId xmlns:a16="http://schemas.microsoft.com/office/drawing/2014/main" id="{AF578628-7E36-4459-8645-FEA20202A9AD}"/>
                </a:ext>
              </a:extLst>
            </p:cNvPr>
            <p:cNvSpPr/>
            <p:nvPr/>
          </p:nvSpPr>
          <p:spPr>
            <a:xfrm>
              <a:off x="7219001" y="4406838"/>
              <a:ext cx="36956" cy="18478"/>
            </a:xfrm>
            <a:custGeom>
              <a:avLst/>
              <a:gdLst>
                <a:gd name="connsiteX0" fmla="*/ 36957 w 36956"/>
                <a:gd name="connsiteY0" fmla="*/ 0 h 18478"/>
                <a:gd name="connsiteX1" fmla="*/ 0 w 36956"/>
                <a:gd name="connsiteY1" fmla="*/ 18478 h 1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56" h="18478">
                  <a:moveTo>
                    <a:pt x="36957" y="0"/>
                  </a:moveTo>
                  <a:lnTo>
                    <a:pt x="0" y="18478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84">
              <a:extLst>
                <a:ext uri="{FF2B5EF4-FFF2-40B4-BE49-F238E27FC236}">
                  <a16:creationId xmlns:a16="http://schemas.microsoft.com/office/drawing/2014/main" id="{7CDDBA7A-ACEB-4160-A127-68911A36C01F}"/>
                </a:ext>
              </a:extLst>
            </p:cNvPr>
            <p:cNvSpPr/>
            <p:nvPr/>
          </p:nvSpPr>
          <p:spPr>
            <a:xfrm>
              <a:off x="6989258" y="4406838"/>
              <a:ext cx="56578" cy="28289"/>
            </a:xfrm>
            <a:custGeom>
              <a:avLst/>
              <a:gdLst>
                <a:gd name="connsiteX0" fmla="*/ 56579 w 56578"/>
                <a:gd name="connsiteY0" fmla="*/ 28289 h 28289"/>
                <a:gd name="connsiteX1" fmla="*/ 0 w 56578"/>
                <a:gd name="connsiteY1" fmla="*/ 0 h 2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578" h="28289">
                  <a:moveTo>
                    <a:pt x="56579" y="28289"/>
                  </a:moveTo>
                  <a:lnTo>
                    <a:pt x="0" y="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85">
              <a:extLst>
                <a:ext uri="{FF2B5EF4-FFF2-40B4-BE49-F238E27FC236}">
                  <a16:creationId xmlns:a16="http://schemas.microsoft.com/office/drawing/2014/main" id="{100E69B2-B5D7-4429-8B5F-20A4B69E3149}"/>
                </a:ext>
              </a:extLst>
            </p:cNvPr>
            <p:cNvSpPr/>
            <p:nvPr/>
          </p:nvSpPr>
          <p:spPr>
            <a:xfrm>
              <a:off x="6989258" y="4358070"/>
              <a:ext cx="68675" cy="39243"/>
            </a:xfrm>
            <a:custGeom>
              <a:avLst/>
              <a:gdLst>
                <a:gd name="connsiteX0" fmla="*/ 68675 w 68675"/>
                <a:gd name="connsiteY0" fmla="*/ 0 h 39243"/>
                <a:gd name="connsiteX1" fmla="*/ 0 w 68675"/>
                <a:gd name="connsiteY1" fmla="*/ 39243 h 3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675" h="39243">
                  <a:moveTo>
                    <a:pt x="68675" y="0"/>
                  </a:moveTo>
                  <a:lnTo>
                    <a:pt x="0" y="39243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86">
              <a:extLst>
                <a:ext uri="{FF2B5EF4-FFF2-40B4-BE49-F238E27FC236}">
                  <a16:creationId xmlns:a16="http://schemas.microsoft.com/office/drawing/2014/main" id="{25FF6067-6DE9-4A79-AAC9-B5C191FB80F9}"/>
                </a:ext>
              </a:extLst>
            </p:cNvPr>
            <p:cNvSpPr/>
            <p:nvPr/>
          </p:nvSpPr>
          <p:spPr>
            <a:xfrm>
              <a:off x="7227192" y="4380834"/>
              <a:ext cx="28765" cy="16478"/>
            </a:xfrm>
            <a:custGeom>
              <a:avLst/>
              <a:gdLst>
                <a:gd name="connsiteX0" fmla="*/ 28766 w 28765"/>
                <a:gd name="connsiteY0" fmla="*/ 16478 h 16478"/>
                <a:gd name="connsiteX1" fmla="*/ 0 w 28765"/>
                <a:gd name="connsiteY1" fmla="*/ 0 h 1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65" h="16478">
                  <a:moveTo>
                    <a:pt x="28766" y="16478"/>
                  </a:moveTo>
                  <a:lnTo>
                    <a:pt x="0" y="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87">
              <a:extLst>
                <a:ext uri="{FF2B5EF4-FFF2-40B4-BE49-F238E27FC236}">
                  <a16:creationId xmlns:a16="http://schemas.microsoft.com/office/drawing/2014/main" id="{BDA9A4C1-463F-4322-A6B2-4D7FA2E2FE17}"/>
                </a:ext>
              </a:extLst>
            </p:cNvPr>
            <p:cNvSpPr/>
            <p:nvPr/>
          </p:nvSpPr>
          <p:spPr>
            <a:xfrm>
              <a:off x="7045836" y="4307587"/>
              <a:ext cx="182689" cy="165925"/>
            </a:xfrm>
            <a:custGeom>
              <a:avLst/>
              <a:gdLst>
                <a:gd name="connsiteX0" fmla="*/ 182690 w 182689"/>
                <a:gd name="connsiteY0" fmla="*/ 66104 h 165925"/>
                <a:gd name="connsiteX1" fmla="*/ 181547 w 182689"/>
                <a:gd name="connsiteY1" fmla="*/ 73247 h 165925"/>
                <a:gd name="connsiteX2" fmla="*/ 173355 w 182689"/>
                <a:gd name="connsiteY2" fmla="*/ 117729 h 165925"/>
                <a:gd name="connsiteX3" fmla="*/ 76772 w 182689"/>
                <a:gd name="connsiteY3" fmla="*/ 165926 h 165925"/>
                <a:gd name="connsiteX4" fmla="*/ 0 w 182689"/>
                <a:gd name="connsiteY4" fmla="*/ 127826 h 165925"/>
                <a:gd name="connsiteX5" fmla="*/ 12097 w 182689"/>
                <a:gd name="connsiteY5" fmla="*/ 50483 h 165925"/>
                <a:gd name="connsiteX6" fmla="*/ 19622 w 182689"/>
                <a:gd name="connsiteY6" fmla="*/ 0 h 165925"/>
                <a:gd name="connsiteX7" fmla="*/ 151067 w 182689"/>
                <a:gd name="connsiteY7" fmla="*/ 22193 h 16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689" h="165925">
                  <a:moveTo>
                    <a:pt x="182690" y="66104"/>
                  </a:moveTo>
                  <a:lnTo>
                    <a:pt x="181547" y="73247"/>
                  </a:lnTo>
                  <a:lnTo>
                    <a:pt x="173355" y="117729"/>
                  </a:lnTo>
                  <a:lnTo>
                    <a:pt x="76772" y="165926"/>
                  </a:lnTo>
                  <a:lnTo>
                    <a:pt x="0" y="127826"/>
                  </a:lnTo>
                  <a:lnTo>
                    <a:pt x="12097" y="50483"/>
                  </a:lnTo>
                  <a:lnTo>
                    <a:pt x="19622" y="0"/>
                  </a:lnTo>
                  <a:lnTo>
                    <a:pt x="151067" y="22193"/>
                  </a:ln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88">
              <a:extLst>
                <a:ext uri="{FF2B5EF4-FFF2-40B4-BE49-F238E27FC236}">
                  <a16:creationId xmlns:a16="http://schemas.microsoft.com/office/drawing/2014/main" id="{EB10BE36-BA53-4C0B-A2FB-2EE082EF8A77}"/>
                </a:ext>
              </a:extLst>
            </p:cNvPr>
            <p:cNvSpPr/>
            <p:nvPr/>
          </p:nvSpPr>
          <p:spPr>
            <a:xfrm>
              <a:off x="7093937" y="4359975"/>
              <a:ext cx="86487" cy="14573"/>
            </a:xfrm>
            <a:custGeom>
              <a:avLst/>
              <a:gdLst>
                <a:gd name="connsiteX0" fmla="*/ 0 w 86487"/>
                <a:gd name="connsiteY0" fmla="*/ 0 h 14573"/>
                <a:gd name="connsiteX1" fmla="*/ 86487 w 86487"/>
                <a:gd name="connsiteY1" fmla="*/ 14573 h 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487" h="14573">
                  <a:moveTo>
                    <a:pt x="0" y="0"/>
                  </a:moveTo>
                  <a:lnTo>
                    <a:pt x="86487" y="14573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89">
              <a:extLst>
                <a:ext uri="{FF2B5EF4-FFF2-40B4-BE49-F238E27FC236}">
                  <a16:creationId xmlns:a16="http://schemas.microsoft.com/office/drawing/2014/main" id="{82A75B07-EFA3-48A0-BBD3-3AFEDD3F37E6}"/>
                </a:ext>
              </a:extLst>
            </p:cNvPr>
            <p:cNvSpPr/>
            <p:nvPr/>
          </p:nvSpPr>
          <p:spPr>
            <a:xfrm>
              <a:off x="7084412" y="4398075"/>
              <a:ext cx="86487" cy="14573"/>
            </a:xfrm>
            <a:custGeom>
              <a:avLst/>
              <a:gdLst>
                <a:gd name="connsiteX0" fmla="*/ 0 w 86487"/>
                <a:gd name="connsiteY0" fmla="*/ 0 h 14573"/>
                <a:gd name="connsiteX1" fmla="*/ 86487 w 86487"/>
                <a:gd name="connsiteY1" fmla="*/ 14573 h 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487" h="14573">
                  <a:moveTo>
                    <a:pt x="0" y="0"/>
                  </a:moveTo>
                  <a:lnTo>
                    <a:pt x="86487" y="14573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Kotak Teks 25">
            <a:extLst>
              <a:ext uri="{FF2B5EF4-FFF2-40B4-BE49-F238E27FC236}">
                <a16:creationId xmlns:a16="http://schemas.microsoft.com/office/drawing/2014/main" id="{CF523CC9-95DA-4FAD-9E9F-8C6CFCD4BAD6}"/>
              </a:ext>
            </a:extLst>
          </p:cNvPr>
          <p:cNvSpPr txBox="1"/>
          <p:nvPr/>
        </p:nvSpPr>
        <p:spPr>
          <a:xfrm>
            <a:off x="9538306" y="5301196"/>
            <a:ext cx="2121001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farselana@rex.com</a:t>
            </a:r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C7544E-AAA5-4385-9D69-23170A25F14D}"/>
              </a:ext>
            </a:extLst>
          </p:cNvPr>
          <p:cNvSpPr txBox="1"/>
          <p:nvPr/>
        </p:nvSpPr>
        <p:spPr>
          <a:xfrm>
            <a:off x="6929066" y="1425823"/>
            <a:ext cx="3761135" cy="94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Poppins SemiBold" panose="00000700000000000000" pitchFamily="2" charset="0"/>
              </a:rPr>
              <a:t>Have any questions?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Poppins SemiBold" panose="00000700000000000000" pitchFamily="2" charset="0"/>
              </a:rPr>
              <a:t>feel free to contact us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030667" y="1022041"/>
            <a:ext cx="1270000" cy="274637"/>
            <a:chOff x="832083" y="1703291"/>
            <a:chExt cx="1270000" cy="274637"/>
          </a:xfrm>
        </p:grpSpPr>
        <p:sp>
          <p:nvSpPr>
            <p:cNvPr id="24" name="Parallelogram 23"/>
            <p:cNvSpPr/>
            <p:nvPr/>
          </p:nvSpPr>
          <p:spPr>
            <a:xfrm>
              <a:off x="832083" y="1703291"/>
              <a:ext cx="1270000" cy="274637"/>
            </a:xfrm>
            <a:prstGeom prst="parallelogram">
              <a:avLst>
                <a:gd name="adj" fmla="val 3823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42740" y="1737572"/>
              <a:ext cx="104868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What We Do ?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6929065" y="2850851"/>
            <a:ext cx="430499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nasat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sapien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adipis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364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700000">
            <a:off x="1126401" y="2001912"/>
            <a:ext cx="2882200" cy="2882200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Rectangle 3"/>
          <p:cNvSpPr/>
          <p:nvPr/>
        </p:nvSpPr>
        <p:spPr>
          <a:xfrm rot="2700000">
            <a:off x="3414070" y="2404906"/>
            <a:ext cx="2048186" cy="2048186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98627" y="2969186"/>
            <a:ext cx="1879071" cy="893432"/>
            <a:chOff x="5488676" y="2956725"/>
            <a:chExt cx="1879071" cy="893432"/>
          </a:xfrm>
        </p:grpSpPr>
        <p:sp>
          <p:nvSpPr>
            <p:cNvPr id="6" name="Rectangle 5"/>
            <p:cNvSpPr/>
            <p:nvPr/>
          </p:nvSpPr>
          <p:spPr>
            <a:xfrm>
              <a:off x="5488676" y="2956725"/>
              <a:ext cx="187907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2021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88676" y="3480825"/>
              <a:ext cx="18790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+mj-lt"/>
                </a:rPr>
                <a:t>PROJECT</a:t>
              </a:r>
            </a:p>
          </p:txBody>
        </p:sp>
      </p:grpSp>
      <p:sp>
        <p:nvSpPr>
          <p:cNvPr id="8" name="Rectangle 7"/>
          <p:cNvSpPr/>
          <p:nvPr/>
        </p:nvSpPr>
        <p:spPr>
          <a:xfrm rot="2700000">
            <a:off x="977316" y="2611336"/>
            <a:ext cx="1635328" cy="16353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524" y="1739479"/>
            <a:ext cx="39008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Trust Us For Your Best Partner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6724" y="1255292"/>
            <a:ext cx="1270000" cy="274637"/>
            <a:chOff x="1133101" y="1183334"/>
            <a:chExt cx="1270000" cy="274637"/>
          </a:xfrm>
        </p:grpSpPr>
        <p:sp>
          <p:nvSpPr>
            <p:cNvPr id="16" name="Parallelogram 15"/>
            <p:cNvSpPr/>
            <p:nvPr/>
          </p:nvSpPr>
          <p:spPr>
            <a:xfrm>
              <a:off x="1133101" y="1183334"/>
              <a:ext cx="1270000" cy="274637"/>
            </a:xfrm>
            <a:prstGeom prst="parallelogram">
              <a:avLst>
                <a:gd name="adj" fmla="val 3823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43758" y="1217615"/>
              <a:ext cx="104868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What We Do ?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7010524" y="3255716"/>
            <a:ext cx="4038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nasat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sapien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adipis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086724" y="5281345"/>
            <a:ext cx="1035861" cy="320850"/>
            <a:chOff x="8520091" y="5116687"/>
            <a:chExt cx="1035861" cy="320850"/>
          </a:xfrm>
        </p:grpSpPr>
        <p:sp>
          <p:nvSpPr>
            <p:cNvPr id="14" name="Rounded Rectangle 13"/>
            <p:cNvSpPr/>
            <p:nvPr/>
          </p:nvSpPr>
          <p:spPr>
            <a:xfrm>
              <a:off x="8520091" y="5116687"/>
              <a:ext cx="1035861" cy="32085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02974" y="5173935"/>
              <a:ext cx="86434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MORE NOW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041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grpSp>
        <p:nvGrpSpPr>
          <p:cNvPr id="3" name="Group 2"/>
          <p:cNvGrpSpPr/>
          <p:nvPr/>
        </p:nvGrpSpPr>
        <p:grpSpPr>
          <a:xfrm rot="2700000">
            <a:off x="6065358" y="4954066"/>
            <a:ext cx="877528" cy="276814"/>
            <a:chOff x="7077078" y="3937000"/>
            <a:chExt cx="1952622" cy="615950"/>
          </a:xfrm>
        </p:grpSpPr>
        <p:sp>
          <p:nvSpPr>
            <p:cNvPr id="4" name="Oval 3"/>
            <p:cNvSpPr/>
            <p:nvPr/>
          </p:nvSpPr>
          <p:spPr>
            <a:xfrm>
              <a:off x="8413750" y="3937000"/>
              <a:ext cx="615950" cy="6159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7832726" y="4033044"/>
              <a:ext cx="423862" cy="4238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404896" y="4114800"/>
              <a:ext cx="270668" cy="2706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077078" y="4159647"/>
              <a:ext cx="170655" cy="17065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8949" y="2849149"/>
            <a:ext cx="4123245" cy="1186596"/>
            <a:chOff x="7373572" y="2996273"/>
            <a:chExt cx="4123245" cy="1186596"/>
          </a:xfrm>
        </p:grpSpPr>
        <p:sp>
          <p:nvSpPr>
            <p:cNvPr id="9" name="TextBox 8"/>
            <p:cNvSpPr txBox="1"/>
            <p:nvPr/>
          </p:nvSpPr>
          <p:spPr>
            <a:xfrm>
              <a:off x="7373572" y="2996273"/>
              <a:ext cx="412324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THANKS!</a:t>
              </a:r>
              <a:endParaRPr lang="en-US" sz="6600" b="1">
                <a:ln w="19050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5487" y="3890481"/>
              <a:ext cx="24721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spc="300">
                  <a:solidFill>
                    <a:schemeClr val="accent1"/>
                  </a:solidFill>
                </a:rPr>
                <a:t>pitch</a:t>
              </a:r>
              <a:r>
                <a:rPr lang="en-US" sz="1300" b="1" spc="300">
                  <a:solidFill>
                    <a:schemeClr val="bg1">
                      <a:lumMod val="75000"/>
                    </a:schemeClr>
                  </a:solidFill>
                </a:rPr>
                <a:t> deck template</a:t>
              </a:r>
            </a:p>
          </p:txBody>
        </p:sp>
      </p:grpSp>
      <p:sp>
        <p:nvSpPr>
          <p:cNvPr id="26" name="Freeform 25"/>
          <p:cNvSpPr/>
          <p:nvPr/>
        </p:nvSpPr>
        <p:spPr>
          <a:xfrm>
            <a:off x="7726267" y="331360"/>
            <a:ext cx="3600385" cy="3600385"/>
          </a:xfrm>
          <a:custGeom>
            <a:avLst/>
            <a:gdLst>
              <a:gd name="connsiteX0" fmla="*/ 2960193 w 3600385"/>
              <a:gd name="connsiteY0" fmla="*/ 0 h 3600385"/>
              <a:gd name="connsiteX1" fmla="*/ 3412877 w 3600385"/>
              <a:gd name="connsiteY1" fmla="*/ 187508 h 3600385"/>
              <a:gd name="connsiteX2" fmla="*/ 3412877 w 3600385"/>
              <a:gd name="connsiteY2" fmla="*/ 1092876 h 3600385"/>
              <a:gd name="connsiteX3" fmla="*/ 1092875 w 3600385"/>
              <a:gd name="connsiteY3" fmla="*/ 3412877 h 3600385"/>
              <a:gd name="connsiteX4" fmla="*/ 187508 w 3600385"/>
              <a:gd name="connsiteY4" fmla="*/ 3412877 h 3600385"/>
              <a:gd name="connsiteX5" fmla="*/ 187508 w 3600385"/>
              <a:gd name="connsiteY5" fmla="*/ 2507508 h 3600385"/>
              <a:gd name="connsiteX6" fmla="*/ 2507509 w 3600385"/>
              <a:gd name="connsiteY6" fmla="*/ 187508 h 3600385"/>
              <a:gd name="connsiteX7" fmla="*/ 2960193 w 3600385"/>
              <a:gd name="connsiteY7" fmla="*/ 0 h 360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0385" h="3600385">
                <a:moveTo>
                  <a:pt x="2960193" y="0"/>
                </a:moveTo>
                <a:cubicBezTo>
                  <a:pt x="3124033" y="0"/>
                  <a:pt x="3287873" y="62502"/>
                  <a:pt x="3412877" y="187508"/>
                </a:cubicBezTo>
                <a:cubicBezTo>
                  <a:pt x="3662888" y="437519"/>
                  <a:pt x="3662888" y="842865"/>
                  <a:pt x="3412877" y="1092876"/>
                </a:cubicBezTo>
                <a:lnTo>
                  <a:pt x="1092875" y="3412877"/>
                </a:lnTo>
                <a:cubicBezTo>
                  <a:pt x="842865" y="3662888"/>
                  <a:pt x="437519" y="3662888"/>
                  <a:pt x="187508" y="3412877"/>
                </a:cubicBezTo>
                <a:cubicBezTo>
                  <a:pt x="-62502" y="3162867"/>
                  <a:pt x="-62502" y="2757519"/>
                  <a:pt x="187508" y="2507508"/>
                </a:cubicBezTo>
                <a:lnTo>
                  <a:pt x="2507509" y="187508"/>
                </a:lnTo>
                <a:cubicBezTo>
                  <a:pt x="2632514" y="62502"/>
                  <a:pt x="2796355" y="0"/>
                  <a:pt x="2960193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7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16073" y="4402789"/>
            <a:ext cx="3522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We Are Grow Fast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61000" y="3974809"/>
            <a:ext cx="1270000" cy="274637"/>
            <a:chOff x="1133101" y="1183334"/>
            <a:chExt cx="1270000" cy="274637"/>
          </a:xfrm>
        </p:grpSpPr>
        <p:sp>
          <p:nvSpPr>
            <p:cNvPr id="5" name="Parallelogram 4"/>
            <p:cNvSpPr/>
            <p:nvPr/>
          </p:nvSpPr>
          <p:spPr>
            <a:xfrm>
              <a:off x="1133101" y="1183334"/>
              <a:ext cx="1270000" cy="274637"/>
            </a:xfrm>
            <a:prstGeom prst="parallelogram">
              <a:avLst>
                <a:gd name="adj" fmla="val 3823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43758" y="1217615"/>
              <a:ext cx="104868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What We Do 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2329683" y="5147418"/>
            <a:ext cx="75486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nasat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sapien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adipis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6038850" y="6585634"/>
            <a:ext cx="114300" cy="66675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84503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Rectangle 4"/>
          <p:cNvSpPr/>
          <p:nvPr/>
        </p:nvSpPr>
        <p:spPr>
          <a:xfrm>
            <a:off x="3800474" y="492747"/>
            <a:ext cx="4591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About Our StartUp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61000" y="1134672"/>
            <a:ext cx="1270000" cy="274637"/>
            <a:chOff x="1133101" y="1183334"/>
            <a:chExt cx="1270000" cy="274637"/>
          </a:xfrm>
        </p:grpSpPr>
        <p:sp>
          <p:nvSpPr>
            <p:cNvPr id="7" name="Parallelogram 6"/>
            <p:cNvSpPr/>
            <p:nvPr/>
          </p:nvSpPr>
          <p:spPr>
            <a:xfrm>
              <a:off x="1133101" y="1183334"/>
              <a:ext cx="1270000" cy="274637"/>
            </a:xfrm>
            <a:prstGeom prst="parallelogram">
              <a:avLst>
                <a:gd name="adj" fmla="val 3823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43758" y="1217615"/>
              <a:ext cx="104868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What We Do ?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2329683" y="5721780"/>
            <a:ext cx="7548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nasat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sapien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adipis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88784" y="3984402"/>
            <a:ext cx="775146" cy="775145"/>
            <a:chOff x="7719583" y="3062763"/>
            <a:chExt cx="867630" cy="867630"/>
          </a:xfrm>
        </p:grpSpPr>
        <p:sp>
          <p:nvSpPr>
            <p:cNvPr id="11" name="Oval 10"/>
            <p:cNvSpPr/>
            <p:nvPr/>
          </p:nvSpPr>
          <p:spPr>
            <a:xfrm>
              <a:off x="7719583" y="3062763"/>
              <a:ext cx="867630" cy="867630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69655" y="3307105"/>
              <a:ext cx="767487" cy="378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0">
                  <a:solidFill>
                    <a:schemeClr val="bg1"/>
                  </a:solidFill>
                  <a:effectLst/>
                </a:rPr>
                <a:t>25</a:t>
              </a:r>
              <a:r>
                <a:rPr lang="en-US" sz="1050" b="1" i="0">
                  <a:solidFill>
                    <a:schemeClr val="bg1"/>
                  </a:solidFill>
                  <a:effectLst/>
                </a:rPr>
                <a:t>%</a:t>
              </a:r>
              <a:endParaRPr lang="en-US" sz="105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661177" y="3984402"/>
            <a:ext cx="775146" cy="775145"/>
            <a:chOff x="7719583" y="3062763"/>
            <a:chExt cx="867630" cy="867630"/>
          </a:xfrm>
        </p:grpSpPr>
        <p:sp>
          <p:nvSpPr>
            <p:cNvPr id="14" name="Oval 13"/>
            <p:cNvSpPr/>
            <p:nvPr/>
          </p:nvSpPr>
          <p:spPr>
            <a:xfrm>
              <a:off x="7719583" y="3062763"/>
              <a:ext cx="867630" cy="867630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69655" y="3307105"/>
              <a:ext cx="767487" cy="378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0">
                  <a:solidFill>
                    <a:schemeClr val="bg1"/>
                  </a:solidFill>
                  <a:effectLst/>
                </a:rPr>
                <a:t>15</a:t>
              </a:r>
              <a:r>
                <a:rPr lang="en-US" sz="1050" b="1" i="0">
                  <a:solidFill>
                    <a:schemeClr val="bg1"/>
                  </a:solidFill>
                  <a:effectLst/>
                </a:rPr>
                <a:t>%</a:t>
              </a:r>
              <a:endParaRPr lang="en-US" sz="105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08427" y="4417426"/>
            <a:ext cx="775146" cy="775145"/>
            <a:chOff x="7719583" y="3062763"/>
            <a:chExt cx="867630" cy="867630"/>
          </a:xfrm>
        </p:grpSpPr>
        <p:sp>
          <p:nvSpPr>
            <p:cNvPr id="17" name="Oval 16"/>
            <p:cNvSpPr/>
            <p:nvPr/>
          </p:nvSpPr>
          <p:spPr>
            <a:xfrm>
              <a:off x="7719583" y="3062763"/>
              <a:ext cx="867630" cy="8676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69655" y="3307105"/>
              <a:ext cx="767487" cy="378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0">
                  <a:solidFill>
                    <a:schemeClr val="bg1"/>
                  </a:solidFill>
                  <a:effectLst/>
                </a:rPr>
                <a:t>30</a:t>
              </a:r>
              <a:r>
                <a:rPr lang="en-US" sz="1050" b="1" i="0">
                  <a:solidFill>
                    <a:schemeClr val="bg1"/>
                  </a:solidFill>
                  <a:effectLst/>
                </a:rPr>
                <a:t>%</a:t>
              </a:r>
              <a:endParaRPr lang="en-US" sz="105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40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48342" y="1178948"/>
            <a:ext cx="4533308" cy="4500104"/>
            <a:chOff x="1372192" y="1172772"/>
            <a:chExt cx="4533308" cy="4500104"/>
          </a:xfrm>
        </p:grpSpPr>
        <p:sp>
          <p:nvSpPr>
            <p:cNvPr id="4" name="Rectangle 3"/>
            <p:cNvSpPr/>
            <p:nvPr/>
          </p:nvSpPr>
          <p:spPr>
            <a:xfrm>
              <a:off x="1372192" y="1653099"/>
              <a:ext cx="42615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Your Best Partner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372192" y="4421627"/>
              <a:ext cx="4375463" cy="1251249"/>
              <a:chOff x="6902134" y="4421627"/>
              <a:chExt cx="4375463" cy="1251249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6902134" y="4421627"/>
                <a:ext cx="4375463" cy="1251249"/>
              </a:xfrm>
              <a:prstGeom prst="roundRect">
                <a:avLst>
                  <a:gd name="adj" fmla="val 7321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288940" y="4709247"/>
                <a:ext cx="8487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$</a:t>
                </a:r>
                <a:r>
                  <a:rPr lang="en-US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563565" y="4709247"/>
                <a:ext cx="8487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$</a:t>
                </a:r>
                <a:r>
                  <a:rPr lang="en-US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8F338B-F77F-4226-AD25-3C248899A153}"/>
                  </a:ext>
                </a:extLst>
              </p:cNvPr>
              <p:cNvSpPr txBox="1"/>
              <p:nvPr/>
            </p:nvSpPr>
            <p:spPr>
              <a:xfrm>
                <a:off x="7288939" y="5078579"/>
                <a:ext cx="105531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Design Result</a:t>
                </a:r>
                <a:endParaRPr lang="id-ID" sz="10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8F338B-F77F-4226-AD25-3C248899A153}"/>
                  </a:ext>
                </a:extLst>
              </p:cNvPr>
              <p:cNvSpPr txBox="1"/>
              <p:nvPr/>
            </p:nvSpPr>
            <p:spPr>
              <a:xfrm>
                <a:off x="8573420" y="5078579"/>
                <a:ext cx="121413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Business Result</a:t>
                </a:r>
                <a:endParaRPr lang="id-ID" sz="10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862524" y="4709247"/>
                <a:ext cx="8487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>
                    <a:solidFill>
                      <a:schemeClr val="accent1"/>
                    </a:solidFill>
                  </a:rPr>
                  <a:t>$</a:t>
                </a:r>
                <a:r>
                  <a:rPr lang="en-US" b="1">
                    <a:solidFill>
                      <a:schemeClr val="accent1"/>
                    </a:solidFill>
                  </a:rPr>
                  <a:t>10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8F338B-F77F-4226-AD25-3C248899A153}"/>
                  </a:ext>
                </a:extLst>
              </p:cNvPr>
              <p:cNvSpPr txBox="1"/>
              <p:nvPr/>
            </p:nvSpPr>
            <p:spPr>
              <a:xfrm>
                <a:off x="9872379" y="5078579"/>
                <a:ext cx="13184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Creative Result</a:t>
                </a:r>
                <a:endParaRPr lang="id-ID" sz="10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467442" y="1172772"/>
              <a:ext cx="1270000" cy="274637"/>
              <a:chOff x="1133101" y="1183334"/>
              <a:chExt cx="1270000" cy="274637"/>
            </a:xfrm>
          </p:grpSpPr>
          <p:sp>
            <p:nvSpPr>
              <p:cNvPr id="8" name="Parallelogram 7"/>
              <p:cNvSpPr/>
              <p:nvPr/>
            </p:nvSpPr>
            <p:spPr>
              <a:xfrm>
                <a:off x="1133101" y="1183334"/>
                <a:ext cx="1270000" cy="274637"/>
              </a:xfrm>
              <a:prstGeom prst="parallelogram">
                <a:avLst>
                  <a:gd name="adj" fmla="val 3823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243758" y="1217615"/>
                <a:ext cx="104868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>
                    <a:solidFill>
                      <a:schemeClr val="bg1"/>
                    </a:solidFill>
                    <a:latin typeface="+mj-lt"/>
                  </a:rPr>
                  <a:t>What We Do ?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8F338B-F77F-4226-AD25-3C248899A153}"/>
                </a:ext>
              </a:extLst>
            </p:cNvPr>
            <p:cNvSpPr txBox="1"/>
            <p:nvPr/>
          </p:nvSpPr>
          <p:spPr>
            <a:xfrm>
              <a:off x="1372192" y="2580835"/>
              <a:ext cx="4533308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 consec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u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eget justo sed gravida est sed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teturasa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 adipiscinge elit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sed cursu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ut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asisau nasat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sapien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adipis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adipiscinge elit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sed cursus mi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cursus mi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ut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asisau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u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eget justo sed gravida est sed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teturasa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ni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 adipiscinge elit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sed cursu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ani</a:t>
              </a:r>
              <a:endPara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Freeform 16"/>
          <p:cNvSpPr/>
          <p:nvPr/>
        </p:nvSpPr>
        <p:spPr>
          <a:xfrm>
            <a:off x="6572250" y="1"/>
            <a:ext cx="5619750" cy="4552949"/>
          </a:xfrm>
          <a:custGeom>
            <a:avLst/>
            <a:gdLst>
              <a:gd name="connsiteX0" fmla="*/ 5545864 w 5619750"/>
              <a:gd name="connsiteY0" fmla="*/ 0 h 4552949"/>
              <a:gd name="connsiteX1" fmla="*/ 5619750 w 5619750"/>
              <a:gd name="connsiteY1" fmla="*/ 0 h 4552949"/>
              <a:gd name="connsiteX2" fmla="*/ 5619750 w 5619750"/>
              <a:gd name="connsiteY2" fmla="*/ 25000 h 4552949"/>
              <a:gd name="connsiteX3" fmla="*/ 2343440 w 5619750"/>
              <a:gd name="connsiteY3" fmla="*/ 0 h 4552949"/>
              <a:gd name="connsiteX4" fmla="*/ 3007586 w 5619750"/>
              <a:gd name="connsiteY4" fmla="*/ 0 h 4552949"/>
              <a:gd name="connsiteX5" fmla="*/ 2894472 w 5619750"/>
              <a:gd name="connsiteY5" fmla="*/ 38274 h 4552949"/>
              <a:gd name="connsiteX6" fmla="*/ 256603 w 5619750"/>
              <a:gd name="connsiteY6" fmla="*/ 3814456 h 4552949"/>
              <a:gd name="connsiteX7" fmla="*/ 302924 w 5619750"/>
              <a:gd name="connsiteY7" fmla="*/ 4426682 h 4552949"/>
              <a:gd name="connsiteX8" fmla="*/ 303124 w 5619750"/>
              <a:gd name="connsiteY8" fmla="*/ 4427802 h 4552949"/>
              <a:gd name="connsiteX9" fmla="*/ 301566 w 5619750"/>
              <a:gd name="connsiteY9" fmla="*/ 4427802 h 4552949"/>
              <a:gd name="connsiteX10" fmla="*/ 292270 w 5619750"/>
              <a:gd name="connsiteY10" fmla="*/ 4473848 h 4552949"/>
              <a:gd name="connsiteX11" fmla="*/ 172933 w 5619750"/>
              <a:gd name="connsiteY11" fmla="*/ 4552949 h 4552949"/>
              <a:gd name="connsiteX12" fmla="*/ 43419 w 5619750"/>
              <a:gd name="connsiteY12" fmla="*/ 4423435 h 4552949"/>
              <a:gd name="connsiteX13" fmla="*/ 43715 w 5619750"/>
              <a:gd name="connsiteY13" fmla="*/ 4421973 h 4552949"/>
              <a:gd name="connsiteX14" fmla="*/ 22081 w 5619750"/>
              <a:gd name="connsiteY14" fmla="*/ 4251727 h 4552949"/>
              <a:gd name="connsiteX15" fmla="*/ 0 w 5619750"/>
              <a:gd name="connsiteY15" fmla="*/ 3814456 h 4552949"/>
              <a:gd name="connsiteX16" fmla="*/ 2238184 w 5619750"/>
              <a:gd name="connsiteY16" fmla="*/ 53909 h 455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19750" h="4552949">
                <a:moveTo>
                  <a:pt x="5545864" y="0"/>
                </a:moveTo>
                <a:lnTo>
                  <a:pt x="5619750" y="0"/>
                </a:lnTo>
                <a:lnTo>
                  <a:pt x="5619750" y="25000"/>
                </a:lnTo>
                <a:close/>
                <a:moveTo>
                  <a:pt x="2343440" y="0"/>
                </a:moveTo>
                <a:lnTo>
                  <a:pt x="3007586" y="0"/>
                </a:lnTo>
                <a:lnTo>
                  <a:pt x="2894472" y="38274"/>
                </a:lnTo>
                <a:cubicBezTo>
                  <a:pt x="1355157" y="601893"/>
                  <a:pt x="256603" y="2079884"/>
                  <a:pt x="256603" y="3814456"/>
                </a:cubicBezTo>
                <a:cubicBezTo>
                  <a:pt x="256603" y="4022605"/>
                  <a:pt x="272422" y="4227059"/>
                  <a:pt x="302924" y="4426682"/>
                </a:cubicBezTo>
                <a:lnTo>
                  <a:pt x="303124" y="4427802"/>
                </a:lnTo>
                <a:lnTo>
                  <a:pt x="301566" y="4427802"/>
                </a:lnTo>
                <a:lnTo>
                  <a:pt x="292270" y="4473848"/>
                </a:lnTo>
                <a:cubicBezTo>
                  <a:pt x="272608" y="4520333"/>
                  <a:pt x="226580" y="4552949"/>
                  <a:pt x="172933" y="4552949"/>
                </a:cubicBezTo>
                <a:cubicBezTo>
                  <a:pt x="101404" y="4552949"/>
                  <a:pt x="43419" y="4494964"/>
                  <a:pt x="43419" y="4423435"/>
                </a:cubicBezTo>
                <a:lnTo>
                  <a:pt x="43715" y="4421973"/>
                </a:lnTo>
                <a:lnTo>
                  <a:pt x="22081" y="4251727"/>
                </a:lnTo>
                <a:cubicBezTo>
                  <a:pt x="7480" y="4107956"/>
                  <a:pt x="0" y="3962079"/>
                  <a:pt x="0" y="3814456"/>
                </a:cubicBezTo>
                <a:cubicBezTo>
                  <a:pt x="0" y="2190602"/>
                  <a:pt x="905022" y="778127"/>
                  <a:pt x="2238184" y="539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57879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11942" y="2024957"/>
            <a:ext cx="2902858" cy="4180114"/>
          </a:xfrm>
          <a:prstGeom prst="roundRect">
            <a:avLst>
              <a:gd name="adj" fmla="val 5667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00474" y="492747"/>
            <a:ext cx="4591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Trust Our Teams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61000" y="1134672"/>
            <a:ext cx="1270000" cy="274637"/>
            <a:chOff x="1133101" y="1183334"/>
            <a:chExt cx="1270000" cy="274637"/>
          </a:xfrm>
        </p:grpSpPr>
        <p:sp>
          <p:nvSpPr>
            <p:cNvPr id="8" name="Parallelogram 7"/>
            <p:cNvSpPr/>
            <p:nvPr/>
          </p:nvSpPr>
          <p:spPr>
            <a:xfrm>
              <a:off x="1133101" y="1183334"/>
              <a:ext cx="1270000" cy="274637"/>
            </a:xfrm>
            <a:prstGeom prst="parallelogram">
              <a:avLst>
                <a:gd name="adj" fmla="val 3823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43758" y="1217615"/>
              <a:ext cx="104868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+mj-lt"/>
                </a:rPr>
                <a:t>What We Do ?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2034833" y="4252285"/>
            <a:ext cx="12570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Kaia Stanton</a:t>
            </a:r>
            <a:endParaRPr lang="en-US" sz="12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3300" y="4503884"/>
            <a:ext cx="7601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i="0">
                <a:solidFill>
                  <a:schemeClr val="bg1">
                    <a:lumMod val="75000"/>
                  </a:schemeClr>
                </a:solidFill>
                <a:effectLst/>
                <a:latin typeface="+mj-lt"/>
              </a:rPr>
              <a:t>Manager</a:t>
            </a:r>
            <a:endParaRPr lang="en-US" sz="100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1648240" y="4859346"/>
            <a:ext cx="2030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44571" y="2024957"/>
            <a:ext cx="2902858" cy="4180114"/>
          </a:xfrm>
          <a:prstGeom prst="roundRect">
            <a:avLst>
              <a:gd name="adj" fmla="val 5667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19561" y="4252285"/>
            <a:ext cx="1152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Raisa Wood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15929" y="4503884"/>
            <a:ext cx="7601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i="0">
                <a:solidFill>
                  <a:schemeClr val="accent1"/>
                </a:solidFill>
                <a:effectLst/>
                <a:latin typeface="+mj-lt"/>
              </a:rPr>
              <a:t>Manager</a:t>
            </a:r>
            <a:endParaRPr lang="en-US" sz="10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5080869" y="4859346"/>
            <a:ext cx="2030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077200" y="2024957"/>
            <a:ext cx="2902858" cy="4180114"/>
          </a:xfrm>
          <a:prstGeom prst="roundRect">
            <a:avLst>
              <a:gd name="adj" fmla="val 5667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74631" y="425228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Hector Rios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8558" y="4503884"/>
            <a:ext cx="7601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i="0">
                <a:solidFill>
                  <a:schemeClr val="bg1">
                    <a:lumMod val="75000"/>
                  </a:schemeClr>
                </a:solidFill>
                <a:effectLst/>
                <a:latin typeface="+mj-lt"/>
              </a:rPr>
              <a:t>Manager</a:t>
            </a:r>
            <a:endParaRPr lang="en-US" sz="100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8513498" y="4859346"/>
            <a:ext cx="2030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69533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62714" y="1998221"/>
            <a:ext cx="32056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Agile &amp; Fast Workers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65573" y="1573249"/>
            <a:ext cx="1270000" cy="274637"/>
            <a:chOff x="1133101" y="1183334"/>
            <a:chExt cx="1270000" cy="274637"/>
          </a:xfrm>
        </p:grpSpPr>
        <p:sp>
          <p:nvSpPr>
            <p:cNvPr id="9" name="Parallelogram 8"/>
            <p:cNvSpPr/>
            <p:nvPr/>
          </p:nvSpPr>
          <p:spPr>
            <a:xfrm>
              <a:off x="1133101" y="1183334"/>
              <a:ext cx="1270000" cy="274637"/>
            </a:xfrm>
            <a:prstGeom prst="parallelogram">
              <a:avLst>
                <a:gd name="adj" fmla="val 3823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43758" y="1217615"/>
              <a:ext cx="104868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>
                  <a:solidFill>
                    <a:schemeClr val="bg1"/>
                  </a:solidFill>
                  <a:latin typeface="+mj-lt"/>
                </a:rPr>
                <a:t>What We Do ?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7462714" y="3603650"/>
            <a:ext cx="396003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nasat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sapien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adipis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cursus mi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 gravida est sed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teturasa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adipiscinge elit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sed cursu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asisau nasat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sapien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asi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adipis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adipiscinge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65137" y="4240016"/>
            <a:ext cx="1391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Rehaan Waller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80929" y="4491615"/>
            <a:ext cx="7601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i="0">
                <a:solidFill>
                  <a:schemeClr val="bg1">
                    <a:lumMod val="75000"/>
                  </a:schemeClr>
                </a:solidFill>
                <a:effectLst/>
                <a:latin typeface="+mj-lt"/>
              </a:rPr>
              <a:t>Manager</a:t>
            </a:r>
            <a:endParaRPr lang="en-US" sz="100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4445869" y="4847077"/>
            <a:ext cx="20302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80578" y="4240016"/>
            <a:ext cx="14398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Katelin Hughes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20416" y="4491615"/>
            <a:ext cx="7601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i="0">
                <a:solidFill>
                  <a:schemeClr val="bg1">
                    <a:lumMod val="75000"/>
                  </a:schemeClr>
                </a:solidFill>
                <a:effectLst/>
                <a:latin typeface="+mj-lt"/>
              </a:rPr>
              <a:t>Manager</a:t>
            </a:r>
            <a:endParaRPr lang="en-US" sz="100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8F338B-F77F-4226-AD25-3C248899A153}"/>
              </a:ext>
            </a:extLst>
          </p:cNvPr>
          <p:cNvSpPr txBox="1"/>
          <p:nvPr/>
        </p:nvSpPr>
        <p:spPr>
          <a:xfrm>
            <a:off x="1885356" y="4847077"/>
            <a:ext cx="20302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amet consec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tetu r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dipis cinge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nib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eget justo sed</a:t>
            </a:r>
          </a:p>
        </p:txBody>
      </p:sp>
      <p:sp>
        <p:nvSpPr>
          <p:cNvPr id="36" name="Freeform 35"/>
          <p:cNvSpPr/>
          <p:nvPr/>
        </p:nvSpPr>
        <p:spPr>
          <a:xfrm>
            <a:off x="1" y="1090787"/>
            <a:ext cx="6586880" cy="246743"/>
          </a:xfrm>
          <a:custGeom>
            <a:avLst/>
            <a:gdLst>
              <a:gd name="connsiteX0" fmla="*/ 6360274 w 6586880"/>
              <a:gd name="connsiteY0" fmla="*/ 0 h 246743"/>
              <a:gd name="connsiteX1" fmla="*/ 6586880 w 6586880"/>
              <a:gd name="connsiteY1" fmla="*/ 0 h 246743"/>
              <a:gd name="connsiteX2" fmla="*/ 6436774 w 6586880"/>
              <a:gd name="connsiteY2" fmla="*/ 246743 h 246743"/>
              <a:gd name="connsiteX3" fmla="*/ 6210167 w 6586880"/>
              <a:gd name="connsiteY3" fmla="*/ 246743 h 246743"/>
              <a:gd name="connsiteX4" fmla="*/ 5875724 w 6586880"/>
              <a:gd name="connsiteY4" fmla="*/ 0 h 246743"/>
              <a:gd name="connsiteX5" fmla="*/ 6095510 w 6586880"/>
              <a:gd name="connsiteY5" fmla="*/ 0 h 246743"/>
              <a:gd name="connsiteX6" fmla="*/ 5945404 w 6586880"/>
              <a:gd name="connsiteY6" fmla="*/ 246743 h 246743"/>
              <a:gd name="connsiteX7" fmla="*/ 5725618 w 6586880"/>
              <a:gd name="connsiteY7" fmla="*/ 246743 h 246743"/>
              <a:gd name="connsiteX8" fmla="*/ 5384354 w 6586880"/>
              <a:gd name="connsiteY8" fmla="*/ 0 h 246743"/>
              <a:gd name="connsiteX9" fmla="*/ 5610960 w 6586880"/>
              <a:gd name="connsiteY9" fmla="*/ 0 h 246743"/>
              <a:gd name="connsiteX10" fmla="*/ 5460854 w 6586880"/>
              <a:gd name="connsiteY10" fmla="*/ 246743 h 246743"/>
              <a:gd name="connsiteX11" fmla="*/ 5234247 w 6586880"/>
              <a:gd name="connsiteY11" fmla="*/ 246743 h 246743"/>
              <a:gd name="connsiteX12" fmla="*/ 4899804 w 6586880"/>
              <a:gd name="connsiteY12" fmla="*/ 0 h 246743"/>
              <a:gd name="connsiteX13" fmla="*/ 5119590 w 6586880"/>
              <a:gd name="connsiteY13" fmla="*/ 0 h 246743"/>
              <a:gd name="connsiteX14" fmla="*/ 4969483 w 6586880"/>
              <a:gd name="connsiteY14" fmla="*/ 246743 h 246743"/>
              <a:gd name="connsiteX15" fmla="*/ 4749698 w 6586880"/>
              <a:gd name="connsiteY15" fmla="*/ 246743 h 246743"/>
              <a:gd name="connsiteX16" fmla="*/ 4411844 w 6586880"/>
              <a:gd name="connsiteY16" fmla="*/ 0 h 246743"/>
              <a:gd name="connsiteX17" fmla="*/ 4635040 w 6586880"/>
              <a:gd name="connsiteY17" fmla="*/ 0 h 246743"/>
              <a:gd name="connsiteX18" fmla="*/ 4484934 w 6586880"/>
              <a:gd name="connsiteY18" fmla="*/ 246743 h 246743"/>
              <a:gd name="connsiteX19" fmla="*/ 4261738 w 6586880"/>
              <a:gd name="connsiteY19" fmla="*/ 246743 h 246743"/>
              <a:gd name="connsiteX20" fmla="*/ 3920474 w 6586880"/>
              <a:gd name="connsiteY20" fmla="*/ 0 h 246743"/>
              <a:gd name="connsiteX21" fmla="*/ 4147080 w 6586880"/>
              <a:gd name="connsiteY21" fmla="*/ 0 h 246743"/>
              <a:gd name="connsiteX22" fmla="*/ 3996974 w 6586880"/>
              <a:gd name="connsiteY22" fmla="*/ 246743 h 246743"/>
              <a:gd name="connsiteX23" fmla="*/ 3770367 w 6586880"/>
              <a:gd name="connsiteY23" fmla="*/ 246743 h 246743"/>
              <a:gd name="connsiteX24" fmla="*/ 3435924 w 6586880"/>
              <a:gd name="connsiteY24" fmla="*/ 0 h 246743"/>
              <a:gd name="connsiteX25" fmla="*/ 3655710 w 6586880"/>
              <a:gd name="connsiteY25" fmla="*/ 0 h 246743"/>
              <a:gd name="connsiteX26" fmla="*/ 3505603 w 6586880"/>
              <a:gd name="connsiteY26" fmla="*/ 246743 h 246743"/>
              <a:gd name="connsiteX27" fmla="*/ 3285818 w 6586880"/>
              <a:gd name="connsiteY27" fmla="*/ 246743 h 246743"/>
              <a:gd name="connsiteX28" fmla="*/ 2947965 w 6586880"/>
              <a:gd name="connsiteY28" fmla="*/ 0 h 246743"/>
              <a:gd name="connsiteX29" fmla="*/ 3171160 w 6586880"/>
              <a:gd name="connsiteY29" fmla="*/ 0 h 246743"/>
              <a:gd name="connsiteX30" fmla="*/ 3021054 w 6586880"/>
              <a:gd name="connsiteY30" fmla="*/ 246743 h 246743"/>
              <a:gd name="connsiteX31" fmla="*/ 2797858 w 6586880"/>
              <a:gd name="connsiteY31" fmla="*/ 246743 h 246743"/>
              <a:gd name="connsiteX32" fmla="*/ 2456594 w 6586880"/>
              <a:gd name="connsiteY32" fmla="*/ 0 h 246743"/>
              <a:gd name="connsiteX33" fmla="*/ 2683201 w 6586880"/>
              <a:gd name="connsiteY33" fmla="*/ 0 h 246743"/>
              <a:gd name="connsiteX34" fmla="*/ 2533095 w 6586880"/>
              <a:gd name="connsiteY34" fmla="*/ 246743 h 246743"/>
              <a:gd name="connsiteX35" fmla="*/ 2306487 w 6586880"/>
              <a:gd name="connsiteY35" fmla="*/ 246743 h 246743"/>
              <a:gd name="connsiteX36" fmla="*/ 1972045 w 6586880"/>
              <a:gd name="connsiteY36" fmla="*/ 0 h 246743"/>
              <a:gd name="connsiteX37" fmla="*/ 2191830 w 6586880"/>
              <a:gd name="connsiteY37" fmla="*/ 0 h 246743"/>
              <a:gd name="connsiteX38" fmla="*/ 2041724 w 6586880"/>
              <a:gd name="connsiteY38" fmla="*/ 246743 h 246743"/>
              <a:gd name="connsiteX39" fmla="*/ 1821939 w 6586880"/>
              <a:gd name="connsiteY39" fmla="*/ 246743 h 246743"/>
              <a:gd name="connsiteX40" fmla="*/ 1484086 w 6586880"/>
              <a:gd name="connsiteY40" fmla="*/ 0 h 246743"/>
              <a:gd name="connsiteX41" fmla="*/ 1707281 w 6586880"/>
              <a:gd name="connsiteY41" fmla="*/ 0 h 246743"/>
              <a:gd name="connsiteX42" fmla="*/ 1557175 w 6586880"/>
              <a:gd name="connsiteY42" fmla="*/ 246743 h 246743"/>
              <a:gd name="connsiteX43" fmla="*/ 1333979 w 6586880"/>
              <a:gd name="connsiteY43" fmla="*/ 246743 h 246743"/>
              <a:gd name="connsiteX44" fmla="*/ 992715 w 6586880"/>
              <a:gd name="connsiteY44" fmla="*/ 0 h 246743"/>
              <a:gd name="connsiteX45" fmla="*/ 1219321 w 6586880"/>
              <a:gd name="connsiteY45" fmla="*/ 0 h 246743"/>
              <a:gd name="connsiteX46" fmla="*/ 1069215 w 6586880"/>
              <a:gd name="connsiteY46" fmla="*/ 246743 h 246743"/>
              <a:gd name="connsiteX47" fmla="*/ 842608 w 6586880"/>
              <a:gd name="connsiteY47" fmla="*/ 246743 h 246743"/>
              <a:gd name="connsiteX48" fmla="*/ 508165 w 6586880"/>
              <a:gd name="connsiteY48" fmla="*/ 0 h 246743"/>
              <a:gd name="connsiteX49" fmla="*/ 727951 w 6586880"/>
              <a:gd name="connsiteY49" fmla="*/ 0 h 246743"/>
              <a:gd name="connsiteX50" fmla="*/ 577844 w 6586880"/>
              <a:gd name="connsiteY50" fmla="*/ 246743 h 246743"/>
              <a:gd name="connsiteX51" fmla="*/ 358059 w 6586880"/>
              <a:gd name="connsiteY51" fmla="*/ 246743 h 246743"/>
              <a:gd name="connsiteX52" fmla="*/ 0 w 6586880"/>
              <a:gd name="connsiteY52" fmla="*/ 0 h 246743"/>
              <a:gd name="connsiteX53" fmla="*/ 243401 w 6586880"/>
              <a:gd name="connsiteY53" fmla="*/ 0 h 246743"/>
              <a:gd name="connsiteX54" fmla="*/ 93295 w 6586880"/>
              <a:gd name="connsiteY54" fmla="*/ 246743 h 246743"/>
              <a:gd name="connsiteX55" fmla="*/ 0 w 6586880"/>
              <a:gd name="connsiteY55" fmla="*/ 246743 h 24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586880" h="246743">
                <a:moveTo>
                  <a:pt x="6360274" y="0"/>
                </a:moveTo>
                <a:lnTo>
                  <a:pt x="6586880" y="0"/>
                </a:lnTo>
                <a:lnTo>
                  <a:pt x="6436774" y="246743"/>
                </a:lnTo>
                <a:lnTo>
                  <a:pt x="6210167" y="246743"/>
                </a:lnTo>
                <a:close/>
                <a:moveTo>
                  <a:pt x="5875724" y="0"/>
                </a:moveTo>
                <a:lnTo>
                  <a:pt x="6095510" y="0"/>
                </a:lnTo>
                <a:lnTo>
                  <a:pt x="5945404" y="246743"/>
                </a:lnTo>
                <a:lnTo>
                  <a:pt x="5725618" y="246743"/>
                </a:lnTo>
                <a:close/>
                <a:moveTo>
                  <a:pt x="5384354" y="0"/>
                </a:moveTo>
                <a:lnTo>
                  <a:pt x="5610960" y="0"/>
                </a:lnTo>
                <a:lnTo>
                  <a:pt x="5460854" y="246743"/>
                </a:lnTo>
                <a:lnTo>
                  <a:pt x="5234247" y="246743"/>
                </a:lnTo>
                <a:close/>
                <a:moveTo>
                  <a:pt x="4899804" y="0"/>
                </a:moveTo>
                <a:lnTo>
                  <a:pt x="5119590" y="0"/>
                </a:lnTo>
                <a:lnTo>
                  <a:pt x="4969483" y="246743"/>
                </a:lnTo>
                <a:lnTo>
                  <a:pt x="4749698" y="246743"/>
                </a:lnTo>
                <a:close/>
                <a:moveTo>
                  <a:pt x="4411844" y="0"/>
                </a:moveTo>
                <a:lnTo>
                  <a:pt x="4635040" y="0"/>
                </a:lnTo>
                <a:lnTo>
                  <a:pt x="4484934" y="246743"/>
                </a:lnTo>
                <a:lnTo>
                  <a:pt x="4261738" y="246743"/>
                </a:lnTo>
                <a:close/>
                <a:moveTo>
                  <a:pt x="3920474" y="0"/>
                </a:moveTo>
                <a:lnTo>
                  <a:pt x="4147080" y="0"/>
                </a:lnTo>
                <a:lnTo>
                  <a:pt x="3996974" y="246743"/>
                </a:lnTo>
                <a:lnTo>
                  <a:pt x="3770367" y="246743"/>
                </a:lnTo>
                <a:close/>
                <a:moveTo>
                  <a:pt x="3435924" y="0"/>
                </a:moveTo>
                <a:lnTo>
                  <a:pt x="3655710" y="0"/>
                </a:lnTo>
                <a:lnTo>
                  <a:pt x="3505603" y="246743"/>
                </a:lnTo>
                <a:lnTo>
                  <a:pt x="3285818" y="246743"/>
                </a:lnTo>
                <a:close/>
                <a:moveTo>
                  <a:pt x="2947965" y="0"/>
                </a:moveTo>
                <a:lnTo>
                  <a:pt x="3171160" y="0"/>
                </a:lnTo>
                <a:lnTo>
                  <a:pt x="3021054" y="246743"/>
                </a:lnTo>
                <a:lnTo>
                  <a:pt x="2797858" y="246743"/>
                </a:lnTo>
                <a:close/>
                <a:moveTo>
                  <a:pt x="2456594" y="0"/>
                </a:moveTo>
                <a:lnTo>
                  <a:pt x="2683201" y="0"/>
                </a:lnTo>
                <a:lnTo>
                  <a:pt x="2533095" y="246743"/>
                </a:lnTo>
                <a:lnTo>
                  <a:pt x="2306487" y="246743"/>
                </a:lnTo>
                <a:close/>
                <a:moveTo>
                  <a:pt x="1972045" y="0"/>
                </a:moveTo>
                <a:lnTo>
                  <a:pt x="2191830" y="0"/>
                </a:lnTo>
                <a:lnTo>
                  <a:pt x="2041724" y="246743"/>
                </a:lnTo>
                <a:lnTo>
                  <a:pt x="1821939" y="246743"/>
                </a:lnTo>
                <a:close/>
                <a:moveTo>
                  <a:pt x="1484086" y="0"/>
                </a:moveTo>
                <a:lnTo>
                  <a:pt x="1707281" y="0"/>
                </a:lnTo>
                <a:lnTo>
                  <a:pt x="1557175" y="246743"/>
                </a:lnTo>
                <a:lnTo>
                  <a:pt x="1333979" y="246743"/>
                </a:lnTo>
                <a:close/>
                <a:moveTo>
                  <a:pt x="992715" y="0"/>
                </a:moveTo>
                <a:lnTo>
                  <a:pt x="1219321" y="0"/>
                </a:lnTo>
                <a:lnTo>
                  <a:pt x="1069215" y="246743"/>
                </a:lnTo>
                <a:lnTo>
                  <a:pt x="842608" y="246743"/>
                </a:lnTo>
                <a:close/>
                <a:moveTo>
                  <a:pt x="508165" y="0"/>
                </a:moveTo>
                <a:lnTo>
                  <a:pt x="727951" y="0"/>
                </a:lnTo>
                <a:lnTo>
                  <a:pt x="577844" y="246743"/>
                </a:lnTo>
                <a:lnTo>
                  <a:pt x="358059" y="246743"/>
                </a:lnTo>
                <a:close/>
                <a:moveTo>
                  <a:pt x="0" y="0"/>
                </a:moveTo>
                <a:lnTo>
                  <a:pt x="243401" y="0"/>
                </a:lnTo>
                <a:lnTo>
                  <a:pt x="93295" y="246743"/>
                </a:lnTo>
                <a:lnTo>
                  <a:pt x="0" y="246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565573" y="6197600"/>
            <a:ext cx="462642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46630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733778" y="3886200"/>
            <a:ext cx="2543822" cy="1364833"/>
            <a:chOff x="8676628" y="1313209"/>
            <a:chExt cx="2543822" cy="1364833"/>
          </a:xfrm>
        </p:grpSpPr>
        <p:sp>
          <p:nvSpPr>
            <p:cNvPr id="5" name="Rectangle 4"/>
            <p:cNvSpPr/>
            <p:nvPr/>
          </p:nvSpPr>
          <p:spPr>
            <a:xfrm>
              <a:off x="8676628" y="1313209"/>
              <a:ext cx="11913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Miles Mccoy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676628" y="1564808"/>
              <a:ext cx="7601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i="0">
                  <a:solidFill>
                    <a:schemeClr val="bg1">
                      <a:lumMod val="75000"/>
                    </a:schemeClr>
                  </a:solidFill>
                  <a:effectLst/>
                  <a:latin typeface="+mj-lt"/>
                </a:rPr>
                <a:t>Manager</a:t>
              </a:r>
              <a:endParaRPr lang="en-US" sz="100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8F338B-F77F-4226-AD25-3C248899A153}"/>
                </a:ext>
              </a:extLst>
            </p:cNvPr>
            <p:cNvSpPr txBox="1"/>
            <p:nvPr/>
          </p:nvSpPr>
          <p:spPr>
            <a:xfrm>
              <a:off x="8676628" y="1920270"/>
              <a:ext cx="2543822" cy="75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 consec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 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u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eget justo sed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 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endPara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33778" y="1565483"/>
            <a:ext cx="2543822" cy="1364833"/>
            <a:chOff x="8676628" y="1313209"/>
            <a:chExt cx="2543822" cy="1364833"/>
          </a:xfrm>
        </p:grpSpPr>
        <p:sp>
          <p:nvSpPr>
            <p:cNvPr id="9" name="Rectangle 8"/>
            <p:cNvSpPr/>
            <p:nvPr/>
          </p:nvSpPr>
          <p:spPr>
            <a:xfrm>
              <a:off x="8676628" y="1313209"/>
              <a:ext cx="14398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Katelin Hughes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76628" y="1564808"/>
              <a:ext cx="7601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i="0">
                  <a:solidFill>
                    <a:schemeClr val="bg1">
                      <a:lumMod val="75000"/>
                    </a:schemeClr>
                  </a:solidFill>
                  <a:effectLst/>
                  <a:latin typeface="+mj-lt"/>
                </a:rPr>
                <a:t>Manager</a:t>
              </a:r>
              <a:endParaRPr lang="en-US" sz="100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8F338B-F77F-4226-AD25-3C248899A153}"/>
                </a:ext>
              </a:extLst>
            </p:cNvPr>
            <p:cNvSpPr txBox="1"/>
            <p:nvPr/>
          </p:nvSpPr>
          <p:spPr>
            <a:xfrm>
              <a:off x="8676628" y="1920270"/>
              <a:ext cx="2543822" cy="75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amet consec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 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nib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u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eget justo sed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consec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tetu r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 s</a:t>
              </a:r>
              <a:r>
                <a:rPr lang="id-ID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dipis cinge</a:t>
              </a:r>
              <a:r>
                <a:rPr lang="en-US" sz="100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</a:t>
              </a:r>
              <a:endParaRPr lang="id-ID" sz="100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0"/>
            <a:ext cx="6609006" cy="6858000"/>
            <a:chOff x="0" y="0"/>
            <a:chExt cx="6215386" cy="6858000"/>
          </a:xfrm>
        </p:grpSpPr>
        <p:sp>
          <p:nvSpPr>
            <p:cNvPr id="13" name="Freeform 12"/>
            <p:cNvSpPr/>
            <p:nvPr/>
          </p:nvSpPr>
          <p:spPr>
            <a:xfrm>
              <a:off x="0" y="0"/>
              <a:ext cx="5906878" cy="6858000"/>
            </a:xfrm>
            <a:custGeom>
              <a:avLst/>
              <a:gdLst>
                <a:gd name="connsiteX0" fmla="*/ 0 w 5906878"/>
                <a:gd name="connsiteY0" fmla="*/ 0 h 6858000"/>
                <a:gd name="connsiteX1" fmla="*/ 5906878 w 5906878"/>
                <a:gd name="connsiteY1" fmla="*/ 0 h 6858000"/>
                <a:gd name="connsiteX2" fmla="*/ 4069283 w 5906878"/>
                <a:gd name="connsiteY2" fmla="*/ 6858000 h 6858000"/>
                <a:gd name="connsiteX3" fmla="*/ 0 w 5906878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878" h="6858000">
                  <a:moveTo>
                    <a:pt x="0" y="0"/>
                  </a:moveTo>
                  <a:lnTo>
                    <a:pt x="5906878" y="0"/>
                  </a:lnTo>
                  <a:lnTo>
                    <a:pt x="406928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204165" y="0"/>
              <a:ext cx="2011221" cy="6858000"/>
            </a:xfrm>
            <a:custGeom>
              <a:avLst/>
              <a:gdLst>
                <a:gd name="connsiteX0" fmla="*/ 1837595 w 2011221"/>
                <a:gd name="connsiteY0" fmla="*/ 0 h 6858000"/>
                <a:gd name="connsiteX1" fmla="*/ 2011221 w 2011221"/>
                <a:gd name="connsiteY1" fmla="*/ 0 h 6858000"/>
                <a:gd name="connsiteX2" fmla="*/ 173626 w 2011221"/>
                <a:gd name="connsiteY2" fmla="*/ 6858000 h 6858000"/>
                <a:gd name="connsiteX3" fmla="*/ 0 w 201122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1221" h="6858000">
                  <a:moveTo>
                    <a:pt x="1837595" y="0"/>
                  </a:moveTo>
                  <a:lnTo>
                    <a:pt x="2011221" y="0"/>
                  </a:lnTo>
                  <a:lnTo>
                    <a:pt x="17362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8757" y="1703291"/>
            <a:ext cx="3891300" cy="3451418"/>
            <a:chOff x="738757" y="1565483"/>
            <a:chExt cx="3891300" cy="3451418"/>
          </a:xfrm>
        </p:grpSpPr>
        <p:grpSp>
          <p:nvGrpSpPr>
            <p:cNvPr id="16" name="Group 15"/>
            <p:cNvGrpSpPr/>
            <p:nvPr/>
          </p:nvGrpSpPr>
          <p:grpSpPr>
            <a:xfrm>
              <a:off x="738757" y="1565483"/>
              <a:ext cx="3891300" cy="2269538"/>
              <a:chOff x="738757" y="1717925"/>
              <a:chExt cx="3891300" cy="226953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38757" y="2172544"/>
                <a:ext cx="34034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>
                    <a:solidFill>
                      <a:schemeClr val="bg1"/>
                    </a:solidFill>
                    <a:latin typeface="+mj-lt"/>
                  </a:rPr>
                  <a:t>Creative Team</a:t>
                </a: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832083" y="1717925"/>
                <a:ext cx="1270000" cy="274637"/>
                <a:chOff x="1133101" y="1183334"/>
                <a:chExt cx="1270000" cy="274637"/>
              </a:xfrm>
            </p:grpSpPr>
            <p:sp>
              <p:nvSpPr>
                <p:cNvPr id="23" name="Parallelogram 22"/>
                <p:cNvSpPr/>
                <p:nvPr/>
              </p:nvSpPr>
              <p:spPr>
                <a:xfrm>
                  <a:off x="1133101" y="1183334"/>
                  <a:ext cx="1270000" cy="274637"/>
                </a:xfrm>
                <a:prstGeom prst="parallelogram">
                  <a:avLst>
                    <a:gd name="adj" fmla="val 38235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243758" y="1217615"/>
                  <a:ext cx="1048685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900" b="1">
                      <a:solidFill>
                        <a:schemeClr val="bg1"/>
                      </a:solidFill>
                      <a:latin typeface="+mj-lt"/>
                    </a:rPr>
                    <a:t>What We Do ?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8F338B-F77F-4226-AD25-3C248899A153}"/>
                  </a:ext>
                </a:extLst>
              </p:cNvPr>
              <p:cNvSpPr txBox="1"/>
              <p:nvPr/>
            </p:nvSpPr>
            <p:spPr>
              <a:xfrm>
                <a:off x="738757" y="2971800"/>
                <a:ext cx="38913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a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amet consec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tetu r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as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dipis cinge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sa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nib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u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h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a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eget justo sed gravida est sed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onsec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teturasa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ni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 adipiscinge elit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as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sed cursu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ani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ut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asisau nasat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sapien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a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n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tetu r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asi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adipis</a:t>
                </a:r>
                <a:r>
                  <a:rPr lang="en-US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id-ID" sz="100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adipiscinge elit</a:t>
                </a:r>
              </a:p>
            </p:txBody>
          </p:sp>
        </p:grpSp>
        <p:sp>
          <p:nvSpPr>
            <p:cNvPr id="17" name="Rounded Rectangle 16"/>
            <p:cNvSpPr/>
            <p:nvPr/>
          </p:nvSpPr>
          <p:spPr>
            <a:xfrm>
              <a:off x="797616" y="4607326"/>
              <a:ext cx="3406549" cy="40957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15534" y="4673613"/>
              <a:ext cx="7956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i="0">
                  <a:solidFill>
                    <a:schemeClr val="bg1"/>
                  </a:solidFill>
                  <a:effectLst/>
                </a:rPr>
                <a:t>Photoshop 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16219" y="4673613"/>
              <a:ext cx="4317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bg1"/>
                  </a:solidFill>
                </a:rPr>
                <a:t>65 %</a:t>
              </a: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67630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itch 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A4646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tch B">
      <a:majorFont>
        <a:latin typeface="Poppins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2747</Words>
  <Application>Microsoft Office PowerPoint</Application>
  <PresentationFormat>Grand écran</PresentationFormat>
  <Paragraphs>250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Arial</vt:lpstr>
      <vt:lpstr>Muli</vt:lpstr>
      <vt:lpstr>Poppins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Arnaud Bastard</cp:lastModifiedBy>
  <cp:revision>50</cp:revision>
  <dcterms:created xsi:type="dcterms:W3CDTF">2020-12-03T08:36:52Z</dcterms:created>
  <dcterms:modified xsi:type="dcterms:W3CDTF">2022-06-03T09:38:34Z</dcterms:modified>
</cp:coreProperties>
</file>