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 phldr="1"/>
      <dgm:spPr/>
      <dgm:t>
        <a:bodyPr/>
        <a:lstStyle/>
        <a:p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 phldr="1"/>
      <dgm:spPr/>
      <dgm:t>
        <a:bodyPr/>
        <a:lstStyle/>
        <a:p>
          <a:endParaRPr lang="fr-FR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 phldr="1"/>
      <dgm:spPr/>
      <dgm:t>
        <a:bodyPr/>
        <a:lstStyle/>
        <a:p>
          <a:endParaRPr lang="fr-FR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8A0A79B8-A78F-4EEB-9881-D96988943A64}">
      <dgm:prSet phldrT="[Texte]" phldr="1"/>
      <dgm:spPr/>
      <dgm:t>
        <a:bodyPr/>
        <a:lstStyle/>
        <a:p>
          <a:endParaRPr lang="fr-FR"/>
        </a:p>
      </dgm:t>
    </dgm:pt>
    <dgm:pt modelId="{D022A5B6-47CC-466E-BC7A-F9F539FB7C79}" type="parTrans" cxnId="{940B4866-E5AA-43EB-9724-1EF1AE6EED09}">
      <dgm:prSet/>
      <dgm:spPr/>
      <dgm:t>
        <a:bodyPr/>
        <a:lstStyle/>
        <a:p>
          <a:endParaRPr lang="fr-FR"/>
        </a:p>
      </dgm:t>
    </dgm:pt>
    <dgm:pt modelId="{BEB659B8-6803-4553-8539-B31EC0F79F9B}" type="sibTrans" cxnId="{940B4866-E5AA-43EB-9724-1EF1AE6EED09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 phldr="1"/>
      <dgm:spPr/>
      <dgm:t>
        <a:bodyPr/>
        <a:lstStyle/>
        <a:p>
          <a:endParaRPr lang="fr-FR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8F43BE92-E2AE-4ADF-AB7D-C30FE2C8DED5}">
      <dgm:prSet phldrT="[Texte]" phldr="1"/>
      <dgm:spPr/>
      <dgm:t>
        <a:bodyPr/>
        <a:lstStyle/>
        <a:p>
          <a:endParaRPr lang="fr-FR"/>
        </a:p>
      </dgm:t>
    </dgm:pt>
    <dgm:pt modelId="{453E8120-26A4-4397-AE50-3885CA690F46}" type="parTrans" cxnId="{FB27F5C8-47DF-4D56-8742-B8171C9A5D77}">
      <dgm:prSet/>
      <dgm:spPr/>
      <dgm:t>
        <a:bodyPr/>
        <a:lstStyle/>
        <a:p>
          <a:endParaRPr lang="fr-FR"/>
        </a:p>
      </dgm:t>
    </dgm:pt>
    <dgm:pt modelId="{1FA2C281-5749-473F-A1DB-91C6A71C9690}" type="sibTrans" cxnId="{FB27F5C8-47DF-4D56-8742-B8171C9A5D77}">
      <dgm:prSet/>
      <dgm:spPr/>
      <dgm:t>
        <a:bodyPr/>
        <a:lstStyle/>
        <a:p>
          <a:endParaRPr lang="fr-FR"/>
        </a:p>
      </dgm:t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030DDA-D166-478C-91C8-FACEBDDF9390}" type="pres">
      <dgm:prSet presAssocID="{FA206D9D-D7C3-4277-A0D4-3722447E9CA3}" presName="circle1" presStyleLbl="node1" presStyleIdx="0" presStyleCnt="3"/>
      <dgm:spPr/>
      <dgm:t>
        <a:bodyPr/>
        <a:lstStyle/>
        <a:p>
          <a:endParaRPr lang="fr-FR"/>
        </a:p>
      </dgm:t>
    </dgm:pt>
    <dgm:pt modelId="{59114E17-1610-4431-88CD-98A33517C0FB}" type="pres">
      <dgm:prSet presAssocID="{FA206D9D-D7C3-4277-A0D4-3722447E9CA3}" presName="space" presStyleCnt="0"/>
      <dgm:spPr/>
      <dgm:t>
        <a:bodyPr/>
        <a:lstStyle/>
        <a:p>
          <a:endParaRPr lang="fr-FR"/>
        </a:p>
      </dgm:t>
    </dgm:pt>
    <dgm:pt modelId="{E54E618C-EAB4-4AC2-941E-371E58385292}" type="pres">
      <dgm:prSet presAssocID="{FA206D9D-D7C3-4277-A0D4-3722447E9CA3}" presName="rect1" presStyleLbl="alignAcc1" presStyleIdx="0" presStyleCnt="3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3"/>
      <dgm:spPr/>
      <dgm:t>
        <a:bodyPr/>
        <a:lstStyle/>
        <a:p>
          <a:endParaRPr lang="fr-FR"/>
        </a:p>
      </dgm:t>
    </dgm:pt>
    <dgm:pt modelId="{BCF97AE4-288F-4DF9-92F6-C31125C0BB4B}" type="pres">
      <dgm:prSet presAssocID="{D040B921-C113-4B26-9DE5-BE1CBCE21260}" presName="circle2" presStyleLbl="node1" presStyleIdx="1" presStyleCnt="3"/>
      <dgm:spPr/>
      <dgm:t>
        <a:bodyPr/>
        <a:lstStyle/>
        <a:p>
          <a:endParaRPr lang="fr-FR"/>
        </a:p>
      </dgm:t>
    </dgm:pt>
    <dgm:pt modelId="{FC59B988-DFA2-4B29-8B6E-2DBE645F887A}" type="pres">
      <dgm:prSet presAssocID="{D040B921-C113-4B26-9DE5-BE1CBCE21260}" presName="rect2" presStyleLbl="alignAcc1" presStyleIdx="1" presStyleCnt="3"/>
      <dgm:spPr/>
      <dgm:t>
        <a:bodyPr/>
        <a:lstStyle/>
        <a:p>
          <a:endParaRPr lang="fr-FR"/>
        </a:p>
      </dgm:t>
    </dgm:pt>
    <dgm:pt modelId="{E1ED8523-586D-4B28-93FD-F2737C3F14F8}" type="pres">
      <dgm:prSet presAssocID="{5ADEB24A-9993-4187-9C01-3E39E20C6455}" presName="vertSpace3" presStyleLbl="node1" presStyleIdx="1" presStyleCnt="3"/>
      <dgm:spPr/>
      <dgm:t>
        <a:bodyPr/>
        <a:lstStyle/>
        <a:p>
          <a:endParaRPr lang="fr-FR"/>
        </a:p>
      </dgm:t>
    </dgm:pt>
    <dgm:pt modelId="{7C19A195-982E-4F11-88A4-62C6FEDC881A}" type="pres">
      <dgm:prSet presAssocID="{5ADEB24A-9993-4187-9C01-3E39E20C6455}" presName="circle3" presStyleLbl="node1" presStyleIdx="2" presStyleCnt="3"/>
      <dgm:spPr/>
      <dgm:t>
        <a:bodyPr/>
        <a:lstStyle/>
        <a:p>
          <a:endParaRPr lang="fr-FR"/>
        </a:p>
      </dgm:t>
    </dgm:pt>
    <dgm:pt modelId="{C207763C-36DC-456A-9645-9F5C337E7E08}" type="pres">
      <dgm:prSet presAssocID="{5ADEB24A-9993-4187-9C01-3E39E20C6455}" presName="rect3" presStyleLbl="alignAcc1" presStyleIdx="2" presStyleCnt="3"/>
      <dgm:spPr/>
      <dgm:t>
        <a:bodyPr/>
        <a:lstStyle/>
        <a:p>
          <a:endParaRPr lang="fr-FR"/>
        </a:p>
      </dgm:t>
    </dgm:pt>
    <dgm:pt modelId="{C7123417-496D-40A8-8D26-F1051666D481}" type="pres">
      <dgm:prSet presAssocID="{FA206D9D-D7C3-4277-A0D4-3722447E9CA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549C68-CACF-4009-BA4E-43BAAFD9F35F}" type="pres">
      <dgm:prSet presAssocID="{D040B921-C113-4B26-9DE5-BE1CBCE21260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04F6C2-8B0A-44A8-9515-ED0AA9D8B422}" type="pres">
      <dgm:prSet presAssocID="{D040B921-C113-4B26-9DE5-BE1CBCE21260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C57694-A64A-4FE0-AD45-CA86CE82A072}" type="pres">
      <dgm:prSet presAssocID="{5ADEB24A-9993-4187-9C01-3E39E20C6455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96E8-A6AA-4CB6-8DFF-DE8BF474CD5C}" type="pres">
      <dgm:prSet presAssocID="{5ADEB24A-9993-4187-9C01-3E39E20C6455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98D1CEC-FDF2-46FC-AA38-C03C0011D3C2}" type="presOf" srcId="{5ADEB24A-9993-4187-9C01-3E39E20C6455}" destId="{C207763C-36DC-456A-9645-9F5C337E7E08}" srcOrd="0" destOrd="0" presId="urn:microsoft.com/office/officeart/2005/8/layout/target3"/>
    <dgm:cxn modelId="{86B5CC67-04B8-4A1E-8417-40599AEC15A4}" type="presOf" srcId="{D040B921-C113-4B26-9DE5-BE1CBCE21260}" destId="{FC59B988-DFA2-4B29-8B6E-2DBE645F887A}" srcOrd="0" destOrd="0" presId="urn:microsoft.com/office/officeart/2005/8/layout/target3"/>
    <dgm:cxn modelId="{C8E37052-335F-47BB-ACE3-F099033D00F5}" type="presOf" srcId="{8F43BE92-E2AE-4ADF-AB7D-C30FE2C8DED5}" destId="{DD9696E8-A6AA-4CB6-8DFF-DE8BF474CD5C}" srcOrd="0" destOrd="1" presId="urn:microsoft.com/office/officeart/2005/8/layout/target3"/>
    <dgm:cxn modelId="{062DB5EE-079C-48EF-A281-F25A5A746426}" type="presOf" srcId="{8A0A79B8-A78F-4EEB-9881-D96988943A64}" destId="{6804F6C2-8B0A-44A8-9515-ED0AA9D8B422}" srcOrd="0" destOrd="1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14CCBE62-CF36-4A00-8161-473C6115205E}" type="presOf" srcId="{23DC7FB8-70FB-4BB8-8595-B0251954FFE8}" destId="{1DD53AA5-C979-4BD5-811D-7C9FFF8C3A8C}" srcOrd="0" destOrd="0" presId="urn:microsoft.com/office/officeart/2005/8/layout/target3"/>
    <dgm:cxn modelId="{F1DD7515-ECE5-4793-B667-063D711EC179}" type="presOf" srcId="{5ADEB24A-9993-4187-9C01-3E39E20C6455}" destId="{11C57694-A64A-4FE0-AD45-CA86CE82A072}" srcOrd="1" destOrd="0" presId="urn:microsoft.com/office/officeart/2005/8/layout/target3"/>
    <dgm:cxn modelId="{DC346926-4E8A-49E4-B2A6-E17EC1F7AA09}" type="presOf" srcId="{47EA39A3-6FE9-4F1A-BA24-12B219773729}" destId="{DD9696E8-A6AA-4CB6-8DFF-DE8BF474CD5C}" srcOrd="0" destOrd="0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B7C9552A-F1D6-46D9-9F16-9B1221528560}" type="presOf" srcId="{87174FB8-9300-4311-8A24-1F60B3FDCF09}" destId="{6804F6C2-8B0A-44A8-9515-ED0AA9D8B422}" srcOrd="0" destOrd="0" presId="urn:microsoft.com/office/officeart/2005/8/layout/target3"/>
    <dgm:cxn modelId="{13B9671E-AD91-4086-8E8E-6E23622A46D2}" type="presOf" srcId="{FA206D9D-D7C3-4277-A0D4-3722447E9CA3}" destId="{C7123417-496D-40A8-8D26-F1051666D481}" srcOrd="1" destOrd="0" presId="urn:microsoft.com/office/officeart/2005/8/layout/target3"/>
    <dgm:cxn modelId="{63B03385-BB77-486E-8CC7-DBEE71F75392}" type="presOf" srcId="{FA206D9D-D7C3-4277-A0D4-3722447E9CA3}" destId="{E54E618C-EAB4-4AC2-941E-371E58385292}" srcOrd="0" destOrd="0" presId="urn:microsoft.com/office/officeart/2005/8/layout/target3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77336FEB-9A3B-44B0-B369-E48799804692}" type="presOf" srcId="{8CBD3A5C-F7F8-4CCA-A547-7EAE1BA6BE13}" destId="{1DD53AA5-C979-4BD5-811D-7C9FFF8C3A8C}" srcOrd="0" destOrd="1" presId="urn:microsoft.com/office/officeart/2005/8/layout/target3"/>
    <dgm:cxn modelId="{940B4866-E5AA-43EB-9724-1EF1AE6EED09}" srcId="{D040B921-C113-4B26-9DE5-BE1CBCE21260}" destId="{8A0A79B8-A78F-4EEB-9881-D96988943A64}" srcOrd="1" destOrd="0" parTransId="{D022A5B6-47CC-466E-BC7A-F9F539FB7C79}" sibTransId="{BEB659B8-6803-4553-8539-B31EC0F79F9B}"/>
    <dgm:cxn modelId="{588BBFE9-357D-4374-AA49-08337D4448CD}" type="presOf" srcId="{5045E2E4-0BCB-45C8-BEC8-562A81950857}" destId="{EBEA420C-5EED-41FF-966E-C2CCD3258E16}" srcOrd="0" destOrd="0" presId="urn:microsoft.com/office/officeart/2005/8/layout/target3"/>
    <dgm:cxn modelId="{FB27F5C8-47DF-4D56-8742-B8171C9A5D77}" srcId="{5ADEB24A-9993-4187-9C01-3E39E20C6455}" destId="{8F43BE92-E2AE-4ADF-AB7D-C30FE2C8DED5}" srcOrd="1" destOrd="0" parTransId="{453E8120-26A4-4397-AE50-3885CA690F46}" sibTransId="{1FA2C281-5749-473F-A1DB-91C6A71C9690}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C4A9A69B-2BF9-44F7-B92F-CE0FF83F493A}" type="presOf" srcId="{D040B921-C113-4B26-9DE5-BE1CBCE21260}" destId="{C5549C68-CACF-4009-BA4E-43BAAFD9F35F}" srcOrd="1" destOrd="0" presId="urn:microsoft.com/office/officeart/2005/8/layout/target3"/>
    <dgm:cxn modelId="{273001B8-41F3-4561-BE81-AABA1E729348}" type="presParOf" srcId="{EBEA420C-5EED-41FF-966E-C2CCD3258E16}" destId="{6F030DDA-D166-478C-91C8-FACEBDDF9390}" srcOrd="0" destOrd="0" presId="urn:microsoft.com/office/officeart/2005/8/layout/target3"/>
    <dgm:cxn modelId="{8537BA66-2017-49D3-85B0-0A533BAE7D10}" type="presParOf" srcId="{EBEA420C-5EED-41FF-966E-C2CCD3258E16}" destId="{59114E17-1610-4431-88CD-98A33517C0FB}" srcOrd="1" destOrd="0" presId="urn:microsoft.com/office/officeart/2005/8/layout/target3"/>
    <dgm:cxn modelId="{FDBF894D-3A02-419D-84B6-0DAE2043F11E}" type="presParOf" srcId="{EBEA420C-5EED-41FF-966E-C2CCD3258E16}" destId="{E54E618C-EAB4-4AC2-941E-371E58385292}" srcOrd="2" destOrd="0" presId="urn:microsoft.com/office/officeart/2005/8/layout/target3"/>
    <dgm:cxn modelId="{B210262D-021A-4197-91CD-82F1F1527092}" type="presParOf" srcId="{EBEA420C-5EED-41FF-966E-C2CCD3258E16}" destId="{EA0D0336-EBA1-4CA3-8393-26CFA4D7D0EE}" srcOrd="3" destOrd="0" presId="urn:microsoft.com/office/officeart/2005/8/layout/target3"/>
    <dgm:cxn modelId="{FC1F4050-A08C-493F-A448-493FFCF3F805}" type="presParOf" srcId="{EBEA420C-5EED-41FF-966E-C2CCD3258E16}" destId="{BCF97AE4-288F-4DF9-92F6-C31125C0BB4B}" srcOrd="4" destOrd="0" presId="urn:microsoft.com/office/officeart/2005/8/layout/target3"/>
    <dgm:cxn modelId="{6F03E34C-4E22-4537-8C43-AA0B254481EA}" type="presParOf" srcId="{EBEA420C-5EED-41FF-966E-C2CCD3258E16}" destId="{FC59B988-DFA2-4B29-8B6E-2DBE645F887A}" srcOrd="5" destOrd="0" presId="urn:microsoft.com/office/officeart/2005/8/layout/target3"/>
    <dgm:cxn modelId="{FAA72E4A-5B6E-4E3C-B2DD-8CD385B97548}" type="presParOf" srcId="{EBEA420C-5EED-41FF-966E-C2CCD3258E16}" destId="{E1ED8523-586D-4B28-93FD-F2737C3F14F8}" srcOrd="6" destOrd="0" presId="urn:microsoft.com/office/officeart/2005/8/layout/target3"/>
    <dgm:cxn modelId="{8D51FF32-FAA6-478B-B639-FF8497088874}" type="presParOf" srcId="{EBEA420C-5EED-41FF-966E-C2CCD3258E16}" destId="{7C19A195-982E-4F11-88A4-62C6FEDC881A}" srcOrd="7" destOrd="0" presId="urn:microsoft.com/office/officeart/2005/8/layout/target3"/>
    <dgm:cxn modelId="{E737D855-0E86-41F8-8CBA-FC763FED21F1}" type="presParOf" srcId="{EBEA420C-5EED-41FF-966E-C2CCD3258E16}" destId="{C207763C-36DC-456A-9645-9F5C337E7E08}" srcOrd="8" destOrd="0" presId="urn:microsoft.com/office/officeart/2005/8/layout/target3"/>
    <dgm:cxn modelId="{6A591810-BE16-43EC-8F0D-236EEE705D79}" type="presParOf" srcId="{EBEA420C-5EED-41FF-966E-C2CCD3258E16}" destId="{C7123417-496D-40A8-8D26-F1051666D481}" srcOrd="9" destOrd="0" presId="urn:microsoft.com/office/officeart/2005/8/layout/target3"/>
    <dgm:cxn modelId="{963DE05C-1806-411D-8492-1F8167F06B39}" type="presParOf" srcId="{EBEA420C-5EED-41FF-966E-C2CCD3258E16}" destId="{1DD53AA5-C979-4BD5-811D-7C9FFF8C3A8C}" srcOrd="10" destOrd="0" presId="urn:microsoft.com/office/officeart/2005/8/layout/target3"/>
    <dgm:cxn modelId="{68DE180F-084F-41BC-BD4C-4EB20E5201E6}" type="presParOf" srcId="{EBEA420C-5EED-41FF-966E-C2CCD3258E16}" destId="{C5549C68-CACF-4009-BA4E-43BAAFD9F35F}" srcOrd="11" destOrd="0" presId="urn:microsoft.com/office/officeart/2005/8/layout/target3"/>
    <dgm:cxn modelId="{A395CF60-4430-4B92-8DB2-FA176EB56D33}" type="presParOf" srcId="{EBEA420C-5EED-41FF-966E-C2CCD3258E16}" destId="{6804F6C2-8B0A-44A8-9515-ED0AA9D8B422}" srcOrd="12" destOrd="0" presId="urn:microsoft.com/office/officeart/2005/8/layout/target3"/>
    <dgm:cxn modelId="{4C98BE7F-2B9B-4E5E-8232-48BDE207A8BF}" type="presParOf" srcId="{EBEA420C-5EED-41FF-966E-C2CCD3258E16}" destId="{11C57694-A64A-4FE0-AD45-CA86CE82A072}" srcOrd="13" destOrd="0" presId="urn:microsoft.com/office/officeart/2005/8/layout/target3"/>
    <dgm:cxn modelId="{BBB87051-FC32-49B9-9152-2244F0F7A963}" type="presParOf" srcId="{EBEA420C-5EED-41FF-966E-C2CCD3258E16}" destId="{DD9696E8-A6AA-4CB6-8DFF-DE8BF474CD5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/>
      <dgm:spPr/>
      <dgm:t>
        <a:bodyPr/>
        <a:lstStyle/>
        <a:p>
          <a:r>
            <a:rPr lang="fr-FR" dirty="0" smtClean="0"/>
            <a:t>SWT</a:t>
          </a:r>
          <a:endParaRPr lang="fr-FR" dirty="0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72E5C0A2-CDBB-4248-8857-1960FB47F98A}">
      <dgm:prSet/>
      <dgm:spPr/>
      <dgm:t>
        <a:bodyPr/>
        <a:lstStyle/>
        <a:p>
          <a:r>
            <a:rPr lang="fr-FR" dirty="0" smtClean="0"/>
            <a:t>Gestionnaire de source</a:t>
          </a:r>
          <a:endParaRPr lang="fr-FR" dirty="0"/>
        </a:p>
      </dgm:t>
    </dgm:pt>
    <dgm:pt modelId="{77309179-1EF0-4FCB-A6EF-AF0DCBAD6F1F}" type="parTrans" cxnId="{D1FAECA4-8A07-4DC1-ACDA-79A2C72CE2E1}">
      <dgm:prSet/>
      <dgm:spPr/>
    </dgm:pt>
    <dgm:pt modelId="{17F22FCC-34C8-462E-B9AC-23332B226B25}" type="sibTrans" cxnId="{D1FAECA4-8A07-4DC1-ACDA-79A2C72CE2E1}">
      <dgm:prSet/>
      <dgm:spPr/>
    </dgm:pt>
    <dgm:pt modelId="{CF371485-CF31-4165-9D40-68A84884887F}">
      <dgm:prSet/>
      <dgm:spPr/>
      <dgm:t>
        <a:bodyPr/>
        <a:lstStyle/>
        <a:p>
          <a:r>
            <a:rPr lang="fr-FR" dirty="0" smtClean="0"/>
            <a:t>SVN</a:t>
          </a:r>
          <a:endParaRPr lang="fr-FR" dirty="0"/>
        </a:p>
      </dgm:t>
    </dgm:pt>
    <dgm:pt modelId="{A94CBD8D-A4E9-4197-9649-AEA017FD24DC}" type="parTrans" cxnId="{0D270934-A108-4C97-B80B-8279216D610C}">
      <dgm:prSet/>
      <dgm:spPr/>
    </dgm:pt>
    <dgm:pt modelId="{837883DF-E2BA-4DDE-BB42-E7532C8D2370}" type="sibTrans" cxnId="{0D270934-A108-4C97-B80B-8279216D610C}">
      <dgm:prSet/>
      <dgm:spPr/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030DDA-D166-478C-91C8-FACEBDDF9390}" type="pres">
      <dgm:prSet presAssocID="{FA206D9D-D7C3-4277-A0D4-3722447E9CA3}" presName="circle1" presStyleLbl="node1" presStyleIdx="0" presStyleCnt="4"/>
      <dgm:spPr/>
      <dgm:t>
        <a:bodyPr/>
        <a:lstStyle/>
        <a:p>
          <a:endParaRPr lang="fr-FR"/>
        </a:p>
      </dgm:t>
    </dgm:pt>
    <dgm:pt modelId="{59114E17-1610-4431-88CD-98A33517C0FB}" type="pres">
      <dgm:prSet presAssocID="{FA206D9D-D7C3-4277-A0D4-3722447E9CA3}" presName="space" presStyleCnt="0"/>
      <dgm:spPr/>
      <dgm:t>
        <a:bodyPr/>
        <a:lstStyle/>
        <a:p>
          <a:endParaRPr lang="fr-FR"/>
        </a:p>
      </dgm:t>
    </dgm:pt>
    <dgm:pt modelId="{E54E618C-EAB4-4AC2-941E-371E58385292}" type="pres">
      <dgm:prSet presAssocID="{FA206D9D-D7C3-4277-A0D4-3722447E9CA3}" presName="rect1" presStyleLbl="alignAcc1" presStyleIdx="0" presStyleCnt="4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4"/>
      <dgm:spPr/>
      <dgm:t>
        <a:bodyPr/>
        <a:lstStyle/>
        <a:p>
          <a:endParaRPr lang="fr-FR"/>
        </a:p>
      </dgm:t>
    </dgm:pt>
    <dgm:pt modelId="{BCF97AE4-288F-4DF9-92F6-C31125C0BB4B}" type="pres">
      <dgm:prSet presAssocID="{D040B921-C113-4B26-9DE5-BE1CBCE21260}" presName="circle2" presStyleLbl="node1" presStyleIdx="1" presStyleCnt="4"/>
      <dgm:spPr/>
      <dgm:t>
        <a:bodyPr/>
        <a:lstStyle/>
        <a:p>
          <a:endParaRPr lang="fr-FR"/>
        </a:p>
      </dgm:t>
    </dgm:pt>
    <dgm:pt modelId="{FC59B988-DFA2-4B29-8B6E-2DBE645F887A}" type="pres">
      <dgm:prSet presAssocID="{D040B921-C113-4B26-9DE5-BE1CBCE21260}" presName="rect2" presStyleLbl="alignAcc1" presStyleIdx="1" presStyleCnt="4"/>
      <dgm:spPr/>
      <dgm:t>
        <a:bodyPr/>
        <a:lstStyle/>
        <a:p>
          <a:endParaRPr lang="fr-FR"/>
        </a:p>
      </dgm:t>
    </dgm:pt>
    <dgm:pt modelId="{E1ED8523-586D-4B28-93FD-F2737C3F14F8}" type="pres">
      <dgm:prSet presAssocID="{5ADEB24A-9993-4187-9C01-3E39E20C6455}" presName="vertSpace3" presStyleLbl="node1" presStyleIdx="1" presStyleCnt="4"/>
      <dgm:spPr/>
      <dgm:t>
        <a:bodyPr/>
        <a:lstStyle/>
        <a:p>
          <a:endParaRPr lang="fr-FR"/>
        </a:p>
      </dgm:t>
    </dgm:pt>
    <dgm:pt modelId="{7C19A195-982E-4F11-88A4-62C6FEDC881A}" type="pres">
      <dgm:prSet presAssocID="{5ADEB24A-9993-4187-9C01-3E39E20C6455}" presName="circle3" presStyleLbl="node1" presStyleIdx="2" presStyleCnt="4"/>
      <dgm:spPr/>
      <dgm:t>
        <a:bodyPr/>
        <a:lstStyle/>
        <a:p>
          <a:endParaRPr lang="fr-FR"/>
        </a:p>
      </dgm:t>
    </dgm:pt>
    <dgm:pt modelId="{C207763C-36DC-456A-9645-9F5C337E7E08}" type="pres">
      <dgm:prSet presAssocID="{5ADEB24A-9993-4187-9C01-3E39E20C6455}" presName="rect3" presStyleLbl="alignAcc1" presStyleIdx="2" presStyleCnt="4"/>
      <dgm:spPr/>
      <dgm:t>
        <a:bodyPr/>
        <a:lstStyle/>
        <a:p>
          <a:endParaRPr lang="fr-FR"/>
        </a:p>
      </dgm:t>
    </dgm:pt>
    <dgm:pt modelId="{2E9572C3-6E26-42D7-A979-16D5FF533531}" type="pres">
      <dgm:prSet presAssocID="{72E5C0A2-CDBB-4248-8857-1960FB47F98A}" presName="vertSpace4" presStyleLbl="node1" presStyleIdx="2" presStyleCnt="4"/>
      <dgm:spPr/>
    </dgm:pt>
    <dgm:pt modelId="{F17034C1-3050-4F5B-A3AA-7EE9EB380453}" type="pres">
      <dgm:prSet presAssocID="{72E5C0A2-CDBB-4248-8857-1960FB47F98A}" presName="circle4" presStyleLbl="node1" presStyleIdx="3" presStyleCnt="4"/>
      <dgm:spPr/>
    </dgm:pt>
    <dgm:pt modelId="{324332A2-187F-40EC-9D32-90A01310E001}" type="pres">
      <dgm:prSet presAssocID="{72E5C0A2-CDBB-4248-8857-1960FB47F98A}" presName="rect4" presStyleLbl="alignAcc1" presStyleIdx="3" presStyleCnt="4"/>
      <dgm:spPr/>
      <dgm:t>
        <a:bodyPr/>
        <a:lstStyle/>
        <a:p>
          <a:endParaRPr lang="fr-FR"/>
        </a:p>
      </dgm:t>
    </dgm:pt>
    <dgm:pt modelId="{C7123417-496D-40A8-8D26-F1051666D481}" type="pres">
      <dgm:prSet presAssocID="{FA206D9D-D7C3-4277-A0D4-3722447E9CA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549C68-CACF-4009-BA4E-43BAAFD9F35F}" type="pres">
      <dgm:prSet presAssocID="{D040B921-C113-4B26-9DE5-BE1CBCE21260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04F6C2-8B0A-44A8-9515-ED0AA9D8B422}" type="pres">
      <dgm:prSet presAssocID="{D040B921-C113-4B26-9DE5-BE1CBCE21260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C57694-A64A-4FE0-AD45-CA86CE82A072}" type="pres">
      <dgm:prSet presAssocID="{5ADEB24A-9993-4187-9C01-3E39E20C6455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96E8-A6AA-4CB6-8DFF-DE8BF474CD5C}" type="pres">
      <dgm:prSet presAssocID="{5ADEB24A-9993-4187-9C01-3E39E20C6455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67178A-C424-4C85-B545-A9071A5FA168}" type="pres">
      <dgm:prSet presAssocID="{72E5C0A2-CDBB-4248-8857-1960FB47F98A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5D30E3-E903-4180-A297-AE947FA47B83}" type="pres">
      <dgm:prSet presAssocID="{72E5C0A2-CDBB-4248-8857-1960FB47F98A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3879EB-A8C3-4DE3-A63B-5DF2E83B1DF5}" type="presOf" srcId="{87174FB8-9300-4311-8A24-1F60B3FDCF09}" destId="{6804F6C2-8B0A-44A8-9515-ED0AA9D8B422}" srcOrd="0" destOrd="0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DC16979B-1FCE-46F4-BDE3-407E0410BE59}" type="presOf" srcId="{FA206D9D-D7C3-4277-A0D4-3722447E9CA3}" destId="{E54E618C-EAB4-4AC2-941E-371E58385292}" srcOrd="0" destOrd="0" presId="urn:microsoft.com/office/officeart/2005/8/layout/target3"/>
    <dgm:cxn modelId="{1D5F7ADF-1B10-43B7-B44E-EF3E373941DC}" type="presOf" srcId="{47EA39A3-6FE9-4F1A-BA24-12B219773729}" destId="{DD9696E8-A6AA-4CB6-8DFF-DE8BF474CD5C}" srcOrd="0" destOrd="0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7324962B-816B-4D46-AF0A-2D7442A4F694}" type="presOf" srcId="{72E5C0A2-CDBB-4248-8857-1960FB47F98A}" destId="{324332A2-187F-40EC-9D32-90A01310E001}" srcOrd="0" destOrd="0" presId="urn:microsoft.com/office/officeart/2005/8/layout/target3"/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4F11FE80-6B5A-4639-A19A-CB925CC34AD3}" type="presOf" srcId="{72E5C0A2-CDBB-4248-8857-1960FB47F98A}" destId="{9767178A-C424-4C85-B545-A9071A5FA168}" srcOrd="1" destOrd="0" presId="urn:microsoft.com/office/officeart/2005/8/layout/target3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93B4E71C-1DD6-44FC-85CA-9A1AD1E077EC}" type="presOf" srcId="{23DC7FB8-70FB-4BB8-8595-B0251954FFE8}" destId="{1DD53AA5-C979-4BD5-811D-7C9FFF8C3A8C}" srcOrd="0" destOrd="0" presId="urn:microsoft.com/office/officeart/2005/8/layout/target3"/>
    <dgm:cxn modelId="{9F379B8E-8A71-4ADC-8357-43668B6490E0}" type="presOf" srcId="{8CBD3A5C-F7F8-4CCA-A547-7EAE1BA6BE13}" destId="{1DD53AA5-C979-4BD5-811D-7C9FFF8C3A8C}" srcOrd="0" destOrd="1" presId="urn:microsoft.com/office/officeart/2005/8/layout/target3"/>
    <dgm:cxn modelId="{0FA4F0D3-4E1C-4E9C-BB62-0140901D83B6}" type="presOf" srcId="{5ADEB24A-9993-4187-9C01-3E39E20C6455}" destId="{11C57694-A64A-4FE0-AD45-CA86CE82A072}" srcOrd="1" destOrd="0" presId="urn:microsoft.com/office/officeart/2005/8/layout/target3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01705092-DB3F-4674-B939-5345A98BB1C4}" type="presOf" srcId="{5ADEB24A-9993-4187-9C01-3E39E20C6455}" destId="{C207763C-36DC-456A-9645-9F5C337E7E08}" srcOrd="0" destOrd="0" presId="urn:microsoft.com/office/officeart/2005/8/layout/target3"/>
    <dgm:cxn modelId="{0D270934-A108-4C97-B80B-8279216D610C}" srcId="{72E5C0A2-CDBB-4248-8857-1960FB47F98A}" destId="{CF371485-CF31-4165-9D40-68A84884887F}" srcOrd="0" destOrd="0" parTransId="{A94CBD8D-A4E9-4197-9649-AEA017FD24DC}" sibTransId="{837883DF-E2BA-4DDE-BB42-E7532C8D2370}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4C6117CC-F531-4141-A1DC-31276D2CFC13}" type="presOf" srcId="{D040B921-C113-4B26-9DE5-BE1CBCE21260}" destId="{C5549C68-CACF-4009-BA4E-43BAAFD9F35F}" srcOrd="1" destOrd="0" presId="urn:microsoft.com/office/officeart/2005/8/layout/target3"/>
    <dgm:cxn modelId="{7E54421C-FE41-40EE-A661-CBF1A2B0520E}" type="presOf" srcId="{FA206D9D-D7C3-4277-A0D4-3722447E9CA3}" destId="{C7123417-496D-40A8-8D26-F1051666D481}" srcOrd="1" destOrd="0" presId="urn:microsoft.com/office/officeart/2005/8/layout/target3"/>
    <dgm:cxn modelId="{97970E31-04F1-41C6-8DC4-58EA8996B44F}" type="presOf" srcId="{D040B921-C113-4B26-9DE5-BE1CBCE21260}" destId="{FC59B988-DFA2-4B29-8B6E-2DBE645F887A}" srcOrd="0" destOrd="0" presId="urn:microsoft.com/office/officeart/2005/8/layout/target3"/>
    <dgm:cxn modelId="{D1FAECA4-8A07-4DC1-ACDA-79A2C72CE2E1}" srcId="{5045E2E4-0BCB-45C8-BEC8-562A81950857}" destId="{72E5C0A2-CDBB-4248-8857-1960FB47F98A}" srcOrd="3" destOrd="0" parTransId="{77309179-1EF0-4FCB-A6EF-AF0DCBAD6F1F}" sibTransId="{17F22FCC-34C8-462E-B9AC-23332B226B25}"/>
    <dgm:cxn modelId="{3C3FB076-34D5-449D-B944-62C3D3765810}" type="presOf" srcId="{CF371485-CF31-4165-9D40-68A84884887F}" destId="{235D30E3-E903-4180-A297-AE947FA47B83}" srcOrd="0" destOrd="0" presId="urn:microsoft.com/office/officeart/2005/8/layout/target3"/>
    <dgm:cxn modelId="{966809E2-AE77-46A3-9CBF-F1A0DC6B23A5}" type="presOf" srcId="{5045E2E4-0BCB-45C8-BEC8-562A81950857}" destId="{EBEA420C-5EED-41FF-966E-C2CCD3258E16}" srcOrd="0" destOrd="0" presId="urn:microsoft.com/office/officeart/2005/8/layout/target3"/>
    <dgm:cxn modelId="{14AE3BFC-FE13-4981-93ED-A09A731480BB}" type="presParOf" srcId="{EBEA420C-5EED-41FF-966E-C2CCD3258E16}" destId="{6F030DDA-D166-478C-91C8-FACEBDDF9390}" srcOrd="0" destOrd="0" presId="urn:microsoft.com/office/officeart/2005/8/layout/target3"/>
    <dgm:cxn modelId="{621022B4-429B-44B1-9285-2DB64D4BE25A}" type="presParOf" srcId="{EBEA420C-5EED-41FF-966E-C2CCD3258E16}" destId="{59114E17-1610-4431-88CD-98A33517C0FB}" srcOrd="1" destOrd="0" presId="urn:microsoft.com/office/officeart/2005/8/layout/target3"/>
    <dgm:cxn modelId="{0143D807-E07B-4A81-8244-6C446E87B831}" type="presParOf" srcId="{EBEA420C-5EED-41FF-966E-C2CCD3258E16}" destId="{E54E618C-EAB4-4AC2-941E-371E58385292}" srcOrd="2" destOrd="0" presId="urn:microsoft.com/office/officeart/2005/8/layout/target3"/>
    <dgm:cxn modelId="{2419F5FB-9C0F-458B-9E30-AF87DA7038DE}" type="presParOf" srcId="{EBEA420C-5EED-41FF-966E-C2CCD3258E16}" destId="{EA0D0336-EBA1-4CA3-8393-26CFA4D7D0EE}" srcOrd="3" destOrd="0" presId="urn:microsoft.com/office/officeart/2005/8/layout/target3"/>
    <dgm:cxn modelId="{390C546A-0ABA-4B5A-97EE-5EA1FD977D7D}" type="presParOf" srcId="{EBEA420C-5EED-41FF-966E-C2CCD3258E16}" destId="{BCF97AE4-288F-4DF9-92F6-C31125C0BB4B}" srcOrd="4" destOrd="0" presId="urn:microsoft.com/office/officeart/2005/8/layout/target3"/>
    <dgm:cxn modelId="{F089769B-CD0F-4A0C-A76B-9E2B51E63AD6}" type="presParOf" srcId="{EBEA420C-5EED-41FF-966E-C2CCD3258E16}" destId="{FC59B988-DFA2-4B29-8B6E-2DBE645F887A}" srcOrd="5" destOrd="0" presId="urn:microsoft.com/office/officeart/2005/8/layout/target3"/>
    <dgm:cxn modelId="{CFFEBEBC-9616-411A-9A55-17AC2928852C}" type="presParOf" srcId="{EBEA420C-5EED-41FF-966E-C2CCD3258E16}" destId="{E1ED8523-586D-4B28-93FD-F2737C3F14F8}" srcOrd="6" destOrd="0" presId="urn:microsoft.com/office/officeart/2005/8/layout/target3"/>
    <dgm:cxn modelId="{9CAA86EF-CCCA-4E1E-AB6C-65D2BE542B51}" type="presParOf" srcId="{EBEA420C-5EED-41FF-966E-C2CCD3258E16}" destId="{7C19A195-982E-4F11-88A4-62C6FEDC881A}" srcOrd="7" destOrd="0" presId="urn:microsoft.com/office/officeart/2005/8/layout/target3"/>
    <dgm:cxn modelId="{C6C6E5EC-CEA3-42E8-8688-54EC97793BD3}" type="presParOf" srcId="{EBEA420C-5EED-41FF-966E-C2CCD3258E16}" destId="{C207763C-36DC-456A-9645-9F5C337E7E08}" srcOrd="8" destOrd="0" presId="urn:microsoft.com/office/officeart/2005/8/layout/target3"/>
    <dgm:cxn modelId="{16C9EE70-DD76-454F-B520-44317B3808A8}" type="presParOf" srcId="{EBEA420C-5EED-41FF-966E-C2CCD3258E16}" destId="{2E9572C3-6E26-42D7-A979-16D5FF533531}" srcOrd="9" destOrd="0" presId="urn:microsoft.com/office/officeart/2005/8/layout/target3"/>
    <dgm:cxn modelId="{5E8511DD-464C-44FD-81CF-9BAF1DE3FC27}" type="presParOf" srcId="{EBEA420C-5EED-41FF-966E-C2CCD3258E16}" destId="{F17034C1-3050-4F5B-A3AA-7EE9EB380453}" srcOrd="10" destOrd="0" presId="urn:microsoft.com/office/officeart/2005/8/layout/target3"/>
    <dgm:cxn modelId="{536F922C-B4DC-422C-A90D-E46D3A20C25E}" type="presParOf" srcId="{EBEA420C-5EED-41FF-966E-C2CCD3258E16}" destId="{324332A2-187F-40EC-9D32-90A01310E001}" srcOrd="11" destOrd="0" presId="urn:microsoft.com/office/officeart/2005/8/layout/target3"/>
    <dgm:cxn modelId="{D3EDB6FE-8259-4A2B-A0DD-CAB170DE119F}" type="presParOf" srcId="{EBEA420C-5EED-41FF-966E-C2CCD3258E16}" destId="{C7123417-496D-40A8-8D26-F1051666D481}" srcOrd="12" destOrd="0" presId="urn:microsoft.com/office/officeart/2005/8/layout/target3"/>
    <dgm:cxn modelId="{2094762B-AB1B-48C9-ABC5-1AF85089C993}" type="presParOf" srcId="{EBEA420C-5EED-41FF-966E-C2CCD3258E16}" destId="{1DD53AA5-C979-4BD5-811D-7C9FFF8C3A8C}" srcOrd="13" destOrd="0" presId="urn:microsoft.com/office/officeart/2005/8/layout/target3"/>
    <dgm:cxn modelId="{F18B3766-2668-4993-ABA0-ED0166D56A67}" type="presParOf" srcId="{EBEA420C-5EED-41FF-966E-C2CCD3258E16}" destId="{C5549C68-CACF-4009-BA4E-43BAAFD9F35F}" srcOrd="14" destOrd="0" presId="urn:microsoft.com/office/officeart/2005/8/layout/target3"/>
    <dgm:cxn modelId="{2B172133-949D-4E3F-981E-ED963E265543}" type="presParOf" srcId="{EBEA420C-5EED-41FF-966E-C2CCD3258E16}" destId="{6804F6C2-8B0A-44A8-9515-ED0AA9D8B422}" srcOrd="15" destOrd="0" presId="urn:microsoft.com/office/officeart/2005/8/layout/target3"/>
    <dgm:cxn modelId="{BA6515F3-DA3F-4391-AB8F-00991C19E281}" type="presParOf" srcId="{EBEA420C-5EED-41FF-966E-C2CCD3258E16}" destId="{11C57694-A64A-4FE0-AD45-CA86CE82A072}" srcOrd="16" destOrd="0" presId="urn:microsoft.com/office/officeart/2005/8/layout/target3"/>
    <dgm:cxn modelId="{727B4437-3422-4E74-B29B-F96A86D692F5}" type="presParOf" srcId="{EBEA420C-5EED-41FF-966E-C2CCD3258E16}" destId="{DD9696E8-A6AA-4CB6-8DFF-DE8BF474CD5C}" srcOrd="17" destOrd="0" presId="urn:microsoft.com/office/officeart/2005/8/layout/target3"/>
    <dgm:cxn modelId="{FADE5060-40EC-4DA0-896B-E2250098866F}" type="presParOf" srcId="{EBEA420C-5EED-41FF-966E-C2CCD3258E16}" destId="{9767178A-C424-4C85-B545-A9071A5FA168}" srcOrd="18" destOrd="0" presId="urn:microsoft.com/office/officeart/2005/8/layout/target3"/>
    <dgm:cxn modelId="{59DCF376-A28D-4CAF-A591-7C844FEA55C0}" type="presParOf" srcId="{EBEA420C-5EED-41FF-966E-C2CCD3258E16}" destId="{235D30E3-E903-4180-A297-AE947FA47B8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8F99EC-F6CE-4AA3-ACC1-5100CF4E0BE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DEB85D-5F99-43AC-8367-ED3175FE74EA}">
      <dgm:prSet phldrT="[Texte]"/>
      <dgm:spPr/>
      <dgm:t>
        <a:bodyPr/>
        <a:lstStyle/>
        <a:p>
          <a:r>
            <a:rPr lang="fr-FR" dirty="0" smtClean="0"/>
            <a:t>Calculs des règles intéressantes par le modèle</a:t>
          </a:r>
        </a:p>
      </dgm:t>
    </dgm:pt>
    <dgm:pt modelId="{86EED1CC-2245-4E80-87FB-E1A4B6B88694}" type="parTrans" cxnId="{326CC5A5-0F16-49C3-A98E-F2238D63043F}">
      <dgm:prSet/>
      <dgm:spPr/>
      <dgm:t>
        <a:bodyPr/>
        <a:lstStyle/>
        <a:p>
          <a:endParaRPr lang="fr-FR"/>
        </a:p>
      </dgm:t>
    </dgm:pt>
    <dgm:pt modelId="{B8844AED-2521-4458-9051-0460A63FE5A1}" type="sibTrans" cxnId="{326CC5A5-0F16-49C3-A98E-F2238D63043F}">
      <dgm:prSet/>
      <dgm:spPr/>
      <dgm:t>
        <a:bodyPr/>
        <a:lstStyle/>
        <a:p>
          <a:endParaRPr lang="fr-FR"/>
        </a:p>
      </dgm:t>
    </dgm:pt>
    <dgm:pt modelId="{E9952AF0-F9E2-41FA-B23C-BBF084FFCAF2}">
      <dgm:prSet phldrT="[Texte]"/>
      <dgm:spPr/>
      <dgm:t>
        <a:bodyPr/>
        <a:lstStyle/>
        <a:p>
          <a:r>
            <a:rPr lang="fr-FR" dirty="0" smtClean="0"/>
            <a:t>Saisie des seuils</a:t>
          </a:r>
          <a:endParaRPr lang="fr-FR" dirty="0"/>
        </a:p>
      </dgm:t>
    </dgm:pt>
    <dgm:pt modelId="{42FD218C-2026-4329-9B46-A6EC52440C2C}" type="parTrans" cxnId="{CB1AE2FA-3F19-4B14-B0DF-F87440800486}">
      <dgm:prSet/>
      <dgm:spPr/>
      <dgm:t>
        <a:bodyPr/>
        <a:lstStyle/>
        <a:p>
          <a:endParaRPr lang="fr-FR"/>
        </a:p>
      </dgm:t>
    </dgm:pt>
    <dgm:pt modelId="{8F009C52-1028-4866-9352-CE6BCE3E9F6A}" type="sibTrans" cxnId="{CB1AE2FA-3F19-4B14-B0DF-F87440800486}">
      <dgm:prSet/>
      <dgm:spPr/>
      <dgm:t>
        <a:bodyPr/>
        <a:lstStyle/>
        <a:p>
          <a:endParaRPr lang="fr-FR"/>
        </a:p>
      </dgm:t>
    </dgm:pt>
    <dgm:pt modelId="{01DEAEB1-4172-4B67-9565-64D8897FAA86}">
      <dgm:prSet phldrT="[Texte]"/>
      <dgm:spPr/>
      <dgm:t>
        <a:bodyPr/>
        <a:lstStyle/>
        <a:p>
          <a:r>
            <a:rPr lang="fr-FR" dirty="0" smtClean="0"/>
            <a:t>Choix de la table</a:t>
          </a:r>
          <a:endParaRPr lang="fr-FR" dirty="0"/>
        </a:p>
      </dgm:t>
    </dgm:pt>
    <dgm:pt modelId="{85745488-B99D-423A-92B0-F613F1CBA7BF}" type="parTrans" cxnId="{EBD5FEE5-2A40-413F-A6E3-E7617E15F8E6}">
      <dgm:prSet/>
      <dgm:spPr/>
      <dgm:t>
        <a:bodyPr/>
        <a:lstStyle/>
        <a:p>
          <a:endParaRPr lang="fr-FR"/>
        </a:p>
      </dgm:t>
    </dgm:pt>
    <dgm:pt modelId="{B7F7898F-C939-40CC-B674-A1BA203AF13C}" type="sibTrans" cxnId="{EBD5FEE5-2A40-413F-A6E3-E7617E15F8E6}">
      <dgm:prSet/>
      <dgm:spPr/>
      <dgm:t>
        <a:bodyPr/>
        <a:lstStyle/>
        <a:p>
          <a:endParaRPr lang="fr-FR"/>
        </a:p>
      </dgm:t>
    </dgm:pt>
    <dgm:pt modelId="{1A82C205-05EC-4AEC-AE10-1916E61AD5EA}">
      <dgm:prSet phldrT="[Texte]"/>
      <dgm:spPr/>
      <dgm:t>
        <a:bodyPr/>
        <a:lstStyle/>
        <a:p>
          <a:r>
            <a:rPr lang="fr-FR" dirty="0" smtClean="0"/>
            <a:t>Affichage des résultats</a:t>
          </a:r>
          <a:endParaRPr lang="fr-FR" dirty="0"/>
        </a:p>
      </dgm:t>
    </dgm:pt>
    <dgm:pt modelId="{3D40656F-D36A-458A-B2BF-B1CD3A5DF22A}" type="parTrans" cxnId="{4B3DD8DC-E4EB-4D7A-81BD-BCA6A80FD005}">
      <dgm:prSet/>
      <dgm:spPr/>
      <dgm:t>
        <a:bodyPr/>
        <a:lstStyle/>
        <a:p>
          <a:endParaRPr lang="fr-FR"/>
        </a:p>
      </dgm:t>
    </dgm:pt>
    <dgm:pt modelId="{FDCD0D0A-36E9-459A-8B53-D0798FB59AAF}" type="sibTrans" cxnId="{4B3DD8DC-E4EB-4D7A-81BD-BCA6A80FD005}">
      <dgm:prSet/>
      <dgm:spPr/>
      <dgm:t>
        <a:bodyPr/>
        <a:lstStyle/>
        <a:p>
          <a:endParaRPr lang="fr-FR"/>
        </a:p>
      </dgm:t>
    </dgm:pt>
    <dgm:pt modelId="{C2DCD4D1-5665-4069-B181-EA910FD921E4}">
      <dgm:prSet phldrT="[Texte]"/>
      <dgm:spPr/>
      <dgm:t>
        <a:bodyPr/>
        <a:lstStyle/>
        <a:p>
          <a:r>
            <a:rPr lang="fr-FR" dirty="0" smtClean="0"/>
            <a:t>Affichage des règles d’associations intéressantes</a:t>
          </a:r>
          <a:endParaRPr lang="fr-FR" dirty="0"/>
        </a:p>
      </dgm:t>
    </dgm:pt>
    <dgm:pt modelId="{38B78CA6-BAD6-475F-89DA-1E401B3B1195}" type="sibTrans" cxnId="{84090E3E-53A5-425B-99CF-E0E7803DFA23}">
      <dgm:prSet/>
      <dgm:spPr/>
      <dgm:t>
        <a:bodyPr/>
        <a:lstStyle/>
        <a:p>
          <a:endParaRPr lang="fr-FR"/>
        </a:p>
      </dgm:t>
    </dgm:pt>
    <dgm:pt modelId="{A7DD0DC7-4CA2-4C57-A831-DB39356374EB}" type="parTrans" cxnId="{84090E3E-53A5-425B-99CF-E0E7803DFA23}">
      <dgm:prSet/>
      <dgm:spPr/>
      <dgm:t>
        <a:bodyPr/>
        <a:lstStyle/>
        <a:p>
          <a:endParaRPr lang="fr-FR"/>
        </a:p>
      </dgm:t>
    </dgm:pt>
    <dgm:pt modelId="{517156CD-BF6E-4674-A5CB-1835FCCDE317}">
      <dgm:prSet phldrT="[Texte]"/>
      <dgm:spPr/>
      <dgm:t>
        <a:bodyPr/>
        <a:lstStyle/>
        <a:p>
          <a:r>
            <a:rPr lang="fr-FR" dirty="0" smtClean="0"/>
            <a:t>Affichage des ensembles fréquents</a:t>
          </a:r>
          <a:endParaRPr lang="fr-FR" dirty="0"/>
        </a:p>
      </dgm:t>
    </dgm:pt>
    <dgm:pt modelId="{98696F84-86B8-4DA5-96EB-972804FEF18C}" type="sibTrans" cxnId="{F3CDCBB9-4D95-493D-A1B7-7A6769F706C1}">
      <dgm:prSet/>
      <dgm:spPr/>
      <dgm:t>
        <a:bodyPr/>
        <a:lstStyle/>
        <a:p>
          <a:endParaRPr lang="fr-FR"/>
        </a:p>
      </dgm:t>
    </dgm:pt>
    <dgm:pt modelId="{7918CADB-A25D-4B0F-8864-A978347DE689}" type="parTrans" cxnId="{F3CDCBB9-4D95-493D-A1B7-7A6769F706C1}">
      <dgm:prSet/>
      <dgm:spPr/>
      <dgm:t>
        <a:bodyPr/>
        <a:lstStyle/>
        <a:p>
          <a:endParaRPr lang="fr-FR"/>
        </a:p>
      </dgm:t>
    </dgm:pt>
    <dgm:pt modelId="{869D76FF-7BEB-4478-BD6E-075CDD0FB620}" type="pres">
      <dgm:prSet presAssocID="{DA8F99EC-F6CE-4AA3-ACC1-5100CF4E0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F41C22-9001-411A-A57A-F4C8ECD99794}" type="pres">
      <dgm:prSet presAssocID="{DA8F99EC-F6CE-4AA3-ACC1-5100CF4E0BE1}" presName="tSp" presStyleCnt="0"/>
      <dgm:spPr/>
    </dgm:pt>
    <dgm:pt modelId="{E00FD4A8-0B02-4EF6-AC16-A59DD3553C51}" type="pres">
      <dgm:prSet presAssocID="{DA8F99EC-F6CE-4AA3-ACC1-5100CF4E0BE1}" presName="bSp" presStyleCnt="0"/>
      <dgm:spPr/>
    </dgm:pt>
    <dgm:pt modelId="{6C50EF4B-C6D5-4824-BC86-78508439B371}" type="pres">
      <dgm:prSet presAssocID="{DA8F99EC-F6CE-4AA3-ACC1-5100CF4E0BE1}" presName="process" presStyleCnt="0"/>
      <dgm:spPr/>
    </dgm:pt>
    <dgm:pt modelId="{EBB3A33A-9072-449D-A209-0A04343ABDED}" type="pres">
      <dgm:prSet presAssocID="{EBDEB85D-5F99-43AC-8367-ED3175FE74EA}" presName="composite1" presStyleCnt="0"/>
      <dgm:spPr/>
    </dgm:pt>
    <dgm:pt modelId="{A7801BE7-EF97-4294-95F2-B1A1059FAA18}" type="pres">
      <dgm:prSet presAssocID="{EBDEB85D-5F99-43AC-8367-ED3175FE74EA}" presName="dummyNode1" presStyleLbl="node1" presStyleIdx="0" presStyleCnt="2"/>
      <dgm:spPr/>
    </dgm:pt>
    <dgm:pt modelId="{E5ECFD81-36CA-4FA8-9777-8FC6CBCD5385}" type="pres">
      <dgm:prSet presAssocID="{EBDEB85D-5F99-43AC-8367-ED3175FE74EA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D193CD-3879-4F40-936A-0F524852940E}" type="pres">
      <dgm:prSet presAssocID="{EBDEB85D-5F99-43AC-8367-ED3175FE74EA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79AE3-3F79-4FA9-9E2B-6196392B2505}" type="pres">
      <dgm:prSet presAssocID="{EBDEB85D-5F99-43AC-8367-ED3175FE74EA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B50F6-C9EF-4155-BA5F-BF6D173917A4}" type="pres">
      <dgm:prSet presAssocID="{EBDEB85D-5F99-43AC-8367-ED3175FE74EA}" presName="connSite1" presStyleCnt="0"/>
      <dgm:spPr/>
    </dgm:pt>
    <dgm:pt modelId="{17F2A84E-6544-4E2C-9D60-D66EFA674C5D}" type="pres">
      <dgm:prSet presAssocID="{B8844AED-2521-4458-9051-0460A63FE5A1}" presName="Name9" presStyleLbl="sibTrans2D1" presStyleIdx="0" presStyleCnt="1"/>
      <dgm:spPr/>
      <dgm:t>
        <a:bodyPr/>
        <a:lstStyle/>
        <a:p>
          <a:endParaRPr lang="fr-FR"/>
        </a:p>
      </dgm:t>
    </dgm:pt>
    <dgm:pt modelId="{C606B2A4-635D-48D0-A434-80DF4A1F06DA}" type="pres">
      <dgm:prSet presAssocID="{1A82C205-05EC-4AEC-AE10-1916E61AD5EA}" presName="composite2" presStyleCnt="0"/>
      <dgm:spPr/>
    </dgm:pt>
    <dgm:pt modelId="{E2FC9A9E-A0CB-4CD1-B3A7-1CCECA7640B3}" type="pres">
      <dgm:prSet presAssocID="{1A82C205-05EC-4AEC-AE10-1916E61AD5EA}" presName="dummyNode2" presStyleLbl="node1" presStyleIdx="0" presStyleCnt="2"/>
      <dgm:spPr/>
    </dgm:pt>
    <dgm:pt modelId="{2123626B-5786-4A50-AD4A-3928B448327A}" type="pres">
      <dgm:prSet presAssocID="{1A82C205-05EC-4AEC-AE10-1916E61AD5E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6F5FC-0964-41C5-A1C6-F5415B8C129F}" type="pres">
      <dgm:prSet presAssocID="{1A82C205-05EC-4AEC-AE10-1916E61AD5E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D37B9-80A2-439B-B3C2-3171DEE59B3E}" type="pres">
      <dgm:prSet presAssocID="{1A82C205-05EC-4AEC-AE10-1916E61AD5E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4142E-B264-40EE-A54F-8C567E8337BD}" type="pres">
      <dgm:prSet presAssocID="{1A82C205-05EC-4AEC-AE10-1916E61AD5EA}" presName="connSite2" presStyleCnt="0"/>
      <dgm:spPr/>
    </dgm:pt>
  </dgm:ptLst>
  <dgm:cxnLst>
    <dgm:cxn modelId="{326CC5A5-0F16-49C3-A98E-F2238D63043F}" srcId="{DA8F99EC-F6CE-4AA3-ACC1-5100CF4E0BE1}" destId="{EBDEB85D-5F99-43AC-8367-ED3175FE74EA}" srcOrd="0" destOrd="0" parTransId="{86EED1CC-2245-4E80-87FB-E1A4B6B88694}" sibTransId="{B8844AED-2521-4458-9051-0460A63FE5A1}"/>
    <dgm:cxn modelId="{08C01FA6-3DD8-4D76-AACE-440ACB569670}" type="presOf" srcId="{E9952AF0-F9E2-41FA-B23C-BBF084FFCAF2}" destId="{40D193CD-3879-4F40-936A-0F524852940E}" srcOrd="1" destOrd="0" presId="urn:microsoft.com/office/officeart/2005/8/layout/hProcess4"/>
    <dgm:cxn modelId="{4B3DD8DC-E4EB-4D7A-81BD-BCA6A80FD005}" srcId="{DA8F99EC-F6CE-4AA3-ACC1-5100CF4E0BE1}" destId="{1A82C205-05EC-4AEC-AE10-1916E61AD5EA}" srcOrd="1" destOrd="0" parTransId="{3D40656F-D36A-458A-B2BF-B1CD3A5DF22A}" sibTransId="{FDCD0D0A-36E9-459A-8B53-D0798FB59AAF}"/>
    <dgm:cxn modelId="{9ECC52F2-245B-4C2A-A00B-4C9C73DA128C}" type="presOf" srcId="{E9952AF0-F9E2-41FA-B23C-BBF084FFCAF2}" destId="{E5ECFD81-36CA-4FA8-9777-8FC6CBCD5385}" srcOrd="0" destOrd="0" presId="urn:microsoft.com/office/officeart/2005/8/layout/hProcess4"/>
    <dgm:cxn modelId="{C2DADBDA-9784-4A35-8579-08DE5EBEA1BA}" type="presOf" srcId="{EBDEB85D-5F99-43AC-8367-ED3175FE74EA}" destId="{1E979AE3-3F79-4FA9-9E2B-6196392B2505}" srcOrd="0" destOrd="0" presId="urn:microsoft.com/office/officeart/2005/8/layout/hProcess4"/>
    <dgm:cxn modelId="{9F32DCBC-2BF8-45F9-A868-859653FC8C97}" type="presOf" srcId="{C2DCD4D1-5665-4069-B181-EA910FD921E4}" destId="{2123626B-5786-4A50-AD4A-3928B448327A}" srcOrd="0" destOrd="1" presId="urn:microsoft.com/office/officeart/2005/8/layout/hProcess4"/>
    <dgm:cxn modelId="{84090E3E-53A5-425B-99CF-E0E7803DFA23}" srcId="{1A82C205-05EC-4AEC-AE10-1916E61AD5EA}" destId="{C2DCD4D1-5665-4069-B181-EA910FD921E4}" srcOrd="1" destOrd="0" parTransId="{A7DD0DC7-4CA2-4C57-A831-DB39356374EB}" sibTransId="{38B78CA6-BAD6-475F-89DA-1E401B3B1195}"/>
    <dgm:cxn modelId="{55543DB8-1D29-4245-8EC7-999FB954F30B}" type="presOf" srcId="{1A82C205-05EC-4AEC-AE10-1916E61AD5EA}" destId="{BDED37B9-80A2-439B-B3C2-3171DEE59B3E}" srcOrd="0" destOrd="0" presId="urn:microsoft.com/office/officeart/2005/8/layout/hProcess4"/>
    <dgm:cxn modelId="{18D27041-8AD1-46ED-8355-5DB547C9841C}" type="presOf" srcId="{517156CD-BF6E-4674-A5CB-1835FCCDE317}" destId="{2123626B-5786-4A50-AD4A-3928B448327A}" srcOrd="0" destOrd="0" presId="urn:microsoft.com/office/officeart/2005/8/layout/hProcess4"/>
    <dgm:cxn modelId="{B1C67F6B-7A69-41CF-BDD1-9F58A4435D72}" type="presOf" srcId="{B8844AED-2521-4458-9051-0460A63FE5A1}" destId="{17F2A84E-6544-4E2C-9D60-D66EFA674C5D}" srcOrd="0" destOrd="0" presId="urn:microsoft.com/office/officeart/2005/8/layout/hProcess4"/>
    <dgm:cxn modelId="{EBD5FEE5-2A40-413F-A6E3-E7617E15F8E6}" srcId="{EBDEB85D-5F99-43AC-8367-ED3175FE74EA}" destId="{01DEAEB1-4172-4B67-9565-64D8897FAA86}" srcOrd="1" destOrd="0" parTransId="{85745488-B99D-423A-92B0-F613F1CBA7BF}" sibTransId="{B7F7898F-C939-40CC-B674-A1BA203AF13C}"/>
    <dgm:cxn modelId="{3A5EE717-87E0-413C-80BC-1C527C395D19}" type="presOf" srcId="{DA8F99EC-F6CE-4AA3-ACC1-5100CF4E0BE1}" destId="{869D76FF-7BEB-4478-BD6E-075CDD0FB620}" srcOrd="0" destOrd="0" presId="urn:microsoft.com/office/officeart/2005/8/layout/hProcess4"/>
    <dgm:cxn modelId="{2A3AF012-4519-4BEE-8938-0F205F131B5F}" type="presOf" srcId="{01DEAEB1-4172-4B67-9565-64D8897FAA86}" destId="{40D193CD-3879-4F40-936A-0F524852940E}" srcOrd="1" destOrd="1" presId="urn:microsoft.com/office/officeart/2005/8/layout/hProcess4"/>
    <dgm:cxn modelId="{F3CDCBB9-4D95-493D-A1B7-7A6769F706C1}" srcId="{1A82C205-05EC-4AEC-AE10-1916E61AD5EA}" destId="{517156CD-BF6E-4674-A5CB-1835FCCDE317}" srcOrd="0" destOrd="0" parTransId="{7918CADB-A25D-4B0F-8864-A978347DE689}" sibTransId="{98696F84-86B8-4DA5-96EB-972804FEF18C}"/>
    <dgm:cxn modelId="{CB1AE2FA-3F19-4B14-B0DF-F87440800486}" srcId="{EBDEB85D-5F99-43AC-8367-ED3175FE74EA}" destId="{E9952AF0-F9E2-41FA-B23C-BBF084FFCAF2}" srcOrd="0" destOrd="0" parTransId="{42FD218C-2026-4329-9B46-A6EC52440C2C}" sibTransId="{8F009C52-1028-4866-9352-CE6BCE3E9F6A}"/>
    <dgm:cxn modelId="{25DC5D5A-B049-4247-A65C-D8D54B07C23F}" type="presOf" srcId="{517156CD-BF6E-4674-A5CB-1835FCCDE317}" destId="{B6A6F5FC-0964-41C5-A1C6-F5415B8C129F}" srcOrd="1" destOrd="0" presId="urn:microsoft.com/office/officeart/2005/8/layout/hProcess4"/>
    <dgm:cxn modelId="{4377B9DE-4DE7-45F9-85FD-421C0E894F95}" type="presOf" srcId="{C2DCD4D1-5665-4069-B181-EA910FD921E4}" destId="{B6A6F5FC-0964-41C5-A1C6-F5415B8C129F}" srcOrd="1" destOrd="1" presId="urn:microsoft.com/office/officeart/2005/8/layout/hProcess4"/>
    <dgm:cxn modelId="{A2D5243A-EE8F-4E2B-A74B-5F2CD312E82E}" type="presOf" srcId="{01DEAEB1-4172-4B67-9565-64D8897FAA86}" destId="{E5ECFD81-36CA-4FA8-9777-8FC6CBCD5385}" srcOrd="0" destOrd="1" presId="urn:microsoft.com/office/officeart/2005/8/layout/hProcess4"/>
    <dgm:cxn modelId="{02FCD780-2AF7-4CBA-AF8B-621D4ABD44EC}" type="presParOf" srcId="{869D76FF-7BEB-4478-BD6E-075CDD0FB620}" destId="{23F41C22-9001-411A-A57A-F4C8ECD99794}" srcOrd="0" destOrd="0" presId="urn:microsoft.com/office/officeart/2005/8/layout/hProcess4"/>
    <dgm:cxn modelId="{797FC3EE-DA33-4E68-8DAC-CBCB9B8245B3}" type="presParOf" srcId="{869D76FF-7BEB-4478-BD6E-075CDD0FB620}" destId="{E00FD4A8-0B02-4EF6-AC16-A59DD3553C51}" srcOrd="1" destOrd="0" presId="urn:microsoft.com/office/officeart/2005/8/layout/hProcess4"/>
    <dgm:cxn modelId="{324DB9CD-BDD4-4E15-9867-CA2BEFC800FD}" type="presParOf" srcId="{869D76FF-7BEB-4478-BD6E-075CDD0FB620}" destId="{6C50EF4B-C6D5-4824-BC86-78508439B371}" srcOrd="2" destOrd="0" presId="urn:microsoft.com/office/officeart/2005/8/layout/hProcess4"/>
    <dgm:cxn modelId="{F7EFAAB4-7B34-43B9-8F43-BA2AA6189207}" type="presParOf" srcId="{6C50EF4B-C6D5-4824-BC86-78508439B371}" destId="{EBB3A33A-9072-449D-A209-0A04343ABDED}" srcOrd="0" destOrd="0" presId="urn:microsoft.com/office/officeart/2005/8/layout/hProcess4"/>
    <dgm:cxn modelId="{F85A1204-988D-4D47-9ECB-8B829BE2DF78}" type="presParOf" srcId="{EBB3A33A-9072-449D-A209-0A04343ABDED}" destId="{A7801BE7-EF97-4294-95F2-B1A1059FAA18}" srcOrd="0" destOrd="0" presId="urn:microsoft.com/office/officeart/2005/8/layout/hProcess4"/>
    <dgm:cxn modelId="{5F4C55B3-169B-4618-816B-0195769448B5}" type="presParOf" srcId="{EBB3A33A-9072-449D-A209-0A04343ABDED}" destId="{E5ECFD81-36CA-4FA8-9777-8FC6CBCD5385}" srcOrd="1" destOrd="0" presId="urn:microsoft.com/office/officeart/2005/8/layout/hProcess4"/>
    <dgm:cxn modelId="{3044B4C8-0524-4C29-A0B7-BAA80CDC3861}" type="presParOf" srcId="{EBB3A33A-9072-449D-A209-0A04343ABDED}" destId="{40D193CD-3879-4F40-936A-0F524852940E}" srcOrd="2" destOrd="0" presId="urn:microsoft.com/office/officeart/2005/8/layout/hProcess4"/>
    <dgm:cxn modelId="{F447E022-3F5E-4C12-8E9E-FB300F0A17FF}" type="presParOf" srcId="{EBB3A33A-9072-449D-A209-0A04343ABDED}" destId="{1E979AE3-3F79-4FA9-9E2B-6196392B2505}" srcOrd="3" destOrd="0" presId="urn:microsoft.com/office/officeart/2005/8/layout/hProcess4"/>
    <dgm:cxn modelId="{CEFA65C8-6E5A-4212-84DE-F7257A3F45D7}" type="presParOf" srcId="{EBB3A33A-9072-449D-A209-0A04343ABDED}" destId="{1CAB50F6-C9EF-4155-BA5F-BF6D173917A4}" srcOrd="4" destOrd="0" presId="urn:microsoft.com/office/officeart/2005/8/layout/hProcess4"/>
    <dgm:cxn modelId="{38EE15F7-1147-4E7A-90D7-B56D78447C77}" type="presParOf" srcId="{6C50EF4B-C6D5-4824-BC86-78508439B371}" destId="{17F2A84E-6544-4E2C-9D60-D66EFA674C5D}" srcOrd="1" destOrd="0" presId="urn:microsoft.com/office/officeart/2005/8/layout/hProcess4"/>
    <dgm:cxn modelId="{1EB4E42D-F1A5-44F9-9D71-CCE977715395}" type="presParOf" srcId="{6C50EF4B-C6D5-4824-BC86-78508439B371}" destId="{C606B2A4-635D-48D0-A434-80DF4A1F06DA}" srcOrd="2" destOrd="0" presId="urn:microsoft.com/office/officeart/2005/8/layout/hProcess4"/>
    <dgm:cxn modelId="{DC217537-718C-4AEE-9419-1925519DFD7D}" type="presParOf" srcId="{C606B2A4-635D-48D0-A434-80DF4A1F06DA}" destId="{E2FC9A9E-A0CB-4CD1-B3A7-1CCECA7640B3}" srcOrd="0" destOrd="0" presId="urn:microsoft.com/office/officeart/2005/8/layout/hProcess4"/>
    <dgm:cxn modelId="{24E5C6CD-6FC6-4158-A5D5-83DF5B4B5518}" type="presParOf" srcId="{C606B2A4-635D-48D0-A434-80DF4A1F06DA}" destId="{2123626B-5786-4A50-AD4A-3928B448327A}" srcOrd="1" destOrd="0" presId="urn:microsoft.com/office/officeart/2005/8/layout/hProcess4"/>
    <dgm:cxn modelId="{643A5152-0A77-4012-9954-6E70FE5DC7E8}" type="presParOf" srcId="{C606B2A4-635D-48D0-A434-80DF4A1F06DA}" destId="{B6A6F5FC-0964-41C5-A1C6-F5415B8C129F}" srcOrd="2" destOrd="0" presId="urn:microsoft.com/office/officeart/2005/8/layout/hProcess4"/>
    <dgm:cxn modelId="{2F89ED3B-436F-4D81-924A-4306AC5B65EE}" type="presParOf" srcId="{C606B2A4-635D-48D0-A434-80DF4A1F06DA}" destId="{BDED37B9-80A2-439B-B3C2-3171DEE59B3E}" srcOrd="3" destOrd="0" presId="urn:microsoft.com/office/officeart/2005/8/layout/hProcess4"/>
    <dgm:cxn modelId="{A6BA32E8-70E2-40F6-9081-AA728CBB53B3}" type="presParOf" srcId="{C606B2A4-635D-48D0-A434-80DF4A1F06DA}" destId="{C904142E-B264-40EE-A54F-8C567E833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6E70-4C4D-44A1-84D5-61AD17D708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F39BC89-A26F-4F7E-B4B6-251AAEA5B521}">
      <dgm:prSet phldrT="[Texte]"/>
      <dgm:spPr/>
      <dgm:t>
        <a:bodyPr/>
        <a:lstStyle/>
        <a:p>
          <a:r>
            <a:rPr lang="fr-FR" dirty="0" smtClean="0"/>
            <a:t>Calcul des confiances et extraction des règles intéressantes</a:t>
          </a:r>
          <a:endParaRPr lang="fr-FR" dirty="0"/>
        </a:p>
      </dgm:t>
    </dgm:pt>
    <dgm:pt modelId="{2E8A2B79-C40C-4DF0-A834-5AAD471D785C}" type="parTrans" cxnId="{54191FBF-4814-439D-A7A3-DFC8E0FD9F32}">
      <dgm:prSet/>
      <dgm:spPr/>
    </dgm:pt>
    <dgm:pt modelId="{9B2363AF-557F-4E90-B257-80CBAD99EE94}" type="sibTrans" cxnId="{54191FBF-4814-439D-A7A3-DFC8E0FD9F32}">
      <dgm:prSet/>
      <dgm:spPr/>
    </dgm:pt>
    <dgm:pt modelId="{966BBE11-236D-4D14-AB5D-FBA22B3763E9}">
      <dgm:prSet phldrT="[Texte]"/>
      <dgm:spPr/>
      <dgm:t>
        <a:bodyPr/>
        <a:lstStyle/>
        <a:p>
          <a:r>
            <a:rPr lang="fr-FR" dirty="0" smtClean="0"/>
            <a:t>Génération des règles</a:t>
          </a:r>
          <a:endParaRPr lang="fr-FR" dirty="0"/>
        </a:p>
      </dgm:t>
    </dgm:pt>
    <dgm:pt modelId="{B981E57F-D968-4591-8A82-3E0DB2C6E8D4}" type="parTrans" cxnId="{CDB542E2-C85C-4F39-BEB2-05AFDECE2AAD}">
      <dgm:prSet/>
      <dgm:spPr/>
    </dgm:pt>
    <dgm:pt modelId="{B6CED150-9E65-4BCC-B282-4115694C4A43}" type="sibTrans" cxnId="{CDB542E2-C85C-4F39-BEB2-05AFDECE2AAD}">
      <dgm:prSet/>
      <dgm:spPr/>
    </dgm:pt>
    <dgm:pt modelId="{B14A87E8-F64D-4EB2-9040-DAB75779F3FB}">
      <dgm:prSet phldrT="[Texte]"/>
      <dgm:spPr/>
      <dgm:t>
        <a:bodyPr/>
        <a:lstStyle/>
        <a:p>
          <a:r>
            <a:rPr lang="fr-FR" dirty="0" smtClean="0"/>
            <a:t>Recherche des fréquents</a:t>
          </a:r>
          <a:endParaRPr lang="fr-FR" dirty="0"/>
        </a:p>
      </dgm:t>
    </dgm:pt>
    <dgm:pt modelId="{3249B02B-3DA6-4077-97B5-C90B5BDE0DBC}" type="parTrans" cxnId="{44FD928F-5E35-4F4E-9062-F58F576DF6E4}">
      <dgm:prSet/>
      <dgm:spPr/>
    </dgm:pt>
    <dgm:pt modelId="{1033C50D-EC3E-4B4B-879A-FE1E57CF9429}" type="sibTrans" cxnId="{44FD928F-5E35-4F4E-9062-F58F576DF6E4}">
      <dgm:prSet/>
      <dgm:spPr/>
    </dgm:pt>
    <dgm:pt modelId="{FEF86591-AD60-4CDB-B040-35DD9F96CD22}" type="pres">
      <dgm:prSet presAssocID="{583D6E70-4C4D-44A1-84D5-61AD17D708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1BD24F-BC5A-43CD-AFF2-19E8DD046A5B}" type="pres">
      <dgm:prSet presAssocID="{3F39BC89-A26F-4F7E-B4B6-251AAEA5B52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544D5-54A9-4E3F-BA4F-CFD0BB6E52FB}" type="pres">
      <dgm:prSet presAssocID="{3F39BC89-A26F-4F7E-B4B6-251AAEA5B521}" presName="gear1srcNode" presStyleLbl="node1" presStyleIdx="0" presStyleCnt="3"/>
      <dgm:spPr/>
      <dgm:t>
        <a:bodyPr/>
        <a:lstStyle/>
        <a:p>
          <a:endParaRPr lang="fr-FR"/>
        </a:p>
      </dgm:t>
    </dgm:pt>
    <dgm:pt modelId="{733A5322-BAF6-4F6D-9728-01EF418C46C0}" type="pres">
      <dgm:prSet presAssocID="{3F39BC89-A26F-4F7E-B4B6-251AAEA5B521}" presName="gear1dstNode" presStyleLbl="node1" presStyleIdx="0" presStyleCnt="3"/>
      <dgm:spPr/>
      <dgm:t>
        <a:bodyPr/>
        <a:lstStyle/>
        <a:p>
          <a:endParaRPr lang="fr-FR"/>
        </a:p>
      </dgm:t>
    </dgm:pt>
    <dgm:pt modelId="{74CB446F-D7DC-4287-B4C6-4174CF3A6DBE}" type="pres">
      <dgm:prSet presAssocID="{966BBE11-236D-4D14-AB5D-FBA22B3763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661B8-D6CA-4D72-97AB-F77BE5BAB91F}" type="pres">
      <dgm:prSet presAssocID="{966BBE11-236D-4D14-AB5D-FBA22B3763E9}" presName="gear2srcNode" presStyleLbl="node1" presStyleIdx="1" presStyleCnt="3"/>
      <dgm:spPr/>
      <dgm:t>
        <a:bodyPr/>
        <a:lstStyle/>
        <a:p>
          <a:endParaRPr lang="fr-FR"/>
        </a:p>
      </dgm:t>
    </dgm:pt>
    <dgm:pt modelId="{62AB3B64-B6FC-43DA-AF6B-06F718B46D72}" type="pres">
      <dgm:prSet presAssocID="{966BBE11-236D-4D14-AB5D-FBA22B3763E9}" presName="gear2dstNode" presStyleLbl="node1" presStyleIdx="1" presStyleCnt="3"/>
      <dgm:spPr/>
      <dgm:t>
        <a:bodyPr/>
        <a:lstStyle/>
        <a:p>
          <a:endParaRPr lang="fr-FR"/>
        </a:p>
      </dgm:t>
    </dgm:pt>
    <dgm:pt modelId="{91E37337-A8B6-4428-A53E-5B4FA1244534}" type="pres">
      <dgm:prSet presAssocID="{B14A87E8-F64D-4EB2-9040-DAB75779F3FB}" presName="gear3" presStyleLbl="node1" presStyleIdx="2" presStyleCnt="3"/>
      <dgm:spPr/>
      <dgm:t>
        <a:bodyPr/>
        <a:lstStyle/>
        <a:p>
          <a:endParaRPr lang="fr-FR"/>
        </a:p>
      </dgm:t>
    </dgm:pt>
    <dgm:pt modelId="{15DC1A8F-251B-4543-B72F-A334E96B0B0B}" type="pres">
      <dgm:prSet presAssocID="{B14A87E8-F64D-4EB2-9040-DAB75779F3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58E1E-98AD-410F-999F-B8866C944B85}" type="pres">
      <dgm:prSet presAssocID="{B14A87E8-F64D-4EB2-9040-DAB75779F3FB}" presName="gear3srcNode" presStyleLbl="node1" presStyleIdx="2" presStyleCnt="3"/>
      <dgm:spPr/>
      <dgm:t>
        <a:bodyPr/>
        <a:lstStyle/>
        <a:p>
          <a:endParaRPr lang="fr-FR"/>
        </a:p>
      </dgm:t>
    </dgm:pt>
    <dgm:pt modelId="{B79346BD-D4D3-4FB5-B7ED-A9AC81A8288C}" type="pres">
      <dgm:prSet presAssocID="{B14A87E8-F64D-4EB2-9040-DAB75779F3FB}" presName="gear3dstNode" presStyleLbl="node1" presStyleIdx="2" presStyleCnt="3"/>
      <dgm:spPr/>
      <dgm:t>
        <a:bodyPr/>
        <a:lstStyle/>
        <a:p>
          <a:endParaRPr lang="fr-FR"/>
        </a:p>
      </dgm:t>
    </dgm:pt>
    <dgm:pt modelId="{0B72DE6E-A6FE-42CD-9354-808F30616A95}" type="pres">
      <dgm:prSet presAssocID="{9B2363AF-557F-4E90-B257-80CBAD99EE94}" presName="connector1" presStyleLbl="sibTrans2D1" presStyleIdx="0" presStyleCnt="3"/>
      <dgm:spPr/>
    </dgm:pt>
    <dgm:pt modelId="{3D452688-FFC0-4B66-88DA-58FC03FBF813}" type="pres">
      <dgm:prSet presAssocID="{B6CED150-9E65-4BCC-B282-4115694C4A43}" presName="connector2" presStyleLbl="sibTrans2D1" presStyleIdx="1" presStyleCnt="3"/>
      <dgm:spPr/>
    </dgm:pt>
    <dgm:pt modelId="{8CBEE71C-FFD3-42EE-8BD8-02C853016C5F}" type="pres">
      <dgm:prSet presAssocID="{1033C50D-EC3E-4B4B-879A-FE1E57CF9429}" presName="connector3" presStyleLbl="sibTrans2D1" presStyleIdx="2" presStyleCnt="3"/>
      <dgm:spPr/>
    </dgm:pt>
  </dgm:ptLst>
  <dgm:cxnLst>
    <dgm:cxn modelId="{101C74AC-4E43-438B-A163-AE429B8B11A9}" type="presOf" srcId="{3F39BC89-A26F-4F7E-B4B6-251AAEA5B521}" destId="{733A5322-BAF6-4F6D-9728-01EF418C46C0}" srcOrd="2" destOrd="0" presId="urn:microsoft.com/office/officeart/2005/8/layout/gear1"/>
    <dgm:cxn modelId="{EA3D2F15-E094-438C-B8F3-331EA0DDD2D5}" type="presOf" srcId="{966BBE11-236D-4D14-AB5D-FBA22B3763E9}" destId="{74CB446F-D7DC-4287-B4C6-4174CF3A6DBE}" srcOrd="0" destOrd="0" presId="urn:microsoft.com/office/officeart/2005/8/layout/gear1"/>
    <dgm:cxn modelId="{CDB542E2-C85C-4F39-BEB2-05AFDECE2AAD}" srcId="{583D6E70-4C4D-44A1-84D5-61AD17D708F6}" destId="{966BBE11-236D-4D14-AB5D-FBA22B3763E9}" srcOrd="1" destOrd="0" parTransId="{B981E57F-D968-4591-8A82-3E0DB2C6E8D4}" sibTransId="{B6CED150-9E65-4BCC-B282-4115694C4A43}"/>
    <dgm:cxn modelId="{902D2A00-ADD3-43BD-8EB3-5EFD92D7F86A}" type="presOf" srcId="{9B2363AF-557F-4E90-B257-80CBAD99EE94}" destId="{0B72DE6E-A6FE-42CD-9354-808F30616A95}" srcOrd="0" destOrd="0" presId="urn:microsoft.com/office/officeart/2005/8/layout/gear1"/>
    <dgm:cxn modelId="{AE3CAFD8-87ED-4EF3-BA49-EA8299F5E216}" type="presOf" srcId="{966BBE11-236D-4D14-AB5D-FBA22B3763E9}" destId="{62AB3B64-B6FC-43DA-AF6B-06F718B46D72}" srcOrd="2" destOrd="0" presId="urn:microsoft.com/office/officeart/2005/8/layout/gear1"/>
    <dgm:cxn modelId="{F8A7CCB4-30F0-431F-A823-519D515FDE29}" type="presOf" srcId="{B6CED150-9E65-4BCC-B282-4115694C4A43}" destId="{3D452688-FFC0-4B66-88DA-58FC03FBF813}" srcOrd="0" destOrd="0" presId="urn:microsoft.com/office/officeart/2005/8/layout/gear1"/>
    <dgm:cxn modelId="{10895DAE-89A3-4F22-A104-454A008D7A2B}" type="presOf" srcId="{B14A87E8-F64D-4EB2-9040-DAB75779F3FB}" destId="{F6258E1E-98AD-410F-999F-B8866C944B85}" srcOrd="2" destOrd="0" presId="urn:microsoft.com/office/officeart/2005/8/layout/gear1"/>
    <dgm:cxn modelId="{02503591-0D2F-44D2-BB60-2E3F68ABAEAF}" type="presOf" srcId="{B14A87E8-F64D-4EB2-9040-DAB75779F3FB}" destId="{B79346BD-D4D3-4FB5-B7ED-A9AC81A8288C}" srcOrd="3" destOrd="0" presId="urn:microsoft.com/office/officeart/2005/8/layout/gear1"/>
    <dgm:cxn modelId="{F051E74D-4220-4EF0-83D0-28DBDDEF7435}" type="presOf" srcId="{B14A87E8-F64D-4EB2-9040-DAB75779F3FB}" destId="{15DC1A8F-251B-4543-B72F-A334E96B0B0B}" srcOrd="1" destOrd="0" presId="urn:microsoft.com/office/officeart/2005/8/layout/gear1"/>
    <dgm:cxn modelId="{3007D38B-238A-42FF-ADE3-16D2E0780F90}" type="presOf" srcId="{3F39BC89-A26F-4F7E-B4B6-251AAEA5B521}" destId="{E51BD24F-BC5A-43CD-AFF2-19E8DD046A5B}" srcOrd="0" destOrd="0" presId="urn:microsoft.com/office/officeart/2005/8/layout/gear1"/>
    <dgm:cxn modelId="{44FD928F-5E35-4F4E-9062-F58F576DF6E4}" srcId="{583D6E70-4C4D-44A1-84D5-61AD17D708F6}" destId="{B14A87E8-F64D-4EB2-9040-DAB75779F3FB}" srcOrd="2" destOrd="0" parTransId="{3249B02B-3DA6-4077-97B5-C90B5BDE0DBC}" sibTransId="{1033C50D-EC3E-4B4B-879A-FE1E57CF9429}"/>
    <dgm:cxn modelId="{D9E703F2-7145-4790-AFB7-F8FBE72C5384}" type="presOf" srcId="{B14A87E8-F64D-4EB2-9040-DAB75779F3FB}" destId="{91E37337-A8B6-4428-A53E-5B4FA1244534}" srcOrd="0" destOrd="0" presId="urn:microsoft.com/office/officeart/2005/8/layout/gear1"/>
    <dgm:cxn modelId="{97237244-6638-4D88-94EB-AE83693CA1F8}" type="presOf" srcId="{583D6E70-4C4D-44A1-84D5-61AD17D708F6}" destId="{FEF86591-AD60-4CDB-B040-35DD9F96CD22}" srcOrd="0" destOrd="0" presId="urn:microsoft.com/office/officeart/2005/8/layout/gear1"/>
    <dgm:cxn modelId="{106E65E5-3C77-4F3A-AD68-08EC17E7D522}" type="presOf" srcId="{1033C50D-EC3E-4B4B-879A-FE1E57CF9429}" destId="{8CBEE71C-FFD3-42EE-8BD8-02C853016C5F}" srcOrd="0" destOrd="0" presId="urn:microsoft.com/office/officeart/2005/8/layout/gear1"/>
    <dgm:cxn modelId="{B6EE215D-6DDB-467D-BB27-BE5077E7DDD1}" type="presOf" srcId="{3F39BC89-A26F-4F7E-B4B6-251AAEA5B521}" destId="{191544D5-54A9-4E3F-BA4F-CFD0BB6E52FB}" srcOrd="1" destOrd="0" presId="urn:microsoft.com/office/officeart/2005/8/layout/gear1"/>
    <dgm:cxn modelId="{F6B00F52-3FE6-4ED9-9FA9-6A5FA86F20B0}" type="presOf" srcId="{966BBE11-236D-4D14-AB5D-FBA22B3763E9}" destId="{389661B8-D6CA-4D72-97AB-F77BE5BAB91F}" srcOrd="1" destOrd="0" presId="urn:microsoft.com/office/officeart/2005/8/layout/gear1"/>
    <dgm:cxn modelId="{54191FBF-4814-439D-A7A3-DFC8E0FD9F32}" srcId="{583D6E70-4C4D-44A1-84D5-61AD17D708F6}" destId="{3F39BC89-A26F-4F7E-B4B6-251AAEA5B521}" srcOrd="0" destOrd="0" parTransId="{2E8A2B79-C40C-4DF0-A834-5AAD471D785C}" sibTransId="{9B2363AF-557F-4E90-B257-80CBAD99EE94}"/>
    <dgm:cxn modelId="{0F39FF42-A2CA-463E-B414-A57D8F0063D8}" type="presParOf" srcId="{FEF86591-AD60-4CDB-B040-35DD9F96CD22}" destId="{E51BD24F-BC5A-43CD-AFF2-19E8DD046A5B}" srcOrd="0" destOrd="0" presId="urn:microsoft.com/office/officeart/2005/8/layout/gear1"/>
    <dgm:cxn modelId="{5E689726-874D-424B-841D-9398F2542EB6}" type="presParOf" srcId="{FEF86591-AD60-4CDB-B040-35DD9F96CD22}" destId="{191544D5-54A9-4E3F-BA4F-CFD0BB6E52FB}" srcOrd="1" destOrd="0" presId="urn:microsoft.com/office/officeart/2005/8/layout/gear1"/>
    <dgm:cxn modelId="{409404EB-937C-4354-B669-667B1DD8AF8A}" type="presParOf" srcId="{FEF86591-AD60-4CDB-B040-35DD9F96CD22}" destId="{733A5322-BAF6-4F6D-9728-01EF418C46C0}" srcOrd="2" destOrd="0" presId="urn:microsoft.com/office/officeart/2005/8/layout/gear1"/>
    <dgm:cxn modelId="{5B992885-FC97-4D17-9B13-A0D3B751522D}" type="presParOf" srcId="{FEF86591-AD60-4CDB-B040-35DD9F96CD22}" destId="{74CB446F-D7DC-4287-B4C6-4174CF3A6DBE}" srcOrd="3" destOrd="0" presId="urn:microsoft.com/office/officeart/2005/8/layout/gear1"/>
    <dgm:cxn modelId="{666D5EA6-0189-45EA-AA00-7CFDB84874F3}" type="presParOf" srcId="{FEF86591-AD60-4CDB-B040-35DD9F96CD22}" destId="{389661B8-D6CA-4D72-97AB-F77BE5BAB91F}" srcOrd="4" destOrd="0" presId="urn:microsoft.com/office/officeart/2005/8/layout/gear1"/>
    <dgm:cxn modelId="{89B3D3AA-4B58-44C4-8578-B7866F8C130B}" type="presParOf" srcId="{FEF86591-AD60-4CDB-B040-35DD9F96CD22}" destId="{62AB3B64-B6FC-43DA-AF6B-06F718B46D72}" srcOrd="5" destOrd="0" presId="urn:microsoft.com/office/officeart/2005/8/layout/gear1"/>
    <dgm:cxn modelId="{82FC4DE7-9EF7-41AA-AB40-5C17A26A1505}" type="presParOf" srcId="{FEF86591-AD60-4CDB-B040-35DD9F96CD22}" destId="{91E37337-A8B6-4428-A53E-5B4FA1244534}" srcOrd="6" destOrd="0" presId="urn:microsoft.com/office/officeart/2005/8/layout/gear1"/>
    <dgm:cxn modelId="{B06207B6-78E2-448B-913C-1A5D6A7C69D8}" type="presParOf" srcId="{FEF86591-AD60-4CDB-B040-35DD9F96CD22}" destId="{15DC1A8F-251B-4543-B72F-A334E96B0B0B}" srcOrd="7" destOrd="0" presId="urn:microsoft.com/office/officeart/2005/8/layout/gear1"/>
    <dgm:cxn modelId="{B3A6FB3B-9D3A-4C14-91BF-4FD775011911}" type="presParOf" srcId="{FEF86591-AD60-4CDB-B040-35DD9F96CD22}" destId="{F6258E1E-98AD-410F-999F-B8866C944B85}" srcOrd="8" destOrd="0" presId="urn:microsoft.com/office/officeart/2005/8/layout/gear1"/>
    <dgm:cxn modelId="{71D6420D-0A23-4AD9-BF22-0533EE588AFA}" type="presParOf" srcId="{FEF86591-AD60-4CDB-B040-35DD9F96CD22}" destId="{B79346BD-D4D3-4FB5-B7ED-A9AC81A8288C}" srcOrd="9" destOrd="0" presId="urn:microsoft.com/office/officeart/2005/8/layout/gear1"/>
    <dgm:cxn modelId="{29899566-77FE-49F3-B6BA-405C8F725A93}" type="presParOf" srcId="{FEF86591-AD60-4CDB-B040-35DD9F96CD22}" destId="{0B72DE6E-A6FE-42CD-9354-808F30616A95}" srcOrd="10" destOrd="0" presId="urn:microsoft.com/office/officeart/2005/8/layout/gear1"/>
    <dgm:cxn modelId="{65D3759A-A03A-4029-A43A-A8237A7A8D86}" type="presParOf" srcId="{FEF86591-AD60-4CDB-B040-35DD9F96CD22}" destId="{3D452688-FFC0-4B66-88DA-58FC03FBF813}" srcOrd="11" destOrd="0" presId="urn:microsoft.com/office/officeart/2005/8/layout/gear1"/>
    <dgm:cxn modelId="{0BD26D1B-F0C6-4389-B487-3B4FCBB4E3E5}" type="presParOf" srcId="{FEF86591-AD60-4CDB-B040-35DD9F96CD22}" destId="{8CBEE71C-FFD3-42EE-8BD8-02C853016C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Interface graphique et contrôleur </a:t>
          </a:r>
          <a:endParaRPr lang="fr-FR" sz="2300" kern="1200" dirty="0"/>
        </a:p>
      </dsp:txBody>
      <dsp:txXfrm>
        <a:off x="2262981" y="0"/>
        <a:ext cx="2983309" cy="1357791"/>
      </dsp:txXfrm>
    </dsp:sp>
    <dsp:sp modelId="{BCF97AE4-288F-4DF9-92F6-C31125C0BB4B}">
      <dsp:nvSpPr>
        <dsp:cNvPr id="0" name=""/>
        <dsp:cNvSpPr/>
      </dsp:nvSpPr>
      <dsp:spPr>
        <a:xfrm>
          <a:off x="792044" y="1357791"/>
          <a:ext cx="2941872" cy="294187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1357791"/>
          <a:ext cx="5966619" cy="2941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Modèle et CAD</a:t>
          </a:r>
          <a:endParaRPr lang="fr-FR" sz="2300" kern="1200" dirty="0"/>
        </a:p>
      </dsp:txBody>
      <dsp:txXfrm>
        <a:off x="2262981" y="1357791"/>
        <a:ext cx="2983309" cy="1357787"/>
      </dsp:txXfrm>
    </dsp:sp>
    <dsp:sp modelId="{7C19A195-982E-4F11-88A4-62C6FEDC881A}">
      <dsp:nvSpPr>
        <dsp:cNvPr id="0" name=""/>
        <dsp:cNvSpPr/>
      </dsp:nvSpPr>
      <dsp:spPr>
        <a:xfrm>
          <a:off x="1584087" y="2715578"/>
          <a:ext cx="1357787" cy="135778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2715578"/>
          <a:ext cx="5966619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Base de données</a:t>
          </a:r>
          <a:endParaRPr lang="fr-FR" sz="2300" kern="1200" dirty="0"/>
        </a:p>
      </dsp:txBody>
      <dsp:txXfrm>
        <a:off x="2262981" y="2715578"/>
        <a:ext cx="2983309" cy="1357787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135779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0"/>
        <a:ext cx="2983309" cy="1357791"/>
      </dsp:txXfrm>
    </dsp:sp>
    <dsp:sp modelId="{6804F6C2-8B0A-44A8-9515-ED0AA9D8B422}">
      <dsp:nvSpPr>
        <dsp:cNvPr id="0" name=""/>
        <dsp:cNvSpPr/>
      </dsp:nvSpPr>
      <dsp:spPr>
        <a:xfrm>
          <a:off x="5246290" y="1357791"/>
          <a:ext cx="2983309" cy="135778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1357791"/>
        <a:ext cx="2983309" cy="1357787"/>
      </dsp:txXfrm>
    </dsp:sp>
    <dsp:sp modelId="{DD9696E8-A6AA-4CB6-8DFF-DE8BF474CD5C}">
      <dsp:nvSpPr>
        <dsp:cNvPr id="0" name=""/>
        <dsp:cNvSpPr/>
      </dsp:nvSpPr>
      <dsp:spPr>
        <a:xfrm>
          <a:off x="5246290" y="2715578"/>
          <a:ext cx="2983309" cy="135778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2715578"/>
        <a:ext cx="2983309" cy="13577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Interface graphique et contrôleur </a:t>
          </a:r>
          <a:endParaRPr lang="fr-FR" sz="2200" kern="1200" dirty="0"/>
        </a:p>
      </dsp:txBody>
      <dsp:txXfrm>
        <a:off x="2262981" y="0"/>
        <a:ext cx="2983309" cy="961766"/>
      </dsp:txXfrm>
    </dsp:sp>
    <dsp:sp modelId="{BCF97AE4-288F-4DF9-92F6-C31125C0BB4B}">
      <dsp:nvSpPr>
        <dsp:cNvPr id="0" name=""/>
        <dsp:cNvSpPr/>
      </dsp:nvSpPr>
      <dsp:spPr>
        <a:xfrm>
          <a:off x="594032" y="961766"/>
          <a:ext cx="3337896" cy="33378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961766"/>
          <a:ext cx="5966619" cy="33378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Modèle et CAD</a:t>
          </a:r>
          <a:endParaRPr lang="fr-FR" sz="2200" kern="1200" dirty="0"/>
        </a:p>
      </dsp:txBody>
      <dsp:txXfrm>
        <a:off x="2262981" y="961766"/>
        <a:ext cx="2983309" cy="961766"/>
      </dsp:txXfrm>
    </dsp:sp>
    <dsp:sp modelId="{7C19A195-982E-4F11-88A4-62C6FEDC881A}">
      <dsp:nvSpPr>
        <dsp:cNvPr id="0" name=""/>
        <dsp:cNvSpPr/>
      </dsp:nvSpPr>
      <dsp:spPr>
        <a:xfrm>
          <a:off x="1188065" y="1923533"/>
          <a:ext cx="2149831" cy="21498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1923533"/>
          <a:ext cx="5966619" cy="2149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Base de données</a:t>
          </a:r>
          <a:endParaRPr lang="fr-FR" sz="2200" kern="1200" dirty="0"/>
        </a:p>
      </dsp:txBody>
      <dsp:txXfrm>
        <a:off x="2262981" y="1923533"/>
        <a:ext cx="2983309" cy="961766"/>
      </dsp:txXfrm>
    </dsp:sp>
    <dsp:sp modelId="{F17034C1-3050-4F5B-A3AA-7EE9EB380453}">
      <dsp:nvSpPr>
        <dsp:cNvPr id="0" name=""/>
        <dsp:cNvSpPr/>
      </dsp:nvSpPr>
      <dsp:spPr>
        <a:xfrm>
          <a:off x="1782097" y="2885300"/>
          <a:ext cx="961766" cy="9617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4332A2-187F-40EC-9D32-90A01310E001}">
      <dsp:nvSpPr>
        <dsp:cNvPr id="0" name=""/>
        <dsp:cNvSpPr/>
      </dsp:nvSpPr>
      <dsp:spPr>
        <a:xfrm>
          <a:off x="2262981" y="2885300"/>
          <a:ext cx="5966619" cy="961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Gestionnaire de source</a:t>
          </a:r>
          <a:endParaRPr lang="fr-FR" sz="2200" kern="1200" dirty="0"/>
        </a:p>
      </dsp:txBody>
      <dsp:txXfrm>
        <a:off x="2262981" y="2885300"/>
        <a:ext cx="2983309" cy="961766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Java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SWT</a:t>
          </a:r>
          <a:endParaRPr lang="fr-FR" sz="2000" kern="1200" dirty="0"/>
        </a:p>
      </dsp:txBody>
      <dsp:txXfrm>
        <a:off x="5246290" y="0"/>
        <a:ext cx="2983309" cy="961766"/>
      </dsp:txXfrm>
    </dsp:sp>
    <dsp:sp modelId="{6804F6C2-8B0A-44A8-9515-ED0AA9D8B422}">
      <dsp:nvSpPr>
        <dsp:cNvPr id="0" name=""/>
        <dsp:cNvSpPr/>
      </dsp:nvSpPr>
      <dsp:spPr>
        <a:xfrm>
          <a:off x="5246290" y="961766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Java</a:t>
          </a:r>
          <a:endParaRPr lang="fr-FR" sz="2000" kern="1200" dirty="0"/>
        </a:p>
      </dsp:txBody>
      <dsp:txXfrm>
        <a:off x="5246290" y="961766"/>
        <a:ext cx="2983309" cy="961766"/>
      </dsp:txXfrm>
    </dsp:sp>
    <dsp:sp modelId="{DD9696E8-A6AA-4CB6-8DFF-DE8BF474CD5C}">
      <dsp:nvSpPr>
        <dsp:cNvPr id="0" name=""/>
        <dsp:cNvSpPr/>
      </dsp:nvSpPr>
      <dsp:spPr>
        <a:xfrm>
          <a:off x="5246290" y="1923533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MySQL</a:t>
          </a:r>
          <a:endParaRPr lang="fr-FR" sz="2000" kern="1200" dirty="0"/>
        </a:p>
      </dsp:txBody>
      <dsp:txXfrm>
        <a:off x="5246290" y="1923533"/>
        <a:ext cx="2983309" cy="961766"/>
      </dsp:txXfrm>
    </dsp:sp>
    <dsp:sp modelId="{235D30E3-E903-4180-A297-AE947FA47B83}">
      <dsp:nvSpPr>
        <dsp:cNvPr id="0" name=""/>
        <dsp:cNvSpPr/>
      </dsp:nvSpPr>
      <dsp:spPr>
        <a:xfrm>
          <a:off x="5246290" y="2885300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SVN</a:t>
          </a:r>
          <a:endParaRPr lang="fr-FR" sz="2000" kern="1200" dirty="0"/>
        </a:p>
      </dsp:txBody>
      <dsp:txXfrm>
        <a:off x="5246290" y="2885300"/>
        <a:ext cx="2983309" cy="96176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ECFD81-36CA-4FA8-9777-8FC6CBCD5385}">
      <dsp:nvSpPr>
        <dsp:cNvPr id="0" name=""/>
        <dsp:cNvSpPr/>
      </dsp:nvSpPr>
      <dsp:spPr>
        <a:xfrm>
          <a:off x="921472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Saisie des seuils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Choix de la table</a:t>
          </a:r>
          <a:endParaRPr lang="fr-FR" sz="1700" kern="1200" dirty="0"/>
        </a:p>
      </dsp:txBody>
      <dsp:txXfrm>
        <a:off x="921472" y="1154120"/>
        <a:ext cx="2688828" cy="1742495"/>
      </dsp:txXfrm>
    </dsp:sp>
    <dsp:sp modelId="{17F2A84E-6544-4E2C-9D60-D66EFA674C5D}">
      <dsp:nvSpPr>
        <dsp:cNvPr id="0" name=""/>
        <dsp:cNvSpPr/>
      </dsp:nvSpPr>
      <dsp:spPr>
        <a:xfrm>
          <a:off x="2442787" y="1719172"/>
          <a:ext cx="2910825" cy="2910825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9AE3-3F79-4FA9-9E2B-6196392B2505}">
      <dsp:nvSpPr>
        <dsp:cNvPr id="0" name=""/>
        <dsp:cNvSpPr/>
      </dsp:nvSpPr>
      <dsp:spPr>
        <a:xfrm>
          <a:off x="1518989" y="2896615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Calculs des règles intéressantes par le modèle</a:t>
          </a:r>
        </a:p>
      </dsp:txBody>
      <dsp:txXfrm>
        <a:off x="1518989" y="2896615"/>
        <a:ext cx="2390070" cy="950452"/>
      </dsp:txXfrm>
    </dsp:sp>
    <dsp:sp modelId="{2123626B-5786-4A50-AD4A-3928B448327A}">
      <dsp:nvSpPr>
        <dsp:cNvPr id="0" name=""/>
        <dsp:cNvSpPr/>
      </dsp:nvSpPr>
      <dsp:spPr>
        <a:xfrm>
          <a:off x="4320540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ensembles fréquents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règles d’associations intéressantes</a:t>
          </a:r>
          <a:endParaRPr lang="fr-FR" sz="1700" kern="1200" dirty="0"/>
        </a:p>
      </dsp:txBody>
      <dsp:txXfrm>
        <a:off x="4320540" y="1629346"/>
        <a:ext cx="2688828" cy="1742495"/>
      </dsp:txXfrm>
    </dsp:sp>
    <dsp:sp modelId="{BDED37B9-80A2-439B-B3C2-3171DEE59B3E}">
      <dsp:nvSpPr>
        <dsp:cNvPr id="0" name=""/>
        <dsp:cNvSpPr/>
      </dsp:nvSpPr>
      <dsp:spPr>
        <a:xfrm>
          <a:off x="4918057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Affichage des résultats</a:t>
          </a:r>
          <a:endParaRPr lang="fr-FR" sz="1600" kern="1200" dirty="0"/>
        </a:p>
      </dsp:txBody>
      <dsp:txXfrm>
        <a:off x="4918057" y="678894"/>
        <a:ext cx="2390070" cy="9504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BD24F-BC5A-43CD-AFF2-19E8DD046A5B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 des confiances et extraction des règles intéressantes</a:t>
          </a:r>
          <a:endParaRPr lang="fr-FR" sz="1200" kern="1200" dirty="0"/>
        </a:p>
      </dsp:txBody>
      <dsp:txXfrm>
        <a:off x="3888501" y="2036682"/>
        <a:ext cx="2489279" cy="2489279"/>
      </dsp:txXfrm>
    </dsp:sp>
    <dsp:sp modelId="{74CB446F-D7DC-4287-B4C6-4174CF3A6DBE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Génération des règles</a:t>
          </a:r>
          <a:endParaRPr lang="fr-FR" sz="1200" kern="1200" dirty="0"/>
        </a:p>
      </dsp:txBody>
      <dsp:txXfrm>
        <a:off x="2440194" y="1448307"/>
        <a:ext cx="1810384" cy="1810384"/>
      </dsp:txXfrm>
    </dsp:sp>
    <dsp:sp modelId="{91E37337-A8B6-4428-A53E-5B4FA124453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des fréquents</a:t>
          </a:r>
          <a:endParaRPr lang="fr-FR" sz="1200" kern="1200" dirty="0"/>
        </a:p>
      </dsp:txBody>
      <dsp:txXfrm>
        <a:off x="3843242" y="588375"/>
        <a:ext cx="995711" cy="995711"/>
      </dsp:txXfrm>
    </dsp:sp>
    <dsp:sp modelId="{0B72DE6E-A6FE-42CD-9354-808F30616A95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2688-FFC0-4B66-88DA-58FC03FBF813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E71C-FFD3-42EE-8BD8-02C853016C5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0FD7-C62C-411D-9F87-E6F104DCD088}" type="datetimeFigureOut">
              <a:rPr lang="fr-FR" smtClean="0"/>
              <a:pPr/>
              <a:t>23/01/2011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483E-01FF-48BD-B82D-54F31BB0642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</a:t>
            </a:r>
            <a:r>
              <a:rPr lang="fr-FR" baseline="0" dirty="0" smtClean="0"/>
              <a:t> d’optimisations : Calculer une fois pour toute le support d’un </a:t>
            </a:r>
            <a:r>
              <a:rPr lang="fr-FR" baseline="0" dirty="0" err="1" smtClean="0"/>
              <a:t>ItemSet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Algorithme plus performants : Avec des arbres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83E-01FF-48BD-B82D-54F31BB0642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1A43A3-5526-4FBF-86B7-2E23266CE216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D09EA-36A2-4DF2-9D70-4AC1F609E1C3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56D2E-A092-40A8-A9B0-DBAEC287B4EE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4C90BA-3C6B-409C-8406-A718BD467CF8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EE733-D64B-4F43-926E-BE5F757A3094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122C7-EB76-45CC-81B3-B6E01DBD6DAB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47A85-5E60-4720-84AA-E236EAEF0D9D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5C2DA-79FD-4988-A80F-458A1FC12187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91FE6-74B1-4BAB-BB07-ED622043AF82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659136-452F-4404-930B-BD161E6DC65D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4A9976-4B57-4298-8EA2-E173958BE008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62C7-C1E9-4030-9305-46E025ED5DC0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données </a:t>
            </a:r>
            <a:r>
              <a:rPr lang="fr-FR" dirty="0" err="1" smtClean="0"/>
              <a:t>multi-dimensionnelles</a:t>
            </a:r>
            <a:r>
              <a:rPr lang="fr-FR" dirty="0" smtClean="0"/>
              <a:t> et OLAP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Projet numéro 2 : règles d’associations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Arnaud BRETON et Florian GOUIN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25/01/2011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Extraction de règles d’associations intéressantes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Analyse de performance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Taille de la table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Seuil de support et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Conception générale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Choix technologiques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  <p:graphicFrame>
        <p:nvGraphicFramePr>
          <p:cNvPr id="8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l’IHM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le modèle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99592" y="1412776"/>
          <a:ext cx="740664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Taille</a:t>
                      </a:r>
                      <a:r>
                        <a:rPr lang="fr-FR" sz="1000" baseline="0" dirty="0" smtClean="0"/>
                        <a:t> (</a:t>
                      </a:r>
                      <a:r>
                        <a:rPr lang="fr-FR" sz="1000" baseline="0" dirty="0" err="1" smtClean="0"/>
                        <a:t>LxC</a:t>
                      </a:r>
                      <a:r>
                        <a:rPr lang="fr-FR" sz="1000" baseline="0" dirty="0" smtClean="0"/>
                        <a:t>)/ Seuils (support, confiance)</a:t>
                      </a:r>
                    </a:p>
                    <a:p>
                      <a:r>
                        <a:rPr lang="fr-FR" sz="1000" baseline="0" dirty="0" smtClean="0"/>
                        <a:t>Temps en ms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0.3/0.5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0.4</a:t>
                      </a:r>
                      <a:r>
                        <a:rPr lang="fr-FR" sz="1000" baseline="0" dirty="0" smtClean="0"/>
                        <a:t> / 0.6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0.5/0.7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 / 0.8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0.7</a:t>
                      </a:r>
                      <a:r>
                        <a:rPr lang="fr-FR" sz="1000" baseline="0" dirty="0" smtClean="0"/>
                        <a:t> / 0.9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0.8/1.0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0.9/1.0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1.0/1.0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5*10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10*60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mtClean="0"/>
                        <a:t>15*110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20*160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25*210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30*260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35*310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40*360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45*410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50*460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 performance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Mise en pratique d’un algorithme étudié en cours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Sensibilisation à l’optimisation 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 performant</a:t>
            </a:r>
            <a:endParaRPr lang="fr-FR" dirty="0" smtClean="0"/>
          </a:p>
          <a:p>
            <a:pPr lvl="2">
              <a:lnSpc>
                <a:spcPct val="200000"/>
              </a:lnSpc>
            </a:pPr>
            <a:r>
              <a:rPr lang="fr-FR" dirty="0" smtClean="0"/>
              <a:t>Optimisation </a:t>
            </a:r>
            <a:r>
              <a:rPr lang="fr-FR" dirty="0" smtClean="0"/>
              <a:t>simples possibles</a:t>
            </a:r>
            <a:endParaRPr lang="fr-FR" dirty="0" smtClean="0"/>
          </a:p>
          <a:p>
            <a:pPr lvl="1">
              <a:lnSpc>
                <a:spcPct val="200000"/>
              </a:lnSpc>
            </a:pPr>
            <a:r>
              <a:rPr lang="fr-FR" dirty="0" smtClean="0"/>
              <a:t>Non optimale sur des bases de production	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Passage à </a:t>
            </a:r>
            <a:r>
              <a:rPr lang="fr-FR" smtClean="0"/>
              <a:t>des </a:t>
            </a:r>
            <a:r>
              <a:rPr lang="fr-FR" smtClean="0"/>
              <a:t>algorithmes plus </a:t>
            </a:r>
            <a:r>
              <a:rPr lang="fr-FR" dirty="0" smtClean="0"/>
              <a:t>performants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332</Words>
  <Application>Microsoft Office PowerPoint</Application>
  <PresentationFormat>Affichage à l'écran (4:3)</PresentationFormat>
  <Paragraphs>167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Base de données multi-dimensionnelles et OLAP</vt:lpstr>
      <vt:lpstr>Plan</vt:lpstr>
      <vt:lpstr>Introduction</vt:lpstr>
      <vt:lpstr>Présentation du projet : Conception générale</vt:lpstr>
      <vt:lpstr>Présentation du projet : Choix technologiques</vt:lpstr>
      <vt:lpstr>Présentation du projet : Zoom sur l’IHM</vt:lpstr>
      <vt:lpstr>Présentation du projet : Zoom sur le modèle</vt:lpstr>
      <vt:lpstr>Analyse de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multi-dimensionnelles et OLAP</dc:title>
  <dc:creator>Arnaud</dc:creator>
  <cp:lastModifiedBy>Arnaud</cp:lastModifiedBy>
  <cp:revision>28</cp:revision>
  <dcterms:created xsi:type="dcterms:W3CDTF">2011-01-19T17:59:47Z</dcterms:created>
  <dcterms:modified xsi:type="dcterms:W3CDTF">2011-01-23T14:19:54Z</dcterms:modified>
</cp:coreProperties>
</file>