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FF268-6628-4700-BB81-18ADBCDAB33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8C65A7F-425C-49F4-80E3-F80D53DDDA71}">
      <dgm:prSet phldrT="[Texte]"/>
      <dgm:spPr/>
      <dgm:t>
        <a:bodyPr/>
        <a:lstStyle/>
        <a:p>
          <a:r>
            <a:rPr lang="fr-FR" dirty="0" smtClean="0"/>
            <a:t>Interface graphique</a:t>
          </a:r>
          <a:endParaRPr lang="fr-FR" dirty="0"/>
        </a:p>
      </dgm:t>
    </dgm:pt>
    <dgm:pt modelId="{E7B608F2-158A-455F-BE07-BA6011BBBE5D}" type="parTrans" cxnId="{CE255397-5BBF-4646-B4F8-9E495CA3BB3B}">
      <dgm:prSet/>
      <dgm:spPr/>
      <dgm:t>
        <a:bodyPr/>
        <a:lstStyle/>
        <a:p>
          <a:endParaRPr lang="fr-FR"/>
        </a:p>
      </dgm:t>
    </dgm:pt>
    <dgm:pt modelId="{D3A6144E-03F1-487E-8004-DA73D91E4902}" type="sibTrans" cxnId="{CE255397-5BBF-4646-B4F8-9E495CA3BB3B}">
      <dgm:prSet/>
      <dgm:spPr/>
      <dgm:t>
        <a:bodyPr/>
        <a:lstStyle/>
        <a:p>
          <a:endParaRPr lang="fr-FR"/>
        </a:p>
      </dgm:t>
    </dgm:pt>
    <dgm:pt modelId="{878AE4FC-A79E-4444-AACE-FBF334C99134}">
      <dgm:prSet phldrT="[Texte]"/>
      <dgm:spPr/>
      <dgm:t>
        <a:bodyPr/>
        <a:lstStyle/>
        <a:p>
          <a:r>
            <a:rPr lang="fr-FR" dirty="0" smtClean="0"/>
            <a:t>Modèle et CAD</a:t>
          </a:r>
          <a:endParaRPr lang="fr-FR" dirty="0"/>
        </a:p>
      </dgm:t>
    </dgm:pt>
    <dgm:pt modelId="{F203D605-3C53-4CD6-BABA-EE0805DE759E}" type="parTrans" cxnId="{B23F71EA-15A6-4D16-B2D3-315C8D70861D}">
      <dgm:prSet/>
      <dgm:spPr/>
      <dgm:t>
        <a:bodyPr/>
        <a:lstStyle/>
        <a:p>
          <a:endParaRPr lang="fr-FR"/>
        </a:p>
      </dgm:t>
    </dgm:pt>
    <dgm:pt modelId="{F468F2C4-FF46-4889-A867-9AE774743965}" type="sibTrans" cxnId="{B23F71EA-15A6-4D16-B2D3-315C8D70861D}">
      <dgm:prSet/>
      <dgm:spPr/>
      <dgm:t>
        <a:bodyPr/>
        <a:lstStyle/>
        <a:p>
          <a:endParaRPr lang="fr-FR"/>
        </a:p>
      </dgm:t>
    </dgm:pt>
    <dgm:pt modelId="{4A6C2102-E4C8-4109-AA9C-47A3CB87F7DB}">
      <dgm:prSet phldrT="[Texte]"/>
      <dgm:spPr/>
      <dgm:t>
        <a:bodyPr/>
        <a:lstStyle/>
        <a:p>
          <a:r>
            <a:rPr lang="fr-FR" dirty="0" smtClean="0"/>
            <a:t>Base de données</a:t>
          </a:r>
          <a:endParaRPr lang="fr-FR" dirty="0"/>
        </a:p>
      </dgm:t>
    </dgm:pt>
    <dgm:pt modelId="{46AF1EA7-E415-42F4-86D1-741A3F697B9D}" type="parTrans" cxnId="{A4DC4F3F-C045-489B-98C5-4DC829923844}">
      <dgm:prSet/>
      <dgm:spPr/>
      <dgm:t>
        <a:bodyPr/>
        <a:lstStyle/>
        <a:p>
          <a:endParaRPr lang="fr-FR"/>
        </a:p>
      </dgm:t>
    </dgm:pt>
    <dgm:pt modelId="{AD96A063-7099-41D7-8CC0-F3810C150D30}" type="sibTrans" cxnId="{A4DC4F3F-C045-489B-98C5-4DC829923844}">
      <dgm:prSet/>
      <dgm:spPr/>
      <dgm:t>
        <a:bodyPr/>
        <a:lstStyle/>
        <a:p>
          <a:endParaRPr lang="fr-FR"/>
        </a:p>
      </dgm:t>
    </dgm:pt>
    <dgm:pt modelId="{CC2C0C30-5596-485D-B69C-90DF9B03C657}" type="pres">
      <dgm:prSet presAssocID="{2F5FF268-6628-4700-BB81-18ADBCDAB332}" presName="compositeShape" presStyleCnt="0">
        <dgm:presLayoutVars>
          <dgm:chMax val="7"/>
          <dgm:dir/>
          <dgm:resizeHandles val="exact"/>
        </dgm:presLayoutVars>
      </dgm:prSet>
      <dgm:spPr/>
    </dgm:pt>
    <dgm:pt modelId="{BCFDDB18-9E6D-4348-B728-AA0CE626DC8D}" type="pres">
      <dgm:prSet presAssocID="{88C65A7F-425C-49F4-80E3-F80D53DDDA71}" presName="circ1" presStyleLbl="vennNode1" presStyleIdx="0" presStyleCnt="3"/>
      <dgm:spPr/>
    </dgm:pt>
    <dgm:pt modelId="{67A10AD3-9D17-4A00-BFBA-59158F47C312}" type="pres">
      <dgm:prSet presAssocID="{88C65A7F-425C-49F4-80E3-F80D53DDDA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9ACE923-D80E-427F-9778-16F36B7A0BE9}" type="pres">
      <dgm:prSet presAssocID="{878AE4FC-A79E-4444-AACE-FBF334C99134}" presName="circ2" presStyleLbl="vennNode1" presStyleIdx="1" presStyleCnt="3"/>
      <dgm:spPr/>
      <dgm:t>
        <a:bodyPr/>
        <a:lstStyle/>
        <a:p>
          <a:endParaRPr lang="fr-FR"/>
        </a:p>
      </dgm:t>
    </dgm:pt>
    <dgm:pt modelId="{89A18626-629C-441A-B6B9-1E60C3329C63}" type="pres">
      <dgm:prSet presAssocID="{878AE4FC-A79E-4444-AACE-FBF334C9913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94DFC2-BC3C-4A9A-A4F4-991B9F9B80B3}" type="pres">
      <dgm:prSet presAssocID="{4A6C2102-E4C8-4109-AA9C-47A3CB87F7DB}" presName="circ3" presStyleLbl="vennNode1" presStyleIdx="2" presStyleCnt="3"/>
      <dgm:spPr/>
      <dgm:t>
        <a:bodyPr/>
        <a:lstStyle/>
        <a:p>
          <a:endParaRPr lang="fr-FR"/>
        </a:p>
      </dgm:t>
    </dgm:pt>
    <dgm:pt modelId="{DC378E34-3C24-4444-80ED-712DB5DA3312}" type="pres">
      <dgm:prSet presAssocID="{4A6C2102-E4C8-4109-AA9C-47A3CB87F7D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A56154B-5268-4A43-B6C6-0F26CD909C57}" type="presOf" srcId="{878AE4FC-A79E-4444-AACE-FBF334C99134}" destId="{89A18626-629C-441A-B6B9-1E60C3329C63}" srcOrd="1" destOrd="0" presId="urn:microsoft.com/office/officeart/2005/8/layout/venn1"/>
    <dgm:cxn modelId="{47DA7350-D632-4734-86C3-514CD5B22CB6}" type="presOf" srcId="{4A6C2102-E4C8-4109-AA9C-47A3CB87F7DB}" destId="{DC378E34-3C24-4444-80ED-712DB5DA3312}" srcOrd="1" destOrd="0" presId="urn:microsoft.com/office/officeart/2005/8/layout/venn1"/>
    <dgm:cxn modelId="{FEB435DF-C6C2-44BC-8FD3-5EE5BF4BE59F}" type="presOf" srcId="{2F5FF268-6628-4700-BB81-18ADBCDAB332}" destId="{CC2C0C30-5596-485D-B69C-90DF9B03C657}" srcOrd="0" destOrd="0" presId="urn:microsoft.com/office/officeart/2005/8/layout/venn1"/>
    <dgm:cxn modelId="{7E92B2A4-3A96-4DF4-B535-2FB25F7F9E73}" type="presOf" srcId="{88C65A7F-425C-49F4-80E3-F80D53DDDA71}" destId="{BCFDDB18-9E6D-4348-B728-AA0CE626DC8D}" srcOrd="0" destOrd="0" presId="urn:microsoft.com/office/officeart/2005/8/layout/venn1"/>
    <dgm:cxn modelId="{B1CF4177-69DE-44D5-BDDC-5DBEA8EB24B4}" type="presOf" srcId="{88C65A7F-425C-49F4-80E3-F80D53DDDA71}" destId="{67A10AD3-9D17-4A00-BFBA-59158F47C312}" srcOrd="1" destOrd="0" presId="urn:microsoft.com/office/officeart/2005/8/layout/venn1"/>
    <dgm:cxn modelId="{B23F71EA-15A6-4D16-B2D3-315C8D70861D}" srcId="{2F5FF268-6628-4700-BB81-18ADBCDAB332}" destId="{878AE4FC-A79E-4444-AACE-FBF334C99134}" srcOrd="1" destOrd="0" parTransId="{F203D605-3C53-4CD6-BABA-EE0805DE759E}" sibTransId="{F468F2C4-FF46-4889-A867-9AE774743965}"/>
    <dgm:cxn modelId="{2C7ED907-0382-4895-85C2-967A5CE4A439}" type="presOf" srcId="{878AE4FC-A79E-4444-AACE-FBF334C99134}" destId="{49ACE923-D80E-427F-9778-16F36B7A0BE9}" srcOrd="0" destOrd="0" presId="urn:microsoft.com/office/officeart/2005/8/layout/venn1"/>
    <dgm:cxn modelId="{A4DC4F3F-C045-489B-98C5-4DC829923844}" srcId="{2F5FF268-6628-4700-BB81-18ADBCDAB332}" destId="{4A6C2102-E4C8-4109-AA9C-47A3CB87F7DB}" srcOrd="2" destOrd="0" parTransId="{46AF1EA7-E415-42F4-86D1-741A3F697B9D}" sibTransId="{AD96A063-7099-41D7-8CC0-F3810C150D30}"/>
    <dgm:cxn modelId="{CE255397-5BBF-4646-B4F8-9E495CA3BB3B}" srcId="{2F5FF268-6628-4700-BB81-18ADBCDAB332}" destId="{88C65A7F-425C-49F4-80E3-F80D53DDDA71}" srcOrd="0" destOrd="0" parTransId="{E7B608F2-158A-455F-BE07-BA6011BBBE5D}" sibTransId="{D3A6144E-03F1-487E-8004-DA73D91E4902}"/>
    <dgm:cxn modelId="{F51F4C35-E31A-4A43-8886-EF0E9C083C70}" type="presOf" srcId="{4A6C2102-E4C8-4109-AA9C-47A3CB87F7DB}" destId="{EE94DFC2-BC3C-4A9A-A4F4-991B9F9B80B3}" srcOrd="0" destOrd="0" presId="urn:microsoft.com/office/officeart/2005/8/layout/venn1"/>
    <dgm:cxn modelId="{1816CE28-473A-44B5-B23A-BD871A1079B4}" type="presParOf" srcId="{CC2C0C30-5596-485D-B69C-90DF9B03C657}" destId="{BCFDDB18-9E6D-4348-B728-AA0CE626DC8D}" srcOrd="0" destOrd="0" presId="urn:microsoft.com/office/officeart/2005/8/layout/venn1"/>
    <dgm:cxn modelId="{D59C1AFE-8D83-4B8A-BC5A-3A948D15E9FB}" type="presParOf" srcId="{CC2C0C30-5596-485D-B69C-90DF9B03C657}" destId="{67A10AD3-9D17-4A00-BFBA-59158F47C312}" srcOrd="1" destOrd="0" presId="urn:microsoft.com/office/officeart/2005/8/layout/venn1"/>
    <dgm:cxn modelId="{FFA98B28-C8FC-49B5-8102-8DC03995C264}" type="presParOf" srcId="{CC2C0C30-5596-485D-B69C-90DF9B03C657}" destId="{49ACE923-D80E-427F-9778-16F36B7A0BE9}" srcOrd="2" destOrd="0" presId="urn:microsoft.com/office/officeart/2005/8/layout/venn1"/>
    <dgm:cxn modelId="{4252E8C6-FC5E-4524-A7B1-CFB088D91884}" type="presParOf" srcId="{CC2C0C30-5596-485D-B69C-90DF9B03C657}" destId="{89A18626-629C-441A-B6B9-1E60C3329C63}" srcOrd="3" destOrd="0" presId="urn:microsoft.com/office/officeart/2005/8/layout/venn1"/>
    <dgm:cxn modelId="{B07C0249-CC50-47F5-8557-218AAA37C2AF}" type="presParOf" srcId="{CC2C0C30-5596-485D-B69C-90DF9B03C657}" destId="{EE94DFC2-BC3C-4A9A-A4F4-991B9F9B80B3}" srcOrd="4" destOrd="0" presId="urn:microsoft.com/office/officeart/2005/8/layout/venn1"/>
    <dgm:cxn modelId="{1C4343B1-D828-4A15-AE8D-444BD894EA59}" type="presParOf" srcId="{CC2C0C30-5596-485D-B69C-90DF9B03C657}" destId="{DC378E34-3C24-4444-80ED-712DB5DA331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5FF268-6628-4700-BB81-18ADBCDAB33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8C65A7F-425C-49F4-80E3-F80D53DDDA71}">
      <dgm:prSet phldrT="[Texte]"/>
      <dgm:spPr>
        <a:solidFill>
          <a:schemeClr val="accent3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fr-FR" dirty="0" smtClean="0"/>
            <a:t>Interface graphique</a:t>
          </a:r>
        </a:p>
        <a:p>
          <a:r>
            <a:rPr lang="fr-FR" b="1" dirty="0" smtClean="0">
              <a:solidFill>
                <a:srgbClr val="00B050"/>
              </a:solidFill>
            </a:rPr>
            <a:t>Java / SWT</a:t>
          </a:r>
          <a:endParaRPr lang="fr-FR" b="1" dirty="0">
            <a:solidFill>
              <a:srgbClr val="00B050"/>
            </a:solidFill>
          </a:endParaRPr>
        </a:p>
      </dgm:t>
    </dgm:pt>
    <dgm:pt modelId="{E7B608F2-158A-455F-BE07-BA6011BBBE5D}" type="parTrans" cxnId="{CE255397-5BBF-4646-B4F8-9E495CA3BB3B}">
      <dgm:prSet/>
      <dgm:spPr/>
      <dgm:t>
        <a:bodyPr/>
        <a:lstStyle/>
        <a:p>
          <a:endParaRPr lang="fr-FR"/>
        </a:p>
      </dgm:t>
    </dgm:pt>
    <dgm:pt modelId="{D3A6144E-03F1-487E-8004-DA73D91E4902}" type="sibTrans" cxnId="{CE255397-5BBF-4646-B4F8-9E495CA3BB3B}">
      <dgm:prSet/>
      <dgm:spPr/>
      <dgm:t>
        <a:bodyPr/>
        <a:lstStyle/>
        <a:p>
          <a:endParaRPr lang="fr-FR"/>
        </a:p>
      </dgm:t>
    </dgm:pt>
    <dgm:pt modelId="{878AE4FC-A79E-4444-AACE-FBF334C99134}">
      <dgm:prSet phldrT="[Texte]"/>
      <dgm:spPr>
        <a:solidFill>
          <a:schemeClr val="accent3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fr-FR" dirty="0" smtClean="0"/>
            <a:t>Modèle et CAD</a:t>
          </a:r>
        </a:p>
        <a:p>
          <a:r>
            <a:rPr lang="fr-FR" b="1" dirty="0" smtClean="0">
              <a:solidFill>
                <a:srgbClr val="00B050"/>
              </a:solidFill>
            </a:rPr>
            <a:t>Java</a:t>
          </a:r>
          <a:endParaRPr lang="fr-FR" b="1" dirty="0">
            <a:solidFill>
              <a:srgbClr val="00B050"/>
            </a:solidFill>
          </a:endParaRPr>
        </a:p>
      </dgm:t>
    </dgm:pt>
    <dgm:pt modelId="{F203D605-3C53-4CD6-BABA-EE0805DE759E}" type="parTrans" cxnId="{B23F71EA-15A6-4D16-B2D3-315C8D70861D}">
      <dgm:prSet/>
      <dgm:spPr/>
      <dgm:t>
        <a:bodyPr/>
        <a:lstStyle/>
        <a:p>
          <a:endParaRPr lang="fr-FR"/>
        </a:p>
      </dgm:t>
    </dgm:pt>
    <dgm:pt modelId="{F468F2C4-FF46-4889-A867-9AE774743965}" type="sibTrans" cxnId="{B23F71EA-15A6-4D16-B2D3-315C8D70861D}">
      <dgm:prSet/>
      <dgm:spPr/>
      <dgm:t>
        <a:bodyPr/>
        <a:lstStyle/>
        <a:p>
          <a:endParaRPr lang="fr-FR"/>
        </a:p>
      </dgm:t>
    </dgm:pt>
    <dgm:pt modelId="{4A6C2102-E4C8-4109-AA9C-47A3CB87F7DB}">
      <dgm:prSet phldrT="[Texte]"/>
      <dgm:spPr/>
      <dgm:t>
        <a:bodyPr/>
        <a:lstStyle/>
        <a:p>
          <a:r>
            <a:rPr lang="fr-FR" dirty="0" smtClean="0"/>
            <a:t>Base de données</a:t>
          </a:r>
        </a:p>
        <a:p>
          <a:r>
            <a:rPr lang="fr-FR" b="1" dirty="0" smtClean="0">
              <a:solidFill>
                <a:schemeClr val="accent3"/>
              </a:solidFill>
            </a:rPr>
            <a:t>MySQL</a:t>
          </a:r>
          <a:endParaRPr lang="fr-FR" b="1" dirty="0">
            <a:solidFill>
              <a:schemeClr val="accent3"/>
            </a:solidFill>
          </a:endParaRPr>
        </a:p>
      </dgm:t>
    </dgm:pt>
    <dgm:pt modelId="{46AF1EA7-E415-42F4-86D1-741A3F697B9D}" type="parTrans" cxnId="{A4DC4F3F-C045-489B-98C5-4DC829923844}">
      <dgm:prSet/>
      <dgm:spPr/>
      <dgm:t>
        <a:bodyPr/>
        <a:lstStyle/>
        <a:p>
          <a:endParaRPr lang="fr-FR"/>
        </a:p>
      </dgm:t>
    </dgm:pt>
    <dgm:pt modelId="{AD96A063-7099-41D7-8CC0-F3810C150D30}" type="sibTrans" cxnId="{A4DC4F3F-C045-489B-98C5-4DC829923844}">
      <dgm:prSet/>
      <dgm:spPr/>
      <dgm:t>
        <a:bodyPr/>
        <a:lstStyle/>
        <a:p>
          <a:endParaRPr lang="fr-FR"/>
        </a:p>
      </dgm:t>
    </dgm:pt>
    <dgm:pt modelId="{CC2C0C30-5596-485D-B69C-90DF9B03C657}" type="pres">
      <dgm:prSet presAssocID="{2F5FF268-6628-4700-BB81-18ADBCDAB332}" presName="compositeShape" presStyleCnt="0">
        <dgm:presLayoutVars>
          <dgm:chMax val="7"/>
          <dgm:dir/>
          <dgm:resizeHandles val="exact"/>
        </dgm:presLayoutVars>
      </dgm:prSet>
      <dgm:spPr/>
    </dgm:pt>
    <dgm:pt modelId="{BCFDDB18-9E6D-4348-B728-AA0CE626DC8D}" type="pres">
      <dgm:prSet presAssocID="{88C65A7F-425C-49F4-80E3-F80D53DDDA71}" presName="circ1" presStyleLbl="vennNode1" presStyleIdx="0" presStyleCnt="3"/>
      <dgm:spPr/>
      <dgm:t>
        <a:bodyPr/>
        <a:lstStyle/>
        <a:p>
          <a:endParaRPr lang="fr-FR"/>
        </a:p>
      </dgm:t>
    </dgm:pt>
    <dgm:pt modelId="{67A10AD3-9D17-4A00-BFBA-59158F47C312}" type="pres">
      <dgm:prSet presAssocID="{88C65A7F-425C-49F4-80E3-F80D53DDDA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ACE923-D80E-427F-9778-16F36B7A0BE9}" type="pres">
      <dgm:prSet presAssocID="{878AE4FC-A79E-4444-AACE-FBF334C99134}" presName="circ2" presStyleLbl="vennNode1" presStyleIdx="1" presStyleCnt="3"/>
      <dgm:spPr/>
      <dgm:t>
        <a:bodyPr/>
        <a:lstStyle/>
        <a:p>
          <a:endParaRPr lang="fr-FR"/>
        </a:p>
      </dgm:t>
    </dgm:pt>
    <dgm:pt modelId="{89A18626-629C-441A-B6B9-1E60C3329C63}" type="pres">
      <dgm:prSet presAssocID="{878AE4FC-A79E-4444-AACE-FBF334C9913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94DFC2-BC3C-4A9A-A4F4-991B9F9B80B3}" type="pres">
      <dgm:prSet presAssocID="{4A6C2102-E4C8-4109-AA9C-47A3CB87F7DB}" presName="circ3" presStyleLbl="vennNode1" presStyleIdx="2" presStyleCnt="3"/>
      <dgm:spPr/>
      <dgm:t>
        <a:bodyPr/>
        <a:lstStyle/>
        <a:p>
          <a:endParaRPr lang="fr-FR"/>
        </a:p>
      </dgm:t>
    </dgm:pt>
    <dgm:pt modelId="{DC378E34-3C24-4444-80ED-712DB5DA3312}" type="pres">
      <dgm:prSet presAssocID="{4A6C2102-E4C8-4109-AA9C-47A3CB87F7D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CDD25-F7D8-4D1B-986D-E32DABD699DB}" type="presOf" srcId="{878AE4FC-A79E-4444-AACE-FBF334C99134}" destId="{49ACE923-D80E-427F-9778-16F36B7A0BE9}" srcOrd="0" destOrd="0" presId="urn:microsoft.com/office/officeart/2005/8/layout/venn1"/>
    <dgm:cxn modelId="{9758EF35-DC8D-46D5-A2FD-8BB3C5C1D963}" type="presOf" srcId="{878AE4FC-A79E-4444-AACE-FBF334C99134}" destId="{89A18626-629C-441A-B6B9-1E60C3329C63}" srcOrd="1" destOrd="0" presId="urn:microsoft.com/office/officeart/2005/8/layout/venn1"/>
    <dgm:cxn modelId="{E95696C7-AAFC-44FE-A43A-DA97DAB69B38}" type="presOf" srcId="{4A6C2102-E4C8-4109-AA9C-47A3CB87F7DB}" destId="{EE94DFC2-BC3C-4A9A-A4F4-991B9F9B80B3}" srcOrd="0" destOrd="0" presId="urn:microsoft.com/office/officeart/2005/8/layout/venn1"/>
    <dgm:cxn modelId="{B23F71EA-15A6-4D16-B2D3-315C8D70861D}" srcId="{2F5FF268-6628-4700-BB81-18ADBCDAB332}" destId="{878AE4FC-A79E-4444-AACE-FBF334C99134}" srcOrd="1" destOrd="0" parTransId="{F203D605-3C53-4CD6-BABA-EE0805DE759E}" sibTransId="{F468F2C4-FF46-4889-A867-9AE774743965}"/>
    <dgm:cxn modelId="{E4332602-FA24-4619-844D-2E784D3EB7E3}" type="presOf" srcId="{88C65A7F-425C-49F4-80E3-F80D53DDDA71}" destId="{67A10AD3-9D17-4A00-BFBA-59158F47C312}" srcOrd="1" destOrd="0" presId="urn:microsoft.com/office/officeart/2005/8/layout/venn1"/>
    <dgm:cxn modelId="{A4DC4F3F-C045-489B-98C5-4DC829923844}" srcId="{2F5FF268-6628-4700-BB81-18ADBCDAB332}" destId="{4A6C2102-E4C8-4109-AA9C-47A3CB87F7DB}" srcOrd="2" destOrd="0" parTransId="{46AF1EA7-E415-42F4-86D1-741A3F697B9D}" sibTransId="{AD96A063-7099-41D7-8CC0-F3810C150D30}"/>
    <dgm:cxn modelId="{CE255397-5BBF-4646-B4F8-9E495CA3BB3B}" srcId="{2F5FF268-6628-4700-BB81-18ADBCDAB332}" destId="{88C65A7F-425C-49F4-80E3-F80D53DDDA71}" srcOrd="0" destOrd="0" parTransId="{E7B608F2-158A-455F-BE07-BA6011BBBE5D}" sibTransId="{D3A6144E-03F1-487E-8004-DA73D91E4902}"/>
    <dgm:cxn modelId="{68E55099-9376-477F-A577-5C445B9CEDCC}" type="presOf" srcId="{88C65A7F-425C-49F4-80E3-F80D53DDDA71}" destId="{BCFDDB18-9E6D-4348-B728-AA0CE626DC8D}" srcOrd="0" destOrd="0" presId="urn:microsoft.com/office/officeart/2005/8/layout/venn1"/>
    <dgm:cxn modelId="{832F093B-3497-463B-B910-CFD818631125}" type="presOf" srcId="{4A6C2102-E4C8-4109-AA9C-47A3CB87F7DB}" destId="{DC378E34-3C24-4444-80ED-712DB5DA3312}" srcOrd="1" destOrd="0" presId="urn:microsoft.com/office/officeart/2005/8/layout/venn1"/>
    <dgm:cxn modelId="{1DEB54A1-D6D8-4F1A-8AD6-FB2E9A0A9DA2}" type="presOf" srcId="{2F5FF268-6628-4700-BB81-18ADBCDAB332}" destId="{CC2C0C30-5596-485D-B69C-90DF9B03C657}" srcOrd="0" destOrd="0" presId="urn:microsoft.com/office/officeart/2005/8/layout/venn1"/>
    <dgm:cxn modelId="{179E1818-C642-4AD6-BC24-BDF9598D5DFD}" type="presParOf" srcId="{CC2C0C30-5596-485D-B69C-90DF9B03C657}" destId="{BCFDDB18-9E6D-4348-B728-AA0CE626DC8D}" srcOrd="0" destOrd="0" presId="urn:microsoft.com/office/officeart/2005/8/layout/venn1"/>
    <dgm:cxn modelId="{C3C280B7-47BE-438B-A837-8612FFE43C87}" type="presParOf" srcId="{CC2C0C30-5596-485D-B69C-90DF9B03C657}" destId="{67A10AD3-9D17-4A00-BFBA-59158F47C312}" srcOrd="1" destOrd="0" presId="urn:microsoft.com/office/officeart/2005/8/layout/venn1"/>
    <dgm:cxn modelId="{B1D1D35D-F0C6-40ED-9EBC-2A8437F6F893}" type="presParOf" srcId="{CC2C0C30-5596-485D-B69C-90DF9B03C657}" destId="{49ACE923-D80E-427F-9778-16F36B7A0BE9}" srcOrd="2" destOrd="0" presId="urn:microsoft.com/office/officeart/2005/8/layout/venn1"/>
    <dgm:cxn modelId="{3EC65AA8-84CF-407B-B62B-CA35805A429B}" type="presParOf" srcId="{CC2C0C30-5596-485D-B69C-90DF9B03C657}" destId="{89A18626-629C-441A-B6B9-1E60C3329C63}" srcOrd="3" destOrd="0" presId="urn:microsoft.com/office/officeart/2005/8/layout/venn1"/>
    <dgm:cxn modelId="{1C079977-5A42-4628-9D07-FF23BE1DD39B}" type="presParOf" srcId="{CC2C0C30-5596-485D-B69C-90DF9B03C657}" destId="{EE94DFC2-BC3C-4A9A-A4F4-991B9F9B80B3}" srcOrd="4" destOrd="0" presId="urn:microsoft.com/office/officeart/2005/8/layout/venn1"/>
    <dgm:cxn modelId="{628C2CA3-4742-4D45-B04A-3053A87B40A9}" type="presParOf" srcId="{CC2C0C30-5596-485D-B69C-90DF9B03C657}" destId="{DC378E34-3C24-4444-80ED-712DB5DA331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8F99EC-F6CE-4AA3-ACC1-5100CF4E0BE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DEB85D-5F99-43AC-8367-ED3175FE74EA}">
      <dgm:prSet phldrT="[Texte]"/>
      <dgm:spPr/>
      <dgm:t>
        <a:bodyPr/>
        <a:lstStyle/>
        <a:p>
          <a:r>
            <a:rPr lang="fr-FR" dirty="0" smtClean="0"/>
            <a:t>Calculs des règles par le modèle</a:t>
          </a:r>
        </a:p>
      </dgm:t>
    </dgm:pt>
    <dgm:pt modelId="{86EED1CC-2245-4E80-87FB-E1A4B6B88694}" type="parTrans" cxnId="{326CC5A5-0F16-49C3-A98E-F2238D63043F}">
      <dgm:prSet/>
      <dgm:spPr/>
      <dgm:t>
        <a:bodyPr/>
        <a:lstStyle/>
        <a:p>
          <a:endParaRPr lang="fr-FR"/>
        </a:p>
      </dgm:t>
    </dgm:pt>
    <dgm:pt modelId="{B8844AED-2521-4458-9051-0460A63FE5A1}" type="sibTrans" cxnId="{326CC5A5-0F16-49C3-A98E-F2238D63043F}">
      <dgm:prSet/>
      <dgm:spPr/>
      <dgm:t>
        <a:bodyPr/>
        <a:lstStyle/>
        <a:p>
          <a:endParaRPr lang="fr-FR"/>
        </a:p>
      </dgm:t>
    </dgm:pt>
    <dgm:pt modelId="{E9952AF0-F9E2-41FA-B23C-BBF084FFCAF2}">
      <dgm:prSet phldrT="[Texte]"/>
      <dgm:spPr/>
      <dgm:t>
        <a:bodyPr/>
        <a:lstStyle/>
        <a:p>
          <a:r>
            <a:rPr lang="fr-FR" dirty="0" smtClean="0"/>
            <a:t>Saisie des seuils</a:t>
          </a:r>
          <a:endParaRPr lang="fr-FR" dirty="0"/>
        </a:p>
      </dgm:t>
    </dgm:pt>
    <dgm:pt modelId="{42FD218C-2026-4329-9B46-A6EC52440C2C}" type="parTrans" cxnId="{CB1AE2FA-3F19-4B14-B0DF-F87440800486}">
      <dgm:prSet/>
      <dgm:spPr/>
      <dgm:t>
        <a:bodyPr/>
        <a:lstStyle/>
        <a:p>
          <a:endParaRPr lang="fr-FR"/>
        </a:p>
      </dgm:t>
    </dgm:pt>
    <dgm:pt modelId="{8F009C52-1028-4866-9352-CE6BCE3E9F6A}" type="sibTrans" cxnId="{CB1AE2FA-3F19-4B14-B0DF-F87440800486}">
      <dgm:prSet/>
      <dgm:spPr/>
      <dgm:t>
        <a:bodyPr/>
        <a:lstStyle/>
        <a:p>
          <a:endParaRPr lang="fr-FR"/>
        </a:p>
      </dgm:t>
    </dgm:pt>
    <dgm:pt modelId="{01DEAEB1-4172-4B67-9565-64D8897FAA86}">
      <dgm:prSet phldrT="[Texte]"/>
      <dgm:spPr/>
      <dgm:t>
        <a:bodyPr/>
        <a:lstStyle/>
        <a:p>
          <a:r>
            <a:rPr lang="fr-FR" dirty="0" smtClean="0"/>
            <a:t>Choix de la table</a:t>
          </a:r>
          <a:endParaRPr lang="fr-FR" dirty="0"/>
        </a:p>
      </dgm:t>
    </dgm:pt>
    <dgm:pt modelId="{85745488-B99D-423A-92B0-F613F1CBA7BF}" type="parTrans" cxnId="{EBD5FEE5-2A40-413F-A6E3-E7617E15F8E6}">
      <dgm:prSet/>
      <dgm:spPr/>
      <dgm:t>
        <a:bodyPr/>
        <a:lstStyle/>
        <a:p>
          <a:endParaRPr lang="fr-FR"/>
        </a:p>
      </dgm:t>
    </dgm:pt>
    <dgm:pt modelId="{B7F7898F-C939-40CC-B674-A1BA203AF13C}" type="sibTrans" cxnId="{EBD5FEE5-2A40-413F-A6E3-E7617E15F8E6}">
      <dgm:prSet/>
      <dgm:spPr/>
      <dgm:t>
        <a:bodyPr/>
        <a:lstStyle/>
        <a:p>
          <a:endParaRPr lang="fr-FR"/>
        </a:p>
      </dgm:t>
    </dgm:pt>
    <dgm:pt modelId="{1A82C205-05EC-4AEC-AE10-1916E61AD5EA}">
      <dgm:prSet phldrT="[Texte]"/>
      <dgm:spPr/>
      <dgm:t>
        <a:bodyPr/>
        <a:lstStyle/>
        <a:p>
          <a:r>
            <a:rPr lang="fr-FR" dirty="0" smtClean="0"/>
            <a:t>Affichage des résultats</a:t>
          </a:r>
          <a:endParaRPr lang="fr-FR" dirty="0"/>
        </a:p>
      </dgm:t>
    </dgm:pt>
    <dgm:pt modelId="{3D40656F-D36A-458A-B2BF-B1CD3A5DF22A}" type="parTrans" cxnId="{4B3DD8DC-E4EB-4D7A-81BD-BCA6A80FD005}">
      <dgm:prSet/>
      <dgm:spPr/>
      <dgm:t>
        <a:bodyPr/>
        <a:lstStyle/>
        <a:p>
          <a:endParaRPr lang="fr-FR"/>
        </a:p>
      </dgm:t>
    </dgm:pt>
    <dgm:pt modelId="{FDCD0D0A-36E9-459A-8B53-D0798FB59AAF}" type="sibTrans" cxnId="{4B3DD8DC-E4EB-4D7A-81BD-BCA6A80FD005}">
      <dgm:prSet/>
      <dgm:spPr/>
      <dgm:t>
        <a:bodyPr/>
        <a:lstStyle/>
        <a:p>
          <a:endParaRPr lang="fr-FR"/>
        </a:p>
      </dgm:t>
    </dgm:pt>
    <dgm:pt modelId="{C2DCD4D1-5665-4069-B181-EA910FD921E4}">
      <dgm:prSet phldrT="[Texte]"/>
      <dgm:spPr/>
      <dgm:t>
        <a:bodyPr/>
        <a:lstStyle/>
        <a:p>
          <a:r>
            <a:rPr lang="fr-FR" dirty="0" smtClean="0"/>
            <a:t>Affichage des règles d’associations intéressantes</a:t>
          </a:r>
          <a:endParaRPr lang="fr-FR" dirty="0"/>
        </a:p>
      </dgm:t>
    </dgm:pt>
    <dgm:pt modelId="{38B78CA6-BAD6-475F-89DA-1E401B3B1195}" type="sibTrans" cxnId="{84090E3E-53A5-425B-99CF-E0E7803DFA23}">
      <dgm:prSet/>
      <dgm:spPr/>
      <dgm:t>
        <a:bodyPr/>
        <a:lstStyle/>
        <a:p>
          <a:endParaRPr lang="fr-FR"/>
        </a:p>
      </dgm:t>
    </dgm:pt>
    <dgm:pt modelId="{A7DD0DC7-4CA2-4C57-A831-DB39356374EB}" type="parTrans" cxnId="{84090E3E-53A5-425B-99CF-E0E7803DFA23}">
      <dgm:prSet/>
      <dgm:spPr/>
      <dgm:t>
        <a:bodyPr/>
        <a:lstStyle/>
        <a:p>
          <a:endParaRPr lang="fr-FR"/>
        </a:p>
      </dgm:t>
    </dgm:pt>
    <dgm:pt modelId="{517156CD-BF6E-4674-A5CB-1835FCCDE317}">
      <dgm:prSet phldrT="[Texte]"/>
      <dgm:spPr/>
      <dgm:t>
        <a:bodyPr/>
        <a:lstStyle/>
        <a:p>
          <a:r>
            <a:rPr lang="fr-FR" dirty="0" smtClean="0"/>
            <a:t>Affichage des ensembles fréquents</a:t>
          </a:r>
          <a:endParaRPr lang="fr-FR" dirty="0"/>
        </a:p>
      </dgm:t>
    </dgm:pt>
    <dgm:pt modelId="{98696F84-86B8-4DA5-96EB-972804FEF18C}" type="sibTrans" cxnId="{F3CDCBB9-4D95-493D-A1B7-7A6769F706C1}">
      <dgm:prSet/>
      <dgm:spPr/>
      <dgm:t>
        <a:bodyPr/>
        <a:lstStyle/>
        <a:p>
          <a:endParaRPr lang="fr-FR"/>
        </a:p>
      </dgm:t>
    </dgm:pt>
    <dgm:pt modelId="{7918CADB-A25D-4B0F-8864-A978347DE689}" type="parTrans" cxnId="{F3CDCBB9-4D95-493D-A1B7-7A6769F706C1}">
      <dgm:prSet/>
      <dgm:spPr/>
      <dgm:t>
        <a:bodyPr/>
        <a:lstStyle/>
        <a:p>
          <a:endParaRPr lang="fr-FR"/>
        </a:p>
      </dgm:t>
    </dgm:pt>
    <dgm:pt modelId="{869D76FF-7BEB-4478-BD6E-075CDD0FB620}" type="pres">
      <dgm:prSet presAssocID="{DA8F99EC-F6CE-4AA3-ACC1-5100CF4E0BE1}" presName="Name0" presStyleCnt="0">
        <dgm:presLayoutVars>
          <dgm:dir/>
          <dgm:animLvl val="lvl"/>
          <dgm:resizeHandles val="exact"/>
        </dgm:presLayoutVars>
      </dgm:prSet>
      <dgm:spPr/>
    </dgm:pt>
    <dgm:pt modelId="{23F41C22-9001-411A-A57A-F4C8ECD99794}" type="pres">
      <dgm:prSet presAssocID="{DA8F99EC-F6CE-4AA3-ACC1-5100CF4E0BE1}" presName="tSp" presStyleCnt="0"/>
      <dgm:spPr/>
    </dgm:pt>
    <dgm:pt modelId="{E00FD4A8-0B02-4EF6-AC16-A59DD3553C51}" type="pres">
      <dgm:prSet presAssocID="{DA8F99EC-F6CE-4AA3-ACC1-5100CF4E0BE1}" presName="bSp" presStyleCnt="0"/>
      <dgm:spPr/>
    </dgm:pt>
    <dgm:pt modelId="{6C50EF4B-C6D5-4824-BC86-78508439B371}" type="pres">
      <dgm:prSet presAssocID="{DA8F99EC-F6CE-4AA3-ACC1-5100CF4E0BE1}" presName="process" presStyleCnt="0"/>
      <dgm:spPr/>
    </dgm:pt>
    <dgm:pt modelId="{EBB3A33A-9072-449D-A209-0A04343ABDED}" type="pres">
      <dgm:prSet presAssocID="{EBDEB85D-5F99-43AC-8367-ED3175FE74EA}" presName="composite1" presStyleCnt="0"/>
      <dgm:spPr/>
    </dgm:pt>
    <dgm:pt modelId="{A7801BE7-EF97-4294-95F2-B1A1059FAA18}" type="pres">
      <dgm:prSet presAssocID="{EBDEB85D-5F99-43AC-8367-ED3175FE74EA}" presName="dummyNode1" presStyleLbl="node1" presStyleIdx="0" presStyleCnt="2"/>
      <dgm:spPr/>
    </dgm:pt>
    <dgm:pt modelId="{E5ECFD81-36CA-4FA8-9777-8FC6CBCD5385}" type="pres">
      <dgm:prSet presAssocID="{EBDEB85D-5F99-43AC-8367-ED3175FE74EA}" presName="childNode1" presStyleLbl="bgAcc1" presStyleIdx="0" presStyleCnt="2">
        <dgm:presLayoutVars>
          <dgm:bulletEnabled val="1"/>
        </dgm:presLayoutVars>
      </dgm:prSet>
      <dgm:spPr/>
    </dgm:pt>
    <dgm:pt modelId="{40D193CD-3879-4F40-936A-0F524852940E}" type="pres">
      <dgm:prSet presAssocID="{EBDEB85D-5F99-43AC-8367-ED3175FE74EA}" presName="childNode1tx" presStyleLbl="bgAcc1" presStyleIdx="0" presStyleCnt="2">
        <dgm:presLayoutVars>
          <dgm:bulletEnabled val="1"/>
        </dgm:presLayoutVars>
      </dgm:prSet>
      <dgm:spPr/>
    </dgm:pt>
    <dgm:pt modelId="{1E979AE3-3F79-4FA9-9E2B-6196392B2505}" type="pres">
      <dgm:prSet presAssocID="{EBDEB85D-5F99-43AC-8367-ED3175FE74EA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AB50F6-C9EF-4155-BA5F-BF6D173917A4}" type="pres">
      <dgm:prSet presAssocID="{EBDEB85D-5F99-43AC-8367-ED3175FE74EA}" presName="connSite1" presStyleCnt="0"/>
      <dgm:spPr/>
    </dgm:pt>
    <dgm:pt modelId="{17F2A84E-6544-4E2C-9D60-D66EFA674C5D}" type="pres">
      <dgm:prSet presAssocID="{B8844AED-2521-4458-9051-0460A63FE5A1}" presName="Name9" presStyleLbl="sibTrans2D1" presStyleIdx="0" presStyleCnt="1"/>
      <dgm:spPr/>
    </dgm:pt>
    <dgm:pt modelId="{C606B2A4-635D-48D0-A434-80DF4A1F06DA}" type="pres">
      <dgm:prSet presAssocID="{1A82C205-05EC-4AEC-AE10-1916E61AD5EA}" presName="composite2" presStyleCnt="0"/>
      <dgm:spPr/>
    </dgm:pt>
    <dgm:pt modelId="{E2FC9A9E-A0CB-4CD1-B3A7-1CCECA7640B3}" type="pres">
      <dgm:prSet presAssocID="{1A82C205-05EC-4AEC-AE10-1916E61AD5EA}" presName="dummyNode2" presStyleLbl="node1" presStyleIdx="0" presStyleCnt="2"/>
      <dgm:spPr/>
    </dgm:pt>
    <dgm:pt modelId="{2123626B-5786-4A50-AD4A-3928B448327A}" type="pres">
      <dgm:prSet presAssocID="{1A82C205-05EC-4AEC-AE10-1916E61AD5EA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A6F5FC-0964-41C5-A1C6-F5415B8C129F}" type="pres">
      <dgm:prSet presAssocID="{1A82C205-05EC-4AEC-AE10-1916E61AD5EA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D37B9-80A2-439B-B3C2-3171DEE59B3E}" type="pres">
      <dgm:prSet presAssocID="{1A82C205-05EC-4AEC-AE10-1916E61AD5EA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4142E-B264-40EE-A54F-8C567E8337BD}" type="pres">
      <dgm:prSet presAssocID="{1A82C205-05EC-4AEC-AE10-1916E61AD5EA}" presName="connSite2" presStyleCnt="0"/>
      <dgm:spPr/>
    </dgm:pt>
  </dgm:ptLst>
  <dgm:cxnLst>
    <dgm:cxn modelId="{4377B9DE-4DE7-45F9-85FD-421C0E894F95}" type="presOf" srcId="{C2DCD4D1-5665-4069-B181-EA910FD921E4}" destId="{B6A6F5FC-0964-41C5-A1C6-F5415B8C129F}" srcOrd="1" destOrd="1" presId="urn:microsoft.com/office/officeart/2005/8/layout/hProcess4"/>
    <dgm:cxn modelId="{F3CDCBB9-4D95-493D-A1B7-7A6769F706C1}" srcId="{1A82C205-05EC-4AEC-AE10-1916E61AD5EA}" destId="{517156CD-BF6E-4674-A5CB-1835FCCDE317}" srcOrd="0" destOrd="0" parTransId="{7918CADB-A25D-4B0F-8864-A978347DE689}" sibTransId="{98696F84-86B8-4DA5-96EB-972804FEF18C}"/>
    <dgm:cxn modelId="{9ECC52F2-245B-4C2A-A00B-4C9C73DA128C}" type="presOf" srcId="{E9952AF0-F9E2-41FA-B23C-BBF084FFCAF2}" destId="{E5ECFD81-36CA-4FA8-9777-8FC6CBCD5385}" srcOrd="0" destOrd="0" presId="urn:microsoft.com/office/officeart/2005/8/layout/hProcess4"/>
    <dgm:cxn modelId="{A2D5243A-EE8F-4E2B-A74B-5F2CD312E82E}" type="presOf" srcId="{01DEAEB1-4172-4B67-9565-64D8897FAA86}" destId="{E5ECFD81-36CA-4FA8-9777-8FC6CBCD5385}" srcOrd="0" destOrd="1" presId="urn:microsoft.com/office/officeart/2005/8/layout/hProcess4"/>
    <dgm:cxn modelId="{18D27041-8AD1-46ED-8355-5DB547C9841C}" type="presOf" srcId="{517156CD-BF6E-4674-A5CB-1835FCCDE317}" destId="{2123626B-5786-4A50-AD4A-3928B448327A}" srcOrd="0" destOrd="0" presId="urn:microsoft.com/office/officeart/2005/8/layout/hProcess4"/>
    <dgm:cxn modelId="{326CC5A5-0F16-49C3-A98E-F2238D63043F}" srcId="{DA8F99EC-F6CE-4AA3-ACC1-5100CF4E0BE1}" destId="{EBDEB85D-5F99-43AC-8367-ED3175FE74EA}" srcOrd="0" destOrd="0" parTransId="{86EED1CC-2245-4E80-87FB-E1A4B6B88694}" sibTransId="{B8844AED-2521-4458-9051-0460A63FE5A1}"/>
    <dgm:cxn modelId="{9F32DCBC-2BF8-45F9-A868-859653FC8C97}" type="presOf" srcId="{C2DCD4D1-5665-4069-B181-EA910FD921E4}" destId="{2123626B-5786-4A50-AD4A-3928B448327A}" srcOrd="0" destOrd="1" presId="urn:microsoft.com/office/officeart/2005/8/layout/hProcess4"/>
    <dgm:cxn modelId="{25DC5D5A-B049-4247-A65C-D8D54B07C23F}" type="presOf" srcId="{517156CD-BF6E-4674-A5CB-1835FCCDE317}" destId="{B6A6F5FC-0964-41C5-A1C6-F5415B8C129F}" srcOrd="1" destOrd="0" presId="urn:microsoft.com/office/officeart/2005/8/layout/hProcess4"/>
    <dgm:cxn modelId="{84090E3E-53A5-425B-99CF-E0E7803DFA23}" srcId="{1A82C205-05EC-4AEC-AE10-1916E61AD5EA}" destId="{C2DCD4D1-5665-4069-B181-EA910FD921E4}" srcOrd="1" destOrd="0" parTransId="{A7DD0DC7-4CA2-4C57-A831-DB39356374EB}" sibTransId="{38B78CA6-BAD6-475F-89DA-1E401B3B1195}"/>
    <dgm:cxn modelId="{3A5EE717-87E0-413C-80BC-1C527C395D19}" type="presOf" srcId="{DA8F99EC-F6CE-4AA3-ACC1-5100CF4E0BE1}" destId="{869D76FF-7BEB-4478-BD6E-075CDD0FB620}" srcOrd="0" destOrd="0" presId="urn:microsoft.com/office/officeart/2005/8/layout/hProcess4"/>
    <dgm:cxn modelId="{55543DB8-1D29-4245-8EC7-999FB954F30B}" type="presOf" srcId="{1A82C205-05EC-4AEC-AE10-1916E61AD5EA}" destId="{BDED37B9-80A2-439B-B3C2-3171DEE59B3E}" srcOrd="0" destOrd="0" presId="urn:microsoft.com/office/officeart/2005/8/layout/hProcess4"/>
    <dgm:cxn modelId="{2A3AF012-4519-4BEE-8938-0F205F131B5F}" type="presOf" srcId="{01DEAEB1-4172-4B67-9565-64D8897FAA86}" destId="{40D193CD-3879-4F40-936A-0F524852940E}" srcOrd="1" destOrd="1" presId="urn:microsoft.com/office/officeart/2005/8/layout/hProcess4"/>
    <dgm:cxn modelId="{4B3DD8DC-E4EB-4D7A-81BD-BCA6A80FD005}" srcId="{DA8F99EC-F6CE-4AA3-ACC1-5100CF4E0BE1}" destId="{1A82C205-05EC-4AEC-AE10-1916E61AD5EA}" srcOrd="1" destOrd="0" parTransId="{3D40656F-D36A-458A-B2BF-B1CD3A5DF22A}" sibTransId="{FDCD0D0A-36E9-459A-8B53-D0798FB59AAF}"/>
    <dgm:cxn modelId="{B1C67F6B-7A69-41CF-BDD1-9F58A4435D72}" type="presOf" srcId="{B8844AED-2521-4458-9051-0460A63FE5A1}" destId="{17F2A84E-6544-4E2C-9D60-D66EFA674C5D}" srcOrd="0" destOrd="0" presId="urn:microsoft.com/office/officeart/2005/8/layout/hProcess4"/>
    <dgm:cxn modelId="{C2DADBDA-9784-4A35-8579-08DE5EBEA1BA}" type="presOf" srcId="{EBDEB85D-5F99-43AC-8367-ED3175FE74EA}" destId="{1E979AE3-3F79-4FA9-9E2B-6196392B2505}" srcOrd="0" destOrd="0" presId="urn:microsoft.com/office/officeart/2005/8/layout/hProcess4"/>
    <dgm:cxn modelId="{CB1AE2FA-3F19-4B14-B0DF-F87440800486}" srcId="{EBDEB85D-5F99-43AC-8367-ED3175FE74EA}" destId="{E9952AF0-F9E2-41FA-B23C-BBF084FFCAF2}" srcOrd="0" destOrd="0" parTransId="{42FD218C-2026-4329-9B46-A6EC52440C2C}" sibTransId="{8F009C52-1028-4866-9352-CE6BCE3E9F6A}"/>
    <dgm:cxn modelId="{08C01FA6-3DD8-4D76-AACE-440ACB569670}" type="presOf" srcId="{E9952AF0-F9E2-41FA-B23C-BBF084FFCAF2}" destId="{40D193CD-3879-4F40-936A-0F524852940E}" srcOrd="1" destOrd="0" presId="urn:microsoft.com/office/officeart/2005/8/layout/hProcess4"/>
    <dgm:cxn modelId="{EBD5FEE5-2A40-413F-A6E3-E7617E15F8E6}" srcId="{EBDEB85D-5F99-43AC-8367-ED3175FE74EA}" destId="{01DEAEB1-4172-4B67-9565-64D8897FAA86}" srcOrd="1" destOrd="0" parTransId="{85745488-B99D-423A-92B0-F613F1CBA7BF}" sibTransId="{B7F7898F-C939-40CC-B674-A1BA203AF13C}"/>
    <dgm:cxn modelId="{02FCD780-2AF7-4CBA-AF8B-621D4ABD44EC}" type="presParOf" srcId="{869D76FF-7BEB-4478-BD6E-075CDD0FB620}" destId="{23F41C22-9001-411A-A57A-F4C8ECD99794}" srcOrd="0" destOrd="0" presId="urn:microsoft.com/office/officeart/2005/8/layout/hProcess4"/>
    <dgm:cxn modelId="{797FC3EE-DA33-4E68-8DAC-CBCB9B8245B3}" type="presParOf" srcId="{869D76FF-7BEB-4478-BD6E-075CDD0FB620}" destId="{E00FD4A8-0B02-4EF6-AC16-A59DD3553C51}" srcOrd="1" destOrd="0" presId="urn:microsoft.com/office/officeart/2005/8/layout/hProcess4"/>
    <dgm:cxn modelId="{324DB9CD-BDD4-4E15-9867-CA2BEFC800FD}" type="presParOf" srcId="{869D76FF-7BEB-4478-BD6E-075CDD0FB620}" destId="{6C50EF4B-C6D5-4824-BC86-78508439B371}" srcOrd="2" destOrd="0" presId="urn:microsoft.com/office/officeart/2005/8/layout/hProcess4"/>
    <dgm:cxn modelId="{F7EFAAB4-7B34-43B9-8F43-BA2AA6189207}" type="presParOf" srcId="{6C50EF4B-C6D5-4824-BC86-78508439B371}" destId="{EBB3A33A-9072-449D-A209-0A04343ABDED}" srcOrd="0" destOrd="0" presId="urn:microsoft.com/office/officeart/2005/8/layout/hProcess4"/>
    <dgm:cxn modelId="{F85A1204-988D-4D47-9ECB-8B829BE2DF78}" type="presParOf" srcId="{EBB3A33A-9072-449D-A209-0A04343ABDED}" destId="{A7801BE7-EF97-4294-95F2-B1A1059FAA18}" srcOrd="0" destOrd="0" presId="urn:microsoft.com/office/officeart/2005/8/layout/hProcess4"/>
    <dgm:cxn modelId="{5F4C55B3-169B-4618-816B-0195769448B5}" type="presParOf" srcId="{EBB3A33A-9072-449D-A209-0A04343ABDED}" destId="{E5ECFD81-36CA-4FA8-9777-8FC6CBCD5385}" srcOrd="1" destOrd="0" presId="urn:microsoft.com/office/officeart/2005/8/layout/hProcess4"/>
    <dgm:cxn modelId="{3044B4C8-0524-4C29-A0B7-BAA80CDC3861}" type="presParOf" srcId="{EBB3A33A-9072-449D-A209-0A04343ABDED}" destId="{40D193CD-3879-4F40-936A-0F524852940E}" srcOrd="2" destOrd="0" presId="urn:microsoft.com/office/officeart/2005/8/layout/hProcess4"/>
    <dgm:cxn modelId="{F447E022-3F5E-4C12-8E9E-FB300F0A17FF}" type="presParOf" srcId="{EBB3A33A-9072-449D-A209-0A04343ABDED}" destId="{1E979AE3-3F79-4FA9-9E2B-6196392B2505}" srcOrd="3" destOrd="0" presId="urn:microsoft.com/office/officeart/2005/8/layout/hProcess4"/>
    <dgm:cxn modelId="{CEFA65C8-6E5A-4212-84DE-F7257A3F45D7}" type="presParOf" srcId="{EBB3A33A-9072-449D-A209-0A04343ABDED}" destId="{1CAB50F6-C9EF-4155-BA5F-BF6D173917A4}" srcOrd="4" destOrd="0" presId="urn:microsoft.com/office/officeart/2005/8/layout/hProcess4"/>
    <dgm:cxn modelId="{38EE15F7-1147-4E7A-90D7-B56D78447C77}" type="presParOf" srcId="{6C50EF4B-C6D5-4824-BC86-78508439B371}" destId="{17F2A84E-6544-4E2C-9D60-D66EFA674C5D}" srcOrd="1" destOrd="0" presId="urn:microsoft.com/office/officeart/2005/8/layout/hProcess4"/>
    <dgm:cxn modelId="{1EB4E42D-F1A5-44F9-9D71-CCE977715395}" type="presParOf" srcId="{6C50EF4B-C6D5-4824-BC86-78508439B371}" destId="{C606B2A4-635D-48D0-A434-80DF4A1F06DA}" srcOrd="2" destOrd="0" presId="urn:microsoft.com/office/officeart/2005/8/layout/hProcess4"/>
    <dgm:cxn modelId="{DC217537-718C-4AEE-9419-1925519DFD7D}" type="presParOf" srcId="{C606B2A4-635D-48D0-A434-80DF4A1F06DA}" destId="{E2FC9A9E-A0CB-4CD1-B3A7-1CCECA7640B3}" srcOrd="0" destOrd="0" presId="urn:microsoft.com/office/officeart/2005/8/layout/hProcess4"/>
    <dgm:cxn modelId="{24E5C6CD-6FC6-4158-A5D5-83DF5B4B5518}" type="presParOf" srcId="{C606B2A4-635D-48D0-A434-80DF4A1F06DA}" destId="{2123626B-5786-4A50-AD4A-3928B448327A}" srcOrd="1" destOrd="0" presId="urn:microsoft.com/office/officeart/2005/8/layout/hProcess4"/>
    <dgm:cxn modelId="{643A5152-0A77-4012-9954-6E70FE5DC7E8}" type="presParOf" srcId="{C606B2A4-635D-48D0-A434-80DF4A1F06DA}" destId="{B6A6F5FC-0964-41C5-A1C6-F5415B8C129F}" srcOrd="2" destOrd="0" presId="urn:microsoft.com/office/officeart/2005/8/layout/hProcess4"/>
    <dgm:cxn modelId="{2F89ED3B-436F-4D81-924A-4306AC5B65EE}" type="presParOf" srcId="{C606B2A4-635D-48D0-A434-80DF4A1F06DA}" destId="{BDED37B9-80A2-439B-B3C2-3171DEE59B3E}" srcOrd="3" destOrd="0" presId="urn:microsoft.com/office/officeart/2005/8/layout/hProcess4"/>
    <dgm:cxn modelId="{A6BA32E8-70E2-40F6-9081-AA728CBB53B3}" type="presParOf" srcId="{C606B2A4-635D-48D0-A434-80DF4A1F06DA}" destId="{C904142E-B264-40EE-A54F-8C567E8337B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3D6E70-4C4D-44A1-84D5-61AD17D708F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3F39BC89-A26F-4F7E-B4B6-251AAEA5B521}">
      <dgm:prSet phldrT="[Texte]"/>
      <dgm:spPr/>
      <dgm:t>
        <a:bodyPr/>
        <a:lstStyle/>
        <a:p>
          <a:r>
            <a:rPr lang="fr-FR" dirty="0" smtClean="0"/>
            <a:t>Calcul des confiances et extraction des règles intéressantes</a:t>
          </a:r>
          <a:endParaRPr lang="fr-FR" dirty="0"/>
        </a:p>
      </dgm:t>
    </dgm:pt>
    <dgm:pt modelId="{2E8A2B79-C40C-4DF0-A834-5AAD471D785C}" type="parTrans" cxnId="{54191FBF-4814-439D-A7A3-DFC8E0FD9F32}">
      <dgm:prSet/>
      <dgm:spPr/>
    </dgm:pt>
    <dgm:pt modelId="{9B2363AF-557F-4E90-B257-80CBAD99EE94}" type="sibTrans" cxnId="{54191FBF-4814-439D-A7A3-DFC8E0FD9F32}">
      <dgm:prSet/>
      <dgm:spPr/>
    </dgm:pt>
    <dgm:pt modelId="{966BBE11-236D-4D14-AB5D-FBA22B3763E9}">
      <dgm:prSet phldrT="[Texte]"/>
      <dgm:spPr/>
      <dgm:t>
        <a:bodyPr/>
        <a:lstStyle/>
        <a:p>
          <a:r>
            <a:rPr lang="fr-FR" dirty="0" smtClean="0"/>
            <a:t>Génération des règles</a:t>
          </a:r>
          <a:endParaRPr lang="fr-FR" dirty="0"/>
        </a:p>
      </dgm:t>
    </dgm:pt>
    <dgm:pt modelId="{B981E57F-D968-4591-8A82-3E0DB2C6E8D4}" type="parTrans" cxnId="{CDB542E2-C85C-4F39-BEB2-05AFDECE2AAD}">
      <dgm:prSet/>
      <dgm:spPr/>
    </dgm:pt>
    <dgm:pt modelId="{B6CED150-9E65-4BCC-B282-4115694C4A43}" type="sibTrans" cxnId="{CDB542E2-C85C-4F39-BEB2-05AFDECE2AAD}">
      <dgm:prSet/>
      <dgm:spPr/>
    </dgm:pt>
    <dgm:pt modelId="{B14A87E8-F64D-4EB2-9040-DAB75779F3FB}">
      <dgm:prSet phldrT="[Texte]"/>
      <dgm:spPr/>
      <dgm:t>
        <a:bodyPr/>
        <a:lstStyle/>
        <a:p>
          <a:r>
            <a:rPr lang="fr-FR" dirty="0" smtClean="0"/>
            <a:t>Recherche des fréquents</a:t>
          </a:r>
          <a:endParaRPr lang="fr-FR" dirty="0"/>
        </a:p>
      </dgm:t>
    </dgm:pt>
    <dgm:pt modelId="{3249B02B-3DA6-4077-97B5-C90B5BDE0DBC}" type="parTrans" cxnId="{44FD928F-5E35-4F4E-9062-F58F576DF6E4}">
      <dgm:prSet/>
      <dgm:spPr/>
    </dgm:pt>
    <dgm:pt modelId="{1033C50D-EC3E-4B4B-879A-FE1E57CF9429}" type="sibTrans" cxnId="{44FD928F-5E35-4F4E-9062-F58F576DF6E4}">
      <dgm:prSet/>
      <dgm:spPr/>
    </dgm:pt>
    <dgm:pt modelId="{FEF86591-AD60-4CDB-B040-35DD9F96CD22}" type="pres">
      <dgm:prSet presAssocID="{583D6E70-4C4D-44A1-84D5-61AD17D708F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51BD24F-BC5A-43CD-AFF2-19E8DD046A5B}" type="pres">
      <dgm:prSet presAssocID="{3F39BC89-A26F-4F7E-B4B6-251AAEA5B521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1544D5-54A9-4E3F-BA4F-CFD0BB6E52FB}" type="pres">
      <dgm:prSet presAssocID="{3F39BC89-A26F-4F7E-B4B6-251AAEA5B521}" presName="gear1srcNode" presStyleLbl="node1" presStyleIdx="0" presStyleCnt="3"/>
      <dgm:spPr/>
    </dgm:pt>
    <dgm:pt modelId="{733A5322-BAF6-4F6D-9728-01EF418C46C0}" type="pres">
      <dgm:prSet presAssocID="{3F39BC89-A26F-4F7E-B4B6-251AAEA5B521}" presName="gear1dstNode" presStyleLbl="node1" presStyleIdx="0" presStyleCnt="3"/>
      <dgm:spPr/>
    </dgm:pt>
    <dgm:pt modelId="{74CB446F-D7DC-4287-B4C6-4174CF3A6DBE}" type="pres">
      <dgm:prSet presAssocID="{966BBE11-236D-4D14-AB5D-FBA22B3763E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9661B8-D6CA-4D72-97AB-F77BE5BAB91F}" type="pres">
      <dgm:prSet presAssocID="{966BBE11-236D-4D14-AB5D-FBA22B3763E9}" presName="gear2srcNode" presStyleLbl="node1" presStyleIdx="1" presStyleCnt="3"/>
      <dgm:spPr/>
    </dgm:pt>
    <dgm:pt modelId="{62AB3B64-B6FC-43DA-AF6B-06F718B46D72}" type="pres">
      <dgm:prSet presAssocID="{966BBE11-236D-4D14-AB5D-FBA22B3763E9}" presName="gear2dstNode" presStyleLbl="node1" presStyleIdx="1" presStyleCnt="3"/>
      <dgm:spPr/>
    </dgm:pt>
    <dgm:pt modelId="{91E37337-A8B6-4428-A53E-5B4FA1244534}" type="pres">
      <dgm:prSet presAssocID="{B14A87E8-F64D-4EB2-9040-DAB75779F3FB}" presName="gear3" presStyleLbl="node1" presStyleIdx="2" presStyleCnt="3"/>
      <dgm:spPr/>
      <dgm:t>
        <a:bodyPr/>
        <a:lstStyle/>
        <a:p>
          <a:endParaRPr lang="fr-FR"/>
        </a:p>
      </dgm:t>
    </dgm:pt>
    <dgm:pt modelId="{15DC1A8F-251B-4543-B72F-A334E96B0B0B}" type="pres">
      <dgm:prSet presAssocID="{B14A87E8-F64D-4EB2-9040-DAB75779F3F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258E1E-98AD-410F-999F-B8866C944B85}" type="pres">
      <dgm:prSet presAssocID="{B14A87E8-F64D-4EB2-9040-DAB75779F3FB}" presName="gear3srcNode" presStyleLbl="node1" presStyleIdx="2" presStyleCnt="3"/>
      <dgm:spPr/>
    </dgm:pt>
    <dgm:pt modelId="{B79346BD-D4D3-4FB5-B7ED-A9AC81A8288C}" type="pres">
      <dgm:prSet presAssocID="{B14A87E8-F64D-4EB2-9040-DAB75779F3FB}" presName="gear3dstNode" presStyleLbl="node1" presStyleIdx="2" presStyleCnt="3"/>
      <dgm:spPr/>
    </dgm:pt>
    <dgm:pt modelId="{0B72DE6E-A6FE-42CD-9354-808F30616A95}" type="pres">
      <dgm:prSet presAssocID="{9B2363AF-557F-4E90-B257-80CBAD99EE94}" presName="connector1" presStyleLbl="sibTrans2D1" presStyleIdx="0" presStyleCnt="3"/>
      <dgm:spPr/>
    </dgm:pt>
    <dgm:pt modelId="{3D452688-FFC0-4B66-88DA-58FC03FBF813}" type="pres">
      <dgm:prSet presAssocID="{B6CED150-9E65-4BCC-B282-4115694C4A43}" presName="connector2" presStyleLbl="sibTrans2D1" presStyleIdx="1" presStyleCnt="3"/>
      <dgm:spPr/>
    </dgm:pt>
    <dgm:pt modelId="{8CBEE71C-FFD3-42EE-8BD8-02C853016C5F}" type="pres">
      <dgm:prSet presAssocID="{1033C50D-EC3E-4B4B-879A-FE1E57CF9429}" presName="connector3" presStyleLbl="sibTrans2D1" presStyleIdx="2" presStyleCnt="3"/>
      <dgm:spPr/>
    </dgm:pt>
  </dgm:ptLst>
  <dgm:cxnLst>
    <dgm:cxn modelId="{101C74AC-4E43-438B-A163-AE429B8B11A9}" type="presOf" srcId="{3F39BC89-A26F-4F7E-B4B6-251AAEA5B521}" destId="{733A5322-BAF6-4F6D-9728-01EF418C46C0}" srcOrd="2" destOrd="0" presId="urn:microsoft.com/office/officeart/2005/8/layout/gear1"/>
    <dgm:cxn modelId="{EA3D2F15-E094-438C-B8F3-331EA0DDD2D5}" type="presOf" srcId="{966BBE11-236D-4D14-AB5D-FBA22B3763E9}" destId="{74CB446F-D7DC-4287-B4C6-4174CF3A6DBE}" srcOrd="0" destOrd="0" presId="urn:microsoft.com/office/officeart/2005/8/layout/gear1"/>
    <dgm:cxn modelId="{CDB542E2-C85C-4F39-BEB2-05AFDECE2AAD}" srcId="{583D6E70-4C4D-44A1-84D5-61AD17D708F6}" destId="{966BBE11-236D-4D14-AB5D-FBA22B3763E9}" srcOrd="1" destOrd="0" parTransId="{B981E57F-D968-4591-8A82-3E0DB2C6E8D4}" sibTransId="{B6CED150-9E65-4BCC-B282-4115694C4A43}"/>
    <dgm:cxn modelId="{902D2A00-ADD3-43BD-8EB3-5EFD92D7F86A}" type="presOf" srcId="{9B2363AF-557F-4E90-B257-80CBAD99EE94}" destId="{0B72DE6E-A6FE-42CD-9354-808F30616A95}" srcOrd="0" destOrd="0" presId="urn:microsoft.com/office/officeart/2005/8/layout/gear1"/>
    <dgm:cxn modelId="{AE3CAFD8-87ED-4EF3-BA49-EA8299F5E216}" type="presOf" srcId="{966BBE11-236D-4D14-AB5D-FBA22B3763E9}" destId="{62AB3B64-B6FC-43DA-AF6B-06F718B46D72}" srcOrd="2" destOrd="0" presId="urn:microsoft.com/office/officeart/2005/8/layout/gear1"/>
    <dgm:cxn modelId="{F8A7CCB4-30F0-431F-A823-519D515FDE29}" type="presOf" srcId="{B6CED150-9E65-4BCC-B282-4115694C4A43}" destId="{3D452688-FFC0-4B66-88DA-58FC03FBF813}" srcOrd="0" destOrd="0" presId="urn:microsoft.com/office/officeart/2005/8/layout/gear1"/>
    <dgm:cxn modelId="{10895DAE-89A3-4F22-A104-454A008D7A2B}" type="presOf" srcId="{B14A87E8-F64D-4EB2-9040-DAB75779F3FB}" destId="{F6258E1E-98AD-410F-999F-B8866C944B85}" srcOrd="2" destOrd="0" presId="urn:microsoft.com/office/officeart/2005/8/layout/gear1"/>
    <dgm:cxn modelId="{02503591-0D2F-44D2-BB60-2E3F68ABAEAF}" type="presOf" srcId="{B14A87E8-F64D-4EB2-9040-DAB75779F3FB}" destId="{B79346BD-D4D3-4FB5-B7ED-A9AC81A8288C}" srcOrd="3" destOrd="0" presId="urn:microsoft.com/office/officeart/2005/8/layout/gear1"/>
    <dgm:cxn modelId="{F051E74D-4220-4EF0-83D0-28DBDDEF7435}" type="presOf" srcId="{B14A87E8-F64D-4EB2-9040-DAB75779F3FB}" destId="{15DC1A8F-251B-4543-B72F-A334E96B0B0B}" srcOrd="1" destOrd="0" presId="urn:microsoft.com/office/officeart/2005/8/layout/gear1"/>
    <dgm:cxn modelId="{3007D38B-238A-42FF-ADE3-16D2E0780F90}" type="presOf" srcId="{3F39BC89-A26F-4F7E-B4B6-251AAEA5B521}" destId="{E51BD24F-BC5A-43CD-AFF2-19E8DD046A5B}" srcOrd="0" destOrd="0" presId="urn:microsoft.com/office/officeart/2005/8/layout/gear1"/>
    <dgm:cxn modelId="{44FD928F-5E35-4F4E-9062-F58F576DF6E4}" srcId="{583D6E70-4C4D-44A1-84D5-61AD17D708F6}" destId="{B14A87E8-F64D-4EB2-9040-DAB75779F3FB}" srcOrd="2" destOrd="0" parTransId="{3249B02B-3DA6-4077-97B5-C90B5BDE0DBC}" sibTransId="{1033C50D-EC3E-4B4B-879A-FE1E57CF9429}"/>
    <dgm:cxn modelId="{D9E703F2-7145-4790-AFB7-F8FBE72C5384}" type="presOf" srcId="{B14A87E8-F64D-4EB2-9040-DAB75779F3FB}" destId="{91E37337-A8B6-4428-A53E-5B4FA1244534}" srcOrd="0" destOrd="0" presId="urn:microsoft.com/office/officeart/2005/8/layout/gear1"/>
    <dgm:cxn modelId="{106E65E5-3C77-4F3A-AD68-08EC17E7D522}" type="presOf" srcId="{1033C50D-EC3E-4B4B-879A-FE1E57CF9429}" destId="{8CBEE71C-FFD3-42EE-8BD8-02C853016C5F}" srcOrd="0" destOrd="0" presId="urn:microsoft.com/office/officeart/2005/8/layout/gear1"/>
    <dgm:cxn modelId="{97237244-6638-4D88-94EB-AE83693CA1F8}" type="presOf" srcId="{583D6E70-4C4D-44A1-84D5-61AD17D708F6}" destId="{FEF86591-AD60-4CDB-B040-35DD9F96CD22}" srcOrd="0" destOrd="0" presId="urn:microsoft.com/office/officeart/2005/8/layout/gear1"/>
    <dgm:cxn modelId="{B6EE215D-6DDB-467D-BB27-BE5077E7DDD1}" type="presOf" srcId="{3F39BC89-A26F-4F7E-B4B6-251AAEA5B521}" destId="{191544D5-54A9-4E3F-BA4F-CFD0BB6E52FB}" srcOrd="1" destOrd="0" presId="urn:microsoft.com/office/officeart/2005/8/layout/gear1"/>
    <dgm:cxn modelId="{F6B00F52-3FE6-4ED9-9FA9-6A5FA86F20B0}" type="presOf" srcId="{966BBE11-236D-4D14-AB5D-FBA22B3763E9}" destId="{389661B8-D6CA-4D72-97AB-F77BE5BAB91F}" srcOrd="1" destOrd="0" presId="urn:microsoft.com/office/officeart/2005/8/layout/gear1"/>
    <dgm:cxn modelId="{54191FBF-4814-439D-A7A3-DFC8E0FD9F32}" srcId="{583D6E70-4C4D-44A1-84D5-61AD17D708F6}" destId="{3F39BC89-A26F-4F7E-B4B6-251AAEA5B521}" srcOrd="0" destOrd="0" parTransId="{2E8A2B79-C40C-4DF0-A834-5AAD471D785C}" sibTransId="{9B2363AF-557F-4E90-B257-80CBAD99EE94}"/>
    <dgm:cxn modelId="{0F39FF42-A2CA-463E-B414-A57D8F0063D8}" type="presParOf" srcId="{FEF86591-AD60-4CDB-B040-35DD9F96CD22}" destId="{E51BD24F-BC5A-43CD-AFF2-19E8DD046A5B}" srcOrd="0" destOrd="0" presId="urn:microsoft.com/office/officeart/2005/8/layout/gear1"/>
    <dgm:cxn modelId="{5E689726-874D-424B-841D-9398F2542EB6}" type="presParOf" srcId="{FEF86591-AD60-4CDB-B040-35DD9F96CD22}" destId="{191544D5-54A9-4E3F-BA4F-CFD0BB6E52FB}" srcOrd="1" destOrd="0" presId="urn:microsoft.com/office/officeart/2005/8/layout/gear1"/>
    <dgm:cxn modelId="{409404EB-937C-4354-B669-667B1DD8AF8A}" type="presParOf" srcId="{FEF86591-AD60-4CDB-B040-35DD9F96CD22}" destId="{733A5322-BAF6-4F6D-9728-01EF418C46C0}" srcOrd="2" destOrd="0" presId="urn:microsoft.com/office/officeart/2005/8/layout/gear1"/>
    <dgm:cxn modelId="{5B992885-FC97-4D17-9B13-A0D3B751522D}" type="presParOf" srcId="{FEF86591-AD60-4CDB-B040-35DD9F96CD22}" destId="{74CB446F-D7DC-4287-B4C6-4174CF3A6DBE}" srcOrd="3" destOrd="0" presId="urn:microsoft.com/office/officeart/2005/8/layout/gear1"/>
    <dgm:cxn modelId="{666D5EA6-0189-45EA-AA00-7CFDB84874F3}" type="presParOf" srcId="{FEF86591-AD60-4CDB-B040-35DD9F96CD22}" destId="{389661B8-D6CA-4D72-97AB-F77BE5BAB91F}" srcOrd="4" destOrd="0" presId="urn:microsoft.com/office/officeart/2005/8/layout/gear1"/>
    <dgm:cxn modelId="{89B3D3AA-4B58-44C4-8578-B7866F8C130B}" type="presParOf" srcId="{FEF86591-AD60-4CDB-B040-35DD9F96CD22}" destId="{62AB3B64-B6FC-43DA-AF6B-06F718B46D72}" srcOrd="5" destOrd="0" presId="urn:microsoft.com/office/officeart/2005/8/layout/gear1"/>
    <dgm:cxn modelId="{82FC4DE7-9EF7-41AA-AB40-5C17A26A1505}" type="presParOf" srcId="{FEF86591-AD60-4CDB-B040-35DD9F96CD22}" destId="{91E37337-A8B6-4428-A53E-5B4FA1244534}" srcOrd="6" destOrd="0" presId="urn:microsoft.com/office/officeart/2005/8/layout/gear1"/>
    <dgm:cxn modelId="{B06207B6-78E2-448B-913C-1A5D6A7C69D8}" type="presParOf" srcId="{FEF86591-AD60-4CDB-B040-35DD9F96CD22}" destId="{15DC1A8F-251B-4543-B72F-A334E96B0B0B}" srcOrd="7" destOrd="0" presId="urn:microsoft.com/office/officeart/2005/8/layout/gear1"/>
    <dgm:cxn modelId="{B3A6FB3B-9D3A-4C14-91BF-4FD775011911}" type="presParOf" srcId="{FEF86591-AD60-4CDB-B040-35DD9F96CD22}" destId="{F6258E1E-98AD-410F-999F-B8866C944B85}" srcOrd="8" destOrd="0" presId="urn:microsoft.com/office/officeart/2005/8/layout/gear1"/>
    <dgm:cxn modelId="{71D6420D-0A23-4AD9-BF22-0533EE588AFA}" type="presParOf" srcId="{FEF86591-AD60-4CDB-B040-35DD9F96CD22}" destId="{B79346BD-D4D3-4FB5-B7ED-A9AC81A8288C}" srcOrd="9" destOrd="0" presId="urn:microsoft.com/office/officeart/2005/8/layout/gear1"/>
    <dgm:cxn modelId="{29899566-77FE-49F3-B6BA-405C8F725A93}" type="presParOf" srcId="{FEF86591-AD60-4CDB-B040-35DD9F96CD22}" destId="{0B72DE6E-A6FE-42CD-9354-808F30616A95}" srcOrd="10" destOrd="0" presId="urn:microsoft.com/office/officeart/2005/8/layout/gear1"/>
    <dgm:cxn modelId="{65D3759A-A03A-4029-A43A-A8237A7A8D86}" type="presParOf" srcId="{FEF86591-AD60-4CDB-B040-35DD9F96CD22}" destId="{3D452688-FFC0-4B66-88DA-58FC03FBF813}" srcOrd="11" destOrd="0" presId="urn:microsoft.com/office/officeart/2005/8/layout/gear1"/>
    <dgm:cxn modelId="{0BD26D1B-F0C6-4389-B487-3B4FCBB4E3E5}" type="presParOf" srcId="{FEF86591-AD60-4CDB-B040-35DD9F96CD22}" destId="{8CBEE71C-FFD3-42EE-8BD8-02C853016C5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FDDB18-9E6D-4348-B728-AA0CE626DC8D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Interface graphique</a:t>
          </a:r>
          <a:endParaRPr lang="fr-FR" sz="2800" kern="1200" dirty="0"/>
        </a:p>
      </dsp:txBody>
      <dsp:txXfrm>
        <a:off x="2153920" y="477519"/>
        <a:ext cx="1788160" cy="1097280"/>
      </dsp:txXfrm>
    </dsp:sp>
    <dsp:sp modelId="{49ACE923-D80E-427F-9778-16F36B7A0BE9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Modèle et CAD</a:t>
          </a:r>
          <a:endParaRPr lang="fr-FR" sz="2800" kern="1200" dirty="0"/>
        </a:p>
      </dsp:txBody>
      <dsp:txXfrm>
        <a:off x="3454400" y="2204720"/>
        <a:ext cx="1463040" cy="1341120"/>
      </dsp:txXfrm>
    </dsp:sp>
    <dsp:sp modelId="{EE94DFC2-BC3C-4A9A-A4F4-991B9F9B80B3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Base de données</a:t>
          </a:r>
          <a:endParaRPr lang="fr-FR" sz="2800" kern="1200" dirty="0"/>
        </a:p>
      </dsp:txBody>
      <dsp:txXfrm>
        <a:off x="1178560" y="2204720"/>
        <a:ext cx="1463040" cy="13411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FDDB18-9E6D-4348-B728-AA0CE626DC8D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accent3">
            <a:lumMod val="60000"/>
            <a:lumOff val="40000"/>
            <a:alpha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Interface graphique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rgbClr val="00B050"/>
              </a:solidFill>
            </a:rPr>
            <a:t>Java / SWT</a:t>
          </a:r>
          <a:endParaRPr lang="fr-FR" sz="1800" b="1" kern="1200" dirty="0">
            <a:solidFill>
              <a:srgbClr val="00B050"/>
            </a:solidFill>
          </a:endParaRPr>
        </a:p>
      </dsp:txBody>
      <dsp:txXfrm>
        <a:off x="2153920" y="477519"/>
        <a:ext cx="1788160" cy="1097280"/>
      </dsp:txXfrm>
    </dsp:sp>
    <dsp:sp modelId="{49ACE923-D80E-427F-9778-16F36B7A0BE9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accent3">
            <a:lumMod val="60000"/>
            <a:lumOff val="40000"/>
            <a:alpha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Modèle et CAD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rgbClr val="00B050"/>
              </a:solidFill>
            </a:rPr>
            <a:t>Java</a:t>
          </a:r>
          <a:endParaRPr lang="fr-FR" sz="1800" b="1" kern="1200" dirty="0">
            <a:solidFill>
              <a:srgbClr val="00B050"/>
            </a:solidFill>
          </a:endParaRPr>
        </a:p>
      </dsp:txBody>
      <dsp:txXfrm>
        <a:off x="3454400" y="2204720"/>
        <a:ext cx="1463040" cy="1341120"/>
      </dsp:txXfrm>
    </dsp:sp>
    <dsp:sp modelId="{EE94DFC2-BC3C-4A9A-A4F4-991B9F9B80B3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Base de données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accent3"/>
              </a:solidFill>
            </a:rPr>
            <a:t>MySQL</a:t>
          </a:r>
          <a:endParaRPr lang="fr-FR" sz="1800" b="1" kern="1200" dirty="0">
            <a:solidFill>
              <a:schemeClr val="accent3"/>
            </a:solidFill>
          </a:endParaRPr>
        </a:p>
      </dsp:txBody>
      <dsp:txXfrm>
        <a:off x="1178560" y="2204720"/>
        <a:ext cx="1463040" cy="13411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ECFD81-36CA-4FA8-9777-8FC6CBCD5385}">
      <dsp:nvSpPr>
        <dsp:cNvPr id="0" name=""/>
        <dsp:cNvSpPr/>
      </dsp:nvSpPr>
      <dsp:spPr>
        <a:xfrm>
          <a:off x="921472" y="1154120"/>
          <a:ext cx="2688828" cy="2217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Saisie des seuils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Choix de la table</a:t>
          </a:r>
          <a:endParaRPr lang="fr-FR" sz="1700" kern="1200" dirty="0"/>
        </a:p>
      </dsp:txBody>
      <dsp:txXfrm>
        <a:off x="921472" y="1154120"/>
        <a:ext cx="2688828" cy="1742495"/>
      </dsp:txXfrm>
    </dsp:sp>
    <dsp:sp modelId="{17F2A84E-6544-4E2C-9D60-D66EFA674C5D}">
      <dsp:nvSpPr>
        <dsp:cNvPr id="0" name=""/>
        <dsp:cNvSpPr/>
      </dsp:nvSpPr>
      <dsp:spPr>
        <a:xfrm>
          <a:off x="2442787" y="1719172"/>
          <a:ext cx="2910825" cy="2910825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79AE3-3F79-4FA9-9E2B-6196392B2505}">
      <dsp:nvSpPr>
        <dsp:cNvPr id="0" name=""/>
        <dsp:cNvSpPr/>
      </dsp:nvSpPr>
      <dsp:spPr>
        <a:xfrm>
          <a:off x="1518989" y="2896615"/>
          <a:ext cx="2390070" cy="95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Calculs des règles par le modèle</a:t>
          </a:r>
        </a:p>
      </dsp:txBody>
      <dsp:txXfrm>
        <a:off x="1518989" y="2896615"/>
        <a:ext cx="2390070" cy="950452"/>
      </dsp:txXfrm>
    </dsp:sp>
    <dsp:sp modelId="{2123626B-5786-4A50-AD4A-3928B448327A}">
      <dsp:nvSpPr>
        <dsp:cNvPr id="0" name=""/>
        <dsp:cNvSpPr/>
      </dsp:nvSpPr>
      <dsp:spPr>
        <a:xfrm>
          <a:off x="4320540" y="1154120"/>
          <a:ext cx="2688828" cy="2217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Affichage des ensembles fréquents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Affichage des règles d’associations intéressantes</a:t>
          </a:r>
          <a:endParaRPr lang="fr-FR" sz="1700" kern="1200" dirty="0"/>
        </a:p>
      </dsp:txBody>
      <dsp:txXfrm>
        <a:off x="4320540" y="1629346"/>
        <a:ext cx="2688828" cy="1742495"/>
      </dsp:txXfrm>
    </dsp:sp>
    <dsp:sp modelId="{BDED37B9-80A2-439B-B3C2-3171DEE59B3E}">
      <dsp:nvSpPr>
        <dsp:cNvPr id="0" name=""/>
        <dsp:cNvSpPr/>
      </dsp:nvSpPr>
      <dsp:spPr>
        <a:xfrm>
          <a:off x="4918057" y="678894"/>
          <a:ext cx="2390070" cy="95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Affichage des résultats</a:t>
          </a:r>
          <a:endParaRPr lang="fr-FR" sz="2000" kern="1200" dirty="0"/>
        </a:p>
      </dsp:txBody>
      <dsp:txXfrm>
        <a:off x="4918057" y="678894"/>
        <a:ext cx="2390070" cy="95045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1BD24F-BC5A-43CD-AFF2-19E8DD046A5B}">
      <dsp:nvSpPr>
        <dsp:cNvPr id="0" name=""/>
        <dsp:cNvSpPr/>
      </dsp:nvSpPr>
      <dsp:spPr>
        <a:xfrm>
          <a:off x="3888501" y="2036682"/>
          <a:ext cx="2489279" cy="248927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Calcul des confiances et extraction des règles intéressantes</a:t>
          </a:r>
          <a:endParaRPr lang="fr-FR" sz="1200" kern="1200" dirty="0"/>
        </a:p>
      </dsp:txBody>
      <dsp:txXfrm>
        <a:off x="3888501" y="2036682"/>
        <a:ext cx="2489279" cy="2489279"/>
      </dsp:txXfrm>
    </dsp:sp>
    <dsp:sp modelId="{74CB446F-D7DC-4287-B4C6-4174CF3A6DBE}">
      <dsp:nvSpPr>
        <dsp:cNvPr id="0" name=""/>
        <dsp:cNvSpPr/>
      </dsp:nvSpPr>
      <dsp:spPr>
        <a:xfrm>
          <a:off x="2440194" y="1448307"/>
          <a:ext cx="1810384" cy="181038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Génération des règles</a:t>
          </a:r>
          <a:endParaRPr lang="fr-FR" sz="1200" kern="1200" dirty="0"/>
        </a:p>
      </dsp:txBody>
      <dsp:txXfrm>
        <a:off x="2440194" y="1448307"/>
        <a:ext cx="1810384" cy="1810384"/>
      </dsp:txXfrm>
    </dsp:sp>
    <dsp:sp modelId="{91E37337-A8B6-4428-A53E-5B4FA1244534}">
      <dsp:nvSpPr>
        <dsp:cNvPr id="0" name=""/>
        <dsp:cNvSpPr/>
      </dsp:nvSpPr>
      <dsp:spPr>
        <a:xfrm rot="20700000">
          <a:off x="3454194" y="199327"/>
          <a:ext cx="1773807" cy="177380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Recherche des fréquents</a:t>
          </a:r>
          <a:endParaRPr lang="fr-FR" sz="1200" kern="1200" dirty="0"/>
        </a:p>
      </dsp:txBody>
      <dsp:txXfrm>
        <a:off x="3843242" y="588375"/>
        <a:ext cx="995711" cy="995711"/>
      </dsp:txXfrm>
    </dsp:sp>
    <dsp:sp modelId="{0B72DE6E-A6FE-42CD-9354-808F30616A95}">
      <dsp:nvSpPr>
        <dsp:cNvPr id="0" name=""/>
        <dsp:cNvSpPr/>
      </dsp:nvSpPr>
      <dsp:spPr>
        <a:xfrm>
          <a:off x="3700747" y="1658974"/>
          <a:ext cx="3186277" cy="3186277"/>
        </a:xfrm>
        <a:prstGeom prst="circularArrow">
          <a:avLst>
            <a:gd name="adj1" fmla="val 4687"/>
            <a:gd name="adj2" fmla="val 299029"/>
            <a:gd name="adj3" fmla="val 2523572"/>
            <a:gd name="adj4" fmla="val 1584541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52688-FFC0-4B66-88DA-58FC03FBF813}">
      <dsp:nvSpPr>
        <dsp:cNvPr id="0" name=""/>
        <dsp:cNvSpPr/>
      </dsp:nvSpPr>
      <dsp:spPr>
        <a:xfrm>
          <a:off x="2119578" y="1046314"/>
          <a:ext cx="2315029" cy="23150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EE71C-FFD3-42EE-8BD8-02C853016C5F}">
      <dsp:nvSpPr>
        <dsp:cNvPr id="0" name=""/>
        <dsp:cNvSpPr/>
      </dsp:nvSpPr>
      <dsp:spPr>
        <a:xfrm>
          <a:off x="3043894" y="-190626"/>
          <a:ext cx="2496068" cy="24960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AAFCBB-DB38-41F5-BC69-A4F0C26DC73A}" type="datetimeFigureOut">
              <a:rPr lang="fr-FR" smtClean="0"/>
              <a:t>19/01/2011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A6FB64-6B0D-416D-97C5-CB77EEC534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AFCBB-DB38-41F5-BC69-A4F0C26DC73A}" type="datetimeFigureOut">
              <a:rPr lang="fr-FR" smtClean="0"/>
              <a:t>19/01/2011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AFCBB-DB38-41F5-BC69-A4F0C26DC73A}" type="datetimeFigureOut">
              <a:rPr lang="fr-FR" smtClean="0"/>
              <a:t>19/01/2011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AFCBB-DB38-41F5-BC69-A4F0C26DC73A}" type="datetimeFigureOut">
              <a:rPr lang="fr-FR" smtClean="0"/>
              <a:t>19/01/2011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AFCBB-DB38-41F5-BC69-A4F0C26DC73A}" type="datetimeFigureOut">
              <a:rPr lang="fr-FR" smtClean="0"/>
              <a:t>19/01/2011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AFCBB-DB38-41F5-BC69-A4F0C26DC73A}" type="datetimeFigureOut">
              <a:rPr lang="fr-FR" smtClean="0"/>
              <a:t>19/01/2011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AFCBB-DB38-41F5-BC69-A4F0C26DC73A}" type="datetimeFigureOut">
              <a:rPr lang="fr-FR" smtClean="0"/>
              <a:t>19/01/2011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AFCBB-DB38-41F5-BC69-A4F0C26DC73A}" type="datetimeFigureOut">
              <a:rPr lang="fr-FR" smtClean="0"/>
              <a:t>19/01/2011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AAFCBB-DB38-41F5-BC69-A4F0C26DC73A}" type="datetimeFigureOut">
              <a:rPr lang="fr-FR" smtClean="0"/>
              <a:t>19/01/2011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CAAFCBB-DB38-41F5-BC69-A4F0C26DC73A}" type="datetimeFigureOut">
              <a:rPr lang="fr-FR" smtClean="0"/>
              <a:t>19/01/2011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AAFCBB-DB38-41F5-BC69-A4F0C26DC73A}" type="datetimeFigureOut">
              <a:rPr lang="fr-FR" smtClean="0"/>
              <a:t>19/01/2011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A6FB64-6B0D-416D-97C5-CB77EEC53406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CAAFCBB-DB38-41F5-BC69-A4F0C26DC73A}" type="datetimeFigureOut">
              <a:rPr lang="fr-FR" smtClean="0"/>
              <a:t>19/01/2011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9A6FB64-6B0D-416D-97C5-CB77EEC5340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Base de données </a:t>
            </a:r>
            <a:r>
              <a:rPr lang="fr-FR" dirty="0" err="1" smtClean="0"/>
              <a:t>multi-dimensionnelles</a:t>
            </a:r>
            <a:r>
              <a:rPr lang="fr-FR" dirty="0" smtClean="0"/>
              <a:t> et OLAP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numéro 2 : règles d’associations</a:t>
            </a:r>
            <a:br>
              <a:rPr lang="fr-FR" dirty="0" smtClean="0"/>
            </a:br>
            <a:r>
              <a:rPr lang="fr-FR" dirty="0" smtClean="0"/>
              <a:t>Arnaud BRETON et Florian GOUIN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Introduction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Présentation du projet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50000"/>
              </a:lnSpc>
            </a:pPr>
            <a:r>
              <a:rPr lang="fr-FR" dirty="0" smtClean="0"/>
              <a:t>Extraction de règles d’associations intéressantes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Algorithme « </a:t>
            </a:r>
            <a:r>
              <a:rPr lang="fr-FR" dirty="0" err="1" smtClean="0"/>
              <a:t>A-Priori</a:t>
            </a:r>
            <a:r>
              <a:rPr lang="fr-FR" dirty="0" smtClean="0"/>
              <a:t> »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Analyse de performance</a:t>
            </a:r>
          </a:p>
          <a:p>
            <a:pPr lvl="1">
              <a:lnSpc>
                <a:spcPct val="250000"/>
              </a:lnSpc>
            </a:pPr>
            <a:r>
              <a:rPr lang="fr-FR" dirty="0" smtClean="0"/>
              <a:t>Taille de la table</a:t>
            </a:r>
          </a:p>
          <a:p>
            <a:pPr lvl="1">
              <a:lnSpc>
                <a:spcPct val="250000"/>
              </a:lnSpc>
            </a:pPr>
            <a:r>
              <a:rPr lang="fr-FR" dirty="0" smtClean="0"/>
              <a:t>Seuil de support et de confiance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Conception générale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1619672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Choix technologiques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1619672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Zoom sur l’IHM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Zoom sur le modèle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Taille</a:t>
                      </a:r>
                      <a:r>
                        <a:rPr lang="fr-FR" sz="1600" baseline="0" dirty="0" smtClean="0"/>
                        <a:t> / Seuils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de performance : Taille de la table et seuils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</a:t>
            </a:r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</TotalTime>
  <Words>127</Words>
  <Application>Microsoft Office PowerPoint</Application>
  <PresentationFormat>Affichage à l'écran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Rotonde</vt:lpstr>
      <vt:lpstr>Base de données multi-dimensionnelles et OLAP</vt:lpstr>
      <vt:lpstr>Plan</vt:lpstr>
      <vt:lpstr>Introduction</vt:lpstr>
      <vt:lpstr>Présentation du projet : Conception générale</vt:lpstr>
      <vt:lpstr>Présentation du projet : Choix technologiques</vt:lpstr>
      <vt:lpstr>Présentation du projet : Zoom sur l’IHM</vt:lpstr>
      <vt:lpstr>Présentation du projet : Zoom sur le modèle</vt:lpstr>
      <vt:lpstr>Analyse de performance : Taille de la table et seuils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 multi-dimensionnelles et OLAP</dc:title>
  <dc:creator>Arnaud</dc:creator>
  <cp:lastModifiedBy>Arnaud</cp:lastModifiedBy>
  <cp:revision>11</cp:revision>
  <dcterms:created xsi:type="dcterms:W3CDTF">2011-01-19T17:59:47Z</dcterms:created>
  <dcterms:modified xsi:type="dcterms:W3CDTF">2011-01-19T18:37:40Z</dcterms:modified>
</cp:coreProperties>
</file>