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7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33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3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5E06-7D18-4968-8DDC-2A4379E46CEA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5A2E-8D03-4941-B2AE-72CA5CD6D2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3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64" y="12337"/>
            <a:ext cx="3057437" cy="672346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7092601" y="1402954"/>
            <a:ext cx="1307537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400138" y="1264454"/>
            <a:ext cx="3696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 garde la photo, on change le texte (cf.doc </a:t>
            </a:r>
            <a:r>
              <a:rPr lang="fr-FR" sz="1200" dirty="0" err="1" smtClean="0"/>
              <a:t>word</a:t>
            </a:r>
            <a:r>
              <a:rPr lang="fr-FR" sz="1200" dirty="0" smtClean="0"/>
              <a:t> joint)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38392" y="3097069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 supprime ce bloc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286928" y="6361945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 supprime ce bloc</a:t>
            </a:r>
            <a:endParaRPr lang="fr-FR" sz="1200" dirty="0"/>
          </a:p>
        </p:txBody>
      </p:sp>
      <p:cxnSp>
        <p:nvCxnSpPr>
          <p:cNvPr id="17" name="Connecteur droit avec flèche 16"/>
          <p:cNvCxnSpPr>
            <a:endCxn id="12" idx="1"/>
          </p:cNvCxnSpPr>
          <p:nvPr/>
        </p:nvCxnSpPr>
        <p:spPr>
          <a:xfrm>
            <a:off x="7245000" y="3235568"/>
            <a:ext cx="993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259654" y="6518029"/>
            <a:ext cx="993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259654" y="5635869"/>
            <a:ext cx="71496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12369" y="5435014"/>
            <a:ext cx="3704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Julien </a:t>
            </a:r>
            <a:r>
              <a:rPr lang="fr-FR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Tokarz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Charles René </a:t>
            </a:r>
            <a:r>
              <a:rPr lang="fr-FR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Tandé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Thierry </a:t>
            </a:r>
            <a:r>
              <a:rPr lang="fr-FR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Denjean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Alexandra Vernier </a:t>
            </a:r>
            <a:r>
              <a:rPr lang="fr-FR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Bogaert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Philippe </a:t>
            </a:r>
            <a:r>
              <a:rPr lang="fr-FR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Arraou</a:t>
            </a:r>
            <a:r>
              <a:rPr lang="fr-FR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fr-FR" sz="1200" i="1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Gilles a les visuels</a:t>
            </a:r>
            <a:endParaRPr lang="fr-FR" sz="1200" i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950527" y="4726513"/>
            <a:ext cx="71496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665802" y="4636089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On supprime ce bloc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7661169" y="3647270"/>
            <a:ext cx="453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La Web TV de l’expert +logo joint [Titre]</a:t>
            </a:r>
            <a:br>
              <a:rPr lang="fr-FR" sz="1000" dirty="0" smtClean="0"/>
            </a:br>
            <a:r>
              <a:rPr lang="fr-FR" sz="1000" dirty="0" smtClean="0"/>
              <a:t>Stand C14 (cité du Conseil)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Assistez </a:t>
            </a:r>
            <a:r>
              <a:rPr lang="fr-FR" sz="1000" dirty="0"/>
              <a:t>sur le stand </a:t>
            </a:r>
            <a:r>
              <a:rPr lang="fr-FR" sz="1000" dirty="0" smtClean="0"/>
              <a:t>Gan, le jeudi 29 et le vendredi 30 à </a:t>
            </a:r>
            <a:r>
              <a:rPr lang="fr-FR" sz="1000" dirty="0"/>
              <a:t>l’interview d’une série d’experts de renom  qui nous feront part de leur réformes idéales pour les entreprises et leurs dirigeants</a:t>
            </a:r>
            <a:r>
              <a:rPr lang="fr-FR" sz="1000" dirty="0" smtClean="0"/>
              <a:t>. ( on garde la photo de Laurent)</a:t>
            </a:r>
            <a:endParaRPr lang="fr-FR" sz="10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7013401" y="4155101"/>
            <a:ext cx="603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04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COUNIL</dc:creator>
  <cp:lastModifiedBy>Francois COUNIL</cp:lastModifiedBy>
  <cp:revision>4</cp:revision>
  <dcterms:created xsi:type="dcterms:W3CDTF">2016-09-20T05:32:31Z</dcterms:created>
  <dcterms:modified xsi:type="dcterms:W3CDTF">2016-09-20T06:18:16Z</dcterms:modified>
</cp:coreProperties>
</file>