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3" autoAdjust="0"/>
    <p:restoredTop sz="94660"/>
  </p:normalViewPr>
  <p:slideViewPr>
    <p:cSldViewPr snapToGrid="0">
      <p:cViewPr>
        <p:scale>
          <a:sx n="125" d="100"/>
          <a:sy n="125" d="100"/>
        </p:scale>
        <p:origin x="-5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9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38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6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5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1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29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71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5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6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41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7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5A6E-6B97-45B7-A832-E4F027AE7BEB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D77D-F3F3-4A67-A3CA-52DA8576B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" y="483577"/>
            <a:ext cx="2236177" cy="2236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" y="3631222"/>
            <a:ext cx="2242040" cy="22420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24554" y="893884"/>
            <a:ext cx="2013439" cy="1415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 19</a:t>
            </a:r>
          </a:p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224 x 224 x 3 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24554" y="4044461"/>
            <a:ext cx="2013439" cy="1415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 19</a:t>
            </a:r>
          </a:p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224 x 224 x 3 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35394" y="2309447"/>
            <a:ext cx="586153" cy="173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 flipV="1">
            <a:off x="2664069" y="1601665"/>
            <a:ext cx="360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1" idx="1"/>
          </p:cNvCxnSpPr>
          <p:nvPr/>
        </p:nvCxnSpPr>
        <p:spPr>
          <a:xfrm>
            <a:off x="2669932" y="4752242"/>
            <a:ext cx="354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52" idx="0"/>
          </p:cNvCxnSpPr>
          <p:nvPr/>
        </p:nvCxnSpPr>
        <p:spPr>
          <a:xfrm>
            <a:off x="5037993" y="1601665"/>
            <a:ext cx="436684" cy="707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52" idx="2"/>
          </p:cNvCxnSpPr>
          <p:nvPr/>
        </p:nvCxnSpPr>
        <p:spPr>
          <a:xfrm flipV="1">
            <a:off x="5037993" y="4044459"/>
            <a:ext cx="436684" cy="707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2" idx="3"/>
            <a:endCxn id="13" idx="1"/>
          </p:cNvCxnSpPr>
          <p:nvPr/>
        </p:nvCxnSpPr>
        <p:spPr>
          <a:xfrm>
            <a:off x="5793546" y="3176952"/>
            <a:ext cx="14184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44738" y="2309446"/>
            <a:ext cx="556847" cy="173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1" idx="3"/>
            <a:endCxn id="33" idx="1"/>
          </p:cNvCxnSpPr>
          <p:nvPr/>
        </p:nvCxnSpPr>
        <p:spPr>
          <a:xfrm>
            <a:off x="7314618" y="3176951"/>
            <a:ext cx="13012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51" idx="1"/>
          </p:cNvCxnSpPr>
          <p:nvPr/>
        </p:nvCxnSpPr>
        <p:spPr>
          <a:xfrm flipV="1">
            <a:off x="6521547" y="3176951"/>
            <a:ext cx="155332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48710" y="2309445"/>
            <a:ext cx="637739" cy="1735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6" idx="1"/>
          </p:cNvCxnSpPr>
          <p:nvPr/>
        </p:nvCxnSpPr>
        <p:spPr>
          <a:xfrm>
            <a:off x="8786449" y="3176953"/>
            <a:ext cx="1494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935918" y="2309446"/>
            <a:ext cx="298938" cy="1735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24554" y="5933344"/>
            <a:ext cx="1254369" cy="851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Extracteur d’attributs</a:t>
            </a:r>
            <a:endParaRPr lang="en-CA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10809" y="5933344"/>
            <a:ext cx="1063868" cy="85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06563" y="5933344"/>
            <a:ext cx="1521068" cy="851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Normalisation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59517" y="5933344"/>
            <a:ext cx="1538652" cy="8513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convolutive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35086" y="2309446"/>
            <a:ext cx="372205" cy="1735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stCxn id="46" idx="3"/>
            <a:endCxn id="71" idx="1"/>
          </p:cNvCxnSpPr>
          <p:nvPr/>
        </p:nvCxnSpPr>
        <p:spPr>
          <a:xfrm>
            <a:off x="9234856" y="3176953"/>
            <a:ext cx="10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3"/>
          </p:cNvCxnSpPr>
          <p:nvPr/>
        </p:nvCxnSpPr>
        <p:spPr>
          <a:xfrm>
            <a:off x="9707291" y="3176953"/>
            <a:ext cx="284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991578" y="2992285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930055" y="5933344"/>
            <a:ext cx="1493227" cy="8513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dense Softmax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21120" y="6174371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Légende 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33" idx="3"/>
            <a:endCxn id="39" idx="1"/>
          </p:cNvCxnSpPr>
          <p:nvPr/>
        </p:nvCxnSpPr>
        <p:spPr>
          <a:xfrm>
            <a:off x="8001585" y="3176953"/>
            <a:ext cx="147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76879" y="2309443"/>
            <a:ext cx="637739" cy="1735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55807" y="2309444"/>
            <a:ext cx="637739" cy="1735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" y="483577"/>
            <a:ext cx="2236177" cy="2236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" y="3631222"/>
            <a:ext cx="2242040" cy="22420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24554" y="893884"/>
            <a:ext cx="2013439" cy="1415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 19</a:t>
            </a:r>
          </a:p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224 x 224 x 3 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24554" y="4044461"/>
            <a:ext cx="2013439" cy="1415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 19</a:t>
            </a:r>
          </a:p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224 x 224 x 3 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 flipV="1">
            <a:off x="2664069" y="1601665"/>
            <a:ext cx="360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1" idx="1"/>
          </p:cNvCxnSpPr>
          <p:nvPr/>
        </p:nvCxnSpPr>
        <p:spPr>
          <a:xfrm>
            <a:off x="2669932" y="4752242"/>
            <a:ext cx="354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32" idx="1"/>
          </p:cNvCxnSpPr>
          <p:nvPr/>
        </p:nvCxnSpPr>
        <p:spPr>
          <a:xfrm>
            <a:off x="5037993" y="1601665"/>
            <a:ext cx="360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68" idx="1"/>
          </p:cNvCxnSpPr>
          <p:nvPr/>
        </p:nvCxnSpPr>
        <p:spPr>
          <a:xfrm>
            <a:off x="5037993" y="4752242"/>
            <a:ext cx="360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24552" y="5913688"/>
            <a:ext cx="1254369" cy="851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Extracteur d’attributs</a:t>
            </a:r>
            <a:endParaRPr lang="en-CA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10807" y="5913688"/>
            <a:ext cx="1063868" cy="85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06561" y="5913688"/>
            <a:ext cx="1521068" cy="851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Soustraction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65080" y="6142261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Légende 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98478" y="893884"/>
            <a:ext cx="379533" cy="1415562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9515" y="5913688"/>
            <a:ext cx="1541583" cy="851386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dense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32" idx="3"/>
            <a:endCxn id="42" idx="1"/>
          </p:cNvCxnSpPr>
          <p:nvPr/>
        </p:nvCxnSpPr>
        <p:spPr>
          <a:xfrm>
            <a:off x="5778011" y="1601665"/>
            <a:ext cx="111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89015" y="893884"/>
            <a:ext cx="498962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19499" y="893884"/>
            <a:ext cx="379533" cy="1415562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stCxn id="48" idx="3"/>
            <a:endCxn id="50" idx="1"/>
          </p:cNvCxnSpPr>
          <p:nvPr/>
        </p:nvCxnSpPr>
        <p:spPr>
          <a:xfrm>
            <a:off x="6899032" y="1601665"/>
            <a:ext cx="111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10036" y="893884"/>
            <a:ext cx="498962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stCxn id="42" idx="3"/>
            <a:endCxn id="48" idx="1"/>
          </p:cNvCxnSpPr>
          <p:nvPr/>
        </p:nvCxnSpPr>
        <p:spPr>
          <a:xfrm>
            <a:off x="6387977" y="1601665"/>
            <a:ext cx="13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20002" y="893884"/>
            <a:ext cx="379533" cy="1415562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50" idx="3"/>
            <a:endCxn id="54" idx="1"/>
          </p:cNvCxnSpPr>
          <p:nvPr/>
        </p:nvCxnSpPr>
        <p:spPr>
          <a:xfrm>
            <a:off x="7508998" y="1601665"/>
            <a:ext cx="111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398478" y="4044461"/>
            <a:ext cx="379533" cy="1415562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68" idx="3"/>
            <a:endCxn id="74" idx="1"/>
          </p:cNvCxnSpPr>
          <p:nvPr/>
        </p:nvCxnSpPr>
        <p:spPr>
          <a:xfrm>
            <a:off x="5778011" y="4752242"/>
            <a:ext cx="111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889015" y="4044461"/>
            <a:ext cx="498962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19499" y="4044461"/>
            <a:ext cx="379533" cy="1415562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8" idx="1"/>
          </p:cNvCxnSpPr>
          <p:nvPr/>
        </p:nvCxnSpPr>
        <p:spPr>
          <a:xfrm>
            <a:off x="6899032" y="4752242"/>
            <a:ext cx="111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10036" y="4044461"/>
            <a:ext cx="498962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>
            <a:stCxn id="74" idx="3"/>
            <a:endCxn id="75" idx="1"/>
          </p:cNvCxnSpPr>
          <p:nvPr/>
        </p:nvCxnSpPr>
        <p:spPr>
          <a:xfrm>
            <a:off x="6387977" y="4752242"/>
            <a:ext cx="13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620002" y="4044461"/>
            <a:ext cx="379533" cy="1415562"/>
          </a:xfrm>
          <a:prstGeom prst="rect">
            <a:avLst/>
          </a:prstGeom>
          <a:solidFill>
            <a:srgbClr val="B7518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78" idx="3"/>
            <a:endCxn id="80" idx="1"/>
          </p:cNvCxnSpPr>
          <p:nvPr/>
        </p:nvCxnSpPr>
        <p:spPr>
          <a:xfrm>
            <a:off x="7508998" y="4752242"/>
            <a:ext cx="111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673613" y="2484747"/>
            <a:ext cx="1361284" cy="1735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Soustraction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image haut – score image bas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>
            <a:stCxn id="54" idx="3"/>
            <a:endCxn id="83" idx="0"/>
          </p:cNvCxnSpPr>
          <p:nvPr/>
        </p:nvCxnSpPr>
        <p:spPr>
          <a:xfrm>
            <a:off x="7999535" y="1601665"/>
            <a:ext cx="1354720" cy="883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0" idx="3"/>
            <a:endCxn id="83" idx="2"/>
          </p:cNvCxnSpPr>
          <p:nvPr/>
        </p:nvCxnSpPr>
        <p:spPr>
          <a:xfrm flipV="1">
            <a:off x="7999535" y="4219762"/>
            <a:ext cx="1354720" cy="532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 rot="5400000">
            <a:off x="5326857" y="110090"/>
            <a:ext cx="370373" cy="4974981"/>
          </a:xfrm>
          <a:prstGeom prst="rightBrace">
            <a:avLst>
              <a:gd name="adj1" fmla="val 8333"/>
              <a:gd name="adj2" fmla="val 481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ight Brace 90"/>
          <p:cNvSpPr/>
          <p:nvPr/>
        </p:nvSpPr>
        <p:spPr>
          <a:xfrm rot="16200000" flipV="1">
            <a:off x="5326856" y="1291190"/>
            <a:ext cx="370373" cy="4974981"/>
          </a:xfrm>
          <a:prstGeom prst="rightBrace">
            <a:avLst>
              <a:gd name="adj1" fmla="val 8333"/>
              <a:gd name="adj2" fmla="val 481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/>
          <p:cNvSpPr txBox="1"/>
          <p:nvPr/>
        </p:nvSpPr>
        <p:spPr>
          <a:xfrm>
            <a:off x="4569160" y="2990822"/>
            <a:ext cx="2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ScoreCroutiNET »</a:t>
            </a:r>
            <a:endParaRPr lang="en-CA" dirty="0"/>
          </a:p>
        </p:txBody>
      </p:sp>
      <p:sp>
        <p:nvSpPr>
          <p:cNvPr id="94" name="Right Brace 93"/>
          <p:cNvSpPr/>
          <p:nvPr/>
        </p:nvSpPr>
        <p:spPr>
          <a:xfrm rot="5400000">
            <a:off x="9348513" y="3840388"/>
            <a:ext cx="370373" cy="1881734"/>
          </a:xfrm>
          <a:prstGeom prst="rightBrace">
            <a:avLst>
              <a:gd name="adj1" fmla="val 8333"/>
              <a:gd name="adj2" fmla="val 481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/>
          <p:cNvSpPr txBox="1"/>
          <p:nvPr/>
        </p:nvSpPr>
        <p:spPr>
          <a:xfrm>
            <a:off x="8486957" y="5102844"/>
            <a:ext cx="209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Réseau auxiliaire »</a:t>
            </a:r>
            <a:endParaRPr lang="en-CA" dirty="0"/>
          </a:p>
        </p:txBody>
      </p:sp>
      <p:sp>
        <p:nvSpPr>
          <p:cNvPr id="105" name="Rectangle 104"/>
          <p:cNvSpPr/>
          <p:nvPr/>
        </p:nvSpPr>
        <p:spPr>
          <a:xfrm>
            <a:off x="8932984" y="5913688"/>
            <a:ext cx="1541583" cy="851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73458" y="2484747"/>
            <a:ext cx="301109" cy="1735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83" idx="3"/>
            <a:endCxn id="106" idx="1"/>
          </p:cNvCxnSpPr>
          <p:nvPr/>
        </p:nvCxnSpPr>
        <p:spPr>
          <a:xfrm>
            <a:off x="10034897" y="3352255"/>
            <a:ext cx="1385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95386" y="1185861"/>
            <a:ext cx="1790701" cy="1314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Espace</a:t>
            </a:r>
          </a:p>
          <a:p>
            <a:pPr algn="ctr"/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5386" y="4257674"/>
            <a:ext cx="1790700" cy="143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 flipH="1">
            <a:off x="2090736" y="2500311"/>
            <a:ext cx="1" cy="1757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" idx="3"/>
            <a:endCxn id="35" idx="1"/>
          </p:cNvCxnSpPr>
          <p:nvPr/>
        </p:nvCxnSpPr>
        <p:spPr>
          <a:xfrm flipV="1">
            <a:off x="2986086" y="4967286"/>
            <a:ext cx="895350" cy="9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6" y="4076699"/>
            <a:ext cx="1781174" cy="1781174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35" idx="3"/>
            <a:endCxn id="44" idx="1"/>
          </p:cNvCxnSpPr>
          <p:nvPr/>
        </p:nvCxnSpPr>
        <p:spPr>
          <a:xfrm>
            <a:off x="5662610" y="4967286"/>
            <a:ext cx="454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17426" y="4248148"/>
            <a:ext cx="2169324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Mélange de vrais et de fausses photos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8286750" y="4976812"/>
            <a:ext cx="323850" cy="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8" y="4119562"/>
            <a:ext cx="909638" cy="9096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65" y="4119562"/>
            <a:ext cx="909638" cy="90963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8" y="5138737"/>
            <a:ext cx="909638" cy="90963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65" y="5138737"/>
            <a:ext cx="909638" cy="909638"/>
          </a:xfrm>
          <a:prstGeom prst="rect">
            <a:avLst/>
          </a:prstGeom>
        </p:spPr>
      </p:pic>
      <p:cxnSp>
        <p:nvCxnSpPr>
          <p:cNvPr id="96" name="Straight Arrow Connector 95"/>
          <p:cNvCxnSpPr>
            <a:endCxn id="97" idx="2"/>
          </p:cNvCxnSpPr>
          <p:nvPr/>
        </p:nvCxnSpPr>
        <p:spPr>
          <a:xfrm flipH="1" flipV="1">
            <a:off x="9759551" y="2562224"/>
            <a:ext cx="8335" cy="123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864201" y="1123949"/>
            <a:ext cx="1790700" cy="1438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Discriminateur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>
            <a:stCxn id="97" idx="1"/>
          </p:cNvCxnSpPr>
          <p:nvPr/>
        </p:nvCxnSpPr>
        <p:spPr>
          <a:xfrm flipH="1" flipV="1">
            <a:off x="7677150" y="1843086"/>
            <a:ext cx="11870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632973" y="933448"/>
            <a:ext cx="901303" cy="90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Vrai</a:t>
            </a:r>
            <a:endParaRPr lang="en-CA" dirty="0"/>
          </a:p>
        </p:txBody>
      </p:sp>
      <p:sp>
        <p:nvSpPr>
          <p:cNvPr id="108" name="Rectangle 107"/>
          <p:cNvSpPr/>
          <p:nvPr/>
        </p:nvSpPr>
        <p:spPr>
          <a:xfrm>
            <a:off x="5613797" y="933448"/>
            <a:ext cx="901303" cy="90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Faux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632972" y="1933573"/>
            <a:ext cx="901303" cy="90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Vrai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613797" y="1933573"/>
            <a:ext cx="901303" cy="90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Vrai</a:t>
            </a:r>
            <a:endParaRPr lang="en-CA" dirty="0"/>
          </a:p>
        </p:txBody>
      </p:sp>
      <p:cxnSp>
        <p:nvCxnSpPr>
          <p:cNvPr id="100" name="Straight Arrow Connector 99"/>
          <p:cNvCxnSpPr>
            <a:endCxn id="3" idx="0"/>
          </p:cNvCxnSpPr>
          <p:nvPr/>
        </p:nvCxnSpPr>
        <p:spPr>
          <a:xfrm flipH="1">
            <a:off x="2090736" y="1843086"/>
            <a:ext cx="3424239" cy="2414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52" idx="3"/>
            <a:endCxn id="51" idx="1"/>
          </p:cNvCxnSpPr>
          <p:nvPr/>
        </p:nvCxnSpPr>
        <p:spPr>
          <a:xfrm>
            <a:off x="6510196" y="2864154"/>
            <a:ext cx="255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56216" y="1996646"/>
            <a:ext cx="637739" cy="1735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3" idx="1"/>
          </p:cNvCxnSpPr>
          <p:nvPr/>
        </p:nvCxnSpPr>
        <p:spPr>
          <a:xfrm flipV="1">
            <a:off x="8293955" y="2855530"/>
            <a:ext cx="331163" cy="8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91897" y="4509966"/>
            <a:ext cx="1538652" cy="8513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convolutive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62275" y="4754241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Légende 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51" idx="3"/>
            <a:endCxn id="39" idx="1"/>
          </p:cNvCxnSpPr>
          <p:nvPr/>
        </p:nvCxnSpPr>
        <p:spPr>
          <a:xfrm>
            <a:off x="7403038" y="2864154"/>
            <a:ext cx="253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65299" y="1996646"/>
            <a:ext cx="637739" cy="1735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72457" y="1996646"/>
            <a:ext cx="637739" cy="1735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0" y="3384136"/>
            <a:ext cx="1074684" cy="10746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18" y="1252240"/>
            <a:ext cx="3206579" cy="320657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-223059" y="4579333"/>
            <a:ext cx="370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Basse résolution</a:t>
            </a: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Largeur x3</a:t>
            </a: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Hauteur x3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25117" y="4580786"/>
            <a:ext cx="320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résolution</a:t>
            </a: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Largeur x3 -12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auteur x3 -12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7" y="1269484"/>
            <a:ext cx="3189335" cy="3189335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2" idx="0"/>
            <a:endCxn id="50" idx="1"/>
          </p:cNvCxnSpPr>
          <p:nvPr/>
        </p:nvCxnSpPr>
        <p:spPr>
          <a:xfrm flipV="1">
            <a:off x="1630622" y="2864152"/>
            <a:ext cx="789205" cy="51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0" idx="3"/>
            <a:endCxn id="52" idx="1"/>
          </p:cNvCxnSpPr>
          <p:nvPr/>
        </p:nvCxnSpPr>
        <p:spPr>
          <a:xfrm>
            <a:off x="5609162" y="2864152"/>
            <a:ext cx="26329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02583" y="4566327"/>
            <a:ext cx="320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interpolée</a:t>
            </a: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Largeur x3</a:t>
            </a: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Hauteur x3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5863" y="2209198"/>
            <a:ext cx="158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Bi-cubique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70" y="358140"/>
            <a:ext cx="4497705" cy="5996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4940" y="335661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GTX GEFORCE GTX 1080 </a:t>
            </a:r>
            <a:r>
              <a:rPr lang="en-CA" smtClean="0"/>
              <a:t>Ti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7598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144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msawada</dc:creator>
  <cp:lastModifiedBy>msawada</cp:lastModifiedBy>
  <cp:revision>23</cp:revision>
  <dcterms:created xsi:type="dcterms:W3CDTF">2018-08-21T20:07:06Z</dcterms:created>
  <dcterms:modified xsi:type="dcterms:W3CDTF">2018-08-23T18:05:41Z</dcterms:modified>
</cp:coreProperties>
</file>