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97F8-377D-4236-9302-462F0579B562}" type="datetimeFigureOut">
              <a:rPr lang="en-CA" smtClean="0"/>
              <a:t>2018-08-31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02F9-4C1A-4FCD-8D8D-8CFB5410A8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838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97F8-377D-4236-9302-462F0579B562}" type="datetimeFigureOut">
              <a:rPr lang="en-CA" smtClean="0"/>
              <a:t>2018-08-31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02F9-4C1A-4FCD-8D8D-8CFB5410A8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95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97F8-377D-4236-9302-462F0579B562}" type="datetimeFigureOut">
              <a:rPr lang="en-CA" smtClean="0"/>
              <a:t>2018-08-31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02F9-4C1A-4FCD-8D8D-8CFB5410A8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068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97F8-377D-4236-9302-462F0579B562}" type="datetimeFigureOut">
              <a:rPr lang="en-CA" smtClean="0"/>
              <a:t>2018-08-31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02F9-4C1A-4FCD-8D8D-8CFB5410A8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799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97F8-377D-4236-9302-462F0579B562}" type="datetimeFigureOut">
              <a:rPr lang="en-CA" smtClean="0"/>
              <a:t>2018-08-31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02F9-4C1A-4FCD-8D8D-8CFB5410A8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451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97F8-377D-4236-9302-462F0579B562}" type="datetimeFigureOut">
              <a:rPr lang="en-CA" smtClean="0"/>
              <a:t>2018-08-31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02F9-4C1A-4FCD-8D8D-8CFB5410A8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517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97F8-377D-4236-9302-462F0579B562}" type="datetimeFigureOut">
              <a:rPr lang="en-CA" smtClean="0"/>
              <a:t>2018-08-31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02F9-4C1A-4FCD-8D8D-8CFB5410A8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864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97F8-377D-4236-9302-462F0579B562}" type="datetimeFigureOut">
              <a:rPr lang="en-CA" smtClean="0"/>
              <a:t>2018-08-31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02F9-4C1A-4FCD-8D8D-8CFB5410A8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372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97F8-377D-4236-9302-462F0579B562}" type="datetimeFigureOut">
              <a:rPr lang="en-CA" smtClean="0"/>
              <a:t>2018-08-31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02F9-4C1A-4FCD-8D8D-8CFB5410A8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24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97F8-377D-4236-9302-462F0579B562}" type="datetimeFigureOut">
              <a:rPr lang="en-CA" smtClean="0"/>
              <a:t>2018-08-31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02F9-4C1A-4FCD-8D8D-8CFB5410A8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830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97F8-377D-4236-9302-462F0579B562}" type="datetimeFigureOut">
              <a:rPr lang="en-CA" smtClean="0"/>
              <a:t>2018-08-31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02F9-4C1A-4FCD-8D8D-8CFB5410A8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777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697F8-377D-4236-9302-462F0579B562}" type="datetimeFigureOut">
              <a:rPr lang="en-CA" smtClean="0"/>
              <a:t>2018-08-31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E02F9-4C1A-4FCD-8D8D-8CFB5410A8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435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137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msawada</dc:creator>
  <cp:lastModifiedBy>msawada</cp:lastModifiedBy>
  <cp:revision>1</cp:revision>
  <dcterms:created xsi:type="dcterms:W3CDTF">2018-08-31T14:03:27Z</dcterms:created>
  <dcterms:modified xsi:type="dcterms:W3CDTF">2018-08-31T14:03:40Z</dcterms:modified>
</cp:coreProperties>
</file>