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2"/>
  </p:notesMasterIdLst>
  <p:sldIdLst>
    <p:sldId id="281" r:id="rId2"/>
    <p:sldId id="280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5"/>
    <p:restoredTop sz="95153"/>
  </p:normalViewPr>
  <p:slideViewPr>
    <p:cSldViewPr snapToGrid="0" snapToObjects="1">
      <p:cViewPr varScale="1">
        <p:scale>
          <a:sx n="96" d="100"/>
          <a:sy n="9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9EFC-A1BF-D442-8C0A-10D9CEB512D6}" type="datetimeFigureOut">
              <a:rPr kumimoji="1" lang="zh-CN" altLang="en-US" smtClean="0"/>
              <a:t>2017/12/6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B6D59-2BF3-424D-9298-870BE0BFD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08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2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3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9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yyucheng@umich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g"/><Relationship Id="rId20" Type="http://schemas.openxmlformats.org/officeDocument/2006/relationships/image" Target="../media/image25.jpg"/><Relationship Id="rId10" Type="http://schemas.openxmlformats.org/officeDocument/2006/relationships/image" Target="../media/image15.jpg"/><Relationship Id="rId11" Type="http://schemas.openxmlformats.org/officeDocument/2006/relationships/image" Target="../media/image16.jpg"/><Relationship Id="rId12" Type="http://schemas.openxmlformats.org/officeDocument/2006/relationships/image" Target="../media/image17.jpg"/><Relationship Id="rId13" Type="http://schemas.openxmlformats.org/officeDocument/2006/relationships/image" Target="../media/image18.jpg"/><Relationship Id="rId14" Type="http://schemas.openxmlformats.org/officeDocument/2006/relationships/image" Target="../media/image19.jpg"/><Relationship Id="rId15" Type="http://schemas.openxmlformats.org/officeDocument/2006/relationships/image" Target="../media/image20.jpg"/><Relationship Id="rId16" Type="http://schemas.openxmlformats.org/officeDocument/2006/relationships/image" Target="../media/image21.jpg"/><Relationship Id="rId17" Type="http://schemas.openxmlformats.org/officeDocument/2006/relationships/image" Target="../media/image22.jpg"/><Relationship Id="rId18" Type="http://schemas.openxmlformats.org/officeDocument/2006/relationships/image" Target="../media/image23.jpg"/><Relationship Id="rId19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330" y="1287286"/>
            <a:ext cx="111509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EECS442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Final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Project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Presentation</a:t>
            </a:r>
          </a:p>
          <a:p>
            <a:pPr algn="ctr"/>
            <a:r>
              <a:rPr lang="en-US" altLang="zh-CN" sz="3600" b="1" dirty="0" smtClean="0"/>
              <a:t>License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Plate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Recognition</a:t>
            </a:r>
          </a:p>
          <a:p>
            <a:pPr algn="ctr"/>
            <a:endParaRPr lang="en-US" sz="3600" b="1" dirty="0"/>
          </a:p>
          <a:p>
            <a:pPr algn="ctr"/>
            <a:r>
              <a:rPr lang="en-US" altLang="zh-CN" sz="2800" b="1" dirty="0" err="1" smtClean="0"/>
              <a:t>Jiongsheng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Cai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Jingyao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Hu,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Yucheng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Yin</a:t>
            </a:r>
          </a:p>
          <a:p>
            <a:pPr algn="ctr"/>
            <a:r>
              <a:rPr lang="en-US" altLang="zh-CN" sz="2800" dirty="0" smtClean="0"/>
              <a:t>Group</a:t>
            </a:r>
            <a:r>
              <a:rPr lang="en-US" sz="2800" dirty="0"/>
              <a:t> </a:t>
            </a:r>
            <a:r>
              <a:rPr lang="en-US" altLang="zh-CN" sz="2800" dirty="0" smtClean="0"/>
              <a:t>L</a:t>
            </a:r>
            <a:r>
              <a:rPr lang="en-US" sz="2800" dirty="0" smtClean="0"/>
              <a:t>amborghini</a:t>
            </a:r>
            <a:r>
              <a:rPr lang="en-US" sz="2800" dirty="0"/>
              <a:t>, </a:t>
            </a:r>
            <a:r>
              <a:rPr lang="en-US" sz="2800" dirty="0" smtClean="0"/>
              <a:t>University of Michigan College of Engineering</a:t>
            </a:r>
          </a:p>
          <a:p>
            <a:pPr algn="ctr"/>
            <a:endParaRPr lang="en-US" sz="3200" dirty="0"/>
          </a:p>
          <a:p>
            <a:pPr algn="ctr"/>
            <a:r>
              <a:rPr lang="en-US" altLang="zh-CN" sz="2800" dirty="0" smtClean="0"/>
              <a:t>December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7</a:t>
            </a:r>
            <a:r>
              <a:rPr lang="en-US" sz="2800" dirty="0" smtClean="0"/>
              <a:t>, </a:t>
            </a:r>
            <a:r>
              <a:rPr lang="en-US" sz="2800" dirty="0" smtClean="0"/>
              <a:t>2017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 smtClean="0"/>
              <a:t>Prepared for </a:t>
            </a:r>
            <a:r>
              <a:rPr lang="en-US" altLang="zh-CN" sz="2800" b="1" dirty="0" smtClean="0"/>
              <a:t>EECS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442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Computer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Vision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Fall 2017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371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722A9F23-9138-46F0-89EB-834D302B76DA}"/>
              </a:ext>
            </a:extLst>
          </p:cNvPr>
          <p:cNvSpPr txBox="1">
            <a:spLocks/>
          </p:cNvSpPr>
          <p:nvPr/>
        </p:nvSpPr>
        <p:spPr>
          <a:xfrm>
            <a:off x="1409340" y="751490"/>
            <a:ext cx="8911687" cy="72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4000" smtClean="0"/>
              <a:t>Conclusion</a:t>
            </a:r>
            <a:endParaRPr kumimoji="1" lang="zh-CN" altLang="en-US" sz="40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B5CEF5B4-BDAC-4875-9B38-04A8359710C5}"/>
              </a:ext>
            </a:extLst>
          </p:cNvPr>
          <p:cNvSpPr txBox="1">
            <a:spLocks/>
          </p:cNvSpPr>
          <p:nvPr/>
        </p:nvSpPr>
        <p:spPr>
          <a:xfrm>
            <a:off x="1409340" y="1792916"/>
            <a:ext cx="9563460" cy="44558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</a:p>
          <a:p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</a:t>
            </a:r>
          </a:p>
          <a:p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For any questions or concerns,</a:t>
            </a:r>
            <a:r>
              <a:rPr lang="en-US" altLang="zh-CN" dirty="0"/>
              <a:t> </a:t>
            </a:r>
            <a:r>
              <a:rPr lang="en-US" altLang="zh-CN" dirty="0" smtClean="0"/>
              <a:t>feel free to contact: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yyucheng@umich.edu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53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2124F2FB-2586-4C38-B564-8244545F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025" y="4289425"/>
            <a:ext cx="8912225" cy="12811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B5CEF5B4-BDAC-4875-9B38-04A83597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340" y="1477878"/>
            <a:ext cx="9268491" cy="46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smtClean="0"/>
              <a:t>-</a:t>
            </a:r>
            <a:r>
              <a:rPr lang="zh-CN" altLang="en-US" b="1" smtClean="0"/>
              <a:t> </a:t>
            </a:r>
            <a:r>
              <a:rPr lang="en-US" altLang="zh-CN" b="1" smtClean="0"/>
              <a:t>Application</a:t>
            </a:r>
          </a:p>
          <a:p>
            <a:r>
              <a:rPr lang="en-US" altLang="zh-CN" sz="2400" smtClean="0"/>
              <a:t>Check</a:t>
            </a:r>
            <a:r>
              <a:rPr lang="zh-CN" altLang="en-US" sz="2400" smtClean="0"/>
              <a:t> </a:t>
            </a:r>
            <a:r>
              <a:rPr lang="en-US" altLang="zh-CN" sz="2400" smtClean="0"/>
              <a:t>plate</a:t>
            </a:r>
            <a:r>
              <a:rPr lang="zh-CN" altLang="en-US" sz="2400" smtClean="0"/>
              <a:t> </a:t>
            </a:r>
            <a:r>
              <a:rPr lang="en-US" altLang="zh-CN" sz="2400" smtClean="0"/>
              <a:t>registration</a:t>
            </a:r>
            <a:r>
              <a:rPr lang="zh-CN" altLang="en-US" sz="2400" smtClean="0"/>
              <a:t> </a:t>
            </a:r>
            <a:r>
              <a:rPr lang="en-US" altLang="zh-CN" sz="2400" smtClean="0"/>
              <a:t>status</a:t>
            </a:r>
            <a:r>
              <a:rPr lang="zh-CN" altLang="en-US" sz="2400" smtClean="0"/>
              <a:t> </a:t>
            </a:r>
            <a:r>
              <a:rPr lang="en-US" altLang="zh-CN" sz="2400" smtClean="0"/>
              <a:t>by</a:t>
            </a:r>
            <a:r>
              <a:rPr lang="zh-CN" altLang="en-US" sz="2400" smtClean="0"/>
              <a:t> </a:t>
            </a:r>
            <a:r>
              <a:rPr lang="en-US" altLang="zh-CN" sz="2400" smtClean="0"/>
              <a:t>police</a:t>
            </a:r>
            <a:r>
              <a:rPr lang="zh-CN" altLang="en-US" sz="2400" smtClean="0"/>
              <a:t> </a:t>
            </a:r>
            <a:r>
              <a:rPr lang="en-US" altLang="zh-CN" sz="2400" smtClean="0"/>
              <a:t>forces</a:t>
            </a:r>
          </a:p>
          <a:p>
            <a:r>
              <a:rPr lang="en-US" altLang="zh-CN" sz="2400" smtClean="0"/>
              <a:t>Electronic</a:t>
            </a:r>
            <a:r>
              <a:rPr lang="zh-CN" altLang="en-US" sz="2400" smtClean="0"/>
              <a:t> </a:t>
            </a:r>
            <a:r>
              <a:rPr lang="en-US" altLang="zh-CN" sz="2400" smtClean="0"/>
              <a:t>toll</a:t>
            </a:r>
            <a:r>
              <a:rPr lang="zh-CN" altLang="en-US" sz="2400" smtClean="0"/>
              <a:t> </a:t>
            </a:r>
            <a:r>
              <a:rPr lang="en-US" altLang="zh-CN" sz="2400" smtClean="0"/>
              <a:t>collection</a:t>
            </a:r>
          </a:p>
          <a:p>
            <a:r>
              <a:rPr lang="en-US" altLang="zh-CN" sz="2400" smtClean="0"/>
              <a:t>Parking</a:t>
            </a:r>
            <a:r>
              <a:rPr lang="zh-CN" altLang="en-US" sz="2400" smtClean="0"/>
              <a:t> </a:t>
            </a:r>
            <a:r>
              <a:rPr lang="en-US" altLang="zh-CN" sz="2400" smtClean="0"/>
              <a:t>lot</a:t>
            </a:r>
            <a:r>
              <a:rPr lang="zh-CN" altLang="en-US" sz="2400" smtClean="0"/>
              <a:t> </a:t>
            </a:r>
            <a:r>
              <a:rPr lang="en-US" altLang="zh-CN" sz="2400" smtClean="0"/>
              <a:t>fee</a:t>
            </a:r>
            <a:r>
              <a:rPr lang="zh-CN" altLang="en-US" sz="2400" smtClean="0"/>
              <a:t> </a:t>
            </a:r>
            <a:r>
              <a:rPr lang="en-US" altLang="zh-CN" sz="2400" smtClean="0"/>
              <a:t>collection</a:t>
            </a:r>
          </a:p>
          <a:p>
            <a:pPr>
              <a:buFontTx/>
              <a:buChar char="-"/>
            </a:pPr>
            <a:r>
              <a:rPr lang="en-US" altLang="zh-CN" b="1" smtClean="0"/>
              <a:t>Example</a:t>
            </a:r>
            <a:r>
              <a:rPr lang="zh-CN" altLang="en-US" b="1" smtClean="0"/>
              <a:t> </a:t>
            </a:r>
            <a:r>
              <a:rPr lang="en-US" altLang="zh-CN" b="1" smtClean="0"/>
              <a:t>vehicle</a:t>
            </a:r>
            <a:r>
              <a:rPr lang="zh-CN" altLang="en-US" b="1"/>
              <a:t> </a:t>
            </a:r>
            <a:r>
              <a:rPr lang="en-US" altLang="zh-CN" b="1" smtClean="0"/>
              <a:t>image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722A9F23-9138-46F0-89EB-834D302B76DA}"/>
              </a:ext>
            </a:extLst>
          </p:cNvPr>
          <p:cNvSpPr txBox="1">
            <a:spLocks/>
          </p:cNvSpPr>
          <p:nvPr/>
        </p:nvSpPr>
        <p:spPr>
          <a:xfrm>
            <a:off x="1409340" y="751490"/>
            <a:ext cx="8911687" cy="72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4000" smtClean="0"/>
              <a:t>Introduction</a:t>
            </a:r>
            <a:r>
              <a:rPr kumimoji="1" lang="en-US" altLang="zh-CN" sz="4000" smtClean="0"/>
              <a:t>: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License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Plate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recognition</a:t>
            </a:r>
            <a:endParaRPr kumimoji="1" lang="zh-CN" altLang="en-US" sz="4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49" y="3900874"/>
            <a:ext cx="3321878" cy="2491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3" y="3900874"/>
            <a:ext cx="3321878" cy="24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en-US" altLang="zh-CN" smtClean="0"/>
              <a:t>summary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22168" r="1073" b="11512"/>
          <a:stretch/>
        </p:blipFill>
        <p:spPr>
          <a:xfrm>
            <a:off x="563217" y="1690688"/>
            <a:ext cx="11065565" cy="14767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" y="3642353"/>
            <a:ext cx="2199157" cy="1649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12" y="3642353"/>
            <a:ext cx="1811131" cy="1358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54" y="5475603"/>
            <a:ext cx="2652646" cy="128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4" r="30268" b="47772"/>
          <a:stretch/>
        </p:blipFill>
        <p:spPr>
          <a:xfrm>
            <a:off x="5068986" y="3552092"/>
            <a:ext cx="2637124" cy="6682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3" y="4068914"/>
            <a:ext cx="2862470" cy="687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18271" y="3886214"/>
            <a:ext cx="154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819KXH75</a:t>
            </a:r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7818783" y="3701547"/>
            <a:ext cx="157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/>
              <a:t> </a:t>
            </a:r>
            <a:r>
              <a:rPr lang="en-US" altLang="zh-CN" sz="2400" b="1" smtClean="0"/>
              <a:t>CNN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prediction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059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/>
              <a:t> </a:t>
            </a:r>
            <a:r>
              <a:rPr lang="en-US" altLang="zh-CN" smtClean="0"/>
              <a:t>Plate</a:t>
            </a:r>
            <a:r>
              <a:rPr lang="zh-CN" altLang="en-US" smtClean="0"/>
              <a:t> </a:t>
            </a:r>
            <a:r>
              <a:rPr lang="en-US" altLang="zh-CN" smtClean="0"/>
              <a:t>Localization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/>
          <a:p>
            <a:r>
              <a:rPr lang="en-US" altLang="zh-CN" b="1" smtClean="0"/>
              <a:t>Edge</a:t>
            </a:r>
            <a:r>
              <a:rPr lang="zh-CN" altLang="en-US" b="1" smtClean="0"/>
              <a:t> </a:t>
            </a:r>
            <a:r>
              <a:rPr lang="en-US" altLang="zh-CN" b="1" smtClean="0"/>
              <a:t>detection</a:t>
            </a:r>
            <a:r>
              <a:rPr lang="zh-CN" altLang="en-US" b="1" smtClean="0"/>
              <a:t> </a:t>
            </a:r>
            <a:r>
              <a:rPr lang="en-US" altLang="zh-CN" b="1" smtClean="0"/>
              <a:t>to</a:t>
            </a:r>
            <a:r>
              <a:rPr lang="zh-CN" altLang="en-US" b="1" smtClean="0"/>
              <a:t> </a:t>
            </a:r>
            <a:r>
              <a:rPr lang="en-US" altLang="zh-CN" b="1" smtClean="0"/>
              <a:t>remove</a:t>
            </a:r>
            <a:r>
              <a:rPr lang="zh-CN" altLang="en-US" b="1" smtClean="0"/>
              <a:t> </a:t>
            </a:r>
            <a:r>
              <a:rPr lang="en-US" altLang="zh-CN" b="1" smtClean="0"/>
              <a:t>unnecessary</a:t>
            </a:r>
            <a:r>
              <a:rPr lang="zh-CN" altLang="en-US" b="1" smtClean="0"/>
              <a:t> </a:t>
            </a:r>
            <a:r>
              <a:rPr lang="en-US" altLang="zh-CN" b="1" smtClean="0"/>
              <a:t>information</a:t>
            </a:r>
          </a:p>
          <a:p>
            <a:pPr>
              <a:buFont typeface="Wingdings" charset="2"/>
              <a:buChar char="q"/>
            </a:pPr>
            <a:r>
              <a:rPr lang="zh-CN" altLang="en-US" b="1"/>
              <a:t> </a:t>
            </a:r>
            <a:r>
              <a:rPr lang="en-US" altLang="zh-CN" smtClean="0"/>
              <a:t>Apply</a:t>
            </a:r>
            <a:r>
              <a:rPr lang="zh-CN" altLang="en-US" smtClean="0"/>
              <a:t> </a:t>
            </a:r>
            <a:r>
              <a:rPr lang="en-US" altLang="zh-CN" smtClean="0"/>
              <a:t>two</a:t>
            </a:r>
            <a:r>
              <a:rPr lang="zh-CN" altLang="en-US" smtClean="0"/>
              <a:t> </a:t>
            </a:r>
            <a:r>
              <a:rPr lang="en-US" altLang="zh-CN" smtClean="0"/>
              <a:t>kernels</a:t>
            </a:r>
            <a:r>
              <a:rPr lang="zh-CN" altLang="en-US" smtClean="0"/>
              <a:t> </a:t>
            </a:r>
            <a:r>
              <a:rPr lang="en-US" altLang="zh-CN" smtClean="0"/>
              <a:t>horizontally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vertically</a:t>
            </a:r>
            <a:endParaRPr lang="en-US" altLang="zh-CN"/>
          </a:p>
          <a:p>
            <a:pPr>
              <a:buFont typeface="Wingdings" charset="2"/>
              <a:buChar char="q"/>
            </a:pPr>
            <a:r>
              <a:rPr lang="zh-CN" altLang="en-US" b="1" smtClean="0"/>
              <a:t> </a:t>
            </a:r>
            <a:r>
              <a:rPr lang="en-US" altLang="zh-CN" smtClean="0"/>
              <a:t>Filter</a:t>
            </a:r>
            <a:r>
              <a:rPr lang="zh-CN" altLang="en-US" smtClean="0"/>
              <a:t> </a:t>
            </a:r>
            <a:r>
              <a:rPr lang="en-US" altLang="zh-CN" smtClean="0"/>
              <a:t>pixels</a:t>
            </a:r>
            <a:r>
              <a:rPr lang="zh-CN" altLang="en-US" smtClean="0"/>
              <a:t> </a:t>
            </a:r>
            <a:r>
              <a:rPr lang="en-US" altLang="zh-CN" smtClean="0"/>
              <a:t>by</a:t>
            </a:r>
            <a:r>
              <a:rPr lang="zh-CN" altLang="en-US" smtClean="0"/>
              <a:t> </a:t>
            </a:r>
            <a:r>
              <a:rPr lang="en-US" altLang="zh-CN" smtClean="0"/>
              <a:t>defining</a:t>
            </a:r>
            <a:r>
              <a:rPr lang="zh-CN" altLang="en-US" smtClean="0"/>
              <a:t> </a:t>
            </a:r>
            <a:r>
              <a:rPr lang="en-US" altLang="zh-CN" smtClean="0"/>
              <a:t>a</a:t>
            </a:r>
            <a:r>
              <a:rPr lang="zh-CN" altLang="en-US" smtClean="0"/>
              <a:t> </a:t>
            </a:r>
            <a:r>
              <a:rPr lang="en-US" altLang="zh-CN" smtClean="0"/>
              <a:t>threshold</a:t>
            </a:r>
            <a:endParaRPr lang="en-US" altLang="zh-CN" b="1" smtClean="0"/>
          </a:p>
          <a:p>
            <a:r>
              <a:rPr lang="en-US" altLang="zh-CN" b="1" smtClean="0"/>
              <a:t>Calculate</a:t>
            </a:r>
            <a:r>
              <a:rPr lang="zh-CN" altLang="en-US" b="1" smtClean="0"/>
              <a:t> </a:t>
            </a:r>
            <a:r>
              <a:rPr lang="en-US" altLang="zh-CN" b="1" smtClean="0"/>
              <a:t>histogram</a:t>
            </a:r>
            <a:r>
              <a:rPr lang="zh-CN" altLang="en-US" b="1" smtClean="0"/>
              <a:t> </a:t>
            </a:r>
            <a:r>
              <a:rPr lang="en-US" altLang="zh-CN" b="1" smtClean="0"/>
              <a:t>to</a:t>
            </a:r>
            <a:r>
              <a:rPr lang="zh-CN" altLang="en-US" b="1" smtClean="0"/>
              <a:t> </a:t>
            </a:r>
            <a:r>
              <a:rPr lang="en-US" altLang="zh-CN" b="1" smtClean="0"/>
              <a:t>extract</a:t>
            </a:r>
            <a:r>
              <a:rPr lang="zh-CN" altLang="en-US" b="1" smtClean="0"/>
              <a:t> </a:t>
            </a:r>
            <a:r>
              <a:rPr lang="en-US" altLang="zh-CN" b="1" smtClean="0"/>
              <a:t>the</a:t>
            </a:r>
            <a:r>
              <a:rPr lang="zh-CN" altLang="en-US" b="1" smtClean="0"/>
              <a:t> </a:t>
            </a:r>
            <a:r>
              <a:rPr lang="en-US" altLang="zh-CN" b="1" smtClean="0"/>
              <a:t>plate</a:t>
            </a:r>
          </a:p>
          <a:p>
            <a:pPr>
              <a:buFont typeface="Wingdings" charset="2"/>
              <a:buChar char="q"/>
            </a:pPr>
            <a:r>
              <a:rPr lang="zh-CN" altLang="en-US"/>
              <a:t> </a:t>
            </a:r>
            <a:r>
              <a:rPr lang="en-US" altLang="zh-CN" smtClean="0"/>
              <a:t>Calculate</a:t>
            </a:r>
            <a:r>
              <a:rPr lang="zh-CN" altLang="en-US" smtClean="0"/>
              <a:t> </a:t>
            </a:r>
            <a:r>
              <a:rPr lang="en-US" altLang="zh-CN" smtClean="0"/>
              <a:t>column-wise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row-wise</a:t>
            </a:r>
            <a:r>
              <a:rPr lang="zh-CN" altLang="en-US" smtClean="0"/>
              <a:t> </a:t>
            </a:r>
            <a:r>
              <a:rPr lang="en-US" altLang="zh-CN" smtClean="0"/>
              <a:t>difference</a:t>
            </a:r>
          </a:p>
          <a:p>
            <a:pPr>
              <a:buFont typeface="Wingdings" charset="2"/>
              <a:buChar char="q"/>
            </a:pPr>
            <a:r>
              <a:rPr lang="zh-CN" altLang="en-US"/>
              <a:t> </a:t>
            </a:r>
            <a:r>
              <a:rPr lang="en-US" altLang="zh-CN" smtClean="0"/>
              <a:t>Calculate</a:t>
            </a:r>
            <a:r>
              <a:rPr lang="zh-CN" altLang="en-US" smtClean="0"/>
              <a:t> </a:t>
            </a:r>
            <a:r>
              <a:rPr lang="en-US" altLang="zh-CN" smtClean="0"/>
              <a:t>horizontal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vertical</a:t>
            </a:r>
            <a:r>
              <a:rPr lang="zh-CN" altLang="en-US" smtClean="0"/>
              <a:t> </a:t>
            </a:r>
            <a:r>
              <a:rPr lang="en-US" altLang="zh-CN" smtClean="0"/>
              <a:t>histogram</a:t>
            </a:r>
            <a:r>
              <a:rPr lang="zh-CN" altLang="en-US" smtClean="0"/>
              <a:t> </a:t>
            </a:r>
            <a:r>
              <a:rPr lang="en-US" altLang="zh-CN" smtClean="0"/>
              <a:t>by</a:t>
            </a:r>
            <a:r>
              <a:rPr lang="zh-CN" altLang="en-US" smtClean="0"/>
              <a:t> </a:t>
            </a:r>
            <a:r>
              <a:rPr lang="en-US" altLang="zh-CN" smtClean="0"/>
              <a:t>defining</a:t>
            </a:r>
            <a:r>
              <a:rPr lang="zh-CN" altLang="en-US" smtClean="0"/>
              <a:t> </a:t>
            </a:r>
            <a:r>
              <a:rPr lang="en-US" altLang="zh-CN" smtClean="0"/>
              <a:t>a</a:t>
            </a:r>
            <a:r>
              <a:rPr lang="zh-CN" altLang="en-US" smtClean="0"/>
              <a:t> </a:t>
            </a:r>
            <a:r>
              <a:rPr lang="en-US" altLang="zh-CN" smtClean="0"/>
              <a:t>threshold</a:t>
            </a:r>
          </a:p>
          <a:p>
            <a:pPr>
              <a:buFont typeface="Wingdings" charset="2"/>
              <a:buChar char="q"/>
            </a:pPr>
            <a:r>
              <a:rPr lang="zh-CN" altLang="en-US"/>
              <a:t> </a:t>
            </a:r>
            <a:r>
              <a:rPr lang="en-US" altLang="zh-CN" smtClean="0"/>
              <a:t>Traverse</a:t>
            </a:r>
            <a:r>
              <a:rPr lang="zh-CN" altLang="en-US" smtClean="0"/>
              <a:t> </a:t>
            </a:r>
            <a:r>
              <a:rPr lang="en-US" altLang="zh-CN" smtClean="0"/>
              <a:t>histogram</a:t>
            </a:r>
            <a:r>
              <a:rPr lang="zh-CN" altLang="en-US" smtClean="0"/>
              <a:t> </a:t>
            </a:r>
            <a:r>
              <a:rPr lang="en-US" altLang="zh-CN" smtClean="0"/>
              <a:t>to</a:t>
            </a:r>
            <a:r>
              <a:rPr lang="zh-CN" altLang="en-US" smtClean="0"/>
              <a:t> </a:t>
            </a:r>
            <a:r>
              <a:rPr lang="en-US" altLang="zh-CN" smtClean="0"/>
              <a:t>get</a:t>
            </a:r>
            <a:r>
              <a:rPr lang="zh-CN" altLang="en-US" smtClean="0"/>
              <a:t> </a:t>
            </a:r>
            <a:r>
              <a:rPr lang="en-US" altLang="zh-CN" smtClean="0"/>
              <a:t>pairs</a:t>
            </a:r>
            <a:r>
              <a:rPr lang="zh-CN" altLang="en-US" smtClean="0"/>
              <a:t> </a:t>
            </a:r>
            <a:r>
              <a:rPr lang="en-US" altLang="zh-CN" smtClean="0"/>
              <a:t>of</a:t>
            </a:r>
            <a:r>
              <a:rPr lang="zh-CN" altLang="en-US" smtClean="0"/>
              <a:t> </a:t>
            </a:r>
            <a:r>
              <a:rPr lang="en-US" altLang="zh-CN" smtClean="0"/>
              <a:t>starting</a:t>
            </a:r>
            <a:r>
              <a:rPr lang="zh-CN" altLang="en-US" smtClean="0"/>
              <a:t> </a:t>
            </a:r>
            <a:r>
              <a:rPr lang="en-US" altLang="zh-CN" smtClean="0"/>
              <a:t>points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ending</a:t>
            </a:r>
            <a:r>
              <a:rPr lang="zh-CN" altLang="en-US" smtClean="0"/>
              <a:t> </a:t>
            </a:r>
            <a:r>
              <a:rPr lang="en-US" altLang="zh-CN" smtClean="0"/>
              <a:t>points</a:t>
            </a:r>
          </a:p>
          <a:p>
            <a:pPr>
              <a:buFont typeface="Wingdings" charset="2"/>
              <a:buChar char="q"/>
            </a:pPr>
            <a:r>
              <a:rPr lang="zh-CN" altLang="en-US"/>
              <a:t> </a:t>
            </a:r>
            <a:r>
              <a:rPr lang="en-US" altLang="zh-CN" smtClean="0"/>
              <a:t>Choose</a:t>
            </a:r>
            <a:r>
              <a:rPr lang="zh-CN" altLang="en-US" smtClean="0"/>
              <a:t> </a:t>
            </a:r>
            <a:r>
              <a:rPr lang="en-US" altLang="zh-CN" smtClean="0"/>
              <a:t>start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end</a:t>
            </a:r>
            <a:r>
              <a:rPr lang="zh-CN" altLang="en-US" smtClean="0"/>
              <a:t> </a:t>
            </a:r>
            <a:r>
              <a:rPr lang="en-US" altLang="zh-CN" smtClean="0"/>
              <a:t>points</a:t>
            </a:r>
            <a:r>
              <a:rPr lang="zh-CN" altLang="en-US" smtClean="0"/>
              <a:t> </a:t>
            </a:r>
            <a:r>
              <a:rPr lang="en-US" altLang="zh-CN" smtClean="0"/>
              <a:t>with</a:t>
            </a:r>
            <a:r>
              <a:rPr lang="zh-CN" altLang="en-US" smtClean="0"/>
              <a:t> </a:t>
            </a:r>
            <a:r>
              <a:rPr lang="en-US" altLang="zh-CN" smtClean="0"/>
              <a:t>largest</a:t>
            </a:r>
            <a:r>
              <a:rPr lang="zh-CN" altLang="en-US" smtClean="0"/>
              <a:t> </a:t>
            </a:r>
            <a:r>
              <a:rPr lang="en-US" altLang="zh-CN" smtClean="0"/>
              <a:t>difference</a:t>
            </a:r>
            <a:r>
              <a:rPr lang="zh-CN" altLang="en-US" smtClean="0"/>
              <a:t> </a:t>
            </a:r>
            <a:r>
              <a:rPr lang="en-US" altLang="zh-CN" smtClean="0"/>
              <a:t>(length)</a:t>
            </a:r>
            <a:r>
              <a:rPr lang="zh-CN" alt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0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Character</a:t>
            </a:r>
            <a:r>
              <a:rPr lang="zh-CN" altLang="en-US" smtClean="0"/>
              <a:t> </a:t>
            </a:r>
            <a:r>
              <a:rPr lang="en-US" altLang="zh-CN" smtClean="0"/>
              <a:t>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Character</a:t>
            </a:r>
            <a:r>
              <a:rPr lang="zh-CN" altLang="en-US" smtClean="0"/>
              <a:t> </a:t>
            </a:r>
            <a:r>
              <a:rPr lang="en-US" altLang="zh-CN" smtClean="0"/>
              <a:t>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4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Good</a:t>
            </a:r>
            <a:r>
              <a:rPr lang="zh-CN" altLang="en-US" smtClean="0"/>
              <a:t> </a:t>
            </a:r>
            <a:r>
              <a:rPr lang="en-US" altLang="zh-CN" smtClean="0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4" y="2475362"/>
            <a:ext cx="2198478" cy="1648859"/>
          </a:xfrm>
        </p:spPr>
      </p:pic>
      <p:sp>
        <p:nvSpPr>
          <p:cNvPr id="5" name="TextBox 4"/>
          <p:cNvSpPr txBox="1"/>
          <p:nvPr/>
        </p:nvSpPr>
        <p:spPr>
          <a:xfrm>
            <a:off x="677518" y="1448714"/>
            <a:ext cx="18254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Original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Images</a:t>
            </a:r>
            <a:endParaRPr 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3273286" y="1459855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 </a:t>
            </a:r>
            <a:r>
              <a:rPr lang="en-US" altLang="zh-CN" sz="2000" b="1" smtClean="0"/>
              <a:t>Extraction</a:t>
            </a:r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6167229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Segmentation</a:t>
            </a:r>
            <a:endParaRPr 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9061172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Recognition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Result</a:t>
            </a:r>
            <a:endParaRPr lang="en-US" sz="2000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2955235" y="1272209"/>
            <a:ext cx="13252" cy="5261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63478" y="1272209"/>
            <a:ext cx="26505" cy="526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92209" y="1060174"/>
            <a:ext cx="39756" cy="5473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2278" y="2040835"/>
            <a:ext cx="116619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278" y="4492487"/>
            <a:ext cx="1166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9" t="-1139" r="26559"/>
          <a:stretch/>
        </p:blipFill>
        <p:spPr>
          <a:xfrm>
            <a:off x="3080168" y="3174996"/>
            <a:ext cx="2671276" cy="2495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90" y="2688793"/>
            <a:ext cx="381000" cy="393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13" y="2688793"/>
            <a:ext cx="254000" cy="393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2" y="2676783"/>
            <a:ext cx="342900" cy="393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01" y="2676783"/>
            <a:ext cx="317500" cy="393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40" y="3392884"/>
            <a:ext cx="292100" cy="393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63" y="3392884"/>
            <a:ext cx="342900" cy="3937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63" y="3392884"/>
            <a:ext cx="330200" cy="3937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82" y="3392884"/>
            <a:ext cx="292100" cy="393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351343" y="298906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819KXH75</a:t>
            </a:r>
            <a:endParaRPr lang="en-US" sz="2400" b="1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4" y="4693737"/>
            <a:ext cx="2273302" cy="17049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2" t="-7192" r="27381" b="-27052"/>
          <a:stretch/>
        </p:blipFill>
        <p:spPr>
          <a:xfrm>
            <a:off x="3007661" y="5411252"/>
            <a:ext cx="2919405" cy="3449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90" y="5000519"/>
            <a:ext cx="406400" cy="355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32" y="5000519"/>
            <a:ext cx="304800" cy="355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86" y="4984608"/>
            <a:ext cx="292100" cy="3683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0" y="4984608"/>
            <a:ext cx="292100" cy="3683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13" y="5731645"/>
            <a:ext cx="279400" cy="3683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63" y="5731645"/>
            <a:ext cx="279400" cy="3683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92" y="5731645"/>
            <a:ext cx="304800" cy="3683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384195" y="535290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0U748BH</a:t>
            </a:r>
          </a:p>
        </p:txBody>
      </p:sp>
    </p:spTree>
    <p:extLst>
      <p:ext uri="{BB962C8B-B14F-4D97-AF65-F5344CB8AC3E}">
        <p14:creationId xmlns:p14="http://schemas.microsoft.com/office/powerpoint/2010/main" val="96385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Bad</a:t>
            </a:r>
            <a:r>
              <a:rPr lang="zh-CN" altLang="en-US" smtClean="0"/>
              <a:t> </a:t>
            </a:r>
            <a:r>
              <a:rPr lang="en-US" altLang="zh-CN" smtClean="0"/>
              <a:t>Example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5401" y="1477227"/>
            <a:ext cx="18254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Original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Images</a:t>
            </a:r>
            <a:endParaRPr 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3273286" y="1459855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Edge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Detection</a:t>
            </a:r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6167229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Extraction</a:t>
            </a:r>
            <a:endParaRPr 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9061172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Recognition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Result</a:t>
            </a:r>
            <a:endParaRPr lang="en-US" sz="2000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2955235" y="1272209"/>
            <a:ext cx="13252" cy="5261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63478" y="1272209"/>
            <a:ext cx="26505" cy="526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92209" y="1060174"/>
            <a:ext cx="39756" cy="5473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2278" y="2040835"/>
            <a:ext cx="116619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278" y="4399723"/>
            <a:ext cx="1166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51343" y="298906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N/A</a:t>
            </a:r>
            <a:endParaRPr lang="en-US" sz="2400" b="1"/>
          </a:p>
        </p:txBody>
      </p:sp>
      <p:sp>
        <p:nvSpPr>
          <p:cNvPr id="43" name="TextBox 42"/>
          <p:cNvSpPr txBox="1"/>
          <p:nvPr/>
        </p:nvSpPr>
        <p:spPr>
          <a:xfrm>
            <a:off x="9384195" y="535290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N/A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9" y="2329899"/>
            <a:ext cx="2504935" cy="18787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9" y="2280548"/>
            <a:ext cx="2504935" cy="18787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77947" y="3133374"/>
            <a:ext cx="3257440" cy="173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5" y="4552820"/>
            <a:ext cx="2507206" cy="1880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15" y="4548099"/>
            <a:ext cx="2513500" cy="1885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7" y="5452769"/>
            <a:ext cx="3464367" cy="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8145"/>
          </a:xfrm>
        </p:spPr>
        <p:txBody>
          <a:bodyPr/>
          <a:lstStyle/>
          <a:p>
            <a:r>
              <a:rPr lang="en-US" altLang="zh-CN" smtClean="0"/>
              <a:t>Discussion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270"/>
            <a:ext cx="10515600" cy="4533693"/>
          </a:xfrm>
        </p:spPr>
        <p:txBody>
          <a:bodyPr/>
          <a:lstStyle/>
          <a:p>
            <a:r>
              <a:rPr lang="en-US" altLang="zh-CN" smtClean="0"/>
              <a:t>Rotation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illumination</a:t>
            </a:r>
            <a:r>
              <a:rPr lang="zh-CN" altLang="en-US" smtClean="0"/>
              <a:t> </a:t>
            </a:r>
            <a:r>
              <a:rPr lang="en-US" altLang="zh-CN" smtClean="0"/>
              <a:t>invariant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</a:p>
          <a:p>
            <a:endParaRPr lang="en-US" altLang="zh-CN" smtClean="0"/>
          </a:p>
          <a:p>
            <a:r>
              <a:rPr lang="en-US" altLang="zh-CN" smtClean="0"/>
              <a:t>Remove</a:t>
            </a:r>
            <a:r>
              <a:rPr lang="zh-CN" altLang="en-US" smtClean="0"/>
              <a:t> </a:t>
            </a:r>
            <a:r>
              <a:rPr lang="en-US" altLang="zh-CN" smtClean="0"/>
              <a:t>noise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segmentation</a:t>
            </a:r>
          </a:p>
          <a:p>
            <a:endParaRPr lang="en-US" altLang="zh-CN" smtClean="0"/>
          </a:p>
          <a:p>
            <a:r>
              <a:rPr lang="en-US" altLang="zh-CN" smtClean="0"/>
              <a:t>Improve</a:t>
            </a:r>
            <a:r>
              <a:rPr lang="zh-CN" altLang="en-US" smtClean="0"/>
              <a:t> </a:t>
            </a:r>
            <a:r>
              <a:rPr lang="en-US" altLang="zh-CN" smtClean="0"/>
              <a:t>accuracy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CNN</a:t>
            </a:r>
            <a:r>
              <a:rPr lang="zh-CN" altLang="en-US" smtClean="0"/>
              <a:t> </a:t>
            </a:r>
            <a:r>
              <a:rPr lang="en-US" altLang="zh-CN" smtClean="0"/>
              <a:t>recognition</a:t>
            </a:r>
            <a:r>
              <a:rPr lang="zh-CN" altLang="en-US" smtClean="0"/>
              <a:t> </a:t>
            </a:r>
            <a:r>
              <a:rPr lang="en-US" altLang="zh-CN" smtClean="0"/>
              <a:t>(R-CNN,</a:t>
            </a:r>
            <a:r>
              <a:rPr lang="zh-CN" altLang="en-US" smtClean="0"/>
              <a:t> </a:t>
            </a:r>
            <a:r>
              <a:rPr lang="en-US" altLang="zh-CN" smtClean="0"/>
              <a:t>better</a:t>
            </a:r>
            <a:r>
              <a:rPr lang="zh-CN" altLang="en-US" smtClean="0"/>
              <a:t> </a:t>
            </a:r>
            <a:r>
              <a:rPr lang="en-US" altLang="zh-CN" smtClean="0"/>
              <a:t>models)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4466</TotalTime>
  <Words>235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DengXian</vt:lpstr>
      <vt:lpstr>Mangal</vt:lpstr>
      <vt:lpstr>Wingdings</vt:lpstr>
      <vt:lpstr>宋体</vt:lpstr>
      <vt:lpstr>Arial</vt:lpstr>
      <vt:lpstr>Office Theme</vt:lpstr>
      <vt:lpstr>PowerPoint Presentation</vt:lpstr>
      <vt:lpstr> </vt:lpstr>
      <vt:lpstr>Method summary</vt:lpstr>
      <vt:lpstr>Method – Plate Localization and Extraction</vt:lpstr>
      <vt:lpstr>Method – Character Segmentation</vt:lpstr>
      <vt:lpstr>Method – Character Recognition</vt:lpstr>
      <vt:lpstr>Results – Good example</vt:lpstr>
      <vt:lpstr>Results – Bad Example</vt:lpstr>
      <vt:lpstr>Discussion and Improvements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殷宇成</dc:creator>
  <cp:lastModifiedBy>殷宇成</cp:lastModifiedBy>
  <cp:revision>131</cp:revision>
  <cp:lastPrinted>2017-09-26T00:56:30Z</cp:lastPrinted>
  <dcterms:created xsi:type="dcterms:W3CDTF">2017-09-24T20:57:41Z</dcterms:created>
  <dcterms:modified xsi:type="dcterms:W3CDTF">2017-12-06T08:05:35Z</dcterms:modified>
</cp:coreProperties>
</file>