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7317-8E07-ED45-8F68-DC1E2DAFC4A1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1D50-69C1-5742-8E49-68C13B9DAF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7317-8E07-ED45-8F68-DC1E2DAFC4A1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1D50-69C1-5742-8E49-68C13B9DAF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7317-8E07-ED45-8F68-DC1E2DAFC4A1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1D50-69C1-5742-8E49-68C13B9DAF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7317-8E07-ED45-8F68-DC1E2DAFC4A1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1D50-69C1-5742-8E49-68C13B9DAF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7317-8E07-ED45-8F68-DC1E2DAFC4A1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1D50-69C1-5742-8E49-68C13B9DAF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7317-8E07-ED45-8F68-DC1E2DAFC4A1}" type="datetimeFigureOut">
              <a:rPr lang="en-US" smtClean="0"/>
              <a:t>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1D50-69C1-5742-8E49-68C13B9DAF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7317-8E07-ED45-8F68-DC1E2DAFC4A1}" type="datetimeFigureOut">
              <a:rPr lang="en-US" smtClean="0"/>
              <a:t>2/21/18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1D50-69C1-5742-8E49-68C13B9DAF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7317-8E07-ED45-8F68-DC1E2DAFC4A1}" type="datetimeFigureOut">
              <a:rPr lang="en-US" smtClean="0"/>
              <a:t>2/21/18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1D50-69C1-5742-8E49-68C13B9DAF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7317-8E07-ED45-8F68-DC1E2DAFC4A1}" type="datetimeFigureOut">
              <a:rPr lang="en-US" smtClean="0"/>
              <a:t>2/21/18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1D50-69C1-5742-8E49-68C13B9DAF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7317-8E07-ED45-8F68-DC1E2DAFC4A1}" type="datetimeFigureOut">
              <a:rPr lang="en-US" smtClean="0"/>
              <a:t>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1D50-69C1-5742-8E49-68C13B9DAF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7317-8E07-ED45-8F68-DC1E2DAFC4A1}" type="datetimeFigureOut">
              <a:rPr lang="en-US" smtClean="0"/>
              <a:t>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1D50-69C1-5742-8E49-68C13B9DAF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67317-8E07-ED45-8F68-DC1E2DAFC4A1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51D50-69C1-5742-8E49-68C13B9DA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99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Eku_pbZ3-Mw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&gt;&gt;&gt; Word </a:t>
            </a:r>
            <a:r>
              <a:rPr lang="en-US" b="1" dirty="0" smtClean="0">
                <a:solidFill>
                  <a:schemeClr val="tx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Embedding </a:t>
            </a:r>
            <a:r>
              <a:rPr lang="en-US" b="1" dirty="0" smtClean="0">
                <a:solidFill>
                  <a:schemeClr val="tx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Hackathon</a:t>
            </a:r>
            <a:r>
              <a:rPr lang="en-US" b="1" dirty="0" smtClean="0">
                <a:solidFill>
                  <a:srgbClr val="00FA00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b="1" dirty="0" smtClean="0">
                <a:solidFill>
                  <a:srgbClr val="00FA00"/>
                </a:solidFill>
                <a:latin typeface="Menlo" charset="0"/>
                <a:ea typeface="Menlo" charset="0"/>
                <a:cs typeface="Menlo" charset="0"/>
              </a:rPr>
            </a:br>
            <a:endParaRPr lang="en-US" b="1" dirty="0">
              <a:solidFill>
                <a:srgbClr val="00FA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Feb 22, 2018</a:t>
            </a:r>
            <a:endParaRPr lang="en-US" dirty="0">
              <a:solidFill>
                <a:schemeClr val="tx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67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&gt;&gt;&gt; Word </a:t>
            </a:r>
            <a:r>
              <a:rPr lang="en-US" b="1" dirty="0" smtClean="0">
                <a:solidFill>
                  <a:schemeClr val="tx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Embedding </a:t>
            </a:r>
            <a:r>
              <a:rPr lang="en-US" b="1" dirty="0" smtClean="0">
                <a:solidFill>
                  <a:schemeClr val="tx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Hackathon (</a:t>
            </a:r>
            <a:r>
              <a:rPr lang="en-US" b="1" dirty="0" smtClean="0">
                <a:solidFill>
                  <a:schemeClr val="tx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Loose) Agenda:</a:t>
            </a:r>
            <a:endParaRPr lang="en-US" b="1" dirty="0">
              <a:solidFill>
                <a:schemeClr val="tx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Setup: 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Wifi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, Coffee, Installs, 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etc</a:t>
            </a:r>
            <a:endParaRPr lang="en-US" dirty="0" smtClean="0">
              <a:solidFill>
                <a:schemeClr val="tx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 smtClean="0">
                <a:solidFill>
                  <a:schemeClr val="tx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Overview: 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What exactly are 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  <a:hlinkClick r:id="rId2"/>
              </a:rPr>
              <a:t>word embeddings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?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How might they apply to our problem space?</a:t>
            </a:r>
          </a:p>
          <a:p>
            <a:r>
              <a:rPr lang="en-US" dirty="0" smtClean="0">
                <a:solidFill>
                  <a:schemeClr val="tx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Building a Word Embedding</a:t>
            </a:r>
          </a:p>
          <a:p>
            <a:r>
              <a:rPr lang="en-US" dirty="0" smtClean="0">
                <a:solidFill>
                  <a:schemeClr val="tx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Lunch</a:t>
            </a:r>
          </a:p>
          <a:p>
            <a:r>
              <a:rPr lang="en-US" dirty="0" smtClean="0">
                <a:solidFill>
                  <a:schemeClr val="tx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Building a Word Embedding </a:t>
            </a:r>
            <a:r>
              <a:rPr lang="mr-IN" dirty="0" smtClean="0">
                <a:solidFill>
                  <a:schemeClr val="tx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–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 Part 2</a:t>
            </a:r>
          </a:p>
          <a:p>
            <a:r>
              <a:rPr lang="en-US" dirty="0" smtClean="0">
                <a:solidFill>
                  <a:schemeClr val="tx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Testing &amp; Applying Word 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Embeddings</a:t>
            </a:r>
            <a:endParaRPr lang="en-US" dirty="0" smtClean="0">
              <a:solidFill>
                <a:schemeClr val="tx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 smtClean="0">
                <a:solidFill>
                  <a:schemeClr val="tx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Next Steps &amp; Close</a:t>
            </a:r>
          </a:p>
          <a:p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90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&gt;&gt;&gt; Word </a:t>
            </a:r>
            <a:r>
              <a:rPr lang="en-US" b="1" dirty="0" smtClean="0">
                <a:solidFill>
                  <a:schemeClr val="tx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Embedding </a:t>
            </a:r>
            <a:r>
              <a:rPr lang="en-US" b="1" dirty="0" smtClean="0">
                <a:solidFill>
                  <a:schemeClr val="tx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Hackathon (</a:t>
            </a:r>
            <a:r>
              <a:rPr lang="en-US" b="1" dirty="0" smtClean="0">
                <a:solidFill>
                  <a:schemeClr val="tx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Loose) </a:t>
            </a:r>
            <a:r>
              <a:rPr lang="en-US" b="1" dirty="0" smtClean="0">
                <a:solidFill>
                  <a:schemeClr val="tx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Norms:</a:t>
            </a:r>
            <a:endParaRPr lang="en-US" b="1" dirty="0">
              <a:solidFill>
                <a:schemeClr val="tx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Own your ignorance.</a:t>
            </a:r>
          </a:p>
          <a:p>
            <a:r>
              <a:rPr lang="en-US" dirty="0" smtClean="0">
                <a:solidFill>
                  <a:schemeClr val="tx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Make it practical.</a:t>
            </a:r>
          </a:p>
          <a:p>
            <a:r>
              <a:rPr lang="en-US" dirty="0" smtClean="0">
                <a:solidFill>
                  <a:schemeClr val="tx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Others?</a:t>
            </a:r>
            <a:endParaRPr lang="en-US" dirty="0" smtClean="0">
              <a:solidFill>
                <a:schemeClr val="tx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5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83</Words>
  <Application>Microsoft Macintosh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Menlo</vt:lpstr>
      <vt:lpstr>Arial</vt:lpstr>
      <vt:lpstr>Office Theme</vt:lpstr>
      <vt:lpstr>&gt;&gt;&gt; Word Embedding Hackathon </vt:lpstr>
      <vt:lpstr>&gt;&gt;&gt; Word Embedding Hackathon (Loose) Agenda:</vt:lpstr>
      <vt:lpstr>&gt;&gt;&gt; Word Embedding Hackathon (Loose) Norms: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Stevenson</dc:creator>
  <cp:lastModifiedBy>John Stevenson</cp:lastModifiedBy>
  <cp:revision>10</cp:revision>
  <dcterms:created xsi:type="dcterms:W3CDTF">2018-02-22T04:37:10Z</dcterms:created>
  <dcterms:modified xsi:type="dcterms:W3CDTF">2018-02-22T05:36:46Z</dcterms:modified>
</cp:coreProperties>
</file>