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306" r:id="rId2"/>
  </p:sldIdLst>
  <p:sldSz cx="18288000" cy="9144000"/>
  <p:notesSz cx="6858000" cy="9144000"/>
  <p:defaultTextStyle>
    <a:defPPr>
      <a:defRPr lang="en-US"/>
    </a:defPPr>
    <a:lvl1pPr marL="0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7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31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4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8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61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5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8" algn="l" defTabSz="45714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9744"/>
    <a:srgbClr val="DBA089"/>
    <a:srgbClr val="A4CC4C"/>
    <a:srgbClr val="C5663F"/>
    <a:srgbClr val="8AC680"/>
    <a:srgbClr val="B3D46A"/>
    <a:srgbClr val="D8E9B1"/>
    <a:srgbClr val="CAD7EE"/>
    <a:srgbClr val="00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0609" autoAdjust="0"/>
    <p:restoredTop sz="95165" autoAdjust="0"/>
  </p:normalViewPr>
  <p:slideViewPr>
    <p:cSldViewPr snapToGrid="0">
      <p:cViewPr varScale="1">
        <p:scale>
          <a:sx n="37" d="100"/>
          <a:sy n="37" d="100"/>
        </p:scale>
        <p:origin x="112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96488"/>
            <a:ext cx="13716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02717"/>
            <a:ext cx="13716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98" indent="0" algn="ctr">
              <a:buNone/>
              <a:defRPr sz="2667"/>
            </a:lvl2pPr>
            <a:lvl3pPr marL="1219194" indent="0" algn="ctr">
              <a:buNone/>
              <a:defRPr sz="2400"/>
            </a:lvl3pPr>
            <a:lvl4pPr marL="1828791" indent="0" algn="ctr">
              <a:buNone/>
              <a:defRPr sz="2133"/>
            </a:lvl4pPr>
            <a:lvl5pPr marL="2438387" indent="0" algn="ctr">
              <a:buNone/>
              <a:defRPr sz="2133"/>
            </a:lvl5pPr>
            <a:lvl6pPr marL="3047985" indent="0" algn="ctr">
              <a:buNone/>
              <a:defRPr sz="2133"/>
            </a:lvl6pPr>
            <a:lvl7pPr marL="3657582" indent="0" algn="ctr">
              <a:buNone/>
              <a:defRPr sz="2133"/>
            </a:lvl7pPr>
            <a:lvl8pPr marL="4267178" indent="0" algn="ctr">
              <a:buNone/>
              <a:defRPr sz="2133"/>
            </a:lvl8pPr>
            <a:lvl9pPr marL="4876776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9AA-457D-46D5-A8B8-B3D6CA361EEC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FD5-A009-457E-B637-8820988ED4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9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9AA-457D-46D5-A8B8-B3D6CA361EEC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FD5-A009-457E-B637-8820988ED4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3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86834"/>
            <a:ext cx="394335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86834"/>
            <a:ext cx="1160145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9AA-457D-46D5-A8B8-B3D6CA361EEC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FD5-A009-457E-B637-8820988ED4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9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9AA-457D-46D5-A8B8-B3D6CA361EEC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FD5-A009-457E-B637-8820988ED4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2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279654"/>
            <a:ext cx="157734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119287"/>
            <a:ext cx="157734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98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9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9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8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8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8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1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77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9AA-457D-46D5-A8B8-B3D6CA361EEC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FD5-A009-457E-B637-8820988ED4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9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34168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34168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9AA-457D-46D5-A8B8-B3D6CA361EEC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FD5-A009-457E-B637-8820988ED4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5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486834"/>
            <a:ext cx="157734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9" y="2241551"/>
            <a:ext cx="773668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8" indent="0">
              <a:buNone/>
              <a:defRPr sz="2667" b="1"/>
            </a:lvl2pPr>
            <a:lvl3pPr marL="1219194" indent="0">
              <a:buNone/>
              <a:defRPr sz="2400" b="1"/>
            </a:lvl3pPr>
            <a:lvl4pPr marL="1828791" indent="0">
              <a:buNone/>
              <a:defRPr sz="2133" b="1"/>
            </a:lvl4pPr>
            <a:lvl5pPr marL="2438387" indent="0">
              <a:buNone/>
              <a:defRPr sz="2133" b="1"/>
            </a:lvl5pPr>
            <a:lvl6pPr marL="3047985" indent="0">
              <a:buNone/>
              <a:defRPr sz="2133" b="1"/>
            </a:lvl6pPr>
            <a:lvl7pPr marL="3657582" indent="0">
              <a:buNone/>
              <a:defRPr sz="2133" b="1"/>
            </a:lvl7pPr>
            <a:lvl8pPr marL="4267178" indent="0">
              <a:buNone/>
              <a:defRPr sz="2133" b="1"/>
            </a:lvl8pPr>
            <a:lvl9pPr marL="4876776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9" y="3340102"/>
            <a:ext cx="773668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4" y="2241551"/>
            <a:ext cx="7774783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98" indent="0">
              <a:buNone/>
              <a:defRPr sz="2667" b="1"/>
            </a:lvl2pPr>
            <a:lvl3pPr marL="1219194" indent="0">
              <a:buNone/>
              <a:defRPr sz="2400" b="1"/>
            </a:lvl3pPr>
            <a:lvl4pPr marL="1828791" indent="0">
              <a:buNone/>
              <a:defRPr sz="2133" b="1"/>
            </a:lvl4pPr>
            <a:lvl5pPr marL="2438387" indent="0">
              <a:buNone/>
              <a:defRPr sz="2133" b="1"/>
            </a:lvl5pPr>
            <a:lvl6pPr marL="3047985" indent="0">
              <a:buNone/>
              <a:defRPr sz="2133" b="1"/>
            </a:lvl6pPr>
            <a:lvl7pPr marL="3657582" indent="0">
              <a:buNone/>
              <a:defRPr sz="2133" b="1"/>
            </a:lvl7pPr>
            <a:lvl8pPr marL="4267178" indent="0">
              <a:buNone/>
              <a:defRPr sz="2133" b="1"/>
            </a:lvl8pPr>
            <a:lvl9pPr marL="4876776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4" y="3340102"/>
            <a:ext cx="777478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9AA-457D-46D5-A8B8-B3D6CA361EEC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FD5-A009-457E-B637-8820988ED4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92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9AA-457D-46D5-A8B8-B3D6CA361EEC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FD5-A009-457E-B637-8820988ED4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4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9AA-457D-46D5-A8B8-B3D6CA361EEC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FD5-A009-457E-B637-8820988ED4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7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3" y="1316571"/>
            <a:ext cx="92583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98" indent="0">
              <a:buNone/>
              <a:defRPr sz="1867"/>
            </a:lvl2pPr>
            <a:lvl3pPr marL="1219194" indent="0">
              <a:buNone/>
              <a:defRPr sz="1600"/>
            </a:lvl3pPr>
            <a:lvl4pPr marL="1828791" indent="0">
              <a:buNone/>
              <a:defRPr sz="1333"/>
            </a:lvl4pPr>
            <a:lvl5pPr marL="2438387" indent="0">
              <a:buNone/>
              <a:defRPr sz="1333"/>
            </a:lvl5pPr>
            <a:lvl6pPr marL="3047985" indent="0">
              <a:buNone/>
              <a:defRPr sz="1333"/>
            </a:lvl6pPr>
            <a:lvl7pPr marL="3657582" indent="0">
              <a:buNone/>
              <a:defRPr sz="1333"/>
            </a:lvl7pPr>
            <a:lvl8pPr marL="4267178" indent="0">
              <a:buNone/>
              <a:defRPr sz="1333"/>
            </a:lvl8pPr>
            <a:lvl9pPr marL="4876776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9AA-457D-46D5-A8B8-B3D6CA361EEC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FD5-A009-457E-B637-8820988ED4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0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3" y="1316571"/>
            <a:ext cx="92583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98" indent="0">
              <a:buNone/>
              <a:defRPr sz="3733"/>
            </a:lvl2pPr>
            <a:lvl3pPr marL="1219194" indent="0">
              <a:buNone/>
              <a:defRPr sz="3200"/>
            </a:lvl3pPr>
            <a:lvl4pPr marL="1828791" indent="0">
              <a:buNone/>
              <a:defRPr sz="2667"/>
            </a:lvl4pPr>
            <a:lvl5pPr marL="2438387" indent="0">
              <a:buNone/>
              <a:defRPr sz="2667"/>
            </a:lvl5pPr>
            <a:lvl6pPr marL="3047985" indent="0">
              <a:buNone/>
              <a:defRPr sz="2667"/>
            </a:lvl6pPr>
            <a:lvl7pPr marL="3657582" indent="0">
              <a:buNone/>
              <a:defRPr sz="2667"/>
            </a:lvl7pPr>
            <a:lvl8pPr marL="4267178" indent="0">
              <a:buNone/>
              <a:defRPr sz="2667"/>
            </a:lvl8pPr>
            <a:lvl9pPr marL="4876776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98" indent="0">
              <a:buNone/>
              <a:defRPr sz="1867"/>
            </a:lvl2pPr>
            <a:lvl3pPr marL="1219194" indent="0">
              <a:buNone/>
              <a:defRPr sz="1600"/>
            </a:lvl3pPr>
            <a:lvl4pPr marL="1828791" indent="0">
              <a:buNone/>
              <a:defRPr sz="1333"/>
            </a:lvl4pPr>
            <a:lvl5pPr marL="2438387" indent="0">
              <a:buNone/>
              <a:defRPr sz="1333"/>
            </a:lvl5pPr>
            <a:lvl6pPr marL="3047985" indent="0">
              <a:buNone/>
              <a:defRPr sz="1333"/>
            </a:lvl6pPr>
            <a:lvl7pPr marL="3657582" indent="0">
              <a:buNone/>
              <a:defRPr sz="1333"/>
            </a:lvl7pPr>
            <a:lvl8pPr marL="4267178" indent="0">
              <a:buNone/>
              <a:defRPr sz="1333"/>
            </a:lvl8pPr>
            <a:lvl9pPr marL="4876776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B9AA-457D-46D5-A8B8-B3D6CA361EEC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98FD5-A009-457E-B637-8820988ED4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27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86834"/>
            <a:ext cx="157734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434168"/>
            <a:ext cx="157734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475138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CB9AA-457D-46D5-A8B8-B3D6CA361EEC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475138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475138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98FD5-A009-457E-B637-8820988ED40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2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94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8" indent="-304798" algn="l" defTabSz="1219194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95" indent="-304798" algn="l" defTabSz="121919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92" indent="-304798" algn="l" defTabSz="121919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90" indent="-304798" algn="l" defTabSz="121919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86" indent="-304798" algn="l" defTabSz="121919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83" indent="-304798" algn="l" defTabSz="121919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81" indent="-304798" algn="l" defTabSz="121919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977" indent="-304798" algn="l" defTabSz="121919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574" indent="-304798" algn="l" defTabSz="1219194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98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94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91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87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85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82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78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76" algn="l" defTabSz="121919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e 22">
            <a:extLst>
              <a:ext uri="{FF2B5EF4-FFF2-40B4-BE49-F238E27FC236}">
                <a16:creationId xmlns:a16="http://schemas.microsoft.com/office/drawing/2014/main" id="{E1F93ED4-AE1E-4A67-8D8B-E617E7B1DBFD}"/>
              </a:ext>
            </a:extLst>
          </p:cNvPr>
          <p:cNvGrpSpPr/>
          <p:nvPr/>
        </p:nvGrpSpPr>
        <p:grpSpPr>
          <a:xfrm>
            <a:off x="1014609" y="1402915"/>
            <a:ext cx="14671836" cy="4158641"/>
            <a:chOff x="1014609" y="1402915"/>
            <a:chExt cx="14671836" cy="4158641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BBA7E7D5-6304-4EA1-8B3D-3E94F83D38AB}"/>
                </a:ext>
              </a:extLst>
            </p:cNvPr>
            <p:cNvGrpSpPr/>
            <p:nvPr/>
          </p:nvGrpSpPr>
          <p:grpSpPr>
            <a:xfrm>
              <a:off x="1014609" y="1402915"/>
              <a:ext cx="11764027" cy="4158641"/>
              <a:chOff x="1014609" y="1402915"/>
              <a:chExt cx="11764027" cy="4158641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066BBCB-B56C-4AB9-86D9-A3E8F082CA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14609" y="1402915"/>
                <a:ext cx="7252570" cy="4158641"/>
              </a:xfrm>
              <a:prstGeom prst="roundRect">
                <a:avLst/>
              </a:prstGeom>
              <a:solidFill>
                <a:srgbClr val="DBA08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4400" b="1" dirty="0">
                    <a:solidFill>
                      <a:schemeClr val="bg1"/>
                    </a:solidFill>
                  </a:rPr>
                  <a:t>All outputs</a:t>
                </a:r>
                <a:endParaRPr lang="en-US" sz="2000" b="1" i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" name="Rectangle : coins arrondis 1">
                <a:extLst>
                  <a:ext uri="{FF2B5EF4-FFF2-40B4-BE49-F238E27FC236}">
                    <a16:creationId xmlns:a16="http://schemas.microsoft.com/office/drawing/2014/main" id="{31DC8997-77F5-425A-8B72-701D13CCF25E}"/>
                  </a:ext>
                </a:extLst>
              </p:cNvPr>
              <p:cNvSpPr/>
              <p:nvPr/>
            </p:nvSpPr>
            <p:spPr>
              <a:xfrm>
                <a:off x="3997992" y="2517732"/>
                <a:ext cx="3981088" cy="2604052"/>
              </a:xfrm>
              <a:prstGeom prst="roundRect">
                <a:avLst/>
              </a:prstGeom>
              <a:solidFill>
                <a:srgbClr val="A4CC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200" b="1" dirty="0"/>
                  <a:t>Research papers</a:t>
                </a:r>
                <a:br>
                  <a:rPr lang="fr-FR" sz="3200" b="1" dirty="0"/>
                </a:br>
                <a:br>
                  <a:rPr lang="fr-FR" sz="3200" b="1" dirty="0"/>
                </a:br>
                <a:br>
                  <a:rPr lang="fr-FR" sz="3200" b="1" dirty="0"/>
                </a:br>
                <a:br>
                  <a:rPr lang="fr-FR" sz="3200" b="1" dirty="0"/>
                </a:br>
                <a:endParaRPr lang="fr-FR" sz="3200" b="1" dirty="0"/>
              </a:p>
            </p:txBody>
          </p:sp>
          <p:sp>
            <p:nvSpPr>
              <p:cNvPr id="3" name="Rectangle : coins arrondis 2">
                <a:extLst>
                  <a:ext uri="{FF2B5EF4-FFF2-40B4-BE49-F238E27FC236}">
                    <a16:creationId xmlns:a16="http://schemas.microsoft.com/office/drawing/2014/main" id="{39D24EA2-D7B9-4844-B6E2-CCF1565F517A}"/>
                  </a:ext>
                </a:extLst>
              </p:cNvPr>
              <p:cNvSpPr/>
              <p:nvPr/>
            </p:nvSpPr>
            <p:spPr>
              <a:xfrm>
                <a:off x="4251750" y="3332083"/>
                <a:ext cx="1645920" cy="731520"/>
              </a:xfrm>
              <a:prstGeom prst="roundRect">
                <a:avLst/>
              </a:prstGeom>
              <a:solidFill>
                <a:srgbClr val="5097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b="1" dirty="0"/>
                  <a:t>Journal articles</a:t>
                </a:r>
              </a:p>
            </p:txBody>
          </p:sp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B71A6742-71E5-4FB4-8879-9109A00E856B}"/>
                  </a:ext>
                </a:extLst>
              </p:cNvPr>
              <p:cNvSpPr/>
              <p:nvPr/>
            </p:nvSpPr>
            <p:spPr>
              <a:xfrm>
                <a:off x="6077419" y="3332083"/>
                <a:ext cx="1645920" cy="731520"/>
              </a:xfrm>
              <a:prstGeom prst="roundRect">
                <a:avLst/>
              </a:prstGeom>
              <a:solidFill>
                <a:srgbClr val="5097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b="1" dirty="0"/>
                  <a:t>Books</a:t>
                </a:r>
                <a:endParaRPr lang="fr-FR" sz="2800" b="1" dirty="0"/>
              </a:p>
            </p:txBody>
          </p:sp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87120D53-3EAE-4831-857A-93D22BB47CC0}"/>
                  </a:ext>
                </a:extLst>
              </p:cNvPr>
              <p:cNvSpPr/>
              <p:nvPr/>
            </p:nvSpPr>
            <p:spPr>
              <a:xfrm>
                <a:off x="4229487" y="4206240"/>
                <a:ext cx="1645920" cy="731520"/>
              </a:xfrm>
              <a:prstGeom prst="roundRect">
                <a:avLst/>
              </a:prstGeom>
              <a:solidFill>
                <a:srgbClr val="5097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b="1" dirty="0"/>
                  <a:t>Book chapters</a:t>
                </a:r>
              </a:p>
            </p:txBody>
          </p:sp>
          <p:sp>
            <p:nvSpPr>
              <p:cNvPr id="8" name="Rectangle : coins arrondis 7">
                <a:extLst>
                  <a:ext uri="{FF2B5EF4-FFF2-40B4-BE49-F238E27FC236}">
                    <a16:creationId xmlns:a16="http://schemas.microsoft.com/office/drawing/2014/main" id="{5FA0968C-15BC-4EA4-9D3D-21AADC3CB680}"/>
                  </a:ext>
                </a:extLst>
              </p:cNvPr>
              <p:cNvSpPr/>
              <p:nvPr/>
            </p:nvSpPr>
            <p:spPr>
              <a:xfrm>
                <a:off x="6104283" y="4226933"/>
                <a:ext cx="1645920" cy="731520"/>
              </a:xfrm>
              <a:prstGeom prst="roundRect">
                <a:avLst/>
              </a:prstGeom>
              <a:solidFill>
                <a:srgbClr val="5097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b="1" dirty="0"/>
                  <a:t>Working papers</a:t>
                </a:r>
              </a:p>
            </p:txBody>
          </p:sp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8F170320-BF9F-4074-8B70-B713F634A52F}"/>
                  </a:ext>
                </a:extLst>
              </p:cNvPr>
              <p:cNvSpPr/>
              <p:nvPr/>
            </p:nvSpPr>
            <p:spPr>
              <a:xfrm>
                <a:off x="1172952" y="2517732"/>
                <a:ext cx="2560320" cy="731520"/>
              </a:xfrm>
              <a:prstGeom prst="roundRect">
                <a:avLst/>
              </a:prstGeom>
              <a:solidFill>
                <a:srgbClr val="A4CC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200" b="1" dirty="0">
                    <a:solidFill>
                      <a:schemeClr val="bg1"/>
                    </a:solidFill>
                  </a:rPr>
                  <a:t>Dissertations</a:t>
                </a:r>
              </a:p>
            </p:txBody>
          </p:sp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279596F1-04CC-40AB-8895-328644E781EE}"/>
                  </a:ext>
                </a:extLst>
              </p:cNvPr>
              <p:cNvSpPr/>
              <p:nvPr/>
            </p:nvSpPr>
            <p:spPr>
              <a:xfrm>
                <a:off x="1172952" y="3441936"/>
                <a:ext cx="2560320" cy="731520"/>
              </a:xfrm>
              <a:prstGeom prst="roundRect">
                <a:avLst/>
              </a:prstGeom>
              <a:solidFill>
                <a:srgbClr val="A4CC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200" b="1" dirty="0"/>
                  <a:t>Blogposts</a:t>
                </a:r>
              </a:p>
            </p:txBody>
          </p:sp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7DD1B102-B823-4F8D-BD78-5C148C34E8AD}"/>
                  </a:ext>
                </a:extLst>
              </p:cNvPr>
              <p:cNvSpPr/>
              <p:nvPr/>
            </p:nvSpPr>
            <p:spPr>
              <a:xfrm>
                <a:off x="1202357" y="4390264"/>
                <a:ext cx="2560320" cy="731520"/>
              </a:xfrm>
              <a:prstGeom prst="roundRect">
                <a:avLst/>
              </a:prstGeom>
              <a:solidFill>
                <a:srgbClr val="A4CC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200" b="1" dirty="0"/>
                  <a:t>Policy briefs</a:t>
                </a:r>
              </a:p>
            </p:txBody>
          </p:sp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7766A57E-66C2-4196-96AD-2E4F94928C43}"/>
                  </a:ext>
                </a:extLst>
              </p:cNvPr>
              <p:cNvSpPr/>
              <p:nvPr/>
            </p:nvSpPr>
            <p:spPr>
              <a:xfrm>
                <a:off x="8797548" y="2517732"/>
                <a:ext cx="3981088" cy="2604052"/>
              </a:xfrm>
              <a:prstGeom prst="roundRect">
                <a:avLst/>
              </a:prstGeom>
              <a:solidFill>
                <a:srgbClr val="A4CC4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200" b="1" dirty="0"/>
                  <a:t>Research papers</a:t>
                </a:r>
                <a:br>
                  <a:rPr lang="fr-FR" sz="3200" b="1" dirty="0"/>
                </a:br>
                <a:br>
                  <a:rPr lang="fr-FR" sz="3200" b="1" dirty="0"/>
                </a:br>
                <a:br>
                  <a:rPr lang="fr-FR" sz="3200" b="1" dirty="0"/>
                </a:br>
                <a:br>
                  <a:rPr lang="fr-FR" sz="3200" b="1" dirty="0"/>
                </a:br>
                <a:endParaRPr lang="fr-FR" sz="3200" b="1" dirty="0"/>
              </a:p>
            </p:txBody>
          </p:sp>
          <p:sp>
            <p:nvSpPr>
              <p:cNvPr id="18" name="Rectangle : coins arrondis 17">
                <a:extLst>
                  <a:ext uri="{FF2B5EF4-FFF2-40B4-BE49-F238E27FC236}">
                    <a16:creationId xmlns:a16="http://schemas.microsoft.com/office/drawing/2014/main" id="{7921D8B7-F576-4050-A807-BB5F6B82D0D3}"/>
                  </a:ext>
                </a:extLst>
              </p:cNvPr>
              <p:cNvSpPr/>
              <p:nvPr/>
            </p:nvSpPr>
            <p:spPr>
              <a:xfrm>
                <a:off x="9051306" y="3332083"/>
                <a:ext cx="1645920" cy="731520"/>
              </a:xfrm>
              <a:prstGeom prst="roundRect">
                <a:avLst/>
              </a:prstGeom>
              <a:solidFill>
                <a:srgbClr val="5097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b="1" dirty="0"/>
                  <a:t>Published</a:t>
                </a:r>
              </a:p>
            </p:txBody>
          </p:sp>
          <p:sp>
            <p:nvSpPr>
              <p:cNvPr id="19" name="Rectangle : coins arrondis 18">
                <a:extLst>
                  <a:ext uri="{FF2B5EF4-FFF2-40B4-BE49-F238E27FC236}">
                    <a16:creationId xmlns:a16="http://schemas.microsoft.com/office/drawing/2014/main" id="{0A5DB451-1630-42BC-899E-92DD008C66A2}"/>
                  </a:ext>
                </a:extLst>
              </p:cNvPr>
              <p:cNvSpPr/>
              <p:nvPr/>
            </p:nvSpPr>
            <p:spPr>
              <a:xfrm>
                <a:off x="10876975" y="3332083"/>
                <a:ext cx="1645920" cy="731520"/>
              </a:xfrm>
              <a:prstGeom prst="roundRect">
                <a:avLst/>
              </a:prstGeom>
              <a:solidFill>
                <a:srgbClr val="5097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b="1" dirty="0"/>
                  <a:t>Submitted</a:t>
                </a:r>
                <a:endParaRPr lang="fr-FR" sz="2800" b="1" dirty="0"/>
              </a:p>
            </p:txBody>
          </p:sp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AB19CAB2-F653-40C9-ABA7-53602B17CF0C}"/>
                  </a:ext>
                </a:extLst>
              </p:cNvPr>
              <p:cNvSpPr/>
              <p:nvPr/>
            </p:nvSpPr>
            <p:spPr>
              <a:xfrm>
                <a:off x="9029043" y="4206240"/>
                <a:ext cx="1645920" cy="731520"/>
              </a:xfrm>
              <a:prstGeom prst="roundRect">
                <a:avLst/>
              </a:prstGeom>
              <a:solidFill>
                <a:srgbClr val="5097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b="1" dirty="0"/>
                  <a:t>Finished</a:t>
                </a:r>
              </a:p>
            </p:txBody>
          </p:sp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DE911614-1CAA-4F6B-93DF-578E36564A75}"/>
                  </a:ext>
                </a:extLst>
              </p:cNvPr>
              <p:cNvSpPr/>
              <p:nvPr/>
            </p:nvSpPr>
            <p:spPr>
              <a:xfrm>
                <a:off x="10903839" y="4226933"/>
                <a:ext cx="1645920" cy="731520"/>
              </a:xfrm>
              <a:prstGeom prst="roundRect">
                <a:avLst/>
              </a:prstGeom>
              <a:solidFill>
                <a:srgbClr val="5097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2400" b="1" dirty="0"/>
                  <a:t>Ongoing</a:t>
                </a:r>
              </a:p>
            </p:txBody>
          </p:sp>
        </p:grpSp>
        <p:sp>
          <p:nvSpPr>
            <p:cNvPr id="22" name="Rectangle: Rounded Corners 6">
              <a:extLst>
                <a:ext uri="{FF2B5EF4-FFF2-40B4-BE49-F238E27FC236}">
                  <a16:creationId xmlns:a16="http://schemas.microsoft.com/office/drawing/2014/main" id="{AB9FD5DB-FBF5-48FA-A1AC-29D726551D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09005" y="3245634"/>
              <a:ext cx="2377440" cy="904418"/>
            </a:xfrm>
            <a:prstGeom prst="roundRect">
              <a:avLst/>
            </a:prstGeom>
            <a:solidFill>
              <a:srgbClr val="DBA0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400" b="1" dirty="0">
                  <a:solidFill>
                    <a:schemeClr val="bg1"/>
                  </a:solidFill>
                </a:rPr>
                <a:t>Projects</a:t>
              </a:r>
              <a:endParaRPr lang="en-US" sz="2000" b="1" i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9272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1135</TotalTime>
  <Words>30</Words>
  <Application>Microsoft Office PowerPoint</Application>
  <PresentationFormat>Personnalisé</PresentationFormat>
  <Paragraphs>15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Arnaud</dc:creator>
  <cp:lastModifiedBy>Arnaud</cp:lastModifiedBy>
  <cp:revision>280</cp:revision>
  <dcterms:created xsi:type="dcterms:W3CDTF">2023-06-09T07:07:24Z</dcterms:created>
  <dcterms:modified xsi:type="dcterms:W3CDTF">2025-09-25T19:22:21Z</dcterms:modified>
</cp:coreProperties>
</file>