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9"/>
  </p:handoutMasterIdLst>
  <p:sldIdLst>
    <p:sldId id="257" r:id="rId2"/>
    <p:sldId id="300" r:id="rId3"/>
    <p:sldId id="299" r:id="rId4"/>
    <p:sldId id="301" r:id="rId5"/>
    <p:sldId id="302" r:id="rId6"/>
    <p:sldId id="303" r:id="rId7"/>
    <p:sldId id="304" r:id="rId8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E82"/>
    <a:srgbClr val="FF3E09"/>
    <a:srgbClr val="FDFF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1"/>
    <p:restoredTop sz="95928"/>
  </p:normalViewPr>
  <p:slideViewPr>
    <p:cSldViewPr snapToGrid="0" snapToObjects="1">
      <p:cViewPr varScale="1">
        <p:scale>
          <a:sx n="64" d="100"/>
          <a:sy n="64" d="100"/>
        </p:scale>
        <p:origin x="-132" y="-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02CBD-CEA1-4874-8C80-73AB2498AB58}" type="datetimeFigureOut">
              <a:rPr lang="fr-FR" smtClean="0"/>
              <a:pPr/>
              <a:t>20/10/2021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EE457-213D-4061-8840-FB76F4AD57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58A5532-905E-3249-9247-01DF7681A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511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B83214D4-DC43-C54D-BB89-9E3EBE868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479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F8EADA3-A471-DF4F-B23D-06406D5F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ECC0-909B-DB4E-8717-A2C7E0E747C0}" type="datetimeFigureOut">
              <a:rPr lang="fr-FR" smtClean="0"/>
              <a:pPr/>
              <a:t>20/10/2021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B99971AB-D5C7-2B42-8528-BC649057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149E3987-7B27-F841-B6C7-1ADF3512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B8AF-743E-294A-AC3D-177324651CF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62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417D3F1-5DE4-B045-921F-6A15038B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4D4905EE-A373-8545-A3AC-C1475DD5B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8E030617-9784-494D-8F91-FBD8DBBA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ECC0-909B-DB4E-8717-A2C7E0E747C0}" type="datetimeFigureOut">
              <a:rPr lang="fr-FR" smtClean="0"/>
              <a:pPr/>
              <a:t>20/10/2021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00EE3DA-888D-A44A-BFDA-3ED5F8FA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50604F5D-69C0-0B4F-9872-880B2332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B8AF-743E-294A-AC3D-177324651CF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1091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60C0EB10-9690-9045-9A9E-08B2E7345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C19F7BC8-C109-0F45-80FA-19AAAA628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B14EF33-3BD9-2D46-A5DC-234856AC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ECC0-909B-DB4E-8717-A2C7E0E747C0}" type="datetimeFigureOut">
              <a:rPr lang="fr-FR" smtClean="0"/>
              <a:pPr/>
              <a:t>20/10/2021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1142F64-4346-7A40-A3E3-EEEF8731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6D0EF578-B5A6-DF4A-9728-D8E05ACE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B8AF-743E-294A-AC3D-177324651CF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1397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D2A0295-171D-1C4E-BE97-094B82FE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4F32B34-B568-5744-AB53-0F37DDC21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7BF62EC-82D9-3A44-B905-B5570787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ECC0-909B-DB4E-8717-A2C7E0E747C0}" type="datetimeFigureOut">
              <a:rPr lang="fr-FR" smtClean="0"/>
              <a:pPr/>
              <a:t>20/10/2021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2D3A5431-02BD-F34C-8A1D-8334CC3F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1BB73B46-67B5-7444-A515-BAFA8090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B8AF-743E-294A-AC3D-177324651CF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5502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8412EAA-E51D-4E48-84DB-F155FFEA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4B4DEC17-9E9B-954C-B0B2-1D79101C8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A9E8958A-D9F1-B94A-B622-20E1D4AF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ECC0-909B-DB4E-8717-A2C7E0E747C0}" type="datetimeFigureOut">
              <a:rPr lang="fr-FR" smtClean="0"/>
              <a:pPr/>
              <a:t>20/10/2021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FE66376-EFEA-BE40-B702-C8014D49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F208339-379D-0D4E-93E8-F92B3342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B8AF-743E-294A-AC3D-177324651CF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2283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8DFE5E4-6BE9-D942-94F6-E311E051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769F8F2-B081-6745-B2E7-75DA20DAE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48B131AE-5714-FC40-8D12-6156A7DEC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9D170A24-20B8-2D43-A302-28577FF0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ECC0-909B-DB4E-8717-A2C7E0E747C0}" type="datetimeFigureOut">
              <a:rPr lang="fr-FR" smtClean="0"/>
              <a:pPr/>
              <a:t>20/10/2021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7A541643-C4DB-F24E-814F-60959640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9773C569-F383-FD4E-AF64-103CD14F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B8AF-743E-294A-AC3D-177324651CF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020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5EA8FB4-E8D7-8342-98F8-E4DA4E8B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951" y="365126"/>
            <a:ext cx="6775436" cy="124103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8BBD6D39-6610-7F4D-8AFD-A5C8D8D9B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CD3EC1A0-39FD-B049-9572-37A34703E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489E0A20-42C1-CF44-A18B-945B0645E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71751131-04AD-5941-B37E-9C9E34078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3FDBCEFB-2959-9548-8B9B-B664CE34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ECC0-909B-DB4E-8717-A2C7E0E747C0}" type="datetimeFigureOut">
              <a:rPr lang="fr-FR" smtClean="0"/>
              <a:pPr/>
              <a:t>20/10/2021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FE98C2A0-1648-A942-A239-27F5431A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95262BE3-EB44-1742-B181-D7737408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B8AF-743E-294A-AC3D-177324651CF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8848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076ECE2-34DB-D240-806F-E9B0C8EA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8CAC85ED-1248-B44C-94DF-F6E64F20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ECC0-909B-DB4E-8717-A2C7E0E747C0}" type="datetimeFigureOut">
              <a:rPr lang="fr-FR" smtClean="0"/>
              <a:pPr/>
              <a:t>20/10/2021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3D5748EE-4E20-6746-AAB5-CBC0F8BE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CFE6A59B-2DF7-CF4F-B59B-FA59D40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B8AF-743E-294A-AC3D-177324651CF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4646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9FFD5A29-3E58-B146-96DB-5B61A41A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ECC0-909B-DB4E-8717-A2C7E0E747C0}" type="datetimeFigureOut">
              <a:rPr lang="fr-FR" smtClean="0"/>
              <a:pPr/>
              <a:t>20/10/2021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DD34166E-1F3D-9C49-894E-C3CC0BCE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E54576E2-6C15-C64E-BFB6-B796D481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B8AF-743E-294A-AC3D-177324651CF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4443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C7CCF2B-1B23-7E45-B16D-3154B45D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150950"/>
            <a:ext cx="3932237" cy="119468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20354B0A-38C2-3A47-A36D-633DF34C7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5FAFAA62-E9C2-6E4A-80C1-0BBD6221C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45636"/>
            <a:ext cx="3932237" cy="35233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92D80C12-F901-7843-894C-22F8FF2E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ECC0-909B-DB4E-8717-A2C7E0E747C0}" type="datetimeFigureOut">
              <a:rPr lang="fr-FR" smtClean="0"/>
              <a:pPr/>
              <a:t>20/10/2021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DDB5225-0814-474A-84C1-E1D11FD4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210E70A-CD53-A64C-9AC3-BD0A4D97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B8AF-743E-294A-AC3D-177324651CF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8472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D53FA3E-A64B-484D-A9D7-D79A6393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88516374-C25D-664E-8D45-CBF47F44B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AC5623E8-C777-464C-8100-D6062D689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C62325C-AF03-3A4B-8D05-742F785E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ECC0-909B-DB4E-8717-A2C7E0E747C0}" type="datetimeFigureOut">
              <a:rPr lang="fr-FR" smtClean="0"/>
              <a:pPr/>
              <a:t>20/10/2021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2D87C59-ADB8-A743-8109-E270ACC3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B412C9E3-F2B8-6345-8526-93B7D29D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B8AF-743E-294A-AC3D-177324651CF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901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CA6303B3-884B-A84D-8893-964C5974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365125"/>
            <a:ext cx="6781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FEB6593A-65D8-E84A-8234-F85554FE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F549FCCD-9477-C048-9B53-1630D0B25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EECC0-909B-DB4E-8717-A2C7E0E747C0}" type="datetimeFigureOut">
              <a:rPr lang="fr-FR" smtClean="0"/>
              <a:pPr/>
              <a:t>20/10/2021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93984FEA-B396-3C47-B125-3312B457B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F9A2D6D-E1A8-BC45-8085-AF5802D76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B8AF-743E-294A-AC3D-177324651CFF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1AD9E059-33B9-C74B-8AEC-755B8C0340F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64642" y="191481"/>
            <a:ext cx="4245756" cy="10590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160E8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39893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60E8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kern="1200">
          <a:solidFill>
            <a:srgbClr val="160E8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kern="1200">
          <a:solidFill>
            <a:srgbClr val="160E8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60E8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0E8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0E8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0162427-F507-3241-8762-E1A920F1C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2637" y="854439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 smtClean="0"/>
              <a:t>Festival des solidarités </a:t>
            </a:r>
            <a:r>
              <a:rPr lang="fr-FR" smtClean="0"/>
              <a:t>samedi </a:t>
            </a:r>
            <a:r>
              <a:rPr lang="fr-FR" smtClean="0"/>
              <a:t>20 </a:t>
            </a:r>
            <a:r>
              <a:rPr lang="fr-FR" dirty="0" smtClean="0"/>
              <a:t>novembre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FF8B4F88-B359-F747-9B44-D5F14E5ED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669" y="4935984"/>
            <a:ext cx="9144000" cy="1655762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Arnaud </a:t>
            </a:r>
            <a:r>
              <a:rPr lang="fr-FR" dirty="0" err="1" smtClean="0"/>
              <a:t>Reichart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5400000">
            <a:off x="5687053" y="3911291"/>
            <a:ext cx="823811" cy="1588"/>
          </a:xfrm>
          <a:prstGeom prst="straightConnector1">
            <a:avLst/>
          </a:prstGeom>
          <a:ln w="793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28946" y="4612818"/>
            <a:ext cx="6454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rgbClr val="FF0000"/>
                </a:solidFill>
              </a:rPr>
              <a:t> Atelier numérique vert  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03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Festisol</a:t>
            </a:r>
            <a:r>
              <a:rPr lang="fr-FR" dirty="0" smtClean="0"/>
              <a:t> du </a:t>
            </a:r>
            <a:r>
              <a:rPr lang="fr-FR" dirty="0" err="1" smtClean="0"/>
              <a:t>Repair</a:t>
            </a:r>
            <a:r>
              <a:rPr lang="fr-FR" dirty="0" smtClean="0"/>
              <a:t> Café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atelier du </a:t>
            </a:r>
            <a:r>
              <a:rPr lang="fr-FR" dirty="0" err="1" smtClean="0"/>
              <a:t>Repair</a:t>
            </a:r>
            <a:r>
              <a:rPr lang="fr-FR" dirty="0" smtClean="0"/>
              <a:t> Café en salle Baker  MJC</a:t>
            </a:r>
          </a:p>
          <a:p>
            <a:r>
              <a:rPr lang="fr-FR" dirty="0" smtClean="0"/>
              <a:t>proposer un atelier autour du numérique "vert" </a:t>
            </a:r>
          </a:p>
          <a:p>
            <a:r>
              <a:rPr lang="fr-FR" dirty="0" smtClean="0"/>
              <a:t>utilisation des logiciels libres, </a:t>
            </a:r>
          </a:p>
          <a:p>
            <a:r>
              <a:rPr lang="fr-FR" dirty="0" smtClean="0"/>
              <a:t>surfer sur internet en limitant son impact écologique, ...</a:t>
            </a:r>
          </a:p>
          <a:p>
            <a:endParaRPr lang="fr-FR" dirty="0" smtClean="0"/>
          </a:p>
          <a:p>
            <a:r>
              <a:rPr lang="fr-FR" dirty="0" smtClean="0"/>
              <a:t>Utiliser l’énergie solaire</a:t>
            </a:r>
          </a:p>
          <a:p>
            <a:r>
              <a:rPr lang="fr-FR" dirty="0" smtClean="0"/>
              <a:t>Détecter le CO2</a:t>
            </a:r>
          </a:p>
          <a:p>
            <a:r>
              <a:rPr lang="fr-FR" dirty="0" smtClean="0"/>
              <a:t>Recycler les objets en panne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une meilleure connaissance de sa consommation électrique permet de la réduire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utiliser des capteurs intelligents pour réduire sa consommation électrique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utiliser des objets communicants : des objets connectés pour mieux contrôler sa consommation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des montages frugaux en énergie :  un simple automate "</a:t>
            </a:r>
            <a:r>
              <a:rPr lang="fr-FR" dirty="0" err="1" smtClean="0"/>
              <a:t>arduino</a:t>
            </a:r>
            <a:r>
              <a:rPr lang="fr-FR" dirty="0" smtClean="0"/>
              <a:t>" consomme moins d'énergie qu'un PC qui reste allumé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utiliser des écrans papier à consommation nulle au repos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71802" y="365125"/>
            <a:ext cx="7320197" cy="132556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 tournesol de l’énergie solaire</a:t>
            </a:r>
            <a:br>
              <a:rPr lang="fr-FR" dirty="0" smtClean="0"/>
            </a:br>
            <a:r>
              <a:rPr lang="fr-FR" dirty="0" smtClean="0"/>
              <a:t>cherche l’</a:t>
            </a:r>
            <a:r>
              <a:rPr lang="fr-FR" dirty="0" err="1" smtClean="0"/>
              <a:t>azimuth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21361" y="1825625"/>
            <a:ext cx="612955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103674"/>
            <a:ext cx="32750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rgbClr val="FF0000"/>
                </a:solidFill>
              </a:rPr>
              <a:t>Moteur pas à pas (recyclage)</a:t>
            </a:r>
            <a:endParaRPr lang="fr-FR" sz="3600" dirty="0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rot="10800000" flipV="1">
            <a:off x="7015398" y="2201241"/>
            <a:ext cx="1901521" cy="407048"/>
          </a:xfrm>
          <a:prstGeom prst="straightConnector1">
            <a:avLst/>
          </a:prstGeom>
          <a:ln w="793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3349347"/>
            <a:ext cx="32750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rgbClr val="FF0000"/>
                </a:solidFill>
              </a:rPr>
              <a:t>Mini panneau</a:t>
            </a:r>
          </a:p>
          <a:p>
            <a:r>
              <a:rPr lang="fr-FR" sz="3600" dirty="0" smtClean="0">
                <a:solidFill>
                  <a:srgbClr val="FF0000"/>
                </a:solidFill>
              </a:rPr>
              <a:t>solaire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16918" y="4549676"/>
            <a:ext cx="32750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rgbClr val="FF0000"/>
                </a:solidFill>
              </a:rPr>
              <a:t>Module de machine à commande numérique CNC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16918" y="1690688"/>
            <a:ext cx="32750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smtClean="0">
                <a:solidFill>
                  <a:srgbClr val="FF0000"/>
                </a:solidFill>
              </a:rPr>
              <a:t>Ampli DVR 8825</a:t>
            </a:r>
            <a:endParaRPr lang="fr-FR" sz="3600" dirty="0" smtClean="0">
              <a:solidFill>
                <a:srgbClr val="FF0000"/>
              </a:solidFill>
            </a:endParaRPr>
          </a:p>
          <a:p>
            <a:r>
              <a:rPr lang="fr-FR" sz="3600" dirty="0" smtClean="0">
                <a:solidFill>
                  <a:srgbClr val="FF0000"/>
                </a:solidFill>
              </a:rPr>
              <a:t>commande numérique CNC</a:t>
            </a:r>
            <a:endParaRPr lang="fr-FR" sz="3600" dirty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rot="10800000">
            <a:off x="7932158" y="4266724"/>
            <a:ext cx="984760" cy="836950"/>
          </a:xfrm>
          <a:prstGeom prst="straightConnector1">
            <a:avLst/>
          </a:prstGeom>
          <a:ln w="793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593298" y="3717561"/>
            <a:ext cx="681784" cy="1588"/>
          </a:xfrm>
          <a:prstGeom prst="straightConnector1">
            <a:avLst/>
          </a:prstGeom>
          <a:ln w="793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2821361" y="5103675"/>
            <a:ext cx="881208" cy="382108"/>
          </a:xfrm>
          <a:prstGeom prst="straightConnector1">
            <a:avLst/>
          </a:prstGeom>
          <a:ln w="793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1825625"/>
            <a:ext cx="32750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rgbClr val="FF0000"/>
                </a:solidFill>
              </a:rPr>
              <a:t>Bouchon </a:t>
            </a:r>
          </a:p>
          <a:p>
            <a:r>
              <a:rPr lang="fr-FR" sz="3600" dirty="0" smtClean="0">
                <a:solidFill>
                  <a:srgbClr val="FF0000"/>
                </a:solidFill>
              </a:rPr>
              <a:t>en liège</a:t>
            </a:r>
            <a:endParaRPr lang="fr-FR" sz="3600" dirty="0">
              <a:solidFill>
                <a:srgbClr val="FF0000"/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1911514" y="2201241"/>
            <a:ext cx="2060879" cy="1148106"/>
          </a:xfrm>
          <a:prstGeom prst="straightConnector1">
            <a:avLst/>
          </a:prstGeom>
          <a:ln w="793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tournesol de l’énergie solaire</a:t>
            </a:r>
            <a:br>
              <a:rPr lang="fr-FR" dirty="0" smtClean="0"/>
            </a:br>
            <a:r>
              <a:rPr lang="fr-FR" dirty="0" smtClean="0"/>
              <a:t>cherche l’élévation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1351" y="1825625"/>
            <a:ext cx="700929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5576798"/>
            <a:ext cx="4572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</a:rPr>
              <a:t>Servo</a:t>
            </a:r>
            <a:endParaRPr lang="fr-FR" sz="3600" dirty="0" smtClean="0">
              <a:solidFill>
                <a:srgbClr val="FF0000"/>
              </a:solidFill>
            </a:endParaRPr>
          </a:p>
          <a:p>
            <a:r>
              <a:rPr lang="fr-FR" sz="3600" dirty="0" smtClean="0">
                <a:solidFill>
                  <a:srgbClr val="FF0000"/>
                </a:solidFill>
              </a:rPr>
              <a:t>Moteur (modélisme)</a:t>
            </a:r>
            <a:endParaRPr lang="fr-FR" sz="3600" dirty="0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1356878" y="5576798"/>
            <a:ext cx="1716106" cy="375616"/>
          </a:xfrm>
          <a:prstGeom prst="straightConnector1">
            <a:avLst/>
          </a:prstGeom>
          <a:ln w="793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099029" y="1825625"/>
            <a:ext cx="32750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rgbClr val="FF0000"/>
                </a:solidFill>
              </a:rPr>
              <a:t>Cellules photovoltaïques</a:t>
            </a:r>
            <a:endParaRPr lang="fr-FR" sz="3600" dirty="0">
              <a:solidFill>
                <a:srgbClr val="FF0000"/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113613" y="3025954"/>
            <a:ext cx="2458387" cy="2085692"/>
          </a:xfrm>
          <a:prstGeom prst="straightConnector1">
            <a:avLst/>
          </a:prstGeom>
          <a:ln w="793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" y="2076285"/>
            <a:ext cx="32750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rgbClr val="FF0000"/>
                </a:solidFill>
              </a:rPr>
              <a:t>Séparateur </a:t>
            </a:r>
          </a:p>
          <a:p>
            <a:r>
              <a:rPr lang="fr-FR" sz="3600" dirty="0" smtClean="0">
                <a:solidFill>
                  <a:srgbClr val="FF0000"/>
                </a:solidFill>
              </a:rPr>
              <a:t>en papier </a:t>
            </a:r>
            <a:endParaRPr lang="fr-FR" sz="3600" dirty="0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rot="5400000">
            <a:off x="7056533" y="3340410"/>
            <a:ext cx="2300184" cy="2172593"/>
          </a:xfrm>
          <a:prstGeom prst="straightConnector1">
            <a:avLst/>
          </a:prstGeom>
          <a:ln w="793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rot="10800000" flipV="1">
            <a:off x="6148467" y="3178353"/>
            <a:ext cx="3102963" cy="1650977"/>
          </a:xfrm>
          <a:prstGeom prst="straightConnector1">
            <a:avLst/>
          </a:prstGeom>
          <a:ln w="793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4944" y="1690688"/>
            <a:ext cx="517207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103674"/>
            <a:ext cx="32750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rgbClr val="FF0000"/>
                </a:solidFill>
              </a:rPr>
              <a:t>Roues entrainées par le moteur</a:t>
            </a:r>
            <a:endParaRPr lang="fr-FR" sz="3600" dirty="0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rot="10800000">
            <a:off x="4882240" y="1825626"/>
            <a:ext cx="4034678" cy="172235"/>
          </a:xfrm>
          <a:prstGeom prst="straightConnector1">
            <a:avLst/>
          </a:prstGeom>
          <a:ln w="793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3349347"/>
            <a:ext cx="32750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rgbClr val="FF0000"/>
                </a:solidFill>
              </a:rPr>
              <a:t>2 capteurs de </a:t>
            </a:r>
          </a:p>
          <a:p>
            <a:r>
              <a:rPr lang="fr-FR" sz="3600" dirty="0" smtClean="0">
                <a:solidFill>
                  <a:srgbClr val="FF0000"/>
                </a:solidFill>
              </a:rPr>
              <a:t>lumière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971" y="4872841"/>
            <a:ext cx="32750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rgbClr val="FF0000"/>
                </a:solidFill>
              </a:rPr>
              <a:t>Commande du moteur</a:t>
            </a:r>
          </a:p>
        </p:txBody>
      </p:sp>
      <p:sp>
        <p:nvSpPr>
          <p:cNvPr id="9" name="Rectangle 8"/>
          <p:cNvSpPr/>
          <p:nvPr/>
        </p:nvSpPr>
        <p:spPr>
          <a:xfrm>
            <a:off x="8916918" y="1690688"/>
            <a:ext cx="32750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rgbClr val="FF0000"/>
                </a:solidFill>
              </a:rPr>
              <a:t>Lame</a:t>
            </a:r>
          </a:p>
          <a:p>
            <a:r>
              <a:rPr lang="fr-FR" sz="3600" dirty="0" smtClean="0">
                <a:solidFill>
                  <a:srgbClr val="FF0000"/>
                </a:solidFill>
              </a:rPr>
              <a:t>interrupteur</a:t>
            </a:r>
          </a:p>
          <a:p>
            <a:endParaRPr lang="fr-FR" sz="3600" dirty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rot="10800000">
            <a:off x="7525062" y="4811844"/>
            <a:ext cx="1391856" cy="291832"/>
          </a:xfrm>
          <a:prstGeom prst="straightConnector1">
            <a:avLst/>
          </a:prstGeom>
          <a:ln w="793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934190" y="3807502"/>
            <a:ext cx="1308026" cy="1588"/>
          </a:xfrm>
          <a:prstGeom prst="straightConnector1">
            <a:avLst/>
          </a:prstGeom>
          <a:ln w="793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1618938" y="5103675"/>
            <a:ext cx="2083631" cy="382108"/>
          </a:xfrm>
          <a:prstGeom prst="straightConnector1">
            <a:avLst/>
          </a:prstGeom>
          <a:ln w="793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2934190" y="3809090"/>
            <a:ext cx="1023213" cy="553048"/>
          </a:xfrm>
          <a:prstGeom prst="straightConnector1">
            <a:avLst/>
          </a:prstGeom>
          <a:ln w="793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re 1"/>
          <p:cNvSpPr txBox="1">
            <a:spLocks/>
          </p:cNvSpPr>
          <p:nvPr/>
        </p:nvSpPr>
        <p:spPr>
          <a:xfrm>
            <a:off x="4882240" y="179882"/>
            <a:ext cx="6781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solidFill>
                  <a:srgbClr val="160E82"/>
                </a:solidFill>
                <a:latin typeface="+mj-lt"/>
                <a:ea typeface="+mj-ea"/>
                <a:cs typeface="+mj-cs"/>
              </a:rPr>
              <a:t>Recyclage d’un jouet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rgbClr val="160E8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détecteur de CO2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4734" y="1409076"/>
            <a:ext cx="10949066" cy="5448924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fr-FR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7399" y="1690688"/>
            <a:ext cx="3472614" cy="413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Connecteur droit avec flèche 4"/>
          <p:cNvCxnSpPr/>
          <p:nvPr/>
        </p:nvCxnSpPr>
        <p:spPr>
          <a:xfrm flipV="1">
            <a:off x="2758190" y="2668249"/>
            <a:ext cx="2203554" cy="1154246"/>
          </a:xfrm>
          <a:prstGeom prst="straightConnector1">
            <a:avLst/>
          </a:prstGeom>
          <a:ln w="793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34974" y="3966486"/>
            <a:ext cx="3637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rgbClr val="FF0000"/>
                </a:solidFill>
              </a:rPr>
              <a:t> CO2 ppm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Presentation" id="{7EDDA01D-CE28-5540-BE03-B891B25AD4ED}" vid="{2B8CA6AA-4FA7-3C4D-BB27-23EBF5387FF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19380</TotalTime>
  <Words>188</Words>
  <Application>Microsoft Office PowerPoint</Application>
  <PresentationFormat>Personnalisé</PresentationFormat>
  <Paragraphs>51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Festival des solidarités samedi 20 novembre</vt:lpstr>
      <vt:lpstr>Festisol du Repair Café </vt:lpstr>
      <vt:lpstr>Propositions </vt:lpstr>
      <vt:lpstr>Le tournesol de l’énergie solaire cherche l’azimuth</vt:lpstr>
      <vt:lpstr>Le tournesol de l’énergie solaire cherche l’élévation</vt:lpstr>
      <vt:lpstr>Diapositive 6</vt:lpstr>
      <vt:lpstr>Un détecteur de CO2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Senellart</dc:creator>
  <cp:lastModifiedBy>nano</cp:lastModifiedBy>
  <cp:revision>146</cp:revision>
  <dcterms:created xsi:type="dcterms:W3CDTF">2020-11-10T07:35:56Z</dcterms:created>
  <dcterms:modified xsi:type="dcterms:W3CDTF">2021-10-20T20:28:47Z</dcterms:modified>
</cp:coreProperties>
</file>