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</p:sldIdLst>
  <p:sldSz cx="7559675" cy="10080625"/>
  <p:notesSz cx="7559675" cy="10080625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944566" y="1649413"/>
            <a:ext cx="5670551" cy="3509960"/>
          </a:xfrm>
        </p:spPr>
        <p:txBody>
          <a:bodyPr anchor="b"/>
          <a:lstStyle>
            <a:lvl1pPr>
              <a:defRPr lang="en-GB" sz="6000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944566" y="5294311"/>
            <a:ext cx="5670551" cy="2433639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>
              <a:defRPr/>
            </a:pPr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5" name="Footer Placeholder 4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Slide Number Placeholder 5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A96DA45A-3DE5-8840-A58C-CF48109D8F09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lang="en-GB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 txBox="1"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5" name="Footer Placeholder 4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Slide Number Placeholder 5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6618C2D2-0B3A-124E-AA6B-F7B9C62C40EA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 txBox="1"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5481635" y="401641"/>
            <a:ext cx="1700207" cy="7802566"/>
          </a:xfrm>
        </p:spPr>
        <p:txBody>
          <a:bodyPr vert="eaVert"/>
          <a:lstStyle>
            <a:lvl1pPr>
              <a:defRPr lang="en-GB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 txBox="1"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377820" y="401641"/>
            <a:ext cx="4951411" cy="780256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5" name="Footer Placeholder 4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Slide Number Placeholder 5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9AA0E617-02E7-3740-96A0-18D360629D9E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lang="en-GB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 txBox="1"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5" name="Footer Placeholder 4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Slide Number Placeholder 5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14CE0996-8A4E-2942-B13E-5186B22507F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15941" y="2513008"/>
            <a:ext cx="6519864" cy="4194179"/>
          </a:xfrm>
        </p:spPr>
        <p:txBody>
          <a:bodyPr anchor="b"/>
          <a:lstStyle>
            <a:lvl1pPr>
              <a:defRPr lang="en-GB" sz="6000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515941" y="6746872"/>
            <a:ext cx="6519864" cy="2205039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Date Placeholder 3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5" name="Footer Placeholder 4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Slide Number Placeholder 5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C88C151D-0EDE-7844-88DF-0AD457F4D0BC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lang="en-GB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 txBox="1">
            <a:spLocks noGrp="1"/>
          </p:cNvSpPr>
          <p:nvPr isPhoto="0" userDrawn="0">
            <p:ph idx="1" hasCustomPrompt="0"/>
          </p:nvPr>
        </p:nvSpPr>
        <p:spPr bwMode="auto">
          <a:xfrm>
            <a:off x="377820" y="2359023"/>
            <a:ext cx="3325809" cy="58451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 hidden="0"/>
          <p:cNvSpPr txBox="1">
            <a:spLocks noGrp="1"/>
          </p:cNvSpPr>
          <p:nvPr isPhoto="0" userDrawn="0">
            <p:ph idx="2" hasCustomPrompt="0"/>
          </p:nvPr>
        </p:nvSpPr>
        <p:spPr bwMode="auto">
          <a:xfrm>
            <a:off x="3856033" y="2359023"/>
            <a:ext cx="3325809" cy="58451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Footer Placeholder 5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7" name="Slide Number Placeholder 6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66A4523B-15D1-D441-949B-F6BB890863E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0695" y="536579"/>
            <a:ext cx="6519864" cy="1947864"/>
          </a:xfrm>
        </p:spPr>
        <p:txBody>
          <a:bodyPr/>
          <a:lstStyle>
            <a:lvl1pPr>
              <a:defRPr lang="en-GB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520695" y="2471742"/>
            <a:ext cx="3198808" cy="1211258"/>
          </a:xfrm>
        </p:spPr>
        <p:txBody>
          <a:bodyPr anchor="b"/>
          <a:lstStyle>
            <a:lvl1pPr>
              <a:defRPr sz="2400" b="1"/>
            </a:lvl1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 txBox="1">
            <a:spLocks noGrp="1"/>
          </p:cNvSpPr>
          <p:nvPr isPhoto="0" userDrawn="0">
            <p:ph idx="2" hasCustomPrompt="0"/>
          </p:nvPr>
        </p:nvSpPr>
        <p:spPr bwMode="auto">
          <a:xfrm>
            <a:off x="520695" y="3683002"/>
            <a:ext cx="3198808" cy="54149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 hidden="0"/>
          <p:cNvSpPr txBox="1">
            <a:spLocks noGrp="1"/>
          </p:cNvSpPr>
          <p:nvPr isPhoto="0" userDrawn="0">
            <p:ph type="body" idx="3" hasCustomPrompt="0"/>
          </p:nvPr>
        </p:nvSpPr>
        <p:spPr bwMode="auto">
          <a:xfrm>
            <a:off x="3827458" y="2471742"/>
            <a:ext cx="3213101" cy="1211258"/>
          </a:xfrm>
        </p:spPr>
        <p:txBody>
          <a:bodyPr anchor="b"/>
          <a:lstStyle>
            <a:lvl1pPr>
              <a:defRPr sz="2400" b="1"/>
            </a:lvl1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 txBox="1">
            <a:spLocks noGrp="1"/>
          </p:cNvSpPr>
          <p:nvPr isPhoto="0" userDrawn="0">
            <p:ph idx="4" hasCustomPrompt="0"/>
          </p:nvPr>
        </p:nvSpPr>
        <p:spPr bwMode="auto">
          <a:xfrm>
            <a:off x="3827458" y="3683002"/>
            <a:ext cx="3213101" cy="54149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8" name="Footer Placeholder 7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9" name="Slide Number Placeholder 8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87CC3A2C-1F80-4044-912B-E4CE3F19DA7C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lang="en-GB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4" name="Footer Placeholder 3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5" name="Slide Number Placeholder 4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A16FC0AD-53CA-DE45-B843-0ADB16F0D034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3" name="Footer Placeholder 2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4" name="Slide Number Placeholder 3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A1CCCA95-6CC2-584F-9D53-E9CBAE988776}" type="slidenum">
              <a:rPr/>
              <a:t/>
            </a:fld>
            <a:endParaRPr lang="fr-FR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0695" y="671517"/>
            <a:ext cx="2438403" cy="2352678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 txBox="1">
            <a:spLocks noGrp="1"/>
          </p:cNvSpPr>
          <p:nvPr isPhoto="0" userDrawn="0">
            <p:ph idx="1" hasCustomPrompt="0"/>
          </p:nvPr>
        </p:nvSpPr>
        <p:spPr bwMode="auto">
          <a:xfrm>
            <a:off x="3213101" y="1450979"/>
            <a:ext cx="3827458" cy="7164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520695" y="3024185"/>
            <a:ext cx="2438403" cy="5602291"/>
          </a:xfrm>
        </p:spPr>
        <p:txBody>
          <a:bodyPr/>
          <a:lstStyle>
            <a:lvl1pPr>
              <a:defRPr sz="1600"/>
            </a:lvl1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Footer Placeholder 5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7" name="Slide Number Placeholder 6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5DDC571C-AB2D-9647-87B3-F3F66E01939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0695" y="671517"/>
            <a:ext cx="2438403" cy="2352678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 txBox="1">
            <a:spLocks noGrp="1"/>
          </p:cNvSpPr>
          <p:nvPr isPhoto="0" userDrawn="0">
            <p:ph type="pic" idx="1" hasCustomPrompt="0"/>
          </p:nvPr>
        </p:nvSpPr>
        <p:spPr bwMode="auto">
          <a:xfrm>
            <a:off x="3213101" y="1450979"/>
            <a:ext cx="3827458" cy="7164388"/>
          </a:xfrm>
        </p:spPr>
        <p:txBody>
          <a:bodyPr/>
          <a:lstStyle>
            <a:lvl1pPr>
              <a:defRPr lang="en-US" sz="3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4" name="Text Placeholder 3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520695" y="3024185"/>
            <a:ext cx="2438403" cy="5602291"/>
          </a:xfrm>
        </p:spPr>
        <p:txBody>
          <a:bodyPr/>
          <a:lstStyle>
            <a:lvl1pPr>
              <a:defRPr sz="1600"/>
            </a:lvl1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 hidden="0"/>
          <p:cNvSpPr txBox="1">
            <a:spLocks noGrp="1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Footer Placeholder 5" hidden="0"/>
          <p:cNvSpPr txBox="1">
            <a:spLocks noGrp="1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7" name="Slide Number Placeholder 6" hidden="0"/>
          <p:cNvSpPr txBox="1">
            <a:spLocks noGrp="1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D108D1E4-55D4-FB45-BD98-0D714B5B8215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378003" y="401759"/>
            <a:ext cx="6803638" cy="1682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>
              <a:defRPr/>
            </a:pPr>
            <a:endParaRPr lang="fr-FR"/>
          </a:p>
        </p:txBody>
      </p:sp>
      <p:sp>
        <p:nvSpPr>
          <p:cNvPr id="3" name="Text Placeholder 2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78003" y="2358722"/>
            <a:ext cx="6803638" cy="5846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 hidden="0"/>
          <p:cNvSpPr txBox="1"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378003" y="9182880"/>
            <a:ext cx="1761116" cy="695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400" b="0" i="0" u="none" strike="noStrike" cap="none" spc="0">
                <a:solidFill>
                  <a:srgbClr val="000000"/>
                </a:solidFill>
                <a:latin typeface="Times New Roman"/>
                <a:ea typeface="Segoe UI"/>
                <a:cs typeface="Tahoma"/>
              </a:defRPr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5" name="Footer Placeholder 4" hidden="0"/>
          <p:cNvSpPr txBox="1"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2585519" y="9182880"/>
            <a:ext cx="2396157" cy="695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400" b="0" i="0" u="none" strike="noStrike" cap="none" spc="0">
                <a:solidFill>
                  <a:srgbClr val="000000"/>
                </a:solidFill>
                <a:latin typeface="Times New Roman"/>
                <a:ea typeface="Segoe UI"/>
                <a:cs typeface="Tahoma"/>
              </a:defRPr>
            </a:lvl1pPr>
          </a:lstStyle>
          <a:p>
            <a:pPr lvl="0">
              <a:defRPr/>
            </a:pPr>
            <a:endParaRPr lang="fr-FR"/>
          </a:p>
        </p:txBody>
      </p:sp>
      <p:sp>
        <p:nvSpPr>
          <p:cNvPr id="6" name="Slide Number Placeholder 5" hidden="0"/>
          <p:cNvSpPr txBox="1"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5420517" y="9182880"/>
            <a:ext cx="1761116" cy="695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400" b="0" i="0" u="none" strike="noStrike" cap="none" spc="0">
                <a:solidFill>
                  <a:srgbClr val="000000"/>
                </a:solidFill>
                <a:latin typeface="Times New Roman"/>
                <a:ea typeface="Segoe UI"/>
                <a:cs typeface="Tahoma"/>
              </a:defRPr>
            </a:lvl1pPr>
          </a:lstStyle>
          <a:p>
            <a:pPr lvl="0">
              <a:defRPr/>
            </a:pPr>
            <a:fld id="{EFD05FA1-A736-7145-B51E-78264CA6DE7B}" type="slidenum">
              <a:rPr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defRPr lang="fr-FR" sz="5850" b="0" i="0" u="none" strike="noStrike" cap="none" spc="0">
          <a:solidFill>
            <a:srgbClr val="000000"/>
          </a:solidFill>
          <a:latin typeface="Arial"/>
          <a:ea typeface="Microsoft YaHei"/>
          <a:cs typeface="Arial"/>
        </a:defRPr>
      </a:lvl1pPr>
    </p:titleStyle>
    <p:bodyStyle>
      <a:lvl1pPr marL="0" marR="0" lvl="0" indent="0" defTabSz="914400">
        <a:lnSpc>
          <a:spcPct val="100000"/>
        </a:lnSpc>
        <a:spcBef>
          <a:spcPts val="0"/>
        </a:spcBef>
        <a:spcAft>
          <a:spcPts val="1890"/>
        </a:spcAft>
        <a:buNone/>
        <a:defRPr lang="en-GB" sz="4250" b="0" i="0" u="none" strike="noStrike" cap="none" spc="0">
          <a:solidFill>
            <a:srgbClr val="000000"/>
          </a:solidFill>
          <a:latin typeface="Arial"/>
          <a:ea typeface="Microsoft YaHei"/>
          <a:cs typeface="Arial"/>
        </a:defRPr>
      </a:lvl1pPr>
      <a:lvl2pPr marL="685800" marR="0" lvl="1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en-GB" sz="2400" b="0" i="0" u="none" strike="noStrike" cap="none" spc="0">
          <a:solidFill>
            <a:srgbClr val="000000"/>
          </a:solidFill>
          <a:latin typeface="Calibri"/>
        </a:defRPr>
      </a:lvl2pPr>
      <a:lvl3pPr marL="1143000" marR="0" lvl="2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en-GB" sz="2000" b="0" i="0" u="none" strike="noStrike" cap="none" spc="0">
          <a:solidFill>
            <a:srgbClr val="000000"/>
          </a:solidFill>
          <a:latin typeface="Calibri"/>
        </a:defRPr>
      </a:lvl3pPr>
      <a:lvl4pPr marL="1600200" marR="0" lvl="3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en-GB" sz="1800" b="0" i="0" u="none" strike="noStrike" cap="none" spc="0">
          <a:solidFill>
            <a:srgbClr val="000000"/>
          </a:solidFill>
          <a:latin typeface="Calibri"/>
        </a:defRPr>
      </a:lvl4pPr>
      <a:lvl5pPr marL="2057400" marR="0" lvl="4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en-GB" sz="1800" b="0" i="0" u="none" strike="noStrike" cap="none" spc="0">
          <a:solidFill>
            <a:srgbClr val="000000"/>
          </a:solidFill>
          <a:latin typeface="Calibri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29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" y="-145474"/>
            <a:ext cx="7559673" cy="22220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2" hidden="0"/>
          <p:cNvSpPr txBox="1"/>
          <p:nvPr isPhoto="0" userDrawn="0"/>
        </p:nvSpPr>
        <p:spPr bwMode="auto">
          <a:xfrm>
            <a:off x="-11485" y="9406920"/>
            <a:ext cx="7560003" cy="4462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fr-FR" sz="1300" b="1" i="0" u="none" strike="noStrike" cap="none" spc="0">
                <a:solidFill>
                  <a:srgbClr val="FF5B13"/>
                </a:solidFill>
                <a:latin typeface="Verdana-Bold"/>
                <a:ea typeface="Verdana-Bold"/>
                <a:cs typeface="Verdana-Bold"/>
              </a:rPr>
              <a:t>ATELIER</a:t>
            </a:r>
            <a:r>
              <a:rPr lang="fr-FR" sz="1300" b="1" i="0" u="none" strike="noStrike" cap="none" spc="0">
                <a:solidFill>
                  <a:srgbClr val="FF5B13"/>
                </a:solidFill>
                <a:latin typeface="Verdana-Bold"/>
                <a:ea typeface="Verdana-Bold"/>
                <a:cs typeface="Verdana-Bold"/>
              </a:rPr>
              <a:t> TEXTILE NUMERIQUE BOIS SOUDAGE …</a:t>
            </a:r>
            <a:endParaRPr lang="fr-FR" sz="1300" b="1" i="0" u="none" strike="noStrike" cap="none" spc="0">
              <a:solidFill>
                <a:srgbClr val="FF5B13"/>
              </a:solidFill>
              <a:latin typeface="Verdana-Bold"/>
              <a:ea typeface="Verdana-Bold"/>
              <a:cs typeface="Verdana-Bold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fr-FR" sz="1600" b="1" i="0" u="none" strike="noStrike" cap="none" spc="0">
                <a:solidFill>
                  <a:srgbClr val="282497"/>
                </a:solidFill>
                <a:latin typeface="Courier"/>
                <a:ea typeface="Verdana-Bold"/>
                <a:cs typeface="Verdana-Bold"/>
              </a:rPr>
              <a:t>https://</a:t>
            </a:r>
            <a:r>
              <a:rPr lang="fr-FR" sz="1600" b="1" i="0" u="none" strike="noStrike" cap="none" spc="0">
                <a:solidFill>
                  <a:srgbClr val="282497"/>
                </a:solidFill>
                <a:latin typeface="Courier"/>
                <a:ea typeface="Verdana-Bold"/>
                <a:cs typeface="Verdana-Bold"/>
              </a:rPr>
              <a:t>repaircafe-orsay.org</a:t>
            </a:r>
            <a:endParaRPr lang="fr-FR" sz="1600" b="1" i="0" u="none" strike="noStrike" cap="none" spc="0">
              <a:solidFill>
                <a:srgbClr val="282497"/>
              </a:solidFill>
              <a:latin typeface="Courier"/>
              <a:ea typeface="Verdana-Bold"/>
              <a:cs typeface="Verdana-Bold"/>
            </a:endParaRPr>
          </a:p>
        </p:txBody>
      </p:sp>
      <p:pic>
        <p:nvPicPr>
          <p:cNvPr id="28" name="Picture 11" descr="A close up of an object&#10;&#10;Description automatically generated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54600" y="403003"/>
            <a:ext cx="857396" cy="98553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6" name="Picture 2" descr="E:\numerique.jpg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0" y="3433031"/>
            <a:ext cx="3261878" cy="5773834"/>
          </a:xfrm>
          <a:prstGeom prst="rect">
            <a:avLst/>
          </a:prstGeom>
          <a:noFill/>
        </p:spPr>
      </p:pic>
      <p:pic>
        <p:nvPicPr>
          <p:cNvPr id="33" name="Image 32" descr="souder.png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-11155" y="1639887"/>
            <a:ext cx="3343384" cy="3243446"/>
          </a:xfrm>
          <a:prstGeom prst="rect">
            <a:avLst/>
          </a:prstGeom>
        </p:spPr>
      </p:pic>
      <p:pic>
        <p:nvPicPr>
          <p:cNvPr id="1027" name="Picture 3" hidden="0"/>
          <p:cNvPicPr>
            <a:picLocks noChangeAspect="1" noChangeArrowheads="1"/>
          </p:cNvPicPr>
          <p:nvPr isPhoto="0" userDrawn="0"/>
        </p:nvPicPr>
        <p:blipFill>
          <a:blip r:embed="rId6"/>
          <a:stretch/>
        </p:blipFill>
        <p:spPr bwMode="auto">
          <a:xfrm>
            <a:off x="3332229" y="1665551"/>
            <a:ext cx="4216289" cy="286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Image 31" descr="textile.jpg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3261878" y="3491345"/>
            <a:ext cx="4286640" cy="5715520"/>
          </a:xfrm>
          <a:prstGeom prst="rect">
            <a:avLst/>
          </a:prstGeom>
        </p:spPr>
      </p:pic>
      <p:sp>
        <p:nvSpPr>
          <p:cNvPr id="38554782" name="" hidden="0"/>
          <p:cNvSpPr txBox="1"/>
          <p:nvPr isPhoto="0" userDrawn="0"/>
        </p:nvSpPr>
        <p:spPr bwMode="auto">
          <a:xfrm flipH="0" flipV="0">
            <a:off x="3269741" y="8569243"/>
            <a:ext cx="4386836" cy="640116"/>
          </a:xfrm>
          <a:prstGeom prst="rect">
            <a:avLst/>
          </a:prstGeom>
          <a:solidFill>
            <a:srgbClr val="FFC000"/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defRPr/>
            </a:pPr>
            <a:r>
              <a:rPr/>
              <a:t>ATELIERS REPAIR CAFE</a:t>
            </a:r>
            <a:endParaRPr/>
          </a:p>
          <a:p>
            <a:pPr>
              <a:defRPr/>
            </a:pPr>
            <a:r>
              <a:rPr/>
              <a:t>PROTO 204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ONLYOFFICE/7.1.1.23</Application>
  <DocSecurity>0</DocSecurity>
  <PresentationFormat>Personnalisé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Utilisateur</dc:creator>
  <cp:keywords/>
  <dc:description/>
  <dc:identifier/>
  <dc:language/>
  <cp:lastModifiedBy>Arnaud Reichart</cp:lastModifiedBy>
  <cp:revision>26</cp:revision>
  <dcterms:created xsi:type="dcterms:W3CDTF">2020-01-17T08:08:08Z</dcterms:created>
  <dcterms:modified xsi:type="dcterms:W3CDTF">2022-09-08T15:23:14Z</dcterms:modified>
  <cp:category/>
  <cp:contentStatus/>
  <cp:version/>
</cp:coreProperties>
</file>