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gif" ContentType="image/gif"/>
  <Override PartName="/ppt/media/image5.png" ContentType="image/png"/>
  <Override PartName="/ppt/media/image2.gif" ContentType="image/gif"/>
  <Override PartName="/ppt/media/image6.png" ContentType="image/png"/>
  <Override PartName="/ppt/media/image3.png" ContentType="image/png"/>
  <Override PartName="/ppt/media/image4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523880" y="15850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23880" y="15850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g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g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64520" y="191520"/>
            <a:ext cx="4245480" cy="105876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2"/>
            <a:stretch>
              <a:fillRect/>
            </a:stretch>
          </a:blipFill>
          <a:ln cap="sq" w="88920">
            <a:solidFill>
              <a:srgbClr val="160e82"/>
            </a:solidFill>
            <a:miter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523880" y="15850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160e82"/>
                </a:solidFill>
                <a:latin typeface="Calibri Light"/>
              </a:rPr>
              <a:t>Modifiez le style du </a:t>
            </a:r>
            <a:r>
              <a:rPr b="0" lang="fr-FR" sz="6000" spc="-1" strike="noStrike">
                <a:solidFill>
                  <a:srgbClr val="160e82"/>
                </a:solidFill>
                <a:latin typeface="Calibri Light"/>
              </a:rPr>
              <a:t>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FA1A509-9654-4BC3-AB11-92FE3EE5264F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15/05/2023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A8806D0-BB6E-49F7-A06B-A8FFB6AB7061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160e82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160e82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160e82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160e82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160e82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160e82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160e82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60e82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160e82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60e82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160e82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160e82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64520" y="191520"/>
            <a:ext cx="4245480" cy="105876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2"/>
            <a:stretch>
              <a:fillRect/>
            </a:stretch>
          </a:blipFill>
          <a:ln cap="sq" w="88920">
            <a:solidFill>
              <a:srgbClr val="160e82"/>
            </a:solidFill>
            <a:miter/>
          </a:ln>
          <a:effectLst>
            <a:outerShdw algn="tl" blurRad="25400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0" y="365040"/>
            <a:ext cx="678132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160e82"/>
                </a:solidFill>
                <a:latin typeface="Calibri Light"/>
              </a:rPr>
              <a:t>Modifiez le </a:t>
            </a:r>
            <a:r>
              <a:rPr b="0" lang="fr-FR" sz="4400" spc="-1" strike="noStrike">
                <a:solidFill>
                  <a:srgbClr val="160e82"/>
                </a:solidFill>
                <a:latin typeface="Calibri Light"/>
              </a:rPr>
              <a:t>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SzPct val="100014"/>
              <a:buBlip>
                <a:blip r:embed="rId3"/>
              </a:buBlip>
            </a:pPr>
            <a:r>
              <a:rPr b="0" lang="fr-FR" sz="2800" spc="-1" strike="noStrike">
                <a:solidFill>
                  <a:srgbClr val="160e82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160e82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SzPct val="100000"/>
              <a:buBlip>
                <a:blip r:embed="rId4"/>
              </a:buBlip>
            </a:pPr>
            <a:r>
              <a:rPr b="0" lang="fr-FR" sz="2400" spc="-1" strike="noStrike">
                <a:solidFill>
                  <a:srgbClr val="160e82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160e82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160e82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160e82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160e82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160e82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160e82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160e82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160e82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160e82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160e82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95BAD82-9604-475C-B169-0D708C35CE69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15/05/2023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FF2D29F-A0DF-4E9F-9999-E8253CCCD386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459880" y="1447560"/>
            <a:ext cx="9143640" cy="1261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160e82"/>
                </a:solidFill>
                <a:latin typeface="Calibri Light"/>
              </a:rPr>
              <a:t>Re</a:t>
            </a:r>
            <a:r>
              <a:rPr b="0" lang="fr-FR" sz="6000" spc="-1" strike="noStrike">
                <a:solidFill>
                  <a:srgbClr val="160e82"/>
                </a:solidFill>
                <a:latin typeface="Calibri Light"/>
              </a:rPr>
              <a:t>pa</a:t>
            </a:r>
            <a:r>
              <a:rPr b="0" lang="fr-FR" sz="6000" spc="-1" strike="noStrike">
                <a:solidFill>
                  <a:srgbClr val="160e82"/>
                </a:solidFill>
                <a:latin typeface="Calibri Light"/>
              </a:rPr>
              <a:t>ir </a:t>
            </a:r>
            <a:r>
              <a:rPr b="0" lang="fr-FR" sz="6000" spc="-1" strike="noStrike">
                <a:solidFill>
                  <a:srgbClr val="160e82"/>
                </a:solidFill>
                <a:latin typeface="Calibri Light"/>
              </a:rPr>
              <a:t>Ac</a:t>
            </a:r>
            <a:r>
              <a:rPr b="0" lang="fr-FR" sz="6000" spc="-1" strike="noStrike">
                <a:solidFill>
                  <a:srgbClr val="160e82"/>
                </a:solidFill>
                <a:latin typeface="Calibri Light"/>
              </a:rPr>
              <a:t>ad</a:t>
            </a:r>
            <a:r>
              <a:rPr b="0" lang="fr-FR" sz="6000" spc="-1" strike="noStrike">
                <a:solidFill>
                  <a:srgbClr val="160e82"/>
                </a:solidFill>
                <a:latin typeface="Calibri Light"/>
              </a:rPr>
              <a:t>é</a:t>
            </a:r>
            <a:r>
              <a:rPr b="0" lang="fr-FR" sz="6000" spc="-1" strike="noStrike">
                <a:solidFill>
                  <a:srgbClr val="160e82"/>
                </a:solidFill>
                <a:latin typeface="Calibri Light"/>
              </a:rPr>
              <a:t>mi</a:t>
            </a:r>
            <a:r>
              <a:rPr b="0" lang="fr-FR" sz="6000" spc="-1" strike="noStrike">
                <a:solidFill>
                  <a:srgbClr val="160e82"/>
                </a:solidFill>
                <a:latin typeface="Calibri Light"/>
              </a:rPr>
              <a:t>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55520" y="-1562040"/>
            <a:ext cx="4352400" cy="32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155520" y="-1562040"/>
            <a:ext cx="4352400" cy="32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155520" y="-1562040"/>
            <a:ext cx="4352400" cy="32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TextShape 5"/>
          <p:cNvSpPr txBox="1"/>
          <p:nvPr/>
        </p:nvSpPr>
        <p:spPr>
          <a:xfrm>
            <a:off x="576000" y="2880000"/>
            <a:ext cx="11280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1"/>
              </a:buBlip>
            </a:pPr>
            <a:r>
              <a:rPr b="0" lang="fr-FR" sz="3600" spc="-1" strike="noStrike">
                <a:solidFill>
                  <a:srgbClr val="160e82"/>
                </a:solidFill>
                <a:latin typeface="Calibri"/>
              </a:rPr>
              <a:t>Wiki</a:t>
            </a:r>
            <a:endParaRPr b="0" lang="fr-FR" sz="3600" spc="-1" strike="noStrike">
              <a:solidFill>
                <a:srgbClr val="160e82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2"/>
              </a:buBlip>
            </a:pPr>
            <a:r>
              <a:rPr b="0" lang="fr-FR" sz="3600" spc="-1" strike="noStrike">
                <a:solidFill>
                  <a:srgbClr val="160e82"/>
                </a:solidFill>
                <a:latin typeface="Calibri"/>
              </a:rPr>
              <a:t>Groupes de discussion</a:t>
            </a:r>
            <a:endParaRPr b="0" lang="fr-FR" sz="3600" spc="-1" strike="noStrike">
              <a:solidFill>
                <a:srgbClr val="160e82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SzPct val="100000"/>
              <a:buBlip>
                <a:blip r:embed="rId3"/>
              </a:buBlip>
            </a:pPr>
            <a:r>
              <a:rPr b="0" lang="fr-FR" sz="3600" spc="-1" strike="noStrike">
                <a:solidFill>
                  <a:srgbClr val="160e82"/>
                </a:solidFill>
                <a:latin typeface="Calibri"/>
              </a:rPr>
              <a:t>Formations</a:t>
            </a:r>
            <a:endParaRPr b="0" lang="fr-FR" sz="3600" spc="-1" strike="noStrike">
              <a:solidFill>
                <a:srgbClr val="160e82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160e82"/>
                </a:solidFill>
                <a:latin typeface="Calibri"/>
              </a:rPr>
              <a:t>   </a:t>
            </a:r>
            <a:endParaRPr b="0" lang="fr-FR" sz="3600" spc="-1" strike="noStrike">
              <a:solidFill>
                <a:srgbClr val="160e82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4680</TotalTime>
  <Application>LibreOffice/6.4.7.2$Linux_X86_64 LibreOffice_project/40$Build-2</Application>
  <Words>149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2020-11-10T07:35:56Z</dcterms:created>
  <dc:creator>Jean Senellart</dc:creator>
  <dc:description/>
  <dc:language>fr-FR</dc:language>
  <cp:lastModifiedBy/>
  <dcterms:modified xsi:type="dcterms:W3CDTF">2023-05-15T07:36:09Z</dcterms:modified>
  <cp:revision>120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