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github.com/arnaudrco/exemples/wiki/R&#233;aliser-une-installation-photo-volta&#239;que" TargetMode="External"/><Relationship Id="rId3" Type="http://schemas.openxmlformats.org/officeDocument/2006/relationships/hyperlink" Target="https://github.com/arnaudrco/exemples/wiki/PWM-et-MPPT" TargetMode="External"/><Relationship Id="rId4" Type="http://schemas.openxmlformats.org/officeDocument/2006/relationships/hyperlink" Target="https://github.com/arnaudrco/exemples/wiki/Connaitre-sa-consommation" TargetMode="External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523880" y="1446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Arial"/>
              </a:rPr>
              <a:t>énergie renouvelable</a:t>
            </a:r>
            <a:br/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Arial"/>
              </a:rPr>
              <a:t>quelques réalisations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523880" y="3854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Arial"/>
              </a:rPr>
              <a:t>Arnaud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5968440" y="3687840"/>
            <a:ext cx="25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3265920" cy="1989720"/>
          </a:xfrm>
          <a:prstGeom prst="rect">
            <a:avLst/>
          </a:prstGeom>
          <a:ln>
            <a:noFill/>
          </a:ln>
        </p:spPr>
      </p:pic>
      <p:sp>
        <p:nvSpPr>
          <p:cNvPr id="42" name="CustomShape 4"/>
          <p:cNvSpPr/>
          <p:nvPr/>
        </p:nvSpPr>
        <p:spPr>
          <a:xfrm>
            <a:off x="5971680" y="-534600"/>
            <a:ext cx="123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5968440" y="3291840"/>
            <a:ext cx="25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3265920" cy="1989720"/>
          </a:xfrm>
          <a:prstGeom prst="rect">
            <a:avLst/>
          </a:prstGeom>
          <a:ln>
            <a:noFill/>
          </a:ln>
        </p:spPr>
      </p:pic>
      <p:sp>
        <p:nvSpPr>
          <p:cNvPr id="45" name="CustomShape 2"/>
          <p:cNvSpPr/>
          <p:nvPr/>
        </p:nvSpPr>
        <p:spPr>
          <a:xfrm>
            <a:off x="5971680" y="-534600"/>
            <a:ext cx="123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3434400" y="1517040"/>
            <a:ext cx="9510120" cy="5349240"/>
          </a:xfrm>
          <a:prstGeom prst="rect">
            <a:avLst/>
          </a:prstGeom>
          <a:ln>
            <a:noFill/>
          </a:ln>
        </p:spPr>
      </p:pic>
      <p:sp>
        <p:nvSpPr>
          <p:cNvPr id="47" name="CustomShape 3"/>
          <p:cNvSpPr/>
          <p:nvPr/>
        </p:nvSpPr>
        <p:spPr>
          <a:xfrm>
            <a:off x="-1592640" y="493920"/>
            <a:ext cx="60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" descr=""/>
          <p:cNvPicPr/>
          <p:nvPr/>
        </p:nvPicPr>
        <p:blipFill>
          <a:blip r:embed="rId3"/>
          <a:stretch/>
        </p:blipFill>
        <p:spPr>
          <a:xfrm>
            <a:off x="0" y="3657600"/>
            <a:ext cx="3692880" cy="319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3267000" y="720000"/>
            <a:ext cx="9142920" cy="105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Arial"/>
              </a:rPr>
              <a:t>Réalisation 12V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5968440" y="3291840"/>
            <a:ext cx="25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3265920" cy="1989720"/>
          </a:xfrm>
          <a:prstGeom prst="rect">
            <a:avLst/>
          </a:prstGeom>
          <a:ln>
            <a:noFill/>
          </a:ln>
        </p:spPr>
      </p:pic>
      <p:sp>
        <p:nvSpPr>
          <p:cNvPr id="52" name="CustomShape 3"/>
          <p:cNvSpPr/>
          <p:nvPr/>
        </p:nvSpPr>
        <p:spPr>
          <a:xfrm>
            <a:off x="589680" y="264024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457200" algn="ctr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algn="ctr">
              <a:lnSpc>
                <a:spcPct val="90000"/>
              </a:lnSpc>
              <a:spcBef>
                <a:spcPts val="998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algn="ctr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algn="ctr">
              <a:lnSpc>
                <a:spcPct val="90000"/>
              </a:lnSpc>
              <a:spcBef>
                <a:spcPts val="998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2362680" y="2232000"/>
            <a:ext cx="6780600" cy="4056480"/>
          </a:xfrm>
          <a:prstGeom prst="rect">
            <a:avLst/>
          </a:prstGeom>
          <a:ln>
            <a:noFill/>
          </a:ln>
        </p:spPr>
      </p:pic>
      <p:sp>
        <p:nvSpPr>
          <p:cNvPr id="54" name="TextShape 4"/>
          <p:cNvSpPr txBox="1"/>
          <p:nvPr/>
        </p:nvSpPr>
        <p:spPr>
          <a:xfrm>
            <a:off x="7230960" y="4037760"/>
            <a:ext cx="464904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30 V → 18 W pour une résistance 50 ohms 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40 V → 32 W</a:t>
            </a:r>
            <a:endParaRPr b="0" lang="fr-FR" sz="1800" spc="-1" strike="noStrike">
              <a:latin typeface="Arial"/>
            </a:endParaRPr>
          </a:p>
          <a:p>
            <a:r>
              <a:rPr b="0" lang="fr-FR" sz="1800" spc="-1" strike="noStrike">
                <a:latin typeface="Arial"/>
              </a:rPr>
              <a:t>50 V → 50 W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55" name="TextShape 5"/>
          <p:cNvSpPr txBox="1"/>
          <p:nvPr/>
        </p:nvSpPr>
        <p:spPr>
          <a:xfrm>
            <a:off x="7776000" y="2520000"/>
            <a:ext cx="2361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fr-FR" sz="1800" spc="-1" strike="noStrike">
                <a:latin typeface="Arial"/>
              </a:rPr>
              <a:t>Elevation  de tension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3267000" y="114480"/>
            <a:ext cx="9142920" cy="13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Arial"/>
              </a:rPr>
              <a:t>PV sur github 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5968440" y="3291840"/>
            <a:ext cx="253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0" y="0"/>
            <a:ext cx="3265920" cy="1989720"/>
          </a:xfrm>
          <a:prstGeom prst="rect">
            <a:avLst/>
          </a:prstGeom>
          <a:ln>
            <a:noFill/>
          </a:ln>
        </p:spPr>
      </p:pic>
      <p:sp>
        <p:nvSpPr>
          <p:cNvPr id="59" name="CustomShape 3"/>
          <p:cNvSpPr/>
          <p:nvPr/>
        </p:nvSpPr>
        <p:spPr>
          <a:xfrm>
            <a:off x="0" y="2592000"/>
            <a:ext cx="12191760" cy="43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90000"/>
              </a:lnSpc>
              <a:spcBef>
                <a:spcPts val="998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Réaliser une installation photo voltaïque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998"/>
              </a:spcBef>
              <a:tabLst>
                <a:tab algn="l" pos="0"/>
              </a:tabLst>
            </a:pPr>
            <a:r>
              <a:rPr b="0" lang="fr-FR" sz="23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https://github.com/arnaudrco/exemples/wiki/R%C3%A9aliser-une-installation-photo-volta%C3%AFque</a:t>
            </a:r>
            <a:endParaRPr b="0" lang="fr-FR" sz="23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998"/>
              </a:spcBef>
              <a:tabLst>
                <a:tab algn="l" pos="0"/>
              </a:tabLst>
            </a:pPr>
            <a:endParaRPr b="0" lang="fr-FR" sz="23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998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PWM et MPPT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998"/>
              </a:spcBef>
              <a:tabLst>
                <a:tab algn="l" pos="0"/>
              </a:tabLst>
            </a:pPr>
            <a:r>
              <a:rPr b="0" lang="fr-FR" sz="19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3"/>
              </a:rPr>
              <a:t>https://github.com/arnaudrco/exemples/wiki/PWM-et-MPPT</a:t>
            </a:r>
            <a:endParaRPr b="0" lang="fr-FR" sz="19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998"/>
              </a:spcBef>
              <a:tabLst>
                <a:tab algn="l" pos="0"/>
              </a:tabLst>
            </a:pPr>
            <a:endParaRPr b="0" lang="fr-FR" sz="19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998"/>
              </a:spcBef>
              <a:tabLst>
                <a:tab algn="l" pos="0"/>
              </a:tabLst>
            </a:pPr>
            <a:r>
              <a:rPr b="1" lang="fr-FR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Connaître sa consommation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998"/>
              </a:spcBef>
              <a:tabLst>
                <a:tab algn="l" pos="0"/>
              </a:tabLst>
            </a:pPr>
            <a:r>
              <a:rPr b="0" lang="fr-FR" sz="23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4"/>
              </a:rPr>
              <a:t>https://github.com/arnaudrco/exemples/wiki/Connaitre-sa-consommation</a:t>
            </a:r>
            <a:endParaRPr b="0" lang="fr-FR" sz="23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998"/>
              </a:spcBef>
              <a:tabLst>
                <a:tab algn="l" pos="0"/>
              </a:tabLst>
            </a:pPr>
            <a:endParaRPr b="0" lang="fr-FR" sz="2300" spc="-1" strike="noStrike">
              <a:latin typeface="Arial"/>
            </a:endParaRPr>
          </a:p>
          <a:p>
            <a:pPr marL="457200" algn="ctr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fr-FR" sz="2300" spc="-1" strike="noStrike">
              <a:latin typeface="Arial"/>
            </a:endParaRPr>
          </a:p>
          <a:p>
            <a:pPr marL="457200" algn="ctr">
              <a:lnSpc>
                <a:spcPct val="90000"/>
              </a:lnSpc>
              <a:spcBef>
                <a:spcPts val="998"/>
              </a:spcBef>
              <a:tabLst>
                <a:tab algn="l" pos="0"/>
              </a:tabLst>
            </a:pPr>
            <a:endParaRPr b="0" lang="fr-FR" sz="2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LibreOffice/6.4.7.2$Linux_X86_64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2022-09-29T13:50:51Z</dcterms:created>
  <dc:creator>arnaud</dc:creator>
  <dc:description/>
  <dc:language>fr-FR</dc:language>
  <cp:lastModifiedBy/>
  <dcterms:modified xsi:type="dcterms:W3CDTF">2022-12-14T17:59:49Z</dcterms:modified>
  <cp:revision>29</cp:revision>
  <dc:subject/>
  <dc:title>Panneaux solaires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Security">
    <vt:i4>0</vt:i4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2</vt:i4>
  </property>
  <property fmtid="{D5CDD505-2E9C-101B-9397-08002B2CF9AE}" pid="7" name="Notes">
    <vt:i4>4</vt:i4>
  </property>
  <property fmtid="{D5CDD505-2E9C-101B-9397-08002B2CF9AE}" pid="8" name="PresentationFormat">
    <vt:lpwstr>Grand écran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