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sldIdLst>
    <p:sldId id="256" r:id="rId3"/>
  </p:sldIdLst>
  <p:sldSz cx="7559675" cy="10080625"/>
  <p:notesSz cx="7559675" cy="10080625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944566" y="1649413"/>
            <a:ext cx="5670551" cy="3509960"/>
          </a:xfrm>
        </p:spPr>
        <p:txBody>
          <a:bodyPr anchor="b"/>
          <a:lstStyle>
            <a:lvl1pPr>
              <a:defRPr lang="en-GB" sz="6000"/>
            </a:lvl1pPr>
          </a:lstStyle>
          <a:p>
            <a:pPr lvl="0"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944566" y="5294311"/>
            <a:ext cx="5670551" cy="2433639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>
              <a:defRPr/>
            </a:pPr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 txBox="1">
            <a:spLocks noGrp="1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5" name="Footer Placeholder 4" hidden="0"/>
          <p:cNvSpPr txBox="1">
            <a:spLocks noGrp="1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6" name="Slide Number Placeholder 5" hidden="0"/>
          <p:cNvSpPr txBox="1">
            <a:spLocks noGrp="1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A96DA45A-3DE5-8840-A58C-CF48109D8F09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 txBox="1"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lang="en-GB"/>
            </a:lvl1pPr>
          </a:lstStyle>
          <a:p>
            <a:pPr lvl="0"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 txBox="1"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 hidden="0"/>
          <p:cNvSpPr txBox="1">
            <a:spLocks noGrp="1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5" name="Footer Placeholder 4" hidden="0"/>
          <p:cNvSpPr txBox="1">
            <a:spLocks noGrp="1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6" name="Slide Number Placeholder 5" hidden="0"/>
          <p:cNvSpPr txBox="1">
            <a:spLocks noGrp="1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6618C2D2-0B3A-124E-AA6B-F7B9C62C40EA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 txBox="1"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5481635" y="401641"/>
            <a:ext cx="1700207" cy="7802566"/>
          </a:xfrm>
        </p:spPr>
        <p:txBody>
          <a:bodyPr vert="eaVert"/>
          <a:lstStyle>
            <a:lvl1pPr>
              <a:defRPr lang="en-GB"/>
            </a:lvl1pPr>
          </a:lstStyle>
          <a:p>
            <a:pPr lvl="0"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 txBox="1"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377820" y="401641"/>
            <a:ext cx="4951411" cy="780256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 hidden="0"/>
          <p:cNvSpPr txBox="1">
            <a:spLocks noGrp="1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5" name="Footer Placeholder 4" hidden="0"/>
          <p:cNvSpPr txBox="1">
            <a:spLocks noGrp="1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6" name="Slide Number Placeholder 5" hidden="0"/>
          <p:cNvSpPr txBox="1">
            <a:spLocks noGrp="1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9AA0E617-02E7-3740-96A0-18D360629D9E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 txBox="1"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lang="en-GB"/>
            </a:lvl1pPr>
          </a:lstStyle>
          <a:p>
            <a:pPr lvl="0"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 txBox="1"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 hidden="0"/>
          <p:cNvSpPr txBox="1">
            <a:spLocks noGrp="1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5" name="Footer Placeholder 4" hidden="0"/>
          <p:cNvSpPr txBox="1">
            <a:spLocks noGrp="1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6" name="Slide Number Placeholder 5" hidden="0"/>
          <p:cNvSpPr txBox="1">
            <a:spLocks noGrp="1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14CE0996-8A4E-2942-B13E-5186B22507F0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15941" y="2513008"/>
            <a:ext cx="6519864" cy="4194179"/>
          </a:xfrm>
        </p:spPr>
        <p:txBody>
          <a:bodyPr anchor="b"/>
          <a:lstStyle>
            <a:lvl1pPr>
              <a:defRPr lang="en-GB" sz="6000"/>
            </a:lvl1pPr>
          </a:lstStyle>
          <a:p>
            <a:pPr lvl="0"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515941" y="6746872"/>
            <a:ext cx="6519864" cy="2205039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4" name="Date Placeholder 3" hidden="0"/>
          <p:cNvSpPr txBox="1">
            <a:spLocks noGrp="1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5" name="Footer Placeholder 4" hidden="0"/>
          <p:cNvSpPr txBox="1">
            <a:spLocks noGrp="1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6" name="Slide Number Placeholder 5" hidden="0"/>
          <p:cNvSpPr txBox="1">
            <a:spLocks noGrp="1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C88C151D-0EDE-7844-88DF-0AD457F4D0BC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 txBox="1"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lang="en-GB"/>
            </a:lvl1pPr>
          </a:lstStyle>
          <a:p>
            <a:pPr lvl="0"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 txBox="1">
            <a:spLocks noGrp="1"/>
          </p:cNvSpPr>
          <p:nvPr isPhoto="0" userDrawn="0">
            <p:ph idx="1" hasCustomPrompt="0"/>
          </p:nvPr>
        </p:nvSpPr>
        <p:spPr bwMode="auto">
          <a:xfrm>
            <a:off x="377820" y="2359023"/>
            <a:ext cx="3325809" cy="584517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 hidden="0"/>
          <p:cNvSpPr txBox="1">
            <a:spLocks noGrp="1"/>
          </p:cNvSpPr>
          <p:nvPr isPhoto="0" userDrawn="0">
            <p:ph idx="2" hasCustomPrompt="0"/>
          </p:nvPr>
        </p:nvSpPr>
        <p:spPr bwMode="auto">
          <a:xfrm>
            <a:off x="3856033" y="2359023"/>
            <a:ext cx="3325809" cy="584517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 hidden="0"/>
          <p:cNvSpPr txBox="1">
            <a:spLocks noGrp="1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6" name="Footer Placeholder 5" hidden="0"/>
          <p:cNvSpPr txBox="1">
            <a:spLocks noGrp="1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7" name="Slide Number Placeholder 6" hidden="0"/>
          <p:cNvSpPr txBox="1">
            <a:spLocks noGrp="1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66A4523B-15D1-D441-949B-F6BB890863E0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20695" y="536579"/>
            <a:ext cx="6519864" cy="1947864"/>
          </a:xfrm>
        </p:spPr>
        <p:txBody>
          <a:bodyPr/>
          <a:lstStyle>
            <a:lvl1pPr>
              <a:defRPr lang="en-GB"/>
            </a:lvl1pPr>
          </a:lstStyle>
          <a:p>
            <a:pPr lvl="0"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520695" y="2471742"/>
            <a:ext cx="3198808" cy="1211258"/>
          </a:xfrm>
        </p:spPr>
        <p:txBody>
          <a:bodyPr anchor="b"/>
          <a:lstStyle>
            <a:lvl1pPr>
              <a:defRPr sz="2400" b="1"/>
            </a:lvl1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 txBox="1">
            <a:spLocks noGrp="1"/>
          </p:cNvSpPr>
          <p:nvPr isPhoto="0" userDrawn="0">
            <p:ph idx="2" hasCustomPrompt="0"/>
          </p:nvPr>
        </p:nvSpPr>
        <p:spPr bwMode="auto">
          <a:xfrm>
            <a:off x="520695" y="3683002"/>
            <a:ext cx="3198808" cy="541496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 hidden="0"/>
          <p:cNvSpPr txBox="1">
            <a:spLocks noGrp="1"/>
          </p:cNvSpPr>
          <p:nvPr isPhoto="0" userDrawn="0">
            <p:ph type="body" idx="3" hasCustomPrompt="0"/>
          </p:nvPr>
        </p:nvSpPr>
        <p:spPr bwMode="auto">
          <a:xfrm>
            <a:off x="3827458" y="2471742"/>
            <a:ext cx="3213101" cy="1211258"/>
          </a:xfrm>
        </p:spPr>
        <p:txBody>
          <a:bodyPr anchor="b"/>
          <a:lstStyle>
            <a:lvl1pPr>
              <a:defRPr sz="2400" b="1"/>
            </a:lvl1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 txBox="1">
            <a:spLocks noGrp="1"/>
          </p:cNvSpPr>
          <p:nvPr isPhoto="0" userDrawn="0">
            <p:ph idx="4" hasCustomPrompt="0"/>
          </p:nvPr>
        </p:nvSpPr>
        <p:spPr bwMode="auto">
          <a:xfrm>
            <a:off x="3827458" y="3683002"/>
            <a:ext cx="3213101" cy="541496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 hidden="0"/>
          <p:cNvSpPr txBox="1">
            <a:spLocks noGrp="1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8" name="Footer Placeholder 7" hidden="0"/>
          <p:cNvSpPr txBox="1">
            <a:spLocks noGrp="1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9" name="Slide Number Placeholder 8" hidden="0"/>
          <p:cNvSpPr txBox="1">
            <a:spLocks noGrp="1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87CC3A2C-1F80-4044-912B-E4CE3F19DA7C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 txBox="1"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lang="en-GB"/>
            </a:lvl1pPr>
          </a:lstStyle>
          <a:p>
            <a:pPr lvl="0"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 txBox="1">
            <a:spLocks noGrp="1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4" name="Footer Placeholder 3" hidden="0"/>
          <p:cNvSpPr txBox="1">
            <a:spLocks noGrp="1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5" name="Slide Number Placeholder 4" hidden="0"/>
          <p:cNvSpPr txBox="1">
            <a:spLocks noGrp="1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A16FC0AD-53CA-DE45-B843-0ADB16F0D034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 txBox="1">
            <a:spLocks noGrp="1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3" name="Footer Placeholder 2" hidden="0"/>
          <p:cNvSpPr txBox="1">
            <a:spLocks noGrp="1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4" name="Slide Number Placeholder 3" hidden="0"/>
          <p:cNvSpPr txBox="1">
            <a:spLocks noGrp="1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A1CCCA95-6CC2-584F-9D53-E9CBAE988776}" type="slidenum">
              <a:rPr/>
              <a:t/>
            </a:fld>
            <a:endParaRPr lang="fr-FR"/>
          </a:p>
        </p:txBody>
      </p:sp>
    </p:spTree>
  </p:cSld>
  <p:clrMapOvr>
    <a:masterClrMapping/>
  </p:clrMapOvr>
  <p:hf dt="0" ftr="0" hd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20695" y="671517"/>
            <a:ext cx="2438403" cy="2352678"/>
          </a:xfrm>
        </p:spPr>
        <p:txBody>
          <a:bodyPr anchor="b"/>
          <a:lstStyle>
            <a:lvl1pPr>
              <a:defRPr lang="en-GB" sz="3200"/>
            </a:lvl1pPr>
          </a:lstStyle>
          <a:p>
            <a:pPr lvl="0"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 txBox="1">
            <a:spLocks noGrp="1"/>
          </p:cNvSpPr>
          <p:nvPr isPhoto="0" userDrawn="0">
            <p:ph idx="1" hasCustomPrompt="0"/>
          </p:nvPr>
        </p:nvSpPr>
        <p:spPr bwMode="auto">
          <a:xfrm>
            <a:off x="3213101" y="1450979"/>
            <a:ext cx="3827458" cy="7164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520695" y="3024185"/>
            <a:ext cx="2438403" cy="5602291"/>
          </a:xfrm>
        </p:spPr>
        <p:txBody>
          <a:bodyPr/>
          <a:lstStyle>
            <a:lvl1pPr>
              <a:defRPr sz="1600"/>
            </a:lvl1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" name="Date Placeholder 4" hidden="0"/>
          <p:cNvSpPr txBox="1">
            <a:spLocks noGrp="1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6" name="Footer Placeholder 5" hidden="0"/>
          <p:cNvSpPr txBox="1">
            <a:spLocks noGrp="1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7" name="Slide Number Placeholder 6" hidden="0"/>
          <p:cNvSpPr txBox="1">
            <a:spLocks noGrp="1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5DDC571C-AB2D-9647-87B3-F3F66E019390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20695" y="671517"/>
            <a:ext cx="2438403" cy="2352678"/>
          </a:xfrm>
        </p:spPr>
        <p:txBody>
          <a:bodyPr anchor="b"/>
          <a:lstStyle>
            <a:lvl1pPr>
              <a:defRPr lang="en-GB" sz="3200"/>
            </a:lvl1pPr>
          </a:lstStyle>
          <a:p>
            <a:pPr lvl="0"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 txBox="1">
            <a:spLocks noGrp="1"/>
          </p:cNvSpPr>
          <p:nvPr isPhoto="0" userDrawn="0">
            <p:ph type="pic" idx="1" hasCustomPrompt="0"/>
          </p:nvPr>
        </p:nvSpPr>
        <p:spPr bwMode="auto">
          <a:xfrm>
            <a:off x="3213101" y="1450979"/>
            <a:ext cx="3827458" cy="7164388"/>
          </a:xfrm>
        </p:spPr>
        <p:txBody>
          <a:bodyPr/>
          <a:lstStyle>
            <a:lvl1pPr>
              <a:defRPr lang="en-US" sz="3200"/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4" name="Text Placeholder 3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520695" y="3024185"/>
            <a:ext cx="2438403" cy="5602291"/>
          </a:xfrm>
        </p:spPr>
        <p:txBody>
          <a:bodyPr/>
          <a:lstStyle>
            <a:lvl1pPr>
              <a:defRPr sz="1600"/>
            </a:lvl1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" name="Date Placeholder 4" hidden="0"/>
          <p:cNvSpPr txBox="1">
            <a:spLocks noGrp="1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6" name="Footer Placeholder 5" hidden="0"/>
          <p:cNvSpPr txBox="1">
            <a:spLocks noGrp="1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7" name="Slide Number Placeholder 6" hidden="0"/>
          <p:cNvSpPr txBox="1">
            <a:spLocks noGrp="1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D108D1E4-55D4-FB45-BD98-0D714B5B8215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378003" y="401759"/>
            <a:ext cx="6803638" cy="1682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>
              <a:defRPr/>
            </a:pPr>
            <a:endParaRPr lang="fr-FR"/>
          </a:p>
        </p:txBody>
      </p:sp>
      <p:sp>
        <p:nvSpPr>
          <p:cNvPr id="3" name="Text Placeholder 2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378003" y="2358722"/>
            <a:ext cx="6803638" cy="5846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 hidden="0"/>
          <p:cNvSpPr txBox="1"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378003" y="9182880"/>
            <a:ext cx="1761116" cy="6951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fr-FR" sz="1400" b="0" i="0" u="none" strike="noStrike" cap="none" spc="0">
                <a:solidFill>
                  <a:srgbClr val="000000"/>
                </a:solidFill>
                <a:latin typeface="Times New Roman"/>
                <a:ea typeface="Segoe UI"/>
                <a:cs typeface="Tahoma"/>
              </a:defRPr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5" name="Footer Placeholder 4" hidden="0"/>
          <p:cNvSpPr txBox="1"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2585519" y="9182880"/>
            <a:ext cx="2396157" cy="6951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fr-FR" sz="1400" b="0" i="0" u="none" strike="noStrike" cap="none" spc="0">
                <a:solidFill>
                  <a:srgbClr val="000000"/>
                </a:solidFill>
                <a:latin typeface="Times New Roman"/>
                <a:ea typeface="Segoe UI"/>
                <a:cs typeface="Tahoma"/>
              </a:defRPr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6" name="Slide Number Placeholder 5" hidden="0"/>
          <p:cNvSpPr txBox="1"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5420517" y="9182880"/>
            <a:ext cx="1761116" cy="6951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fr-FR" sz="1400" b="0" i="0" u="none" strike="noStrike" cap="none" spc="0">
                <a:solidFill>
                  <a:srgbClr val="000000"/>
                </a:solidFill>
                <a:latin typeface="Times New Roman"/>
                <a:ea typeface="Segoe UI"/>
                <a:cs typeface="Tahoma"/>
              </a:defRPr>
            </a:lvl1pPr>
          </a:lstStyle>
          <a:p>
            <a:pPr lvl="0">
              <a:defRPr/>
            </a:pPr>
            <a:fld id="{EFD05FA1-A736-7145-B51E-78264CA6DE7B}" type="slidenum">
              <a:rPr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defRPr lang="fr-FR" sz="5850" b="0" i="0" u="none" strike="noStrike" cap="none" spc="0">
          <a:solidFill>
            <a:srgbClr val="000000"/>
          </a:solidFill>
          <a:latin typeface="Arial"/>
          <a:ea typeface="Microsoft YaHei"/>
          <a:cs typeface="Arial"/>
        </a:defRPr>
      </a:lvl1pPr>
    </p:titleStyle>
    <p:bodyStyle>
      <a:lvl1pPr marL="0" marR="0" lvl="0" indent="0" defTabSz="914400">
        <a:lnSpc>
          <a:spcPct val="100000"/>
        </a:lnSpc>
        <a:spcBef>
          <a:spcPts val="0"/>
        </a:spcBef>
        <a:spcAft>
          <a:spcPts val="1890"/>
        </a:spcAft>
        <a:buNone/>
        <a:defRPr lang="en-GB" sz="4250" b="0" i="0" u="none" strike="noStrike" cap="none" spc="0">
          <a:solidFill>
            <a:srgbClr val="000000"/>
          </a:solidFill>
          <a:latin typeface="Arial"/>
          <a:ea typeface="Microsoft YaHei"/>
          <a:cs typeface="Arial"/>
        </a:defRPr>
      </a:lvl1pPr>
      <a:lvl2pPr marL="685800" marR="0" lvl="1" indent="-228600" algn="l" defTabSz="914400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defRPr lang="en-GB" sz="2400" b="0" i="0" u="none" strike="noStrike" cap="none" spc="0">
          <a:solidFill>
            <a:srgbClr val="000000"/>
          </a:solidFill>
          <a:latin typeface="Calibri"/>
        </a:defRPr>
      </a:lvl2pPr>
      <a:lvl3pPr marL="1143000" marR="0" lvl="2" indent="-228600" algn="l" defTabSz="914400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defRPr lang="en-GB" sz="2000" b="0" i="0" u="none" strike="noStrike" cap="none" spc="0">
          <a:solidFill>
            <a:srgbClr val="000000"/>
          </a:solidFill>
          <a:latin typeface="Calibri"/>
        </a:defRPr>
      </a:lvl3pPr>
      <a:lvl4pPr marL="1600200" marR="0" lvl="3" indent="-228600" algn="l" defTabSz="914400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defRPr lang="en-GB" sz="1800" b="0" i="0" u="none" strike="noStrike" cap="none" spc="0">
          <a:solidFill>
            <a:srgbClr val="000000"/>
          </a:solidFill>
          <a:latin typeface="Calibri"/>
        </a:defRPr>
      </a:lvl4pPr>
      <a:lvl5pPr marL="2057400" marR="0" lvl="4" indent="-228600" algn="l" defTabSz="914400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defRPr lang="en-GB" sz="1800" b="0" i="0" u="none" strike="noStrike" cap="none" spc="0">
          <a:solidFill>
            <a:srgbClr val="000000"/>
          </a:solidFill>
          <a:latin typeface="Calibri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8" Type="http://schemas.openxmlformats.org/officeDocument/2006/relationships/hyperlink" Target="https://repaircafe-orsay.org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Picture 29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" y="-145474"/>
            <a:ext cx="7559673" cy="21853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8" name="Picture 11" descr="A close up of an object&#10;&#10;Description automatically generated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54600" y="403003"/>
            <a:ext cx="857396" cy="98553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27" name="Picture 3" hidden="0"/>
          <p:cNvPicPr>
            <a:picLocks noChangeAspect="1" noChangeArrowheads="1"/>
          </p:cNvPicPr>
          <p:nvPr isPhoto="0" userDrawn="0"/>
        </p:nvPicPr>
        <p:blipFill>
          <a:blip r:embed="rId4">
            <a:lum bright="66000" contrast="-32000"/>
          </a:blip>
          <a:stretch/>
        </p:blipFill>
        <p:spPr bwMode="auto">
          <a:xfrm>
            <a:off x="3332229" y="1665551"/>
            <a:ext cx="4216289" cy="286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Image 31" descr="textile.jpg" hidden="0"/>
          <p:cNvPicPr>
            <a:picLocks noChangeAspect="1"/>
          </p:cNvPicPr>
          <p:nvPr isPhoto="0" userDrawn="0"/>
        </p:nvPicPr>
        <p:blipFill>
          <a:blip r:embed="rId5">
            <a:lum bright="66000" contrast="-32000"/>
          </a:blip>
          <a:stretch/>
        </p:blipFill>
        <p:spPr bwMode="auto">
          <a:xfrm>
            <a:off x="3261878" y="3897304"/>
            <a:ext cx="4286640" cy="5072098"/>
          </a:xfrm>
          <a:prstGeom prst="rect">
            <a:avLst/>
          </a:prstGeom>
        </p:spPr>
      </p:pic>
      <p:pic>
        <p:nvPicPr>
          <p:cNvPr id="33" name="Image 32" descr="souder.png" hidden="0"/>
          <p:cNvPicPr>
            <a:picLocks noChangeAspect="1"/>
          </p:cNvPicPr>
          <p:nvPr isPhoto="0" userDrawn="0"/>
        </p:nvPicPr>
        <p:blipFill>
          <a:blip r:embed="rId6">
            <a:lum bright="66000" contrast="-32000"/>
          </a:blip>
          <a:stretch/>
        </p:blipFill>
        <p:spPr bwMode="auto">
          <a:xfrm>
            <a:off x="-11155" y="1682725"/>
            <a:ext cx="3343384" cy="3200607"/>
          </a:xfrm>
          <a:prstGeom prst="rect">
            <a:avLst/>
          </a:prstGeom>
        </p:spPr>
      </p:pic>
      <p:pic>
        <p:nvPicPr>
          <p:cNvPr id="1026" name="Picture 2" descr="E:\numerique.jpg" hidden="0"/>
          <p:cNvPicPr>
            <a:picLocks noChangeAspect="1" noChangeArrowheads="1"/>
          </p:cNvPicPr>
          <p:nvPr isPhoto="0" userDrawn="0"/>
        </p:nvPicPr>
        <p:blipFill>
          <a:blip r:embed="rId7">
            <a:lum bright="66000" contrast="-32000"/>
          </a:blip>
          <a:stretch/>
        </p:blipFill>
        <p:spPr bwMode="auto">
          <a:xfrm>
            <a:off x="-1" y="3897304"/>
            <a:ext cx="3351209" cy="5072098"/>
          </a:xfrm>
          <a:prstGeom prst="rect">
            <a:avLst/>
          </a:prstGeom>
          <a:noFill/>
        </p:spPr>
      </p:pic>
      <p:sp>
        <p:nvSpPr>
          <p:cNvPr id="12" name="Rectangle à coins arrondis 11" hidden="0"/>
          <p:cNvSpPr/>
          <p:nvPr isPhoto="0" userDrawn="0"/>
        </p:nvSpPr>
        <p:spPr bwMode="auto">
          <a:xfrm>
            <a:off x="422250" y="2397106"/>
            <a:ext cx="6572296" cy="5572164"/>
          </a:xfrm>
          <a:prstGeom prst="roundRect">
            <a:avLst>
              <a:gd name="adj" fmla="val 16667"/>
            </a:avLst>
          </a:prstGeom>
          <a:solidFill>
            <a:srgbClr val="FFFF00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4800" b="1" i="1">
                <a:solidFill>
                  <a:srgbClr val="FF0000"/>
                </a:solidFill>
              </a:rPr>
              <a:t>Le </a:t>
            </a:r>
            <a:r>
              <a:rPr lang="fr-FR" sz="5400" b="1" i="1">
                <a:solidFill>
                  <a:srgbClr val="FF0000"/>
                </a:solidFill>
              </a:rPr>
              <a:t>Samedi</a:t>
            </a:r>
            <a:r>
              <a:rPr lang="fr-FR" sz="4800" b="1" i="1">
                <a:solidFill>
                  <a:srgbClr val="FF0000"/>
                </a:solidFill>
              </a:rPr>
              <a:t>,</a:t>
            </a:r>
            <a:br>
              <a:rPr lang="fr-FR" sz="4800" b="1" i="1">
                <a:solidFill>
                  <a:srgbClr val="FF0000"/>
                </a:solidFill>
              </a:rPr>
            </a:br>
            <a:r>
              <a:rPr lang="fr-FR" sz="4800" b="1" i="1">
                <a:solidFill>
                  <a:srgbClr val="FF0000"/>
                </a:solidFill>
              </a:rPr>
              <a:t>de 9h30 à 12h00 </a:t>
            </a:r>
            <a:br>
              <a:rPr lang="fr-FR" sz="4800" b="1" i="1">
                <a:solidFill>
                  <a:srgbClr val="FF0000"/>
                </a:solidFill>
              </a:rPr>
            </a:br>
            <a:r>
              <a:rPr lang="fr-FR" sz="4800" b="1" i="1">
                <a:solidFill>
                  <a:srgbClr val="FF0000"/>
                </a:solidFill>
              </a:rPr>
              <a:t>Maison des Muses</a:t>
            </a:r>
            <a:r>
              <a:rPr lang="fr-FR" sz="480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/>
          </a:p>
          <a:p>
            <a:pPr lvl="0" algn="ctr">
              <a:defRPr/>
            </a:pPr>
            <a:r>
              <a:rPr lang="sv-SE" sz="3600" b="1" i="1">
                <a:solidFill>
                  <a:schemeClr val="tx1"/>
                </a:solidFill>
              </a:rPr>
              <a:t>7 bis Av. Saint-Laurent, </a:t>
            </a:r>
            <a:br>
              <a:rPr lang="sv-SE" sz="3600" b="1" i="1">
                <a:solidFill>
                  <a:schemeClr val="tx1"/>
                </a:solidFill>
              </a:rPr>
            </a:br>
            <a:r>
              <a:rPr lang="sv-SE" sz="3600" b="1" i="1">
                <a:solidFill>
                  <a:schemeClr val="tx1"/>
                </a:solidFill>
              </a:rPr>
              <a:t>91400 Orsay</a:t>
            </a:r>
            <a:br>
              <a:rPr lang="sv-SE" sz="3200" b="1" i="1">
                <a:solidFill>
                  <a:schemeClr val="tx1"/>
                </a:solidFill>
              </a:rPr>
            </a:br>
            <a:endParaRPr lang="fr-FR" sz="3200" b="1">
              <a:solidFill>
                <a:srgbClr val="FF0000"/>
              </a:solidFill>
              <a:ea typeface="Verdana-Bold"/>
              <a:cs typeface="Verdana-Bold"/>
            </a:endParaRPr>
          </a:p>
          <a:p>
            <a:pPr lvl="0" algn="ctr">
              <a:defRPr/>
            </a:pPr>
            <a:r>
              <a:rPr lang="fr-FR" sz="3200" i="1">
                <a:solidFill>
                  <a:srgbClr val="FF0000"/>
                </a:solidFill>
                <a:ea typeface="Verdana-Bold"/>
                <a:cs typeface="Verdana-Bold"/>
              </a:rPr>
              <a:t>Jeter? </a:t>
            </a:r>
            <a:r>
              <a:rPr lang="fr-FR" sz="3200" b="1" i="1" u="sng">
                <a:solidFill>
                  <a:srgbClr val="FF0000"/>
                </a:solidFill>
                <a:ea typeface="Verdana-Bold"/>
                <a:cs typeface="Verdana-Bold"/>
              </a:rPr>
              <a:t>Pas</a:t>
            </a:r>
            <a:r>
              <a:rPr lang="fr-FR" sz="3200" i="1">
                <a:solidFill>
                  <a:srgbClr val="FF0000"/>
                </a:solidFill>
                <a:ea typeface="Verdana-Bold"/>
                <a:cs typeface="Verdana-Bold"/>
              </a:rPr>
              <a:t> question ! </a:t>
            </a:r>
            <a:br>
              <a:rPr lang="fr-FR" sz="3200" i="1">
                <a:solidFill>
                  <a:schemeClr val="tx1"/>
                </a:solidFill>
                <a:ea typeface="Verdana-Bold"/>
                <a:cs typeface="Verdana-Bold"/>
              </a:rPr>
            </a:br>
            <a:r>
              <a:rPr lang="fr-FR" sz="3200" i="1">
                <a:solidFill>
                  <a:schemeClr val="tx1"/>
                </a:solidFill>
                <a:ea typeface="Verdana-Bold"/>
                <a:cs typeface="Verdana-Bold"/>
              </a:rPr>
              <a:t>Venez réparer vos objets avec nous</a:t>
            </a:r>
            <a:endParaRPr/>
          </a:p>
          <a:p>
            <a:pPr algn="ctr">
              <a:defRPr/>
            </a:pPr>
            <a:endParaRPr lang="fr-FR" sz="3200" b="1" i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 10" hidden="0"/>
          <p:cNvSpPr/>
          <p:nvPr isPhoto="0" userDrawn="0"/>
        </p:nvSpPr>
        <p:spPr bwMode="auto">
          <a:xfrm>
            <a:off x="207937" y="9183716"/>
            <a:ext cx="5500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400" b="1" u="sng">
                <a:latin typeface="Courier New"/>
                <a:ea typeface="Verdana-Bold"/>
                <a:cs typeface="Courier New"/>
                <a:hlinkClick r:id="rId8" tooltip="https://repaircafe-orsay.org/"/>
              </a:rPr>
              <a:t>https://repaircafe-orsay.org</a:t>
            </a:r>
            <a:endParaRPr lang="fr-FR" sz="2400" b="1">
              <a:latin typeface="Courier New"/>
              <a:cs typeface="Courier New"/>
            </a:endParaRPr>
          </a:p>
        </p:txBody>
      </p:sp>
      <p:pic>
        <p:nvPicPr>
          <p:cNvPr id="10" name="Image 9" descr="frame.png" hidden="0"/>
          <p:cNvPicPr>
            <a:picLocks noChangeAspect="1"/>
          </p:cNvPicPr>
          <p:nvPr isPhoto="0" userDrawn="0"/>
        </p:nvPicPr>
        <p:blipFill>
          <a:blip r:embed="rId9"/>
          <a:stretch/>
        </p:blipFill>
        <p:spPr bwMode="auto">
          <a:xfrm>
            <a:off x="5422911" y="8040708"/>
            <a:ext cx="1754165" cy="1754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ONLYOFFICE/7.0.0.127</Application>
  <DocSecurity>0</DocSecurity>
  <PresentationFormat>Personnalisé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Utilisateur</dc:creator>
  <cp:keywords/>
  <dc:description/>
  <dc:identifier/>
  <dc:language/>
  <cp:lastModifiedBy/>
  <cp:revision>40</cp:revision>
  <dcterms:created xsi:type="dcterms:W3CDTF">2020-01-17T08:08:08Z</dcterms:created>
  <dcterms:modified xsi:type="dcterms:W3CDTF">2023-09-09T03:47:19Z</dcterms:modified>
  <cp:category/>
  <cp:contentStatus/>
  <cp:version/>
</cp:coreProperties>
</file>