
<file path=[Content_Types].xml><?xml version="1.0" encoding="utf-8"?>
<Types xmlns="http://schemas.openxmlformats.org/package/2006/content-types">
  <Default Extension="xlsx" ContentType="application/vnd.openxmlformats-officedocument.spreadsheetml.sheet"/>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7.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Masters/slideMaster1.xml" ContentType="application/vnd.openxmlformats-officedocument.presentationml.slideMaster+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Override PartName="/ppt/charts/chart1.xml" ContentType="application/vnd.openxmlformats-officedocument.drawingml.char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saveSubsetFonts="1">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12192000" cy="6858000"/>
  <p:notesSz cx="12192000" cy="6858000"/>
  <p:defaultText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presProps" Target="presProps.xml" /><Relationship Id="rId13" Type="http://schemas.openxmlformats.org/officeDocument/2006/relationships/tableStyles" Target="tableStyles.xml" /><Relationship Id="rId14" Type="http://schemas.openxmlformats.org/officeDocument/2006/relationships/viewProps" Target="viewProps.xml" /></Relationships>
</file>

<file path=ppt/charts/_rels/chart1.xml.rels><?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chart1.xml><?xml version="1.0" encoding="utf-8"?>
<c:chartSpace xmlns:c="http://schemas.openxmlformats.org/drawingml/2006/chart" xmlns:a="http://schemas.openxmlformats.org/drawingml/2006/main" xmlns:r="http://schemas.openxmlformats.org/officeDocument/2006/relationships" xmlns:mc="http://schemas.openxmlformats.org/markup-compatibility/2006" xmlns:c14="http://schemas.microsoft.com/office/drawing/2007/8/2/chart">
  <c:date1904 val="0"/>
  <c:lang val="fr-FR"/>
  <c:roundedCorners val="0"/>
  <mc:AlternateContent>
    <mc:Choice Requires="c14">
      <c14:style val="102"/>
    </mc:Choice>
    <mc:Fallback>
      <c:style val="2"/>
    </mc:Fallback>
  </mc:AlternateContent>
  <c:chart>
    <c:autoTitleDeleted val="1"/>
    <c:plotArea>
      <c:layout>
        <c:manualLayout>
          <c:layoutTarget val="inner"/>
          <c:xMode val="edge"/>
          <c:yMode val="edge"/>
          <c:x val="0.24500405280222329"/>
          <c:y val="0.25764075325796343"/>
          <c:w val="0.48058012968967112"/>
          <c:h val="0.57227776835538857"/>
        </c:manualLayout>
      </c:layout>
      <c:lineChart>
        <c:grouping val="standard"/>
        <c:varyColors val="0"/>
        <c:ser>
          <c:idx val="0"/>
          <c:order val="0"/>
          <c:spPr bwMode="auto">
            <a:prstGeom prst="rect">
              <a:avLst/>
            </a:prstGeom>
            <a:ln w="28575" cap="rnd">
              <a:solidFill>
                <a:schemeClr val="accent1"/>
              </a:solidFill>
              <a:round/>
            </a:ln>
            <a:effectLst/>
          </c:spPr>
          <c:marker>
            <c:symbol val="none"/>
          </c:marker>
          <c:cat>
            <c:strRef>
              <c:f>Enquête!$B$10:$B$34</c:f>
              <c:strCache>
                <c:ptCount val="25"/>
                <c:pt idx="0">
                  <c:v>Electromécanique</c:v>
                </c:pt>
                <c:pt idx="1">
                  <c:v xml:space="preserve">Impression 3d</c:v>
                </c:pt>
                <c:pt idx="2">
                  <c:v xml:space="preserve">Découpe numerique</c:v>
                </c:pt>
                <c:pt idx="3">
                  <c:v>Remoulage</c:v>
                </c:pt>
                <c:pt idx="4">
                  <c:v>Linograv</c:v>
                </c:pt>
                <c:pt idx="5">
                  <c:v>Vélo</c:v>
                </c:pt>
                <c:pt idx="6">
                  <c:v xml:space="preserve">Couture &amp; cuir</c:v>
                </c:pt>
                <c:pt idx="7">
                  <c:v xml:space="preserve">Sérigraphie / hydropainting</c:v>
                </c:pt>
                <c:pt idx="8">
                  <c:v>Electronique</c:v>
                </c:pt>
                <c:pt idx="9">
                  <c:v xml:space="preserve">µ controleur</c:v>
                </c:pt>
                <c:pt idx="10">
                  <c:v>IoT</c:v>
                </c:pt>
                <c:pt idx="11">
                  <c:v>Robotique</c:v>
                </c:pt>
                <c:pt idx="12">
                  <c:v>Domotique</c:v>
                </c:pt>
                <c:pt idx="13">
                  <c:v>Programmation</c:v>
                </c:pt>
                <c:pt idx="14">
                  <c:v xml:space="preserve">Appli mobile</c:v>
                </c:pt>
                <c:pt idx="15">
                  <c:v xml:space="preserve">vidéo et image</c:v>
                </c:pt>
                <c:pt idx="16">
                  <c:v xml:space="preserve">Site web</c:v>
                </c:pt>
                <c:pt idx="17">
                  <c:v>cuisine</c:v>
                </c:pt>
                <c:pt idx="18">
                  <c:v>Jardin</c:v>
                </c:pt>
                <c:pt idx="19">
                  <c:v xml:space="preserve">0 déchets</c:v>
                </c:pt>
                <c:pt idx="20">
                  <c:v xml:space="preserve">Travail bois</c:v>
                </c:pt>
                <c:pt idx="21">
                  <c:v>céramique</c:v>
                </c:pt>
                <c:pt idx="22">
                  <c:v>Plastique</c:v>
                </c:pt>
                <c:pt idx="23">
                  <c:v xml:space="preserve">Travaux métaux</c:v>
                </c:pt>
                <c:pt idx="24">
                  <c:v xml:space="preserve">Plastique / Résine / Latex</c:v>
                </c:pt>
              </c:strCache>
            </c:strRef>
          </c:cat>
          <c:val>
            <c:numRef>
              <c:f>Enquête!$C$10:$C$34</c:f>
              <c:numCache>
                <c:formatCode>General</c:formatCode>
                <c:ptCount val="25"/>
                <c:pt idx="0">
                  <c:v>4</c:v>
                </c:pt>
                <c:pt idx="1">
                  <c:v>2.6666666666666665</c:v>
                </c:pt>
                <c:pt idx="2">
                  <c:v>2.6666666666666665</c:v>
                </c:pt>
                <c:pt idx="3">
                  <c:v>1</c:v>
                </c:pt>
                <c:pt idx="4">
                  <c:v>1.3333333333333333</c:v>
                </c:pt>
                <c:pt idx="5">
                  <c:v>2.3333333333333335</c:v>
                </c:pt>
                <c:pt idx="6">
                  <c:v>1.3333333333333333</c:v>
                </c:pt>
                <c:pt idx="7">
                  <c:v>1</c:v>
                </c:pt>
                <c:pt idx="8">
                  <c:v>3</c:v>
                </c:pt>
                <c:pt idx="9">
                  <c:v>2</c:v>
                </c:pt>
                <c:pt idx="10">
                  <c:v>2.6666666666666665</c:v>
                </c:pt>
                <c:pt idx="11">
                  <c:v>2.5</c:v>
                </c:pt>
                <c:pt idx="12">
                  <c:v>1.3333333333333333</c:v>
                </c:pt>
                <c:pt idx="13">
                  <c:v>2.3333333333333335</c:v>
                </c:pt>
                <c:pt idx="14">
                  <c:v>1.6666666666666667</c:v>
                </c:pt>
                <c:pt idx="15">
                  <c:v>2.6666666666666665</c:v>
                </c:pt>
                <c:pt idx="16">
                  <c:v>3</c:v>
                </c:pt>
                <c:pt idx="17">
                  <c:v>3</c:v>
                </c:pt>
                <c:pt idx="18">
                  <c:v>1.6666666666666667</c:v>
                </c:pt>
                <c:pt idx="19">
                  <c:v>3</c:v>
                </c:pt>
                <c:pt idx="20">
                  <c:v>1.5</c:v>
                </c:pt>
                <c:pt idx="21">
                  <c:v>1</c:v>
                </c:pt>
                <c:pt idx="22">
                  <c:v>1.3333333333333333</c:v>
                </c:pt>
                <c:pt idx="23">
                  <c:v>2.5</c:v>
                </c:pt>
                <c:pt idx="24">
                  <c:v>1.5</c:v>
                </c:pt>
              </c:numCache>
            </c:numRef>
          </c:val>
          <c:smooth val="0"/>
        </c:ser>
        <c:dLbls>
          <c:showBubbleSize val="0"/>
          <c:showCatName val="0"/>
          <c:showLeaderLines val="0"/>
          <c:showLegendKey val="0"/>
          <c:showPercent val="0"/>
          <c:showSerName val="0"/>
          <c:showVal val="0"/>
        </c:dLbls>
        <c:marker val="1"/>
        <c:smooth val="0"/>
        <c:axId val="1686014176"/>
        <c:axId val="1377454608"/>
      </c:lineChart>
      <c:catAx>
        <c:axId val="1686014176"/>
        <c:scaling>
          <c:orientation val="minMax"/>
        </c:scaling>
        <c:delete val="0"/>
        <c:axPos val="b"/>
        <c:numFmt formatCode="General" sourceLinked="1"/>
        <c:majorTickMark val="none"/>
        <c:minorTickMark val="none"/>
        <c:tickLblPos val="nextTo"/>
        <c:spPr bwMode="auto">
          <a:prstGeom prst="rect">
            <a:avLst/>
          </a:prstGeom>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a:solidFill>
                  <a:schemeClr val="tx1">
                    <a:lumMod val="65000"/>
                    <a:lumOff val="35000"/>
                  </a:schemeClr>
                </a:solidFill>
                <a:latin typeface="+mn-lt"/>
                <a:ea typeface="+mn-ea"/>
                <a:cs typeface="+mn-cs"/>
              </a:defRPr>
            </a:pPr>
            <a:endParaRPr lang="fr-FR"/>
          </a:p>
        </c:txPr>
        <c:crossAx val="1377454608"/>
        <c:crosses val="autoZero"/>
        <c:auto val="1"/>
        <c:lblAlgn val="ctr"/>
        <c:lblOffset val="100"/>
        <c:noMultiLvlLbl val="0"/>
      </c:catAx>
      <c:valAx>
        <c:axId val="1377454608"/>
        <c:scaling>
          <c:orientation val="minMax"/>
        </c:scaling>
        <c:delete val="0"/>
        <c:axPos val="l"/>
        <c:majorGridlines>
          <c:spPr bwMode="auto">
            <a:prstGeom prst="rect">
              <a:avLst/>
            </a:prstGeom>
            <a:ln w="9525" cap="flat" cmpd="sng" algn="ctr">
              <a:solidFill>
                <a:schemeClr val="tx1">
                  <a:lumMod val="15000"/>
                  <a:lumOff val="85000"/>
                </a:schemeClr>
              </a:solidFill>
              <a:round/>
            </a:ln>
            <a:effectLst/>
          </c:spPr>
        </c:majorGridlines>
        <c:numFmt formatCode="General" sourceLinked="1"/>
        <c:majorTickMark val="none"/>
        <c:minorTickMark val="none"/>
        <c:tickLblPos val="nextTo"/>
        <c:spPr bwMode="auto">
          <a:prstGeom prst="rect">
            <a:avLst/>
          </a:prstGeom>
          <a:noFill/>
          <a:ln>
            <a:noFill/>
          </a:ln>
          <a:effectLst/>
        </c:spPr>
        <c:txPr>
          <a:bodyPr rot="-60000000" spcFirstLastPara="1" vertOverflow="ellipsis" vert="horz" wrap="square" anchor="ctr" anchorCtr="1"/>
          <a:lstStyle/>
          <a:p>
            <a:pPr>
              <a:defRPr sz="900" b="0" i="0" u="none" strike="noStrike">
                <a:solidFill>
                  <a:schemeClr val="tx1">
                    <a:lumMod val="65000"/>
                    <a:lumOff val="35000"/>
                  </a:schemeClr>
                </a:solidFill>
                <a:latin typeface="+mn-lt"/>
                <a:ea typeface="+mn-ea"/>
                <a:cs typeface="+mn-cs"/>
              </a:defRPr>
            </a:pPr>
            <a:endParaRPr lang="fr-FR"/>
          </a:p>
        </c:txPr>
        <c:crossAx val="1686014176"/>
        <c:crosses val="autoZero"/>
        <c:crossBetween val="between"/>
      </c:valAx>
      <c:spPr bwMode="auto">
        <a:prstGeom prst="rect">
          <a:avLst/>
        </a:prstGeom>
        <a:noFill/>
        <a:ln>
          <a:noFill/>
        </a:ln>
        <a:effectLst/>
      </c:spPr>
    </c:plotArea>
    <c:plotVisOnly val="1"/>
    <c:dispBlanksAs val="gap"/>
    <c:showDLblsOverMax val="0"/>
  </c:chart>
  <c:spPr bwMode="auto">
    <a:xfrm>
      <a:off x="975583" y="2147495"/>
      <a:ext cx="5824147" cy="5365377"/>
    </a:xfrm>
    <a:prstGeom prst="rect">
      <a:avLst/>
    </a:prstGeom>
    <a:noFill/>
    <a:ln>
      <a:noFill/>
    </a:ln>
    <a:effectLst/>
  </c:spPr>
  <c:txPr>
    <a:bodyPr/>
    <a:lstStyle/>
    <a:p>
      <a:pPr>
        <a:defRPr/>
      </a:pPr>
      <a:endParaRPr lang="fr-FR"/>
    </a:p>
  </c:txPr>
  <c:externalData r:id="rId1">
    <c:autoUpdate val="0"/>
  </c:externalData>
</c:chartSpace>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 userDrawn="1">
  <p:cSld name="Diapositive de titre">
    <p:spTree>
      <p:nvGrpSpPr>
        <p:cNvPr id="1" name="" hidden="0"/>
        <p:cNvGrpSpPr/>
        <p:nvPr isPhoto="0" userDrawn="0"/>
      </p:nvGrpSpPr>
      <p:grpSpPr bwMode="auto">
        <a:xfrm>
          <a:off x="0" y="0"/>
          <a:ext cx="0" cy="0"/>
          <a:chOff x="0" y="0"/>
          <a:chExt cx="0" cy="0"/>
        </a:xfrm>
      </p:grpSpPr>
      <p:sp>
        <p:nvSpPr>
          <p:cNvPr id="4" name="Titre 1" hidden="0"/>
          <p:cNvSpPr>
            <a:spLocks noGrp="1"/>
          </p:cNvSpPr>
          <p:nvPr isPhoto="0" userDrawn="0">
            <p:ph type="ctrTitle" hasCustomPrompt="0"/>
          </p:nvPr>
        </p:nvSpPr>
        <p:spPr bwMode="auto">
          <a:xfrm>
            <a:off x="1523999" y="1122363"/>
            <a:ext cx="9144000" cy="2387599"/>
          </a:xfrm>
        </p:spPr>
        <p:txBody>
          <a:bodyPr anchor="b"/>
          <a:lstStyle>
            <a:lvl1pPr algn="ctr">
              <a:defRPr sz="6000"/>
            </a:lvl1pPr>
          </a:lstStyle>
          <a:p>
            <a:pPr>
              <a:defRPr/>
            </a:pPr>
            <a:r>
              <a:rPr lang="fr-FR"/>
              <a:t>Modifiez le style du titre</a:t>
            </a:r>
            <a:endParaRPr/>
          </a:p>
        </p:txBody>
      </p:sp>
      <p:sp>
        <p:nvSpPr>
          <p:cNvPr id="5" name="Sous-titre 2" hidden="0"/>
          <p:cNvSpPr>
            <a:spLocks noGrp="1"/>
          </p:cNvSpPr>
          <p:nvPr isPhoto="0" userDrawn="0">
            <p:ph type="subTitle" idx="1" hasCustomPrompt="0"/>
          </p:nvPr>
        </p:nvSpPr>
        <p:spPr bwMode="auto">
          <a:xfrm>
            <a:off x="1523999" y="3602037"/>
            <a:ext cx="9144000" cy="165576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fr-FR"/>
              <a:t>Modifiez le style des sous-titres du masque</a:t>
            </a:r>
            <a:endParaRPr/>
          </a:p>
        </p:txBody>
      </p:sp>
      <p:sp>
        <p:nvSpPr>
          <p:cNvPr id="6" name="Espace réservé de la date 3" hidden="0"/>
          <p:cNvSpPr>
            <a:spLocks noGrp="1"/>
          </p:cNvSpPr>
          <p:nvPr isPhoto="0" userDrawn="0">
            <p:ph type="dt" sz="half" idx="10" hasCustomPrompt="0"/>
          </p:nvPr>
        </p:nvSpPr>
        <p:spPr bwMode="auto"/>
        <p:txBody>
          <a:bodyPr/>
          <a:lstStyle/>
          <a:p>
            <a:pPr>
              <a:defRPr/>
            </a:pPr>
            <a:fld id="{01465E9A-AC73-B341-BCAB-2D9E2243E46D}" type="datetimeFigureOut">
              <a:rPr lang="fr-FR"/>
              <a:t/>
            </a:fld>
            <a:endParaRPr lang="fr-FR"/>
          </a:p>
        </p:txBody>
      </p:sp>
      <p:sp>
        <p:nvSpPr>
          <p:cNvPr id="7" name="Espace réservé du pied de page 4" hidden="0"/>
          <p:cNvSpPr>
            <a:spLocks noGrp="1"/>
          </p:cNvSpPr>
          <p:nvPr isPhoto="0" userDrawn="0">
            <p:ph type="ftr" sz="quarter" idx="11" hasCustomPrompt="0"/>
          </p:nvPr>
        </p:nvSpPr>
        <p:spPr bwMode="auto"/>
        <p:txBody>
          <a:bodyPr/>
          <a:lstStyle/>
          <a:p>
            <a:pPr>
              <a:defRPr/>
            </a:pPr>
            <a:endParaRPr lang="fr-FR"/>
          </a:p>
        </p:txBody>
      </p:sp>
      <p:sp>
        <p:nvSpPr>
          <p:cNvPr id="8" name="Espace réservé du numéro de diapositive 5" hidden="0"/>
          <p:cNvSpPr>
            <a:spLocks noGrp="1"/>
          </p:cNvSpPr>
          <p:nvPr isPhoto="0" userDrawn="0">
            <p:ph type="sldNum" sz="quarter" idx="12" hasCustomPrompt="0"/>
          </p:nvPr>
        </p:nvSpPr>
        <p:spPr bwMode="auto"/>
        <p:txBody>
          <a:bodyPr/>
          <a:lstStyle/>
          <a:p>
            <a:pPr>
              <a:defRPr/>
            </a:pPr>
            <a:fld id="{AAC0E0BD-99F2-8C4D-994E-AEB254F06483}" type="slidenum">
              <a:rPr lang="fr-FR"/>
              <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re et texte vertical">
    <p:spTree>
      <p:nvGrpSpPr>
        <p:cNvPr id="1" name="" hidden="0"/>
        <p:cNvGrpSpPr/>
        <p:nvPr isPhoto="0" userDrawn="0"/>
      </p:nvGrpSpPr>
      <p:grpSpPr bwMode="auto">
        <a:xfrm>
          <a:off x="0" y="0"/>
          <a:ext cx="0" cy="0"/>
          <a:chOff x="0" y="0"/>
          <a:chExt cx="0" cy="0"/>
        </a:xfrm>
      </p:grpSpPr>
      <p:sp>
        <p:nvSpPr>
          <p:cNvPr id="4" name="Titre 1" hidden="0"/>
          <p:cNvSpPr>
            <a:spLocks noGrp="1"/>
          </p:cNvSpPr>
          <p:nvPr isPhoto="0" userDrawn="0">
            <p:ph type="title" hasCustomPrompt="0"/>
          </p:nvPr>
        </p:nvSpPr>
        <p:spPr bwMode="auto"/>
        <p:txBody>
          <a:bodyPr/>
          <a:lstStyle/>
          <a:p>
            <a:pPr>
              <a:defRPr/>
            </a:pPr>
            <a:r>
              <a:rPr lang="fr-FR"/>
              <a:t>Modifiez le style du titre</a:t>
            </a:r>
            <a:endParaRPr/>
          </a:p>
        </p:txBody>
      </p:sp>
      <p:sp>
        <p:nvSpPr>
          <p:cNvPr id="5" name="Espace réservé du texte vertical 2" hidden="0"/>
          <p:cNvSpPr>
            <a:spLocks noGrp="1"/>
          </p:cNvSpPr>
          <p:nvPr isPhoto="0" userDrawn="0">
            <p:ph type="body" orient="vert" idx="1" hasCustomPrompt="0"/>
          </p:nvPr>
        </p:nvSpPr>
        <p:spPr bwMode="auto"/>
        <p:txBody>
          <a:bodyPr vert="eaVert"/>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6" name="Espace réservé de la date 3" hidden="0"/>
          <p:cNvSpPr>
            <a:spLocks noGrp="1"/>
          </p:cNvSpPr>
          <p:nvPr isPhoto="0" userDrawn="0">
            <p:ph type="dt" sz="half" idx="10" hasCustomPrompt="0"/>
          </p:nvPr>
        </p:nvSpPr>
        <p:spPr bwMode="auto"/>
        <p:txBody>
          <a:bodyPr/>
          <a:lstStyle/>
          <a:p>
            <a:pPr>
              <a:defRPr/>
            </a:pPr>
            <a:fld id="{01465E9A-AC73-B341-BCAB-2D9E2243E46D}" type="datetimeFigureOut">
              <a:rPr lang="fr-FR"/>
              <a:t/>
            </a:fld>
            <a:endParaRPr lang="fr-FR"/>
          </a:p>
        </p:txBody>
      </p:sp>
      <p:sp>
        <p:nvSpPr>
          <p:cNvPr id="7" name="Espace réservé du pied de page 4" hidden="0"/>
          <p:cNvSpPr>
            <a:spLocks noGrp="1"/>
          </p:cNvSpPr>
          <p:nvPr isPhoto="0" userDrawn="0">
            <p:ph type="ftr" sz="quarter" idx="11" hasCustomPrompt="0"/>
          </p:nvPr>
        </p:nvSpPr>
        <p:spPr bwMode="auto"/>
        <p:txBody>
          <a:bodyPr/>
          <a:lstStyle/>
          <a:p>
            <a:pPr>
              <a:defRPr/>
            </a:pPr>
            <a:endParaRPr lang="fr-FR"/>
          </a:p>
        </p:txBody>
      </p:sp>
      <p:sp>
        <p:nvSpPr>
          <p:cNvPr id="8" name="Espace réservé du numéro de diapositive 5" hidden="0"/>
          <p:cNvSpPr>
            <a:spLocks noGrp="1"/>
          </p:cNvSpPr>
          <p:nvPr isPhoto="0" userDrawn="0">
            <p:ph type="sldNum" sz="quarter" idx="12" hasCustomPrompt="0"/>
          </p:nvPr>
        </p:nvSpPr>
        <p:spPr bwMode="auto"/>
        <p:txBody>
          <a:bodyPr/>
          <a:lstStyle/>
          <a:p>
            <a:pPr>
              <a:defRPr/>
            </a:pPr>
            <a:fld id="{AAC0E0BD-99F2-8C4D-994E-AEB254F06483}" type="slidenum">
              <a:rPr lang="fr-FR"/>
              <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Titre vertical et texte">
    <p:spTree>
      <p:nvGrpSpPr>
        <p:cNvPr id="1" name="" hidden="0"/>
        <p:cNvGrpSpPr/>
        <p:nvPr isPhoto="0" userDrawn="0"/>
      </p:nvGrpSpPr>
      <p:grpSpPr bwMode="auto">
        <a:xfrm>
          <a:off x="0" y="0"/>
          <a:ext cx="0" cy="0"/>
          <a:chOff x="0" y="0"/>
          <a:chExt cx="0" cy="0"/>
        </a:xfrm>
      </p:grpSpPr>
      <p:sp>
        <p:nvSpPr>
          <p:cNvPr id="4" name="Titre vertical 1" hidden="0"/>
          <p:cNvSpPr>
            <a:spLocks noGrp="1"/>
          </p:cNvSpPr>
          <p:nvPr isPhoto="0" userDrawn="0">
            <p:ph type="title" orient="vert" hasCustomPrompt="0"/>
          </p:nvPr>
        </p:nvSpPr>
        <p:spPr bwMode="auto">
          <a:xfrm>
            <a:off x="8724899" y="365124"/>
            <a:ext cx="2628900" cy="5811837"/>
          </a:xfrm>
        </p:spPr>
        <p:txBody>
          <a:bodyPr vert="eaVert"/>
          <a:lstStyle/>
          <a:p>
            <a:pPr>
              <a:defRPr/>
            </a:pPr>
            <a:r>
              <a:rPr lang="fr-FR"/>
              <a:t>Modifiez le style du titre</a:t>
            </a:r>
            <a:endParaRPr/>
          </a:p>
        </p:txBody>
      </p:sp>
      <p:sp>
        <p:nvSpPr>
          <p:cNvPr id="5" name="Espace réservé du texte vertical 2" hidden="0"/>
          <p:cNvSpPr>
            <a:spLocks noGrp="1"/>
          </p:cNvSpPr>
          <p:nvPr isPhoto="0" userDrawn="0">
            <p:ph type="body" orient="vert" idx="1" hasCustomPrompt="0"/>
          </p:nvPr>
        </p:nvSpPr>
        <p:spPr bwMode="auto">
          <a:xfrm>
            <a:off x="838198" y="365124"/>
            <a:ext cx="7734299" cy="5811837"/>
          </a:xfrm>
        </p:spPr>
        <p:txBody>
          <a:bodyPr vert="eaVert"/>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6" name="Espace réservé de la date 3" hidden="0"/>
          <p:cNvSpPr>
            <a:spLocks noGrp="1"/>
          </p:cNvSpPr>
          <p:nvPr isPhoto="0" userDrawn="0">
            <p:ph type="dt" sz="half" idx="10" hasCustomPrompt="0"/>
          </p:nvPr>
        </p:nvSpPr>
        <p:spPr bwMode="auto"/>
        <p:txBody>
          <a:bodyPr/>
          <a:lstStyle/>
          <a:p>
            <a:pPr>
              <a:defRPr/>
            </a:pPr>
            <a:fld id="{01465E9A-AC73-B341-BCAB-2D9E2243E46D}" type="datetimeFigureOut">
              <a:rPr lang="fr-FR"/>
              <a:t/>
            </a:fld>
            <a:endParaRPr lang="fr-FR"/>
          </a:p>
        </p:txBody>
      </p:sp>
      <p:sp>
        <p:nvSpPr>
          <p:cNvPr id="7" name="Espace réservé du pied de page 4" hidden="0"/>
          <p:cNvSpPr>
            <a:spLocks noGrp="1"/>
          </p:cNvSpPr>
          <p:nvPr isPhoto="0" userDrawn="0">
            <p:ph type="ftr" sz="quarter" idx="11" hasCustomPrompt="0"/>
          </p:nvPr>
        </p:nvSpPr>
        <p:spPr bwMode="auto"/>
        <p:txBody>
          <a:bodyPr/>
          <a:lstStyle/>
          <a:p>
            <a:pPr>
              <a:defRPr/>
            </a:pPr>
            <a:endParaRPr lang="fr-FR"/>
          </a:p>
        </p:txBody>
      </p:sp>
      <p:sp>
        <p:nvSpPr>
          <p:cNvPr id="8" name="Espace réservé du numéro de diapositive 5" hidden="0"/>
          <p:cNvSpPr>
            <a:spLocks noGrp="1"/>
          </p:cNvSpPr>
          <p:nvPr isPhoto="0" userDrawn="0">
            <p:ph type="sldNum" sz="quarter" idx="12" hasCustomPrompt="0"/>
          </p:nvPr>
        </p:nvSpPr>
        <p:spPr bwMode="auto"/>
        <p:txBody>
          <a:bodyPr/>
          <a:lstStyle/>
          <a:p>
            <a:pPr>
              <a:defRPr/>
            </a:pPr>
            <a:fld id="{AAC0E0BD-99F2-8C4D-994E-AEB254F06483}" type="slidenum">
              <a:rPr lang="fr-FR"/>
              <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re et contenu">
    <p:bg>
      <p:bgPr shadeToTitle="0">
        <a:solidFill>
          <a:schemeClr val="bg1"/>
        </a:solidFill>
      </p:bgPr>
    </p:bg>
    <p:spTree>
      <p:nvGrpSpPr>
        <p:cNvPr id="1" name="" hidden="0"/>
        <p:cNvGrpSpPr/>
        <p:nvPr isPhoto="0" userDrawn="0"/>
      </p:nvGrpSpPr>
      <p:grpSpPr bwMode="auto">
        <a:xfrm>
          <a:off x="0" y="0"/>
          <a:ext cx="0" cy="0"/>
          <a:chOff x="0" y="0"/>
          <a:chExt cx="0" cy="0"/>
        </a:xfrm>
      </p:grpSpPr>
      <p:sp>
        <p:nvSpPr>
          <p:cNvPr id="4" name="Titre 1" hidden="0"/>
          <p:cNvSpPr>
            <a:spLocks noGrp="1"/>
          </p:cNvSpPr>
          <p:nvPr isPhoto="0" userDrawn="0">
            <p:ph type="title" hasCustomPrompt="0"/>
          </p:nvPr>
        </p:nvSpPr>
        <p:spPr bwMode="auto"/>
        <p:txBody>
          <a:bodyPr/>
          <a:lstStyle/>
          <a:p>
            <a:pPr>
              <a:defRPr/>
            </a:pPr>
            <a:r>
              <a:rPr lang="fr-FR"/>
              <a:t>Modifiez le style du titre</a:t>
            </a:r>
            <a:endParaRPr/>
          </a:p>
        </p:txBody>
      </p:sp>
      <p:sp>
        <p:nvSpPr>
          <p:cNvPr id="5" name="Espace réservé du contenu 2" hidden="0"/>
          <p:cNvSpPr>
            <a:spLocks noGrp="1"/>
          </p:cNvSpPr>
          <p:nvPr isPhoto="0" userDrawn="0">
            <p:ph idx="1" hasCustomPrompt="0"/>
          </p:nvPr>
        </p:nvSpPr>
        <p:spPr bwMode="auto"/>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6" name="Espace réservé de la date 3" hidden="0"/>
          <p:cNvSpPr>
            <a:spLocks noGrp="1"/>
          </p:cNvSpPr>
          <p:nvPr isPhoto="0" userDrawn="0">
            <p:ph type="dt" sz="half" idx="10" hasCustomPrompt="0"/>
          </p:nvPr>
        </p:nvSpPr>
        <p:spPr bwMode="auto"/>
        <p:txBody>
          <a:bodyPr/>
          <a:lstStyle/>
          <a:p>
            <a:pPr>
              <a:defRPr/>
            </a:pPr>
            <a:fld id="{01465E9A-AC73-B341-BCAB-2D9E2243E46D}" type="datetimeFigureOut">
              <a:rPr lang="fr-FR"/>
              <a:t/>
            </a:fld>
            <a:endParaRPr lang="fr-FR"/>
          </a:p>
        </p:txBody>
      </p:sp>
      <p:sp>
        <p:nvSpPr>
          <p:cNvPr id="7" name="Espace réservé du pied de page 4" hidden="0"/>
          <p:cNvSpPr>
            <a:spLocks noGrp="1"/>
          </p:cNvSpPr>
          <p:nvPr isPhoto="0" userDrawn="0">
            <p:ph type="ftr" sz="quarter" idx="11" hasCustomPrompt="0"/>
          </p:nvPr>
        </p:nvSpPr>
        <p:spPr bwMode="auto"/>
        <p:txBody>
          <a:bodyPr/>
          <a:lstStyle/>
          <a:p>
            <a:pPr>
              <a:defRPr/>
            </a:pPr>
            <a:endParaRPr lang="fr-FR"/>
          </a:p>
        </p:txBody>
      </p:sp>
      <p:sp>
        <p:nvSpPr>
          <p:cNvPr id="8" name="Espace réservé du numéro de diapositive 5" hidden="0"/>
          <p:cNvSpPr>
            <a:spLocks noGrp="1"/>
          </p:cNvSpPr>
          <p:nvPr isPhoto="0" userDrawn="0">
            <p:ph type="sldNum" sz="quarter" idx="12" hasCustomPrompt="0"/>
          </p:nvPr>
        </p:nvSpPr>
        <p:spPr bwMode="auto"/>
        <p:txBody>
          <a:bodyPr/>
          <a:lstStyle/>
          <a:p>
            <a:pPr>
              <a:defRPr/>
            </a:pPr>
            <a:fld id="{AAC0E0BD-99F2-8C4D-994E-AEB254F06483}" type="slidenum">
              <a:rPr lang="fr-FR"/>
              <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Titre de section">
    <p:spTree>
      <p:nvGrpSpPr>
        <p:cNvPr id="1" name="" hidden="0"/>
        <p:cNvGrpSpPr/>
        <p:nvPr isPhoto="0" userDrawn="0"/>
      </p:nvGrpSpPr>
      <p:grpSpPr bwMode="auto">
        <a:xfrm>
          <a:off x="0" y="0"/>
          <a:ext cx="0" cy="0"/>
          <a:chOff x="0" y="0"/>
          <a:chExt cx="0" cy="0"/>
        </a:xfrm>
      </p:grpSpPr>
      <p:sp>
        <p:nvSpPr>
          <p:cNvPr id="4" name="Titre 1" hidden="0"/>
          <p:cNvSpPr>
            <a:spLocks noGrp="1"/>
          </p:cNvSpPr>
          <p:nvPr isPhoto="0" userDrawn="0">
            <p:ph type="title" hasCustomPrompt="0"/>
          </p:nvPr>
        </p:nvSpPr>
        <p:spPr bwMode="auto">
          <a:xfrm>
            <a:off x="831849" y="1709737"/>
            <a:ext cx="10515600" cy="2852736"/>
          </a:xfrm>
        </p:spPr>
        <p:txBody>
          <a:bodyPr anchor="b"/>
          <a:lstStyle>
            <a:lvl1pPr>
              <a:defRPr sz="6000"/>
            </a:lvl1pPr>
          </a:lstStyle>
          <a:p>
            <a:pPr>
              <a:defRPr/>
            </a:pPr>
            <a:r>
              <a:rPr lang="fr-FR"/>
              <a:t>Modifiez le style du titre</a:t>
            </a:r>
            <a:endParaRPr/>
          </a:p>
        </p:txBody>
      </p:sp>
      <p:sp>
        <p:nvSpPr>
          <p:cNvPr id="5" name="Espace réservé du texte 2" hidden="0"/>
          <p:cNvSpPr>
            <a:spLocks noGrp="1"/>
          </p:cNvSpPr>
          <p:nvPr isPhoto="0" userDrawn="0">
            <p:ph type="body" idx="1" hasCustomPrompt="0"/>
          </p:nvPr>
        </p:nvSpPr>
        <p:spPr bwMode="auto">
          <a:xfrm>
            <a:off x="831849" y="4589462"/>
            <a:ext cx="10515600" cy="150018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fr-FR"/>
              <a:t>Cliquez pour modifier les styles du texte du masque</a:t>
            </a:r>
            <a:endParaRPr/>
          </a:p>
        </p:txBody>
      </p:sp>
      <p:sp>
        <p:nvSpPr>
          <p:cNvPr id="6" name="Espace réservé de la date 3" hidden="0"/>
          <p:cNvSpPr>
            <a:spLocks noGrp="1"/>
          </p:cNvSpPr>
          <p:nvPr isPhoto="0" userDrawn="0">
            <p:ph type="dt" sz="half" idx="10" hasCustomPrompt="0"/>
          </p:nvPr>
        </p:nvSpPr>
        <p:spPr bwMode="auto"/>
        <p:txBody>
          <a:bodyPr/>
          <a:lstStyle/>
          <a:p>
            <a:pPr>
              <a:defRPr/>
            </a:pPr>
            <a:fld id="{01465E9A-AC73-B341-BCAB-2D9E2243E46D}" type="datetimeFigureOut">
              <a:rPr lang="fr-FR"/>
              <a:t/>
            </a:fld>
            <a:endParaRPr lang="fr-FR"/>
          </a:p>
        </p:txBody>
      </p:sp>
      <p:sp>
        <p:nvSpPr>
          <p:cNvPr id="7" name="Espace réservé du pied de page 4" hidden="0"/>
          <p:cNvSpPr>
            <a:spLocks noGrp="1"/>
          </p:cNvSpPr>
          <p:nvPr isPhoto="0" userDrawn="0">
            <p:ph type="ftr" sz="quarter" idx="11" hasCustomPrompt="0"/>
          </p:nvPr>
        </p:nvSpPr>
        <p:spPr bwMode="auto"/>
        <p:txBody>
          <a:bodyPr/>
          <a:lstStyle/>
          <a:p>
            <a:pPr>
              <a:defRPr/>
            </a:pPr>
            <a:endParaRPr lang="fr-FR"/>
          </a:p>
        </p:txBody>
      </p:sp>
      <p:sp>
        <p:nvSpPr>
          <p:cNvPr id="8" name="Espace réservé du numéro de diapositive 5" hidden="0"/>
          <p:cNvSpPr>
            <a:spLocks noGrp="1"/>
          </p:cNvSpPr>
          <p:nvPr isPhoto="0" userDrawn="0">
            <p:ph type="sldNum" sz="quarter" idx="12" hasCustomPrompt="0"/>
          </p:nvPr>
        </p:nvSpPr>
        <p:spPr bwMode="auto"/>
        <p:txBody>
          <a:bodyPr/>
          <a:lstStyle/>
          <a:p>
            <a:pPr>
              <a:defRPr/>
            </a:pPr>
            <a:fld id="{AAC0E0BD-99F2-8C4D-994E-AEB254F06483}" type="slidenum">
              <a:rPr lang="fr-FR"/>
              <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Deux contenus">
    <p:spTree>
      <p:nvGrpSpPr>
        <p:cNvPr id="1" name="" hidden="0"/>
        <p:cNvGrpSpPr/>
        <p:nvPr isPhoto="0" userDrawn="0"/>
      </p:nvGrpSpPr>
      <p:grpSpPr bwMode="auto">
        <a:xfrm>
          <a:off x="0" y="0"/>
          <a:ext cx="0" cy="0"/>
          <a:chOff x="0" y="0"/>
          <a:chExt cx="0" cy="0"/>
        </a:xfrm>
      </p:grpSpPr>
      <p:sp>
        <p:nvSpPr>
          <p:cNvPr id="4" name="Titre 1" hidden="0"/>
          <p:cNvSpPr>
            <a:spLocks noGrp="1"/>
          </p:cNvSpPr>
          <p:nvPr isPhoto="0" userDrawn="0">
            <p:ph type="title" hasCustomPrompt="0"/>
          </p:nvPr>
        </p:nvSpPr>
        <p:spPr bwMode="auto"/>
        <p:txBody>
          <a:bodyPr/>
          <a:lstStyle/>
          <a:p>
            <a:pPr>
              <a:defRPr/>
            </a:pPr>
            <a:r>
              <a:rPr lang="fr-FR"/>
              <a:t>Modifiez le style du titre</a:t>
            </a:r>
            <a:endParaRPr/>
          </a:p>
        </p:txBody>
      </p:sp>
      <p:sp>
        <p:nvSpPr>
          <p:cNvPr id="5" name="Espace réservé du contenu 2" hidden="0"/>
          <p:cNvSpPr>
            <a:spLocks noGrp="1"/>
          </p:cNvSpPr>
          <p:nvPr isPhoto="0" userDrawn="0">
            <p:ph sz="half" idx="1" hasCustomPrompt="0"/>
          </p:nvPr>
        </p:nvSpPr>
        <p:spPr bwMode="auto">
          <a:xfrm>
            <a:off x="838198" y="1825624"/>
            <a:ext cx="5181599" cy="435133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6" name="Espace réservé du contenu 3" hidden="0"/>
          <p:cNvSpPr>
            <a:spLocks noGrp="1"/>
          </p:cNvSpPr>
          <p:nvPr isPhoto="0" userDrawn="0">
            <p:ph sz="half" idx="2" hasCustomPrompt="0"/>
          </p:nvPr>
        </p:nvSpPr>
        <p:spPr bwMode="auto">
          <a:xfrm>
            <a:off x="6172200" y="1825624"/>
            <a:ext cx="5181599" cy="4351338"/>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7" name="Espace réservé de la date 4" hidden="0"/>
          <p:cNvSpPr>
            <a:spLocks noGrp="1"/>
          </p:cNvSpPr>
          <p:nvPr isPhoto="0" userDrawn="0">
            <p:ph type="dt" sz="half" idx="10" hasCustomPrompt="0"/>
          </p:nvPr>
        </p:nvSpPr>
        <p:spPr bwMode="auto"/>
        <p:txBody>
          <a:bodyPr/>
          <a:lstStyle/>
          <a:p>
            <a:pPr>
              <a:defRPr/>
            </a:pPr>
            <a:fld id="{01465E9A-AC73-B341-BCAB-2D9E2243E46D}" type="datetimeFigureOut">
              <a:rPr lang="fr-FR"/>
              <a:t/>
            </a:fld>
            <a:endParaRPr lang="fr-FR"/>
          </a:p>
        </p:txBody>
      </p:sp>
      <p:sp>
        <p:nvSpPr>
          <p:cNvPr id="8" name="Espace réservé du pied de page 5" hidden="0"/>
          <p:cNvSpPr>
            <a:spLocks noGrp="1"/>
          </p:cNvSpPr>
          <p:nvPr isPhoto="0" userDrawn="0">
            <p:ph type="ftr" sz="quarter" idx="11" hasCustomPrompt="0"/>
          </p:nvPr>
        </p:nvSpPr>
        <p:spPr bwMode="auto"/>
        <p:txBody>
          <a:bodyPr/>
          <a:lstStyle/>
          <a:p>
            <a:pPr>
              <a:defRPr/>
            </a:pPr>
            <a:endParaRPr lang="fr-FR"/>
          </a:p>
        </p:txBody>
      </p:sp>
      <p:sp>
        <p:nvSpPr>
          <p:cNvPr id="9" name="Espace réservé du numéro de diapositive 6" hidden="0"/>
          <p:cNvSpPr>
            <a:spLocks noGrp="1"/>
          </p:cNvSpPr>
          <p:nvPr isPhoto="0" userDrawn="0">
            <p:ph type="sldNum" sz="quarter" idx="12" hasCustomPrompt="0"/>
          </p:nvPr>
        </p:nvSpPr>
        <p:spPr bwMode="auto"/>
        <p:txBody>
          <a:bodyPr/>
          <a:lstStyle/>
          <a:p>
            <a:pPr>
              <a:defRPr/>
            </a:pPr>
            <a:fld id="{AAC0E0BD-99F2-8C4D-994E-AEB254F06483}" type="slidenum">
              <a:rPr lang="fr-FR"/>
              <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aison">
    <p:spTree>
      <p:nvGrpSpPr>
        <p:cNvPr id="1" name="" hidden="0"/>
        <p:cNvGrpSpPr/>
        <p:nvPr isPhoto="0" userDrawn="0"/>
      </p:nvGrpSpPr>
      <p:grpSpPr bwMode="auto">
        <a:xfrm>
          <a:off x="0" y="0"/>
          <a:ext cx="0" cy="0"/>
          <a:chOff x="0" y="0"/>
          <a:chExt cx="0" cy="0"/>
        </a:xfrm>
      </p:grpSpPr>
      <p:sp>
        <p:nvSpPr>
          <p:cNvPr id="4" name="Titre 1" hidden="0"/>
          <p:cNvSpPr>
            <a:spLocks noGrp="1"/>
          </p:cNvSpPr>
          <p:nvPr isPhoto="0" userDrawn="0">
            <p:ph type="title" hasCustomPrompt="0"/>
          </p:nvPr>
        </p:nvSpPr>
        <p:spPr bwMode="auto">
          <a:xfrm>
            <a:off x="839787" y="365124"/>
            <a:ext cx="10515600" cy="1325562"/>
          </a:xfrm>
        </p:spPr>
        <p:txBody>
          <a:bodyPr/>
          <a:lstStyle/>
          <a:p>
            <a:pPr>
              <a:defRPr/>
            </a:pPr>
            <a:r>
              <a:rPr lang="fr-FR"/>
              <a:t>Modifiez le style du titre</a:t>
            </a:r>
            <a:endParaRPr/>
          </a:p>
        </p:txBody>
      </p:sp>
      <p:sp>
        <p:nvSpPr>
          <p:cNvPr id="5" name="Espace réservé du texte 2" hidden="0"/>
          <p:cNvSpPr>
            <a:spLocks noGrp="1"/>
          </p:cNvSpPr>
          <p:nvPr isPhoto="0" userDrawn="0">
            <p:ph type="body" idx="1" hasCustomPrompt="0"/>
          </p:nvPr>
        </p:nvSpPr>
        <p:spPr bwMode="auto">
          <a:xfrm>
            <a:off x="839787" y="1681162"/>
            <a:ext cx="5157785" cy="8239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Cliquez pour modifier les styles du texte du masque</a:t>
            </a:r>
            <a:endParaRPr/>
          </a:p>
        </p:txBody>
      </p:sp>
      <p:sp>
        <p:nvSpPr>
          <p:cNvPr id="6" name="Espace réservé du contenu 3" hidden="0"/>
          <p:cNvSpPr>
            <a:spLocks noGrp="1"/>
          </p:cNvSpPr>
          <p:nvPr isPhoto="0" userDrawn="0">
            <p:ph sz="half" idx="2" hasCustomPrompt="0"/>
          </p:nvPr>
        </p:nvSpPr>
        <p:spPr bwMode="auto">
          <a:xfrm>
            <a:off x="839787" y="2505074"/>
            <a:ext cx="5157785" cy="3684587"/>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7" name="Espace réservé du texte 4" hidden="0"/>
          <p:cNvSpPr>
            <a:spLocks noGrp="1"/>
          </p:cNvSpPr>
          <p:nvPr isPhoto="0" userDrawn="0">
            <p:ph type="body" sz="quarter" idx="3" hasCustomPrompt="0"/>
          </p:nvPr>
        </p:nvSpPr>
        <p:spPr bwMode="auto">
          <a:xfrm>
            <a:off x="6172200" y="1681162"/>
            <a:ext cx="5183187" cy="82391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fr-FR"/>
              <a:t>Cliquez pour modifier les styles du texte du masque</a:t>
            </a:r>
            <a:endParaRPr/>
          </a:p>
        </p:txBody>
      </p:sp>
      <p:sp>
        <p:nvSpPr>
          <p:cNvPr id="8" name="Espace réservé du contenu 5" hidden="0"/>
          <p:cNvSpPr>
            <a:spLocks noGrp="1"/>
          </p:cNvSpPr>
          <p:nvPr isPhoto="0" userDrawn="0">
            <p:ph sz="quarter" idx="4" hasCustomPrompt="0"/>
          </p:nvPr>
        </p:nvSpPr>
        <p:spPr bwMode="auto">
          <a:xfrm>
            <a:off x="6172200" y="2505074"/>
            <a:ext cx="5183187" cy="3684587"/>
          </a:xfrm>
        </p:spPr>
        <p:txBody>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9" name="Espace réservé de la date 6" hidden="0"/>
          <p:cNvSpPr>
            <a:spLocks noGrp="1"/>
          </p:cNvSpPr>
          <p:nvPr isPhoto="0" userDrawn="0">
            <p:ph type="dt" sz="half" idx="10" hasCustomPrompt="0"/>
          </p:nvPr>
        </p:nvSpPr>
        <p:spPr bwMode="auto"/>
        <p:txBody>
          <a:bodyPr/>
          <a:lstStyle/>
          <a:p>
            <a:pPr>
              <a:defRPr/>
            </a:pPr>
            <a:fld id="{01465E9A-AC73-B341-BCAB-2D9E2243E46D}" type="datetimeFigureOut">
              <a:rPr lang="fr-FR"/>
              <a:t/>
            </a:fld>
            <a:endParaRPr lang="fr-FR"/>
          </a:p>
        </p:txBody>
      </p:sp>
      <p:sp>
        <p:nvSpPr>
          <p:cNvPr id="10" name="Espace réservé du pied de page 7" hidden="0"/>
          <p:cNvSpPr>
            <a:spLocks noGrp="1"/>
          </p:cNvSpPr>
          <p:nvPr isPhoto="0" userDrawn="0">
            <p:ph type="ftr" sz="quarter" idx="11" hasCustomPrompt="0"/>
          </p:nvPr>
        </p:nvSpPr>
        <p:spPr bwMode="auto"/>
        <p:txBody>
          <a:bodyPr/>
          <a:lstStyle/>
          <a:p>
            <a:pPr>
              <a:defRPr/>
            </a:pPr>
            <a:endParaRPr lang="fr-FR"/>
          </a:p>
        </p:txBody>
      </p:sp>
      <p:sp>
        <p:nvSpPr>
          <p:cNvPr id="11" name="Espace réservé du numéro de diapositive 8" hidden="0"/>
          <p:cNvSpPr>
            <a:spLocks noGrp="1"/>
          </p:cNvSpPr>
          <p:nvPr isPhoto="0" userDrawn="0">
            <p:ph type="sldNum" sz="quarter" idx="12" hasCustomPrompt="0"/>
          </p:nvPr>
        </p:nvSpPr>
        <p:spPr bwMode="auto"/>
        <p:txBody>
          <a:bodyPr/>
          <a:lstStyle/>
          <a:p>
            <a:pPr>
              <a:defRPr/>
            </a:pPr>
            <a:fld id="{AAC0E0BD-99F2-8C4D-994E-AEB254F06483}" type="slidenum">
              <a:rPr lang="fr-FR"/>
              <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re seul">
    <p:spTree>
      <p:nvGrpSpPr>
        <p:cNvPr id="1" name="" hidden="0"/>
        <p:cNvGrpSpPr/>
        <p:nvPr isPhoto="0" userDrawn="0"/>
      </p:nvGrpSpPr>
      <p:grpSpPr bwMode="auto">
        <a:xfrm>
          <a:off x="0" y="0"/>
          <a:ext cx="0" cy="0"/>
          <a:chOff x="0" y="0"/>
          <a:chExt cx="0" cy="0"/>
        </a:xfrm>
      </p:grpSpPr>
      <p:sp>
        <p:nvSpPr>
          <p:cNvPr id="4" name="Titre 1" hidden="0"/>
          <p:cNvSpPr>
            <a:spLocks noGrp="1"/>
          </p:cNvSpPr>
          <p:nvPr isPhoto="0" userDrawn="0">
            <p:ph type="title" hasCustomPrompt="0"/>
          </p:nvPr>
        </p:nvSpPr>
        <p:spPr bwMode="auto"/>
        <p:txBody>
          <a:bodyPr/>
          <a:lstStyle/>
          <a:p>
            <a:pPr>
              <a:defRPr/>
            </a:pPr>
            <a:r>
              <a:rPr lang="fr-FR"/>
              <a:t>Modifiez le style du titre</a:t>
            </a:r>
            <a:endParaRPr/>
          </a:p>
        </p:txBody>
      </p:sp>
      <p:sp>
        <p:nvSpPr>
          <p:cNvPr id="5" name="Espace réservé de la date 2" hidden="0"/>
          <p:cNvSpPr>
            <a:spLocks noGrp="1"/>
          </p:cNvSpPr>
          <p:nvPr isPhoto="0" userDrawn="0">
            <p:ph type="dt" sz="half" idx="10" hasCustomPrompt="0"/>
          </p:nvPr>
        </p:nvSpPr>
        <p:spPr bwMode="auto"/>
        <p:txBody>
          <a:bodyPr/>
          <a:lstStyle/>
          <a:p>
            <a:pPr>
              <a:defRPr/>
            </a:pPr>
            <a:fld id="{01465E9A-AC73-B341-BCAB-2D9E2243E46D}" type="datetimeFigureOut">
              <a:rPr lang="fr-FR"/>
              <a:t/>
            </a:fld>
            <a:endParaRPr lang="fr-FR"/>
          </a:p>
        </p:txBody>
      </p:sp>
      <p:sp>
        <p:nvSpPr>
          <p:cNvPr id="6" name="Espace réservé du pied de page 3" hidden="0"/>
          <p:cNvSpPr>
            <a:spLocks noGrp="1"/>
          </p:cNvSpPr>
          <p:nvPr isPhoto="0" userDrawn="0">
            <p:ph type="ftr" sz="quarter" idx="11" hasCustomPrompt="0"/>
          </p:nvPr>
        </p:nvSpPr>
        <p:spPr bwMode="auto"/>
        <p:txBody>
          <a:bodyPr/>
          <a:lstStyle/>
          <a:p>
            <a:pPr>
              <a:defRPr/>
            </a:pPr>
            <a:endParaRPr lang="fr-FR"/>
          </a:p>
        </p:txBody>
      </p:sp>
      <p:sp>
        <p:nvSpPr>
          <p:cNvPr id="7" name="Espace réservé du numéro de diapositive 4" hidden="0"/>
          <p:cNvSpPr>
            <a:spLocks noGrp="1"/>
          </p:cNvSpPr>
          <p:nvPr isPhoto="0" userDrawn="0">
            <p:ph type="sldNum" sz="quarter" idx="12" hasCustomPrompt="0"/>
          </p:nvPr>
        </p:nvSpPr>
        <p:spPr bwMode="auto"/>
        <p:txBody>
          <a:bodyPr/>
          <a:lstStyle/>
          <a:p>
            <a:pPr>
              <a:defRPr/>
            </a:pPr>
            <a:fld id="{AAC0E0BD-99F2-8C4D-994E-AEB254F06483}" type="slidenum">
              <a:rPr lang="fr-FR"/>
              <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blank" userDrawn="1">
  <p:cSld name="Vide">
    <p:spTree>
      <p:nvGrpSpPr>
        <p:cNvPr id="1" name="" hidden="0"/>
        <p:cNvGrpSpPr/>
        <p:nvPr isPhoto="0" userDrawn="0"/>
      </p:nvGrpSpPr>
      <p:grpSpPr bwMode="auto">
        <a:xfrm>
          <a:off x="0" y="0"/>
          <a:ext cx="0" cy="0"/>
          <a:chOff x="0" y="0"/>
          <a:chExt cx="0" cy="0"/>
        </a:xfrm>
      </p:grpSpPr>
      <p:sp>
        <p:nvSpPr>
          <p:cNvPr id="4" name="Espace réservé de la date 1" hidden="0"/>
          <p:cNvSpPr>
            <a:spLocks noGrp="1"/>
          </p:cNvSpPr>
          <p:nvPr isPhoto="0" userDrawn="0">
            <p:ph type="dt" sz="half" idx="10" hasCustomPrompt="0"/>
          </p:nvPr>
        </p:nvSpPr>
        <p:spPr bwMode="auto"/>
        <p:txBody>
          <a:bodyPr/>
          <a:lstStyle/>
          <a:p>
            <a:pPr>
              <a:defRPr/>
            </a:pPr>
            <a:fld id="{01465E9A-AC73-B341-BCAB-2D9E2243E46D}" type="datetimeFigureOut">
              <a:rPr lang="fr-FR"/>
              <a:t/>
            </a:fld>
            <a:endParaRPr lang="fr-FR"/>
          </a:p>
        </p:txBody>
      </p:sp>
      <p:sp>
        <p:nvSpPr>
          <p:cNvPr id="5" name="Espace réservé du pied de page 2" hidden="0"/>
          <p:cNvSpPr>
            <a:spLocks noGrp="1"/>
          </p:cNvSpPr>
          <p:nvPr isPhoto="0" userDrawn="0">
            <p:ph type="ftr" sz="quarter" idx="11" hasCustomPrompt="0"/>
          </p:nvPr>
        </p:nvSpPr>
        <p:spPr bwMode="auto"/>
        <p:txBody>
          <a:bodyPr/>
          <a:lstStyle/>
          <a:p>
            <a:pPr>
              <a:defRPr/>
            </a:pPr>
            <a:endParaRPr lang="fr-FR"/>
          </a:p>
        </p:txBody>
      </p:sp>
      <p:sp>
        <p:nvSpPr>
          <p:cNvPr id="6" name="Espace réservé du numéro de diapositive 3" hidden="0"/>
          <p:cNvSpPr>
            <a:spLocks noGrp="1"/>
          </p:cNvSpPr>
          <p:nvPr isPhoto="0" userDrawn="0">
            <p:ph type="sldNum" sz="quarter" idx="12" hasCustomPrompt="0"/>
          </p:nvPr>
        </p:nvSpPr>
        <p:spPr bwMode="auto"/>
        <p:txBody>
          <a:bodyPr/>
          <a:lstStyle/>
          <a:p>
            <a:pPr>
              <a:defRPr/>
            </a:pPr>
            <a:fld id="{AAC0E0BD-99F2-8C4D-994E-AEB254F06483}" type="slidenum">
              <a:rPr lang="fr-FR"/>
              <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u avec légende">
    <p:spTree>
      <p:nvGrpSpPr>
        <p:cNvPr id="1" name="" hidden="0"/>
        <p:cNvGrpSpPr/>
        <p:nvPr isPhoto="0" userDrawn="0"/>
      </p:nvGrpSpPr>
      <p:grpSpPr bwMode="auto">
        <a:xfrm>
          <a:off x="0" y="0"/>
          <a:ext cx="0" cy="0"/>
          <a:chOff x="0" y="0"/>
          <a:chExt cx="0" cy="0"/>
        </a:xfrm>
      </p:grpSpPr>
      <p:sp>
        <p:nvSpPr>
          <p:cNvPr id="4" name="Titre 1" hidden="0"/>
          <p:cNvSpPr>
            <a:spLocks noGrp="1"/>
          </p:cNvSpPr>
          <p:nvPr isPhoto="0" userDrawn="0">
            <p:ph type="title" hasCustomPrompt="0"/>
          </p:nvPr>
        </p:nvSpPr>
        <p:spPr bwMode="auto">
          <a:xfrm>
            <a:off x="839787" y="457200"/>
            <a:ext cx="3932236" cy="1600200"/>
          </a:xfrm>
        </p:spPr>
        <p:txBody>
          <a:bodyPr anchor="b"/>
          <a:lstStyle>
            <a:lvl1pPr>
              <a:defRPr sz="3200"/>
            </a:lvl1pPr>
          </a:lstStyle>
          <a:p>
            <a:pPr>
              <a:defRPr/>
            </a:pPr>
            <a:r>
              <a:rPr lang="fr-FR"/>
              <a:t>Modifiez le style du titre</a:t>
            </a:r>
            <a:endParaRPr/>
          </a:p>
        </p:txBody>
      </p:sp>
      <p:sp>
        <p:nvSpPr>
          <p:cNvPr id="5" name="Espace réservé du contenu 2" hidden="0"/>
          <p:cNvSpPr>
            <a:spLocks noGrp="1"/>
          </p:cNvSpPr>
          <p:nvPr isPhoto="0" userDrawn="0">
            <p:ph idx="1" hasCustomPrompt="0"/>
          </p:nvPr>
        </p:nvSpPr>
        <p:spPr bwMode="auto">
          <a:xfrm>
            <a:off x="5183187" y="987424"/>
            <a:ext cx="6172200" cy="48736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6" name="Espace réservé du texte 3" hidden="0"/>
          <p:cNvSpPr>
            <a:spLocks noGrp="1"/>
          </p:cNvSpPr>
          <p:nvPr isPhoto="0" userDrawn="0">
            <p:ph type="body" sz="half" idx="2" hasCustomPrompt="0"/>
          </p:nvPr>
        </p:nvSpPr>
        <p:spPr bwMode="auto">
          <a:xfrm>
            <a:off x="839787" y="2057400"/>
            <a:ext cx="3932236" cy="3811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Cliquez pour modifier les styles du texte du masque</a:t>
            </a:r>
            <a:endParaRPr/>
          </a:p>
        </p:txBody>
      </p:sp>
      <p:sp>
        <p:nvSpPr>
          <p:cNvPr id="7" name="Espace réservé de la date 4" hidden="0"/>
          <p:cNvSpPr>
            <a:spLocks noGrp="1"/>
          </p:cNvSpPr>
          <p:nvPr isPhoto="0" userDrawn="0">
            <p:ph type="dt" sz="half" idx="10" hasCustomPrompt="0"/>
          </p:nvPr>
        </p:nvSpPr>
        <p:spPr bwMode="auto"/>
        <p:txBody>
          <a:bodyPr/>
          <a:lstStyle/>
          <a:p>
            <a:pPr>
              <a:defRPr/>
            </a:pPr>
            <a:fld id="{01465E9A-AC73-B341-BCAB-2D9E2243E46D}" type="datetimeFigureOut">
              <a:rPr lang="fr-FR"/>
              <a:t/>
            </a:fld>
            <a:endParaRPr lang="fr-FR"/>
          </a:p>
        </p:txBody>
      </p:sp>
      <p:sp>
        <p:nvSpPr>
          <p:cNvPr id="8" name="Espace réservé du pied de page 5" hidden="0"/>
          <p:cNvSpPr>
            <a:spLocks noGrp="1"/>
          </p:cNvSpPr>
          <p:nvPr isPhoto="0" userDrawn="0">
            <p:ph type="ftr" sz="quarter" idx="11" hasCustomPrompt="0"/>
          </p:nvPr>
        </p:nvSpPr>
        <p:spPr bwMode="auto"/>
        <p:txBody>
          <a:bodyPr/>
          <a:lstStyle/>
          <a:p>
            <a:pPr>
              <a:defRPr/>
            </a:pPr>
            <a:endParaRPr lang="fr-FR"/>
          </a:p>
        </p:txBody>
      </p:sp>
      <p:sp>
        <p:nvSpPr>
          <p:cNvPr id="9" name="Espace réservé du numéro de diapositive 6" hidden="0"/>
          <p:cNvSpPr>
            <a:spLocks noGrp="1"/>
          </p:cNvSpPr>
          <p:nvPr isPhoto="0" userDrawn="0">
            <p:ph type="sldNum" sz="quarter" idx="12" hasCustomPrompt="0"/>
          </p:nvPr>
        </p:nvSpPr>
        <p:spPr bwMode="auto"/>
        <p:txBody>
          <a:bodyPr/>
          <a:lstStyle/>
          <a:p>
            <a:pPr>
              <a:defRPr/>
            </a:pPr>
            <a:fld id="{AAC0E0BD-99F2-8C4D-994E-AEB254F06483}" type="slidenum">
              <a:rPr lang="fr-FR"/>
              <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Image avec légende">
    <p:spTree>
      <p:nvGrpSpPr>
        <p:cNvPr id="1" name="" hidden="0"/>
        <p:cNvGrpSpPr/>
        <p:nvPr isPhoto="0" userDrawn="0"/>
      </p:nvGrpSpPr>
      <p:grpSpPr bwMode="auto">
        <a:xfrm>
          <a:off x="0" y="0"/>
          <a:ext cx="0" cy="0"/>
          <a:chOff x="0" y="0"/>
          <a:chExt cx="0" cy="0"/>
        </a:xfrm>
      </p:grpSpPr>
      <p:sp>
        <p:nvSpPr>
          <p:cNvPr id="4" name="Titre 1" hidden="0"/>
          <p:cNvSpPr>
            <a:spLocks noGrp="1"/>
          </p:cNvSpPr>
          <p:nvPr isPhoto="0" userDrawn="0">
            <p:ph type="title" hasCustomPrompt="0"/>
          </p:nvPr>
        </p:nvSpPr>
        <p:spPr bwMode="auto">
          <a:xfrm>
            <a:off x="839787" y="457200"/>
            <a:ext cx="3932236" cy="1600200"/>
          </a:xfrm>
        </p:spPr>
        <p:txBody>
          <a:bodyPr anchor="b"/>
          <a:lstStyle>
            <a:lvl1pPr>
              <a:defRPr sz="3200"/>
            </a:lvl1pPr>
          </a:lstStyle>
          <a:p>
            <a:pPr>
              <a:defRPr/>
            </a:pPr>
            <a:r>
              <a:rPr lang="fr-FR"/>
              <a:t>Modifiez le style du titre</a:t>
            </a:r>
            <a:endParaRPr/>
          </a:p>
        </p:txBody>
      </p:sp>
      <p:sp>
        <p:nvSpPr>
          <p:cNvPr id="5" name="Espace réservé pour une image  2" hidden="0"/>
          <p:cNvSpPr>
            <a:spLocks noGrp="1"/>
          </p:cNvSpPr>
          <p:nvPr isPhoto="0" userDrawn="0">
            <p:ph type="pic" idx="1" hasCustomPrompt="0"/>
          </p:nvPr>
        </p:nvSpPr>
        <p:spPr bwMode="auto">
          <a:xfrm>
            <a:off x="5183187" y="987424"/>
            <a:ext cx="6172200" cy="487362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fr-FR"/>
          </a:p>
        </p:txBody>
      </p:sp>
      <p:sp>
        <p:nvSpPr>
          <p:cNvPr id="6" name="Espace réservé du texte 3" hidden="0"/>
          <p:cNvSpPr>
            <a:spLocks noGrp="1"/>
          </p:cNvSpPr>
          <p:nvPr isPhoto="0" userDrawn="0">
            <p:ph type="body" sz="half" idx="2" hasCustomPrompt="0"/>
          </p:nvPr>
        </p:nvSpPr>
        <p:spPr bwMode="auto">
          <a:xfrm>
            <a:off x="839787" y="2057400"/>
            <a:ext cx="3932236" cy="38115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fr-FR"/>
              <a:t>Cliquez pour modifier les styles du texte du masque</a:t>
            </a:r>
            <a:endParaRPr/>
          </a:p>
        </p:txBody>
      </p:sp>
      <p:sp>
        <p:nvSpPr>
          <p:cNvPr id="7" name="Espace réservé de la date 4" hidden="0"/>
          <p:cNvSpPr>
            <a:spLocks noGrp="1"/>
          </p:cNvSpPr>
          <p:nvPr isPhoto="0" userDrawn="0">
            <p:ph type="dt" sz="half" idx="10" hasCustomPrompt="0"/>
          </p:nvPr>
        </p:nvSpPr>
        <p:spPr bwMode="auto"/>
        <p:txBody>
          <a:bodyPr/>
          <a:lstStyle/>
          <a:p>
            <a:pPr>
              <a:defRPr/>
            </a:pPr>
            <a:fld id="{01465E9A-AC73-B341-BCAB-2D9E2243E46D}" type="datetimeFigureOut">
              <a:rPr lang="fr-FR"/>
              <a:t/>
            </a:fld>
            <a:endParaRPr lang="fr-FR"/>
          </a:p>
        </p:txBody>
      </p:sp>
      <p:sp>
        <p:nvSpPr>
          <p:cNvPr id="8" name="Espace réservé du pied de page 5" hidden="0"/>
          <p:cNvSpPr>
            <a:spLocks noGrp="1"/>
          </p:cNvSpPr>
          <p:nvPr isPhoto="0" userDrawn="0">
            <p:ph type="ftr" sz="quarter" idx="11" hasCustomPrompt="0"/>
          </p:nvPr>
        </p:nvSpPr>
        <p:spPr bwMode="auto"/>
        <p:txBody>
          <a:bodyPr/>
          <a:lstStyle/>
          <a:p>
            <a:pPr>
              <a:defRPr/>
            </a:pPr>
            <a:endParaRPr lang="fr-FR"/>
          </a:p>
        </p:txBody>
      </p:sp>
      <p:sp>
        <p:nvSpPr>
          <p:cNvPr id="9" name="Espace réservé du numéro de diapositive 6" hidden="0"/>
          <p:cNvSpPr>
            <a:spLocks noGrp="1"/>
          </p:cNvSpPr>
          <p:nvPr isPhoto="0" userDrawn="0">
            <p:ph type="sldNum" sz="quarter" idx="12" hasCustomPrompt="0"/>
          </p:nvPr>
        </p:nvSpPr>
        <p:spPr bwMode="auto"/>
        <p:txBody>
          <a:bodyPr/>
          <a:lstStyle/>
          <a:p>
            <a:pPr>
              <a:defRPr/>
            </a:pPr>
            <a:fld id="{AAC0E0BD-99F2-8C4D-994E-AEB254F06483}" type="slidenum">
              <a:rPr lang="fr-FR"/>
              <a:t/>
            </a:fld>
            <a:endParaRPr lang="fr-F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bg1"/>
        </a:solidFill>
      </p:bgPr>
    </p:bg>
    <p:spTree>
      <p:nvGrpSpPr>
        <p:cNvPr id="1" name="" hidden="0"/>
        <p:cNvGrpSpPr/>
        <p:nvPr isPhoto="0" userDrawn="0"/>
      </p:nvGrpSpPr>
      <p:grpSpPr bwMode="auto">
        <a:xfrm>
          <a:off x="0" y="0"/>
          <a:ext cx="0" cy="0"/>
          <a:chOff x="0" y="0"/>
          <a:chExt cx="0" cy="0"/>
        </a:xfrm>
      </p:grpSpPr>
      <p:sp>
        <p:nvSpPr>
          <p:cNvPr id="4" name="Espace réservé du titre 1" hidden="0"/>
          <p:cNvSpPr>
            <a:spLocks noGrp="1"/>
          </p:cNvSpPr>
          <p:nvPr isPhoto="0" userDrawn="0">
            <p:ph type="title" hasCustomPrompt="0"/>
          </p:nvPr>
        </p:nvSpPr>
        <p:spPr bwMode="auto">
          <a:xfrm>
            <a:off x="838198" y="365124"/>
            <a:ext cx="8191499" cy="1325562"/>
          </a:xfrm>
          <a:prstGeom prst="rect">
            <a:avLst/>
          </a:prstGeom>
        </p:spPr>
        <p:txBody>
          <a:bodyPr vert="horz" lIns="91440" tIns="45720" rIns="91440" bIns="45720" rtlCol="0" anchor="ctr">
            <a:normAutofit/>
          </a:bodyPr>
          <a:lstStyle/>
          <a:p>
            <a:pPr>
              <a:defRPr/>
            </a:pPr>
            <a:r>
              <a:rPr lang="fr-FR"/>
              <a:t>Modifiez le style du titre</a:t>
            </a:r>
            <a:endParaRPr/>
          </a:p>
        </p:txBody>
      </p:sp>
      <p:sp>
        <p:nvSpPr>
          <p:cNvPr id="5" name="Espace réservé du texte 2" hidden="0"/>
          <p:cNvSpPr>
            <a:spLocks noGrp="1"/>
          </p:cNvSpPr>
          <p:nvPr isPhoto="0" userDrawn="0">
            <p:ph type="body" idx="1" hasCustomPrompt="0"/>
          </p:nvPr>
        </p:nvSpPr>
        <p:spPr bwMode="auto">
          <a:xfrm>
            <a:off x="838198" y="1825624"/>
            <a:ext cx="10515600" cy="4351338"/>
          </a:xfrm>
          <a:prstGeom prst="rect">
            <a:avLst/>
          </a:prstGeom>
        </p:spPr>
        <p:txBody>
          <a:bodyPr vert="horz" lIns="91440" tIns="45720" rIns="91440" bIns="45720" rtlCol="0">
            <a:normAutofit/>
          </a:bodyPr>
          <a:lstStyle/>
          <a:p>
            <a:pPr lvl="0">
              <a:defRPr/>
            </a:pPr>
            <a:r>
              <a:rPr lang="fr-FR"/>
              <a:t>Cliquez pour modifier les styles du texte du masque</a:t>
            </a:r>
            <a:endParaRPr/>
          </a:p>
          <a:p>
            <a:pPr lvl="1">
              <a:defRPr/>
            </a:pPr>
            <a:r>
              <a:rPr lang="fr-FR"/>
              <a:t>Deuxième niveau</a:t>
            </a:r>
            <a:endParaRPr/>
          </a:p>
          <a:p>
            <a:pPr lvl="2">
              <a:defRPr/>
            </a:pPr>
            <a:r>
              <a:rPr lang="fr-FR"/>
              <a:t>Troisième niveau</a:t>
            </a:r>
            <a:endParaRPr/>
          </a:p>
          <a:p>
            <a:pPr lvl="3">
              <a:defRPr/>
            </a:pPr>
            <a:r>
              <a:rPr lang="fr-FR"/>
              <a:t>Quatrième niveau</a:t>
            </a:r>
            <a:endParaRPr/>
          </a:p>
          <a:p>
            <a:pPr lvl="4">
              <a:defRPr/>
            </a:pPr>
            <a:r>
              <a:rPr lang="fr-FR"/>
              <a:t>Cinquième niveau</a:t>
            </a:r>
            <a:endParaRPr/>
          </a:p>
        </p:txBody>
      </p:sp>
      <p:sp>
        <p:nvSpPr>
          <p:cNvPr id="6" name="Espace réservé de la date 3" hidden="0"/>
          <p:cNvSpPr>
            <a:spLocks noGrp="1"/>
          </p:cNvSpPr>
          <p:nvPr isPhoto="0" userDrawn="0">
            <p:ph type="dt" sz="half" idx="2" hasCustomPrompt="0"/>
          </p:nvPr>
        </p:nvSpPr>
        <p:spPr bwMode="auto">
          <a:xfrm>
            <a:off x="838198" y="6356349"/>
            <a:ext cx="2743200" cy="365124"/>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01465E9A-AC73-B341-BCAB-2D9E2243E46D}" type="datetimeFigureOut">
              <a:rPr lang="fr-FR"/>
              <a:t/>
            </a:fld>
            <a:endParaRPr lang="fr-FR"/>
          </a:p>
        </p:txBody>
      </p:sp>
      <p:sp>
        <p:nvSpPr>
          <p:cNvPr id="7" name="Espace réservé du pied de page 4" hidden="0"/>
          <p:cNvSpPr>
            <a:spLocks noGrp="1"/>
          </p:cNvSpPr>
          <p:nvPr isPhoto="0" userDrawn="0">
            <p:ph type="ftr" sz="quarter" idx="3" hasCustomPrompt="0"/>
          </p:nvPr>
        </p:nvSpPr>
        <p:spPr bwMode="auto">
          <a:xfrm>
            <a:off x="4038598" y="6356349"/>
            <a:ext cx="4114800" cy="365124"/>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fr-FR"/>
          </a:p>
        </p:txBody>
      </p:sp>
      <p:sp>
        <p:nvSpPr>
          <p:cNvPr id="8" name="Espace réservé du numéro de diapositive 5" hidden="0"/>
          <p:cNvSpPr>
            <a:spLocks noGrp="1"/>
          </p:cNvSpPr>
          <p:nvPr isPhoto="0" userDrawn="0">
            <p:ph type="sldNum" sz="quarter" idx="4" hasCustomPrompt="0"/>
          </p:nvPr>
        </p:nvSpPr>
        <p:spPr bwMode="auto">
          <a:xfrm>
            <a:off x="8610599" y="6356349"/>
            <a:ext cx="2743200" cy="365124"/>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AC0E0BD-99F2-8C4D-994E-AEB254F06483}" type="slidenum">
              <a:rPr lang="fr-FR"/>
              <a:t/>
            </a:fld>
            <a:endParaRPr lang="fr-FR"/>
          </a:p>
        </p:txBody>
      </p:sp>
      <p:pic>
        <p:nvPicPr>
          <p:cNvPr id="9" name="Image 7" hidden="0"/>
          <p:cNvPicPr>
            <a:picLocks noChangeAspect="1"/>
          </p:cNvPicPr>
          <p:nvPr isPhoto="0" userDrawn="1"/>
        </p:nvPicPr>
        <p:blipFill>
          <a:blip r:embed="rId13"/>
          <a:stretch/>
        </p:blipFill>
        <p:spPr bwMode="auto">
          <a:xfrm>
            <a:off x="10104723" y="32823"/>
            <a:ext cx="2194851" cy="1710720"/>
          </a:xfrm>
          <a:prstGeom prst="rect">
            <a:avLst/>
          </a:prstGeom>
        </p:spPr>
      </p:pic>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Tx/>
        <a:buChar char="*"/>
        <a:defRPr sz="2800">
          <a:solidFill>
            <a:schemeClr val="tx1"/>
          </a:solidFill>
          <a:latin typeface="+mn-lt"/>
          <a:ea typeface="+mn-ea"/>
          <a:cs typeface="+mn-cs"/>
        </a:defRPr>
      </a:lvl1pPr>
      <a:lvl2pPr marL="685800" indent="-228600" algn="l" defTabSz="914400">
        <a:lnSpc>
          <a:spcPct val="90000"/>
        </a:lnSpc>
        <a:spcBef>
          <a:spcPts val="500"/>
        </a:spcBef>
        <a:buFontTx/>
        <a:buChar char="*"/>
        <a:defRPr sz="2400">
          <a:solidFill>
            <a:schemeClr val="tx1"/>
          </a:solidFill>
          <a:latin typeface="+mn-lt"/>
          <a:ea typeface="+mn-ea"/>
          <a:cs typeface="+mn-cs"/>
        </a:defRPr>
      </a:lvl2pPr>
      <a:lvl3pPr marL="1143000" indent="-228600" algn="l" defTabSz="914400">
        <a:lnSpc>
          <a:spcPct val="90000"/>
        </a:lnSpc>
        <a:spcBef>
          <a:spcPts val="500"/>
        </a:spcBef>
        <a:buFontTx/>
        <a:buChar char="*"/>
        <a:defRPr sz="2000">
          <a:solidFill>
            <a:schemeClr val="tx1"/>
          </a:solidFill>
          <a:latin typeface="+mn-lt"/>
          <a:ea typeface="+mn-ea"/>
          <a:cs typeface="+mn-cs"/>
        </a:defRPr>
      </a:lvl3pPr>
      <a:lvl4pPr marL="1600200" indent="-228600" algn="l" defTabSz="914400">
        <a:lnSpc>
          <a:spcPct val="90000"/>
        </a:lnSpc>
        <a:spcBef>
          <a:spcPts val="500"/>
        </a:spcBef>
        <a:buFontTx/>
        <a:buChar char="*"/>
        <a:defRPr sz="1800">
          <a:solidFill>
            <a:schemeClr val="tx1"/>
          </a:solidFill>
          <a:latin typeface="+mn-lt"/>
          <a:ea typeface="+mn-ea"/>
          <a:cs typeface="+mn-cs"/>
        </a:defRPr>
      </a:lvl4pPr>
      <a:lvl5pPr marL="2057400" indent="-228600" algn="l" defTabSz="914400">
        <a:lnSpc>
          <a:spcPct val="90000"/>
        </a:lnSpc>
        <a:spcBef>
          <a:spcPts val="500"/>
        </a:spcBef>
        <a:buFontTx/>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fr-FR"/>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image" Target="../media/image5.jpg"/><Relationship Id="rId4" Type="http://schemas.openxmlformats.org/officeDocument/2006/relationships/image" Target="../media/image6.jp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jpg"/><Relationship Id="rId9" Type="http://schemas.openxmlformats.org/officeDocument/2006/relationships/image" Target="../media/image2.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hart" Target="../charts/chart1.xml" /><Relationship Id="rId3" Type="http://schemas.openxmlformats.org/officeDocument/2006/relationships/image" Target="../media/image2.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jpg"/><Relationship Id="rId3" Type="http://schemas.openxmlformats.org/officeDocument/2006/relationships/image" Target="../media/image12.png"/><Relationship Id="rId4" Type="http://schemas.openxmlformats.org/officeDocument/2006/relationships/image" Target="../media/image1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jp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hidden="0"/>
        <p:cNvGrpSpPr/>
        <p:nvPr isPhoto="0" userDrawn="0"/>
      </p:nvGrpSpPr>
      <p:grpSpPr bwMode="auto">
        <a:xfrm>
          <a:off x="0" y="0"/>
          <a:ext cx="0" cy="0"/>
          <a:chOff x="0" y="0"/>
          <a:chExt cx="0" cy="0"/>
        </a:xfrm>
      </p:grpSpPr>
      <p:sp useBgFill="1">
        <p:nvSpPr>
          <p:cNvPr id="4" name="Rectangle 26" hidden="0"/>
          <p:cNvSpPr>
            <a:spLocks noAdjustHandles="1" noChangeArrowheads="1" noChangeAspect="1" noChangeShapeType="1" noEditPoints="1" noGrp="1" noMove="1" noResize="1" noRot="1" noTextEdit="1"/>
          </p:cNvSpPr>
          <p:nvPr isPhoto="0" userDrawn="0"/>
        </p:nvSpPr>
        <p:spPr bwMode="auto">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a:p>
        </p:txBody>
      </p:sp>
      <p:pic>
        <p:nvPicPr>
          <p:cNvPr id="5" name="Image 14" hidden="0"/>
          <p:cNvPicPr>
            <a:picLocks noChangeAspect="1"/>
          </p:cNvPicPr>
          <p:nvPr isPhoto="0" userDrawn="0"/>
        </p:nvPicPr>
        <p:blipFill>
          <a:blip r:embed="rId2"/>
          <a:stretch/>
        </p:blipFill>
        <p:spPr bwMode="auto">
          <a:xfrm>
            <a:off x="1140575" y="960157"/>
            <a:ext cx="3689943" cy="2878156"/>
          </a:xfrm>
          <a:prstGeom prst="rect">
            <a:avLst/>
          </a:prstGeom>
        </p:spPr>
      </p:pic>
      <p:pic>
        <p:nvPicPr>
          <p:cNvPr id="6" name="Image 8" descr="Une image contenant texte&#10;&#10;Description générée automatiquement" hidden="0"/>
          <p:cNvPicPr>
            <a:picLocks noChangeAspect="1"/>
          </p:cNvPicPr>
          <p:nvPr isPhoto="0" userDrawn="0"/>
        </p:nvPicPr>
        <p:blipFill>
          <a:blip r:embed="rId3"/>
          <a:stretch/>
        </p:blipFill>
        <p:spPr bwMode="auto">
          <a:xfrm>
            <a:off x="5710236" y="1248167"/>
            <a:ext cx="6033169" cy="2051275"/>
          </a:xfrm>
          <a:prstGeom prst="rect">
            <a:avLst/>
          </a:prstGeom>
        </p:spPr>
      </p:pic>
      <p:sp>
        <p:nvSpPr>
          <p:cNvPr id="7" name="Freeform 5" hidden="0"/>
          <p:cNvSpPr>
            <a:spLocks noAdjustHandles="1" noChangeArrowheads="1" noChangeAspect="1" noChangeShapeType="1" noEditPoints="1" noGrp="1" noMove="1" noResize="1" noRot="1" noTextEdit="1"/>
          </p:cNvSpPr>
          <p:nvPr isPhoto="0" userDrawn="0"/>
        </p:nvSpPr>
        <p:spPr bwMode="auto">
          <a:xfrm flipH="1">
            <a:off x="789091" y="4377267"/>
            <a:ext cx="542047" cy="2376459"/>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fill="norm" stroke="1" extrusionOk="0">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bodyPr>
          <a:lstStyle/>
          <a:p>
            <a:pPr>
              <a:defRPr/>
            </a:pPr>
            <a:endParaRPr lang="en-US"/>
          </a:p>
        </p:txBody>
      </p:sp>
      <p:sp>
        <p:nvSpPr>
          <p:cNvPr id="8" name="Freeform 6" hidden="0"/>
          <p:cNvSpPr>
            <a:spLocks noAdjustHandles="1" noChangeArrowheads="1" noChangeAspect="1" noChangeShapeType="1" noEditPoints="1" noGrp="1" noMove="1" noResize="1" noRot="1" noTextEdit="1"/>
          </p:cNvSpPr>
          <p:nvPr isPhoto="0" userDrawn="0"/>
        </p:nvSpPr>
        <p:spPr bwMode="auto">
          <a:xfrm flipH="1">
            <a:off x="783841" y="4208147"/>
            <a:ext cx="369761"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fill="norm" stroke="1" extrusionOk="0">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bodyPr>
          <a:lstStyle/>
          <a:p>
            <a:pPr>
              <a:defRPr/>
            </a:pPr>
            <a:endParaRPr lang="en-US"/>
          </a:p>
        </p:txBody>
      </p:sp>
      <p:sp>
        <p:nvSpPr>
          <p:cNvPr id="9" name="Freeform 7" hidden="0"/>
          <p:cNvSpPr>
            <a:spLocks noAdjustHandles="1" noChangeArrowheads="1" noChangeAspect="1" noChangeShapeType="1" noEditPoints="1" noGrp="1" noMove="1" noResize="1" noRot="1" noTextEdit="1"/>
          </p:cNvSpPr>
          <p:nvPr isPhoto="0" userDrawn="0"/>
        </p:nvSpPr>
        <p:spPr bwMode="auto">
          <a:xfrm flipH="1">
            <a:off x="951746" y="4098331"/>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fill="norm" stroke="1" extrusionOk="0">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bodyPr>
          <a:lstStyle/>
          <a:p>
            <a:pPr>
              <a:defRPr/>
            </a:pPr>
            <a:endParaRPr lang="en-US"/>
          </a:p>
        </p:txBody>
      </p:sp>
      <p:sp>
        <p:nvSpPr>
          <p:cNvPr id="10" name="Freeform 6" hidden="0"/>
          <p:cNvSpPr>
            <a:spLocks noAdjustHandles="1" noChangeArrowheads="1" noChangeAspect="1" noChangeShapeType="1" noEditPoints="1" noGrp="1" noMove="1" noResize="1" noRot="1" noTextEdit="1"/>
          </p:cNvSpPr>
          <p:nvPr isPhoto="0" userDrawn="0"/>
        </p:nvSpPr>
        <p:spPr bwMode="auto">
          <a:xfrm>
            <a:off x="8727747" y="4208147"/>
            <a:ext cx="339126" cy="212183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fill="norm" stroke="1" extrusionOk="0">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bodyPr>
          <a:lstStyle/>
          <a:p>
            <a:pPr>
              <a:defRPr/>
            </a:pPr>
            <a:endParaRPr lang="en-US"/>
          </a:p>
        </p:txBody>
      </p:sp>
      <p:sp>
        <p:nvSpPr>
          <p:cNvPr id="11" name="Freeform 7" hidden="0"/>
          <p:cNvSpPr>
            <a:spLocks noAdjustHandles="1" noChangeArrowheads="1" noChangeAspect="1" noChangeShapeType="1" noEditPoints="1" noGrp="1" noMove="1" noResize="1" noRot="1" noTextEdit="1"/>
          </p:cNvSpPr>
          <p:nvPr isPhoto="0" userDrawn="0"/>
        </p:nvSpPr>
        <p:spPr bwMode="auto">
          <a:xfrm>
            <a:off x="8728739" y="4098333"/>
            <a:ext cx="201857" cy="20558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fill="norm" stroke="1" extrusionOk="0">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bodyPr>
          <a:lstStyle/>
          <a:p>
            <a:pPr>
              <a:defRPr/>
            </a:pPr>
            <a:endParaRPr lang="en-US"/>
          </a:p>
        </p:txBody>
      </p:sp>
      <p:sp>
        <p:nvSpPr>
          <p:cNvPr id="12" name="Rectangle 8" hidden="0"/>
          <p:cNvSpPr>
            <a:spLocks noAdjustHandles="1" noChangeArrowheads="1" noChangeAspect="1" noChangeShapeType="1" noEditPoints="1" noGrp="1" noMove="1" noResize="1" noRot="1" noTextEdit="1"/>
          </p:cNvSpPr>
          <p:nvPr isPhoto="0" userDrawn="0"/>
        </p:nvSpPr>
        <p:spPr bwMode="auto">
          <a:xfrm>
            <a:off x="951447" y="4098334"/>
            <a:ext cx="7978524" cy="1960775"/>
          </a:xfrm>
          <a:prstGeom prst="rect">
            <a:avLst/>
          </a:prstGeom>
          <a:solidFill>
            <a:schemeClr val="accent1"/>
          </a:solidFill>
          <a:ln>
            <a:noFill/>
          </a:ln>
        </p:spPr>
        <p:txBody>
          <a:bodyPr vert="horz" wrap="square" lIns="91440" tIns="45720" rIns="91440" bIns="45720" numCol="1" anchor="t" anchorCtr="0" compatLnSpc="1">
            <a:prstTxWarp prst="textNoShape"/>
          </a:bodyPr>
          <a:lstStyle/>
          <a:p>
            <a:pPr>
              <a:defRPr/>
            </a:pPr>
            <a:endParaRPr lang="en-US"/>
          </a:p>
        </p:txBody>
      </p:sp>
      <p:sp>
        <p:nvSpPr>
          <p:cNvPr id="13" name="Titre 1" hidden="0"/>
          <p:cNvSpPr>
            <a:spLocks noGrp="1"/>
          </p:cNvSpPr>
          <p:nvPr isPhoto="0" userDrawn="0">
            <p:ph type="ctrTitle" hasCustomPrompt="0"/>
          </p:nvPr>
        </p:nvSpPr>
        <p:spPr bwMode="auto">
          <a:xfrm>
            <a:off x="1277301" y="4267831"/>
            <a:ext cx="7409500" cy="1071585"/>
          </a:xfrm>
        </p:spPr>
        <p:txBody>
          <a:bodyPr>
            <a:normAutofit/>
          </a:bodyPr>
          <a:lstStyle/>
          <a:p>
            <a:pPr algn="l">
              <a:defRPr/>
            </a:pPr>
            <a:r>
              <a:rPr lang="fr-FR" sz="3400">
                <a:solidFill>
                  <a:srgbClr val="FEFFFF"/>
                </a:solidFill>
              </a:rPr>
              <a:t>Ateliers Développement Durable </a:t>
            </a:r>
            <a:br>
              <a:rPr lang="fr-FR" sz="3400">
                <a:solidFill>
                  <a:srgbClr val="FEFFFF"/>
                </a:solidFill>
              </a:rPr>
            </a:br>
            <a:r>
              <a:rPr lang="fr-FR" sz="3400">
                <a:solidFill>
                  <a:srgbClr val="FEFFFF"/>
                </a:solidFill>
              </a:rPr>
              <a:t>au CROUS</a:t>
            </a:r>
            <a:endParaRPr/>
          </a:p>
        </p:txBody>
      </p:sp>
      <p:sp>
        <p:nvSpPr>
          <p:cNvPr id="14" name="Sous-titre 2" hidden="0"/>
          <p:cNvSpPr>
            <a:spLocks noGrp="1"/>
          </p:cNvSpPr>
          <p:nvPr isPhoto="0" userDrawn="0">
            <p:ph type="subTitle" idx="1" hasCustomPrompt="0"/>
          </p:nvPr>
        </p:nvSpPr>
        <p:spPr bwMode="auto">
          <a:xfrm>
            <a:off x="1277301" y="5345714"/>
            <a:ext cx="7449520" cy="538211"/>
          </a:xfrm>
        </p:spPr>
        <p:txBody>
          <a:bodyPr anchor="t">
            <a:normAutofit/>
          </a:bodyPr>
          <a:lstStyle/>
          <a:p>
            <a:pPr algn="l">
              <a:defRPr/>
            </a:pPr>
            <a:r>
              <a:rPr lang="fr-FR" sz="2000">
                <a:solidFill>
                  <a:srgbClr val="FEFFFF"/>
                </a:solidFill>
              </a:rPr>
              <a:t>Saison 2021-2022</a:t>
            </a:r>
            <a:endParaRPr/>
          </a:p>
        </p:txBody>
      </p:sp>
      <p:sp>
        <p:nvSpPr>
          <p:cNvPr id="15" name="Rectangle 8" hidden="0"/>
          <p:cNvSpPr>
            <a:spLocks noAdjustHandles="1" noChangeArrowheads="1" noChangeAspect="1" noChangeShapeType="1" noEditPoints="1" noGrp="1" noMove="1" noResize="1" noRot="1" noTextEdit="1"/>
          </p:cNvSpPr>
          <p:nvPr isPhoto="0" userDrawn="0"/>
        </p:nvSpPr>
        <p:spPr bwMode="auto">
          <a:xfrm>
            <a:off x="9067800" y="4377267"/>
            <a:ext cx="3121152" cy="1952715"/>
          </a:xfrm>
          <a:prstGeom prst="rect">
            <a:avLst/>
          </a:prstGeom>
          <a:solidFill>
            <a:schemeClr val="accent1"/>
          </a:solidFill>
          <a:ln>
            <a:noFill/>
          </a:ln>
        </p:spPr>
        <p:txBody>
          <a:bodyPr vert="horz" wrap="square" lIns="91440" tIns="45720" rIns="91440" bIns="45720" numCol="1" anchor="t" anchorCtr="0" compatLnSpc="1">
            <a:prstTxWarp prst="textNoShape"/>
          </a:bodyPr>
          <a:lstStyle/>
          <a:p>
            <a:pPr>
              <a:defRPr/>
            </a:pPr>
            <a:endParaRPr lang="en-US"/>
          </a:p>
        </p:txBody>
      </p:sp>
      <p:sp>
        <p:nvSpPr>
          <p:cNvPr id="16" name="ZoneTexte 16" hidden="0"/>
          <p:cNvSpPr txBox="1"/>
          <p:nvPr isPhoto="0" userDrawn="0"/>
        </p:nvSpPr>
        <p:spPr bwMode="auto">
          <a:xfrm>
            <a:off x="1140575" y="3550497"/>
            <a:ext cx="3689943" cy="287815"/>
          </a:xfrm>
          <a:prstGeom prst="rect">
            <a:avLst/>
          </a:prstGeom>
          <a:solidFill>
            <a:srgbClr val="000000">
              <a:alpha val="50000"/>
            </a:srgbClr>
          </a:solidFill>
          <a:ln>
            <a:noFill/>
          </a:ln>
        </p:spPr>
        <p:txBody>
          <a:bodyPr wrap="square" rtlCol="0">
            <a:noAutofit/>
          </a:bodyPr>
          <a:lstStyle/>
          <a:p>
            <a:pPr algn="ctr">
              <a:spcAft>
                <a:spcPts val="600"/>
              </a:spcAft>
              <a:defRPr/>
            </a:pPr>
            <a:r>
              <a:rPr lang="fr-FR" sz="1300">
                <a:solidFill>
                  <a:srgbClr val="FFFFFF"/>
                </a:solidFill>
              </a:rPr>
              <a:t>Apprendre, Faire et Partager</a:t>
            </a:r>
            <a:endParaRPr/>
          </a:p>
        </p:txBody>
      </p:sp>
      <p:grpSp>
        <p:nvGrpSpPr>
          <p:cNvPr id="17" name="Groupe 3" hidden="0"/>
          <p:cNvGrpSpPr/>
          <p:nvPr isPhoto="0" userDrawn="0"/>
        </p:nvGrpSpPr>
        <p:grpSpPr bwMode="auto">
          <a:xfrm>
            <a:off x="9734337" y="4460668"/>
            <a:ext cx="1787151" cy="1785911"/>
            <a:chOff x="10346678" y="4440734"/>
            <a:chExt cx="1787151" cy="1785911"/>
          </a:xfrm>
        </p:grpSpPr>
        <p:sp>
          <p:nvSpPr>
            <p:cNvPr id="18" name="Ellipse 10" hidden="0"/>
            <p:cNvSpPr/>
            <p:nvPr isPhoto="0" userDrawn="0"/>
          </p:nvSpPr>
          <p:spPr bwMode="auto">
            <a:xfrm>
              <a:off x="10421470" y="4498290"/>
              <a:ext cx="1707776" cy="168184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pic>
          <p:nvPicPr>
            <p:cNvPr id="19" name="Picture 2" hidden="0"/>
            <p:cNvPicPr>
              <a:picLocks noChangeAspect="1" noChangeArrowheads="1"/>
            </p:cNvPicPr>
            <p:nvPr isPhoto="0" userDrawn="0"/>
          </p:nvPicPr>
          <p:blipFill>
            <a:blip r:embed="rId4"/>
            <a:stretch/>
          </p:blipFill>
          <p:spPr bwMode="auto">
            <a:xfrm>
              <a:off x="10346678" y="4440734"/>
              <a:ext cx="1787151" cy="1785911"/>
            </a:xfrm>
            <a:prstGeom prst="rect">
              <a:avLst/>
            </a:prstGeom>
            <a:noFill/>
          </p:spPr>
        </p:pic>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re 1" hidden="0"/>
          <p:cNvSpPr>
            <a:spLocks noGrp="1"/>
          </p:cNvSpPr>
          <p:nvPr isPhoto="0" userDrawn="0">
            <p:ph type="title" hasCustomPrompt="0"/>
          </p:nvPr>
        </p:nvSpPr>
        <p:spPr bwMode="auto">
          <a:xfrm>
            <a:off x="838199" y="713064"/>
            <a:ext cx="8191500" cy="1325563"/>
          </a:xfrm>
        </p:spPr>
        <p:txBody>
          <a:bodyPr/>
          <a:lstStyle/>
          <a:p>
            <a:pPr>
              <a:defRPr/>
            </a:pPr>
            <a:r>
              <a:rPr lang="fr-FR"/>
              <a:t>Le </a:t>
            </a:r>
            <a:r>
              <a:rPr lang="fr-FR"/>
              <a:t>Repair</a:t>
            </a:r>
            <a:r>
              <a:rPr lang="fr-FR"/>
              <a:t> Café Orsay (RCO)</a:t>
            </a:r>
            <a:endParaRPr/>
          </a:p>
        </p:txBody>
      </p:sp>
      <p:sp>
        <p:nvSpPr>
          <p:cNvPr id="5" name="Espace réservé du contenu 3" hidden="0"/>
          <p:cNvSpPr>
            <a:spLocks noGrp="1"/>
          </p:cNvSpPr>
          <p:nvPr isPhoto="0" userDrawn="0">
            <p:ph idx="1" hasCustomPrompt="0"/>
          </p:nvPr>
        </p:nvSpPr>
        <p:spPr bwMode="auto"/>
        <p:txBody>
          <a:bodyPr/>
          <a:lstStyle/>
          <a:p>
            <a:pPr>
              <a:defRPr/>
            </a:pPr>
            <a:r>
              <a:rPr lang="fr-FR"/>
              <a:t>Le RCO actif depuis mars 2019</a:t>
            </a:r>
            <a:endParaRPr/>
          </a:p>
        </p:txBody>
      </p:sp>
      <p:grpSp>
        <p:nvGrpSpPr>
          <p:cNvPr id="7" name="Groupe 19" hidden="0"/>
          <p:cNvGrpSpPr/>
          <p:nvPr isPhoto="0" userDrawn="0"/>
        </p:nvGrpSpPr>
        <p:grpSpPr bwMode="auto">
          <a:xfrm>
            <a:off x="3457495" y="3151188"/>
            <a:ext cx="8595340" cy="3522738"/>
            <a:chOff x="842322" y="2232603"/>
            <a:chExt cx="11133653" cy="4563047"/>
          </a:xfrm>
        </p:grpSpPr>
        <p:grpSp>
          <p:nvGrpSpPr>
            <p:cNvPr id="8" name="Espace réservé du contenu 3" hidden="0"/>
            <p:cNvGrpSpPr/>
            <p:nvPr isPhoto="0" userDrawn="0"/>
          </p:nvGrpSpPr>
          <p:grpSpPr bwMode="auto">
            <a:xfrm>
              <a:off x="842322" y="2232603"/>
              <a:ext cx="11133653" cy="4101086"/>
              <a:chOff x="4122" y="406978"/>
              <a:chExt cx="11133653" cy="4101086"/>
            </a:xfrm>
          </p:grpSpPr>
          <p:sp>
            <p:nvSpPr>
              <p:cNvPr id="9" name="Rectangle : avec coins arrondis en haut 7" hidden="0"/>
              <p:cNvSpPr/>
              <p:nvPr isPhoto="0" userDrawn="0"/>
            </p:nvSpPr>
            <p:spPr bwMode="auto">
              <a:xfrm>
                <a:off x="4122" y="421257"/>
                <a:ext cx="2932337" cy="2188928"/>
              </a:xfrm>
              <a:prstGeom prst="round2SameRect">
                <a:avLst>
                  <a:gd name="adj1" fmla="val 8000"/>
                  <a:gd name="adj2" fmla="val 0"/>
                </a:avLst>
              </a:prstGeom>
              <a:solidFill>
                <a:schemeClr val="lt1">
                  <a:hueOff val="0"/>
                  <a:satOff val="0"/>
                  <a:lumOff val="0"/>
                  <a:alphaOff val="0"/>
                  <a:alpha val="90000"/>
                </a:schemeClr>
              </a:solidFill>
              <a:ln w="12700" cap="flat" cmpd="sng" algn="ctr">
                <a:solidFill>
                  <a:srgbClr val="30E846"/>
                </a:solidFill>
                <a:prstDash val="solid"/>
                <a:miter lim="800000"/>
              </a:ln>
            </p:spPr>
            <p:style>
              <a:lnRef idx="2">
                <a:srgbClr val="000000"/>
              </a:lnRef>
              <a:fillRef idx="1">
                <a:srgbClr val="000000"/>
              </a:fillRef>
              <a:effectRef idx="0">
                <a:srgbClr val="000000"/>
              </a:effectRef>
              <a:fontRef idx="minor"/>
            </p:style>
            <p:txBody>
              <a:bodyPr spcFirstLastPara="0" vert="horz" wrap="square" lIns="29210" tIns="87630" rIns="29210" bIns="29210" numCol="1" spcCol="1270" anchor="t" anchorCtr="0">
                <a:noAutofit/>
              </a:bodyPr>
              <a:lstStyle/>
              <a:p>
                <a:pPr marL="285750" lvl="1" indent="-285750" algn="l" defTabSz="1022350">
                  <a:lnSpc>
                    <a:spcPct val="90000"/>
                  </a:lnSpc>
                  <a:spcBef>
                    <a:spcPts val="0"/>
                  </a:spcBef>
                  <a:spcAft>
                    <a:spcPts val="0"/>
                  </a:spcAft>
                  <a:buChar char="*"/>
                  <a:defRPr/>
                </a:pPr>
                <a:r>
                  <a:rPr lang="fr-FR" sz="1600"/>
                  <a:t>80% d'objets réparés</a:t>
                </a:r>
                <a:endParaRPr sz="1200"/>
              </a:p>
              <a:p>
                <a:pPr marL="285750" lvl="1" indent="-285750" algn="l" defTabSz="1022350">
                  <a:lnSpc>
                    <a:spcPct val="90000"/>
                  </a:lnSpc>
                  <a:spcBef>
                    <a:spcPts val="0"/>
                  </a:spcBef>
                  <a:spcAft>
                    <a:spcPts val="0"/>
                  </a:spcAft>
                  <a:buChar char="*"/>
                  <a:defRPr/>
                </a:pPr>
                <a:endParaRPr lang="fr-FR" sz="1600"/>
              </a:p>
              <a:p>
                <a:pPr marL="285750" lvl="1" indent="-285750" algn="l" defTabSz="1022350">
                  <a:lnSpc>
                    <a:spcPct val="90000"/>
                  </a:lnSpc>
                  <a:spcBef>
                    <a:spcPts val="0"/>
                  </a:spcBef>
                  <a:spcAft>
                    <a:spcPts val="0"/>
                  </a:spcAft>
                  <a:buChar char="*"/>
                  <a:defRPr/>
                </a:pPr>
                <a:r>
                  <a:rPr lang="fr-FR" sz="1600"/>
                  <a:t>Plus d’1,5T d’objets non partis au recyclage</a:t>
                </a:r>
                <a:endParaRPr sz="1200"/>
              </a:p>
              <a:p>
                <a:pPr marL="285750" lvl="1" indent="-285750" algn="l" defTabSz="1022350">
                  <a:lnSpc>
                    <a:spcPct val="90000"/>
                  </a:lnSpc>
                  <a:spcBef>
                    <a:spcPts val="0"/>
                  </a:spcBef>
                  <a:spcAft>
                    <a:spcPts val="0"/>
                  </a:spcAft>
                  <a:buChar char="*"/>
                  <a:defRPr/>
                </a:pPr>
                <a:endParaRPr lang="fr-FR" sz="1600"/>
              </a:p>
              <a:p>
                <a:pPr marL="285750" lvl="1" indent="-285750" algn="l" defTabSz="1022350">
                  <a:lnSpc>
                    <a:spcPct val="90000"/>
                  </a:lnSpc>
                  <a:spcBef>
                    <a:spcPts val="0"/>
                  </a:spcBef>
                  <a:spcAft>
                    <a:spcPts val="0"/>
                  </a:spcAft>
                  <a:buChar char="*"/>
                  <a:defRPr/>
                </a:pPr>
                <a:r>
                  <a:rPr lang="fr-FR" sz="1600"/>
                  <a:t>9T CO</a:t>
                </a:r>
                <a:r>
                  <a:rPr lang="fr-FR" sz="1600" baseline="-25000"/>
                  <a:t>2</a:t>
                </a:r>
                <a:r>
                  <a:rPr lang="fr-FR" sz="1600"/>
                  <a:t> non émis</a:t>
                </a:r>
                <a:endParaRPr sz="1200"/>
              </a:p>
            </p:txBody>
          </p:sp>
          <p:sp>
            <p:nvSpPr>
              <p:cNvPr id="10" name="Rectangle 8" hidden="0"/>
              <p:cNvSpPr/>
              <p:nvPr isPhoto="0" userDrawn="0"/>
            </p:nvSpPr>
            <p:spPr bwMode="auto">
              <a:xfrm>
                <a:off x="4122" y="2610185"/>
                <a:ext cx="2932337" cy="941239"/>
              </a:xfrm>
              <a:prstGeom prst="rect">
                <a:avLst/>
              </a:prstGeom>
              <a:solidFill>
                <a:srgbClr val="30E846"/>
              </a:solidFill>
              <a:ln w="12700" cap="flat" cmpd="sng" algn="ctr">
                <a:solidFill>
                  <a:srgbClr val="30E846"/>
                </a:solidFill>
                <a:prstDash val="solid"/>
                <a:miter lim="800000"/>
              </a:ln>
            </p:spPr>
            <p:style>
              <a:lnRef idx="2">
                <a:srgbClr val="000000"/>
              </a:lnRef>
              <a:fillRef idx="1">
                <a:srgbClr val="000000"/>
              </a:fillRef>
              <a:effectRef idx="0">
                <a:srgbClr val="000000"/>
              </a:effectRef>
              <a:fontRef idx="minor">
                <a:schemeClr val="lt1"/>
              </a:fontRef>
            </p:style>
            <p:txBody>
              <a:bodyPr spcFirstLastPara="0" vert="horz" wrap="square" lIns="106680" tIns="0" rIns="35560" bIns="0" numCol="1" spcCol="1270" anchor="ctr" anchorCtr="0">
                <a:noAutofit/>
              </a:bodyPr>
              <a:lstStyle/>
              <a:p>
                <a:pPr marL="0" lvl="0" indent="0" algn="l" defTabSz="1244600">
                  <a:lnSpc>
                    <a:spcPct val="90000"/>
                  </a:lnSpc>
                  <a:spcBef>
                    <a:spcPts val="0"/>
                  </a:spcBef>
                  <a:spcAft>
                    <a:spcPts val="0"/>
                  </a:spcAft>
                  <a:buNone/>
                  <a:defRPr/>
                </a:pPr>
                <a:r>
                  <a:rPr lang="fr-FR"/>
                  <a:t>300+     Objets Reçus</a:t>
                </a:r>
                <a:endParaRPr sz="1200"/>
              </a:p>
            </p:txBody>
          </p:sp>
          <p:sp>
            <p:nvSpPr>
              <p:cNvPr id="11" name="Ellipse 9" hidden="0"/>
              <p:cNvSpPr/>
              <p:nvPr isPhoto="0" userDrawn="0"/>
            </p:nvSpPr>
            <p:spPr bwMode="auto">
              <a:xfrm>
                <a:off x="2041595" y="3193607"/>
                <a:ext cx="1314457" cy="1314457"/>
              </a:xfrm>
              <a:prstGeom prst="ellipse">
                <a:avLst/>
              </a:prstGeom>
              <a:blipFill>
                <a:blip r:embed="rId2"/>
                <a:stretch/>
              </a:blipFill>
              <a:ln w="12700" cap="flat" cmpd="sng" algn="ctr">
                <a:solidFill>
                  <a:schemeClr val="accent4">
                    <a:tint val="40000"/>
                    <a:hueOff val="0"/>
                    <a:satOff val="0"/>
                    <a:lumOff val="0"/>
                    <a:alphaOff val="0"/>
                    <a:alpha val="90000"/>
                  </a:schemeClr>
                </a:solidFill>
                <a:prstDash val="solid"/>
                <a:miter lim="800000"/>
              </a:ln>
            </p:spPr>
            <p:style>
              <a:lnRef idx="2">
                <a:srgbClr val="000000"/>
              </a:lnRef>
              <a:fillRef idx="1">
                <a:srgbClr val="000000"/>
              </a:fillRef>
              <a:effectRef idx="0">
                <a:srgbClr val="000000"/>
              </a:effectRef>
              <a:fontRef idx="minor"/>
            </p:style>
          </p:sp>
          <p:sp>
            <p:nvSpPr>
              <p:cNvPr id="12" name="Rectangle : avec coins arrondis en haut 10" hidden="0"/>
              <p:cNvSpPr/>
              <p:nvPr isPhoto="0" userDrawn="0"/>
            </p:nvSpPr>
            <p:spPr bwMode="auto">
              <a:xfrm>
                <a:off x="3576751" y="413670"/>
                <a:ext cx="2932337" cy="2188928"/>
              </a:xfrm>
              <a:prstGeom prst="round2SameRect">
                <a:avLst>
                  <a:gd name="adj1" fmla="val 8000"/>
                  <a:gd name="adj2" fmla="val 0"/>
                </a:avLst>
              </a:prstGeom>
              <a:solidFill>
                <a:schemeClr val="lt1">
                  <a:hueOff val="0"/>
                  <a:satOff val="0"/>
                  <a:lumOff val="0"/>
                  <a:alphaOff val="0"/>
                  <a:alpha val="90000"/>
                </a:schemeClr>
              </a:solidFill>
              <a:ln w="12700" cap="flat" cmpd="sng" algn="ctr">
                <a:solidFill>
                  <a:schemeClr val="accent4">
                    <a:lumMod val="60000"/>
                    <a:lumOff val="40000"/>
                  </a:schemeClr>
                </a:solidFill>
                <a:prstDash val="solid"/>
                <a:miter lim="800000"/>
              </a:ln>
            </p:spPr>
            <p:style>
              <a:lnRef idx="2">
                <a:srgbClr val="000000"/>
              </a:lnRef>
              <a:fillRef idx="1">
                <a:srgbClr val="000000"/>
              </a:fillRef>
              <a:effectRef idx="0">
                <a:srgbClr val="000000"/>
              </a:effectRef>
              <a:fontRef idx="minor"/>
            </p:style>
            <p:txBody>
              <a:bodyPr spcFirstLastPara="0" vert="horz" wrap="square" lIns="29210" tIns="87630" rIns="29210" bIns="29210" numCol="1" spcCol="1270" anchor="t" anchorCtr="0">
                <a:noAutofit/>
              </a:bodyPr>
              <a:lstStyle/>
              <a:p>
                <a:pPr marL="285750" lvl="1" indent="-285750" algn="l" defTabSz="1022350">
                  <a:lnSpc>
                    <a:spcPct val="90000"/>
                  </a:lnSpc>
                  <a:spcBef>
                    <a:spcPts val="0"/>
                  </a:spcBef>
                  <a:spcAft>
                    <a:spcPts val="0"/>
                  </a:spcAft>
                  <a:buChar char="*"/>
                  <a:defRPr/>
                </a:pPr>
                <a:r>
                  <a:rPr lang="fr-FR" sz="1600"/>
                  <a:t>Refus de jeter</a:t>
                </a:r>
                <a:endParaRPr sz="1200"/>
              </a:p>
              <a:p>
                <a:pPr marL="285750" lvl="1" indent="-285750" algn="l" defTabSz="1022350">
                  <a:lnSpc>
                    <a:spcPct val="90000"/>
                  </a:lnSpc>
                  <a:spcBef>
                    <a:spcPts val="0"/>
                  </a:spcBef>
                  <a:spcAft>
                    <a:spcPts val="0"/>
                  </a:spcAft>
                  <a:buChar char="*"/>
                  <a:defRPr/>
                </a:pPr>
                <a:endParaRPr lang="fr-FR" sz="1600"/>
              </a:p>
              <a:p>
                <a:pPr marL="285750" lvl="1" indent="-285750" algn="l" defTabSz="1022350">
                  <a:lnSpc>
                    <a:spcPct val="90000"/>
                  </a:lnSpc>
                  <a:spcBef>
                    <a:spcPts val="0"/>
                  </a:spcBef>
                  <a:spcAft>
                    <a:spcPts val="0"/>
                  </a:spcAft>
                  <a:buChar char="*"/>
                  <a:defRPr/>
                </a:pPr>
                <a:r>
                  <a:rPr lang="fr-FR" sz="1600"/>
                  <a:t>Besoin de participer</a:t>
                </a:r>
                <a:endParaRPr sz="1200"/>
              </a:p>
              <a:p>
                <a:pPr marL="285750" lvl="1" indent="-285750" algn="l" defTabSz="1022350">
                  <a:lnSpc>
                    <a:spcPct val="90000"/>
                  </a:lnSpc>
                  <a:spcBef>
                    <a:spcPts val="0"/>
                  </a:spcBef>
                  <a:spcAft>
                    <a:spcPts val="0"/>
                  </a:spcAft>
                  <a:buChar char="*"/>
                  <a:defRPr/>
                </a:pPr>
                <a:endParaRPr lang="fr-FR" sz="1600"/>
              </a:p>
              <a:p>
                <a:pPr marL="285750" lvl="1" indent="-285750" algn="l" defTabSz="1022350">
                  <a:lnSpc>
                    <a:spcPct val="90000"/>
                  </a:lnSpc>
                  <a:spcBef>
                    <a:spcPts val="0"/>
                  </a:spcBef>
                  <a:spcAft>
                    <a:spcPts val="0"/>
                  </a:spcAft>
                  <a:buChar char="*"/>
                  <a:defRPr/>
                </a:pPr>
                <a:r>
                  <a:rPr lang="fr-FR" sz="1600"/>
                  <a:t>Envie d’apprendre</a:t>
                </a:r>
                <a:endParaRPr sz="1200"/>
              </a:p>
              <a:p>
                <a:pPr marL="228600" lvl="1" indent="-228600" algn="l" defTabSz="1022350">
                  <a:lnSpc>
                    <a:spcPct val="90000"/>
                  </a:lnSpc>
                  <a:spcBef>
                    <a:spcPts val="0"/>
                  </a:spcBef>
                  <a:spcAft>
                    <a:spcPts val="0"/>
                  </a:spcAft>
                  <a:buChar char="•"/>
                  <a:defRPr/>
                </a:pPr>
                <a:endParaRPr lang="fr-FR" sz="1600"/>
              </a:p>
            </p:txBody>
          </p:sp>
          <p:sp>
            <p:nvSpPr>
              <p:cNvPr id="13" name="Rectangle 11" hidden="0"/>
              <p:cNvSpPr/>
              <p:nvPr isPhoto="0" userDrawn="0"/>
            </p:nvSpPr>
            <p:spPr bwMode="auto">
              <a:xfrm>
                <a:off x="3576751" y="2602598"/>
                <a:ext cx="2932337" cy="941239"/>
              </a:xfrm>
              <a:prstGeom prst="rect">
                <a:avLst/>
              </a:prstGeom>
              <a:solidFill>
                <a:schemeClr val="accent4">
                  <a:lumMod val="60000"/>
                  <a:lumOff val="40000"/>
                </a:schemeClr>
              </a:solidFill>
              <a:ln w="12700" cap="flat" cmpd="sng" algn="ctr">
                <a:solidFill>
                  <a:schemeClr val="accent4">
                    <a:lumMod val="60000"/>
                    <a:lumOff val="40000"/>
                  </a:schemeClr>
                </a:solidFill>
                <a:prstDash val="solid"/>
                <a:miter lim="800000"/>
              </a:ln>
            </p:spPr>
            <p:style>
              <a:lnRef idx="2">
                <a:srgbClr val="000000"/>
              </a:lnRef>
              <a:fillRef idx="1">
                <a:srgbClr val="000000"/>
              </a:fillRef>
              <a:effectRef idx="0">
                <a:srgbClr val="000000"/>
              </a:effectRef>
              <a:fontRef idx="minor">
                <a:schemeClr val="lt1"/>
              </a:fontRef>
            </p:style>
            <p:txBody>
              <a:bodyPr spcFirstLastPara="0" vert="horz" wrap="square" lIns="106680" tIns="0" rIns="35560" bIns="0" numCol="1" spcCol="1270" anchor="ctr" anchorCtr="0">
                <a:noAutofit/>
              </a:bodyPr>
              <a:lstStyle/>
              <a:p>
                <a:pPr marL="0" lvl="0" indent="0" algn="l" defTabSz="1244600">
                  <a:lnSpc>
                    <a:spcPct val="90000"/>
                  </a:lnSpc>
                  <a:spcBef>
                    <a:spcPts val="0"/>
                  </a:spcBef>
                  <a:spcAft>
                    <a:spcPts val="0"/>
                  </a:spcAft>
                  <a:buNone/>
                  <a:defRPr/>
                </a:pPr>
                <a:r>
                  <a:rPr lang="fr-FR">
                    <a:solidFill>
                      <a:schemeClr val="tx1"/>
                    </a:solidFill>
                  </a:rPr>
                  <a:t>260  Visiteurs</a:t>
                </a:r>
                <a:endParaRPr sz="1200"/>
              </a:p>
            </p:txBody>
          </p:sp>
          <p:sp>
            <p:nvSpPr>
              <p:cNvPr id="14" name="Ellipse 12" hidden="0"/>
              <p:cNvSpPr/>
              <p:nvPr isPhoto="0" userDrawn="0"/>
            </p:nvSpPr>
            <p:spPr bwMode="auto">
              <a:xfrm>
                <a:off x="5747100" y="3160068"/>
                <a:ext cx="1344805" cy="1344805"/>
              </a:xfrm>
              <a:prstGeom prst="ellipse">
                <a:avLst/>
              </a:prstGeom>
              <a:blipFill>
                <a:blip r:embed="rId3"/>
                <a:stretch/>
              </a:blipFill>
              <a:ln w="12700" cap="flat" cmpd="sng" algn="ctr">
                <a:solidFill>
                  <a:schemeClr val="accent4">
                    <a:tint val="40000"/>
                    <a:hueOff val="5430963"/>
                    <a:satOff val="-25622"/>
                    <a:lumOff val="-925"/>
                    <a:alphaOff val="0"/>
                    <a:alpha val="90000"/>
                  </a:schemeClr>
                </a:solidFill>
                <a:prstDash val="solid"/>
                <a:miter lim="800000"/>
              </a:ln>
            </p:spPr>
            <p:style>
              <a:lnRef idx="2">
                <a:srgbClr val="000000"/>
              </a:lnRef>
              <a:fillRef idx="1">
                <a:srgbClr val="000000"/>
              </a:fillRef>
              <a:effectRef idx="0">
                <a:srgbClr val="000000"/>
              </a:effectRef>
              <a:fontRef idx="minor"/>
            </p:style>
          </p:sp>
          <p:sp>
            <p:nvSpPr>
              <p:cNvPr id="15" name="Rectangle : avec coins arrondis en haut 13" hidden="0"/>
              <p:cNvSpPr/>
              <p:nvPr isPhoto="0" userDrawn="0"/>
            </p:nvSpPr>
            <p:spPr bwMode="auto">
              <a:xfrm>
                <a:off x="7164554" y="406978"/>
                <a:ext cx="2932337" cy="2188928"/>
              </a:xfrm>
              <a:prstGeom prst="round2SameRect">
                <a:avLst>
                  <a:gd name="adj1" fmla="val 8000"/>
                  <a:gd name="adj2" fmla="val 0"/>
                </a:avLst>
              </a:prstGeom>
              <a:solidFill>
                <a:schemeClr val="lt1">
                  <a:hueOff val="0"/>
                  <a:satOff val="0"/>
                  <a:lumOff val="0"/>
                  <a:alphaOff val="0"/>
                  <a:alpha val="90000"/>
                </a:schemeClr>
              </a:solidFill>
              <a:ln w="12700" cap="flat" cmpd="sng" algn="ctr">
                <a:solidFill>
                  <a:schemeClr val="accent4">
                    <a:hueOff val="9800891"/>
                    <a:satOff val="-40777"/>
                    <a:lumOff val="9608"/>
                    <a:alphaOff val="0"/>
                  </a:schemeClr>
                </a:solidFill>
                <a:prstDash val="solid"/>
                <a:miter lim="800000"/>
              </a:ln>
            </p:spPr>
            <p:style>
              <a:lnRef idx="2">
                <a:srgbClr val="000000"/>
              </a:lnRef>
              <a:fillRef idx="1">
                <a:srgbClr val="000000"/>
              </a:fillRef>
              <a:effectRef idx="0">
                <a:srgbClr val="000000"/>
              </a:effectRef>
              <a:fontRef idx="minor"/>
            </p:style>
            <p:txBody>
              <a:bodyPr spcFirstLastPara="0" vert="horz" wrap="square" lIns="29210" tIns="87630" rIns="29210" bIns="29210" numCol="1" spcCol="1270" anchor="t" anchorCtr="0">
                <a:noAutofit/>
              </a:bodyPr>
              <a:lstStyle/>
              <a:p>
                <a:pPr marL="285750" lvl="1" indent="-285750" algn="l" defTabSz="1022350">
                  <a:lnSpc>
                    <a:spcPct val="90000"/>
                  </a:lnSpc>
                  <a:spcBef>
                    <a:spcPts val="0"/>
                  </a:spcBef>
                  <a:spcAft>
                    <a:spcPts val="0"/>
                  </a:spcAft>
                  <a:buChar char="*"/>
                  <a:defRPr/>
                </a:pPr>
                <a:r>
                  <a:rPr lang="fr-FR" sz="1600"/>
                  <a:t>Envie de partager</a:t>
                </a:r>
                <a:endParaRPr sz="1200"/>
              </a:p>
              <a:p>
                <a:pPr marL="285750" lvl="1" indent="-285750" algn="l" defTabSz="1022350">
                  <a:lnSpc>
                    <a:spcPct val="90000"/>
                  </a:lnSpc>
                  <a:spcBef>
                    <a:spcPts val="0"/>
                  </a:spcBef>
                  <a:spcAft>
                    <a:spcPts val="0"/>
                  </a:spcAft>
                  <a:buChar char="*"/>
                  <a:defRPr/>
                </a:pPr>
                <a:endParaRPr lang="fr-FR" sz="1600"/>
              </a:p>
              <a:p>
                <a:pPr marL="285750" lvl="1" indent="-285750" algn="l" defTabSz="1022350">
                  <a:lnSpc>
                    <a:spcPct val="90000"/>
                  </a:lnSpc>
                  <a:spcBef>
                    <a:spcPts val="0"/>
                  </a:spcBef>
                  <a:spcAft>
                    <a:spcPts val="0"/>
                  </a:spcAft>
                  <a:buChar char="*"/>
                  <a:defRPr/>
                </a:pPr>
                <a:r>
                  <a:rPr lang="fr-FR" sz="1600"/>
                  <a:t>Plaisir de réparer</a:t>
                </a:r>
                <a:endParaRPr sz="1200"/>
              </a:p>
              <a:p>
                <a:pPr marL="285750" lvl="1" indent="-285750" algn="l" defTabSz="1022350">
                  <a:lnSpc>
                    <a:spcPct val="90000"/>
                  </a:lnSpc>
                  <a:spcBef>
                    <a:spcPts val="0"/>
                  </a:spcBef>
                  <a:spcAft>
                    <a:spcPts val="0"/>
                  </a:spcAft>
                  <a:buChar char="*"/>
                  <a:defRPr/>
                </a:pPr>
                <a:endParaRPr lang="fr-FR" sz="1600"/>
              </a:p>
              <a:p>
                <a:pPr marL="285750" lvl="1" indent="-285750" algn="l" defTabSz="1022350">
                  <a:lnSpc>
                    <a:spcPct val="90000"/>
                  </a:lnSpc>
                  <a:spcBef>
                    <a:spcPts val="0"/>
                  </a:spcBef>
                  <a:spcAft>
                    <a:spcPts val="0"/>
                  </a:spcAft>
                  <a:buChar char="*"/>
                  <a:defRPr/>
                </a:pPr>
                <a:r>
                  <a:rPr lang="fr-FR" sz="1600"/>
                  <a:t>Refus de la surconsommation</a:t>
                </a:r>
                <a:endParaRPr sz="1200"/>
              </a:p>
            </p:txBody>
          </p:sp>
          <p:sp>
            <p:nvSpPr>
              <p:cNvPr id="16" name="Rectangle 14" hidden="0"/>
              <p:cNvSpPr/>
              <p:nvPr isPhoto="0" userDrawn="0"/>
            </p:nvSpPr>
            <p:spPr bwMode="auto">
              <a:xfrm>
                <a:off x="7164554" y="2595907"/>
                <a:ext cx="2932337" cy="941239"/>
              </a:xfrm>
              <a:prstGeom prst="rect">
                <a:avLst/>
              </a:prstGeom>
              <a:solidFill>
                <a:schemeClr val="accent4">
                  <a:hueOff val="9800891"/>
                  <a:satOff val="-40777"/>
                  <a:lumOff val="9608"/>
                  <a:alphaOff val="0"/>
                </a:schemeClr>
              </a:solidFill>
              <a:ln w="12700" cap="flat" cmpd="sng" algn="ctr">
                <a:solidFill>
                  <a:schemeClr val="accent4">
                    <a:hueOff val="9800891"/>
                    <a:satOff val="-40777"/>
                    <a:lumOff val="9608"/>
                    <a:alphaOff val="0"/>
                  </a:schemeClr>
                </a:solidFill>
                <a:prstDash val="solid"/>
                <a:miter lim="800000"/>
              </a:ln>
            </p:spPr>
            <p:style>
              <a:lnRef idx="2">
                <a:srgbClr val="000000"/>
              </a:lnRef>
              <a:fillRef idx="1">
                <a:srgbClr val="000000"/>
              </a:fillRef>
              <a:effectRef idx="0">
                <a:srgbClr val="000000"/>
              </a:effectRef>
              <a:fontRef idx="minor">
                <a:schemeClr val="lt1"/>
              </a:fontRef>
            </p:style>
            <p:txBody>
              <a:bodyPr spcFirstLastPara="0" vert="horz" wrap="square" lIns="106680" tIns="0" rIns="35560" bIns="0" numCol="1" spcCol="1270" anchor="ctr" anchorCtr="0">
                <a:noAutofit/>
              </a:bodyPr>
              <a:lstStyle/>
              <a:p>
                <a:pPr marL="0" lvl="0" indent="0" algn="l" defTabSz="1244600">
                  <a:lnSpc>
                    <a:spcPct val="90000"/>
                  </a:lnSpc>
                  <a:spcBef>
                    <a:spcPts val="0"/>
                  </a:spcBef>
                  <a:spcAft>
                    <a:spcPts val="0"/>
                  </a:spcAft>
                  <a:buNone/>
                  <a:defRPr/>
                </a:pPr>
                <a:r>
                  <a:rPr lang="fr-FR"/>
                  <a:t>25 </a:t>
                </a:r>
                <a:r>
                  <a:rPr lang="fr-FR"/>
                  <a:t>Réparateur.rice.s</a:t>
                </a:r>
                <a:endParaRPr sz="1200"/>
              </a:p>
            </p:txBody>
          </p:sp>
          <p:sp>
            <p:nvSpPr>
              <p:cNvPr id="17" name="Ellipse 15" hidden="0"/>
              <p:cNvSpPr/>
              <p:nvPr isPhoto="0" userDrawn="0"/>
            </p:nvSpPr>
            <p:spPr bwMode="auto">
              <a:xfrm>
                <a:off x="9766204" y="3080804"/>
                <a:ext cx="1371571" cy="1371571"/>
              </a:xfrm>
              <a:prstGeom prst="ellipse">
                <a:avLst/>
              </a:prstGeom>
              <a:blipFill>
                <a:blip r:embed="rId4"/>
                <a:stretch/>
              </a:blipFill>
              <a:ln w="12700" cap="flat" cmpd="sng" algn="ctr">
                <a:solidFill>
                  <a:schemeClr val="accent4">
                    <a:tint val="40000"/>
                    <a:hueOff val="10861925"/>
                    <a:satOff val="-51245"/>
                    <a:lumOff val="-1851"/>
                    <a:alphaOff val="0"/>
                    <a:alpha val="90000"/>
                  </a:schemeClr>
                </a:solidFill>
                <a:prstDash val="solid"/>
                <a:miter lim="800000"/>
              </a:ln>
            </p:spPr>
            <p:style>
              <a:lnRef idx="2">
                <a:srgbClr val="000000"/>
              </a:lnRef>
              <a:fillRef idx="1">
                <a:srgbClr val="000000"/>
              </a:fillRef>
              <a:effectRef idx="0">
                <a:srgbClr val="000000"/>
              </a:effectRef>
              <a:fontRef idx="minor"/>
            </p:style>
          </p:sp>
        </p:grpSp>
        <p:pic>
          <p:nvPicPr>
            <p:cNvPr id="18" name="Graphique 9" descr="Paquet de graines contour" hidden="0"/>
            <p:cNvPicPr>
              <a:picLocks noChangeAspect="1"/>
            </p:cNvPicPr>
            <p:nvPr isPhoto="0" userDrawn="0"/>
          </p:nvPicPr>
          <p:blipFill>
            <a:blip r:embed="rId5"/>
            <a:stretch/>
          </p:blipFill>
          <p:spPr bwMode="auto">
            <a:xfrm>
              <a:off x="1587596" y="5558276"/>
              <a:ext cx="1237374" cy="1237374"/>
            </a:xfrm>
            <a:prstGeom prst="rect">
              <a:avLst/>
            </a:prstGeom>
          </p:spPr>
        </p:pic>
        <p:pic>
          <p:nvPicPr>
            <p:cNvPr id="19" name="Graphique 11" descr="Arrosoir avec un remplissage uni" hidden="0"/>
            <p:cNvPicPr>
              <a:picLocks noChangeAspect="1"/>
            </p:cNvPicPr>
            <p:nvPr isPhoto="0" userDrawn="0"/>
          </p:nvPicPr>
          <p:blipFill>
            <a:blip r:embed="rId6"/>
            <a:stretch/>
          </p:blipFill>
          <p:spPr bwMode="auto">
            <a:xfrm>
              <a:off x="9071317" y="5396789"/>
              <a:ext cx="1237374" cy="1237374"/>
            </a:xfrm>
            <a:prstGeom prst="rect">
              <a:avLst/>
            </a:prstGeom>
          </p:spPr>
        </p:pic>
        <p:pic>
          <p:nvPicPr>
            <p:cNvPr id="20" name="Graphique 13" descr="Soleil avec un remplissage uni" hidden="0"/>
            <p:cNvPicPr>
              <a:picLocks noChangeAspect="1"/>
            </p:cNvPicPr>
            <p:nvPr isPhoto="0" userDrawn="0"/>
          </p:nvPicPr>
          <p:blipFill>
            <a:blip r:embed="rId7"/>
            <a:stretch/>
          </p:blipFill>
          <p:spPr bwMode="auto">
            <a:xfrm>
              <a:off x="5335464" y="5396789"/>
              <a:ext cx="1237374" cy="1237374"/>
            </a:xfrm>
            <a:prstGeom prst="rect">
              <a:avLst/>
            </a:prstGeom>
          </p:spPr>
        </p:pic>
      </p:grpSp>
      <p:pic>
        <p:nvPicPr>
          <p:cNvPr id="21" name="Image 23" hidden="0"/>
          <p:cNvPicPr>
            <a:picLocks noChangeAspect="1"/>
          </p:cNvPicPr>
          <p:nvPr isPhoto="0" userDrawn="0"/>
        </p:nvPicPr>
        <p:blipFill>
          <a:blip r:embed="rId8"/>
          <a:stretch/>
        </p:blipFill>
        <p:spPr bwMode="auto">
          <a:xfrm>
            <a:off x="326362" y="2463401"/>
            <a:ext cx="2867087" cy="4300631"/>
          </a:xfrm>
          <a:prstGeom prst="rect">
            <a:avLst/>
          </a:prstGeom>
        </p:spPr>
      </p:pic>
      <p:sp>
        <p:nvSpPr>
          <p:cNvPr id="22" name="Espace réservé du contenu 3" hidden="0"/>
          <p:cNvSpPr txBox="1"/>
          <p:nvPr isPhoto="0" userDrawn="0"/>
        </p:nvSpPr>
        <p:spPr bwMode="auto">
          <a:xfrm>
            <a:off x="323086" y="5089601"/>
            <a:ext cx="2864685" cy="1674432"/>
          </a:xfrm>
          <a:prstGeom prst="rect">
            <a:avLst/>
          </a:prstGeom>
          <a:solidFill>
            <a:schemeClr val="accent6">
              <a:lumMod val="60000"/>
              <a:lumOff val="40000"/>
              <a:alpha val="62000"/>
            </a:schemeClr>
          </a:solidFill>
        </p:spPr>
        <p:txBody>
          <a:bodyPr vert="horz" lIns="91440" tIns="45720" rIns="91440" bIns="45720" rtlCol="0">
            <a:normAutofit fontScale="55000" lnSpcReduction="20000"/>
          </a:bodyPr>
          <a:lstStyle>
            <a:lvl1pPr marL="228600" indent="-228600" algn="l" defTabSz="914400">
              <a:lnSpc>
                <a:spcPct val="90000"/>
              </a:lnSpc>
              <a:spcBef>
                <a:spcPts val="1000"/>
              </a:spcBef>
              <a:buFontTx/>
              <a:buChar char="*"/>
              <a:defRPr sz="2800">
                <a:solidFill>
                  <a:schemeClr val="tx1"/>
                </a:solidFill>
                <a:latin typeface="+mn-lt"/>
                <a:ea typeface="+mn-ea"/>
                <a:cs typeface="+mn-cs"/>
              </a:defRPr>
            </a:lvl1pPr>
            <a:lvl2pPr marL="685800" indent="-228600" algn="l" defTabSz="914400">
              <a:lnSpc>
                <a:spcPct val="90000"/>
              </a:lnSpc>
              <a:spcBef>
                <a:spcPts val="500"/>
              </a:spcBef>
              <a:buFontTx/>
              <a:buChar char="*"/>
              <a:defRPr sz="2400">
                <a:solidFill>
                  <a:schemeClr val="tx1"/>
                </a:solidFill>
                <a:latin typeface="+mn-lt"/>
                <a:ea typeface="+mn-ea"/>
                <a:cs typeface="+mn-cs"/>
              </a:defRPr>
            </a:lvl2pPr>
            <a:lvl3pPr marL="1143000" indent="-228600" algn="l" defTabSz="914400">
              <a:lnSpc>
                <a:spcPct val="90000"/>
              </a:lnSpc>
              <a:spcBef>
                <a:spcPts val="500"/>
              </a:spcBef>
              <a:buFontTx/>
              <a:buChar char="*"/>
              <a:defRPr sz="2000">
                <a:solidFill>
                  <a:schemeClr val="tx1"/>
                </a:solidFill>
                <a:latin typeface="+mn-lt"/>
                <a:ea typeface="+mn-ea"/>
                <a:cs typeface="+mn-cs"/>
              </a:defRPr>
            </a:lvl3pPr>
            <a:lvl4pPr marL="1600200" indent="-228600" algn="l" defTabSz="914400">
              <a:lnSpc>
                <a:spcPct val="90000"/>
              </a:lnSpc>
              <a:spcBef>
                <a:spcPts val="500"/>
              </a:spcBef>
              <a:buFontTx/>
              <a:buChar char="*"/>
              <a:defRPr sz="1800">
                <a:solidFill>
                  <a:schemeClr val="tx1"/>
                </a:solidFill>
                <a:latin typeface="+mn-lt"/>
                <a:ea typeface="+mn-ea"/>
                <a:cs typeface="+mn-cs"/>
              </a:defRPr>
            </a:lvl4pPr>
            <a:lvl5pPr marL="2057400" indent="-228600" algn="l" defTabSz="914400">
              <a:lnSpc>
                <a:spcPct val="90000"/>
              </a:lnSpc>
              <a:spcBef>
                <a:spcPts val="500"/>
              </a:spcBef>
              <a:buFontTx/>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a:lstStyle>
          <a:p>
            <a:pPr>
              <a:defRPr/>
            </a:pPr>
            <a:r>
              <a:rPr lang="fr-FR"/>
              <a:t>25 réparateurs dont 15 </a:t>
            </a:r>
            <a:r>
              <a:rPr lang="fr-FR" b="1"/>
              <a:t>réguliers</a:t>
            </a:r>
            <a:endParaRPr lang="fr-FR"/>
          </a:p>
          <a:p>
            <a:pPr>
              <a:defRPr/>
            </a:pPr>
            <a:r>
              <a:rPr lang="fr-FR"/>
              <a:t>De 15 à 75 ans</a:t>
            </a:r>
            <a:endParaRPr/>
          </a:p>
          <a:p>
            <a:pPr>
              <a:defRPr/>
            </a:pPr>
            <a:r>
              <a:rPr lang="fr-FR"/>
              <a:t>Ingénieurs, Enseignants, Chef d’Entreprise, Retraités, Etudiants, Lycéens, …</a:t>
            </a:r>
            <a:endParaRPr/>
          </a:p>
          <a:p>
            <a:pPr>
              <a:defRPr/>
            </a:pPr>
            <a:r>
              <a:rPr lang="fr-FR"/>
              <a:t>100% passionnés</a:t>
            </a:r>
            <a:endParaRPr/>
          </a:p>
        </p:txBody>
      </p:sp>
      <p:pic>
        <p:nvPicPr>
          <p:cNvPr id="23" name="Image 25" descr="Une image contenant texte&#10;&#10;Description générée automatiquement" hidden="0"/>
          <p:cNvPicPr>
            <a:picLocks noChangeAspect="1"/>
          </p:cNvPicPr>
          <p:nvPr isPhoto="0" userDrawn="0"/>
        </p:nvPicPr>
        <p:blipFill>
          <a:blip r:embed="rId9"/>
          <a:stretch/>
        </p:blipFill>
        <p:spPr bwMode="auto">
          <a:xfrm>
            <a:off x="0" y="1"/>
            <a:ext cx="2621473" cy="8913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re 1" hidden="0"/>
          <p:cNvSpPr>
            <a:spLocks noGrp="1"/>
          </p:cNvSpPr>
          <p:nvPr isPhoto="0" userDrawn="0">
            <p:ph type="title" hasCustomPrompt="0"/>
          </p:nvPr>
        </p:nvSpPr>
        <p:spPr bwMode="auto">
          <a:xfrm>
            <a:off x="838200" y="500062"/>
            <a:ext cx="8191500" cy="1325563"/>
          </a:xfrm>
        </p:spPr>
        <p:txBody>
          <a:bodyPr/>
          <a:lstStyle/>
          <a:p>
            <a:pPr>
              <a:defRPr/>
            </a:pPr>
            <a:r>
              <a:rPr lang="fr-FR"/>
              <a:t>Le </a:t>
            </a:r>
            <a:r>
              <a:rPr lang="fr-FR"/>
              <a:t>Repair</a:t>
            </a:r>
            <a:r>
              <a:rPr lang="fr-FR"/>
              <a:t> Café Orsay</a:t>
            </a:r>
            <a:endParaRPr/>
          </a:p>
        </p:txBody>
      </p:sp>
      <p:sp>
        <p:nvSpPr>
          <p:cNvPr id="5" name="Espace réservé du contenu 4" hidden="0"/>
          <p:cNvSpPr>
            <a:spLocks noGrp="1"/>
          </p:cNvSpPr>
          <p:nvPr isPhoto="0" userDrawn="0">
            <p:ph sz="half" idx="2" hasCustomPrompt="0"/>
          </p:nvPr>
        </p:nvSpPr>
        <p:spPr bwMode="auto">
          <a:xfrm flipH="0" flipV="0">
            <a:off x="6172200" y="1825622"/>
            <a:ext cx="5824494" cy="5035603"/>
          </a:xfrm>
        </p:spPr>
        <p:txBody>
          <a:bodyPr vertOverflow="overflow" horzOverflow="clip" vert="horz" wrap="square" lIns="91440" tIns="45720" rIns="91440" bIns="45720" numCol="1" spcCol="0" rtlCol="0" fromWordArt="0" anchor="t" anchorCtr="0" forceAA="0" upright="0" compatLnSpc="0">
            <a:normAutofit fontScale="90000" lnSpcReduction="2000"/>
          </a:bodyPr>
          <a:lstStyle/>
          <a:p>
            <a:pPr marL="0" indent="0">
              <a:buFontTx/>
              <a:buNone/>
              <a:defRPr/>
            </a:pPr>
            <a:r>
              <a:rPr lang="fr-FR"/>
              <a:t>Activités depuis la création :</a:t>
            </a:r>
            <a:endParaRPr/>
          </a:p>
          <a:p>
            <a:pPr lvl="1">
              <a:defRPr/>
            </a:pPr>
            <a:r>
              <a:rPr lang="fr-FR" sz="2400" b="0" i="0" u="none" strike="noStrike" cap="none" spc="0">
                <a:solidFill>
                  <a:schemeClr val="tx1"/>
                </a:solidFill>
                <a:latin typeface="Calibri"/>
                <a:ea typeface="Calibri"/>
                <a:cs typeface="Calibri"/>
              </a:rPr>
              <a:t>30 ateliers – plus de 1800 heures passée par l’équipe à réparer !</a:t>
            </a:r>
            <a:endParaRPr lang="fr-FR" sz="2400" b="0" i="0" u="none" strike="noStrike" cap="none" spc="0">
              <a:solidFill>
                <a:schemeClr val="tx1"/>
              </a:solidFill>
              <a:latin typeface="Calibri"/>
              <a:ea typeface="Calibri"/>
              <a:cs typeface="Calibri"/>
            </a:endParaRPr>
          </a:p>
          <a:p>
            <a:pPr lvl="1">
              <a:defRPr/>
            </a:pPr>
            <a:r>
              <a:rPr lang="fr-FR" sz="2400" b="0" i="0" u="none" strike="noStrike" cap="none" spc="0">
                <a:solidFill>
                  <a:schemeClr val="tx1"/>
                </a:solidFill>
                <a:latin typeface="Calibri"/>
                <a:ea typeface="Calibri"/>
                <a:cs typeface="Calibri"/>
              </a:rPr>
              <a:t>Makers</a:t>
            </a:r>
            <a:r>
              <a:rPr lang="fr-FR" sz="2400" b="0" i="0" u="none" strike="noStrike" cap="none" spc="0">
                <a:solidFill>
                  <a:schemeClr val="tx1"/>
                </a:solidFill>
                <a:latin typeface="Calibri"/>
                <a:ea typeface="Calibri"/>
                <a:cs typeface="Calibri"/>
              </a:rPr>
              <a:t> contre le </a:t>
            </a:r>
            <a:r>
              <a:rPr lang="fr-FR" sz="2400" b="0" i="0" u="none" strike="noStrike" cap="none" spc="0">
                <a:solidFill>
                  <a:schemeClr val="tx1"/>
                </a:solidFill>
                <a:latin typeface="Calibri"/>
                <a:ea typeface="Calibri"/>
                <a:cs typeface="Calibri"/>
              </a:rPr>
              <a:t>Covid</a:t>
            </a:r>
            <a:r>
              <a:rPr lang="fr-FR" sz="2400" b="0" i="0" u="none" strike="noStrike" cap="none" spc="0">
                <a:solidFill>
                  <a:schemeClr val="tx1"/>
                </a:solidFill>
                <a:latin typeface="Calibri"/>
                <a:ea typeface="Calibri"/>
                <a:cs typeface="Calibri"/>
              </a:rPr>
              <a:t> – 30 blouses en 3 semaines</a:t>
            </a:r>
            <a:endParaRPr lang="fr-FR" sz="2400" b="0" i="0" u="none" strike="noStrike" cap="none" spc="0">
              <a:solidFill>
                <a:schemeClr val="tx1"/>
              </a:solidFill>
              <a:latin typeface="Calibri"/>
              <a:ea typeface="Calibri"/>
              <a:cs typeface="Calibri"/>
            </a:endParaRPr>
          </a:p>
          <a:p>
            <a:pPr lvl="1">
              <a:defRPr/>
            </a:pPr>
            <a:r>
              <a:rPr lang="fr-FR" b="1"/>
              <a:t>Opération CROUS</a:t>
            </a:r>
            <a:endParaRPr/>
          </a:p>
          <a:p>
            <a:pPr lvl="2">
              <a:defRPr/>
            </a:pPr>
            <a:r>
              <a:rPr lang="fr-FR" b="1"/>
              <a:t>2 ateliers réparations 06/2021</a:t>
            </a:r>
            <a:endParaRPr/>
          </a:p>
          <a:p>
            <a:pPr lvl="1">
              <a:defRPr/>
            </a:pPr>
            <a:r>
              <a:rPr lang="fr-FR" sz="2400" b="0" i="0" u="none" strike="noStrike" cap="none" spc="0">
                <a:solidFill>
                  <a:schemeClr val="tx1"/>
                </a:solidFill>
                <a:latin typeface="Calibri"/>
                <a:ea typeface="Calibri"/>
                <a:cs typeface="Calibri"/>
              </a:rPr>
              <a:t>Atelier </a:t>
            </a:r>
            <a:r>
              <a:rPr lang="fr-FR" sz="2400" b="0" i="0" u="none" strike="noStrike" cap="none" spc="0">
                <a:solidFill>
                  <a:schemeClr val="tx1"/>
                </a:solidFill>
                <a:latin typeface="Calibri"/>
                <a:ea typeface="Calibri"/>
                <a:cs typeface="Calibri"/>
              </a:rPr>
              <a:t>Repair</a:t>
            </a:r>
            <a:r>
              <a:rPr lang="fr-FR" sz="2400" b="0" i="0" u="none" strike="noStrike" cap="none" spc="0">
                <a:solidFill>
                  <a:schemeClr val="tx1"/>
                </a:solidFill>
                <a:latin typeface="Calibri"/>
                <a:ea typeface="Calibri"/>
                <a:cs typeface="Calibri"/>
              </a:rPr>
              <a:t>-Mobile</a:t>
            </a:r>
            <a:endParaRPr lang="fr-FR" sz="2400" b="0" i="0" u="none" strike="noStrike" cap="none" spc="0">
              <a:solidFill>
                <a:schemeClr val="tx1"/>
              </a:solidFill>
              <a:latin typeface="Calibri"/>
              <a:ea typeface="Calibri"/>
              <a:cs typeface="Calibri"/>
            </a:endParaRPr>
          </a:p>
          <a:p>
            <a:pPr lvl="2">
              <a:defRPr/>
            </a:pPr>
            <a:r>
              <a:rPr lang="fr-FR" sz="2400" b="0" i="0" u="none" strike="noStrike" cap="none" spc="0">
                <a:solidFill>
                  <a:schemeClr val="tx1"/>
                </a:solidFill>
                <a:latin typeface="Calibri"/>
                <a:ea typeface="Calibri"/>
                <a:cs typeface="Calibri"/>
              </a:rPr>
              <a:t>1 atelier mobile au Tiers Lieu Palaiseau en ébullition</a:t>
            </a:r>
            <a:endParaRPr lang="fr-FR" sz="2400" b="0" i="0" u="none" strike="noStrike" cap="none" spc="0">
              <a:solidFill>
                <a:schemeClr val="tx1"/>
              </a:solidFill>
              <a:latin typeface="Calibri"/>
              <a:ea typeface="Calibri"/>
              <a:cs typeface="Calibri"/>
            </a:endParaRPr>
          </a:p>
          <a:p>
            <a:pPr lvl="1">
              <a:defRPr/>
            </a:pPr>
            <a:r>
              <a:rPr lang="fr-FR" sz="2400" b="0" i="0" u="none" strike="noStrike" cap="none" spc="0">
                <a:solidFill>
                  <a:schemeClr val="tx1"/>
                </a:solidFill>
                <a:latin typeface="Calibri"/>
                <a:ea typeface="Calibri"/>
                <a:cs typeface="Calibri"/>
              </a:rPr>
              <a:t>Hackathon</a:t>
            </a:r>
            <a:r>
              <a:rPr lang="fr-FR" sz="2400" b="0" i="0" u="none" strike="noStrike" cap="none" spc="0">
                <a:solidFill>
                  <a:schemeClr val="tx1"/>
                </a:solidFill>
                <a:latin typeface="Calibri"/>
                <a:ea typeface="Calibri"/>
                <a:cs typeface="Calibri"/>
              </a:rPr>
              <a:t> zéro-déchet D3E</a:t>
            </a:r>
            <a:endParaRPr lang="fr-FR" sz="2400" b="0" i="0" u="none" strike="noStrike" cap="none" spc="0">
              <a:solidFill>
                <a:schemeClr val="tx1"/>
              </a:solidFill>
              <a:latin typeface="Calibri"/>
              <a:ea typeface="Calibri"/>
              <a:cs typeface="Calibri"/>
            </a:endParaRPr>
          </a:p>
          <a:p>
            <a:pPr lvl="2">
              <a:defRPr/>
            </a:pPr>
            <a:r>
              <a:rPr lang="fr-FR" sz="2400" b="0" i="0" u="none" strike="noStrike" cap="none" spc="0">
                <a:solidFill>
                  <a:schemeClr val="tx1"/>
                </a:solidFill>
                <a:latin typeface="Calibri"/>
                <a:ea typeface="Calibri"/>
                <a:cs typeface="Calibri"/>
              </a:rPr>
              <a:t>10/9 Place du marché à Orsay :</a:t>
            </a:r>
            <a:endParaRPr lang="fr-FR" sz="2400" b="0" i="0" u="none" strike="noStrike" cap="none" spc="0">
              <a:solidFill>
                <a:schemeClr val="tx1"/>
              </a:solidFill>
              <a:latin typeface="Calibri"/>
              <a:ea typeface="Calibri"/>
              <a:cs typeface="Calibri"/>
            </a:endParaRPr>
          </a:p>
          <a:p>
            <a:pPr lvl="2">
              <a:buFont typeface="Arial"/>
              <a:buChar char="–"/>
              <a:defRPr/>
            </a:pPr>
            <a:r>
              <a:rPr lang="fr-FR" sz="2400" b="0" i="0" u="none" strike="noStrike" cap="none" spc="0">
                <a:solidFill>
                  <a:schemeClr val="tx1"/>
                </a:solidFill>
                <a:latin typeface="Calibri"/>
                <a:ea typeface="Calibri"/>
                <a:cs typeface="Calibri"/>
              </a:rPr>
              <a:t>90 objets reçus dans la journée </a:t>
            </a:r>
            <a:endParaRPr lang="fr-FR" sz="2400" b="0" i="0" u="none" strike="noStrike" cap="none" spc="0">
              <a:solidFill>
                <a:schemeClr val="tx1"/>
              </a:solidFill>
              <a:latin typeface="Calibri"/>
              <a:ea typeface="Calibri"/>
              <a:cs typeface="Calibri"/>
            </a:endParaRPr>
          </a:p>
          <a:p>
            <a:pPr lvl="2">
              <a:buFont typeface="Arial"/>
              <a:buChar char="–"/>
              <a:defRPr/>
            </a:pPr>
            <a:r>
              <a:rPr lang="fr-FR" sz="2400" b="0" i="0" u="none" strike="noStrike" cap="none" spc="0">
                <a:solidFill>
                  <a:schemeClr val="tx1"/>
                </a:solidFill>
                <a:latin typeface="Calibri"/>
                <a:ea typeface="Calibri"/>
                <a:cs typeface="Calibri"/>
              </a:rPr>
              <a:t>Tx réparation sur la journée 50%</a:t>
            </a:r>
            <a:endParaRPr lang="fr-FR" sz="2400" b="0" i="0" u="none" strike="noStrike" cap="none" spc="0">
              <a:solidFill>
                <a:schemeClr val="tx1"/>
              </a:solidFill>
              <a:latin typeface="Calibri"/>
              <a:ea typeface="Calibri"/>
              <a:cs typeface="Calibri"/>
            </a:endParaRPr>
          </a:p>
        </p:txBody>
      </p:sp>
      <p:sp>
        <p:nvSpPr>
          <p:cNvPr id="6" name="Espace réservé du contenu 10" hidden="0"/>
          <p:cNvSpPr>
            <a:spLocks noGrp="1"/>
          </p:cNvSpPr>
          <p:nvPr isPhoto="0" userDrawn="0">
            <p:ph sz="half" idx="1" hasCustomPrompt="0"/>
          </p:nvPr>
        </p:nvSpPr>
        <p:spPr bwMode="auto"/>
        <p:txBody>
          <a:bodyPr>
            <a:normAutofit lnSpcReduction="10000"/>
          </a:bodyPr>
          <a:lstStyle/>
          <a:p>
            <a:pPr>
              <a:defRPr/>
            </a:pPr>
            <a:r>
              <a:rPr lang="fr-FR" b="1"/>
              <a:t>Profils et Compétences</a:t>
            </a:r>
            <a:endParaRPr/>
          </a:p>
          <a:p>
            <a:pPr lvl="1">
              <a:defRPr/>
            </a:pPr>
            <a:r>
              <a:rPr lang="fr-FR"/>
              <a:t>Low</a:t>
            </a:r>
            <a:r>
              <a:rPr lang="fr-FR"/>
              <a:t> Tech &gt; High Tech</a:t>
            </a:r>
            <a:endParaRPr/>
          </a:p>
          <a:p>
            <a:pPr lvl="1">
              <a:defRPr/>
            </a:pPr>
            <a:r>
              <a:rPr lang="fr-FR"/>
              <a:t>Numérique &gt; Travaux Manuels</a:t>
            </a:r>
            <a:endParaRPr/>
          </a:p>
          <a:p>
            <a:pPr lvl="1">
              <a:defRPr/>
            </a:pPr>
            <a:r>
              <a:rPr lang="fr-FR"/>
              <a:t>Métal – Bois – Plastique – Tissu</a:t>
            </a:r>
            <a:endParaRPr/>
          </a:p>
          <a:p>
            <a:pPr marL="0" indent="0">
              <a:buNone/>
              <a:defRPr/>
            </a:pPr>
            <a:endParaRPr lang="fr-FR"/>
          </a:p>
          <a:p>
            <a:pPr marL="0" indent="0">
              <a:buNone/>
              <a:defRPr/>
            </a:pPr>
            <a:endParaRPr lang="fr-FR"/>
          </a:p>
        </p:txBody>
      </p:sp>
      <p:graphicFrame>
        <p:nvGraphicFramePr>
          <p:cNvPr id="7" name="Espace réservé du contenu 10" hidden="0"/>
          <p:cNvGraphicFramePr>
            <a:graphicFrameLocks xmlns:a="http://schemas.openxmlformats.org/drawingml/2006/main"/>
          </p:cNvGraphicFramePr>
          <p:nvPr isPhoto="0" userDrawn="0"/>
        </p:nvGraphicFramePr>
        <p:xfrm>
          <a:off x="975583" y="2147495"/>
          <a:ext cx="5824147" cy="5365377"/>
        </p:xfrm>
        <a:graphic>
          <a:graphicData uri="http://schemas.openxmlformats.org/drawingml/2006/chart">
            <c:chart xmlns:c="http://schemas.openxmlformats.org/drawingml/2006/chart" xmlns:r="http://schemas.openxmlformats.org/officeDocument/2006/relationships" r:id="rId2"/>
          </a:graphicData>
        </a:graphic>
      </p:graphicFrame>
      <p:pic>
        <p:nvPicPr>
          <p:cNvPr id="8" name="Image 12" descr="Une image contenant texte&#10;&#10;Description générée automatiquement" hidden="0"/>
          <p:cNvPicPr>
            <a:picLocks noChangeAspect="1"/>
          </p:cNvPicPr>
          <p:nvPr isPhoto="0" userDrawn="0"/>
        </p:nvPicPr>
        <p:blipFill>
          <a:blip r:embed="rId3"/>
          <a:stretch/>
        </p:blipFill>
        <p:spPr bwMode="auto">
          <a:xfrm>
            <a:off x="0" y="1"/>
            <a:ext cx="2621473" cy="8913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bg>
      <p:bgPr shadeToTitle="0">
        <a:solidFill>
          <a:schemeClr val="bg1"/>
        </a:solidFill>
      </p:bgPr>
    </p:bg>
    <p:spTree>
      <p:nvGrpSpPr>
        <p:cNvPr id="1" name="" hidden="0"/>
        <p:cNvGrpSpPr/>
        <p:nvPr isPhoto="0" userDrawn="0"/>
      </p:nvGrpSpPr>
      <p:grpSpPr bwMode="auto">
        <a:xfrm>
          <a:off x="0" y="0"/>
          <a:ext cx="0" cy="0"/>
          <a:chOff x="0" y="0"/>
          <a:chExt cx="0" cy="0"/>
        </a:xfrm>
      </p:grpSpPr>
      <p:sp useBgFill="1">
        <p:nvSpPr>
          <p:cNvPr id="4" name="Rectangle 24" hidden="0"/>
          <p:cNvSpPr>
            <a:spLocks noAdjustHandles="1" noChangeArrowheads="1" noChangeAspect="1" noChangeShapeType="1" noEditPoints="1" noGrp="1" noMove="1" noResize="1" noRot="1" noTextEdit="1"/>
          </p:cNvSpPr>
          <p:nvPr isPhoto="0" userDrawn="0"/>
        </p:nvSpPr>
        <p:spPr bwMode="auto">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alibri"/>
              <a:cs typeface="Arial"/>
            </a:endParaRPr>
          </a:p>
        </p:txBody>
      </p:sp>
      <p:pic>
        <p:nvPicPr>
          <p:cNvPr id="5" name="Espace réservé du contenu 4" hidden="0"/>
          <p:cNvPicPr>
            <a:picLocks noChangeAspect="1" noGrp="1"/>
          </p:cNvPicPr>
          <p:nvPr isPhoto="0" userDrawn="0">
            <p:ph sz="half" idx="2" hasCustomPrompt="0"/>
          </p:nvPr>
        </p:nvPicPr>
        <p:blipFill>
          <a:blip r:embed="rId2"/>
          <a:stretch/>
        </p:blipFill>
        <p:spPr bwMode="auto">
          <a:xfrm>
            <a:off x="2522356" y="10"/>
            <a:ext cx="9669642" cy="6857990"/>
          </a:xfrm>
          <a:prstGeom prst="rect">
            <a:avLst/>
          </a:prstGeom>
        </p:spPr>
      </p:pic>
      <p:sp>
        <p:nvSpPr>
          <p:cNvPr id="6" name="Rectangle 26" hidden="0"/>
          <p:cNvSpPr>
            <a:spLocks noAdjustHandles="1" noChangeArrowheads="1" noChangeAspect="1" noChangeShapeType="1" noEditPoints="1" noGrp="1" noMove="1" noResize="1" noRot="1" noTextEdit="1"/>
          </p:cNvSpPr>
          <p:nvPr isPhoto="0" userDrawn="0"/>
        </p:nvSpPr>
        <p:spPr bwMode="auto">
          <a:xfrm>
            <a:off x="-1" y="0"/>
            <a:ext cx="7390263" cy="6858000"/>
          </a:xfrm>
          <a:prstGeom prst="rect">
            <a:avLst/>
          </a:prstGeom>
          <a:gradFill>
            <a:gsLst>
              <a:gs pos="0">
                <a:schemeClr val="bg1">
                  <a:alpha val="0"/>
                </a:schemeClr>
              </a:gs>
              <a:gs pos="19000">
                <a:schemeClr val="bg1">
                  <a:alpha val="38000"/>
                </a:schemeClr>
              </a:gs>
              <a:gs pos="35000">
                <a:schemeClr val="bg1">
                  <a:alpha val="77000"/>
                </a:schemeClr>
              </a:gs>
              <a:gs pos="48000">
                <a:schemeClr val="bg1"/>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a:lnSpc>
                <a:spcPct val="100000"/>
              </a:lnSpc>
              <a:spcBef>
                <a:spcPts val="0"/>
              </a:spcBef>
              <a:spcAft>
                <a:spcPts val="0"/>
              </a:spcAft>
              <a:buClrTx/>
              <a:buSzTx/>
              <a:buFontTx/>
              <a:buNone/>
              <a:defRPr/>
            </a:pPr>
            <a:endParaRPr lang="en-US" sz="1800" b="0" i="0" u="none" strike="noStrike" cap="none" spc="0">
              <a:ln>
                <a:noFill/>
              </a:ln>
              <a:solidFill>
                <a:prstClr val="white"/>
              </a:solidFill>
              <a:latin typeface="Calibri"/>
              <a:cs typeface="Arial"/>
            </a:endParaRPr>
          </a:p>
        </p:txBody>
      </p:sp>
      <p:sp>
        <p:nvSpPr>
          <p:cNvPr id="7" name="Titre 1" hidden="0"/>
          <p:cNvSpPr>
            <a:spLocks noGrp="1"/>
          </p:cNvSpPr>
          <p:nvPr isPhoto="0" userDrawn="0">
            <p:ph type="title" hasCustomPrompt="0"/>
          </p:nvPr>
        </p:nvSpPr>
        <p:spPr bwMode="auto">
          <a:xfrm>
            <a:off x="404140" y="64810"/>
            <a:ext cx="4580965" cy="1899912"/>
          </a:xfrm>
        </p:spPr>
        <p:txBody>
          <a:bodyPr vert="horz" lIns="91440" tIns="45720" rIns="91440" bIns="45720" rtlCol="0" anchor="ctr">
            <a:normAutofit/>
          </a:bodyPr>
          <a:lstStyle/>
          <a:p>
            <a:pPr>
              <a:spcBef>
                <a:spcPts val="0"/>
              </a:spcBef>
              <a:defRPr/>
            </a:pPr>
            <a:r>
              <a:rPr lang="en-US" sz="4000"/>
              <a:t>Ateliers au CROUS de juin 2021</a:t>
            </a:r>
            <a:endParaRPr/>
          </a:p>
        </p:txBody>
      </p:sp>
      <p:sp>
        <p:nvSpPr>
          <p:cNvPr id="8" name="Espace réservé du contenu 2" hidden="0"/>
          <p:cNvSpPr>
            <a:spLocks noGrp="1"/>
          </p:cNvSpPr>
          <p:nvPr isPhoto="0" userDrawn="0">
            <p:ph sz="half" idx="1" hasCustomPrompt="0"/>
          </p:nvPr>
        </p:nvSpPr>
        <p:spPr bwMode="auto">
          <a:xfrm>
            <a:off x="216700" y="1824461"/>
            <a:ext cx="4183849" cy="3742762"/>
          </a:xfrm>
        </p:spPr>
        <p:txBody>
          <a:bodyPr vert="horz" lIns="91440" tIns="45720" rIns="91440" bIns="45720" rtlCol="0">
            <a:normAutofit/>
          </a:bodyPr>
          <a:lstStyle/>
          <a:p>
            <a:pPr marL="0" indent="0">
              <a:buNone/>
              <a:defRPr/>
            </a:pPr>
            <a:r>
              <a:rPr lang="fr-FR" sz="2000"/>
              <a:t>Retour des étudiants</a:t>
            </a:r>
            <a:endParaRPr/>
          </a:p>
          <a:p>
            <a:pPr>
              <a:buFont typeface="Wingdings"/>
              <a:buChar char="Ø"/>
              <a:defRPr/>
            </a:pPr>
            <a:r>
              <a:rPr lang="fr-FR" sz="2000"/>
              <a:t>Des besoins réels</a:t>
            </a:r>
            <a:endParaRPr/>
          </a:p>
          <a:p>
            <a:pPr>
              <a:buFont typeface="Wingdings"/>
              <a:buChar char="Ø"/>
              <a:defRPr/>
            </a:pPr>
            <a:r>
              <a:rPr lang="fr-FR" sz="2000"/>
              <a:t>Des échanges </a:t>
            </a:r>
            <a:r>
              <a:rPr lang="fr-FR" sz="2000"/>
              <a:t>inter-générationnels</a:t>
            </a:r>
            <a:r>
              <a:rPr lang="fr-FR" sz="2000"/>
              <a:t> enrichissants</a:t>
            </a:r>
            <a:endParaRPr/>
          </a:p>
          <a:p>
            <a:pPr>
              <a:buFont typeface="Wingdings"/>
              <a:buChar char="Ø"/>
              <a:defRPr/>
            </a:pPr>
            <a:r>
              <a:rPr lang="fr-FR" sz="2000"/>
              <a:t>Des visiteurs dynamiques</a:t>
            </a:r>
            <a:endParaRPr/>
          </a:p>
          <a:p>
            <a:pPr>
              <a:buFont typeface="Wingdings"/>
              <a:buChar char="Ø"/>
              <a:defRPr/>
            </a:pPr>
            <a:r>
              <a:rPr lang="fr-FR" sz="2000"/>
              <a:t>Une soif d’apprendre et de partager</a:t>
            </a:r>
            <a:endParaRPr/>
          </a:p>
          <a:p>
            <a:pPr>
              <a:buFont typeface="Wingdings"/>
              <a:buChar char="Ø"/>
              <a:defRPr/>
            </a:pPr>
            <a:r>
              <a:rPr lang="fr-FR" sz="2000"/>
              <a:t>Une communauté déjà convaincue qui cherche des moyens d’agir</a:t>
            </a:r>
            <a:endParaRPr/>
          </a:p>
        </p:txBody>
      </p:sp>
      <p:sp>
        <p:nvSpPr>
          <p:cNvPr id="9" name="ZoneTexte 3" hidden="0"/>
          <p:cNvSpPr txBox="1"/>
          <p:nvPr isPhoto="0" userDrawn="0"/>
        </p:nvSpPr>
        <p:spPr bwMode="auto">
          <a:xfrm>
            <a:off x="9320020" y="6387352"/>
            <a:ext cx="2878124" cy="365795"/>
          </a:xfrm>
          <a:prstGeom prst="rect">
            <a:avLst/>
          </a:prstGeom>
          <a:noFill/>
        </p:spPr>
        <p:txBody>
          <a:bodyPr wrap="none" rtlCol="0">
            <a:spAutoFit/>
          </a:bodyPr>
          <a:lstStyle/>
          <a:p>
            <a:pPr>
              <a:defRPr/>
            </a:pPr>
            <a:r>
              <a:rPr lang="fr-FR">
                <a:solidFill>
                  <a:schemeClr val="bg1"/>
                </a:solidFill>
              </a:rPr>
              <a:t>Résidence La </a:t>
            </a:r>
            <a:r>
              <a:rPr lang="fr-FR">
                <a:solidFill>
                  <a:schemeClr val="bg1"/>
                </a:solidFill>
              </a:rPr>
              <a:t>Pacaterie</a:t>
            </a:r>
            <a:r>
              <a:rPr lang="fr-FR">
                <a:solidFill>
                  <a:schemeClr val="bg1"/>
                </a:solidFill>
              </a:rPr>
              <a:t>, 2021</a:t>
            </a:r>
            <a:endParaRPr/>
          </a:p>
        </p:txBody>
      </p:sp>
      <p:pic>
        <p:nvPicPr>
          <p:cNvPr id="10" name="Image 7" hidden="0"/>
          <p:cNvPicPr>
            <a:picLocks noChangeAspect="1"/>
          </p:cNvPicPr>
          <p:nvPr isPhoto="0" userDrawn="0"/>
        </p:nvPicPr>
        <p:blipFill>
          <a:blip r:embed="rId3"/>
          <a:stretch/>
        </p:blipFill>
        <p:spPr bwMode="auto">
          <a:xfrm>
            <a:off x="3142774" y="4673650"/>
            <a:ext cx="3551660" cy="2007461"/>
          </a:xfrm>
          <a:prstGeom prst="rect">
            <a:avLst/>
          </a:prstGeom>
          <a:solidFill>
            <a:srgbClr val="FFFFFF">
              <a:shade val="85000"/>
            </a:srgbClr>
          </a:solidFill>
          <a:ln w="190500" cap="rnd">
            <a:solidFill>
              <a:srgbClr val="FFFFFF"/>
            </a:solidFill>
          </a:ln>
          <a:effectLst>
            <a:outerShdw blurRad="50000" rotWithShape="0" algn="tl">
              <a:srgbClr val="000000">
                <a:alpha val="41000"/>
              </a:srgbClr>
            </a:outerShdw>
          </a:effectLst>
        </p:spPr>
      </p:pic>
      <p:pic>
        <p:nvPicPr>
          <p:cNvPr id="11" name="Graphique 9" descr="Diplôme roulé avec un remplissage uni" hidden="0"/>
          <p:cNvPicPr>
            <a:picLocks noChangeAspect="1"/>
          </p:cNvPicPr>
          <p:nvPr isPhoto="0" userDrawn="0"/>
        </p:nvPicPr>
        <p:blipFill>
          <a:blip r:embed="rId4"/>
          <a:stretch/>
        </p:blipFill>
        <p:spPr bwMode="auto">
          <a:xfrm>
            <a:off x="1474537" y="4893279"/>
            <a:ext cx="1444046" cy="1444046"/>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re 1" hidden="0"/>
          <p:cNvSpPr>
            <a:spLocks noGrp="1"/>
          </p:cNvSpPr>
          <p:nvPr isPhoto="0" userDrawn="0">
            <p:ph type="title" hasCustomPrompt="0"/>
          </p:nvPr>
        </p:nvSpPr>
        <p:spPr bwMode="auto">
          <a:xfrm flipH="0" flipV="0">
            <a:off x="838197" y="365123"/>
            <a:ext cx="8849895" cy="1325561"/>
          </a:xfrm>
        </p:spPr>
        <p:txBody>
          <a:bodyPr vertOverflow="overflow" horzOverflow="clip" vert="horz" wrap="square" lIns="91440" tIns="45720" rIns="91440" bIns="45720" numCol="1" spcCol="0" rtlCol="0" fromWordArt="0" anchor="ctr" anchorCtr="0" forceAA="0" upright="0" compatLnSpc="0">
            <a:normAutofit/>
          </a:bodyPr>
          <a:lstStyle/>
          <a:p>
            <a:pPr>
              <a:defRPr/>
            </a:pPr>
            <a:r>
              <a:rPr lang="fr-FR"/>
              <a:t>Les Repair CROUS : 3 ateliers sur le même éventements</a:t>
            </a:r>
            <a:endParaRPr/>
          </a:p>
        </p:txBody>
      </p:sp>
      <p:sp>
        <p:nvSpPr>
          <p:cNvPr id="5" name="Espace réservé du contenu 2" hidden="0"/>
          <p:cNvSpPr>
            <a:spLocks noGrp="1"/>
          </p:cNvSpPr>
          <p:nvPr isPhoto="0" userDrawn="0">
            <p:ph idx="1" hasCustomPrompt="0"/>
          </p:nvPr>
        </p:nvSpPr>
        <p:spPr bwMode="auto">
          <a:xfrm flipH="0" flipV="0">
            <a:off x="838197" y="1825623"/>
            <a:ext cx="10515600" cy="4938740"/>
          </a:xfrm>
        </p:spPr>
        <p:txBody>
          <a:bodyPr vertOverflow="overflow" horzOverflow="clip" vert="horz" wrap="square" lIns="91440" tIns="45720" rIns="91440" bIns="45720" numCol="1" spcCol="0" rtlCol="0" fromWordArt="0" anchor="t" anchorCtr="0" forceAA="0" upright="0" compatLnSpc="0">
            <a:normAutofit fontScale="75000" lnSpcReduction="5000"/>
          </a:bodyPr>
          <a:lstStyle/>
          <a:p>
            <a:pPr>
              <a:defRPr/>
            </a:pPr>
            <a:r>
              <a:rPr lang="fr-FR" b="1"/>
              <a:t>Ateliers réparation</a:t>
            </a:r>
            <a:endParaRPr/>
          </a:p>
          <a:p>
            <a:pPr lvl="1">
              <a:defRPr/>
            </a:pPr>
            <a:r>
              <a:rPr lang="fr-FR"/>
              <a:t>Les visiteurs ramènent leurs objets et les réparent grâce aux réparateurs du RCO et/ou aux outils disponibles.</a:t>
            </a:r>
            <a:endParaRPr lang="fr-FR"/>
          </a:p>
          <a:p>
            <a:pPr marL="457200" lvl="1" indent="0">
              <a:buFontTx/>
              <a:buNone/>
              <a:defRPr/>
            </a:pPr>
            <a:r>
              <a:rPr lang="fr-FR"/>
              <a:t>Objectifs : </a:t>
            </a:r>
            <a:r>
              <a:rPr lang="fr-FR"/>
              <a:t>Zéro-Déchets</a:t>
            </a:r>
            <a:endParaRPr lang="fr-FR"/>
          </a:p>
          <a:p>
            <a:pPr marL="457200" lvl="1" indent="0">
              <a:buFontTx/>
              <a:buNone/>
              <a:defRPr/>
            </a:pPr>
            <a:endParaRPr lang="fr-FR"/>
          </a:p>
          <a:p>
            <a:pPr>
              <a:defRPr/>
            </a:pPr>
            <a:r>
              <a:rPr lang="fr-FR" sz="2800" b="1" i="0" u="none" strike="noStrike" cap="none" spc="0">
                <a:solidFill>
                  <a:schemeClr val="tx1"/>
                </a:solidFill>
                <a:latin typeface="Calibri"/>
                <a:ea typeface="Calibri"/>
                <a:cs typeface="Calibri"/>
              </a:rPr>
              <a:t>Ateliers Bricol’ autonome</a:t>
            </a:r>
            <a:endParaRPr sz="2800" b="1" i="0" u="none" strike="noStrike" cap="none" spc="0">
              <a:solidFill>
                <a:schemeClr val="tx1"/>
              </a:solidFill>
              <a:latin typeface="Calibri"/>
              <a:ea typeface="Calibri"/>
              <a:cs typeface="Calibri"/>
            </a:endParaRPr>
          </a:p>
          <a:p>
            <a:pPr lvl="1">
              <a:defRPr/>
            </a:pPr>
            <a:r>
              <a:rPr lang="fr-FR" sz="2400" b="0" i="0" u="none" strike="noStrike" cap="none" spc="0">
                <a:solidFill>
                  <a:schemeClr val="tx1"/>
                </a:solidFill>
                <a:latin typeface="+mn-lt"/>
                <a:ea typeface="+mn-ea"/>
                <a:cs typeface="+mn-cs"/>
              </a:rPr>
              <a:t>Les visiteurs réparent ou démontent des objets ramenés par le RCO avec les outils ramenés par le RCO.</a:t>
            </a:r>
            <a:endParaRPr lang="fr-FR" sz="2400" b="0" i="0" u="none" strike="noStrike" cap="none" spc="0">
              <a:solidFill>
                <a:schemeClr val="tx1"/>
              </a:solidFill>
              <a:latin typeface="Calibri"/>
              <a:ea typeface="Arial"/>
              <a:cs typeface="Arial"/>
            </a:endParaRPr>
          </a:p>
          <a:p>
            <a:pPr marL="457200" lvl="1" indent="0">
              <a:buFontTx/>
              <a:buNone/>
              <a:defRPr/>
            </a:pPr>
            <a:r>
              <a:rPr lang="fr-FR" sz="2400" b="0" i="0" u="none" strike="noStrike" cap="none" spc="0">
                <a:solidFill>
                  <a:schemeClr val="tx1"/>
                </a:solidFill>
                <a:latin typeface="Calibri"/>
                <a:ea typeface="Arial"/>
                <a:cs typeface="Arial"/>
              </a:rPr>
              <a:t>Objectifs : répondrent spécifiques aux étudiants qui viennent passer un bon moment, mais n’ont pas forcement quelques choses à faire réparer.</a:t>
            </a:r>
            <a:endParaRPr sz="2400"/>
          </a:p>
          <a:p>
            <a:pPr marL="457200" lvl="1" indent="0">
              <a:buFontTx/>
              <a:buNone/>
              <a:defRPr/>
            </a:pPr>
            <a:endParaRPr sz="2400"/>
          </a:p>
          <a:p>
            <a:pPr>
              <a:defRPr/>
            </a:pPr>
            <a:r>
              <a:rPr lang="fr-FR" sz="2800" b="1" i="0" u="none" strike="noStrike" cap="none" spc="0">
                <a:solidFill>
                  <a:schemeClr val="tx1"/>
                </a:solidFill>
                <a:latin typeface="Calibri"/>
                <a:ea typeface="Arial"/>
                <a:cs typeface="Arial"/>
              </a:rPr>
              <a:t>Ateliers création autonome</a:t>
            </a:r>
            <a:r>
              <a:rPr lang="fr-FR" sz="2800" b="0" i="0" u="none" strike="noStrike" cap="none" spc="0">
                <a:solidFill>
                  <a:schemeClr val="tx1"/>
                </a:solidFill>
                <a:latin typeface="+mn-lt"/>
                <a:ea typeface="+mn-ea"/>
                <a:cs typeface="+mn-cs"/>
              </a:rPr>
              <a:t> (1er semestre 2021)</a:t>
            </a:r>
            <a:endParaRPr sz="2800"/>
          </a:p>
          <a:p>
            <a:pPr marL="457200" lvl="1" indent="0">
              <a:buFontTx/>
              <a:buNone/>
              <a:defRPr/>
            </a:pPr>
            <a:r>
              <a:rPr lang="fr-FR" sz="2400" b="0" i="0" u="none" strike="noStrike" cap="none" spc="0">
                <a:solidFill>
                  <a:schemeClr val="tx1"/>
                </a:solidFill>
                <a:latin typeface="Calibri"/>
                <a:ea typeface="Arial"/>
                <a:cs typeface="Arial"/>
              </a:rPr>
              <a:t>Le RCO viendra avec le matériel et le tuto pour que les visiteurs qui ne souhaitent pas participer aux deux sujets précedents assemblent et paramètrent un objet electroniques (type mini Tetris ou capteur de CO2)</a:t>
            </a:r>
            <a:endParaRPr lang="fr-FR" sz="2400" b="0" i="0" u="none" strike="noStrike" cap="none" spc="0">
              <a:solidFill>
                <a:schemeClr val="tx1"/>
              </a:solidFill>
              <a:latin typeface="Calibri"/>
              <a:ea typeface="Arial"/>
              <a:cs typeface="Arial"/>
            </a:endParaRPr>
          </a:p>
          <a:p>
            <a:pPr marL="457200" lvl="1" indent="0">
              <a:buFontTx/>
              <a:buNone/>
              <a:defRPr/>
            </a:pPr>
            <a:r>
              <a:rPr lang="fr-FR" sz="2400" b="0" i="0" u="none" strike="noStrike" cap="none" spc="0">
                <a:solidFill>
                  <a:schemeClr val="tx1"/>
                </a:solidFill>
                <a:latin typeface="Calibri"/>
                <a:ea typeface="Arial"/>
                <a:cs typeface="Arial"/>
              </a:rPr>
              <a:t>Objectifs : proposer une experience pour appréhender le micro-controleurs (hardware) - le logiciel (Software) et l’intégration mécanique (une 10aine de modules par ateliers)</a:t>
            </a:r>
            <a:endParaRPr lang="fr-FR" sz="2400" b="0" i="0" u="none" strike="noStrike" cap="none" spc="0">
              <a:solidFill>
                <a:schemeClr val="tx1"/>
              </a:solidFill>
              <a:latin typeface="Calibri"/>
              <a:ea typeface="Arial"/>
              <a:cs typeface="Arial"/>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re 1" hidden="0"/>
          <p:cNvSpPr>
            <a:spLocks noGrp="1"/>
          </p:cNvSpPr>
          <p:nvPr isPhoto="0" userDrawn="0">
            <p:ph type="title" hasCustomPrompt="0"/>
          </p:nvPr>
        </p:nvSpPr>
        <p:spPr bwMode="auto"/>
        <p:txBody>
          <a:bodyPr/>
          <a:lstStyle/>
          <a:p>
            <a:pPr>
              <a:defRPr/>
            </a:pPr>
            <a:r>
              <a:rPr lang="fr-FR"/>
              <a:t>Ateliers Ponctuels</a:t>
            </a:r>
            <a:endParaRPr/>
          </a:p>
        </p:txBody>
      </p:sp>
      <p:sp>
        <p:nvSpPr>
          <p:cNvPr id="5" name="Espace réservé du contenu 3" hidden="0"/>
          <p:cNvSpPr>
            <a:spLocks noGrp="1"/>
          </p:cNvSpPr>
          <p:nvPr isPhoto="0" userDrawn="0">
            <p:ph sz="half" idx="1" hasCustomPrompt="0"/>
          </p:nvPr>
        </p:nvSpPr>
        <p:spPr bwMode="auto">
          <a:xfrm>
            <a:off x="838200" y="1825624"/>
            <a:ext cx="5181600" cy="5032375"/>
          </a:xfrm>
        </p:spPr>
        <p:txBody>
          <a:bodyPr>
            <a:normAutofit lnSpcReduction="10000"/>
          </a:bodyPr>
          <a:lstStyle/>
          <a:p>
            <a:pPr>
              <a:defRPr/>
            </a:pPr>
            <a:r>
              <a:rPr lang="fr-FR"/>
              <a:t>Ateliers </a:t>
            </a:r>
            <a:r>
              <a:rPr lang="fr-FR"/>
              <a:t>Repair</a:t>
            </a:r>
            <a:r>
              <a:rPr lang="fr-FR"/>
              <a:t> Café</a:t>
            </a:r>
            <a:endParaRPr/>
          </a:p>
          <a:p>
            <a:pPr lvl="1">
              <a:defRPr/>
            </a:pPr>
            <a:r>
              <a:rPr lang="fr-FR"/>
              <a:t>Des ateliers de 3h+ en fin de journée</a:t>
            </a:r>
            <a:endParaRPr/>
          </a:p>
          <a:p>
            <a:pPr lvl="1">
              <a:defRPr/>
            </a:pPr>
            <a:r>
              <a:rPr lang="fr-FR"/>
              <a:t>Réparation collaborative et mise à disposition de matériel et expertise</a:t>
            </a:r>
            <a:endParaRPr/>
          </a:p>
          <a:p>
            <a:pPr lvl="1">
              <a:defRPr/>
            </a:pPr>
            <a:r>
              <a:rPr lang="fr-FR"/>
              <a:t>Suivi des réparations non réalisables instantanément sur deux semaines</a:t>
            </a:r>
            <a:endParaRPr/>
          </a:p>
          <a:p>
            <a:pPr lvl="1">
              <a:defRPr/>
            </a:pPr>
            <a:endParaRPr lang="fr-FR"/>
          </a:p>
          <a:p>
            <a:pPr>
              <a:defRPr/>
            </a:pPr>
            <a:r>
              <a:rPr lang="fr-FR"/>
              <a:t>Mesure de succès</a:t>
            </a:r>
            <a:endParaRPr/>
          </a:p>
          <a:p>
            <a:pPr lvl="1">
              <a:defRPr/>
            </a:pPr>
            <a:r>
              <a:rPr lang="fr-FR"/>
              <a:t>Nombre de participants, objets réparés</a:t>
            </a:r>
            <a:endParaRPr/>
          </a:p>
        </p:txBody>
      </p:sp>
      <p:sp>
        <p:nvSpPr>
          <p:cNvPr id="6" name="Espace réservé du contenu 4" hidden="0"/>
          <p:cNvSpPr>
            <a:spLocks noGrp="1"/>
          </p:cNvSpPr>
          <p:nvPr isPhoto="0" userDrawn="0">
            <p:ph sz="half" idx="2" hasCustomPrompt="0"/>
          </p:nvPr>
        </p:nvSpPr>
        <p:spPr bwMode="auto"/>
        <p:txBody>
          <a:bodyPr vertOverflow="overflow" horzOverflow="clip" vert="horz" wrap="square" lIns="91440" tIns="45720" rIns="91440" bIns="45720" numCol="1" spcCol="0" rtlCol="0" fromWordArt="0" anchor="t" anchorCtr="0" forceAA="0" upright="0" compatLnSpc="0">
            <a:normAutofit/>
          </a:bodyPr>
          <a:lstStyle/>
          <a:p>
            <a:pPr>
              <a:defRPr/>
            </a:pPr>
            <a:r>
              <a:rPr lang="fr-FR"/>
              <a:t>Ateliers Zéro-Déchets</a:t>
            </a:r>
            <a:endParaRPr lang="fr-FR"/>
          </a:p>
          <a:p>
            <a:pPr marL="0" indent="0">
              <a:buFontTx/>
              <a:buNone/>
              <a:defRPr/>
            </a:pPr>
            <a:r>
              <a:rPr lang="fr-FR" sz="2000" i="1"/>
              <a:t>(2nd semestre 2021)</a:t>
            </a:r>
            <a:endParaRPr sz="2000" i="1"/>
          </a:p>
          <a:p>
            <a:pPr lvl="1">
              <a:defRPr/>
            </a:pPr>
            <a:r>
              <a:rPr lang="fr-FR"/>
              <a:t>Formation techniques zéro-déchets et réalisations pratiques</a:t>
            </a:r>
            <a:endParaRPr/>
          </a:p>
          <a:p>
            <a:pPr lvl="2">
              <a:defRPr/>
            </a:pPr>
            <a:r>
              <a:rPr lang="fr-FR"/>
              <a:t>Produits ménagers, Textiles, D3E, zéro-déchet et alimentation, zéro-déchets plastiques</a:t>
            </a:r>
            <a:endParaRPr/>
          </a:p>
          <a:p>
            <a:pPr>
              <a:defRPr/>
            </a:pPr>
            <a:endParaRPr lang="fr-FR"/>
          </a:p>
          <a:p>
            <a:pPr>
              <a:defRPr/>
            </a:pPr>
            <a:r>
              <a:rPr lang="fr-FR"/>
              <a:t>Mesure de succès</a:t>
            </a:r>
            <a:endParaRPr/>
          </a:p>
          <a:p>
            <a:pPr lvl="1">
              <a:defRPr/>
            </a:pPr>
            <a:r>
              <a:rPr lang="fr-FR"/>
              <a:t>Suivi volume et taux de satisfaction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re 1" hidden="0"/>
          <p:cNvSpPr>
            <a:spLocks noGrp="1"/>
          </p:cNvSpPr>
          <p:nvPr isPhoto="0" userDrawn="0">
            <p:ph type="title" hasCustomPrompt="0"/>
          </p:nvPr>
        </p:nvSpPr>
        <p:spPr bwMode="auto">
          <a:xfrm>
            <a:off x="7464614" y="1783959"/>
            <a:ext cx="4087306" cy="2889114"/>
          </a:xfrm>
        </p:spPr>
        <p:txBody>
          <a:bodyPr vert="horz" lIns="91440" tIns="45720" rIns="91440" bIns="45720" rtlCol="0" anchor="b">
            <a:normAutofit/>
          </a:bodyPr>
          <a:lstStyle/>
          <a:p>
            <a:pPr>
              <a:spcBef>
                <a:spcPts val="0"/>
              </a:spcBef>
              <a:defRPr/>
            </a:pPr>
            <a:r>
              <a:rPr lang="en-US" sz="5400"/>
              <a:t>Objectif : </a:t>
            </a:r>
            <a:r>
              <a:rPr lang="en-US" sz="5400"/>
              <a:t>éviter</a:t>
            </a:r>
            <a:r>
              <a:rPr lang="en-US" sz="5400"/>
              <a:t> le « </a:t>
            </a:r>
            <a:r>
              <a:rPr lang="en-US" sz="5400"/>
              <a:t>recyclage</a:t>
            </a:r>
            <a:r>
              <a:rPr lang="en-US" sz="5400"/>
              <a:t> »</a:t>
            </a:r>
            <a:endParaRPr/>
          </a:p>
        </p:txBody>
      </p:sp>
      <p:pic>
        <p:nvPicPr>
          <p:cNvPr id="5" name="Picture 2" descr="Ligne de recyclage des DEEE" hidden="0"/>
          <p:cNvPicPr>
            <a:picLocks noChangeAspect="1" noChangeArrowheads="1" noGrp="1"/>
          </p:cNvPicPr>
          <p:nvPr isPhoto="0" userDrawn="0">
            <p:ph idx="1" hasCustomPrompt="0"/>
          </p:nvPr>
        </p:nvPicPr>
        <p:blipFill>
          <a:blip r:embed="rId2"/>
          <a:stretch/>
        </p:blipFill>
        <p:spPr bwMode="auto">
          <a:xfrm>
            <a:off x="1" y="10"/>
            <a:ext cx="7028495" cy="6857990"/>
          </a:xfrm>
          <a:custGeom>
            <a:avLst/>
            <a:gdLst/>
            <a:ahLst/>
            <a:cxnLst/>
            <a:rect l="l" t="t" r="r" b="b"/>
            <a:pathLst>
              <a:path w="7028495" h="6858000" fill="norm" stroke="1" extrusionOk="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re 7" hidden="0"/>
          <p:cNvSpPr>
            <a:spLocks noGrp="1"/>
          </p:cNvSpPr>
          <p:nvPr isPhoto="0" userDrawn="0">
            <p:ph type="title" hasCustomPrompt="0"/>
          </p:nvPr>
        </p:nvSpPr>
        <p:spPr bwMode="auto"/>
        <p:txBody>
          <a:bodyPr/>
          <a:lstStyle/>
          <a:p>
            <a:pPr>
              <a:defRPr/>
            </a:pPr>
            <a:r>
              <a:rPr lang="fr-FR"/>
              <a:t>Les  5 « R » du développement durable</a:t>
            </a:r>
            <a:endParaRPr/>
          </a:p>
        </p:txBody>
      </p:sp>
      <p:grpSp>
        <p:nvGrpSpPr>
          <p:cNvPr id="5" name="Espace réservé du contenu 6" hidden="0"/>
          <p:cNvGrpSpPr/>
          <p:nvPr isPhoto="0" userDrawn="0"/>
        </p:nvGrpSpPr>
        <p:grpSpPr bwMode="auto">
          <a:xfrm>
            <a:off x="838199" y="1916831"/>
            <a:ext cx="10515600" cy="3396034"/>
            <a:chOff x="0" y="0"/>
            <a:chExt cx="10515600" cy="3396034"/>
          </a:xfrm>
        </p:grpSpPr>
        <p:sp>
          <p:nvSpPr>
            <p:cNvPr id="6" name="" hidden="0"/>
            <p:cNvSpPr/>
            <p:nvPr isPhoto="0" userDrawn="0"/>
          </p:nvSpPr>
          <p:spPr bwMode="auto">
            <a:xfrm>
              <a:off x="0" y="1018809"/>
              <a:ext cx="10515600" cy="1358414"/>
            </a:xfrm>
            <a:prstGeom prst="notchedRightArrow">
              <a:avLst>
                <a:gd name="adj1" fmla="val 50000"/>
                <a:gd name="adj2" fmla="val 50000"/>
              </a:avLst>
            </a:prstGeom>
            <a:solidFill>
              <a:schemeClr val="accent4">
                <a:tint val="40000"/>
                <a:hueOff val="0"/>
                <a:satOff val="0"/>
                <a:lumOff val="0"/>
                <a:alphaOff val="0"/>
              </a:schemeClr>
            </a:solidFill>
            <a:ln>
              <a:noFill/>
            </a:ln>
            <a:effectLst/>
          </p:spPr>
          <p:style>
            <a:lnRef idx="0">
              <a:srgbClr val="000000"/>
            </a:lnRef>
            <a:fillRef idx="1">
              <a:srgbClr val="000000"/>
            </a:fillRef>
            <a:effectRef idx="0">
              <a:srgbClr val="000000"/>
            </a:effectRef>
            <a:fontRef idx="minor"/>
          </p:style>
        </p:sp>
        <p:sp>
          <p:nvSpPr>
            <p:cNvPr id="7" name="" hidden="0"/>
            <p:cNvSpPr/>
            <p:nvPr isPhoto="0" userDrawn="0"/>
          </p:nvSpPr>
          <p:spPr bwMode="auto">
            <a:xfrm>
              <a:off x="4158" y="0"/>
              <a:ext cx="1818408" cy="1358414"/>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06248" tIns="206248" rIns="206248" bIns="206248" numCol="1" spcCol="1270" anchor="b" anchorCtr="0">
              <a:noAutofit/>
            </a:bodyPr>
            <a:lstStyle/>
            <a:p>
              <a:pPr marL="0" lvl="0" indent="0" algn="ctr" defTabSz="1289050">
                <a:lnSpc>
                  <a:spcPct val="90000"/>
                </a:lnSpc>
                <a:spcBef>
                  <a:spcPts val="0"/>
                </a:spcBef>
                <a:spcAft>
                  <a:spcPts val="0"/>
                </a:spcAft>
                <a:buNone/>
                <a:defRPr/>
              </a:pPr>
              <a:r>
                <a:rPr lang="fr-FR" sz="2900"/>
                <a:t>Refuser</a:t>
              </a:r>
              <a:endParaRPr/>
            </a:p>
          </p:txBody>
        </p:sp>
        <p:sp>
          <p:nvSpPr>
            <p:cNvPr id="8" name="" hidden="0"/>
            <p:cNvSpPr/>
            <p:nvPr isPhoto="0" userDrawn="0"/>
          </p:nvSpPr>
          <p:spPr bwMode="auto">
            <a:xfrm>
              <a:off x="743560" y="1528214"/>
              <a:ext cx="339603" cy="339603"/>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p:spPr>
          <p:style>
            <a:lnRef idx="2">
              <a:srgbClr val="000000"/>
            </a:lnRef>
            <a:fillRef idx="1">
              <a:srgbClr val="000000"/>
            </a:fillRef>
            <a:effectRef idx="0">
              <a:srgbClr val="000000"/>
            </a:effectRef>
            <a:fontRef idx="minor">
              <a:schemeClr val="lt1"/>
            </a:fontRef>
          </p:style>
        </p:sp>
        <p:sp>
          <p:nvSpPr>
            <p:cNvPr id="9" name="" hidden="0"/>
            <p:cNvSpPr/>
            <p:nvPr isPhoto="0" userDrawn="0"/>
          </p:nvSpPr>
          <p:spPr bwMode="auto">
            <a:xfrm>
              <a:off x="1913486" y="2037620"/>
              <a:ext cx="1818408" cy="1358414"/>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06248" tIns="206248" rIns="206248" bIns="206248" numCol="1" spcCol="1270" anchor="t" anchorCtr="0">
              <a:noAutofit/>
            </a:bodyPr>
            <a:lstStyle/>
            <a:p>
              <a:pPr marL="0" lvl="0" indent="0" algn="ctr" defTabSz="1289050">
                <a:lnSpc>
                  <a:spcPct val="90000"/>
                </a:lnSpc>
                <a:spcBef>
                  <a:spcPts val="0"/>
                </a:spcBef>
                <a:spcAft>
                  <a:spcPts val="0"/>
                </a:spcAft>
                <a:buNone/>
                <a:defRPr/>
              </a:pPr>
              <a:r>
                <a:rPr lang="fr-FR" sz="2900"/>
                <a:t>Réduire</a:t>
              </a:r>
              <a:endParaRPr/>
            </a:p>
          </p:txBody>
        </p:sp>
        <p:sp>
          <p:nvSpPr>
            <p:cNvPr id="10" name="" hidden="0"/>
            <p:cNvSpPr/>
            <p:nvPr isPhoto="0" userDrawn="0"/>
          </p:nvSpPr>
          <p:spPr bwMode="auto">
            <a:xfrm>
              <a:off x="2652888" y="1528214"/>
              <a:ext cx="339603" cy="339603"/>
            </a:xfrm>
            <a:prstGeom prst="ellipse">
              <a:avLst/>
            </a:prstGeom>
            <a:solidFill>
              <a:schemeClr val="accent4">
                <a:hueOff val="2450223"/>
                <a:satOff val="-10194"/>
                <a:lumOff val="2402"/>
                <a:alphaOff val="0"/>
              </a:schemeClr>
            </a:solidFill>
            <a:ln w="12700" cap="flat" cmpd="sng" algn="ctr">
              <a:solidFill>
                <a:schemeClr val="lt1">
                  <a:hueOff val="0"/>
                  <a:satOff val="0"/>
                  <a:lumOff val="0"/>
                  <a:alphaOff val="0"/>
                </a:schemeClr>
              </a:solidFill>
              <a:prstDash val="solid"/>
              <a:miter lim="800000"/>
            </a:ln>
            <a:effectLst/>
          </p:spPr>
          <p:style>
            <a:lnRef idx="2">
              <a:srgbClr val="000000"/>
            </a:lnRef>
            <a:fillRef idx="1">
              <a:srgbClr val="000000"/>
            </a:fillRef>
            <a:effectRef idx="0">
              <a:srgbClr val="000000"/>
            </a:effectRef>
            <a:fontRef idx="minor">
              <a:schemeClr val="lt1"/>
            </a:fontRef>
          </p:style>
        </p:sp>
        <p:sp>
          <p:nvSpPr>
            <p:cNvPr id="11" name="" hidden="0"/>
            <p:cNvSpPr/>
            <p:nvPr isPhoto="0" userDrawn="0"/>
          </p:nvSpPr>
          <p:spPr bwMode="auto">
            <a:xfrm flipH="0" flipV="0">
              <a:off x="3822814" y="0"/>
              <a:ext cx="1959705" cy="1358413"/>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06247" tIns="206247" rIns="206247" bIns="206247" numCol="1" spcCol="1269" anchor="b" anchorCtr="0">
              <a:noAutofit/>
            </a:bodyPr>
            <a:lstStyle/>
            <a:p>
              <a:pPr marL="0" lvl="0" indent="0" algn="ctr" defTabSz="1289050">
                <a:lnSpc>
                  <a:spcPct val="90000"/>
                </a:lnSpc>
                <a:spcBef>
                  <a:spcPts val="0"/>
                </a:spcBef>
                <a:spcAft>
                  <a:spcPts val="0"/>
                </a:spcAft>
                <a:buNone/>
                <a:defRPr/>
              </a:pPr>
              <a:r>
                <a:rPr lang="fr-FR" sz="2900"/>
                <a:t>Réutiliser</a:t>
              </a:r>
              <a:endParaRPr/>
            </a:p>
          </p:txBody>
        </p:sp>
        <p:sp>
          <p:nvSpPr>
            <p:cNvPr id="12" name="" hidden="0"/>
            <p:cNvSpPr/>
            <p:nvPr isPhoto="0" userDrawn="0"/>
          </p:nvSpPr>
          <p:spPr bwMode="auto">
            <a:xfrm>
              <a:off x="4562217" y="1528214"/>
              <a:ext cx="339603" cy="339603"/>
            </a:xfrm>
            <a:prstGeom prst="ellipse">
              <a:avLst/>
            </a:prstGeom>
            <a:solidFill>
              <a:schemeClr val="accent4">
                <a:hueOff val="4900445"/>
                <a:satOff val="-20388"/>
                <a:lumOff val="4804"/>
                <a:alphaOff val="0"/>
              </a:schemeClr>
            </a:solidFill>
            <a:ln w="12700" cap="flat" cmpd="sng" algn="ctr">
              <a:solidFill>
                <a:schemeClr val="lt1">
                  <a:hueOff val="0"/>
                  <a:satOff val="0"/>
                  <a:lumOff val="0"/>
                  <a:alphaOff val="0"/>
                </a:schemeClr>
              </a:solidFill>
              <a:prstDash val="solid"/>
              <a:miter lim="800000"/>
            </a:ln>
            <a:effectLst/>
          </p:spPr>
          <p:style>
            <a:lnRef idx="2">
              <a:srgbClr val="000000"/>
            </a:lnRef>
            <a:fillRef idx="1">
              <a:srgbClr val="000000"/>
            </a:fillRef>
            <a:effectRef idx="0">
              <a:srgbClr val="000000"/>
            </a:effectRef>
            <a:fontRef idx="minor">
              <a:schemeClr val="lt1"/>
            </a:fontRef>
          </p:style>
        </p:sp>
        <p:sp>
          <p:nvSpPr>
            <p:cNvPr id="13" name="" hidden="0"/>
            <p:cNvSpPr/>
            <p:nvPr isPhoto="0" userDrawn="0"/>
          </p:nvSpPr>
          <p:spPr bwMode="auto">
            <a:xfrm>
              <a:off x="5732143" y="2037620"/>
              <a:ext cx="1818408" cy="1358414"/>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06248" tIns="206248" rIns="206248" bIns="206248" numCol="1" spcCol="1270" anchor="t" anchorCtr="0">
              <a:noAutofit/>
            </a:bodyPr>
            <a:lstStyle/>
            <a:p>
              <a:pPr marL="0" lvl="0" indent="0" algn="ctr" defTabSz="1289050">
                <a:lnSpc>
                  <a:spcPct val="90000"/>
                </a:lnSpc>
                <a:spcBef>
                  <a:spcPts val="0"/>
                </a:spcBef>
                <a:spcAft>
                  <a:spcPts val="0"/>
                </a:spcAft>
                <a:buNone/>
                <a:defRPr/>
              </a:pPr>
              <a:r>
                <a:rPr lang="fr-FR" sz="2900"/>
                <a:t>Réparer</a:t>
              </a:r>
              <a:endParaRPr/>
            </a:p>
          </p:txBody>
        </p:sp>
        <p:sp>
          <p:nvSpPr>
            <p:cNvPr id="14" name="" hidden="0"/>
            <p:cNvSpPr/>
            <p:nvPr isPhoto="0" userDrawn="0"/>
          </p:nvSpPr>
          <p:spPr bwMode="auto">
            <a:xfrm>
              <a:off x="6471545" y="1528214"/>
              <a:ext cx="339603" cy="339603"/>
            </a:xfrm>
            <a:prstGeom prst="ellipse">
              <a:avLst/>
            </a:prstGeom>
            <a:solidFill>
              <a:schemeClr val="accent4">
                <a:hueOff val="7350668"/>
                <a:satOff val="-30583"/>
                <a:lumOff val="7206"/>
                <a:alphaOff val="0"/>
              </a:schemeClr>
            </a:solidFill>
            <a:ln w="12700" cap="flat" cmpd="sng" algn="ctr">
              <a:solidFill>
                <a:schemeClr val="lt1">
                  <a:hueOff val="0"/>
                  <a:satOff val="0"/>
                  <a:lumOff val="0"/>
                  <a:alphaOff val="0"/>
                </a:schemeClr>
              </a:solidFill>
              <a:prstDash val="solid"/>
              <a:miter lim="800000"/>
            </a:ln>
            <a:effectLst/>
          </p:spPr>
          <p:style>
            <a:lnRef idx="2">
              <a:srgbClr val="000000"/>
            </a:lnRef>
            <a:fillRef idx="1">
              <a:srgbClr val="000000"/>
            </a:fillRef>
            <a:effectRef idx="0">
              <a:srgbClr val="000000"/>
            </a:effectRef>
            <a:fontRef idx="minor">
              <a:schemeClr val="lt1"/>
            </a:fontRef>
          </p:style>
        </p:sp>
        <p:sp>
          <p:nvSpPr>
            <p:cNvPr id="15" name="" hidden="0"/>
            <p:cNvSpPr/>
            <p:nvPr isPhoto="0" userDrawn="0"/>
          </p:nvSpPr>
          <p:spPr bwMode="auto">
            <a:xfrm>
              <a:off x="7641471" y="0"/>
              <a:ext cx="1818408" cy="1358414"/>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06248" tIns="206248" rIns="206248" bIns="206248" numCol="1" spcCol="1270" anchor="b" anchorCtr="0">
              <a:noAutofit/>
            </a:bodyPr>
            <a:lstStyle/>
            <a:p>
              <a:pPr marL="0" lvl="0" indent="0" algn="ctr" defTabSz="1289050">
                <a:lnSpc>
                  <a:spcPct val="90000"/>
                </a:lnSpc>
                <a:spcBef>
                  <a:spcPts val="0"/>
                </a:spcBef>
                <a:spcAft>
                  <a:spcPts val="0"/>
                </a:spcAft>
                <a:buNone/>
                <a:defRPr/>
              </a:pPr>
              <a:r>
                <a:rPr lang="fr-FR" sz="2900" strike="sngStrike"/>
                <a:t>Recycler</a:t>
              </a:r>
              <a:endParaRPr/>
            </a:p>
          </p:txBody>
        </p:sp>
        <p:sp>
          <p:nvSpPr>
            <p:cNvPr id="16" name="" hidden="0"/>
            <p:cNvSpPr/>
            <p:nvPr isPhoto="0" userDrawn="0"/>
          </p:nvSpPr>
          <p:spPr bwMode="auto">
            <a:xfrm>
              <a:off x="8380874" y="1528214"/>
              <a:ext cx="339603" cy="339603"/>
            </a:xfrm>
            <a:prstGeom prst="ellipse">
              <a:avLst/>
            </a:prstGeom>
            <a:solidFill>
              <a:srgbClr val="FF0000"/>
            </a:solidFill>
            <a:ln w="12700" cap="flat" cmpd="sng" algn="ctr">
              <a:solidFill>
                <a:schemeClr val="lt1">
                  <a:hueOff val="0"/>
                  <a:satOff val="0"/>
                  <a:lumOff val="0"/>
                  <a:alphaOff val="0"/>
                </a:schemeClr>
              </a:solidFill>
              <a:prstDash val="solid"/>
              <a:miter lim="800000"/>
            </a:ln>
            <a:effectLst/>
          </p:spPr>
          <p:style>
            <a:lnRef idx="2">
              <a:srgbClr val="000000"/>
            </a:lnRef>
            <a:fillRef idx="1">
              <a:srgbClr val="000000"/>
            </a:fillRef>
            <a:effectRef idx="0">
              <a:srgbClr val="000000"/>
            </a:effectRef>
            <a:fontRef idx="minor">
              <a:schemeClr val="lt1"/>
            </a:fontRef>
          </p:style>
        </p:sp>
      </p:grpSp>
      <p:sp>
        <p:nvSpPr>
          <p:cNvPr id="17" name="Rectangle 8" hidden="0"/>
          <p:cNvSpPr/>
          <p:nvPr isPhoto="0" userDrawn="0"/>
        </p:nvSpPr>
        <p:spPr bwMode="auto">
          <a:xfrm>
            <a:off x="3070711" y="6093295"/>
            <a:ext cx="9121323" cy="518195"/>
          </a:xfrm>
          <a:prstGeom prst="rect">
            <a:avLst/>
          </a:prstGeom>
        </p:spPr>
        <p:txBody>
          <a:bodyPr wrap="square">
            <a:spAutoFit/>
          </a:bodyPr>
          <a:lstStyle/>
          <a:p>
            <a:pPr>
              <a:defRPr/>
            </a:pPr>
            <a:r>
              <a:rPr lang="fr-FR" sz="2800" b="1"/>
              <a:t>People </a:t>
            </a:r>
            <a:r>
              <a:rPr lang="fr-FR" sz="2800" b="1"/>
              <a:t>aren't</a:t>
            </a:r>
            <a:r>
              <a:rPr lang="fr-FR" sz="2800" b="1"/>
              <a:t> </a:t>
            </a:r>
            <a:r>
              <a:rPr lang="fr-FR" sz="2800" b="1"/>
              <a:t>evil</a:t>
            </a:r>
            <a:r>
              <a:rPr lang="fr-FR" sz="2800" b="1"/>
              <a:t>, </a:t>
            </a:r>
            <a:r>
              <a:rPr lang="fr-FR" sz="2800" b="1"/>
              <a:t>they're</a:t>
            </a:r>
            <a:r>
              <a:rPr lang="fr-FR" sz="2800" b="1"/>
              <a:t> </a:t>
            </a:r>
            <a:r>
              <a:rPr lang="fr-FR" sz="2800" b="1"/>
              <a:t>just</a:t>
            </a:r>
            <a:r>
              <a:rPr lang="fr-FR" sz="2800" b="1"/>
              <a:t> not </a:t>
            </a:r>
            <a:r>
              <a:rPr lang="fr-FR" sz="2800" b="1"/>
              <a:t>aware</a:t>
            </a:r>
            <a:r>
              <a:rPr lang="fr-FR" sz="2800" b="1"/>
              <a:t> (Greta </a:t>
            </a:r>
            <a:r>
              <a:rPr lang="fr-FR" sz="2800" b="1"/>
              <a:t>Thunberg</a:t>
            </a:r>
            <a:r>
              <a:rPr lang="fr-FR" sz="2800" b="1"/>
              <a:t>)</a:t>
            </a:r>
            <a:endParaRPr/>
          </a:p>
        </p:txBody>
      </p:sp>
      <p:sp>
        <p:nvSpPr>
          <p:cNvPr id="18" name="Rectangle 9" hidden="0"/>
          <p:cNvSpPr/>
          <p:nvPr isPhoto="0" userDrawn="0"/>
        </p:nvSpPr>
        <p:spPr bwMode="auto">
          <a:xfrm>
            <a:off x="983432" y="2204864"/>
            <a:ext cx="7416824" cy="3108003"/>
          </a:xfrm>
          <a:custGeom>
            <a:avLst/>
            <a:gdLst>
              <a:gd name="connsiteX0" fmla="*/ 0 w 7416824"/>
              <a:gd name="connsiteY0" fmla="*/ 0 h 3108003"/>
              <a:gd name="connsiteX1" fmla="*/ 496357 w 7416824"/>
              <a:gd name="connsiteY1" fmla="*/ 0 h 3108003"/>
              <a:gd name="connsiteX2" fmla="*/ 844377 w 7416824"/>
              <a:gd name="connsiteY2" fmla="*/ 0 h 3108003"/>
              <a:gd name="connsiteX3" fmla="*/ 1563238 w 7416824"/>
              <a:gd name="connsiteY3" fmla="*/ 0 h 3108003"/>
              <a:gd name="connsiteX4" fmla="*/ 2059595 w 7416824"/>
              <a:gd name="connsiteY4" fmla="*/ 0 h 3108003"/>
              <a:gd name="connsiteX5" fmla="*/ 2555952 w 7416824"/>
              <a:gd name="connsiteY5" fmla="*/ 0 h 3108003"/>
              <a:gd name="connsiteX6" fmla="*/ 3274813 w 7416824"/>
              <a:gd name="connsiteY6" fmla="*/ 0 h 3108003"/>
              <a:gd name="connsiteX7" fmla="*/ 3697002 w 7416824"/>
              <a:gd name="connsiteY7" fmla="*/ 0 h 3108003"/>
              <a:gd name="connsiteX8" fmla="*/ 4415863 w 7416824"/>
              <a:gd name="connsiteY8" fmla="*/ 0 h 3108003"/>
              <a:gd name="connsiteX9" fmla="*/ 5134724 w 7416824"/>
              <a:gd name="connsiteY9" fmla="*/ 0 h 3108003"/>
              <a:gd name="connsiteX10" fmla="*/ 5705249 w 7416824"/>
              <a:gd name="connsiteY10" fmla="*/ 0 h 3108003"/>
              <a:gd name="connsiteX11" fmla="*/ 6424111 w 7416824"/>
              <a:gd name="connsiteY11" fmla="*/ 0 h 3108003"/>
              <a:gd name="connsiteX12" fmla="*/ 6920467 w 7416824"/>
              <a:gd name="connsiteY12" fmla="*/ 0 h 3108003"/>
              <a:gd name="connsiteX13" fmla="*/ 7416824 w 7416824"/>
              <a:gd name="connsiteY13" fmla="*/ 0 h 3108003"/>
              <a:gd name="connsiteX14" fmla="*/ 7416824 w 7416824"/>
              <a:gd name="connsiteY14" fmla="*/ 549081 h 3108003"/>
              <a:gd name="connsiteX15" fmla="*/ 7416824 w 7416824"/>
              <a:gd name="connsiteY15" fmla="*/ 1067081 h 3108003"/>
              <a:gd name="connsiteX16" fmla="*/ 7416824 w 7416824"/>
              <a:gd name="connsiteY16" fmla="*/ 1585082 h 3108003"/>
              <a:gd name="connsiteX17" fmla="*/ 7416824 w 7416824"/>
              <a:gd name="connsiteY17" fmla="*/ 2134162 h 3108003"/>
              <a:gd name="connsiteX18" fmla="*/ 7416824 w 7416824"/>
              <a:gd name="connsiteY18" fmla="*/ 3108003 h 3108003"/>
              <a:gd name="connsiteX19" fmla="*/ 6772131 w 7416824"/>
              <a:gd name="connsiteY19" fmla="*/ 3108003 h 3108003"/>
              <a:gd name="connsiteX20" fmla="*/ 6349942 w 7416824"/>
              <a:gd name="connsiteY20" fmla="*/ 3108003 h 3108003"/>
              <a:gd name="connsiteX21" fmla="*/ 5631081 w 7416824"/>
              <a:gd name="connsiteY21" fmla="*/ 3108003 h 3108003"/>
              <a:gd name="connsiteX22" fmla="*/ 5060556 w 7416824"/>
              <a:gd name="connsiteY22" fmla="*/ 3108003 h 3108003"/>
              <a:gd name="connsiteX23" fmla="*/ 4638368 w 7416824"/>
              <a:gd name="connsiteY23" fmla="*/ 3108003 h 3108003"/>
              <a:gd name="connsiteX24" fmla="*/ 4067843 w 7416824"/>
              <a:gd name="connsiteY24" fmla="*/ 3108003 h 3108003"/>
              <a:gd name="connsiteX25" fmla="*/ 3719822 w 7416824"/>
              <a:gd name="connsiteY25" fmla="*/ 3108003 h 3108003"/>
              <a:gd name="connsiteX26" fmla="*/ 3371802 w 7416824"/>
              <a:gd name="connsiteY26" fmla="*/ 3108003 h 3108003"/>
              <a:gd name="connsiteX27" fmla="*/ 2801277 w 7416824"/>
              <a:gd name="connsiteY27" fmla="*/ 3108003 h 3108003"/>
              <a:gd name="connsiteX28" fmla="*/ 2379089 w 7416824"/>
              <a:gd name="connsiteY28" fmla="*/ 3108003 h 3108003"/>
              <a:gd name="connsiteX29" fmla="*/ 1734396 w 7416824"/>
              <a:gd name="connsiteY29" fmla="*/ 3108003 h 3108003"/>
              <a:gd name="connsiteX30" fmla="*/ 1312207 w 7416824"/>
              <a:gd name="connsiteY30" fmla="*/ 3108003 h 3108003"/>
              <a:gd name="connsiteX31" fmla="*/ 667514 w 7416824"/>
              <a:gd name="connsiteY31" fmla="*/ 3108003 h 3108003"/>
              <a:gd name="connsiteX32" fmla="*/ 0 w 7416824"/>
              <a:gd name="connsiteY32" fmla="*/ 3108003 h 3108003"/>
              <a:gd name="connsiteX33" fmla="*/ 0 w 7416824"/>
              <a:gd name="connsiteY33" fmla="*/ 2558922 h 3108003"/>
              <a:gd name="connsiteX34" fmla="*/ 0 w 7416824"/>
              <a:gd name="connsiteY34" fmla="*/ 2009842 h 3108003"/>
              <a:gd name="connsiteX35" fmla="*/ 0 w 7416824"/>
              <a:gd name="connsiteY35" fmla="*/ 1429681 h 3108003"/>
              <a:gd name="connsiteX36" fmla="*/ 0 w 7416824"/>
              <a:gd name="connsiteY36" fmla="*/ 942761 h 3108003"/>
              <a:gd name="connsiteX37" fmla="*/ 0 w 7416824"/>
              <a:gd name="connsiteY37" fmla="*/ 0 h 310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416824" h="3108003" fill="norm" stroke="1" extrusionOk="0">
                <a:moveTo>
                  <a:pt x="0" y="0"/>
                </a:moveTo>
                <a:cubicBezTo>
                  <a:pt x="146947" y="-16567"/>
                  <a:pt x="260960" y="6909"/>
                  <a:pt x="496357" y="0"/>
                </a:cubicBezTo>
                <a:cubicBezTo>
                  <a:pt x="731754" y="-6909"/>
                  <a:pt x="728511" y="28445"/>
                  <a:pt x="844377" y="0"/>
                </a:cubicBezTo>
                <a:cubicBezTo>
                  <a:pt x="960243" y="-28445"/>
                  <a:pt x="1385155" y="67462"/>
                  <a:pt x="1563238" y="0"/>
                </a:cubicBezTo>
                <a:cubicBezTo>
                  <a:pt x="1741321" y="-67462"/>
                  <a:pt x="1871425" y="28065"/>
                  <a:pt x="2059595" y="0"/>
                </a:cubicBezTo>
                <a:cubicBezTo>
                  <a:pt x="2247765" y="-28065"/>
                  <a:pt x="2324636" y="27990"/>
                  <a:pt x="2555952" y="0"/>
                </a:cubicBezTo>
                <a:cubicBezTo>
                  <a:pt x="2787268" y="-27990"/>
                  <a:pt x="2953897" y="36900"/>
                  <a:pt x="3274813" y="0"/>
                </a:cubicBezTo>
                <a:cubicBezTo>
                  <a:pt x="3595729" y="-36900"/>
                  <a:pt x="3554107" y="13763"/>
                  <a:pt x="3697002" y="0"/>
                </a:cubicBezTo>
                <a:cubicBezTo>
                  <a:pt x="3839897" y="-13763"/>
                  <a:pt x="4237481" y="12477"/>
                  <a:pt x="4415863" y="0"/>
                </a:cubicBezTo>
                <a:cubicBezTo>
                  <a:pt x="4594245" y="-12477"/>
                  <a:pt x="4799109" y="21087"/>
                  <a:pt x="5134724" y="0"/>
                </a:cubicBezTo>
                <a:cubicBezTo>
                  <a:pt x="5470339" y="-21087"/>
                  <a:pt x="5472054" y="48541"/>
                  <a:pt x="5705249" y="0"/>
                </a:cubicBezTo>
                <a:cubicBezTo>
                  <a:pt x="5938444" y="-48541"/>
                  <a:pt x="6142307" y="72281"/>
                  <a:pt x="6424111" y="0"/>
                </a:cubicBezTo>
                <a:cubicBezTo>
                  <a:pt x="6705915" y="-72281"/>
                  <a:pt x="6801648" y="38935"/>
                  <a:pt x="6920467" y="0"/>
                </a:cubicBezTo>
                <a:cubicBezTo>
                  <a:pt x="7039286" y="-38935"/>
                  <a:pt x="7263065" y="22253"/>
                  <a:pt x="7416824" y="0"/>
                </a:cubicBezTo>
                <a:cubicBezTo>
                  <a:pt x="7458976" y="211452"/>
                  <a:pt x="7415145" y="413986"/>
                  <a:pt x="7416824" y="549081"/>
                </a:cubicBezTo>
                <a:cubicBezTo>
                  <a:pt x="7418503" y="684176"/>
                  <a:pt x="7367437" y="946472"/>
                  <a:pt x="7416824" y="1067081"/>
                </a:cubicBezTo>
                <a:cubicBezTo>
                  <a:pt x="7466211" y="1187690"/>
                  <a:pt x="7387448" y="1457509"/>
                  <a:pt x="7416824" y="1585082"/>
                </a:cubicBezTo>
                <a:cubicBezTo>
                  <a:pt x="7446200" y="1712655"/>
                  <a:pt x="7398274" y="1991800"/>
                  <a:pt x="7416824" y="2134162"/>
                </a:cubicBezTo>
                <a:cubicBezTo>
                  <a:pt x="7435374" y="2276524"/>
                  <a:pt x="7346255" y="2737398"/>
                  <a:pt x="7416824" y="3108003"/>
                </a:cubicBezTo>
                <a:cubicBezTo>
                  <a:pt x="7172147" y="3123078"/>
                  <a:pt x="6973012" y="3037056"/>
                  <a:pt x="6772131" y="3108003"/>
                </a:cubicBezTo>
                <a:cubicBezTo>
                  <a:pt x="6571250" y="3178950"/>
                  <a:pt x="6492642" y="3070687"/>
                  <a:pt x="6349942" y="3108003"/>
                </a:cubicBezTo>
                <a:cubicBezTo>
                  <a:pt x="6207242" y="3145319"/>
                  <a:pt x="5850428" y="3028992"/>
                  <a:pt x="5631081" y="3108003"/>
                </a:cubicBezTo>
                <a:cubicBezTo>
                  <a:pt x="5411734" y="3187014"/>
                  <a:pt x="5281043" y="3073201"/>
                  <a:pt x="5060556" y="3108003"/>
                </a:cubicBezTo>
                <a:cubicBezTo>
                  <a:pt x="4840070" y="3142805"/>
                  <a:pt x="4768274" y="3093697"/>
                  <a:pt x="4638368" y="3108003"/>
                </a:cubicBezTo>
                <a:cubicBezTo>
                  <a:pt x="4508462" y="3122309"/>
                  <a:pt x="4252567" y="3054325"/>
                  <a:pt x="4067843" y="3108003"/>
                </a:cubicBezTo>
                <a:cubicBezTo>
                  <a:pt x="3883120" y="3161681"/>
                  <a:pt x="3812037" y="3097124"/>
                  <a:pt x="3719822" y="3108003"/>
                </a:cubicBezTo>
                <a:cubicBezTo>
                  <a:pt x="3627607" y="3118882"/>
                  <a:pt x="3515313" y="3103211"/>
                  <a:pt x="3371802" y="3108003"/>
                </a:cubicBezTo>
                <a:cubicBezTo>
                  <a:pt x="3228291" y="3112795"/>
                  <a:pt x="2958307" y="3047516"/>
                  <a:pt x="2801277" y="3108003"/>
                </a:cubicBezTo>
                <a:cubicBezTo>
                  <a:pt x="2644248" y="3168490"/>
                  <a:pt x="2472191" y="3070363"/>
                  <a:pt x="2379089" y="3108003"/>
                </a:cubicBezTo>
                <a:cubicBezTo>
                  <a:pt x="2285987" y="3145643"/>
                  <a:pt x="2038318" y="3075162"/>
                  <a:pt x="1734396" y="3108003"/>
                </a:cubicBezTo>
                <a:cubicBezTo>
                  <a:pt x="1430474" y="3140844"/>
                  <a:pt x="1508481" y="3101950"/>
                  <a:pt x="1312207" y="3108003"/>
                </a:cubicBezTo>
                <a:cubicBezTo>
                  <a:pt x="1115933" y="3114056"/>
                  <a:pt x="942639" y="3031477"/>
                  <a:pt x="667514" y="3108003"/>
                </a:cubicBezTo>
                <a:cubicBezTo>
                  <a:pt x="392389" y="3184529"/>
                  <a:pt x="148206" y="3077738"/>
                  <a:pt x="0" y="3108003"/>
                </a:cubicBezTo>
                <a:cubicBezTo>
                  <a:pt x="-38511" y="2998015"/>
                  <a:pt x="61830" y="2747528"/>
                  <a:pt x="0" y="2558922"/>
                </a:cubicBezTo>
                <a:cubicBezTo>
                  <a:pt x="-61830" y="2370316"/>
                  <a:pt x="55197" y="2145362"/>
                  <a:pt x="0" y="2009842"/>
                </a:cubicBezTo>
                <a:cubicBezTo>
                  <a:pt x="-55197" y="1874322"/>
                  <a:pt x="39796" y="1653719"/>
                  <a:pt x="0" y="1429681"/>
                </a:cubicBezTo>
                <a:cubicBezTo>
                  <a:pt x="-39796" y="1205643"/>
                  <a:pt x="50426" y="1152982"/>
                  <a:pt x="0" y="942761"/>
                </a:cubicBezTo>
                <a:cubicBezTo>
                  <a:pt x="-50426" y="732540"/>
                  <a:pt x="95832" y="302357"/>
                  <a:pt x="0" y="0"/>
                </a:cubicBezTo>
                <a:close/>
              </a:path>
            </a:pathLst>
          </a:cu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fr-FR"/>
          </a:p>
        </p:txBody>
      </p:sp>
      <p:sp>
        <p:nvSpPr>
          <p:cNvPr id="19" name="ZoneTexte 1" hidden="0"/>
          <p:cNvSpPr txBox="1"/>
          <p:nvPr isPhoto="0" userDrawn="0"/>
        </p:nvSpPr>
        <p:spPr bwMode="auto">
          <a:xfrm>
            <a:off x="3455893" y="4827493"/>
            <a:ext cx="2000457" cy="365795"/>
          </a:xfrm>
          <a:prstGeom prst="rect">
            <a:avLst/>
          </a:prstGeom>
          <a:noFill/>
        </p:spPr>
        <p:txBody>
          <a:bodyPr wrap="none" rtlCol="0">
            <a:spAutoFit/>
          </a:bodyPr>
          <a:lstStyle/>
          <a:p>
            <a:pPr>
              <a:defRPr/>
            </a:pPr>
            <a:r>
              <a:rPr lang="fr-FR" i="1"/>
              <a:t>Notre zone d’action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4" name="Titre 1" hidden="0"/>
          <p:cNvSpPr>
            <a:spLocks noGrp="1"/>
          </p:cNvSpPr>
          <p:nvPr isPhoto="0" userDrawn="0">
            <p:ph type="title" hasCustomPrompt="0"/>
          </p:nvPr>
        </p:nvSpPr>
        <p:spPr bwMode="auto">
          <a:xfrm>
            <a:off x="4965430" y="629266"/>
            <a:ext cx="6586490" cy="1676603"/>
          </a:xfrm>
        </p:spPr>
        <p:txBody>
          <a:bodyPr>
            <a:normAutofit/>
          </a:bodyPr>
          <a:lstStyle/>
          <a:p>
            <a:pPr>
              <a:defRPr/>
            </a:pPr>
            <a:r>
              <a:rPr lang="fr-FR" sz="5400"/>
              <a:t>Nos valeurs</a:t>
            </a:r>
            <a:endParaRPr/>
          </a:p>
        </p:txBody>
      </p:sp>
      <p:pic>
        <p:nvPicPr>
          <p:cNvPr id="5" name="Picture 5" hidden="0"/>
          <p:cNvPicPr>
            <a:picLocks noChangeAspect="1"/>
          </p:cNvPicPr>
          <p:nvPr isPhoto="0" userDrawn="0"/>
        </p:nvPicPr>
        <p:blipFill>
          <a:blip r:embed="rId2"/>
          <a:stretch/>
        </p:blipFill>
        <p:spPr bwMode="auto">
          <a:xfrm>
            <a:off x="20" y="10"/>
            <a:ext cx="4635571" cy="6857990"/>
          </a:xfrm>
          <a:prstGeom prst="rect">
            <a:avLst/>
          </a:prstGeom>
          <a:effectLst/>
        </p:spPr>
      </p:pic>
      <p:grpSp>
        <p:nvGrpSpPr>
          <p:cNvPr id="6" name="Espace réservé du contenu 2" hidden="0"/>
          <p:cNvGrpSpPr/>
          <p:nvPr isPhoto="0" userDrawn="0"/>
        </p:nvGrpSpPr>
        <p:grpSpPr bwMode="auto">
          <a:xfrm>
            <a:off x="4965431" y="1988840"/>
            <a:ext cx="7035225" cy="4536504"/>
            <a:chOff x="0" y="0"/>
            <a:chExt cx="7035225" cy="4536504"/>
          </a:xfrm>
        </p:grpSpPr>
        <p:sp>
          <p:nvSpPr>
            <p:cNvPr id="7" name="" hidden="0"/>
            <p:cNvSpPr/>
            <p:nvPr isPhoto="0" userDrawn="0"/>
          </p:nvSpPr>
          <p:spPr bwMode="auto">
            <a:xfrm>
              <a:off x="0" y="36274"/>
              <a:ext cx="7035225" cy="551655"/>
            </a:xfrm>
            <a:prstGeom prst="roundRect">
              <a:avLst>
                <a:gd name="adj" fmla="val 16667"/>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p:spPr>
          <p:style>
            <a:lnRef idx="2">
              <a:srgbClr val="000000"/>
            </a:lnRef>
            <a:fillRef idx="1">
              <a:srgbClr val="000000"/>
            </a:fillRef>
            <a:effectRef idx="0">
              <a:srgbClr val="000000"/>
            </a:effectRef>
            <a:fontRef idx="minor">
              <a:schemeClr val="lt1"/>
            </a:fontRef>
          </p:style>
          <p:txBody>
            <a:bodyPr spcFirstLastPara="0" vert="horz" wrap="square" lIns="87630" tIns="87630" rIns="87630" bIns="87630" numCol="1" spcCol="1270" anchor="ctr" anchorCtr="0">
              <a:noAutofit/>
            </a:bodyPr>
            <a:lstStyle/>
            <a:p>
              <a:pPr marL="0" lvl="0" indent="0" algn="l" defTabSz="1022350">
                <a:lnSpc>
                  <a:spcPct val="90000"/>
                </a:lnSpc>
                <a:spcBef>
                  <a:spcPts val="0"/>
                </a:spcBef>
                <a:spcAft>
                  <a:spcPts val="0"/>
                </a:spcAft>
                <a:buNone/>
                <a:defRPr/>
              </a:pPr>
              <a:r>
                <a:rPr lang="fr-FR" sz="2300"/>
                <a:t>Partager</a:t>
              </a:r>
              <a:endParaRPr lang="en-US" sz="2300"/>
            </a:p>
          </p:txBody>
        </p:sp>
        <p:sp>
          <p:nvSpPr>
            <p:cNvPr id="8" name="" hidden="0"/>
            <p:cNvSpPr/>
            <p:nvPr isPhoto="0" userDrawn="0"/>
          </p:nvSpPr>
          <p:spPr bwMode="auto">
            <a:xfrm>
              <a:off x="0" y="587929"/>
              <a:ext cx="7035225" cy="571320"/>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23368" tIns="29210" rIns="163576" bIns="29210" numCol="1" spcCol="1270" anchor="t" anchorCtr="0">
              <a:noAutofit/>
            </a:bodyPr>
            <a:lstStyle/>
            <a:p>
              <a:pPr marL="171450" lvl="1" indent="-171450" algn="l" defTabSz="800100">
                <a:lnSpc>
                  <a:spcPct val="90000"/>
                </a:lnSpc>
                <a:spcBef>
                  <a:spcPts val="0"/>
                </a:spcBef>
                <a:spcAft>
                  <a:spcPts val="0"/>
                </a:spcAft>
                <a:buFontTx/>
                <a:buChar char="*"/>
                <a:defRPr/>
              </a:pPr>
              <a:r>
                <a:rPr lang="fr-FR" sz="1800"/>
                <a:t>Transmission, Faire Ensemble, Découvrir, Partager ses outils, Conseiller, Inclure, …</a:t>
              </a:r>
              <a:endParaRPr lang="en-US" sz="1800"/>
            </a:p>
          </p:txBody>
        </p:sp>
        <p:sp>
          <p:nvSpPr>
            <p:cNvPr id="9" name="" hidden="0"/>
            <p:cNvSpPr/>
            <p:nvPr isPhoto="0" userDrawn="0"/>
          </p:nvSpPr>
          <p:spPr bwMode="auto">
            <a:xfrm>
              <a:off x="0" y="1159249"/>
              <a:ext cx="7035225" cy="551655"/>
            </a:xfrm>
            <a:prstGeom prst="roundRect">
              <a:avLst>
                <a:gd name="adj" fmla="val 16667"/>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p:spPr>
          <p:style>
            <a:lnRef idx="2">
              <a:srgbClr val="000000"/>
            </a:lnRef>
            <a:fillRef idx="1">
              <a:srgbClr val="000000"/>
            </a:fillRef>
            <a:effectRef idx="0">
              <a:srgbClr val="000000"/>
            </a:effectRef>
            <a:fontRef idx="minor">
              <a:schemeClr val="lt1"/>
            </a:fontRef>
          </p:style>
          <p:txBody>
            <a:bodyPr spcFirstLastPara="0" vert="horz" wrap="square" lIns="87630" tIns="87630" rIns="87630" bIns="87630" numCol="1" spcCol="1270" anchor="ctr" anchorCtr="0">
              <a:noAutofit/>
            </a:bodyPr>
            <a:lstStyle/>
            <a:p>
              <a:pPr marL="0" lvl="0" indent="0" algn="l" defTabSz="1022350">
                <a:lnSpc>
                  <a:spcPct val="90000"/>
                </a:lnSpc>
                <a:spcBef>
                  <a:spcPts val="0"/>
                </a:spcBef>
                <a:spcAft>
                  <a:spcPts val="0"/>
                </a:spcAft>
                <a:buNone/>
                <a:defRPr/>
              </a:pPr>
              <a:r>
                <a:rPr lang="fr-FR" sz="2300" b="1"/>
                <a:t>Faire</a:t>
              </a:r>
              <a:endParaRPr lang="en-US" sz="2300"/>
            </a:p>
          </p:txBody>
        </p:sp>
        <p:sp>
          <p:nvSpPr>
            <p:cNvPr id="10" name="" hidden="0"/>
            <p:cNvSpPr/>
            <p:nvPr isPhoto="0" userDrawn="0"/>
          </p:nvSpPr>
          <p:spPr bwMode="auto">
            <a:xfrm>
              <a:off x="0" y="1710904"/>
              <a:ext cx="7035225" cy="1856790"/>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23368" tIns="29210" rIns="163576" bIns="29210" numCol="1" spcCol="1270" anchor="t" anchorCtr="0">
              <a:noAutofit/>
            </a:bodyPr>
            <a:lstStyle/>
            <a:p>
              <a:pPr marL="171450" lvl="1" indent="-171450" algn="l" defTabSz="800100">
                <a:lnSpc>
                  <a:spcPct val="90000"/>
                </a:lnSpc>
                <a:spcBef>
                  <a:spcPts val="0"/>
                </a:spcBef>
                <a:spcAft>
                  <a:spcPts val="0"/>
                </a:spcAft>
                <a:buFontTx/>
                <a:buChar char="*"/>
                <a:defRPr/>
              </a:pPr>
              <a:r>
                <a:rPr lang="fr-FR" sz="1800"/>
                <a:t>Démonter, Connecter, Détordre, Assembler, Souder, Percer, Coller, Cheviller, Limer, Colmater, Nouer, Remonter, Agrafer, Resserrer, </a:t>
              </a:r>
              <a:r>
                <a:rPr lang="fr-FR" sz="1800"/>
                <a:t>Agrader</a:t>
              </a:r>
              <a:r>
                <a:rPr lang="fr-FR" sz="1800"/>
                <a:t>, Nettoyer, Repriser, </a:t>
              </a:r>
              <a:r>
                <a:rPr lang="fr-FR" sz="1800" i="1"/>
                <a:t>Fabriquer</a:t>
              </a:r>
              <a:r>
                <a:rPr lang="fr-FR" sz="1800"/>
                <a:t>, Redresser, Raboter, Lubrifier, Reconstruire, Revisser, Écouter, Retendre, Couper, Jointer, Clouer, Recoller, Recoller, Recoudre, Boucher, Collaborer, Discuter, Riveter, Amalgamer, Substituer, Rattacher, </a:t>
              </a:r>
              <a:r>
                <a:rPr lang="fr-FR" sz="1800"/>
                <a:t>Patcher</a:t>
              </a:r>
              <a:r>
                <a:rPr lang="fr-FR" sz="1800"/>
                <a:t>, Transformer, Compenser, ..., </a:t>
              </a:r>
              <a:r>
                <a:rPr lang="fr-FR" sz="1800" b="1"/>
                <a:t>Réparer</a:t>
              </a:r>
              <a:endParaRPr lang="en-US" sz="1800"/>
            </a:p>
          </p:txBody>
        </p:sp>
        <p:sp>
          <p:nvSpPr>
            <p:cNvPr id="11" name="" hidden="0"/>
            <p:cNvSpPr/>
            <p:nvPr isPhoto="0" userDrawn="0"/>
          </p:nvSpPr>
          <p:spPr bwMode="auto">
            <a:xfrm>
              <a:off x="0" y="3567694"/>
              <a:ext cx="7035225" cy="551655"/>
            </a:xfrm>
            <a:prstGeom prst="roundRect">
              <a:avLst>
                <a:gd name="adj" fmla="val 16667"/>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p:spPr>
          <p:style>
            <a:lnRef idx="2">
              <a:srgbClr val="000000"/>
            </a:lnRef>
            <a:fillRef idx="1">
              <a:srgbClr val="000000"/>
            </a:fillRef>
            <a:effectRef idx="0">
              <a:srgbClr val="000000"/>
            </a:effectRef>
            <a:fontRef idx="minor">
              <a:schemeClr val="lt1"/>
            </a:fontRef>
          </p:style>
          <p:txBody>
            <a:bodyPr spcFirstLastPara="0" vert="horz" wrap="square" lIns="87630" tIns="87630" rIns="87630" bIns="87630" numCol="1" spcCol="1270" anchor="ctr" anchorCtr="0">
              <a:noAutofit/>
            </a:bodyPr>
            <a:lstStyle/>
            <a:p>
              <a:pPr marL="0" lvl="0" indent="0" algn="l" defTabSz="1022350">
                <a:lnSpc>
                  <a:spcPct val="90000"/>
                </a:lnSpc>
                <a:spcBef>
                  <a:spcPts val="0"/>
                </a:spcBef>
                <a:spcAft>
                  <a:spcPts val="0"/>
                </a:spcAft>
                <a:buNone/>
                <a:defRPr/>
              </a:pPr>
              <a:r>
                <a:rPr lang="fr-FR" sz="2300"/>
                <a:t>Apprendre</a:t>
              </a:r>
              <a:endParaRPr lang="en-US" sz="2300"/>
            </a:p>
          </p:txBody>
        </p:sp>
        <p:sp>
          <p:nvSpPr>
            <p:cNvPr id="12" name="" hidden="0"/>
            <p:cNvSpPr/>
            <p:nvPr isPhoto="0" userDrawn="0"/>
          </p:nvSpPr>
          <p:spPr bwMode="auto">
            <a:xfrm>
              <a:off x="0" y="4119349"/>
              <a:ext cx="7035225" cy="380880"/>
            </a:xfrm>
            <a:prstGeom prst="rect">
              <a:avLst/>
            </a:prstGeom>
            <a:noFill/>
            <a:ln>
              <a:noFill/>
            </a:ln>
            <a:effectLst/>
          </p:spPr>
          <p:style>
            <a:lnRef idx="0">
              <a:srgbClr val="000000"/>
            </a:lnRef>
            <a:fillRef idx="0">
              <a:srgbClr val="000000"/>
            </a:fillRef>
            <a:effectRef idx="0">
              <a:srgbClr val="000000"/>
            </a:effectRef>
            <a:fontRef idx="minor"/>
          </p:style>
          <p:txBody>
            <a:bodyPr spcFirstLastPara="0" vert="horz" wrap="square" lIns="223368" tIns="29210" rIns="163576" bIns="29210" numCol="1" spcCol="1270" anchor="t" anchorCtr="0">
              <a:noAutofit/>
            </a:bodyPr>
            <a:lstStyle/>
            <a:p>
              <a:pPr marL="171450" lvl="1" indent="-171450" algn="l" defTabSz="800100">
                <a:lnSpc>
                  <a:spcPct val="90000"/>
                </a:lnSpc>
                <a:spcBef>
                  <a:spcPts val="0"/>
                </a:spcBef>
                <a:spcAft>
                  <a:spcPts val="0"/>
                </a:spcAft>
                <a:buFontTx/>
                <a:buChar char="*"/>
                <a:defRPr/>
              </a:pPr>
              <a:r>
                <a:rPr lang="fr-FR" sz="1800" b="1"/>
                <a:t>Continuer à se Former</a:t>
              </a:r>
              <a:endParaRPr lang="en-US" sz="1800" b="1"/>
            </a:p>
          </p:txBody>
        </p:sp>
      </p:gr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ONLYOFFICE/6.4.0.121</Application>
  <DocSecurity>0</DocSecurity>
  <PresentationFormat>Grand écran</PresentationFormat>
  <Paragraphs>0</Paragraphs>
  <Slides>9</Slides>
  <Notes>9</Notes>
  <HiddenSlides>0</HiddenSlides>
  <MMClips>2</MMClips>
  <ScaleCrop>0</ScaleCrop>
  <HeadingPairs>
    <vt:vector size="4" baseType="variant">
      <vt:variant>
        <vt:lpstr>Theme</vt:lpstr>
      </vt:variant>
      <vt:variant>
        <vt:i4>1</vt:i4>
      </vt:variant>
      <vt:variant>
        <vt:lpstr>Slide Titles</vt:lpstr>
      </vt:variant>
      <vt:variant>
        <vt:i4>9</vt:i4>
      </vt:variant>
    </vt:vector>
  </HeadingPairs>
  <TitlesOfParts>
    <vt:vector size="10" baseType="lpstr">
      <vt:lpstr>Theme 1</vt:lpstr>
      <vt:lpstr>Slide 1</vt:lpstr>
      <vt:lpstr>Slide 2</vt:lpstr>
      <vt:lpstr>Slide 3</vt:lpstr>
      <vt:lpstr>Slide 4</vt:lpstr>
      <vt:lpstr>Slide 5</vt:lpstr>
      <vt:lpstr>Slide 6</vt:lpstr>
      <vt:lpstr>Slide 7</vt:lpstr>
      <vt:lpstr>Slide 8</vt:lpstr>
      <vt:lpstr>Slide 9</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Ateliers Développement Durable</dc:title>
  <dc:subject/>
  <dc:creator>Jean Senellart</dc:creator>
  <cp:keywords/>
  <dc:description/>
  <dc:identifier/>
  <dc:language/>
  <cp:lastModifiedBy>William Fauveau</cp:lastModifiedBy>
  <cp:revision>24</cp:revision>
  <dcterms:created xsi:type="dcterms:W3CDTF">2021-06-14T14:15:43Z</dcterms:created>
  <dcterms:modified xsi:type="dcterms:W3CDTF">2021-09-27T20:15:12Z</dcterms:modified>
  <cp:category/>
  <cp:contentStatus/>
  <cp:version/>
</cp:coreProperties>
</file>