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6" r:id="rId9"/>
    <p:sldId id="265" r:id="rId10"/>
    <p:sldId id="267" r:id="rId11"/>
    <p:sldId id="272" r:id="rId12"/>
    <p:sldId id="264" r:id="rId13"/>
    <p:sldId id="259" r:id="rId14"/>
    <p:sldId id="268" r:id="rId15"/>
    <p:sldId id="270" r:id="rId16"/>
    <p:sldId id="269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04E3-AC0F-45D7-AD4C-5D3FAC4917ED}" type="datetimeFigureOut">
              <a:rPr lang="fr-FR" smtClean="0"/>
              <a:pPr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AE63-FF92-4221-9F71-EDE7593086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Framework AOP pour .Net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Tisse</a:t>
            </a:r>
          </a:p>
          <a:p>
            <a:pPr lvl="1"/>
            <a:r>
              <a:rPr lang="fr-FR" dirty="0" smtClean="0"/>
              <a:t>Les méthodes</a:t>
            </a:r>
          </a:p>
          <a:p>
            <a:pPr lvl="1"/>
            <a:r>
              <a:rPr lang="fr-FR" dirty="0" smtClean="0"/>
              <a:t>Les instructions</a:t>
            </a:r>
          </a:p>
          <a:p>
            <a:pPr lvl="1"/>
            <a:r>
              <a:rPr lang="fr-FR" dirty="0" smtClean="0"/>
              <a:t>Les paramètres</a:t>
            </a:r>
          </a:p>
          <a:p>
            <a:r>
              <a:rPr lang="fr-FR" dirty="0" smtClean="0"/>
              <a:t>Intercepte :</a:t>
            </a:r>
          </a:p>
          <a:p>
            <a:pPr lvl="1"/>
            <a:r>
              <a:rPr lang="fr-FR" dirty="0" smtClean="0"/>
              <a:t>Avant la méthode</a:t>
            </a:r>
          </a:p>
          <a:p>
            <a:pPr lvl="1"/>
            <a:r>
              <a:rPr lang="fr-FR" dirty="0" smtClean="0"/>
              <a:t>Après la méthode</a:t>
            </a:r>
          </a:p>
          <a:p>
            <a:pPr lvl="1"/>
            <a:r>
              <a:rPr lang="fr-FR" dirty="0" smtClean="0"/>
              <a:t>Les exceptions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OnFinally</a:t>
            </a:r>
            <a:endParaRPr lang="fr-F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</a:t>
            </a:r>
            <a:r>
              <a:rPr lang="fr-FR" dirty="0" smtClean="0"/>
              <a:t>de dépendances à l’exécution</a:t>
            </a:r>
          </a:p>
          <a:p>
            <a:endParaRPr lang="fr-FR" dirty="0" smtClean="0"/>
          </a:p>
          <a:p>
            <a:r>
              <a:rPr lang="fr-FR" dirty="0" smtClean="0"/>
              <a:t>Certaines </a:t>
            </a:r>
            <a:r>
              <a:rPr lang="fr-FR" dirty="0" smtClean="0"/>
              <a:t>infos non dispo à l’exécution</a:t>
            </a:r>
          </a:p>
          <a:p>
            <a:endParaRPr lang="fr-FR" dirty="0" smtClean="0"/>
          </a:p>
          <a:p>
            <a:r>
              <a:rPr lang="fr-FR" dirty="0" smtClean="0"/>
              <a:t>Définition </a:t>
            </a:r>
            <a:r>
              <a:rPr lang="fr-FR" dirty="0" smtClean="0"/>
              <a:t>des greffons et du tissage simple</a:t>
            </a:r>
          </a:p>
        </p:txBody>
      </p:sp>
    </p:spTree>
    <p:extLst>
      <p:ext uri="{BB962C8B-B14F-4D97-AF65-F5344CB8AC3E}">
        <p14:creationId xmlns:p14="http://schemas.microsoft.com/office/powerpoint/2010/main" val="304333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9800" dirty="0" smtClean="0"/>
              <a:t>Problématique :</a:t>
            </a: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"name must not be null"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Logger</a:t>
            </a:r>
            <a:r>
              <a:rPr lang="en-US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"Create a person : "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currentUser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IsAdmin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"must be admin"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var transaction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CreateTransaction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personDao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Commit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transaction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RollBack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dirty="0" smtClean="0"/>
          </a:p>
          <a:p>
            <a:endParaRPr lang="fr-FR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4100" dirty="0" smtClean="0"/>
              <a:t>Avec </a:t>
            </a:r>
            <a:r>
              <a:rPr lang="fr-FR" sz="4100" dirty="0" err="1" smtClean="0"/>
              <a:t>NetAspet</a:t>
            </a:r>
            <a:r>
              <a:rPr lang="fr-FR" sz="4100" dirty="0" smtClean="0"/>
              <a:t> :</a:t>
            </a:r>
          </a:p>
          <a:p>
            <a:pPr>
              <a:buNone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Loggable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Transactional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MustBeAdmin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9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9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CreatePerson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NotNull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9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29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personDao</a:t>
            </a:r>
            <a:r>
              <a:rPr lang="fr-FR" sz="29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29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r-FR" sz="29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29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29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29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100" dirty="0" smtClean="0"/>
              <a:t>L’aspect </a:t>
            </a:r>
            <a:r>
              <a:rPr lang="fr-FR" sz="4100" dirty="0" err="1" smtClean="0"/>
              <a:t>Loggable</a:t>
            </a:r>
            <a:r>
              <a:rPr lang="fr-FR" sz="4100" dirty="0" smtClean="0"/>
              <a:t>:</a:t>
            </a:r>
          </a:p>
          <a:p>
            <a:pPr>
              <a:buNone/>
            </a:pPr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LoggableAttribute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Attribute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fr-FR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NetAspectAttribute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BeforeMethod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MethodBase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method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parameters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Logger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"{0} : {1}"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Join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","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parameters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Select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fr-FR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()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Mettre un aspect sur :</a:t>
            </a:r>
          </a:p>
          <a:p>
            <a:pPr lvl="1"/>
            <a:r>
              <a:rPr lang="fr-FR" dirty="0" smtClean="0"/>
              <a:t>Les paramètres des méthodes</a:t>
            </a:r>
          </a:p>
          <a:p>
            <a:pPr lvl="1"/>
            <a:r>
              <a:rPr lang="fr-FR" dirty="0" smtClean="0"/>
              <a:t>Les appels à des méthodes/</a:t>
            </a:r>
            <a:r>
              <a:rPr lang="fr-FR" dirty="0" err="1" smtClean="0"/>
              <a:t>fields</a:t>
            </a:r>
            <a:r>
              <a:rPr lang="fr-FR" dirty="0" smtClean="0"/>
              <a:t>/constructeurs</a:t>
            </a:r>
          </a:p>
          <a:p>
            <a:pPr lvl="1"/>
            <a:r>
              <a:rPr lang="fr-FR" dirty="0" smtClean="0"/>
              <a:t>Les méthodes/constructeurs</a:t>
            </a:r>
          </a:p>
          <a:p>
            <a:r>
              <a:rPr lang="fr-FR" dirty="0" smtClean="0"/>
              <a:t>Récupérer des informations comme</a:t>
            </a:r>
          </a:p>
          <a:p>
            <a:pPr lvl="1"/>
            <a:r>
              <a:rPr lang="fr-FR" dirty="0" smtClean="0"/>
              <a:t>La méthode</a:t>
            </a:r>
          </a:p>
          <a:p>
            <a:pPr lvl="1"/>
            <a:r>
              <a:rPr lang="fr-FR" dirty="0" smtClean="0"/>
              <a:t>Les paramètres</a:t>
            </a:r>
          </a:p>
          <a:p>
            <a:pPr lvl="1"/>
            <a:r>
              <a:rPr lang="fr-FR" dirty="0" smtClean="0"/>
              <a:t>Infos du fichier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L’état actuel</a:t>
            </a:r>
          </a:p>
          <a:p>
            <a:pPr lvl="1"/>
            <a:r>
              <a:rPr lang="fr-FR" dirty="0" smtClean="0"/>
              <a:t>Fonctionnellement complet à 95%</a:t>
            </a:r>
          </a:p>
          <a:p>
            <a:pPr lvl="1"/>
            <a:r>
              <a:rPr lang="fr-FR" dirty="0" smtClean="0"/>
              <a:t>Peu de doc</a:t>
            </a:r>
          </a:p>
          <a:p>
            <a:r>
              <a:rPr lang="fr-FR" dirty="0" smtClean="0"/>
              <a:t>La suite :</a:t>
            </a:r>
          </a:p>
          <a:p>
            <a:pPr lvl="1"/>
            <a:r>
              <a:rPr lang="fr-FR" dirty="0" err="1" smtClean="0"/>
              <a:t>Refactoring</a:t>
            </a:r>
            <a:r>
              <a:rPr lang="fr-FR" dirty="0" smtClean="0"/>
              <a:t> des tests</a:t>
            </a:r>
          </a:p>
          <a:p>
            <a:pPr lvl="1"/>
            <a:r>
              <a:rPr lang="fr-FR" dirty="0" smtClean="0"/>
              <a:t>Terminer le fonctionnel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-in Visual Studio</a:t>
            </a:r>
          </a:p>
          <a:p>
            <a:pPr lvl="1"/>
            <a:r>
              <a:rPr lang="fr-FR" dirty="0" smtClean="0"/>
              <a:t>Documentation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AOP ?</a:t>
            </a:r>
          </a:p>
          <a:p>
            <a:endParaRPr lang="fr-FR" dirty="0" smtClean="0"/>
          </a:p>
          <a:p>
            <a:r>
              <a:rPr lang="fr-FR" dirty="0" smtClean="0"/>
              <a:t>Présentation </a:t>
            </a:r>
            <a:r>
              <a:rPr lang="fr-FR" dirty="0" smtClean="0"/>
              <a:t>de </a:t>
            </a:r>
            <a:r>
              <a:rPr lang="fr-FR" dirty="0" err="1" smtClean="0"/>
              <a:t>NetAspect</a:t>
            </a:r>
            <a:endParaRPr lang="fr-FR" dirty="0" smtClean="0"/>
          </a:p>
          <a:p>
            <a:endParaRPr lang="fr-FR" dirty="0" smtClean="0"/>
          </a:p>
          <a:p>
            <a:r>
              <a:rPr lang="fr-FR" smtClean="0"/>
              <a:t>Exemple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suite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Traiter séparément des préoccupations transverses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Authentification</a:t>
            </a:r>
          </a:p>
          <a:p>
            <a:pPr lvl="1"/>
            <a:r>
              <a:rPr lang="fr-FR" dirty="0" smtClean="0"/>
              <a:t>Transactions</a:t>
            </a:r>
          </a:p>
          <a:p>
            <a:pPr lvl="1"/>
            <a:r>
              <a:rPr lang="fr-FR" dirty="0" err="1" smtClean="0"/>
              <a:t>Etc</a:t>
            </a: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9800" dirty="0" smtClean="0"/>
              <a:t>Problématique :</a:t>
            </a: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r-FR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"name must not be null"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Logger</a:t>
            </a:r>
            <a:r>
              <a:rPr lang="en-US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"Create a person : "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currentUser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IsAdmin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5600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"must be admin"</a:t>
            </a:r>
            <a:r>
              <a:rPr lang="en-US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var transaction 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CreateTransaction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personDao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Create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r-FR" sz="5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Person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Commit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transaction</a:t>
            </a:r>
            <a:r>
              <a:rPr lang="fr-FR" sz="56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56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RollBack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56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throw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fr-FR" sz="5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r-FR" sz="5600" dirty="0" smtClean="0"/>
          </a:p>
          <a:p>
            <a:endParaRPr lang="fr-FR" sz="5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de l’aspect</a:t>
            </a:r>
          </a:p>
          <a:p>
            <a:r>
              <a:rPr lang="fr-FR" dirty="0" smtClean="0"/>
              <a:t>Développement du code métier</a:t>
            </a:r>
          </a:p>
          <a:p>
            <a:r>
              <a:rPr lang="fr-FR" dirty="0" smtClean="0"/>
              <a:t>Définitions des points de jonctions</a:t>
            </a:r>
          </a:p>
          <a:p>
            <a:r>
              <a:rPr lang="fr-FR" dirty="0" smtClean="0"/>
              <a:t>Après compilation (ou à l’</a:t>
            </a:r>
            <a:r>
              <a:rPr lang="fr-FR" dirty="0" err="1" smtClean="0"/>
              <a:t>éxécution</a:t>
            </a:r>
            <a:r>
              <a:rPr lang="fr-FR" dirty="0" smtClean="0"/>
              <a:t>) tissage de l’aspect avec le code métier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59632" y="2348880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métier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259632" y="3861048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aspect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23928" y="3140968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IL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771800" y="2996952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</p:cNvCxnSpPr>
          <p:nvPr/>
        </p:nvCxnSpPr>
        <p:spPr>
          <a:xfrm flipV="1">
            <a:off x="2771800" y="3717032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724128" y="2132856"/>
            <a:ext cx="158417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Tisseur d’aspect</a:t>
            </a:r>
            <a:endParaRPr lang="fr-FR" dirty="0"/>
          </a:p>
        </p:txBody>
      </p:sp>
      <p:cxnSp>
        <p:nvCxnSpPr>
          <p:cNvPr id="24" name="Connecteur en angle 23"/>
          <p:cNvCxnSpPr>
            <a:endCxn id="22" idx="2"/>
          </p:cNvCxnSpPr>
          <p:nvPr/>
        </p:nvCxnSpPr>
        <p:spPr>
          <a:xfrm flipV="1">
            <a:off x="5076056" y="2590056"/>
            <a:ext cx="648072" cy="550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 flipV="1">
            <a:off x="5508104" y="2996952"/>
            <a:ext cx="648072" cy="576064"/>
          </a:xfrm>
          <a:prstGeom prst="bentConnector3">
            <a:avLst>
              <a:gd name="adj1" fmla="val -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vocabulaire complexe :</a:t>
            </a:r>
          </a:p>
          <a:p>
            <a:pPr lvl="1"/>
            <a:r>
              <a:rPr lang="fr-FR" dirty="0" smtClean="0"/>
              <a:t>Aspect</a:t>
            </a:r>
          </a:p>
          <a:p>
            <a:pPr lvl="1"/>
            <a:r>
              <a:rPr lang="fr-FR" dirty="0" smtClean="0"/>
              <a:t>Greffon</a:t>
            </a:r>
          </a:p>
          <a:p>
            <a:pPr lvl="1"/>
            <a:r>
              <a:rPr lang="fr-FR" dirty="0" err="1" smtClean="0"/>
              <a:t>Pointcut</a:t>
            </a:r>
            <a:endParaRPr lang="fr-FR" dirty="0" smtClean="0"/>
          </a:p>
          <a:p>
            <a:pPr lvl="1"/>
            <a:r>
              <a:rPr lang="fr-FR" dirty="0" err="1" smtClean="0"/>
              <a:t>Joinpoint</a:t>
            </a:r>
            <a:endParaRPr lang="fr-FR" dirty="0" smtClean="0"/>
          </a:p>
          <a:p>
            <a:pPr lvl="1"/>
            <a:r>
              <a:rPr lang="fr-FR" dirty="0" smtClean="0"/>
              <a:t>Tissage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NetAspect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Open-Source</a:t>
            </a:r>
          </a:p>
          <a:p>
            <a:r>
              <a:rPr lang="fr-FR" dirty="0" smtClean="0"/>
              <a:t>C# .Net et Compact Framework</a:t>
            </a:r>
          </a:p>
          <a:p>
            <a:r>
              <a:rPr lang="fr-FR" dirty="0" smtClean="0"/>
              <a:t>500 tests</a:t>
            </a:r>
          </a:p>
          <a:p>
            <a:r>
              <a:rPr lang="fr-FR" dirty="0" smtClean="0"/>
              <a:t>32000 Lignes de code</a:t>
            </a:r>
          </a:p>
          <a:p>
            <a:r>
              <a:rPr lang="fr-FR" dirty="0" smtClean="0"/>
              <a:t>10 mois</a:t>
            </a:r>
          </a:p>
          <a:p>
            <a:r>
              <a:rPr lang="fr-FR" dirty="0" smtClean="0"/>
              <a:t>97% couverture de code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245</Words>
  <Application>Microsoft Office PowerPoint</Application>
  <PresentationFormat>Affichage à l'écran 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NetAspect</vt:lpstr>
      <vt:lpstr>Sommaire</vt:lpstr>
      <vt:lpstr>AOP</vt:lpstr>
      <vt:lpstr>AOP</vt:lpstr>
      <vt:lpstr>Mécanique</vt:lpstr>
      <vt:lpstr>Présentation PowerPoint</vt:lpstr>
      <vt:lpstr>AOP</vt:lpstr>
      <vt:lpstr>NetAspect</vt:lpstr>
      <vt:lpstr>Présentation</vt:lpstr>
      <vt:lpstr>Fonctionnalités</vt:lpstr>
      <vt:lpstr>Caractéristiques</vt:lpstr>
      <vt:lpstr>NetAspect</vt:lpstr>
      <vt:lpstr>NetAspect</vt:lpstr>
      <vt:lpstr>NetAspect</vt:lpstr>
      <vt:lpstr>Possibilités</vt:lpstr>
      <vt:lpstr>NetAspect</vt:lpstr>
      <vt:lpstr>Questions ?</vt:lpstr>
    </vt:vector>
  </TitlesOfParts>
  <Company>ACS-INC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NetAspect</dc:title>
  <dc:creator>Arnaud Sylvestre</dc:creator>
  <cp:lastModifiedBy>SWEET</cp:lastModifiedBy>
  <cp:revision>32</cp:revision>
  <dcterms:created xsi:type="dcterms:W3CDTF">2014-09-03T11:08:11Z</dcterms:created>
  <dcterms:modified xsi:type="dcterms:W3CDTF">2014-09-08T19:22:45Z</dcterms:modified>
</cp:coreProperties>
</file>