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sty P" userId="S::kirsty62596@ncsc.gov.uk::727459f7-0685-44a2-af00-0fe5542d774d" providerId="AD" clId="Web-{8790600F-C769-D712-32BB-34BC6869262B}"/>
    <pc:docChg chg="modSld">
      <pc:chgData name="Kirsty P" userId="S::kirsty62596@ncsc.gov.uk::727459f7-0685-44a2-af00-0fe5542d774d" providerId="AD" clId="Web-{8790600F-C769-D712-32BB-34BC6869262B}" dt="2019-03-24T08:11:39.646" v="3" actId="20577"/>
      <pc:docMkLst>
        <pc:docMk/>
      </pc:docMkLst>
      <pc:sldChg chg="modSp">
        <pc:chgData name="Kirsty P" userId="S::kirsty62596@ncsc.gov.uk::727459f7-0685-44a2-af00-0fe5542d774d" providerId="AD" clId="Web-{8790600F-C769-D712-32BB-34BC6869262B}" dt="2019-03-24T08:11:39.646" v="2" actId="20577"/>
        <pc:sldMkLst>
          <pc:docMk/>
          <pc:sldMk cId="3596483501" sldId="256"/>
        </pc:sldMkLst>
        <pc:spChg chg="mod">
          <ac:chgData name="Kirsty P" userId="S::kirsty62596@ncsc.gov.uk::727459f7-0685-44a2-af00-0fe5542d774d" providerId="AD" clId="Web-{8790600F-C769-D712-32BB-34BC6869262B}" dt="2019-03-24T08:11:39.646" v="2" actId="20577"/>
          <ac:spMkLst>
            <pc:docMk/>
            <pc:sldMk cId="3596483501" sldId="256"/>
            <ac:spMk id="3" creationId="{31727C5A-B0E9-8C42-80D7-649E631679B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660FE-0089-454D-AC73-09998BA68292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028EB-CE7E-D340-BB6B-E711A4E8D5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36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FB6C77-B6E5-4541-BDF4-608CB19EA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D9F56F-C39D-6143-B5D0-C8FA3D178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DEFB2F-614C-F640-B8F7-6DE04803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EC21-91F7-D241-AFEE-206C738E5EFC}" type="datetime1">
              <a:rPr lang="fr-CH" smtClean="0"/>
              <a:t>24.03.2019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3A1D06-A212-F64E-85B2-D191E8F1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5CF791-08F2-BF40-B980-68F409E5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1267-DEF8-B249-80E2-4AEC216052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03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AED9C-CBBE-9445-B887-875420E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FB5B42-B94A-544B-8F11-D19535FEE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D5A9F0-2A8F-8142-8EE8-5DE7A637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5094-031F-164D-97D8-517C5A5A7974}" type="datetime1">
              <a:rPr lang="fr-CH" smtClean="0"/>
              <a:t>24.03.2019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B31D40-CF3E-7042-AB58-55DC5CF6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477B58-CEDA-874C-916E-3AA25B76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1267-DEF8-B249-80E2-4AEC216052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21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E39D863-9A50-7645-A968-268866F2A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966A7D-D56B-1B41-9366-436A4A048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B46ED6-A6CB-1C47-8AF5-38420E80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982B-9EFF-C743-9BC0-C28785350A81}" type="datetime1">
              <a:rPr lang="fr-CH" smtClean="0"/>
              <a:t>24.03.2019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8AB2DC-D785-5D40-820E-42CD7A11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B79060-4C0D-D34A-A5B7-B40F52D1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1267-DEF8-B249-80E2-4AEC216052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88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49F1FB-E880-A443-9279-0397EBB7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69561-5244-F240-BC8E-6340F3641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A7E24F-811D-914E-B26E-AE7E27EFE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28FA-128D-AF43-9126-821E5726599A}" type="datetime1">
              <a:rPr lang="fr-CH" smtClean="0"/>
              <a:t>24.03.2019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887AF5-ADA1-684A-8252-F3814F99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CE99A7-7564-0B4F-9714-F96A9548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1267-DEF8-B249-80E2-4AEC216052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55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8EA0D0-A80E-1F42-A5C8-46B487CD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7C2F4F-0E31-9649-BF31-00D84AD17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B1BCD-4BD2-F44D-8EA6-6B35CD61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D11B-3BFF-0A4B-A62D-A4C10EFA83BD}" type="datetime1">
              <a:rPr lang="fr-CH" smtClean="0"/>
              <a:t>24.03.2019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98A903-C6E7-AD4B-88DB-AD6516B1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C5F769-127B-3540-8B6F-0BD83117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1267-DEF8-B249-80E2-4AEC216052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41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E1A61-0A6D-D947-B756-9B3C347C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602407-849F-3F44-B2A9-FFBCE7758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52CAEE-A9A8-BD43-AC8B-5039247F9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5C2C17-A378-BC4C-9832-D6414AD3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718F-E6EA-6D44-8D28-5438D1D07157}" type="datetime1">
              <a:rPr lang="fr-CH" smtClean="0"/>
              <a:t>24.03.2019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46E84B-46F5-E04C-B61F-7B298505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8F8652-B0AA-0349-ABE5-2A7A1095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1267-DEF8-B249-80E2-4AEC216052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59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6C46E-960E-434C-B8C8-105B361DD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56A849-9883-6D47-8139-03C308438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279641-E5B7-404A-B442-9676B7064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72F41C-0FE6-C145-9EF0-6857306DC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257938-5A9E-FA4C-B9E8-B95F7ADEF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409DFC7-AF2E-264D-9988-B290B3DF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8619-D999-C147-8EFC-BA65889A16A1}" type="datetime1">
              <a:rPr lang="fr-CH" smtClean="0"/>
              <a:t>24.03.2019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2D679A-9C15-8E4C-AE51-08020A7D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1410FB-1CBA-354D-B111-6A537B9E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1267-DEF8-B249-80E2-4AEC216052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69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BBABC-6067-1444-B0A7-9DD54C16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B037F5-099A-4B46-9DCC-69E2E4B1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F1B3-956B-7E4B-AC68-FF3ABD08C9AD}" type="datetime1">
              <a:rPr lang="fr-CH" smtClean="0"/>
              <a:t>24.03.2019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D298EF-62FA-3149-A3B0-98B40212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4904CF-7850-BA41-B7D6-C6032FDF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1267-DEF8-B249-80E2-4AEC216052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83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65D486-864F-6941-BAA8-E0F856BF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05A-C523-8C49-9156-51B447BE6C36}" type="datetime1">
              <a:rPr lang="fr-CH" smtClean="0"/>
              <a:t>24.03.2019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318ABEC-2A17-7340-BD0A-8728A52B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C12BDC-651D-B847-B541-280C6E4F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1267-DEF8-B249-80E2-4AEC216052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01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9808A-40B5-B24A-B4F9-FD3863238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580AA-AB3A-DD4E-B1C2-77EE2F71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D0FEC1-ABF3-1947-A695-2872C123A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B5BDFA-89E6-8F44-BAD4-6DC29252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0544-33AF-7843-9F79-773722BEAC65}" type="datetime1">
              <a:rPr lang="fr-CH" smtClean="0"/>
              <a:t>24.03.2019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D399A2-E74C-E148-B27D-D49D4FA4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576EC6-D803-ED4C-BAFF-12979741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1267-DEF8-B249-80E2-4AEC216052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86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D8D8A1-D2A6-2545-A19E-4704717E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158BC1-0561-6E45-9CDC-44DBCB96B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948564-3C8C-F744-93FD-0436AD08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C1D165-8D9D-A64C-9F96-C2A9FD62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B392-3C14-8148-9E1A-107CACAC9ED5}" type="datetime1">
              <a:rPr lang="fr-CH" smtClean="0"/>
              <a:t>24.03.2019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BACA01-45FD-5642-940A-92BE2ED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11820C-8FD7-3F43-89C4-4B553E1B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1267-DEF8-B249-80E2-4AEC216052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78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C9ED203-21F9-EC4D-B0BE-CE6A0E07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0C8DC2-0DD9-8147-80B7-F7D4E5A2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B6F2CB-3DD3-D84F-95E0-037445607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FC786-E5A6-4D4F-A586-537BB48079C1}" type="datetime1">
              <a:rPr lang="fr-CH" smtClean="0"/>
              <a:t>24.03.2019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FF9D3C-8F57-C345-A199-94F79391D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15DBC3-DF3B-5B4A-B248-8209C45A4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31267-DEF8-B249-80E2-4AEC216052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41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100333-479C-E043-8B50-10E2BEB03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Capabilities</a:t>
            </a:r>
            <a:r>
              <a:rPr lang="fr-FR" dirty="0"/>
              <a:t> and Limitations of </a:t>
            </a:r>
            <a:r>
              <a:rPr lang="fr-FR" dirty="0" err="1"/>
              <a:t>Endpoint</a:t>
            </a:r>
            <a:r>
              <a:rPr lang="fr-FR" dirty="0"/>
              <a:t> Security Solutions (CLESS)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727C5A-B0E9-8C42-80D7-649E631679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fr-FR" b="1" dirty="0"/>
              <a:t>IETF 104, Monday 25th of March 2019, Prague</a:t>
            </a:r>
          </a:p>
          <a:p>
            <a:r>
              <a:rPr lang="fr-FR" dirty="0"/>
              <a:t>Arnaud </a:t>
            </a:r>
            <a:r>
              <a:rPr lang="fr-FR" dirty="0" err="1"/>
              <a:t>Taddei</a:t>
            </a:r>
            <a:r>
              <a:rPr lang="fr-FR" dirty="0"/>
              <a:t> (Arnaud_Taddei@symantec.com)</a:t>
            </a:r>
            <a:endParaRPr lang="fr-FR" dirty="0">
              <a:cs typeface="Calibri"/>
            </a:endParaRPr>
          </a:p>
          <a:p>
            <a:r>
              <a:rPr lang="fr-FR" dirty="0" err="1"/>
              <a:t>Candid</a:t>
            </a:r>
            <a:r>
              <a:rPr lang="fr-FR" dirty="0"/>
              <a:t> </a:t>
            </a:r>
            <a:r>
              <a:rPr lang="fr-FR" dirty="0" err="1"/>
              <a:t>Wueest</a:t>
            </a:r>
            <a:r>
              <a:rPr lang="fr-FR" dirty="0"/>
              <a:t> (Candid_Wueest@symantec.com)</a:t>
            </a:r>
            <a:endParaRPr lang="fr-FR" dirty="0">
              <a:cs typeface="Calibri"/>
            </a:endParaRPr>
          </a:p>
          <a:p>
            <a:r>
              <a:rPr lang="fr-FR" dirty="0"/>
              <a:t>Kevin </a:t>
            </a:r>
            <a:r>
              <a:rPr lang="fr-FR" dirty="0" err="1"/>
              <a:t>Roundy</a:t>
            </a:r>
            <a:r>
              <a:rPr lang="fr-FR" dirty="0"/>
              <a:t> (Kevin_Roundy@symantec.com)</a:t>
            </a:r>
            <a:endParaRPr lang="fr-FR" dirty="0">
              <a:cs typeface="Calibri"/>
            </a:endParaRPr>
          </a:p>
          <a:p>
            <a:r>
              <a:rPr lang="fr-FR" dirty="0"/>
              <a:t>Dominique </a:t>
            </a:r>
            <a:r>
              <a:rPr lang="fr-FR" dirty="0" err="1"/>
              <a:t>Lazanski</a:t>
            </a:r>
            <a:r>
              <a:rPr lang="fr-FR" dirty="0"/>
              <a:t> (dml@lastpresslabel.com)</a:t>
            </a:r>
            <a:endParaRPr lang="fr-FR" dirty="0"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819628-8668-6748-AF47-85A41F0E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1267-DEF8-B249-80E2-4AEC2160521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48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2AECE-0353-B94E-8265-D7CAAFCF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to CLESS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F9CE09-8D0A-B54E-AEC6-E2CC419DD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/>
              <a:t>Why</a:t>
            </a:r>
            <a:r>
              <a:rPr lang="fr-FR" dirty="0"/>
              <a:t>? A gap in the « codification » of </a:t>
            </a:r>
            <a:r>
              <a:rPr lang="fr-FR" dirty="0" err="1"/>
              <a:t>endpoint</a:t>
            </a:r>
            <a:r>
              <a:rPr lang="fr-FR" dirty="0"/>
              <a:t> </a:t>
            </a:r>
            <a:r>
              <a:rPr lang="fr-FR" dirty="0" err="1"/>
              <a:t>security</a:t>
            </a:r>
            <a:r>
              <a:rPr lang="fr-FR" dirty="0"/>
              <a:t>?</a:t>
            </a:r>
          </a:p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now</a:t>
            </a:r>
            <a:r>
              <a:rPr lang="fr-FR" dirty="0"/>
              <a:t>? </a:t>
            </a:r>
            <a:r>
              <a:rPr lang="fr-FR" dirty="0" err="1"/>
              <a:t>Many</a:t>
            </a:r>
            <a:r>
              <a:rPr lang="fr-FR" dirty="0"/>
              <a:t>  « </a:t>
            </a:r>
            <a:r>
              <a:rPr lang="fr-FR" dirty="0" err="1"/>
              <a:t>environmental</a:t>
            </a:r>
            <a:r>
              <a:rPr lang="fr-FR" dirty="0"/>
              <a:t> » changes (</a:t>
            </a:r>
            <a:r>
              <a:rPr lang="fr-FR" dirty="0" err="1"/>
              <a:t>technical</a:t>
            </a:r>
            <a:r>
              <a:rPr lang="fr-FR" dirty="0"/>
              <a:t>, </a:t>
            </a:r>
            <a:r>
              <a:rPr lang="fr-FR" dirty="0" err="1"/>
              <a:t>regulations</a:t>
            </a:r>
            <a:r>
              <a:rPr lang="fr-FR" dirty="0"/>
              <a:t>, etc.)</a:t>
            </a:r>
          </a:p>
          <a:p>
            <a:r>
              <a:rPr lang="fr-FR" dirty="0" err="1"/>
              <a:t>What</a:t>
            </a:r>
            <a:r>
              <a:rPr lang="fr-FR" dirty="0"/>
              <a:t>?</a:t>
            </a:r>
          </a:p>
          <a:p>
            <a:pPr lvl="1"/>
            <a:r>
              <a:rPr lang="fr-FR" dirty="0"/>
              <a:t>In the long </a:t>
            </a:r>
            <a:r>
              <a:rPr lang="fr-FR" dirty="0" err="1"/>
              <a:t>term</a:t>
            </a:r>
            <a:r>
              <a:rPr lang="fr-FR" dirty="0"/>
              <a:t>, a full </a:t>
            </a:r>
            <a:r>
              <a:rPr lang="fr-FR" dirty="0" err="1"/>
              <a:t>review</a:t>
            </a:r>
            <a:r>
              <a:rPr lang="fr-FR" dirty="0"/>
              <a:t> of </a:t>
            </a:r>
            <a:r>
              <a:rPr lang="fr-FR" dirty="0" err="1"/>
              <a:t>endpoint</a:t>
            </a:r>
            <a:r>
              <a:rPr lang="fr-FR" dirty="0"/>
              <a:t> </a:t>
            </a:r>
            <a:r>
              <a:rPr lang="fr-FR" dirty="0" err="1"/>
              <a:t>security</a:t>
            </a:r>
            <a:r>
              <a:rPr lang="fr-FR" dirty="0"/>
              <a:t> in all </a:t>
            </a:r>
            <a:r>
              <a:rPr lang="fr-FR" dirty="0" err="1"/>
              <a:t>its</a:t>
            </a:r>
            <a:r>
              <a:rPr lang="fr-FR" dirty="0"/>
              <a:t> dimensions</a:t>
            </a:r>
          </a:p>
          <a:p>
            <a:pPr lvl="1"/>
            <a:r>
              <a:rPr lang="fr-FR" dirty="0" err="1"/>
              <a:t>Currently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started</a:t>
            </a:r>
            <a:r>
              <a:rPr lang="fr-FR" dirty="0"/>
              <a:t> </a:t>
            </a:r>
            <a:r>
              <a:rPr lang="fr-FR" dirty="0" err="1"/>
              <a:t>with</a:t>
            </a:r>
            <a:endParaRPr lang="fr-FR" dirty="0"/>
          </a:p>
          <a:p>
            <a:pPr lvl="2"/>
            <a:r>
              <a:rPr lang="fr-FR" dirty="0" err="1"/>
              <a:t>Endpoint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  <a:p>
            <a:pPr lvl="2"/>
            <a:r>
              <a:rPr lang="fr-FR" dirty="0" err="1"/>
              <a:t>Threat</a:t>
            </a:r>
            <a:r>
              <a:rPr lang="fr-FR" dirty="0"/>
              <a:t> </a:t>
            </a:r>
            <a:r>
              <a:rPr lang="fr-FR" dirty="0" err="1"/>
              <a:t>Landscape</a:t>
            </a:r>
            <a:endParaRPr lang="fr-FR" dirty="0"/>
          </a:p>
          <a:p>
            <a:pPr lvl="2"/>
            <a:r>
              <a:rPr lang="fr-FR" dirty="0" err="1"/>
              <a:t>Endpoint</a:t>
            </a:r>
            <a:r>
              <a:rPr lang="fr-FR" dirty="0"/>
              <a:t> </a:t>
            </a:r>
            <a:r>
              <a:rPr lang="fr-FR" dirty="0" err="1"/>
              <a:t>security</a:t>
            </a:r>
            <a:r>
              <a:rPr lang="fr-FR" dirty="0"/>
              <a:t> </a:t>
            </a:r>
            <a:r>
              <a:rPr lang="fr-FR" dirty="0" err="1"/>
              <a:t>capabilities</a:t>
            </a:r>
            <a:endParaRPr lang="fr-FR" dirty="0"/>
          </a:p>
          <a:p>
            <a:pPr lvl="2"/>
            <a:r>
              <a:rPr lang="fr-FR" dirty="0"/>
              <a:t>An </a:t>
            </a:r>
            <a:r>
              <a:rPr lang="fr-FR" dirty="0" err="1"/>
              <a:t>ideal</a:t>
            </a:r>
            <a:r>
              <a:rPr lang="fr-FR" dirty="0"/>
              <a:t> </a:t>
            </a:r>
            <a:r>
              <a:rPr lang="fr-FR" dirty="0" err="1"/>
              <a:t>endpoint</a:t>
            </a:r>
            <a:r>
              <a:rPr lang="fr-FR" dirty="0"/>
              <a:t> </a:t>
            </a:r>
            <a:r>
              <a:rPr lang="fr-FR" dirty="0" err="1"/>
              <a:t>security</a:t>
            </a:r>
            <a:r>
              <a:rPr lang="fr-FR" dirty="0"/>
              <a:t> </a:t>
            </a:r>
          </a:p>
          <a:p>
            <a:pPr lvl="2"/>
            <a:r>
              <a:rPr lang="fr-FR" dirty="0" err="1"/>
              <a:t>Defence</a:t>
            </a:r>
            <a:r>
              <a:rPr lang="fr-FR" dirty="0"/>
              <a:t> in </a:t>
            </a:r>
            <a:r>
              <a:rPr lang="fr-FR" dirty="0" err="1"/>
              <a:t>depth</a:t>
            </a:r>
            <a:endParaRPr lang="fr-FR" dirty="0"/>
          </a:p>
          <a:p>
            <a:pPr lvl="2"/>
            <a:r>
              <a:rPr lang="fr-FR" dirty="0" err="1"/>
              <a:t>Endpoint</a:t>
            </a:r>
            <a:r>
              <a:rPr lang="fr-FR" dirty="0"/>
              <a:t> </a:t>
            </a:r>
            <a:r>
              <a:rPr lang="fr-FR" dirty="0" err="1"/>
              <a:t>security</a:t>
            </a:r>
            <a:r>
              <a:rPr lang="fr-FR" dirty="0"/>
              <a:t> limitations</a:t>
            </a:r>
          </a:p>
          <a:p>
            <a:pPr lvl="2"/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production data </a:t>
            </a:r>
          </a:p>
          <a:p>
            <a:pPr lvl="2"/>
            <a:r>
              <a:rPr lang="fr-FR" dirty="0" err="1"/>
              <a:t>Regulations</a:t>
            </a:r>
            <a:r>
              <a:rPr lang="fr-FR" dirty="0"/>
              <a:t> aspects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7CF8EA-A765-3842-B03B-A6045F95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1267-DEF8-B249-80E2-4AEC2160521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70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864F8-A67A-6B49-8827-F8C06089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Lessons</a:t>
            </a:r>
            <a:r>
              <a:rPr lang="fr-FR" dirty="0"/>
              <a:t> </a:t>
            </a:r>
            <a:r>
              <a:rPr lang="fr-FR" dirty="0" err="1"/>
              <a:t>Learnt</a:t>
            </a:r>
            <a:r>
              <a:rPr lang="fr-FR" dirty="0"/>
              <a:t> </a:t>
            </a:r>
            <a:r>
              <a:rPr lang="fr-FR" dirty="0" err="1"/>
              <a:t>Already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E6CD4C-8BC1-4248-AAC7-35AE2A4EF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Much harder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initially</a:t>
            </a:r>
            <a:r>
              <a:rPr lang="fr-FR" dirty="0"/>
              <a:t> </a:t>
            </a:r>
            <a:r>
              <a:rPr lang="fr-FR" dirty="0" err="1"/>
              <a:t>thought</a:t>
            </a:r>
            <a:endParaRPr lang="fr-FR" dirty="0"/>
          </a:p>
          <a:p>
            <a:r>
              <a:rPr lang="fr-FR" dirty="0" err="1"/>
              <a:t>Couldn’t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satisfying</a:t>
            </a:r>
            <a:endParaRPr lang="fr-FR" dirty="0"/>
          </a:p>
          <a:p>
            <a:pPr lvl="1"/>
            <a:r>
              <a:rPr lang="fr-FR" dirty="0" err="1"/>
              <a:t>Threat</a:t>
            </a:r>
            <a:r>
              <a:rPr lang="fr-FR" dirty="0"/>
              <a:t> </a:t>
            </a:r>
            <a:r>
              <a:rPr lang="fr-FR" dirty="0" err="1"/>
              <a:t>Landscape</a:t>
            </a:r>
            <a:r>
              <a:rPr lang="fr-FR" dirty="0"/>
              <a:t> </a:t>
            </a:r>
            <a:r>
              <a:rPr lang="fr-FR" dirty="0" err="1"/>
              <a:t>methodology</a:t>
            </a:r>
            <a:r>
              <a:rPr lang="fr-FR" dirty="0"/>
              <a:t> for </a:t>
            </a:r>
            <a:r>
              <a:rPr lang="fr-FR" dirty="0" err="1"/>
              <a:t>endpoint</a:t>
            </a:r>
            <a:r>
              <a:rPr lang="fr-FR" dirty="0"/>
              <a:t> </a:t>
            </a:r>
            <a:r>
              <a:rPr lang="fr-FR" dirty="0" err="1"/>
              <a:t>security</a:t>
            </a:r>
            <a:endParaRPr lang="fr-FR" dirty="0"/>
          </a:p>
          <a:p>
            <a:pPr lvl="1"/>
            <a:r>
              <a:rPr lang="fr-FR" dirty="0" err="1"/>
              <a:t>Capabilities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and </a:t>
            </a:r>
            <a:r>
              <a:rPr lang="fr-FR" dirty="0" err="1"/>
              <a:t>methodology</a:t>
            </a:r>
            <a:r>
              <a:rPr lang="fr-FR" dirty="0"/>
              <a:t> for </a:t>
            </a:r>
            <a:r>
              <a:rPr lang="fr-FR" dirty="0" err="1"/>
              <a:t>endpoint</a:t>
            </a:r>
            <a:r>
              <a:rPr lang="fr-FR" dirty="0"/>
              <a:t> </a:t>
            </a:r>
            <a:r>
              <a:rPr lang="fr-FR" dirty="0" err="1"/>
              <a:t>security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DCB8E0-6932-994F-A3AF-779D0B3A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1267-DEF8-B249-80E2-4AEC2160521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37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98902-8B1C-D046-990D-13685C48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for Future </a:t>
            </a:r>
            <a:r>
              <a:rPr lang="fr-FR" dirty="0" err="1"/>
              <a:t>Development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90D224-0F87-984C-87E7-2F92513CB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Endpoint</a:t>
            </a:r>
            <a:r>
              <a:rPr lang="fr-FR" dirty="0"/>
              <a:t> </a:t>
            </a:r>
            <a:r>
              <a:rPr lang="fr-FR" dirty="0" err="1"/>
              <a:t>modeling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‘</a:t>
            </a:r>
            <a:r>
              <a:rPr lang="fr-FR" dirty="0" err="1"/>
              <a:t>UEs</a:t>
            </a:r>
            <a:r>
              <a:rPr lang="fr-FR" dirty="0"/>
              <a:t>’ and ‘Hosts’</a:t>
            </a:r>
          </a:p>
          <a:p>
            <a:pPr lvl="1"/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uniformity</a:t>
            </a:r>
            <a:r>
              <a:rPr lang="fr-FR" dirty="0"/>
              <a:t> </a:t>
            </a:r>
            <a:r>
              <a:rPr lang="fr-FR" dirty="0" err="1"/>
              <a:t>across</a:t>
            </a:r>
            <a:r>
              <a:rPr lang="fr-FR" dirty="0"/>
              <a:t> the document</a:t>
            </a:r>
          </a:p>
          <a:p>
            <a:r>
              <a:rPr lang="fr-FR" dirty="0" err="1"/>
              <a:t>Threat</a:t>
            </a:r>
            <a:r>
              <a:rPr lang="fr-FR" dirty="0"/>
              <a:t> </a:t>
            </a:r>
            <a:r>
              <a:rPr lang="fr-FR" dirty="0" err="1"/>
              <a:t>Landscape</a:t>
            </a:r>
            <a:r>
              <a:rPr lang="fr-FR" dirty="0"/>
              <a:t> </a:t>
            </a:r>
            <a:r>
              <a:rPr lang="fr-FR" dirty="0" err="1"/>
              <a:t>Methodology</a:t>
            </a:r>
            <a:endParaRPr lang="fr-FR" dirty="0"/>
          </a:p>
          <a:p>
            <a:pPr lvl="1"/>
            <a:r>
              <a:rPr lang="fr-FR" dirty="0" err="1"/>
              <a:t>Align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or fork </a:t>
            </a:r>
            <a:r>
              <a:rPr lang="fr-FR" dirty="0" err="1"/>
              <a:t>from</a:t>
            </a:r>
            <a:r>
              <a:rPr lang="fr-FR" dirty="0"/>
              <a:t> MITRE ATT&amp;CK?</a:t>
            </a:r>
          </a:p>
          <a:p>
            <a:pPr lvl="1"/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in </a:t>
            </a:r>
            <a:r>
              <a:rPr lang="fr-FR" dirty="0" err="1"/>
              <a:t>this</a:t>
            </a:r>
            <a:r>
              <a:rPr lang="fr-FR" dirty="0"/>
              <a:t> I-D?</a:t>
            </a:r>
          </a:p>
          <a:p>
            <a:r>
              <a:rPr lang="fr-FR" dirty="0" err="1"/>
              <a:t>Intrinsic</a:t>
            </a:r>
            <a:r>
              <a:rPr lang="fr-FR" dirty="0"/>
              <a:t> </a:t>
            </a:r>
            <a:r>
              <a:rPr lang="fr-FR" dirty="0" err="1"/>
              <a:t>Capabilities</a:t>
            </a:r>
            <a:endParaRPr lang="fr-FR" dirty="0"/>
          </a:p>
          <a:p>
            <a:pPr lvl="1"/>
            <a:r>
              <a:rPr lang="fr-FR" dirty="0" err="1"/>
              <a:t>Need</a:t>
            </a:r>
            <a:r>
              <a:rPr lang="fr-FR" dirty="0"/>
              <a:t> a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deeper</a:t>
            </a:r>
            <a:r>
              <a:rPr lang="fr-FR" dirty="0"/>
              <a:t> </a:t>
            </a:r>
            <a:r>
              <a:rPr lang="fr-FR" dirty="0" err="1"/>
              <a:t>inventory</a:t>
            </a:r>
            <a:endParaRPr lang="fr-FR" dirty="0"/>
          </a:p>
          <a:p>
            <a:r>
              <a:rPr lang="fr-FR" dirty="0" err="1"/>
              <a:t>Other</a:t>
            </a:r>
            <a:r>
              <a:rPr lang="fr-FR" dirty="0"/>
              <a:t> Aspects</a:t>
            </a:r>
          </a:p>
          <a:p>
            <a:pPr lvl="1"/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an </a:t>
            </a:r>
            <a:r>
              <a:rPr lang="fr-FR" dirty="0" err="1"/>
              <a:t>economic</a:t>
            </a:r>
            <a:r>
              <a:rPr lang="fr-FR" dirty="0"/>
              <a:t> section?</a:t>
            </a:r>
          </a:p>
          <a:p>
            <a:pPr lvl="1"/>
            <a:r>
              <a:rPr lang="fr-FR" dirty="0" err="1"/>
              <a:t>Regulations</a:t>
            </a:r>
            <a:r>
              <a:rPr lang="fr-FR" dirty="0"/>
              <a:t> and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Rights</a:t>
            </a:r>
            <a:r>
              <a:rPr lang="fr-FR" dirty="0"/>
              <a:t> sections – </a:t>
            </a:r>
            <a:r>
              <a:rPr lang="fr-FR" dirty="0" err="1"/>
              <a:t>need</a:t>
            </a:r>
            <a:r>
              <a:rPr lang="fr-FR" dirty="0"/>
              <a:t> a good </a:t>
            </a:r>
            <a:r>
              <a:rPr lang="fr-FR" dirty="0" err="1"/>
              <a:t>neutral</a:t>
            </a:r>
            <a:r>
              <a:rPr lang="fr-FR" dirty="0"/>
              <a:t> balance</a:t>
            </a:r>
          </a:p>
          <a:p>
            <a:pPr lvl="2"/>
            <a:r>
              <a:rPr lang="fr-FR" dirty="0"/>
              <a:t>New </a:t>
            </a:r>
            <a:r>
              <a:rPr lang="fr-FR" dirty="0" err="1"/>
              <a:t>Requirements</a:t>
            </a:r>
            <a:r>
              <a:rPr lang="fr-FR" dirty="0"/>
              <a:t>, New </a:t>
            </a:r>
            <a:r>
              <a:rPr lang="fr-FR" dirty="0" err="1"/>
              <a:t>Limits</a:t>
            </a:r>
            <a:r>
              <a:rPr lang="fr-FR" dirty="0"/>
              <a:t>, New </a:t>
            </a:r>
            <a:r>
              <a:rPr lang="fr-FR" dirty="0" err="1"/>
              <a:t>Constraints</a:t>
            </a:r>
            <a:endParaRPr lang="fr-FR" dirty="0"/>
          </a:p>
          <a:p>
            <a:pPr lvl="1"/>
            <a:r>
              <a:rPr lang="fr-FR" dirty="0" err="1"/>
              <a:t>Other</a:t>
            </a:r>
            <a:r>
              <a:rPr lang="fr-FR" dirty="0"/>
              <a:t> real production data?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96D29E-5776-1847-A6D9-3D703AF7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1267-DEF8-B249-80E2-4AEC2160521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86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27571-5FEC-4F49-AED7-BB61A87719B5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QUESTIONS ?</a:t>
            </a:r>
          </a:p>
          <a:p>
            <a:endParaRPr lang="fr-FR" sz="3300" dirty="0"/>
          </a:p>
          <a:p>
            <a:endParaRPr lang="fr-FR" sz="3300" dirty="0"/>
          </a:p>
          <a:p>
            <a:r>
              <a:rPr lang="fr-FR" sz="3300" dirty="0"/>
              <a:t>THANK YOU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A24618-1705-BC41-BCBF-F5D96E13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1267-DEF8-B249-80E2-4AEC2160521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6374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186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Thème Office</vt:lpstr>
      <vt:lpstr>Capabilities and Limitations of Endpoint Security Solutions (CLESS)</vt:lpstr>
      <vt:lpstr>Introduction to CLESS</vt:lpstr>
      <vt:lpstr>Lessons Learnt Already</vt:lpstr>
      <vt:lpstr>Questions for Future Development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Capabilities and Limitations of Endpoint Security Solutions (CLESS)</dc:title>
  <dc:creator>Arnaud Taddei</dc:creator>
  <cp:lastModifiedBy>Arnaud Taddei</cp:lastModifiedBy>
  <cp:revision>9</cp:revision>
  <dcterms:created xsi:type="dcterms:W3CDTF">2019-03-19T14:21:06Z</dcterms:created>
  <dcterms:modified xsi:type="dcterms:W3CDTF">2019-03-24T08:11:39Z</dcterms:modified>
</cp:coreProperties>
</file>