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0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8F99F-EB7E-4DEB-B1C1-D965DE9D2E81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6D9D-7357-4EE1-AA2B-ABBF22A7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 FARES DATA ANALYSIS USING POWER BI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  <a:b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NGOGA Desire Arnaud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27627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6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Import &amp; Setup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dataset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relationships, calculated columns (if any)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72" y="2837908"/>
            <a:ext cx="5905676" cy="367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layout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visuals with slicers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0" y="2970142"/>
            <a:ext cx="6043765" cy="334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 Distribution Analysis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fares are clustered between $5 and $15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high frequency of short-distance rides. Average fare across times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number of high-value outliers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(fares above $50) skew the distribution.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 plot reveals a right-skewed distribution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common in ride services where a few long trips are significantly more expensive</a:t>
            </a:r>
            <a:r>
              <a:rPr lang="en-US" dirty="0" smtClean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23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driver supply to match peak hours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high-fare zones during off-peak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data integration (e.g., weather, traffic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7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Uber fares show strong patterns by time and location.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trips are short, with a few long-distance outliers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hours and urban zones drive higher fare volumes.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enables quick, data-driven insights for operational decisions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nalyze Uber fare data to uncover trends, patterns, and insights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Python (Pandas,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Power BI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 Cleaned dataset, interactive dashboard, and this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2" y="1690688"/>
            <a:ext cx="10622280" cy="460819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Source: Uber Fares Dataset from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Date/Time, Fare Amount, Distance, Pickup Location,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08" y="3267456"/>
            <a:ext cx="6017682" cy="29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Methodology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Dropped or imputed null entries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00" y="3842046"/>
            <a:ext cx="5020376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0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933"/>
            <a:ext cx="10515600" cy="1325563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Mode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Min, Max, Quartiles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02" y="3302819"/>
            <a:ext cx="7228396" cy="302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1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Fare Distribution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Fare Amounts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 to detect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1" y="2795759"/>
            <a:ext cx="3878190" cy="2332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59" y="2801075"/>
            <a:ext cx="3585642" cy="2411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2545031"/>
            <a:ext cx="3892295" cy="28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5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Relationships Analysis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Fare vs. Distance</a:t>
            </a:r>
          </a:p>
          <a:p>
            <a:r>
              <a:rPr lang="en-US" dirty="0" smtClean="0"/>
              <a:t>Fare vs. Time of Day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2" y="3352295"/>
            <a:ext cx="5239094" cy="3014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3142204"/>
            <a:ext cx="6037873" cy="343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9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Extracted: Hour, Day, Month, Weekday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Categorized: Peak vs Off-Peak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Encoded: Categorical variables for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03" y="3296407"/>
            <a:ext cx="5420529" cy="34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Dataset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Cleaned + Engineered Dataset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Saved to: uber_cleaned_features.csv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import into Power BI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94" y="4115336"/>
            <a:ext cx="385816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345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UBER FARES DATA ANALYSIS USING POWER BI</vt:lpstr>
      <vt:lpstr>                        Project Overview</vt:lpstr>
      <vt:lpstr>                     Dataset Description</vt:lpstr>
      <vt:lpstr>               Data Cleaning Methodology</vt:lpstr>
      <vt:lpstr>                     Descriptive Statistics</vt:lpstr>
      <vt:lpstr>               Visualizing Fare Distribution</vt:lpstr>
      <vt:lpstr>                    Key Relationships Analysis</vt:lpstr>
      <vt:lpstr>                       Feature Engineering</vt:lpstr>
      <vt:lpstr>                     Enhanced Dataset</vt:lpstr>
      <vt:lpstr>                   Power BI Import &amp; Setup</vt:lpstr>
      <vt:lpstr>                    Dashboard Overview</vt:lpstr>
      <vt:lpstr>                   Fare Distribution Analysis</vt:lpstr>
      <vt:lpstr>                   Recommendations</vt:lpstr>
      <vt:lpstr>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28</cp:revision>
  <dcterms:created xsi:type="dcterms:W3CDTF">2025-07-24T15:45:52Z</dcterms:created>
  <dcterms:modified xsi:type="dcterms:W3CDTF">2025-07-25T15:34:11Z</dcterms:modified>
</cp:coreProperties>
</file>