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0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0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1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3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9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o.org/faostat/en/#data/FS" TargetMode="Externa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analyze packaged food products to assess their nutritional value and identify unhealthy trends in consumer diets?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Presentation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NGOGA Desire Arnaud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27627-Group B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big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Future Work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with Machine Learning</a:t>
            </a:r>
            <a:b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time-series models (like ARIMA, Prophet) to predict future trends in food production and consumption.</a:t>
            </a:r>
          </a:p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Socio-Economic Variables</a:t>
            </a:r>
            <a:b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income levels, urbanization rates, and health metrics to enrich the analysis.</a:t>
            </a:r>
          </a:p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Real-Time Dashboards</a:t>
            </a:r>
            <a:b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 live datasets to Power BI to track evolving trends dynamically.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 Country-Level Case Studies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Zoom into specific regions for more detailed analysis and policy recommendations.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provided a comprehensive analysis of global food systems using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FAO data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identifying trends in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across different regions and years.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exploratory analysis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uncovered regional disparities, with certain countries consistently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underproducing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relying heavily on imports.</a:t>
            </a:r>
          </a:p>
          <a:p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grouped nations based on production behavior, offering a simplified view of global food dynamics.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visualizations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helped communicate complex data through interactive dashboards, supporting better understanding and decision-making for stakeholders.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project highlights the urgent need for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equitable resource distribution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investment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policymaking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global food security.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9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Dataset: </a:t>
            </a:r>
            <a:r>
              <a:rPr lang="en-US" dirty="0" smtClean="0">
                <a:hlinkClick r:id="rId3"/>
              </a:rPr>
              <a:t>https://www.fao.org/faostat/en/#data/FS</a:t>
            </a:r>
            <a:endParaRPr lang="en-US" dirty="0" smtClean="0"/>
          </a:p>
          <a:p>
            <a:r>
              <a:rPr lang="en-US" dirty="0" smtClean="0"/>
              <a:t>BI project: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Jupiter codes: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962010"/>
              </p:ext>
            </p:extLst>
          </p:nvPr>
        </p:nvGraphicFramePr>
        <p:xfrm>
          <a:off x="3121597" y="2474659"/>
          <a:ext cx="1645475" cy="127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Packager Shell Object" showAsIcon="1" r:id="rId4" imgW="510840" imgH="394920" progId="Package">
                  <p:embed/>
                </p:oleObj>
              </mc:Choice>
              <mc:Fallback>
                <p:oleObj name="Packager Shell Object" showAsIcon="1" r:id="rId4" imgW="51084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1597" y="2474659"/>
                        <a:ext cx="1645475" cy="1272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116692"/>
              </p:ext>
            </p:extLst>
          </p:nvPr>
        </p:nvGraphicFramePr>
        <p:xfrm>
          <a:off x="4059937" y="3747090"/>
          <a:ext cx="5486400" cy="1719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Packager Shell Object" showAsIcon="1" r:id="rId6" imgW="1540440" imgH="394920" progId="Package">
                  <p:embed/>
                </p:oleObj>
              </mc:Choice>
              <mc:Fallback>
                <p:oleObj name="Packager Shell Object" showAsIcon="1" r:id="rId6" imgW="1540440" imgH="3949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59937" y="3747090"/>
                        <a:ext cx="5486400" cy="1719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12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factors influencing undernourishment.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2000-2024 data + 5-year forecast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(Pandas,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-learn, ARIMA).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Predictive models, composite index, policy insights.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4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&amp; Cleaning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FAOSTAT (1,060 rows → 691 cleaned).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30%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Value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flagged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Standardization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"2000-2002" → 2001 (midpoint).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GDP, dietary energy, child nutrition metrics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0" y="1690689"/>
            <a:ext cx="4113191" cy="40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Steps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duplicates and nulls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for relevant years and values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specific food elements (e.g., Production, Supply, Import, etc.)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(Python)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produced food items by region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 supply vs population trends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 map of elements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456" y="1825624"/>
            <a:ext cx="3432268" cy="4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0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Analysis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used to group countries by production levels</a:t>
            </a:r>
          </a:p>
          <a:p>
            <a:r>
              <a:rPr lang="en-US" dirty="0" smtClean="0"/>
              <a:t>3 clusters: High, Medium, Low producers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055" y="2292096"/>
            <a:ext cx="2982593" cy="41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 Highlights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of global food production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of food consumption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10 importing/exporting countries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264" y="3290227"/>
            <a:ext cx="5159998" cy="28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countries overproduce while others rely on imports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inequality in food distribution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Year-on-year decline in production in some areas due to conflict/climate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Promote regional self-sufficiency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countries to enhance domestic production capacity through targeted investments and policy support.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agricultural infrastructure in low-production clusters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irrigation systems, storage facilities, and transportation to reduce food loss and increase efficiency.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food redistribution networks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global and regional food sharing programs to reduce surplus in some regions and deficits in others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364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Package</vt:lpstr>
      <vt:lpstr>Can we analyze packaged food products to assess their nutritional value and identify unhealthy trends in consumer diets?</vt:lpstr>
      <vt:lpstr>                                     Project Overview </vt:lpstr>
      <vt:lpstr>                                 Data Source &amp; Cleaning </vt:lpstr>
      <vt:lpstr>                Data Cleaning Steps</vt:lpstr>
      <vt:lpstr>         Exploratory Data Analysis (Python)</vt:lpstr>
      <vt:lpstr>                  Clustering Analysis</vt:lpstr>
      <vt:lpstr>        Power BI Dashboard Highlights</vt:lpstr>
      <vt:lpstr>                           Key Findings</vt:lpstr>
      <vt:lpstr>                    Recommendations</vt:lpstr>
      <vt:lpstr>                      Future Work</vt:lpstr>
      <vt:lpstr>             conclusion</vt:lpstr>
      <vt:lpstr>                         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22</cp:revision>
  <dcterms:created xsi:type="dcterms:W3CDTF">2025-08-01T20:06:44Z</dcterms:created>
  <dcterms:modified xsi:type="dcterms:W3CDTF">2025-08-01T23:41:05Z</dcterms:modified>
</cp:coreProperties>
</file>