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7944" y="571296"/>
            <a:ext cx="1509211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46339" y="5415388"/>
            <a:ext cx="8595321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BFBF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FBFBF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FBFBF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FBFBF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FBFBF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"/>
            <a:ext cx="5015230" cy="10287000"/>
          </a:xfrm>
          <a:custGeom>
            <a:avLst/>
            <a:gdLst/>
            <a:ahLst/>
            <a:cxnLst/>
            <a:rect l="l" t="t" r="r" b="b"/>
            <a:pathLst>
              <a:path w="5015230" h="10287000">
                <a:moveTo>
                  <a:pt x="5014811" y="8583308"/>
                </a:moveTo>
                <a:lnTo>
                  <a:pt x="5014303" y="8535187"/>
                </a:lnTo>
                <a:lnTo>
                  <a:pt x="5012728" y="8487118"/>
                </a:lnTo>
                <a:lnTo>
                  <a:pt x="5010112" y="8439099"/>
                </a:lnTo>
                <a:lnTo>
                  <a:pt x="5006467" y="8391157"/>
                </a:lnTo>
                <a:lnTo>
                  <a:pt x="5001819" y="8343278"/>
                </a:lnTo>
                <a:lnTo>
                  <a:pt x="4996154" y="8295500"/>
                </a:lnTo>
                <a:lnTo>
                  <a:pt x="4989500" y="8247812"/>
                </a:lnTo>
                <a:lnTo>
                  <a:pt x="4981867" y="8200225"/>
                </a:lnTo>
                <a:lnTo>
                  <a:pt x="4973282" y="8152765"/>
                </a:lnTo>
                <a:lnTo>
                  <a:pt x="4963731" y="8105432"/>
                </a:lnTo>
                <a:lnTo>
                  <a:pt x="4953254" y="8058239"/>
                </a:lnTo>
                <a:lnTo>
                  <a:pt x="4941849" y="8011198"/>
                </a:lnTo>
                <a:lnTo>
                  <a:pt x="4929530" y="7964322"/>
                </a:lnTo>
                <a:lnTo>
                  <a:pt x="4916322" y="7917612"/>
                </a:lnTo>
                <a:lnTo>
                  <a:pt x="4902212" y="7871079"/>
                </a:lnTo>
                <a:lnTo>
                  <a:pt x="4887239" y="7824749"/>
                </a:lnTo>
                <a:lnTo>
                  <a:pt x="4871415" y="7778623"/>
                </a:lnTo>
                <a:lnTo>
                  <a:pt x="4854740" y="7732712"/>
                </a:lnTo>
                <a:lnTo>
                  <a:pt x="4837227" y="7687030"/>
                </a:lnTo>
                <a:lnTo>
                  <a:pt x="4818888" y="7641590"/>
                </a:lnTo>
                <a:lnTo>
                  <a:pt x="4799762" y="7596391"/>
                </a:lnTo>
                <a:lnTo>
                  <a:pt x="4779823" y="7551445"/>
                </a:lnTo>
                <a:lnTo>
                  <a:pt x="4759109" y="7506767"/>
                </a:lnTo>
                <a:lnTo>
                  <a:pt x="4737633" y="7462380"/>
                </a:lnTo>
                <a:lnTo>
                  <a:pt x="4715408" y="7418273"/>
                </a:lnTo>
                <a:lnTo>
                  <a:pt x="4692421" y="7374471"/>
                </a:lnTo>
                <a:lnTo>
                  <a:pt x="4668723" y="7330973"/>
                </a:lnTo>
                <a:lnTo>
                  <a:pt x="4644301" y="7287806"/>
                </a:lnTo>
                <a:lnTo>
                  <a:pt x="4619193" y="7244969"/>
                </a:lnTo>
                <a:lnTo>
                  <a:pt x="4593374" y="7202487"/>
                </a:lnTo>
                <a:lnTo>
                  <a:pt x="4566894" y="7160349"/>
                </a:lnTo>
                <a:lnTo>
                  <a:pt x="4539742" y="7118566"/>
                </a:lnTo>
                <a:lnTo>
                  <a:pt x="4511954" y="7077176"/>
                </a:lnTo>
                <a:lnTo>
                  <a:pt x="4483379" y="7036155"/>
                </a:lnTo>
                <a:lnTo>
                  <a:pt x="4454296" y="6995566"/>
                </a:lnTo>
                <a:lnTo>
                  <a:pt x="4424705" y="6955422"/>
                </a:lnTo>
                <a:lnTo>
                  <a:pt x="4394632" y="6915683"/>
                </a:lnTo>
                <a:lnTo>
                  <a:pt x="4364075" y="6876389"/>
                </a:lnTo>
                <a:lnTo>
                  <a:pt x="4333037" y="6837502"/>
                </a:lnTo>
                <a:lnTo>
                  <a:pt x="4301528" y="6799059"/>
                </a:lnTo>
                <a:lnTo>
                  <a:pt x="4269549" y="6761023"/>
                </a:lnTo>
                <a:lnTo>
                  <a:pt x="4237126" y="6723418"/>
                </a:lnTo>
                <a:lnTo>
                  <a:pt x="4204246" y="6686220"/>
                </a:lnTo>
                <a:lnTo>
                  <a:pt x="4170921" y="6649453"/>
                </a:lnTo>
                <a:lnTo>
                  <a:pt x="4137164" y="6613093"/>
                </a:lnTo>
                <a:lnTo>
                  <a:pt x="4102989" y="6577152"/>
                </a:lnTo>
                <a:lnTo>
                  <a:pt x="4068381" y="6541617"/>
                </a:lnTo>
                <a:lnTo>
                  <a:pt x="4033380" y="6506502"/>
                </a:lnTo>
                <a:lnTo>
                  <a:pt x="3997960" y="6471793"/>
                </a:lnTo>
                <a:lnTo>
                  <a:pt x="3962146" y="6437490"/>
                </a:lnTo>
                <a:lnTo>
                  <a:pt x="3925938" y="6403607"/>
                </a:lnTo>
                <a:lnTo>
                  <a:pt x="3889349" y="6370117"/>
                </a:lnTo>
                <a:lnTo>
                  <a:pt x="3852392" y="6337033"/>
                </a:lnTo>
                <a:lnTo>
                  <a:pt x="3815054" y="6304356"/>
                </a:lnTo>
                <a:lnTo>
                  <a:pt x="3777361" y="6272085"/>
                </a:lnTo>
                <a:lnTo>
                  <a:pt x="3739324" y="6240208"/>
                </a:lnTo>
                <a:lnTo>
                  <a:pt x="3700932" y="6208725"/>
                </a:lnTo>
                <a:lnTo>
                  <a:pt x="3662197" y="6177648"/>
                </a:lnTo>
                <a:lnTo>
                  <a:pt x="3623145" y="6146965"/>
                </a:lnTo>
                <a:lnTo>
                  <a:pt x="3583762" y="6116663"/>
                </a:lnTo>
                <a:lnTo>
                  <a:pt x="3544062" y="6086767"/>
                </a:lnTo>
                <a:lnTo>
                  <a:pt x="3504044" y="6057265"/>
                </a:lnTo>
                <a:lnTo>
                  <a:pt x="3463734" y="6028144"/>
                </a:lnTo>
                <a:lnTo>
                  <a:pt x="3382238" y="5971057"/>
                </a:lnTo>
                <a:lnTo>
                  <a:pt x="3299612" y="5915533"/>
                </a:lnTo>
                <a:lnTo>
                  <a:pt x="3215932" y="5861520"/>
                </a:lnTo>
                <a:lnTo>
                  <a:pt x="3131248" y="5809031"/>
                </a:lnTo>
                <a:lnTo>
                  <a:pt x="3045625" y="5758040"/>
                </a:lnTo>
                <a:lnTo>
                  <a:pt x="2959125" y="5708548"/>
                </a:lnTo>
                <a:lnTo>
                  <a:pt x="2871787" y="5660529"/>
                </a:lnTo>
                <a:lnTo>
                  <a:pt x="2783687" y="5613984"/>
                </a:lnTo>
                <a:lnTo>
                  <a:pt x="2694876" y="5568899"/>
                </a:lnTo>
                <a:lnTo>
                  <a:pt x="2605417" y="5525262"/>
                </a:lnTo>
                <a:lnTo>
                  <a:pt x="2515374" y="5483047"/>
                </a:lnTo>
                <a:lnTo>
                  <a:pt x="2424798" y="5442267"/>
                </a:lnTo>
                <a:lnTo>
                  <a:pt x="2333739" y="5402885"/>
                </a:lnTo>
                <a:lnTo>
                  <a:pt x="2243874" y="5365737"/>
                </a:lnTo>
                <a:lnTo>
                  <a:pt x="2276043" y="5353482"/>
                </a:lnTo>
                <a:lnTo>
                  <a:pt x="2323185" y="5335206"/>
                </a:lnTo>
                <a:lnTo>
                  <a:pt x="2370226" y="5316626"/>
                </a:lnTo>
                <a:lnTo>
                  <a:pt x="2417178" y="5297729"/>
                </a:lnTo>
                <a:lnTo>
                  <a:pt x="2464016" y="5278501"/>
                </a:lnTo>
                <a:lnTo>
                  <a:pt x="2510739" y="5258943"/>
                </a:lnTo>
                <a:lnTo>
                  <a:pt x="2555875" y="5239651"/>
                </a:lnTo>
                <a:lnTo>
                  <a:pt x="2600922" y="5219941"/>
                </a:lnTo>
                <a:lnTo>
                  <a:pt x="2645854" y="5199799"/>
                </a:lnTo>
                <a:lnTo>
                  <a:pt x="2690647" y="5179225"/>
                </a:lnTo>
                <a:lnTo>
                  <a:pt x="2735313" y="5158219"/>
                </a:lnTo>
                <a:lnTo>
                  <a:pt x="2779814" y="5136769"/>
                </a:lnTo>
                <a:lnTo>
                  <a:pt x="2824149" y="5114874"/>
                </a:lnTo>
                <a:lnTo>
                  <a:pt x="2868295" y="5092535"/>
                </a:lnTo>
                <a:lnTo>
                  <a:pt x="2912237" y="5069738"/>
                </a:lnTo>
                <a:lnTo>
                  <a:pt x="2955963" y="5046497"/>
                </a:lnTo>
                <a:lnTo>
                  <a:pt x="2999460" y="5022799"/>
                </a:lnTo>
                <a:lnTo>
                  <a:pt x="3042704" y="4998631"/>
                </a:lnTo>
                <a:lnTo>
                  <a:pt x="3085706" y="4974006"/>
                </a:lnTo>
                <a:lnTo>
                  <a:pt x="3128416" y="4948910"/>
                </a:lnTo>
                <a:lnTo>
                  <a:pt x="3170834" y="4923333"/>
                </a:lnTo>
                <a:lnTo>
                  <a:pt x="3212960" y="4897285"/>
                </a:lnTo>
                <a:lnTo>
                  <a:pt x="3254756" y="4870767"/>
                </a:lnTo>
                <a:lnTo>
                  <a:pt x="3296221" y="4843754"/>
                </a:lnTo>
                <a:lnTo>
                  <a:pt x="3337331" y="4816259"/>
                </a:lnTo>
                <a:lnTo>
                  <a:pt x="3378085" y="4788268"/>
                </a:lnTo>
                <a:lnTo>
                  <a:pt x="3418446" y="4759782"/>
                </a:lnTo>
                <a:lnTo>
                  <a:pt x="3458426" y="4730801"/>
                </a:lnTo>
                <a:lnTo>
                  <a:pt x="3497986" y="4701311"/>
                </a:lnTo>
                <a:lnTo>
                  <a:pt x="3537127" y="4671314"/>
                </a:lnTo>
                <a:lnTo>
                  <a:pt x="3575824" y="4640821"/>
                </a:lnTo>
                <a:lnTo>
                  <a:pt x="3614077" y="4609808"/>
                </a:lnTo>
                <a:lnTo>
                  <a:pt x="3651847" y="4578274"/>
                </a:lnTo>
                <a:lnTo>
                  <a:pt x="3689146" y="4546219"/>
                </a:lnTo>
                <a:lnTo>
                  <a:pt x="3725938" y="4513643"/>
                </a:lnTo>
                <a:lnTo>
                  <a:pt x="3762210" y="4480534"/>
                </a:lnTo>
                <a:lnTo>
                  <a:pt x="3797960" y="4446892"/>
                </a:lnTo>
                <a:lnTo>
                  <a:pt x="3833177" y="4412729"/>
                </a:lnTo>
                <a:lnTo>
                  <a:pt x="3867823" y="4378007"/>
                </a:lnTo>
                <a:lnTo>
                  <a:pt x="3901897" y="4342752"/>
                </a:lnTo>
                <a:lnTo>
                  <a:pt x="3935387" y="4306951"/>
                </a:lnTo>
                <a:lnTo>
                  <a:pt x="3968267" y="4270603"/>
                </a:lnTo>
                <a:lnTo>
                  <a:pt x="4000538" y="4233697"/>
                </a:lnTo>
                <a:lnTo>
                  <a:pt x="4032161" y="4196232"/>
                </a:lnTo>
                <a:lnTo>
                  <a:pt x="4063149" y="4158196"/>
                </a:lnTo>
                <a:lnTo>
                  <a:pt x="4093476" y="4119613"/>
                </a:lnTo>
                <a:lnTo>
                  <a:pt x="4123118" y="4080446"/>
                </a:lnTo>
                <a:lnTo>
                  <a:pt x="4152074" y="4040721"/>
                </a:lnTo>
                <a:lnTo>
                  <a:pt x="4180319" y="4000411"/>
                </a:lnTo>
                <a:lnTo>
                  <a:pt x="4207840" y="3959517"/>
                </a:lnTo>
                <a:lnTo>
                  <a:pt x="4234624" y="3918051"/>
                </a:lnTo>
                <a:lnTo>
                  <a:pt x="4260659" y="3875989"/>
                </a:lnTo>
                <a:lnTo>
                  <a:pt x="4285920" y="3833330"/>
                </a:lnTo>
                <a:lnTo>
                  <a:pt x="4310405" y="3790086"/>
                </a:lnTo>
                <a:lnTo>
                  <a:pt x="4334091" y="3746246"/>
                </a:lnTo>
                <a:lnTo>
                  <a:pt x="4356976" y="3701796"/>
                </a:lnTo>
                <a:lnTo>
                  <a:pt x="4379023" y="3656736"/>
                </a:lnTo>
                <a:lnTo>
                  <a:pt x="4400232" y="3611080"/>
                </a:lnTo>
                <a:lnTo>
                  <a:pt x="4420578" y="3564801"/>
                </a:lnTo>
                <a:lnTo>
                  <a:pt x="4440009" y="3517582"/>
                </a:lnTo>
                <a:lnTo>
                  <a:pt x="4458170" y="3470224"/>
                </a:lnTo>
                <a:lnTo>
                  <a:pt x="4475048" y="3422739"/>
                </a:lnTo>
                <a:lnTo>
                  <a:pt x="4490682" y="3375139"/>
                </a:lnTo>
                <a:lnTo>
                  <a:pt x="4505083" y="3327425"/>
                </a:lnTo>
                <a:lnTo>
                  <a:pt x="4518253" y="3279622"/>
                </a:lnTo>
                <a:lnTo>
                  <a:pt x="4530217" y="3231731"/>
                </a:lnTo>
                <a:lnTo>
                  <a:pt x="4540974" y="3183775"/>
                </a:lnTo>
                <a:lnTo>
                  <a:pt x="4550549" y="3135744"/>
                </a:lnTo>
                <a:lnTo>
                  <a:pt x="4558944" y="3087662"/>
                </a:lnTo>
                <a:lnTo>
                  <a:pt x="4566183" y="3039541"/>
                </a:lnTo>
                <a:lnTo>
                  <a:pt x="4572279" y="2991396"/>
                </a:lnTo>
                <a:lnTo>
                  <a:pt x="4577232" y="2943225"/>
                </a:lnTo>
                <a:lnTo>
                  <a:pt x="4581068" y="2895041"/>
                </a:lnTo>
                <a:lnTo>
                  <a:pt x="4583798" y="2846857"/>
                </a:lnTo>
                <a:lnTo>
                  <a:pt x="4585436" y="2798686"/>
                </a:lnTo>
                <a:lnTo>
                  <a:pt x="4585995" y="2750540"/>
                </a:lnTo>
                <a:lnTo>
                  <a:pt x="4585474" y="2702433"/>
                </a:lnTo>
                <a:lnTo>
                  <a:pt x="4583900" y="2654363"/>
                </a:lnTo>
                <a:lnTo>
                  <a:pt x="4581283" y="2606344"/>
                </a:lnTo>
                <a:lnTo>
                  <a:pt x="4577651" y="2558402"/>
                </a:lnTo>
                <a:lnTo>
                  <a:pt x="4572990" y="2510523"/>
                </a:lnTo>
                <a:lnTo>
                  <a:pt x="4567326" y="2462733"/>
                </a:lnTo>
                <a:lnTo>
                  <a:pt x="4560671" y="2415044"/>
                </a:lnTo>
                <a:lnTo>
                  <a:pt x="4553051" y="2367470"/>
                </a:lnTo>
                <a:lnTo>
                  <a:pt x="4544453" y="2319998"/>
                </a:lnTo>
                <a:lnTo>
                  <a:pt x="4534916" y="2272677"/>
                </a:lnTo>
                <a:lnTo>
                  <a:pt x="4524426" y="2225484"/>
                </a:lnTo>
                <a:lnTo>
                  <a:pt x="4513021" y="2178443"/>
                </a:lnTo>
                <a:lnTo>
                  <a:pt x="4500702" y="2131555"/>
                </a:lnTo>
                <a:lnTo>
                  <a:pt x="4487494" y="2084844"/>
                </a:lnTo>
                <a:lnTo>
                  <a:pt x="4473397" y="2038324"/>
                </a:lnTo>
                <a:lnTo>
                  <a:pt x="4458424" y="1991995"/>
                </a:lnTo>
                <a:lnTo>
                  <a:pt x="4442587" y="1945868"/>
                </a:lnTo>
                <a:lnTo>
                  <a:pt x="4425912" y="1899958"/>
                </a:lnTo>
                <a:lnTo>
                  <a:pt x="4408398" y="1854276"/>
                </a:lnTo>
                <a:lnTo>
                  <a:pt x="4390072" y="1808822"/>
                </a:lnTo>
                <a:lnTo>
                  <a:pt x="4370933" y="1763623"/>
                </a:lnTo>
                <a:lnTo>
                  <a:pt x="4350994" y="1718691"/>
                </a:lnTo>
                <a:lnTo>
                  <a:pt x="4330293" y="1674012"/>
                </a:lnTo>
                <a:lnTo>
                  <a:pt x="4308805" y="1629613"/>
                </a:lnTo>
                <a:lnTo>
                  <a:pt x="4286580" y="1585518"/>
                </a:lnTo>
                <a:lnTo>
                  <a:pt x="4263606" y="1541716"/>
                </a:lnTo>
                <a:lnTo>
                  <a:pt x="4239895" y="1498219"/>
                </a:lnTo>
                <a:lnTo>
                  <a:pt x="4215485" y="1455051"/>
                </a:lnTo>
                <a:lnTo>
                  <a:pt x="4190365" y="1412214"/>
                </a:lnTo>
                <a:lnTo>
                  <a:pt x="4164558" y="1369720"/>
                </a:lnTo>
                <a:lnTo>
                  <a:pt x="4138066" y="1327581"/>
                </a:lnTo>
                <a:lnTo>
                  <a:pt x="4110926" y="1285811"/>
                </a:lnTo>
                <a:lnTo>
                  <a:pt x="4083126" y="1244422"/>
                </a:lnTo>
                <a:lnTo>
                  <a:pt x="4054551" y="1203401"/>
                </a:lnTo>
                <a:lnTo>
                  <a:pt x="4025468" y="1162812"/>
                </a:lnTo>
                <a:lnTo>
                  <a:pt x="3995890" y="1122654"/>
                </a:lnTo>
                <a:lnTo>
                  <a:pt x="3965816" y="1082929"/>
                </a:lnTo>
                <a:lnTo>
                  <a:pt x="3935247" y="1043622"/>
                </a:lnTo>
                <a:lnTo>
                  <a:pt x="3904208" y="1004747"/>
                </a:lnTo>
                <a:lnTo>
                  <a:pt x="3872700" y="966292"/>
                </a:lnTo>
                <a:lnTo>
                  <a:pt x="3840721" y="928268"/>
                </a:lnTo>
                <a:lnTo>
                  <a:pt x="3808298" y="890651"/>
                </a:lnTo>
                <a:lnTo>
                  <a:pt x="3775418" y="853465"/>
                </a:lnTo>
                <a:lnTo>
                  <a:pt x="3742093" y="816686"/>
                </a:lnTo>
                <a:lnTo>
                  <a:pt x="3708349" y="780326"/>
                </a:lnTo>
                <a:lnTo>
                  <a:pt x="3674160" y="744385"/>
                </a:lnTo>
                <a:lnTo>
                  <a:pt x="3639566" y="708863"/>
                </a:lnTo>
                <a:lnTo>
                  <a:pt x="3604552" y="673747"/>
                </a:lnTo>
                <a:lnTo>
                  <a:pt x="3569131" y="639038"/>
                </a:lnTo>
                <a:lnTo>
                  <a:pt x="3533317" y="604735"/>
                </a:lnTo>
                <a:lnTo>
                  <a:pt x="3497110" y="570839"/>
                </a:lnTo>
                <a:lnTo>
                  <a:pt x="3460521" y="537362"/>
                </a:lnTo>
                <a:lnTo>
                  <a:pt x="3423564" y="504278"/>
                </a:lnTo>
                <a:lnTo>
                  <a:pt x="3386226" y="471601"/>
                </a:lnTo>
                <a:lnTo>
                  <a:pt x="3348545" y="439318"/>
                </a:lnTo>
                <a:lnTo>
                  <a:pt x="3310496" y="407441"/>
                </a:lnTo>
                <a:lnTo>
                  <a:pt x="3272104" y="375970"/>
                </a:lnTo>
                <a:lnTo>
                  <a:pt x="3233382" y="344881"/>
                </a:lnTo>
                <a:lnTo>
                  <a:pt x="3194316" y="314198"/>
                </a:lnTo>
                <a:lnTo>
                  <a:pt x="3154934" y="283908"/>
                </a:lnTo>
                <a:lnTo>
                  <a:pt x="3115233" y="254012"/>
                </a:lnTo>
                <a:lnTo>
                  <a:pt x="3075216" y="224497"/>
                </a:lnTo>
                <a:lnTo>
                  <a:pt x="3034906" y="195376"/>
                </a:lnTo>
                <a:lnTo>
                  <a:pt x="2953410" y="138303"/>
                </a:lnTo>
                <a:lnTo>
                  <a:pt x="2870784" y="82765"/>
                </a:lnTo>
                <a:lnTo>
                  <a:pt x="2787104" y="28765"/>
                </a:lnTo>
                <a:lnTo>
                  <a:pt x="2741091" y="0"/>
                </a:lnTo>
                <a:lnTo>
                  <a:pt x="0" y="0"/>
                </a:lnTo>
                <a:lnTo>
                  <a:pt x="0" y="4724273"/>
                </a:lnTo>
                <a:lnTo>
                  <a:pt x="0" y="6106223"/>
                </a:lnTo>
                <a:lnTo>
                  <a:pt x="0" y="10287000"/>
                </a:lnTo>
                <a:lnTo>
                  <a:pt x="4218991" y="10287000"/>
                </a:lnTo>
                <a:lnTo>
                  <a:pt x="4261993" y="10245484"/>
                </a:lnTo>
                <a:lnTo>
                  <a:pt x="4296651" y="10210775"/>
                </a:lnTo>
                <a:lnTo>
                  <a:pt x="4330725" y="10175519"/>
                </a:lnTo>
                <a:lnTo>
                  <a:pt x="4364202" y="10139705"/>
                </a:lnTo>
                <a:lnTo>
                  <a:pt x="4397095" y="10103358"/>
                </a:lnTo>
                <a:lnTo>
                  <a:pt x="4429353" y="10066452"/>
                </a:lnTo>
                <a:lnTo>
                  <a:pt x="4460989" y="10028987"/>
                </a:lnTo>
                <a:lnTo>
                  <a:pt x="4491977" y="9990963"/>
                </a:lnTo>
                <a:lnTo>
                  <a:pt x="4522292" y="9952368"/>
                </a:lnTo>
                <a:lnTo>
                  <a:pt x="4551946" y="9913214"/>
                </a:lnTo>
                <a:lnTo>
                  <a:pt x="4580890" y="9873475"/>
                </a:lnTo>
                <a:lnTo>
                  <a:pt x="4609135" y="9833165"/>
                </a:lnTo>
                <a:lnTo>
                  <a:pt x="4636655" y="9792271"/>
                </a:lnTo>
                <a:lnTo>
                  <a:pt x="4663452" y="9750806"/>
                </a:lnTo>
                <a:lnTo>
                  <a:pt x="4689475" y="9708744"/>
                </a:lnTo>
                <a:lnTo>
                  <a:pt x="4714748" y="9666097"/>
                </a:lnTo>
                <a:lnTo>
                  <a:pt x="4739233" y="9622841"/>
                </a:lnTo>
                <a:lnTo>
                  <a:pt x="4762919" y="9579000"/>
                </a:lnTo>
                <a:lnTo>
                  <a:pt x="4785792" y="9534550"/>
                </a:lnTo>
                <a:lnTo>
                  <a:pt x="4807851" y="9489503"/>
                </a:lnTo>
                <a:lnTo>
                  <a:pt x="4829060" y="9443834"/>
                </a:lnTo>
                <a:lnTo>
                  <a:pt x="4849406" y="9397568"/>
                </a:lnTo>
                <a:lnTo>
                  <a:pt x="4868837" y="9350337"/>
                </a:lnTo>
                <a:lnTo>
                  <a:pt x="4886985" y="9302979"/>
                </a:lnTo>
                <a:lnTo>
                  <a:pt x="4903876" y="9255493"/>
                </a:lnTo>
                <a:lnTo>
                  <a:pt x="4919510" y="9207894"/>
                </a:lnTo>
                <a:lnTo>
                  <a:pt x="4933912" y="9160180"/>
                </a:lnTo>
                <a:lnTo>
                  <a:pt x="4947082" y="9112377"/>
                </a:lnTo>
                <a:lnTo>
                  <a:pt x="4959032" y="9064498"/>
                </a:lnTo>
                <a:lnTo>
                  <a:pt x="4969802" y="9016530"/>
                </a:lnTo>
                <a:lnTo>
                  <a:pt x="4979365" y="8968499"/>
                </a:lnTo>
                <a:lnTo>
                  <a:pt x="4987772" y="8920429"/>
                </a:lnTo>
                <a:lnTo>
                  <a:pt x="4995011" y="8872309"/>
                </a:lnTo>
                <a:lnTo>
                  <a:pt x="5001095" y="8824150"/>
                </a:lnTo>
                <a:lnTo>
                  <a:pt x="5006060" y="8775979"/>
                </a:lnTo>
                <a:lnTo>
                  <a:pt x="5009896" y="8727796"/>
                </a:lnTo>
                <a:lnTo>
                  <a:pt x="5012626" y="8679612"/>
                </a:lnTo>
                <a:lnTo>
                  <a:pt x="5014265" y="8631453"/>
                </a:lnTo>
                <a:lnTo>
                  <a:pt x="5014811" y="8583308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782012" y="2089"/>
            <a:ext cx="7509509" cy="8382000"/>
          </a:xfrm>
          <a:custGeom>
            <a:avLst/>
            <a:gdLst/>
            <a:ahLst/>
            <a:cxnLst/>
            <a:rect l="l" t="t" r="r" b="b"/>
            <a:pathLst>
              <a:path w="7509509" h="8382000">
                <a:moveTo>
                  <a:pt x="178566" y="710719"/>
                </a:moveTo>
                <a:lnTo>
                  <a:pt x="416872" y="179"/>
                </a:lnTo>
                <a:lnTo>
                  <a:pt x="6806465" y="0"/>
                </a:lnTo>
                <a:lnTo>
                  <a:pt x="6837078" y="28540"/>
                </a:lnTo>
                <a:lnTo>
                  <a:pt x="6865717" y="62970"/>
                </a:lnTo>
                <a:lnTo>
                  <a:pt x="6906382" y="101478"/>
                </a:lnTo>
                <a:lnTo>
                  <a:pt x="6934996" y="135981"/>
                </a:lnTo>
                <a:lnTo>
                  <a:pt x="6975643" y="174548"/>
                </a:lnTo>
                <a:lnTo>
                  <a:pt x="7183361" y="393940"/>
                </a:lnTo>
                <a:lnTo>
                  <a:pt x="7211978" y="428434"/>
                </a:lnTo>
                <a:lnTo>
                  <a:pt x="7252648" y="466931"/>
                </a:lnTo>
                <a:lnTo>
                  <a:pt x="7281291" y="501348"/>
                </a:lnTo>
                <a:lnTo>
                  <a:pt x="7321992" y="539752"/>
                </a:lnTo>
                <a:lnTo>
                  <a:pt x="7350671" y="574060"/>
                </a:lnTo>
                <a:lnTo>
                  <a:pt x="7391413" y="612341"/>
                </a:lnTo>
                <a:lnTo>
                  <a:pt x="7420138" y="646511"/>
                </a:lnTo>
                <a:lnTo>
                  <a:pt x="7460932" y="684639"/>
                </a:lnTo>
                <a:lnTo>
                  <a:pt x="7489714" y="718641"/>
                </a:lnTo>
                <a:lnTo>
                  <a:pt x="7509285" y="740166"/>
                </a:lnTo>
                <a:lnTo>
                  <a:pt x="7505987" y="7379985"/>
                </a:lnTo>
                <a:lnTo>
                  <a:pt x="7485551" y="7400978"/>
                </a:lnTo>
                <a:lnTo>
                  <a:pt x="7390223" y="7445573"/>
                </a:lnTo>
                <a:lnTo>
                  <a:pt x="7342671" y="7467537"/>
                </a:lnTo>
                <a:lnTo>
                  <a:pt x="7307234" y="7493318"/>
                </a:lnTo>
                <a:lnTo>
                  <a:pt x="7212498" y="7536146"/>
                </a:lnTo>
                <a:lnTo>
                  <a:pt x="7118054" y="7578104"/>
                </a:lnTo>
                <a:lnTo>
                  <a:pt x="7082982" y="7602799"/>
                </a:lnTo>
                <a:lnTo>
                  <a:pt x="6988970" y="7643470"/>
                </a:lnTo>
                <a:lnTo>
                  <a:pt x="6895242" y="7683294"/>
                </a:lnTo>
                <a:lnTo>
                  <a:pt x="6801794" y="7722282"/>
                </a:lnTo>
                <a:lnTo>
                  <a:pt x="6708625" y="7760441"/>
                </a:lnTo>
                <a:lnTo>
                  <a:pt x="6615730" y="7797782"/>
                </a:lnTo>
                <a:lnTo>
                  <a:pt x="6523106" y="7834314"/>
                </a:lnTo>
                <a:lnTo>
                  <a:pt x="6338363" y="7905872"/>
                </a:lnTo>
                <a:lnTo>
                  <a:pt x="6292278" y="7923463"/>
                </a:lnTo>
                <a:lnTo>
                  <a:pt x="6234201" y="7936867"/>
                </a:lnTo>
                <a:lnTo>
                  <a:pt x="6142288" y="7971281"/>
                </a:lnTo>
                <a:lnTo>
                  <a:pt x="6050600" y="8005021"/>
                </a:lnTo>
                <a:lnTo>
                  <a:pt x="6004847" y="8021621"/>
                </a:lnTo>
                <a:lnTo>
                  <a:pt x="5947116" y="8033994"/>
                </a:lnTo>
                <a:lnTo>
                  <a:pt x="5855936" y="8066222"/>
                </a:lnTo>
                <a:lnTo>
                  <a:pt x="5810450" y="8082026"/>
                </a:lnTo>
                <a:lnTo>
                  <a:pt x="5752996" y="8093575"/>
                </a:lnTo>
                <a:lnTo>
                  <a:pt x="5707657" y="8108939"/>
                </a:lnTo>
                <a:lnTo>
                  <a:pt x="5662395" y="8124073"/>
                </a:lnTo>
                <a:lnTo>
                  <a:pt x="5617213" y="8138971"/>
                </a:lnTo>
                <a:lnTo>
                  <a:pt x="5560072" y="8149587"/>
                </a:lnTo>
                <a:lnTo>
                  <a:pt x="5515055" y="8163991"/>
                </a:lnTo>
                <a:lnTo>
                  <a:pt x="5470125" y="8178138"/>
                </a:lnTo>
                <a:lnTo>
                  <a:pt x="5413242" y="8187983"/>
                </a:lnTo>
                <a:lnTo>
                  <a:pt x="5368491" y="8201595"/>
                </a:lnTo>
                <a:lnTo>
                  <a:pt x="5323832" y="8214930"/>
                </a:lnTo>
                <a:lnTo>
                  <a:pt x="5267229" y="8223942"/>
                </a:lnTo>
                <a:lnTo>
                  <a:pt x="5222764" y="8236702"/>
                </a:lnTo>
                <a:lnTo>
                  <a:pt x="5166358" y="8245125"/>
                </a:lnTo>
                <a:lnTo>
                  <a:pt x="5122095" y="8257282"/>
                </a:lnTo>
                <a:lnTo>
                  <a:pt x="5065895" y="8265089"/>
                </a:lnTo>
                <a:lnTo>
                  <a:pt x="5021844" y="8276616"/>
                </a:lnTo>
                <a:lnTo>
                  <a:pt x="4965860" y="8283779"/>
                </a:lnTo>
                <a:lnTo>
                  <a:pt x="4922029" y="8294649"/>
                </a:lnTo>
                <a:lnTo>
                  <a:pt x="4878311" y="8305180"/>
                </a:lnTo>
                <a:lnTo>
                  <a:pt x="4822669" y="8311327"/>
                </a:lnTo>
                <a:lnTo>
                  <a:pt x="4767144" y="8317122"/>
                </a:lnTo>
                <a:lnTo>
                  <a:pt x="4723781" y="8326596"/>
                </a:lnTo>
                <a:lnTo>
                  <a:pt x="4668500" y="8331665"/>
                </a:lnTo>
                <a:lnTo>
                  <a:pt x="4625385" y="8340400"/>
                </a:lnTo>
                <a:lnTo>
                  <a:pt x="4570356" y="8344717"/>
                </a:lnTo>
                <a:lnTo>
                  <a:pt x="4527497" y="8352686"/>
                </a:lnTo>
                <a:lnTo>
                  <a:pt x="4472730" y="8356223"/>
                </a:lnTo>
                <a:lnTo>
                  <a:pt x="4418097" y="8359360"/>
                </a:lnTo>
                <a:lnTo>
                  <a:pt x="4375641" y="8366128"/>
                </a:lnTo>
                <a:lnTo>
                  <a:pt x="4321283" y="8368445"/>
                </a:lnTo>
                <a:lnTo>
                  <a:pt x="4267066" y="8370341"/>
                </a:lnTo>
                <a:lnTo>
                  <a:pt x="4225034" y="8375848"/>
                </a:lnTo>
                <a:lnTo>
                  <a:pt x="4171106" y="8376883"/>
                </a:lnTo>
                <a:lnTo>
                  <a:pt x="4117326" y="8377476"/>
                </a:lnTo>
                <a:lnTo>
                  <a:pt x="4075736" y="8381660"/>
                </a:lnTo>
                <a:lnTo>
                  <a:pt x="4022259" y="8381352"/>
                </a:lnTo>
                <a:lnTo>
                  <a:pt x="3968936" y="8380582"/>
                </a:lnTo>
                <a:lnTo>
                  <a:pt x="3915771" y="8379343"/>
                </a:lnTo>
                <a:lnTo>
                  <a:pt x="3874805" y="8381668"/>
                </a:lnTo>
                <a:lnTo>
                  <a:pt x="3821960" y="8379473"/>
                </a:lnTo>
                <a:lnTo>
                  <a:pt x="3769279" y="8376790"/>
                </a:lnTo>
                <a:lnTo>
                  <a:pt x="3716765" y="8373610"/>
                </a:lnTo>
                <a:lnTo>
                  <a:pt x="3664418" y="8369929"/>
                </a:lnTo>
                <a:lnTo>
                  <a:pt x="3612243" y="8365739"/>
                </a:lnTo>
                <a:lnTo>
                  <a:pt x="3560240" y="8361032"/>
                </a:lnTo>
                <a:lnTo>
                  <a:pt x="3520454" y="8359842"/>
                </a:lnTo>
                <a:lnTo>
                  <a:pt x="3468804" y="8354083"/>
                </a:lnTo>
                <a:lnTo>
                  <a:pt x="3417334" y="8347789"/>
                </a:lnTo>
                <a:lnTo>
                  <a:pt x="3366047" y="8340951"/>
                </a:lnTo>
                <a:lnTo>
                  <a:pt x="3315227" y="8332717"/>
                </a:lnTo>
                <a:lnTo>
                  <a:pt x="3264560" y="8324028"/>
                </a:lnTo>
                <a:lnTo>
                  <a:pt x="3214055" y="8314858"/>
                </a:lnTo>
                <a:lnTo>
                  <a:pt x="3163719" y="8305182"/>
                </a:lnTo>
                <a:lnTo>
                  <a:pt x="3113562" y="8294972"/>
                </a:lnTo>
                <a:lnTo>
                  <a:pt x="3063593" y="8284203"/>
                </a:lnTo>
                <a:lnTo>
                  <a:pt x="3013821" y="8272848"/>
                </a:lnTo>
                <a:lnTo>
                  <a:pt x="2964253" y="8260881"/>
                </a:lnTo>
                <a:lnTo>
                  <a:pt x="2914899" y="8248277"/>
                </a:lnTo>
                <a:lnTo>
                  <a:pt x="2865769" y="8235008"/>
                </a:lnTo>
                <a:lnTo>
                  <a:pt x="2816870" y="8221048"/>
                </a:lnTo>
                <a:lnTo>
                  <a:pt x="2768211" y="8206372"/>
                </a:lnTo>
                <a:lnTo>
                  <a:pt x="2719801" y="8190953"/>
                </a:lnTo>
                <a:lnTo>
                  <a:pt x="2671650" y="8174764"/>
                </a:lnTo>
                <a:lnTo>
                  <a:pt x="2623737" y="8157862"/>
                </a:lnTo>
                <a:lnTo>
                  <a:pt x="2576051" y="8140286"/>
                </a:lnTo>
                <a:lnTo>
                  <a:pt x="2528592" y="8122035"/>
                </a:lnTo>
                <a:lnTo>
                  <a:pt x="2481360" y="8103104"/>
                </a:lnTo>
                <a:lnTo>
                  <a:pt x="2434357" y="8083491"/>
                </a:lnTo>
                <a:lnTo>
                  <a:pt x="2387583" y="8063194"/>
                </a:lnTo>
                <a:lnTo>
                  <a:pt x="2341040" y="8042208"/>
                </a:lnTo>
                <a:lnTo>
                  <a:pt x="2294729" y="8020532"/>
                </a:lnTo>
                <a:lnTo>
                  <a:pt x="2248651" y="7998161"/>
                </a:lnTo>
                <a:lnTo>
                  <a:pt x="2202807" y="7975094"/>
                </a:lnTo>
                <a:lnTo>
                  <a:pt x="2157197" y="7951328"/>
                </a:lnTo>
                <a:lnTo>
                  <a:pt x="2111822" y="7926858"/>
                </a:lnTo>
                <a:lnTo>
                  <a:pt x="2066685" y="7901684"/>
                </a:lnTo>
                <a:lnTo>
                  <a:pt x="2033825" y="7879838"/>
                </a:lnTo>
                <a:lnTo>
                  <a:pt x="1989164" y="7853243"/>
                </a:lnTo>
                <a:lnTo>
                  <a:pt x="1944742" y="7825934"/>
                </a:lnTo>
                <a:lnTo>
                  <a:pt x="1900561" y="7797907"/>
                </a:lnTo>
                <a:lnTo>
                  <a:pt x="1856622" y="7769160"/>
                </a:lnTo>
                <a:lnTo>
                  <a:pt x="1812925" y="7739689"/>
                </a:lnTo>
                <a:lnTo>
                  <a:pt x="1781512" y="7713531"/>
                </a:lnTo>
                <a:lnTo>
                  <a:pt x="1738303" y="7682605"/>
                </a:lnTo>
                <a:lnTo>
                  <a:pt x="1695340" y="7650947"/>
                </a:lnTo>
                <a:lnTo>
                  <a:pt x="1652623" y="7618554"/>
                </a:lnTo>
                <a:lnTo>
                  <a:pt x="1622195" y="7589461"/>
                </a:lnTo>
                <a:lnTo>
                  <a:pt x="1579974" y="7555589"/>
                </a:lnTo>
                <a:lnTo>
                  <a:pt x="1538003" y="7520972"/>
                </a:lnTo>
                <a:lnTo>
                  <a:pt x="1508323" y="7489648"/>
                </a:lnTo>
                <a:lnTo>
                  <a:pt x="1466854" y="7453535"/>
                </a:lnTo>
                <a:lnTo>
                  <a:pt x="1425638" y="7416669"/>
                </a:lnTo>
                <a:lnTo>
                  <a:pt x="1396827" y="7382751"/>
                </a:lnTo>
                <a:lnTo>
                  <a:pt x="1356252" y="7343972"/>
                </a:lnTo>
                <a:lnTo>
                  <a:pt x="1327988" y="7308427"/>
                </a:lnTo>
                <a:lnTo>
                  <a:pt x="1287947" y="7268057"/>
                </a:lnTo>
                <a:lnTo>
                  <a:pt x="1260205" y="7230954"/>
                </a:lnTo>
                <a:lnTo>
                  <a:pt x="1232715" y="7193099"/>
                </a:lnTo>
                <a:lnTo>
                  <a:pt x="1193431" y="7150469"/>
                </a:lnTo>
                <a:lnTo>
                  <a:pt x="1166430" y="7111160"/>
                </a:lnTo>
                <a:lnTo>
                  <a:pt x="1139663" y="7071150"/>
                </a:lnTo>
                <a:lnTo>
                  <a:pt x="1113125" y="7030456"/>
                </a:lnTo>
                <a:lnTo>
                  <a:pt x="1086811" y="6989096"/>
                </a:lnTo>
                <a:lnTo>
                  <a:pt x="1060714" y="6947088"/>
                </a:lnTo>
                <a:lnTo>
                  <a:pt x="1034830" y="6904447"/>
                </a:lnTo>
                <a:lnTo>
                  <a:pt x="1009151" y="6861193"/>
                </a:lnTo>
                <a:lnTo>
                  <a:pt x="983672" y="6817341"/>
                </a:lnTo>
                <a:lnTo>
                  <a:pt x="958388" y="6772910"/>
                </a:lnTo>
                <a:lnTo>
                  <a:pt x="933293" y="6727917"/>
                </a:lnTo>
                <a:lnTo>
                  <a:pt x="908380" y="6682378"/>
                </a:lnTo>
                <a:lnTo>
                  <a:pt x="895685" y="6640350"/>
                </a:lnTo>
                <a:lnTo>
                  <a:pt x="871121" y="6593774"/>
                </a:lnTo>
                <a:lnTo>
                  <a:pt x="846721" y="6546704"/>
                </a:lnTo>
                <a:lnTo>
                  <a:pt x="822482" y="6499159"/>
                </a:lnTo>
                <a:lnTo>
                  <a:pt x="810436" y="6455194"/>
                </a:lnTo>
                <a:lnTo>
                  <a:pt x="786498" y="6406749"/>
                </a:lnTo>
                <a:lnTo>
                  <a:pt x="774743" y="6361920"/>
                </a:lnTo>
                <a:lnTo>
                  <a:pt x="751084" y="6312645"/>
                </a:lnTo>
                <a:lnTo>
                  <a:pt x="739595" y="6267019"/>
                </a:lnTo>
                <a:lnTo>
                  <a:pt x="716191" y="6216984"/>
                </a:lnTo>
                <a:lnTo>
                  <a:pt x="704946" y="6170632"/>
                </a:lnTo>
                <a:lnTo>
                  <a:pt x="681774" y="6119905"/>
                </a:lnTo>
                <a:lnTo>
                  <a:pt x="659808" y="6025639"/>
                </a:lnTo>
                <a:lnTo>
                  <a:pt x="636868" y="5974218"/>
                </a:lnTo>
                <a:lnTo>
                  <a:pt x="615229" y="5878980"/>
                </a:lnTo>
                <a:lnTo>
                  <a:pt x="592444" y="5827098"/>
                </a:lnTo>
                <a:lnTo>
                  <a:pt x="560489" y="5682737"/>
                </a:lnTo>
                <a:lnTo>
                  <a:pt x="537883" y="5630320"/>
                </a:lnTo>
                <a:lnTo>
                  <a:pt x="496005" y="5435670"/>
                </a:lnTo>
                <a:lnTo>
                  <a:pt x="473580" y="5382712"/>
                </a:lnTo>
                <a:lnTo>
                  <a:pt x="411852" y="5087485"/>
                </a:lnTo>
                <a:lnTo>
                  <a:pt x="389602" y="5034010"/>
                </a:lnTo>
                <a:lnTo>
                  <a:pt x="145291" y="3845350"/>
                </a:lnTo>
                <a:lnTo>
                  <a:pt x="147301" y="3799417"/>
                </a:lnTo>
                <a:lnTo>
                  <a:pt x="97577" y="3548279"/>
                </a:lnTo>
                <a:lnTo>
                  <a:pt x="99762" y="3501823"/>
                </a:lnTo>
                <a:lnTo>
                  <a:pt x="70386" y="3349774"/>
                </a:lnTo>
                <a:lnTo>
                  <a:pt x="72699" y="3302937"/>
                </a:lnTo>
                <a:lnTo>
                  <a:pt x="53344" y="3200888"/>
                </a:lnTo>
                <a:lnTo>
                  <a:pt x="55758" y="3153750"/>
                </a:lnTo>
                <a:lnTo>
                  <a:pt x="46167" y="3102470"/>
                </a:lnTo>
                <a:lnTo>
                  <a:pt x="48651" y="3055124"/>
                </a:lnTo>
                <a:lnTo>
                  <a:pt x="29645" y="2952033"/>
                </a:lnTo>
                <a:lnTo>
                  <a:pt x="32238" y="2904362"/>
                </a:lnTo>
                <a:lnTo>
                  <a:pt x="22827" y="2852542"/>
                </a:lnTo>
                <a:lnTo>
                  <a:pt x="25495" y="2804648"/>
                </a:lnTo>
                <a:lnTo>
                  <a:pt x="16106" y="2752764"/>
                </a:lnTo>
                <a:lnTo>
                  <a:pt x="18804" y="2704779"/>
                </a:lnTo>
                <a:lnTo>
                  <a:pt x="9508" y="2652618"/>
                </a:lnTo>
                <a:lnTo>
                  <a:pt x="15131" y="2555973"/>
                </a:lnTo>
                <a:lnTo>
                  <a:pt x="5967" y="2503418"/>
                </a:lnTo>
                <a:lnTo>
                  <a:pt x="11846" y="2406009"/>
                </a:lnTo>
                <a:lnTo>
                  <a:pt x="2806" y="2353084"/>
                </a:lnTo>
                <a:lnTo>
                  <a:pt x="8924" y="2254961"/>
                </a:lnTo>
                <a:lnTo>
                  <a:pt x="0" y="2201692"/>
                </a:lnTo>
                <a:lnTo>
                  <a:pt x="19433" y="1904110"/>
                </a:lnTo>
                <a:lnTo>
                  <a:pt x="10745" y="1850135"/>
                </a:lnTo>
                <a:lnTo>
                  <a:pt x="20981" y="1699797"/>
                </a:lnTo>
                <a:lnTo>
                  <a:pt x="36489" y="1653556"/>
                </a:lnTo>
                <a:lnTo>
                  <a:pt x="57817" y="1350327"/>
                </a:lnTo>
                <a:lnTo>
                  <a:pt x="73491" y="1303594"/>
                </a:lnTo>
                <a:lnTo>
                  <a:pt x="80814" y="1201878"/>
                </a:lnTo>
                <a:lnTo>
                  <a:pt x="96545" y="1154976"/>
                </a:lnTo>
                <a:lnTo>
                  <a:pt x="100251" y="1103985"/>
                </a:lnTo>
                <a:lnTo>
                  <a:pt x="116014" y="1056985"/>
                </a:lnTo>
                <a:lnTo>
                  <a:pt x="119752" y="1005901"/>
                </a:lnTo>
                <a:lnTo>
                  <a:pt x="135545" y="958813"/>
                </a:lnTo>
                <a:lnTo>
                  <a:pt x="139310" y="907647"/>
                </a:lnTo>
                <a:lnTo>
                  <a:pt x="155128" y="860482"/>
                </a:lnTo>
                <a:lnTo>
                  <a:pt x="158917" y="809245"/>
                </a:lnTo>
                <a:lnTo>
                  <a:pt x="174757" y="762016"/>
                </a:lnTo>
                <a:lnTo>
                  <a:pt x="178566" y="710719"/>
                </a:lnTo>
                <a:close/>
              </a:path>
              <a:path w="7509509" h="8382000">
                <a:moveTo>
                  <a:pt x="245885" y="470059"/>
                </a:moveTo>
                <a:lnTo>
                  <a:pt x="357129" y="138372"/>
                </a:lnTo>
                <a:lnTo>
                  <a:pt x="385059" y="95035"/>
                </a:lnTo>
                <a:lnTo>
                  <a:pt x="242043" y="521456"/>
                </a:lnTo>
                <a:lnTo>
                  <a:pt x="245885" y="470059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303803" y="11"/>
            <a:ext cx="1984375" cy="2703830"/>
          </a:xfrm>
          <a:custGeom>
            <a:avLst/>
            <a:gdLst/>
            <a:ahLst/>
            <a:cxnLst/>
            <a:rect l="l" t="t" r="r" b="b"/>
            <a:pathLst>
              <a:path w="1984375" h="2703830">
                <a:moveTo>
                  <a:pt x="1704784" y="2329167"/>
                </a:moveTo>
                <a:lnTo>
                  <a:pt x="1701863" y="2282177"/>
                </a:lnTo>
                <a:lnTo>
                  <a:pt x="1693341" y="2236914"/>
                </a:lnTo>
                <a:lnTo>
                  <a:pt x="1679562" y="2193760"/>
                </a:lnTo>
                <a:lnTo>
                  <a:pt x="1660893" y="2153043"/>
                </a:lnTo>
                <a:lnTo>
                  <a:pt x="1637665" y="2115121"/>
                </a:lnTo>
                <a:lnTo>
                  <a:pt x="1610233" y="2080348"/>
                </a:lnTo>
                <a:lnTo>
                  <a:pt x="1578952" y="2049068"/>
                </a:lnTo>
                <a:lnTo>
                  <a:pt x="1544180" y="2021649"/>
                </a:lnTo>
                <a:lnTo>
                  <a:pt x="1506258" y="1998421"/>
                </a:lnTo>
                <a:lnTo>
                  <a:pt x="1465541" y="1979739"/>
                </a:lnTo>
                <a:lnTo>
                  <a:pt x="1422387" y="1965960"/>
                </a:lnTo>
                <a:lnTo>
                  <a:pt x="1377137" y="1957438"/>
                </a:lnTo>
                <a:lnTo>
                  <a:pt x="1330134" y="1954517"/>
                </a:lnTo>
                <a:lnTo>
                  <a:pt x="1283144" y="1957438"/>
                </a:lnTo>
                <a:lnTo>
                  <a:pt x="1237894" y="1965960"/>
                </a:lnTo>
                <a:lnTo>
                  <a:pt x="1194727" y="1979739"/>
                </a:lnTo>
                <a:lnTo>
                  <a:pt x="1154010" y="1998421"/>
                </a:lnTo>
                <a:lnTo>
                  <a:pt x="1116088" y="2021649"/>
                </a:lnTo>
                <a:lnTo>
                  <a:pt x="1081316" y="2049068"/>
                </a:lnTo>
                <a:lnTo>
                  <a:pt x="1050048" y="2080348"/>
                </a:lnTo>
                <a:lnTo>
                  <a:pt x="1022616" y="2115121"/>
                </a:lnTo>
                <a:lnTo>
                  <a:pt x="999388" y="2153043"/>
                </a:lnTo>
                <a:lnTo>
                  <a:pt x="980706" y="2193760"/>
                </a:lnTo>
                <a:lnTo>
                  <a:pt x="966927" y="2236914"/>
                </a:lnTo>
                <a:lnTo>
                  <a:pt x="958405" y="2282177"/>
                </a:lnTo>
                <a:lnTo>
                  <a:pt x="955484" y="2329167"/>
                </a:lnTo>
                <a:lnTo>
                  <a:pt x="958405" y="2376157"/>
                </a:lnTo>
                <a:lnTo>
                  <a:pt x="966927" y="2421420"/>
                </a:lnTo>
                <a:lnTo>
                  <a:pt x="980706" y="2464574"/>
                </a:lnTo>
                <a:lnTo>
                  <a:pt x="999388" y="2505291"/>
                </a:lnTo>
                <a:lnTo>
                  <a:pt x="1022616" y="2543213"/>
                </a:lnTo>
                <a:lnTo>
                  <a:pt x="1050048" y="2577985"/>
                </a:lnTo>
                <a:lnTo>
                  <a:pt x="1081316" y="2609265"/>
                </a:lnTo>
                <a:lnTo>
                  <a:pt x="1116088" y="2636697"/>
                </a:lnTo>
                <a:lnTo>
                  <a:pt x="1154010" y="2659926"/>
                </a:lnTo>
                <a:lnTo>
                  <a:pt x="1194727" y="2678595"/>
                </a:lnTo>
                <a:lnTo>
                  <a:pt x="1237894" y="2692374"/>
                </a:lnTo>
                <a:lnTo>
                  <a:pt x="1283144" y="2700896"/>
                </a:lnTo>
                <a:lnTo>
                  <a:pt x="1330134" y="2703817"/>
                </a:lnTo>
                <a:lnTo>
                  <a:pt x="1377137" y="2700896"/>
                </a:lnTo>
                <a:lnTo>
                  <a:pt x="1422387" y="2692374"/>
                </a:lnTo>
                <a:lnTo>
                  <a:pt x="1465541" y="2678595"/>
                </a:lnTo>
                <a:lnTo>
                  <a:pt x="1506258" y="2659926"/>
                </a:lnTo>
                <a:lnTo>
                  <a:pt x="1544180" y="2636697"/>
                </a:lnTo>
                <a:lnTo>
                  <a:pt x="1578952" y="2609265"/>
                </a:lnTo>
                <a:lnTo>
                  <a:pt x="1610233" y="2577985"/>
                </a:lnTo>
                <a:lnTo>
                  <a:pt x="1637665" y="2543213"/>
                </a:lnTo>
                <a:lnTo>
                  <a:pt x="1660893" y="2505291"/>
                </a:lnTo>
                <a:lnTo>
                  <a:pt x="1679562" y="2464574"/>
                </a:lnTo>
                <a:lnTo>
                  <a:pt x="1693341" y="2421420"/>
                </a:lnTo>
                <a:lnTo>
                  <a:pt x="1701863" y="2376157"/>
                </a:lnTo>
                <a:lnTo>
                  <a:pt x="1704784" y="2329167"/>
                </a:lnTo>
                <a:close/>
              </a:path>
              <a:path w="1984375" h="2703830">
                <a:moveTo>
                  <a:pt x="1984184" y="0"/>
                </a:moveTo>
                <a:lnTo>
                  <a:pt x="47815" y="0"/>
                </a:lnTo>
                <a:lnTo>
                  <a:pt x="45085" y="6375"/>
                </a:lnTo>
                <a:lnTo>
                  <a:pt x="28600" y="55041"/>
                </a:lnTo>
                <a:lnTo>
                  <a:pt x="15836" y="104838"/>
                </a:lnTo>
                <a:lnTo>
                  <a:pt x="6845" y="155422"/>
                </a:lnTo>
                <a:lnTo>
                  <a:pt x="1384" y="207238"/>
                </a:lnTo>
                <a:lnTo>
                  <a:pt x="0" y="259448"/>
                </a:lnTo>
                <a:lnTo>
                  <a:pt x="2717" y="311645"/>
                </a:lnTo>
                <a:lnTo>
                  <a:pt x="9537" y="363397"/>
                </a:lnTo>
                <a:lnTo>
                  <a:pt x="20510" y="414286"/>
                </a:lnTo>
                <a:lnTo>
                  <a:pt x="35661" y="463905"/>
                </a:lnTo>
                <a:lnTo>
                  <a:pt x="54127" y="510336"/>
                </a:lnTo>
                <a:lnTo>
                  <a:pt x="76009" y="554875"/>
                </a:lnTo>
                <a:lnTo>
                  <a:pt x="100698" y="597839"/>
                </a:lnTo>
                <a:lnTo>
                  <a:pt x="127571" y="639584"/>
                </a:lnTo>
                <a:lnTo>
                  <a:pt x="156019" y="680427"/>
                </a:lnTo>
                <a:lnTo>
                  <a:pt x="185420" y="720712"/>
                </a:lnTo>
                <a:lnTo>
                  <a:pt x="215176" y="760768"/>
                </a:lnTo>
                <a:lnTo>
                  <a:pt x="244195" y="800874"/>
                </a:lnTo>
                <a:lnTo>
                  <a:pt x="272199" y="841616"/>
                </a:lnTo>
                <a:lnTo>
                  <a:pt x="299339" y="882916"/>
                </a:lnTo>
                <a:lnTo>
                  <a:pt x="325767" y="924674"/>
                </a:lnTo>
                <a:lnTo>
                  <a:pt x="351599" y="966812"/>
                </a:lnTo>
                <a:lnTo>
                  <a:pt x="376999" y="1009230"/>
                </a:lnTo>
                <a:lnTo>
                  <a:pt x="402094" y="1051839"/>
                </a:lnTo>
                <a:lnTo>
                  <a:pt x="451967" y="1137310"/>
                </a:lnTo>
                <a:lnTo>
                  <a:pt x="477037" y="1179982"/>
                </a:lnTo>
                <a:lnTo>
                  <a:pt x="502373" y="1222502"/>
                </a:lnTo>
                <a:lnTo>
                  <a:pt x="528129" y="1264767"/>
                </a:lnTo>
                <a:lnTo>
                  <a:pt x="554443" y="1306690"/>
                </a:lnTo>
                <a:lnTo>
                  <a:pt x="581456" y="1348206"/>
                </a:lnTo>
                <a:lnTo>
                  <a:pt x="609307" y="1389189"/>
                </a:lnTo>
                <a:lnTo>
                  <a:pt x="638162" y="1429588"/>
                </a:lnTo>
                <a:lnTo>
                  <a:pt x="668591" y="1469707"/>
                </a:lnTo>
                <a:lnTo>
                  <a:pt x="700544" y="1508912"/>
                </a:lnTo>
                <a:lnTo>
                  <a:pt x="734021" y="1546987"/>
                </a:lnTo>
                <a:lnTo>
                  <a:pt x="769010" y="1583677"/>
                </a:lnTo>
                <a:lnTo>
                  <a:pt x="805535" y="1618792"/>
                </a:lnTo>
                <a:lnTo>
                  <a:pt x="843584" y="1652079"/>
                </a:lnTo>
                <a:lnTo>
                  <a:pt x="883158" y="1683321"/>
                </a:lnTo>
                <a:lnTo>
                  <a:pt x="924267" y="1712302"/>
                </a:lnTo>
                <a:lnTo>
                  <a:pt x="966914" y="1738782"/>
                </a:lnTo>
                <a:lnTo>
                  <a:pt x="1011097" y="1762544"/>
                </a:lnTo>
                <a:lnTo>
                  <a:pt x="1056817" y="1783372"/>
                </a:lnTo>
                <a:lnTo>
                  <a:pt x="1104087" y="1801025"/>
                </a:lnTo>
                <a:lnTo>
                  <a:pt x="1152893" y="1815274"/>
                </a:lnTo>
                <a:lnTo>
                  <a:pt x="1203248" y="1825904"/>
                </a:lnTo>
                <a:lnTo>
                  <a:pt x="1251775" y="1831975"/>
                </a:lnTo>
                <a:lnTo>
                  <a:pt x="1299679" y="1833778"/>
                </a:lnTo>
                <a:lnTo>
                  <a:pt x="1346873" y="1831492"/>
                </a:lnTo>
                <a:lnTo>
                  <a:pt x="1393266" y="1825320"/>
                </a:lnTo>
                <a:lnTo>
                  <a:pt x="1438770" y="1815439"/>
                </a:lnTo>
                <a:lnTo>
                  <a:pt x="1483296" y="1802041"/>
                </a:lnTo>
                <a:lnTo>
                  <a:pt x="1526743" y="1785302"/>
                </a:lnTo>
                <a:lnTo>
                  <a:pt x="1569021" y="1765427"/>
                </a:lnTo>
                <a:lnTo>
                  <a:pt x="1610042" y="1742605"/>
                </a:lnTo>
                <a:lnTo>
                  <a:pt x="1649717" y="1717001"/>
                </a:lnTo>
                <a:lnTo>
                  <a:pt x="1687957" y="1688820"/>
                </a:lnTo>
                <a:lnTo>
                  <a:pt x="1724660" y="1658251"/>
                </a:lnTo>
                <a:lnTo>
                  <a:pt x="1759750" y="1625485"/>
                </a:lnTo>
                <a:lnTo>
                  <a:pt x="1793113" y="1590687"/>
                </a:lnTo>
                <a:lnTo>
                  <a:pt x="1826615" y="1551698"/>
                </a:lnTo>
                <a:lnTo>
                  <a:pt x="1858048" y="1511236"/>
                </a:lnTo>
                <a:lnTo>
                  <a:pt x="1887474" y="1469415"/>
                </a:lnTo>
                <a:lnTo>
                  <a:pt x="1914931" y="1426337"/>
                </a:lnTo>
                <a:lnTo>
                  <a:pt x="1940458" y="1382090"/>
                </a:lnTo>
                <a:lnTo>
                  <a:pt x="1964118" y="1336776"/>
                </a:lnTo>
                <a:lnTo>
                  <a:pt x="1984184" y="1294231"/>
                </a:lnTo>
                <a:lnTo>
                  <a:pt x="1984184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"/>
            <a:ext cx="1439545" cy="1960880"/>
          </a:xfrm>
          <a:custGeom>
            <a:avLst/>
            <a:gdLst/>
            <a:ahLst/>
            <a:cxnLst/>
            <a:rect l="l" t="t" r="r" b="b"/>
            <a:pathLst>
              <a:path w="1439545" h="1960880">
                <a:moveTo>
                  <a:pt x="1220749" y="1553232"/>
                </a:moveTo>
                <a:lnTo>
                  <a:pt x="1193296" y="1596316"/>
                </a:lnTo>
                <a:lnTo>
                  <a:pt x="1163875" y="1638139"/>
                </a:lnTo>
                <a:lnTo>
                  <a:pt x="1132438" y="1678598"/>
                </a:lnTo>
                <a:lnTo>
                  <a:pt x="1098940" y="1717593"/>
                </a:lnTo>
                <a:lnTo>
                  <a:pt x="1065569" y="1752382"/>
                </a:lnTo>
                <a:lnTo>
                  <a:pt x="1030485" y="1785155"/>
                </a:lnTo>
                <a:lnTo>
                  <a:pt x="993779" y="1815725"/>
                </a:lnTo>
                <a:lnTo>
                  <a:pt x="955542" y="1843902"/>
                </a:lnTo>
                <a:lnTo>
                  <a:pt x="915866" y="1869500"/>
                </a:lnTo>
                <a:lnTo>
                  <a:pt x="874841" y="1892331"/>
                </a:lnTo>
                <a:lnTo>
                  <a:pt x="832560" y="1912207"/>
                </a:lnTo>
                <a:lnTo>
                  <a:pt x="789113" y="1928939"/>
                </a:lnTo>
                <a:lnTo>
                  <a:pt x="744592" y="1942340"/>
                </a:lnTo>
                <a:lnTo>
                  <a:pt x="699088" y="1952223"/>
                </a:lnTo>
                <a:lnTo>
                  <a:pt x="652693" y="1958398"/>
                </a:lnTo>
                <a:lnTo>
                  <a:pt x="605497" y="1960679"/>
                </a:lnTo>
                <a:lnTo>
                  <a:pt x="557592" y="1958878"/>
                </a:lnTo>
                <a:lnTo>
                  <a:pt x="509069" y="1952806"/>
                </a:lnTo>
                <a:lnTo>
                  <a:pt x="458712" y="1942174"/>
                </a:lnTo>
                <a:lnTo>
                  <a:pt x="409903" y="1927920"/>
                </a:lnTo>
                <a:lnTo>
                  <a:pt x="362638" y="1910271"/>
                </a:lnTo>
                <a:lnTo>
                  <a:pt x="316916" y="1889452"/>
                </a:lnTo>
                <a:lnTo>
                  <a:pt x="272734" y="1865687"/>
                </a:lnTo>
                <a:lnTo>
                  <a:pt x="230089" y="1839203"/>
                </a:lnTo>
                <a:lnTo>
                  <a:pt x="188979" y="1810225"/>
                </a:lnTo>
                <a:lnTo>
                  <a:pt x="149402" y="1778979"/>
                </a:lnTo>
                <a:lnTo>
                  <a:pt x="111354" y="1745689"/>
                </a:lnTo>
                <a:lnTo>
                  <a:pt x="74834" y="1710582"/>
                </a:lnTo>
                <a:lnTo>
                  <a:pt x="39839" y="1673882"/>
                </a:lnTo>
                <a:lnTo>
                  <a:pt x="6366" y="1635815"/>
                </a:lnTo>
                <a:lnTo>
                  <a:pt x="0" y="1628003"/>
                </a:lnTo>
                <a:lnTo>
                  <a:pt x="0" y="0"/>
                </a:lnTo>
                <a:lnTo>
                  <a:pt x="1365687" y="0"/>
                </a:lnTo>
                <a:lnTo>
                  <a:pt x="1378221" y="27368"/>
                </a:lnTo>
                <a:lnTo>
                  <a:pt x="1394696" y="72655"/>
                </a:lnTo>
                <a:lnTo>
                  <a:pt x="1407826" y="119046"/>
                </a:lnTo>
                <a:lnTo>
                  <a:pt x="1417941" y="166364"/>
                </a:lnTo>
                <a:lnTo>
                  <a:pt x="1425375" y="214433"/>
                </a:lnTo>
                <a:lnTo>
                  <a:pt x="1430460" y="263077"/>
                </a:lnTo>
                <a:lnTo>
                  <a:pt x="1434258" y="317116"/>
                </a:lnTo>
                <a:lnTo>
                  <a:pt x="1436816" y="371318"/>
                </a:lnTo>
                <a:lnTo>
                  <a:pt x="1438322" y="425634"/>
                </a:lnTo>
                <a:lnTo>
                  <a:pt x="1438961" y="480013"/>
                </a:lnTo>
                <a:lnTo>
                  <a:pt x="1438922" y="534403"/>
                </a:lnTo>
                <a:lnTo>
                  <a:pt x="1437555" y="643015"/>
                </a:lnTo>
                <a:lnTo>
                  <a:pt x="1436343" y="690982"/>
                </a:lnTo>
                <a:lnTo>
                  <a:pt x="1434526" y="738924"/>
                </a:lnTo>
                <a:lnTo>
                  <a:pt x="1432020" y="786821"/>
                </a:lnTo>
                <a:lnTo>
                  <a:pt x="1428739" y="834653"/>
                </a:lnTo>
                <a:lnTo>
                  <a:pt x="1424597" y="882400"/>
                </a:lnTo>
                <a:lnTo>
                  <a:pt x="1419510" y="930042"/>
                </a:lnTo>
                <a:lnTo>
                  <a:pt x="1413390" y="977560"/>
                </a:lnTo>
                <a:lnTo>
                  <a:pt x="1406154" y="1024932"/>
                </a:lnTo>
                <a:lnTo>
                  <a:pt x="1397277" y="1075225"/>
                </a:lnTo>
                <a:lnTo>
                  <a:pt x="1386944" y="1125368"/>
                </a:lnTo>
                <a:lnTo>
                  <a:pt x="1375108" y="1175261"/>
                </a:lnTo>
                <a:lnTo>
                  <a:pt x="1361724" y="1224801"/>
                </a:lnTo>
                <a:lnTo>
                  <a:pt x="1346744" y="1273888"/>
                </a:lnTo>
                <a:lnTo>
                  <a:pt x="1330122" y="1322420"/>
                </a:lnTo>
                <a:lnTo>
                  <a:pt x="1311811" y="1370298"/>
                </a:lnTo>
                <a:lnTo>
                  <a:pt x="1291765" y="1417419"/>
                </a:lnTo>
                <a:lnTo>
                  <a:pt x="1269937" y="1463682"/>
                </a:lnTo>
                <a:lnTo>
                  <a:pt x="1246281" y="1508987"/>
                </a:lnTo>
                <a:lnTo>
                  <a:pt x="1220749" y="1553232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2329173"/>
            <a:ext cx="752475" cy="1181100"/>
          </a:xfrm>
          <a:custGeom>
            <a:avLst/>
            <a:gdLst/>
            <a:ahLst/>
            <a:cxnLst/>
            <a:rect l="l" t="t" r="r" b="b"/>
            <a:pathLst>
              <a:path w="752475" h="1181100">
                <a:moveTo>
                  <a:pt x="161732" y="1181099"/>
                </a:moveTo>
                <a:lnTo>
                  <a:pt x="113290" y="1179142"/>
                </a:lnTo>
                <a:lnTo>
                  <a:pt x="65934" y="1173370"/>
                </a:lnTo>
                <a:lnTo>
                  <a:pt x="19808" y="1163936"/>
                </a:lnTo>
                <a:lnTo>
                  <a:pt x="0" y="1158206"/>
                </a:lnTo>
                <a:lnTo>
                  <a:pt x="0" y="22893"/>
                </a:lnTo>
                <a:lnTo>
                  <a:pt x="19808" y="17162"/>
                </a:lnTo>
                <a:lnTo>
                  <a:pt x="65934" y="7729"/>
                </a:lnTo>
                <a:lnTo>
                  <a:pt x="113290" y="1957"/>
                </a:lnTo>
                <a:lnTo>
                  <a:pt x="161724" y="0"/>
                </a:lnTo>
                <a:lnTo>
                  <a:pt x="210159" y="1957"/>
                </a:lnTo>
                <a:lnTo>
                  <a:pt x="257515" y="7729"/>
                </a:lnTo>
                <a:lnTo>
                  <a:pt x="303640" y="17162"/>
                </a:lnTo>
                <a:lnTo>
                  <a:pt x="348384" y="30106"/>
                </a:lnTo>
                <a:lnTo>
                  <a:pt x="391593" y="46408"/>
                </a:lnTo>
                <a:lnTo>
                  <a:pt x="433116" y="65916"/>
                </a:lnTo>
                <a:lnTo>
                  <a:pt x="472801" y="88477"/>
                </a:lnTo>
                <a:lnTo>
                  <a:pt x="510496" y="113941"/>
                </a:lnTo>
                <a:lnTo>
                  <a:pt x="546048" y="142155"/>
                </a:lnTo>
                <a:lnTo>
                  <a:pt x="579306" y="172968"/>
                </a:lnTo>
                <a:lnTo>
                  <a:pt x="610118" y="206226"/>
                </a:lnTo>
                <a:lnTo>
                  <a:pt x="638332" y="241778"/>
                </a:lnTo>
                <a:lnTo>
                  <a:pt x="663796" y="279473"/>
                </a:lnTo>
                <a:lnTo>
                  <a:pt x="686358" y="319158"/>
                </a:lnTo>
                <a:lnTo>
                  <a:pt x="705866" y="360681"/>
                </a:lnTo>
                <a:lnTo>
                  <a:pt x="722168" y="403890"/>
                </a:lnTo>
                <a:lnTo>
                  <a:pt x="735111" y="448633"/>
                </a:lnTo>
                <a:lnTo>
                  <a:pt x="744545" y="494759"/>
                </a:lnTo>
                <a:lnTo>
                  <a:pt x="750317" y="542115"/>
                </a:lnTo>
                <a:lnTo>
                  <a:pt x="752274" y="590549"/>
                </a:lnTo>
                <a:lnTo>
                  <a:pt x="750317" y="638984"/>
                </a:lnTo>
                <a:lnTo>
                  <a:pt x="744545" y="686340"/>
                </a:lnTo>
                <a:lnTo>
                  <a:pt x="735111" y="732465"/>
                </a:lnTo>
                <a:lnTo>
                  <a:pt x="722168" y="777209"/>
                </a:lnTo>
                <a:lnTo>
                  <a:pt x="705866" y="820418"/>
                </a:lnTo>
                <a:lnTo>
                  <a:pt x="686358" y="861941"/>
                </a:lnTo>
                <a:lnTo>
                  <a:pt x="663796" y="901626"/>
                </a:lnTo>
                <a:lnTo>
                  <a:pt x="638332" y="939321"/>
                </a:lnTo>
                <a:lnTo>
                  <a:pt x="610118" y="974873"/>
                </a:lnTo>
                <a:lnTo>
                  <a:pt x="579306" y="1008131"/>
                </a:lnTo>
                <a:lnTo>
                  <a:pt x="546048" y="1038943"/>
                </a:lnTo>
                <a:lnTo>
                  <a:pt x="510496" y="1067157"/>
                </a:lnTo>
                <a:lnTo>
                  <a:pt x="472801" y="1092621"/>
                </a:lnTo>
                <a:lnTo>
                  <a:pt x="433116" y="1115183"/>
                </a:lnTo>
                <a:lnTo>
                  <a:pt x="391593" y="1134691"/>
                </a:lnTo>
                <a:lnTo>
                  <a:pt x="348384" y="1150993"/>
                </a:lnTo>
                <a:lnTo>
                  <a:pt x="303640" y="1163936"/>
                </a:lnTo>
                <a:lnTo>
                  <a:pt x="257515" y="1173370"/>
                </a:lnTo>
                <a:lnTo>
                  <a:pt x="210159" y="1179142"/>
                </a:lnTo>
                <a:lnTo>
                  <a:pt x="161732" y="1181099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8735121"/>
            <a:ext cx="1685289" cy="1551940"/>
          </a:xfrm>
          <a:custGeom>
            <a:avLst/>
            <a:gdLst/>
            <a:ahLst/>
            <a:cxnLst/>
            <a:rect l="l" t="t" r="r" b="b"/>
            <a:pathLst>
              <a:path w="1685289" h="1551940">
                <a:moveTo>
                  <a:pt x="1633441" y="1551878"/>
                </a:moveTo>
                <a:lnTo>
                  <a:pt x="0" y="1551878"/>
                </a:lnTo>
                <a:lnTo>
                  <a:pt x="0" y="165760"/>
                </a:lnTo>
                <a:lnTo>
                  <a:pt x="31228" y="150275"/>
                </a:lnTo>
                <a:lnTo>
                  <a:pt x="75474" y="130488"/>
                </a:lnTo>
                <a:lnTo>
                  <a:pt x="120426" y="112400"/>
                </a:lnTo>
                <a:lnTo>
                  <a:pt x="166011" y="95938"/>
                </a:lnTo>
                <a:lnTo>
                  <a:pt x="212157" y="81034"/>
                </a:lnTo>
                <a:lnTo>
                  <a:pt x="258793" y="67617"/>
                </a:lnTo>
                <a:lnTo>
                  <a:pt x="305845" y="55615"/>
                </a:lnTo>
                <a:lnTo>
                  <a:pt x="353243" y="44960"/>
                </a:lnTo>
                <a:lnTo>
                  <a:pt x="400912" y="35581"/>
                </a:lnTo>
                <a:lnTo>
                  <a:pt x="448782" y="27406"/>
                </a:lnTo>
                <a:lnTo>
                  <a:pt x="496780" y="20367"/>
                </a:lnTo>
                <a:lnTo>
                  <a:pt x="547479" y="14031"/>
                </a:lnTo>
                <a:lnTo>
                  <a:pt x="598411" y="8695"/>
                </a:lnTo>
                <a:lnTo>
                  <a:pt x="649510" y="4492"/>
                </a:lnTo>
                <a:lnTo>
                  <a:pt x="700709" y="1554"/>
                </a:lnTo>
                <a:lnTo>
                  <a:pt x="751941" y="12"/>
                </a:lnTo>
                <a:lnTo>
                  <a:pt x="803140" y="0"/>
                </a:lnTo>
                <a:lnTo>
                  <a:pt x="854239" y="1648"/>
                </a:lnTo>
                <a:lnTo>
                  <a:pt x="905170" y="5091"/>
                </a:lnTo>
                <a:lnTo>
                  <a:pt x="955868" y="10459"/>
                </a:lnTo>
                <a:lnTo>
                  <a:pt x="1006266" y="17884"/>
                </a:lnTo>
                <a:lnTo>
                  <a:pt x="1056296" y="27500"/>
                </a:lnTo>
                <a:lnTo>
                  <a:pt x="1105892" y="39438"/>
                </a:lnTo>
                <a:lnTo>
                  <a:pt x="1154987" y="53831"/>
                </a:lnTo>
                <a:lnTo>
                  <a:pt x="1203515" y="70810"/>
                </a:lnTo>
                <a:lnTo>
                  <a:pt x="1240228" y="86237"/>
                </a:lnTo>
                <a:lnTo>
                  <a:pt x="1276563" y="103210"/>
                </a:lnTo>
                <a:lnTo>
                  <a:pt x="1312342" y="121933"/>
                </a:lnTo>
                <a:lnTo>
                  <a:pt x="1347388" y="142612"/>
                </a:lnTo>
                <a:lnTo>
                  <a:pt x="1386399" y="168714"/>
                </a:lnTo>
                <a:lnTo>
                  <a:pt x="1423816" y="197106"/>
                </a:lnTo>
                <a:lnTo>
                  <a:pt x="1459430" y="227716"/>
                </a:lnTo>
                <a:lnTo>
                  <a:pt x="1493030" y="260475"/>
                </a:lnTo>
                <a:lnTo>
                  <a:pt x="1524407" y="295312"/>
                </a:lnTo>
                <a:lnTo>
                  <a:pt x="1553352" y="332156"/>
                </a:lnTo>
                <a:lnTo>
                  <a:pt x="1579655" y="370937"/>
                </a:lnTo>
                <a:lnTo>
                  <a:pt x="1603819" y="413489"/>
                </a:lnTo>
                <a:lnTo>
                  <a:pt x="1623972" y="457496"/>
                </a:lnTo>
                <a:lnTo>
                  <a:pt x="1640448" y="502783"/>
                </a:lnTo>
                <a:lnTo>
                  <a:pt x="1653577" y="549174"/>
                </a:lnTo>
                <a:lnTo>
                  <a:pt x="1663692" y="596492"/>
                </a:lnTo>
                <a:lnTo>
                  <a:pt x="1671127" y="644561"/>
                </a:lnTo>
                <a:lnTo>
                  <a:pt x="1676212" y="693205"/>
                </a:lnTo>
                <a:lnTo>
                  <a:pt x="1680010" y="747244"/>
                </a:lnTo>
                <a:lnTo>
                  <a:pt x="1682568" y="801446"/>
                </a:lnTo>
                <a:lnTo>
                  <a:pt x="1684073" y="855762"/>
                </a:lnTo>
                <a:lnTo>
                  <a:pt x="1684713" y="910140"/>
                </a:lnTo>
                <a:lnTo>
                  <a:pt x="1684673" y="964531"/>
                </a:lnTo>
                <a:lnTo>
                  <a:pt x="1683306" y="1073143"/>
                </a:lnTo>
                <a:lnTo>
                  <a:pt x="1682094" y="1121110"/>
                </a:lnTo>
                <a:lnTo>
                  <a:pt x="1680278" y="1169052"/>
                </a:lnTo>
                <a:lnTo>
                  <a:pt x="1677772" y="1216949"/>
                </a:lnTo>
                <a:lnTo>
                  <a:pt x="1674490" y="1264781"/>
                </a:lnTo>
                <a:lnTo>
                  <a:pt x="1670349" y="1312528"/>
                </a:lnTo>
                <a:lnTo>
                  <a:pt x="1665261" y="1360170"/>
                </a:lnTo>
                <a:lnTo>
                  <a:pt x="1659142" y="1407688"/>
                </a:lnTo>
                <a:lnTo>
                  <a:pt x="1651905" y="1455060"/>
                </a:lnTo>
                <a:lnTo>
                  <a:pt x="1643028" y="1505353"/>
                </a:lnTo>
                <a:lnTo>
                  <a:pt x="1633441" y="155187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9335" y="4438713"/>
            <a:ext cx="7069328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1" i="0">
                <a:solidFill>
                  <a:srgbClr val="FBFBF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7116" y="2467086"/>
            <a:ext cx="9953767" cy="3368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FBFBF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99779"/>
            <a:ext cx="7179945" cy="7487284"/>
          </a:xfrm>
          <a:custGeom>
            <a:avLst/>
            <a:gdLst/>
            <a:ahLst/>
            <a:cxnLst/>
            <a:rect l="l" t="t" r="r" b="b"/>
            <a:pathLst>
              <a:path w="7179945" h="7487284">
                <a:moveTo>
                  <a:pt x="0" y="40274"/>
                </a:moveTo>
                <a:lnTo>
                  <a:pt x="49143" y="31887"/>
                </a:lnTo>
                <a:lnTo>
                  <a:pt x="97949" y="24569"/>
                </a:lnTo>
                <a:lnTo>
                  <a:pt x="147122" y="18194"/>
                </a:lnTo>
                <a:lnTo>
                  <a:pt x="196660" y="12775"/>
                </a:lnTo>
                <a:lnTo>
                  <a:pt x="246561" y="8320"/>
                </a:lnTo>
                <a:lnTo>
                  <a:pt x="296821" y="4843"/>
                </a:lnTo>
                <a:lnTo>
                  <a:pt x="347141" y="2372"/>
                </a:lnTo>
                <a:lnTo>
                  <a:pt x="397323" y="761"/>
                </a:lnTo>
                <a:lnTo>
                  <a:pt x="447365" y="0"/>
                </a:lnTo>
                <a:lnTo>
                  <a:pt x="497265" y="77"/>
                </a:lnTo>
                <a:lnTo>
                  <a:pt x="547021" y="984"/>
                </a:lnTo>
                <a:lnTo>
                  <a:pt x="596630" y="2709"/>
                </a:lnTo>
                <a:lnTo>
                  <a:pt x="646090" y="5243"/>
                </a:lnTo>
                <a:lnTo>
                  <a:pt x="695399" y="8575"/>
                </a:lnTo>
                <a:lnTo>
                  <a:pt x="744554" y="12695"/>
                </a:lnTo>
                <a:lnTo>
                  <a:pt x="793554" y="17592"/>
                </a:lnTo>
                <a:lnTo>
                  <a:pt x="842395" y="23258"/>
                </a:lnTo>
                <a:lnTo>
                  <a:pt x="891076" y="29680"/>
                </a:lnTo>
                <a:lnTo>
                  <a:pt x="939594" y="36850"/>
                </a:lnTo>
                <a:lnTo>
                  <a:pt x="987948" y="44757"/>
                </a:lnTo>
                <a:lnTo>
                  <a:pt x="1036134" y="53391"/>
                </a:lnTo>
                <a:lnTo>
                  <a:pt x="1084151" y="62740"/>
                </a:lnTo>
                <a:lnTo>
                  <a:pt x="1131997" y="72796"/>
                </a:lnTo>
                <a:lnTo>
                  <a:pt x="1179668" y="83548"/>
                </a:lnTo>
                <a:lnTo>
                  <a:pt x="1227163" y="94986"/>
                </a:lnTo>
                <a:lnTo>
                  <a:pt x="1274479" y="107100"/>
                </a:lnTo>
                <a:lnTo>
                  <a:pt x="1321615" y="119878"/>
                </a:lnTo>
                <a:lnTo>
                  <a:pt x="1368568" y="133312"/>
                </a:lnTo>
                <a:lnTo>
                  <a:pt x="1415335" y="147390"/>
                </a:lnTo>
                <a:lnTo>
                  <a:pt x="1461915" y="162104"/>
                </a:lnTo>
                <a:lnTo>
                  <a:pt x="1508305" y="177441"/>
                </a:lnTo>
                <a:lnTo>
                  <a:pt x="1554503" y="193393"/>
                </a:lnTo>
                <a:lnTo>
                  <a:pt x="1600506" y="209948"/>
                </a:lnTo>
                <a:lnTo>
                  <a:pt x="1646313" y="227098"/>
                </a:lnTo>
                <a:lnTo>
                  <a:pt x="1691920" y="244831"/>
                </a:lnTo>
                <a:lnTo>
                  <a:pt x="1737327" y="263137"/>
                </a:lnTo>
                <a:lnTo>
                  <a:pt x="1782530" y="282006"/>
                </a:lnTo>
                <a:lnTo>
                  <a:pt x="1827527" y="301428"/>
                </a:lnTo>
                <a:lnTo>
                  <a:pt x="1872316" y="321392"/>
                </a:lnTo>
                <a:lnTo>
                  <a:pt x="1916895" y="341889"/>
                </a:lnTo>
                <a:lnTo>
                  <a:pt x="1961262" y="362908"/>
                </a:lnTo>
                <a:lnTo>
                  <a:pt x="2005413" y="384439"/>
                </a:lnTo>
                <a:lnTo>
                  <a:pt x="2049348" y="406471"/>
                </a:lnTo>
                <a:lnTo>
                  <a:pt x="2093063" y="428995"/>
                </a:lnTo>
                <a:lnTo>
                  <a:pt x="2136556" y="452000"/>
                </a:lnTo>
                <a:lnTo>
                  <a:pt x="2179825" y="475476"/>
                </a:lnTo>
                <a:lnTo>
                  <a:pt x="2222869" y="499413"/>
                </a:lnTo>
                <a:lnTo>
                  <a:pt x="2265683" y="523800"/>
                </a:lnTo>
                <a:lnTo>
                  <a:pt x="2308267" y="548628"/>
                </a:lnTo>
                <a:lnTo>
                  <a:pt x="2350618" y="573885"/>
                </a:lnTo>
                <a:lnTo>
                  <a:pt x="2392734" y="599563"/>
                </a:lnTo>
                <a:lnTo>
                  <a:pt x="2434612" y="625650"/>
                </a:lnTo>
                <a:lnTo>
                  <a:pt x="2476251" y="652137"/>
                </a:lnTo>
                <a:lnTo>
                  <a:pt x="2517647" y="679012"/>
                </a:lnTo>
                <a:lnTo>
                  <a:pt x="2558799" y="706267"/>
                </a:lnTo>
                <a:lnTo>
                  <a:pt x="2599704" y="733890"/>
                </a:lnTo>
                <a:lnTo>
                  <a:pt x="2640360" y="761872"/>
                </a:lnTo>
                <a:lnTo>
                  <a:pt x="2680765" y="790202"/>
                </a:lnTo>
                <a:lnTo>
                  <a:pt x="2720917" y="818870"/>
                </a:lnTo>
                <a:lnTo>
                  <a:pt x="2760813" y="847866"/>
                </a:lnTo>
                <a:lnTo>
                  <a:pt x="2800451" y="877179"/>
                </a:lnTo>
                <a:lnTo>
                  <a:pt x="2839829" y="906800"/>
                </a:lnTo>
                <a:lnTo>
                  <a:pt x="2878944" y="936717"/>
                </a:lnTo>
                <a:lnTo>
                  <a:pt x="2917794" y="966922"/>
                </a:lnTo>
                <a:lnTo>
                  <a:pt x="2956378" y="997403"/>
                </a:lnTo>
                <a:lnTo>
                  <a:pt x="2994692" y="1028151"/>
                </a:lnTo>
                <a:lnTo>
                  <a:pt x="3032734" y="1059155"/>
                </a:lnTo>
                <a:lnTo>
                  <a:pt x="3070502" y="1090405"/>
                </a:lnTo>
                <a:lnTo>
                  <a:pt x="3107995" y="1121890"/>
                </a:lnTo>
                <a:lnTo>
                  <a:pt x="3145209" y="1153602"/>
                </a:lnTo>
                <a:lnTo>
                  <a:pt x="3183447" y="1186581"/>
                </a:lnTo>
                <a:lnTo>
                  <a:pt x="3221473" y="1219769"/>
                </a:lnTo>
                <a:lnTo>
                  <a:pt x="3259292" y="1253160"/>
                </a:lnTo>
                <a:lnTo>
                  <a:pt x="3296911" y="1286747"/>
                </a:lnTo>
                <a:lnTo>
                  <a:pt x="3334336" y="1320524"/>
                </a:lnTo>
                <a:lnTo>
                  <a:pt x="3371573" y="1354484"/>
                </a:lnTo>
                <a:lnTo>
                  <a:pt x="3408629" y="1388622"/>
                </a:lnTo>
                <a:lnTo>
                  <a:pt x="3445510" y="1422931"/>
                </a:lnTo>
                <a:lnTo>
                  <a:pt x="3482223" y="1457405"/>
                </a:lnTo>
                <a:lnTo>
                  <a:pt x="3518773" y="1492038"/>
                </a:lnTo>
                <a:lnTo>
                  <a:pt x="3555166" y="1526822"/>
                </a:lnTo>
                <a:lnTo>
                  <a:pt x="3591410" y="1561753"/>
                </a:lnTo>
                <a:lnTo>
                  <a:pt x="3627511" y="1596823"/>
                </a:lnTo>
                <a:lnTo>
                  <a:pt x="3663474" y="1632027"/>
                </a:lnTo>
                <a:lnTo>
                  <a:pt x="3699307" y="1667357"/>
                </a:lnTo>
                <a:lnTo>
                  <a:pt x="3735014" y="1702809"/>
                </a:lnTo>
                <a:lnTo>
                  <a:pt x="3770604" y="1738375"/>
                </a:lnTo>
                <a:lnTo>
                  <a:pt x="3806082" y="1774049"/>
                </a:lnTo>
                <a:lnTo>
                  <a:pt x="3841454" y="1809825"/>
                </a:lnTo>
                <a:lnTo>
                  <a:pt x="3876727" y="1845697"/>
                </a:lnTo>
                <a:lnTo>
                  <a:pt x="3911907" y="1881658"/>
                </a:lnTo>
                <a:lnTo>
                  <a:pt x="3947000" y="1917703"/>
                </a:lnTo>
                <a:lnTo>
                  <a:pt x="4016951" y="1990016"/>
                </a:lnTo>
                <a:lnTo>
                  <a:pt x="4086631" y="2062586"/>
                </a:lnTo>
                <a:lnTo>
                  <a:pt x="4190754" y="2171812"/>
                </a:lnTo>
                <a:lnTo>
                  <a:pt x="4571044" y="2573547"/>
                </a:lnTo>
                <a:lnTo>
                  <a:pt x="4675103" y="2682700"/>
                </a:lnTo>
                <a:lnTo>
                  <a:pt x="4744726" y="2755203"/>
                </a:lnTo>
                <a:lnTo>
                  <a:pt x="4814608" y="2827435"/>
                </a:lnTo>
                <a:lnTo>
                  <a:pt x="4849662" y="2863434"/>
                </a:lnTo>
                <a:lnTo>
                  <a:pt x="4884799" y="2899346"/>
                </a:lnTo>
                <a:lnTo>
                  <a:pt x="4920027" y="2935166"/>
                </a:lnTo>
                <a:lnTo>
                  <a:pt x="4955350" y="2970886"/>
                </a:lnTo>
                <a:lnTo>
                  <a:pt x="4990777" y="3006501"/>
                </a:lnTo>
                <a:lnTo>
                  <a:pt x="5026312" y="3042004"/>
                </a:lnTo>
                <a:lnTo>
                  <a:pt x="5061962" y="3077389"/>
                </a:lnTo>
                <a:lnTo>
                  <a:pt x="5097734" y="3112649"/>
                </a:lnTo>
                <a:lnTo>
                  <a:pt x="5133634" y="3147779"/>
                </a:lnTo>
                <a:lnTo>
                  <a:pt x="5169668" y="3182772"/>
                </a:lnTo>
                <a:lnTo>
                  <a:pt x="5205842" y="3217622"/>
                </a:lnTo>
                <a:lnTo>
                  <a:pt x="5242163" y="3252323"/>
                </a:lnTo>
                <a:lnTo>
                  <a:pt x="5278638" y="3286868"/>
                </a:lnTo>
                <a:lnTo>
                  <a:pt x="5315271" y="3321250"/>
                </a:lnTo>
                <a:lnTo>
                  <a:pt x="5352070" y="3355465"/>
                </a:lnTo>
                <a:lnTo>
                  <a:pt x="5389042" y="3389505"/>
                </a:lnTo>
                <a:lnTo>
                  <a:pt x="5426191" y="3423364"/>
                </a:lnTo>
                <a:lnTo>
                  <a:pt x="5463525" y="3457035"/>
                </a:lnTo>
                <a:lnTo>
                  <a:pt x="5501051" y="3490514"/>
                </a:lnTo>
                <a:lnTo>
                  <a:pt x="5538773" y="3523792"/>
                </a:lnTo>
                <a:lnTo>
                  <a:pt x="5576699" y="3556865"/>
                </a:lnTo>
                <a:lnTo>
                  <a:pt x="5614835" y="3589725"/>
                </a:lnTo>
                <a:lnTo>
                  <a:pt x="5653187" y="3622367"/>
                </a:lnTo>
                <a:lnTo>
                  <a:pt x="5806159" y="3751902"/>
                </a:lnTo>
                <a:lnTo>
                  <a:pt x="5844337" y="3784370"/>
                </a:lnTo>
                <a:lnTo>
                  <a:pt x="5882435" y="3816919"/>
                </a:lnTo>
                <a:lnTo>
                  <a:pt x="5920427" y="3849574"/>
                </a:lnTo>
                <a:lnTo>
                  <a:pt x="5958285" y="3882357"/>
                </a:lnTo>
                <a:lnTo>
                  <a:pt x="5995984" y="3915292"/>
                </a:lnTo>
                <a:lnTo>
                  <a:pt x="6033496" y="3948403"/>
                </a:lnTo>
                <a:lnTo>
                  <a:pt x="6070794" y="3981715"/>
                </a:lnTo>
                <a:lnTo>
                  <a:pt x="6107853" y="4015249"/>
                </a:lnTo>
                <a:lnTo>
                  <a:pt x="6144644" y="4049031"/>
                </a:lnTo>
                <a:lnTo>
                  <a:pt x="6181141" y="4083084"/>
                </a:lnTo>
                <a:lnTo>
                  <a:pt x="6217318" y="4117432"/>
                </a:lnTo>
                <a:lnTo>
                  <a:pt x="6253148" y="4152097"/>
                </a:lnTo>
                <a:lnTo>
                  <a:pt x="6288603" y="4187105"/>
                </a:lnTo>
                <a:lnTo>
                  <a:pt x="6323658" y="4222479"/>
                </a:lnTo>
                <a:lnTo>
                  <a:pt x="6358285" y="4258242"/>
                </a:lnTo>
                <a:lnTo>
                  <a:pt x="6392458" y="4294419"/>
                </a:lnTo>
                <a:lnTo>
                  <a:pt x="6426150" y="4331032"/>
                </a:lnTo>
                <a:lnTo>
                  <a:pt x="6459333" y="4368106"/>
                </a:lnTo>
                <a:lnTo>
                  <a:pt x="6491982" y="4405664"/>
                </a:lnTo>
                <a:lnTo>
                  <a:pt x="6524070" y="4443731"/>
                </a:lnTo>
                <a:lnTo>
                  <a:pt x="6555569" y="4482329"/>
                </a:lnTo>
                <a:lnTo>
                  <a:pt x="6586454" y="4521483"/>
                </a:lnTo>
                <a:lnTo>
                  <a:pt x="6616696" y="4561216"/>
                </a:lnTo>
                <a:lnTo>
                  <a:pt x="6646271" y="4601551"/>
                </a:lnTo>
                <a:lnTo>
                  <a:pt x="6675150" y="4642514"/>
                </a:lnTo>
                <a:lnTo>
                  <a:pt x="6703306" y="4684127"/>
                </a:lnTo>
                <a:lnTo>
                  <a:pt x="6730715" y="4726414"/>
                </a:lnTo>
                <a:lnTo>
                  <a:pt x="6756909" y="4768226"/>
                </a:lnTo>
                <a:lnTo>
                  <a:pt x="6782344" y="4810549"/>
                </a:lnTo>
                <a:lnTo>
                  <a:pt x="6807016" y="4853365"/>
                </a:lnTo>
                <a:lnTo>
                  <a:pt x="6830924" y="4896656"/>
                </a:lnTo>
                <a:lnTo>
                  <a:pt x="6854063" y="4940404"/>
                </a:lnTo>
                <a:lnTo>
                  <a:pt x="6876430" y="4984591"/>
                </a:lnTo>
                <a:lnTo>
                  <a:pt x="6898023" y="5029199"/>
                </a:lnTo>
                <a:lnTo>
                  <a:pt x="6918838" y="5074210"/>
                </a:lnTo>
                <a:lnTo>
                  <a:pt x="6938872" y="5119605"/>
                </a:lnTo>
                <a:lnTo>
                  <a:pt x="6958123" y="5165368"/>
                </a:lnTo>
                <a:lnTo>
                  <a:pt x="6976587" y="5211479"/>
                </a:lnTo>
                <a:lnTo>
                  <a:pt x="6994261" y="5257921"/>
                </a:lnTo>
                <a:lnTo>
                  <a:pt x="7011142" y="5304675"/>
                </a:lnTo>
                <a:lnTo>
                  <a:pt x="7027227" y="5351724"/>
                </a:lnTo>
                <a:lnTo>
                  <a:pt x="7042513" y="5399050"/>
                </a:lnTo>
                <a:lnTo>
                  <a:pt x="7056997" y="5446634"/>
                </a:lnTo>
                <a:lnTo>
                  <a:pt x="7070675" y="5494458"/>
                </a:lnTo>
                <a:lnTo>
                  <a:pt x="7083546" y="5542505"/>
                </a:lnTo>
                <a:lnTo>
                  <a:pt x="7095605" y="5590756"/>
                </a:lnTo>
                <a:lnTo>
                  <a:pt x="7106849" y="5639194"/>
                </a:lnTo>
                <a:lnTo>
                  <a:pt x="7117276" y="5687799"/>
                </a:lnTo>
                <a:lnTo>
                  <a:pt x="7126883" y="5736555"/>
                </a:lnTo>
                <a:lnTo>
                  <a:pt x="7135666" y="5785444"/>
                </a:lnTo>
                <a:lnTo>
                  <a:pt x="7143622" y="5834446"/>
                </a:lnTo>
                <a:lnTo>
                  <a:pt x="7150748" y="5883544"/>
                </a:lnTo>
                <a:lnTo>
                  <a:pt x="7157042" y="5932721"/>
                </a:lnTo>
                <a:lnTo>
                  <a:pt x="7162500" y="5981957"/>
                </a:lnTo>
                <a:lnTo>
                  <a:pt x="7167119" y="6031235"/>
                </a:lnTo>
                <a:lnTo>
                  <a:pt x="7171278" y="6081729"/>
                </a:lnTo>
                <a:lnTo>
                  <a:pt x="7174602" y="6132292"/>
                </a:lnTo>
                <a:lnTo>
                  <a:pt x="7177086" y="6182911"/>
                </a:lnTo>
                <a:lnTo>
                  <a:pt x="7178730" y="6233569"/>
                </a:lnTo>
                <a:lnTo>
                  <a:pt x="7179530" y="6284251"/>
                </a:lnTo>
                <a:lnTo>
                  <a:pt x="7179485" y="6334940"/>
                </a:lnTo>
                <a:lnTo>
                  <a:pt x="7178593" y="6385622"/>
                </a:lnTo>
                <a:lnTo>
                  <a:pt x="7176851" y="6436280"/>
                </a:lnTo>
                <a:lnTo>
                  <a:pt x="7174257" y="6486900"/>
                </a:lnTo>
                <a:lnTo>
                  <a:pt x="7170808" y="6537464"/>
                </a:lnTo>
                <a:lnTo>
                  <a:pt x="7166504" y="6587959"/>
                </a:lnTo>
                <a:lnTo>
                  <a:pt x="7161340" y="6638367"/>
                </a:lnTo>
                <a:lnTo>
                  <a:pt x="7155316" y="6688674"/>
                </a:lnTo>
                <a:lnTo>
                  <a:pt x="7148429" y="6738863"/>
                </a:lnTo>
                <a:lnTo>
                  <a:pt x="7140677" y="6788920"/>
                </a:lnTo>
                <a:lnTo>
                  <a:pt x="7132057" y="6838828"/>
                </a:lnTo>
                <a:lnTo>
                  <a:pt x="7122568" y="6888572"/>
                </a:lnTo>
                <a:lnTo>
                  <a:pt x="7112207" y="6938135"/>
                </a:lnTo>
                <a:lnTo>
                  <a:pt x="7100971" y="6987504"/>
                </a:lnTo>
                <a:lnTo>
                  <a:pt x="7088860" y="7036661"/>
                </a:lnTo>
                <a:lnTo>
                  <a:pt x="7075870" y="7085591"/>
                </a:lnTo>
                <a:lnTo>
                  <a:pt x="7061999" y="7134279"/>
                </a:lnTo>
                <a:lnTo>
                  <a:pt x="7047246" y="7182709"/>
                </a:lnTo>
                <a:lnTo>
                  <a:pt x="7031607" y="7230864"/>
                </a:lnTo>
                <a:lnTo>
                  <a:pt x="7015082" y="7278731"/>
                </a:lnTo>
                <a:lnTo>
                  <a:pt x="6997666" y="7326292"/>
                </a:lnTo>
                <a:lnTo>
                  <a:pt x="6979359" y="7373533"/>
                </a:lnTo>
                <a:lnTo>
                  <a:pt x="6960632" y="7418963"/>
                </a:lnTo>
                <a:lnTo>
                  <a:pt x="6940788" y="7464037"/>
                </a:lnTo>
                <a:lnTo>
                  <a:pt x="0" y="7487219"/>
                </a:lnTo>
                <a:lnTo>
                  <a:pt x="0" y="40274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782013" y="0"/>
            <a:ext cx="7509509" cy="8383905"/>
            <a:chOff x="10782013" y="0"/>
            <a:chExt cx="7509509" cy="8383905"/>
          </a:xfrm>
        </p:grpSpPr>
        <p:sp>
          <p:nvSpPr>
            <p:cNvPr id="5" name="object 5"/>
            <p:cNvSpPr/>
            <p:nvPr/>
          </p:nvSpPr>
          <p:spPr>
            <a:xfrm>
              <a:off x="10782013" y="2089"/>
              <a:ext cx="7509509" cy="8382000"/>
            </a:xfrm>
            <a:custGeom>
              <a:avLst/>
              <a:gdLst/>
              <a:ahLst/>
              <a:cxnLst/>
              <a:rect l="l" t="t" r="r" b="b"/>
              <a:pathLst>
                <a:path w="7509509" h="8382000">
                  <a:moveTo>
                    <a:pt x="178566" y="710717"/>
                  </a:moveTo>
                  <a:lnTo>
                    <a:pt x="416871" y="180"/>
                  </a:lnTo>
                  <a:lnTo>
                    <a:pt x="6806464" y="0"/>
                  </a:lnTo>
                  <a:lnTo>
                    <a:pt x="6837078" y="28539"/>
                  </a:lnTo>
                  <a:lnTo>
                    <a:pt x="6865717" y="62968"/>
                  </a:lnTo>
                  <a:lnTo>
                    <a:pt x="6906382" y="101477"/>
                  </a:lnTo>
                  <a:lnTo>
                    <a:pt x="6934996" y="135979"/>
                  </a:lnTo>
                  <a:lnTo>
                    <a:pt x="6975643" y="174546"/>
                  </a:lnTo>
                  <a:lnTo>
                    <a:pt x="7183361" y="393939"/>
                  </a:lnTo>
                  <a:lnTo>
                    <a:pt x="7211978" y="428433"/>
                  </a:lnTo>
                  <a:lnTo>
                    <a:pt x="7252648" y="466930"/>
                  </a:lnTo>
                  <a:lnTo>
                    <a:pt x="7281291" y="501346"/>
                  </a:lnTo>
                  <a:lnTo>
                    <a:pt x="7321992" y="539750"/>
                  </a:lnTo>
                  <a:lnTo>
                    <a:pt x="7350671" y="574058"/>
                  </a:lnTo>
                  <a:lnTo>
                    <a:pt x="7391413" y="612340"/>
                  </a:lnTo>
                  <a:lnTo>
                    <a:pt x="7420138" y="646510"/>
                  </a:lnTo>
                  <a:lnTo>
                    <a:pt x="7460932" y="684638"/>
                  </a:lnTo>
                  <a:lnTo>
                    <a:pt x="7489714" y="718639"/>
                  </a:lnTo>
                  <a:lnTo>
                    <a:pt x="7509285" y="740165"/>
                  </a:lnTo>
                  <a:lnTo>
                    <a:pt x="7505987" y="7379983"/>
                  </a:lnTo>
                  <a:lnTo>
                    <a:pt x="7485551" y="7400976"/>
                  </a:lnTo>
                  <a:lnTo>
                    <a:pt x="7390223" y="7445571"/>
                  </a:lnTo>
                  <a:lnTo>
                    <a:pt x="7342671" y="7467535"/>
                  </a:lnTo>
                  <a:lnTo>
                    <a:pt x="7307234" y="7493317"/>
                  </a:lnTo>
                  <a:lnTo>
                    <a:pt x="7212498" y="7536145"/>
                  </a:lnTo>
                  <a:lnTo>
                    <a:pt x="7118054" y="7578103"/>
                  </a:lnTo>
                  <a:lnTo>
                    <a:pt x="7082982" y="7602797"/>
                  </a:lnTo>
                  <a:lnTo>
                    <a:pt x="6988970" y="7643468"/>
                  </a:lnTo>
                  <a:lnTo>
                    <a:pt x="6895242" y="7683293"/>
                  </a:lnTo>
                  <a:lnTo>
                    <a:pt x="6801794" y="7722280"/>
                  </a:lnTo>
                  <a:lnTo>
                    <a:pt x="6708625" y="7760440"/>
                  </a:lnTo>
                  <a:lnTo>
                    <a:pt x="6615730" y="7797780"/>
                  </a:lnTo>
                  <a:lnTo>
                    <a:pt x="6523106" y="7834312"/>
                  </a:lnTo>
                  <a:lnTo>
                    <a:pt x="6338363" y="7905870"/>
                  </a:lnTo>
                  <a:lnTo>
                    <a:pt x="6292278" y="7923461"/>
                  </a:lnTo>
                  <a:lnTo>
                    <a:pt x="6234201" y="7936866"/>
                  </a:lnTo>
                  <a:lnTo>
                    <a:pt x="6142288" y="7971280"/>
                  </a:lnTo>
                  <a:lnTo>
                    <a:pt x="6050600" y="8005019"/>
                  </a:lnTo>
                  <a:lnTo>
                    <a:pt x="6004847" y="8021620"/>
                  </a:lnTo>
                  <a:lnTo>
                    <a:pt x="5947116" y="8033992"/>
                  </a:lnTo>
                  <a:lnTo>
                    <a:pt x="5855936" y="8066221"/>
                  </a:lnTo>
                  <a:lnTo>
                    <a:pt x="5810450" y="8082024"/>
                  </a:lnTo>
                  <a:lnTo>
                    <a:pt x="5752996" y="8093573"/>
                  </a:lnTo>
                  <a:lnTo>
                    <a:pt x="5707657" y="8108937"/>
                  </a:lnTo>
                  <a:lnTo>
                    <a:pt x="5662395" y="8124072"/>
                  </a:lnTo>
                  <a:lnTo>
                    <a:pt x="5617213" y="8138969"/>
                  </a:lnTo>
                  <a:lnTo>
                    <a:pt x="5560072" y="8149585"/>
                  </a:lnTo>
                  <a:lnTo>
                    <a:pt x="5515055" y="8163989"/>
                  </a:lnTo>
                  <a:lnTo>
                    <a:pt x="5470125" y="8178136"/>
                  </a:lnTo>
                  <a:lnTo>
                    <a:pt x="5413242" y="8187981"/>
                  </a:lnTo>
                  <a:lnTo>
                    <a:pt x="5368491" y="8201593"/>
                  </a:lnTo>
                  <a:lnTo>
                    <a:pt x="5323832" y="8214928"/>
                  </a:lnTo>
                  <a:lnTo>
                    <a:pt x="5267229" y="8223941"/>
                  </a:lnTo>
                  <a:lnTo>
                    <a:pt x="5222764" y="8236700"/>
                  </a:lnTo>
                  <a:lnTo>
                    <a:pt x="5166358" y="8245123"/>
                  </a:lnTo>
                  <a:lnTo>
                    <a:pt x="5122095" y="8257280"/>
                  </a:lnTo>
                  <a:lnTo>
                    <a:pt x="5065895" y="8265087"/>
                  </a:lnTo>
                  <a:lnTo>
                    <a:pt x="5021844" y="8276614"/>
                  </a:lnTo>
                  <a:lnTo>
                    <a:pt x="4965860" y="8283778"/>
                  </a:lnTo>
                  <a:lnTo>
                    <a:pt x="4922029" y="8294647"/>
                  </a:lnTo>
                  <a:lnTo>
                    <a:pt x="4878311" y="8305178"/>
                  </a:lnTo>
                  <a:lnTo>
                    <a:pt x="4822669" y="8311325"/>
                  </a:lnTo>
                  <a:lnTo>
                    <a:pt x="4767144" y="8317120"/>
                  </a:lnTo>
                  <a:lnTo>
                    <a:pt x="4723781" y="8326594"/>
                  </a:lnTo>
                  <a:lnTo>
                    <a:pt x="4668500" y="8331663"/>
                  </a:lnTo>
                  <a:lnTo>
                    <a:pt x="4625385" y="8340398"/>
                  </a:lnTo>
                  <a:lnTo>
                    <a:pt x="4570356" y="8344715"/>
                  </a:lnTo>
                  <a:lnTo>
                    <a:pt x="4527497" y="8352684"/>
                  </a:lnTo>
                  <a:lnTo>
                    <a:pt x="4472730" y="8356221"/>
                  </a:lnTo>
                  <a:lnTo>
                    <a:pt x="4418097" y="8359358"/>
                  </a:lnTo>
                  <a:lnTo>
                    <a:pt x="4375641" y="8366127"/>
                  </a:lnTo>
                  <a:lnTo>
                    <a:pt x="4321283" y="8368443"/>
                  </a:lnTo>
                  <a:lnTo>
                    <a:pt x="4267066" y="8370339"/>
                  </a:lnTo>
                  <a:lnTo>
                    <a:pt x="4225034" y="8375846"/>
                  </a:lnTo>
                  <a:lnTo>
                    <a:pt x="4171106" y="8376881"/>
                  </a:lnTo>
                  <a:lnTo>
                    <a:pt x="4117326" y="8377475"/>
                  </a:lnTo>
                  <a:lnTo>
                    <a:pt x="4075736" y="8381659"/>
                  </a:lnTo>
                  <a:lnTo>
                    <a:pt x="4022259" y="8381350"/>
                  </a:lnTo>
                  <a:lnTo>
                    <a:pt x="3968936" y="8380580"/>
                  </a:lnTo>
                  <a:lnTo>
                    <a:pt x="3915771" y="8379342"/>
                  </a:lnTo>
                  <a:lnTo>
                    <a:pt x="3874805" y="8381667"/>
                  </a:lnTo>
                  <a:lnTo>
                    <a:pt x="3821960" y="8379472"/>
                  </a:lnTo>
                  <a:lnTo>
                    <a:pt x="3769279" y="8376788"/>
                  </a:lnTo>
                  <a:lnTo>
                    <a:pt x="3716765" y="8373609"/>
                  </a:lnTo>
                  <a:lnTo>
                    <a:pt x="3664418" y="8369927"/>
                  </a:lnTo>
                  <a:lnTo>
                    <a:pt x="3612243" y="8365737"/>
                  </a:lnTo>
                  <a:lnTo>
                    <a:pt x="3560240" y="8361031"/>
                  </a:lnTo>
                  <a:lnTo>
                    <a:pt x="3520454" y="8359840"/>
                  </a:lnTo>
                  <a:lnTo>
                    <a:pt x="3468804" y="8354082"/>
                  </a:lnTo>
                  <a:lnTo>
                    <a:pt x="3417334" y="8347787"/>
                  </a:lnTo>
                  <a:lnTo>
                    <a:pt x="3366047" y="8340949"/>
                  </a:lnTo>
                  <a:lnTo>
                    <a:pt x="3315227" y="8332715"/>
                  </a:lnTo>
                  <a:lnTo>
                    <a:pt x="3264560" y="8324026"/>
                  </a:lnTo>
                  <a:lnTo>
                    <a:pt x="3214055" y="8314857"/>
                  </a:lnTo>
                  <a:lnTo>
                    <a:pt x="3163719" y="8305180"/>
                  </a:lnTo>
                  <a:lnTo>
                    <a:pt x="3113562" y="8294970"/>
                  </a:lnTo>
                  <a:lnTo>
                    <a:pt x="3063593" y="8284201"/>
                  </a:lnTo>
                  <a:lnTo>
                    <a:pt x="3013821" y="8272846"/>
                  </a:lnTo>
                  <a:lnTo>
                    <a:pt x="2964253" y="8260880"/>
                  </a:lnTo>
                  <a:lnTo>
                    <a:pt x="2914899" y="8248275"/>
                  </a:lnTo>
                  <a:lnTo>
                    <a:pt x="2865769" y="8235006"/>
                  </a:lnTo>
                  <a:lnTo>
                    <a:pt x="2816870" y="8221047"/>
                  </a:lnTo>
                  <a:lnTo>
                    <a:pt x="2768211" y="8206370"/>
                  </a:lnTo>
                  <a:lnTo>
                    <a:pt x="2719801" y="8190951"/>
                  </a:lnTo>
                  <a:lnTo>
                    <a:pt x="2671650" y="8174763"/>
                  </a:lnTo>
                  <a:lnTo>
                    <a:pt x="2623737" y="8157860"/>
                  </a:lnTo>
                  <a:lnTo>
                    <a:pt x="2576051" y="8140285"/>
                  </a:lnTo>
                  <a:lnTo>
                    <a:pt x="2528592" y="8122033"/>
                  </a:lnTo>
                  <a:lnTo>
                    <a:pt x="2481360" y="8103102"/>
                  </a:lnTo>
                  <a:lnTo>
                    <a:pt x="2434357" y="8083490"/>
                  </a:lnTo>
                  <a:lnTo>
                    <a:pt x="2387583" y="8063192"/>
                  </a:lnTo>
                  <a:lnTo>
                    <a:pt x="2341040" y="8042206"/>
                  </a:lnTo>
                  <a:lnTo>
                    <a:pt x="2294729" y="8020530"/>
                  </a:lnTo>
                  <a:lnTo>
                    <a:pt x="2248651" y="7998160"/>
                  </a:lnTo>
                  <a:lnTo>
                    <a:pt x="2202807" y="7975093"/>
                  </a:lnTo>
                  <a:lnTo>
                    <a:pt x="2157197" y="7951326"/>
                  </a:lnTo>
                  <a:lnTo>
                    <a:pt x="2111822" y="7926857"/>
                  </a:lnTo>
                  <a:lnTo>
                    <a:pt x="2066685" y="7901682"/>
                  </a:lnTo>
                  <a:lnTo>
                    <a:pt x="2033825" y="7879837"/>
                  </a:lnTo>
                  <a:lnTo>
                    <a:pt x="1989164" y="7853242"/>
                  </a:lnTo>
                  <a:lnTo>
                    <a:pt x="1944742" y="7825932"/>
                  </a:lnTo>
                  <a:lnTo>
                    <a:pt x="1900561" y="7797906"/>
                  </a:lnTo>
                  <a:lnTo>
                    <a:pt x="1856622" y="7769158"/>
                  </a:lnTo>
                  <a:lnTo>
                    <a:pt x="1812925" y="7739688"/>
                  </a:lnTo>
                  <a:lnTo>
                    <a:pt x="1781512" y="7713529"/>
                  </a:lnTo>
                  <a:lnTo>
                    <a:pt x="1738303" y="7682604"/>
                  </a:lnTo>
                  <a:lnTo>
                    <a:pt x="1695340" y="7650945"/>
                  </a:lnTo>
                  <a:lnTo>
                    <a:pt x="1652623" y="7618552"/>
                  </a:lnTo>
                  <a:lnTo>
                    <a:pt x="1622195" y="7589459"/>
                  </a:lnTo>
                  <a:lnTo>
                    <a:pt x="1579974" y="7555587"/>
                  </a:lnTo>
                  <a:lnTo>
                    <a:pt x="1538003" y="7520971"/>
                  </a:lnTo>
                  <a:lnTo>
                    <a:pt x="1508323" y="7489646"/>
                  </a:lnTo>
                  <a:lnTo>
                    <a:pt x="1466854" y="7453533"/>
                  </a:lnTo>
                  <a:lnTo>
                    <a:pt x="1425638" y="7416667"/>
                  </a:lnTo>
                  <a:lnTo>
                    <a:pt x="1396827" y="7382749"/>
                  </a:lnTo>
                  <a:lnTo>
                    <a:pt x="1356252" y="7343971"/>
                  </a:lnTo>
                  <a:lnTo>
                    <a:pt x="1327988" y="7308426"/>
                  </a:lnTo>
                  <a:lnTo>
                    <a:pt x="1287947" y="7268055"/>
                  </a:lnTo>
                  <a:lnTo>
                    <a:pt x="1260205" y="7230952"/>
                  </a:lnTo>
                  <a:lnTo>
                    <a:pt x="1232715" y="7193097"/>
                  </a:lnTo>
                  <a:lnTo>
                    <a:pt x="1193431" y="7150468"/>
                  </a:lnTo>
                  <a:lnTo>
                    <a:pt x="1166430" y="7111158"/>
                  </a:lnTo>
                  <a:lnTo>
                    <a:pt x="1139663" y="7071148"/>
                  </a:lnTo>
                  <a:lnTo>
                    <a:pt x="1113125" y="7030455"/>
                  </a:lnTo>
                  <a:lnTo>
                    <a:pt x="1086811" y="6989095"/>
                  </a:lnTo>
                  <a:lnTo>
                    <a:pt x="1060714" y="6947086"/>
                  </a:lnTo>
                  <a:lnTo>
                    <a:pt x="1034830" y="6904446"/>
                  </a:lnTo>
                  <a:lnTo>
                    <a:pt x="1009151" y="6861191"/>
                  </a:lnTo>
                  <a:lnTo>
                    <a:pt x="983672" y="6817340"/>
                  </a:lnTo>
                  <a:lnTo>
                    <a:pt x="958388" y="6772908"/>
                  </a:lnTo>
                  <a:lnTo>
                    <a:pt x="933293" y="6727915"/>
                  </a:lnTo>
                  <a:lnTo>
                    <a:pt x="908380" y="6682376"/>
                  </a:lnTo>
                  <a:lnTo>
                    <a:pt x="895685" y="6640349"/>
                  </a:lnTo>
                  <a:lnTo>
                    <a:pt x="871121" y="6593772"/>
                  </a:lnTo>
                  <a:lnTo>
                    <a:pt x="846721" y="6546703"/>
                  </a:lnTo>
                  <a:lnTo>
                    <a:pt x="822482" y="6499158"/>
                  </a:lnTo>
                  <a:lnTo>
                    <a:pt x="810436" y="6455192"/>
                  </a:lnTo>
                  <a:lnTo>
                    <a:pt x="786498" y="6406748"/>
                  </a:lnTo>
                  <a:lnTo>
                    <a:pt x="774743" y="6361918"/>
                  </a:lnTo>
                  <a:lnTo>
                    <a:pt x="751084" y="6312643"/>
                  </a:lnTo>
                  <a:lnTo>
                    <a:pt x="739595" y="6267018"/>
                  </a:lnTo>
                  <a:lnTo>
                    <a:pt x="716191" y="6216982"/>
                  </a:lnTo>
                  <a:lnTo>
                    <a:pt x="704946" y="6170631"/>
                  </a:lnTo>
                  <a:lnTo>
                    <a:pt x="681774" y="6119904"/>
                  </a:lnTo>
                  <a:lnTo>
                    <a:pt x="659808" y="6025638"/>
                  </a:lnTo>
                  <a:lnTo>
                    <a:pt x="636868" y="5974216"/>
                  </a:lnTo>
                  <a:lnTo>
                    <a:pt x="615229" y="5878978"/>
                  </a:lnTo>
                  <a:lnTo>
                    <a:pt x="592444" y="5827096"/>
                  </a:lnTo>
                  <a:lnTo>
                    <a:pt x="560489" y="5682735"/>
                  </a:lnTo>
                  <a:lnTo>
                    <a:pt x="537883" y="5630319"/>
                  </a:lnTo>
                  <a:lnTo>
                    <a:pt x="496005" y="5435668"/>
                  </a:lnTo>
                  <a:lnTo>
                    <a:pt x="473580" y="5382711"/>
                  </a:lnTo>
                  <a:lnTo>
                    <a:pt x="411852" y="5087484"/>
                  </a:lnTo>
                  <a:lnTo>
                    <a:pt x="389602" y="5034008"/>
                  </a:lnTo>
                  <a:lnTo>
                    <a:pt x="145291" y="3845348"/>
                  </a:lnTo>
                  <a:lnTo>
                    <a:pt x="147301" y="3799416"/>
                  </a:lnTo>
                  <a:lnTo>
                    <a:pt x="97577" y="3548278"/>
                  </a:lnTo>
                  <a:lnTo>
                    <a:pt x="99762" y="3501821"/>
                  </a:lnTo>
                  <a:lnTo>
                    <a:pt x="70386" y="3349773"/>
                  </a:lnTo>
                  <a:lnTo>
                    <a:pt x="72699" y="3302936"/>
                  </a:lnTo>
                  <a:lnTo>
                    <a:pt x="53344" y="3200887"/>
                  </a:lnTo>
                  <a:lnTo>
                    <a:pt x="55758" y="3153749"/>
                  </a:lnTo>
                  <a:lnTo>
                    <a:pt x="46167" y="3102469"/>
                  </a:lnTo>
                  <a:lnTo>
                    <a:pt x="48651" y="3055122"/>
                  </a:lnTo>
                  <a:lnTo>
                    <a:pt x="29645" y="2952031"/>
                  </a:lnTo>
                  <a:lnTo>
                    <a:pt x="32238" y="2904361"/>
                  </a:lnTo>
                  <a:lnTo>
                    <a:pt x="22827" y="2852541"/>
                  </a:lnTo>
                  <a:lnTo>
                    <a:pt x="25495" y="2804647"/>
                  </a:lnTo>
                  <a:lnTo>
                    <a:pt x="16106" y="2752763"/>
                  </a:lnTo>
                  <a:lnTo>
                    <a:pt x="18804" y="2704777"/>
                  </a:lnTo>
                  <a:lnTo>
                    <a:pt x="9508" y="2652616"/>
                  </a:lnTo>
                  <a:lnTo>
                    <a:pt x="15131" y="2555971"/>
                  </a:lnTo>
                  <a:lnTo>
                    <a:pt x="5967" y="2503416"/>
                  </a:lnTo>
                  <a:lnTo>
                    <a:pt x="11846" y="2406007"/>
                  </a:lnTo>
                  <a:lnTo>
                    <a:pt x="2806" y="2353082"/>
                  </a:lnTo>
                  <a:lnTo>
                    <a:pt x="8924" y="2254959"/>
                  </a:lnTo>
                  <a:lnTo>
                    <a:pt x="0" y="2201690"/>
                  </a:lnTo>
                  <a:lnTo>
                    <a:pt x="19433" y="1904109"/>
                  </a:lnTo>
                  <a:lnTo>
                    <a:pt x="10745" y="1850133"/>
                  </a:lnTo>
                  <a:lnTo>
                    <a:pt x="20981" y="1699795"/>
                  </a:lnTo>
                  <a:lnTo>
                    <a:pt x="36489" y="1653554"/>
                  </a:lnTo>
                  <a:lnTo>
                    <a:pt x="57817" y="1350325"/>
                  </a:lnTo>
                  <a:lnTo>
                    <a:pt x="73491" y="1303593"/>
                  </a:lnTo>
                  <a:lnTo>
                    <a:pt x="80814" y="1201876"/>
                  </a:lnTo>
                  <a:lnTo>
                    <a:pt x="96545" y="1154974"/>
                  </a:lnTo>
                  <a:lnTo>
                    <a:pt x="100251" y="1103984"/>
                  </a:lnTo>
                  <a:lnTo>
                    <a:pt x="116014" y="1056983"/>
                  </a:lnTo>
                  <a:lnTo>
                    <a:pt x="119752" y="1005899"/>
                  </a:lnTo>
                  <a:lnTo>
                    <a:pt x="135545" y="958811"/>
                  </a:lnTo>
                  <a:lnTo>
                    <a:pt x="139310" y="907645"/>
                  </a:lnTo>
                  <a:lnTo>
                    <a:pt x="155128" y="860481"/>
                  </a:lnTo>
                  <a:lnTo>
                    <a:pt x="158917" y="809244"/>
                  </a:lnTo>
                  <a:lnTo>
                    <a:pt x="174757" y="762014"/>
                  </a:lnTo>
                  <a:lnTo>
                    <a:pt x="178566" y="710717"/>
                  </a:lnTo>
                  <a:close/>
                </a:path>
                <a:path w="7509509" h="8382000">
                  <a:moveTo>
                    <a:pt x="245885" y="470057"/>
                  </a:moveTo>
                  <a:lnTo>
                    <a:pt x="357129" y="138370"/>
                  </a:lnTo>
                  <a:lnTo>
                    <a:pt x="385059" y="95033"/>
                  </a:lnTo>
                  <a:lnTo>
                    <a:pt x="242043" y="521455"/>
                  </a:lnTo>
                  <a:lnTo>
                    <a:pt x="245885" y="470057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03812" y="0"/>
              <a:ext cx="1984375" cy="1833880"/>
            </a:xfrm>
            <a:custGeom>
              <a:avLst/>
              <a:gdLst/>
              <a:ahLst/>
              <a:cxnLst/>
              <a:rect l="l" t="t" r="r" b="b"/>
              <a:pathLst>
                <a:path w="1984375" h="1833880">
                  <a:moveTo>
                    <a:pt x="1914925" y="1426334"/>
                  </a:moveTo>
                  <a:lnTo>
                    <a:pt x="1887471" y="1469418"/>
                  </a:lnTo>
                  <a:lnTo>
                    <a:pt x="1858050" y="1511241"/>
                  </a:lnTo>
                  <a:lnTo>
                    <a:pt x="1826614" y="1551700"/>
                  </a:lnTo>
                  <a:lnTo>
                    <a:pt x="1793116" y="1590695"/>
                  </a:lnTo>
                  <a:lnTo>
                    <a:pt x="1759745" y="1625484"/>
                  </a:lnTo>
                  <a:lnTo>
                    <a:pt x="1724661" y="1658257"/>
                  </a:lnTo>
                  <a:lnTo>
                    <a:pt x="1687954" y="1688827"/>
                  </a:lnTo>
                  <a:lnTo>
                    <a:pt x="1649717" y="1717004"/>
                  </a:lnTo>
                  <a:lnTo>
                    <a:pt x="1610041" y="1742602"/>
                  </a:lnTo>
                  <a:lnTo>
                    <a:pt x="1569017" y="1765433"/>
                  </a:lnTo>
                  <a:lnTo>
                    <a:pt x="1526736" y="1785309"/>
                  </a:lnTo>
                  <a:lnTo>
                    <a:pt x="1483289" y="1802041"/>
                  </a:lnTo>
                  <a:lnTo>
                    <a:pt x="1438768" y="1815442"/>
                  </a:lnTo>
                  <a:lnTo>
                    <a:pt x="1393264" y="1825325"/>
                  </a:lnTo>
                  <a:lnTo>
                    <a:pt x="1346868" y="1831500"/>
                  </a:lnTo>
                  <a:lnTo>
                    <a:pt x="1299672" y="1833781"/>
                  </a:lnTo>
                  <a:lnTo>
                    <a:pt x="1251767" y="1831980"/>
                  </a:lnTo>
                  <a:lnTo>
                    <a:pt x="1203244" y="1825908"/>
                  </a:lnTo>
                  <a:lnTo>
                    <a:pt x="1152887" y="1815276"/>
                  </a:lnTo>
                  <a:lnTo>
                    <a:pt x="1104078" y="1801022"/>
                  </a:lnTo>
                  <a:lnTo>
                    <a:pt x="1056814" y="1783373"/>
                  </a:lnTo>
                  <a:lnTo>
                    <a:pt x="1011092" y="1762554"/>
                  </a:lnTo>
                  <a:lnTo>
                    <a:pt x="966910" y="1738789"/>
                  </a:lnTo>
                  <a:lnTo>
                    <a:pt x="924265" y="1712305"/>
                  </a:lnTo>
                  <a:lnTo>
                    <a:pt x="883155" y="1683327"/>
                  </a:lnTo>
                  <a:lnTo>
                    <a:pt x="843577" y="1652081"/>
                  </a:lnTo>
                  <a:lnTo>
                    <a:pt x="805530" y="1618791"/>
                  </a:lnTo>
                  <a:lnTo>
                    <a:pt x="769009" y="1583684"/>
                  </a:lnTo>
                  <a:lnTo>
                    <a:pt x="734014" y="1546984"/>
                  </a:lnTo>
                  <a:lnTo>
                    <a:pt x="700541" y="1508917"/>
                  </a:lnTo>
                  <a:lnTo>
                    <a:pt x="668589" y="1469710"/>
                  </a:lnTo>
                  <a:lnTo>
                    <a:pt x="638154" y="1429586"/>
                  </a:lnTo>
                  <a:lnTo>
                    <a:pt x="609308" y="1389196"/>
                  </a:lnTo>
                  <a:lnTo>
                    <a:pt x="581449" y="1348204"/>
                  </a:lnTo>
                  <a:lnTo>
                    <a:pt x="554435" y="1306698"/>
                  </a:lnTo>
                  <a:lnTo>
                    <a:pt x="528122" y="1264768"/>
                  </a:lnTo>
                  <a:lnTo>
                    <a:pt x="502368" y="1222501"/>
                  </a:lnTo>
                  <a:lnTo>
                    <a:pt x="477031" y="1179987"/>
                  </a:lnTo>
                  <a:lnTo>
                    <a:pt x="451967" y="1137314"/>
                  </a:lnTo>
                  <a:lnTo>
                    <a:pt x="402090" y="1051848"/>
                  </a:lnTo>
                  <a:lnTo>
                    <a:pt x="376991" y="1009233"/>
                  </a:lnTo>
                  <a:lnTo>
                    <a:pt x="351595" y="966813"/>
                  </a:lnTo>
                  <a:lnTo>
                    <a:pt x="325759" y="924679"/>
                  </a:lnTo>
                  <a:lnTo>
                    <a:pt x="299342" y="882919"/>
                  </a:lnTo>
                  <a:lnTo>
                    <a:pt x="272199" y="841622"/>
                  </a:lnTo>
                  <a:lnTo>
                    <a:pt x="244188" y="800877"/>
                  </a:lnTo>
                  <a:lnTo>
                    <a:pt x="215168" y="760772"/>
                  </a:lnTo>
                  <a:lnTo>
                    <a:pt x="185417" y="720717"/>
                  </a:lnTo>
                  <a:lnTo>
                    <a:pt x="156011" y="680434"/>
                  </a:lnTo>
                  <a:lnTo>
                    <a:pt x="127564" y="639589"/>
                  </a:lnTo>
                  <a:lnTo>
                    <a:pt x="100690" y="597848"/>
                  </a:lnTo>
                  <a:lnTo>
                    <a:pt x="76004" y="554877"/>
                  </a:lnTo>
                  <a:lnTo>
                    <a:pt x="54121" y="510340"/>
                  </a:lnTo>
                  <a:lnTo>
                    <a:pt x="35655" y="463905"/>
                  </a:lnTo>
                  <a:lnTo>
                    <a:pt x="20510" y="414291"/>
                  </a:lnTo>
                  <a:lnTo>
                    <a:pt x="9536" y="363399"/>
                  </a:lnTo>
                  <a:lnTo>
                    <a:pt x="2708" y="311648"/>
                  </a:lnTo>
                  <a:lnTo>
                    <a:pt x="0" y="259457"/>
                  </a:lnTo>
                  <a:lnTo>
                    <a:pt x="1385" y="207242"/>
                  </a:lnTo>
                  <a:lnTo>
                    <a:pt x="6839" y="155424"/>
                  </a:lnTo>
                  <a:lnTo>
                    <a:pt x="15835" y="104839"/>
                  </a:lnTo>
                  <a:lnTo>
                    <a:pt x="28592" y="55050"/>
                  </a:lnTo>
                  <a:lnTo>
                    <a:pt x="45081" y="6380"/>
                  </a:lnTo>
                  <a:lnTo>
                    <a:pt x="1984186" y="0"/>
                  </a:lnTo>
                  <a:lnTo>
                    <a:pt x="1984186" y="1294238"/>
                  </a:lnTo>
                  <a:lnTo>
                    <a:pt x="1964113" y="1336784"/>
                  </a:lnTo>
                  <a:lnTo>
                    <a:pt x="1940456" y="1382089"/>
                  </a:lnTo>
                  <a:lnTo>
                    <a:pt x="1914925" y="1426334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7040405"/>
            <a:ext cx="1544955" cy="2391410"/>
          </a:xfrm>
          <a:custGeom>
            <a:avLst/>
            <a:gdLst/>
            <a:ahLst/>
            <a:cxnLst/>
            <a:rect l="l" t="t" r="r" b="b"/>
            <a:pathLst>
              <a:path w="1544955" h="2391409">
                <a:moveTo>
                  <a:pt x="1326180" y="1983360"/>
                </a:moveTo>
                <a:lnTo>
                  <a:pt x="1298727" y="2026444"/>
                </a:lnTo>
                <a:lnTo>
                  <a:pt x="1269305" y="2068266"/>
                </a:lnTo>
                <a:lnTo>
                  <a:pt x="1237869" y="2108726"/>
                </a:lnTo>
                <a:lnTo>
                  <a:pt x="1204371" y="2147721"/>
                </a:lnTo>
                <a:lnTo>
                  <a:pt x="1171000" y="2182510"/>
                </a:lnTo>
                <a:lnTo>
                  <a:pt x="1135916" y="2215283"/>
                </a:lnTo>
                <a:lnTo>
                  <a:pt x="1099210" y="2245852"/>
                </a:lnTo>
                <a:lnTo>
                  <a:pt x="1060973" y="2274030"/>
                </a:lnTo>
                <a:lnTo>
                  <a:pt x="1021297" y="2299628"/>
                </a:lnTo>
                <a:lnTo>
                  <a:pt x="980272" y="2322459"/>
                </a:lnTo>
                <a:lnTo>
                  <a:pt x="937991" y="2342334"/>
                </a:lnTo>
                <a:lnTo>
                  <a:pt x="894544" y="2359067"/>
                </a:lnTo>
                <a:lnTo>
                  <a:pt x="850023" y="2372468"/>
                </a:lnTo>
                <a:lnTo>
                  <a:pt x="804519" y="2382350"/>
                </a:lnTo>
                <a:lnTo>
                  <a:pt x="758124" y="2388526"/>
                </a:lnTo>
                <a:lnTo>
                  <a:pt x="710928" y="2390807"/>
                </a:lnTo>
                <a:lnTo>
                  <a:pt x="663022" y="2389006"/>
                </a:lnTo>
                <a:lnTo>
                  <a:pt x="614499" y="2382934"/>
                </a:lnTo>
                <a:lnTo>
                  <a:pt x="564143" y="2372302"/>
                </a:lnTo>
                <a:lnTo>
                  <a:pt x="515334" y="2358048"/>
                </a:lnTo>
                <a:lnTo>
                  <a:pt x="468069" y="2340399"/>
                </a:lnTo>
                <a:lnTo>
                  <a:pt x="422347" y="2319579"/>
                </a:lnTo>
                <a:lnTo>
                  <a:pt x="378165" y="2295815"/>
                </a:lnTo>
                <a:lnTo>
                  <a:pt x="335520" y="2269331"/>
                </a:lnTo>
                <a:lnTo>
                  <a:pt x="294410" y="2240353"/>
                </a:lnTo>
                <a:lnTo>
                  <a:pt x="254833" y="2209107"/>
                </a:lnTo>
                <a:lnTo>
                  <a:pt x="216785" y="2175817"/>
                </a:lnTo>
                <a:lnTo>
                  <a:pt x="180265" y="2140710"/>
                </a:lnTo>
                <a:lnTo>
                  <a:pt x="145270" y="2104010"/>
                </a:lnTo>
                <a:lnTo>
                  <a:pt x="111797" y="2065943"/>
                </a:lnTo>
                <a:lnTo>
                  <a:pt x="79844" y="2026735"/>
                </a:lnTo>
                <a:lnTo>
                  <a:pt x="49409" y="1986612"/>
                </a:lnTo>
                <a:lnTo>
                  <a:pt x="20563" y="1946222"/>
                </a:lnTo>
                <a:lnTo>
                  <a:pt x="0" y="1915964"/>
                </a:lnTo>
                <a:lnTo>
                  <a:pt x="0" y="105216"/>
                </a:lnTo>
                <a:lnTo>
                  <a:pt x="71837" y="81034"/>
                </a:lnTo>
                <a:lnTo>
                  <a:pt x="118472" y="67617"/>
                </a:lnTo>
                <a:lnTo>
                  <a:pt x="165525" y="55615"/>
                </a:lnTo>
                <a:lnTo>
                  <a:pt x="212922" y="44960"/>
                </a:lnTo>
                <a:lnTo>
                  <a:pt x="260592" y="35581"/>
                </a:lnTo>
                <a:lnTo>
                  <a:pt x="308462" y="27406"/>
                </a:lnTo>
                <a:lnTo>
                  <a:pt x="356460" y="20367"/>
                </a:lnTo>
                <a:lnTo>
                  <a:pt x="407158" y="14031"/>
                </a:lnTo>
                <a:lnTo>
                  <a:pt x="458090" y="8695"/>
                </a:lnTo>
                <a:lnTo>
                  <a:pt x="509189" y="4492"/>
                </a:lnTo>
                <a:lnTo>
                  <a:pt x="560388" y="1554"/>
                </a:lnTo>
                <a:lnTo>
                  <a:pt x="611621" y="12"/>
                </a:lnTo>
                <a:lnTo>
                  <a:pt x="662819" y="0"/>
                </a:lnTo>
                <a:lnTo>
                  <a:pt x="713918" y="1648"/>
                </a:lnTo>
                <a:lnTo>
                  <a:pt x="764850" y="5091"/>
                </a:lnTo>
                <a:lnTo>
                  <a:pt x="815548" y="10459"/>
                </a:lnTo>
                <a:lnTo>
                  <a:pt x="865945" y="17884"/>
                </a:lnTo>
                <a:lnTo>
                  <a:pt x="915975" y="27500"/>
                </a:lnTo>
                <a:lnTo>
                  <a:pt x="965571" y="39438"/>
                </a:lnTo>
                <a:lnTo>
                  <a:pt x="1014667" y="53831"/>
                </a:lnTo>
                <a:lnTo>
                  <a:pt x="1063195" y="70810"/>
                </a:lnTo>
                <a:lnTo>
                  <a:pt x="1099908" y="86237"/>
                </a:lnTo>
                <a:lnTo>
                  <a:pt x="1136243" y="103210"/>
                </a:lnTo>
                <a:lnTo>
                  <a:pt x="1172022" y="121933"/>
                </a:lnTo>
                <a:lnTo>
                  <a:pt x="1207067" y="142612"/>
                </a:lnTo>
                <a:lnTo>
                  <a:pt x="1246078" y="168714"/>
                </a:lnTo>
                <a:lnTo>
                  <a:pt x="1283495" y="197106"/>
                </a:lnTo>
                <a:lnTo>
                  <a:pt x="1319109" y="227716"/>
                </a:lnTo>
                <a:lnTo>
                  <a:pt x="1352709" y="260475"/>
                </a:lnTo>
                <a:lnTo>
                  <a:pt x="1384087" y="295312"/>
                </a:lnTo>
                <a:lnTo>
                  <a:pt x="1413032" y="332156"/>
                </a:lnTo>
                <a:lnTo>
                  <a:pt x="1439334" y="370937"/>
                </a:lnTo>
                <a:lnTo>
                  <a:pt x="1463498" y="413489"/>
                </a:lnTo>
                <a:lnTo>
                  <a:pt x="1483652" y="457496"/>
                </a:lnTo>
                <a:lnTo>
                  <a:pt x="1500127" y="502783"/>
                </a:lnTo>
                <a:lnTo>
                  <a:pt x="1513256" y="549174"/>
                </a:lnTo>
                <a:lnTo>
                  <a:pt x="1523372" y="596492"/>
                </a:lnTo>
                <a:lnTo>
                  <a:pt x="1530806" y="644561"/>
                </a:lnTo>
                <a:lnTo>
                  <a:pt x="1535891" y="693205"/>
                </a:lnTo>
                <a:lnTo>
                  <a:pt x="1539689" y="747244"/>
                </a:lnTo>
                <a:lnTo>
                  <a:pt x="1542247" y="801446"/>
                </a:lnTo>
                <a:lnTo>
                  <a:pt x="1543753" y="855762"/>
                </a:lnTo>
                <a:lnTo>
                  <a:pt x="1544392" y="910140"/>
                </a:lnTo>
                <a:lnTo>
                  <a:pt x="1544353" y="964531"/>
                </a:lnTo>
                <a:lnTo>
                  <a:pt x="1542986" y="1073143"/>
                </a:lnTo>
                <a:lnTo>
                  <a:pt x="1541773" y="1121110"/>
                </a:lnTo>
                <a:lnTo>
                  <a:pt x="1539957" y="1169052"/>
                </a:lnTo>
                <a:lnTo>
                  <a:pt x="1537451" y="1216949"/>
                </a:lnTo>
                <a:lnTo>
                  <a:pt x="1534170" y="1264781"/>
                </a:lnTo>
                <a:lnTo>
                  <a:pt x="1530028" y="1312528"/>
                </a:lnTo>
                <a:lnTo>
                  <a:pt x="1524941" y="1360170"/>
                </a:lnTo>
                <a:lnTo>
                  <a:pt x="1518821" y="1407688"/>
                </a:lnTo>
                <a:lnTo>
                  <a:pt x="1511585" y="1455060"/>
                </a:lnTo>
                <a:lnTo>
                  <a:pt x="1502707" y="1505353"/>
                </a:lnTo>
                <a:lnTo>
                  <a:pt x="1492374" y="1555496"/>
                </a:lnTo>
                <a:lnTo>
                  <a:pt x="1480539" y="1605389"/>
                </a:lnTo>
                <a:lnTo>
                  <a:pt x="1467155" y="1654929"/>
                </a:lnTo>
                <a:lnTo>
                  <a:pt x="1452175" y="1704016"/>
                </a:lnTo>
                <a:lnTo>
                  <a:pt x="1435553" y="1752548"/>
                </a:lnTo>
                <a:lnTo>
                  <a:pt x="1417242" y="1800426"/>
                </a:lnTo>
                <a:lnTo>
                  <a:pt x="1397196" y="1847547"/>
                </a:lnTo>
                <a:lnTo>
                  <a:pt x="1375368" y="1893810"/>
                </a:lnTo>
                <a:lnTo>
                  <a:pt x="1351712" y="1939115"/>
                </a:lnTo>
                <a:lnTo>
                  <a:pt x="1326180" y="198336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2961" y="9258300"/>
            <a:ext cx="1181100" cy="1028700"/>
          </a:xfrm>
          <a:custGeom>
            <a:avLst/>
            <a:gdLst/>
            <a:ahLst/>
            <a:cxnLst/>
            <a:rect l="l" t="t" r="r" b="b"/>
            <a:pathLst>
              <a:path w="1181100" h="1028700">
                <a:moveTo>
                  <a:pt x="985930" y="1028699"/>
                </a:moveTo>
                <a:lnTo>
                  <a:pt x="195168" y="1028699"/>
                </a:lnTo>
                <a:lnTo>
                  <a:pt x="172968" y="1008131"/>
                </a:lnTo>
                <a:lnTo>
                  <a:pt x="142155" y="974873"/>
                </a:lnTo>
                <a:lnTo>
                  <a:pt x="113941" y="939320"/>
                </a:lnTo>
                <a:lnTo>
                  <a:pt x="88477" y="901626"/>
                </a:lnTo>
                <a:lnTo>
                  <a:pt x="65916" y="861941"/>
                </a:lnTo>
                <a:lnTo>
                  <a:pt x="46408" y="820418"/>
                </a:lnTo>
                <a:lnTo>
                  <a:pt x="30106" y="777209"/>
                </a:lnTo>
                <a:lnTo>
                  <a:pt x="17162" y="732465"/>
                </a:lnTo>
                <a:lnTo>
                  <a:pt x="7729" y="686340"/>
                </a:lnTo>
                <a:lnTo>
                  <a:pt x="1957" y="638984"/>
                </a:lnTo>
                <a:lnTo>
                  <a:pt x="0" y="590549"/>
                </a:lnTo>
                <a:lnTo>
                  <a:pt x="1957" y="542115"/>
                </a:lnTo>
                <a:lnTo>
                  <a:pt x="7729" y="494759"/>
                </a:lnTo>
                <a:lnTo>
                  <a:pt x="17162" y="448634"/>
                </a:lnTo>
                <a:lnTo>
                  <a:pt x="30106" y="403890"/>
                </a:lnTo>
                <a:lnTo>
                  <a:pt x="46408" y="360681"/>
                </a:lnTo>
                <a:lnTo>
                  <a:pt x="65916" y="319158"/>
                </a:lnTo>
                <a:lnTo>
                  <a:pt x="88477" y="279473"/>
                </a:lnTo>
                <a:lnTo>
                  <a:pt x="113941" y="241778"/>
                </a:lnTo>
                <a:lnTo>
                  <a:pt x="142155" y="206226"/>
                </a:lnTo>
                <a:lnTo>
                  <a:pt x="172968" y="172968"/>
                </a:lnTo>
                <a:lnTo>
                  <a:pt x="206226" y="142155"/>
                </a:lnTo>
                <a:lnTo>
                  <a:pt x="241778" y="113941"/>
                </a:lnTo>
                <a:lnTo>
                  <a:pt x="279473" y="88478"/>
                </a:lnTo>
                <a:lnTo>
                  <a:pt x="319158" y="65916"/>
                </a:lnTo>
                <a:lnTo>
                  <a:pt x="360681" y="46408"/>
                </a:lnTo>
                <a:lnTo>
                  <a:pt x="403890" y="30106"/>
                </a:lnTo>
                <a:lnTo>
                  <a:pt x="448633" y="17162"/>
                </a:lnTo>
                <a:lnTo>
                  <a:pt x="494759" y="7729"/>
                </a:lnTo>
                <a:lnTo>
                  <a:pt x="542115" y="1957"/>
                </a:lnTo>
                <a:lnTo>
                  <a:pt x="590549" y="0"/>
                </a:lnTo>
                <a:lnTo>
                  <a:pt x="638984" y="1957"/>
                </a:lnTo>
                <a:lnTo>
                  <a:pt x="686340" y="7729"/>
                </a:lnTo>
                <a:lnTo>
                  <a:pt x="732465" y="17162"/>
                </a:lnTo>
                <a:lnTo>
                  <a:pt x="777209" y="30106"/>
                </a:lnTo>
                <a:lnTo>
                  <a:pt x="820418" y="46408"/>
                </a:lnTo>
                <a:lnTo>
                  <a:pt x="861941" y="65916"/>
                </a:lnTo>
                <a:lnTo>
                  <a:pt x="901626" y="88478"/>
                </a:lnTo>
                <a:lnTo>
                  <a:pt x="939320" y="113941"/>
                </a:lnTo>
                <a:lnTo>
                  <a:pt x="974873" y="142155"/>
                </a:lnTo>
                <a:lnTo>
                  <a:pt x="1008131" y="172968"/>
                </a:lnTo>
                <a:lnTo>
                  <a:pt x="1038943" y="206226"/>
                </a:lnTo>
                <a:lnTo>
                  <a:pt x="1067157" y="241778"/>
                </a:lnTo>
                <a:lnTo>
                  <a:pt x="1092621" y="279473"/>
                </a:lnTo>
                <a:lnTo>
                  <a:pt x="1115183" y="319158"/>
                </a:lnTo>
                <a:lnTo>
                  <a:pt x="1134691" y="360681"/>
                </a:lnTo>
                <a:lnTo>
                  <a:pt x="1150993" y="403890"/>
                </a:lnTo>
                <a:lnTo>
                  <a:pt x="1163936" y="448634"/>
                </a:lnTo>
                <a:lnTo>
                  <a:pt x="1173370" y="494759"/>
                </a:lnTo>
                <a:lnTo>
                  <a:pt x="1179142" y="542115"/>
                </a:lnTo>
                <a:lnTo>
                  <a:pt x="1181099" y="590549"/>
                </a:lnTo>
                <a:lnTo>
                  <a:pt x="1179142" y="638984"/>
                </a:lnTo>
                <a:lnTo>
                  <a:pt x="1173370" y="686340"/>
                </a:lnTo>
                <a:lnTo>
                  <a:pt x="1163936" y="732465"/>
                </a:lnTo>
                <a:lnTo>
                  <a:pt x="1150993" y="777209"/>
                </a:lnTo>
                <a:lnTo>
                  <a:pt x="1134691" y="820418"/>
                </a:lnTo>
                <a:lnTo>
                  <a:pt x="1115183" y="861941"/>
                </a:lnTo>
                <a:lnTo>
                  <a:pt x="1092621" y="901626"/>
                </a:lnTo>
                <a:lnTo>
                  <a:pt x="1067157" y="939320"/>
                </a:lnTo>
                <a:lnTo>
                  <a:pt x="1038943" y="974873"/>
                </a:lnTo>
                <a:lnTo>
                  <a:pt x="1008131" y="1008131"/>
                </a:lnTo>
                <a:lnTo>
                  <a:pt x="985930" y="1028699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259300" y="1954524"/>
            <a:ext cx="749300" cy="749300"/>
          </a:xfrm>
          <a:custGeom>
            <a:avLst/>
            <a:gdLst/>
            <a:ahLst/>
            <a:cxnLst/>
            <a:rect l="l" t="t" r="r" b="b"/>
            <a:pathLst>
              <a:path w="749300" h="749300">
                <a:moveTo>
                  <a:pt x="374650" y="749296"/>
                </a:moveTo>
                <a:lnTo>
                  <a:pt x="327652" y="746377"/>
                </a:lnTo>
                <a:lnTo>
                  <a:pt x="282399" y="737854"/>
                </a:lnTo>
                <a:lnTo>
                  <a:pt x="239239" y="724078"/>
                </a:lnTo>
                <a:lnTo>
                  <a:pt x="198523" y="705400"/>
                </a:lnTo>
                <a:lnTo>
                  <a:pt x="160603" y="682171"/>
                </a:lnTo>
                <a:lnTo>
                  <a:pt x="125829" y="654743"/>
                </a:lnTo>
                <a:lnTo>
                  <a:pt x="94552" y="623466"/>
                </a:lnTo>
                <a:lnTo>
                  <a:pt x="67124" y="588692"/>
                </a:lnTo>
                <a:lnTo>
                  <a:pt x="43895" y="550772"/>
                </a:lnTo>
                <a:lnTo>
                  <a:pt x="25217" y="510056"/>
                </a:lnTo>
                <a:lnTo>
                  <a:pt x="11441" y="466896"/>
                </a:lnTo>
                <a:lnTo>
                  <a:pt x="2918" y="421643"/>
                </a:lnTo>
                <a:lnTo>
                  <a:pt x="0" y="374646"/>
                </a:lnTo>
                <a:lnTo>
                  <a:pt x="2918" y="327652"/>
                </a:lnTo>
                <a:lnTo>
                  <a:pt x="11441" y="282399"/>
                </a:lnTo>
                <a:lnTo>
                  <a:pt x="25217" y="239239"/>
                </a:lnTo>
                <a:lnTo>
                  <a:pt x="43895" y="198524"/>
                </a:lnTo>
                <a:lnTo>
                  <a:pt x="67124" y="160603"/>
                </a:lnTo>
                <a:lnTo>
                  <a:pt x="94552" y="125829"/>
                </a:lnTo>
                <a:lnTo>
                  <a:pt x="125829" y="94552"/>
                </a:lnTo>
                <a:lnTo>
                  <a:pt x="160603" y="67124"/>
                </a:lnTo>
                <a:lnTo>
                  <a:pt x="198523" y="43895"/>
                </a:lnTo>
                <a:lnTo>
                  <a:pt x="239239" y="25218"/>
                </a:lnTo>
                <a:lnTo>
                  <a:pt x="282399" y="11442"/>
                </a:lnTo>
                <a:lnTo>
                  <a:pt x="327652" y="2919"/>
                </a:lnTo>
                <a:lnTo>
                  <a:pt x="374647" y="0"/>
                </a:lnTo>
                <a:lnTo>
                  <a:pt x="421643" y="2919"/>
                </a:lnTo>
                <a:lnTo>
                  <a:pt x="466896" y="11442"/>
                </a:lnTo>
                <a:lnTo>
                  <a:pt x="510056" y="25218"/>
                </a:lnTo>
                <a:lnTo>
                  <a:pt x="550772" y="43895"/>
                </a:lnTo>
                <a:lnTo>
                  <a:pt x="588692" y="67124"/>
                </a:lnTo>
                <a:lnTo>
                  <a:pt x="623466" y="94552"/>
                </a:lnTo>
                <a:lnTo>
                  <a:pt x="654743" y="125829"/>
                </a:lnTo>
                <a:lnTo>
                  <a:pt x="682171" y="160603"/>
                </a:lnTo>
                <a:lnTo>
                  <a:pt x="705400" y="198524"/>
                </a:lnTo>
                <a:lnTo>
                  <a:pt x="724077" y="239239"/>
                </a:lnTo>
                <a:lnTo>
                  <a:pt x="737853" y="282399"/>
                </a:lnTo>
                <a:lnTo>
                  <a:pt x="746376" y="327652"/>
                </a:lnTo>
                <a:lnTo>
                  <a:pt x="749295" y="374648"/>
                </a:lnTo>
                <a:lnTo>
                  <a:pt x="746376" y="421643"/>
                </a:lnTo>
                <a:lnTo>
                  <a:pt x="737853" y="466896"/>
                </a:lnTo>
                <a:lnTo>
                  <a:pt x="724077" y="510056"/>
                </a:lnTo>
                <a:lnTo>
                  <a:pt x="705400" y="550772"/>
                </a:lnTo>
                <a:lnTo>
                  <a:pt x="682171" y="588692"/>
                </a:lnTo>
                <a:lnTo>
                  <a:pt x="654743" y="623466"/>
                </a:lnTo>
                <a:lnTo>
                  <a:pt x="623466" y="654743"/>
                </a:lnTo>
                <a:lnTo>
                  <a:pt x="588692" y="682171"/>
                </a:lnTo>
                <a:lnTo>
                  <a:pt x="550772" y="705400"/>
                </a:lnTo>
                <a:lnTo>
                  <a:pt x="510056" y="724078"/>
                </a:lnTo>
                <a:lnTo>
                  <a:pt x="466896" y="737854"/>
                </a:lnTo>
                <a:lnTo>
                  <a:pt x="421643" y="746377"/>
                </a:lnTo>
                <a:lnTo>
                  <a:pt x="374650" y="749296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25120" rIns="0" bIns="0" rtlCol="0" vert="horz">
            <a:spAutoFit/>
          </a:bodyPr>
          <a:lstStyle/>
          <a:p>
            <a:pPr marL="777875" marR="5080" indent="-765810">
              <a:lnSpc>
                <a:spcPts val="11920"/>
              </a:lnSpc>
              <a:spcBef>
                <a:spcPts val="2560"/>
              </a:spcBef>
            </a:pPr>
            <a:r>
              <a:rPr dirty="0" spc="1155"/>
              <a:t>HISTORY</a:t>
            </a:r>
            <a:r>
              <a:rPr dirty="0" spc="1710"/>
              <a:t> </a:t>
            </a:r>
            <a:r>
              <a:rPr dirty="0" spc="520"/>
              <a:t>OF </a:t>
            </a:r>
            <a:r>
              <a:rPr dirty="0" spc="-3600"/>
              <a:t> </a:t>
            </a:r>
            <a:r>
              <a:rPr dirty="0" spc="855"/>
              <a:t>FOOTBALL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1745" y="5988605"/>
            <a:ext cx="6684645" cy="171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199"/>
              </a:lnSpc>
              <a:spcBef>
                <a:spcPts val="100"/>
              </a:spcBef>
              <a:tabLst>
                <a:tab pos="1038860" algn="l"/>
                <a:tab pos="1591945" algn="l"/>
                <a:tab pos="2268220" algn="l"/>
                <a:tab pos="3077210" algn="l"/>
                <a:tab pos="3524250" algn="l"/>
              </a:tabLst>
            </a:pPr>
            <a:r>
              <a:rPr dirty="0" sz="3200" spc="465">
                <a:solidFill>
                  <a:srgbClr val="FBFBFA"/>
                </a:solidFill>
                <a:latin typeface="Trebuchet MS"/>
                <a:cs typeface="Trebuchet MS"/>
              </a:rPr>
              <a:t>CSE	</a:t>
            </a:r>
            <a:r>
              <a:rPr dirty="0" sz="3200" spc="360">
                <a:solidFill>
                  <a:srgbClr val="FBFBFA"/>
                </a:solidFill>
                <a:latin typeface="Trebuchet MS"/>
                <a:cs typeface="Trebuchet MS"/>
              </a:rPr>
              <a:t>3020	</a:t>
            </a:r>
            <a:r>
              <a:rPr dirty="0" sz="3200" spc="195">
                <a:solidFill>
                  <a:srgbClr val="FBFBFA"/>
                </a:solidFill>
                <a:latin typeface="Trebuchet MS"/>
                <a:cs typeface="Trebuchet MS"/>
              </a:rPr>
              <a:t>DATA	</a:t>
            </a:r>
            <a:r>
              <a:rPr dirty="0" sz="3200" spc="270">
                <a:solidFill>
                  <a:srgbClr val="FBFBFA"/>
                </a:solidFill>
                <a:latin typeface="Trebuchet MS"/>
                <a:cs typeface="Trebuchet MS"/>
              </a:rPr>
              <a:t>VISUALISATION </a:t>
            </a:r>
            <a:r>
              <a:rPr dirty="0" sz="3200" spc="-95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3200" spc="400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3200" spc="190">
                <a:solidFill>
                  <a:srgbClr val="FBFBFA"/>
                </a:solidFill>
                <a:latin typeface="Trebuchet MS"/>
                <a:cs typeface="Trebuchet MS"/>
              </a:rPr>
              <a:t>R</a:t>
            </a:r>
            <a:r>
              <a:rPr dirty="0" sz="3200" spc="195">
                <a:solidFill>
                  <a:srgbClr val="FBFBFA"/>
                </a:solidFill>
                <a:latin typeface="Trebuchet MS"/>
                <a:cs typeface="Trebuchet MS"/>
              </a:rPr>
              <a:t>N</a:t>
            </a:r>
            <a:r>
              <a:rPr dirty="0" sz="3200" spc="400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3200" spc="155">
                <a:solidFill>
                  <a:srgbClr val="FBFBFA"/>
                </a:solidFill>
                <a:latin typeface="Trebuchet MS"/>
                <a:cs typeface="Trebuchet MS"/>
              </a:rPr>
              <a:t>V</a:t>
            </a:r>
            <a:r>
              <a:rPr dirty="0" sz="3200">
                <a:solidFill>
                  <a:srgbClr val="FBFBFA"/>
                </a:solidFill>
                <a:latin typeface="Trebuchet MS"/>
                <a:cs typeface="Trebuchet MS"/>
              </a:rPr>
              <a:t>	</a:t>
            </a:r>
            <a:r>
              <a:rPr dirty="0" sz="3200" spc="610">
                <a:solidFill>
                  <a:srgbClr val="FBFBFA"/>
                </a:solidFill>
                <a:latin typeface="Trebuchet MS"/>
                <a:cs typeface="Trebuchet MS"/>
              </a:rPr>
              <a:t>S</a:t>
            </a:r>
            <a:r>
              <a:rPr dirty="0" sz="3200" spc="125">
                <a:solidFill>
                  <a:srgbClr val="FBFBFA"/>
                </a:solidFill>
                <a:latin typeface="Trebuchet MS"/>
                <a:cs typeface="Trebuchet MS"/>
              </a:rPr>
              <a:t>I</a:t>
            </a:r>
            <a:r>
              <a:rPr dirty="0" sz="3200" spc="195">
                <a:solidFill>
                  <a:srgbClr val="FBFBFA"/>
                </a:solidFill>
                <a:latin typeface="Trebuchet MS"/>
                <a:cs typeface="Trebuchet MS"/>
              </a:rPr>
              <a:t>N</a:t>
            </a:r>
            <a:r>
              <a:rPr dirty="0" sz="3200" spc="680">
                <a:solidFill>
                  <a:srgbClr val="FBFBFA"/>
                </a:solidFill>
                <a:latin typeface="Trebuchet MS"/>
                <a:cs typeface="Trebuchet MS"/>
              </a:rPr>
              <a:t>G</a:t>
            </a:r>
            <a:r>
              <a:rPr dirty="0" sz="3200" spc="-180">
                <a:solidFill>
                  <a:srgbClr val="FBFBFA"/>
                </a:solidFill>
                <a:latin typeface="Trebuchet MS"/>
                <a:cs typeface="Trebuchet MS"/>
              </a:rPr>
              <a:t>H</a:t>
            </a:r>
            <a:r>
              <a:rPr dirty="0" sz="3200">
                <a:solidFill>
                  <a:srgbClr val="FBFBFA"/>
                </a:solidFill>
                <a:latin typeface="Trebuchet MS"/>
                <a:cs typeface="Trebuchet MS"/>
              </a:rPr>
              <a:t>	</a:t>
            </a:r>
            <a:r>
              <a:rPr dirty="0" sz="3200" spc="600">
                <a:solidFill>
                  <a:srgbClr val="FBFBFA"/>
                </a:solidFill>
                <a:latin typeface="Trebuchet MS"/>
                <a:cs typeface="Trebuchet MS"/>
              </a:rPr>
              <a:t>2</a:t>
            </a:r>
            <a:r>
              <a:rPr dirty="0" sz="3200" spc="110">
                <a:solidFill>
                  <a:srgbClr val="FBFBFA"/>
                </a:solidFill>
                <a:latin typeface="Trebuchet MS"/>
                <a:cs typeface="Trebuchet MS"/>
              </a:rPr>
              <a:t>0</a:t>
            </a:r>
            <a:r>
              <a:rPr dirty="0" sz="3200" spc="-64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3200" spc="225">
                <a:solidFill>
                  <a:srgbClr val="FBFBFA"/>
                </a:solidFill>
                <a:latin typeface="Trebuchet MS"/>
                <a:cs typeface="Trebuchet MS"/>
              </a:rPr>
              <a:t>B</a:t>
            </a:r>
            <a:r>
              <a:rPr dirty="0" sz="3200" spc="730">
                <a:solidFill>
                  <a:srgbClr val="FBFBFA"/>
                </a:solidFill>
                <a:latin typeface="Trebuchet MS"/>
                <a:cs typeface="Trebuchet MS"/>
              </a:rPr>
              <a:t>C</a:t>
            </a:r>
            <a:r>
              <a:rPr dirty="0" sz="3200" spc="55">
                <a:solidFill>
                  <a:srgbClr val="FBFBFA"/>
                </a:solidFill>
                <a:latin typeface="Trebuchet MS"/>
                <a:cs typeface="Trebuchet MS"/>
              </a:rPr>
              <a:t>E</a:t>
            </a:r>
            <a:r>
              <a:rPr dirty="0" sz="3200" spc="-64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3200" spc="-445">
                <a:solidFill>
                  <a:srgbClr val="FBFBFA"/>
                </a:solidFill>
                <a:latin typeface="Trebuchet MS"/>
                <a:cs typeface="Trebuchet MS"/>
              </a:rPr>
              <a:t>1</a:t>
            </a:r>
            <a:r>
              <a:rPr dirty="0" sz="3200" spc="210">
                <a:solidFill>
                  <a:srgbClr val="FBFBFA"/>
                </a:solidFill>
                <a:latin typeface="Trebuchet MS"/>
                <a:cs typeface="Trebuchet MS"/>
              </a:rPr>
              <a:t>7</a:t>
            </a:r>
            <a:r>
              <a:rPr dirty="0" sz="3200" spc="300">
                <a:solidFill>
                  <a:srgbClr val="FBFBFA"/>
                </a:solidFill>
                <a:latin typeface="Trebuchet MS"/>
                <a:cs typeface="Trebuchet MS"/>
              </a:rPr>
              <a:t>3</a:t>
            </a:r>
            <a:r>
              <a:rPr dirty="0" sz="3200" spc="-760">
                <a:solidFill>
                  <a:srgbClr val="FBFBFA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  <a:tabLst>
                <a:tab pos="1673225" algn="l"/>
                <a:tab pos="3886200" algn="l"/>
              </a:tabLst>
            </a:pPr>
            <a:r>
              <a:rPr dirty="0" sz="3200" spc="400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3200" spc="190">
                <a:solidFill>
                  <a:srgbClr val="FBFBFA"/>
                </a:solidFill>
                <a:latin typeface="Trebuchet MS"/>
                <a:cs typeface="Trebuchet MS"/>
              </a:rPr>
              <a:t>R</a:t>
            </a:r>
            <a:r>
              <a:rPr dirty="0" sz="3200" spc="730">
                <a:solidFill>
                  <a:srgbClr val="FBFBFA"/>
                </a:solidFill>
                <a:latin typeface="Trebuchet MS"/>
                <a:cs typeface="Trebuchet MS"/>
              </a:rPr>
              <a:t>C</a:t>
            </a:r>
            <a:r>
              <a:rPr dirty="0" sz="3200" spc="135">
                <a:solidFill>
                  <a:srgbClr val="FBFBFA"/>
                </a:solidFill>
                <a:latin typeface="Trebuchet MS"/>
                <a:cs typeface="Trebuchet MS"/>
              </a:rPr>
              <a:t>H</a:t>
            </a:r>
            <a:r>
              <a:rPr dirty="0" sz="3200" spc="125">
                <a:solidFill>
                  <a:srgbClr val="FBFBFA"/>
                </a:solidFill>
                <a:latin typeface="Trebuchet MS"/>
                <a:cs typeface="Trebuchet MS"/>
              </a:rPr>
              <a:t>I</a:t>
            </a:r>
            <a:r>
              <a:rPr dirty="0" sz="3200" spc="-450">
                <a:solidFill>
                  <a:srgbClr val="FBFBFA"/>
                </a:solidFill>
                <a:latin typeface="Trebuchet MS"/>
                <a:cs typeface="Trebuchet MS"/>
              </a:rPr>
              <a:t>T</a:t>
            </a:r>
            <a:r>
              <a:rPr dirty="0" sz="3200">
                <a:solidFill>
                  <a:srgbClr val="FBFBFA"/>
                </a:solidFill>
                <a:latin typeface="Trebuchet MS"/>
                <a:cs typeface="Trebuchet MS"/>
              </a:rPr>
              <a:t>	</a:t>
            </a:r>
            <a:r>
              <a:rPr dirty="0" sz="3200" spc="400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3200" spc="680">
                <a:solidFill>
                  <a:srgbClr val="FBFBFA"/>
                </a:solidFill>
                <a:latin typeface="Trebuchet MS"/>
                <a:cs typeface="Trebuchet MS"/>
              </a:rPr>
              <a:t>G</a:t>
            </a:r>
            <a:r>
              <a:rPr dirty="0" sz="3200" spc="400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3200" spc="190">
                <a:solidFill>
                  <a:srgbClr val="FBFBFA"/>
                </a:solidFill>
                <a:latin typeface="Trebuchet MS"/>
                <a:cs typeface="Trebuchet MS"/>
              </a:rPr>
              <a:t>R</a:t>
            </a:r>
            <a:r>
              <a:rPr dirty="0" sz="3200" spc="90">
                <a:solidFill>
                  <a:srgbClr val="FBFBFA"/>
                </a:solidFill>
                <a:latin typeface="Trebuchet MS"/>
                <a:cs typeface="Trebuchet MS"/>
              </a:rPr>
              <a:t>W</a:t>
            </a:r>
            <a:r>
              <a:rPr dirty="0" sz="3200" spc="400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3200" spc="-315">
                <a:solidFill>
                  <a:srgbClr val="FBFBFA"/>
                </a:solidFill>
                <a:latin typeface="Trebuchet MS"/>
                <a:cs typeface="Trebuchet MS"/>
              </a:rPr>
              <a:t>L</a:t>
            </a:r>
            <a:r>
              <a:rPr dirty="0" sz="3200">
                <a:solidFill>
                  <a:srgbClr val="FBFBFA"/>
                </a:solidFill>
                <a:latin typeface="Trebuchet MS"/>
                <a:cs typeface="Trebuchet MS"/>
              </a:rPr>
              <a:t>	</a:t>
            </a:r>
            <a:r>
              <a:rPr dirty="0" sz="3200" spc="600">
                <a:solidFill>
                  <a:srgbClr val="FBFBFA"/>
                </a:solidFill>
                <a:latin typeface="Trebuchet MS"/>
                <a:cs typeface="Trebuchet MS"/>
              </a:rPr>
              <a:t>2</a:t>
            </a:r>
            <a:r>
              <a:rPr dirty="0" sz="3200" spc="110">
                <a:solidFill>
                  <a:srgbClr val="FBFBFA"/>
                </a:solidFill>
                <a:latin typeface="Trebuchet MS"/>
                <a:cs typeface="Trebuchet MS"/>
              </a:rPr>
              <a:t>0</a:t>
            </a:r>
            <a:r>
              <a:rPr dirty="0" sz="3200" spc="-64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3200" spc="225">
                <a:solidFill>
                  <a:srgbClr val="FBFBFA"/>
                </a:solidFill>
                <a:latin typeface="Trebuchet MS"/>
                <a:cs typeface="Trebuchet MS"/>
              </a:rPr>
              <a:t>B</a:t>
            </a:r>
            <a:r>
              <a:rPr dirty="0" sz="3200" spc="730">
                <a:solidFill>
                  <a:srgbClr val="FBFBFA"/>
                </a:solidFill>
                <a:latin typeface="Trebuchet MS"/>
                <a:cs typeface="Trebuchet MS"/>
              </a:rPr>
              <a:t>C</a:t>
            </a:r>
            <a:r>
              <a:rPr dirty="0" sz="3200" spc="55">
                <a:solidFill>
                  <a:srgbClr val="FBFBFA"/>
                </a:solidFill>
                <a:latin typeface="Trebuchet MS"/>
                <a:cs typeface="Trebuchet MS"/>
              </a:rPr>
              <a:t>E</a:t>
            </a:r>
            <a:r>
              <a:rPr dirty="0" sz="3200" spc="-64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3200" spc="-445">
                <a:solidFill>
                  <a:srgbClr val="FBFBFA"/>
                </a:solidFill>
                <a:latin typeface="Trebuchet MS"/>
                <a:cs typeface="Trebuchet MS"/>
              </a:rPr>
              <a:t>1</a:t>
            </a:r>
            <a:r>
              <a:rPr dirty="0" sz="3200" spc="210">
                <a:solidFill>
                  <a:srgbClr val="FBFBFA"/>
                </a:solidFill>
                <a:latin typeface="Trebuchet MS"/>
                <a:cs typeface="Trebuchet MS"/>
              </a:rPr>
              <a:t>77</a:t>
            </a:r>
            <a:r>
              <a:rPr dirty="0" sz="3200" spc="-15">
                <a:solidFill>
                  <a:srgbClr val="FBFBFA"/>
                </a:solidFill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4706" y="2703823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8856" y="571295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447696" y="4606171"/>
            <a:ext cx="5110480" cy="2007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86080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50" b="1">
                <a:solidFill>
                  <a:srgbClr val="FDFDFD"/>
                </a:solidFill>
                <a:latin typeface="Trebuchet MS"/>
                <a:cs typeface="Trebuchet MS"/>
              </a:rPr>
              <a:t>CUMULATIVE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00" b="1">
                <a:solidFill>
                  <a:srgbClr val="FDFDFD"/>
                </a:solidFill>
                <a:latin typeface="Trebuchet MS"/>
                <a:cs typeface="Trebuchet MS"/>
              </a:rPr>
              <a:t>SUM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 </a:t>
            </a:r>
            <a:r>
              <a:rPr dirty="0" sz="3250" spc="1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0" b="1">
                <a:solidFill>
                  <a:srgbClr val="FDFDFD"/>
                </a:solidFill>
                <a:latin typeface="Trebuchet MS"/>
                <a:cs typeface="Trebuchet MS"/>
              </a:rPr>
              <a:t>NO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INTERNATIONAL</a:t>
            </a:r>
            <a:endParaRPr sz="3250">
              <a:latin typeface="Trebuchet MS"/>
              <a:cs typeface="Trebuchet MS"/>
            </a:endParaRPr>
          </a:p>
          <a:p>
            <a:pPr marL="777875">
              <a:lnSpc>
                <a:spcPct val="100000"/>
              </a:lnSpc>
            </a:pP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SOCCER</a:t>
            </a:r>
            <a:r>
              <a:rPr dirty="0" sz="3250" spc="44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TEAMS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705" y="2766725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7672" y="571295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401708" y="4606169"/>
            <a:ext cx="5201920" cy="299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44500" marR="436880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COMPARISON</a:t>
            </a:r>
            <a:endParaRPr sz="3250">
              <a:latin typeface="Trebuchet MS"/>
              <a:cs typeface="Trebuchet MS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3250" spc="160" b="1">
                <a:solidFill>
                  <a:srgbClr val="FDFDFD"/>
                </a:solidFill>
                <a:latin typeface="Trebuchet MS"/>
                <a:cs typeface="Trebuchet MS"/>
              </a:rPr>
              <a:t>BETWEEN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25" b="1">
                <a:solidFill>
                  <a:srgbClr val="FDFDFD"/>
                </a:solidFill>
                <a:latin typeface="Trebuchet MS"/>
                <a:cs typeface="Trebuchet MS"/>
              </a:rPr>
              <a:t>DAYS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0" b="1">
                <a:solidFill>
                  <a:srgbClr val="FDFDFD"/>
                </a:solidFill>
                <a:latin typeface="Trebuchet MS"/>
                <a:cs typeface="Trebuchet MS"/>
              </a:rPr>
              <a:t>ON </a:t>
            </a:r>
            <a:r>
              <a:rPr dirty="0" sz="3250" spc="-9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15" b="1">
                <a:solidFill>
                  <a:srgbClr val="FDFDFD"/>
                </a:solidFill>
                <a:latin typeface="Trebuchet MS"/>
                <a:cs typeface="Trebuchet MS"/>
              </a:rPr>
              <a:t>BASIS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3250" spc="48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0" b="1">
                <a:solidFill>
                  <a:srgbClr val="FDFDFD"/>
                </a:solidFill>
                <a:latin typeface="Trebuchet MS"/>
                <a:cs typeface="Trebuchet MS"/>
              </a:rPr>
              <a:t>NO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endParaRPr sz="3250">
              <a:latin typeface="Trebuchet MS"/>
              <a:cs typeface="Trebuchet MS"/>
            </a:endParaRPr>
          </a:p>
          <a:p>
            <a:pPr algn="ctr" marL="775335" marR="767080">
              <a:lnSpc>
                <a:spcPct val="100000"/>
              </a:lnSpc>
            </a:pP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SOCCER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20" b="1">
                <a:solidFill>
                  <a:srgbClr val="FDFDFD"/>
                </a:solidFill>
                <a:latin typeface="Trebuchet MS"/>
                <a:cs typeface="Trebuchet MS"/>
              </a:rPr>
              <a:t>GAMES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35" b="1">
                <a:solidFill>
                  <a:srgbClr val="FDFDFD"/>
                </a:solidFill>
                <a:latin typeface="Trebuchet MS"/>
                <a:cs typeface="Trebuchet MS"/>
              </a:rPr>
              <a:t>PLAYED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4451" y="2703822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6774" y="571296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774083" y="4343733"/>
            <a:ext cx="5108575" cy="299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97510" marR="389890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COMPARISON</a:t>
            </a:r>
            <a:endParaRPr sz="325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250" spc="160" b="1">
                <a:solidFill>
                  <a:srgbClr val="FDFDFD"/>
                </a:solidFill>
                <a:latin typeface="Trebuchet MS"/>
                <a:cs typeface="Trebuchet MS"/>
              </a:rPr>
              <a:t>BETWEEN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MONTHS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0" b="1">
                <a:solidFill>
                  <a:srgbClr val="FDFDFD"/>
                </a:solidFill>
                <a:latin typeface="Trebuchet MS"/>
                <a:cs typeface="Trebuchet MS"/>
              </a:rPr>
              <a:t>ON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15" b="1">
                <a:solidFill>
                  <a:srgbClr val="FDFDFD"/>
                </a:solidFill>
                <a:latin typeface="Trebuchet MS"/>
                <a:cs typeface="Trebuchet MS"/>
              </a:rPr>
              <a:t>BASIS</a:t>
            </a:r>
            <a:r>
              <a:rPr dirty="0" sz="3250" spc="48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0" b="1">
                <a:solidFill>
                  <a:srgbClr val="FDFDFD"/>
                </a:solidFill>
                <a:latin typeface="Trebuchet MS"/>
                <a:cs typeface="Trebuchet MS"/>
              </a:rPr>
              <a:t>NO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SOCCER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20" b="1">
                <a:solidFill>
                  <a:srgbClr val="FDFDFD"/>
                </a:solidFill>
                <a:latin typeface="Trebuchet MS"/>
                <a:cs typeface="Trebuchet MS"/>
              </a:rPr>
              <a:t>GAMES</a:t>
            </a:r>
            <a:endParaRPr sz="3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3250" spc="235" b="1">
                <a:solidFill>
                  <a:srgbClr val="FDFDFD"/>
                </a:solidFill>
                <a:latin typeface="Trebuchet MS"/>
                <a:cs typeface="Trebuchet MS"/>
              </a:rPr>
              <a:t>PLAYED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622" y="2500781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8581" y="571296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7309" y="4606171"/>
            <a:ext cx="4631055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75" b="1">
                <a:solidFill>
                  <a:srgbClr val="FDFDFD"/>
                </a:solidFill>
                <a:latin typeface="Trebuchet MS"/>
                <a:cs typeface="Trebuchet MS"/>
              </a:rPr>
              <a:t>PERCENTAGE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20" b="1">
                <a:solidFill>
                  <a:srgbClr val="FDFDFD"/>
                </a:solidFill>
                <a:latin typeface="Trebuchet MS"/>
                <a:cs typeface="Trebuchet MS"/>
              </a:rPr>
              <a:t>GAMES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85" b="1">
                <a:solidFill>
                  <a:srgbClr val="FDFDFD"/>
                </a:solidFill>
                <a:latin typeface="Trebuchet MS"/>
                <a:cs typeface="Trebuchet MS"/>
              </a:rPr>
              <a:t>A</a:t>
            </a:r>
            <a:r>
              <a:rPr dirty="0" sz="3250" spc="48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-25" b="1">
                <a:solidFill>
                  <a:srgbClr val="FDFDFD"/>
                </a:solidFill>
                <a:latin typeface="Trebuchet MS"/>
                <a:cs typeface="Trebuchet MS"/>
              </a:rPr>
              <a:t>D</a:t>
            </a:r>
            <a:r>
              <a:rPr dirty="0" sz="3250" spc="48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-95" b="1">
                <a:solidFill>
                  <a:srgbClr val="FDFDFD"/>
                </a:solidFill>
                <a:latin typeface="Trebuchet MS"/>
                <a:cs typeface="Trebuchet MS"/>
              </a:rPr>
              <a:t>H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705" y="2919722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0715" y="571295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511543" y="4606171"/>
            <a:ext cx="4982210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21945">
              <a:lnSpc>
                <a:spcPct val="100000"/>
              </a:lnSpc>
              <a:spcBef>
                <a:spcPts val="105"/>
              </a:spcBef>
              <a:tabLst>
                <a:tab pos="2422525" algn="l"/>
              </a:tabLst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35" b="1">
                <a:solidFill>
                  <a:srgbClr val="FDFDFD"/>
                </a:solidFill>
                <a:latin typeface="Trebuchet MS"/>
                <a:cs typeface="Trebuchet MS"/>
              </a:rPr>
              <a:t>AVERAGE	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NUMBER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endParaRPr sz="3250">
              <a:latin typeface="Trebuchet MS"/>
              <a:cs typeface="Trebuchet MS"/>
            </a:endParaRPr>
          </a:p>
          <a:p>
            <a:pPr marL="492759">
              <a:lnSpc>
                <a:spcPct val="100000"/>
              </a:lnSpc>
            </a:pP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GOALS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" b="1">
                <a:solidFill>
                  <a:srgbClr val="FDFDFD"/>
                </a:solidFill>
                <a:latin typeface="Trebuchet MS"/>
                <a:cs typeface="Trebuchet MS"/>
              </a:rPr>
              <a:t>PER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GAME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6336" y="2703823"/>
            <a:ext cx="9610724" cy="5819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7944" y="571295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537737" y="4606171"/>
            <a:ext cx="4930140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95910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70" b="1">
                <a:solidFill>
                  <a:srgbClr val="FDFDFD"/>
                </a:solidFill>
                <a:latin typeface="Trebuchet MS"/>
                <a:cs typeface="Trebuchet MS"/>
              </a:rPr>
              <a:t>TOP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75" b="1">
                <a:solidFill>
                  <a:srgbClr val="FDFDFD"/>
                </a:solidFill>
                <a:latin typeface="Trebuchet MS"/>
                <a:cs typeface="Trebuchet MS"/>
              </a:rPr>
              <a:t>TEN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75" b="1">
                <a:solidFill>
                  <a:srgbClr val="FDFDFD"/>
                </a:solidFill>
                <a:latin typeface="Trebuchet MS"/>
                <a:cs typeface="Trebuchet MS"/>
              </a:rPr>
              <a:t>INTERACTIVE</a:t>
            </a:r>
            <a:endParaRPr sz="3250">
              <a:latin typeface="Trebuchet MS"/>
              <a:cs typeface="Trebuchet MS"/>
            </a:endParaRPr>
          </a:p>
          <a:p>
            <a:pPr marL="615950">
              <a:lnSpc>
                <a:spcPct val="100000"/>
              </a:lnSpc>
            </a:pPr>
            <a:r>
              <a:rPr dirty="0" sz="3250" spc="320" b="1">
                <a:solidFill>
                  <a:srgbClr val="FDFDFD"/>
                </a:solidFill>
                <a:latin typeface="Trebuchet MS"/>
                <a:cs typeface="Trebuchet MS"/>
              </a:rPr>
              <a:t>WINNING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TEAMS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5364" y="2329172"/>
            <a:ext cx="1019174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944" y="571295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4054" y="4606169"/>
            <a:ext cx="4337685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130" marR="5080" indent="-12065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NUMBER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 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GOALS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75" b="1">
                <a:solidFill>
                  <a:srgbClr val="FDFDFD"/>
                </a:solidFill>
                <a:latin typeface="Trebuchet MS"/>
                <a:cs typeface="Trebuchet MS"/>
              </a:rPr>
              <a:t>SCORED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" b="1">
                <a:solidFill>
                  <a:srgbClr val="FDFDFD"/>
                </a:solidFill>
                <a:latin typeface="Trebuchet MS"/>
                <a:cs typeface="Trebuchet MS"/>
              </a:rPr>
              <a:t>PER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GAME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637" y="2329174"/>
            <a:ext cx="10106024" cy="69246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944" y="571296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5260" y="4606169"/>
            <a:ext cx="4554855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108585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NUMBER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 </a:t>
            </a:r>
            <a:r>
              <a:rPr dirty="0" sz="3250" spc="355" b="1">
                <a:solidFill>
                  <a:srgbClr val="FDFDFD"/>
                </a:solidFill>
                <a:latin typeface="Trebuchet MS"/>
                <a:cs typeface="Trebuchet MS"/>
              </a:rPr>
              <a:t>GRAPHS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0" b="1">
                <a:solidFill>
                  <a:srgbClr val="FDFDFD"/>
                </a:solidFill>
                <a:latin typeface="Trebuchet MS"/>
                <a:cs typeface="Trebuchet MS"/>
              </a:rPr>
              <a:t>AGAINST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" b="1">
                <a:solidFill>
                  <a:srgbClr val="FDFDFD"/>
                </a:solidFill>
                <a:latin typeface="Trebuchet MS"/>
                <a:cs typeface="Trebuchet MS"/>
              </a:rPr>
              <a:t>PER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GAME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7071" y="2225793"/>
            <a:ext cx="9477374" cy="67246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944" y="571296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4054" y="4606171"/>
            <a:ext cx="4337685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130" marR="5080" indent="-12065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NUMBER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 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GOALS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75" b="1">
                <a:solidFill>
                  <a:srgbClr val="FDFDFD"/>
                </a:solidFill>
                <a:latin typeface="Trebuchet MS"/>
                <a:cs typeface="Trebuchet MS"/>
              </a:rPr>
              <a:t>SCORED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" b="1">
                <a:solidFill>
                  <a:srgbClr val="FDFDFD"/>
                </a:solidFill>
                <a:latin typeface="Trebuchet MS"/>
                <a:cs typeface="Trebuchet MS"/>
              </a:rPr>
              <a:t>PER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GAME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2790" y="2500779"/>
            <a:ext cx="9267823" cy="6448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944" y="571295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4104" y="4606171"/>
            <a:ext cx="4477385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69850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NUMBER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 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GOALS 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0" b="1">
                <a:solidFill>
                  <a:srgbClr val="FDFDFD"/>
                </a:solidFill>
                <a:latin typeface="Trebuchet MS"/>
                <a:cs typeface="Trebuchet MS"/>
              </a:rPr>
              <a:t>AGAINST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" b="1">
                <a:solidFill>
                  <a:srgbClr val="FDFDFD"/>
                </a:solidFill>
                <a:latin typeface="Trebuchet MS"/>
                <a:cs typeface="Trebuchet MS"/>
              </a:rPr>
              <a:t>PER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GAME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86605" cy="6106795"/>
          </a:xfrm>
          <a:custGeom>
            <a:avLst/>
            <a:gdLst/>
            <a:ahLst/>
            <a:cxnLst/>
            <a:rect l="l" t="t" r="r" b="b"/>
            <a:pathLst>
              <a:path w="4586605" h="6106795">
                <a:moveTo>
                  <a:pt x="3604556" y="673748"/>
                </a:moveTo>
                <a:lnTo>
                  <a:pt x="3639568" y="708866"/>
                </a:lnTo>
                <a:lnTo>
                  <a:pt x="3674169" y="744395"/>
                </a:lnTo>
                <a:lnTo>
                  <a:pt x="3708350" y="780338"/>
                </a:lnTo>
                <a:lnTo>
                  <a:pt x="3742104" y="816695"/>
                </a:lnTo>
                <a:lnTo>
                  <a:pt x="3775424" y="853469"/>
                </a:lnTo>
                <a:lnTo>
                  <a:pt x="3808303" y="890660"/>
                </a:lnTo>
                <a:lnTo>
                  <a:pt x="3840733" y="928270"/>
                </a:lnTo>
                <a:lnTo>
                  <a:pt x="3872706" y="966302"/>
                </a:lnTo>
                <a:lnTo>
                  <a:pt x="3904216" y="1004755"/>
                </a:lnTo>
                <a:lnTo>
                  <a:pt x="3935255" y="1043632"/>
                </a:lnTo>
                <a:lnTo>
                  <a:pt x="3965816" y="1082934"/>
                </a:lnTo>
                <a:lnTo>
                  <a:pt x="3995892" y="1122662"/>
                </a:lnTo>
                <a:lnTo>
                  <a:pt x="4025474" y="1162819"/>
                </a:lnTo>
                <a:lnTo>
                  <a:pt x="4054556" y="1203406"/>
                </a:lnTo>
                <a:lnTo>
                  <a:pt x="4083131" y="1244423"/>
                </a:lnTo>
                <a:lnTo>
                  <a:pt x="4110928" y="1285819"/>
                </a:lnTo>
                <a:lnTo>
                  <a:pt x="4138075" y="1327591"/>
                </a:lnTo>
                <a:lnTo>
                  <a:pt x="4164560" y="1369729"/>
                </a:lnTo>
                <a:lnTo>
                  <a:pt x="4190368" y="1412221"/>
                </a:lnTo>
                <a:lnTo>
                  <a:pt x="4215488" y="1455056"/>
                </a:lnTo>
                <a:lnTo>
                  <a:pt x="4239906" y="1498225"/>
                </a:lnTo>
                <a:lnTo>
                  <a:pt x="4263609" y="1541716"/>
                </a:lnTo>
                <a:lnTo>
                  <a:pt x="4286583" y="1585519"/>
                </a:lnTo>
                <a:lnTo>
                  <a:pt x="4308816" y="1629623"/>
                </a:lnTo>
                <a:lnTo>
                  <a:pt x="4330295" y="1674017"/>
                </a:lnTo>
                <a:lnTo>
                  <a:pt x="4351007" y="1718691"/>
                </a:lnTo>
                <a:lnTo>
                  <a:pt x="4370938" y="1763633"/>
                </a:lnTo>
                <a:lnTo>
                  <a:pt x="4390075" y="1808833"/>
                </a:lnTo>
                <a:lnTo>
                  <a:pt x="4408405" y="1854281"/>
                </a:lnTo>
                <a:lnTo>
                  <a:pt x="4425916" y="1899966"/>
                </a:lnTo>
                <a:lnTo>
                  <a:pt x="4442594" y="1945876"/>
                </a:lnTo>
                <a:lnTo>
                  <a:pt x="4458425" y="1992002"/>
                </a:lnTo>
                <a:lnTo>
                  <a:pt x="4473398" y="2038332"/>
                </a:lnTo>
                <a:lnTo>
                  <a:pt x="4487498" y="2084856"/>
                </a:lnTo>
                <a:lnTo>
                  <a:pt x="4500714" y="2131564"/>
                </a:lnTo>
                <a:lnTo>
                  <a:pt x="4513031" y="2178443"/>
                </a:lnTo>
                <a:lnTo>
                  <a:pt x="4524436" y="2225485"/>
                </a:lnTo>
                <a:lnTo>
                  <a:pt x="4534917" y="2272677"/>
                </a:lnTo>
                <a:lnTo>
                  <a:pt x="4544460" y="2320010"/>
                </a:lnTo>
                <a:lnTo>
                  <a:pt x="4553052" y="2367472"/>
                </a:lnTo>
                <a:lnTo>
                  <a:pt x="4560681" y="2415053"/>
                </a:lnTo>
                <a:lnTo>
                  <a:pt x="4567333" y="2462742"/>
                </a:lnTo>
                <a:lnTo>
                  <a:pt x="4572995" y="2510529"/>
                </a:lnTo>
                <a:lnTo>
                  <a:pt x="4577653" y="2558403"/>
                </a:lnTo>
                <a:lnTo>
                  <a:pt x="4581296" y="2606352"/>
                </a:lnTo>
                <a:lnTo>
                  <a:pt x="4583909" y="2654367"/>
                </a:lnTo>
                <a:lnTo>
                  <a:pt x="4585480" y="2702436"/>
                </a:lnTo>
                <a:lnTo>
                  <a:pt x="4585995" y="2750549"/>
                </a:lnTo>
                <a:lnTo>
                  <a:pt x="4585442" y="2798696"/>
                </a:lnTo>
                <a:lnTo>
                  <a:pt x="4583807" y="2846865"/>
                </a:lnTo>
                <a:lnTo>
                  <a:pt x="4581078" y="2895045"/>
                </a:lnTo>
                <a:lnTo>
                  <a:pt x="4577240" y="2943227"/>
                </a:lnTo>
                <a:lnTo>
                  <a:pt x="4572282" y="2991399"/>
                </a:lnTo>
                <a:lnTo>
                  <a:pt x="4566190" y="3039550"/>
                </a:lnTo>
                <a:lnTo>
                  <a:pt x="4558951" y="3087671"/>
                </a:lnTo>
                <a:lnTo>
                  <a:pt x="4550551" y="3135750"/>
                </a:lnTo>
                <a:lnTo>
                  <a:pt x="4540978" y="3183776"/>
                </a:lnTo>
                <a:lnTo>
                  <a:pt x="4530219" y="3231739"/>
                </a:lnTo>
                <a:lnTo>
                  <a:pt x="4518261" y="3279628"/>
                </a:lnTo>
                <a:lnTo>
                  <a:pt x="4505089" y="3327432"/>
                </a:lnTo>
                <a:lnTo>
                  <a:pt x="4490693" y="3375141"/>
                </a:lnTo>
                <a:lnTo>
                  <a:pt x="4475057" y="3422744"/>
                </a:lnTo>
                <a:lnTo>
                  <a:pt x="4458170" y="3470230"/>
                </a:lnTo>
                <a:lnTo>
                  <a:pt x="4440018" y="3517589"/>
                </a:lnTo>
                <a:lnTo>
                  <a:pt x="4420588" y="3564810"/>
                </a:lnTo>
                <a:lnTo>
                  <a:pt x="4400235" y="3611085"/>
                </a:lnTo>
                <a:lnTo>
                  <a:pt x="4379027" y="3656748"/>
                </a:lnTo>
                <a:lnTo>
                  <a:pt x="4356977" y="3701801"/>
                </a:lnTo>
                <a:lnTo>
                  <a:pt x="4334101" y="3746248"/>
                </a:lnTo>
                <a:lnTo>
                  <a:pt x="4310413" y="3790093"/>
                </a:lnTo>
                <a:lnTo>
                  <a:pt x="4285928" y="3833339"/>
                </a:lnTo>
                <a:lnTo>
                  <a:pt x="4260661" y="3875991"/>
                </a:lnTo>
                <a:lnTo>
                  <a:pt x="4234628" y="3918051"/>
                </a:lnTo>
                <a:lnTo>
                  <a:pt x="4207843" y="3959524"/>
                </a:lnTo>
                <a:lnTo>
                  <a:pt x="4180320" y="4000413"/>
                </a:lnTo>
                <a:lnTo>
                  <a:pt x="4152075" y="4040723"/>
                </a:lnTo>
                <a:lnTo>
                  <a:pt x="4123123" y="4080456"/>
                </a:lnTo>
                <a:lnTo>
                  <a:pt x="4093478" y="4119616"/>
                </a:lnTo>
                <a:lnTo>
                  <a:pt x="4063156" y="4158208"/>
                </a:lnTo>
                <a:lnTo>
                  <a:pt x="4032171" y="4196234"/>
                </a:lnTo>
                <a:lnTo>
                  <a:pt x="4000538" y="4233699"/>
                </a:lnTo>
                <a:lnTo>
                  <a:pt x="3968272" y="4270605"/>
                </a:lnTo>
                <a:lnTo>
                  <a:pt x="3935388" y="4306958"/>
                </a:lnTo>
                <a:lnTo>
                  <a:pt x="3901901" y="4342761"/>
                </a:lnTo>
                <a:lnTo>
                  <a:pt x="3867826" y="4378016"/>
                </a:lnTo>
                <a:lnTo>
                  <a:pt x="3833177" y="4412729"/>
                </a:lnTo>
                <a:lnTo>
                  <a:pt x="3797970" y="4446902"/>
                </a:lnTo>
                <a:lnTo>
                  <a:pt x="3762219" y="4480540"/>
                </a:lnTo>
                <a:lnTo>
                  <a:pt x="3725940" y="4513645"/>
                </a:lnTo>
                <a:lnTo>
                  <a:pt x="3689146" y="4546223"/>
                </a:lnTo>
                <a:lnTo>
                  <a:pt x="3651854" y="4578276"/>
                </a:lnTo>
                <a:lnTo>
                  <a:pt x="3614078" y="4609808"/>
                </a:lnTo>
                <a:lnTo>
                  <a:pt x="3575832" y="4640823"/>
                </a:lnTo>
                <a:lnTo>
                  <a:pt x="3537132" y="4671324"/>
                </a:lnTo>
                <a:lnTo>
                  <a:pt x="3497993" y="4701316"/>
                </a:lnTo>
                <a:lnTo>
                  <a:pt x="3458429" y="4730802"/>
                </a:lnTo>
                <a:lnTo>
                  <a:pt x="3418455" y="4759785"/>
                </a:lnTo>
                <a:lnTo>
                  <a:pt x="3378087" y="4788270"/>
                </a:lnTo>
                <a:lnTo>
                  <a:pt x="3337339" y="4816260"/>
                </a:lnTo>
                <a:lnTo>
                  <a:pt x="3296226" y="4843758"/>
                </a:lnTo>
                <a:lnTo>
                  <a:pt x="3254763" y="4870770"/>
                </a:lnTo>
                <a:lnTo>
                  <a:pt x="3212964" y="4897297"/>
                </a:lnTo>
                <a:lnTo>
                  <a:pt x="3170846" y="4923344"/>
                </a:lnTo>
                <a:lnTo>
                  <a:pt x="3128421" y="4948914"/>
                </a:lnTo>
                <a:lnTo>
                  <a:pt x="3085707" y="4974012"/>
                </a:lnTo>
                <a:lnTo>
                  <a:pt x="3042716" y="4998641"/>
                </a:lnTo>
                <a:lnTo>
                  <a:pt x="2999465" y="5022804"/>
                </a:lnTo>
                <a:lnTo>
                  <a:pt x="2955968" y="5046506"/>
                </a:lnTo>
                <a:lnTo>
                  <a:pt x="2912240" y="5069750"/>
                </a:lnTo>
                <a:lnTo>
                  <a:pt x="2868296" y="5092539"/>
                </a:lnTo>
                <a:lnTo>
                  <a:pt x="2824151" y="5114878"/>
                </a:lnTo>
                <a:lnTo>
                  <a:pt x="2779819" y="5136770"/>
                </a:lnTo>
                <a:lnTo>
                  <a:pt x="2735316" y="5158219"/>
                </a:lnTo>
                <a:lnTo>
                  <a:pt x="2690656" y="5179229"/>
                </a:lnTo>
                <a:lnTo>
                  <a:pt x="2645855" y="5199803"/>
                </a:lnTo>
                <a:lnTo>
                  <a:pt x="2600927" y="5219944"/>
                </a:lnTo>
                <a:lnTo>
                  <a:pt x="2555886" y="5239657"/>
                </a:lnTo>
                <a:lnTo>
                  <a:pt x="2510749" y="5258946"/>
                </a:lnTo>
                <a:lnTo>
                  <a:pt x="2464022" y="5278511"/>
                </a:lnTo>
                <a:lnTo>
                  <a:pt x="2417183" y="5297735"/>
                </a:lnTo>
                <a:lnTo>
                  <a:pt x="2370238" y="5316630"/>
                </a:lnTo>
                <a:lnTo>
                  <a:pt x="2323190" y="5335209"/>
                </a:lnTo>
                <a:lnTo>
                  <a:pt x="2276043" y="5353483"/>
                </a:lnTo>
                <a:lnTo>
                  <a:pt x="2228802" y="5371465"/>
                </a:lnTo>
                <a:lnTo>
                  <a:pt x="2181471" y="5389167"/>
                </a:lnTo>
                <a:lnTo>
                  <a:pt x="2134054" y="5406602"/>
                </a:lnTo>
                <a:lnTo>
                  <a:pt x="2086554" y="5423782"/>
                </a:lnTo>
                <a:lnTo>
                  <a:pt x="2038977" y="5440720"/>
                </a:lnTo>
                <a:lnTo>
                  <a:pt x="1991326" y="5457427"/>
                </a:lnTo>
                <a:lnTo>
                  <a:pt x="1943605" y="5473916"/>
                </a:lnTo>
                <a:lnTo>
                  <a:pt x="1895818" y="5490200"/>
                </a:lnTo>
                <a:lnTo>
                  <a:pt x="1847970" y="5506291"/>
                </a:lnTo>
                <a:lnTo>
                  <a:pt x="1800065" y="5522201"/>
                </a:lnTo>
                <a:lnTo>
                  <a:pt x="1752106" y="5537942"/>
                </a:lnTo>
                <a:lnTo>
                  <a:pt x="1704098" y="5553527"/>
                </a:lnTo>
                <a:lnTo>
                  <a:pt x="1656046" y="5568969"/>
                </a:lnTo>
                <a:lnTo>
                  <a:pt x="1607952" y="5584279"/>
                </a:lnTo>
                <a:lnTo>
                  <a:pt x="1559822" y="5599470"/>
                </a:lnTo>
                <a:lnTo>
                  <a:pt x="1463467" y="5629544"/>
                </a:lnTo>
                <a:lnTo>
                  <a:pt x="1367015" y="5659290"/>
                </a:lnTo>
                <a:lnTo>
                  <a:pt x="1029140" y="5762243"/>
                </a:lnTo>
                <a:lnTo>
                  <a:pt x="836256" y="5821442"/>
                </a:lnTo>
                <a:lnTo>
                  <a:pt x="739972" y="5851464"/>
                </a:lnTo>
                <a:lnTo>
                  <a:pt x="691884" y="5866623"/>
                </a:lnTo>
                <a:lnTo>
                  <a:pt x="643838" y="5881898"/>
                </a:lnTo>
                <a:lnTo>
                  <a:pt x="595837" y="5897301"/>
                </a:lnTo>
                <a:lnTo>
                  <a:pt x="547886" y="5912844"/>
                </a:lnTo>
                <a:lnTo>
                  <a:pt x="499989" y="5928540"/>
                </a:lnTo>
                <a:lnTo>
                  <a:pt x="452150" y="5944401"/>
                </a:lnTo>
                <a:lnTo>
                  <a:pt x="404373" y="5960439"/>
                </a:lnTo>
                <a:lnTo>
                  <a:pt x="356662" y="5976666"/>
                </a:lnTo>
                <a:lnTo>
                  <a:pt x="309021" y="5993096"/>
                </a:lnTo>
                <a:lnTo>
                  <a:pt x="261455" y="6009740"/>
                </a:lnTo>
                <a:lnTo>
                  <a:pt x="213968" y="6026611"/>
                </a:lnTo>
                <a:lnTo>
                  <a:pt x="166563" y="6043721"/>
                </a:lnTo>
                <a:lnTo>
                  <a:pt x="119244" y="6061083"/>
                </a:lnTo>
                <a:lnTo>
                  <a:pt x="72017" y="6078708"/>
                </a:lnTo>
                <a:lnTo>
                  <a:pt x="24885" y="6096609"/>
                </a:lnTo>
                <a:lnTo>
                  <a:pt x="0" y="6106233"/>
                </a:lnTo>
                <a:lnTo>
                  <a:pt x="0" y="0"/>
                </a:lnTo>
                <a:lnTo>
                  <a:pt x="2741095" y="0"/>
                </a:lnTo>
                <a:lnTo>
                  <a:pt x="2787116" y="28767"/>
                </a:lnTo>
                <a:lnTo>
                  <a:pt x="2870795" y="82774"/>
                </a:lnTo>
                <a:lnTo>
                  <a:pt x="2953415" y="138310"/>
                </a:lnTo>
                <a:lnTo>
                  <a:pt x="3034915" y="195386"/>
                </a:lnTo>
                <a:lnTo>
                  <a:pt x="3075227" y="224506"/>
                </a:lnTo>
                <a:lnTo>
                  <a:pt x="3115237" y="254015"/>
                </a:lnTo>
                <a:lnTo>
                  <a:pt x="3154938" y="283914"/>
                </a:lnTo>
                <a:lnTo>
                  <a:pt x="3194322" y="314207"/>
                </a:lnTo>
                <a:lnTo>
                  <a:pt x="3233383" y="344893"/>
                </a:lnTo>
                <a:lnTo>
                  <a:pt x="3272112" y="375974"/>
                </a:lnTo>
                <a:lnTo>
                  <a:pt x="3310502" y="407453"/>
                </a:lnTo>
                <a:lnTo>
                  <a:pt x="3348547" y="439330"/>
                </a:lnTo>
                <a:lnTo>
                  <a:pt x="3386238" y="471607"/>
                </a:lnTo>
                <a:lnTo>
                  <a:pt x="3423569" y="504285"/>
                </a:lnTo>
                <a:lnTo>
                  <a:pt x="3460532" y="537366"/>
                </a:lnTo>
                <a:lnTo>
                  <a:pt x="3497119" y="570851"/>
                </a:lnTo>
                <a:lnTo>
                  <a:pt x="3533324" y="604742"/>
                </a:lnTo>
                <a:lnTo>
                  <a:pt x="3569139" y="639041"/>
                </a:lnTo>
                <a:lnTo>
                  <a:pt x="3604556" y="673748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1264289" y="0"/>
            <a:ext cx="7025005" cy="7754620"/>
            <a:chOff x="11264289" y="0"/>
            <a:chExt cx="7025005" cy="7754620"/>
          </a:xfrm>
        </p:grpSpPr>
        <p:sp>
          <p:nvSpPr>
            <p:cNvPr id="5" name="object 5"/>
            <p:cNvSpPr/>
            <p:nvPr/>
          </p:nvSpPr>
          <p:spPr>
            <a:xfrm>
              <a:off x="11264289" y="365"/>
              <a:ext cx="7025005" cy="7754620"/>
            </a:xfrm>
            <a:custGeom>
              <a:avLst/>
              <a:gdLst/>
              <a:ahLst/>
              <a:cxnLst/>
              <a:rect l="l" t="t" r="r" b="b"/>
              <a:pathLst>
                <a:path w="7025005" h="7754620">
                  <a:moveTo>
                    <a:pt x="178761" y="83069"/>
                  </a:moveTo>
                  <a:lnTo>
                    <a:pt x="206016" y="1804"/>
                  </a:lnTo>
                  <a:lnTo>
                    <a:pt x="7024802" y="0"/>
                  </a:lnTo>
                  <a:lnTo>
                    <a:pt x="7023711" y="6992695"/>
                  </a:lnTo>
                  <a:lnTo>
                    <a:pt x="6989164" y="7015820"/>
                  </a:lnTo>
                  <a:lnTo>
                    <a:pt x="6895436" y="7055645"/>
                  </a:lnTo>
                  <a:lnTo>
                    <a:pt x="6801989" y="7094632"/>
                  </a:lnTo>
                  <a:lnTo>
                    <a:pt x="6708819" y="7132792"/>
                  </a:lnTo>
                  <a:lnTo>
                    <a:pt x="6615924" y="7170132"/>
                  </a:lnTo>
                  <a:lnTo>
                    <a:pt x="6523300" y="7206664"/>
                  </a:lnTo>
                  <a:lnTo>
                    <a:pt x="6338558" y="7278222"/>
                  </a:lnTo>
                  <a:lnTo>
                    <a:pt x="6292472" y="7295813"/>
                  </a:lnTo>
                  <a:lnTo>
                    <a:pt x="6234396" y="7309218"/>
                  </a:lnTo>
                  <a:lnTo>
                    <a:pt x="6142482" y="7343632"/>
                  </a:lnTo>
                  <a:lnTo>
                    <a:pt x="6050795" y="7377371"/>
                  </a:lnTo>
                  <a:lnTo>
                    <a:pt x="6005042" y="7393972"/>
                  </a:lnTo>
                  <a:lnTo>
                    <a:pt x="5947311" y="7406344"/>
                  </a:lnTo>
                  <a:lnTo>
                    <a:pt x="5856131" y="7438573"/>
                  </a:lnTo>
                  <a:lnTo>
                    <a:pt x="5810645" y="7454376"/>
                  </a:lnTo>
                  <a:lnTo>
                    <a:pt x="5753190" y="7465925"/>
                  </a:lnTo>
                  <a:lnTo>
                    <a:pt x="5707852" y="7481289"/>
                  </a:lnTo>
                  <a:lnTo>
                    <a:pt x="5662590" y="7496423"/>
                  </a:lnTo>
                  <a:lnTo>
                    <a:pt x="5617408" y="7511321"/>
                  </a:lnTo>
                  <a:lnTo>
                    <a:pt x="5560266" y="7521937"/>
                  </a:lnTo>
                  <a:lnTo>
                    <a:pt x="5515250" y="7536341"/>
                  </a:lnTo>
                  <a:lnTo>
                    <a:pt x="5470319" y="7550488"/>
                  </a:lnTo>
                  <a:lnTo>
                    <a:pt x="5413436" y="7560333"/>
                  </a:lnTo>
                  <a:lnTo>
                    <a:pt x="5368685" y="7573945"/>
                  </a:lnTo>
                  <a:lnTo>
                    <a:pt x="5311986" y="7583242"/>
                  </a:lnTo>
                  <a:lnTo>
                    <a:pt x="5267423" y="7596293"/>
                  </a:lnTo>
                  <a:lnTo>
                    <a:pt x="5222958" y="7609052"/>
                  </a:lnTo>
                  <a:lnTo>
                    <a:pt x="5166552" y="7617475"/>
                  </a:lnTo>
                  <a:lnTo>
                    <a:pt x="5122289" y="7629632"/>
                  </a:lnTo>
                  <a:lnTo>
                    <a:pt x="5066090" y="7637439"/>
                  </a:lnTo>
                  <a:lnTo>
                    <a:pt x="5022038" y="7648966"/>
                  </a:lnTo>
                  <a:lnTo>
                    <a:pt x="4966055" y="7656130"/>
                  </a:lnTo>
                  <a:lnTo>
                    <a:pt x="4922223" y="7666999"/>
                  </a:lnTo>
                  <a:lnTo>
                    <a:pt x="4866465" y="7673492"/>
                  </a:lnTo>
                  <a:lnTo>
                    <a:pt x="4822863" y="7683677"/>
                  </a:lnTo>
                  <a:lnTo>
                    <a:pt x="4767339" y="7689472"/>
                  </a:lnTo>
                  <a:lnTo>
                    <a:pt x="4723976" y="7698946"/>
                  </a:lnTo>
                  <a:lnTo>
                    <a:pt x="4668694" y="7704015"/>
                  </a:lnTo>
                  <a:lnTo>
                    <a:pt x="4625579" y="7712750"/>
                  </a:lnTo>
                  <a:lnTo>
                    <a:pt x="4570550" y="7717067"/>
                  </a:lnTo>
                  <a:lnTo>
                    <a:pt x="4527692" y="7725036"/>
                  </a:lnTo>
                  <a:lnTo>
                    <a:pt x="4472925" y="7728573"/>
                  </a:lnTo>
                  <a:lnTo>
                    <a:pt x="4418291" y="7731710"/>
                  </a:lnTo>
                  <a:lnTo>
                    <a:pt x="4375836" y="7738479"/>
                  </a:lnTo>
                  <a:lnTo>
                    <a:pt x="4321478" y="7740795"/>
                  </a:lnTo>
                  <a:lnTo>
                    <a:pt x="4267261" y="7742691"/>
                  </a:lnTo>
                  <a:lnTo>
                    <a:pt x="4225228" y="7748198"/>
                  </a:lnTo>
                  <a:lnTo>
                    <a:pt x="4171300" y="7749233"/>
                  </a:lnTo>
                  <a:lnTo>
                    <a:pt x="4117520" y="7749826"/>
                  </a:lnTo>
                  <a:lnTo>
                    <a:pt x="4075931" y="7754011"/>
                  </a:lnTo>
                  <a:lnTo>
                    <a:pt x="4022454" y="7753702"/>
                  </a:lnTo>
                  <a:lnTo>
                    <a:pt x="3969131" y="7752932"/>
                  </a:lnTo>
                  <a:lnTo>
                    <a:pt x="3915965" y="7751694"/>
                  </a:lnTo>
                  <a:lnTo>
                    <a:pt x="3862959" y="7749980"/>
                  </a:lnTo>
                  <a:lnTo>
                    <a:pt x="3822155" y="7751824"/>
                  </a:lnTo>
                  <a:lnTo>
                    <a:pt x="3769474" y="7749140"/>
                  </a:lnTo>
                  <a:lnTo>
                    <a:pt x="3716959" y="7745961"/>
                  </a:lnTo>
                  <a:lnTo>
                    <a:pt x="3664613" y="7742279"/>
                  </a:lnTo>
                  <a:lnTo>
                    <a:pt x="3612437" y="7738089"/>
                  </a:lnTo>
                  <a:lnTo>
                    <a:pt x="3560435" y="7733383"/>
                  </a:lnTo>
                  <a:lnTo>
                    <a:pt x="3520648" y="7732192"/>
                  </a:lnTo>
                  <a:lnTo>
                    <a:pt x="3468999" y="7726434"/>
                  </a:lnTo>
                  <a:lnTo>
                    <a:pt x="3417529" y="7720139"/>
                  </a:lnTo>
                  <a:lnTo>
                    <a:pt x="3366241" y="7713301"/>
                  </a:lnTo>
                  <a:lnTo>
                    <a:pt x="3315422" y="7705067"/>
                  </a:lnTo>
                  <a:lnTo>
                    <a:pt x="3264755" y="7696378"/>
                  </a:lnTo>
                  <a:lnTo>
                    <a:pt x="3214249" y="7687209"/>
                  </a:lnTo>
                  <a:lnTo>
                    <a:pt x="3163914" y="7677532"/>
                  </a:lnTo>
                  <a:lnTo>
                    <a:pt x="3113757" y="7667322"/>
                  </a:lnTo>
                  <a:lnTo>
                    <a:pt x="3063788" y="7656553"/>
                  </a:lnTo>
                  <a:lnTo>
                    <a:pt x="3014015" y="7645198"/>
                  </a:lnTo>
                  <a:lnTo>
                    <a:pt x="2964448" y="7633232"/>
                  </a:lnTo>
                  <a:lnTo>
                    <a:pt x="2915094" y="7620627"/>
                  </a:lnTo>
                  <a:lnTo>
                    <a:pt x="2865963" y="7607358"/>
                  </a:lnTo>
                  <a:lnTo>
                    <a:pt x="2817064" y="7593399"/>
                  </a:lnTo>
                  <a:lnTo>
                    <a:pt x="2768405" y="7578722"/>
                  </a:lnTo>
                  <a:lnTo>
                    <a:pt x="2719996" y="7563303"/>
                  </a:lnTo>
                  <a:lnTo>
                    <a:pt x="2671844" y="7547115"/>
                  </a:lnTo>
                  <a:lnTo>
                    <a:pt x="2623932" y="7530212"/>
                  </a:lnTo>
                  <a:lnTo>
                    <a:pt x="2576246" y="7512637"/>
                  </a:lnTo>
                  <a:lnTo>
                    <a:pt x="2528786" y="7494385"/>
                  </a:lnTo>
                  <a:lnTo>
                    <a:pt x="2481554" y="7475454"/>
                  </a:lnTo>
                  <a:lnTo>
                    <a:pt x="2434551" y="7455842"/>
                  </a:lnTo>
                  <a:lnTo>
                    <a:pt x="2387778" y="7435544"/>
                  </a:lnTo>
                  <a:lnTo>
                    <a:pt x="2341235" y="7414558"/>
                  </a:lnTo>
                  <a:lnTo>
                    <a:pt x="2294924" y="7392882"/>
                  </a:lnTo>
                  <a:lnTo>
                    <a:pt x="2248846" y="7370512"/>
                  </a:lnTo>
                  <a:lnTo>
                    <a:pt x="2203001" y="7347445"/>
                  </a:lnTo>
                  <a:lnTo>
                    <a:pt x="2157391" y="7323678"/>
                  </a:lnTo>
                  <a:lnTo>
                    <a:pt x="2112017" y="7299209"/>
                  </a:lnTo>
                  <a:lnTo>
                    <a:pt x="2066879" y="7274034"/>
                  </a:lnTo>
                  <a:lnTo>
                    <a:pt x="2021979" y="7248150"/>
                  </a:lnTo>
                  <a:lnTo>
                    <a:pt x="1989359" y="7225594"/>
                  </a:lnTo>
                  <a:lnTo>
                    <a:pt x="1944937" y="7198284"/>
                  </a:lnTo>
                  <a:lnTo>
                    <a:pt x="1900756" y="7170258"/>
                  </a:lnTo>
                  <a:lnTo>
                    <a:pt x="1856816" y="7141510"/>
                  </a:lnTo>
                  <a:lnTo>
                    <a:pt x="1813119" y="7112040"/>
                  </a:lnTo>
                  <a:lnTo>
                    <a:pt x="1781707" y="7085881"/>
                  </a:lnTo>
                  <a:lnTo>
                    <a:pt x="1738498" y="7054955"/>
                  </a:lnTo>
                  <a:lnTo>
                    <a:pt x="1695535" y="7023297"/>
                  </a:lnTo>
                  <a:lnTo>
                    <a:pt x="1652818" y="6990904"/>
                  </a:lnTo>
                  <a:lnTo>
                    <a:pt x="1622390" y="6961811"/>
                  </a:lnTo>
                  <a:lnTo>
                    <a:pt x="1580169" y="6927939"/>
                  </a:lnTo>
                  <a:lnTo>
                    <a:pt x="1538198" y="6893323"/>
                  </a:lnTo>
                  <a:lnTo>
                    <a:pt x="1508518" y="6861998"/>
                  </a:lnTo>
                  <a:lnTo>
                    <a:pt x="1467049" y="6825885"/>
                  </a:lnTo>
                  <a:lnTo>
                    <a:pt x="1425832" y="6789019"/>
                  </a:lnTo>
                  <a:lnTo>
                    <a:pt x="1397022" y="6755101"/>
                  </a:lnTo>
                  <a:lnTo>
                    <a:pt x="1356447" y="6716323"/>
                  </a:lnTo>
                  <a:lnTo>
                    <a:pt x="1328182" y="6680778"/>
                  </a:lnTo>
                  <a:lnTo>
                    <a:pt x="1288141" y="6640407"/>
                  </a:lnTo>
                  <a:lnTo>
                    <a:pt x="1260399" y="6603304"/>
                  </a:lnTo>
                  <a:lnTo>
                    <a:pt x="1232910" y="6565449"/>
                  </a:lnTo>
                  <a:lnTo>
                    <a:pt x="1193626" y="6522820"/>
                  </a:lnTo>
                  <a:lnTo>
                    <a:pt x="1166624" y="6483510"/>
                  </a:lnTo>
                  <a:lnTo>
                    <a:pt x="1139857" y="6443500"/>
                  </a:lnTo>
                  <a:lnTo>
                    <a:pt x="1113320" y="6402807"/>
                  </a:lnTo>
                  <a:lnTo>
                    <a:pt x="1087005" y="6361447"/>
                  </a:lnTo>
                  <a:lnTo>
                    <a:pt x="1060909" y="6319438"/>
                  </a:lnTo>
                  <a:lnTo>
                    <a:pt x="1035024" y="6276798"/>
                  </a:lnTo>
                  <a:lnTo>
                    <a:pt x="1009345" y="6233543"/>
                  </a:lnTo>
                  <a:lnTo>
                    <a:pt x="983867" y="6189692"/>
                  </a:lnTo>
                  <a:lnTo>
                    <a:pt x="958583" y="6145260"/>
                  </a:lnTo>
                  <a:lnTo>
                    <a:pt x="933487" y="6100267"/>
                  </a:lnTo>
                  <a:lnTo>
                    <a:pt x="908575" y="6054728"/>
                  </a:lnTo>
                  <a:lnTo>
                    <a:pt x="883839" y="6008662"/>
                  </a:lnTo>
                  <a:lnTo>
                    <a:pt x="871315" y="5966124"/>
                  </a:lnTo>
                  <a:lnTo>
                    <a:pt x="846916" y="5919055"/>
                  </a:lnTo>
                  <a:lnTo>
                    <a:pt x="822676" y="5871510"/>
                  </a:lnTo>
                  <a:lnTo>
                    <a:pt x="810631" y="5827544"/>
                  </a:lnTo>
                  <a:lnTo>
                    <a:pt x="786693" y="5779100"/>
                  </a:lnTo>
                  <a:lnTo>
                    <a:pt x="774938" y="5734270"/>
                  </a:lnTo>
                  <a:lnTo>
                    <a:pt x="751278" y="5684995"/>
                  </a:lnTo>
                  <a:lnTo>
                    <a:pt x="739790" y="5639370"/>
                  </a:lnTo>
                  <a:lnTo>
                    <a:pt x="716385" y="5589334"/>
                  </a:lnTo>
                  <a:lnTo>
                    <a:pt x="705141" y="5542983"/>
                  </a:lnTo>
                  <a:lnTo>
                    <a:pt x="681968" y="5492255"/>
                  </a:lnTo>
                  <a:lnTo>
                    <a:pt x="660003" y="5397990"/>
                  </a:lnTo>
                  <a:lnTo>
                    <a:pt x="637063" y="5346568"/>
                  </a:lnTo>
                  <a:lnTo>
                    <a:pt x="615424" y="5251330"/>
                  </a:lnTo>
                  <a:lnTo>
                    <a:pt x="592638" y="5199448"/>
                  </a:lnTo>
                  <a:lnTo>
                    <a:pt x="560684" y="5055087"/>
                  </a:lnTo>
                  <a:lnTo>
                    <a:pt x="538078" y="5002671"/>
                  </a:lnTo>
                  <a:lnTo>
                    <a:pt x="496199" y="4808020"/>
                  </a:lnTo>
                  <a:lnTo>
                    <a:pt x="473775" y="4755063"/>
                  </a:lnTo>
                  <a:lnTo>
                    <a:pt x="412047" y="4459836"/>
                  </a:lnTo>
                  <a:lnTo>
                    <a:pt x="389796" y="4406360"/>
                  </a:lnTo>
                  <a:lnTo>
                    <a:pt x="135454" y="3167729"/>
                  </a:lnTo>
                  <a:lnTo>
                    <a:pt x="137492" y="3121714"/>
                  </a:lnTo>
                  <a:lnTo>
                    <a:pt x="97771" y="2920630"/>
                  </a:lnTo>
                  <a:lnTo>
                    <a:pt x="99957" y="2874173"/>
                  </a:lnTo>
                  <a:lnTo>
                    <a:pt x="70581" y="2722125"/>
                  </a:lnTo>
                  <a:lnTo>
                    <a:pt x="72894" y="2675288"/>
                  </a:lnTo>
                  <a:lnTo>
                    <a:pt x="53539" y="2573239"/>
                  </a:lnTo>
                  <a:lnTo>
                    <a:pt x="55953" y="2526101"/>
                  </a:lnTo>
                  <a:lnTo>
                    <a:pt x="46361" y="2474821"/>
                  </a:lnTo>
                  <a:lnTo>
                    <a:pt x="48845" y="2427474"/>
                  </a:lnTo>
                  <a:lnTo>
                    <a:pt x="29840" y="2324383"/>
                  </a:lnTo>
                  <a:lnTo>
                    <a:pt x="32432" y="2276713"/>
                  </a:lnTo>
                  <a:lnTo>
                    <a:pt x="23022" y="2224893"/>
                  </a:lnTo>
                  <a:lnTo>
                    <a:pt x="25690" y="2176999"/>
                  </a:lnTo>
                  <a:lnTo>
                    <a:pt x="16300" y="2125115"/>
                  </a:lnTo>
                  <a:lnTo>
                    <a:pt x="18999" y="2077129"/>
                  </a:lnTo>
                  <a:lnTo>
                    <a:pt x="9702" y="2024968"/>
                  </a:lnTo>
                  <a:lnTo>
                    <a:pt x="15325" y="1928323"/>
                  </a:lnTo>
                  <a:lnTo>
                    <a:pt x="6161" y="1875768"/>
                  </a:lnTo>
                  <a:lnTo>
                    <a:pt x="9080" y="1827125"/>
                  </a:lnTo>
                  <a:lnTo>
                    <a:pt x="0" y="1774321"/>
                  </a:lnTo>
                  <a:lnTo>
                    <a:pt x="9119" y="1627311"/>
                  </a:lnTo>
                  <a:lnTo>
                    <a:pt x="194" y="1574042"/>
                  </a:lnTo>
                  <a:lnTo>
                    <a:pt x="16306" y="1326305"/>
                  </a:lnTo>
                  <a:lnTo>
                    <a:pt x="7587" y="1272422"/>
                  </a:lnTo>
                  <a:lnTo>
                    <a:pt x="24643" y="1021868"/>
                  </a:lnTo>
                  <a:lnTo>
                    <a:pt x="40178" y="975548"/>
                  </a:lnTo>
                  <a:lnTo>
                    <a:pt x="58012" y="722677"/>
                  </a:lnTo>
                  <a:lnTo>
                    <a:pt x="73685" y="675945"/>
                  </a:lnTo>
                  <a:lnTo>
                    <a:pt x="81009" y="574228"/>
                  </a:lnTo>
                  <a:lnTo>
                    <a:pt x="96739" y="527326"/>
                  </a:lnTo>
                  <a:lnTo>
                    <a:pt x="100446" y="476336"/>
                  </a:lnTo>
                  <a:lnTo>
                    <a:pt x="116209" y="429335"/>
                  </a:lnTo>
                  <a:lnTo>
                    <a:pt x="123698" y="327125"/>
                  </a:lnTo>
                  <a:lnTo>
                    <a:pt x="155323" y="232833"/>
                  </a:lnTo>
                  <a:lnTo>
                    <a:pt x="159112" y="181596"/>
                  </a:lnTo>
                  <a:lnTo>
                    <a:pt x="174952" y="134366"/>
                  </a:lnTo>
                  <a:lnTo>
                    <a:pt x="178761" y="83069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18873" y="0"/>
              <a:ext cx="1969135" cy="1960880"/>
            </a:xfrm>
            <a:custGeom>
              <a:avLst/>
              <a:gdLst/>
              <a:ahLst/>
              <a:cxnLst/>
              <a:rect l="l" t="t" r="r" b="b"/>
              <a:pathLst>
                <a:path w="1969134" h="1960880">
                  <a:moveTo>
                    <a:pt x="1914925" y="1553230"/>
                  </a:moveTo>
                  <a:lnTo>
                    <a:pt x="1887471" y="1596314"/>
                  </a:lnTo>
                  <a:lnTo>
                    <a:pt x="1858050" y="1638137"/>
                  </a:lnTo>
                  <a:lnTo>
                    <a:pt x="1826614" y="1678596"/>
                  </a:lnTo>
                  <a:lnTo>
                    <a:pt x="1793116" y="1717591"/>
                  </a:lnTo>
                  <a:lnTo>
                    <a:pt x="1759745" y="1752380"/>
                  </a:lnTo>
                  <a:lnTo>
                    <a:pt x="1724661" y="1785153"/>
                  </a:lnTo>
                  <a:lnTo>
                    <a:pt x="1687954" y="1815723"/>
                  </a:lnTo>
                  <a:lnTo>
                    <a:pt x="1649717" y="1843900"/>
                  </a:lnTo>
                  <a:lnTo>
                    <a:pt x="1610041" y="1869498"/>
                  </a:lnTo>
                  <a:lnTo>
                    <a:pt x="1569017" y="1892329"/>
                  </a:lnTo>
                  <a:lnTo>
                    <a:pt x="1526736" y="1912204"/>
                  </a:lnTo>
                  <a:lnTo>
                    <a:pt x="1483289" y="1928937"/>
                  </a:lnTo>
                  <a:lnTo>
                    <a:pt x="1438768" y="1942338"/>
                  </a:lnTo>
                  <a:lnTo>
                    <a:pt x="1393264" y="1952220"/>
                  </a:lnTo>
                  <a:lnTo>
                    <a:pt x="1346868" y="1958396"/>
                  </a:lnTo>
                  <a:lnTo>
                    <a:pt x="1299672" y="1960677"/>
                  </a:lnTo>
                  <a:lnTo>
                    <a:pt x="1251767" y="1958876"/>
                  </a:lnTo>
                  <a:lnTo>
                    <a:pt x="1203244" y="1952804"/>
                  </a:lnTo>
                  <a:lnTo>
                    <a:pt x="1152887" y="1942172"/>
                  </a:lnTo>
                  <a:lnTo>
                    <a:pt x="1104078" y="1927918"/>
                  </a:lnTo>
                  <a:lnTo>
                    <a:pt x="1056814" y="1910269"/>
                  </a:lnTo>
                  <a:lnTo>
                    <a:pt x="1011092" y="1889450"/>
                  </a:lnTo>
                  <a:lnTo>
                    <a:pt x="966910" y="1865685"/>
                  </a:lnTo>
                  <a:lnTo>
                    <a:pt x="924265" y="1839201"/>
                  </a:lnTo>
                  <a:lnTo>
                    <a:pt x="883155" y="1810223"/>
                  </a:lnTo>
                  <a:lnTo>
                    <a:pt x="843577" y="1778977"/>
                  </a:lnTo>
                  <a:lnTo>
                    <a:pt x="805530" y="1745687"/>
                  </a:lnTo>
                  <a:lnTo>
                    <a:pt x="769009" y="1710580"/>
                  </a:lnTo>
                  <a:lnTo>
                    <a:pt x="734014" y="1673880"/>
                  </a:lnTo>
                  <a:lnTo>
                    <a:pt x="700541" y="1635813"/>
                  </a:lnTo>
                  <a:lnTo>
                    <a:pt x="668589" y="1596606"/>
                  </a:lnTo>
                  <a:lnTo>
                    <a:pt x="638154" y="1556482"/>
                  </a:lnTo>
                  <a:lnTo>
                    <a:pt x="609308" y="1516092"/>
                  </a:lnTo>
                  <a:lnTo>
                    <a:pt x="581449" y="1475100"/>
                  </a:lnTo>
                  <a:lnTo>
                    <a:pt x="554435" y="1433594"/>
                  </a:lnTo>
                  <a:lnTo>
                    <a:pt x="528122" y="1391664"/>
                  </a:lnTo>
                  <a:lnTo>
                    <a:pt x="502368" y="1349397"/>
                  </a:lnTo>
                  <a:lnTo>
                    <a:pt x="477031" y="1306883"/>
                  </a:lnTo>
                  <a:lnTo>
                    <a:pt x="451967" y="1264210"/>
                  </a:lnTo>
                  <a:lnTo>
                    <a:pt x="402090" y="1178744"/>
                  </a:lnTo>
                  <a:lnTo>
                    <a:pt x="376991" y="1136128"/>
                  </a:lnTo>
                  <a:lnTo>
                    <a:pt x="351595" y="1093709"/>
                  </a:lnTo>
                  <a:lnTo>
                    <a:pt x="325759" y="1051575"/>
                  </a:lnTo>
                  <a:lnTo>
                    <a:pt x="299342" y="1009815"/>
                  </a:lnTo>
                  <a:lnTo>
                    <a:pt x="272199" y="968518"/>
                  </a:lnTo>
                  <a:lnTo>
                    <a:pt x="244188" y="927773"/>
                  </a:lnTo>
                  <a:lnTo>
                    <a:pt x="215168" y="887668"/>
                  </a:lnTo>
                  <a:lnTo>
                    <a:pt x="185417" y="847613"/>
                  </a:lnTo>
                  <a:lnTo>
                    <a:pt x="156011" y="807330"/>
                  </a:lnTo>
                  <a:lnTo>
                    <a:pt x="127564" y="766485"/>
                  </a:lnTo>
                  <a:lnTo>
                    <a:pt x="100690" y="724744"/>
                  </a:lnTo>
                  <a:lnTo>
                    <a:pt x="76004" y="681773"/>
                  </a:lnTo>
                  <a:lnTo>
                    <a:pt x="54121" y="637236"/>
                  </a:lnTo>
                  <a:lnTo>
                    <a:pt x="35655" y="590801"/>
                  </a:lnTo>
                  <a:lnTo>
                    <a:pt x="20510" y="541186"/>
                  </a:lnTo>
                  <a:lnTo>
                    <a:pt x="9536" y="490295"/>
                  </a:lnTo>
                  <a:lnTo>
                    <a:pt x="2708" y="438544"/>
                  </a:lnTo>
                  <a:lnTo>
                    <a:pt x="0" y="386352"/>
                  </a:lnTo>
                  <a:lnTo>
                    <a:pt x="1385" y="334138"/>
                  </a:lnTo>
                  <a:lnTo>
                    <a:pt x="6839" y="282320"/>
                  </a:lnTo>
                  <a:lnTo>
                    <a:pt x="15835" y="231735"/>
                  </a:lnTo>
                  <a:lnTo>
                    <a:pt x="28592" y="181946"/>
                  </a:lnTo>
                  <a:lnTo>
                    <a:pt x="45081" y="133276"/>
                  </a:lnTo>
                  <a:lnTo>
                    <a:pt x="65273" y="86047"/>
                  </a:lnTo>
                  <a:lnTo>
                    <a:pt x="89139" y="40584"/>
                  </a:lnTo>
                  <a:lnTo>
                    <a:pt x="114879" y="0"/>
                  </a:lnTo>
                  <a:lnTo>
                    <a:pt x="1969125" y="0"/>
                  </a:lnTo>
                  <a:lnTo>
                    <a:pt x="1969125" y="1453057"/>
                  </a:lnTo>
                  <a:lnTo>
                    <a:pt x="1964113" y="1463680"/>
                  </a:lnTo>
                  <a:lnTo>
                    <a:pt x="1940456" y="1508985"/>
                  </a:lnTo>
                  <a:lnTo>
                    <a:pt x="1914925" y="155323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39545" cy="1960880"/>
          </a:xfrm>
          <a:custGeom>
            <a:avLst/>
            <a:gdLst/>
            <a:ahLst/>
            <a:cxnLst/>
            <a:rect l="l" t="t" r="r" b="b"/>
            <a:pathLst>
              <a:path w="1439545" h="1960880">
                <a:moveTo>
                  <a:pt x="1220749" y="1553230"/>
                </a:moveTo>
                <a:lnTo>
                  <a:pt x="1193296" y="1596314"/>
                </a:lnTo>
                <a:lnTo>
                  <a:pt x="1163874" y="1638137"/>
                </a:lnTo>
                <a:lnTo>
                  <a:pt x="1132438" y="1678596"/>
                </a:lnTo>
                <a:lnTo>
                  <a:pt x="1098940" y="1717591"/>
                </a:lnTo>
                <a:lnTo>
                  <a:pt x="1065569" y="1752380"/>
                </a:lnTo>
                <a:lnTo>
                  <a:pt x="1030485" y="1785153"/>
                </a:lnTo>
                <a:lnTo>
                  <a:pt x="993779" y="1815723"/>
                </a:lnTo>
                <a:lnTo>
                  <a:pt x="955542" y="1843900"/>
                </a:lnTo>
                <a:lnTo>
                  <a:pt x="915866" y="1869499"/>
                </a:lnTo>
                <a:lnTo>
                  <a:pt x="874841" y="1892329"/>
                </a:lnTo>
                <a:lnTo>
                  <a:pt x="832560" y="1912205"/>
                </a:lnTo>
                <a:lnTo>
                  <a:pt x="789113" y="1928937"/>
                </a:lnTo>
                <a:lnTo>
                  <a:pt x="744592" y="1942338"/>
                </a:lnTo>
                <a:lnTo>
                  <a:pt x="699088" y="1952221"/>
                </a:lnTo>
                <a:lnTo>
                  <a:pt x="652693" y="1958396"/>
                </a:lnTo>
                <a:lnTo>
                  <a:pt x="605496" y="1960677"/>
                </a:lnTo>
                <a:lnTo>
                  <a:pt x="557591" y="1958876"/>
                </a:lnTo>
                <a:lnTo>
                  <a:pt x="509068" y="1952804"/>
                </a:lnTo>
                <a:lnTo>
                  <a:pt x="458712" y="1942172"/>
                </a:lnTo>
                <a:lnTo>
                  <a:pt x="409903" y="1927919"/>
                </a:lnTo>
                <a:lnTo>
                  <a:pt x="362638" y="1910269"/>
                </a:lnTo>
                <a:lnTo>
                  <a:pt x="316916" y="1889450"/>
                </a:lnTo>
                <a:lnTo>
                  <a:pt x="272734" y="1865685"/>
                </a:lnTo>
                <a:lnTo>
                  <a:pt x="230089" y="1839201"/>
                </a:lnTo>
                <a:lnTo>
                  <a:pt x="188979" y="1810223"/>
                </a:lnTo>
                <a:lnTo>
                  <a:pt x="149402" y="1778977"/>
                </a:lnTo>
                <a:lnTo>
                  <a:pt x="111354" y="1745687"/>
                </a:lnTo>
                <a:lnTo>
                  <a:pt x="74834" y="1710580"/>
                </a:lnTo>
                <a:lnTo>
                  <a:pt x="39839" y="1673880"/>
                </a:lnTo>
                <a:lnTo>
                  <a:pt x="6366" y="1635814"/>
                </a:lnTo>
                <a:lnTo>
                  <a:pt x="0" y="1628002"/>
                </a:lnTo>
                <a:lnTo>
                  <a:pt x="0" y="0"/>
                </a:lnTo>
                <a:lnTo>
                  <a:pt x="1365688" y="0"/>
                </a:lnTo>
                <a:lnTo>
                  <a:pt x="1378221" y="27366"/>
                </a:lnTo>
                <a:lnTo>
                  <a:pt x="1394696" y="72653"/>
                </a:lnTo>
                <a:lnTo>
                  <a:pt x="1407825" y="119044"/>
                </a:lnTo>
                <a:lnTo>
                  <a:pt x="1417941" y="166362"/>
                </a:lnTo>
                <a:lnTo>
                  <a:pt x="1425375" y="214431"/>
                </a:lnTo>
                <a:lnTo>
                  <a:pt x="1430460" y="263076"/>
                </a:lnTo>
                <a:lnTo>
                  <a:pt x="1434258" y="317114"/>
                </a:lnTo>
                <a:lnTo>
                  <a:pt x="1436816" y="371316"/>
                </a:lnTo>
                <a:lnTo>
                  <a:pt x="1438322" y="425632"/>
                </a:lnTo>
                <a:lnTo>
                  <a:pt x="1438961" y="480011"/>
                </a:lnTo>
                <a:lnTo>
                  <a:pt x="1438922" y="534401"/>
                </a:lnTo>
                <a:lnTo>
                  <a:pt x="1437555" y="643014"/>
                </a:lnTo>
                <a:lnTo>
                  <a:pt x="1436342" y="690981"/>
                </a:lnTo>
                <a:lnTo>
                  <a:pt x="1434526" y="738923"/>
                </a:lnTo>
                <a:lnTo>
                  <a:pt x="1432020" y="786819"/>
                </a:lnTo>
                <a:lnTo>
                  <a:pt x="1428739" y="834651"/>
                </a:lnTo>
                <a:lnTo>
                  <a:pt x="1424597" y="882398"/>
                </a:lnTo>
                <a:lnTo>
                  <a:pt x="1419509" y="930040"/>
                </a:lnTo>
                <a:lnTo>
                  <a:pt x="1413390" y="977558"/>
                </a:lnTo>
                <a:lnTo>
                  <a:pt x="1406154" y="1024930"/>
                </a:lnTo>
                <a:lnTo>
                  <a:pt x="1397276" y="1075223"/>
                </a:lnTo>
                <a:lnTo>
                  <a:pt x="1386943" y="1125367"/>
                </a:lnTo>
                <a:lnTo>
                  <a:pt x="1375108" y="1175259"/>
                </a:lnTo>
                <a:lnTo>
                  <a:pt x="1361724" y="1224799"/>
                </a:lnTo>
                <a:lnTo>
                  <a:pt x="1346744" y="1273886"/>
                </a:lnTo>
                <a:lnTo>
                  <a:pt x="1330122" y="1322419"/>
                </a:lnTo>
                <a:lnTo>
                  <a:pt x="1311811" y="1370296"/>
                </a:lnTo>
                <a:lnTo>
                  <a:pt x="1291765" y="1417417"/>
                </a:lnTo>
                <a:lnTo>
                  <a:pt x="1269937" y="1463680"/>
                </a:lnTo>
                <a:lnTo>
                  <a:pt x="1246281" y="1508985"/>
                </a:lnTo>
                <a:lnTo>
                  <a:pt x="1220749" y="155323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329174"/>
            <a:ext cx="752475" cy="1181100"/>
          </a:xfrm>
          <a:custGeom>
            <a:avLst/>
            <a:gdLst/>
            <a:ahLst/>
            <a:cxnLst/>
            <a:rect l="l" t="t" r="r" b="b"/>
            <a:pathLst>
              <a:path w="752475" h="1181100">
                <a:moveTo>
                  <a:pt x="161737" y="1181099"/>
                </a:moveTo>
                <a:lnTo>
                  <a:pt x="113290" y="1179142"/>
                </a:lnTo>
                <a:lnTo>
                  <a:pt x="65934" y="1173370"/>
                </a:lnTo>
                <a:lnTo>
                  <a:pt x="19808" y="1163936"/>
                </a:lnTo>
                <a:lnTo>
                  <a:pt x="0" y="1158206"/>
                </a:lnTo>
                <a:lnTo>
                  <a:pt x="0" y="22893"/>
                </a:lnTo>
                <a:lnTo>
                  <a:pt x="19808" y="17162"/>
                </a:lnTo>
                <a:lnTo>
                  <a:pt x="65934" y="7729"/>
                </a:lnTo>
                <a:lnTo>
                  <a:pt x="113290" y="1957"/>
                </a:lnTo>
                <a:lnTo>
                  <a:pt x="161724" y="0"/>
                </a:lnTo>
                <a:lnTo>
                  <a:pt x="210159" y="1957"/>
                </a:lnTo>
                <a:lnTo>
                  <a:pt x="257515" y="7729"/>
                </a:lnTo>
                <a:lnTo>
                  <a:pt x="303640" y="17162"/>
                </a:lnTo>
                <a:lnTo>
                  <a:pt x="348384" y="30106"/>
                </a:lnTo>
                <a:lnTo>
                  <a:pt x="391593" y="46408"/>
                </a:lnTo>
                <a:lnTo>
                  <a:pt x="433116" y="65916"/>
                </a:lnTo>
                <a:lnTo>
                  <a:pt x="472801" y="88477"/>
                </a:lnTo>
                <a:lnTo>
                  <a:pt x="510496" y="113941"/>
                </a:lnTo>
                <a:lnTo>
                  <a:pt x="546048" y="142155"/>
                </a:lnTo>
                <a:lnTo>
                  <a:pt x="579306" y="172968"/>
                </a:lnTo>
                <a:lnTo>
                  <a:pt x="610118" y="206226"/>
                </a:lnTo>
                <a:lnTo>
                  <a:pt x="638332" y="241778"/>
                </a:lnTo>
                <a:lnTo>
                  <a:pt x="663796" y="279473"/>
                </a:lnTo>
                <a:lnTo>
                  <a:pt x="686358" y="319158"/>
                </a:lnTo>
                <a:lnTo>
                  <a:pt x="705866" y="360681"/>
                </a:lnTo>
                <a:lnTo>
                  <a:pt x="722168" y="403890"/>
                </a:lnTo>
                <a:lnTo>
                  <a:pt x="735111" y="448633"/>
                </a:lnTo>
                <a:lnTo>
                  <a:pt x="744545" y="494759"/>
                </a:lnTo>
                <a:lnTo>
                  <a:pt x="750317" y="542115"/>
                </a:lnTo>
                <a:lnTo>
                  <a:pt x="752274" y="590549"/>
                </a:lnTo>
                <a:lnTo>
                  <a:pt x="750317" y="638984"/>
                </a:lnTo>
                <a:lnTo>
                  <a:pt x="744545" y="686340"/>
                </a:lnTo>
                <a:lnTo>
                  <a:pt x="735111" y="732465"/>
                </a:lnTo>
                <a:lnTo>
                  <a:pt x="722168" y="777209"/>
                </a:lnTo>
                <a:lnTo>
                  <a:pt x="705866" y="820418"/>
                </a:lnTo>
                <a:lnTo>
                  <a:pt x="686358" y="861941"/>
                </a:lnTo>
                <a:lnTo>
                  <a:pt x="663796" y="901626"/>
                </a:lnTo>
                <a:lnTo>
                  <a:pt x="638332" y="939321"/>
                </a:lnTo>
                <a:lnTo>
                  <a:pt x="610118" y="974873"/>
                </a:lnTo>
                <a:lnTo>
                  <a:pt x="579306" y="1008131"/>
                </a:lnTo>
                <a:lnTo>
                  <a:pt x="546048" y="1038943"/>
                </a:lnTo>
                <a:lnTo>
                  <a:pt x="510496" y="1067157"/>
                </a:lnTo>
                <a:lnTo>
                  <a:pt x="472801" y="1092621"/>
                </a:lnTo>
                <a:lnTo>
                  <a:pt x="433116" y="1115183"/>
                </a:lnTo>
                <a:lnTo>
                  <a:pt x="391593" y="1134691"/>
                </a:lnTo>
                <a:lnTo>
                  <a:pt x="348384" y="1150993"/>
                </a:lnTo>
                <a:lnTo>
                  <a:pt x="303640" y="1163936"/>
                </a:lnTo>
                <a:lnTo>
                  <a:pt x="257515" y="1173370"/>
                </a:lnTo>
                <a:lnTo>
                  <a:pt x="210159" y="1179142"/>
                </a:lnTo>
                <a:lnTo>
                  <a:pt x="161737" y="1181099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38704" y="2225792"/>
            <a:ext cx="749300" cy="749300"/>
          </a:xfrm>
          <a:custGeom>
            <a:avLst/>
            <a:gdLst/>
            <a:ahLst/>
            <a:cxnLst/>
            <a:rect l="l" t="t" r="r" b="b"/>
            <a:pathLst>
              <a:path w="749300" h="749300">
                <a:moveTo>
                  <a:pt x="374647" y="749296"/>
                </a:moveTo>
                <a:lnTo>
                  <a:pt x="327652" y="746377"/>
                </a:lnTo>
                <a:lnTo>
                  <a:pt x="282399" y="737854"/>
                </a:lnTo>
                <a:lnTo>
                  <a:pt x="239239" y="724078"/>
                </a:lnTo>
                <a:lnTo>
                  <a:pt x="198523" y="705400"/>
                </a:lnTo>
                <a:lnTo>
                  <a:pt x="160603" y="682171"/>
                </a:lnTo>
                <a:lnTo>
                  <a:pt x="125828" y="654743"/>
                </a:lnTo>
                <a:lnTo>
                  <a:pt x="94552" y="623466"/>
                </a:lnTo>
                <a:lnTo>
                  <a:pt x="67124" y="588692"/>
                </a:lnTo>
                <a:lnTo>
                  <a:pt x="43895" y="550771"/>
                </a:lnTo>
                <a:lnTo>
                  <a:pt x="25217" y="510056"/>
                </a:lnTo>
                <a:lnTo>
                  <a:pt x="11441" y="466896"/>
                </a:lnTo>
                <a:lnTo>
                  <a:pt x="2918" y="421642"/>
                </a:lnTo>
                <a:lnTo>
                  <a:pt x="0" y="374651"/>
                </a:lnTo>
                <a:lnTo>
                  <a:pt x="2918" y="327652"/>
                </a:lnTo>
                <a:lnTo>
                  <a:pt x="11441" y="282399"/>
                </a:lnTo>
                <a:lnTo>
                  <a:pt x="25217" y="239239"/>
                </a:lnTo>
                <a:lnTo>
                  <a:pt x="43895" y="198523"/>
                </a:lnTo>
                <a:lnTo>
                  <a:pt x="67124" y="160603"/>
                </a:lnTo>
                <a:lnTo>
                  <a:pt x="94552" y="125829"/>
                </a:lnTo>
                <a:lnTo>
                  <a:pt x="125828" y="94552"/>
                </a:lnTo>
                <a:lnTo>
                  <a:pt x="160603" y="67124"/>
                </a:lnTo>
                <a:lnTo>
                  <a:pt x="198523" y="43895"/>
                </a:lnTo>
                <a:lnTo>
                  <a:pt x="239239" y="25217"/>
                </a:lnTo>
                <a:lnTo>
                  <a:pt x="282399" y="11441"/>
                </a:lnTo>
                <a:lnTo>
                  <a:pt x="327652" y="2918"/>
                </a:lnTo>
                <a:lnTo>
                  <a:pt x="374645" y="0"/>
                </a:lnTo>
                <a:lnTo>
                  <a:pt x="421642" y="2918"/>
                </a:lnTo>
                <a:lnTo>
                  <a:pt x="466896" y="11441"/>
                </a:lnTo>
                <a:lnTo>
                  <a:pt x="510056" y="25217"/>
                </a:lnTo>
                <a:lnTo>
                  <a:pt x="550771" y="43895"/>
                </a:lnTo>
                <a:lnTo>
                  <a:pt x="588692" y="67124"/>
                </a:lnTo>
                <a:lnTo>
                  <a:pt x="623466" y="94552"/>
                </a:lnTo>
                <a:lnTo>
                  <a:pt x="654743" y="125829"/>
                </a:lnTo>
                <a:lnTo>
                  <a:pt x="682171" y="160603"/>
                </a:lnTo>
                <a:lnTo>
                  <a:pt x="705399" y="198523"/>
                </a:lnTo>
                <a:lnTo>
                  <a:pt x="724077" y="239239"/>
                </a:lnTo>
                <a:lnTo>
                  <a:pt x="737853" y="282399"/>
                </a:lnTo>
                <a:lnTo>
                  <a:pt x="746376" y="327652"/>
                </a:lnTo>
                <a:lnTo>
                  <a:pt x="749295" y="374644"/>
                </a:lnTo>
                <a:lnTo>
                  <a:pt x="746376" y="421642"/>
                </a:lnTo>
                <a:lnTo>
                  <a:pt x="737853" y="466896"/>
                </a:lnTo>
                <a:lnTo>
                  <a:pt x="724077" y="510056"/>
                </a:lnTo>
                <a:lnTo>
                  <a:pt x="705399" y="550771"/>
                </a:lnTo>
                <a:lnTo>
                  <a:pt x="682171" y="588692"/>
                </a:lnTo>
                <a:lnTo>
                  <a:pt x="654743" y="623466"/>
                </a:lnTo>
                <a:lnTo>
                  <a:pt x="623466" y="654743"/>
                </a:lnTo>
                <a:lnTo>
                  <a:pt x="588692" y="682171"/>
                </a:lnTo>
                <a:lnTo>
                  <a:pt x="550771" y="705400"/>
                </a:lnTo>
                <a:lnTo>
                  <a:pt x="510056" y="724078"/>
                </a:lnTo>
                <a:lnTo>
                  <a:pt x="466896" y="737854"/>
                </a:lnTo>
                <a:lnTo>
                  <a:pt x="421642" y="746377"/>
                </a:lnTo>
                <a:lnTo>
                  <a:pt x="374647" y="749296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46339" y="2275247"/>
            <a:ext cx="8286750" cy="2632710"/>
          </a:xfrm>
          <a:prstGeom prst="rect">
            <a:avLst/>
          </a:prstGeom>
        </p:spPr>
        <p:txBody>
          <a:bodyPr wrap="square" lIns="0" tIns="296545" rIns="0" bIns="0" rtlCol="0" vert="horz">
            <a:spAutoFit/>
          </a:bodyPr>
          <a:lstStyle/>
          <a:p>
            <a:pPr algn="ctr" marL="311785">
              <a:lnSpc>
                <a:spcPct val="100000"/>
              </a:lnSpc>
              <a:spcBef>
                <a:spcPts val="2335"/>
              </a:spcBef>
            </a:pPr>
            <a:r>
              <a:rPr dirty="0" sz="4200" spc="385" b="1">
                <a:solidFill>
                  <a:srgbClr val="FBFBFA"/>
                </a:solidFill>
                <a:latin typeface="Trebuchet MS"/>
                <a:cs typeface="Trebuchet MS"/>
              </a:rPr>
              <a:t>INTRODUCTION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650"/>
              </a:spcBef>
            </a:pPr>
            <a:r>
              <a:rPr dirty="0" sz="2800" spc="-80">
                <a:solidFill>
                  <a:srgbClr val="FBFBFA"/>
                </a:solidFill>
                <a:latin typeface="Trebuchet MS"/>
                <a:cs typeface="Trebuchet MS"/>
              </a:rPr>
              <a:t>F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oo</a:t>
            </a:r>
            <a:r>
              <a:rPr dirty="0" sz="2800" spc="-190">
                <a:solidFill>
                  <a:srgbClr val="FBFBFA"/>
                </a:solidFill>
                <a:latin typeface="Trebuchet MS"/>
                <a:cs typeface="Trebuchet MS"/>
              </a:rPr>
              <a:t>t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b</a:t>
            </a:r>
            <a:r>
              <a:rPr dirty="0" sz="2800" spc="114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2800" spc="-210">
                <a:solidFill>
                  <a:srgbClr val="FBFBFA"/>
                </a:solidFill>
                <a:latin typeface="Trebuchet MS"/>
                <a:cs typeface="Trebuchet MS"/>
              </a:rPr>
              <a:t>ll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60">
                <a:solidFill>
                  <a:srgbClr val="FBFBFA"/>
                </a:solidFill>
                <a:latin typeface="Trebuchet MS"/>
                <a:cs typeface="Trebuchet MS"/>
              </a:rPr>
              <a:t>i</a:t>
            </a:r>
            <a:r>
              <a:rPr dirty="0" sz="2800" spc="-10">
                <a:solidFill>
                  <a:srgbClr val="FBFBFA"/>
                </a:solidFill>
                <a:latin typeface="Trebuchet MS"/>
                <a:cs typeface="Trebuchet MS"/>
              </a:rPr>
              <a:t>s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90">
                <a:solidFill>
                  <a:srgbClr val="FBFBFA"/>
                </a:solidFill>
                <a:latin typeface="Trebuchet MS"/>
                <a:cs typeface="Trebuchet MS"/>
              </a:rPr>
              <a:t>v</a:t>
            </a:r>
            <a:r>
              <a:rPr dirty="0" sz="2800" spc="-10">
                <a:solidFill>
                  <a:srgbClr val="FBFBFA"/>
                </a:solidFill>
                <a:latin typeface="Trebuchet MS"/>
                <a:cs typeface="Trebuchet MS"/>
              </a:rPr>
              <a:t>e</a:t>
            </a:r>
            <a:r>
              <a:rPr dirty="0" sz="2800" spc="-220">
                <a:solidFill>
                  <a:srgbClr val="FBFBFA"/>
                </a:solidFill>
                <a:latin typeface="Trebuchet MS"/>
                <a:cs typeface="Trebuchet MS"/>
              </a:rPr>
              <a:t>r</a:t>
            </a:r>
            <a:r>
              <a:rPr dirty="0" sz="2800" spc="-195">
                <a:solidFill>
                  <a:srgbClr val="FBFBFA"/>
                </a:solidFill>
                <a:latin typeface="Trebuchet MS"/>
                <a:cs typeface="Trebuchet MS"/>
              </a:rPr>
              <a:t>y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f</a:t>
            </a:r>
            <a:r>
              <a:rPr dirty="0" sz="2800" spc="114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2800" spc="-195">
                <a:solidFill>
                  <a:srgbClr val="FBFBFA"/>
                </a:solidFill>
                <a:latin typeface="Trebuchet MS"/>
                <a:cs typeface="Trebuchet MS"/>
              </a:rPr>
              <a:t>m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o</a:t>
            </a:r>
            <a:r>
              <a:rPr dirty="0" sz="2800" spc="-110">
                <a:solidFill>
                  <a:srgbClr val="FBFBFA"/>
                </a:solidFill>
                <a:latin typeface="Trebuchet MS"/>
                <a:cs typeface="Trebuchet MS"/>
              </a:rPr>
              <a:t>u</a:t>
            </a:r>
            <a:r>
              <a:rPr dirty="0" sz="2800" spc="-10">
                <a:solidFill>
                  <a:srgbClr val="FBFBFA"/>
                </a:solidFill>
                <a:latin typeface="Trebuchet MS"/>
                <a:cs typeface="Trebuchet MS"/>
              </a:rPr>
              <a:t>s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BFBFA"/>
                </a:solidFill>
                <a:latin typeface="Trebuchet MS"/>
                <a:cs typeface="Trebuchet MS"/>
              </a:rPr>
              <a:t>s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p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o</a:t>
            </a:r>
            <a:r>
              <a:rPr dirty="0" sz="2800" spc="-220">
                <a:solidFill>
                  <a:srgbClr val="FBFBFA"/>
                </a:solidFill>
                <a:latin typeface="Trebuchet MS"/>
                <a:cs typeface="Trebuchet MS"/>
              </a:rPr>
              <a:t>r</a:t>
            </a:r>
            <a:r>
              <a:rPr dirty="0" sz="2800" spc="-190">
                <a:solidFill>
                  <a:srgbClr val="FBFBFA"/>
                </a:solidFill>
                <a:latin typeface="Trebuchet MS"/>
                <a:cs typeface="Trebuchet MS"/>
              </a:rPr>
              <a:t>t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114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2800" spc="65">
                <a:solidFill>
                  <a:srgbClr val="FBFBFA"/>
                </a:solidFill>
                <a:latin typeface="Trebuchet MS"/>
                <a:cs typeface="Trebuchet MS"/>
              </a:rPr>
              <a:t>c</a:t>
            </a:r>
            <a:r>
              <a:rPr dirty="0" sz="2800" spc="-220">
                <a:solidFill>
                  <a:srgbClr val="FBFBFA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o</a:t>
            </a:r>
            <a:r>
              <a:rPr dirty="0" sz="2800" spc="-15">
                <a:solidFill>
                  <a:srgbClr val="FBFBFA"/>
                </a:solidFill>
                <a:latin typeface="Trebuchet MS"/>
                <a:cs typeface="Trebuchet MS"/>
              </a:rPr>
              <a:t>s</a:t>
            </a:r>
            <a:r>
              <a:rPr dirty="0" sz="2800" spc="-10">
                <a:solidFill>
                  <a:srgbClr val="FBFBFA"/>
                </a:solidFill>
                <a:latin typeface="Trebuchet MS"/>
                <a:cs typeface="Trebuchet MS"/>
              </a:rPr>
              <a:t>s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90">
                <a:solidFill>
                  <a:srgbClr val="FBFBFA"/>
                </a:solidFill>
                <a:latin typeface="Trebuchet MS"/>
                <a:cs typeface="Trebuchet MS"/>
              </a:rPr>
              <a:t>t</a:t>
            </a:r>
            <a:r>
              <a:rPr dirty="0" sz="2800" spc="-110">
                <a:solidFill>
                  <a:srgbClr val="FBFBFA"/>
                </a:solidFill>
                <a:latin typeface="Trebuchet MS"/>
                <a:cs typeface="Trebuchet MS"/>
              </a:rPr>
              <a:t>h</a:t>
            </a:r>
            <a:r>
              <a:rPr dirty="0" sz="2800" spc="-5">
                <a:solidFill>
                  <a:srgbClr val="FBFBFA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200">
                <a:solidFill>
                  <a:srgbClr val="FBFBFA"/>
                </a:solidFill>
                <a:latin typeface="Trebuchet MS"/>
                <a:cs typeface="Trebuchet MS"/>
              </a:rPr>
              <a:t>g</a:t>
            </a:r>
            <a:r>
              <a:rPr dirty="0" sz="2800" spc="-210">
                <a:solidFill>
                  <a:srgbClr val="FBFBFA"/>
                </a:solidFill>
                <a:latin typeface="Trebuchet MS"/>
                <a:cs typeface="Trebuchet MS"/>
              </a:rPr>
              <a:t>l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o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b</a:t>
            </a:r>
            <a:r>
              <a:rPr dirty="0" sz="2800" spc="-5">
                <a:solidFill>
                  <a:srgbClr val="FBFBFA"/>
                </a:solidFill>
                <a:latin typeface="Trebuchet MS"/>
                <a:cs typeface="Trebuchet MS"/>
              </a:rPr>
              <a:t>e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BFBFA"/>
                </a:solidFill>
                <a:latin typeface="Trebuchet MS"/>
                <a:cs typeface="Trebuchet MS"/>
              </a:rPr>
              <a:t>w</a:t>
            </a:r>
            <a:r>
              <a:rPr dirty="0" sz="2800" spc="-110">
                <a:solidFill>
                  <a:srgbClr val="FBFBFA"/>
                </a:solidFill>
                <a:latin typeface="Trebuchet MS"/>
                <a:cs typeface="Trebuchet MS"/>
              </a:rPr>
              <a:t>h</a:t>
            </a:r>
            <a:r>
              <a:rPr dirty="0" sz="2800" spc="-160">
                <a:solidFill>
                  <a:srgbClr val="FBFBFA"/>
                </a:solidFill>
                <a:latin typeface="Trebuchet MS"/>
                <a:cs typeface="Trebuchet MS"/>
              </a:rPr>
              <a:t>i</a:t>
            </a:r>
            <a:r>
              <a:rPr dirty="0" sz="2800" spc="65">
                <a:solidFill>
                  <a:srgbClr val="FBFBFA"/>
                </a:solidFill>
                <a:latin typeface="Trebuchet MS"/>
                <a:cs typeface="Trebuchet MS"/>
              </a:rPr>
              <a:t>c</a:t>
            </a:r>
            <a:r>
              <a:rPr dirty="0" sz="2800" spc="-75">
                <a:solidFill>
                  <a:srgbClr val="FBFBFA"/>
                </a:solidFill>
                <a:latin typeface="Trebuchet MS"/>
                <a:cs typeface="Trebuchet MS"/>
              </a:rPr>
              <a:t>h  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is </a:t>
            </a:r>
            <a:r>
              <a:rPr dirty="0" sz="2800" spc="-45">
                <a:solidFill>
                  <a:srgbClr val="FBFBFA"/>
                </a:solidFill>
                <a:latin typeface="Trebuchet MS"/>
                <a:cs typeface="Trebuchet MS"/>
              </a:rPr>
              <a:t>beloved </a:t>
            </a:r>
            <a:r>
              <a:rPr dirty="0" sz="2800" spc="15">
                <a:solidFill>
                  <a:srgbClr val="FBFBFA"/>
                </a:solidFill>
                <a:latin typeface="Trebuchet MS"/>
                <a:cs typeface="Trebuchet MS"/>
              </a:rPr>
              <a:t>and </a:t>
            </a:r>
            <a:r>
              <a:rPr dirty="0" sz="2800" spc="-25">
                <a:solidFill>
                  <a:srgbClr val="FBFBFA"/>
                </a:solidFill>
                <a:latin typeface="Trebuchet MS"/>
                <a:cs typeface="Trebuchet MS"/>
              </a:rPr>
              <a:t>watched </a:t>
            </a:r>
            <a:r>
              <a:rPr dirty="0" sz="2800" spc="-80">
                <a:solidFill>
                  <a:srgbClr val="FBFBFA"/>
                </a:solidFill>
                <a:latin typeface="Trebuchet MS"/>
                <a:cs typeface="Trebuchet MS"/>
              </a:rPr>
              <a:t>by </a:t>
            </a:r>
            <a:r>
              <a:rPr dirty="0" sz="2800" spc="-135">
                <a:solidFill>
                  <a:srgbClr val="FBFBFA"/>
                </a:solidFill>
                <a:latin typeface="Trebuchet MS"/>
                <a:cs typeface="Trebuchet MS"/>
              </a:rPr>
              <a:t>many. </a:t>
            </a:r>
            <a:r>
              <a:rPr dirty="0" sz="2800" spc="-170">
                <a:solidFill>
                  <a:srgbClr val="FBFBFA"/>
                </a:solidFill>
                <a:latin typeface="Trebuchet MS"/>
                <a:cs typeface="Trebuchet MS"/>
              </a:rPr>
              <a:t>The </a:t>
            </a:r>
            <a:r>
              <a:rPr dirty="0" sz="2800" spc="-135">
                <a:solidFill>
                  <a:srgbClr val="FBFBFA"/>
                </a:solidFill>
                <a:latin typeface="Trebuchet MS"/>
                <a:cs typeface="Trebuchet MS"/>
              </a:rPr>
              <a:t>first </a:t>
            </a:r>
            <a:r>
              <a:rPr dirty="0" sz="2800" spc="-50">
                <a:solidFill>
                  <a:srgbClr val="FBFBFA"/>
                </a:solidFill>
                <a:latin typeface="Trebuchet MS"/>
                <a:cs typeface="Trebuchet MS"/>
              </a:rPr>
              <a:t>matches </a:t>
            </a:r>
            <a:r>
              <a:rPr dirty="0" sz="2800" spc="-4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BFBFA"/>
                </a:solidFill>
                <a:latin typeface="Trebuchet MS"/>
                <a:cs typeface="Trebuchet MS"/>
              </a:rPr>
              <a:t>recorded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BFBFA"/>
                </a:solidFill>
                <a:latin typeface="Trebuchet MS"/>
                <a:cs typeface="Trebuchet MS"/>
              </a:rPr>
              <a:t>date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BFBFA"/>
                </a:solidFill>
                <a:latin typeface="Trebuchet MS"/>
                <a:cs typeface="Trebuchet MS"/>
              </a:rPr>
              <a:t>back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FBFBFA"/>
                </a:solidFill>
                <a:latin typeface="Trebuchet MS"/>
                <a:cs typeface="Trebuchet MS"/>
              </a:rPr>
              <a:t>to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BFBFA"/>
                </a:solidFill>
                <a:latin typeface="Trebuchet MS"/>
                <a:cs typeface="Trebuchet MS"/>
              </a:rPr>
              <a:t>as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BFBFA"/>
                </a:solidFill>
                <a:latin typeface="Trebuchet MS"/>
                <a:cs typeface="Trebuchet MS"/>
              </a:rPr>
              <a:t>far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BFBFA"/>
                </a:solidFill>
                <a:latin typeface="Trebuchet MS"/>
                <a:cs typeface="Trebuchet MS"/>
              </a:rPr>
              <a:t>as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60">
                <a:solidFill>
                  <a:srgbClr val="FBFBFA"/>
                </a:solidFill>
                <a:latin typeface="Trebuchet MS"/>
                <a:cs typeface="Trebuchet MS"/>
              </a:rPr>
              <a:t>1872.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pc="-200"/>
              <a:t>W</a:t>
            </a:r>
            <a:r>
              <a:rPr dirty="0" spc="-160"/>
              <a:t>i</a:t>
            </a:r>
            <a:r>
              <a:rPr dirty="0" spc="-190"/>
              <a:t>t</a:t>
            </a:r>
            <a:r>
              <a:rPr dirty="0" spc="-105"/>
              <a:t>h</a:t>
            </a:r>
            <a:r>
              <a:rPr dirty="0" spc="-90"/>
              <a:t> </a:t>
            </a:r>
            <a:r>
              <a:rPr dirty="0" spc="-190"/>
              <a:t>t</a:t>
            </a:r>
            <a:r>
              <a:rPr dirty="0" spc="-110"/>
              <a:t>h</a:t>
            </a:r>
            <a:r>
              <a:rPr dirty="0" spc="-5"/>
              <a:t>e</a:t>
            </a:r>
            <a:r>
              <a:rPr dirty="0" spc="-90"/>
              <a:t> </a:t>
            </a:r>
            <a:r>
              <a:rPr dirty="0" spc="-80"/>
              <a:t>F</a:t>
            </a:r>
            <a:r>
              <a:rPr dirty="0" spc="-165"/>
              <a:t>I</a:t>
            </a:r>
            <a:r>
              <a:rPr dirty="0" spc="-80"/>
              <a:t>F</a:t>
            </a:r>
            <a:r>
              <a:rPr dirty="0" spc="75"/>
              <a:t>A</a:t>
            </a:r>
            <a:r>
              <a:rPr dirty="0" spc="-90"/>
              <a:t> </a:t>
            </a:r>
            <a:r>
              <a:rPr dirty="0" spc="-200"/>
              <a:t>W</a:t>
            </a:r>
            <a:r>
              <a:rPr dirty="0" spc="30"/>
              <a:t>o</a:t>
            </a:r>
            <a:r>
              <a:rPr dirty="0" spc="-220"/>
              <a:t>r</a:t>
            </a:r>
            <a:r>
              <a:rPr dirty="0" spc="-210"/>
              <a:t>l</a:t>
            </a:r>
            <a:r>
              <a:rPr dirty="0" spc="35"/>
              <a:t>d</a:t>
            </a:r>
            <a:r>
              <a:rPr dirty="0" spc="-90"/>
              <a:t> </a:t>
            </a:r>
            <a:r>
              <a:rPr dirty="0" spc="360"/>
              <a:t>C</a:t>
            </a:r>
            <a:r>
              <a:rPr dirty="0" spc="-110"/>
              <a:t>u</a:t>
            </a:r>
            <a:r>
              <a:rPr dirty="0" spc="35"/>
              <a:t>p</a:t>
            </a:r>
            <a:r>
              <a:rPr dirty="0" spc="-90"/>
              <a:t> </a:t>
            </a:r>
            <a:r>
              <a:rPr dirty="0" spc="-10"/>
              <a:t>e</a:t>
            </a:r>
            <a:r>
              <a:rPr dirty="0" spc="-110"/>
              <a:t>n</a:t>
            </a:r>
            <a:r>
              <a:rPr dirty="0" spc="30"/>
              <a:t>d</a:t>
            </a:r>
            <a:r>
              <a:rPr dirty="0" spc="-160"/>
              <a:t>i</a:t>
            </a:r>
            <a:r>
              <a:rPr dirty="0" spc="-110"/>
              <a:t>n</a:t>
            </a:r>
            <a:r>
              <a:rPr dirty="0" spc="204"/>
              <a:t>g</a:t>
            </a:r>
            <a:r>
              <a:rPr dirty="0" spc="-90"/>
              <a:t> </a:t>
            </a:r>
            <a:r>
              <a:rPr dirty="0" spc="-220"/>
              <a:t>r</a:t>
            </a:r>
            <a:r>
              <a:rPr dirty="0" spc="-10"/>
              <a:t>e</a:t>
            </a:r>
            <a:r>
              <a:rPr dirty="0" spc="65"/>
              <a:t>c</a:t>
            </a:r>
            <a:r>
              <a:rPr dirty="0" spc="-10"/>
              <a:t>e</a:t>
            </a:r>
            <a:r>
              <a:rPr dirty="0" spc="-110"/>
              <a:t>n</a:t>
            </a:r>
            <a:r>
              <a:rPr dirty="0" spc="-190"/>
              <a:t>t</a:t>
            </a:r>
            <a:r>
              <a:rPr dirty="0" spc="-210"/>
              <a:t>l</a:t>
            </a:r>
            <a:r>
              <a:rPr dirty="0" spc="-200"/>
              <a:t>y</a:t>
            </a:r>
            <a:r>
              <a:rPr dirty="0" spc="-380"/>
              <a:t>,</a:t>
            </a:r>
            <a:r>
              <a:rPr dirty="0" spc="-90"/>
              <a:t> </a:t>
            </a:r>
            <a:r>
              <a:rPr dirty="0" spc="-65"/>
              <a:t>w</a:t>
            </a:r>
            <a:r>
              <a:rPr dirty="0" spc="-5"/>
              <a:t>e</a:t>
            </a:r>
            <a:r>
              <a:rPr dirty="0" spc="-90"/>
              <a:t> </a:t>
            </a:r>
            <a:r>
              <a:rPr dirty="0" spc="-65"/>
              <a:t>w</a:t>
            </a:r>
            <a:r>
              <a:rPr dirty="0" spc="-10"/>
              <a:t>e</a:t>
            </a:r>
            <a:r>
              <a:rPr dirty="0" spc="-220"/>
              <a:t>r</a:t>
            </a:r>
            <a:r>
              <a:rPr dirty="0" spc="-5"/>
              <a:t>e  </a:t>
            </a:r>
            <a:r>
              <a:rPr dirty="0" spc="-75"/>
              <a:t>inspired</a:t>
            </a:r>
            <a:r>
              <a:rPr dirty="0" spc="-85"/>
              <a:t> </a:t>
            </a:r>
            <a:r>
              <a:rPr dirty="0" spc="-80"/>
              <a:t>to</a:t>
            </a:r>
            <a:r>
              <a:rPr dirty="0" spc="-85"/>
              <a:t> </a:t>
            </a:r>
            <a:r>
              <a:rPr dirty="0" spc="-90"/>
              <a:t>visualize</a:t>
            </a:r>
            <a:r>
              <a:rPr dirty="0" spc="-85"/>
              <a:t> </a:t>
            </a:r>
            <a:r>
              <a:rPr dirty="0" spc="-100"/>
              <a:t>the</a:t>
            </a:r>
            <a:r>
              <a:rPr dirty="0" spc="-80"/>
              <a:t> </a:t>
            </a:r>
            <a:r>
              <a:rPr dirty="0" spc="20"/>
              <a:t>data</a:t>
            </a:r>
            <a:r>
              <a:rPr dirty="0" spc="-85"/>
              <a:t> </a:t>
            </a:r>
            <a:r>
              <a:rPr dirty="0" spc="-25"/>
              <a:t>of</a:t>
            </a:r>
            <a:r>
              <a:rPr dirty="0" spc="-85"/>
              <a:t> </a:t>
            </a:r>
            <a:r>
              <a:rPr dirty="0" spc="-80"/>
              <a:t>various </a:t>
            </a:r>
            <a:r>
              <a:rPr dirty="0" spc="-95"/>
              <a:t>international </a:t>
            </a:r>
            <a:r>
              <a:rPr dirty="0" spc="-830"/>
              <a:t> </a:t>
            </a:r>
            <a:r>
              <a:rPr dirty="0" spc="-85"/>
              <a:t>f</a:t>
            </a:r>
            <a:r>
              <a:rPr dirty="0" spc="30"/>
              <a:t>oo</a:t>
            </a:r>
            <a:r>
              <a:rPr dirty="0" spc="-190"/>
              <a:t>t</a:t>
            </a:r>
            <a:r>
              <a:rPr dirty="0" spc="30"/>
              <a:t>b</a:t>
            </a:r>
            <a:r>
              <a:rPr dirty="0" spc="114"/>
              <a:t>a</a:t>
            </a:r>
            <a:r>
              <a:rPr dirty="0" spc="-210"/>
              <a:t>ll</a:t>
            </a:r>
            <a:r>
              <a:rPr dirty="0" spc="-90"/>
              <a:t> </a:t>
            </a:r>
            <a:r>
              <a:rPr dirty="0" spc="-195"/>
              <a:t>m</a:t>
            </a:r>
            <a:r>
              <a:rPr dirty="0" spc="114"/>
              <a:t>a</a:t>
            </a:r>
            <a:r>
              <a:rPr dirty="0" spc="-190"/>
              <a:t>t</a:t>
            </a:r>
            <a:r>
              <a:rPr dirty="0" spc="65"/>
              <a:t>c</a:t>
            </a:r>
            <a:r>
              <a:rPr dirty="0" spc="-110"/>
              <a:t>h</a:t>
            </a:r>
            <a:r>
              <a:rPr dirty="0" spc="-10"/>
              <a:t>e</a:t>
            </a:r>
            <a:r>
              <a:rPr dirty="0" spc="-10"/>
              <a:t>s</a:t>
            </a:r>
            <a:r>
              <a:rPr dirty="0" spc="-90"/>
              <a:t> </a:t>
            </a:r>
            <a:r>
              <a:rPr dirty="0" spc="-85"/>
              <a:t>f</a:t>
            </a:r>
            <a:r>
              <a:rPr dirty="0" spc="-220"/>
              <a:t>r</a:t>
            </a:r>
            <a:r>
              <a:rPr dirty="0" spc="30"/>
              <a:t>o</a:t>
            </a:r>
            <a:r>
              <a:rPr dirty="0" spc="-190"/>
              <a:t>m</a:t>
            </a:r>
            <a:r>
              <a:rPr dirty="0" spc="-90"/>
              <a:t> </a:t>
            </a:r>
            <a:r>
              <a:rPr dirty="0" spc="-665"/>
              <a:t>1</a:t>
            </a:r>
            <a:r>
              <a:rPr dirty="0" spc="-5"/>
              <a:t>8</a:t>
            </a:r>
            <a:r>
              <a:rPr dirty="0" spc="-95"/>
              <a:t>7</a:t>
            </a:r>
            <a:r>
              <a:rPr dirty="0" spc="250"/>
              <a:t>2</a:t>
            </a:r>
            <a:r>
              <a:rPr dirty="0" spc="-90"/>
              <a:t> </a:t>
            </a:r>
            <a:r>
              <a:rPr dirty="0" spc="114"/>
              <a:t>a</a:t>
            </a:r>
            <a:r>
              <a:rPr dirty="0" spc="-210"/>
              <a:t>ll</a:t>
            </a:r>
            <a:r>
              <a:rPr dirty="0" spc="-90"/>
              <a:t> </a:t>
            </a:r>
            <a:r>
              <a:rPr dirty="0" spc="-110"/>
              <a:t>u</a:t>
            </a:r>
            <a:r>
              <a:rPr dirty="0" spc="30"/>
              <a:t>p</a:t>
            </a:r>
            <a:r>
              <a:rPr dirty="0" spc="-190"/>
              <a:t>t</a:t>
            </a:r>
            <a:r>
              <a:rPr dirty="0" spc="35"/>
              <a:t>o</a:t>
            </a:r>
            <a:r>
              <a:rPr dirty="0" spc="-90"/>
              <a:t> </a:t>
            </a:r>
            <a:r>
              <a:rPr dirty="0" spc="245"/>
              <a:t>2</a:t>
            </a:r>
            <a:r>
              <a:rPr dirty="0" spc="90"/>
              <a:t>0</a:t>
            </a:r>
            <a:r>
              <a:rPr dirty="0" spc="245"/>
              <a:t>22</a:t>
            </a:r>
            <a:r>
              <a:rPr dirty="0" spc="-285"/>
              <a:t>.</a:t>
            </a:r>
          </a:p>
        </p:txBody>
      </p:sp>
      <p:sp>
        <p:nvSpPr>
          <p:cNvPr id="12" name="object 12"/>
          <p:cNvSpPr/>
          <p:nvPr/>
        </p:nvSpPr>
        <p:spPr>
          <a:xfrm>
            <a:off x="14547935" y="4803964"/>
            <a:ext cx="3740150" cy="5483225"/>
          </a:xfrm>
          <a:custGeom>
            <a:avLst/>
            <a:gdLst/>
            <a:ahLst/>
            <a:cxnLst/>
            <a:rect l="l" t="t" r="r" b="b"/>
            <a:pathLst>
              <a:path w="3740150" h="5483225">
                <a:moveTo>
                  <a:pt x="306180" y="2389609"/>
                </a:moveTo>
                <a:lnTo>
                  <a:pt x="339323" y="2295285"/>
                </a:lnTo>
                <a:lnTo>
                  <a:pt x="356602" y="2248367"/>
                </a:lnTo>
                <a:lnTo>
                  <a:pt x="374356" y="2201618"/>
                </a:lnTo>
                <a:lnTo>
                  <a:pt x="392589" y="2155040"/>
                </a:lnTo>
                <a:lnTo>
                  <a:pt x="411304" y="2108639"/>
                </a:lnTo>
                <a:lnTo>
                  <a:pt x="430504" y="2062419"/>
                </a:lnTo>
                <a:lnTo>
                  <a:pt x="450194" y="2016383"/>
                </a:lnTo>
                <a:lnTo>
                  <a:pt x="470375" y="1970537"/>
                </a:lnTo>
                <a:lnTo>
                  <a:pt x="491051" y="1924883"/>
                </a:lnTo>
                <a:lnTo>
                  <a:pt x="512226" y="1879427"/>
                </a:lnTo>
                <a:lnTo>
                  <a:pt x="533902" y="1834173"/>
                </a:lnTo>
                <a:lnTo>
                  <a:pt x="556084" y="1789125"/>
                </a:lnTo>
                <a:lnTo>
                  <a:pt x="578774" y="1744286"/>
                </a:lnTo>
                <a:lnTo>
                  <a:pt x="601975" y="1699662"/>
                </a:lnTo>
                <a:lnTo>
                  <a:pt x="625691" y="1655256"/>
                </a:lnTo>
                <a:lnTo>
                  <a:pt x="649925" y="1611073"/>
                </a:lnTo>
                <a:lnTo>
                  <a:pt x="674194" y="1568331"/>
                </a:lnTo>
                <a:lnTo>
                  <a:pt x="698970" y="1525921"/>
                </a:lnTo>
                <a:lnTo>
                  <a:pt x="724249" y="1483854"/>
                </a:lnTo>
                <a:lnTo>
                  <a:pt x="750030" y="1442142"/>
                </a:lnTo>
                <a:lnTo>
                  <a:pt x="776310" y="1400794"/>
                </a:lnTo>
                <a:lnTo>
                  <a:pt x="803087" y="1359822"/>
                </a:lnTo>
                <a:lnTo>
                  <a:pt x="830358" y="1319237"/>
                </a:lnTo>
                <a:lnTo>
                  <a:pt x="858121" y="1279050"/>
                </a:lnTo>
                <a:lnTo>
                  <a:pt x="886372" y="1239272"/>
                </a:lnTo>
                <a:lnTo>
                  <a:pt x="915111" y="1199913"/>
                </a:lnTo>
                <a:lnTo>
                  <a:pt x="944333" y="1160984"/>
                </a:lnTo>
                <a:lnTo>
                  <a:pt x="974037" y="1122497"/>
                </a:lnTo>
                <a:lnTo>
                  <a:pt x="1004221" y="1084463"/>
                </a:lnTo>
                <a:lnTo>
                  <a:pt x="1034881" y="1046892"/>
                </a:lnTo>
                <a:lnTo>
                  <a:pt x="1066015" y="1009794"/>
                </a:lnTo>
                <a:lnTo>
                  <a:pt x="1097621" y="973183"/>
                </a:lnTo>
                <a:lnTo>
                  <a:pt x="1129697" y="937067"/>
                </a:lnTo>
                <a:lnTo>
                  <a:pt x="1162239" y="901458"/>
                </a:lnTo>
                <a:lnTo>
                  <a:pt x="1195245" y="866367"/>
                </a:lnTo>
                <a:lnTo>
                  <a:pt x="1228713" y="831805"/>
                </a:lnTo>
                <a:lnTo>
                  <a:pt x="1262641" y="797782"/>
                </a:lnTo>
                <a:lnTo>
                  <a:pt x="1297025" y="764310"/>
                </a:lnTo>
                <a:lnTo>
                  <a:pt x="1331864" y="731400"/>
                </a:lnTo>
                <a:lnTo>
                  <a:pt x="1367154" y="699062"/>
                </a:lnTo>
                <a:lnTo>
                  <a:pt x="1402894" y="667308"/>
                </a:lnTo>
                <a:lnTo>
                  <a:pt x="1439081" y="636148"/>
                </a:lnTo>
                <a:lnTo>
                  <a:pt x="1475712" y="605593"/>
                </a:lnTo>
                <a:lnTo>
                  <a:pt x="1512785" y="575655"/>
                </a:lnTo>
                <a:lnTo>
                  <a:pt x="1550297" y="546343"/>
                </a:lnTo>
                <a:lnTo>
                  <a:pt x="1588247" y="517670"/>
                </a:lnTo>
                <a:lnTo>
                  <a:pt x="1626630" y="489646"/>
                </a:lnTo>
                <a:lnTo>
                  <a:pt x="1665446" y="462281"/>
                </a:lnTo>
                <a:lnTo>
                  <a:pt x="1704691" y="435587"/>
                </a:lnTo>
                <a:lnTo>
                  <a:pt x="1744363" y="409575"/>
                </a:lnTo>
                <a:lnTo>
                  <a:pt x="1784460" y="384256"/>
                </a:lnTo>
                <a:lnTo>
                  <a:pt x="1824978" y="359640"/>
                </a:lnTo>
                <a:lnTo>
                  <a:pt x="1865916" y="335738"/>
                </a:lnTo>
                <a:lnTo>
                  <a:pt x="1907272" y="312562"/>
                </a:lnTo>
                <a:lnTo>
                  <a:pt x="1949041" y="290123"/>
                </a:lnTo>
                <a:lnTo>
                  <a:pt x="1991223" y="268430"/>
                </a:lnTo>
                <a:lnTo>
                  <a:pt x="2033814" y="247496"/>
                </a:lnTo>
                <a:lnTo>
                  <a:pt x="2076813" y="227331"/>
                </a:lnTo>
                <a:lnTo>
                  <a:pt x="2120216" y="207946"/>
                </a:lnTo>
                <a:lnTo>
                  <a:pt x="2164021" y="189351"/>
                </a:lnTo>
                <a:lnTo>
                  <a:pt x="2208225" y="171559"/>
                </a:lnTo>
                <a:lnTo>
                  <a:pt x="2252827" y="154579"/>
                </a:lnTo>
                <a:lnTo>
                  <a:pt x="2297823" y="138423"/>
                </a:lnTo>
                <a:lnTo>
                  <a:pt x="2343212" y="123102"/>
                </a:lnTo>
                <a:lnTo>
                  <a:pt x="2388990" y="108626"/>
                </a:lnTo>
                <a:lnTo>
                  <a:pt x="2435156" y="95007"/>
                </a:lnTo>
                <a:lnTo>
                  <a:pt x="2481706" y="82255"/>
                </a:lnTo>
                <a:lnTo>
                  <a:pt x="2528638" y="70381"/>
                </a:lnTo>
                <a:lnTo>
                  <a:pt x="2575950" y="59396"/>
                </a:lnTo>
                <a:lnTo>
                  <a:pt x="2623639" y="49312"/>
                </a:lnTo>
                <a:lnTo>
                  <a:pt x="2671704" y="40139"/>
                </a:lnTo>
                <a:lnTo>
                  <a:pt x="2720140" y="31887"/>
                </a:lnTo>
                <a:lnTo>
                  <a:pt x="2768946" y="24569"/>
                </a:lnTo>
                <a:lnTo>
                  <a:pt x="2818119" y="18194"/>
                </a:lnTo>
                <a:lnTo>
                  <a:pt x="2867657" y="12775"/>
                </a:lnTo>
                <a:lnTo>
                  <a:pt x="2917558" y="8320"/>
                </a:lnTo>
                <a:lnTo>
                  <a:pt x="2967818" y="4843"/>
                </a:lnTo>
                <a:lnTo>
                  <a:pt x="3018138" y="2372"/>
                </a:lnTo>
                <a:lnTo>
                  <a:pt x="3068320" y="761"/>
                </a:lnTo>
                <a:lnTo>
                  <a:pt x="3118363" y="0"/>
                </a:lnTo>
                <a:lnTo>
                  <a:pt x="3168263" y="77"/>
                </a:lnTo>
                <a:lnTo>
                  <a:pt x="3218018" y="984"/>
                </a:lnTo>
                <a:lnTo>
                  <a:pt x="3267627" y="2709"/>
                </a:lnTo>
                <a:lnTo>
                  <a:pt x="3317087" y="5243"/>
                </a:lnTo>
                <a:lnTo>
                  <a:pt x="3366396" y="8575"/>
                </a:lnTo>
                <a:lnTo>
                  <a:pt x="3415551" y="12695"/>
                </a:lnTo>
                <a:lnTo>
                  <a:pt x="3464551" y="17592"/>
                </a:lnTo>
                <a:lnTo>
                  <a:pt x="3513392" y="23258"/>
                </a:lnTo>
                <a:lnTo>
                  <a:pt x="3562073" y="29680"/>
                </a:lnTo>
                <a:lnTo>
                  <a:pt x="3610592" y="36850"/>
                </a:lnTo>
                <a:lnTo>
                  <a:pt x="3658945" y="44757"/>
                </a:lnTo>
                <a:lnTo>
                  <a:pt x="3707132" y="53391"/>
                </a:lnTo>
                <a:lnTo>
                  <a:pt x="3740064" y="59803"/>
                </a:lnTo>
                <a:lnTo>
                  <a:pt x="3740063" y="5483035"/>
                </a:lnTo>
                <a:lnTo>
                  <a:pt x="74297" y="5483035"/>
                </a:lnTo>
                <a:lnTo>
                  <a:pt x="59415" y="5360931"/>
                </a:lnTo>
                <a:lnTo>
                  <a:pt x="43359" y="5211701"/>
                </a:lnTo>
                <a:lnTo>
                  <a:pt x="29708" y="5062227"/>
                </a:lnTo>
                <a:lnTo>
                  <a:pt x="22011" y="4962441"/>
                </a:lnTo>
                <a:lnTo>
                  <a:pt x="12379" y="4812796"/>
                </a:lnTo>
                <a:lnTo>
                  <a:pt x="7383" y="4712886"/>
                </a:lnTo>
                <a:lnTo>
                  <a:pt x="3637" y="4612809"/>
                </a:lnTo>
                <a:lnTo>
                  <a:pt x="1167" y="4512600"/>
                </a:lnTo>
                <a:lnTo>
                  <a:pt x="0" y="4412292"/>
                </a:lnTo>
                <a:lnTo>
                  <a:pt x="160" y="4311918"/>
                </a:lnTo>
                <a:lnTo>
                  <a:pt x="1675" y="4211513"/>
                </a:lnTo>
                <a:lnTo>
                  <a:pt x="4571" y="4111110"/>
                </a:lnTo>
                <a:lnTo>
                  <a:pt x="8873" y="4010741"/>
                </a:lnTo>
                <a:lnTo>
                  <a:pt x="14608" y="3910442"/>
                </a:lnTo>
                <a:lnTo>
                  <a:pt x="21802" y="3810245"/>
                </a:lnTo>
                <a:lnTo>
                  <a:pt x="25954" y="3760195"/>
                </a:lnTo>
                <a:lnTo>
                  <a:pt x="35386" y="3660214"/>
                </a:lnTo>
                <a:lnTo>
                  <a:pt x="46341" y="3560420"/>
                </a:lnTo>
                <a:lnTo>
                  <a:pt x="58846" y="3460845"/>
                </a:lnTo>
                <a:lnTo>
                  <a:pt x="72928" y="3361523"/>
                </a:lnTo>
                <a:lnTo>
                  <a:pt x="88611" y="3262488"/>
                </a:lnTo>
                <a:lnTo>
                  <a:pt x="105924" y="3163773"/>
                </a:lnTo>
                <a:lnTo>
                  <a:pt x="124891" y="3065412"/>
                </a:lnTo>
                <a:lnTo>
                  <a:pt x="145538" y="2967438"/>
                </a:lnTo>
                <a:lnTo>
                  <a:pt x="167893" y="2869886"/>
                </a:lnTo>
                <a:lnTo>
                  <a:pt x="191980" y="2772787"/>
                </a:lnTo>
                <a:lnTo>
                  <a:pt x="217826" y="2676177"/>
                </a:lnTo>
                <a:lnTo>
                  <a:pt x="245458" y="2580088"/>
                </a:lnTo>
                <a:lnTo>
                  <a:pt x="274900" y="2484554"/>
                </a:lnTo>
                <a:lnTo>
                  <a:pt x="306180" y="2389609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0" y="4724273"/>
            <a:ext cx="5015230" cy="5563235"/>
            <a:chOff x="0" y="4724273"/>
            <a:chExt cx="5015230" cy="5563235"/>
          </a:xfrm>
        </p:grpSpPr>
        <p:sp>
          <p:nvSpPr>
            <p:cNvPr id="14" name="object 14"/>
            <p:cNvSpPr/>
            <p:nvPr/>
          </p:nvSpPr>
          <p:spPr>
            <a:xfrm>
              <a:off x="0" y="4724273"/>
              <a:ext cx="5015230" cy="5563235"/>
            </a:xfrm>
            <a:custGeom>
              <a:avLst/>
              <a:gdLst/>
              <a:ahLst/>
              <a:cxnLst/>
              <a:rect l="l" t="t" r="r" b="b"/>
              <a:pathLst>
                <a:path w="5015230" h="5563234">
                  <a:moveTo>
                    <a:pt x="4033381" y="1782232"/>
                  </a:moveTo>
                  <a:lnTo>
                    <a:pt x="4068393" y="1817349"/>
                  </a:lnTo>
                  <a:lnTo>
                    <a:pt x="4102994" y="1852879"/>
                  </a:lnTo>
                  <a:lnTo>
                    <a:pt x="4137175" y="1888821"/>
                  </a:lnTo>
                  <a:lnTo>
                    <a:pt x="4170929" y="1925179"/>
                  </a:lnTo>
                  <a:lnTo>
                    <a:pt x="4204249" y="1961952"/>
                  </a:lnTo>
                  <a:lnTo>
                    <a:pt x="4237128" y="1999144"/>
                  </a:lnTo>
                  <a:lnTo>
                    <a:pt x="4269557" y="2036754"/>
                  </a:lnTo>
                  <a:lnTo>
                    <a:pt x="4301531" y="2074785"/>
                  </a:lnTo>
                  <a:lnTo>
                    <a:pt x="4333041" y="2113238"/>
                  </a:lnTo>
                  <a:lnTo>
                    <a:pt x="4364080" y="2152115"/>
                  </a:lnTo>
                  <a:lnTo>
                    <a:pt x="4394641" y="2191417"/>
                  </a:lnTo>
                  <a:lnTo>
                    <a:pt x="4424717" y="2231146"/>
                  </a:lnTo>
                  <a:lnTo>
                    <a:pt x="4454299" y="2271303"/>
                  </a:lnTo>
                  <a:lnTo>
                    <a:pt x="4483381" y="2311889"/>
                  </a:lnTo>
                  <a:lnTo>
                    <a:pt x="4511956" y="2352907"/>
                  </a:lnTo>
                  <a:lnTo>
                    <a:pt x="4539753" y="2394303"/>
                  </a:lnTo>
                  <a:lnTo>
                    <a:pt x="4566900" y="2436075"/>
                  </a:lnTo>
                  <a:lnTo>
                    <a:pt x="4593385" y="2478213"/>
                  </a:lnTo>
                  <a:lnTo>
                    <a:pt x="4619193" y="2520704"/>
                  </a:lnTo>
                  <a:lnTo>
                    <a:pt x="4644313" y="2563540"/>
                  </a:lnTo>
                  <a:lnTo>
                    <a:pt x="4668731" y="2606709"/>
                  </a:lnTo>
                  <a:lnTo>
                    <a:pt x="4692434" y="2650200"/>
                  </a:lnTo>
                  <a:lnTo>
                    <a:pt x="4715408" y="2694003"/>
                  </a:lnTo>
                  <a:lnTo>
                    <a:pt x="4737641" y="2738107"/>
                  </a:lnTo>
                  <a:lnTo>
                    <a:pt x="4759120" y="2782501"/>
                  </a:lnTo>
                  <a:lnTo>
                    <a:pt x="4779832" y="2827174"/>
                  </a:lnTo>
                  <a:lnTo>
                    <a:pt x="4799762" y="2872117"/>
                  </a:lnTo>
                  <a:lnTo>
                    <a:pt x="4818900" y="2917317"/>
                  </a:lnTo>
                  <a:lnTo>
                    <a:pt x="4837230" y="2962765"/>
                  </a:lnTo>
                  <a:lnTo>
                    <a:pt x="4854741" y="3008449"/>
                  </a:lnTo>
                  <a:lnTo>
                    <a:pt x="4871419" y="3054360"/>
                  </a:lnTo>
                  <a:lnTo>
                    <a:pt x="4887250" y="3100486"/>
                  </a:lnTo>
                  <a:lnTo>
                    <a:pt x="4902223" y="3146816"/>
                  </a:lnTo>
                  <a:lnTo>
                    <a:pt x="4916323" y="3193340"/>
                  </a:lnTo>
                  <a:lnTo>
                    <a:pt x="4929539" y="3240047"/>
                  </a:lnTo>
                  <a:lnTo>
                    <a:pt x="4941855" y="3286927"/>
                  </a:lnTo>
                  <a:lnTo>
                    <a:pt x="4953261" y="3333968"/>
                  </a:lnTo>
                  <a:lnTo>
                    <a:pt x="4963742" y="3381161"/>
                  </a:lnTo>
                  <a:lnTo>
                    <a:pt x="4973285" y="3428493"/>
                  </a:lnTo>
                  <a:lnTo>
                    <a:pt x="4981877" y="3475956"/>
                  </a:lnTo>
                  <a:lnTo>
                    <a:pt x="4989506" y="3523537"/>
                  </a:lnTo>
                  <a:lnTo>
                    <a:pt x="4996158" y="3571226"/>
                  </a:lnTo>
                  <a:lnTo>
                    <a:pt x="5001819" y="3619013"/>
                  </a:lnTo>
                  <a:lnTo>
                    <a:pt x="5006478" y="3666886"/>
                  </a:lnTo>
                  <a:lnTo>
                    <a:pt x="5010121" y="3714836"/>
                  </a:lnTo>
                  <a:lnTo>
                    <a:pt x="5012734" y="3762850"/>
                  </a:lnTo>
                  <a:lnTo>
                    <a:pt x="5014305" y="3810920"/>
                  </a:lnTo>
                  <a:lnTo>
                    <a:pt x="5014820" y="3859033"/>
                  </a:lnTo>
                  <a:lnTo>
                    <a:pt x="5014267" y="3907179"/>
                  </a:lnTo>
                  <a:lnTo>
                    <a:pt x="5012632" y="3955348"/>
                  </a:lnTo>
                  <a:lnTo>
                    <a:pt x="5009903" y="4003529"/>
                  </a:lnTo>
                  <a:lnTo>
                    <a:pt x="5006065" y="4051710"/>
                  </a:lnTo>
                  <a:lnTo>
                    <a:pt x="5001107" y="4099882"/>
                  </a:lnTo>
                  <a:lnTo>
                    <a:pt x="4995015" y="4148034"/>
                  </a:lnTo>
                  <a:lnTo>
                    <a:pt x="4987775" y="4196155"/>
                  </a:lnTo>
                  <a:lnTo>
                    <a:pt x="4979376" y="4244233"/>
                  </a:lnTo>
                  <a:lnTo>
                    <a:pt x="4969803" y="4292259"/>
                  </a:lnTo>
                  <a:lnTo>
                    <a:pt x="4959044" y="4340222"/>
                  </a:lnTo>
                  <a:lnTo>
                    <a:pt x="4947086" y="4388111"/>
                  </a:lnTo>
                  <a:lnTo>
                    <a:pt x="4933914" y="4435916"/>
                  </a:lnTo>
                  <a:lnTo>
                    <a:pt x="4919518" y="4483625"/>
                  </a:lnTo>
                  <a:lnTo>
                    <a:pt x="4903882" y="4531228"/>
                  </a:lnTo>
                  <a:lnTo>
                    <a:pt x="4886995" y="4578714"/>
                  </a:lnTo>
                  <a:lnTo>
                    <a:pt x="4868843" y="4626073"/>
                  </a:lnTo>
                  <a:lnTo>
                    <a:pt x="4849413" y="4673293"/>
                  </a:lnTo>
                  <a:lnTo>
                    <a:pt x="4829060" y="4719569"/>
                  </a:lnTo>
                  <a:lnTo>
                    <a:pt x="4807852" y="4765232"/>
                  </a:lnTo>
                  <a:lnTo>
                    <a:pt x="4785802" y="4810285"/>
                  </a:lnTo>
                  <a:lnTo>
                    <a:pt x="4762925" y="4854732"/>
                  </a:lnTo>
                  <a:lnTo>
                    <a:pt x="4739238" y="4898577"/>
                  </a:lnTo>
                  <a:lnTo>
                    <a:pt x="4714753" y="4941823"/>
                  </a:lnTo>
                  <a:lnTo>
                    <a:pt x="4689486" y="4984474"/>
                  </a:lnTo>
                  <a:lnTo>
                    <a:pt x="4663453" y="5026535"/>
                  </a:lnTo>
                  <a:lnTo>
                    <a:pt x="4636668" y="5068008"/>
                  </a:lnTo>
                  <a:lnTo>
                    <a:pt x="4609145" y="5108897"/>
                  </a:lnTo>
                  <a:lnTo>
                    <a:pt x="4580900" y="5149206"/>
                  </a:lnTo>
                  <a:lnTo>
                    <a:pt x="4551948" y="5188939"/>
                  </a:lnTo>
                  <a:lnTo>
                    <a:pt x="4522303" y="5228100"/>
                  </a:lnTo>
                  <a:lnTo>
                    <a:pt x="4491981" y="5266691"/>
                  </a:lnTo>
                  <a:lnTo>
                    <a:pt x="4460996" y="5304717"/>
                  </a:lnTo>
                  <a:lnTo>
                    <a:pt x="4429363" y="5342182"/>
                  </a:lnTo>
                  <a:lnTo>
                    <a:pt x="4397097" y="5379089"/>
                  </a:lnTo>
                  <a:lnTo>
                    <a:pt x="4364213" y="5415442"/>
                  </a:lnTo>
                  <a:lnTo>
                    <a:pt x="4330726" y="5451244"/>
                  </a:lnTo>
                  <a:lnTo>
                    <a:pt x="4296651" y="5486500"/>
                  </a:lnTo>
                  <a:lnTo>
                    <a:pt x="4262002" y="5521212"/>
                  </a:lnTo>
                  <a:lnTo>
                    <a:pt x="4226795" y="5555386"/>
                  </a:lnTo>
                  <a:lnTo>
                    <a:pt x="0" y="5562726"/>
                  </a:lnTo>
                  <a:lnTo>
                    <a:pt x="0" y="0"/>
                  </a:lnTo>
                  <a:lnTo>
                    <a:pt x="113875" y="23549"/>
                  </a:lnTo>
                  <a:lnTo>
                    <a:pt x="260941" y="55698"/>
                  </a:lnTo>
                  <a:lnTo>
                    <a:pt x="456563" y="100967"/>
                  </a:lnTo>
                  <a:lnTo>
                    <a:pt x="943153" y="221727"/>
                  </a:lnTo>
                  <a:lnTo>
                    <a:pt x="1138838" y="273505"/>
                  </a:lnTo>
                  <a:lnTo>
                    <a:pt x="1285073" y="314193"/>
                  </a:lnTo>
                  <a:lnTo>
                    <a:pt x="1430753" y="356674"/>
                  </a:lnTo>
                  <a:lnTo>
                    <a:pt x="1575788" y="401131"/>
                  </a:lnTo>
                  <a:lnTo>
                    <a:pt x="1720085" y="447746"/>
                  </a:lnTo>
                  <a:lnTo>
                    <a:pt x="1815828" y="480112"/>
                  </a:lnTo>
                  <a:lnTo>
                    <a:pt x="1911175" y="513574"/>
                  </a:lnTo>
                  <a:lnTo>
                    <a:pt x="2006100" y="548184"/>
                  </a:lnTo>
                  <a:lnTo>
                    <a:pt x="2100575" y="583998"/>
                  </a:lnTo>
                  <a:lnTo>
                    <a:pt x="2194573" y="621069"/>
                  </a:lnTo>
                  <a:lnTo>
                    <a:pt x="2333752" y="678616"/>
                  </a:lnTo>
                  <a:lnTo>
                    <a:pt x="2424802" y="717994"/>
                  </a:lnTo>
                  <a:lnTo>
                    <a:pt x="2515381" y="758782"/>
                  </a:lnTo>
                  <a:lnTo>
                    <a:pt x="2605428" y="800991"/>
                  </a:lnTo>
                  <a:lnTo>
                    <a:pt x="2694885" y="844633"/>
                  </a:lnTo>
                  <a:lnTo>
                    <a:pt x="2783692" y="889721"/>
                  </a:lnTo>
                  <a:lnTo>
                    <a:pt x="2871793" y="936265"/>
                  </a:lnTo>
                  <a:lnTo>
                    <a:pt x="2959126" y="984278"/>
                  </a:lnTo>
                  <a:lnTo>
                    <a:pt x="3045635" y="1033773"/>
                  </a:lnTo>
                  <a:lnTo>
                    <a:pt x="3131259" y="1084759"/>
                  </a:lnTo>
                  <a:lnTo>
                    <a:pt x="3215941" y="1137250"/>
                  </a:lnTo>
                  <a:lnTo>
                    <a:pt x="3299620" y="1191258"/>
                  </a:lnTo>
                  <a:lnTo>
                    <a:pt x="3382240" y="1246794"/>
                  </a:lnTo>
                  <a:lnTo>
                    <a:pt x="3463740" y="1303870"/>
                  </a:lnTo>
                  <a:lnTo>
                    <a:pt x="3504052" y="1332989"/>
                  </a:lnTo>
                  <a:lnTo>
                    <a:pt x="3544062" y="1362498"/>
                  </a:lnTo>
                  <a:lnTo>
                    <a:pt x="3583763" y="1392398"/>
                  </a:lnTo>
                  <a:lnTo>
                    <a:pt x="3623147" y="1422690"/>
                  </a:lnTo>
                  <a:lnTo>
                    <a:pt x="3662208" y="1453376"/>
                  </a:lnTo>
                  <a:lnTo>
                    <a:pt x="3700937" y="1484458"/>
                  </a:lnTo>
                  <a:lnTo>
                    <a:pt x="3739327" y="1515936"/>
                  </a:lnTo>
                  <a:lnTo>
                    <a:pt x="3777372" y="1547813"/>
                  </a:lnTo>
                  <a:lnTo>
                    <a:pt x="3815063" y="1580090"/>
                  </a:lnTo>
                  <a:lnTo>
                    <a:pt x="3852394" y="1612768"/>
                  </a:lnTo>
                  <a:lnTo>
                    <a:pt x="3889357" y="1645849"/>
                  </a:lnTo>
                  <a:lnTo>
                    <a:pt x="3925944" y="1679335"/>
                  </a:lnTo>
                  <a:lnTo>
                    <a:pt x="3962149" y="1713226"/>
                  </a:lnTo>
                  <a:lnTo>
                    <a:pt x="3997964" y="1747525"/>
                  </a:lnTo>
                  <a:lnTo>
                    <a:pt x="4033381" y="1782232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8735121"/>
              <a:ext cx="1685289" cy="1551940"/>
            </a:xfrm>
            <a:custGeom>
              <a:avLst/>
              <a:gdLst/>
              <a:ahLst/>
              <a:cxnLst/>
              <a:rect l="l" t="t" r="r" b="b"/>
              <a:pathLst>
                <a:path w="1685289" h="1551940">
                  <a:moveTo>
                    <a:pt x="1633441" y="1551877"/>
                  </a:moveTo>
                  <a:lnTo>
                    <a:pt x="0" y="1551877"/>
                  </a:lnTo>
                  <a:lnTo>
                    <a:pt x="0" y="165760"/>
                  </a:lnTo>
                  <a:lnTo>
                    <a:pt x="31228" y="150275"/>
                  </a:lnTo>
                  <a:lnTo>
                    <a:pt x="75474" y="130488"/>
                  </a:lnTo>
                  <a:lnTo>
                    <a:pt x="120426" y="112400"/>
                  </a:lnTo>
                  <a:lnTo>
                    <a:pt x="166011" y="95938"/>
                  </a:lnTo>
                  <a:lnTo>
                    <a:pt x="212157" y="81034"/>
                  </a:lnTo>
                  <a:lnTo>
                    <a:pt x="258793" y="67617"/>
                  </a:lnTo>
                  <a:lnTo>
                    <a:pt x="305845" y="55615"/>
                  </a:lnTo>
                  <a:lnTo>
                    <a:pt x="353243" y="44960"/>
                  </a:lnTo>
                  <a:lnTo>
                    <a:pt x="400912" y="35581"/>
                  </a:lnTo>
                  <a:lnTo>
                    <a:pt x="448782" y="27406"/>
                  </a:lnTo>
                  <a:lnTo>
                    <a:pt x="496780" y="20367"/>
                  </a:lnTo>
                  <a:lnTo>
                    <a:pt x="547479" y="14031"/>
                  </a:lnTo>
                  <a:lnTo>
                    <a:pt x="598411" y="8695"/>
                  </a:lnTo>
                  <a:lnTo>
                    <a:pt x="649510" y="4492"/>
                  </a:lnTo>
                  <a:lnTo>
                    <a:pt x="700709" y="1554"/>
                  </a:lnTo>
                  <a:lnTo>
                    <a:pt x="751941" y="12"/>
                  </a:lnTo>
                  <a:lnTo>
                    <a:pt x="803140" y="0"/>
                  </a:lnTo>
                  <a:lnTo>
                    <a:pt x="854239" y="1648"/>
                  </a:lnTo>
                  <a:lnTo>
                    <a:pt x="905170" y="5091"/>
                  </a:lnTo>
                  <a:lnTo>
                    <a:pt x="955868" y="10459"/>
                  </a:lnTo>
                  <a:lnTo>
                    <a:pt x="1006266" y="17884"/>
                  </a:lnTo>
                  <a:lnTo>
                    <a:pt x="1056296" y="27500"/>
                  </a:lnTo>
                  <a:lnTo>
                    <a:pt x="1105892" y="39438"/>
                  </a:lnTo>
                  <a:lnTo>
                    <a:pt x="1154987" y="53831"/>
                  </a:lnTo>
                  <a:lnTo>
                    <a:pt x="1203515" y="70810"/>
                  </a:lnTo>
                  <a:lnTo>
                    <a:pt x="1240228" y="86237"/>
                  </a:lnTo>
                  <a:lnTo>
                    <a:pt x="1276563" y="103210"/>
                  </a:lnTo>
                  <a:lnTo>
                    <a:pt x="1312342" y="121933"/>
                  </a:lnTo>
                  <a:lnTo>
                    <a:pt x="1347388" y="142612"/>
                  </a:lnTo>
                  <a:lnTo>
                    <a:pt x="1386399" y="168714"/>
                  </a:lnTo>
                  <a:lnTo>
                    <a:pt x="1423816" y="197106"/>
                  </a:lnTo>
                  <a:lnTo>
                    <a:pt x="1459430" y="227716"/>
                  </a:lnTo>
                  <a:lnTo>
                    <a:pt x="1493030" y="260475"/>
                  </a:lnTo>
                  <a:lnTo>
                    <a:pt x="1524407" y="295312"/>
                  </a:lnTo>
                  <a:lnTo>
                    <a:pt x="1553352" y="332156"/>
                  </a:lnTo>
                  <a:lnTo>
                    <a:pt x="1579655" y="370937"/>
                  </a:lnTo>
                  <a:lnTo>
                    <a:pt x="1603819" y="413489"/>
                  </a:lnTo>
                  <a:lnTo>
                    <a:pt x="1623972" y="457496"/>
                  </a:lnTo>
                  <a:lnTo>
                    <a:pt x="1640448" y="502783"/>
                  </a:lnTo>
                  <a:lnTo>
                    <a:pt x="1653577" y="549174"/>
                  </a:lnTo>
                  <a:lnTo>
                    <a:pt x="1663692" y="596492"/>
                  </a:lnTo>
                  <a:lnTo>
                    <a:pt x="1671127" y="644561"/>
                  </a:lnTo>
                  <a:lnTo>
                    <a:pt x="1676212" y="693205"/>
                  </a:lnTo>
                  <a:lnTo>
                    <a:pt x="1680010" y="747244"/>
                  </a:lnTo>
                  <a:lnTo>
                    <a:pt x="1682568" y="801446"/>
                  </a:lnTo>
                  <a:lnTo>
                    <a:pt x="1684073" y="855762"/>
                  </a:lnTo>
                  <a:lnTo>
                    <a:pt x="1684713" y="910140"/>
                  </a:lnTo>
                  <a:lnTo>
                    <a:pt x="1684673" y="964531"/>
                  </a:lnTo>
                  <a:lnTo>
                    <a:pt x="1683307" y="1073143"/>
                  </a:lnTo>
                  <a:lnTo>
                    <a:pt x="1682094" y="1121110"/>
                  </a:lnTo>
                  <a:lnTo>
                    <a:pt x="1680278" y="1169052"/>
                  </a:lnTo>
                  <a:lnTo>
                    <a:pt x="1677772" y="1216949"/>
                  </a:lnTo>
                  <a:lnTo>
                    <a:pt x="1674490" y="1264781"/>
                  </a:lnTo>
                  <a:lnTo>
                    <a:pt x="1670349" y="1312528"/>
                  </a:lnTo>
                  <a:lnTo>
                    <a:pt x="1665261" y="1360170"/>
                  </a:lnTo>
                  <a:lnTo>
                    <a:pt x="1659142" y="1407688"/>
                  </a:lnTo>
                  <a:lnTo>
                    <a:pt x="1651905" y="1455060"/>
                  </a:lnTo>
                  <a:lnTo>
                    <a:pt x="1643028" y="1505353"/>
                  </a:lnTo>
                  <a:lnTo>
                    <a:pt x="1633441" y="1551877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141" y="2500785"/>
            <a:ext cx="9324974" cy="6553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944" y="571295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3529" y="4606171"/>
            <a:ext cx="5118735" cy="10172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12470" marR="5080" indent="-700405">
              <a:lnSpc>
                <a:spcPct val="100000"/>
              </a:lnSpc>
              <a:spcBef>
                <a:spcPts val="105"/>
              </a:spcBef>
            </a:pP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GOALS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0" b="1">
                <a:solidFill>
                  <a:srgbClr val="FDFDFD"/>
                </a:solidFill>
                <a:latin typeface="Trebuchet MS"/>
                <a:cs typeface="Trebuchet MS"/>
              </a:rPr>
              <a:t>FOR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VS 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GOALS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0" b="1">
                <a:solidFill>
                  <a:srgbClr val="FDFDFD"/>
                </a:solidFill>
                <a:latin typeface="Trebuchet MS"/>
                <a:cs typeface="Trebuchet MS"/>
              </a:rPr>
              <a:t>AGAINST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6336" y="2225791"/>
            <a:ext cx="9486899" cy="6753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944" y="571295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3529" y="4606169"/>
            <a:ext cx="5118735" cy="10172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12470" marR="5080" indent="-700405">
              <a:lnSpc>
                <a:spcPct val="100000"/>
              </a:lnSpc>
              <a:spcBef>
                <a:spcPts val="105"/>
              </a:spcBef>
            </a:pP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GOALS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0" b="1">
                <a:solidFill>
                  <a:srgbClr val="FDFDFD"/>
                </a:solidFill>
                <a:latin typeface="Trebuchet MS"/>
                <a:cs typeface="Trebuchet MS"/>
              </a:rPr>
              <a:t>FOR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VS 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GOALS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0" b="1">
                <a:solidFill>
                  <a:srgbClr val="FDFDFD"/>
                </a:solidFill>
                <a:latin typeface="Trebuchet MS"/>
                <a:cs typeface="Trebuchet MS"/>
              </a:rPr>
              <a:t>AGAINST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5795" y="2329174"/>
            <a:ext cx="9258299" cy="6753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7944" y="571296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502167" y="4606169"/>
            <a:ext cx="5001260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SHOWS </a:t>
            </a:r>
            <a:r>
              <a:rPr dirty="0" sz="3250" spc="170" b="1">
                <a:solidFill>
                  <a:srgbClr val="FDFDFD"/>
                </a:solidFill>
                <a:latin typeface="Trebuchet MS"/>
                <a:cs typeface="Trebuchet MS"/>
              </a:rPr>
              <a:t>TOP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-254" b="1">
                <a:solidFill>
                  <a:srgbClr val="FDFDFD"/>
                </a:solidFill>
                <a:latin typeface="Trebuchet MS"/>
                <a:cs typeface="Trebuchet MS"/>
              </a:rPr>
              <a:t>10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TEAMS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80" b="1">
                <a:solidFill>
                  <a:srgbClr val="FDFDFD"/>
                </a:solidFill>
                <a:latin typeface="Trebuchet MS"/>
                <a:cs typeface="Trebuchet MS"/>
              </a:rPr>
              <a:t>BY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OVERALL</a:t>
            </a:r>
            <a:endParaRPr sz="3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3250" spc="225" b="1">
                <a:solidFill>
                  <a:srgbClr val="FDFDFD"/>
                </a:solidFill>
                <a:latin typeface="Trebuchet MS"/>
                <a:cs typeface="Trebuchet MS"/>
              </a:rPr>
              <a:t>WIN</a:t>
            </a:r>
            <a:r>
              <a:rPr dirty="0" sz="3250" spc="43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RATE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6443" y="1951784"/>
            <a:ext cx="10325100" cy="73056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7944" y="571296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440" y="4606171"/>
            <a:ext cx="4817110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SHOWS </a:t>
            </a:r>
            <a:r>
              <a:rPr dirty="0" sz="3250" spc="170" b="1">
                <a:solidFill>
                  <a:srgbClr val="FDFDFD"/>
                </a:solidFill>
                <a:latin typeface="Trebuchet MS"/>
                <a:cs typeface="Trebuchet MS"/>
              </a:rPr>
              <a:t>TOP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-60" b="1">
                <a:solidFill>
                  <a:srgbClr val="FDFDFD"/>
                </a:solidFill>
                <a:latin typeface="Trebuchet MS"/>
                <a:cs typeface="Trebuchet MS"/>
              </a:rPr>
              <a:t>6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10" b="1">
                <a:solidFill>
                  <a:srgbClr val="FDFDFD"/>
                </a:solidFill>
                <a:latin typeface="Trebuchet MS"/>
                <a:cs typeface="Trebuchet MS"/>
              </a:rPr>
              <a:t>BEST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SOCCER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TEAMS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" b="1">
                <a:solidFill>
                  <a:srgbClr val="FDFDFD"/>
                </a:solidFill>
                <a:latin typeface="Trebuchet MS"/>
                <a:cs typeface="Trebuchet MS"/>
              </a:rPr>
              <a:t>PER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05" b="1">
                <a:solidFill>
                  <a:srgbClr val="FDFDFD"/>
                </a:solidFill>
                <a:latin typeface="Trebuchet MS"/>
                <a:cs typeface="Trebuchet MS"/>
              </a:rPr>
              <a:t>DECADE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6605" cy="6106795"/>
          </a:xfrm>
          <a:custGeom>
            <a:avLst/>
            <a:gdLst/>
            <a:ahLst/>
            <a:cxnLst/>
            <a:rect l="l" t="t" r="r" b="b"/>
            <a:pathLst>
              <a:path w="4586605" h="6106795">
                <a:moveTo>
                  <a:pt x="3604556" y="673747"/>
                </a:moveTo>
                <a:lnTo>
                  <a:pt x="3639568" y="708864"/>
                </a:lnTo>
                <a:lnTo>
                  <a:pt x="3674169" y="744393"/>
                </a:lnTo>
                <a:lnTo>
                  <a:pt x="3708350" y="780336"/>
                </a:lnTo>
                <a:lnTo>
                  <a:pt x="3742104" y="816693"/>
                </a:lnTo>
                <a:lnTo>
                  <a:pt x="3775424" y="853467"/>
                </a:lnTo>
                <a:lnTo>
                  <a:pt x="3808303" y="890658"/>
                </a:lnTo>
                <a:lnTo>
                  <a:pt x="3840733" y="928269"/>
                </a:lnTo>
                <a:lnTo>
                  <a:pt x="3872706" y="966300"/>
                </a:lnTo>
                <a:lnTo>
                  <a:pt x="3904216" y="1004753"/>
                </a:lnTo>
                <a:lnTo>
                  <a:pt x="3935255" y="1043630"/>
                </a:lnTo>
                <a:lnTo>
                  <a:pt x="3965816" y="1082932"/>
                </a:lnTo>
                <a:lnTo>
                  <a:pt x="3995892" y="1122661"/>
                </a:lnTo>
                <a:lnTo>
                  <a:pt x="4025474" y="1162818"/>
                </a:lnTo>
                <a:lnTo>
                  <a:pt x="4054556" y="1203404"/>
                </a:lnTo>
                <a:lnTo>
                  <a:pt x="4083131" y="1244421"/>
                </a:lnTo>
                <a:lnTo>
                  <a:pt x="4110928" y="1285818"/>
                </a:lnTo>
                <a:lnTo>
                  <a:pt x="4138075" y="1327590"/>
                </a:lnTo>
                <a:lnTo>
                  <a:pt x="4164560" y="1369727"/>
                </a:lnTo>
                <a:lnTo>
                  <a:pt x="4190368" y="1412219"/>
                </a:lnTo>
                <a:lnTo>
                  <a:pt x="4215488" y="1455055"/>
                </a:lnTo>
                <a:lnTo>
                  <a:pt x="4239906" y="1498224"/>
                </a:lnTo>
                <a:lnTo>
                  <a:pt x="4263609" y="1541715"/>
                </a:lnTo>
                <a:lnTo>
                  <a:pt x="4286583" y="1585518"/>
                </a:lnTo>
                <a:lnTo>
                  <a:pt x="4308816" y="1629621"/>
                </a:lnTo>
                <a:lnTo>
                  <a:pt x="4330295" y="1674015"/>
                </a:lnTo>
                <a:lnTo>
                  <a:pt x="4351007" y="1718689"/>
                </a:lnTo>
                <a:lnTo>
                  <a:pt x="4370938" y="1763631"/>
                </a:lnTo>
                <a:lnTo>
                  <a:pt x="4390075" y="1808832"/>
                </a:lnTo>
                <a:lnTo>
                  <a:pt x="4408405" y="1854279"/>
                </a:lnTo>
                <a:lnTo>
                  <a:pt x="4425916" y="1899964"/>
                </a:lnTo>
                <a:lnTo>
                  <a:pt x="4442594" y="1945875"/>
                </a:lnTo>
                <a:lnTo>
                  <a:pt x="4458425" y="1992000"/>
                </a:lnTo>
                <a:lnTo>
                  <a:pt x="4473398" y="2038331"/>
                </a:lnTo>
                <a:lnTo>
                  <a:pt x="4487499" y="2084855"/>
                </a:lnTo>
                <a:lnTo>
                  <a:pt x="4500714" y="2131562"/>
                </a:lnTo>
                <a:lnTo>
                  <a:pt x="4513031" y="2178442"/>
                </a:lnTo>
                <a:lnTo>
                  <a:pt x="4524436" y="2225483"/>
                </a:lnTo>
                <a:lnTo>
                  <a:pt x="4534917" y="2272675"/>
                </a:lnTo>
                <a:lnTo>
                  <a:pt x="4544460" y="2320008"/>
                </a:lnTo>
                <a:lnTo>
                  <a:pt x="4553052" y="2367470"/>
                </a:lnTo>
                <a:lnTo>
                  <a:pt x="4560681" y="2415051"/>
                </a:lnTo>
                <a:lnTo>
                  <a:pt x="4567333" y="2462741"/>
                </a:lnTo>
                <a:lnTo>
                  <a:pt x="4572995" y="2510527"/>
                </a:lnTo>
                <a:lnTo>
                  <a:pt x="4577653" y="2558401"/>
                </a:lnTo>
                <a:lnTo>
                  <a:pt x="4581296" y="2606350"/>
                </a:lnTo>
                <a:lnTo>
                  <a:pt x="4583909" y="2654365"/>
                </a:lnTo>
                <a:lnTo>
                  <a:pt x="4585480" y="2702434"/>
                </a:lnTo>
                <a:lnTo>
                  <a:pt x="4585995" y="2750548"/>
                </a:lnTo>
                <a:lnTo>
                  <a:pt x="4585442" y="2798694"/>
                </a:lnTo>
                <a:lnTo>
                  <a:pt x="4583807" y="2846863"/>
                </a:lnTo>
                <a:lnTo>
                  <a:pt x="4581078" y="2895043"/>
                </a:lnTo>
                <a:lnTo>
                  <a:pt x="4577240" y="2943225"/>
                </a:lnTo>
                <a:lnTo>
                  <a:pt x="4572282" y="2991397"/>
                </a:lnTo>
                <a:lnTo>
                  <a:pt x="4566190" y="3039549"/>
                </a:lnTo>
                <a:lnTo>
                  <a:pt x="4558951" y="3087669"/>
                </a:lnTo>
                <a:lnTo>
                  <a:pt x="4550551" y="3135748"/>
                </a:lnTo>
                <a:lnTo>
                  <a:pt x="4540978" y="3183774"/>
                </a:lnTo>
                <a:lnTo>
                  <a:pt x="4530219" y="3231737"/>
                </a:lnTo>
                <a:lnTo>
                  <a:pt x="4518261" y="3279626"/>
                </a:lnTo>
                <a:lnTo>
                  <a:pt x="4505090" y="3327431"/>
                </a:lnTo>
                <a:lnTo>
                  <a:pt x="4490693" y="3375140"/>
                </a:lnTo>
                <a:lnTo>
                  <a:pt x="4475057" y="3422743"/>
                </a:lnTo>
                <a:lnTo>
                  <a:pt x="4458170" y="3470229"/>
                </a:lnTo>
                <a:lnTo>
                  <a:pt x="4440018" y="3517587"/>
                </a:lnTo>
                <a:lnTo>
                  <a:pt x="4420588" y="3564808"/>
                </a:lnTo>
                <a:lnTo>
                  <a:pt x="4400235" y="3611084"/>
                </a:lnTo>
                <a:lnTo>
                  <a:pt x="4379027" y="3656746"/>
                </a:lnTo>
                <a:lnTo>
                  <a:pt x="4356977" y="3701799"/>
                </a:lnTo>
                <a:lnTo>
                  <a:pt x="4334101" y="3746246"/>
                </a:lnTo>
                <a:lnTo>
                  <a:pt x="4310413" y="3790091"/>
                </a:lnTo>
                <a:lnTo>
                  <a:pt x="4285928" y="3833338"/>
                </a:lnTo>
                <a:lnTo>
                  <a:pt x="4260661" y="3875989"/>
                </a:lnTo>
                <a:lnTo>
                  <a:pt x="4234628" y="3918049"/>
                </a:lnTo>
                <a:lnTo>
                  <a:pt x="4207843" y="3959522"/>
                </a:lnTo>
                <a:lnTo>
                  <a:pt x="4180320" y="4000412"/>
                </a:lnTo>
                <a:lnTo>
                  <a:pt x="4152075" y="4040721"/>
                </a:lnTo>
                <a:lnTo>
                  <a:pt x="4123123" y="4080454"/>
                </a:lnTo>
                <a:lnTo>
                  <a:pt x="4093478" y="4119614"/>
                </a:lnTo>
                <a:lnTo>
                  <a:pt x="4063156" y="4158206"/>
                </a:lnTo>
                <a:lnTo>
                  <a:pt x="4032171" y="4196232"/>
                </a:lnTo>
                <a:lnTo>
                  <a:pt x="4000538" y="4233697"/>
                </a:lnTo>
                <a:lnTo>
                  <a:pt x="3968272" y="4270604"/>
                </a:lnTo>
                <a:lnTo>
                  <a:pt x="3935388" y="4306957"/>
                </a:lnTo>
                <a:lnTo>
                  <a:pt x="3901901" y="4342759"/>
                </a:lnTo>
                <a:lnTo>
                  <a:pt x="3867826" y="4378014"/>
                </a:lnTo>
                <a:lnTo>
                  <a:pt x="3833177" y="4412727"/>
                </a:lnTo>
                <a:lnTo>
                  <a:pt x="3797970" y="4446900"/>
                </a:lnTo>
                <a:lnTo>
                  <a:pt x="3762219" y="4480538"/>
                </a:lnTo>
                <a:lnTo>
                  <a:pt x="3725940" y="4513644"/>
                </a:lnTo>
                <a:lnTo>
                  <a:pt x="3689146" y="4546221"/>
                </a:lnTo>
                <a:lnTo>
                  <a:pt x="3651854" y="4578274"/>
                </a:lnTo>
                <a:lnTo>
                  <a:pt x="3614078" y="4609806"/>
                </a:lnTo>
                <a:lnTo>
                  <a:pt x="3575832" y="4640821"/>
                </a:lnTo>
                <a:lnTo>
                  <a:pt x="3537132" y="4671323"/>
                </a:lnTo>
                <a:lnTo>
                  <a:pt x="3497993" y="4701314"/>
                </a:lnTo>
                <a:lnTo>
                  <a:pt x="3458429" y="4730800"/>
                </a:lnTo>
                <a:lnTo>
                  <a:pt x="3418455" y="4759784"/>
                </a:lnTo>
                <a:lnTo>
                  <a:pt x="3378087" y="4788268"/>
                </a:lnTo>
                <a:lnTo>
                  <a:pt x="3337339" y="4816258"/>
                </a:lnTo>
                <a:lnTo>
                  <a:pt x="3296226" y="4843757"/>
                </a:lnTo>
                <a:lnTo>
                  <a:pt x="3254763" y="4870768"/>
                </a:lnTo>
                <a:lnTo>
                  <a:pt x="3212964" y="4897295"/>
                </a:lnTo>
                <a:lnTo>
                  <a:pt x="3170846" y="4923342"/>
                </a:lnTo>
                <a:lnTo>
                  <a:pt x="3128421" y="4948913"/>
                </a:lnTo>
                <a:lnTo>
                  <a:pt x="3085707" y="4974010"/>
                </a:lnTo>
                <a:lnTo>
                  <a:pt x="3042716" y="4998639"/>
                </a:lnTo>
                <a:lnTo>
                  <a:pt x="2999465" y="5022803"/>
                </a:lnTo>
                <a:lnTo>
                  <a:pt x="2955968" y="5046504"/>
                </a:lnTo>
                <a:lnTo>
                  <a:pt x="2912240" y="5069748"/>
                </a:lnTo>
                <a:lnTo>
                  <a:pt x="2868296" y="5092538"/>
                </a:lnTo>
                <a:lnTo>
                  <a:pt x="2824151" y="5114877"/>
                </a:lnTo>
                <a:lnTo>
                  <a:pt x="2779819" y="5136769"/>
                </a:lnTo>
                <a:lnTo>
                  <a:pt x="2735316" y="5158218"/>
                </a:lnTo>
                <a:lnTo>
                  <a:pt x="2690656" y="5179227"/>
                </a:lnTo>
                <a:lnTo>
                  <a:pt x="2645855" y="5199801"/>
                </a:lnTo>
                <a:lnTo>
                  <a:pt x="2600927" y="5219943"/>
                </a:lnTo>
                <a:lnTo>
                  <a:pt x="2555887" y="5239656"/>
                </a:lnTo>
                <a:lnTo>
                  <a:pt x="2510749" y="5258944"/>
                </a:lnTo>
                <a:lnTo>
                  <a:pt x="2464022" y="5278510"/>
                </a:lnTo>
                <a:lnTo>
                  <a:pt x="2417183" y="5297734"/>
                </a:lnTo>
                <a:lnTo>
                  <a:pt x="2370238" y="5316629"/>
                </a:lnTo>
                <a:lnTo>
                  <a:pt x="2323190" y="5335207"/>
                </a:lnTo>
                <a:lnTo>
                  <a:pt x="2276043" y="5353481"/>
                </a:lnTo>
                <a:lnTo>
                  <a:pt x="2228802" y="5371463"/>
                </a:lnTo>
                <a:lnTo>
                  <a:pt x="2181471" y="5389165"/>
                </a:lnTo>
                <a:lnTo>
                  <a:pt x="2134054" y="5406600"/>
                </a:lnTo>
                <a:lnTo>
                  <a:pt x="2086554" y="5423780"/>
                </a:lnTo>
                <a:lnTo>
                  <a:pt x="2038977" y="5440718"/>
                </a:lnTo>
                <a:lnTo>
                  <a:pt x="1991326" y="5457425"/>
                </a:lnTo>
                <a:lnTo>
                  <a:pt x="1943605" y="5473915"/>
                </a:lnTo>
                <a:lnTo>
                  <a:pt x="1895818" y="5490198"/>
                </a:lnTo>
                <a:lnTo>
                  <a:pt x="1847970" y="5506289"/>
                </a:lnTo>
                <a:lnTo>
                  <a:pt x="1800065" y="5522199"/>
                </a:lnTo>
                <a:lnTo>
                  <a:pt x="1752106" y="5537940"/>
                </a:lnTo>
                <a:lnTo>
                  <a:pt x="1704099" y="5553525"/>
                </a:lnTo>
                <a:lnTo>
                  <a:pt x="1656046" y="5568967"/>
                </a:lnTo>
                <a:lnTo>
                  <a:pt x="1607952" y="5584277"/>
                </a:lnTo>
                <a:lnTo>
                  <a:pt x="1559822" y="5599468"/>
                </a:lnTo>
                <a:lnTo>
                  <a:pt x="1463467" y="5629542"/>
                </a:lnTo>
                <a:lnTo>
                  <a:pt x="1367015" y="5659288"/>
                </a:lnTo>
                <a:lnTo>
                  <a:pt x="1029140" y="5762241"/>
                </a:lnTo>
                <a:lnTo>
                  <a:pt x="836256" y="5821440"/>
                </a:lnTo>
                <a:lnTo>
                  <a:pt x="739972" y="5851462"/>
                </a:lnTo>
                <a:lnTo>
                  <a:pt x="691884" y="5866621"/>
                </a:lnTo>
                <a:lnTo>
                  <a:pt x="643838" y="5881896"/>
                </a:lnTo>
                <a:lnTo>
                  <a:pt x="595837" y="5897299"/>
                </a:lnTo>
                <a:lnTo>
                  <a:pt x="547886" y="5912842"/>
                </a:lnTo>
                <a:lnTo>
                  <a:pt x="499989" y="5928538"/>
                </a:lnTo>
                <a:lnTo>
                  <a:pt x="452150" y="5944399"/>
                </a:lnTo>
                <a:lnTo>
                  <a:pt x="404373" y="5960437"/>
                </a:lnTo>
                <a:lnTo>
                  <a:pt x="356662" y="5976665"/>
                </a:lnTo>
                <a:lnTo>
                  <a:pt x="309021" y="5993095"/>
                </a:lnTo>
                <a:lnTo>
                  <a:pt x="261455" y="6009739"/>
                </a:lnTo>
                <a:lnTo>
                  <a:pt x="213968" y="6026610"/>
                </a:lnTo>
                <a:lnTo>
                  <a:pt x="166563" y="6043720"/>
                </a:lnTo>
                <a:lnTo>
                  <a:pt x="119244" y="6061081"/>
                </a:lnTo>
                <a:lnTo>
                  <a:pt x="72017" y="6078706"/>
                </a:lnTo>
                <a:lnTo>
                  <a:pt x="24885" y="6096607"/>
                </a:lnTo>
                <a:lnTo>
                  <a:pt x="0" y="6106232"/>
                </a:lnTo>
                <a:lnTo>
                  <a:pt x="0" y="0"/>
                </a:lnTo>
                <a:lnTo>
                  <a:pt x="2741097" y="0"/>
                </a:lnTo>
                <a:lnTo>
                  <a:pt x="2787116" y="28765"/>
                </a:lnTo>
                <a:lnTo>
                  <a:pt x="2870795" y="82773"/>
                </a:lnTo>
                <a:lnTo>
                  <a:pt x="2953415" y="138309"/>
                </a:lnTo>
                <a:lnTo>
                  <a:pt x="3034915" y="195385"/>
                </a:lnTo>
                <a:lnTo>
                  <a:pt x="3075227" y="224504"/>
                </a:lnTo>
                <a:lnTo>
                  <a:pt x="3115237" y="254013"/>
                </a:lnTo>
                <a:lnTo>
                  <a:pt x="3154938" y="283913"/>
                </a:lnTo>
                <a:lnTo>
                  <a:pt x="3194322" y="314205"/>
                </a:lnTo>
                <a:lnTo>
                  <a:pt x="3233383" y="344891"/>
                </a:lnTo>
                <a:lnTo>
                  <a:pt x="3272112" y="375973"/>
                </a:lnTo>
                <a:lnTo>
                  <a:pt x="3310503" y="407451"/>
                </a:lnTo>
                <a:lnTo>
                  <a:pt x="3348547" y="439328"/>
                </a:lnTo>
                <a:lnTo>
                  <a:pt x="3386239" y="471605"/>
                </a:lnTo>
                <a:lnTo>
                  <a:pt x="3423569" y="504283"/>
                </a:lnTo>
                <a:lnTo>
                  <a:pt x="3460532" y="537364"/>
                </a:lnTo>
                <a:lnTo>
                  <a:pt x="3497119" y="570849"/>
                </a:lnTo>
                <a:lnTo>
                  <a:pt x="3533324" y="604741"/>
                </a:lnTo>
                <a:lnTo>
                  <a:pt x="3569139" y="639039"/>
                </a:lnTo>
                <a:lnTo>
                  <a:pt x="3604556" y="673747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264289" y="0"/>
            <a:ext cx="7025005" cy="7754620"/>
            <a:chOff x="11264289" y="0"/>
            <a:chExt cx="7025005" cy="7754620"/>
          </a:xfrm>
        </p:grpSpPr>
        <p:sp>
          <p:nvSpPr>
            <p:cNvPr id="4" name="object 4"/>
            <p:cNvSpPr/>
            <p:nvPr/>
          </p:nvSpPr>
          <p:spPr>
            <a:xfrm>
              <a:off x="11264289" y="365"/>
              <a:ext cx="7025005" cy="7754620"/>
            </a:xfrm>
            <a:custGeom>
              <a:avLst/>
              <a:gdLst/>
              <a:ahLst/>
              <a:cxnLst/>
              <a:rect l="l" t="t" r="r" b="b"/>
              <a:pathLst>
                <a:path w="7025005" h="7754620">
                  <a:moveTo>
                    <a:pt x="178761" y="83068"/>
                  </a:moveTo>
                  <a:lnTo>
                    <a:pt x="206016" y="1804"/>
                  </a:lnTo>
                  <a:lnTo>
                    <a:pt x="7024801" y="0"/>
                  </a:lnTo>
                  <a:lnTo>
                    <a:pt x="7023711" y="6992694"/>
                  </a:lnTo>
                  <a:lnTo>
                    <a:pt x="6989164" y="7015819"/>
                  </a:lnTo>
                  <a:lnTo>
                    <a:pt x="6895436" y="7055644"/>
                  </a:lnTo>
                  <a:lnTo>
                    <a:pt x="6801989" y="7094631"/>
                  </a:lnTo>
                  <a:lnTo>
                    <a:pt x="6708819" y="7132790"/>
                  </a:lnTo>
                  <a:lnTo>
                    <a:pt x="6615924" y="7170131"/>
                  </a:lnTo>
                  <a:lnTo>
                    <a:pt x="6523300" y="7206663"/>
                  </a:lnTo>
                  <a:lnTo>
                    <a:pt x="6338558" y="7278221"/>
                  </a:lnTo>
                  <a:lnTo>
                    <a:pt x="6292472" y="7295812"/>
                  </a:lnTo>
                  <a:lnTo>
                    <a:pt x="6234396" y="7309216"/>
                  </a:lnTo>
                  <a:lnTo>
                    <a:pt x="6142482" y="7343630"/>
                  </a:lnTo>
                  <a:lnTo>
                    <a:pt x="6050795" y="7377370"/>
                  </a:lnTo>
                  <a:lnTo>
                    <a:pt x="6005042" y="7393970"/>
                  </a:lnTo>
                  <a:lnTo>
                    <a:pt x="5947311" y="7406343"/>
                  </a:lnTo>
                  <a:lnTo>
                    <a:pt x="5856131" y="7438571"/>
                  </a:lnTo>
                  <a:lnTo>
                    <a:pt x="5810645" y="7454375"/>
                  </a:lnTo>
                  <a:lnTo>
                    <a:pt x="5753190" y="7465924"/>
                  </a:lnTo>
                  <a:lnTo>
                    <a:pt x="5707852" y="7481288"/>
                  </a:lnTo>
                  <a:lnTo>
                    <a:pt x="5662590" y="7496422"/>
                  </a:lnTo>
                  <a:lnTo>
                    <a:pt x="5617408" y="7511320"/>
                  </a:lnTo>
                  <a:lnTo>
                    <a:pt x="5560266" y="7521936"/>
                  </a:lnTo>
                  <a:lnTo>
                    <a:pt x="5515250" y="7536340"/>
                  </a:lnTo>
                  <a:lnTo>
                    <a:pt x="5470319" y="7550487"/>
                  </a:lnTo>
                  <a:lnTo>
                    <a:pt x="5413436" y="7560332"/>
                  </a:lnTo>
                  <a:lnTo>
                    <a:pt x="5368685" y="7573944"/>
                  </a:lnTo>
                  <a:lnTo>
                    <a:pt x="5311986" y="7583241"/>
                  </a:lnTo>
                  <a:lnTo>
                    <a:pt x="5267423" y="7596292"/>
                  </a:lnTo>
                  <a:lnTo>
                    <a:pt x="5222958" y="7609051"/>
                  </a:lnTo>
                  <a:lnTo>
                    <a:pt x="5166552" y="7617474"/>
                  </a:lnTo>
                  <a:lnTo>
                    <a:pt x="5122289" y="7629631"/>
                  </a:lnTo>
                  <a:lnTo>
                    <a:pt x="5066090" y="7637438"/>
                  </a:lnTo>
                  <a:lnTo>
                    <a:pt x="5022038" y="7648965"/>
                  </a:lnTo>
                  <a:lnTo>
                    <a:pt x="4966055" y="7656128"/>
                  </a:lnTo>
                  <a:lnTo>
                    <a:pt x="4922223" y="7666998"/>
                  </a:lnTo>
                  <a:lnTo>
                    <a:pt x="4866465" y="7673491"/>
                  </a:lnTo>
                  <a:lnTo>
                    <a:pt x="4822863" y="7683676"/>
                  </a:lnTo>
                  <a:lnTo>
                    <a:pt x="4767339" y="7689471"/>
                  </a:lnTo>
                  <a:lnTo>
                    <a:pt x="4723976" y="7698945"/>
                  </a:lnTo>
                  <a:lnTo>
                    <a:pt x="4668694" y="7704014"/>
                  </a:lnTo>
                  <a:lnTo>
                    <a:pt x="4625579" y="7712749"/>
                  </a:lnTo>
                  <a:lnTo>
                    <a:pt x="4570550" y="7717066"/>
                  </a:lnTo>
                  <a:lnTo>
                    <a:pt x="4527692" y="7725035"/>
                  </a:lnTo>
                  <a:lnTo>
                    <a:pt x="4472925" y="7728572"/>
                  </a:lnTo>
                  <a:lnTo>
                    <a:pt x="4418291" y="7731709"/>
                  </a:lnTo>
                  <a:lnTo>
                    <a:pt x="4375836" y="7738478"/>
                  </a:lnTo>
                  <a:lnTo>
                    <a:pt x="4321478" y="7740794"/>
                  </a:lnTo>
                  <a:lnTo>
                    <a:pt x="4267261" y="7742690"/>
                  </a:lnTo>
                  <a:lnTo>
                    <a:pt x="4225228" y="7748197"/>
                  </a:lnTo>
                  <a:lnTo>
                    <a:pt x="4171300" y="7749232"/>
                  </a:lnTo>
                  <a:lnTo>
                    <a:pt x="4117520" y="7749825"/>
                  </a:lnTo>
                  <a:lnTo>
                    <a:pt x="4075931" y="7754010"/>
                  </a:lnTo>
                  <a:lnTo>
                    <a:pt x="4022454" y="7753701"/>
                  </a:lnTo>
                  <a:lnTo>
                    <a:pt x="3969131" y="7752931"/>
                  </a:lnTo>
                  <a:lnTo>
                    <a:pt x="3915965" y="7751692"/>
                  </a:lnTo>
                  <a:lnTo>
                    <a:pt x="3862959" y="7749979"/>
                  </a:lnTo>
                  <a:lnTo>
                    <a:pt x="3822155" y="7751822"/>
                  </a:lnTo>
                  <a:lnTo>
                    <a:pt x="3769474" y="7749139"/>
                  </a:lnTo>
                  <a:lnTo>
                    <a:pt x="3716959" y="7745960"/>
                  </a:lnTo>
                  <a:lnTo>
                    <a:pt x="3664613" y="7742278"/>
                  </a:lnTo>
                  <a:lnTo>
                    <a:pt x="3612437" y="7738088"/>
                  </a:lnTo>
                  <a:lnTo>
                    <a:pt x="3560435" y="7733382"/>
                  </a:lnTo>
                  <a:lnTo>
                    <a:pt x="3520648" y="7732191"/>
                  </a:lnTo>
                  <a:lnTo>
                    <a:pt x="3468999" y="7726433"/>
                  </a:lnTo>
                  <a:lnTo>
                    <a:pt x="3417529" y="7720138"/>
                  </a:lnTo>
                  <a:lnTo>
                    <a:pt x="3366241" y="7713300"/>
                  </a:lnTo>
                  <a:lnTo>
                    <a:pt x="3315422" y="7705066"/>
                  </a:lnTo>
                  <a:lnTo>
                    <a:pt x="3264755" y="7696377"/>
                  </a:lnTo>
                  <a:lnTo>
                    <a:pt x="3214249" y="7687208"/>
                  </a:lnTo>
                  <a:lnTo>
                    <a:pt x="3163914" y="7677531"/>
                  </a:lnTo>
                  <a:lnTo>
                    <a:pt x="3113757" y="7667321"/>
                  </a:lnTo>
                  <a:lnTo>
                    <a:pt x="3063788" y="7656552"/>
                  </a:lnTo>
                  <a:lnTo>
                    <a:pt x="3014015" y="7645197"/>
                  </a:lnTo>
                  <a:lnTo>
                    <a:pt x="2964448" y="7633231"/>
                  </a:lnTo>
                  <a:lnTo>
                    <a:pt x="2915094" y="7620626"/>
                  </a:lnTo>
                  <a:lnTo>
                    <a:pt x="2865963" y="7607357"/>
                  </a:lnTo>
                  <a:lnTo>
                    <a:pt x="2817064" y="7593398"/>
                  </a:lnTo>
                  <a:lnTo>
                    <a:pt x="2768405" y="7578721"/>
                  </a:lnTo>
                  <a:lnTo>
                    <a:pt x="2719996" y="7563302"/>
                  </a:lnTo>
                  <a:lnTo>
                    <a:pt x="2671844" y="7547114"/>
                  </a:lnTo>
                  <a:lnTo>
                    <a:pt x="2623932" y="7530211"/>
                  </a:lnTo>
                  <a:lnTo>
                    <a:pt x="2576246" y="7512636"/>
                  </a:lnTo>
                  <a:lnTo>
                    <a:pt x="2528786" y="7494384"/>
                  </a:lnTo>
                  <a:lnTo>
                    <a:pt x="2481554" y="7475453"/>
                  </a:lnTo>
                  <a:lnTo>
                    <a:pt x="2434551" y="7455841"/>
                  </a:lnTo>
                  <a:lnTo>
                    <a:pt x="2387778" y="7435543"/>
                  </a:lnTo>
                  <a:lnTo>
                    <a:pt x="2341235" y="7414557"/>
                  </a:lnTo>
                  <a:lnTo>
                    <a:pt x="2294924" y="7392881"/>
                  </a:lnTo>
                  <a:lnTo>
                    <a:pt x="2248846" y="7370511"/>
                  </a:lnTo>
                  <a:lnTo>
                    <a:pt x="2203001" y="7347444"/>
                  </a:lnTo>
                  <a:lnTo>
                    <a:pt x="2157391" y="7323677"/>
                  </a:lnTo>
                  <a:lnTo>
                    <a:pt x="2112017" y="7299208"/>
                  </a:lnTo>
                  <a:lnTo>
                    <a:pt x="2066879" y="7274033"/>
                  </a:lnTo>
                  <a:lnTo>
                    <a:pt x="2021979" y="7248149"/>
                  </a:lnTo>
                  <a:lnTo>
                    <a:pt x="1989359" y="7225593"/>
                  </a:lnTo>
                  <a:lnTo>
                    <a:pt x="1944937" y="7198283"/>
                  </a:lnTo>
                  <a:lnTo>
                    <a:pt x="1900756" y="7170256"/>
                  </a:lnTo>
                  <a:lnTo>
                    <a:pt x="1856816" y="7141509"/>
                  </a:lnTo>
                  <a:lnTo>
                    <a:pt x="1813119" y="7112039"/>
                  </a:lnTo>
                  <a:lnTo>
                    <a:pt x="1781707" y="7085880"/>
                  </a:lnTo>
                  <a:lnTo>
                    <a:pt x="1738498" y="7054954"/>
                  </a:lnTo>
                  <a:lnTo>
                    <a:pt x="1695535" y="7023296"/>
                  </a:lnTo>
                  <a:lnTo>
                    <a:pt x="1652818" y="6990903"/>
                  </a:lnTo>
                  <a:lnTo>
                    <a:pt x="1622390" y="6961810"/>
                  </a:lnTo>
                  <a:lnTo>
                    <a:pt x="1580169" y="6927938"/>
                  </a:lnTo>
                  <a:lnTo>
                    <a:pt x="1538198" y="6893322"/>
                  </a:lnTo>
                  <a:lnTo>
                    <a:pt x="1508518" y="6861997"/>
                  </a:lnTo>
                  <a:lnTo>
                    <a:pt x="1467049" y="6825884"/>
                  </a:lnTo>
                  <a:lnTo>
                    <a:pt x="1425832" y="6789018"/>
                  </a:lnTo>
                  <a:lnTo>
                    <a:pt x="1397022" y="6755100"/>
                  </a:lnTo>
                  <a:lnTo>
                    <a:pt x="1356447" y="6716322"/>
                  </a:lnTo>
                  <a:lnTo>
                    <a:pt x="1328182" y="6680777"/>
                  </a:lnTo>
                  <a:lnTo>
                    <a:pt x="1288141" y="6640406"/>
                  </a:lnTo>
                  <a:lnTo>
                    <a:pt x="1260399" y="6603303"/>
                  </a:lnTo>
                  <a:lnTo>
                    <a:pt x="1232910" y="6565448"/>
                  </a:lnTo>
                  <a:lnTo>
                    <a:pt x="1193626" y="6522818"/>
                  </a:lnTo>
                  <a:lnTo>
                    <a:pt x="1166624" y="6483509"/>
                  </a:lnTo>
                  <a:lnTo>
                    <a:pt x="1139857" y="6443499"/>
                  </a:lnTo>
                  <a:lnTo>
                    <a:pt x="1113320" y="6402806"/>
                  </a:lnTo>
                  <a:lnTo>
                    <a:pt x="1087005" y="6361446"/>
                  </a:lnTo>
                  <a:lnTo>
                    <a:pt x="1060909" y="6319437"/>
                  </a:lnTo>
                  <a:lnTo>
                    <a:pt x="1035024" y="6276797"/>
                  </a:lnTo>
                  <a:lnTo>
                    <a:pt x="1009345" y="6233542"/>
                  </a:lnTo>
                  <a:lnTo>
                    <a:pt x="983867" y="6189690"/>
                  </a:lnTo>
                  <a:lnTo>
                    <a:pt x="958583" y="6145259"/>
                  </a:lnTo>
                  <a:lnTo>
                    <a:pt x="933487" y="6100266"/>
                  </a:lnTo>
                  <a:lnTo>
                    <a:pt x="908575" y="6054727"/>
                  </a:lnTo>
                  <a:lnTo>
                    <a:pt x="883839" y="6008661"/>
                  </a:lnTo>
                  <a:lnTo>
                    <a:pt x="871315" y="5966123"/>
                  </a:lnTo>
                  <a:lnTo>
                    <a:pt x="846916" y="5919054"/>
                  </a:lnTo>
                  <a:lnTo>
                    <a:pt x="822676" y="5871508"/>
                  </a:lnTo>
                  <a:lnTo>
                    <a:pt x="810631" y="5827543"/>
                  </a:lnTo>
                  <a:lnTo>
                    <a:pt x="786693" y="5779099"/>
                  </a:lnTo>
                  <a:lnTo>
                    <a:pt x="774938" y="5734269"/>
                  </a:lnTo>
                  <a:lnTo>
                    <a:pt x="751278" y="5684994"/>
                  </a:lnTo>
                  <a:lnTo>
                    <a:pt x="739790" y="5639369"/>
                  </a:lnTo>
                  <a:lnTo>
                    <a:pt x="716385" y="5589333"/>
                  </a:lnTo>
                  <a:lnTo>
                    <a:pt x="705141" y="5542981"/>
                  </a:lnTo>
                  <a:lnTo>
                    <a:pt x="681968" y="5492254"/>
                  </a:lnTo>
                  <a:lnTo>
                    <a:pt x="660003" y="5397988"/>
                  </a:lnTo>
                  <a:lnTo>
                    <a:pt x="637063" y="5346567"/>
                  </a:lnTo>
                  <a:lnTo>
                    <a:pt x="615424" y="5251329"/>
                  </a:lnTo>
                  <a:lnTo>
                    <a:pt x="592638" y="5199447"/>
                  </a:lnTo>
                  <a:lnTo>
                    <a:pt x="560684" y="5055086"/>
                  </a:lnTo>
                  <a:lnTo>
                    <a:pt x="538078" y="5002670"/>
                  </a:lnTo>
                  <a:lnTo>
                    <a:pt x="496199" y="4808019"/>
                  </a:lnTo>
                  <a:lnTo>
                    <a:pt x="473775" y="4755062"/>
                  </a:lnTo>
                  <a:lnTo>
                    <a:pt x="412047" y="4459835"/>
                  </a:lnTo>
                  <a:lnTo>
                    <a:pt x="389796" y="4406359"/>
                  </a:lnTo>
                  <a:lnTo>
                    <a:pt x="135454" y="3167728"/>
                  </a:lnTo>
                  <a:lnTo>
                    <a:pt x="137492" y="3121712"/>
                  </a:lnTo>
                  <a:lnTo>
                    <a:pt x="97771" y="2920629"/>
                  </a:lnTo>
                  <a:lnTo>
                    <a:pt x="99957" y="2874172"/>
                  </a:lnTo>
                  <a:lnTo>
                    <a:pt x="70581" y="2722124"/>
                  </a:lnTo>
                  <a:lnTo>
                    <a:pt x="72894" y="2675287"/>
                  </a:lnTo>
                  <a:lnTo>
                    <a:pt x="53539" y="2573238"/>
                  </a:lnTo>
                  <a:lnTo>
                    <a:pt x="55953" y="2526100"/>
                  </a:lnTo>
                  <a:lnTo>
                    <a:pt x="46361" y="2474820"/>
                  </a:lnTo>
                  <a:lnTo>
                    <a:pt x="48845" y="2427473"/>
                  </a:lnTo>
                  <a:lnTo>
                    <a:pt x="29840" y="2324382"/>
                  </a:lnTo>
                  <a:lnTo>
                    <a:pt x="32432" y="2276712"/>
                  </a:lnTo>
                  <a:lnTo>
                    <a:pt x="23022" y="2224892"/>
                  </a:lnTo>
                  <a:lnTo>
                    <a:pt x="25690" y="2176997"/>
                  </a:lnTo>
                  <a:lnTo>
                    <a:pt x="16300" y="2125114"/>
                  </a:lnTo>
                  <a:lnTo>
                    <a:pt x="18999" y="2077128"/>
                  </a:lnTo>
                  <a:lnTo>
                    <a:pt x="9702" y="2024967"/>
                  </a:lnTo>
                  <a:lnTo>
                    <a:pt x="15325" y="1928322"/>
                  </a:lnTo>
                  <a:lnTo>
                    <a:pt x="6161" y="1875767"/>
                  </a:lnTo>
                  <a:lnTo>
                    <a:pt x="9080" y="1827124"/>
                  </a:lnTo>
                  <a:lnTo>
                    <a:pt x="0" y="1774320"/>
                  </a:lnTo>
                  <a:lnTo>
                    <a:pt x="9119" y="1627310"/>
                  </a:lnTo>
                  <a:lnTo>
                    <a:pt x="194" y="1574041"/>
                  </a:lnTo>
                  <a:lnTo>
                    <a:pt x="16306" y="1326304"/>
                  </a:lnTo>
                  <a:lnTo>
                    <a:pt x="7587" y="1272421"/>
                  </a:lnTo>
                  <a:lnTo>
                    <a:pt x="24643" y="1021867"/>
                  </a:lnTo>
                  <a:lnTo>
                    <a:pt x="40178" y="975547"/>
                  </a:lnTo>
                  <a:lnTo>
                    <a:pt x="58012" y="722676"/>
                  </a:lnTo>
                  <a:lnTo>
                    <a:pt x="73685" y="675944"/>
                  </a:lnTo>
                  <a:lnTo>
                    <a:pt x="81009" y="574227"/>
                  </a:lnTo>
                  <a:lnTo>
                    <a:pt x="96739" y="527325"/>
                  </a:lnTo>
                  <a:lnTo>
                    <a:pt x="100446" y="476335"/>
                  </a:lnTo>
                  <a:lnTo>
                    <a:pt x="116209" y="429334"/>
                  </a:lnTo>
                  <a:lnTo>
                    <a:pt x="123698" y="327124"/>
                  </a:lnTo>
                  <a:lnTo>
                    <a:pt x="155323" y="232832"/>
                  </a:lnTo>
                  <a:lnTo>
                    <a:pt x="159112" y="181595"/>
                  </a:lnTo>
                  <a:lnTo>
                    <a:pt x="174952" y="134365"/>
                  </a:lnTo>
                  <a:lnTo>
                    <a:pt x="178761" y="83068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18873" y="0"/>
              <a:ext cx="1969135" cy="1960880"/>
            </a:xfrm>
            <a:custGeom>
              <a:avLst/>
              <a:gdLst/>
              <a:ahLst/>
              <a:cxnLst/>
              <a:rect l="l" t="t" r="r" b="b"/>
              <a:pathLst>
                <a:path w="1969134" h="1960880">
                  <a:moveTo>
                    <a:pt x="1914925" y="1553231"/>
                  </a:moveTo>
                  <a:lnTo>
                    <a:pt x="1887471" y="1596315"/>
                  </a:lnTo>
                  <a:lnTo>
                    <a:pt x="1858050" y="1638137"/>
                  </a:lnTo>
                  <a:lnTo>
                    <a:pt x="1826614" y="1678597"/>
                  </a:lnTo>
                  <a:lnTo>
                    <a:pt x="1793116" y="1717592"/>
                  </a:lnTo>
                  <a:lnTo>
                    <a:pt x="1759745" y="1752381"/>
                  </a:lnTo>
                  <a:lnTo>
                    <a:pt x="1724661" y="1785154"/>
                  </a:lnTo>
                  <a:lnTo>
                    <a:pt x="1687954" y="1815723"/>
                  </a:lnTo>
                  <a:lnTo>
                    <a:pt x="1649717" y="1843901"/>
                  </a:lnTo>
                  <a:lnTo>
                    <a:pt x="1610041" y="1869499"/>
                  </a:lnTo>
                  <a:lnTo>
                    <a:pt x="1569017" y="1892330"/>
                  </a:lnTo>
                  <a:lnTo>
                    <a:pt x="1526736" y="1912205"/>
                  </a:lnTo>
                  <a:lnTo>
                    <a:pt x="1483289" y="1928938"/>
                  </a:lnTo>
                  <a:lnTo>
                    <a:pt x="1438768" y="1942339"/>
                  </a:lnTo>
                  <a:lnTo>
                    <a:pt x="1393264" y="1952221"/>
                  </a:lnTo>
                  <a:lnTo>
                    <a:pt x="1346868" y="1958397"/>
                  </a:lnTo>
                  <a:lnTo>
                    <a:pt x="1299672" y="1960678"/>
                  </a:lnTo>
                  <a:lnTo>
                    <a:pt x="1251767" y="1958877"/>
                  </a:lnTo>
                  <a:lnTo>
                    <a:pt x="1203244" y="1952805"/>
                  </a:lnTo>
                  <a:lnTo>
                    <a:pt x="1152887" y="1942173"/>
                  </a:lnTo>
                  <a:lnTo>
                    <a:pt x="1104078" y="1927919"/>
                  </a:lnTo>
                  <a:lnTo>
                    <a:pt x="1056814" y="1910270"/>
                  </a:lnTo>
                  <a:lnTo>
                    <a:pt x="1011092" y="1889450"/>
                  </a:lnTo>
                  <a:lnTo>
                    <a:pt x="966910" y="1865686"/>
                  </a:lnTo>
                  <a:lnTo>
                    <a:pt x="924265" y="1839202"/>
                  </a:lnTo>
                  <a:lnTo>
                    <a:pt x="883155" y="1810224"/>
                  </a:lnTo>
                  <a:lnTo>
                    <a:pt x="843577" y="1778977"/>
                  </a:lnTo>
                  <a:lnTo>
                    <a:pt x="805530" y="1745688"/>
                  </a:lnTo>
                  <a:lnTo>
                    <a:pt x="769009" y="1710580"/>
                  </a:lnTo>
                  <a:lnTo>
                    <a:pt x="734014" y="1673881"/>
                  </a:lnTo>
                  <a:lnTo>
                    <a:pt x="700541" y="1635814"/>
                  </a:lnTo>
                  <a:lnTo>
                    <a:pt x="668589" y="1596606"/>
                  </a:lnTo>
                  <a:lnTo>
                    <a:pt x="638154" y="1556482"/>
                  </a:lnTo>
                  <a:lnTo>
                    <a:pt x="609308" y="1516093"/>
                  </a:lnTo>
                  <a:lnTo>
                    <a:pt x="581449" y="1475101"/>
                  </a:lnTo>
                  <a:lnTo>
                    <a:pt x="554435" y="1433595"/>
                  </a:lnTo>
                  <a:lnTo>
                    <a:pt x="528122" y="1391665"/>
                  </a:lnTo>
                  <a:lnTo>
                    <a:pt x="502368" y="1349398"/>
                  </a:lnTo>
                  <a:lnTo>
                    <a:pt x="477031" y="1306884"/>
                  </a:lnTo>
                  <a:lnTo>
                    <a:pt x="451967" y="1264211"/>
                  </a:lnTo>
                  <a:lnTo>
                    <a:pt x="402090" y="1178745"/>
                  </a:lnTo>
                  <a:lnTo>
                    <a:pt x="376991" y="1136129"/>
                  </a:lnTo>
                  <a:lnTo>
                    <a:pt x="351595" y="1093710"/>
                  </a:lnTo>
                  <a:lnTo>
                    <a:pt x="325759" y="1051576"/>
                  </a:lnTo>
                  <a:lnTo>
                    <a:pt x="299342" y="1009816"/>
                  </a:lnTo>
                  <a:lnTo>
                    <a:pt x="272199" y="968519"/>
                  </a:lnTo>
                  <a:lnTo>
                    <a:pt x="244188" y="927774"/>
                  </a:lnTo>
                  <a:lnTo>
                    <a:pt x="215168" y="887669"/>
                  </a:lnTo>
                  <a:lnTo>
                    <a:pt x="185417" y="847613"/>
                  </a:lnTo>
                  <a:lnTo>
                    <a:pt x="156011" y="807330"/>
                  </a:lnTo>
                  <a:lnTo>
                    <a:pt x="127564" y="766486"/>
                  </a:lnTo>
                  <a:lnTo>
                    <a:pt x="100690" y="724745"/>
                  </a:lnTo>
                  <a:lnTo>
                    <a:pt x="76004" y="681773"/>
                  </a:lnTo>
                  <a:lnTo>
                    <a:pt x="54121" y="637237"/>
                  </a:lnTo>
                  <a:lnTo>
                    <a:pt x="35655" y="590801"/>
                  </a:lnTo>
                  <a:lnTo>
                    <a:pt x="20510" y="541187"/>
                  </a:lnTo>
                  <a:lnTo>
                    <a:pt x="9536" y="490296"/>
                  </a:lnTo>
                  <a:lnTo>
                    <a:pt x="2708" y="438545"/>
                  </a:lnTo>
                  <a:lnTo>
                    <a:pt x="0" y="386353"/>
                  </a:lnTo>
                  <a:lnTo>
                    <a:pt x="1385" y="334139"/>
                  </a:lnTo>
                  <a:lnTo>
                    <a:pt x="6839" y="282320"/>
                  </a:lnTo>
                  <a:lnTo>
                    <a:pt x="15835" y="231736"/>
                  </a:lnTo>
                  <a:lnTo>
                    <a:pt x="28592" y="181947"/>
                  </a:lnTo>
                  <a:lnTo>
                    <a:pt x="45081" y="133277"/>
                  </a:lnTo>
                  <a:lnTo>
                    <a:pt x="65273" y="86048"/>
                  </a:lnTo>
                  <a:lnTo>
                    <a:pt x="89139" y="40585"/>
                  </a:lnTo>
                  <a:lnTo>
                    <a:pt x="114880" y="0"/>
                  </a:lnTo>
                  <a:lnTo>
                    <a:pt x="1969125" y="0"/>
                  </a:lnTo>
                  <a:lnTo>
                    <a:pt x="1969125" y="1453058"/>
                  </a:lnTo>
                  <a:lnTo>
                    <a:pt x="1964113" y="1463681"/>
                  </a:lnTo>
                  <a:lnTo>
                    <a:pt x="1940456" y="1508986"/>
                  </a:lnTo>
                  <a:lnTo>
                    <a:pt x="1914925" y="1553231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439545" cy="1960880"/>
          </a:xfrm>
          <a:custGeom>
            <a:avLst/>
            <a:gdLst/>
            <a:ahLst/>
            <a:cxnLst/>
            <a:rect l="l" t="t" r="r" b="b"/>
            <a:pathLst>
              <a:path w="1439545" h="1960880">
                <a:moveTo>
                  <a:pt x="1220749" y="1553231"/>
                </a:moveTo>
                <a:lnTo>
                  <a:pt x="1193296" y="1596315"/>
                </a:lnTo>
                <a:lnTo>
                  <a:pt x="1163875" y="1638137"/>
                </a:lnTo>
                <a:lnTo>
                  <a:pt x="1132438" y="1678596"/>
                </a:lnTo>
                <a:lnTo>
                  <a:pt x="1098940" y="1717592"/>
                </a:lnTo>
                <a:lnTo>
                  <a:pt x="1065569" y="1752381"/>
                </a:lnTo>
                <a:lnTo>
                  <a:pt x="1030485" y="1785154"/>
                </a:lnTo>
                <a:lnTo>
                  <a:pt x="993779" y="1815723"/>
                </a:lnTo>
                <a:lnTo>
                  <a:pt x="955542" y="1843901"/>
                </a:lnTo>
                <a:lnTo>
                  <a:pt x="915866" y="1869499"/>
                </a:lnTo>
                <a:lnTo>
                  <a:pt x="874841" y="1892330"/>
                </a:lnTo>
                <a:lnTo>
                  <a:pt x="832560" y="1912205"/>
                </a:lnTo>
                <a:lnTo>
                  <a:pt x="789113" y="1928937"/>
                </a:lnTo>
                <a:lnTo>
                  <a:pt x="744592" y="1942339"/>
                </a:lnTo>
                <a:lnTo>
                  <a:pt x="699088" y="1952221"/>
                </a:lnTo>
                <a:lnTo>
                  <a:pt x="652693" y="1958397"/>
                </a:lnTo>
                <a:lnTo>
                  <a:pt x="605497" y="1960678"/>
                </a:lnTo>
                <a:lnTo>
                  <a:pt x="557592" y="1958876"/>
                </a:lnTo>
                <a:lnTo>
                  <a:pt x="509069" y="1952805"/>
                </a:lnTo>
                <a:lnTo>
                  <a:pt x="458712" y="1942172"/>
                </a:lnTo>
                <a:lnTo>
                  <a:pt x="409903" y="1927919"/>
                </a:lnTo>
                <a:lnTo>
                  <a:pt x="362638" y="1910270"/>
                </a:lnTo>
                <a:lnTo>
                  <a:pt x="316916" y="1889450"/>
                </a:lnTo>
                <a:lnTo>
                  <a:pt x="272734" y="1865686"/>
                </a:lnTo>
                <a:lnTo>
                  <a:pt x="230089" y="1839202"/>
                </a:lnTo>
                <a:lnTo>
                  <a:pt x="188979" y="1810224"/>
                </a:lnTo>
                <a:lnTo>
                  <a:pt x="149402" y="1778977"/>
                </a:lnTo>
                <a:lnTo>
                  <a:pt x="111354" y="1745688"/>
                </a:lnTo>
                <a:lnTo>
                  <a:pt x="74834" y="1710580"/>
                </a:lnTo>
                <a:lnTo>
                  <a:pt x="39839" y="1673880"/>
                </a:lnTo>
                <a:lnTo>
                  <a:pt x="6366" y="1635814"/>
                </a:lnTo>
                <a:lnTo>
                  <a:pt x="0" y="1628002"/>
                </a:lnTo>
                <a:lnTo>
                  <a:pt x="0" y="0"/>
                </a:lnTo>
                <a:lnTo>
                  <a:pt x="1365688" y="0"/>
                </a:lnTo>
                <a:lnTo>
                  <a:pt x="1378221" y="27366"/>
                </a:lnTo>
                <a:lnTo>
                  <a:pt x="1394696" y="72653"/>
                </a:lnTo>
                <a:lnTo>
                  <a:pt x="1407826" y="119044"/>
                </a:lnTo>
                <a:lnTo>
                  <a:pt x="1417941" y="166362"/>
                </a:lnTo>
                <a:lnTo>
                  <a:pt x="1425375" y="214432"/>
                </a:lnTo>
                <a:lnTo>
                  <a:pt x="1430460" y="263076"/>
                </a:lnTo>
                <a:lnTo>
                  <a:pt x="1434258" y="317114"/>
                </a:lnTo>
                <a:lnTo>
                  <a:pt x="1436816" y="371317"/>
                </a:lnTo>
                <a:lnTo>
                  <a:pt x="1438322" y="425632"/>
                </a:lnTo>
                <a:lnTo>
                  <a:pt x="1438961" y="480011"/>
                </a:lnTo>
                <a:lnTo>
                  <a:pt x="1438922" y="534401"/>
                </a:lnTo>
                <a:lnTo>
                  <a:pt x="1437555" y="643014"/>
                </a:lnTo>
                <a:lnTo>
                  <a:pt x="1436343" y="690981"/>
                </a:lnTo>
                <a:lnTo>
                  <a:pt x="1434526" y="738923"/>
                </a:lnTo>
                <a:lnTo>
                  <a:pt x="1432020" y="786820"/>
                </a:lnTo>
                <a:lnTo>
                  <a:pt x="1428739" y="834652"/>
                </a:lnTo>
                <a:lnTo>
                  <a:pt x="1424597" y="882399"/>
                </a:lnTo>
                <a:lnTo>
                  <a:pt x="1419510" y="930041"/>
                </a:lnTo>
                <a:lnTo>
                  <a:pt x="1413390" y="977558"/>
                </a:lnTo>
                <a:lnTo>
                  <a:pt x="1406154" y="1024931"/>
                </a:lnTo>
                <a:lnTo>
                  <a:pt x="1397277" y="1075224"/>
                </a:lnTo>
                <a:lnTo>
                  <a:pt x="1386944" y="1125367"/>
                </a:lnTo>
                <a:lnTo>
                  <a:pt x="1375108" y="1175259"/>
                </a:lnTo>
                <a:lnTo>
                  <a:pt x="1361724" y="1224799"/>
                </a:lnTo>
                <a:lnTo>
                  <a:pt x="1346744" y="1273886"/>
                </a:lnTo>
                <a:lnTo>
                  <a:pt x="1330122" y="1322419"/>
                </a:lnTo>
                <a:lnTo>
                  <a:pt x="1311811" y="1370296"/>
                </a:lnTo>
                <a:lnTo>
                  <a:pt x="1291765" y="1417417"/>
                </a:lnTo>
                <a:lnTo>
                  <a:pt x="1269937" y="1463681"/>
                </a:lnTo>
                <a:lnTo>
                  <a:pt x="1246281" y="1508985"/>
                </a:lnTo>
                <a:lnTo>
                  <a:pt x="1220749" y="1553231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329172"/>
            <a:ext cx="752475" cy="1181100"/>
          </a:xfrm>
          <a:custGeom>
            <a:avLst/>
            <a:gdLst/>
            <a:ahLst/>
            <a:cxnLst/>
            <a:rect l="l" t="t" r="r" b="b"/>
            <a:pathLst>
              <a:path w="752475" h="1181100">
                <a:moveTo>
                  <a:pt x="161734" y="1181099"/>
                </a:moveTo>
                <a:lnTo>
                  <a:pt x="113290" y="1179142"/>
                </a:lnTo>
                <a:lnTo>
                  <a:pt x="65934" y="1173370"/>
                </a:lnTo>
                <a:lnTo>
                  <a:pt x="19808" y="1163936"/>
                </a:lnTo>
                <a:lnTo>
                  <a:pt x="0" y="1158206"/>
                </a:lnTo>
                <a:lnTo>
                  <a:pt x="0" y="22893"/>
                </a:lnTo>
                <a:lnTo>
                  <a:pt x="19808" y="17162"/>
                </a:lnTo>
                <a:lnTo>
                  <a:pt x="65934" y="7729"/>
                </a:lnTo>
                <a:lnTo>
                  <a:pt x="113290" y="1957"/>
                </a:lnTo>
                <a:lnTo>
                  <a:pt x="161724" y="0"/>
                </a:lnTo>
                <a:lnTo>
                  <a:pt x="210159" y="1957"/>
                </a:lnTo>
                <a:lnTo>
                  <a:pt x="257515" y="7729"/>
                </a:lnTo>
                <a:lnTo>
                  <a:pt x="303640" y="17162"/>
                </a:lnTo>
                <a:lnTo>
                  <a:pt x="348384" y="30106"/>
                </a:lnTo>
                <a:lnTo>
                  <a:pt x="391593" y="46408"/>
                </a:lnTo>
                <a:lnTo>
                  <a:pt x="433116" y="65916"/>
                </a:lnTo>
                <a:lnTo>
                  <a:pt x="472801" y="88477"/>
                </a:lnTo>
                <a:lnTo>
                  <a:pt x="510496" y="113941"/>
                </a:lnTo>
                <a:lnTo>
                  <a:pt x="546048" y="142155"/>
                </a:lnTo>
                <a:lnTo>
                  <a:pt x="579306" y="172968"/>
                </a:lnTo>
                <a:lnTo>
                  <a:pt x="610118" y="206226"/>
                </a:lnTo>
                <a:lnTo>
                  <a:pt x="638332" y="241778"/>
                </a:lnTo>
                <a:lnTo>
                  <a:pt x="663796" y="279473"/>
                </a:lnTo>
                <a:lnTo>
                  <a:pt x="686358" y="319158"/>
                </a:lnTo>
                <a:lnTo>
                  <a:pt x="705866" y="360681"/>
                </a:lnTo>
                <a:lnTo>
                  <a:pt x="722168" y="403890"/>
                </a:lnTo>
                <a:lnTo>
                  <a:pt x="735111" y="448633"/>
                </a:lnTo>
                <a:lnTo>
                  <a:pt x="744545" y="494759"/>
                </a:lnTo>
                <a:lnTo>
                  <a:pt x="750317" y="542115"/>
                </a:lnTo>
                <a:lnTo>
                  <a:pt x="752274" y="590549"/>
                </a:lnTo>
                <a:lnTo>
                  <a:pt x="750317" y="638984"/>
                </a:lnTo>
                <a:lnTo>
                  <a:pt x="744545" y="686340"/>
                </a:lnTo>
                <a:lnTo>
                  <a:pt x="735111" y="732465"/>
                </a:lnTo>
                <a:lnTo>
                  <a:pt x="722168" y="777209"/>
                </a:lnTo>
                <a:lnTo>
                  <a:pt x="705866" y="820418"/>
                </a:lnTo>
                <a:lnTo>
                  <a:pt x="686358" y="861941"/>
                </a:lnTo>
                <a:lnTo>
                  <a:pt x="663796" y="901626"/>
                </a:lnTo>
                <a:lnTo>
                  <a:pt x="638332" y="939321"/>
                </a:lnTo>
                <a:lnTo>
                  <a:pt x="610118" y="974873"/>
                </a:lnTo>
                <a:lnTo>
                  <a:pt x="579306" y="1008131"/>
                </a:lnTo>
                <a:lnTo>
                  <a:pt x="546048" y="1038943"/>
                </a:lnTo>
                <a:lnTo>
                  <a:pt x="510496" y="1067157"/>
                </a:lnTo>
                <a:lnTo>
                  <a:pt x="472801" y="1092621"/>
                </a:lnTo>
                <a:lnTo>
                  <a:pt x="433116" y="1115183"/>
                </a:lnTo>
                <a:lnTo>
                  <a:pt x="391593" y="1134691"/>
                </a:lnTo>
                <a:lnTo>
                  <a:pt x="348384" y="1150993"/>
                </a:lnTo>
                <a:lnTo>
                  <a:pt x="303640" y="1163936"/>
                </a:lnTo>
                <a:lnTo>
                  <a:pt x="257515" y="1173370"/>
                </a:lnTo>
                <a:lnTo>
                  <a:pt x="210159" y="1179142"/>
                </a:lnTo>
                <a:lnTo>
                  <a:pt x="161734" y="1181099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38704" y="2225793"/>
            <a:ext cx="749300" cy="749300"/>
          </a:xfrm>
          <a:custGeom>
            <a:avLst/>
            <a:gdLst/>
            <a:ahLst/>
            <a:cxnLst/>
            <a:rect l="l" t="t" r="r" b="b"/>
            <a:pathLst>
              <a:path w="749300" h="749300">
                <a:moveTo>
                  <a:pt x="374647" y="749296"/>
                </a:moveTo>
                <a:lnTo>
                  <a:pt x="327652" y="746376"/>
                </a:lnTo>
                <a:lnTo>
                  <a:pt x="282399" y="737853"/>
                </a:lnTo>
                <a:lnTo>
                  <a:pt x="239239" y="724077"/>
                </a:lnTo>
                <a:lnTo>
                  <a:pt x="198523" y="705400"/>
                </a:lnTo>
                <a:lnTo>
                  <a:pt x="160603" y="682171"/>
                </a:lnTo>
                <a:lnTo>
                  <a:pt x="125828" y="654743"/>
                </a:lnTo>
                <a:lnTo>
                  <a:pt x="94552" y="623466"/>
                </a:lnTo>
                <a:lnTo>
                  <a:pt x="67124" y="588692"/>
                </a:lnTo>
                <a:lnTo>
                  <a:pt x="43895" y="550771"/>
                </a:lnTo>
                <a:lnTo>
                  <a:pt x="25217" y="510056"/>
                </a:lnTo>
                <a:lnTo>
                  <a:pt x="11441" y="466896"/>
                </a:lnTo>
                <a:lnTo>
                  <a:pt x="2918" y="421642"/>
                </a:lnTo>
                <a:lnTo>
                  <a:pt x="0" y="374651"/>
                </a:lnTo>
                <a:lnTo>
                  <a:pt x="2918" y="327652"/>
                </a:lnTo>
                <a:lnTo>
                  <a:pt x="11441" y="282399"/>
                </a:lnTo>
                <a:lnTo>
                  <a:pt x="25217" y="239239"/>
                </a:lnTo>
                <a:lnTo>
                  <a:pt x="43895" y="198523"/>
                </a:lnTo>
                <a:lnTo>
                  <a:pt x="67124" y="160603"/>
                </a:lnTo>
                <a:lnTo>
                  <a:pt x="94552" y="125829"/>
                </a:lnTo>
                <a:lnTo>
                  <a:pt x="125828" y="94552"/>
                </a:lnTo>
                <a:lnTo>
                  <a:pt x="160603" y="67124"/>
                </a:lnTo>
                <a:lnTo>
                  <a:pt x="198523" y="43895"/>
                </a:lnTo>
                <a:lnTo>
                  <a:pt x="239239" y="25217"/>
                </a:lnTo>
                <a:lnTo>
                  <a:pt x="282399" y="11441"/>
                </a:lnTo>
                <a:lnTo>
                  <a:pt x="327652" y="2918"/>
                </a:lnTo>
                <a:lnTo>
                  <a:pt x="374644" y="0"/>
                </a:lnTo>
                <a:lnTo>
                  <a:pt x="421642" y="2918"/>
                </a:lnTo>
                <a:lnTo>
                  <a:pt x="466896" y="11441"/>
                </a:lnTo>
                <a:lnTo>
                  <a:pt x="510056" y="25217"/>
                </a:lnTo>
                <a:lnTo>
                  <a:pt x="550771" y="43895"/>
                </a:lnTo>
                <a:lnTo>
                  <a:pt x="588692" y="67124"/>
                </a:lnTo>
                <a:lnTo>
                  <a:pt x="623466" y="94552"/>
                </a:lnTo>
                <a:lnTo>
                  <a:pt x="654743" y="125829"/>
                </a:lnTo>
                <a:lnTo>
                  <a:pt x="682171" y="160603"/>
                </a:lnTo>
                <a:lnTo>
                  <a:pt x="705399" y="198523"/>
                </a:lnTo>
                <a:lnTo>
                  <a:pt x="724077" y="239239"/>
                </a:lnTo>
                <a:lnTo>
                  <a:pt x="737853" y="282399"/>
                </a:lnTo>
                <a:lnTo>
                  <a:pt x="746376" y="327652"/>
                </a:lnTo>
                <a:lnTo>
                  <a:pt x="749295" y="374644"/>
                </a:lnTo>
                <a:lnTo>
                  <a:pt x="746376" y="421642"/>
                </a:lnTo>
                <a:lnTo>
                  <a:pt x="737853" y="466896"/>
                </a:lnTo>
                <a:lnTo>
                  <a:pt x="724077" y="510056"/>
                </a:lnTo>
                <a:lnTo>
                  <a:pt x="705399" y="550771"/>
                </a:lnTo>
                <a:lnTo>
                  <a:pt x="682171" y="588692"/>
                </a:lnTo>
                <a:lnTo>
                  <a:pt x="654743" y="623466"/>
                </a:lnTo>
                <a:lnTo>
                  <a:pt x="623466" y="654743"/>
                </a:lnTo>
                <a:lnTo>
                  <a:pt x="588692" y="682171"/>
                </a:lnTo>
                <a:lnTo>
                  <a:pt x="550771" y="705400"/>
                </a:lnTo>
                <a:lnTo>
                  <a:pt x="510056" y="724077"/>
                </a:lnTo>
                <a:lnTo>
                  <a:pt x="466896" y="737853"/>
                </a:lnTo>
                <a:lnTo>
                  <a:pt x="421642" y="746376"/>
                </a:lnTo>
                <a:lnTo>
                  <a:pt x="374647" y="749296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70"/>
              <a:t>THANK</a:t>
            </a:r>
            <a:r>
              <a:rPr dirty="0" spc="1160"/>
              <a:t> </a:t>
            </a:r>
            <a:r>
              <a:rPr dirty="0" spc="635"/>
              <a:t>YOU!</a:t>
            </a:r>
          </a:p>
        </p:txBody>
      </p:sp>
      <p:sp>
        <p:nvSpPr>
          <p:cNvPr id="10" name="object 10"/>
          <p:cNvSpPr/>
          <p:nvPr/>
        </p:nvSpPr>
        <p:spPr>
          <a:xfrm>
            <a:off x="14547935" y="4803964"/>
            <a:ext cx="3740150" cy="5483225"/>
          </a:xfrm>
          <a:custGeom>
            <a:avLst/>
            <a:gdLst/>
            <a:ahLst/>
            <a:cxnLst/>
            <a:rect l="l" t="t" r="r" b="b"/>
            <a:pathLst>
              <a:path w="3740150" h="5483225">
                <a:moveTo>
                  <a:pt x="306180" y="2389609"/>
                </a:moveTo>
                <a:lnTo>
                  <a:pt x="339323" y="2295285"/>
                </a:lnTo>
                <a:lnTo>
                  <a:pt x="356602" y="2248367"/>
                </a:lnTo>
                <a:lnTo>
                  <a:pt x="374356" y="2201618"/>
                </a:lnTo>
                <a:lnTo>
                  <a:pt x="392589" y="2155040"/>
                </a:lnTo>
                <a:lnTo>
                  <a:pt x="411304" y="2108639"/>
                </a:lnTo>
                <a:lnTo>
                  <a:pt x="430504" y="2062419"/>
                </a:lnTo>
                <a:lnTo>
                  <a:pt x="450194" y="2016383"/>
                </a:lnTo>
                <a:lnTo>
                  <a:pt x="470375" y="1970537"/>
                </a:lnTo>
                <a:lnTo>
                  <a:pt x="491051" y="1924883"/>
                </a:lnTo>
                <a:lnTo>
                  <a:pt x="512226" y="1879427"/>
                </a:lnTo>
                <a:lnTo>
                  <a:pt x="533902" y="1834173"/>
                </a:lnTo>
                <a:lnTo>
                  <a:pt x="556084" y="1789125"/>
                </a:lnTo>
                <a:lnTo>
                  <a:pt x="578774" y="1744286"/>
                </a:lnTo>
                <a:lnTo>
                  <a:pt x="601975" y="1699662"/>
                </a:lnTo>
                <a:lnTo>
                  <a:pt x="625691" y="1655256"/>
                </a:lnTo>
                <a:lnTo>
                  <a:pt x="649925" y="1611073"/>
                </a:lnTo>
                <a:lnTo>
                  <a:pt x="674194" y="1568331"/>
                </a:lnTo>
                <a:lnTo>
                  <a:pt x="698970" y="1525921"/>
                </a:lnTo>
                <a:lnTo>
                  <a:pt x="724249" y="1483854"/>
                </a:lnTo>
                <a:lnTo>
                  <a:pt x="750030" y="1442142"/>
                </a:lnTo>
                <a:lnTo>
                  <a:pt x="776310" y="1400794"/>
                </a:lnTo>
                <a:lnTo>
                  <a:pt x="803087" y="1359822"/>
                </a:lnTo>
                <a:lnTo>
                  <a:pt x="830358" y="1319237"/>
                </a:lnTo>
                <a:lnTo>
                  <a:pt x="858121" y="1279050"/>
                </a:lnTo>
                <a:lnTo>
                  <a:pt x="886372" y="1239272"/>
                </a:lnTo>
                <a:lnTo>
                  <a:pt x="915111" y="1199913"/>
                </a:lnTo>
                <a:lnTo>
                  <a:pt x="944333" y="1160984"/>
                </a:lnTo>
                <a:lnTo>
                  <a:pt x="974037" y="1122497"/>
                </a:lnTo>
                <a:lnTo>
                  <a:pt x="1004221" y="1084463"/>
                </a:lnTo>
                <a:lnTo>
                  <a:pt x="1034881" y="1046892"/>
                </a:lnTo>
                <a:lnTo>
                  <a:pt x="1066015" y="1009794"/>
                </a:lnTo>
                <a:lnTo>
                  <a:pt x="1097621" y="973183"/>
                </a:lnTo>
                <a:lnTo>
                  <a:pt x="1129697" y="937067"/>
                </a:lnTo>
                <a:lnTo>
                  <a:pt x="1162239" y="901458"/>
                </a:lnTo>
                <a:lnTo>
                  <a:pt x="1195245" y="866367"/>
                </a:lnTo>
                <a:lnTo>
                  <a:pt x="1228713" y="831805"/>
                </a:lnTo>
                <a:lnTo>
                  <a:pt x="1262641" y="797782"/>
                </a:lnTo>
                <a:lnTo>
                  <a:pt x="1297025" y="764310"/>
                </a:lnTo>
                <a:lnTo>
                  <a:pt x="1331864" y="731400"/>
                </a:lnTo>
                <a:lnTo>
                  <a:pt x="1367154" y="699062"/>
                </a:lnTo>
                <a:lnTo>
                  <a:pt x="1402894" y="667308"/>
                </a:lnTo>
                <a:lnTo>
                  <a:pt x="1439081" y="636148"/>
                </a:lnTo>
                <a:lnTo>
                  <a:pt x="1475712" y="605593"/>
                </a:lnTo>
                <a:lnTo>
                  <a:pt x="1512785" y="575655"/>
                </a:lnTo>
                <a:lnTo>
                  <a:pt x="1550297" y="546343"/>
                </a:lnTo>
                <a:lnTo>
                  <a:pt x="1588247" y="517670"/>
                </a:lnTo>
                <a:lnTo>
                  <a:pt x="1626630" y="489646"/>
                </a:lnTo>
                <a:lnTo>
                  <a:pt x="1665446" y="462281"/>
                </a:lnTo>
                <a:lnTo>
                  <a:pt x="1704691" y="435587"/>
                </a:lnTo>
                <a:lnTo>
                  <a:pt x="1744363" y="409575"/>
                </a:lnTo>
                <a:lnTo>
                  <a:pt x="1784460" y="384256"/>
                </a:lnTo>
                <a:lnTo>
                  <a:pt x="1824978" y="359640"/>
                </a:lnTo>
                <a:lnTo>
                  <a:pt x="1865916" y="335738"/>
                </a:lnTo>
                <a:lnTo>
                  <a:pt x="1907272" y="312562"/>
                </a:lnTo>
                <a:lnTo>
                  <a:pt x="1949041" y="290123"/>
                </a:lnTo>
                <a:lnTo>
                  <a:pt x="1991223" y="268430"/>
                </a:lnTo>
                <a:lnTo>
                  <a:pt x="2033814" y="247496"/>
                </a:lnTo>
                <a:lnTo>
                  <a:pt x="2076813" y="227331"/>
                </a:lnTo>
                <a:lnTo>
                  <a:pt x="2120216" y="207946"/>
                </a:lnTo>
                <a:lnTo>
                  <a:pt x="2164021" y="189351"/>
                </a:lnTo>
                <a:lnTo>
                  <a:pt x="2208225" y="171559"/>
                </a:lnTo>
                <a:lnTo>
                  <a:pt x="2252827" y="154579"/>
                </a:lnTo>
                <a:lnTo>
                  <a:pt x="2297823" y="138423"/>
                </a:lnTo>
                <a:lnTo>
                  <a:pt x="2343212" y="123102"/>
                </a:lnTo>
                <a:lnTo>
                  <a:pt x="2388990" y="108626"/>
                </a:lnTo>
                <a:lnTo>
                  <a:pt x="2435156" y="95007"/>
                </a:lnTo>
                <a:lnTo>
                  <a:pt x="2481706" y="82255"/>
                </a:lnTo>
                <a:lnTo>
                  <a:pt x="2528638" y="70381"/>
                </a:lnTo>
                <a:lnTo>
                  <a:pt x="2575950" y="59396"/>
                </a:lnTo>
                <a:lnTo>
                  <a:pt x="2623639" y="49312"/>
                </a:lnTo>
                <a:lnTo>
                  <a:pt x="2671704" y="40139"/>
                </a:lnTo>
                <a:lnTo>
                  <a:pt x="2720140" y="31887"/>
                </a:lnTo>
                <a:lnTo>
                  <a:pt x="2768946" y="24569"/>
                </a:lnTo>
                <a:lnTo>
                  <a:pt x="2818119" y="18194"/>
                </a:lnTo>
                <a:lnTo>
                  <a:pt x="2867657" y="12775"/>
                </a:lnTo>
                <a:lnTo>
                  <a:pt x="2917558" y="8320"/>
                </a:lnTo>
                <a:lnTo>
                  <a:pt x="2967818" y="4843"/>
                </a:lnTo>
                <a:lnTo>
                  <a:pt x="3018138" y="2372"/>
                </a:lnTo>
                <a:lnTo>
                  <a:pt x="3068320" y="761"/>
                </a:lnTo>
                <a:lnTo>
                  <a:pt x="3118363" y="0"/>
                </a:lnTo>
                <a:lnTo>
                  <a:pt x="3168263" y="77"/>
                </a:lnTo>
                <a:lnTo>
                  <a:pt x="3218018" y="984"/>
                </a:lnTo>
                <a:lnTo>
                  <a:pt x="3267627" y="2709"/>
                </a:lnTo>
                <a:lnTo>
                  <a:pt x="3317087" y="5243"/>
                </a:lnTo>
                <a:lnTo>
                  <a:pt x="3366396" y="8575"/>
                </a:lnTo>
                <a:lnTo>
                  <a:pt x="3415551" y="12695"/>
                </a:lnTo>
                <a:lnTo>
                  <a:pt x="3464551" y="17592"/>
                </a:lnTo>
                <a:lnTo>
                  <a:pt x="3513392" y="23258"/>
                </a:lnTo>
                <a:lnTo>
                  <a:pt x="3562073" y="29680"/>
                </a:lnTo>
                <a:lnTo>
                  <a:pt x="3610592" y="36850"/>
                </a:lnTo>
                <a:lnTo>
                  <a:pt x="3658945" y="44757"/>
                </a:lnTo>
                <a:lnTo>
                  <a:pt x="3707132" y="53391"/>
                </a:lnTo>
                <a:lnTo>
                  <a:pt x="3740064" y="59803"/>
                </a:lnTo>
                <a:lnTo>
                  <a:pt x="3740064" y="5483034"/>
                </a:lnTo>
                <a:lnTo>
                  <a:pt x="74297" y="5483034"/>
                </a:lnTo>
                <a:lnTo>
                  <a:pt x="59415" y="5360931"/>
                </a:lnTo>
                <a:lnTo>
                  <a:pt x="43359" y="5211701"/>
                </a:lnTo>
                <a:lnTo>
                  <a:pt x="29708" y="5062227"/>
                </a:lnTo>
                <a:lnTo>
                  <a:pt x="22011" y="4962441"/>
                </a:lnTo>
                <a:lnTo>
                  <a:pt x="12379" y="4812796"/>
                </a:lnTo>
                <a:lnTo>
                  <a:pt x="7383" y="4712886"/>
                </a:lnTo>
                <a:lnTo>
                  <a:pt x="3637" y="4612809"/>
                </a:lnTo>
                <a:lnTo>
                  <a:pt x="1167" y="4512600"/>
                </a:lnTo>
                <a:lnTo>
                  <a:pt x="0" y="4412292"/>
                </a:lnTo>
                <a:lnTo>
                  <a:pt x="160" y="4311918"/>
                </a:lnTo>
                <a:lnTo>
                  <a:pt x="1675" y="4211513"/>
                </a:lnTo>
                <a:lnTo>
                  <a:pt x="4571" y="4111110"/>
                </a:lnTo>
                <a:lnTo>
                  <a:pt x="8873" y="4010741"/>
                </a:lnTo>
                <a:lnTo>
                  <a:pt x="14608" y="3910442"/>
                </a:lnTo>
                <a:lnTo>
                  <a:pt x="21802" y="3810245"/>
                </a:lnTo>
                <a:lnTo>
                  <a:pt x="25954" y="3760195"/>
                </a:lnTo>
                <a:lnTo>
                  <a:pt x="35386" y="3660214"/>
                </a:lnTo>
                <a:lnTo>
                  <a:pt x="46341" y="3560420"/>
                </a:lnTo>
                <a:lnTo>
                  <a:pt x="58846" y="3460845"/>
                </a:lnTo>
                <a:lnTo>
                  <a:pt x="72928" y="3361523"/>
                </a:lnTo>
                <a:lnTo>
                  <a:pt x="88611" y="3262488"/>
                </a:lnTo>
                <a:lnTo>
                  <a:pt x="105924" y="3163773"/>
                </a:lnTo>
                <a:lnTo>
                  <a:pt x="124891" y="3065412"/>
                </a:lnTo>
                <a:lnTo>
                  <a:pt x="145538" y="2967438"/>
                </a:lnTo>
                <a:lnTo>
                  <a:pt x="167893" y="2869886"/>
                </a:lnTo>
                <a:lnTo>
                  <a:pt x="191980" y="2772787"/>
                </a:lnTo>
                <a:lnTo>
                  <a:pt x="217826" y="2676177"/>
                </a:lnTo>
                <a:lnTo>
                  <a:pt x="245458" y="2580088"/>
                </a:lnTo>
                <a:lnTo>
                  <a:pt x="274900" y="2484554"/>
                </a:lnTo>
                <a:lnTo>
                  <a:pt x="306180" y="2389609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0" y="4724276"/>
            <a:ext cx="5015230" cy="5563235"/>
            <a:chOff x="0" y="4724276"/>
            <a:chExt cx="5015230" cy="5563235"/>
          </a:xfrm>
        </p:grpSpPr>
        <p:sp>
          <p:nvSpPr>
            <p:cNvPr id="12" name="object 12"/>
            <p:cNvSpPr/>
            <p:nvPr/>
          </p:nvSpPr>
          <p:spPr>
            <a:xfrm>
              <a:off x="0" y="4724276"/>
              <a:ext cx="5015230" cy="5563235"/>
            </a:xfrm>
            <a:custGeom>
              <a:avLst/>
              <a:gdLst/>
              <a:ahLst/>
              <a:cxnLst/>
              <a:rect l="l" t="t" r="r" b="b"/>
              <a:pathLst>
                <a:path w="5015230" h="5563234">
                  <a:moveTo>
                    <a:pt x="4033381" y="1782232"/>
                  </a:moveTo>
                  <a:lnTo>
                    <a:pt x="4068393" y="1817349"/>
                  </a:lnTo>
                  <a:lnTo>
                    <a:pt x="4102994" y="1852879"/>
                  </a:lnTo>
                  <a:lnTo>
                    <a:pt x="4137175" y="1888821"/>
                  </a:lnTo>
                  <a:lnTo>
                    <a:pt x="4170929" y="1925179"/>
                  </a:lnTo>
                  <a:lnTo>
                    <a:pt x="4204249" y="1961952"/>
                  </a:lnTo>
                  <a:lnTo>
                    <a:pt x="4237128" y="1999144"/>
                  </a:lnTo>
                  <a:lnTo>
                    <a:pt x="4269557" y="2036754"/>
                  </a:lnTo>
                  <a:lnTo>
                    <a:pt x="4301531" y="2074785"/>
                  </a:lnTo>
                  <a:lnTo>
                    <a:pt x="4333041" y="2113238"/>
                  </a:lnTo>
                  <a:lnTo>
                    <a:pt x="4364080" y="2152115"/>
                  </a:lnTo>
                  <a:lnTo>
                    <a:pt x="4394641" y="2191417"/>
                  </a:lnTo>
                  <a:lnTo>
                    <a:pt x="4424717" y="2231146"/>
                  </a:lnTo>
                  <a:lnTo>
                    <a:pt x="4454299" y="2271303"/>
                  </a:lnTo>
                  <a:lnTo>
                    <a:pt x="4483381" y="2311889"/>
                  </a:lnTo>
                  <a:lnTo>
                    <a:pt x="4511956" y="2352907"/>
                  </a:lnTo>
                  <a:lnTo>
                    <a:pt x="4539753" y="2394303"/>
                  </a:lnTo>
                  <a:lnTo>
                    <a:pt x="4566900" y="2436075"/>
                  </a:lnTo>
                  <a:lnTo>
                    <a:pt x="4593385" y="2478213"/>
                  </a:lnTo>
                  <a:lnTo>
                    <a:pt x="4619193" y="2520704"/>
                  </a:lnTo>
                  <a:lnTo>
                    <a:pt x="4644313" y="2563540"/>
                  </a:lnTo>
                  <a:lnTo>
                    <a:pt x="4668731" y="2606709"/>
                  </a:lnTo>
                  <a:lnTo>
                    <a:pt x="4692434" y="2650200"/>
                  </a:lnTo>
                  <a:lnTo>
                    <a:pt x="4715408" y="2694003"/>
                  </a:lnTo>
                  <a:lnTo>
                    <a:pt x="4737641" y="2738107"/>
                  </a:lnTo>
                  <a:lnTo>
                    <a:pt x="4759120" y="2782501"/>
                  </a:lnTo>
                  <a:lnTo>
                    <a:pt x="4779832" y="2827174"/>
                  </a:lnTo>
                  <a:lnTo>
                    <a:pt x="4799762" y="2872117"/>
                  </a:lnTo>
                  <a:lnTo>
                    <a:pt x="4818900" y="2917317"/>
                  </a:lnTo>
                  <a:lnTo>
                    <a:pt x="4837230" y="2962765"/>
                  </a:lnTo>
                  <a:lnTo>
                    <a:pt x="4854741" y="3008449"/>
                  </a:lnTo>
                  <a:lnTo>
                    <a:pt x="4871419" y="3054360"/>
                  </a:lnTo>
                  <a:lnTo>
                    <a:pt x="4887250" y="3100486"/>
                  </a:lnTo>
                  <a:lnTo>
                    <a:pt x="4902223" y="3146816"/>
                  </a:lnTo>
                  <a:lnTo>
                    <a:pt x="4916323" y="3193340"/>
                  </a:lnTo>
                  <a:lnTo>
                    <a:pt x="4929539" y="3240047"/>
                  </a:lnTo>
                  <a:lnTo>
                    <a:pt x="4941855" y="3286927"/>
                  </a:lnTo>
                  <a:lnTo>
                    <a:pt x="4953261" y="3333968"/>
                  </a:lnTo>
                  <a:lnTo>
                    <a:pt x="4963742" y="3381161"/>
                  </a:lnTo>
                  <a:lnTo>
                    <a:pt x="4973285" y="3428493"/>
                  </a:lnTo>
                  <a:lnTo>
                    <a:pt x="4981877" y="3475956"/>
                  </a:lnTo>
                  <a:lnTo>
                    <a:pt x="4989506" y="3523537"/>
                  </a:lnTo>
                  <a:lnTo>
                    <a:pt x="4996158" y="3571226"/>
                  </a:lnTo>
                  <a:lnTo>
                    <a:pt x="5001819" y="3619013"/>
                  </a:lnTo>
                  <a:lnTo>
                    <a:pt x="5006478" y="3666886"/>
                  </a:lnTo>
                  <a:lnTo>
                    <a:pt x="5010121" y="3714836"/>
                  </a:lnTo>
                  <a:lnTo>
                    <a:pt x="5012734" y="3762850"/>
                  </a:lnTo>
                  <a:lnTo>
                    <a:pt x="5014305" y="3810920"/>
                  </a:lnTo>
                  <a:lnTo>
                    <a:pt x="5014820" y="3859033"/>
                  </a:lnTo>
                  <a:lnTo>
                    <a:pt x="5014267" y="3907179"/>
                  </a:lnTo>
                  <a:lnTo>
                    <a:pt x="5012632" y="3955348"/>
                  </a:lnTo>
                  <a:lnTo>
                    <a:pt x="5009903" y="4003529"/>
                  </a:lnTo>
                  <a:lnTo>
                    <a:pt x="5006065" y="4051710"/>
                  </a:lnTo>
                  <a:lnTo>
                    <a:pt x="5001107" y="4099882"/>
                  </a:lnTo>
                  <a:lnTo>
                    <a:pt x="4995015" y="4148034"/>
                  </a:lnTo>
                  <a:lnTo>
                    <a:pt x="4987775" y="4196155"/>
                  </a:lnTo>
                  <a:lnTo>
                    <a:pt x="4979376" y="4244233"/>
                  </a:lnTo>
                  <a:lnTo>
                    <a:pt x="4969803" y="4292259"/>
                  </a:lnTo>
                  <a:lnTo>
                    <a:pt x="4959044" y="4340222"/>
                  </a:lnTo>
                  <a:lnTo>
                    <a:pt x="4947086" y="4388111"/>
                  </a:lnTo>
                  <a:lnTo>
                    <a:pt x="4933914" y="4435916"/>
                  </a:lnTo>
                  <a:lnTo>
                    <a:pt x="4919518" y="4483625"/>
                  </a:lnTo>
                  <a:lnTo>
                    <a:pt x="4903882" y="4531228"/>
                  </a:lnTo>
                  <a:lnTo>
                    <a:pt x="4886995" y="4578714"/>
                  </a:lnTo>
                  <a:lnTo>
                    <a:pt x="4868843" y="4626073"/>
                  </a:lnTo>
                  <a:lnTo>
                    <a:pt x="4849413" y="4673293"/>
                  </a:lnTo>
                  <a:lnTo>
                    <a:pt x="4829060" y="4719569"/>
                  </a:lnTo>
                  <a:lnTo>
                    <a:pt x="4807852" y="4765232"/>
                  </a:lnTo>
                  <a:lnTo>
                    <a:pt x="4785802" y="4810285"/>
                  </a:lnTo>
                  <a:lnTo>
                    <a:pt x="4762925" y="4854732"/>
                  </a:lnTo>
                  <a:lnTo>
                    <a:pt x="4739238" y="4898577"/>
                  </a:lnTo>
                  <a:lnTo>
                    <a:pt x="4714753" y="4941823"/>
                  </a:lnTo>
                  <a:lnTo>
                    <a:pt x="4689486" y="4984474"/>
                  </a:lnTo>
                  <a:lnTo>
                    <a:pt x="4663453" y="5026535"/>
                  </a:lnTo>
                  <a:lnTo>
                    <a:pt x="4636668" y="5068008"/>
                  </a:lnTo>
                  <a:lnTo>
                    <a:pt x="4609145" y="5108897"/>
                  </a:lnTo>
                  <a:lnTo>
                    <a:pt x="4580900" y="5149206"/>
                  </a:lnTo>
                  <a:lnTo>
                    <a:pt x="4551948" y="5188939"/>
                  </a:lnTo>
                  <a:lnTo>
                    <a:pt x="4522303" y="5228100"/>
                  </a:lnTo>
                  <a:lnTo>
                    <a:pt x="4491981" y="5266691"/>
                  </a:lnTo>
                  <a:lnTo>
                    <a:pt x="4460996" y="5304717"/>
                  </a:lnTo>
                  <a:lnTo>
                    <a:pt x="4429363" y="5342182"/>
                  </a:lnTo>
                  <a:lnTo>
                    <a:pt x="4397097" y="5379089"/>
                  </a:lnTo>
                  <a:lnTo>
                    <a:pt x="4364213" y="5415442"/>
                  </a:lnTo>
                  <a:lnTo>
                    <a:pt x="4330726" y="5451244"/>
                  </a:lnTo>
                  <a:lnTo>
                    <a:pt x="4296651" y="5486500"/>
                  </a:lnTo>
                  <a:lnTo>
                    <a:pt x="4262002" y="5521212"/>
                  </a:lnTo>
                  <a:lnTo>
                    <a:pt x="4226795" y="5555386"/>
                  </a:lnTo>
                  <a:lnTo>
                    <a:pt x="0" y="5562723"/>
                  </a:lnTo>
                  <a:lnTo>
                    <a:pt x="0" y="0"/>
                  </a:lnTo>
                  <a:lnTo>
                    <a:pt x="113875" y="23549"/>
                  </a:lnTo>
                  <a:lnTo>
                    <a:pt x="260941" y="55698"/>
                  </a:lnTo>
                  <a:lnTo>
                    <a:pt x="456563" y="100967"/>
                  </a:lnTo>
                  <a:lnTo>
                    <a:pt x="943153" y="221727"/>
                  </a:lnTo>
                  <a:lnTo>
                    <a:pt x="1138838" y="273505"/>
                  </a:lnTo>
                  <a:lnTo>
                    <a:pt x="1285073" y="314193"/>
                  </a:lnTo>
                  <a:lnTo>
                    <a:pt x="1430753" y="356674"/>
                  </a:lnTo>
                  <a:lnTo>
                    <a:pt x="1575788" y="401131"/>
                  </a:lnTo>
                  <a:lnTo>
                    <a:pt x="1720085" y="447746"/>
                  </a:lnTo>
                  <a:lnTo>
                    <a:pt x="1815828" y="480112"/>
                  </a:lnTo>
                  <a:lnTo>
                    <a:pt x="1911175" y="513574"/>
                  </a:lnTo>
                  <a:lnTo>
                    <a:pt x="2006100" y="548184"/>
                  </a:lnTo>
                  <a:lnTo>
                    <a:pt x="2100575" y="583998"/>
                  </a:lnTo>
                  <a:lnTo>
                    <a:pt x="2194573" y="621069"/>
                  </a:lnTo>
                  <a:lnTo>
                    <a:pt x="2333752" y="678616"/>
                  </a:lnTo>
                  <a:lnTo>
                    <a:pt x="2424802" y="717994"/>
                  </a:lnTo>
                  <a:lnTo>
                    <a:pt x="2515381" y="758782"/>
                  </a:lnTo>
                  <a:lnTo>
                    <a:pt x="2605428" y="800991"/>
                  </a:lnTo>
                  <a:lnTo>
                    <a:pt x="2694885" y="844633"/>
                  </a:lnTo>
                  <a:lnTo>
                    <a:pt x="2783692" y="889721"/>
                  </a:lnTo>
                  <a:lnTo>
                    <a:pt x="2871793" y="936265"/>
                  </a:lnTo>
                  <a:lnTo>
                    <a:pt x="2959126" y="984278"/>
                  </a:lnTo>
                  <a:lnTo>
                    <a:pt x="3045635" y="1033773"/>
                  </a:lnTo>
                  <a:lnTo>
                    <a:pt x="3131259" y="1084759"/>
                  </a:lnTo>
                  <a:lnTo>
                    <a:pt x="3215941" y="1137250"/>
                  </a:lnTo>
                  <a:lnTo>
                    <a:pt x="3299620" y="1191258"/>
                  </a:lnTo>
                  <a:lnTo>
                    <a:pt x="3382240" y="1246794"/>
                  </a:lnTo>
                  <a:lnTo>
                    <a:pt x="3463740" y="1303870"/>
                  </a:lnTo>
                  <a:lnTo>
                    <a:pt x="3504052" y="1332989"/>
                  </a:lnTo>
                  <a:lnTo>
                    <a:pt x="3544062" y="1362498"/>
                  </a:lnTo>
                  <a:lnTo>
                    <a:pt x="3583763" y="1392398"/>
                  </a:lnTo>
                  <a:lnTo>
                    <a:pt x="3623147" y="1422690"/>
                  </a:lnTo>
                  <a:lnTo>
                    <a:pt x="3662208" y="1453376"/>
                  </a:lnTo>
                  <a:lnTo>
                    <a:pt x="3700937" y="1484458"/>
                  </a:lnTo>
                  <a:lnTo>
                    <a:pt x="3739327" y="1515936"/>
                  </a:lnTo>
                  <a:lnTo>
                    <a:pt x="3777372" y="1547813"/>
                  </a:lnTo>
                  <a:lnTo>
                    <a:pt x="3815063" y="1580090"/>
                  </a:lnTo>
                  <a:lnTo>
                    <a:pt x="3852394" y="1612768"/>
                  </a:lnTo>
                  <a:lnTo>
                    <a:pt x="3889357" y="1645849"/>
                  </a:lnTo>
                  <a:lnTo>
                    <a:pt x="3925944" y="1679335"/>
                  </a:lnTo>
                  <a:lnTo>
                    <a:pt x="3962149" y="1713226"/>
                  </a:lnTo>
                  <a:lnTo>
                    <a:pt x="3997964" y="1747525"/>
                  </a:lnTo>
                  <a:lnTo>
                    <a:pt x="4033381" y="1782232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8735119"/>
              <a:ext cx="1685289" cy="1551940"/>
            </a:xfrm>
            <a:custGeom>
              <a:avLst/>
              <a:gdLst/>
              <a:ahLst/>
              <a:cxnLst/>
              <a:rect l="l" t="t" r="r" b="b"/>
              <a:pathLst>
                <a:path w="1685289" h="1551940">
                  <a:moveTo>
                    <a:pt x="1633440" y="1551879"/>
                  </a:moveTo>
                  <a:lnTo>
                    <a:pt x="0" y="1551879"/>
                  </a:lnTo>
                  <a:lnTo>
                    <a:pt x="0" y="165760"/>
                  </a:lnTo>
                  <a:lnTo>
                    <a:pt x="31228" y="150275"/>
                  </a:lnTo>
                  <a:lnTo>
                    <a:pt x="75474" y="130488"/>
                  </a:lnTo>
                  <a:lnTo>
                    <a:pt x="120426" y="112400"/>
                  </a:lnTo>
                  <a:lnTo>
                    <a:pt x="166011" y="95938"/>
                  </a:lnTo>
                  <a:lnTo>
                    <a:pt x="212157" y="81034"/>
                  </a:lnTo>
                  <a:lnTo>
                    <a:pt x="258793" y="67617"/>
                  </a:lnTo>
                  <a:lnTo>
                    <a:pt x="305845" y="55615"/>
                  </a:lnTo>
                  <a:lnTo>
                    <a:pt x="353243" y="44960"/>
                  </a:lnTo>
                  <a:lnTo>
                    <a:pt x="400912" y="35581"/>
                  </a:lnTo>
                  <a:lnTo>
                    <a:pt x="448782" y="27406"/>
                  </a:lnTo>
                  <a:lnTo>
                    <a:pt x="496780" y="20367"/>
                  </a:lnTo>
                  <a:lnTo>
                    <a:pt x="547479" y="14031"/>
                  </a:lnTo>
                  <a:lnTo>
                    <a:pt x="598411" y="8695"/>
                  </a:lnTo>
                  <a:lnTo>
                    <a:pt x="649510" y="4492"/>
                  </a:lnTo>
                  <a:lnTo>
                    <a:pt x="700709" y="1554"/>
                  </a:lnTo>
                  <a:lnTo>
                    <a:pt x="751941" y="12"/>
                  </a:lnTo>
                  <a:lnTo>
                    <a:pt x="803140" y="0"/>
                  </a:lnTo>
                  <a:lnTo>
                    <a:pt x="854239" y="1648"/>
                  </a:lnTo>
                  <a:lnTo>
                    <a:pt x="905170" y="5091"/>
                  </a:lnTo>
                  <a:lnTo>
                    <a:pt x="955868" y="10459"/>
                  </a:lnTo>
                  <a:lnTo>
                    <a:pt x="1006266" y="17884"/>
                  </a:lnTo>
                  <a:lnTo>
                    <a:pt x="1056296" y="27500"/>
                  </a:lnTo>
                  <a:lnTo>
                    <a:pt x="1105892" y="39438"/>
                  </a:lnTo>
                  <a:lnTo>
                    <a:pt x="1154987" y="53831"/>
                  </a:lnTo>
                  <a:lnTo>
                    <a:pt x="1203515" y="70810"/>
                  </a:lnTo>
                  <a:lnTo>
                    <a:pt x="1240228" y="86237"/>
                  </a:lnTo>
                  <a:lnTo>
                    <a:pt x="1276563" y="103210"/>
                  </a:lnTo>
                  <a:lnTo>
                    <a:pt x="1312342" y="121933"/>
                  </a:lnTo>
                  <a:lnTo>
                    <a:pt x="1347388" y="142612"/>
                  </a:lnTo>
                  <a:lnTo>
                    <a:pt x="1386399" y="168714"/>
                  </a:lnTo>
                  <a:lnTo>
                    <a:pt x="1423816" y="197106"/>
                  </a:lnTo>
                  <a:lnTo>
                    <a:pt x="1459429" y="227716"/>
                  </a:lnTo>
                  <a:lnTo>
                    <a:pt x="1493030" y="260475"/>
                  </a:lnTo>
                  <a:lnTo>
                    <a:pt x="1524407" y="295312"/>
                  </a:lnTo>
                  <a:lnTo>
                    <a:pt x="1553352" y="332156"/>
                  </a:lnTo>
                  <a:lnTo>
                    <a:pt x="1579655" y="370937"/>
                  </a:lnTo>
                  <a:lnTo>
                    <a:pt x="1603819" y="413489"/>
                  </a:lnTo>
                  <a:lnTo>
                    <a:pt x="1623972" y="457496"/>
                  </a:lnTo>
                  <a:lnTo>
                    <a:pt x="1640448" y="502783"/>
                  </a:lnTo>
                  <a:lnTo>
                    <a:pt x="1653577" y="549174"/>
                  </a:lnTo>
                  <a:lnTo>
                    <a:pt x="1663692" y="596492"/>
                  </a:lnTo>
                  <a:lnTo>
                    <a:pt x="1671127" y="644561"/>
                  </a:lnTo>
                  <a:lnTo>
                    <a:pt x="1676212" y="693205"/>
                  </a:lnTo>
                  <a:lnTo>
                    <a:pt x="1680010" y="747244"/>
                  </a:lnTo>
                  <a:lnTo>
                    <a:pt x="1682568" y="801446"/>
                  </a:lnTo>
                  <a:lnTo>
                    <a:pt x="1684073" y="855762"/>
                  </a:lnTo>
                  <a:lnTo>
                    <a:pt x="1684713" y="910140"/>
                  </a:lnTo>
                  <a:lnTo>
                    <a:pt x="1684673" y="964531"/>
                  </a:lnTo>
                  <a:lnTo>
                    <a:pt x="1683306" y="1073143"/>
                  </a:lnTo>
                  <a:lnTo>
                    <a:pt x="1682094" y="1121110"/>
                  </a:lnTo>
                  <a:lnTo>
                    <a:pt x="1680277" y="1169052"/>
                  </a:lnTo>
                  <a:lnTo>
                    <a:pt x="1677771" y="1216949"/>
                  </a:lnTo>
                  <a:lnTo>
                    <a:pt x="1674490" y="1264781"/>
                  </a:lnTo>
                  <a:lnTo>
                    <a:pt x="1670349" y="1312528"/>
                  </a:lnTo>
                  <a:lnTo>
                    <a:pt x="1665261" y="1360170"/>
                  </a:lnTo>
                  <a:lnTo>
                    <a:pt x="1659142" y="1407688"/>
                  </a:lnTo>
                  <a:lnTo>
                    <a:pt x="1651905" y="1455060"/>
                  </a:lnTo>
                  <a:lnTo>
                    <a:pt x="1643028" y="1505353"/>
                  </a:lnTo>
                  <a:lnTo>
                    <a:pt x="1633440" y="1551879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99781"/>
            <a:ext cx="7179945" cy="7487284"/>
          </a:xfrm>
          <a:custGeom>
            <a:avLst/>
            <a:gdLst/>
            <a:ahLst/>
            <a:cxnLst/>
            <a:rect l="l" t="t" r="r" b="b"/>
            <a:pathLst>
              <a:path w="7179945" h="7487284">
                <a:moveTo>
                  <a:pt x="0" y="40274"/>
                </a:moveTo>
                <a:lnTo>
                  <a:pt x="49143" y="31887"/>
                </a:lnTo>
                <a:lnTo>
                  <a:pt x="97949" y="24569"/>
                </a:lnTo>
                <a:lnTo>
                  <a:pt x="147122" y="18194"/>
                </a:lnTo>
                <a:lnTo>
                  <a:pt x="196660" y="12775"/>
                </a:lnTo>
                <a:lnTo>
                  <a:pt x="246561" y="8320"/>
                </a:lnTo>
                <a:lnTo>
                  <a:pt x="296821" y="4843"/>
                </a:lnTo>
                <a:lnTo>
                  <a:pt x="347141" y="2372"/>
                </a:lnTo>
                <a:lnTo>
                  <a:pt x="397323" y="761"/>
                </a:lnTo>
                <a:lnTo>
                  <a:pt x="447365" y="0"/>
                </a:lnTo>
                <a:lnTo>
                  <a:pt x="497265" y="77"/>
                </a:lnTo>
                <a:lnTo>
                  <a:pt x="547021" y="984"/>
                </a:lnTo>
                <a:lnTo>
                  <a:pt x="596630" y="2709"/>
                </a:lnTo>
                <a:lnTo>
                  <a:pt x="646090" y="5243"/>
                </a:lnTo>
                <a:lnTo>
                  <a:pt x="695399" y="8575"/>
                </a:lnTo>
                <a:lnTo>
                  <a:pt x="744554" y="12695"/>
                </a:lnTo>
                <a:lnTo>
                  <a:pt x="793554" y="17592"/>
                </a:lnTo>
                <a:lnTo>
                  <a:pt x="842395" y="23258"/>
                </a:lnTo>
                <a:lnTo>
                  <a:pt x="891076" y="29680"/>
                </a:lnTo>
                <a:lnTo>
                  <a:pt x="939594" y="36850"/>
                </a:lnTo>
                <a:lnTo>
                  <a:pt x="987948" y="44757"/>
                </a:lnTo>
                <a:lnTo>
                  <a:pt x="1036134" y="53391"/>
                </a:lnTo>
                <a:lnTo>
                  <a:pt x="1084151" y="62740"/>
                </a:lnTo>
                <a:lnTo>
                  <a:pt x="1131997" y="72796"/>
                </a:lnTo>
                <a:lnTo>
                  <a:pt x="1179668" y="83548"/>
                </a:lnTo>
                <a:lnTo>
                  <a:pt x="1227163" y="94986"/>
                </a:lnTo>
                <a:lnTo>
                  <a:pt x="1274479" y="107100"/>
                </a:lnTo>
                <a:lnTo>
                  <a:pt x="1321615" y="119878"/>
                </a:lnTo>
                <a:lnTo>
                  <a:pt x="1368568" y="133312"/>
                </a:lnTo>
                <a:lnTo>
                  <a:pt x="1415335" y="147390"/>
                </a:lnTo>
                <a:lnTo>
                  <a:pt x="1461915" y="162104"/>
                </a:lnTo>
                <a:lnTo>
                  <a:pt x="1508305" y="177441"/>
                </a:lnTo>
                <a:lnTo>
                  <a:pt x="1554503" y="193393"/>
                </a:lnTo>
                <a:lnTo>
                  <a:pt x="1600506" y="209948"/>
                </a:lnTo>
                <a:lnTo>
                  <a:pt x="1646313" y="227098"/>
                </a:lnTo>
                <a:lnTo>
                  <a:pt x="1691920" y="244831"/>
                </a:lnTo>
                <a:lnTo>
                  <a:pt x="1737327" y="263137"/>
                </a:lnTo>
                <a:lnTo>
                  <a:pt x="1782530" y="282006"/>
                </a:lnTo>
                <a:lnTo>
                  <a:pt x="1827527" y="301428"/>
                </a:lnTo>
                <a:lnTo>
                  <a:pt x="1872316" y="321392"/>
                </a:lnTo>
                <a:lnTo>
                  <a:pt x="1916895" y="341889"/>
                </a:lnTo>
                <a:lnTo>
                  <a:pt x="1961262" y="362908"/>
                </a:lnTo>
                <a:lnTo>
                  <a:pt x="2005413" y="384439"/>
                </a:lnTo>
                <a:lnTo>
                  <a:pt x="2049348" y="406471"/>
                </a:lnTo>
                <a:lnTo>
                  <a:pt x="2093063" y="428995"/>
                </a:lnTo>
                <a:lnTo>
                  <a:pt x="2136556" y="452000"/>
                </a:lnTo>
                <a:lnTo>
                  <a:pt x="2179825" y="475476"/>
                </a:lnTo>
                <a:lnTo>
                  <a:pt x="2222869" y="499413"/>
                </a:lnTo>
                <a:lnTo>
                  <a:pt x="2265683" y="523800"/>
                </a:lnTo>
                <a:lnTo>
                  <a:pt x="2308267" y="548628"/>
                </a:lnTo>
                <a:lnTo>
                  <a:pt x="2350618" y="573885"/>
                </a:lnTo>
                <a:lnTo>
                  <a:pt x="2392734" y="599563"/>
                </a:lnTo>
                <a:lnTo>
                  <a:pt x="2434612" y="625650"/>
                </a:lnTo>
                <a:lnTo>
                  <a:pt x="2476251" y="652137"/>
                </a:lnTo>
                <a:lnTo>
                  <a:pt x="2517647" y="679012"/>
                </a:lnTo>
                <a:lnTo>
                  <a:pt x="2558799" y="706267"/>
                </a:lnTo>
                <a:lnTo>
                  <a:pt x="2599704" y="733890"/>
                </a:lnTo>
                <a:lnTo>
                  <a:pt x="2640360" y="761872"/>
                </a:lnTo>
                <a:lnTo>
                  <a:pt x="2680765" y="790202"/>
                </a:lnTo>
                <a:lnTo>
                  <a:pt x="2720917" y="818870"/>
                </a:lnTo>
                <a:lnTo>
                  <a:pt x="2760813" y="847866"/>
                </a:lnTo>
                <a:lnTo>
                  <a:pt x="2800451" y="877179"/>
                </a:lnTo>
                <a:lnTo>
                  <a:pt x="2839829" y="906800"/>
                </a:lnTo>
                <a:lnTo>
                  <a:pt x="2878944" y="936717"/>
                </a:lnTo>
                <a:lnTo>
                  <a:pt x="2917794" y="966922"/>
                </a:lnTo>
                <a:lnTo>
                  <a:pt x="2956378" y="997403"/>
                </a:lnTo>
                <a:lnTo>
                  <a:pt x="2994692" y="1028151"/>
                </a:lnTo>
                <a:lnTo>
                  <a:pt x="3032734" y="1059155"/>
                </a:lnTo>
                <a:lnTo>
                  <a:pt x="3070502" y="1090405"/>
                </a:lnTo>
                <a:lnTo>
                  <a:pt x="3107995" y="1121890"/>
                </a:lnTo>
                <a:lnTo>
                  <a:pt x="3145209" y="1153602"/>
                </a:lnTo>
                <a:lnTo>
                  <a:pt x="3183447" y="1186581"/>
                </a:lnTo>
                <a:lnTo>
                  <a:pt x="3221473" y="1219769"/>
                </a:lnTo>
                <a:lnTo>
                  <a:pt x="3259292" y="1253160"/>
                </a:lnTo>
                <a:lnTo>
                  <a:pt x="3296911" y="1286747"/>
                </a:lnTo>
                <a:lnTo>
                  <a:pt x="3334336" y="1320524"/>
                </a:lnTo>
                <a:lnTo>
                  <a:pt x="3371573" y="1354484"/>
                </a:lnTo>
                <a:lnTo>
                  <a:pt x="3408629" y="1388622"/>
                </a:lnTo>
                <a:lnTo>
                  <a:pt x="3445510" y="1422931"/>
                </a:lnTo>
                <a:lnTo>
                  <a:pt x="3482223" y="1457405"/>
                </a:lnTo>
                <a:lnTo>
                  <a:pt x="3518773" y="1492038"/>
                </a:lnTo>
                <a:lnTo>
                  <a:pt x="3555166" y="1526822"/>
                </a:lnTo>
                <a:lnTo>
                  <a:pt x="3591410" y="1561753"/>
                </a:lnTo>
                <a:lnTo>
                  <a:pt x="3627511" y="1596823"/>
                </a:lnTo>
                <a:lnTo>
                  <a:pt x="3663474" y="1632027"/>
                </a:lnTo>
                <a:lnTo>
                  <a:pt x="3699307" y="1667357"/>
                </a:lnTo>
                <a:lnTo>
                  <a:pt x="3735014" y="1702809"/>
                </a:lnTo>
                <a:lnTo>
                  <a:pt x="3770604" y="1738375"/>
                </a:lnTo>
                <a:lnTo>
                  <a:pt x="3806082" y="1774049"/>
                </a:lnTo>
                <a:lnTo>
                  <a:pt x="3841454" y="1809825"/>
                </a:lnTo>
                <a:lnTo>
                  <a:pt x="3876727" y="1845697"/>
                </a:lnTo>
                <a:lnTo>
                  <a:pt x="3911907" y="1881658"/>
                </a:lnTo>
                <a:lnTo>
                  <a:pt x="3947000" y="1917703"/>
                </a:lnTo>
                <a:lnTo>
                  <a:pt x="4016951" y="1990016"/>
                </a:lnTo>
                <a:lnTo>
                  <a:pt x="4086631" y="2062586"/>
                </a:lnTo>
                <a:lnTo>
                  <a:pt x="4190754" y="2171812"/>
                </a:lnTo>
                <a:lnTo>
                  <a:pt x="4571044" y="2573547"/>
                </a:lnTo>
                <a:lnTo>
                  <a:pt x="4675103" y="2682700"/>
                </a:lnTo>
                <a:lnTo>
                  <a:pt x="4744726" y="2755203"/>
                </a:lnTo>
                <a:lnTo>
                  <a:pt x="4814608" y="2827435"/>
                </a:lnTo>
                <a:lnTo>
                  <a:pt x="4849662" y="2863434"/>
                </a:lnTo>
                <a:lnTo>
                  <a:pt x="4884799" y="2899346"/>
                </a:lnTo>
                <a:lnTo>
                  <a:pt x="4920027" y="2935166"/>
                </a:lnTo>
                <a:lnTo>
                  <a:pt x="4955350" y="2970886"/>
                </a:lnTo>
                <a:lnTo>
                  <a:pt x="4990777" y="3006501"/>
                </a:lnTo>
                <a:lnTo>
                  <a:pt x="5026312" y="3042004"/>
                </a:lnTo>
                <a:lnTo>
                  <a:pt x="5061962" y="3077389"/>
                </a:lnTo>
                <a:lnTo>
                  <a:pt x="5097734" y="3112649"/>
                </a:lnTo>
                <a:lnTo>
                  <a:pt x="5133634" y="3147779"/>
                </a:lnTo>
                <a:lnTo>
                  <a:pt x="5169668" y="3182772"/>
                </a:lnTo>
                <a:lnTo>
                  <a:pt x="5205842" y="3217622"/>
                </a:lnTo>
                <a:lnTo>
                  <a:pt x="5242163" y="3252323"/>
                </a:lnTo>
                <a:lnTo>
                  <a:pt x="5278638" y="3286868"/>
                </a:lnTo>
                <a:lnTo>
                  <a:pt x="5315271" y="3321250"/>
                </a:lnTo>
                <a:lnTo>
                  <a:pt x="5352070" y="3355465"/>
                </a:lnTo>
                <a:lnTo>
                  <a:pt x="5389042" y="3389505"/>
                </a:lnTo>
                <a:lnTo>
                  <a:pt x="5426191" y="3423364"/>
                </a:lnTo>
                <a:lnTo>
                  <a:pt x="5463525" y="3457035"/>
                </a:lnTo>
                <a:lnTo>
                  <a:pt x="5501051" y="3490514"/>
                </a:lnTo>
                <a:lnTo>
                  <a:pt x="5538773" y="3523792"/>
                </a:lnTo>
                <a:lnTo>
                  <a:pt x="5576699" y="3556865"/>
                </a:lnTo>
                <a:lnTo>
                  <a:pt x="5614835" y="3589725"/>
                </a:lnTo>
                <a:lnTo>
                  <a:pt x="5653187" y="3622367"/>
                </a:lnTo>
                <a:lnTo>
                  <a:pt x="5806159" y="3751902"/>
                </a:lnTo>
                <a:lnTo>
                  <a:pt x="5844337" y="3784370"/>
                </a:lnTo>
                <a:lnTo>
                  <a:pt x="5882435" y="3816919"/>
                </a:lnTo>
                <a:lnTo>
                  <a:pt x="5920427" y="3849574"/>
                </a:lnTo>
                <a:lnTo>
                  <a:pt x="5958285" y="3882357"/>
                </a:lnTo>
                <a:lnTo>
                  <a:pt x="5995984" y="3915292"/>
                </a:lnTo>
                <a:lnTo>
                  <a:pt x="6033496" y="3948403"/>
                </a:lnTo>
                <a:lnTo>
                  <a:pt x="6070794" y="3981715"/>
                </a:lnTo>
                <a:lnTo>
                  <a:pt x="6107853" y="4015249"/>
                </a:lnTo>
                <a:lnTo>
                  <a:pt x="6144644" y="4049031"/>
                </a:lnTo>
                <a:lnTo>
                  <a:pt x="6181141" y="4083084"/>
                </a:lnTo>
                <a:lnTo>
                  <a:pt x="6217318" y="4117432"/>
                </a:lnTo>
                <a:lnTo>
                  <a:pt x="6253148" y="4152097"/>
                </a:lnTo>
                <a:lnTo>
                  <a:pt x="6288603" y="4187105"/>
                </a:lnTo>
                <a:lnTo>
                  <a:pt x="6323658" y="4222479"/>
                </a:lnTo>
                <a:lnTo>
                  <a:pt x="6358285" y="4258242"/>
                </a:lnTo>
                <a:lnTo>
                  <a:pt x="6392458" y="4294419"/>
                </a:lnTo>
                <a:lnTo>
                  <a:pt x="6426150" y="4331032"/>
                </a:lnTo>
                <a:lnTo>
                  <a:pt x="6459333" y="4368106"/>
                </a:lnTo>
                <a:lnTo>
                  <a:pt x="6491982" y="4405664"/>
                </a:lnTo>
                <a:lnTo>
                  <a:pt x="6524070" y="4443731"/>
                </a:lnTo>
                <a:lnTo>
                  <a:pt x="6555569" y="4482329"/>
                </a:lnTo>
                <a:lnTo>
                  <a:pt x="6586454" y="4521483"/>
                </a:lnTo>
                <a:lnTo>
                  <a:pt x="6616696" y="4561216"/>
                </a:lnTo>
                <a:lnTo>
                  <a:pt x="6646271" y="4601551"/>
                </a:lnTo>
                <a:lnTo>
                  <a:pt x="6675150" y="4642514"/>
                </a:lnTo>
                <a:lnTo>
                  <a:pt x="6703306" y="4684127"/>
                </a:lnTo>
                <a:lnTo>
                  <a:pt x="6730715" y="4726414"/>
                </a:lnTo>
                <a:lnTo>
                  <a:pt x="6756909" y="4768226"/>
                </a:lnTo>
                <a:lnTo>
                  <a:pt x="6782344" y="4810549"/>
                </a:lnTo>
                <a:lnTo>
                  <a:pt x="6807016" y="4853365"/>
                </a:lnTo>
                <a:lnTo>
                  <a:pt x="6830924" y="4896656"/>
                </a:lnTo>
                <a:lnTo>
                  <a:pt x="6854063" y="4940404"/>
                </a:lnTo>
                <a:lnTo>
                  <a:pt x="6876430" y="4984591"/>
                </a:lnTo>
                <a:lnTo>
                  <a:pt x="6898023" y="5029199"/>
                </a:lnTo>
                <a:lnTo>
                  <a:pt x="6918838" y="5074210"/>
                </a:lnTo>
                <a:lnTo>
                  <a:pt x="6938872" y="5119605"/>
                </a:lnTo>
                <a:lnTo>
                  <a:pt x="6958123" y="5165368"/>
                </a:lnTo>
                <a:lnTo>
                  <a:pt x="6976587" y="5211479"/>
                </a:lnTo>
                <a:lnTo>
                  <a:pt x="6994261" y="5257921"/>
                </a:lnTo>
                <a:lnTo>
                  <a:pt x="7011142" y="5304675"/>
                </a:lnTo>
                <a:lnTo>
                  <a:pt x="7027227" y="5351724"/>
                </a:lnTo>
                <a:lnTo>
                  <a:pt x="7042513" y="5399050"/>
                </a:lnTo>
                <a:lnTo>
                  <a:pt x="7056997" y="5446634"/>
                </a:lnTo>
                <a:lnTo>
                  <a:pt x="7070675" y="5494458"/>
                </a:lnTo>
                <a:lnTo>
                  <a:pt x="7083546" y="5542505"/>
                </a:lnTo>
                <a:lnTo>
                  <a:pt x="7095605" y="5590756"/>
                </a:lnTo>
                <a:lnTo>
                  <a:pt x="7106849" y="5639194"/>
                </a:lnTo>
                <a:lnTo>
                  <a:pt x="7117276" y="5687799"/>
                </a:lnTo>
                <a:lnTo>
                  <a:pt x="7126883" y="5736555"/>
                </a:lnTo>
                <a:lnTo>
                  <a:pt x="7135666" y="5785444"/>
                </a:lnTo>
                <a:lnTo>
                  <a:pt x="7143622" y="5834446"/>
                </a:lnTo>
                <a:lnTo>
                  <a:pt x="7150748" y="5883544"/>
                </a:lnTo>
                <a:lnTo>
                  <a:pt x="7157042" y="5932721"/>
                </a:lnTo>
                <a:lnTo>
                  <a:pt x="7162500" y="5981957"/>
                </a:lnTo>
                <a:lnTo>
                  <a:pt x="7167119" y="6031235"/>
                </a:lnTo>
                <a:lnTo>
                  <a:pt x="7171278" y="6081729"/>
                </a:lnTo>
                <a:lnTo>
                  <a:pt x="7174602" y="6132292"/>
                </a:lnTo>
                <a:lnTo>
                  <a:pt x="7177086" y="6182911"/>
                </a:lnTo>
                <a:lnTo>
                  <a:pt x="7178730" y="6233569"/>
                </a:lnTo>
                <a:lnTo>
                  <a:pt x="7179530" y="6284251"/>
                </a:lnTo>
                <a:lnTo>
                  <a:pt x="7179485" y="6334940"/>
                </a:lnTo>
                <a:lnTo>
                  <a:pt x="7178593" y="6385622"/>
                </a:lnTo>
                <a:lnTo>
                  <a:pt x="7176851" y="6436280"/>
                </a:lnTo>
                <a:lnTo>
                  <a:pt x="7174257" y="6486900"/>
                </a:lnTo>
                <a:lnTo>
                  <a:pt x="7170808" y="6537464"/>
                </a:lnTo>
                <a:lnTo>
                  <a:pt x="7166504" y="6587959"/>
                </a:lnTo>
                <a:lnTo>
                  <a:pt x="7161340" y="6638367"/>
                </a:lnTo>
                <a:lnTo>
                  <a:pt x="7155316" y="6688674"/>
                </a:lnTo>
                <a:lnTo>
                  <a:pt x="7148429" y="6738863"/>
                </a:lnTo>
                <a:lnTo>
                  <a:pt x="7140677" y="6788920"/>
                </a:lnTo>
                <a:lnTo>
                  <a:pt x="7132057" y="6838828"/>
                </a:lnTo>
                <a:lnTo>
                  <a:pt x="7122568" y="6888572"/>
                </a:lnTo>
                <a:lnTo>
                  <a:pt x="7112207" y="6938135"/>
                </a:lnTo>
                <a:lnTo>
                  <a:pt x="7100971" y="6987504"/>
                </a:lnTo>
                <a:lnTo>
                  <a:pt x="7088860" y="7036661"/>
                </a:lnTo>
                <a:lnTo>
                  <a:pt x="7075870" y="7085591"/>
                </a:lnTo>
                <a:lnTo>
                  <a:pt x="7061999" y="7134279"/>
                </a:lnTo>
                <a:lnTo>
                  <a:pt x="7047246" y="7182709"/>
                </a:lnTo>
                <a:lnTo>
                  <a:pt x="7031607" y="7230864"/>
                </a:lnTo>
                <a:lnTo>
                  <a:pt x="7015082" y="7278731"/>
                </a:lnTo>
                <a:lnTo>
                  <a:pt x="6997666" y="7326292"/>
                </a:lnTo>
                <a:lnTo>
                  <a:pt x="6979359" y="7373533"/>
                </a:lnTo>
                <a:lnTo>
                  <a:pt x="6960632" y="7418963"/>
                </a:lnTo>
                <a:lnTo>
                  <a:pt x="6940788" y="7464037"/>
                </a:lnTo>
                <a:lnTo>
                  <a:pt x="0" y="7487218"/>
                </a:lnTo>
                <a:lnTo>
                  <a:pt x="0" y="40274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782012" y="1"/>
            <a:ext cx="7509509" cy="8383905"/>
            <a:chOff x="10782012" y="1"/>
            <a:chExt cx="7509509" cy="8383905"/>
          </a:xfrm>
        </p:grpSpPr>
        <p:sp>
          <p:nvSpPr>
            <p:cNvPr id="5" name="object 5"/>
            <p:cNvSpPr/>
            <p:nvPr/>
          </p:nvSpPr>
          <p:spPr>
            <a:xfrm>
              <a:off x="10782012" y="2089"/>
              <a:ext cx="7509509" cy="8382000"/>
            </a:xfrm>
            <a:custGeom>
              <a:avLst/>
              <a:gdLst/>
              <a:ahLst/>
              <a:cxnLst/>
              <a:rect l="l" t="t" r="r" b="b"/>
              <a:pathLst>
                <a:path w="7509509" h="8382000">
                  <a:moveTo>
                    <a:pt x="178566" y="710719"/>
                  </a:moveTo>
                  <a:lnTo>
                    <a:pt x="416872" y="179"/>
                  </a:lnTo>
                  <a:lnTo>
                    <a:pt x="6806465" y="0"/>
                  </a:lnTo>
                  <a:lnTo>
                    <a:pt x="6837078" y="28540"/>
                  </a:lnTo>
                  <a:lnTo>
                    <a:pt x="6865717" y="62970"/>
                  </a:lnTo>
                  <a:lnTo>
                    <a:pt x="6906382" y="101478"/>
                  </a:lnTo>
                  <a:lnTo>
                    <a:pt x="6934996" y="135981"/>
                  </a:lnTo>
                  <a:lnTo>
                    <a:pt x="6975643" y="174548"/>
                  </a:lnTo>
                  <a:lnTo>
                    <a:pt x="7183361" y="393940"/>
                  </a:lnTo>
                  <a:lnTo>
                    <a:pt x="7211978" y="428434"/>
                  </a:lnTo>
                  <a:lnTo>
                    <a:pt x="7252648" y="466931"/>
                  </a:lnTo>
                  <a:lnTo>
                    <a:pt x="7281291" y="501348"/>
                  </a:lnTo>
                  <a:lnTo>
                    <a:pt x="7321992" y="539752"/>
                  </a:lnTo>
                  <a:lnTo>
                    <a:pt x="7350671" y="574060"/>
                  </a:lnTo>
                  <a:lnTo>
                    <a:pt x="7391413" y="612341"/>
                  </a:lnTo>
                  <a:lnTo>
                    <a:pt x="7420138" y="646511"/>
                  </a:lnTo>
                  <a:lnTo>
                    <a:pt x="7460932" y="684639"/>
                  </a:lnTo>
                  <a:lnTo>
                    <a:pt x="7489714" y="718641"/>
                  </a:lnTo>
                  <a:lnTo>
                    <a:pt x="7509285" y="740166"/>
                  </a:lnTo>
                  <a:lnTo>
                    <a:pt x="7505987" y="7379985"/>
                  </a:lnTo>
                  <a:lnTo>
                    <a:pt x="7485551" y="7400978"/>
                  </a:lnTo>
                  <a:lnTo>
                    <a:pt x="7390223" y="7445573"/>
                  </a:lnTo>
                  <a:lnTo>
                    <a:pt x="7342671" y="7467537"/>
                  </a:lnTo>
                  <a:lnTo>
                    <a:pt x="7307234" y="7493318"/>
                  </a:lnTo>
                  <a:lnTo>
                    <a:pt x="7212498" y="7536146"/>
                  </a:lnTo>
                  <a:lnTo>
                    <a:pt x="7118054" y="7578104"/>
                  </a:lnTo>
                  <a:lnTo>
                    <a:pt x="7082982" y="7602799"/>
                  </a:lnTo>
                  <a:lnTo>
                    <a:pt x="6988970" y="7643470"/>
                  </a:lnTo>
                  <a:lnTo>
                    <a:pt x="6895242" y="7683294"/>
                  </a:lnTo>
                  <a:lnTo>
                    <a:pt x="6801794" y="7722282"/>
                  </a:lnTo>
                  <a:lnTo>
                    <a:pt x="6708625" y="7760441"/>
                  </a:lnTo>
                  <a:lnTo>
                    <a:pt x="6615730" y="7797782"/>
                  </a:lnTo>
                  <a:lnTo>
                    <a:pt x="6523106" y="7834314"/>
                  </a:lnTo>
                  <a:lnTo>
                    <a:pt x="6338363" y="7905872"/>
                  </a:lnTo>
                  <a:lnTo>
                    <a:pt x="6292278" y="7923463"/>
                  </a:lnTo>
                  <a:lnTo>
                    <a:pt x="6234201" y="7936867"/>
                  </a:lnTo>
                  <a:lnTo>
                    <a:pt x="6142288" y="7971281"/>
                  </a:lnTo>
                  <a:lnTo>
                    <a:pt x="6050600" y="8005021"/>
                  </a:lnTo>
                  <a:lnTo>
                    <a:pt x="6004847" y="8021621"/>
                  </a:lnTo>
                  <a:lnTo>
                    <a:pt x="5947116" y="8033994"/>
                  </a:lnTo>
                  <a:lnTo>
                    <a:pt x="5855936" y="8066222"/>
                  </a:lnTo>
                  <a:lnTo>
                    <a:pt x="5810450" y="8082026"/>
                  </a:lnTo>
                  <a:lnTo>
                    <a:pt x="5752996" y="8093575"/>
                  </a:lnTo>
                  <a:lnTo>
                    <a:pt x="5707657" y="8108939"/>
                  </a:lnTo>
                  <a:lnTo>
                    <a:pt x="5662395" y="8124073"/>
                  </a:lnTo>
                  <a:lnTo>
                    <a:pt x="5617213" y="8138971"/>
                  </a:lnTo>
                  <a:lnTo>
                    <a:pt x="5560072" y="8149587"/>
                  </a:lnTo>
                  <a:lnTo>
                    <a:pt x="5515055" y="8163991"/>
                  </a:lnTo>
                  <a:lnTo>
                    <a:pt x="5470125" y="8178138"/>
                  </a:lnTo>
                  <a:lnTo>
                    <a:pt x="5413242" y="8187983"/>
                  </a:lnTo>
                  <a:lnTo>
                    <a:pt x="5368491" y="8201595"/>
                  </a:lnTo>
                  <a:lnTo>
                    <a:pt x="5323832" y="8214930"/>
                  </a:lnTo>
                  <a:lnTo>
                    <a:pt x="5267229" y="8223942"/>
                  </a:lnTo>
                  <a:lnTo>
                    <a:pt x="5222764" y="8236702"/>
                  </a:lnTo>
                  <a:lnTo>
                    <a:pt x="5166358" y="8245125"/>
                  </a:lnTo>
                  <a:lnTo>
                    <a:pt x="5122095" y="8257282"/>
                  </a:lnTo>
                  <a:lnTo>
                    <a:pt x="5065895" y="8265089"/>
                  </a:lnTo>
                  <a:lnTo>
                    <a:pt x="5021844" y="8276616"/>
                  </a:lnTo>
                  <a:lnTo>
                    <a:pt x="4965860" y="8283779"/>
                  </a:lnTo>
                  <a:lnTo>
                    <a:pt x="4922029" y="8294649"/>
                  </a:lnTo>
                  <a:lnTo>
                    <a:pt x="4878311" y="8305180"/>
                  </a:lnTo>
                  <a:lnTo>
                    <a:pt x="4822669" y="8311327"/>
                  </a:lnTo>
                  <a:lnTo>
                    <a:pt x="4767144" y="8317122"/>
                  </a:lnTo>
                  <a:lnTo>
                    <a:pt x="4723781" y="8326596"/>
                  </a:lnTo>
                  <a:lnTo>
                    <a:pt x="4668500" y="8331665"/>
                  </a:lnTo>
                  <a:lnTo>
                    <a:pt x="4625385" y="8340400"/>
                  </a:lnTo>
                  <a:lnTo>
                    <a:pt x="4570356" y="8344717"/>
                  </a:lnTo>
                  <a:lnTo>
                    <a:pt x="4527497" y="8352686"/>
                  </a:lnTo>
                  <a:lnTo>
                    <a:pt x="4472730" y="8356223"/>
                  </a:lnTo>
                  <a:lnTo>
                    <a:pt x="4418097" y="8359360"/>
                  </a:lnTo>
                  <a:lnTo>
                    <a:pt x="4375641" y="8366128"/>
                  </a:lnTo>
                  <a:lnTo>
                    <a:pt x="4321283" y="8368445"/>
                  </a:lnTo>
                  <a:lnTo>
                    <a:pt x="4267066" y="8370341"/>
                  </a:lnTo>
                  <a:lnTo>
                    <a:pt x="4225034" y="8375848"/>
                  </a:lnTo>
                  <a:lnTo>
                    <a:pt x="4171106" y="8376883"/>
                  </a:lnTo>
                  <a:lnTo>
                    <a:pt x="4117326" y="8377476"/>
                  </a:lnTo>
                  <a:lnTo>
                    <a:pt x="4075736" y="8381660"/>
                  </a:lnTo>
                  <a:lnTo>
                    <a:pt x="4022259" y="8381352"/>
                  </a:lnTo>
                  <a:lnTo>
                    <a:pt x="3968936" y="8380582"/>
                  </a:lnTo>
                  <a:lnTo>
                    <a:pt x="3915771" y="8379343"/>
                  </a:lnTo>
                  <a:lnTo>
                    <a:pt x="3874805" y="8381668"/>
                  </a:lnTo>
                  <a:lnTo>
                    <a:pt x="3821960" y="8379473"/>
                  </a:lnTo>
                  <a:lnTo>
                    <a:pt x="3769279" y="8376790"/>
                  </a:lnTo>
                  <a:lnTo>
                    <a:pt x="3716765" y="8373610"/>
                  </a:lnTo>
                  <a:lnTo>
                    <a:pt x="3664418" y="8369929"/>
                  </a:lnTo>
                  <a:lnTo>
                    <a:pt x="3612243" y="8365739"/>
                  </a:lnTo>
                  <a:lnTo>
                    <a:pt x="3560240" y="8361032"/>
                  </a:lnTo>
                  <a:lnTo>
                    <a:pt x="3520454" y="8359842"/>
                  </a:lnTo>
                  <a:lnTo>
                    <a:pt x="3468804" y="8354083"/>
                  </a:lnTo>
                  <a:lnTo>
                    <a:pt x="3417334" y="8347789"/>
                  </a:lnTo>
                  <a:lnTo>
                    <a:pt x="3366047" y="8340951"/>
                  </a:lnTo>
                  <a:lnTo>
                    <a:pt x="3315227" y="8332717"/>
                  </a:lnTo>
                  <a:lnTo>
                    <a:pt x="3264560" y="8324028"/>
                  </a:lnTo>
                  <a:lnTo>
                    <a:pt x="3214055" y="8314858"/>
                  </a:lnTo>
                  <a:lnTo>
                    <a:pt x="3163719" y="8305182"/>
                  </a:lnTo>
                  <a:lnTo>
                    <a:pt x="3113562" y="8294972"/>
                  </a:lnTo>
                  <a:lnTo>
                    <a:pt x="3063593" y="8284203"/>
                  </a:lnTo>
                  <a:lnTo>
                    <a:pt x="3013821" y="8272848"/>
                  </a:lnTo>
                  <a:lnTo>
                    <a:pt x="2964253" y="8260881"/>
                  </a:lnTo>
                  <a:lnTo>
                    <a:pt x="2914899" y="8248277"/>
                  </a:lnTo>
                  <a:lnTo>
                    <a:pt x="2865769" y="8235008"/>
                  </a:lnTo>
                  <a:lnTo>
                    <a:pt x="2816870" y="8221048"/>
                  </a:lnTo>
                  <a:lnTo>
                    <a:pt x="2768211" y="8206372"/>
                  </a:lnTo>
                  <a:lnTo>
                    <a:pt x="2719801" y="8190953"/>
                  </a:lnTo>
                  <a:lnTo>
                    <a:pt x="2671650" y="8174764"/>
                  </a:lnTo>
                  <a:lnTo>
                    <a:pt x="2623737" y="8157862"/>
                  </a:lnTo>
                  <a:lnTo>
                    <a:pt x="2576051" y="8140286"/>
                  </a:lnTo>
                  <a:lnTo>
                    <a:pt x="2528592" y="8122035"/>
                  </a:lnTo>
                  <a:lnTo>
                    <a:pt x="2481360" y="8103104"/>
                  </a:lnTo>
                  <a:lnTo>
                    <a:pt x="2434357" y="8083491"/>
                  </a:lnTo>
                  <a:lnTo>
                    <a:pt x="2387583" y="8063194"/>
                  </a:lnTo>
                  <a:lnTo>
                    <a:pt x="2341040" y="8042208"/>
                  </a:lnTo>
                  <a:lnTo>
                    <a:pt x="2294729" y="8020532"/>
                  </a:lnTo>
                  <a:lnTo>
                    <a:pt x="2248651" y="7998161"/>
                  </a:lnTo>
                  <a:lnTo>
                    <a:pt x="2202807" y="7975094"/>
                  </a:lnTo>
                  <a:lnTo>
                    <a:pt x="2157197" y="7951328"/>
                  </a:lnTo>
                  <a:lnTo>
                    <a:pt x="2111822" y="7926858"/>
                  </a:lnTo>
                  <a:lnTo>
                    <a:pt x="2066685" y="7901684"/>
                  </a:lnTo>
                  <a:lnTo>
                    <a:pt x="2033825" y="7879838"/>
                  </a:lnTo>
                  <a:lnTo>
                    <a:pt x="1989164" y="7853243"/>
                  </a:lnTo>
                  <a:lnTo>
                    <a:pt x="1944742" y="7825934"/>
                  </a:lnTo>
                  <a:lnTo>
                    <a:pt x="1900561" y="7797907"/>
                  </a:lnTo>
                  <a:lnTo>
                    <a:pt x="1856622" y="7769160"/>
                  </a:lnTo>
                  <a:lnTo>
                    <a:pt x="1812925" y="7739689"/>
                  </a:lnTo>
                  <a:lnTo>
                    <a:pt x="1781512" y="7713531"/>
                  </a:lnTo>
                  <a:lnTo>
                    <a:pt x="1738303" y="7682605"/>
                  </a:lnTo>
                  <a:lnTo>
                    <a:pt x="1695340" y="7650947"/>
                  </a:lnTo>
                  <a:lnTo>
                    <a:pt x="1652623" y="7618554"/>
                  </a:lnTo>
                  <a:lnTo>
                    <a:pt x="1622195" y="7589461"/>
                  </a:lnTo>
                  <a:lnTo>
                    <a:pt x="1579974" y="7555589"/>
                  </a:lnTo>
                  <a:lnTo>
                    <a:pt x="1538003" y="7520972"/>
                  </a:lnTo>
                  <a:lnTo>
                    <a:pt x="1508323" y="7489648"/>
                  </a:lnTo>
                  <a:lnTo>
                    <a:pt x="1466854" y="7453535"/>
                  </a:lnTo>
                  <a:lnTo>
                    <a:pt x="1425638" y="7416669"/>
                  </a:lnTo>
                  <a:lnTo>
                    <a:pt x="1396827" y="7382751"/>
                  </a:lnTo>
                  <a:lnTo>
                    <a:pt x="1356252" y="7343972"/>
                  </a:lnTo>
                  <a:lnTo>
                    <a:pt x="1327988" y="7308427"/>
                  </a:lnTo>
                  <a:lnTo>
                    <a:pt x="1287947" y="7268057"/>
                  </a:lnTo>
                  <a:lnTo>
                    <a:pt x="1260205" y="7230954"/>
                  </a:lnTo>
                  <a:lnTo>
                    <a:pt x="1232715" y="7193099"/>
                  </a:lnTo>
                  <a:lnTo>
                    <a:pt x="1193431" y="7150469"/>
                  </a:lnTo>
                  <a:lnTo>
                    <a:pt x="1166430" y="7111160"/>
                  </a:lnTo>
                  <a:lnTo>
                    <a:pt x="1139663" y="7071150"/>
                  </a:lnTo>
                  <a:lnTo>
                    <a:pt x="1113125" y="7030456"/>
                  </a:lnTo>
                  <a:lnTo>
                    <a:pt x="1086811" y="6989096"/>
                  </a:lnTo>
                  <a:lnTo>
                    <a:pt x="1060714" y="6947088"/>
                  </a:lnTo>
                  <a:lnTo>
                    <a:pt x="1034830" y="6904447"/>
                  </a:lnTo>
                  <a:lnTo>
                    <a:pt x="1009151" y="6861193"/>
                  </a:lnTo>
                  <a:lnTo>
                    <a:pt x="983672" y="6817341"/>
                  </a:lnTo>
                  <a:lnTo>
                    <a:pt x="958388" y="6772910"/>
                  </a:lnTo>
                  <a:lnTo>
                    <a:pt x="933293" y="6727917"/>
                  </a:lnTo>
                  <a:lnTo>
                    <a:pt x="908380" y="6682378"/>
                  </a:lnTo>
                  <a:lnTo>
                    <a:pt x="895685" y="6640350"/>
                  </a:lnTo>
                  <a:lnTo>
                    <a:pt x="871121" y="6593774"/>
                  </a:lnTo>
                  <a:lnTo>
                    <a:pt x="846721" y="6546704"/>
                  </a:lnTo>
                  <a:lnTo>
                    <a:pt x="822482" y="6499159"/>
                  </a:lnTo>
                  <a:lnTo>
                    <a:pt x="810436" y="6455194"/>
                  </a:lnTo>
                  <a:lnTo>
                    <a:pt x="786498" y="6406749"/>
                  </a:lnTo>
                  <a:lnTo>
                    <a:pt x="774743" y="6361920"/>
                  </a:lnTo>
                  <a:lnTo>
                    <a:pt x="751084" y="6312645"/>
                  </a:lnTo>
                  <a:lnTo>
                    <a:pt x="739595" y="6267019"/>
                  </a:lnTo>
                  <a:lnTo>
                    <a:pt x="716191" y="6216984"/>
                  </a:lnTo>
                  <a:lnTo>
                    <a:pt x="704946" y="6170632"/>
                  </a:lnTo>
                  <a:lnTo>
                    <a:pt x="681774" y="6119905"/>
                  </a:lnTo>
                  <a:lnTo>
                    <a:pt x="659808" y="6025639"/>
                  </a:lnTo>
                  <a:lnTo>
                    <a:pt x="636868" y="5974218"/>
                  </a:lnTo>
                  <a:lnTo>
                    <a:pt x="615229" y="5878980"/>
                  </a:lnTo>
                  <a:lnTo>
                    <a:pt x="592444" y="5827098"/>
                  </a:lnTo>
                  <a:lnTo>
                    <a:pt x="560489" y="5682737"/>
                  </a:lnTo>
                  <a:lnTo>
                    <a:pt x="537883" y="5630320"/>
                  </a:lnTo>
                  <a:lnTo>
                    <a:pt x="496005" y="5435670"/>
                  </a:lnTo>
                  <a:lnTo>
                    <a:pt x="473580" y="5382712"/>
                  </a:lnTo>
                  <a:lnTo>
                    <a:pt x="411852" y="5087485"/>
                  </a:lnTo>
                  <a:lnTo>
                    <a:pt x="389602" y="5034010"/>
                  </a:lnTo>
                  <a:lnTo>
                    <a:pt x="145291" y="3845350"/>
                  </a:lnTo>
                  <a:lnTo>
                    <a:pt x="147301" y="3799417"/>
                  </a:lnTo>
                  <a:lnTo>
                    <a:pt x="97577" y="3548279"/>
                  </a:lnTo>
                  <a:lnTo>
                    <a:pt x="99762" y="3501823"/>
                  </a:lnTo>
                  <a:lnTo>
                    <a:pt x="70386" y="3349774"/>
                  </a:lnTo>
                  <a:lnTo>
                    <a:pt x="72699" y="3302937"/>
                  </a:lnTo>
                  <a:lnTo>
                    <a:pt x="53344" y="3200888"/>
                  </a:lnTo>
                  <a:lnTo>
                    <a:pt x="55758" y="3153750"/>
                  </a:lnTo>
                  <a:lnTo>
                    <a:pt x="46167" y="3102470"/>
                  </a:lnTo>
                  <a:lnTo>
                    <a:pt x="48651" y="3055124"/>
                  </a:lnTo>
                  <a:lnTo>
                    <a:pt x="29645" y="2952033"/>
                  </a:lnTo>
                  <a:lnTo>
                    <a:pt x="32238" y="2904362"/>
                  </a:lnTo>
                  <a:lnTo>
                    <a:pt x="22827" y="2852542"/>
                  </a:lnTo>
                  <a:lnTo>
                    <a:pt x="25495" y="2804648"/>
                  </a:lnTo>
                  <a:lnTo>
                    <a:pt x="16106" y="2752764"/>
                  </a:lnTo>
                  <a:lnTo>
                    <a:pt x="18804" y="2704779"/>
                  </a:lnTo>
                  <a:lnTo>
                    <a:pt x="9508" y="2652618"/>
                  </a:lnTo>
                  <a:lnTo>
                    <a:pt x="15131" y="2555973"/>
                  </a:lnTo>
                  <a:lnTo>
                    <a:pt x="5967" y="2503418"/>
                  </a:lnTo>
                  <a:lnTo>
                    <a:pt x="11846" y="2406009"/>
                  </a:lnTo>
                  <a:lnTo>
                    <a:pt x="2806" y="2353084"/>
                  </a:lnTo>
                  <a:lnTo>
                    <a:pt x="8924" y="2254961"/>
                  </a:lnTo>
                  <a:lnTo>
                    <a:pt x="0" y="2201692"/>
                  </a:lnTo>
                  <a:lnTo>
                    <a:pt x="19433" y="1904110"/>
                  </a:lnTo>
                  <a:lnTo>
                    <a:pt x="10745" y="1850135"/>
                  </a:lnTo>
                  <a:lnTo>
                    <a:pt x="20981" y="1699797"/>
                  </a:lnTo>
                  <a:lnTo>
                    <a:pt x="36489" y="1653556"/>
                  </a:lnTo>
                  <a:lnTo>
                    <a:pt x="57817" y="1350327"/>
                  </a:lnTo>
                  <a:lnTo>
                    <a:pt x="73491" y="1303594"/>
                  </a:lnTo>
                  <a:lnTo>
                    <a:pt x="80814" y="1201878"/>
                  </a:lnTo>
                  <a:lnTo>
                    <a:pt x="96545" y="1154976"/>
                  </a:lnTo>
                  <a:lnTo>
                    <a:pt x="100251" y="1103985"/>
                  </a:lnTo>
                  <a:lnTo>
                    <a:pt x="116014" y="1056985"/>
                  </a:lnTo>
                  <a:lnTo>
                    <a:pt x="119752" y="1005901"/>
                  </a:lnTo>
                  <a:lnTo>
                    <a:pt x="135545" y="958813"/>
                  </a:lnTo>
                  <a:lnTo>
                    <a:pt x="139310" y="907647"/>
                  </a:lnTo>
                  <a:lnTo>
                    <a:pt x="155128" y="860482"/>
                  </a:lnTo>
                  <a:lnTo>
                    <a:pt x="158917" y="809245"/>
                  </a:lnTo>
                  <a:lnTo>
                    <a:pt x="174757" y="762016"/>
                  </a:lnTo>
                  <a:lnTo>
                    <a:pt x="178566" y="710719"/>
                  </a:lnTo>
                  <a:close/>
                </a:path>
                <a:path w="7509509" h="8382000">
                  <a:moveTo>
                    <a:pt x="245885" y="470059"/>
                  </a:moveTo>
                  <a:lnTo>
                    <a:pt x="357129" y="138372"/>
                  </a:lnTo>
                  <a:lnTo>
                    <a:pt x="385059" y="95035"/>
                  </a:lnTo>
                  <a:lnTo>
                    <a:pt x="242043" y="521456"/>
                  </a:lnTo>
                  <a:lnTo>
                    <a:pt x="245885" y="470059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03811" y="1"/>
              <a:ext cx="1984375" cy="1833880"/>
            </a:xfrm>
            <a:custGeom>
              <a:avLst/>
              <a:gdLst/>
              <a:ahLst/>
              <a:cxnLst/>
              <a:rect l="l" t="t" r="r" b="b"/>
              <a:pathLst>
                <a:path w="1984375" h="1833880">
                  <a:moveTo>
                    <a:pt x="1914925" y="1426335"/>
                  </a:moveTo>
                  <a:lnTo>
                    <a:pt x="1887471" y="1469419"/>
                  </a:lnTo>
                  <a:lnTo>
                    <a:pt x="1858050" y="1511242"/>
                  </a:lnTo>
                  <a:lnTo>
                    <a:pt x="1826614" y="1551701"/>
                  </a:lnTo>
                  <a:lnTo>
                    <a:pt x="1793116" y="1590696"/>
                  </a:lnTo>
                  <a:lnTo>
                    <a:pt x="1759745" y="1625485"/>
                  </a:lnTo>
                  <a:lnTo>
                    <a:pt x="1724661" y="1658258"/>
                  </a:lnTo>
                  <a:lnTo>
                    <a:pt x="1687954" y="1688828"/>
                  </a:lnTo>
                  <a:lnTo>
                    <a:pt x="1649717" y="1717005"/>
                  </a:lnTo>
                  <a:lnTo>
                    <a:pt x="1610041" y="1742603"/>
                  </a:lnTo>
                  <a:lnTo>
                    <a:pt x="1569017" y="1765434"/>
                  </a:lnTo>
                  <a:lnTo>
                    <a:pt x="1526736" y="1785310"/>
                  </a:lnTo>
                  <a:lnTo>
                    <a:pt x="1483289" y="1802042"/>
                  </a:lnTo>
                  <a:lnTo>
                    <a:pt x="1438768" y="1815443"/>
                  </a:lnTo>
                  <a:lnTo>
                    <a:pt x="1393264" y="1825326"/>
                  </a:lnTo>
                  <a:lnTo>
                    <a:pt x="1346868" y="1831501"/>
                  </a:lnTo>
                  <a:lnTo>
                    <a:pt x="1299672" y="1833782"/>
                  </a:lnTo>
                  <a:lnTo>
                    <a:pt x="1251767" y="1831981"/>
                  </a:lnTo>
                  <a:lnTo>
                    <a:pt x="1203244" y="1825909"/>
                  </a:lnTo>
                  <a:lnTo>
                    <a:pt x="1152887" y="1815277"/>
                  </a:lnTo>
                  <a:lnTo>
                    <a:pt x="1104078" y="1801024"/>
                  </a:lnTo>
                  <a:lnTo>
                    <a:pt x="1056814" y="1783374"/>
                  </a:lnTo>
                  <a:lnTo>
                    <a:pt x="1011092" y="1762555"/>
                  </a:lnTo>
                  <a:lnTo>
                    <a:pt x="966910" y="1738790"/>
                  </a:lnTo>
                  <a:lnTo>
                    <a:pt x="924265" y="1712306"/>
                  </a:lnTo>
                  <a:lnTo>
                    <a:pt x="883155" y="1683328"/>
                  </a:lnTo>
                  <a:lnTo>
                    <a:pt x="843577" y="1652082"/>
                  </a:lnTo>
                  <a:lnTo>
                    <a:pt x="805530" y="1618792"/>
                  </a:lnTo>
                  <a:lnTo>
                    <a:pt x="769009" y="1583685"/>
                  </a:lnTo>
                  <a:lnTo>
                    <a:pt x="734014" y="1546985"/>
                  </a:lnTo>
                  <a:lnTo>
                    <a:pt x="700541" y="1508919"/>
                  </a:lnTo>
                  <a:lnTo>
                    <a:pt x="668589" y="1469711"/>
                  </a:lnTo>
                  <a:lnTo>
                    <a:pt x="638154" y="1429587"/>
                  </a:lnTo>
                  <a:lnTo>
                    <a:pt x="609308" y="1389197"/>
                  </a:lnTo>
                  <a:lnTo>
                    <a:pt x="581449" y="1348205"/>
                  </a:lnTo>
                  <a:lnTo>
                    <a:pt x="554435" y="1306700"/>
                  </a:lnTo>
                  <a:lnTo>
                    <a:pt x="528122" y="1264769"/>
                  </a:lnTo>
                  <a:lnTo>
                    <a:pt x="502368" y="1222502"/>
                  </a:lnTo>
                  <a:lnTo>
                    <a:pt x="477031" y="1179988"/>
                  </a:lnTo>
                  <a:lnTo>
                    <a:pt x="451967" y="1137315"/>
                  </a:lnTo>
                  <a:lnTo>
                    <a:pt x="402090" y="1051849"/>
                  </a:lnTo>
                  <a:lnTo>
                    <a:pt x="376991" y="1009234"/>
                  </a:lnTo>
                  <a:lnTo>
                    <a:pt x="351595" y="966814"/>
                  </a:lnTo>
                  <a:lnTo>
                    <a:pt x="325759" y="924680"/>
                  </a:lnTo>
                  <a:lnTo>
                    <a:pt x="299342" y="882921"/>
                  </a:lnTo>
                  <a:lnTo>
                    <a:pt x="272199" y="841624"/>
                  </a:lnTo>
                  <a:lnTo>
                    <a:pt x="244188" y="800878"/>
                  </a:lnTo>
                  <a:lnTo>
                    <a:pt x="215168" y="760773"/>
                  </a:lnTo>
                  <a:lnTo>
                    <a:pt x="185417" y="720718"/>
                  </a:lnTo>
                  <a:lnTo>
                    <a:pt x="156011" y="680435"/>
                  </a:lnTo>
                  <a:lnTo>
                    <a:pt x="127564" y="639590"/>
                  </a:lnTo>
                  <a:lnTo>
                    <a:pt x="100690" y="597849"/>
                  </a:lnTo>
                  <a:lnTo>
                    <a:pt x="76004" y="554878"/>
                  </a:lnTo>
                  <a:lnTo>
                    <a:pt x="54121" y="510341"/>
                  </a:lnTo>
                  <a:lnTo>
                    <a:pt x="35655" y="463906"/>
                  </a:lnTo>
                  <a:lnTo>
                    <a:pt x="20510" y="414292"/>
                  </a:lnTo>
                  <a:lnTo>
                    <a:pt x="9536" y="363400"/>
                  </a:lnTo>
                  <a:lnTo>
                    <a:pt x="2708" y="311649"/>
                  </a:lnTo>
                  <a:lnTo>
                    <a:pt x="0" y="259458"/>
                  </a:lnTo>
                  <a:lnTo>
                    <a:pt x="1385" y="207243"/>
                  </a:lnTo>
                  <a:lnTo>
                    <a:pt x="6839" y="155425"/>
                  </a:lnTo>
                  <a:lnTo>
                    <a:pt x="15835" y="104840"/>
                  </a:lnTo>
                  <a:lnTo>
                    <a:pt x="28592" y="55051"/>
                  </a:lnTo>
                  <a:lnTo>
                    <a:pt x="45081" y="6381"/>
                  </a:lnTo>
                  <a:lnTo>
                    <a:pt x="1984186" y="0"/>
                  </a:lnTo>
                  <a:lnTo>
                    <a:pt x="1984186" y="1294240"/>
                  </a:lnTo>
                  <a:lnTo>
                    <a:pt x="1964113" y="1336785"/>
                  </a:lnTo>
                  <a:lnTo>
                    <a:pt x="1940456" y="1382090"/>
                  </a:lnTo>
                  <a:lnTo>
                    <a:pt x="1914925" y="1426335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7040406"/>
            <a:ext cx="1544955" cy="2391410"/>
          </a:xfrm>
          <a:custGeom>
            <a:avLst/>
            <a:gdLst/>
            <a:ahLst/>
            <a:cxnLst/>
            <a:rect l="l" t="t" r="r" b="b"/>
            <a:pathLst>
              <a:path w="1544955" h="2391409">
                <a:moveTo>
                  <a:pt x="1326180" y="1983360"/>
                </a:moveTo>
                <a:lnTo>
                  <a:pt x="1298727" y="2026444"/>
                </a:lnTo>
                <a:lnTo>
                  <a:pt x="1269305" y="2068266"/>
                </a:lnTo>
                <a:lnTo>
                  <a:pt x="1237869" y="2108726"/>
                </a:lnTo>
                <a:lnTo>
                  <a:pt x="1204371" y="2147721"/>
                </a:lnTo>
                <a:lnTo>
                  <a:pt x="1171000" y="2182510"/>
                </a:lnTo>
                <a:lnTo>
                  <a:pt x="1135916" y="2215283"/>
                </a:lnTo>
                <a:lnTo>
                  <a:pt x="1099210" y="2245852"/>
                </a:lnTo>
                <a:lnTo>
                  <a:pt x="1060973" y="2274030"/>
                </a:lnTo>
                <a:lnTo>
                  <a:pt x="1021297" y="2299628"/>
                </a:lnTo>
                <a:lnTo>
                  <a:pt x="980272" y="2322459"/>
                </a:lnTo>
                <a:lnTo>
                  <a:pt x="937991" y="2342334"/>
                </a:lnTo>
                <a:lnTo>
                  <a:pt x="894544" y="2359067"/>
                </a:lnTo>
                <a:lnTo>
                  <a:pt x="850023" y="2372468"/>
                </a:lnTo>
                <a:lnTo>
                  <a:pt x="804519" y="2382350"/>
                </a:lnTo>
                <a:lnTo>
                  <a:pt x="758123" y="2388526"/>
                </a:lnTo>
                <a:lnTo>
                  <a:pt x="710927" y="2390807"/>
                </a:lnTo>
                <a:lnTo>
                  <a:pt x="663022" y="2389006"/>
                </a:lnTo>
                <a:lnTo>
                  <a:pt x="614499" y="2382934"/>
                </a:lnTo>
                <a:lnTo>
                  <a:pt x="564143" y="2372302"/>
                </a:lnTo>
                <a:lnTo>
                  <a:pt x="515334" y="2358048"/>
                </a:lnTo>
                <a:lnTo>
                  <a:pt x="468069" y="2340399"/>
                </a:lnTo>
                <a:lnTo>
                  <a:pt x="422347" y="2319579"/>
                </a:lnTo>
                <a:lnTo>
                  <a:pt x="378165" y="2295815"/>
                </a:lnTo>
                <a:lnTo>
                  <a:pt x="335520" y="2269331"/>
                </a:lnTo>
                <a:lnTo>
                  <a:pt x="294410" y="2240353"/>
                </a:lnTo>
                <a:lnTo>
                  <a:pt x="254833" y="2209107"/>
                </a:lnTo>
                <a:lnTo>
                  <a:pt x="216785" y="2175817"/>
                </a:lnTo>
                <a:lnTo>
                  <a:pt x="180265" y="2140710"/>
                </a:lnTo>
                <a:lnTo>
                  <a:pt x="145270" y="2104010"/>
                </a:lnTo>
                <a:lnTo>
                  <a:pt x="111797" y="2065943"/>
                </a:lnTo>
                <a:lnTo>
                  <a:pt x="79844" y="2026735"/>
                </a:lnTo>
                <a:lnTo>
                  <a:pt x="49409" y="1986612"/>
                </a:lnTo>
                <a:lnTo>
                  <a:pt x="20563" y="1946222"/>
                </a:lnTo>
                <a:lnTo>
                  <a:pt x="0" y="1915964"/>
                </a:lnTo>
                <a:lnTo>
                  <a:pt x="0" y="105216"/>
                </a:lnTo>
                <a:lnTo>
                  <a:pt x="71837" y="81034"/>
                </a:lnTo>
                <a:lnTo>
                  <a:pt x="118472" y="67617"/>
                </a:lnTo>
                <a:lnTo>
                  <a:pt x="165525" y="55615"/>
                </a:lnTo>
                <a:lnTo>
                  <a:pt x="212922" y="44960"/>
                </a:lnTo>
                <a:lnTo>
                  <a:pt x="260592" y="35581"/>
                </a:lnTo>
                <a:lnTo>
                  <a:pt x="308461" y="27406"/>
                </a:lnTo>
                <a:lnTo>
                  <a:pt x="356460" y="20367"/>
                </a:lnTo>
                <a:lnTo>
                  <a:pt x="407158" y="14031"/>
                </a:lnTo>
                <a:lnTo>
                  <a:pt x="458090" y="8695"/>
                </a:lnTo>
                <a:lnTo>
                  <a:pt x="509189" y="4492"/>
                </a:lnTo>
                <a:lnTo>
                  <a:pt x="560388" y="1554"/>
                </a:lnTo>
                <a:lnTo>
                  <a:pt x="611621" y="12"/>
                </a:lnTo>
                <a:lnTo>
                  <a:pt x="662819" y="0"/>
                </a:lnTo>
                <a:lnTo>
                  <a:pt x="713918" y="1648"/>
                </a:lnTo>
                <a:lnTo>
                  <a:pt x="764850" y="5091"/>
                </a:lnTo>
                <a:lnTo>
                  <a:pt x="815548" y="10459"/>
                </a:lnTo>
                <a:lnTo>
                  <a:pt x="865945" y="17884"/>
                </a:lnTo>
                <a:lnTo>
                  <a:pt x="915975" y="27500"/>
                </a:lnTo>
                <a:lnTo>
                  <a:pt x="965571" y="39438"/>
                </a:lnTo>
                <a:lnTo>
                  <a:pt x="1014667" y="53831"/>
                </a:lnTo>
                <a:lnTo>
                  <a:pt x="1063195" y="70810"/>
                </a:lnTo>
                <a:lnTo>
                  <a:pt x="1099908" y="86237"/>
                </a:lnTo>
                <a:lnTo>
                  <a:pt x="1136243" y="103210"/>
                </a:lnTo>
                <a:lnTo>
                  <a:pt x="1172022" y="121933"/>
                </a:lnTo>
                <a:lnTo>
                  <a:pt x="1207067" y="142612"/>
                </a:lnTo>
                <a:lnTo>
                  <a:pt x="1246078" y="168714"/>
                </a:lnTo>
                <a:lnTo>
                  <a:pt x="1283495" y="197106"/>
                </a:lnTo>
                <a:lnTo>
                  <a:pt x="1319109" y="227716"/>
                </a:lnTo>
                <a:lnTo>
                  <a:pt x="1352709" y="260475"/>
                </a:lnTo>
                <a:lnTo>
                  <a:pt x="1384087" y="295312"/>
                </a:lnTo>
                <a:lnTo>
                  <a:pt x="1413031" y="332156"/>
                </a:lnTo>
                <a:lnTo>
                  <a:pt x="1439334" y="370937"/>
                </a:lnTo>
                <a:lnTo>
                  <a:pt x="1463498" y="413489"/>
                </a:lnTo>
                <a:lnTo>
                  <a:pt x="1483652" y="457496"/>
                </a:lnTo>
                <a:lnTo>
                  <a:pt x="1500127" y="502783"/>
                </a:lnTo>
                <a:lnTo>
                  <a:pt x="1513256" y="549174"/>
                </a:lnTo>
                <a:lnTo>
                  <a:pt x="1523372" y="596492"/>
                </a:lnTo>
                <a:lnTo>
                  <a:pt x="1530806" y="644561"/>
                </a:lnTo>
                <a:lnTo>
                  <a:pt x="1535891" y="693205"/>
                </a:lnTo>
                <a:lnTo>
                  <a:pt x="1539689" y="747244"/>
                </a:lnTo>
                <a:lnTo>
                  <a:pt x="1542247" y="801446"/>
                </a:lnTo>
                <a:lnTo>
                  <a:pt x="1543753" y="855762"/>
                </a:lnTo>
                <a:lnTo>
                  <a:pt x="1544392" y="910140"/>
                </a:lnTo>
                <a:lnTo>
                  <a:pt x="1544353" y="964531"/>
                </a:lnTo>
                <a:lnTo>
                  <a:pt x="1542986" y="1073143"/>
                </a:lnTo>
                <a:lnTo>
                  <a:pt x="1541773" y="1121110"/>
                </a:lnTo>
                <a:lnTo>
                  <a:pt x="1539957" y="1169052"/>
                </a:lnTo>
                <a:lnTo>
                  <a:pt x="1537451" y="1216949"/>
                </a:lnTo>
                <a:lnTo>
                  <a:pt x="1534170" y="1264781"/>
                </a:lnTo>
                <a:lnTo>
                  <a:pt x="1530028" y="1312528"/>
                </a:lnTo>
                <a:lnTo>
                  <a:pt x="1524940" y="1360170"/>
                </a:lnTo>
                <a:lnTo>
                  <a:pt x="1518821" y="1407688"/>
                </a:lnTo>
                <a:lnTo>
                  <a:pt x="1511585" y="1455060"/>
                </a:lnTo>
                <a:lnTo>
                  <a:pt x="1502707" y="1505353"/>
                </a:lnTo>
                <a:lnTo>
                  <a:pt x="1492374" y="1555496"/>
                </a:lnTo>
                <a:lnTo>
                  <a:pt x="1480539" y="1605389"/>
                </a:lnTo>
                <a:lnTo>
                  <a:pt x="1467155" y="1654929"/>
                </a:lnTo>
                <a:lnTo>
                  <a:pt x="1452175" y="1704016"/>
                </a:lnTo>
                <a:lnTo>
                  <a:pt x="1435553" y="1752548"/>
                </a:lnTo>
                <a:lnTo>
                  <a:pt x="1417242" y="1800426"/>
                </a:lnTo>
                <a:lnTo>
                  <a:pt x="1397196" y="1847547"/>
                </a:lnTo>
                <a:lnTo>
                  <a:pt x="1375368" y="1893810"/>
                </a:lnTo>
                <a:lnTo>
                  <a:pt x="1351711" y="1939115"/>
                </a:lnTo>
                <a:lnTo>
                  <a:pt x="1326180" y="198336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2961" y="9258301"/>
            <a:ext cx="1181100" cy="1028700"/>
          </a:xfrm>
          <a:custGeom>
            <a:avLst/>
            <a:gdLst/>
            <a:ahLst/>
            <a:cxnLst/>
            <a:rect l="l" t="t" r="r" b="b"/>
            <a:pathLst>
              <a:path w="1181100" h="1028700">
                <a:moveTo>
                  <a:pt x="985932" y="1028698"/>
                </a:moveTo>
                <a:lnTo>
                  <a:pt x="195167" y="1028698"/>
                </a:lnTo>
                <a:lnTo>
                  <a:pt x="172968" y="1008131"/>
                </a:lnTo>
                <a:lnTo>
                  <a:pt x="142155" y="974873"/>
                </a:lnTo>
                <a:lnTo>
                  <a:pt x="113941" y="939320"/>
                </a:lnTo>
                <a:lnTo>
                  <a:pt x="88477" y="901626"/>
                </a:lnTo>
                <a:lnTo>
                  <a:pt x="65916" y="861941"/>
                </a:lnTo>
                <a:lnTo>
                  <a:pt x="46408" y="820418"/>
                </a:lnTo>
                <a:lnTo>
                  <a:pt x="30106" y="777209"/>
                </a:lnTo>
                <a:lnTo>
                  <a:pt x="17162" y="732465"/>
                </a:lnTo>
                <a:lnTo>
                  <a:pt x="7729" y="686340"/>
                </a:lnTo>
                <a:lnTo>
                  <a:pt x="1957" y="638984"/>
                </a:lnTo>
                <a:lnTo>
                  <a:pt x="0" y="590549"/>
                </a:lnTo>
                <a:lnTo>
                  <a:pt x="1957" y="542115"/>
                </a:lnTo>
                <a:lnTo>
                  <a:pt x="7729" y="494759"/>
                </a:lnTo>
                <a:lnTo>
                  <a:pt x="17162" y="448634"/>
                </a:lnTo>
                <a:lnTo>
                  <a:pt x="30106" y="403890"/>
                </a:lnTo>
                <a:lnTo>
                  <a:pt x="46408" y="360681"/>
                </a:lnTo>
                <a:lnTo>
                  <a:pt x="65916" y="319158"/>
                </a:lnTo>
                <a:lnTo>
                  <a:pt x="88477" y="279473"/>
                </a:lnTo>
                <a:lnTo>
                  <a:pt x="113941" y="241778"/>
                </a:lnTo>
                <a:lnTo>
                  <a:pt x="142155" y="206226"/>
                </a:lnTo>
                <a:lnTo>
                  <a:pt x="172968" y="172968"/>
                </a:lnTo>
                <a:lnTo>
                  <a:pt x="206226" y="142155"/>
                </a:lnTo>
                <a:lnTo>
                  <a:pt x="241778" y="113941"/>
                </a:lnTo>
                <a:lnTo>
                  <a:pt x="279473" y="88478"/>
                </a:lnTo>
                <a:lnTo>
                  <a:pt x="319158" y="65916"/>
                </a:lnTo>
                <a:lnTo>
                  <a:pt x="360681" y="46408"/>
                </a:lnTo>
                <a:lnTo>
                  <a:pt x="403890" y="30106"/>
                </a:lnTo>
                <a:lnTo>
                  <a:pt x="448633" y="17162"/>
                </a:lnTo>
                <a:lnTo>
                  <a:pt x="494759" y="7729"/>
                </a:lnTo>
                <a:lnTo>
                  <a:pt x="542115" y="1957"/>
                </a:lnTo>
                <a:lnTo>
                  <a:pt x="590549" y="0"/>
                </a:lnTo>
                <a:lnTo>
                  <a:pt x="638984" y="1957"/>
                </a:lnTo>
                <a:lnTo>
                  <a:pt x="686340" y="7729"/>
                </a:lnTo>
                <a:lnTo>
                  <a:pt x="732465" y="17162"/>
                </a:lnTo>
                <a:lnTo>
                  <a:pt x="777209" y="30106"/>
                </a:lnTo>
                <a:lnTo>
                  <a:pt x="820418" y="46408"/>
                </a:lnTo>
                <a:lnTo>
                  <a:pt x="861941" y="65916"/>
                </a:lnTo>
                <a:lnTo>
                  <a:pt x="901626" y="88478"/>
                </a:lnTo>
                <a:lnTo>
                  <a:pt x="939320" y="113941"/>
                </a:lnTo>
                <a:lnTo>
                  <a:pt x="974873" y="142155"/>
                </a:lnTo>
                <a:lnTo>
                  <a:pt x="1008131" y="172968"/>
                </a:lnTo>
                <a:lnTo>
                  <a:pt x="1038943" y="206226"/>
                </a:lnTo>
                <a:lnTo>
                  <a:pt x="1067157" y="241778"/>
                </a:lnTo>
                <a:lnTo>
                  <a:pt x="1092621" y="279473"/>
                </a:lnTo>
                <a:lnTo>
                  <a:pt x="1115183" y="319158"/>
                </a:lnTo>
                <a:lnTo>
                  <a:pt x="1134691" y="360681"/>
                </a:lnTo>
                <a:lnTo>
                  <a:pt x="1150993" y="403890"/>
                </a:lnTo>
                <a:lnTo>
                  <a:pt x="1163936" y="448634"/>
                </a:lnTo>
                <a:lnTo>
                  <a:pt x="1173370" y="494759"/>
                </a:lnTo>
                <a:lnTo>
                  <a:pt x="1179142" y="542115"/>
                </a:lnTo>
                <a:lnTo>
                  <a:pt x="1181099" y="590549"/>
                </a:lnTo>
                <a:lnTo>
                  <a:pt x="1179142" y="638984"/>
                </a:lnTo>
                <a:lnTo>
                  <a:pt x="1173370" y="686340"/>
                </a:lnTo>
                <a:lnTo>
                  <a:pt x="1163936" y="732465"/>
                </a:lnTo>
                <a:lnTo>
                  <a:pt x="1150993" y="777209"/>
                </a:lnTo>
                <a:lnTo>
                  <a:pt x="1134691" y="820418"/>
                </a:lnTo>
                <a:lnTo>
                  <a:pt x="1115183" y="861941"/>
                </a:lnTo>
                <a:lnTo>
                  <a:pt x="1092621" y="901626"/>
                </a:lnTo>
                <a:lnTo>
                  <a:pt x="1067157" y="939320"/>
                </a:lnTo>
                <a:lnTo>
                  <a:pt x="1038943" y="974873"/>
                </a:lnTo>
                <a:lnTo>
                  <a:pt x="1008131" y="1008131"/>
                </a:lnTo>
                <a:lnTo>
                  <a:pt x="985932" y="102869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259300" y="1954527"/>
            <a:ext cx="749300" cy="749300"/>
          </a:xfrm>
          <a:custGeom>
            <a:avLst/>
            <a:gdLst/>
            <a:ahLst/>
            <a:cxnLst/>
            <a:rect l="l" t="t" r="r" b="b"/>
            <a:pathLst>
              <a:path w="749300" h="749300">
                <a:moveTo>
                  <a:pt x="374648" y="749295"/>
                </a:moveTo>
                <a:lnTo>
                  <a:pt x="327652" y="746376"/>
                </a:lnTo>
                <a:lnTo>
                  <a:pt x="282399" y="737853"/>
                </a:lnTo>
                <a:lnTo>
                  <a:pt x="239239" y="724077"/>
                </a:lnTo>
                <a:lnTo>
                  <a:pt x="198523" y="705399"/>
                </a:lnTo>
                <a:lnTo>
                  <a:pt x="160603" y="682171"/>
                </a:lnTo>
                <a:lnTo>
                  <a:pt x="125829" y="654743"/>
                </a:lnTo>
                <a:lnTo>
                  <a:pt x="94552" y="623466"/>
                </a:lnTo>
                <a:lnTo>
                  <a:pt x="67124" y="588692"/>
                </a:lnTo>
                <a:lnTo>
                  <a:pt x="43895" y="550771"/>
                </a:lnTo>
                <a:lnTo>
                  <a:pt x="25217" y="510055"/>
                </a:lnTo>
                <a:lnTo>
                  <a:pt x="11441" y="466895"/>
                </a:lnTo>
                <a:lnTo>
                  <a:pt x="2918" y="421642"/>
                </a:lnTo>
                <a:lnTo>
                  <a:pt x="0" y="374649"/>
                </a:lnTo>
                <a:lnTo>
                  <a:pt x="2918" y="327652"/>
                </a:lnTo>
                <a:lnTo>
                  <a:pt x="11441" y="282399"/>
                </a:lnTo>
                <a:lnTo>
                  <a:pt x="25217" y="239239"/>
                </a:lnTo>
                <a:lnTo>
                  <a:pt x="43895" y="198523"/>
                </a:lnTo>
                <a:lnTo>
                  <a:pt x="67124" y="160603"/>
                </a:lnTo>
                <a:lnTo>
                  <a:pt x="94552" y="125828"/>
                </a:lnTo>
                <a:lnTo>
                  <a:pt x="125829" y="94552"/>
                </a:lnTo>
                <a:lnTo>
                  <a:pt x="160603" y="67123"/>
                </a:lnTo>
                <a:lnTo>
                  <a:pt x="198523" y="43895"/>
                </a:lnTo>
                <a:lnTo>
                  <a:pt x="239239" y="25217"/>
                </a:lnTo>
                <a:lnTo>
                  <a:pt x="282399" y="11441"/>
                </a:lnTo>
                <a:lnTo>
                  <a:pt x="327652" y="2918"/>
                </a:lnTo>
                <a:lnTo>
                  <a:pt x="374638" y="0"/>
                </a:lnTo>
                <a:lnTo>
                  <a:pt x="421643" y="2918"/>
                </a:lnTo>
                <a:lnTo>
                  <a:pt x="466896" y="11441"/>
                </a:lnTo>
                <a:lnTo>
                  <a:pt x="510056" y="25217"/>
                </a:lnTo>
                <a:lnTo>
                  <a:pt x="550772" y="43895"/>
                </a:lnTo>
                <a:lnTo>
                  <a:pt x="588692" y="67123"/>
                </a:lnTo>
                <a:lnTo>
                  <a:pt x="623466" y="94552"/>
                </a:lnTo>
                <a:lnTo>
                  <a:pt x="654743" y="125828"/>
                </a:lnTo>
                <a:lnTo>
                  <a:pt x="682171" y="160603"/>
                </a:lnTo>
                <a:lnTo>
                  <a:pt x="705400" y="198523"/>
                </a:lnTo>
                <a:lnTo>
                  <a:pt x="724077" y="239239"/>
                </a:lnTo>
                <a:lnTo>
                  <a:pt x="737853" y="282399"/>
                </a:lnTo>
                <a:lnTo>
                  <a:pt x="746376" y="327652"/>
                </a:lnTo>
                <a:lnTo>
                  <a:pt x="749295" y="374645"/>
                </a:lnTo>
                <a:lnTo>
                  <a:pt x="746376" y="421642"/>
                </a:lnTo>
                <a:lnTo>
                  <a:pt x="737853" y="466895"/>
                </a:lnTo>
                <a:lnTo>
                  <a:pt x="724077" y="510055"/>
                </a:lnTo>
                <a:lnTo>
                  <a:pt x="705400" y="550771"/>
                </a:lnTo>
                <a:lnTo>
                  <a:pt x="682171" y="588692"/>
                </a:lnTo>
                <a:lnTo>
                  <a:pt x="654743" y="623466"/>
                </a:lnTo>
                <a:lnTo>
                  <a:pt x="623466" y="654743"/>
                </a:lnTo>
                <a:lnTo>
                  <a:pt x="588692" y="682171"/>
                </a:lnTo>
                <a:lnTo>
                  <a:pt x="550772" y="705399"/>
                </a:lnTo>
                <a:lnTo>
                  <a:pt x="510056" y="724077"/>
                </a:lnTo>
                <a:lnTo>
                  <a:pt x="466896" y="737853"/>
                </a:lnTo>
                <a:lnTo>
                  <a:pt x="421643" y="746376"/>
                </a:lnTo>
                <a:lnTo>
                  <a:pt x="374648" y="749295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46339" y="1475150"/>
            <a:ext cx="8299450" cy="2632710"/>
          </a:xfrm>
          <a:prstGeom prst="rect"/>
        </p:spPr>
        <p:txBody>
          <a:bodyPr wrap="square" lIns="0" tIns="296545" rIns="0" bIns="0" rtlCol="0" vert="horz">
            <a:spAutoFit/>
          </a:bodyPr>
          <a:lstStyle/>
          <a:p>
            <a:pPr algn="ctr" marL="299085">
              <a:lnSpc>
                <a:spcPct val="100000"/>
              </a:lnSpc>
              <a:spcBef>
                <a:spcPts val="2335"/>
              </a:spcBef>
            </a:pPr>
            <a:r>
              <a:rPr dirty="0" sz="4200" spc="434"/>
              <a:t>ABSTRACT</a:t>
            </a:r>
            <a:endParaRPr sz="4200"/>
          </a:p>
          <a:p>
            <a:pPr algn="just" marL="12700" marR="5080">
              <a:lnSpc>
                <a:spcPct val="125000"/>
              </a:lnSpc>
              <a:spcBef>
                <a:spcPts val="650"/>
              </a:spcBef>
            </a:pPr>
            <a:r>
              <a:rPr dirty="0" sz="2800" spc="-80" b="0">
                <a:latin typeface="Trebuchet MS"/>
                <a:cs typeface="Trebuchet MS"/>
              </a:rPr>
              <a:t>F</a:t>
            </a:r>
            <a:r>
              <a:rPr dirty="0" sz="2800" spc="30" b="0">
                <a:latin typeface="Trebuchet MS"/>
                <a:cs typeface="Trebuchet MS"/>
              </a:rPr>
              <a:t>oo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30" b="0">
                <a:latin typeface="Trebuchet MS"/>
                <a:cs typeface="Trebuchet MS"/>
              </a:rPr>
              <a:t>b</a:t>
            </a:r>
            <a:r>
              <a:rPr dirty="0" sz="2800" spc="114" b="0">
                <a:latin typeface="Trebuchet MS"/>
                <a:cs typeface="Trebuchet MS"/>
              </a:rPr>
              <a:t>a</a:t>
            </a:r>
            <a:r>
              <a:rPr dirty="0" sz="2800" spc="-210" b="0">
                <a:latin typeface="Trebuchet MS"/>
                <a:cs typeface="Trebuchet MS"/>
              </a:rPr>
              <a:t>ll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110" b="0">
                <a:latin typeface="Trebuchet MS"/>
                <a:cs typeface="Trebuchet MS"/>
              </a:rPr>
              <a:t>h</a:t>
            </a:r>
            <a:r>
              <a:rPr dirty="0" sz="2800" spc="114" b="0">
                <a:latin typeface="Trebuchet MS"/>
                <a:cs typeface="Trebuchet MS"/>
              </a:rPr>
              <a:t>a</a:t>
            </a:r>
            <a:r>
              <a:rPr dirty="0" sz="2800" spc="-10" b="0">
                <a:latin typeface="Trebuchet MS"/>
                <a:cs typeface="Trebuchet MS"/>
              </a:rPr>
              <a:t>s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120" b="0">
                <a:latin typeface="Trebuchet MS"/>
                <a:cs typeface="Trebuchet MS"/>
              </a:rPr>
              <a:t>a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210" b="0">
                <a:latin typeface="Trebuchet MS"/>
                <a:cs typeface="Trebuchet MS"/>
              </a:rPr>
              <a:t>l</a:t>
            </a:r>
            <a:r>
              <a:rPr dirty="0" sz="2800" spc="30" b="0">
                <a:latin typeface="Trebuchet MS"/>
                <a:cs typeface="Trebuchet MS"/>
              </a:rPr>
              <a:t>o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30" b="0">
                <a:latin typeface="Trebuchet MS"/>
                <a:cs typeface="Trebuchet MS"/>
              </a:rPr>
              <a:t>o</a:t>
            </a:r>
            <a:r>
              <a:rPr dirty="0" sz="2800" spc="-85" b="0">
                <a:latin typeface="Trebuchet MS"/>
                <a:cs typeface="Trebuchet MS"/>
              </a:rPr>
              <a:t>f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30" b="0">
                <a:latin typeface="Trebuchet MS"/>
                <a:cs typeface="Trebuchet MS"/>
              </a:rPr>
              <a:t>d</a:t>
            </a:r>
            <a:r>
              <a:rPr dirty="0" sz="2800" spc="114" b="0">
                <a:latin typeface="Trebuchet MS"/>
                <a:cs typeface="Trebuchet MS"/>
              </a:rPr>
              <a:t>a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120" b="0">
                <a:latin typeface="Trebuchet MS"/>
                <a:cs typeface="Trebuchet MS"/>
              </a:rPr>
              <a:t>a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35" b="0">
                <a:latin typeface="Trebuchet MS"/>
                <a:cs typeface="Trebuchet MS"/>
              </a:rPr>
              <a:t>o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65" b="0">
                <a:latin typeface="Trebuchet MS"/>
                <a:cs typeface="Trebuchet MS"/>
              </a:rPr>
              <a:t>c</a:t>
            </a:r>
            <a:r>
              <a:rPr dirty="0" sz="2800" spc="30" b="0">
                <a:latin typeface="Trebuchet MS"/>
                <a:cs typeface="Trebuchet MS"/>
              </a:rPr>
              <a:t>o</a:t>
            </a:r>
            <a:r>
              <a:rPr dirty="0" sz="2800" spc="-190" b="0">
                <a:latin typeface="Trebuchet MS"/>
                <a:cs typeface="Trebuchet MS"/>
              </a:rPr>
              <a:t>v</a:t>
            </a:r>
            <a:r>
              <a:rPr dirty="0" sz="2800" spc="-10" b="0">
                <a:latin typeface="Trebuchet MS"/>
                <a:cs typeface="Trebuchet MS"/>
              </a:rPr>
              <a:t>e</a:t>
            </a:r>
            <a:r>
              <a:rPr dirty="0" sz="2800" spc="-220" b="0">
                <a:latin typeface="Trebuchet MS"/>
                <a:cs typeface="Trebuchet MS"/>
              </a:rPr>
              <a:t>r</a:t>
            </a:r>
            <a:r>
              <a:rPr dirty="0" sz="2800" spc="-380" b="0">
                <a:latin typeface="Trebuchet MS"/>
                <a:cs typeface="Trebuchet MS"/>
              </a:rPr>
              <a:t>,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85" b="0">
                <a:latin typeface="Trebuchet MS"/>
                <a:cs typeface="Trebuchet MS"/>
              </a:rPr>
              <a:t>f</a:t>
            </a:r>
            <a:r>
              <a:rPr dirty="0" sz="2800" spc="-220" b="0">
                <a:latin typeface="Trebuchet MS"/>
                <a:cs typeface="Trebuchet MS"/>
              </a:rPr>
              <a:t>r</a:t>
            </a:r>
            <a:r>
              <a:rPr dirty="0" sz="2800" spc="30" b="0">
                <a:latin typeface="Trebuchet MS"/>
                <a:cs typeface="Trebuchet MS"/>
              </a:rPr>
              <a:t>o</a:t>
            </a:r>
            <a:r>
              <a:rPr dirty="0" sz="2800" spc="-190" b="0">
                <a:latin typeface="Trebuchet MS"/>
                <a:cs typeface="Trebuchet MS"/>
              </a:rPr>
              <a:t>m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-110" b="0">
                <a:latin typeface="Trebuchet MS"/>
                <a:cs typeface="Trebuchet MS"/>
              </a:rPr>
              <a:t>h</a:t>
            </a:r>
            <a:r>
              <a:rPr dirty="0" sz="2800" spc="-5" b="0">
                <a:latin typeface="Trebuchet MS"/>
                <a:cs typeface="Trebuchet MS"/>
              </a:rPr>
              <a:t>e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160" b="0">
                <a:latin typeface="Trebuchet MS"/>
                <a:cs typeface="Trebuchet MS"/>
              </a:rPr>
              <a:t>i</a:t>
            </a:r>
            <a:r>
              <a:rPr dirty="0" sz="2800" spc="-110" b="0">
                <a:latin typeface="Trebuchet MS"/>
                <a:cs typeface="Trebuchet MS"/>
              </a:rPr>
              <a:t>n</a:t>
            </a:r>
            <a:r>
              <a:rPr dirty="0" sz="2800" spc="30" b="0">
                <a:latin typeface="Trebuchet MS"/>
                <a:cs typeface="Trebuchet MS"/>
              </a:rPr>
              <a:t>d</a:t>
            </a:r>
            <a:r>
              <a:rPr dirty="0" sz="2800" spc="-160" b="0">
                <a:latin typeface="Trebuchet MS"/>
                <a:cs typeface="Trebuchet MS"/>
              </a:rPr>
              <a:t>i</a:t>
            </a:r>
            <a:r>
              <a:rPr dirty="0" sz="2800" spc="-190" b="0">
                <a:latin typeface="Trebuchet MS"/>
                <a:cs typeface="Trebuchet MS"/>
              </a:rPr>
              <a:t>v</a:t>
            </a:r>
            <a:r>
              <a:rPr dirty="0" sz="2800" spc="-160" b="0">
                <a:latin typeface="Trebuchet MS"/>
                <a:cs typeface="Trebuchet MS"/>
              </a:rPr>
              <a:t>i</a:t>
            </a:r>
            <a:r>
              <a:rPr dirty="0" sz="2800" spc="30" b="0">
                <a:latin typeface="Trebuchet MS"/>
                <a:cs typeface="Trebuchet MS"/>
              </a:rPr>
              <a:t>d</a:t>
            </a:r>
            <a:r>
              <a:rPr dirty="0" sz="2800" spc="-110" b="0">
                <a:latin typeface="Trebuchet MS"/>
                <a:cs typeface="Trebuchet MS"/>
              </a:rPr>
              <a:t>u</a:t>
            </a:r>
            <a:r>
              <a:rPr dirty="0" sz="2800" spc="114" b="0">
                <a:latin typeface="Trebuchet MS"/>
                <a:cs typeface="Trebuchet MS"/>
              </a:rPr>
              <a:t>a</a:t>
            </a:r>
            <a:r>
              <a:rPr dirty="0" sz="2800" spc="-215" b="0">
                <a:latin typeface="Trebuchet MS"/>
                <a:cs typeface="Trebuchet MS"/>
              </a:rPr>
              <a:t>l  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35" b="0">
                <a:latin typeface="Trebuchet MS"/>
                <a:cs typeface="Trebuchet MS"/>
              </a:rPr>
              <a:t>o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-110" b="0">
                <a:latin typeface="Trebuchet MS"/>
                <a:cs typeface="Trebuchet MS"/>
              </a:rPr>
              <a:t>h</a:t>
            </a:r>
            <a:r>
              <a:rPr dirty="0" sz="2800" spc="-5" b="0">
                <a:latin typeface="Trebuchet MS"/>
                <a:cs typeface="Trebuchet MS"/>
              </a:rPr>
              <a:t>e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-10" b="0">
                <a:latin typeface="Trebuchet MS"/>
                <a:cs typeface="Trebuchet MS"/>
              </a:rPr>
              <a:t>e</a:t>
            </a:r>
            <a:r>
              <a:rPr dirty="0" sz="2800" spc="114" b="0">
                <a:latin typeface="Trebuchet MS"/>
                <a:cs typeface="Trebuchet MS"/>
              </a:rPr>
              <a:t>a</a:t>
            </a:r>
            <a:r>
              <a:rPr dirty="0" sz="2800" spc="-190" b="0">
                <a:latin typeface="Trebuchet MS"/>
                <a:cs typeface="Trebuchet MS"/>
              </a:rPr>
              <a:t>m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210" b="0">
                <a:latin typeface="Trebuchet MS"/>
                <a:cs typeface="Trebuchet MS"/>
              </a:rPr>
              <a:t>l</a:t>
            </a:r>
            <a:r>
              <a:rPr dirty="0" sz="2800" spc="-10" b="0">
                <a:latin typeface="Trebuchet MS"/>
                <a:cs typeface="Trebuchet MS"/>
              </a:rPr>
              <a:t>e</a:t>
            </a:r>
            <a:r>
              <a:rPr dirty="0" sz="2800" spc="-190" b="0">
                <a:latin typeface="Trebuchet MS"/>
                <a:cs typeface="Trebuchet MS"/>
              </a:rPr>
              <a:t>v</a:t>
            </a:r>
            <a:r>
              <a:rPr dirty="0" sz="2800" spc="-10" b="0">
                <a:latin typeface="Trebuchet MS"/>
                <a:cs typeface="Trebuchet MS"/>
              </a:rPr>
              <a:t>e</a:t>
            </a:r>
            <a:r>
              <a:rPr dirty="0" sz="2800" spc="-210" b="0">
                <a:latin typeface="Trebuchet MS"/>
                <a:cs typeface="Trebuchet MS"/>
              </a:rPr>
              <a:t>l</a:t>
            </a:r>
            <a:r>
              <a:rPr dirty="0" sz="2800" spc="-285" b="0">
                <a:latin typeface="Trebuchet MS"/>
                <a:cs typeface="Trebuchet MS"/>
              </a:rPr>
              <a:t>.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200" b="0">
                <a:latin typeface="Trebuchet MS"/>
                <a:cs typeface="Trebuchet MS"/>
              </a:rPr>
              <a:t>W</a:t>
            </a:r>
            <a:r>
              <a:rPr dirty="0" sz="2800" spc="-5" b="0">
                <a:latin typeface="Trebuchet MS"/>
                <a:cs typeface="Trebuchet MS"/>
              </a:rPr>
              <a:t>e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65" b="0">
                <a:latin typeface="Trebuchet MS"/>
                <a:cs typeface="Trebuchet MS"/>
              </a:rPr>
              <a:t>c</a:t>
            </a:r>
            <a:r>
              <a:rPr dirty="0" sz="2800" spc="114" b="0">
                <a:latin typeface="Trebuchet MS"/>
                <a:cs typeface="Trebuchet MS"/>
              </a:rPr>
              <a:t>a</a:t>
            </a:r>
            <a:r>
              <a:rPr dirty="0" sz="2800" spc="-105" b="0">
                <a:latin typeface="Trebuchet MS"/>
                <a:cs typeface="Trebuchet MS"/>
              </a:rPr>
              <a:t>n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200" b="0">
                <a:latin typeface="Trebuchet MS"/>
                <a:cs typeface="Trebuchet MS"/>
              </a:rPr>
              <a:t>g</a:t>
            </a:r>
            <a:r>
              <a:rPr dirty="0" sz="2800" spc="114" b="0">
                <a:latin typeface="Trebuchet MS"/>
                <a:cs typeface="Trebuchet MS"/>
              </a:rPr>
              <a:t>a</a:t>
            </a:r>
            <a:r>
              <a:rPr dirty="0" sz="2800" spc="-160" b="0">
                <a:latin typeface="Trebuchet MS"/>
                <a:cs typeface="Trebuchet MS"/>
              </a:rPr>
              <a:t>i</a:t>
            </a:r>
            <a:r>
              <a:rPr dirty="0" sz="2800" spc="-105" b="0">
                <a:latin typeface="Trebuchet MS"/>
                <a:cs typeface="Trebuchet MS"/>
              </a:rPr>
              <a:t>n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120" b="0">
                <a:latin typeface="Trebuchet MS"/>
                <a:cs typeface="Trebuchet MS"/>
              </a:rPr>
              <a:t>a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30" b="0">
                <a:latin typeface="Trebuchet MS"/>
                <a:cs typeface="Trebuchet MS"/>
              </a:rPr>
              <a:t>b</a:t>
            </a:r>
            <a:r>
              <a:rPr dirty="0" sz="2800" spc="-10" b="0">
                <a:latin typeface="Trebuchet MS"/>
                <a:cs typeface="Trebuchet MS"/>
              </a:rPr>
              <a:t>e</a:t>
            </a:r>
            <a:r>
              <a:rPr dirty="0" sz="2800" spc="-190" b="0">
                <a:latin typeface="Trebuchet MS"/>
                <a:cs typeface="Trebuchet MS"/>
              </a:rPr>
              <a:t>tt</a:t>
            </a:r>
            <a:r>
              <a:rPr dirty="0" sz="2800" spc="-10" b="0">
                <a:latin typeface="Trebuchet MS"/>
                <a:cs typeface="Trebuchet MS"/>
              </a:rPr>
              <a:t>e</a:t>
            </a:r>
            <a:r>
              <a:rPr dirty="0" sz="2800" spc="-220" b="0">
                <a:latin typeface="Trebuchet MS"/>
                <a:cs typeface="Trebuchet MS"/>
              </a:rPr>
              <a:t>r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110" b="0">
                <a:latin typeface="Trebuchet MS"/>
                <a:cs typeface="Trebuchet MS"/>
              </a:rPr>
              <a:t>un</a:t>
            </a:r>
            <a:r>
              <a:rPr dirty="0" sz="2800" spc="30" b="0">
                <a:latin typeface="Trebuchet MS"/>
                <a:cs typeface="Trebuchet MS"/>
              </a:rPr>
              <a:t>d</a:t>
            </a:r>
            <a:r>
              <a:rPr dirty="0" sz="2800" spc="-10" b="0">
                <a:latin typeface="Trebuchet MS"/>
                <a:cs typeface="Trebuchet MS"/>
              </a:rPr>
              <a:t>e</a:t>
            </a:r>
            <a:r>
              <a:rPr dirty="0" sz="2800" spc="-220" b="0">
                <a:latin typeface="Trebuchet MS"/>
                <a:cs typeface="Trebuchet MS"/>
              </a:rPr>
              <a:t>r</a:t>
            </a:r>
            <a:r>
              <a:rPr dirty="0" sz="2800" spc="-15" b="0">
                <a:latin typeface="Trebuchet MS"/>
                <a:cs typeface="Trebuchet MS"/>
              </a:rPr>
              <a:t>s</a:t>
            </a:r>
            <a:r>
              <a:rPr dirty="0" sz="2800" spc="-190" b="0">
                <a:latin typeface="Trebuchet MS"/>
                <a:cs typeface="Trebuchet MS"/>
              </a:rPr>
              <a:t>t</a:t>
            </a:r>
            <a:r>
              <a:rPr dirty="0" sz="2800" spc="114" b="0">
                <a:latin typeface="Trebuchet MS"/>
                <a:cs typeface="Trebuchet MS"/>
              </a:rPr>
              <a:t>a</a:t>
            </a:r>
            <a:r>
              <a:rPr dirty="0" sz="2800" spc="-110" b="0">
                <a:latin typeface="Trebuchet MS"/>
                <a:cs typeface="Trebuchet MS"/>
              </a:rPr>
              <a:t>n</a:t>
            </a:r>
            <a:r>
              <a:rPr dirty="0" sz="2800" spc="30" b="0">
                <a:latin typeface="Trebuchet MS"/>
                <a:cs typeface="Trebuchet MS"/>
              </a:rPr>
              <a:t>d</a:t>
            </a:r>
            <a:r>
              <a:rPr dirty="0" sz="2800" spc="-160" b="0">
                <a:latin typeface="Trebuchet MS"/>
                <a:cs typeface="Trebuchet MS"/>
              </a:rPr>
              <a:t>i</a:t>
            </a:r>
            <a:r>
              <a:rPr dirty="0" sz="2800" spc="-110" b="0">
                <a:latin typeface="Trebuchet MS"/>
                <a:cs typeface="Trebuchet MS"/>
              </a:rPr>
              <a:t>n</a:t>
            </a:r>
            <a:r>
              <a:rPr dirty="0" sz="2800" spc="150" b="0">
                <a:latin typeface="Trebuchet MS"/>
                <a:cs typeface="Trebuchet MS"/>
              </a:rPr>
              <a:t>g  </a:t>
            </a:r>
            <a:r>
              <a:rPr dirty="0" sz="2800" spc="-25" b="0">
                <a:latin typeface="Trebuchet MS"/>
                <a:cs typeface="Trebuchet MS"/>
              </a:rPr>
              <a:t>of</a:t>
            </a:r>
            <a:r>
              <a:rPr dirty="0" sz="2800" spc="-95" b="0">
                <a:latin typeface="Trebuchet MS"/>
                <a:cs typeface="Trebuchet MS"/>
              </a:rPr>
              <a:t> </a:t>
            </a:r>
            <a:r>
              <a:rPr dirty="0" sz="2800" spc="-100" b="0">
                <a:latin typeface="Trebuchet MS"/>
                <a:cs typeface="Trebuchet MS"/>
              </a:rPr>
              <a:t>the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30" b="0">
                <a:latin typeface="Trebuchet MS"/>
                <a:cs typeface="Trebuchet MS"/>
              </a:rPr>
              <a:t>game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80" b="0">
                <a:latin typeface="Trebuchet MS"/>
                <a:cs typeface="Trebuchet MS"/>
              </a:rPr>
              <a:t>by</a:t>
            </a:r>
            <a:r>
              <a:rPr dirty="0" sz="2800" spc="-95" b="0">
                <a:latin typeface="Trebuchet MS"/>
                <a:cs typeface="Trebuchet MS"/>
              </a:rPr>
              <a:t> </a:t>
            </a:r>
            <a:r>
              <a:rPr dirty="0" sz="2800" spc="-40" b="0">
                <a:latin typeface="Trebuchet MS"/>
                <a:cs typeface="Trebuchet MS"/>
              </a:rPr>
              <a:t>using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100" b="0">
                <a:latin typeface="Trebuchet MS"/>
                <a:cs typeface="Trebuchet MS"/>
              </a:rPr>
              <a:t>the</a:t>
            </a:r>
            <a:r>
              <a:rPr dirty="0" sz="2800" spc="-90" b="0">
                <a:latin typeface="Trebuchet MS"/>
                <a:cs typeface="Trebuchet MS"/>
              </a:rPr>
              <a:t> </a:t>
            </a:r>
            <a:r>
              <a:rPr dirty="0" sz="2800" spc="-40" b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39" y="4615288"/>
            <a:ext cx="8318500" cy="375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62890">
              <a:lnSpc>
                <a:spcPct val="125000"/>
              </a:lnSpc>
              <a:spcBef>
                <a:spcPts val="100"/>
              </a:spcBef>
            </a:pPr>
            <a:r>
              <a:rPr dirty="0" sz="2800" spc="-145">
                <a:solidFill>
                  <a:srgbClr val="FBFBFA"/>
                </a:solidFill>
                <a:latin typeface="Trebuchet MS"/>
                <a:cs typeface="Trebuchet MS"/>
              </a:rPr>
              <a:t>Furthermore,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BFBFA"/>
                </a:solidFill>
                <a:latin typeface="Trebuchet MS"/>
                <a:cs typeface="Trebuchet MS"/>
              </a:rPr>
              <a:t>data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BFBFA"/>
                </a:solidFill>
                <a:latin typeface="Trebuchet MS"/>
                <a:cs typeface="Trebuchet MS"/>
              </a:rPr>
              <a:t>can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BFBFA"/>
                </a:solidFill>
                <a:latin typeface="Trebuchet MS"/>
                <a:cs typeface="Trebuchet MS"/>
              </a:rPr>
              <a:t>generate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FBFBFA"/>
                </a:solidFill>
                <a:latin typeface="Trebuchet MS"/>
                <a:cs typeface="Trebuchet MS"/>
              </a:rPr>
              <a:t>insights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that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BFBFA"/>
                </a:solidFill>
                <a:latin typeface="Trebuchet MS"/>
                <a:cs typeface="Trebuchet MS"/>
              </a:rPr>
              <a:t>lead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FBFBFA"/>
                </a:solidFill>
                <a:latin typeface="Trebuchet MS"/>
                <a:cs typeface="Trebuchet MS"/>
              </a:rPr>
              <a:t>to </a:t>
            </a:r>
            <a:r>
              <a:rPr dirty="0" sz="2800" spc="-83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BFBFA"/>
                </a:solidFill>
                <a:latin typeface="Trebuchet MS"/>
                <a:cs typeface="Trebuchet MS"/>
              </a:rPr>
              <a:t>decision-making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for 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teams.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BFBFA"/>
                </a:solidFill>
                <a:latin typeface="Trebuchet MS"/>
                <a:cs typeface="Trebuchet MS"/>
              </a:rPr>
              <a:t>As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FBFBFA"/>
                </a:solidFill>
                <a:latin typeface="Trebuchet MS"/>
                <a:cs typeface="Trebuchet MS"/>
              </a:rPr>
              <a:t>a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65">
                <a:solidFill>
                  <a:srgbClr val="FBFBFA"/>
                </a:solidFill>
                <a:latin typeface="Trebuchet MS"/>
                <a:cs typeface="Trebuchet MS"/>
              </a:rPr>
              <a:t>result,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BFBFA"/>
                </a:solidFill>
                <a:latin typeface="Trebuchet MS"/>
                <a:cs typeface="Trebuchet MS"/>
              </a:rPr>
              <a:t>the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FBFBFA"/>
                </a:solidFill>
                <a:latin typeface="Trebuchet MS"/>
                <a:cs typeface="Trebuchet MS"/>
              </a:rPr>
              <a:t>team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BFBFA"/>
                </a:solidFill>
                <a:latin typeface="Trebuchet MS"/>
                <a:cs typeface="Trebuchet MS"/>
              </a:rPr>
              <a:t>can </a:t>
            </a:r>
            <a:r>
              <a:rPr dirty="0" sz="2800" spc="-83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BFBFA"/>
                </a:solidFill>
                <a:latin typeface="Trebuchet MS"/>
                <a:cs typeface="Trebuchet MS"/>
              </a:rPr>
              <a:t>develop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BFBFA"/>
                </a:solidFill>
                <a:latin typeface="Trebuchet MS"/>
                <a:cs typeface="Trebuchet MS"/>
              </a:rPr>
              <a:t>strategies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FBFBFA"/>
                </a:solidFill>
                <a:latin typeface="Trebuchet MS"/>
                <a:cs typeface="Trebuchet MS"/>
              </a:rPr>
              <a:t>to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FBFBFA"/>
                </a:solidFill>
                <a:latin typeface="Trebuchet MS"/>
                <a:cs typeface="Trebuchet MS"/>
              </a:rPr>
              <a:t>win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BFBFA"/>
                </a:solidFill>
                <a:latin typeface="Trebuchet MS"/>
                <a:cs typeface="Trebuchet MS"/>
              </a:rPr>
              <a:t>the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BFBFA"/>
                </a:solidFill>
                <a:latin typeface="Trebuchet MS"/>
                <a:cs typeface="Trebuchet MS"/>
              </a:rPr>
              <a:t>game.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2800" spc="-135">
                <a:solidFill>
                  <a:srgbClr val="FBFBFA"/>
                </a:solidFill>
                <a:latin typeface="Trebuchet MS"/>
                <a:cs typeface="Trebuchet MS"/>
              </a:rPr>
              <a:t>In </a:t>
            </a:r>
            <a:r>
              <a:rPr dirty="0" sz="2800" spc="-100">
                <a:solidFill>
                  <a:srgbClr val="FBFBFA"/>
                </a:solidFill>
                <a:latin typeface="Trebuchet MS"/>
                <a:cs typeface="Trebuchet MS"/>
              </a:rPr>
              <a:t>our </a:t>
            </a:r>
            <a:r>
              <a:rPr dirty="0" sz="2800" spc="-130">
                <a:solidFill>
                  <a:srgbClr val="FBFBFA"/>
                </a:solidFill>
                <a:latin typeface="Trebuchet MS"/>
                <a:cs typeface="Trebuchet MS"/>
              </a:rPr>
              <a:t>project, </a:t>
            </a:r>
            <a:r>
              <a:rPr dirty="0" sz="2800" spc="-35">
                <a:solidFill>
                  <a:srgbClr val="FBFBFA"/>
                </a:solidFill>
                <a:latin typeface="Trebuchet MS"/>
                <a:cs typeface="Trebuchet MS"/>
              </a:rPr>
              <a:t>we 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visualize </a:t>
            </a:r>
            <a:r>
              <a:rPr dirty="0" sz="2800" spc="15">
                <a:solidFill>
                  <a:srgbClr val="FBFBFA"/>
                </a:solidFill>
                <a:latin typeface="Trebuchet MS"/>
                <a:cs typeface="Trebuchet MS"/>
              </a:rPr>
              <a:t>and </a:t>
            </a:r>
            <a:r>
              <a:rPr dirty="0" sz="2800" spc="-40">
                <a:solidFill>
                  <a:srgbClr val="FBFBFA"/>
                </a:solidFill>
                <a:latin typeface="Trebuchet MS"/>
                <a:cs typeface="Trebuchet MS"/>
              </a:rPr>
              <a:t>show </a:t>
            </a:r>
            <a:r>
              <a:rPr dirty="0" sz="2800" spc="20">
                <a:solidFill>
                  <a:srgbClr val="FBFBFA"/>
                </a:solidFill>
                <a:latin typeface="Trebuchet MS"/>
                <a:cs typeface="Trebuchet MS"/>
              </a:rPr>
              <a:t>games </a:t>
            </a:r>
            <a:r>
              <a:rPr dirty="0" sz="2800" spc="-40">
                <a:solidFill>
                  <a:srgbClr val="FBFBFA"/>
                </a:solidFill>
                <a:latin typeface="Trebuchet MS"/>
                <a:cs typeface="Trebuchet MS"/>
              </a:rPr>
              <a:t>played </a:t>
            </a:r>
            <a:r>
              <a:rPr dirty="0" sz="2800" spc="-80">
                <a:solidFill>
                  <a:srgbClr val="FBFBFA"/>
                </a:solidFill>
                <a:latin typeface="Trebuchet MS"/>
                <a:cs typeface="Trebuchet MS"/>
              </a:rPr>
              <a:t>by </a:t>
            </a:r>
            <a:r>
              <a:rPr dirty="0" sz="2800" spc="-83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FBFBFA"/>
                </a:solidFill>
                <a:latin typeface="Trebuchet MS"/>
                <a:cs typeface="Trebuchet MS"/>
              </a:rPr>
              <a:t>various countries 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over </a:t>
            </a:r>
            <a:r>
              <a:rPr dirty="0" sz="2800" spc="-100">
                <a:solidFill>
                  <a:srgbClr val="FBFBFA"/>
                </a:solidFill>
                <a:latin typeface="Trebuchet MS"/>
                <a:cs typeface="Trebuchet MS"/>
              </a:rPr>
              <a:t>the </a:t>
            </a:r>
            <a:r>
              <a:rPr dirty="0" sz="2800" spc="-120">
                <a:solidFill>
                  <a:srgbClr val="FBFBFA"/>
                </a:solidFill>
                <a:latin typeface="Trebuchet MS"/>
                <a:cs typeface="Trebuchet MS"/>
              </a:rPr>
              <a:t>years, </a:t>
            </a:r>
            <a:r>
              <a:rPr dirty="0" sz="2800" spc="-100">
                <a:solidFill>
                  <a:srgbClr val="FBFBFA"/>
                </a:solidFill>
                <a:latin typeface="Trebuchet MS"/>
                <a:cs typeface="Trebuchet MS"/>
              </a:rPr>
              <a:t>the </a:t>
            </a:r>
            <a:r>
              <a:rPr dirty="0" sz="2800" spc="25">
                <a:solidFill>
                  <a:srgbClr val="FBFBFA"/>
                </a:solidFill>
                <a:latin typeface="Trebuchet MS"/>
                <a:cs typeface="Trebuchet MS"/>
              </a:rPr>
              <a:t>goals </a:t>
            </a:r>
            <a:r>
              <a:rPr dirty="0" sz="2800" spc="-20">
                <a:solidFill>
                  <a:srgbClr val="FBFBFA"/>
                </a:solidFill>
                <a:latin typeface="Trebuchet MS"/>
                <a:cs typeface="Trebuchet MS"/>
              </a:rPr>
              <a:t>scored </a:t>
            </a:r>
            <a:r>
              <a:rPr dirty="0" sz="2800" spc="-380">
                <a:solidFill>
                  <a:srgbClr val="FBFBFA"/>
                </a:solidFill>
                <a:latin typeface="Trebuchet MS"/>
                <a:cs typeface="Trebuchet MS"/>
              </a:rPr>
              <a:t>, </a:t>
            </a:r>
            <a:r>
              <a:rPr dirty="0" sz="2800" spc="-110">
                <a:solidFill>
                  <a:srgbClr val="FBFBFA"/>
                </a:solidFill>
                <a:latin typeface="Trebuchet MS"/>
                <a:cs typeface="Trebuchet MS"/>
              </a:rPr>
              <a:t>win </a:t>
            </a:r>
            <a:r>
              <a:rPr dirty="0" sz="2800" spc="-83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BFBFA"/>
                </a:solidFill>
                <a:latin typeface="Trebuchet MS"/>
                <a:cs typeface="Trebuchet MS"/>
              </a:rPr>
              <a:t>rate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BFBFA"/>
                </a:solidFill>
                <a:latin typeface="Trebuchet MS"/>
                <a:cs typeface="Trebuchet MS"/>
              </a:rPr>
              <a:t>and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many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different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FBFBFA"/>
                </a:solidFill>
                <a:latin typeface="Trebuchet MS"/>
                <a:cs typeface="Trebuchet MS"/>
              </a:rPr>
              <a:t>trends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BFBFA"/>
                </a:solidFill>
                <a:latin typeface="Trebuchet MS"/>
                <a:cs typeface="Trebuchet MS"/>
              </a:rPr>
              <a:t>over </a:t>
            </a:r>
            <a:r>
              <a:rPr dirty="0" sz="2800" spc="-100">
                <a:solidFill>
                  <a:srgbClr val="FBFBFA"/>
                </a:solidFill>
                <a:latin typeface="Trebuchet MS"/>
                <a:cs typeface="Trebuchet MS"/>
              </a:rPr>
              <a:t>the</a:t>
            </a:r>
            <a:r>
              <a:rPr dirty="0" sz="2800" spc="-90">
                <a:solidFill>
                  <a:srgbClr val="FBFBFA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BFBFA"/>
                </a:solidFill>
                <a:latin typeface="Trebuchet MS"/>
                <a:cs typeface="Trebuchet MS"/>
              </a:rPr>
              <a:t>years.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5015230" cy="10287000"/>
          </a:xfrm>
          <a:custGeom>
            <a:avLst/>
            <a:gdLst/>
            <a:ahLst/>
            <a:cxnLst/>
            <a:rect l="l" t="t" r="r" b="b"/>
            <a:pathLst>
              <a:path w="5015230" h="10287000">
                <a:moveTo>
                  <a:pt x="5014811" y="8583308"/>
                </a:moveTo>
                <a:lnTo>
                  <a:pt x="5014303" y="8535187"/>
                </a:lnTo>
                <a:lnTo>
                  <a:pt x="5012728" y="8487118"/>
                </a:lnTo>
                <a:lnTo>
                  <a:pt x="5010112" y="8439112"/>
                </a:lnTo>
                <a:lnTo>
                  <a:pt x="5006467" y="8391157"/>
                </a:lnTo>
                <a:lnTo>
                  <a:pt x="5001819" y="8343278"/>
                </a:lnTo>
                <a:lnTo>
                  <a:pt x="4996154" y="8295500"/>
                </a:lnTo>
                <a:lnTo>
                  <a:pt x="4989500" y="8247812"/>
                </a:lnTo>
                <a:lnTo>
                  <a:pt x="4981867" y="8200225"/>
                </a:lnTo>
                <a:lnTo>
                  <a:pt x="4973282" y="8152765"/>
                </a:lnTo>
                <a:lnTo>
                  <a:pt x="4963731" y="8105432"/>
                </a:lnTo>
                <a:lnTo>
                  <a:pt x="4953254" y="8058239"/>
                </a:lnTo>
                <a:lnTo>
                  <a:pt x="4941849" y="8011198"/>
                </a:lnTo>
                <a:lnTo>
                  <a:pt x="4929530" y="7964322"/>
                </a:lnTo>
                <a:lnTo>
                  <a:pt x="4916322" y="7917612"/>
                </a:lnTo>
                <a:lnTo>
                  <a:pt x="4902212" y="7871092"/>
                </a:lnTo>
                <a:lnTo>
                  <a:pt x="4887239" y="7824762"/>
                </a:lnTo>
                <a:lnTo>
                  <a:pt x="4871415" y="7778636"/>
                </a:lnTo>
                <a:lnTo>
                  <a:pt x="4854740" y="7732725"/>
                </a:lnTo>
                <a:lnTo>
                  <a:pt x="4837227" y="7687030"/>
                </a:lnTo>
                <a:lnTo>
                  <a:pt x="4818888" y="7641590"/>
                </a:lnTo>
                <a:lnTo>
                  <a:pt x="4799762" y="7596391"/>
                </a:lnTo>
                <a:lnTo>
                  <a:pt x="4779823" y="7551445"/>
                </a:lnTo>
                <a:lnTo>
                  <a:pt x="4759109" y="7506767"/>
                </a:lnTo>
                <a:lnTo>
                  <a:pt x="4737633" y="7462380"/>
                </a:lnTo>
                <a:lnTo>
                  <a:pt x="4715408" y="7418273"/>
                </a:lnTo>
                <a:lnTo>
                  <a:pt x="4692421" y="7374471"/>
                </a:lnTo>
                <a:lnTo>
                  <a:pt x="4668723" y="7330973"/>
                </a:lnTo>
                <a:lnTo>
                  <a:pt x="4644301" y="7287806"/>
                </a:lnTo>
                <a:lnTo>
                  <a:pt x="4619193" y="7244969"/>
                </a:lnTo>
                <a:lnTo>
                  <a:pt x="4593374" y="7202487"/>
                </a:lnTo>
                <a:lnTo>
                  <a:pt x="4566894" y="7160349"/>
                </a:lnTo>
                <a:lnTo>
                  <a:pt x="4539742" y="7118578"/>
                </a:lnTo>
                <a:lnTo>
                  <a:pt x="4511954" y="7077176"/>
                </a:lnTo>
                <a:lnTo>
                  <a:pt x="4483379" y="7036155"/>
                </a:lnTo>
                <a:lnTo>
                  <a:pt x="4454296" y="6995579"/>
                </a:lnTo>
                <a:lnTo>
                  <a:pt x="4424705" y="6955422"/>
                </a:lnTo>
                <a:lnTo>
                  <a:pt x="4394632" y="6915683"/>
                </a:lnTo>
                <a:lnTo>
                  <a:pt x="4364075" y="6876389"/>
                </a:lnTo>
                <a:lnTo>
                  <a:pt x="4333037" y="6837515"/>
                </a:lnTo>
                <a:lnTo>
                  <a:pt x="4301528" y="6799059"/>
                </a:lnTo>
                <a:lnTo>
                  <a:pt x="4269549" y="6761023"/>
                </a:lnTo>
                <a:lnTo>
                  <a:pt x="4237126" y="6723418"/>
                </a:lnTo>
                <a:lnTo>
                  <a:pt x="4204246" y="6686220"/>
                </a:lnTo>
                <a:lnTo>
                  <a:pt x="4170921" y="6649453"/>
                </a:lnTo>
                <a:lnTo>
                  <a:pt x="4137164" y="6613093"/>
                </a:lnTo>
                <a:lnTo>
                  <a:pt x="4102989" y="6577152"/>
                </a:lnTo>
                <a:lnTo>
                  <a:pt x="4068381" y="6541617"/>
                </a:lnTo>
                <a:lnTo>
                  <a:pt x="4033380" y="6506502"/>
                </a:lnTo>
                <a:lnTo>
                  <a:pt x="3997960" y="6471793"/>
                </a:lnTo>
                <a:lnTo>
                  <a:pt x="3962146" y="6437503"/>
                </a:lnTo>
                <a:lnTo>
                  <a:pt x="3925938" y="6403607"/>
                </a:lnTo>
                <a:lnTo>
                  <a:pt x="3889349" y="6370117"/>
                </a:lnTo>
                <a:lnTo>
                  <a:pt x="3852392" y="6337033"/>
                </a:lnTo>
                <a:lnTo>
                  <a:pt x="3815054" y="6304356"/>
                </a:lnTo>
                <a:lnTo>
                  <a:pt x="3777361" y="6272085"/>
                </a:lnTo>
                <a:lnTo>
                  <a:pt x="3739324" y="6240208"/>
                </a:lnTo>
                <a:lnTo>
                  <a:pt x="3700932" y="6208725"/>
                </a:lnTo>
                <a:lnTo>
                  <a:pt x="3662197" y="6177648"/>
                </a:lnTo>
                <a:lnTo>
                  <a:pt x="3623145" y="6146965"/>
                </a:lnTo>
                <a:lnTo>
                  <a:pt x="3583762" y="6116663"/>
                </a:lnTo>
                <a:lnTo>
                  <a:pt x="3544062" y="6086767"/>
                </a:lnTo>
                <a:lnTo>
                  <a:pt x="3504044" y="6057265"/>
                </a:lnTo>
                <a:lnTo>
                  <a:pt x="3463734" y="6028144"/>
                </a:lnTo>
                <a:lnTo>
                  <a:pt x="3382238" y="5971070"/>
                </a:lnTo>
                <a:lnTo>
                  <a:pt x="3299612" y="5915533"/>
                </a:lnTo>
                <a:lnTo>
                  <a:pt x="3215932" y="5861520"/>
                </a:lnTo>
                <a:lnTo>
                  <a:pt x="3131248" y="5809031"/>
                </a:lnTo>
                <a:lnTo>
                  <a:pt x="3045625" y="5758040"/>
                </a:lnTo>
                <a:lnTo>
                  <a:pt x="2959125" y="5708548"/>
                </a:lnTo>
                <a:lnTo>
                  <a:pt x="2871787" y="5660529"/>
                </a:lnTo>
                <a:lnTo>
                  <a:pt x="2783687" y="5613997"/>
                </a:lnTo>
                <a:lnTo>
                  <a:pt x="2694876" y="5568899"/>
                </a:lnTo>
                <a:lnTo>
                  <a:pt x="2605417" y="5525262"/>
                </a:lnTo>
                <a:lnTo>
                  <a:pt x="2515374" y="5483047"/>
                </a:lnTo>
                <a:lnTo>
                  <a:pt x="2424798" y="5442267"/>
                </a:lnTo>
                <a:lnTo>
                  <a:pt x="2333739" y="5402885"/>
                </a:lnTo>
                <a:lnTo>
                  <a:pt x="2243848" y="5365724"/>
                </a:lnTo>
                <a:lnTo>
                  <a:pt x="2276043" y="5353469"/>
                </a:lnTo>
                <a:lnTo>
                  <a:pt x="2323185" y="5335206"/>
                </a:lnTo>
                <a:lnTo>
                  <a:pt x="2370226" y="5316626"/>
                </a:lnTo>
                <a:lnTo>
                  <a:pt x="2417178" y="5297729"/>
                </a:lnTo>
                <a:lnTo>
                  <a:pt x="2464016" y="5278501"/>
                </a:lnTo>
                <a:lnTo>
                  <a:pt x="2510739" y="5258943"/>
                </a:lnTo>
                <a:lnTo>
                  <a:pt x="2555875" y="5239651"/>
                </a:lnTo>
                <a:lnTo>
                  <a:pt x="2600922" y="5219941"/>
                </a:lnTo>
                <a:lnTo>
                  <a:pt x="2645854" y="5199799"/>
                </a:lnTo>
                <a:lnTo>
                  <a:pt x="2690647" y="5179225"/>
                </a:lnTo>
                <a:lnTo>
                  <a:pt x="2735313" y="5158206"/>
                </a:lnTo>
                <a:lnTo>
                  <a:pt x="2779814" y="5136769"/>
                </a:lnTo>
                <a:lnTo>
                  <a:pt x="2824149" y="5114874"/>
                </a:lnTo>
                <a:lnTo>
                  <a:pt x="2868295" y="5092535"/>
                </a:lnTo>
                <a:lnTo>
                  <a:pt x="2912237" y="5069738"/>
                </a:lnTo>
                <a:lnTo>
                  <a:pt x="2955963" y="5046497"/>
                </a:lnTo>
                <a:lnTo>
                  <a:pt x="2999460" y="5022799"/>
                </a:lnTo>
                <a:lnTo>
                  <a:pt x="3042704" y="4998631"/>
                </a:lnTo>
                <a:lnTo>
                  <a:pt x="3085706" y="4974006"/>
                </a:lnTo>
                <a:lnTo>
                  <a:pt x="3128416" y="4948910"/>
                </a:lnTo>
                <a:lnTo>
                  <a:pt x="3170834" y="4923333"/>
                </a:lnTo>
                <a:lnTo>
                  <a:pt x="3212960" y="4897285"/>
                </a:lnTo>
                <a:lnTo>
                  <a:pt x="3254756" y="4870767"/>
                </a:lnTo>
                <a:lnTo>
                  <a:pt x="3296221" y="4843754"/>
                </a:lnTo>
                <a:lnTo>
                  <a:pt x="3337331" y="4816246"/>
                </a:lnTo>
                <a:lnTo>
                  <a:pt x="3378085" y="4788268"/>
                </a:lnTo>
                <a:lnTo>
                  <a:pt x="3418446" y="4759782"/>
                </a:lnTo>
                <a:lnTo>
                  <a:pt x="3458426" y="4730801"/>
                </a:lnTo>
                <a:lnTo>
                  <a:pt x="3497986" y="4701311"/>
                </a:lnTo>
                <a:lnTo>
                  <a:pt x="3537127" y="4671314"/>
                </a:lnTo>
                <a:lnTo>
                  <a:pt x="3575824" y="4640821"/>
                </a:lnTo>
                <a:lnTo>
                  <a:pt x="3614077" y="4609795"/>
                </a:lnTo>
                <a:lnTo>
                  <a:pt x="3651847" y="4578274"/>
                </a:lnTo>
                <a:lnTo>
                  <a:pt x="3689146" y="4546219"/>
                </a:lnTo>
                <a:lnTo>
                  <a:pt x="3725938" y="4513643"/>
                </a:lnTo>
                <a:lnTo>
                  <a:pt x="3762210" y="4480534"/>
                </a:lnTo>
                <a:lnTo>
                  <a:pt x="3797960" y="4446892"/>
                </a:lnTo>
                <a:lnTo>
                  <a:pt x="3833177" y="4412716"/>
                </a:lnTo>
                <a:lnTo>
                  <a:pt x="3867823" y="4378007"/>
                </a:lnTo>
                <a:lnTo>
                  <a:pt x="3901897" y="4342752"/>
                </a:lnTo>
                <a:lnTo>
                  <a:pt x="3935387" y="4306951"/>
                </a:lnTo>
                <a:lnTo>
                  <a:pt x="3968267" y="4270603"/>
                </a:lnTo>
                <a:lnTo>
                  <a:pt x="4000538" y="4233697"/>
                </a:lnTo>
                <a:lnTo>
                  <a:pt x="4032161" y="4196232"/>
                </a:lnTo>
                <a:lnTo>
                  <a:pt x="4063149" y="4158196"/>
                </a:lnTo>
                <a:lnTo>
                  <a:pt x="4093476" y="4119613"/>
                </a:lnTo>
                <a:lnTo>
                  <a:pt x="4123118" y="4080446"/>
                </a:lnTo>
                <a:lnTo>
                  <a:pt x="4152074" y="4040721"/>
                </a:lnTo>
                <a:lnTo>
                  <a:pt x="4180319" y="4000411"/>
                </a:lnTo>
                <a:lnTo>
                  <a:pt x="4207840" y="3959517"/>
                </a:lnTo>
                <a:lnTo>
                  <a:pt x="4234624" y="3918039"/>
                </a:lnTo>
                <a:lnTo>
                  <a:pt x="4260659" y="3875989"/>
                </a:lnTo>
                <a:lnTo>
                  <a:pt x="4285920" y="3833330"/>
                </a:lnTo>
                <a:lnTo>
                  <a:pt x="4310405" y="3790086"/>
                </a:lnTo>
                <a:lnTo>
                  <a:pt x="4334091" y="3746246"/>
                </a:lnTo>
                <a:lnTo>
                  <a:pt x="4356976" y="3701796"/>
                </a:lnTo>
                <a:lnTo>
                  <a:pt x="4379023" y="3656736"/>
                </a:lnTo>
                <a:lnTo>
                  <a:pt x="4400232" y="3611080"/>
                </a:lnTo>
                <a:lnTo>
                  <a:pt x="4420578" y="3564801"/>
                </a:lnTo>
                <a:lnTo>
                  <a:pt x="4440009" y="3517582"/>
                </a:lnTo>
                <a:lnTo>
                  <a:pt x="4458170" y="3470224"/>
                </a:lnTo>
                <a:lnTo>
                  <a:pt x="4475048" y="3422739"/>
                </a:lnTo>
                <a:lnTo>
                  <a:pt x="4490682" y="3375139"/>
                </a:lnTo>
                <a:lnTo>
                  <a:pt x="4505083" y="3327425"/>
                </a:lnTo>
                <a:lnTo>
                  <a:pt x="4518253" y="3279622"/>
                </a:lnTo>
                <a:lnTo>
                  <a:pt x="4530217" y="3231731"/>
                </a:lnTo>
                <a:lnTo>
                  <a:pt x="4540974" y="3183763"/>
                </a:lnTo>
                <a:lnTo>
                  <a:pt x="4550549" y="3135744"/>
                </a:lnTo>
                <a:lnTo>
                  <a:pt x="4558944" y="3087662"/>
                </a:lnTo>
                <a:lnTo>
                  <a:pt x="4566183" y="3039541"/>
                </a:lnTo>
                <a:lnTo>
                  <a:pt x="4572279" y="2991396"/>
                </a:lnTo>
                <a:lnTo>
                  <a:pt x="4577232" y="2943225"/>
                </a:lnTo>
                <a:lnTo>
                  <a:pt x="4581068" y="2895041"/>
                </a:lnTo>
                <a:lnTo>
                  <a:pt x="4583798" y="2846857"/>
                </a:lnTo>
                <a:lnTo>
                  <a:pt x="4585436" y="2798686"/>
                </a:lnTo>
                <a:lnTo>
                  <a:pt x="4585995" y="2750540"/>
                </a:lnTo>
                <a:lnTo>
                  <a:pt x="4585474" y="2702433"/>
                </a:lnTo>
                <a:lnTo>
                  <a:pt x="4583900" y="2654363"/>
                </a:lnTo>
                <a:lnTo>
                  <a:pt x="4581283" y="2606344"/>
                </a:lnTo>
                <a:lnTo>
                  <a:pt x="4577651" y="2558389"/>
                </a:lnTo>
                <a:lnTo>
                  <a:pt x="4572990" y="2510523"/>
                </a:lnTo>
                <a:lnTo>
                  <a:pt x="4567326" y="2462733"/>
                </a:lnTo>
                <a:lnTo>
                  <a:pt x="4560671" y="2415044"/>
                </a:lnTo>
                <a:lnTo>
                  <a:pt x="4553051" y="2367470"/>
                </a:lnTo>
                <a:lnTo>
                  <a:pt x="4544453" y="2319998"/>
                </a:lnTo>
                <a:lnTo>
                  <a:pt x="4534916" y="2272665"/>
                </a:lnTo>
                <a:lnTo>
                  <a:pt x="4524426" y="2225471"/>
                </a:lnTo>
                <a:lnTo>
                  <a:pt x="4513021" y="2178431"/>
                </a:lnTo>
                <a:lnTo>
                  <a:pt x="4500702" y="2131555"/>
                </a:lnTo>
                <a:lnTo>
                  <a:pt x="4487494" y="2084844"/>
                </a:lnTo>
                <a:lnTo>
                  <a:pt x="4473397" y="2038324"/>
                </a:lnTo>
                <a:lnTo>
                  <a:pt x="4458424" y="1991995"/>
                </a:lnTo>
                <a:lnTo>
                  <a:pt x="4442587" y="1945868"/>
                </a:lnTo>
                <a:lnTo>
                  <a:pt x="4425912" y="1899958"/>
                </a:lnTo>
                <a:lnTo>
                  <a:pt x="4408398" y="1854276"/>
                </a:lnTo>
                <a:lnTo>
                  <a:pt x="4390072" y="1808822"/>
                </a:lnTo>
                <a:lnTo>
                  <a:pt x="4370933" y="1763623"/>
                </a:lnTo>
                <a:lnTo>
                  <a:pt x="4350994" y="1718678"/>
                </a:lnTo>
                <a:lnTo>
                  <a:pt x="4330293" y="1674012"/>
                </a:lnTo>
                <a:lnTo>
                  <a:pt x="4308805" y="1629613"/>
                </a:lnTo>
                <a:lnTo>
                  <a:pt x="4286580" y="1585506"/>
                </a:lnTo>
                <a:lnTo>
                  <a:pt x="4263606" y="1541703"/>
                </a:lnTo>
                <a:lnTo>
                  <a:pt x="4239895" y="1498219"/>
                </a:lnTo>
                <a:lnTo>
                  <a:pt x="4215485" y="1455051"/>
                </a:lnTo>
                <a:lnTo>
                  <a:pt x="4190365" y="1412214"/>
                </a:lnTo>
                <a:lnTo>
                  <a:pt x="4164558" y="1369720"/>
                </a:lnTo>
                <a:lnTo>
                  <a:pt x="4138066" y="1327581"/>
                </a:lnTo>
                <a:lnTo>
                  <a:pt x="4110926" y="1285811"/>
                </a:lnTo>
                <a:lnTo>
                  <a:pt x="4083126" y="1244409"/>
                </a:lnTo>
                <a:lnTo>
                  <a:pt x="4054551" y="1203401"/>
                </a:lnTo>
                <a:lnTo>
                  <a:pt x="4025468" y="1162812"/>
                </a:lnTo>
                <a:lnTo>
                  <a:pt x="3995890" y="1122654"/>
                </a:lnTo>
                <a:lnTo>
                  <a:pt x="3965816" y="1082929"/>
                </a:lnTo>
                <a:lnTo>
                  <a:pt x="3935247" y="1043622"/>
                </a:lnTo>
                <a:lnTo>
                  <a:pt x="3904208" y="1004747"/>
                </a:lnTo>
                <a:lnTo>
                  <a:pt x="3872700" y="966292"/>
                </a:lnTo>
                <a:lnTo>
                  <a:pt x="3840721" y="928268"/>
                </a:lnTo>
                <a:lnTo>
                  <a:pt x="3808298" y="890651"/>
                </a:lnTo>
                <a:lnTo>
                  <a:pt x="3775418" y="853465"/>
                </a:lnTo>
                <a:lnTo>
                  <a:pt x="3742093" y="816686"/>
                </a:lnTo>
                <a:lnTo>
                  <a:pt x="3708349" y="780326"/>
                </a:lnTo>
                <a:lnTo>
                  <a:pt x="3674160" y="744385"/>
                </a:lnTo>
                <a:lnTo>
                  <a:pt x="3639566" y="708863"/>
                </a:lnTo>
                <a:lnTo>
                  <a:pt x="3604552" y="673735"/>
                </a:lnTo>
                <a:lnTo>
                  <a:pt x="3569131" y="639038"/>
                </a:lnTo>
                <a:lnTo>
                  <a:pt x="3533317" y="604735"/>
                </a:lnTo>
                <a:lnTo>
                  <a:pt x="3497110" y="570839"/>
                </a:lnTo>
                <a:lnTo>
                  <a:pt x="3460521" y="537362"/>
                </a:lnTo>
                <a:lnTo>
                  <a:pt x="3423564" y="504278"/>
                </a:lnTo>
                <a:lnTo>
                  <a:pt x="3386226" y="471601"/>
                </a:lnTo>
                <a:lnTo>
                  <a:pt x="3348545" y="439318"/>
                </a:lnTo>
                <a:lnTo>
                  <a:pt x="3310496" y="407441"/>
                </a:lnTo>
                <a:lnTo>
                  <a:pt x="3272104" y="375970"/>
                </a:lnTo>
                <a:lnTo>
                  <a:pt x="3233382" y="344881"/>
                </a:lnTo>
                <a:lnTo>
                  <a:pt x="3194316" y="314198"/>
                </a:lnTo>
                <a:lnTo>
                  <a:pt x="3154934" y="283908"/>
                </a:lnTo>
                <a:lnTo>
                  <a:pt x="3115233" y="254012"/>
                </a:lnTo>
                <a:lnTo>
                  <a:pt x="3075216" y="224497"/>
                </a:lnTo>
                <a:lnTo>
                  <a:pt x="3034906" y="195376"/>
                </a:lnTo>
                <a:lnTo>
                  <a:pt x="2953410" y="138303"/>
                </a:lnTo>
                <a:lnTo>
                  <a:pt x="2870784" y="82765"/>
                </a:lnTo>
                <a:lnTo>
                  <a:pt x="2787104" y="28765"/>
                </a:lnTo>
                <a:lnTo>
                  <a:pt x="2741091" y="0"/>
                </a:lnTo>
                <a:lnTo>
                  <a:pt x="0" y="0"/>
                </a:lnTo>
                <a:lnTo>
                  <a:pt x="0" y="4724273"/>
                </a:lnTo>
                <a:lnTo>
                  <a:pt x="0" y="6106223"/>
                </a:lnTo>
                <a:lnTo>
                  <a:pt x="0" y="10286987"/>
                </a:lnTo>
                <a:lnTo>
                  <a:pt x="4218991" y="10287000"/>
                </a:lnTo>
                <a:lnTo>
                  <a:pt x="4261993" y="10245484"/>
                </a:lnTo>
                <a:lnTo>
                  <a:pt x="4296651" y="10210775"/>
                </a:lnTo>
                <a:lnTo>
                  <a:pt x="4330725" y="10175519"/>
                </a:lnTo>
                <a:lnTo>
                  <a:pt x="4364202" y="10139718"/>
                </a:lnTo>
                <a:lnTo>
                  <a:pt x="4397095" y="10103358"/>
                </a:lnTo>
                <a:lnTo>
                  <a:pt x="4429353" y="10066452"/>
                </a:lnTo>
                <a:lnTo>
                  <a:pt x="4460989" y="10028987"/>
                </a:lnTo>
                <a:lnTo>
                  <a:pt x="4491977" y="9990963"/>
                </a:lnTo>
                <a:lnTo>
                  <a:pt x="4522292" y="9952368"/>
                </a:lnTo>
                <a:lnTo>
                  <a:pt x="4551946" y="9913214"/>
                </a:lnTo>
                <a:lnTo>
                  <a:pt x="4580890" y="9873475"/>
                </a:lnTo>
                <a:lnTo>
                  <a:pt x="4609135" y="9833165"/>
                </a:lnTo>
                <a:lnTo>
                  <a:pt x="4636655" y="9792284"/>
                </a:lnTo>
                <a:lnTo>
                  <a:pt x="4663452" y="9750806"/>
                </a:lnTo>
                <a:lnTo>
                  <a:pt x="4689475" y="9708744"/>
                </a:lnTo>
                <a:lnTo>
                  <a:pt x="4714748" y="9666097"/>
                </a:lnTo>
                <a:lnTo>
                  <a:pt x="4739233" y="9622853"/>
                </a:lnTo>
                <a:lnTo>
                  <a:pt x="4762919" y="9579000"/>
                </a:lnTo>
                <a:lnTo>
                  <a:pt x="4785792" y="9534550"/>
                </a:lnTo>
                <a:lnTo>
                  <a:pt x="4807851" y="9489503"/>
                </a:lnTo>
                <a:lnTo>
                  <a:pt x="4829060" y="9443834"/>
                </a:lnTo>
                <a:lnTo>
                  <a:pt x="4849406" y="9397568"/>
                </a:lnTo>
                <a:lnTo>
                  <a:pt x="4868837" y="9350350"/>
                </a:lnTo>
                <a:lnTo>
                  <a:pt x="4886985" y="9302979"/>
                </a:lnTo>
                <a:lnTo>
                  <a:pt x="4903876" y="9255493"/>
                </a:lnTo>
                <a:lnTo>
                  <a:pt x="4919510" y="9207894"/>
                </a:lnTo>
                <a:lnTo>
                  <a:pt x="4933912" y="9160192"/>
                </a:lnTo>
                <a:lnTo>
                  <a:pt x="4947082" y="9112377"/>
                </a:lnTo>
                <a:lnTo>
                  <a:pt x="4959032" y="9064498"/>
                </a:lnTo>
                <a:lnTo>
                  <a:pt x="4969802" y="9016530"/>
                </a:lnTo>
                <a:lnTo>
                  <a:pt x="4979365" y="8968499"/>
                </a:lnTo>
                <a:lnTo>
                  <a:pt x="4987772" y="8920429"/>
                </a:lnTo>
                <a:lnTo>
                  <a:pt x="4995011" y="8872309"/>
                </a:lnTo>
                <a:lnTo>
                  <a:pt x="5001095" y="8824150"/>
                </a:lnTo>
                <a:lnTo>
                  <a:pt x="5006060" y="8775979"/>
                </a:lnTo>
                <a:lnTo>
                  <a:pt x="5009896" y="8727796"/>
                </a:lnTo>
                <a:lnTo>
                  <a:pt x="5012626" y="8679624"/>
                </a:lnTo>
                <a:lnTo>
                  <a:pt x="5014265" y="8631453"/>
                </a:lnTo>
                <a:lnTo>
                  <a:pt x="5014811" y="8583308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212245" y="0"/>
            <a:ext cx="14079219" cy="8856980"/>
            <a:chOff x="4212245" y="0"/>
            <a:chExt cx="14079219" cy="8856980"/>
          </a:xfrm>
        </p:grpSpPr>
        <p:sp>
          <p:nvSpPr>
            <p:cNvPr id="4" name="object 4"/>
            <p:cNvSpPr/>
            <p:nvPr/>
          </p:nvSpPr>
          <p:spPr>
            <a:xfrm>
              <a:off x="10782012" y="2088"/>
              <a:ext cx="7509509" cy="8382000"/>
            </a:xfrm>
            <a:custGeom>
              <a:avLst/>
              <a:gdLst/>
              <a:ahLst/>
              <a:cxnLst/>
              <a:rect l="l" t="t" r="r" b="b"/>
              <a:pathLst>
                <a:path w="7509509" h="8382000">
                  <a:moveTo>
                    <a:pt x="178566" y="710720"/>
                  </a:moveTo>
                  <a:lnTo>
                    <a:pt x="416873" y="178"/>
                  </a:lnTo>
                  <a:lnTo>
                    <a:pt x="6806465" y="0"/>
                  </a:lnTo>
                  <a:lnTo>
                    <a:pt x="6837078" y="28541"/>
                  </a:lnTo>
                  <a:lnTo>
                    <a:pt x="6865717" y="62971"/>
                  </a:lnTo>
                  <a:lnTo>
                    <a:pt x="6906382" y="101479"/>
                  </a:lnTo>
                  <a:lnTo>
                    <a:pt x="6934996" y="135982"/>
                  </a:lnTo>
                  <a:lnTo>
                    <a:pt x="6975643" y="174549"/>
                  </a:lnTo>
                  <a:lnTo>
                    <a:pt x="7183361" y="393941"/>
                  </a:lnTo>
                  <a:lnTo>
                    <a:pt x="7211978" y="428435"/>
                  </a:lnTo>
                  <a:lnTo>
                    <a:pt x="7252648" y="466932"/>
                  </a:lnTo>
                  <a:lnTo>
                    <a:pt x="7281291" y="501348"/>
                  </a:lnTo>
                  <a:lnTo>
                    <a:pt x="7321992" y="539753"/>
                  </a:lnTo>
                  <a:lnTo>
                    <a:pt x="7350671" y="574061"/>
                  </a:lnTo>
                  <a:lnTo>
                    <a:pt x="7391413" y="612342"/>
                  </a:lnTo>
                  <a:lnTo>
                    <a:pt x="7420138" y="646512"/>
                  </a:lnTo>
                  <a:lnTo>
                    <a:pt x="7460932" y="684640"/>
                  </a:lnTo>
                  <a:lnTo>
                    <a:pt x="7489714" y="718642"/>
                  </a:lnTo>
                  <a:lnTo>
                    <a:pt x="7509285" y="740167"/>
                  </a:lnTo>
                  <a:lnTo>
                    <a:pt x="7505987" y="7379986"/>
                  </a:lnTo>
                  <a:lnTo>
                    <a:pt x="7485551" y="7400979"/>
                  </a:lnTo>
                  <a:lnTo>
                    <a:pt x="7390223" y="7445574"/>
                  </a:lnTo>
                  <a:lnTo>
                    <a:pt x="7342671" y="7467538"/>
                  </a:lnTo>
                  <a:lnTo>
                    <a:pt x="7307234" y="7493319"/>
                  </a:lnTo>
                  <a:lnTo>
                    <a:pt x="7212498" y="7536147"/>
                  </a:lnTo>
                  <a:lnTo>
                    <a:pt x="7118054" y="7578105"/>
                  </a:lnTo>
                  <a:lnTo>
                    <a:pt x="7082982" y="7602800"/>
                  </a:lnTo>
                  <a:lnTo>
                    <a:pt x="6988970" y="7643471"/>
                  </a:lnTo>
                  <a:lnTo>
                    <a:pt x="6895242" y="7683295"/>
                  </a:lnTo>
                  <a:lnTo>
                    <a:pt x="6801794" y="7722283"/>
                  </a:lnTo>
                  <a:lnTo>
                    <a:pt x="6708625" y="7760442"/>
                  </a:lnTo>
                  <a:lnTo>
                    <a:pt x="6615730" y="7797783"/>
                  </a:lnTo>
                  <a:lnTo>
                    <a:pt x="6523106" y="7834314"/>
                  </a:lnTo>
                  <a:lnTo>
                    <a:pt x="6338363" y="7905873"/>
                  </a:lnTo>
                  <a:lnTo>
                    <a:pt x="6292278" y="7923464"/>
                  </a:lnTo>
                  <a:lnTo>
                    <a:pt x="6234201" y="7936868"/>
                  </a:lnTo>
                  <a:lnTo>
                    <a:pt x="6142288" y="7971282"/>
                  </a:lnTo>
                  <a:lnTo>
                    <a:pt x="6050600" y="8005022"/>
                  </a:lnTo>
                  <a:lnTo>
                    <a:pt x="6004847" y="8021622"/>
                  </a:lnTo>
                  <a:lnTo>
                    <a:pt x="5947116" y="8033995"/>
                  </a:lnTo>
                  <a:lnTo>
                    <a:pt x="5855936" y="8066223"/>
                  </a:lnTo>
                  <a:lnTo>
                    <a:pt x="5810450" y="8082027"/>
                  </a:lnTo>
                  <a:lnTo>
                    <a:pt x="5752996" y="8093575"/>
                  </a:lnTo>
                  <a:lnTo>
                    <a:pt x="5707657" y="8108940"/>
                  </a:lnTo>
                  <a:lnTo>
                    <a:pt x="5662395" y="8124074"/>
                  </a:lnTo>
                  <a:lnTo>
                    <a:pt x="5617213" y="8138972"/>
                  </a:lnTo>
                  <a:lnTo>
                    <a:pt x="5560072" y="8149588"/>
                  </a:lnTo>
                  <a:lnTo>
                    <a:pt x="5515055" y="8163992"/>
                  </a:lnTo>
                  <a:lnTo>
                    <a:pt x="5470125" y="8178139"/>
                  </a:lnTo>
                  <a:lnTo>
                    <a:pt x="5413242" y="8187984"/>
                  </a:lnTo>
                  <a:lnTo>
                    <a:pt x="5368491" y="8201596"/>
                  </a:lnTo>
                  <a:lnTo>
                    <a:pt x="5323832" y="8214931"/>
                  </a:lnTo>
                  <a:lnTo>
                    <a:pt x="5267229" y="8223943"/>
                  </a:lnTo>
                  <a:lnTo>
                    <a:pt x="5222764" y="8236703"/>
                  </a:lnTo>
                  <a:lnTo>
                    <a:pt x="5166358" y="8245126"/>
                  </a:lnTo>
                  <a:lnTo>
                    <a:pt x="5122095" y="8257283"/>
                  </a:lnTo>
                  <a:lnTo>
                    <a:pt x="5065895" y="8265090"/>
                  </a:lnTo>
                  <a:lnTo>
                    <a:pt x="5021844" y="8276617"/>
                  </a:lnTo>
                  <a:lnTo>
                    <a:pt x="4965860" y="8283780"/>
                  </a:lnTo>
                  <a:lnTo>
                    <a:pt x="4922029" y="8294650"/>
                  </a:lnTo>
                  <a:lnTo>
                    <a:pt x="4878311" y="8305181"/>
                  </a:lnTo>
                  <a:lnTo>
                    <a:pt x="4822669" y="8311328"/>
                  </a:lnTo>
                  <a:lnTo>
                    <a:pt x="4767144" y="8317123"/>
                  </a:lnTo>
                  <a:lnTo>
                    <a:pt x="4723781" y="8326596"/>
                  </a:lnTo>
                  <a:lnTo>
                    <a:pt x="4668500" y="8331666"/>
                  </a:lnTo>
                  <a:lnTo>
                    <a:pt x="4625385" y="8340401"/>
                  </a:lnTo>
                  <a:lnTo>
                    <a:pt x="4570356" y="8344718"/>
                  </a:lnTo>
                  <a:lnTo>
                    <a:pt x="4527497" y="8352687"/>
                  </a:lnTo>
                  <a:lnTo>
                    <a:pt x="4472730" y="8356224"/>
                  </a:lnTo>
                  <a:lnTo>
                    <a:pt x="4418097" y="8359361"/>
                  </a:lnTo>
                  <a:lnTo>
                    <a:pt x="4375641" y="8366129"/>
                  </a:lnTo>
                  <a:lnTo>
                    <a:pt x="4321283" y="8368446"/>
                  </a:lnTo>
                  <a:lnTo>
                    <a:pt x="4267066" y="8370342"/>
                  </a:lnTo>
                  <a:lnTo>
                    <a:pt x="4225034" y="8375849"/>
                  </a:lnTo>
                  <a:lnTo>
                    <a:pt x="4171106" y="8376883"/>
                  </a:lnTo>
                  <a:lnTo>
                    <a:pt x="4117326" y="8377477"/>
                  </a:lnTo>
                  <a:lnTo>
                    <a:pt x="4075736" y="8381661"/>
                  </a:lnTo>
                  <a:lnTo>
                    <a:pt x="4022259" y="8381353"/>
                  </a:lnTo>
                  <a:lnTo>
                    <a:pt x="3968936" y="8380582"/>
                  </a:lnTo>
                  <a:lnTo>
                    <a:pt x="3915771" y="8379344"/>
                  </a:lnTo>
                  <a:lnTo>
                    <a:pt x="3874805" y="8381669"/>
                  </a:lnTo>
                  <a:lnTo>
                    <a:pt x="3821960" y="8379474"/>
                  </a:lnTo>
                  <a:lnTo>
                    <a:pt x="3769279" y="8376790"/>
                  </a:lnTo>
                  <a:lnTo>
                    <a:pt x="3716765" y="8373611"/>
                  </a:lnTo>
                  <a:lnTo>
                    <a:pt x="3664418" y="8369930"/>
                  </a:lnTo>
                  <a:lnTo>
                    <a:pt x="3612243" y="8365740"/>
                  </a:lnTo>
                  <a:lnTo>
                    <a:pt x="3560240" y="8361033"/>
                  </a:lnTo>
                  <a:lnTo>
                    <a:pt x="3520454" y="8359843"/>
                  </a:lnTo>
                  <a:lnTo>
                    <a:pt x="3468804" y="8354084"/>
                  </a:lnTo>
                  <a:lnTo>
                    <a:pt x="3417334" y="8347790"/>
                  </a:lnTo>
                  <a:lnTo>
                    <a:pt x="3366047" y="8340952"/>
                  </a:lnTo>
                  <a:lnTo>
                    <a:pt x="3315227" y="8332718"/>
                  </a:lnTo>
                  <a:lnTo>
                    <a:pt x="3264560" y="8324029"/>
                  </a:lnTo>
                  <a:lnTo>
                    <a:pt x="3214055" y="8314859"/>
                  </a:lnTo>
                  <a:lnTo>
                    <a:pt x="3163719" y="8305183"/>
                  </a:lnTo>
                  <a:lnTo>
                    <a:pt x="3113562" y="8294973"/>
                  </a:lnTo>
                  <a:lnTo>
                    <a:pt x="3063593" y="8284204"/>
                  </a:lnTo>
                  <a:lnTo>
                    <a:pt x="3013821" y="8272849"/>
                  </a:lnTo>
                  <a:lnTo>
                    <a:pt x="2964253" y="8260882"/>
                  </a:lnTo>
                  <a:lnTo>
                    <a:pt x="2914899" y="8248278"/>
                  </a:lnTo>
                  <a:lnTo>
                    <a:pt x="2865769" y="8235009"/>
                  </a:lnTo>
                  <a:lnTo>
                    <a:pt x="2816870" y="8221049"/>
                  </a:lnTo>
                  <a:lnTo>
                    <a:pt x="2768211" y="8206373"/>
                  </a:lnTo>
                  <a:lnTo>
                    <a:pt x="2719801" y="8190954"/>
                  </a:lnTo>
                  <a:lnTo>
                    <a:pt x="2671650" y="8174765"/>
                  </a:lnTo>
                  <a:lnTo>
                    <a:pt x="2623737" y="8157863"/>
                  </a:lnTo>
                  <a:lnTo>
                    <a:pt x="2576051" y="8140287"/>
                  </a:lnTo>
                  <a:lnTo>
                    <a:pt x="2528592" y="8122036"/>
                  </a:lnTo>
                  <a:lnTo>
                    <a:pt x="2481360" y="8103105"/>
                  </a:lnTo>
                  <a:lnTo>
                    <a:pt x="2434357" y="8083492"/>
                  </a:lnTo>
                  <a:lnTo>
                    <a:pt x="2387583" y="8063195"/>
                  </a:lnTo>
                  <a:lnTo>
                    <a:pt x="2341040" y="8042209"/>
                  </a:lnTo>
                  <a:lnTo>
                    <a:pt x="2294729" y="8020533"/>
                  </a:lnTo>
                  <a:lnTo>
                    <a:pt x="2248651" y="7998162"/>
                  </a:lnTo>
                  <a:lnTo>
                    <a:pt x="2202807" y="7975095"/>
                  </a:lnTo>
                  <a:lnTo>
                    <a:pt x="2157197" y="7951329"/>
                  </a:lnTo>
                  <a:lnTo>
                    <a:pt x="2111822" y="7926859"/>
                  </a:lnTo>
                  <a:lnTo>
                    <a:pt x="2066685" y="7901684"/>
                  </a:lnTo>
                  <a:lnTo>
                    <a:pt x="2033825" y="7879839"/>
                  </a:lnTo>
                  <a:lnTo>
                    <a:pt x="1989164" y="7853244"/>
                  </a:lnTo>
                  <a:lnTo>
                    <a:pt x="1944742" y="7825935"/>
                  </a:lnTo>
                  <a:lnTo>
                    <a:pt x="1900561" y="7797908"/>
                  </a:lnTo>
                  <a:lnTo>
                    <a:pt x="1856622" y="7769161"/>
                  </a:lnTo>
                  <a:lnTo>
                    <a:pt x="1812925" y="7739690"/>
                  </a:lnTo>
                  <a:lnTo>
                    <a:pt x="1781512" y="7713532"/>
                  </a:lnTo>
                  <a:lnTo>
                    <a:pt x="1738303" y="7682606"/>
                  </a:lnTo>
                  <a:lnTo>
                    <a:pt x="1695340" y="7650948"/>
                  </a:lnTo>
                  <a:lnTo>
                    <a:pt x="1652623" y="7618555"/>
                  </a:lnTo>
                  <a:lnTo>
                    <a:pt x="1622195" y="7589462"/>
                  </a:lnTo>
                  <a:lnTo>
                    <a:pt x="1579974" y="7555590"/>
                  </a:lnTo>
                  <a:lnTo>
                    <a:pt x="1538003" y="7520973"/>
                  </a:lnTo>
                  <a:lnTo>
                    <a:pt x="1508323" y="7489649"/>
                  </a:lnTo>
                  <a:lnTo>
                    <a:pt x="1466854" y="7453536"/>
                  </a:lnTo>
                  <a:lnTo>
                    <a:pt x="1425638" y="7416670"/>
                  </a:lnTo>
                  <a:lnTo>
                    <a:pt x="1396827" y="7382752"/>
                  </a:lnTo>
                  <a:lnTo>
                    <a:pt x="1356252" y="7343973"/>
                  </a:lnTo>
                  <a:lnTo>
                    <a:pt x="1327988" y="7308428"/>
                  </a:lnTo>
                  <a:lnTo>
                    <a:pt x="1287947" y="7268057"/>
                  </a:lnTo>
                  <a:lnTo>
                    <a:pt x="1260205" y="7230955"/>
                  </a:lnTo>
                  <a:lnTo>
                    <a:pt x="1232715" y="7193099"/>
                  </a:lnTo>
                  <a:lnTo>
                    <a:pt x="1193431" y="7150470"/>
                  </a:lnTo>
                  <a:lnTo>
                    <a:pt x="1166430" y="7111161"/>
                  </a:lnTo>
                  <a:lnTo>
                    <a:pt x="1139663" y="7071151"/>
                  </a:lnTo>
                  <a:lnTo>
                    <a:pt x="1113125" y="7030457"/>
                  </a:lnTo>
                  <a:lnTo>
                    <a:pt x="1086811" y="6989097"/>
                  </a:lnTo>
                  <a:lnTo>
                    <a:pt x="1060714" y="6947089"/>
                  </a:lnTo>
                  <a:lnTo>
                    <a:pt x="1034830" y="6904448"/>
                  </a:lnTo>
                  <a:lnTo>
                    <a:pt x="1009151" y="6861194"/>
                  </a:lnTo>
                  <a:lnTo>
                    <a:pt x="983672" y="6817342"/>
                  </a:lnTo>
                  <a:lnTo>
                    <a:pt x="958388" y="6772911"/>
                  </a:lnTo>
                  <a:lnTo>
                    <a:pt x="933293" y="6727917"/>
                  </a:lnTo>
                  <a:lnTo>
                    <a:pt x="908380" y="6682379"/>
                  </a:lnTo>
                  <a:lnTo>
                    <a:pt x="895685" y="6640351"/>
                  </a:lnTo>
                  <a:lnTo>
                    <a:pt x="871121" y="6593775"/>
                  </a:lnTo>
                  <a:lnTo>
                    <a:pt x="846721" y="6546705"/>
                  </a:lnTo>
                  <a:lnTo>
                    <a:pt x="822482" y="6499160"/>
                  </a:lnTo>
                  <a:lnTo>
                    <a:pt x="810436" y="6455195"/>
                  </a:lnTo>
                  <a:lnTo>
                    <a:pt x="786498" y="6406750"/>
                  </a:lnTo>
                  <a:lnTo>
                    <a:pt x="774743" y="6361920"/>
                  </a:lnTo>
                  <a:lnTo>
                    <a:pt x="751084" y="6312646"/>
                  </a:lnTo>
                  <a:lnTo>
                    <a:pt x="739595" y="6267020"/>
                  </a:lnTo>
                  <a:lnTo>
                    <a:pt x="716191" y="6216985"/>
                  </a:lnTo>
                  <a:lnTo>
                    <a:pt x="704946" y="6170633"/>
                  </a:lnTo>
                  <a:lnTo>
                    <a:pt x="681774" y="6119906"/>
                  </a:lnTo>
                  <a:lnTo>
                    <a:pt x="659808" y="6025640"/>
                  </a:lnTo>
                  <a:lnTo>
                    <a:pt x="636868" y="5974219"/>
                  </a:lnTo>
                  <a:lnTo>
                    <a:pt x="615229" y="5878981"/>
                  </a:lnTo>
                  <a:lnTo>
                    <a:pt x="592444" y="5827099"/>
                  </a:lnTo>
                  <a:lnTo>
                    <a:pt x="560489" y="5682738"/>
                  </a:lnTo>
                  <a:lnTo>
                    <a:pt x="537883" y="5630321"/>
                  </a:lnTo>
                  <a:lnTo>
                    <a:pt x="496005" y="5435671"/>
                  </a:lnTo>
                  <a:lnTo>
                    <a:pt x="473580" y="5382713"/>
                  </a:lnTo>
                  <a:lnTo>
                    <a:pt x="411852" y="5087486"/>
                  </a:lnTo>
                  <a:lnTo>
                    <a:pt x="389602" y="5034011"/>
                  </a:lnTo>
                  <a:lnTo>
                    <a:pt x="145291" y="3845351"/>
                  </a:lnTo>
                  <a:lnTo>
                    <a:pt x="147301" y="3799418"/>
                  </a:lnTo>
                  <a:lnTo>
                    <a:pt x="97577" y="3548280"/>
                  </a:lnTo>
                  <a:lnTo>
                    <a:pt x="99762" y="3501823"/>
                  </a:lnTo>
                  <a:lnTo>
                    <a:pt x="70386" y="3349775"/>
                  </a:lnTo>
                  <a:lnTo>
                    <a:pt x="72699" y="3302938"/>
                  </a:lnTo>
                  <a:lnTo>
                    <a:pt x="53344" y="3200889"/>
                  </a:lnTo>
                  <a:lnTo>
                    <a:pt x="55758" y="3153751"/>
                  </a:lnTo>
                  <a:lnTo>
                    <a:pt x="46167" y="3102471"/>
                  </a:lnTo>
                  <a:lnTo>
                    <a:pt x="48651" y="3055125"/>
                  </a:lnTo>
                  <a:lnTo>
                    <a:pt x="29645" y="2952034"/>
                  </a:lnTo>
                  <a:lnTo>
                    <a:pt x="32238" y="2904363"/>
                  </a:lnTo>
                  <a:lnTo>
                    <a:pt x="22827" y="2852543"/>
                  </a:lnTo>
                  <a:lnTo>
                    <a:pt x="25495" y="2804649"/>
                  </a:lnTo>
                  <a:lnTo>
                    <a:pt x="16106" y="2752765"/>
                  </a:lnTo>
                  <a:lnTo>
                    <a:pt x="18804" y="2704780"/>
                  </a:lnTo>
                  <a:lnTo>
                    <a:pt x="9508" y="2652619"/>
                  </a:lnTo>
                  <a:lnTo>
                    <a:pt x="15131" y="2555974"/>
                  </a:lnTo>
                  <a:lnTo>
                    <a:pt x="5967" y="2503419"/>
                  </a:lnTo>
                  <a:lnTo>
                    <a:pt x="11846" y="2406010"/>
                  </a:lnTo>
                  <a:lnTo>
                    <a:pt x="2806" y="2353085"/>
                  </a:lnTo>
                  <a:lnTo>
                    <a:pt x="8924" y="2254962"/>
                  </a:lnTo>
                  <a:lnTo>
                    <a:pt x="0" y="2201693"/>
                  </a:lnTo>
                  <a:lnTo>
                    <a:pt x="19433" y="1904111"/>
                  </a:lnTo>
                  <a:lnTo>
                    <a:pt x="10745" y="1850136"/>
                  </a:lnTo>
                  <a:lnTo>
                    <a:pt x="20981" y="1699798"/>
                  </a:lnTo>
                  <a:lnTo>
                    <a:pt x="36489" y="1653557"/>
                  </a:lnTo>
                  <a:lnTo>
                    <a:pt x="57817" y="1350328"/>
                  </a:lnTo>
                  <a:lnTo>
                    <a:pt x="73491" y="1303595"/>
                  </a:lnTo>
                  <a:lnTo>
                    <a:pt x="80814" y="1201879"/>
                  </a:lnTo>
                  <a:lnTo>
                    <a:pt x="96545" y="1154977"/>
                  </a:lnTo>
                  <a:lnTo>
                    <a:pt x="100251" y="1103986"/>
                  </a:lnTo>
                  <a:lnTo>
                    <a:pt x="116014" y="1056986"/>
                  </a:lnTo>
                  <a:lnTo>
                    <a:pt x="119752" y="1005902"/>
                  </a:lnTo>
                  <a:lnTo>
                    <a:pt x="135545" y="958814"/>
                  </a:lnTo>
                  <a:lnTo>
                    <a:pt x="139310" y="907648"/>
                  </a:lnTo>
                  <a:lnTo>
                    <a:pt x="155128" y="860483"/>
                  </a:lnTo>
                  <a:lnTo>
                    <a:pt x="158917" y="809246"/>
                  </a:lnTo>
                  <a:lnTo>
                    <a:pt x="174757" y="762017"/>
                  </a:lnTo>
                  <a:lnTo>
                    <a:pt x="178566" y="710720"/>
                  </a:lnTo>
                  <a:close/>
                </a:path>
                <a:path w="7509509" h="8382000">
                  <a:moveTo>
                    <a:pt x="245885" y="470060"/>
                  </a:moveTo>
                  <a:lnTo>
                    <a:pt x="357129" y="138373"/>
                  </a:lnTo>
                  <a:lnTo>
                    <a:pt x="385059" y="95036"/>
                  </a:lnTo>
                  <a:lnTo>
                    <a:pt x="242043" y="521457"/>
                  </a:lnTo>
                  <a:lnTo>
                    <a:pt x="245885" y="470060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03804" y="0"/>
              <a:ext cx="1984375" cy="2703830"/>
            </a:xfrm>
            <a:custGeom>
              <a:avLst/>
              <a:gdLst/>
              <a:ahLst/>
              <a:cxnLst/>
              <a:rect l="l" t="t" r="r" b="b"/>
              <a:pathLst>
                <a:path w="1984375" h="2703830">
                  <a:moveTo>
                    <a:pt x="1704784" y="2329180"/>
                  </a:moveTo>
                  <a:lnTo>
                    <a:pt x="1701863" y="2282177"/>
                  </a:lnTo>
                  <a:lnTo>
                    <a:pt x="1693341" y="2236927"/>
                  </a:lnTo>
                  <a:lnTo>
                    <a:pt x="1679562" y="2193772"/>
                  </a:lnTo>
                  <a:lnTo>
                    <a:pt x="1660893" y="2153056"/>
                  </a:lnTo>
                  <a:lnTo>
                    <a:pt x="1637665" y="2115134"/>
                  </a:lnTo>
                  <a:lnTo>
                    <a:pt x="1610233" y="2080361"/>
                  </a:lnTo>
                  <a:lnTo>
                    <a:pt x="1578952" y="2049081"/>
                  </a:lnTo>
                  <a:lnTo>
                    <a:pt x="1544180" y="2021649"/>
                  </a:lnTo>
                  <a:lnTo>
                    <a:pt x="1506258" y="1998421"/>
                  </a:lnTo>
                  <a:lnTo>
                    <a:pt x="1465541" y="1979752"/>
                  </a:lnTo>
                  <a:lnTo>
                    <a:pt x="1422387" y="1965972"/>
                  </a:lnTo>
                  <a:lnTo>
                    <a:pt x="1377137" y="1957451"/>
                  </a:lnTo>
                  <a:lnTo>
                    <a:pt x="1330134" y="1954530"/>
                  </a:lnTo>
                  <a:lnTo>
                    <a:pt x="1283144" y="1957451"/>
                  </a:lnTo>
                  <a:lnTo>
                    <a:pt x="1237894" y="1965972"/>
                  </a:lnTo>
                  <a:lnTo>
                    <a:pt x="1194727" y="1979752"/>
                  </a:lnTo>
                  <a:lnTo>
                    <a:pt x="1154010" y="1998421"/>
                  </a:lnTo>
                  <a:lnTo>
                    <a:pt x="1116088" y="2021649"/>
                  </a:lnTo>
                  <a:lnTo>
                    <a:pt x="1081316" y="2049081"/>
                  </a:lnTo>
                  <a:lnTo>
                    <a:pt x="1050048" y="2080361"/>
                  </a:lnTo>
                  <a:lnTo>
                    <a:pt x="1022616" y="2115134"/>
                  </a:lnTo>
                  <a:lnTo>
                    <a:pt x="999388" y="2153056"/>
                  </a:lnTo>
                  <a:lnTo>
                    <a:pt x="980706" y="2193772"/>
                  </a:lnTo>
                  <a:lnTo>
                    <a:pt x="966927" y="2236927"/>
                  </a:lnTo>
                  <a:lnTo>
                    <a:pt x="958405" y="2282177"/>
                  </a:lnTo>
                  <a:lnTo>
                    <a:pt x="955484" y="2329180"/>
                  </a:lnTo>
                  <a:lnTo>
                    <a:pt x="958405" y="2376170"/>
                  </a:lnTo>
                  <a:lnTo>
                    <a:pt x="966927" y="2421432"/>
                  </a:lnTo>
                  <a:lnTo>
                    <a:pt x="980706" y="2464587"/>
                  </a:lnTo>
                  <a:lnTo>
                    <a:pt x="999388" y="2505303"/>
                  </a:lnTo>
                  <a:lnTo>
                    <a:pt x="1022616" y="2543225"/>
                  </a:lnTo>
                  <a:lnTo>
                    <a:pt x="1050048" y="2577998"/>
                  </a:lnTo>
                  <a:lnTo>
                    <a:pt x="1081316" y="2609278"/>
                  </a:lnTo>
                  <a:lnTo>
                    <a:pt x="1116088" y="2636697"/>
                  </a:lnTo>
                  <a:lnTo>
                    <a:pt x="1154010" y="2659926"/>
                  </a:lnTo>
                  <a:lnTo>
                    <a:pt x="1194727" y="2678607"/>
                  </a:lnTo>
                  <a:lnTo>
                    <a:pt x="1237894" y="2692387"/>
                  </a:lnTo>
                  <a:lnTo>
                    <a:pt x="1283144" y="2700909"/>
                  </a:lnTo>
                  <a:lnTo>
                    <a:pt x="1330134" y="2703830"/>
                  </a:lnTo>
                  <a:lnTo>
                    <a:pt x="1377137" y="2700909"/>
                  </a:lnTo>
                  <a:lnTo>
                    <a:pt x="1422387" y="2692387"/>
                  </a:lnTo>
                  <a:lnTo>
                    <a:pt x="1465541" y="2678607"/>
                  </a:lnTo>
                  <a:lnTo>
                    <a:pt x="1506258" y="2659926"/>
                  </a:lnTo>
                  <a:lnTo>
                    <a:pt x="1544180" y="2636697"/>
                  </a:lnTo>
                  <a:lnTo>
                    <a:pt x="1578952" y="2609278"/>
                  </a:lnTo>
                  <a:lnTo>
                    <a:pt x="1610233" y="2577998"/>
                  </a:lnTo>
                  <a:lnTo>
                    <a:pt x="1637665" y="2543225"/>
                  </a:lnTo>
                  <a:lnTo>
                    <a:pt x="1660893" y="2505303"/>
                  </a:lnTo>
                  <a:lnTo>
                    <a:pt x="1679562" y="2464587"/>
                  </a:lnTo>
                  <a:lnTo>
                    <a:pt x="1693341" y="2421432"/>
                  </a:lnTo>
                  <a:lnTo>
                    <a:pt x="1701863" y="2376170"/>
                  </a:lnTo>
                  <a:lnTo>
                    <a:pt x="1704784" y="2329180"/>
                  </a:lnTo>
                  <a:close/>
                </a:path>
                <a:path w="1984375" h="2703830">
                  <a:moveTo>
                    <a:pt x="1984184" y="0"/>
                  </a:moveTo>
                  <a:lnTo>
                    <a:pt x="47815" y="0"/>
                  </a:lnTo>
                  <a:lnTo>
                    <a:pt x="45085" y="6388"/>
                  </a:lnTo>
                  <a:lnTo>
                    <a:pt x="28600" y="55054"/>
                  </a:lnTo>
                  <a:lnTo>
                    <a:pt x="15836" y="104851"/>
                  </a:lnTo>
                  <a:lnTo>
                    <a:pt x="6845" y="155435"/>
                  </a:lnTo>
                  <a:lnTo>
                    <a:pt x="1384" y="207251"/>
                  </a:lnTo>
                  <a:lnTo>
                    <a:pt x="0" y="259461"/>
                  </a:lnTo>
                  <a:lnTo>
                    <a:pt x="2717" y="311658"/>
                  </a:lnTo>
                  <a:lnTo>
                    <a:pt x="9537" y="363410"/>
                  </a:lnTo>
                  <a:lnTo>
                    <a:pt x="20510" y="414299"/>
                  </a:lnTo>
                  <a:lnTo>
                    <a:pt x="35661" y="463905"/>
                  </a:lnTo>
                  <a:lnTo>
                    <a:pt x="54127" y="510349"/>
                  </a:lnTo>
                  <a:lnTo>
                    <a:pt x="76009" y="554888"/>
                  </a:lnTo>
                  <a:lnTo>
                    <a:pt x="100698" y="597852"/>
                  </a:lnTo>
                  <a:lnTo>
                    <a:pt x="127571" y="639597"/>
                  </a:lnTo>
                  <a:lnTo>
                    <a:pt x="156019" y="680440"/>
                  </a:lnTo>
                  <a:lnTo>
                    <a:pt x="185420" y="720725"/>
                  </a:lnTo>
                  <a:lnTo>
                    <a:pt x="215176" y="760780"/>
                  </a:lnTo>
                  <a:lnTo>
                    <a:pt x="244195" y="800887"/>
                  </a:lnTo>
                  <a:lnTo>
                    <a:pt x="272199" y="841629"/>
                  </a:lnTo>
                  <a:lnTo>
                    <a:pt x="299339" y="882929"/>
                  </a:lnTo>
                  <a:lnTo>
                    <a:pt x="325767" y="924687"/>
                  </a:lnTo>
                  <a:lnTo>
                    <a:pt x="351599" y="966825"/>
                  </a:lnTo>
                  <a:lnTo>
                    <a:pt x="376999" y="1009243"/>
                  </a:lnTo>
                  <a:lnTo>
                    <a:pt x="402094" y="1051852"/>
                  </a:lnTo>
                  <a:lnTo>
                    <a:pt x="451967" y="1137323"/>
                  </a:lnTo>
                  <a:lnTo>
                    <a:pt x="477037" y="1179995"/>
                  </a:lnTo>
                  <a:lnTo>
                    <a:pt x="502373" y="1222502"/>
                  </a:lnTo>
                  <a:lnTo>
                    <a:pt x="528129" y="1264780"/>
                  </a:lnTo>
                  <a:lnTo>
                    <a:pt x="554443" y="1306703"/>
                  </a:lnTo>
                  <a:lnTo>
                    <a:pt x="581456" y="1348206"/>
                  </a:lnTo>
                  <a:lnTo>
                    <a:pt x="609307" y="1389202"/>
                  </a:lnTo>
                  <a:lnTo>
                    <a:pt x="638162" y="1429588"/>
                  </a:lnTo>
                  <a:lnTo>
                    <a:pt x="668591" y="1469720"/>
                  </a:lnTo>
                  <a:lnTo>
                    <a:pt x="700544" y="1508925"/>
                  </a:lnTo>
                  <a:lnTo>
                    <a:pt x="734021" y="1546987"/>
                  </a:lnTo>
                  <a:lnTo>
                    <a:pt x="769010" y="1583690"/>
                  </a:lnTo>
                  <a:lnTo>
                    <a:pt x="805535" y="1618792"/>
                  </a:lnTo>
                  <a:lnTo>
                    <a:pt x="843584" y="1652092"/>
                  </a:lnTo>
                  <a:lnTo>
                    <a:pt x="883158" y="1683334"/>
                  </a:lnTo>
                  <a:lnTo>
                    <a:pt x="924267" y="1712315"/>
                  </a:lnTo>
                  <a:lnTo>
                    <a:pt x="966914" y="1738795"/>
                  </a:lnTo>
                  <a:lnTo>
                    <a:pt x="1011097" y="1762556"/>
                  </a:lnTo>
                  <a:lnTo>
                    <a:pt x="1056817" y="1783384"/>
                  </a:lnTo>
                  <a:lnTo>
                    <a:pt x="1104087" y="1801025"/>
                  </a:lnTo>
                  <a:lnTo>
                    <a:pt x="1152893" y="1815287"/>
                  </a:lnTo>
                  <a:lnTo>
                    <a:pt x="1203248" y="1825917"/>
                  </a:lnTo>
                  <a:lnTo>
                    <a:pt x="1251775" y="1831987"/>
                  </a:lnTo>
                  <a:lnTo>
                    <a:pt x="1299679" y="1833791"/>
                  </a:lnTo>
                  <a:lnTo>
                    <a:pt x="1346873" y="1831505"/>
                  </a:lnTo>
                  <a:lnTo>
                    <a:pt x="1393266" y="1825332"/>
                  </a:lnTo>
                  <a:lnTo>
                    <a:pt x="1438770" y="1815452"/>
                  </a:lnTo>
                  <a:lnTo>
                    <a:pt x="1483296" y="1802041"/>
                  </a:lnTo>
                  <a:lnTo>
                    <a:pt x="1526743" y="1785315"/>
                  </a:lnTo>
                  <a:lnTo>
                    <a:pt x="1569021" y="1765439"/>
                  </a:lnTo>
                  <a:lnTo>
                    <a:pt x="1610042" y="1742605"/>
                  </a:lnTo>
                  <a:lnTo>
                    <a:pt x="1649717" y="1717014"/>
                  </a:lnTo>
                  <a:lnTo>
                    <a:pt x="1687957" y="1688833"/>
                  </a:lnTo>
                  <a:lnTo>
                    <a:pt x="1724660" y="1658264"/>
                  </a:lnTo>
                  <a:lnTo>
                    <a:pt x="1759750" y="1625485"/>
                  </a:lnTo>
                  <a:lnTo>
                    <a:pt x="1793113" y="1590700"/>
                  </a:lnTo>
                  <a:lnTo>
                    <a:pt x="1826615" y="1551711"/>
                  </a:lnTo>
                  <a:lnTo>
                    <a:pt x="1858048" y="1511249"/>
                  </a:lnTo>
                  <a:lnTo>
                    <a:pt x="1887474" y="1469428"/>
                  </a:lnTo>
                  <a:lnTo>
                    <a:pt x="1914931" y="1426337"/>
                  </a:lnTo>
                  <a:lnTo>
                    <a:pt x="1940458" y="1382090"/>
                  </a:lnTo>
                  <a:lnTo>
                    <a:pt x="1964118" y="1336789"/>
                  </a:lnTo>
                  <a:lnTo>
                    <a:pt x="1984184" y="1294244"/>
                  </a:lnTo>
                  <a:lnTo>
                    <a:pt x="1984184" y="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2245" y="2703820"/>
              <a:ext cx="9305924" cy="615314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0"/>
            <a:ext cx="1439545" cy="1960880"/>
          </a:xfrm>
          <a:custGeom>
            <a:avLst/>
            <a:gdLst/>
            <a:ahLst/>
            <a:cxnLst/>
            <a:rect l="l" t="t" r="r" b="b"/>
            <a:pathLst>
              <a:path w="1439545" h="1960880">
                <a:moveTo>
                  <a:pt x="1220749" y="1553231"/>
                </a:moveTo>
                <a:lnTo>
                  <a:pt x="1193296" y="1596315"/>
                </a:lnTo>
                <a:lnTo>
                  <a:pt x="1163875" y="1638137"/>
                </a:lnTo>
                <a:lnTo>
                  <a:pt x="1132438" y="1678596"/>
                </a:lnTo>
                <a:lnTo>
                  <a:pt x="1098940" y="1717592"/>
                </a:lnTo>
                <a:lnTo>
                  <a:pt x="1065569" y="1752381"/>
                </a:lnTo>
                <a:lnTo>
                  <a:pt x="1030485" y="1785154"/>
                </a:lnTo>
                <a:lnTo>
                  <a:pt x="993779" y="1815723"/>
                </a:lnTo>
                <a:lnTo>
                  <a:pt x="955542" y="1843901"/>
                </a:lnTo>
                <a:lnTo>
                  <a:pt x="915866" y="1869499"/>
                </a:lnTo>
                <a:lnTo>
                  <a:pt x="874841" y="1892330"/>
                </a:lnTo>
                <a:lnTo>
                  <a:pt x="832560" y="1912205"/>
                </a:lnTo>
                <a:lnTo>
                  <a:pt x="789113" y="1928937"/>
                </a:lnTo>
                <a:lnTo>
                  <a:pt x="744592" y="1942339"/>
                </a:lnTo>
                <a:lnTo>
                  <a:pt x="699088" y="1952221"/>
                </a:lnTo>
                <a:lnTo>
                  <a:pt x="652693" y="1958397"/>
                </a:lnTo>
                <a:lnTo>
                  <a:pt x="605497" y="1960678"/>
                </a:lnTo>
                <a:lnTo>
                  <a:pt x="557592" y="1958876"/>
                </a:lnTo>
                <a:lnTo>
                  <a:pt x="509069" y="1952805"/>
                </a:lnTo>
                <a:lnTo>
                  <a:pt x="458712" y="1942172"/>
                </a:lnTo>
                <a:lnTo>
                  <a:pt x="409903" y="1927919"/>
                </a:lnTo>
                <a:lnTo>
                  <a:pt x="362638" y="1910270"/>
                </a:lnTo>
                <a:lnTo>
                  <a:pt x="316916" y="1889450"/>
                </a:lnTo>
                <a:lnTo>
                  <a:pt x="272734" y="1865686"/>
                </a:lnTo>
                <a:lnTo>
                  <a:pt x="230089" y="1839202"/>
                </a:lnTo>
                <a:lnTo>
                  <a:pt x="188979" y="1810224"/>
                </a:lnTo>
                <a:lnTo>
                  <a:pt x="149402" y="1778977"/>
                </a:lnTo>
                <a:lnTo>
                  <a:pt x="111354" y="1745688"/>
                </a:lnTo>
                <a:lnTo>
                  <a:pt x="74834" y="1710580"/>
                </a:lnTo>
                <a:lnTo>
                  <a:pt x="39839" y="1673880"/>
                </a:lnTo>
                <a:lnTo>
                  <a:pt x="6366" y="1635814"/>
                </a:lnTo>
                <a:lnTo>
                  <a:pt x="0" y="1628002"/>
                </a:lnTo>
                <a:lnTo>
                  <a:pt x="0" y="0"/>
                </a:lnTo>
                <a:lnTo>
                  <a:pt x="1365688" y="0"/>
                </a:lnTo>
                <a:lnTo>
                  <a:pt x="1378221" y="27366"/>
                </a:lnTo>
                <a:lnTo>
                  <a:pt x="1394696" y="72653"/>
                </a:lnTo>
                <a:lnTo>
                  <a:pt x="1407826" y="119044"/>
                </a:lnTo>
                <a:lnTo>
                  <a:pt x="1417941" y="166362"/>
                </a:lnTo>
                <a:lnTo>
                  <a:pt x="1425375" y="214432"/>
                </a:lnTo>
                <a:lnTo>
                  <a:pt x="1430460" y="263076"/>
                </a:lnTo>
                <a:lnTo>
                  <a:pt x="1434258" y="317114"/>
                </a:lnTo>
                <a:lnTo>
                  <a:pt x="1436816" y="371317"/>
                </a:lnTo>
                <a:lnTo>
                  <a:pt x="1438322" y="425632"/>
                </a:lnTo>
                <a:lnTo>
                  <a:pt x="1438961" y="480011"/>
                </a:lnTo>
                <a:lnTo>
                  <a:pt x="1438922" y="534401"/>
                </a:lnTo>
                <a:lnTo>
                  <a:pt x="1437555" y="643014"/>
                </a:lnTo>
                <a:lnTo>
                  <a:pt x="1436343" y="690981"/>
                </a:lnTo>
                <a:lnTo>
                  <a:pt x="1434526" y="738923"/>
                </a:lnTo>
                <a:lnTo>
                  <a:pt x="1432020" y="786820"/>
                </a:lnTo>
                <a:lnTo>
                  <a:pt x="1428739" y="834652"/>
                </a:lnTo>
                <a:lnTo>
                  <a:pt x="1424597" y="882399"/>
                </a:lnTo>
                <a:lnTo>
                  <a:pt x="1419510" y="930041"/>
                </a:lnTo>
                <a:lnTo>
                  <a:pt x="1413390" y="977558"/>
                </a:lnTo>
                <a:lnTo>
                  <a:pt x="1406154" y="1024931"/>
                </a:lnTo>
                <a:lnTo>
                  <a:pt x="1397277" y="1075224"/>
                </a:lnTo>
                <a:lnTo>
                  <a:pt x="1386944" y="1125367"/>
                </a:lnTo>
                <a:lnTo>
                  <a:pt x="1375108" y="1175259"/>
                </a:lnTo>
                <a:lnTo>
                  <a:pt x="1361724" y="1224799"/>
                </a:lnTo>
                <a:lnTo>
                  <a:pt x="1346744" y="1273886"/>
                </a:lnTo>
                <a:lnTo>
                  <a:pt x="1330122" y="1322419"/>
                </a:lnTo>
                <a:lnTo>
                  <a:pt x="1311811" y="1370296"/>
                </a:lnTo>
                <a:lnTo>
                  <a:pt x="1291765" y="1417417"/>
                </a:lnTo>
                <a:lnTo>
                  <a:pt x="1269937" y="1463681"/>
                </a:lnTo>
                <a:lnTo>
                  <a:pt x="1246281" y="1508985"/>
                </a:lnTo>
                <a:lnTo>
                  <a:pt x="1220749" y="1553231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329172"/>
            <a:ext cx="752475" cy="1181100"/>
          </a:xfrm>
          <a:custGeom>
            <a:avLst/>
            <a:gdLst/>
            <a:ahLst/>
            <a:cxnLst/>
            <a:rect l="l" t="t" r="r" b="b"/>
            <a:pathLst>
              <a:path w="752475" h="1181100">
                <a:moveTo>
                  <a:pt x="161734" y="1181099"/>
                </a:moveTo>
                <a:lnTo>
                  <a:pt x="113290" y="1179142"/>
                </a:lnTo>
                <a:lnTo>
                  <a:pt x="65934" y="1173370"/>
                </a:lnTo>
                <a:lnTo>
                  <a:pt x="19808" y="1163936"/>
                </a:lnTo>
                <a:lnTo>
                  <a:pt x="0" y="1158206"/>
                </a:lnTo>
                <a:lnTo>
                  <a:pt x="0" y="22893"/>
                </a:lnTo>
                <a:lnTo>
                  <a:pt x="19808" y="17162"/>
                </a:lnTo>
                <a:lnTo>
                  <a:pt x="65934" y="7729"/>
                </a:lnTo>
                <a:lnTo>
                  <a:pt x="113290" y="1957"/>
                </a:lnTo>
                <a:lnTo>
                  <a:pt x="161724" y="0"/>
                </a:lnTo>
                <a:lnTo>
                  <a:pt x="210159" y="1957"/>
                </a:lnTo>
                <a:lnTo>
                  <a:pt x="257515" y="7729"/>
                </a:lnTo>
                <a:lnTo>
                  <a:pt x="303640" y="17162"/>
                </a:lnTo>
                <a:lnTo>
                  <a:pt x="348384" y="30106"/>
                </a:lnTo>
                <a:lnTo>
                  <a:pt x="391593" y="46408"/>
                </a:lnTo>
                <a:lnTo>
                  <a:pt x="433116" y="65916"/>
                </a:lnTo>
                <a:lnTo>
                  <a:pt x="472801" y="88477"/>
                </a:lnTo>
                <a:lnTo>
                  <a:pt x="510496" y="113941"/>
                </a:lnTo>
                <a:lnTo>
                  <a:pt x="546048" y="142155"/>
                </a:lnTo>
                <a:lnTo>
                  <a:pt x="579306" y="172968"/>
                </a:lnTo>
                <a:lnTo>
                  <a:pt x="610118" y="206226"/>
                </a:lnTo>
                <a:lnTo>
                  <a:pt x="638332" y="241778"/>
                </a:lnTo>
                <a:lnTo>
                  <a:pt x="663796" y="279473"/>
                </a:lnTo>
                <a:lnTo>
                  <a:pt x="686358" y="319158"/>
                </a:lnTo>
                <a:lnTo>
                  <a:pt x="705866" y="360681"/>
                </a:lnTo>
                <a:lnTo>
                  <a:pt x="722168" y="403890"/>
                </a:lnTo>
                <a:lnTo>
                  <a:pt x="735111" y="448633"/>
                </a:lnTo>
                <a:lnTo>
                  <a:pt x="744545" y="494759"/>
                </a:lnTo>
                <a:lnTo>
                  <a:pt x="750317" y="542115"/>
                </a:lnTo>
                <a:lnTo>
                  <a:pt x="752274" y="590549"/>
                </a:lnTo>
                <a:lnTo>
                  <a:pt x="750317" y="638984"/>
                </a:lnTo>
                <a:lnTo>
                  <a:pt x="744545" y="686340"/>
                </a:lnTo>
                <a:lnTo>
                  <a:pt x="735111" y="732465"/>
                </a:lnTo>
                <a:lnTo>
                  <a:pt x="722168" y="777209"/>
                </a:lnTo>
                <a:lnTo>
                  <a:pt x="705866" y="820418"/>
                </a:lnTo>
                <a:lnTo>
                  <a:pt x="686358" y="861941"/>
                </a:lnTo>
                <a:lnTo>
                  <a:pt x="663796" y="901626"/>
                </a:lnTo>
                <a:lnTo>
                  <a:pt x="638332" y="939321"/>
                </a:lnTo>
                <a:lnTo>
                  <a:pt x="610118" y="974873"/>
                </a:lnTo>
                <a:lnTo>
                  <a:pt x="579306" y="1008131"/>
                </a:lnTo>
                <a:lnTo>
                  <a:pt x="546048" y="1038943"/>
                </a:lnTo>
                <a:lnTo>
                  <a:pt x="510496" y="1067157"/>
                </a:lnTo>
                <a:lnTo>
                  <a:pt x="472801" y="1092621"/>
                </a:lnTo>
                <a:lnTo>
                  <a:pt x="433116" y="1115183"/>
                </a:lnTo>
                <a:lnTo>
                  <a:pt x="391593" y="1134691"/>
                </a:lnTo>
                <a:lnTo>
                  <a:pt x="348384" y="1150993"/>
                </a:lnTo>
                <a:lnTo>
                  <a:pt x="303640" y="1163936"/>
                </a:lnTo>
                <a:lnTo>
                  <a:pt x="257515" y="1173370"/>
                </a:lnTo>
                <a:lnTo>
                  <a:pt x="210159" y="1179142"/>
                </a:lnTo>
                <a:lnTo>
                  <a:pt x="161734" y="1181099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735119"/>
            <a:ext cx="1685289" cy="1551940"/>
          </a:xfrm>
          <a:custGeom>
            <a:avLst/>
            <a:gdLst/>
            <a:ahLst/>
            <a:cxnLst/>
            <a:rect l="l" t="t" r="r" b="b"/>
            <a:pathLst>
              <a:path w="1685289" h="1551940">
                <a:moveTo>
                  <a:pt x="1633440" y="1551879"/>
                </a:moveTo>
                <a:lnTo>
                  <a:pt x="0" y="1551879"/>
                </a:lnTo>
                <a:lnTo>
                  <a:pt x="0" y="165760"/>
                </a:lnTo>
                <a:lnTo>
                  <a:pt x="31228" y="150275"/>
                </a:lnTo>
                <a:lnTo>
                  <a:pt x="75474" y="130488"/>
                </a:lnTo>
                <a:lnTo>
                  <a:pt x="120426" y="112400"/>
                </a:lnTo>
                <a:lnTo>
                  <a:pt x="166011" y="95938"/>
                </a:lnTo>
                <a:lnTo>
                  <a:pt x="212157" y="81034"/>
                </a:lnTo>
                <a:lnTo>
                  <a:pt x="258793" y="67617"/>
                </a:lnTo>
                <a:lnTo>
                  <a:pt x="305845" y="55615"/>
                </a:lnTo>
                <a:lnTo>
                  <a:pt x="353243" y="44960"/>
                </a:lnTo>
                <a:lnTo>
                  <a:pt x="400912" y="35581"/>
                </a:lnTo>
                <a:lnTo>
                  <a:pt x="448782" y="27406"/>
                </a:lnTo>
                <a:lnTo>
                  <a:pt x="496780" y="20367"/>
                </a:lnTo>
                <a:lnTo>
                  <a:pt x="547479" y="14031"/>
                </a:lnTo>
                <a:lnTo>
                  <a:pt x="598411" y="8695"/>
                </a:lnTo>
                <a:lnTo>
                  <a:pt x="649510" y="4492"/>
                </a:lnTo>
                <a:lnTo>
                  <a:pt x="700709" y="1554"/>
                </a:lnTo>
                <a:lnTo>
                  <a:pt x="751941" y="12"/>
                </a:lnTo>
                <a:lnTo>
                  <a:pt x="803140" y="0"/>
                </a:lnTo>
                <a:lnTo>
                  <a:pt x="854239" y="1648"/>
                </a:lnTo>
                <a:lnTo>
                  <a:pt x="905170" y="5091"/>
                </a:lnTo>
                <a:lnTo>
                  <a:pt x="955868" y="10459"/>
                </a:lnTo>
                <a:lnTo>
                  <a:pt x="1006266" y="17884"/>
                </a:lnTo>
                <a:lnTo>
                  <a:pt x="1056296" y="27500"/>
                </a:lnTo>
                <a:lnTo>
                  <a:pt x="1105892" y="39438"/>
                </a:lnTo>
                <a:lnTo>
                  <a:pt x="1154987" y="53831"/>
                </a:lnTo>
                <a:lnTo>
                  <a:pt x="1203515" y="70810"/>
                </a:lnTo>
                <a:lnTo>
                  <a:pt x="1240228" y="86237"/>
                </a:lnTo>
                <a:lnTo>
                  <a:pt x="1276563" y="103210"/>
                </a:lnTo>
                <a:lnTo>
                  <a:pt x="1312342" y="121933"/>
                </a:lnTo>
                <a:lnTo>
                  <a:pt x="1347388" y="142612"/>
                </a:lnTo>
                <a:lnTo>
                  <a:pt x="1386399" y="168714"/>
                </a:lnTo>
                <a:lnTo>
                  <a:pt x="1423816" y="197106"/>
                </a:lnTo>
                <a:lnTo>
                  <a:pt x="1459429" y="227716"/>
                </a:lnTo>
                <a:lnTo>
                  <a:pt x="1493030" y="260475"/>
                </a:lnTo>
                <a:lnTo>
                  <a:pt x="1524407" y="295312"/>
                </a:lnTo>
                <a:lnTo>
                  <a:pt x="1553352" y="332156"/>
                </a:lnTo>
                <a:lnTo>
                  <a:pt x="1579655" y="370937"/>
                </a:lnTo>
                <a:lnTo>
                  <a:pt x="1603819" y="413489"/>
                </a:lnTo>
                <a:lnTo>
                  <a:pt x="1623972" y="457496"/>
                </a:lnTo>
                <a:lnTo>
                  <a:pt x="1640448" y="502783"/>
                </a:lnTo>
                <a:lnTo>
                  <a:pt x="1653577" y="549174"/>
                </a:lnTo>
                <a:lnTo>
                  <a:pt x="1663692" y="596492"/>
                </a:lnTo>
                <a:lnTo>
                  <a:pt x="1671127" y="644561"/>
                </a:lnTo>
                <a:lnTo>
                  <a:pt x="1676212" y="693205"/>
                </a:lnTo>
                <a:lnTo>
                  <a:pt x="1680010" y="747244"/>
                </a:lnTo>
                <a:lnTo>
                  <a:pt x="1682568" y="801446"/>
                </a:lnTo>
                <a:lnTo>
                  <a:pt x="1684073" y="855762"/>
                </a:lnTo>
                <a:lnTo>
                  <a:pt x="1684713" y="910140"/>
                </a:lnTo>
                <a:lnTo>
                  <a:pt x="1684673" y="964531"/>
                </a:lnTo>
                <a:lnTo>
                  <a:pt x="1683306" y="1073143"/>
                </a:lnTo>
                <a:lnTo>
                  <a:pt x="1682094" y="1121110"/>
                </a:lnTo>
                <a:lnTo>
                  <a:pt x="1680277" y="1169052"/>
                </a:lnTo>
                <a:lnTo>
                  <a:pt x="1677771" y="1216949"/>
                </a:lnTo>
                <a:lnTo>
                  <a:pt x="1674490" y="1264781"/>
                </a:lnTo>
                <a:lnTo>
                  <a:pt x="1670349" y="1312528"/>
                </a:lnTo>
                <a:lnTo>
                  <a:pt x="1665261" y="1360170"/>
                </a:lnTo>
                <a:lnTo>
                  <a:pt x="1659142" y="1407688"/>
                </a:lnTo>
                <a:lnTo>
                  <a:pt x="1651905" y="1455060"/>
                </a:lnTo>
                <a:lnTo>
                  <a:pt x="1643028" y="1505353"/>
                </a:lnTo>
                <a:lnTo>
                  <a:pt x="1633440" y="1551879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32674" y="1350895"/>
            <a:ext cx="286067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20"/>
              <a:t>D</a:t>
            </a:r>
            <a:r>
              <a:rPr dirty="0" sz="4600" spc="710"/>
              <a:t>A</a:t>
            </a:r>
            <a:r>
              <a:rPr dirty="0" sz="4600" spc="160"/>
              <a:t>T</a:t>
            </a:r>
            <a:r>
              <a:rPr dirty="0" sz="4600" spc="710"/>
              <a:t>A</a:t>
            </a:r>
            <a:r>
              <a:rPr dirty="0" sz="4600" spc="1000"/>
              <a:t>S</a:t>
            </a:r>
            <a:r>
              <a:rPr dirty="0" sz="4600" spc="200"/>
              <a:t>E</a:t>
            </a:r>
            <a:r>
              <a:rPr dirty="0" sz="4600" spc="-295"/>
              <a:t>T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705" y="2364846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0664" y="571295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DFDFD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216502" y="3513609"/>
            <a:ext cx="5153660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0" b="1">
                <a:solidFill>
                  <a:srgbClr val="FDFDFD"/>
                </a:solidFill>
                <a:latin typeface="Trebuchet MS"/>
                <a:cs typeface="Trebuchet MS"/>
              </a:rPr>
              <a:t>NO </a:t>
            </a:r>
            <a:r>
              <a:rPr dirty="0" sz="3250" spc="-9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20" b="1">
                <a:solidFill>
                  <a:srgbClr val="FDFDFD"/>
                </a:solidFill>
                <a:latin typeface="Trebuchet MS"/>
                <a:cs typeface="Trebuchet MS"/>
              </a:rPr>
              <a:t>GAMES</a:t>
            </a:r>
            <a:r>
              <a:rPr dirty="0" sz="3250" spc="48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30" b="1">
                <a:solidFill>
                  <a:srgbClr val="FDFDFD"/>
                </a:solidFill>
                <a:latin typeface="Trebuchet MS"/>
                <a:cs typeface="Trebuchet MS"/>
              </a:rPr>
              <a:t>WERE</a:t>
            </a:r>
            <a:endParaRPr sz="3250">
              <a:latin typeface="Trebuchet MS"/>
              <a:cs typeface="Trebuchet MS"/>
            </a:endParaRPr>
          </a:p>
          <a:p>
            <a:pPr algn="ctr" marL="214629" marR="207010">
              <a:lnSpc>
                <a:spcPct val="100000"/>
              </a:lnSpc>
            </a:pPr>
            <a:r>
              <a:rPr dirty="0" sz="3250" spc="235" b="1">
                <a:solidFill>
                  <a:srgbClr val="FDFDFD"/>
                </a:solidFill>
                <a:latin typeface="Trebuchet MS"/>
                <a:cs typeface="Trebuchet MS"/>
              </a:rPr>
              <a:t>PLAYED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30" b="1">
                <a:solidFill>
                  <a:srgbClr val="FDFDFD"/>
                </a:solidFill>
                <a:latin typeface="Trebuchet MS"/>
                <a:cs typeface="Trebuchet MS"/>
              </a:rPr>
              <a:t>EACH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YEAR </a:t>
            </a:r>
            <a:r>
              <a:rPr dirty="0" sz="3250" spc="24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AND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90" b="1">
                <a:solidFill>
                  <a:srgbClr val="FDFDFD"/>
                </a:solidFill>
                <a:latin typeface="Trebuchet MS"/>
                <a:cs typeface="Trebuchet MS"/>
              </a:rPr>
              <a:t>HOW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15" b="1">
                <a:solidFill>
                  <a:srgbClr val="FDFDFD"/>
                </a:solidFill>
                <a:latin typeface="Trebuchet MS"/>
                <a:cs typeface="Trebuchet MS"/>
              </a:rPr>
              <a:t>TOTAL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NUMBER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endParaRPr sz="3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INTERNATIONAL</a:t>
            </a:r>
            <a:endParaRPr sz="3250">
              <a:latin typeface="Trebuchet MS"/>
              <a:cs typeface="Trebuchet MS"/>
            </a:endParaRPr>
          </a:p>
          <a:p>
            <a:pPr algn="ctr" marL="161925" marR="154305">
              <a:lnSpc>
                <a:spcPct val="100000"/>
              </a:lnSpc>
            </a:pPr>
            <a:r>
              <a:rPr dirty="0" sz="3250" spc="520" b="1">
                <a:solidFill>
                  <a:srgbClr val="FDFDFD"/>
                </a:solidFill>
                <a:latin typeface="Trebuchet MS"/>
                <a:cs typeface="Trebuchet MS"/>
              </a:rPr>
              <a:t>GAMES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5" b="1">
                <a:solidFill>
                  <a:srgbClr val="FDFDFD"/>
                </a:solidFill>
                <a:latin typeface="Trebuchet MS"/>
                <a:cs typeface="Trebuchet MS"/>
              </a:rPr>
              <a:t>EVOLVE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85" b="1">
                <a:solidFill>
                  <a:srgbClr val="FDFDFD"/>
                </a:solidFill>
                <a:latin typeface="Trebuchet MS"/>
                <a:cs typeface="Trebuchet MS"/>
              </a:rPr>
              <a:t>WITH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29" b="1">
                <a:solidFill>
                  <a:srgbClr val="FDFDFD"/>
                </a:solidFill>
                <a:latin typeface="Trebuchet MS"/>
                <a:cs typeface="Trebuchet MS"/>
              </a:rPr>
              <a:t>TIME.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2458" y="2500780"/>
            <a:ext cx="9601199" cy="58292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4081" y="571295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187183" y="3645392"/>
            <a:ext cx="5212715" cy="3493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GRAPH 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SHOWS </a:t>
            </a:r>
            <a:r>
              <a:rPr dirty="0" sz="3250" spc="250" b="1">
                <a:solidFill>
                  <a:srgbClr val="FDFDFD"/>
                </a:solidFill>
                <a:latin typeface="Trebuchet MS"/>
                <a:cs typeface="Trebuchet MS"/>
              </a:rPr>
              <a:t>NO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WORLD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CUP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20" b="1">
                <a:solidFill>
                  <a:srgbClr val="FDFDFD"/>
                </a:solidFill>
                <a:latin typeface="Trebuchet MS"/>
                <a:cs typeface="Trebuchet MS"/>
              </a:rPr>
              <a:t>GAMES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35" b="1">
                <a:solidFill>
                  <a:srgbClr val="FDFDFD"/>
                </a:solidFill>
                <a:latin typeface="Trebuchet MS"/>
                <a:cs typeface="Trebuchet MS"/>
              </a:rPr>
              <a:t>PLAYED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30" b="1">
                <a:solidFill>
                  <a:srgbClr val="FDFDFD"/>
                </a:solidFill>
                <a:latin typeface="Trebuchet MS"/>
                <a:cs typeface="Trebuchet MS"/>
              </a:rPr>
              <a:t>EACH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YEAR</a:t>
            </a:r>
            <a:endParaRPr sz="3250">
              <a:latin typeface="Trebuchet MS"/>
              <a:cs typeface="Trebuchet MS"/>
            </a:endParaRPr>
          </a:p>
          <a:p>
            <a:pPr marL="305435" marR="236220" indent="-61594">
              <a:lnSpc>
                <a:spcPct val="100000"/>
              </a:lnSpc>
            </a:pP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AND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90" b="1">
                <a:solidFill>
                  <a:srgbClr val="FDFDFD"/>
                </a:solidFill>
                <a:latin typeface="Trebuchet MS"/>
                <a:cs typeface="Trebuchet MS"/>
              </a:rPr>
              <a:t>HOW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15" b="1">
                <a:solidFill>
                  <a:srgbClr val="FDFDFD"/>
                </a:solidFill>
                <a:latin typeface="Trebuchet MS"/>
                <a:cs typeface="Trebuchet MS"/>
              </a:rPr>
              <a:t>TOTAL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54" b="1">
                <a:solidFill>
                  <a:srgbClr val="FDFDFD"/>
                </a:solidFill>
                <a:latin typeface="Trebuchet MS"/>
                <a:cs typeface="Trebuchet MS"/>
              </a:rPr>
              <a:t>NUMBER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WORLD </a:t>
            </a:r>
            <a:r>
              <a:rPr dirty="0" sz="3250" spc="24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CUP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20" b="1">
                <a:solidFill>
                  <a:srgbClr val="FDFDFD"/>
                </a:solidFill>
                <a:latin typeface="Trebuchet MS"/>
                <a:cs typeface="Trebuchet MS"/>
              </a:rPr>
              <a:t>GAMES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5" b="1">
                <a:solidFill>
                  <a:srgbClr val="FDFDFD"/>
                </a:solidFill>
                <a:latin typeface="Trebuchet MS"/>
                <a:cs typeface="Trebuchet MS"/>
              </a:rPr>
              <a:t>EVOLVE</a:t>
            </a:r>
            <a:endParaRPr sz="3250">
              <a:latin typeface="Trebuchet MS"/>
              <a:cs typeface="Trebuchet MS"/>
            </a:endParaRPr>
          </a:p>
          <a:p>
            <a:pPr marL="1353185">
              <a:lnSpc>
                <a:spcPct val="100000"/>
              </a:lnSpc>
            </a:pPr>
            <a:r>
              <a:rPr dirty="0" sz="3250" spc="185" b="1">
                <a:solidFill>
                  <a:srgbClr val="FDFDFD"/>
                </a:solidFill>
                <a:latin typeface="Trebuchet MS"/>
                <a:cs typeface="Trebuchet MS"/>
              </a:rPr>
              <a:t>WITH</a:t>
            </a:r>
            <a:r>
              <a:rPr dirty="0" sz="3250" spc="44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29" b="1">
                <a:solidFill>
                  <a:srgbClr val="FDFDFD"/>
                </a:solidFill>
                <a:latin typeface="Trebuchet MS"/>
                <a:cs typeface="Trebuchet MS"/>
              </a:rPr>
              <a:t>TIME.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705" y="2766726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4081" y="571296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218140" y="3645393"/>
            <a:ext cx="5150485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556895" marR="549275">
              <a:lnSpc>
                <a:spcPct val="100000"/>
              </a:lnSpc>
              <a:spcBef>
                <a:spcPts val="105"/>
              </a:spcBef>
            </a:pPr>
            <a:r>
              <a:rPr dirty="0" sz="3250" spc="120" b="1">
                <a:solidFill>
                  <a:srgbClr val="FDFDFD"/>
                </a:solidFill>
                <a:latin typeface="Trebuchet MS"/>
                <a:cs typeface="Trebuchet MS"/>
              </a:rPr>
              <a:t>WE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CAN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25" b="1">
                <a:solidFill>
                  <a:srgbClr val="FDFDFD"/>
                </a:solidFill>
                <a:latin typeface="Trebuchet MS"/>
                <a:cs typeface="Trebuchet MS"/>
              </a:rPr>
              <a:t>SEE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60" b="1">
                <a:solidFill>
                  <a:srgbClr val="FDFDFD"/>
                </a:solidFill>
                <a:latin typeface="Trebuchet MS"/>
                <a:cs typeface="Trebuchet MS"/>
              </a:rPr>
              <a:t>THAT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90" b="1">
                <a:solidFill>
                  <a:srgbClr val="FDFDFD"/>
                </a:solidFill>
                <a:latin typeface="Trebuchet MS"/>
                <a:cs typeface="Trebuchet MS"/>
              </a:rPr>
              <a:t>SOME</a:t>
            </a:r>
            <a:endParaRPr sz="3250">
              <a:latin typeface="Trebuchet MS"/>
              <a:cs typeface="Trebuchet MS"/>
            </a:endParaRPr>
          </a:p>
          <a:p>
            <a:pPr algn="ctr" marL="12065" marR="5080" indent="1270">
              <a:lnSpc>
                <a:spcPct val="100000"/>
              </a:lnSpc>
            </a:pPr>
            <a:r>
              <a:rPr dirty="0" sz="3250" spc="330" b="1">
                <a:solidFill>
                  <a:srgbClr val="FDFDFD"/>
                </a:solidFill>
                <a:latin typeface="Trebuchet MS"/>
                <a:cs typeface="Trebuchet MS"/>
              </a:rPr>
              <a:t>EVENTS/TOURNAMENT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85" b="1">
                <a:solidFill>
                  <a:srgbClr val="FDFDFD"/>
                </a:solidFill>
                <a:latin typeface="Trebuchet MS"/>
                <a:cs typeface="Trebuchet MS"/>
              </a:rPr>
              <a:t>S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55" b="1">
                <a:solidFill>
                  <a:srgbClr val="FDFDFD"/>
                </a:solidFill>
                <a:latin typeface="Trebuchet MS"/>
                <a:cs typeface="Trebuchet MS"/>
              </a:rPr>
              <a:t>ARE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45" b="1">
                <a:solidFill>
                  <a:srgbClr val="FDFDFD"/>
                </a:solidFill>
                <a:latin typeface="Trebuchet MS"/>
                <a:cs typeface="Trebuchet MS"/>
              </a:rPr>
              <a:t>MORE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70" b="1">
                <a:solidFill>
                  <a:srgbClr val="FDFDFD"/>
                </a:solidFill>
                <a:latin typeface="Trebuchet MS"/>
                <a:cs typeface="Trebuchet MS"/>
              </a:rPr>
              <a:t>FREQUENT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45" b="1">
                <a:solidFill>
                  <a:srgbClr val="FDFDFD"/>
                </a:solidFill>
                <a:latin typeface="Trebuchet MS"/>
                <a:cs typeface="Trebuchet MS"/>
              </a:rPr>
              <a:t>O</a:t>
            </a:r>
            <a:r>
              <a:rPr dirty="0" sz="3250" spc="-40" b="1">
                <a:solidFill>
                  <a:srgbClr val="FDFDFD"/>
                </a:solidFill>
                <a:latin typeface="Trebuchet MS"/>
                <a:cs typeface="Trebuchet MS"/>
              </a:rPr>
              <a:t>N</a:t>
            </a:r>
            <a:r>
              <a:rPr dirty="0" sz="3250" spc="48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5" b="1">
                <a:solidFill>
                  <a:srgbClr val="FDFDFD"/>
                </a:solidFill>
                <a:latin typeface="Trebuchet MS"/>
                <a:cs typeface="Trebuchet MS"/>
              </a:rPr>
              <a:t>N</a:t>
            </a:r>
            <a:r>
              <a:rPr dirty="0" sz="3250" spc="545" b="1">
                <a:solidFill>
                  <a:srgbClr val="FDFDFD"/>
                </a:solidFill>
                <a:latin typeface="Trebuchet MS"/>
                <a:cs typeface="Trebuchet MS"/>
              </a:rPr>
              <a:t>O</a:t>
            </a:r>
            <a:r>
              <a:rPr dirty="0" sz="3250" spc="285" b="1">
                <a:solidFill>
                  <a:srgbClr val="FDFDFD"/>
                </a:solidFill>
                <a:latin typeface="Trebuchet MS"/>
                <a:cs typeface="Trebuchet MS"/>
              </a:rPr>
              <a:t>N</a:t>
            </a:r>
            <a:r>
              <a:rPr dirty="0" sz="3250" spc="-90" b="1">
                <a:solidFill>
                  <a:srgbClr val="FDFDFD"/>
                </a:solidFill>
                <a:latin typeface="Trebuchet MS"/>
                <a:cs typeface="Trebuchet MS"/>
              </a:rPr>
              <a:t>-</a:t>
            </a:r>
            <a:r>
              <a:rPr dirty="0" sz="3250" spc="-6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25" b="1">
                <a:solidFill>
                  <a:srgbClr val="FDFDFD"/>
                </a:solidFill>
                <a:latin typeface="Trebuchet MS"/>
                <a:cs typeface="Trebuchet MS"/>
              </a:rPr>
              <a:t>W</a:t>
            </a:r>
            <a:r>
              <a:rPr dirty="0" sz="3250" spc="545" b="1">
                <a:solidFill>
                  <a:srgbClr val="FDFDFD"/>
                </a:solidFill>
                <a:latin typeface="Trebuchet MS"/>
                <a:cs typeface="Trebuchet MS"/>
              </a:rPr>
              <a:t>O</a:t>
            </a:r>
            <a:r>
              <a:rPr dirty="0" sz="3250" spc="130" b="1">
                <a:solidFill>
                  <a:srgbClr val="FDFDFD"/>
                </a:solidFill>
                <a:latin typeface="Trebuchet MS"/>
                <a:cs typeface="Trebuchet MS"/>
              </a:rPr>
              <a:t>R</a:t>
            </a:r>
            <a:r>
              <a:rPr dirty="0" sz="3250" spc="120" b="1">
                <a:solidFill>
                  <a:srgbClr val="FDFDFD"/>
                </a:solidFill>
                <a:latin typeface="Trebuchet MS"/>
                <a:cs typeface="Trebuchet MS"/>
              </a:rPr>
              <a:t>L</a:t>
            </a:r>
            <a:r>
              <a:rPr dirty="0" sz="3250" spc="-25" b="1">
                <a:solidFill>
                  <a:srgbClr val="FDFDFD"/>
                </a:solidFill>
                <a:latin typeface="Trebuchet MS"/>
                <a:cs typeface="Trebuchet MS"/>
              </a:rPr>
              <a:t>D</a:t>
            </a:r>
            <a:r>
              <a:rPr dirty="0" sz="3250" spc="48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755" b="1">
                <a:solidFill>
                  <a:srgbClr val="FDFDFD"/>
                </a:solidFill>
                <a:latin typeface="Trebuchet MS"/>
                <a:cs typeface="Trebuchet MS"/>
              </a:rPr>
              <a:t>C</a:t>
            </a:r>
            <a:r>
              <a:rPr dirty="0" sz="3250" spc="245" b="1">
                <a:solidFill>
                  <a:srgbClr val="FDFDFD"/>
                </a:solidFill>
                <a:latin typeface="Trebuchet MS"/>
                <a:cs typeface="Trebuchet MS"/>
              </a:rPr>
              <a:t>U</a:t>
            </a:r>
            <a:r>
              <a:rPr dirty="0" sz="3250" spc="-160" b="1">
                <a:solidFill>
                  <a:srgbClr val="FDFDFD"/>
                </a:solidFill>
                <a:latin typeface="Trebuchet MS"/>
                <a:cs typeface="Trebuchet MS"/>
              </a:rPr>
              <a:t>P</a:t>
            </a:r>
            <a:endParaRPr sz="3250">
              <a:latin typeface="Trebuchet MS"/>
              <a:cs typeface="Trebuchet MS"/>
            </a:endParaRPr>
          </a:p>
          <a:p>
            <a:pPr algn="ctr" marL="135890" marR="128270">
              <a:lnSpc>
                <a:spcPct val="100000"/>
              </a:lnSpc>
            </a:pPr>
            <a:r>
              <a:rPr dirty="0" sz="3250" spc="335" b="1">
                <a:solidFill>
                  <a:srgbClr val="FDFDFD"/>
                </a:solidFill>
                <a:latin typeface="Trebuchet MS"/>
                <a:cs typeface="Trebuchet MS"/>
              </a:rPr>
              <a:t>YEARS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SUCH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AS</a:t>
            </a:r>
            <a:r>
              <a:rPr dirty="0" sz="3250" spc="47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04" b="1">
                <a:solidFill>
                  <a:srgbClr val="FDFDFD"/>
                </a:solidFill>
                <a:latin typeface="Trebuchet MS"/>
                <a:cs typeface="Trebuchet MS"/>
              </a:rPr>
              <a:t>2007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45" b="1">
                <a:solidFill>
                  <a:srgbClr val="FDFDFD"/>
                </a:solidFill>
                <a:latin typeface="Trebuchet MS"/>
                <a:cs typeface="Trebuchet MS"/>
              </a:rPr>
              <a:t>O</a:t>
            </a:r>
            <a:r>
              <a:rPr dirty="0" sz="3250" spc="-195" b="1">
                <a:solidFill>
                  <a:srgbClr val="FDFDFD"/>
                </a:solidFill>
                <a:latin typeface="Trebuchet MS"/>
                <a:cs typeface="Trebuchet MS"/>
              </a:rPr>
              <a:t>R</a:t>
            </a:r>
            <a:r>
              <a:rPr dirty="0" sz="3250" spc="48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00" b="1">
                <a:solidFill>
                  <a:srgbClr val="FDFDFD"/>
                </a:solidFill>
                <a:latin typeface="Trebuchet MS"/>
                <a:cs typeface="Trebuchet MS"/>
              </a:rPr>
              <a:t>2</a:t>
            </a:r>
            <a:r>
              <a:rPr dirty="0" sz="3250" spc="425" b="1">
                <a:solidFill>
                  <a:srgbClr val="FDFDFD"/>
                </a:solidFill>
                <a:latin typeface="Trebuchet MS"/>
                <a:cs typeface="Trebuchet MS"/>
              </a:rPr>
              <a:t>0</a:t>
            </a:r>
            <a:r>
              <a:rPr dirty="0" sz="3250" spc="-610" b="1">
                <a:solidFill>
                  <a:srgbClr val="FDFDFD"/>
                </a:solidFill>
                <a:latin typeface="Trebuchet MS"/>
                <a:cs typeface="Trebuchet MS"/>
              </a:rPr>
              <a:t>1</a:t>
            </a:r>
            <a:r>
              <a:rPr dirty="0" sz="3250" spc="-935" b="1">
                <a:solidFill>
                  <a:srgbClr val="FDFDFD"/>
                </a:solidFill>
                <a:latin typeface="Trebuchet MS"/>
                <a:cs typeface="Trebuchet MS"/>
              </a:rPr>
              <a:t>1</a:t>
            </a:r>
            <a:r>
              <a:rPr dirty="0" sz="3250" spc="-6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-285" b="1">
                <a:solidFill>
                  <a:srgbClr val="FDFDFD"/>
                </a:solidFill>
                <a:latin typeface="Trebuchet MS"/>
                <a:cs typeface="Trebuchet MS"/>
              </a:rPr>
              <a:t>.</a:t>
            </a:r>
            <a:r>
              <a:rPr dirty="0" sz="3250" spc="48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20" b="1">
                <a:solidFill>
                  <a:srgbClr val="FDFDFD"/>
                </a:solidFill>
                <a:latin typeface="Trebuchet MS"/>
                <a:cs typeface="Trebuchet MS"/>
              </a:rPr>
              <a:t>L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E</a:t>
            </a:r>
            <a:r>
              <a:rPr dirty="0" sz="3250" spc="120" b="1">
                <a:solidFill>
                  <a:srgbClr val="FDFDFD"/>
                </a:solidFill>
                <a:latin typeface="Trebuchet MS"/>
                <a:cs typeface="Trebuchet MS"/>
              </a:rPr>
              <a:t>T</a:t>
            </a:r>
            <a:r>
              <a:rPr dirty="0" sz="3250" spc="-250" b="1">
                <a:solidFill>
                  <a:srgbClr val="FDFDFD"/>
                </a:solidFill>
                <a:latin typeface="Trebuchet MS"/>
                <a:cs typeface="Trebuchet MS"/>
              </a:rPr>
              <a:t>'</a:t>
            </a:r>
            <a:r>
              <a:rPr dirty="0" sz="3250" spc="-6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85" b="1">
                <a:solidFill>
                  <a:srgbClr val="FDFDFD"/>
                </a:solidFill>
                <a:latin typeface="Trebuchet MS"/>
                <a:cs typeface="Trebuchet MS"/>
              </a:rPr>
              <a:t>S</a:t>
            </a:r>
            <a:r>
              <a:rPr dirty="0" sz="3250" spc="48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755" b="1">
                <a:solidFill>
                  <a:srgbClr val="FDFDFD"/>
                </a:solidFill>
                <a:latin typeface="Trebuchet MS"/>
                <a:cs typeface="Trebuchet MS"/>
              </a:rPr>
              <a:t>C</a:t>
            </a:r>
            <a:r>
              <a:rPr dirty="0" sz="3250" spc="229" b="1">
                <a:solidFill>
                  <a:srgbClr val="FDFDFD"/>
                </a:solidFill>
                <a:latin typeface="Trebuchet MS"/>
                <a:cs typeface="Trebuchet MS"/>
              </a:rPr>
              <a:t>H</a:t>
            </a:r>
            <a:r>
              <a:rPr dirty="0" sz="3250" spc="145" b="1">
                <a:solidFill>
                  <a:srgbClr val="FDFDFD"/>
                </a:solidFill>
                <a:latin typeface="Trebuchet MS"/>
                <a:cs typeface="Trebuchet MS"/>
              </a:rPr>
              <a:t>E</a:t>
            </a:r>
            <a:r>
              <a:rPr dirty="0" sz="3250" spc="755" b="1">
                <a:solidFill>
                  <a:srgbClr val="FDFDFD"/>
                </a:solidFill>
                <a:latin typeface="Trebuchet MS"/>
                <a:cs typeface="Trebuchet MS"/>
              </a:rPr>
              <a:t>C</a:t>
            </a:r>
            <a:r>
              <a:rPr dirty="0" sz="3250" b="1">
                <a:solidFill>
                  <a:srgbClr val="FDFDFD"/>
                </a:solidFill>
                <a:latin typeface="Trebuchet MS"/>
                <a:cs typeface="Trebuchet MS"/>
              </a:rPr>
              <a:t>K  </a:t>
            </a: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WHAT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70" b="1">
                <a:solidFill>
                  <a:srgbClr val="FDFDFD"/>
                </a:solidFill>
                <a:latin typeface="Trebuchet MS"/>
                <a:cs typeface="Trebuchet MS"/>
              </a:rPr>
              <a:t>THEY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25" b="1">
                <a:solidFill>
                  <a:srgbClr val="FDFDFD"/>
                </a:solidFill>
                <a:latin typeface="Trebuchet MS"/>
                <a:cs typeface="Trebuchet MS"/>
              </a:rPr>
              <a:t>ARE.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4171" y="2766728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1947" y="571296"/>
            <a:ext cx="562419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>
                <a:solidFill>
                  <a:srgbClr val="FEFEFE"/>
                </a:solidFill>
              </a:rPr>
              <a:t>IMPLEMENTATION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279457" y="3645394"/>
            <a:ext cx="5027930" cy="4484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WORLD</a:t>
            </a:r>
            <a:r>
              <a:rPr dirty="0" sz="3250" spc="43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CUP</a:t>
            </a:r>
            <a:endParaRPr sz="3250">
              <a:latin typeface="Trebuchet MS"/>
              <a:cs typeface="Trebuchet MS"/>
            </a:endParaRPr>
          </a:p>
          <a:p>
            <a:pPr algn="ctr" marL="464820" marR="457200" indent="-635">
              <a:lnSpc>
                <a:spcPct val="100000"/>
              </a:lnSpc>
            </a:pPr>
            <a:r>
              <a:rPr dirty="0" sz="3250" spc="355" b="1">
                <a:solidFill>
                  <a:srgbClr val="FDFDFD"/>
                </a:solidFill>
                <a:latin typeface="Trebuchet MS"/>
                <a:cs typeface="Trebuchet MS"/>
              </a:rPr>
              <a:t>QUALIFICATIONS </a:t>
            </a:r>
            <a:r>
              <a:rPr dirty="0" sz="3250" spc="3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5" b="1">
                <a:solidFill>
                  <a:srgbClr val="FDFDFD"/>
                </a:solidFill>
                <a:latin typeface="Trebuchet MS"/>
                <a:cs typeface="Trebuchet MS"/>
              </a:rPr>
              <a:t>GENERATES</a:t>
            </a:r>
            <a:r>
              <a:rPr dirty="0" sz="3250" spc="40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MUCH</a:t>
            </a:r>
            <a:endParaRPr sz="3250">
              <a:latin typeface="Trebuchet MS"/>
              <a:cs typeface="Trebuchet MS"/>
            </a:endParaRPr>
          </a:p>
          <a:p>
            <a:pPr algn="ctr" marL="15240" marR="7620">
              <a:lnSpc>
                <a:spcPct val="100000"/>
              </a:lnSpc>
            </a:pPr>
            <a:r>
              <a:rPr dirty="0" sz="3250" spc="345" b="1">
                <a:solidFill>
                  <a:srgbClr val="FDFDFD"/>
                </a:solidFill>
                <a:latin typeface="Trebuchet MS"/>
                <a:cs typeface="Trebuchet MS"/>
              </a:rPr>
              <a:t>MORE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30" b="1">
                <a:solidFill>
                  <a:srgbClr val="FDFDFD"/>
                </a:solidFill>
                <a:latin typeface="Trebuchet MS"/>
                <a:cs typeface="Trebuchet MS"/>
              </a:rPr>
              <a:t>MATCHES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04" b="1">
                <a:solidFill>
                  <a:srgbClr val="FDFDFD"/>
                </a:solidFill>
                <a:latin typeface="Trebuchet MS"/>
                <a:cs typeface="Trebuchet MS"/>
              </a:rPr>
              <a:t>THAN </a:t>
            </a:r>
            <a:r>
              <a:rPr dirty="0" sz="3250" spc="-9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WORLD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CUP</a:t>
            </a:r>
            <a:endParaRPr sz="325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250" spc="150" b="1">
                <a:solidFill>
                  <a:srgbClr val="FDFDFD"/>
                </a:solidFill>
                <a:latin typeface="Trebuchet MS"/>
                <a:cs typeface="Trebuchet MS"/>
              </a:rPr>
              <a:t>ITSELF,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20" b="1">
                <a:solidFill>
                  <a:srgbClr val="FDFDFD"/>
                </a:solidFill>
                <a:latin typeface="Trebuchet MS"/>
                <a:cs typeface="Trebuchet MS"/>
              </a:rPr>
              <a:t>WHICH</a:t>
            </a:r>
            <a:r>
              <a:rPr dirty="0" sz="3250" spc="4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MAKES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335" b="1">
                <a:solidFill>
                  <a:srgbClr val="FDFDFD"/>
                </a:solidFill>
                <a:latin typeface="Trebuchet MS"/>
                <a:cs typeface="Trebuchet MS"/>
              </a:rPr>
              <a:t>SENSE </a:t>
            </a:r>
            <a:r>
              <a:rPr dirty="0" sz="3250" spc="445" b="1">
                <a:solidFill>
                  <a:srgbClr val="FDFDFD"/>
                </a:solidFill>
                <a:latin typeface="Trebuchet MS"/>
                <a:cs typeface="Trebuchet MS"/>
              </a:rPr>
              <a:t>AS </a:t>
            </a:r>
            <a:r>
              <a:rPr dirty="0" sz="3250" spc="55" b="1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3250" spc="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WORLD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CUP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ONLY</a:t>
            </a:r>
            <a:r>
              <a:rPr dirty="0" sz="3250" spc="459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409" b="1">
                <a:solidFill>
                  <a:srgbClr val="FDFDFD"/>
                </a:solidFill>
                <a:latin typeface="Trebuchet MS"/>
                <a:cs typeface="Trebuchet MS"/>
              </a:rPr>
              <a:t>CONCERNS </a:t>
            </a:r>
            <a:r>
              <a:rPr dirty="0" sz="3250" spc="-96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-25" b="1">
                <a:solidFill>
                  <a:srgbClr val="FDFDFD"/>
                </a:solidFill>
                <a:latin typeface="Trebuchet MS"/>
                <a:cs typeface="Trebuchet MS"/>
              </a:rPr>
              <a:t>32</a:t>
            </a:r>
            <a:r>
              <a:rPr dirty="0" sz="3250" spc="47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95" b="1">
                <a:solidFill>
                  <a:srgbClr val="FDFDFD"/>
                </a:solidFill>
                <a:latin typeface="Trebuchet MS"/>
                <a:cs typeface="Trebuchet MS"/>
              </a:rPr>
              <a:t>COUNTRIES.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705" y="2806413"/>
            <a:ext cx="9601199" cy="5829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55690" y="571295"/>
            <a:ext cx="56241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440" b="1">
                <a:solidFill>
                  <a:srgbClr val="FEFEFE"/>
                </a:solidFill>
                <a:latin typeface="Trebuchet MS"/>
                <a:cs typeface="Trebuchet MS"/>
              </a:rPr>
              <a:t>IMPLEMENTATION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4397" y="5189274"/>
            <a:ext cx="3988435" cy="10172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5"/>
              </a:spcBef>
            </a:pPr>
            <a:r>
              <a:rPr dirty="0" sz="3250" spc="260" b="1">
                <a:solidFill>
                  <a:srgbClr val="FDFDFD"/>
                </a:solidFill>
                <a:latin typeface="Trebuchet MS"/>
                <a:cs typeface="Trebuchet MS"/>
              </a:rPr>
              <a:t>NON</a:t>
            </a:r>
            <a:r>
              <a:rPr dirty="0" sz="3250" spc="45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40" b="1">
                <a:solidFill>
                  <a:srgbClr val="FDFDFD"/>
                </a:solidFill>
                <a:latin typeface="Trebuchet MS"/>
                <a:cs typeface="Trebuchet MS"/>
              </a:rPr>
              <a:t>WORLD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80" b="1">
                <a:solidFill>
                  <a:srgbClr val="FDFDFD"/>
                </a:solidFill>
                <a:latin typeface="Trebuchet MS"/>
                <a:cs typeface="Trebuchet MS"/>
              </a:rPr>
              <a:t>CUP </a:t>
            </a:r>
            <a:r>
              <a:rPr dirty="0" sz="3250" spc="-960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270" b="1">
                <a:solidFill>
                  <a:srgbClr val="FDFDFD"/>
                </a:solidFill>
                <a:latin typeface="Trebuchet MS"/>
                <a:cs typeface="Trebuchet MS"/>
              </a:rPr>
              <a:t>EVENTS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65" b="1">
                <a:solidFill>
                  <a:srgbClr val="FDFDFD"/>
                </a:solidFill>
                <a:latin typeface="Trebuchet MS"/>
                <a:cs typeface="Trebuchet MS"/>
              </a:rPr>
              <a:t>BAR</a:t>
            </a:r>
            <a:r>
              <a:rPr dirty="0" sz="3250" spc="455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50" spc="155" b="1">
                <a:solidFill>
                  <a:srgbClr val="FDFDFD"/>
                </a:solidFill>
                <a:latin typeface="Trebuchet MS"/>
                <a:cs typeface="Trebuchet MS"/>
              </a:rPr>
              <a:t>PLOT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ARCHIT AGARWAL 20BCE1773</dc:creator>
  <cp:keywords>DAFYI5cKUsw,BAFBK50UlzI</cp:keywords>
  <dc:title>HISTORY OF FOOTBALL</dc:title>
  <dcterms:created xsi:type="dcterms:W3CDTF">2023-04-13T11:39:16Z</dcterms:created>
  <dcterms:modified xsi:type="dcterms:W3CDTF">2023-04-13T11:39:16Z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2023-04-13T00:00:00Z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2023-04-13T00:00:00Z</vt:filetime>
  </property>
</Properties>
</file>