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4" r:id="rId5"/>
    <p:sldMasterId id="2147483775" r:id="rId6"/>
    <p:sldMasterId id="2147483776" r:id="rId7"/>
    <p:sldMasterId id="2147483777" r:id="rId8"/>
    <p:sldMasterId id="2147483778" r:id="rId9"/>
    <p:sldMasterId id="2147483779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y="5143500" cx="9144000"/>
  <p:notesSz cx="6858000" cy="9144000"/>
  <p:embeddedFontLst>
    <p:embeddedFont>
      <p:font typeface="Bubblegum Sans"/>
      <p:regular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Lilita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85A89-8DB9-48CD-A6D0-25DF3FD271A1}">
  <a:tblStyle styleId="{73385A89-8DB9-48CD-A6D0-25DF3FD27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font" Target="fonts/RobotoCondensed-regular.fntdata"/><Relationship Id="rId10" Type="http://schemas.openxmlformats.org/officeDocument/2006/relationships/slideMaster" Target="slideMasters/slideMaster6.xml"/><Relationship Id="rId32" Type="http://schemas.openxmlformats.org/officeDocument/2006/relationships/font" Target="fonts/BubblegumSans-regular.fntdata"/><Relationship Id="rId13" Type="http://schemas.openxmlformats.org/officeDocument/2006/relationships/slide" Target="slides/slide2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1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4.xml"/><Relationship Id="rId37" Type="http://schemas.openxmlformats.org/officeDocument/2006/relationships/font" Target="fonts/LilitaOne-regular.fntdata"/><Relationship Id="rId14" Type="http://schemas.openxmlformats.org/officeDocument/2006/relationships/slide" Target="slides/slide3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f32d21be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4f32d21be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4f3c5b6ee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4f3c5b6ee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greater disparities in weight in the NFL, stronger negative correlation between weight and jump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4f3c5b6ee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4f3c5b6ee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explosive, more height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4f3c5b6ee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4f3c5b6ee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support for more explosive, more 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leap is not just about size—it’s about explosiveness, and both sports develop it differently.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4f3c5b6ee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34f3c5b6ee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relationship exists between physical traits and vertical jump — but it’s not the whole story. A purely non-linear model (like Random Forest) didn’t outperform it, suggesting jump height depends linearly on key variables, but other unexplored factors may matter too (e.g., training type, fast-twitch fiber %).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Explosiveness (vertical leap) is more influenced by body mechanics than role/position.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with longer arms and higher reach tend to record higher verticals — likely because they generate more upward force from advantageous limb lengths.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doesn’t matter as much once height and reach are accounted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 for the NBA Model: You can make a fairly accurate estimate of someone’s max vertical jump using just: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Weight, Reach, Wingspan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could be used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athleticism potential for draft prospects, Flag underperformers (e.g., someone with great reach but poor vertical)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4f3c5b6ee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4f3c5b6ee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Type: Linear Regression + Random Forest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MAX VERTICAL LEAP (INCHES)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🔧 How It 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physical measurements of athletes (e.g., weight, wingspan, height).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those values to estimate how high an athlete can jump.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fits a line through the data, assuming a straight-line relationship.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tries to capture more complex patterns using many decision trees.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model "learns" from the data by minimizing prediction error (difference between predicted and actual jump heights).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🔍 Why It’s Useful: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identify what body features most affect vertical leap.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for talent scouting, training focus, or evaluating potential.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4f3c5b6ee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4f3c5b6ee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Footwear 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Sole hardness (durometer) and baseline movement quality (LESS_Avg_NoShoes) are strongest indicators of how much a shoe will affect landing mechanics.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Surprisingly, Shoe_mass had less impact than expected — suggesting shoe stiffness matters more than shoe weight in this group.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who perform poorly barefoot tend to show greater change with shoes — highlighting the value of baseline movement screening.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Model Performed Poorly (and that’s okay!) 🔹 Sample size may be small — hard for Random Forest to generalize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🔹 LESS_Diff might be influenced by unmeasured factors: fatigue, test error, footwear type (cleats, cross-trainers,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🔹 Interaction effects (e.g. high BMI + high durometer) might require more complex models (e.g., SHAP, boosted trees)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model can’t predict LESS_Diff reliably, it still offers insight: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 stiffness and baseline movement quality are key factors in whether an athlete's landing form changes with shoes.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4f3c5b6ee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4f3c5b6ee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Type: Random Forest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LESS_Diff (difference in landing form with shoes vs. barefoot)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🔧 How It 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include shoe characteristics (e.g., shoe mass, durometer) and body metrics (BMI, MI).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tries to predict how much an athlete's landing form changes when wearing shoes.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combines multiple decision trees to capture patterns between footwear/body and LESS score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"learns" which features most impact how footwear alters movement.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🔍 Why It’s Useful: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identify which athletes are most sensitive to shoe changes.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guide shoe selection, custom footwear, or movement screening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4f3c5b6ee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4f3c5b6ee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Suggests that lighter shoes with lower durometer, and targeted interventions for higher BMI athletes, may reduce LESS risk scores.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screening tool for coaches and clinicians.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this with subjective movement assessments or motion capture for better precision.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improved with more balanced data or additional features (e.g., strength, fatigue, jump history).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True Positives (11):</a:t>
            </a:r>
            <a:r>
              <a:rPr lang="en">
                <a:solidFill>
                  <a:schemeClr val="dk1"/>
                </a:solidFill>
              </a:rPr>
              <a:t> Correctly predicted high-risk movers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True Negatives (1):</a:t>
            </a:r>
            <a:r>
              <a:rPr lang="en">
                <a:solidFill>
                  <a:schemeClr val="dk1"/>
                </a:solidFill>
              </a:rPr>
              <a:t> Correctly predicted low-risk movers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False Positives (3):</a:t>
            </a:r>
            <a:r>
              <a:rPr lang="en">
                <a:solidFill>
                  <a:schemeClr val="dk1"/>
                </a:solidFill>
              </a:rPr>
              <a:t> Low-risk athletes wrongly flagged as high-risk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False Negatives (1):</a:t>
            </a:r>
            <a:r>
              <a:rPr lang="en">
                <a:solidFill>
                  <a:schemeClr val="dk1"/>
                </a:solidFill>
              </a:rPr>
              <a:t> High-risk athlete missed by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4f3c5b6ee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4f3c5b6ee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 whether an athlete is </a:t>
            </a:r>
            <a:r>
              <a:rPr b="1" lang="en">
                <a:solidFill>
                  <a:schemeClr val="dk1"/>
                </a:solidFill>
              </a:rPr>
              <a:t>high-risk</a:t>
            </a:r>
            <a:r>
              <a:rPr lang="en">
                <a:solidFill>
                  <a:schemeClr val="dk1"/>
                </a:solidFill>
              </a:rPr>
              <a:t> (LESS score ≥ 6) or </a:t>
            </a:r>
            <a:r>
              <a:rPr b="1" lang="en">
                <a:solidFill>
                  <a:schemeClr val="dk1"/>
                </a:solidFill>
              </a:rPr>
              <a:t>low-risk</a:t>
            </a:r>
            <a:r>
              <a:rPr lang="en">
                <a:solidFill>
                  <a:schemeClr val="dk1"/>
                </a:solidFill>
              </a:rPr>
              <a:t> (LESS score &lt; 6) based 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BMI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Shoe_mass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Durometer</a:t>
            </a:r>
            <a:r>
              <a:rPr lang="en">
                <a:solidFill>
                  <a:schemeClr val="dk1"/>
                </a:solidFill>
              </a:rPr>
              <a:t> (sole stiffness)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MI</a:t>
            </a:r>
            <a:r>
              <a:rPr lang="en">
                <a:solidFill>
                  <a:schemeClr val="dk1"/>
                </a:solidFill>
              </a:rPr>
              <a:t> (Movement 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Random Forest Classifier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Random Forest</a:t>
            </a:r>
            <a:r>
              <a:rPr lang="en">
                <a:solidFill>
                  <a:schemeClr val="dk1"/>
                </a:solidFill>
              </a:rPr>
              <a:t> builds many decision trees and aggregates their predictions (like a majority vote).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Each tree is trained on a random subset of data and features.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goal is to classify each athlete into either: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High Risk (1)</a:t>
            </a:r>
            <a:r>
              <a:rPr lang="en">
                <a:solidFill>
                  <a:schemeClr val="dk1"/>
                </a:solidFill>
              </a:rPr>
              <a:t> — landing form suggests injury risk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Low Risk (0)</a:t>
            </a:r>
            <a:r>
              <a:rPr lang="en">
                <a:solidFill>
                  <a:schemeClr val="dk1"/>
                </a:solidFill>
              </a:rPr>
              <a:t> — safer landing mechanics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model is </a:t>
            </a:r>
            <a:r>
              <a:rPr b="1" lang="en">
                <a:solidFill>
                  <a:schemeClr val="dk1"/>
                </a:solidFill>
              </a:rPr>
              <a:t>ideal for athlete screening</a:t>
            </a:r>
            <a:r>
              <a:rPr lang="en">
                <a:solidFill>
                  <a:schemeClr val="dk1"/>
                </a:solidFill>
              </a:rPr>
              <a:t>, especially in: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Pre-season evaluations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Return-to-play decisions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 shoe design/testing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it’s overcautious, it reliably flags those at risk — making it </a:t>
            </a:r>
            <a:r>
              <a:rPr b="1" lang="en">
                <a:solidFill>
                  <a:schemeClr val="dk1"/>
                </a:solidFill>
              </a:rPr>
              <a:t>valuable in injury prevention protocols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4f3c5b6eea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4f3c5b6eea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4f32d21be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4f32d21be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4f3c5b6eea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4f3c5b6eea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4f32d21be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4f32d21be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4f3c5b6ee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4f3c5b6ee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Countermovement Jump (CMJ) vs. Speed (50m) There is a moderate positive correlation between CMJ and 50m sprint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who achieve higher verticals using countermovement (i.e., better use of elastic energy) also tend to have faster sprint speeds.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suggests that explosiveness and elastic strength contribute significantly to sprint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4f3c5b6ee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4f3c5b6ee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Squat Jump (SJ) vs. Reactive Strength Index (RSI) Athletes with higher RSI values tend to have better SJ scores, even though SJ removes the countermovement.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suggests that reactive strength (plyometric ability) benefits both static and dynamic jump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is a good proxy for lower-body neuromuscular explosiveness.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4f3c5b6ee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4f3c5b6ee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Elastic vs. Speed </a:t>
            </a:r>
            <a:r>
              <a:rPr lang="en"/>
              <a:t>(20m) Athletes with a higher percentage of elastic contribution (i.e., CMJ - SJ difference) generally perform better over 20m.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reinforces that elastic energy utilization is crucial for quick accelerations.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4f3c5b6ee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4f3c5b6ee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CMJ ↔ Speed 50m → More explosive athletes sprint faster.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↔ SJ → Indicates shared reliance on rapid force production.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Weak/No correlation: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Elastic ↔ SJ – Elastic contribution doesn’t influence static jumping.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height (if it's jump height) doesn’t strongly correlate with sprint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4f3c5b6ee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4f3c5b6ee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 lighter players jump slightly higher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4f3c5b6ee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4f3c5b6ee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Standing reach has almost no correlation with vertical leap — vertical jump is more about explosiveness than static limb length.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Positionally, guards (PG/SG) tend to have higher verticals than big men (C/PF).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 of proper training (strength + plyometrics) is likely a more significant factor than just physical build.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6" name="Google Shape;596;p105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97" name="Google Shape;597;p105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8" name="Google Shape;598;p105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99" name="Google Shape;599;p105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0" name="Google Shape;600;p105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01" name="Google Shape;601;p105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602" name="Google Shape;602;p10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3" name="Google Shape;603;p105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04" name="Google Shape;604;p105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5" name="Google Shape;605;p105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06" name="Google Shape;606;p105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7" name="Google Shape;607;p105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08" name="Google Shape;608;p105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6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11" name="Google Shape;611;p106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06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06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14" name="Google Shape;614;p106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615" name="Google Shape;615;p106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16" name="Google Shape;616;p106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7" name="Google Shape;617;p106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0" name="Google Shape;620;p10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3" name="Google Shape;623;p10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4" name="Google Shape;624;p108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108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0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1" name="Google Shape;631;p110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0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10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34" name="Google Shape;634;p110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635" name="Google Shape;635;p110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111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638" name="Google Shape;638;p111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1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1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11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42" name="Google Shape;642;p111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3" name="Google Shape;643;p111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4" name="Google Shape;644;p111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7" name="Google Shape;647;p112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48" name="Google Shape;648;p11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1" name="Google Shape;651;p113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52" name="Google Shape;652;p113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3" name="Google Shape;653;p113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54" name="Google Shape;654;p113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655" name="Google Shape;655;p11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658" name="Google Shape;658;p11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661" name="Google Shape;661;p1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6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17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7" name="Google Shape;667;p117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8" name="Google Shape;668;p117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8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9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119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677" name="Google Shape;677;p121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21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9" name="Google Shape;679;p121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0" name="Google Shape;680;p121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121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2" name="Google Shape;682;p121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3" name="Google Shape;683;p121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121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121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6" name="Google Shape;686;p121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7" name="Google Shape;687;p121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8" name="Google Shape;688;p121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689" name="Google Shape;689;p12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121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2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3" name="Google Shape;693;p122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6" name="Google Shape;696;p123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97" name="Google Shape;697;p123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8" name="Google Shape;698;p123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699" name="Google Shape;699;p123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0" name="Google Shape;700;p123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01" name="Google Shape;701;p123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702" name="Google Shape;702;p12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4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5" name="Google Shape;705;p124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6" name="Google Shape;706;p124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7" name="Google Shape;707;p124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8" name="Google Shape;708;p124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9" name="Google Shape;709;p124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24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711" name="Google Shape;711;p12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4" name="Google Shape;714;p125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715" name="Google Shape;715;p12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718" name="Google Shape;718;p12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9" name="Google Shape;719;p126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0" name="Google Shape;720;p126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1" name="Google Shape;721;p126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2" name="Google Shape;722;p126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3" name="Google Shape;723;p126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4" name="Google Shape;724;p126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5" name="Google Shape;725;p126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6" name="Google Shape;726;p126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729" name="Google Shape;729;p12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0" name="Google Shape;730;p127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3" name="Google Shape;733;p128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34" name="Google Shape;734;p128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5" name="Google Shape;735;p128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36" name="Google Shape;736;p128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737" name="Google Shape;737;p12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0" name="Google Shape;740;p129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41" name="Google Shape;741;p129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2" name="Google Shape;742;p129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43" name="Google Shape;743;p129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4" name="Google Shape;744;p129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45" name="Google Shape;745;p129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746" name="Google Shape;746;p12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7" name="Google Shape;747;p129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48" name="Google Shape;748;p129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9" name="Google Shape;749;p129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50" name="Google Shape;750;p129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1" name="Google Shape;751;p129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52" name="Google Shape;752;p129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30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55" name="Google Shape;755;p130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30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30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58" name="Google Shape;758;p130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759" name="Google Shape;759;p130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60" name="Google Shape;760;p130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1" name="Google Shape;761;p130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4" name="Google Shape;764;p13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7" name="Google Shape;767;p13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68" name="Google Shape;768;p132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9" name="Google Shape;769;p132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62" name="Google Shape;62;p15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2" name="Google Shape;72;p1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79" name="Google Shape;79;p1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82" name="Google Shape;82;p1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13" name="Google Shape;113;p2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5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8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8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2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39" name="Google Shape;139;p2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42" name="Google Shape;142;p3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30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53" name="Google Shape;153;p3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" name="Google Shape;154;p31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61" name="Google Shape;161;p3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70" name="Google Shape;170;p3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1" name="Google Shape;171;p33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9" name="Google Shape;179;p34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2" name="Google Shape;182;p34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91" name="Google Shape;191;p3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99" name="Google Shape;199;p38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02" name="Google Shape;202;p38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9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206" name="Google Shape;206;p39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9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9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9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0" name="Google Shape;210;p39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39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16" name="Google Shape;216;p4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222" name="Google Shape;222;p41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23" name="Google Shape;223;p4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226" name="Google Shape;226;p4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29" name="Google Shape;229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5" name="Google Shape;235;p45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45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245" name="Google Shape;245;p49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49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49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49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49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49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49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49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49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57" name="Google Shape;257;p4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9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265" name="Google Shape;265;p51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6" name="Google Shape;266;p51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269" name="Google Shape;269;p51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70" name="Google Shape;270;p5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52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52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79" name="Google Shape;279;p5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2" name="Google Shape;282;p53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83" name="Google Shape;283;p5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286" name="Google Shape;286;p5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54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8" name="Google Shape;288;p54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9" name="Google Shape;289;p54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0" name="Google Shape;290;p54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1" name="Google Shape;291;p54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54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54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4" name="Google Shape;294;p54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297" name="Google Shape;297;p5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8" name="Google Shape;298;p55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1" name="Google Shape;301;p56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02" name="Google Shape;302;p56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3" name="Google Shape;303;p56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04" name="Google Shape;304;p56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05" name="Google Shape;305;p5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09" name="Google Shape;309;p57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57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1" name="Google Shape;311;p57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57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3" name="Google Shape;313;p57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4" name="Google Shape;314;p5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5" name="Google Shape;315;p57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6" name="Google Shape;316;p57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7" name="Google Shape;317;p57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18" name="Google Shape;318;p57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9" name="Google Shape;319;p57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20" name="Google Shape;320;p57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23" name="Google Shape;323;p58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8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8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6" name="Google Shape;326;p58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327" name="Google Shape;327;p58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28" name="Google Shape;328;p58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58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2" name="Google Shape;332;p5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5" name="Google Shape;335;p6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60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0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43" name="Google Shape;343;p62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2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2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46" name="Google Shape;346;p62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347" name="Google Shape;347;p62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63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350" name="Google Shape;350;p63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3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3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63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4" name="Google Shape;354;p63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5" name="Google Shape;355;p63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6" name="Google Shape;356;p63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9" name="Google Shape;359;p64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60" name="Google Shape;360;p6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3" name="Google Shape;363;p65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64" name="Google Shape;364;p65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65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366" name="Google Shape;366;p65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67" name="Google Shape;367;p6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370" name="Google Shape;370;p6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373" name="Google Shape;373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9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9" name="Google Shape;379;p69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0" name="Google Shape;380;p69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0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1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71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389" name="Google Shape;389;p73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73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1" name="Google Shape;391;p73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73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73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4" name="Google Shape;394;p73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5" name="Google Shape;395;p73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73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" name="Google Shape;397;p73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8" name="Google Shape;398;p73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9" name="Google Shape;399;p73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0" name="Google Shape;400;p73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01" name="Google Shape;401;p7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73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74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8" name="Google Shape;408;p75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09" name="Google Shape;409;p75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75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11" name="Google Shape;411;p75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75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13" name="Google Shape;413;p75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14" name="Google Shape;414;p75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6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76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8" name="Google Shape;418;p76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9" name="Google Shape;419;p76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0" name="Google Shape;420;p76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1" name="Google Shape;421;p76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76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23" name="Google Shape;423;p76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6" name="Google Shape;426;p77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27" name="Google Shape;427;p7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430" name="Google Shape;430;p7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31" name="Google Shape;431;p78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2" name="Google Shape;432;p78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78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4" name="Google Shape;434;p78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78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78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78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78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441" name="Google Shape;441;p7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2" name="Google Shape;442;p79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5" name="Google Shape;445;p80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46" name="Google Shape;446;p80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7" name="Google Shape;447;p80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48" name="Google Shape;448;p80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9" name="Google Shape;449;p8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2" name="Google Shape;452;p81"/>
          <p:cNvSpPr txBox="1"/>
          <p:nvPr>
            <p:ph idx="1" type="subTitle"/>
          </p:nvPr>
        </p:nvSpPr>
        <p:spPr>
          <a:xfrm>
            <a:off x="7200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53" name="Google Shape;453;p81"/>
          <p:cNvSpPr txBox="1"/>
          <p:nvPr>
            <p:ph idx="2" type="subTitle"/>
          </p:nvPr>
        </p:nvSpPr>
        <p:spPr>
          <a:xfrm>
            <a:off x="7200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4" name="Google Shape;454;p81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55" name="Google Shape;455;p81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p81"/>
          <p:cNvSpPr txBox="1"/>
          <p:nvPr>
            <p:ph idx="5" type="subTitle"/>
          </p:nvPr>
        </p:nvSpPr>
        <p:spPr>
          <a:xfrm>
            <a:off x="607890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57" name="Google Shape;457;p81"/>
          <p:cNvSpPr txBox="1"/>
          <p:nvPr>
            <p:ph idx="6" type="subTitle"/>
          </p:nvPr>
        </p:nvSpPr>
        <p:spPr>
          <a:xfrm>
            <a:off x="607890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58" name="Google Shape;458;p8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9" name="Google Shape;459;p81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60" name="Google Shape;460;p81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81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62" name="Google Shape;462;p81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3" name="Google Shape;463;p81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64" name="Google Shape;464;p81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2"/>
          <p:cNvSpPr/>
          <p:nvPr/>
        </p:nvSpPr>
        <p:spPr>
          <a:xfrm flipH="1">
            <a:off x="2949749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7" name="Google Shape;467;p82"/>
          <p:cNvSpPr/>
          <p:nvPr/>
        </p:nvSpPr>
        <p:spPr>
          <a:xfrm flipH="1">
            <a:off x="3514226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2"/>
          <p:cNvSpPr/>
          <p:nvPr/>
        </p:nvSpPr>
        <p:spPr>
          <a:xfrm flipH="1">
            <a:off x="3120912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2"/>
          <p:cNvSpPr/>
          <p:nvPr/>
        </p:nvSpPr>
        <p:spPr>
          <a:xfrm flipH="1">
            <a:off x="-48897" y="-44925"/>
            <a:ext cx="6304296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70" name="Google Shape;470;p82"/>
          <p:cNvSpPr txBox="1"/>
          <p:nvPr>
            <p:ph type="ctrTitle"/>
          </p:nvPr>
        </p:nvSpPr>
        <p:spPr>
          <a:xfrm flipH="1">
            <a:off x="719950" y="540000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471" name="Google Shape;471;p82"/>
          <p:cNvSpPr txBox="1"/>
          <p:nvPr>
            <p:ph idx="1" type="subTitle"/>
          </p:nvPr>
        </p:nvSpPr>
        <p:spPr>
          <a:xfrm flipH="1">
            <a:off x="720000" y="1533125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472" name="Google Shape;472;p82"/>
          <p:cNvSpPr txBox="1"/>
          <p:nvPr>
            <p:ph idx="2" type="subTitle"/>
          </p:nvPr>
        </p:nvSpPr>
        <p:spPr>
          <a:xfrm flipH="1">
            <a:off x="720000" y="1962150"/>
            <a:ext cx="4052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3" name="Google Shape;473;p82"/>
          <p:cNvSpPr txBox="1"/>
          <p:nvPr/>
        </p:nvSpPr>
        <p:spPr>
          <a:xfrm>
            <a:off x="720000" y="3493650"/>
            <a:ext cx="4149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">
    <p:bg>
      <p:bgPr>
        <a:solidFill>
          <a:schemeClr val="l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6" name="Google Shape;476;p8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3">
  <p:cSld name="TITLE_ONLY_1_1">
    <p:bg>
      <p:bgPr>
        <a:solidFill>
          <a:schemeClr val="lt2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9" name="Google Shape;479;p8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0" name="Google Shape;480;p84"/>
          <p:cNvSpPr txBox="1"/>
          <p:nvPr>
            <p:ph idx="1" type="subTitle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84"/>
          <p:cNvSpPr txBox="1"/>
          <p:nvPr>
            <p:ph idx="2" type="subTitle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6"/>
          <p:cNvSpPr/>
          <p:nvPr/>
        </p:nvSpPr>
        <p:spPr>
          <a:xfrm>
            <a:off x="-56150" y="3178750"/>
            <a:ext cx="6222700" cy="1976875"/>
          </a:xfrm>
          <a:custGeom>
            <a:rect b="b" l="l" r="r" t="t"/>
            <a:pathLst>
              <a:path extrusionOk="0" h="79075" w="248908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7" name="Google Shape;487;p86"/>
          <p:cNvSpPr/>
          <p:nvPr/>
        </p:nvSpPr>
        <p:spPr>
          <a:xfrm>
            <a:off x="-211254" y="4076971"/>
            <a:ext cx="5676885" cy="1285283"/>
          </a:xfrm>
          <a:custGeom>
            <a:rect b="b" l="l" r="r" t="t"/>
            <a:pathLst>
              <a:path extrusionOk="0" h="10294" w="45466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6"/>
          <p:cNvSpPr/>
          <p:nvPr/>
        </p:nvSpPr>
        <p:spPr>
          <a:xfrm>
            <a:off x="-361080" y="3280394"/>
            <a:ext cx="6220026" cy="1405146"/>
          </a:xfrm>
          <a:custGeom>
            <a:rect b="b" l="l" r="r" t="t"/>
            <a:pathLst>
              <a:path extrusionOk="0" h="11254" w="49816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6"/>
          <p:cNvSpPr/>
          <p:nvPr/>
        </p:nvSpPr>
        <p:spPr>
          <a:xfrm>
            <a:off x="3852675" y="-44925"/>
            <a:ext cx="5324125" cy="5211800"/>
          </a:xfrm>
          <a:custGeom>
            <a:rect b="b" l="l" r="r" t="t"/>
            <a:pathLst>
              <a:path extrusionOk="0" h="208472" w="212965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90" name="Google Shape;490;p86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/>
        </p:txBody>
      </p:sp>
      <p:sp>
        <p:nvSpPr>
          <p:cNvPr id="491" name="Google Shape;491;p86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87"/>
          <p:cNvGrpSpPr/>
          <p:nvPr/>
        </p:nvGrpSpPr>
        <p:grpSpPr>
          <a:xfrm>
            <a:off x="-2170457" y="2758501"/>
            <a:ext cx="10318430" cy="1957374"/>
            <a:chOff x="-2170457" y="2758501"/>
            <a:chExt cx="10318430" cy="1957374"/>
          </a:xfrm>
        </p:grpSpPr>
        <p:sp>
          <p:nvSpPr>
            <p:cNvPr id="494" name="Google Shape;494;p87"/>
            <p:cNvSpPr/>
            <p:nvPr/>
          </p:nvSpPr>
          <p:spPr>
            <a:xfrm flipH="1">
              <a:off x="-2170457" y="2758501"/>
              <a:ext cx="10318430" cy="1957374"/>
            </a:xfrm>
            <a:custGeom>
              <a:rect b="b" l="l" r="r" t="t"/>
              <a:pathLst>
                <a:path extrusionOk="0" h="13249" w="69843">
                  <a:moveTo>
                    <a:pt x="34916" y="270"/>
                  </a:moveTo>
                  <a:cubicBezTo>
                    <a:pt x="44205" y="270"/>
                    <a:pt x="52934" y="941"/>
                    <a:pt x="59494" y="2170"/>
                  </a:cubicBezTo>
                  <a:cubicBezTo>
                    <a:pt x="65903" y="3360"/>
                    <a:pt x="69573" y="4990"/>
                    <a:pt x="69573" y="6620"/>
                  </a:cubicBezTo>
                  <a:cubicBezTo>
                    <a:pt x="69573" y="8260"/>
                    <a:pt x="65903" y="9880"/>
                    <a:pt x="59494" y="11080"/>
                  </a:cubicBezTo>
                  <a:cubicBezTo>
                    <a:pt x="52934" y="12299"/>
                    <a:pt x="44205" y="12979"/>
                    <a:pt x="34916" y="12979"/>
                  </a:cubicBezTo>
                  <a:cubicBezTo>
                    <a:pt x="25637" y="12979"/>
                    <a:pt x="16908" y="12299"/>
                    <a:pt x="10349" y="11080"/>
                  </a:cubicBezTo>
                  <a:cubicBezTo>
                    <a:pt x="3940" y="9880"/>
                    <a:pt x="270" y="8260"/>
                    <a:pt x="270" y="6620"/>
                  </a:cubicBezTo>
                  <a:cubicBezTo>
                    <a:pt x="270" y="4990"/>
                    <a:pt x="3940" y="3360"/>
                    <a:pt x="10349" y="2170"/>
                  </a:cubicBezTo>
                  <a:cubicBezTo>
                    <a:pt x="16908" y="941"/>
                    <a:pt x="25637" y="270"/>
                    <a:pt x="34916" y="270"/>
                  </a:cubicBezTo>
                  <a:close/>
                  <a:moveTo>
                    <a:pt x="34916" y="1"/>
                  </a:moveTo>
                  <a:cubicBezTo>
                    <a:pt x="25617" y="1"/>
                    <a:pt x="16878" y="681"/>
                    <a:pt x="10299" y="1901"/>
                  </a:cubicBezTo>
                  <a:cubicBezTo>
                    <a:pt x="7089" y="2500"/>
                    <a:pt x="4569" y="3200"/>
                    <a:pt x="2809" y="3980"/>
                  </a:cubicBezTo>
                  <a:cubicBezTo>
                    <a:pt x="950" y="4800"/>
                    <a:pt x="0" y="5690"/>
                    <a:pt x="0" y="6620"/>
                  </a:cubicBezTo>
                  <a:cubicBezTo>
                    <a:pt x="0" y="7560"/>
                    <a:pt x="950" y="8449"/>
                    <a:pt x="2809" y="9269"/>
                  </a:cubicBezTo>
                  <a:cubicBezTo>
                    <a:pt x="4569" y="10049"/>
                    <a:pt x="7089" y="10740"/>
                    <a:pt x="10299" y="11340"/>
                  </a:cubicBezTo>
                  <a:cubicBezTo>
                    <a:pt x="16878" y="12569"/>
                    <a:pt x="25617" y="13249"/>
                    <a:pt x="34916" y="13249"/>
                  </a:cubicBezTo>
                  <a:cubicBezTo>
                    <a:pt x="44215" y="13249"/>
                    <a:pt x="52964" y="12569"/>
                    <a:pt x="59543" y="11340"/>
                  </a:cubicBezTo>
                  <a:cubicBezTo>
                    <a:pt x="62743" y="10740"/>
                    <a:pt x="65263" y="10049"/>
                    <a:pt x="67022" y="9269"/>
                  </a:cubicBezTo>
                  <a:cubicBezTo>
                    <a:pt x="68893" y="8449"/>
                    <a:pt x="69842" y="7560"/>
                    <a:pt x="69842" y="6620"/>
                  </a:cubicBezTo>
                  <a:cubicBezTo>
                    <a:pt x="69842" y="5690"/>
                    <a:pt x="68893" y="4800"/>
                    <a:pt x="67022" y="3980"/>
                  </a:cubicBezTo>
                  <a:cubicBezTo>
                    <a:pt x="65263" y="3200"/>
                    <a:pt x="62743" y="2500"/>
                    <a:pt x="59543" y="1901"/>
                  </a:cubicBezTo>
                  <a:cubicBezTo>
                    <a:pt x="52964" y="681"/>
                    <a:pt x="44215" y="1"/>
                    <a:pt x="34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7"/>
            <p:cNvSpPr/>
            <p:nvPr/>
          </p:nvSpPr>
          <p:spPr>
            <a:xfrm flipH="1">
              <a:off x="145892" y="2839462"/>
              <a:ext cx="5685825" cy="999001"/>
            </a:xfrm>
            <a:custGeom>
              <a:rect b="b" l="l" r="r" t="t"/>
              <a:pathLst>
                <a:path extrusionOk="0" h="6762" w="38486">
                  <a:moveTo>
                    <a:pt x="5445" y="0"/>
                  </a:moveTo>
                  <a:cubicBezTo>
                    <a:pt x="5406" y="0"/>
                    <a:pt x="5368" y="19"/>
                    <a:pt x="5340" y="53"/>
                  </a:cubicBezTo>
                  <a:lnTo>
                    <a:pt x="40" y="6552"/>
                  </a:lnTo>
                  <a:cubicBezTo>
                    <a:pt x="0" y="6592"/>
                    <a:pt x="0" y="6642"/>
                    <a:pt x="20" y="6692"/>
                  </a:cubicBezTo>
                  <a:cubicBezTo>
                    <a:pt x="40" y="6732"/>
                    <a:pt x="90" y="6762"/>
                    <a:pt x="140" y="6762"/>
                  </a:cubicBezTo>
                  <a:lnTo>
                    <a:pt x="38346" y="6762"/>
                  </a:lnTo>
                  <a:cubicBezTo>
                    <a:pt x="38396" y="6762"/>
                    <a:pt x="38436" y="6732"/>
                    <a:pt x="38466" y="6692"/>
                  </a:cubicBezTo>
                  <a:cubicBezTo>
                    <a:pt x="38486" y="6642"/>
                    <a:pt x="38476" y="6592"/>
                    <a:pt x="38446" y="6552"/>
                  </a:cubicBezTo>
                  <a:lnTo>
                    <a:pt x="33146" y="53"/>
                  </a:lnTo>
                  <a:cubicBezTo>
                    <a:pt x="33118" y="19"/>
                    <a:pt x="33077" y="0"/>
                    <a:pt x="33037" y="0"/>
                  </a:cubicBezTo>
                  <a:cubicBezTo>
                    <a:pt x="33007" y="0"/>
                    <a:pt x="32978" y="11"/>
                    <a:pt x="32957" y="33"/>
                  </a:cubicBezTo>
                  <a:cubicBezTo>
                    <a:pt x="32897" y="82"/>
                    <a:pt x="32886" y="162"/>
                    <a:pt x="32937" y="222"/>
                  </a:cubicBezTo>
                  <a:lnTo>
                    <a:pt x="38056" y="6502"/>
                  </a:lnTo>
                  <a:lnTo>
                    <a:pt x="420" y="6502"/>
                  </a:lnTo>
                  <a:lnTo>
                    <a:pt x="5549" y="222"/>
                  </a:lnTo>
                  <a:cubicBezTo>
                    <a:pt x="5589" y="162"/>
                    <a:pt x="5589" y="82"/>
                    <a:pt x="5529" y="33"/>
                  </a:cubicBezTo>
                  <a:cubicBezTo>
                    <a:pt x="5504" y="11"/>
                    <a:pt x="5474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7"/>
            <p:cNvSpPr/>
            <p:nvPr/>
          </p:nvSpPr>
          <p:spPr>
            <a:xfrm flipH="1">
              <a:off x="1866719" y="3796074"/>
              <a:ext cx="2244133" cy="521070"/>
            </a:xfrm>
            <a:custGeom>
              <a:rect b="b" l="l" r="r" t="t"/>
              <a:pathLst>
                <a:path extrusionOk="0" h="3527" w="15190">
                  <a:moveTo>
                    <a:pt x="144" y="1"/>
                  </a:moveTo>
                  <a:cubicBezTo>
                    <a:pt x="130" y="1"/>
                    <a:pt x="115" y="3"/>
                    <a:pt x="101" y="7"/>
                  </a:cubicBezTo>
                  <a:cubicBezTo>
                    <a:pt x="31" y="37"/>
                    <a:pt x="1" y="117"/>
                    <a:pt x="31" y="187"/>
                  </a:cubicBezTo>
                  <a:cubicBezTo>
                    <a:pt x="41" y="227"/>
                    <a:pt x="401" y="1046"/>
                    <a:pt x="1521" y="1866"/>
                  </a:cubicBezTo>
                  <a:cubicBezTo>
                    <a:pt x="2540" y="2626"/>
                    <a:pt x="4420" y="3526"/>
                    <a:pt x="7590" y="3526"/>
                  </a:cubicBezTo>
                  <a:cubicBezTo>
                    <a:pt x="10710" y="3526"/>
                    <a:pt x="12599" y="2626"/>
                    <a:pt x="13630" y="1866"/>
                  </a:cubicBezTo>
                  <a:cubicBezTo>
                    <a:pt x="14759" y="1046"/>
                    <a:pt x="15139" y="227"/>
                    <a:pt x="15159" y="187"/>
                  </a:cubicBezTo>
                  <a:cubicBezTo>
                    <a:pt x="15190" y="127"/>
                    <a:pt x="15159" y="47"/>
                    <a:pt x="15090" y="17"/>
                  </a:cubicBezTo>
                  <a:cubicBezTo>
                    <a:pt x="15071" y="9"/>
                    <a:pt x="15051" y="5"/>
                    <a:pt x="15032" y="5"/>
                  </a:cubicBezTo>
                  <a:cubicBezTo>
                    <a:pt x="14980" y="5"/>
                    <a:pt x="14931" y="33"/>
                    <a:pt x="14910" y="77"/>
                  </a:cubicBezTo>
                  <a:cubicBezTo>
                    <a:pt x="14910" y="87"/>
                    <a:pt x="14539" y="886"/>
                    <a:pt x="13459" y="1666"/>
                  </a:cubicBezTo>
                  <a:cubicBezTo>
                    <a:pt x="12459" y="2397"/>
                    <a:pt x="10630" y="3257"/>
                    <a:pt x="7590" y="3257"/>
                  </a:cubicBezTo>
                  <a:cubicBezTo>
                    <a:pt x="4511" y="3257"/>
                    <a:pt x="2680" y="2397"/>
                    <a:pt x="1691" y="1666"/>
                  </a:cubicBezTo>
                  <a:cubicBezTo>
                    <a:pt x="631" y="886"/>
                    <a:pt x="281" y="87"/>
                    <a:pt x="281" y="87"/>
                  </a:cubicBezTo>
                  <a:cubicBezTo>
                    <a:pt x="257" y="31"/>
                    <a:pt x="202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87"/>
          <p:cNvSpPr/>
          <p:nvPr/>
        </p:nvSpPr>
        <p:spPr>
          <a:xfrm>
            <a:off x="-25900" y="-150"/>
            <a:ext cx="9182375" cy="4418725"/>
          </a:xfrm>
          <a:custGeom>
            <a:rect b="b" l="l" r="r" t="t"/>
            <a:pathLst>
              <a:path extrusionOk="0" h="176749" w="367295">
                <a:moveTo>
                  <a:pt x="367295" y="176749"/>
                </a:moveTo>
                <a:lnTo>
                  <a:pt x="0" y="104257"/>
                </a:lnTo>
                <a:lnTo>
                  <a:pt x="1036" y="0"/>
                </a:lnTo>
                <a:lnTo>
                  <a:pt x="3665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98" name="Google Shape;498;p87"/>
          <p:cNvSpPr txBox="1"/>
          <p:nvPr>
            <p:ph type="title"/>
          </p:nvPr>
        </p:nvSpPr>
        <p:spPr>
          <a:xfrm>
            <a:off x="6038480" y="1353450"/>
            <a:ext cx="23856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9" name="Google Shape;499;p87"/>
          <p:cNvSpPr txBox="1"/>
          <p:nvPr>
            <p:ph hasCustomPrompt="1" idx="2" type="title"/>
          </p:nvPr>
        </p:nvSpPr>
        <p:spPr>
          <a:xfrm>
            <a:off x="3721350" y="1317288"/>
            <a:ext cx="20247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0" name="Google Shape;500;p87"/>
          <p:cNvSpPr txBox="1"/>
          <p:nvPr>
            <p:ph idx="1" type="subTitle"/>
          </p:nvPr>
        </p:nvSpPr>
        <p:spPr>
          <a:xfrm>
            <a:off x="6032400" y="1965425"/>
            <a:ext cx="23913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88"/>
          <p:cNvSpPr txBox="1"/>
          <p:nvPr>
            <p:ph idx="1" type="body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04" name="Google Shape;504;p88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7" name="Google Shape;507;p89"/>
          <p:cNvSpPr txBox="1"/>
          <p:nvPr>
            <p:ph idx="1" type="subTitle"/>
          </p:nvPr>
        </p:nvSpPr>
        <p:spPr>
          <a:xfrm>
            <a:off x="13883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08" name="Google Shape;508;p89"/>
          <p:cNvSpPr txBox="1"/>
          <p:nvPr>
            <p:ph idx="2" type="subTitle"/>
          </p:nvPr>
        </p:nvSpPr>
        <p:spPr>
          <a:xfrm>
            <a:off x="13883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89"/>
          <p:cNvSpPr txBox="1"/>
          <p:nvPr>
            <p:ph idx="3" type="subTitle"/>
          </p:nvPr>
        </p:nvSpPr>
        <p:spPr>
          <a:xfrm>
            <a:off x="5283650" y="3291950"/>
            <a:ext cx="24834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10" name="Google Shape;510;p89"/>
          <p:cNvSpPr txBox="1"/>
          <p:nvPr>
            <p:ph idx="4" type="subTitle"/>
          </p:nvPr>
        </p:nvSpPr>
        <p:spPr>
          <a:xfrm>
            <a:off x="5283650" y="3828900"/>
            <a:ext cx="24834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11" name="Google Shape;511;p8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14" name="Google Shape;514;p9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1"/>
          <p:cNvSpPr txBox="1"/>
          <p:nvPr>
            <p:ph idx="1" type="subTitle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517" name="Google Shape;517;p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2"/>
          <p:cNvSpPr txBox="1"/>
          <p:nvPr>
            <p:ph type="title"/>
          </p:nvPr>
        </p:nvSpPr>
        <p:spPr>
          <a:xfrm>
            <a:off x="4848533" y="2494075"/>
            <a:ext cx="36813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93"/>
          <p:cNvSpPr txBox="1"/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3" name="Google Shape;523;p93"/>
          <p:cNvSpPr txBox="1"/>
          <p:nvPr>
            <p:ph idx="1" type="subTitle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4" name="Google Shape;524;p93"/>
          <p:cNvSpPr txBox="1"/>
          <p:nvPr>
            <p:ph idx="2" type="subTitle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4"/>
          <p:cNvSpPr txBox="1"/>
          <p:nvPr>
            <p:ph idx="1" type="body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5"/>
          <p:cNvSpPr txBox="1"/>
          <p:nvPr>
            <p:ph hasCustomPrompt="1" type="title"/>
          </p:nvPr>
        </p:nvSpPr>
        <p:spPr>
          <a:xfrm>
            <a:off x="720000" y="2106925"/>
            <a:ext cx="62703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95"/>
          <p:cNvSpPr txBox="1"/>
          <p:nvPr>
            <p:ph idx="1" type="subTitle"/>
          </p:nvPr>
        </p:nvSpPr>
        <p:spPr>
          <a:xfrm>
            <a:off x="720000" y="3216575"/>
            <a:ext cx="6270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533" name="Google Shape;533;p97"/>
          <p:cNvSpPr txBox="1"/>
          <p:nvPr>
            <p:ph hasCustomPrompt="1" idx="2" type="title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97"/>
          <p:cNvSpPr txBox="1"/>
          <p:nvPr>
            <p:ph idx="1" type="subTitle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97"/>
          <p:cNvSpPr txBox="1"/>
          <p:nvPr>
            <p:ph idx="3" type="subTitle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97"/>
          <p:cNvSpPr txBox="1"/>
          <p:nvPr>
            <p:ph hasCustomPrompt="1" idx="4" type="title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97"/>
          <p:cNvSpPr txBox="1"/>
          <p:nvPr>
            <p:ph idx="5" type="subTitle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8" name="Google Shape;538;p97"/>
          <p:cNvSpPr txBox="1"/>
          <p:nvPr>
            <p:ph idx="6" type="subTitle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9" name="Google Shape;539;p97"/>
          <p:cNvSpPr txBox="1"/>
          <p:nvPr>
            <p:ph hasCustomPrompt="1" idx="7" type="title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0" name="Google Shape;540;p97"/>
          <p:cNvSpPr txBox="1"/>
          <p:nvPr>
            <p:ph hasCustomPrompt="1" idx="8" type="title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97"/>
          <p:cNvSpPr txBox="1"/>
          <p:nvPr>
            <p:ph idx="9" type="subTitle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2" name="Google Shape;542;p97"/>
          <p:cNvSpPr txBox="1"/>
          <p:nvPr>
            <p:ph idx="13" type="subTitle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97"/>
          <p:cNvSpPr txBox="1"/>
          <p:nvPr>
            <p:ph idx="14" type="subTitle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4" name="Google Shape;544;p97"/>
          <p:cNvSpPr txBox="1"/>
          <p:nvPr>
            <p:ph idx="15" type="subTitle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45" name="Google Shape;545;p97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97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2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8"/>
          <p:cNvSpPr txBox="1"/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98"/>
          <p:cNvSpPr txBox="1"/>
          <p:nvPr>
            <p:ph idx="1" type="subTitle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2" name="Google Shape;552;p99"/>
          <p:cNvSpPr txBox="1"/>
          <p:nvPr>
            <p:ph idx="1" type="subTitle"/>
          </p:nvPr>
        </p:nvSpPr>
        <p:spPr>
          <a:xfrm>
            <a:off x="7200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53" name="Google Shape;553;p99"/>
          <p:cNvSpPr txBox="1"/>
          <p:nvPr>
            <p:ph idx="2" type="subTitle"/>
          </p:nvPr>
        </p:nvSpPr>
        <p:spPr>
          <a:xfrm>
            <a:off x="7200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4" name="Google Shape;554;p99"/>
          <p:cNvSpPr txBox="1"/>
          <p:nvPr>
            <p:ph idx="3" type="subTitle"/>
          </p:nvPr>
        </p:nvSpPr>
        <p:spPr>
          <a:xfrm>
            <a:off x="339945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55" name="Google Shape;555;p99"/>
          <p:cNvSpPr txBox="1"/>
          <p:nvPr>
            <p:ph idx="4" type="subTitle"/>
          </p:nvPr>
        </p:nvSpPr>
        <p:spPr>
          <a:xfrm>
            <a:off x="339945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6" name="Google Shape;556;p99"/>
          <p:cNvSpPr txBox="1"/>
          <p:nvPr>
            <p:ph idx="5" type="subTitle"/>
          </p:nvPr>
        </p:nvSpPr>
        <p:spPr>
          <a:xfrm>
            <a:off x="6078900" y="3228925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57" name="Google Shape;557;p99"/>
          <p:cNvSpPr txBox="1"/>
          <p:nvPr>
            <p:ph idx="6" type="subTitle"/>
          </p:nvPr>
        </p:nvSpPr>
        <p:spPr>
          <a:xfrm>
            <a:off x="6078900" y="3842075"/>
            <a:ext cx="23451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58" name="Google Shape;558;p99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3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0"/>
          <p:cNvSpPr txBox="1"/>
          <p:nvPr>
            <p:ph hasCustomPrompt="1" type="title"/>
          </p:nvPr>
        </p:nvSpPr>
        <p:spPr>
          <a:xfrm>
            <a:off x="7200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1" name="Google Shape;561;p100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2" name="Google Shape;562;p100"/>
          <p:cNvSpPr txBox="1"/>
          <p:nvPr>
            <p:ph idx="1" type="subTitle"/>
          </p:nvPr>
        </p:nvSpPr>
        <p:spPr>
          <a:xfrm>
            <a:off x="73147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3" name="Google Shape;563;p100"/>
          <p:cNvSpPr txBox="1"/>
          <p:nvPr>
            <p:ph idx="3" type="subTitle"/>
          </p:nvPr>
        </p:nvSpPr>
        <p:spPr>
          <a:xfrm>
            <a:off x="3313500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4" name="Google Shape;564;p100"/>
          <p:cNvSpPr txBox="1"/>
          <p:nvPr>
            <p:ph idx="4" type="subTitle"/>
          </p:nvPr>
        </p:nvSpPr>
        <p:spPr>
          <a:xfrm>
            <a:off x="5895525" y="3842075"/>
            <a:ext cx="25170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5" name="Google Shape;565;p100"/>
          <p:cNvSpPr txBox="1"/>
          <p:nvPr>
            <p:ph hasCustomPrompt="1" idx="5" type="title"/>
          </p:nvPr>
        </p:nvSpPr>
        <p:spPr>
          <a:xfrm>
            <a:off x="3313500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6" name="Google Shape;566;p100"/>
          <p:cNvSpPr txBox="1"/>
          <p:nvPr>
            <p:ph hasCustomPrompt="1" idx="6" type="title"/>
          </p:nvPr>
        </p:nvSpPr>
        <p:spPr>
          <a:xfrm>
            <a:off x="5895525" y="1684250"/>
            <a:ext cx="25170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6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567" name="Google Shape;567;p100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1">
  <p:cSld name="TITLE_AND_BODY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0" name="Google Shape;570;p101"/>
          <p:cNvSpPr txBox="1"/>
          <p:nvPr>
            <p:ph idx="1" type="subTitle"/>
          </p:nvPr>
        </p:nvSpPr>
        <p:spPr>
          <a:xfrm>
            <a:off x="1903425" y="1773450"/>
            <a:ext cx="5354400" cy="15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71" name="Google Shape;571;p101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4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74" name="Google Shape;574;p102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p102"/>
          <p:cNvSpPr txBox="1"/>
          <p:nvPr>
            <p:ph idx="1" type="subTitle"/>
          </p:nvPr>
        </p:nvSpPr>
        <p:spPr>
          <a:xfrm>
            <a:off x="59966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6" name="Google Shape;576;p102"/>
          <p:cNvSpPr txBox="1"/>
          <p:nvPr>
            <p:ph idx="2" type="subTitle"/>
          </p:nvPr>
        </p:nvSpPr>
        <p:spPr>
          <a:xfrm>
            <a:off x="59966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7" name="Google Shape;577;p102"/>
          <p:cNvSpPr txBox="1"/>
          <p:nvPr>
            <p:ph idx="3" type="subTitle"/>
          </p:nvPr>
        </p:nvSpPr>
        <p:spPr>
          <a:xfrm>
            <a:off x="59966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8" name="Google Shape;578;p102"/>
          <p:cNvSpPr txBox="1"/>
          <p:nvPr>
            <p:ph idx="4" type="subTitle"/>
          </p:nvPr>
        </p:nvSpPr>
        <p:spPr>
          <a:xfrm>
            <a:off x="59966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9" name="Google Shape;579;p102"/>
          <p:cNvSpPr txBox="1"/>
          <p:nvPr>
            <p:ph idx="5" type="subTitle"/>
          </p:nvPr>
        </p:nvSpPr>
        <p:spPr>
          <a:xfrm>
            <a:off x="2126988" y="180770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0" name="Google Shape;580;p102"/>
          <p:cNvSpPr txBox="1"/>
          <p:nvPr>
            <p:ph idx="6" type="subTitle"/>
          </p:nvPr>
        </p:nvSpPr>
        <p:spPr>
          <a:xfrm>
            <a:off x="2126988" y="2280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1" name="Google Shape;581;p102"/>
          <p:cNvSpPr txBox="1"/>
          <p:nvPr>
            <p:ph idx="7" type="subTitle"/>
          </p:nvPr>
        </p:nvSpPr>
        <p:spPr>
          <a:xfrm>
            <a:off x="2126988" y="3364750"/>
            <a:ext cx="21792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2" name="Google Shape;582;p102"/>
          <p:cNvSpPr txBox="1"/>
          <p:nvPr>
            <p:ph idx="8" type="subTitle"/>
          </p:nvPr>
        </p:nvSpPr>
        <p:spPr>
          <a:xfrm>
            <a:off x="2126988" y="3814150"/>
            <a:ext cx="217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02">
  <p:cSld name="TITLE_AND_BODY_2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85" name="Google Shape;585;p10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86" name="Google Shape;586;p103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TWO_COLUMNS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9" name="Google Shape;589;p104"/>
          <p:cNvSpPr txBox="1"/>
          <p:nvPr>
            <p:ph idx="1" type="subTitle"/>
          </p:nvPr>
        </p:nvSpPr>
        <p:spPr>
          <a:xfrm>
            <a:off x="72005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90" name="Google Shape;590;p104"/>
          <p:cNvSpPr txBox="1"/>
          <p:nvPr>
            <p:ph idx="2" type="subTitle"/>
          </p:nvPr>
        </p:nvSpPr>
        <p:spPr>
          <a:xfrm>
            <a:off x="7200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1" name="Google Shape;591;p104"/>
          <p:cNvSpPr txBox="1"/>
          <p:nvPr>
            <p:ph idx="3" type="subTitle"/>
          </p:nvPr>
        </p:nvSpPr>
        <p:spPr>
          <a:xfrm>
            <a:off x="6187800" y="2246200"/>
            <a:ext cx="22362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92" name="Google Shape;592;p104"/>
          <p:cNvSpPr txBox="1"/>
          <p:nvPr>
            <p:ph idx="4" type="subTitle"/>
          </p:nvPr>
        </p:nvSpPr>
        <p:spPr>
          <a:xfrm>
            <a:off x="6187800" y="3448025"/>
            <a:ext cx="22362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93" name="Google Shape;593;p10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5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0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6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9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9.xml"/><Relationship Id="rId6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16.xml"/><Relationship Id="rId24" Type="http://schemas.openxmlformats.org/officeDocument/2006/relationships/theme" Target="../theme/theme6.xml"/><Relationship Id="rId12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340" name="Google Shape;340;p61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484" name="Google Shape;484;p85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/>
        </p:txBody>
      </p:sp>
      <p:sp>
        <p:nvSpPr>
          <p:cNvPr id="628" name="Google Shape;628;p109"/>
          <p:cNvSpPr txBox="1"/>
          <p:nvPr>
            <p:ph idx="1" type="body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josedv82/public_sport_science_datasets" TargetMode="External"/><Relationship Id="rId4" Type="http://schemas.openxmlformats.org/officeDocument/2006/relationships/hyperlink" Target="https://data.mendeley.com/datasets/z727frmfdw/1" TargetMode="External"/><Relationship Id="rId5" Type="http://schemas.openxmlformats.org/officeDocument/2006/relationships/hyperlink" Target="https://ijspt.scholasticahq.com/article/81107-effect-of-footwear-versus-barefoot-on-double-leg-jump-landing-and-jump-height-measures-a-randomized-cross-over-stud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3"/>
          <p:cNvSpPr txBox="1"/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Jumping Ability</a:t>
            </a:r>
            <a:endParaRPr/>
          </a:p>
        </p:txBody>
      </p:sp>
      <p:sp>
        <p:nvSpPr>
          <p:cNvPr id="775" name="Google Shape;775;p133"/>
          <p:cNvSpPr txBox="1"/>
          <p:nvPr>
            <p:ph idx="1" type="subTitle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 Karnati</a:t>
            </a:r>
            <a:endParaRPr/>
          </a:p>
        </p:txBody>
      </p:sp>
      <p:grpSp>
        <p:nvGrpSpPr>
          <p:cNvPr id="776" name="Google Shape;776;p133"/>
          <p:cNvGrpSpPr/>
          <p:nvPr/>
        </p:nvGrpSpPr>
        <p:grpSpPr>
          <a:xfrm>
            <a:off x="239419" y="902777"/>
            <a:ext cx="5140714" cy="3533789"/>
            <a:chOff x="205762" y="902775"/>
            <a:chExt cx="4932560" cy="3390701"/>
          </a:xfrm>
        </p:grpSpPr>
        <p:sp>
          <p:nvSpPr>
            <p:cNvPr id="777" name="Google Shape;777;p133"/>
            <p:cNvSpPr/>
            <p:nvPr/>
          </p:nvSpPr>
          <p:spPr>
            <a:xfrm>
              <a:off x="3176943" y="1181202"/>
              <a:ext cx="479587" cy="484447"/>
            </a:xfrm>
            <a:custGeom>
              <a:rect b="b" l="l" r="r" t="t"/>
              <a:pathLst>
                <a:path extrusionOk="0" h="3880" w="3841">
                  <a:moveTo>
                    <a:pt x="2530" y="0"/>
                  </a:moveTo>
                  <a:lnTo>
                    <a:pt x="1710" y="560"/>
                  </a:lnTo>
                  <a:lnTo>
                    <a:pt x="1" y="2329"/>
                  </a:lnTo>
                  <a:lnTo>
                    <a:pt x="1530" y="3880"/>
                  </a:lnTo>
                  <a:lnTo>
                    <a:pt x="3840" y="570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3"/>
            <p:cNvSpPr/>
            <p:nvPr/>
          </p:nvSpPr>
          <p:spPr>
            <a:xfrm>
              <a:off x="3461613" y="1227274"/>
              <a:ext cx="141217" cy="304777"/>
            </a:xfrm>
            <a:custGeom>
              <a:rect b="b" l="l" r="r" t="t"/>
              <a:pathLst>
                <a:path extrusionOk="0" h="2441" w="1131">
                  <a:moveTo>
                    <a:pt x="201" y="1"/>
                  </a:moveTo>
                  <a:cubicBezTo>
                    <a:pt x="201" y="1"/>
                    <a:pt x="70" y="1411"/>
                    <a:pt x="1" y="2440"/>
                  </a:cubicBezTo>
                  <a:lnTo>
                    <a:pt x="1130" y="811"/>
                  </a:lnTo>
                  <a:cubicBezTo>
                    <a:pt x="810" y="521"/>
                    <a:pt x="2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3"/>
            <p:cNvSpPr/>
            <p:nvPr/>
          </p:nvSpPr>
          <p:spPr>
            <a:xfrm>
              <a:off x="3420411" y="933989"/>
              <a:ext cx="417032" cy="553119"/>
            </a:xfrm>
            <a:custGeom>
              <a:rect b="b" l="l" r="r" t="t"/>
              <a:pathLst>
                <a:path extrusionOk="0" h="4430" w="3340">
                  <a:moveTo>
                    <a:pt x="1406" y="0"/>
                  </a:moveTo>
                  <a:cubicBezTo>
                    <a:pt x="1401" y="0"/>
                    <a:pt x="1396" y="0"/>
                    <a:pt x="1391" y="0"/>
                  </a:cubicBezTo>
                  <a:cubicBezTo>
                    <a:pt x="891" y="30"/>
                    <a:pt x="271" y="360"/>
                    <a:pt x="140" y="890"/>
                  </a:cubicBezTo>
                  <a:cubicBezTo>
                    <a:pt x="0" y="1440"/>
                    <a:pt x="611" y="2600"/>
                    <a:pt x="611" y="2600"/>
                  </a:cubicBezTo>
                  <a:lnTo>
                    <a:pt x="620" y="3409"/>
                  </a:lnTo>
                  <a:lnTo>
                    <a:pt x="1840" y="4360"/>
                  </a:lnTo>
                  <a:lnTo>
                    <a:pt x="2490" y="4429"/>
                  </a:lnTo>
                  <a:lnTo>
                    <a:pt x="3080" y="3020"/>
                  </a:lnTo>
                  <a:lnTo>
                    <a:pt x="3340" y="3060"/>
                  </a:lnTo>
                  <a:lnTo>
                    <a:pt x="3140" y="2120"/>
                  </a:lnTo>
                  <a:lnTo>
                    <a:pt x="3120" y="1350"/>
                  </a:lnTo>
                  <a:cubicBezTo>
                    <a:pt x="3120" y="1350"/>
                    <a:pt x="213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3"/>
            <p:cNvSpPr/>
            <p:nvPr/>
          </p:nvSpPr>
          <p:spPr>
            <a:xfrm>
              <a:off x="3309290" y="902775"/>
              <a:ext cx="509304" cy="192281"/>
            </a:xfrm>
            <a:custGeom>
              <a:rect b="b" l="l" r="r" t="t"/>
              <a:pathLst>
                <a:path extrusionOk="0" h="1540" w="4079">
                  <a:moveTo>
                    <a:pt x="1731" y="0"/>
                  </a:moveTo>
                  <a:cubicBezTo>
                    <a:pt x="840" y="0"/>
                    <a:pt x="21" y="160"/>
                    <a:pt x="21" y="160"/>
                  </a:cubicBezTo>
                  <a:cubicBezTo>
                    <a:pt x="21" y="160"/>
                    <a:pt x="1" y="930"/>
                    <a:pt x="350" y="1150"/>
                  </a:cubicBezTo>
                  <a:cubicBezTo>
                    <a:pt x="701" y="1370"/>
                    <a:pt x="921" y="1210"/>
                    <a:pt x="961" y="1540"/>
                  </a:cubicBezTo>
                  <a:lnTo>
                    <a:pt x="3950" y="1380"/>
                  </a:lnTo>
                  <a:cubicBezTo>
                    <a:pt x="4078" y="251"/>
                    <a:pt x="2848" y="0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3"/>
            <p:cNvSpPr/>
            <p:nvPr/>
          </p:nvSpPr>
          <p:spPr>
            <a:xfrm>
              <a:off x="3390446" y="1112407"/>
              <a:ext cx="218630" cy="138717"/>
            </a:xfrm>
            <a:custGeom>
              <a:rect b="b" l="l" r="r" t="t"/>
              <a:pathLst>
                <a:path extrusionOk="0" h="1111" w="1751">
                  <a:moveTo>
                    <a:pt x="1751" y="1"/>
                  </a:moveTo>
                  <a:lnTo>
                    <a:pt x="331" y="511"/>
                  </a:lnTo>
                  <a:lnTo>
                    <a:pt x="0" y="1111"/>
                  </a:lnTo>
                  <a:lnTo>
                    <a:pt x="0" y="1111"/>
                  </a:lnTo>
                  <a:lnTo>
                    <a:pt x="771" y="851"/>
                  </a:lnTo>
                  <a:lnTo>
                    <a:pt x="1000" y="991"/>
                  </a:lnTo>
                  <a:lnTo>
                    <a:pt x="1511" y="1001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3"/>
            <p:cNvSpPr/>
            <p:nvPr/>
          </p:nvSpPr>
          <p:spPr>
            <a:xfrm>
              <a:off x="3426654" y="1069956"/>
              <a:ext cx="393309" cy="106379"/>
            </a:xfrm>
            <a:custGeom>
              <a:rect b="b" l="l" r="r" t="t"/>
              <a:pathLst>
                <a:path extrusionOk="0" h="852" w="3150">
                  <a:moveTo>
                    <a:pt x="3110" y="1"/>
                  </a:moveTo>
                  <a:lnTo>
                    <a:pt x="1" y="181"/>
                  </a:lnTo>
                  <a:lnTo>
                    <a:pt x="41" y="851"/>
                  </a:lnTo>
                  <a:lnTo>
                    <a:pt x="3150" y="671"/>
                  </a:lnTo>
                  <a:lnTo>
                    <a:pt x="3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3"/>
            <p:cNvSpPr/>
            <p:nvPr/>
          </p:nvSpPr>
          <p:spPr>
            <a:xfrm>
              <a:off x="3457618" y="1142372"/>
              <a:ext cx="97266" cy="132224"/>
            </a:xfrm>
            <a:custGeom>
              <a:rect b="b" l="l" r="r" t="t"/>
              <a:pathLst>
                <a:path extrusionOk="0" h="1059" w="779">
                  <a:moveTo>
                    <a:pt x="326" y="0"/>
                  </a:moveTo>
                  <a:cubicBezTo>
                    <a:pt x="143" y="0"/>
                    <a:pt x="1" y="396"/>
                    <a:pt x="102" y="681"/>
                  </a:cubicBezTo>
                  <a:cubicBezTo>
                    <a:pt x="194" y="932"/>
                    <a:pt x="352" y="1059"/>
                    <a:pt x="480" y="1059"/>
                  </a:cubicBezTo>
                  <a:cubicBezTo>
                    <a:pt x="657" y="1059"/>
                    <a:pt x="779" y="815"/>
                    <a:pt x="593" y="321"/>
                  </a:cubicBezTo>
                  <a:cubicBezTo>
                    <a:pt x="509" y="89"/>
                    <a:pt x="413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3"/>
            <p:cNvSpPr/>
            <p:nvPr/>
          </p:nvSpPr>
          <p:spPr>
            <a:xfrm>
              <a:off x="3261845" y="1511944"/>
              <a:ext cx="970162" cy="683595"/>
            </a:xfrm>
            <a:custGeom>
              <a:rect b="b" l="l" r="r" t="t"/>
              <a:pathLst>
                <a:path extrusionOk="0" h="5475" w="7770">
                  <a:moveTo>
                    <a:pt x="7080" y="0"/>
                  </a:moveTo>
                  <a:cubicBezTo>
                    <a:pt x="7080" y="0"/>
                    <a:pt x="5790" y="2120"/>
                    <a:pt x="4670" y="3610"/>
                  </a:cubicBezTo>
                  <a:cubicBezTo>
                    <a:pt x="4070" y="2940"/>
                    <a:pt x="1461" y="120"/>
                    <a:pt x="1461" y="120"/>
                  </a:cubicBezTo>
                  <a:lnTo>
                    <a:pt x="1" y="1111"/>
                  </a:lnTo>
                  <a:cubicBezTo>
                    <a:pt x="764" y="2177"/>
                    <a:pt x="4171" y="5475"/>
                    <a:pt x="4906" y="5475"/>
                  </a:cubicBezTo>
                  <a:cubicBezTo>
                    <a:pt x="4922" y="5475"/>
                    <a:pt x="4936" y="5473"/>
                    <a:pt x="4950" y="5470"/>
                  </a:cubicBezTo>
                  <a:cubicBezTo>
                    <a:pt x="6020" y="5200"/>
                    <a:pt x="7770" y="300"/>
                    <a:pt x="7770" y="300"/>
                  </a:cubicBezTo>
                  <a:lnTo>
                    <a:pt x="7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3"/>
            <p:cNvSpPr/>
            <p:nvPr/>
          </p:nvSpPr>
          <p:spPr>
            <a:xfrm>
              <a:off x="4044563" y="1331154"/>
              <a:ext cx="271071" cy="269567"/>
            </a:xfrm>
            <a:custGeom>
              <a:rect b="b" l="l" r="r" t="t"/>
              <a:pathLst>
                <a:path extrusionOk="0" h="2159" w="2171">
                  <a:moveTo>
                    <a:pt x="915" y="1"/>
                  </a:moveTo>
                  <a:cubicBezTo>
                    <a:pt x="794" y="1"/>
                    <a:pt x="697" y="14"/>
                    <a:pt x="651" y="39"/>
                  </a:cubicBezTo>
                  <a:cubicBezTo>
                    <a:pt x="541" y="99"/>
                    <a:pt x="511" y="508"/>
                    <a:pt x="511" y="508"/>
                  </a:cubicBezTo>
                  <a:cubicBezTo>
                    <a:pt x="511" y="508"/>
                    <a:pt x="1" y="688"/>
                    <a:pt x="201" y="1279"/>
                  </a:cubicBezTo>
                  <a:cubicBezTo>
                    <a:pt x="371" y="1759"/>
                    <a:pt x="941" y="2159"/>
                    <a:pt x="941" y="2159"/>
                  </a:cubicBezTo>
                  <a:lnTo>
                    <a:pt x="1451" y="1868"/>
                  </a:lnTo>
                  <a:cubicBezTo>
                    <a:pt x="1451" y="1868"/>
                    <a:pt x="2171" y="648"/>
                    <a:pt x="1921" y="328"/>
                  </a:cubicBezTo>
                  <a:cubicBezTo>
                    <a:pt x="1732" y="96"/>
                    <a:pt x="1236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3"/>
            <p:cNvSpPr/>
            <p:nvPr/>
          </p:nvSpPr>
          <p:spPr>
            <a:xfrm>
              <a:off x="1977334" y="2661736"/>
              <a:ext cx="747911" cy="662244"/>
            </a:xfrm>
            <a:custGeom>
              <a:rect b="b" l="l" r="r" t="t"/>
              <a:pathLst>
                <a:path extrusionOk="0" h="5304" w="5990">
                  <a:moveTo>
                    <a:pt x="5989" y="1"/>
                  </a:moveTo>
                  <a:lnTo>
                    <a:pt x="2399" y="790"/>
                  </a:lnTo>
                  <a:cubicBezTo>
                    <a:pt x="1830" y="1590"/>
                    <a:pt x="250" y="3690"/>
                    <a:pt x="250" y="3690"/>
                  </a:cubicBezTo>
                  <a:cubicBezTo>
                    <a:pt x="250" y="3690"/>
                    <a:pt x="1" y="5304"/>
                    <a:pt x="846" y="5304"/>
                  </a:cubicBezTo>
                  <a:cubicBezTo>
                    <a:pt x="1085" y="5304"/>
                    <a:pt x="1413" y="5174"/>
                    <a:pt x="1859" y="4840"/>
                  </a:cubicBezTo>
                  <a:cubicBezTo>
                    <a:pt x="2399" y="4440"/>
                    <a:pt x="5989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3"/>
            <p:cNvSpPr/>
            <p:nvPr/>
          </p:nvSpPr>
          <p:spPr>
            <a:xfrm>
              <a:off x="2223174" y="2312266"/>
              <a:ext cx="681860" cy="691711"/>
            </a:xfrm>
            <a:custGeom>
              <a:rect b="b" l="l" r="r" t="t"/>
              <a:pathLst>
                <a:path extrusionOk="0" h="5540" w="5461">
                  <a:moveTo>
                    <a:pt x="2550" y="0"/>
                  </a:moveTo>
                  <a:cubicBezTo>
                    <a:pt x="1261" y="1440"/>
                    <a:pt x="1" y="3880"/>
                    <a:pt x="1" y="3880"/>
                  </a:cubicBezTo>
                  <a:lnTo>
                    <a:pt x="2101" y="5539"/>
                  </a:lnTo>
                  <a:lnTo>
                    <a:pt x="4330" y="3180"/>
                  </a:lnTo>
                  <a:lnTo>
                    <a:pt x="5460" y="1640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3"/>
            <p:cNvSpPr/>
            <p:nvPr/>
          </p:nvSpPr>
          <p:spPr>
            <a:xfrm>
              <a:off x="2957323" y="2573089"/>
              <a:ext cx="1588094" cy="1394658"/>
            </a:xfrm>
            <a:custGeom>
              <a:rect b="b" l="l" r="r" t="t"/>
              <a:pathLst>
                <a:path extrusionOk="0" h="11170" w="12719">
                  <a:moveTo>
                    <a:pt x="0" y="0"/>
                  </a:moveTo>
                  <a:lnTo>
                    <a:pt x="1410" y="3390"/>
                  </a:lnTo>
                  <a:cubicBezTo>
                    <a:pt x="2289" y="3820"/>
                    <a:pt x="4640" y="4990"/>
                    <a:pt x="4640" y="4990"/>
                  </a:cubicBezTo>
                  <a:cubicBezTo>
                    <a:pt x="4640" y="4990"/>
                    <a:pt x="8789" y="9850"/>
                    <a:pt x="11828" y="11170"/>
                  </a:cubicBezTo>
                  <a:cubicBezTo>
                    <a:pt x="12088" y="11059"/>
                    <a:pt x="12459" y="10939"/>
                    <a:pt x="12719" y="10830"/>
                  </a:cubicBezTo>
                  <a:cubicBezTo>
                    <a:pt x="10879" y="9110"/>
                    <a:pt x="7329" y="4930"/>
                    <a:pt x="5489" y="3211"/>
                  </a:cubicBezTo>
                  <a:cubicBezTo>
                    <a:pt x="5000" y="27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3"/>
            <p:cNvSpPr/>
            <p:nvPr/>
          </p:nvSpPr>
          <p:spPr>
            <a:xfrm>
              <a:off x="2421694" y="2312266"/>
              <a:ext cx="897743" cy="731665"/>
            </a:xfrm>
            <a:custGeom>
              <a:rect b="b" l="l" r="r" t="t"/>
              <a:pathLst>
                <a:path extrusionOk="0" h="5860" w="7190">
                  <a:moveTo>
                    <a:pt x="970" y="0"/>
                  </a:moveTo>
                  <a:cubicBezTo>
                    <a:pt x="970" y="0"/>
                    <a:pt x="0" y="1340"/>
                    <a:pt x="590" y="2569"/>
                  </a:cubicBezTo>
                  <a:cubicBezTo>
                    <a:pt x="1310" y="4040"/>
                    <a:pt x="5930" y="5859"/>
                    <a:pt x="5930" y="5859"/>
                  </a:cubicBezTo>
                  <a:lnTo>
                    <a:pt x="7190" y="3500"/>
                  </a:lnTo>
                  <a:lnTo>
                    <a:pt x="4470" y="1720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3"/>
            <p:cNvSpPr/>
            <p:nvPr/>
          </p:nvSpPr>
          <p:spPr>
            <a:xfrm>
              <a:off x="2637693" y="2358088"/>
              <a:ext cx="618057" cy="536013"/>
            </a:xfrm>
            <a:custGeom>
              <a:rect b="b" l="l" r="r" t="t"/>
              <a:pathLst>
                <a:path extrusionOk="0" h="4293" w="4950">
                  <a:moveTo>
                    <a:pt x="125" y="1"/>
                  </a:moveTo>
                  <a:cubicBezTo>
                    <a:pt x="93" y="1"/>
                    <a:pt x="69" y="28"/>
                    <a:pt x="60" y="63"/>
                  </a:cubicBezTo>
                  <a:cubicBezTo>
                    <a:pt x="0" y="503"/>
                    <a:pt x="60" y="913"/>
                    <a:pt x="240" y="1273"/>
                  </a:cubicBezTo>
                  <a:cubicBezTo>
                    <a:pt x="770" y="2373"/>
                    <a:pt x="3360" y="3633"/>
                    <a:pt x="4849" y="4282"/>
                  </a:cubicBezTo>
                  <a:cubicBezTo>
                    <a:pt x="4860" y="4293"/>
                    <a:pt x="4869" y="4293"/>
                    <a:pt x="4880" y="4293"/>
                  </a:cubicBezTo>
                  <a:cubicBezTo>
                    <a:pt x="4900" y="4293"/>
                    <a:pt x="4929" y="4273"/>
                    <a:pt x="4940" y="4253"/>
                  </a:cubicBezTo>
                  <a:cubicBezTo>
                    <a:pt x="4949" y="4213"/>
                    <a:pt x="4940" y="4173"/>
                    <a:pt x="4909" y="4162"/>
                  </a:cubicBezTo>
                  <a:cubicBezTo>
                    <a:pt x="3720" y="3642"/>
                    <a:pt x="890" y="2313"/>
                    <a:pt x="360" y="1213"/>
                  </a:cubicBezTo>
                  <a:cubicBezTo>
                    <a:pt x="190" y="873"/>
                    <a:pt x="140" y="493"/>
                    <a:pt x="190" y="73"/>
                  </a:cubicBezTo>
                  <a:cubicBezTo>
                    <a:pt x="200" y="43"/>
                    <a:pt x="170" y="3"/>
                    <a:pt x="140" y="3"/>
                  </a:cubicBezTo>
                  <a:cubicBezTo>
                    <a:pt x="135" y="1"/>
                    <a:pt x="130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3"/>
            <p:cNvSpPr/>
            <p:nvPr/>
          </p:nvSpPr>
          <p:spPr>
            <a:xfrm>
              <a:off x="892342" y="2645505"/>
              <a:ext cx="1262834" cy="678226"/>
            </a:xfrm>
            <a:custGeom>
              <a:rect b="b" l="l" r="r" t="t"/>
              <a:pathLst>
                <a:path extrusionOk="0" h="5432" w="10114">
                  <a:moveTo>
                    <a:pt x="730" y="0"/>
                  </a:moveTo>
                  <a:cubicBezTo>
                    <a:pt x="521" y="191"/>
                    <a:pt x="210" y="420"/>
                    <a:pt x="1" y="620"/>
                  </a:cubicBezTo>
                  <a:cubicBezTo>
                    <a:pt x="2310" y="1631"/>
                    <a:pt x="7840" y="5300"/>
                    <a:pt x="9460" y="5430"/>
                  </a:cubicBezTo>
                  <a:cubicBezTo>
                    <a:pt x="9470" y="5431"/>
                    <a:pt x="9479" y="5432"/>
                    <a:pt x="9488" y="5432"/>
                  </a:cubicBezTo>
                  <a:cubicBezTo>
                    <a:pt x="10113" y="5432"/>
                    <a:pt x="9560" y="3440"/>
                    <a:pt x="9560" y="3440"/>
                  </a:cubicBezTo>
                  <a:cubicBezTo>
                    <a:pt x="9560" y="3440"/>
                    <a:pt x="4030" y="231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3"/>
            <p:cNvSpPr/>
            <p:nvPr/>
          </p:nvSpPr>
          <p:spPr>
            <a:xfrm>
              <a:off x="4163300" y="3627991"/>
              <a:ext cx="375829" cy="367206"/>
            </a:xfrm>
            <a:custGeom>
              <a:rect b="b" l="l" r="r" t="t"/>
              <a:pathLst>
                <a:path extrusionOk="0" h="2941" w="3010">
                  <a:moveTo>
                    <a:pt x="970" y="1"/>
                  </a:moveTo>
                  <a:lnTo>
                    <a:pt x="0" y="1541"/>
                  </a:lnTo>
                  <a:lnTo>
                    <a:pt x="1800" y="2941"/>
                  </a:lnTo>
                  <a:lnTo>
                    <a:pt x="3009" y="240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3"/>
            <p:cNvSpPr/>
            <p:nvPr/>
          </p:nvSpPr>
          <p:spPr>
            <a:xfrm>
              <a:off x="4442851" y="3843991"/>
              <a:ext cx="193658" cy="151202"/>
            </a:xfrm>
            <a:custGeom>
              <a:rect b="b" l="l" r="r" t="t"/>
              <a:pathLst>
                <a:path extrusionOk="0" h="1211" w="1551">
                  <a:moveTo>
                    <a:pt x="470" y="0"/>
                  </a:moveTo>
                  <a:cubicBezTo>
                    <a:pt x="190" y="340"/>
                    <a:pt x="21" y="771"/>
                    <a:pt x="1" y="1211"/>
                  </a:cubicBezTo>
                  <a:lnTo>
                    <a:pt x="1550" y="851"/>
                  </a:lnTo>
                  <a:cubicBezTo>
                    <a:pt x="1261" y="480"/>
                    <a:pt x="901" y="211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3"/>
            <p:cNvSpPr/>
            <p:nvPr/>
          </p:nvSpPr>
          <p:spPr>
            <a:xfrm>
              <a:off x="4321741" y="3917656"/>
              <a:ext cx="679238" cy="278557"/>
            </a:xfrm>
            <a:custGeom>
              <a:rect b="b" l="l" r="r" t="t"/>
              <a:pathLst>
                <a:path extrusionOk="0" h="2231" w="5440">
                  <a:moveTo>
                    <a:pt x="3891" y="1"/>
                  </a:moveTo>
                  <a:cubicBezTo>
                    <a:pt x="3071" y="10"/>
                    <a:pt x="2280" y="110"/>
                    <a:pt x="1480" y="310"/>
                  </a:cubicBezTo>
                  <a:lnTo>
                    <a:pt x="1" y="210"/>
                  </a:lnTo>
                  <a:lnTo>
                    <a:pt x="891" y="2230"/>
                  </a:lnTo>
                  <a:cubicBezTo>
                    <a:pt x="2351" y="1850"/>
                    <a:pt x="3791" y="1390"/>
                    <a:pt x="5210" y="841"/>
                  </a:cubicBezTo>
                  <a:cubicBezTo>
                    <a:pt x="5280" y="661"/>
                    <a:pt x="5360" y="461"/>
                    <a:pt x="5410" y="270"/>
                  </a:cubicBezTo>
                  <a:cubicBezTo>
                    <a:pt x="5440" y="141"/>
                    <a:pt x="5400" y="101"/>
                    <a:pt x="5310" y="90"/>
                  </a:cubicBezTo>
                  <a:cubicBezTo>
                    <a:pt x="5250" y="81"/>
                    <a:pt x="5180" y="81"/>
                    <a:pt x="5090" y="70"/>
                  </a:cubicBezTo>
                  <a:cubicBezTo>
                    <a:pt x="4690" y="21"/>
                    <a:pt x="4290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3"/>
            <p:cNvSpPr/>
            <p:nvPr/>
          </p:nvSpPr>
          <p:spPr>
            <a:xfrm>
              <a:off x="4422874" y="3926271"/>
              <a:ext cx="715448" cy="367206"/>
            </a:xfrm>
            <a:custGeom>
              <a:rect b="b" l="l" r="r" t="t"/>
              <a:pathLst>
                <a:path extrusionOk="0" h="2941" w="5730">
                  <a:moveTo>
                    <a:pt x="4545" y="0"/>
                  </a:moveTo>
                  <a:cubicBezTo>
                    <a:pt x="4542" y="0"/>
                    <a:pt x="4541" y="1"/>
                    <a:pt x="4540" y="1"/>
                  </a:cubicBezTo>
                  <a:lnTo>
                    <a:pt x="4540" y="12"/>
                  </a:lnTo>
                  <a:cubicBezTo>
                    <a:pt x="4470" y="241"/>
                    <a:pt x="4410" y="401"/>
                    <a:pt x="4330" y="632"/>
                  </a:cubicBezTo>
                  <a:cubicBezTo>
                    <a:pt x="2930" y="1161"/>
                    <a:pt x="1490" y="1632"/>
                    <a:pt x="30" y="2011"/>
                  </a:cubicBezTo>
                  <a:cubicBezTo>
                    <a:pt x="21" y="2011"/>
                    <a:pt x="10" y="2021"/>
                    <a:pt x="1" y="2031"/>
                  </a:cubicBezTo>
                  <a:lnTo>
                    <a:pt x="1" y="2071"/>
                  </a:lnTo>
                  <a:lnTo>
                    <a:pt x="301" y="2911"/>
                  </a:lnTo>
                  <a:cubicBezTo>
                    <a:pt x="310" y="2921"/>
                    <a:pt x="321" y="2931"/>
                    <a:pt x="330" y="2931"/>
                  </a:cubicBezTo>
                  <a:cubicBezTo>
                    <a:pt x="330" y="2941"/>
                    <a:pt x="341" y="2941"/>
                    <a:pt x="341" y="2941"/>
                  </a:cubicBezTo>
                  <a:cubicBezTo>
                    <a:pt x="350" y="2941"/>
                    <a:pt x="361" y="2941"/>
                    <a:pt x="361" y="2931"/>
                  </a:cubicBezTo>
                  <a:cubicBezTo>
                    <a:pt x="381" y="2931"/>
                    <a:pt x="1701" y="2381"/>
                    <a:pt x="3021" y="1812"/>
                  </a:cubicBezTo>
                  <a:cubicBezTo>
                    <a:pt x="5700" y="641"/>
                    <a:pt x="5720" y="512"/>
                    <a:pt x="5730" y="441"/>
                  </a:cubicBezTo>
                  <a:cubicBezTo>
                    <a:pt x="5730" y="421"/>
                    <a:pt x="5720" y="401"/>
                    <a:pt x="5700" y="381"/>
                  </a:cubicBezTo>
                  <a:cubicBezTo>
                    <a:pt x="5527" y="246"/>
                    <a:pt x="4620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3"/>
            <p:cNvSpPr/>
            <p:nvPr/>
          </p:nvSpPr>
          <p:spPr>
            <a:xfrm>
              <a:off x="4717533" y="3913910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21" y="11"/>
                    <a:pt x="1" y="40"/>
                    <a:pt x="1" y="71"/>
                  </a:cubicBezTo>
                  <a:lnTo>
                    <a:pt x="30" y="740"/>
                  </a:lnTo>
                  <a:cubicBezTo>
                    <a:pt x="30" y="780"/>
                    <a:pt x="61" y="811"/>
                    <a:pt x="101" y="811"/>
                  </a:cubicBezTo>
                  <a:cubicBezTo>
                    <a:pt x="141" y="811"/>
                    <a:pt x="170" y="771"/>
                    <a:pt x="170" y="740"/>
                  </a:cubicBezTo>
                  <a:lnTo>
                    <a:pt x="130" y="71"/>
                  </a:lnTo>
                  <a:cubicBezTo>
                    <a:pt x="130" y="31"/>
                    <a:pt x="101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3"/>
            <p:cNvSpPr/>
            <p:nvPr/>
          </p:nvSpPr>
          <p:spPr>
            <a:xfrm>
              <a:off x="4754989" y="3911413"/>
              <a:ext cx="21351" cy="101259"/>
            </a:xfrm>
            <a:custGeom>
              <a:rect b="b" l="l" r="r" t="t"/>
              <a:pathLst>
                <a:path extrusionOk="0" h="811" w="171">
                  <a:moveTo>
                    <a:pt x="61" y="0"/>
                  </a:moveTo>
                  <a:cubicBezTo>
                    <a:pt x="30" y="0"/>
                    <a:pt x="1" y="40"/>
                    <a:pt x="1" y="71"/>
                  </a:cubicBezTo>
                  <a:lnTo>
                    <a:pt x="41" y="751"/>
                  </a:lnTo>
                  <a:cubicBezTo>
                    <a:pt x="41" y="791"/>
                    <a:pt x="70" y="811"/>
                    <a:pt x="110" y="811"/>
                  </a:cubicBezTo>
                  <a:cubicBezTo>
                    <a:pt x="141" y="811"/>
                    <a:pt x="170" y="780"/>
                    <a:pt x="170" y="740"/>
                  </a:cubicBezTo>
                  <a:lnTo>
                    <a:pt x="141" y="71"/>
                  </a:lnTo>
                  <a:cubicBezTo>
                    <a:pt x="130" y="31"/>
                    <a:pt x="10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3"/>
            <p:cNvSpPr/>
            <p:nvPr/>
          </p:nvSpPr>
          <p:spPr>
            <a:xfrm>
              <a:off x="4678828" y="3917656"/>
              <a:ext cx="21351" cy="98762"/>
            </a:xfrm>
            <a:custGeom>
              <a:rect b="b" l="l" r="r" t="t"/>
              <a:pathLst>
                <a:path extrusionOk="0" h="791" w="171">
                  <a:moveTo>
                    <a:pt x="60" y="1"/>
                  </a:moveTo>
                  <a:cubicBezTo>
                    <a:pt x="31" y="10"/>
                    <a:pt x="0" y="41"/>
                    <a:pt x="11" y="70"/>
                  </a:cubicBezTo>
                  <a:lnTo>
                    <a:pt x="40" y="730"/>
                  </a:lnTo>
                  <a:cubicBezTo>
                    <a:pt x="40" y="770"/>
                    <a:pt x="71" y="790"/>
                    <a:pt x="111" y="790"/>
                  </a:cubicBezTo>
                  <a:cubicBezTo>
                    <a:pt x="151" y="790"/>
                    <a:pt x="171" y="761"/>
                    <a:pt x="171" y="72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3"/>
            <p:cNvSpPr/>
            <p:nvPr/>
          </p:nvSpPr>
          <p:spPr>
            <a:xfrm>
              <a:off x="4641371" y="3922650"/>
              <a:ext cx="21351" cy="96265"/>
            </a:xfrm>
            <a:custGeom>
              <a:rect b="b" l="l" r="r" t="t"/>
              <a:pathLst>
                <a:path extrusionOk="0" h="771" w="171">
                  <a:moveTo>
                    <a:pt x="60" y="1"/>
                  </a:moveTo>
                  <a:cubicBezTo>
                    <a:pt x="31" y="10"/>
                    <a:pt x="0" y="41"/>
                    <a:pt x="0" y="70"/>
                  </a:cubicBezTo>
                  <a:lnTo>
                    <a:pt x="31" y="701"/>
                  </a:lnTo>
                  <a:cubicBezTo>
                    <a:pt x="40" y="741"/>
                    <a:pt x="71" y="770"/>
                    <a:pt x="100" y="770"/>
                  </a:cubicBezTo>
                  <a:lnTo>
                    <a:pt x="111" y="770"/>
                  </a:lnTo>
                  <a:cubicBezTo>
                    <a:pt x="140" y="770"/>
                    <a:pt x="171" y="730"/>
                    <a:pt x="171" y="70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3"/>
            <p:cNvSpPr/>
            <p:nvPr/>
          </p:nvSpPr>
          <p:spPr>
            <a:xfrm>
              <a:off x="4191892" y="3674188"/>
              <a:ext cx="142465" cy="178671"/>
            </a:xfrm>
            <a:custGeom>
              <a:rect b="b" l="l" r="r" t="t"/>
              <a:pathLst>
                <a:path extrusionOk="0" h="1431" w="1141">
                  <a:moveTo>
                    <a:pt x="1031" y="1"/>
                  </a:moveTo>
                  <a:lnTo>
                    <a:pt x="1" y="1351"/>
                  </a:lnTo>
                  <a:lnTo>
                    <a:pt x="111" y="1431"/>
                  </a:lnTo>
                  <a:lnTo>
                    <a:pt x="1141" y="8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3"/>
            <p:cNvSpPr/>
            <p:nvPr/>
          </p:nvSpPr>
          <p:spPr>
            <a:xfrm>
              <a:off x="794955" y="2556858"/>
              <a:ext cx="389688" cy="312269"/>
            </a:xfrm>
            <a:custGeom>
              <a:rect b="b" l="l" r="r" t="t"/>
              <a:pathLst>
                <a:path extrusionOk="0" h="2501" w="3121">
                  <a:moveTo>
                    <a:pt x="961" y="1"/>
                  </a:moveTo>
                  <a:lnTo>
                    <a:pt x="1" y="901"/>
                  </a:lnTo>
                  <a:lnTo>
                    <a:pt x="2721" y="2501"/>
                  </a:lnTo>
                  <a:lnTo>
                    <a:pt x="3121" y="72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3"/>
            <p:cNvSpPr/>
            <p:nvPr/>
          </p:nvSpPr>
          <p:spPr>
            <a:xfrm>
              <a:off x="693822" y="2574338"/>
              <a:ext cx="184918" cy="162440"/>
            </a:xfrm>
            <a:custGeom>
              <a:rect b="b" l="l" r="r" t="t"/>
              <a:pathLst>
                <a:path extrusionOk="0" h="1301" w="1481">
                  <a:moveTo>
                    <a:pt x="1351" y="1"/>
                  </a:moveTo>
                  <a:lnTo>
                    <a:pt x="1" y="850"/>
                  </a:lnTo>
                  <a:cubicBezTo>
                    <a:pt x="411" y="1110"/>
                    <a:pt x="841" y="1241"/>
                    <a:pt x="1311" y="1301"/>
                  </a:cubicBezTo>
                  <a:cubicBezTo>
                    <a:pt x="1471" y="890"/>
                    <a:pt x="1480" y="421"/>
                    <a:pt x="1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3"/>
            <p:cNvSpPr/>
            <p:nvPr/>
          </p:nvSpPr>
          <p:spPr>
            <a:xfrm>
              <a:off x="353092" y="2380812"/>
              <a:ext cx="640532" cy="437376"/>
            </a:xfrm>
            <a:custGeom>
              <a:rect b="b" l="l" r="r" t="t"/>
              <a:pathLst>
                <a:path extrusionOk="0" h="3503" w="5130">
                  <a:moveTo>
                    <a:pt x="3630" y="1"/>
                  </a:moveTo>
                  <a:cubicBezTo>
                    <a:pt x="2370" y="851"/>
                    <a:pt x="1160" y="1760"/>
                    <a:pt x="10" y="2751"/>
                  </a:cubicBezTo>
                  <a:cubicBezTo>
                    <a:pt x="10" y="2951"/>
                    <a:pt x="0" y="3151"/>
                    <a:pt x="10" y="3351"/>
                  </a:cubicBezTo>
                  <a:cubicBezTo>
                    <a:pt x="27" y="3471"/>
                    <a:pt x="67" y="3503"/>
                    <a:pt x="128" y="3503"/>
                  </a:cubicBezTo>
                  <a:cubicBezTo>
                    <a:pt x="138" y="3503"/>
                    <a:pt x="149" y="3502"/>
                    <a:pt x="160" y="3500"/>
                  </a:cubicBezTo>
                  <a:cubicBezTo>
                    <a:pt x="220" y="3491"/>
                    <a:pt x="290" y="3460"/>
                    <a:pt x="380" y="3440"/>
                  </a:cubicBezTo>
                  <a:cubicBezTo>
                    <a:pt x="770" y="3351"/>
                    <a:pt x="1150" y="3240"/>
                    <a:pt x="1530" y="3100"/>
                  </a:cubicBezTo>
                  <a:cubicBezTo>
                    <a:pt x="2310" y="2820"/>
                    <a:pt x="3010" y="2471"/>
                    <a:pt x="3700" y="2011"/>
                  </a:cubicBezTo>
                  <a:cubicBezTo>
                    <a:pt x="3710" y="2011"/>
                    <a:pt x="5129" y="1620"/>
                    <a:pt x="5129" y="1620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3"/>
            <p:cNvSpPr/>
            <p:nvPr/>
          </p:nvSpPr>
          <p:spPr>
            <a:xfrm>
              <a:off x="205762" y="2300904"/>
              <a:ext cx="614311" cy="527024"/>
            </a:xfrm>
            <a:custGeom>
              <a:rect b="b" l="l" r="r" t="t"/>
              <a:pathLst>
                <a:path extrusionOk="0" h="4221" w="4920">
                  <a:moveTo>
                    <a:pt x="4300" y="1"/>
                  </a:moveTo>
                  <a:cubicBezTo>
                    <a:pt x="4290" y="1"/>
                    <a:pt x="4280" y="1"/>
                    <a:pt x="4280" y="11"/>
                  </a:cubicBezTo>
                  <a:cubicBezTo>
                    <a:pt x="4270" y="21"/>
                    <a:pt x="3200" y="971"/>
                    <a:pt x="2150" y="1951"/>
                  </a:cubicBezTo>
                  <a:cubicBezTo>
                    <a:pt x="0" y="3940"/>
                    <a:pt x="30" y="4080"/>
                    <a:pt x="40" y="4140"/>
                  </a:cubicBezTo>
                  <a:cubicBezTo>
                    <a:pt x="50" y="4160"/>
                    <a:pt x="60" y="4180"/>
                    <a:pt x="90" y="4191"/>
                  </a:cubicBezTo>
                  <a:cubicBezTo>
                    <a:pt x="159" y="4212"/>
                    <a:pt x="304" y="4221"/>
                    <a:pt x="471" y="4221"/>
                  </a:cubicBezTo>
                  <a:cubicBezTo>
                    <a:pt x="838" y="4221"/>
                    <a:pt x="1310" y="4181"/>
                    <a:pt x="1310" y="4160"/>
                  </a:cubicBezTo>
                  <a:lnTo>
                    <a:pt x="1310" y="4151"/>
                  </a:lnTo>
                  <a:cubicBezTo>
                    <a:pt x="1300" y="3911"/>
                    <a:pt x="1300" y="3751"/>
                    <a:pt x="1300" y="3500"/>
                  </a:cubicBezTo>
                  <a:cubicBezTo>
                    <a:pt x="2440" y="2531"/>
                    <a:pt x="3650" y="1611"/>
                    <a:pt x="4900" y="771"/>
                  </a:cubicBezTo>
                  <a:cubicBezTo>
                    <a:pt x="4910" y="771"/>
                    <a:pt x="4920" y="751"/>
                    <a:pt x="4920" y="741"/>
                  </a:cubicBezTo>
                  <a:cubicBezTo>
                    <a:pt x="4920" y="731"/>
                    <a:pt x="4920" y="711"/>
                    <a:pt x="4910" y="701"/>
                  </a:cubicBezTo>
                  <a:lnTo>
                    <a:pt x="4350" y="21"/>
                  </a:lnTo>
                  <a:cubicBezTo>
                    <a:pt x="4340" y="11"/>
                    <a:pt x="4330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3"/>
            <p:cNvSpPr/>
            <p:nvPr/>
          </p:nvSpPr>
          <p:spPr>
            <a:xfrm>
              <a:off x="578955" y="2650749"/>
              <a:ext cx="50069" cy="94517"/>
            </a:xfrm>
            <a:custGeom>
              <a:rect b="b" l="l" r="r" t="t"/>
              <a:pathLst>
                <a:path extrusionOk="0" h="757" w="401">
                  <a:moveTo>
                    <a:pt x="78" y="1"/>
                  </a:moveTo>
                  <a:cubicBezTo>
                    <a:pt x="69" y="1"/>
                    <a:pt x="59" y="3"/>
                    <a:pt x="51" y="9"/>
                  </a:cubicBezTo>
                  <a:cubicBezTo>
                    <a:pt x="11" y="18"/>
                    <a:pt x="1" y="58"/>
                    <a:pt x="11" y="89"/>
                  </a:cubicBezTo>
                  <a:lnTo>
                    <a:pt x="271" y="718"/>
                  </a:lnTo>
                  <a:cubicBezTo>
                    <a:pt x="278" y="740"/>
                    <a:pt x="301" y="757"/>
                    <a:pt x="324" y="757"/>
                  </a:cubicBezTo>
                  <a:cubicBezTo>
                    <a:pt x="333" y="757"/>
                    <a:pt x="343" y="754"/>
                    <a:pt x="351" y="749"/>
                  </a:cubicBezTo>
                  <a:lnTo>
                    <a:pt x="361" y="749"/>
                  </a:lnTo>
                  <a:cubicBezTo>
                    <a:pt x="391" y="738"/>
                    <a:pt x="401" y="698"/>
                    <a:pt x="391" y="658"/>
                  </a:cubicBezTo>
                  <a:lnTo>
                    <a:pt x="141" y="38"/>
                  </a:lnTo>
                  <a:cubicBezTo>
                    <a:pt x="126" y="17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3"/>
            <p:cNvSpPr/>
            <p:nvPr/>
          </p:nvSpPr>
          <p:spPr>
            <a:xfrm>
              <a:off x="543995" y="2664982"/>
              <a:ext cx="50069" cy="95266"/>
            </a:xfrm>
            <a:custGeom>
              <a:rect b="b" l="l" r="r" t="t"/>
              <a:pathLst>
                <a:path extrusionOk="0" h="763" w="401">
                  <a:moveTo>
                    <a:pt x="73" y="1"/>
                  </a:moveTo>
                  <a:cubicBezTo>
                    <a:pt x="66" y="1"/>
                    <a:pt x="58" y="2"/>
                    <a:pt x="51" y="4"/>
                  </a:cubicBezTo>
                  <a:cubicBezTo>
                    <a:pt x="11" y="24"/>
                    <a:pt x="1" y="64"/>
                    <a:pt x="11" y="95"/>
                  </a:cubicBezTo>
                  <a:lnTo>
                    <a:pt x="271" y="724"/>
                  </a:lnTo>
                  <a:cubicBezTo>
                    <a:pt x="278" y="746"/>
                    <a:pt x="301" y="763"/>
                    <a:pt x="324" y="763"/>
                  </a:cubicBezTo>
                  <a:cubicBezTo>
                    <a:pt x="333" y="763"/>
                    <a:pt x="343" y="760"/>
                    <a:pt x="351" y="755"/>
                  </a:cubicBezTo>
                  <a:cubicBezTo>
                    <a:pt x="391" y="744"/>
                    <a:pt x="401" y="704"/>
                    <a:pt x="391" y="664"/>
                  </a:cubicBezTo>
                  <a:lnTo>
                    <a:pt x="141" y="44"/>
                  </a:lnTo>
                  <a:cubicBezTo>
                    <a:pt x="125" y="14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3"/>
            <p:cNvSpPr/>
            <p:nvPr/>
          </p:nvSpPr>
          <p:spPr>
            <a:xfrm>
              <a:off x="613914" y="2636391"/>
              <a:ext cx="50069" cy="92644"/>
            </a:xfrm>
            <a:custGeom>
              <a:rect b="b" l="l" r="r" t="t"/>
              <a:pathLst>
                <a:path extrusionOk="0" h="742" w="401">
                  <a:moveTo>
                    <a:pt x="74" y="0"/>
                  </a:moveTo>
                  <a:cubicBezTo>
                    <a:pt x="66" y="0"/>
                    <a:pt x="58" y="1"/>
                    <a:pt x="51" y="4"/>
                  </a:cubicBezTo>
                  <a:cubicBezTo>
                    <a:pt x="11" y="24"/>
                    <a:pt x="1" y="64"/>
                    <a:pt x="11" y="93"/>
                  </a:cubicBezTo>
                  <a:lnTo>
                    <a:pt x="261" y="704"/>
                  </a:lnTo>
                  <a:cubicBezTo>
                    <a:pt x="275" y="725"/>
                    <a:pt x="300" y="741"/>
                    <a:pt x="324" y="741"/>
                  </a:cubicBezTo>
                  <a:cubicBezTo>
                    <a:pt x="333" y="741"/>
                    <a:pt x="343" y="739"/>
                    <a:pt x="351" y="733"/>
                  </a:cubicBezTo>
                  <a:cubicBezTo>
                    <a:pt x="381" y="713"/>
                    <a:pt x="401" y="684"/>
                    <a:pt x="391" y="644"/>
                  </a:cubicBezTo>
                  <a:lnTo>
                    <a:pt x="141" y="44"/>
                  </a:lnTo>
                  <a:cubicBezTo>
                    <a:pt x="125" y="13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3"/>
            <p:cNvSpPr/>
            <p:nvPr/>
          </p:nvSpPr>
          <p:spPr>
            <a:xfrm>
              <a:off x="648874" y="2622032"/>
              <a:ext cx="48945" cy="89523"/>
            </a:xfrm>
            <a:custGeom>
              <a:rect b="b" l="l" r="r" t="t"/>
              <a:pathLst>
                <a:path extrusionOk="0" h="717" w="392">
                  <a:moveTo>
                    <a:pt x="82" y="0"/>
                  </a:moveTo>
                  <a:cubicBezTo>
                    <a:pt x="73" y="0"/>
                    <a:pt x="62" y="3"/>
                    <a:pt x="51" y="8"/>
                  </a:cubicBezTo>
                  <a:cubicBezTo>
                    <a:pt x="21" y="19"/>
                    <a:pt x="1" y="59"/>
                    <a:pt x="11" y="88"/>
                  </a:cubicBezTo>
                  <a:lnTo>
                    <a:pt x="251" y="679"/>
                  </a:lnTo>
                  <a:cubicBezTo>
                    <a:pt x="265" y="700"/>
                    <a:pt x="290" y="716"/>
                    <a:pt x="318" y="716"/>
                  </a:cubicBezTo>
                  <a:cubicBezTo>
                    <a:pt x="329" y="716"/>
                    <a:pt x="340" y="714"/>
                    <a:pt x="351" y="708"/>
                  </a:cubicBezTo>
                  <a:cubicBezTo>
                    <a:pt x="381" y="699"/>
                    <a:pt x="391" y="659"/>
                    <a:pt x="381" y="628"/>
                  </a:cubicBezTo>
                  <a:lnTo>
                    <a:pt x="141" y="39"/>
                  </a:lnTo>
                  <a:cubicBezTo>
                    <a:pt x="126" y="17"/>
                    <a:pt x="107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3"/>
            <p:cNvSpPr/>
            <p:nvPr/>
          </p:nvSpPr>
          <p:spPr>
            <a:xfrm>
              <a:off x="1068388" y="2630522"/>
              <a:ext cx="81284" cy="207388"/>
            </a:xfrm>
            <a:custGeom>
              <a:rect b="b" l="l" r="r" t="t"/>
              <a:pathLst>
                <a:path extrusionOk="0" h="1661" w="651">
                  <a:moveTo>
                    <a:pt x="531" y="0"/>
                  </a:moveTo>
                  <a:lnTo>
                    <a:pt x="0" y="1611"/>
                  </a:lnTo>
                  <a:lnTo>
                    <a:pt x="131" y="1660"/>
                  </a:lnTo>
                  <a:lnTo>
                    <a:pt x="651" y="4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3"/>
            <p:cNvSpPr/>
            <p:nvPr/>
          </p:nvSpPr>
          <p:spPr>
            <a:xfrm>
              <a:off x="2360515" y="1320915"/>
              <a:ext cx="1098768" cy="1198632"/>
            </a:xfrm>
            <a:custGeom>
              <a:rect b="b" l="l" r="r" t="t"/>
              <a:pathLst>
                <a:path extrusionOk="0" h="9600" w="8800">
                  <a:moveTo>
                    <a:pt x="7149" y="1"/>
                  </a:moveTo>
                  <a:lnTo>
                    <a:pt x="6760" y="21"/>
                  </a:lnTo>
                  <a:lnTo>
                    <a:pt x="3240" y="3450"/>
                  </a:lnTo>
                  <a:lnTo>
                    <a:pt x="1" y="7550"/>
                  </a:lnTo>
                  <a:lnTo>
                    <a:pt x="4850" y="9600"/>
                  </a:lnTo>
                  <a:lnTo>
                    <a:pt x="7709" y="5160"/>
                  </a:lnTo>
                  <a:lnTo>
                    <a:pt x="8800" y="1721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3"/>
            <p:cNvSpPr/>
            <p:nvPr/>
          </p:nvSpPr>
          <p:spPr>
            <a:xfrm>
              <a:off x="2738701" y="1323413"/>
              <a:ext cx="480836" cy="459600"/>
            </a:xfrm>
            <a:custGeom>
              <a:rect b="b" l="l" r="r" t="t"/>
              <a:pathLst>
                <a:path extrusionOk="0" h="3681" w="3851">
                  <a:moveTo>
                    <a:pt x="3851" y="1"/>
                  </a:moveTo>
                  <a:lnTo>
                    <a:pt x="2881" y="41"/>
                  </a:lnTo>
                  <a:lnTo>
                    <a:pt x="1" y="3681"/>
                  </a:lnTo>
                  <a:cubicBezTo>
                    <a:pt x="2891" y="3590"/>
                    <a:pt x="3511" y="830"/>
                    <a:pt x="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3"/>
            <p:cNvSpPr/>
            <p:nvPr/>
          </p:nvSpPr>
          <p:spPr>
            <a:xfrm>
              <a:off x="2693754" y="1318169"/>
              <a:ext cx="573232" cy="521030"/>
            </a:xfrm>
            <a:custGeom>
              <a:rect b="b" l="l" r="r" t="t"/>
              <a:pathLst>
                <a:path extrusionOk="0" h="4173" w="4591">
                  <a:moveTo>
                    <a:pt x="4514" y="0"/>
                  </a:moveTo>
                  <a:cubicBezTo>
                    <a:pt x="4487" y="0"/>
                    <a:pt x="4459" y="20"/>
                    <a:pt x="4451" y="52"/>
                  </a:cubicBezTo>
                  <a:lnTo>
                    <a:pt x="4451" y="63"/>
                  </a:lnTo>
                  <a:cubicBezTo>
                    <a:pt x="4251" y="732"/>
                    <a:pt x="3960" y="1743"/>
                    <a:pt x="3301" y="2583"/>
                  </a:cubicBezTo>
                  <a:cubicBezTo>
                    <a:pt x="2546" y="3553"/>
                    <a:pt x="1483" y="4043"/>
                    <a:pt x="152" y="4043"/>
                  </a:cubicBezTo>
                  <a:cubicBezTo>
                    <a:pt x="125" y="4043"/>
                    <a:pt x="98" y="4043"/>
                    <a:pt x="71" y="4042"/>
                  </a:cubicBezTo>
                  <a:cubicBezTo>
                    <a:pt x="66" y="4041"/>
                    <a:pt x="61" y="4040"/>
                    <a:pt x="56" y="4040"/>
                  </a:cubicBezTo>
                  <a:cubicBezTo>
                    <a:pt x="24" y="4040"/>
                    <a:pt x="1" y="4068"/>
                    <a:pt x="1" y="4102"/>
                  </a:cubicBezTo>
                  <a:cubicBezTo>
                    <a:pt x="1" y="4142"/>
                    <a:pt x="31" y="4172"/>
                    <a:pt x="61" y="4172"/>
                  </a:cubicBezTo>
                  <a:lnTo>
                    <a:pt x="161" y="4172"/>
                  </a:lnTo>
                  <a:cubicBezTo>
                    <a:pt x="1531" y="4172"/>
                    <a:pt x="2621" y="3663"/>
                    <a:pt x="3411" y="2663"/>
                  </a:cubicBezTo>
                  <a:cubicBezTo>
                    <a:pt x="4080" y="1803"/>
                    <a:pt x="4380" y="772"/>
                    <a:pt x="4580" y="103"/>
                  </a:cubicBezTo>
                  <a:lnTo>
                    <a:pt x="4580" y="83"/>
                  </a:lnTo>
                  <a:cubicBezTo>
                    <a:pt x="4591" y="52"/>
                    <a:pt x="4571" y="12"/>
                    <a:pt x="4531" y="3"/>
                  </a:cubicBezTo>
                  <a:cubicBezTo>
                    <a:pt x="4525" y="1"/>
                    <a:pt x="4520" y="0"/>
                    <a:pt x="4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3"/>
            <p:cNvSpPr/>
            <p:nvPr/>
          </p:nvSpPr>
          <p:spPr>
            <a:xfrm>
              <a:off x="3288065" y="1357123"/>
              <a:ext cx="173680" cy="307274"/>
            </a:xfrm>
            <a:custGeom>
              <a:rect b="b" l="l" r="r" t="t"/>
              <a:pathLst>
                <a:path extrusionOk="0" h="2461" w="1391">
                  <a:moveTo>
                    <a:pt x="0" y="0"/>
                  </a:moveTo>
                  <a:lnTo>
                    <a:pt x="1040" y="2460"/>
                  </a:lnTo>
                  <a:lnTo>
                    <a:pt x="1391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3"/>
            <p:cNvSpPr/>
            <p:nvPr/>
          </p:nvSpPr>
          <p:spPr>
            <a:xfrm>
              <a:off x="1616502" y="1052102"/>
              <a:ext cx="1603078" cy="473709"/>
            </a:xfrm>
            <a:custGeom>
              <a:rect b="b" l="l" r="r" t="t"/>
              <a:pathLst>
                <a:path extrusionOk="0" h="3794" w="12839">
                  <a:moveTo>
                    <a:pt x="6600" y="1"/>
                  </a:moveTo>
                  <a:cubicBezTo>
                    <a:pt x="6472" y="1"/>
                    <a:pt x="6344" y="15"/>
                    <a:pt x="6220" y="44"/>
                  </a:cubicBezTo>
                  <a:lnTo>
                    <a:pt x="0" y="1734"/>
                  </a:lnTo>
                  <a:lnTo>
                    <a:pt x="140" y="2254"/>
                  </a:lnTo>
                  <a:cubicBezTo>
                    <a:pt x="140" y="2254"/>
                    <a:pt x="4160" y="2123"/>
                    <a:pt x="5480" y="1814"/>
                  </a:cubicBezTo>
                  <a:cubicBezTo>
                    <a:pt x="5769" y="1744"/>
                    <a:pt x="6609" y="1474"/>
                    <a:pt x="6609" y="1474"/>
                  </a:cubicBezTo>
                  <a:lnTo>
                    <a:pt x="11369" y="3794"/>
                  </a:lnTo>
                  <a:lnTo>
                    <a:pt x="12839" y="2174"/>
                  </a:lnTo>
                  <a:lnTo>
                    <a:pt x="7279" y="144"/>
                  </a:lnTo>
                  <a:cubicBezTo>
                    <a:pt x="7061" y="48"/>
                    <a:pt x="6830" y="1"/>
                    <a:pt x="6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3"/>
            <p:cNvSpPr/>
            <p:nvPr/>
          </p:nvSpPr>
          <p:spPr>
            <a:xfrm>
              <a:off x="1386769" y="1268476"/>
              <a:ext cx="298415" cy="224119"/>
            </a:xfrm>
            <a:custGeom>
              <a:rect b="b" l="l" r="r" t="t"/>
              <a:pathLst>
                <a:path extrusionOk="0" h="1795" w="2390">
                  <a:moveTo>
                    <a:pt x="1840" y="1"/>
                  </a:moveTo>
                  <a:cubicBezTo>
                    <a:pt x="1840" y="1"/>
                    <a:pt x="300" y="31"/>
                    <a:pt x="150" y="441"/>
                  </a:cubicBezTo>
                  <a:cubicBezTo>
                    <a:pt x="0" y="861"/>
                    <a:pt x="420" y="1681"/>
                    <a:pt x="600" y="1781"/>
                  </a:cubicBezTo>
                  <a:cubicBezTo>
                    <a:pt x="617" y="1791"/>
                    <a:pt x="640" y="1795"/>
                    <a:pt x="667" y="1795"/>
                  </a:cubicBezTo>
                  <a:cubicBezTo>
                    <a:pt x="826" y="1795"/>
                    <a:pt x="1120" y="1641"/>
                    <a:pt x="1120" y="1641"/>
                  </a:cubicBezTo>
                  <a:cubicBezTo>
                    <a:pt x="1120" y="1641"/>
                    <a:pt x="1276" y="1766"/>
                    <a:pt x="1492" y="1766"/>
                  </a:cubicBezTo>
                  <a:cubicBezTo>
                    <a:pt x="1646" y="1766"/>
                    <a:pt x="1831" y="1702"/>
                    <a:pt x="2010" y="1481"/>
                  </a:cubicBezTo>
                  <a:cubicBezTo>
                    <a:pt x="2350" y="1050"/>
                    <a:pt x="2390" y="301"/>
                    <a:pt x="2390" y="301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Combine Visualization 1</a:t>
            </a:r>
            <a:endParaRPr/>
          </a:p>
        </p:txBody>
      </p:sp>
      <p:sp>
        <p:nvSpPr>
          <p:cNvPr id="897" name="Google Shape;897;p142"/>
          <p:cNvSpPr txBox="1"/>
          <p:nvPr>
            <p:ph idx="1" type="subTitle"/>
          </p:nvPr>
        </p:nvSpPr>
        <p:spPr>
          <a:xfrm>
            <a:off x="720000" y="2154975"/>
            <a:ext cx="12114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 vs Jump</a:t>
            </a:r>
            <a:endParaRPr/>
          </a:p>
        </p:txBody>
      </p:sp>
      <p:pic>
        <p:nvPicPr>
          <p:cNvPr id="898" name="Google Shape;898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0" y="1591475"/>
            <a:ext cx="4955650" cy="3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Combine Visualization 2</a:t>
            </a:r>
            <a:endParaRPr/>
          </a:p>
        </p:txBody>
      </p:sp>
      <p:sp>
        <p:nvSpPr>
          <p:cNvPr id="904" name="Google Shape;904;p143"/>
          <p:cNvSpPr txBox="1"/>
          <p:nvPr>
            <p:ph idx="1" type="subTitle"/>
          </p:nvPr>
        </p:nvSpPr>
        <p:spPr>
          <a:xfrm>
            <a:off x="720000" y="2154975"/>
            <a:ext cx="12114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 vs Jump</a:t>
            </a:r>
            <a:endParaRPr/>
          </a:p>
        </p:txBody>
      </p:sp>
      <p:pic>
        <p:nvPicPr>
          <p:cNvPr id="905" name="Google Shape;905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00" y="1296038"/>
            <a:ext cx="56292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Combine Visualization 3</a:t>
            </a:r>
            <a:endParaRPr/>
          </a:p>
        </p:txBody>
      </p:sp>
      <p:pic>
        <p:nvPicPr>
          <p:cNvPr id="911" name="Google Shape;911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50" y="1247725"/>
            <a:ext cx="67056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5"/>
          <p:cNvSpPr txBox="1"/>
          <p:nvPr>
            <p:ph type="title"/>
          </p:nvPr>
        </p:nvSpPr>
        <p:spPr>
          <a:xfrm>
            <a:off x="6794275" y="1843250"/>
            <a:ext cx="25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1</a:t>
            </a:r>
            <a:endParaRPr/>
          </a:p>
        </p:txBody>
      </p:sp>
      <p:pic>
        <p:nvPicPr>
          <p:cNvPr id="917" name="Google Shape;917;p145"/>
          <p:cNvPicPr preferRelativeResize="0"/>
          <p:nvPr/>
        </p:nvPicPr>
        <p:blipFill rotWithShape="1">
          <a:blip r:embed="rId3">
            <a:alphaModFix/>
          </a:blip>
          <a:srcRect b="0" l="0" r="0" t="17620"/>
          <a:stretch/>
        </p:blipFill>
        <p:spPr>
          <a:xfrm>
            <a:off x="109200" y="86875"/>
            <a:ext cx="6940100" cy="4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23" name="Google Shape;923;p146"/>
          <p:cNvSpPr txBox="1"/>
          <p:nvPr>
            <p:ph idx="1" type="subTitle"/>
          </p:nvPr>
        </p:nvSpPr>
        <p:spPr>
          <a:xfrm>
            <a:off x="722150" y="2154975"/>
            <a:ext cx="7704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Type: Linear Regression + Random Forest Regressor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Target: MAX VERTICAL LEAP (INCHES)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Takes physical measurements of athletes (e.g., weight, wingspan, height).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those values to estimate how high an athlete can jump.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Linear Regression fits a line through the data, assuming a straight-line relationship.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 tries to capture more complex patterns using many decision trees.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47"/>
          <p:cNvSpPr txBox="1"/>
          <p:nvPr>
            <p:ph type="title"/>
          </p:nvPr>
        </p:nvSpPr>
        <p:spPr>
          <a:xfrm>
            <a:off x="6794275" y="1843250"/>
            <a:ext cx="25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2</a:t>
            </a:r>
            <a:endParaRPr/>
          </a:p>
        </p:txBody>
      </p:sp>
      <p:pic>
        <p:nvPicPr>
          <p:cNvPr id="929" name="Google Shape;929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4" y="539504"/>
            <a:ext cx="6794275" cy="401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35" name="Google Shape;935;p148"/>
          <p:cNvSpPr txBox="1"/>
          <p:nvPr>
            <p:ph idx="1" type="subTitle"/>
          </p:nvPr>
        </p:nvSpPr>
        <p:spPr>
          <a:xfrm>
            <a:off x="722150" y="2154975"/>
            <a:ext cx="7704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Type: Random Forest Regressor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Target: LESS_Diff (difference in landing form with shoes vs. barefoot)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Inputs include shoe characteristics (e.g., shoe mass, durometer) and body metrics (BMI, MI).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model tries to predict how much an athlete's landing form changes when wearing shoes.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 combines multiple decision trees to capture patterns between footwear/body and LESS score change.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"learns" which features most impact how footwear alters movement.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Helps identify which athletes are most sensitive to shoe changes.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49"/>
          <p:cNvSpPr txBox="1"/>
          <p:nvPr>
            <p:ph type="title"/>
          </p:nvPr>
        </p:nvSpPr>
        <p:spPr>
          <a:xfrm>
            <a:off x="4572000" y="152400"/>
            <a:ext cx="41490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Injury Risk</a:t>
            </a:r>
            <a:endParaRPr/>
          </a:p>
        </p:txBody>
      </p:sp>
      <p:pic>
        <p:nvPicPr>
          <p:cNvPr id="941" name="Google Shape;941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3850" cy="30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250" y="2140150"/>
            <a:ext cx="5082325" cy="296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Factors</a:t>
            </a:r>
            <a:endParaRPr/>
          </a:p>
        </p:txBody>
      </p:sp>
      <p:graphicFrame>
        <p:nvGraphicFramePr>
          <p:cNvPr id="948" name="Google Shape;948;p150"/>
          <p:cNvGraphicFramePr/>
          <p:nvPr/>
        </p:nvGraphicFramePr>
        <p:xfrm>
          <a:off x="952500" y="180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{73385A89-8DB9-48CD-A6D0-25DF3FD271A1}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FEATURE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Importance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Interpretation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BMI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Highest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Positive correlation with Risk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Shoe Mass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High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Heavy shoes = worse landing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Durometer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Stiff Soles = higher risk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Movement Index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Lower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Low correlation??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1"/>
          <p:cNvSpPr txBox="1"/>
          <p:nvPr>
            <p:ph type="ctrTitle"/>
          </p:nvPr>
        </p:nvSpPr>
        <p:spPr>
          <a:xfrm flipH="1">
            <a:off x="713225" y="1830538"/>
            <a:ext cx="40521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54" name="Google Shape;954;p151"/>
          <p:cNvSpPr txBox="1"/>
          <p:nvPr>
            <p:ph idx="1" type="subTitle"/>
          </p:nvPr>
        </p:nvSpPr>
        <p:spPr>
          <a:xfrm flipH="1">
            <a:off x="713275" y="2823663"/>
            <a:ext cx="40521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955" name="Google Shape;955;p151"/>
          <p:cNvGrpSpPr/>
          <p:nvPr/>
        </p:nvGrpSpPr>
        <p:grpSpPr>
          <a:xfrm>
            <a:off x="4977829" y="415861"/>
            <a:ext cx="3808232" cy="4653882"/>
            <a:chOff x="4977829" y="415861"/>
            <a:chExt cx="3808232" cy="4653882"/>
          </a:xfrm>
        </p:grpSpPr>
        <p:sp>
          <p:nvSpPr>
            <p:cNvPr id="956" name="Google Shape;956;p151"/>
            <p:cNvSpPr/>
            <p:nvPr/>
          </p:nvSpPr>
          <p:spPr>
            <a:xfrm>
              <a:off x="7269045" y="1639043"/>
              <a:ext cx="381614" cy="405856"/>
            </a:xfrm>
            <a:custGeom>
              <a:rect b="b" l="l" r="r" t="t"/>
              <a:pathLst>
                <a:path extrusionOk="0" h="3181" w="2991">
                  <a:moveTo>
                    <a:pt x="1981" y="1"/>
                  </a:moveTo>
                  <a:lnTo>
                    <a:pt x="1" y="861"/>
                  </a:lnTo>
                  <a:lnTo>
                    <a:pt x="1241" y="2980"/>
                  </a:lnTo>
                  <a:lnTo>
                    <a:pt x="2991" y="3180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1"/>
            <p:cNvSpPr/>
            <p:nvPr/>
          </p:nvSpPr>
          <p:spPr>
            <a:xfrm>
              <a:off x="7406840" y="1616077"/>
              <a:ext cx="874102" cy="523619"/>
            </a:xfrm>
            <a:custGeom>
              <a:rect b="b" l="l" r="r" t="t"/>
              <a:pathLst>
                <a:path extrusionOk="0" h="4104" w="6851">
                  <a:moveTo>
                    <a:pt x="6070" y="1"/>
                  </a:moveTo>
                  <a:lnTo>
                    <a:pt x="471" y="2691"/>
                  </a:lnTo>
                  <a:lnTo>
                    <a:pt x="1" y="2900"/>
                  </a:lnTo>
                  <a:lnTo>
                    <a:pt x="541" y="3751"/>
                  </a:lnTo>
                  <a:cubicBezTo>
                    <a:pt x="688" y="3979"/>
                    <a:pt x="935" y="4103"/>
                    <a:pt x="1190" y="4103"/>
                  </a:cubicBezTo>
                  <a:cubicBezTo>
                    <a:pt x="1315" y="4103"/>
                    <a:pt x="1442" y="4073"/>
                    <a:pt x="1560" y="4011"/>
                  </a:cubicBezTo>
                  <a:lnTo>
                    <a:pt x="6850" y="1141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1"/>
            <p:cNvSpPr/>
            <p:nvPr/>
          </p:nvSpPr>
          <p:spPr>
            <a:xfrm>
              <a:off x="7107137" y="1101516"/>
              <a:ext cx="469522" cy="780070"/>
            </a:xfrm>
            <a:custGeom>
              <a:rect b="b" l="l" r="r" t="t"/>
              <a:pathLst>
                <a:path extrusionOk="0" h="6114" w="3680">
                  <a:moveTo>
                    <a:pt x="1247" y="0"/>
                  </a:moveTo>
                  <a:cubicBezTo>
                    <a:pt x="677" y="0"/>
                    <a:pt x="155" y="444"/>
                    <a:pt x="50" y="1094"/>
                  </a:cubicBezTo>
                  <a:lnTo>
                    <a:pt x="40" y="1154"/>
                  </a:lnTo>
                  <a:cubicBezTo>
                    <a:pt x="0" y="1394"/>
                    <a:pt x="20" y="1634"/>
                    <a:pt x="100" y="1864"/>
                  </a:cubicBezTo>
                  <a:lnTo>
                    <a:pt x="1600" y="6113"/>
                  </a:lnTo>
                  <a:lnTo>
                    <a:pt x="3680" y="5004"/>
                  </a:lnTo>
                  <a:lnTo>
                    <a:pt x="2400" y="904"/>
                  </a:lnTo>
                  <a:cubicBezTo>
                    <a:pt x="2280" y="524"/>
                    <a:pt x="2010" y="224"/>
                    <a:pt x="1670" y="84"/>
                  </a:cubicBezTo>
                  <a:cubicBezTo>
                    <a:pt x="1530" y="27"/>
                    <a:pt x="1387" y="0"/>
                    <a:pt x="1247" y="0"/>
                  </a:cubicBezTo>
                  <a:close/>
                </a:path>
              </a:pathLst>
            </a:custGeom>
            <a:solidFill>
              <a:srgbClr val="F0AC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1"/>
            <p:cNvSpPr/>
            <p:nvPr/>
          </p:nvSpPr>
          <p:spPr>
            <a:xfrm>
              <a:off x="8122606" y="1438347"/>
              <a:ext cx="358521" cy="337341"/>
            </a:xfrm>
            <a:custGeom>
              <a:rect b="b" l="l" r="r" t="t"/>
              <a:pathLst>
                <a:path extrusionOk="0" h="2644" w="2810">
                  <a:moveTo>
                    <a:pt x="1608" y="0"/>
                  </a:moveTo>
                  <a:cubicBezTo>
                    <a:pt x="1438" y="0"/>
                    <a:pt x="1271" y="46"/>
                    <a:pt x="1130" y="144"/>
                  </a:cubicBezTo>
                  <a:cubicBezTo>
                    <a:pt x="830" y="354"/>
                    <a:pt x="710" y="724"/>
                    <a:pt x="580" y="1064"/>
                  </a:cubicBezTo>
                  <a:cubicBezTo>
                    <a:pt x="500" y="1254"/>
                    <a:pt x="410" y="1444"/>
                    <a:pt x="280" y="1594"/>
                  </a:cubicBezTo>
                  <a:cubicBezTo>
                    <a:pt x="160" y="1724"/>
                    <a:pt x="0" y="1784"/>
                    <a:pt x="30" y="1974"/>
                  </a:cubicBezTo>
                  <a:cubicBezTo>
                    <a:pt x="80" y="2314"/>
                    <a:pt x="580" y="2584"/>
                    <a:pt x="870" y="2634"/>
                  </a:cubicBezTo>
                  <a:cubicBezTo>
                    <a:pt x="925" y="2640"/>
                    <a:pt x="980" y="2643"/>
                    <a:pt x="1035" y="2643"/>
                  </a:cubicBezTo>
                  <a:cubicBezTo>
                    <a:pt x="1307" y="2643"/>
                    <a:pt x="1572" y="2567"/>
                    <a:pt x="1830" y="2484"/>
                  </a:cubicBezTo>
                  <a:cubicBezTo>
                    <a:pt x="2110" y="2394"/>
                    <a:pt x="2420" y="2294"/>
                    <a:pt x="2600" y="2064"/>
                  </a:cubicBezTo>
                  <a:cubicBezTo>
                    <a:pt x="2770" y="1844"/>
                    <a:pt x="2810" y="1544"/>
                    <a:pt x="2780" y="1274"/>
                  </a:cubicBezTo>
                  <a:cubicBezTo>
                    <a:pt x="2740" y="864"/>
                    <a:pt x="2570" y="464"/>
                    <a:pt x="2250" y="224"/>
                  </a:cubicBezTo>
                  <a:cubicBezTo>
                    <a:pt x="2067" y="81"/>
                    <a:pt x="183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1"/>
            <p:cNvSpPr/>
            <p:nvPr/>
          </p:nvSpPr>
          <p:spPr>
            <a:xfrm>
              <a:off x="7395485" y="1812562"/>
              <a:ext cx="126312" cy="172371"/>
            </a:xfrm>
            <a:custGeom>
              <a:rect b="b" l="l" r="r" t="t"/>
              <a:pathLst>
                <a:path extrusionOk="0" h="1351" w="990">
                  <a:moveTo>
                    <a:pt x="990" y="1"/>
                  </a:moveTo>
                  <a:lnTo>
                    <a:pt x="990" y="1"/>
                  </a:lnTo>
                  <a:cubicBezTo>
                    <a:pt x="650" y="231"/>
                    <a:pt x="280" y="520"/>
                    <a:pt x="0" y="1180"/>
                  </a:cubicBezTo>
                  <a:lnTo>
                    <a:pt x="110" y="1351"/>
                  </a:lnTo>
                  <a:lnTo>
                    <a:pt x="560" y="1151"/>
                  </a:lnTo>
                  <a:lnTo>
                    <a:pt x="670" y="109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1"/>
            <p:cNvSpPr/>
            <p:nvPr/>
          </p:nvSpPr>
          <p:spPr>
            <a:xfrm>
              <a:off x="7409392" y="1951632"/>
              <a:ext cx="71577" cy="102198"/>
            </a:xfrm>
            <a:custGeom>
              <a:rect b="b" l="l" r="r" t="t"/>
              <a:pathLst>
                <a:path extrusionOk="0" h="801" w="561">
                  <a:moveTo>
                    <a:pt x="561" y="1"/>
                  </a:moveTo>
                  <a:lnTo>
                    <a:pt x="451" y="61"/>
                  </a:lnTo>
                  <a:lnTo>
                    <a:pt x="1" y="261"/>
                  </a:lnTo>
                  <a:lnTo>
                    <a:pt x="331" y="801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1"/>
            <p:cNvSpPr/>
            <p:nvPr/>
          </p:nvSpPr>
          <p:spPr>
            <a:xfrm>
              <a:off x="7687532" y="3319242"/>
              <a:ext cx="574144" cy="1547509"/>
            </a:xfrm>
            <a:custGeom>
              <a:rect b="b" l="l" r="r" t="t"/>
              <a:pathLst>
                <a:path extrusionOk="0" h="12129" w="4500">
                  <a:moveTo>
                    <a:pt x="2271" y="1"/>
                  </a:moveTo>
                  <a:lnTo>
                    <a:pt x="0" y="701"/>
                  </a:lnTo>
                  <a:lnTo>
                    <a:pt x="0" y="3790"/>
                  </a:lnTo>
                  <a:cubicBezTo>
                    <a:pt x="0" y="4410"/>
                    <a:pt x="160" y="5020"/>
                    <a:pt x="451" y="5570"/>
                  </a:cubicBezTo>
                  <a:lnTo>
                    <a:pt x="1780" y="8080"/>
                  </a:lnTo>
                  <a:cubicBezTo>
                    <a:pt x="2791" y="10100"/>
                    <a:pt x="2691" y="12129"/>
                    <a:pt x="2691" y="12129"/>
                  </a:cubicBezTo>
                  <a:lnTo>
                    <a:pt x="4500" y="1170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1"/>
            <p:cNvSpPr/>
            <p:nvPr/>
          </p:nvSpPr>
          <p:spPr>
            <a:xfrm>
              <a:off x="7927397" y="4635818"/>
              <a:ext cx="858664" cy="433925"/>
            </a:xfrm>
            <a:custGeom>
              <a:rect b="b" l="l" r="r" t="t"/>
              <a:pathLst>
                <a:path extrusionOk="0" h="3401" w="6730">
                  <a:moveTo>
                    <a:pt x="2743" y="0"/>
                  </a:moveTo>
                  <a:cubicBezTo>
                    <a:pt x="2540" y="0"/>
                    <a:pt x="2368" y="176"/>
                    <a:pt x="2290" y="370"/>
                  </a:cubicBezTo>
                  <a:cubicBezTo>
                    <a:pt x="2210" y="570"/>
                    <a:pt x="2200" y="780"/>
                    <a:pt x="2160" y="990"/>
                  </a:cubicBezTo>
                  <a:cubicBezTo>
                    <a:pt x="2110" y="1200"/>
                    <a:pt x="2010" y="1420"/>
                    <a:pt x="1820" y="1510"/>
                  </a:cubicBezTo>
                  <a:cubicBezTo>
                    <a:pt x="1757" y="1536"/>
                    <a:pt x="1693" y="1548"/>
                    <a:pt x="1629" y="1548"/>
                  </a:cubicBezTo>
                  <a:cubicBezTo>
                    <a:pt x="1398" y="1548"/>
                    <a:pt x="1166" y="1399"/>
                    <a:pt x="971" y="1250"/>
                  </a:cubicBezTo>
                  <a:cubicBezTo>
                    <a:pt x="845" y="1154"/>
                    <a:pt x="637" y="919"/>
                    <a:pt x="470" y="919"/>
                  </a:cubicBezTo>
                  <a:cubicBezTo>
                    <a:pt x="464" y="919"/>
                    <a:pt x="457" y="920"/>
                    <a:pt x="451" y="920"/>
                  </a:cubicBezTo>
                  <a:cubicBezTo>
                    <a:pt x="251" y="950"/>
                    <a:pt x="260" y="1180"/>
                    <a:pt x="271" y="1330"/>
                  </a:cubicBezTo>
                  <a:cubicBezTo>
                    <a:pt x="291" y="1760"/>
                    <a:pt x="271" y="2180"/>
                    <a:pt x="120" y="2590"/>
                  </a:cubicBezTo>
                  <a:cubicBezTo>
                    <a:pt x="71" y="2740"/>
                    <a:pt x="0" y="2910"/>
                    <a:pt x="40" y="3060"/>
                  </a:cubicBezTo>
                  <a:cubicBezTo>
                    <a:pt x="80" y="3210"/>
                    <a:pt x="220" y="3310"/>
                    <a:pt x="360" y="3360"/>
                  </a:cubicBezTo>
                  <a:cubicBezTo>
                    <a:pt x="500" y="3400"/>
                    <a:pt x="660" y="3400"/>
                    <a:pt x="811" y="3400"/>
                  </a:cubicBezTo>
                  <a:cubicBezTo>
                    <a:pt x="1690" y="3390"/>
                    <a:pt x="2580" y="3380"/>
                    <a:pt x="3460" y="3370"/>
                  </a:cubicBezTo>
                  <a:cubicBezTo>
                    <a:pt x="4040" y="3360"/>
                    <a:pt x="4630" y="3350"/>
                    <a:pt x="5180" y="3190"/>
                  </a:cubicBezTo>
                  <a:cubicBezTo>
                    <a:pt x="5740" y="3040"/>
                    <a:pt x="6270" y="2710"/>
                    <a:pt x="6550" y="2200"/>
                  </a:cubicBezTo>
                  <a:cubicBezTo>
                    <a:pt x="6670" y="1980"/>
                    <a:pt x="6730" y="1670"/>
                    <a:pt x="6540" y="1500"/>
                  </a:cubicBezTo>
                  <a:cubicBezTo>
                    <a:pt x="6452" y="1418"/>
                    <a:pt x="6342" y="1390"/>
                    <a:pt x="6222" y="1390"/>
                  </a:cubicBezTo>
                  <a:cubicBezTo>
                    <a:pt x="6082" y="1390"/>
                    <a:pt x="5930" y="1428"/>
                    <a:pt x="5790" y="1460"/>
                  </a:cubicBezTo>
                  <a:cubicBezTo>
                    <a:pt x="5632" y="1495"/>
                    <a:pt x="5470" y="1511"/>
                    <a:pt x="5308" y="1511"/>
                  </a:cubicBezTo>
                  <a:cubicBezTo>
                    <a:pt x="4530" y="1511"/>
                    <a:pt x="3749" y="1126"/>
                    <a:pt x="3310" y="481"/>
                  </a:cubicBezTo>
                  <a:cubicBezTo>
                    <a:pt x="3160" y="270"/>
                    <a:pt x="3010" y="21"/>
                    <a:pt x="2760" y="1"/>
                  </a:cubicBezTo>
                  <a:cubicBezTo>
                    <a:pt x="2754" y="0"/>
                    <a:pt x="2748" y="0"/>
                    <a:pt x="2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1"/>
            <p:cNvSpPr/>
            <p:nvPr/>
          </p:nvSpPr>
          <p:spPr>
            <a:xfrm>
              <a:off x="5218969" y="3642421"/>
              <a:ext cx="1582085" cy="492105"/>
            </a:xfrm>
            <a:custGeom>
              <a:rect b="b" l="l" r="r" t="t"/>
              <a:pathLst>
                <a:path extrusionOk="0" h="3857" w="12400">
                  <a:moveTo>
                    <a:pt x="8887" y="1"/>
                  </a:moveTo>
                  <a:cubicBezTo>
                    <a:pt x="8138" y="1"/>
                    <a:pt x="7401" y="112"/>
                    <a:pt x="6740" y="387"/>
                  </a:cubicBezTo>
                  <a:cubicBezTo>
                    <a:pt x="6730" y="397"/>
                    <a:pt x="4120" y="1477"/>
                    <a:pt x="4120" y="1477"/>
                  </a:cubicBezTo>
                  <a:cubicBezTo>
                    <a:pt x="2873" y="1964"/>
                    <a:pt x="1653" y="2063"/>
                    <a:pt x="869" y="2063"/>
                  </a:cubicBezTo>
                  <a:cubicBezTo>
                    <a:pt x="334" y="2063"/>
                    <a:pt x="1" y="2017"/>
                    <a:pt x="1" y="2017"/>
                  </a:cubicBezTo>
                  <a:lnTo>
                    <a:pt x="1" y="2017"/>
                  </a:lnTo>
                  <a:lnTo>
                    <a:pt x="250" y="3857"/>
                  </a:lnTo>
                  <a:cubicBezTo>
                    <a:pt x="250" y="3857"/>
                    <a:pt x="10549" y="2937"/>
                    <a:pt x="12400" y="2717"/>
                  </a:cubicBezTo>
                  <a:cubicBezTo>
                    <a:pt x="12240" y="1947"/>
                    <a:pt x="11820" y="1187"/>
                    <a:pt x="11629" y="427"/>
                  </a:cubicBezTo>
                  <a:cubicBezTo>
                    <a:pt x="10783" y="177"/>
                    <a:pt x="9826" y="1"/>
                    <a:pt x="8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1"/>
            <p:cNvSpPr/>
            <p:nvPr/>
          </p:nvSpPr>
          <p:spPr>
            <a:xfrm>
              <a:off x="6489613" y="2437613"/>
              <a:ext cx="811584" cy="1561671"/>
            </a:xfrm>
            <a:custGeom>
              <a:rect b="b" l="l" r="r" t="t"/>
              <a:pathLst>
                <a:path extrusionOk="0" h="12240" w="6361">
                  <a:moveTo>
                    <a:pt x="3960" y="1"/>
                  </a:moveTo>
                  <a:cubicBezTo>
                    <a:pt x="1" y="261"/>
                    <a:pt x="1021" y="4521"/>
                    <a:pt x="1021" y="4521"/>
                  </a:cubicBezTo>
                  <a:lnTo>
                    <a:pt x="410" y="9400"/>
                  </a:lnTo>
                  <a:cubicBezTo>
                    <a:pt x="541" y="9600"/>
                    <a:pt x="601" y="9990"/>
                    <a:pt x="721" y="10180"/>
                  </a:cubicBezTo>
                  <a:cubicBezTo>
                    <a:pt x="970" y="10560"/>
                    <a:pt x="1210" y="10940"/>
                    <a:pt x="1481" y="11310"/>
                  </a:cubicBezTo>
                  <a:cubicBezTo>
                    <a:pt x="1710" y="11630"/>
                    <a:pt x="1961" y="11940"/>
                    <a:pt x="2230" y="12240"/>
                  </a:cubicBezTo>
                  <a:cubicBezTo>
                    <a:pt x="2250" y="12230"/>
                    <a:pt x="2270" y="12230"/>
                    <a:pt x="2301" y="12220"/>
                  </a:cubicBezTo>
                  <a:cubicBezTo>
                    <a:pt x="2690" y="12070"/>
                    <a:pt x="3010" y="11760"/>
                    <a:pt x="3160" y="11370"/>
                  </a:cubicBezTo>
                  <a:lnTo>
                    <a:pt x="6360" y="3311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1"/>
            <p:cNvSpPr/>
            <p:nvPr/>
          </p:nvSpPr>
          <p:spPr>
            <a:xfrm>
              <a:off x="4977829" y="3785447"/>
              <a:ext cx="451787" cy="857260"/>
            </a:xfrm>
            <a:custGeom>
              <a:rect b="b" l="l" r="r" t="t"/>
              <a:pathLst>
                <a:path extrusionOk="0" h="6719" w="3541">
                  <a:moveTo>
                    <a:pt x="786" y="0"/>
                  </a:moveTo>
                  <a:cubicBezTo>
                    <a:pt x="765" y="0"/>
                    <a:pt x="743" y="2"/>
                    <a:pt x="721" y="6"/>
                  </a:cubicBezTo>
                  <a:cubicBezTo>
                    <a:pt x="571" y="36"/>
                    <a:pt x="451" y="156"/>
                    <a:pt x="391" y="296"/>
                  </a:cubicBezTo>
                  <a:cubicBezTo>
                    <a:pt x="331" y="436"/>
                    <a:pt x="321" y="586"/>
                    <a:pt x="311" y="736"/>
                  </a:cubicBezTo>
                  <a:cubicBezTo>
                    <a:pt x="241" y="1616"/>
                    <a:pt x="171" y="2496"/>
                    <a:pt x="91" y="3386"/>
                  </a:cubicBezTo>
                  <a:cubicBezTo>
                    <a:pt x="51" y="3955"/>
                    <a:pt x="1" y="4546"/>
                    <a:pt x="111" y="5115"/>
                  </a:cubicBezTo>
                  <a:cubicBezTo>
                    <a:pt x="211" y="5686"/>
                    <a:pt x="491" y="6246"/>
                    <a:pt x="971" y="6566"/>
                  </a:cubicBezTo>
                  <a:cubicBezTo>
                    <a:pt x="1099" y="6651"/>
                    <a:pt x="1262" y="6718"/>
                    <a:pt x="1412" y="6718"/>
                  </a:cubicBezTo>
                  <a:cubicBezTo>
                    <a:pt x="1507" y="6718"/>
                    <a:pt x="1597" y="6691"/>
                    <a:pt x="1671" y="6626"/>
                  </a:cubicBezTo>
                  <a:cubicBezTo>
                    <a:pt x="1861" y="6446"/>
                    <a:pt x="1811" y="6146"/>
                    <a:pt x="1771" y="5886"/>
                  </a:cubicBezTo>
                  <a:cubicBezTo>
                    <a:pt x="1661" y="4946"/>
                    <a:pt x="2160" y="3966"/>
                    <a:pt x="2980" y="3496"/>
                  </a:cubicBezTo>
                  <a:cubicBezTo>
                    <a:pt x="3200" y="3376"/>
                    <a:pt x="3471" y="3246"/>
                    <a:pt x="3511" y="2996"/>
                  </a:cubicBezTo>
                  <a:cubicBezTo>
                    <a:pt x="3540" y="2786"/>
                    <a:pt x="3380" y="2596"/>
                    <a:pt x="3191" y="2496"/>
                  </a:cubicBezTo>
                  <a:cubicBezTo>
                    <a:pt x="3000" y="2396"/>
                    <a:pt x="2780" y="2376"/>
                    <a:pt x="2580" y="2306"/>
                  </a:cubicBezTo>
                  <a:cubicBezTo>
                    <a:pt x="2380" y="2246"/>
                    <a:pt x="2171" y="2116"/>
                    <a:pt x="2100" y="1916"/>
                  </a:cubicBezTo>
                  <a:cubicBezTo>
                    <a:pt x="2001" y="1626"/>
                    <a:pt x="2220" y="1326"/>
                    <a:pt x="2431" y="1106"/>
                  </a:cubicBezTo>
                  <a:cubicBezTo>
                    <a:pt x="2540" y="986"/>
                    <a:pt x="2820" y="786"/>
                    <a:pt x="2811" y="616"/>
                  </a:cubicBezTo>
                  <a:cubicBezTo>
                    <a:pt x="2800" y="406"/>
                    <a:pt x="2571" y="406"/>
                    <a:pt x="2420" y="396"/>
                  </a:cubicBezTo>
                  <a:cubicBezTo>
                    <a:pt x="1991" y="376"/>
                    <a:pt x="1581" y="316"/>
                    <a:pt x="1181" y="126"/>
                  </a:cubicBezTo>
                  <a:cubicBezTo>
                    <a:pt x="1052" y="75"/>
                    <a:pt x="922" y="0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1"/>
            <p:cNvSpPr/>
            <p:nvPr/>
          </p:nvSpPr>
          <p:spPr>
            <a:xfrm>
              <a:off x="6544476" y="2403292"/>
              <a:ext cx="1441739" cy="1138081"/>
            </a:xfrm>
            <a:custGeom>
              <a:rect b="b" l="l" r="r" t="t"/>
              <a:pathLst>
                <a:path extrusionOk="0" h="8920" w="11300">
                  <a:moveTo>
                    <a:pt x="5620" y="0"/>
                  </a:moveTo>
                  <a:lnTo>
                    <a:pt x="1731" y="600"/>
                  </a:lnTo>
                  <a:cubicBezTo>
                    <a:pt x="0" y="4180"/>
                    <a:pt x="4040" y="5240"/>
                    <a:pt x="4040" y="5240"/>
                  </a:cubicBezTo>
                  <a:lnTo>
                    <a:pt x="8839" y="8839"/>
                  </a:lnTo>
                  <a:cubicBezTo>
                    <a:pt x="8879" y="8869"/>
                    <a:pt x="8910" y="8889"/>
                    <a:pt x="8950" y="8919"/>
                  </a:cubicBezTo>
                  <a:cubicBezTo>
                    <a:pt x="9179" y="8740"/>
                    <a:pt x="9410" y="8560"/>
                    <a:pt x="9639" y="8389"/>
                  </a:cubicBezTo>
                  <a:cubicBezTo>
                    <a:pt x="10039" y="8089"/>
                    <a:pt x="10450" y="7800"/>
                    <a:pt x="10850" y="7500"/>
                  </a:cubicBezTo>
                  <a:cubicBezTo>
                    <a:pt x="11010" y="7389"/>
                    <a:pt x="11150" y="7260"/>
                    <a:pt x="11299" y="7149"/>
                  </a:cubicBezTo>
                  <a:cubicBezTo>
                    <a:pt x="11239" y="7000"/>
                    <a:pt x="11159" y="6869"/>
                    <a:pt x="11070" y="6749"/>
                  </a:cubicBezTo>
                  <a:lnTo>
                    <a:pt x="5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1"/>
            <p:cNvSpPr/>
            <p:nvPr/>
          </p:nvSpPr>
          <p:spPr>
            <a:xfrm>
              <a:off x="6710340" y="978267"/>
              <a:ext cx="1001562" cy="1594716"/>
            </a:xfrm>
            <a:custGeom>
              <a:rect b="b" l="l" r="r" t="t"/>
              <a:pathLst>
                <a:path extrusionOk="0" h="12499" w="7850">
                  <a:moveTo>
                    <a:pt x="4160" y="0"/>
                  </a:moveTo>
                  <a:cubicBezTo>
                    <a:pt x="2720" y="120"/>
                    <a:pt x="1440" y="1670"/>
                    <a:pt x="1340" y="5170"/>
                  </a:cubicBezTo>
                  <a:cubicBezTo>
                    <a:pt x="1260" y="7930"/>
                    <a:pt x="1430" y="7679"/>
                    <a:pt x="1251" y="8599"/>
                  </a:cubicBezTo>
                  <a:cubicBezTo>
                    <a:pt x="960" y="10039"/>
                    <a:pt x="0" y="12499"/>
                    <a:pt x="0" y="12499"/>
                  </a:cubicBezTo>
                  <a:lnTo>
                    <a:pt x="4980" y="12069"/>
                  </a:lnTo>
                  <a:cubicBezTo>
                    <a:pt x="5030" y="11209"/>
                    <a:pt x="5010" y="10019"/>
                    <a:pt x="5080" y="8770"/>
                  </a:cubicBezTo>
                  <a:cubicBezTo>
                    <a:pt x="5510" y="6250"/>
                    <a:pt x="6840" y="6710"/>
                    <a:pt x="7230" y="5720"/>
                  </a:cubicBezTo>
                  <a:cubicBezTo>
                    <a:pt x="7850" y="4160"/>
                    <a:pt x="6650" y="3960"/>
                    <a:pt x="5620" y="1210"/>
                  </a:cubicBezTo>
                  <a:cubicBezTo>
                    <a:pt x="4870" y="680"/>
                    <a:pt x="4160" y="0"/>
                    <a:pt x="4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1"/>
            <p:cNvSpPr/>
            <p:nvPr/>
          </p:nvSpPr>
          <p:spPr>
            <a:xfrm>
              <a:off x="6880031" y="1012715"/>
              <a:ext cx="338107" cy="696628"/>
            </a:xfrm>
            <a:custGeom>
              <a:rect b="b" l="l" r="r" t="t"/>
              <a:pathLst>
                <a:path extrusionOk="0" h="5460" w="2650">
                  <a:moveTo>
                    <a:pt x="2050" y="1"/>
                  </a:moveTo>
                  <a:cubicBezTo>
                    <a:pt x="950" y="541"/>
                    <a:pt x="90" y="2100"/>
                    <a:pt x="10" y="4950"/>
                  </a:cubicBezTo>
                  <a:cubicBezTo>
                    <a:pt x="1" y="5140"/>
                    <a:pt x="1" y="5300"/>
                    <a:pt x="1" y="5460"/>
                  </a:cubicBezTo>
                  <a:cubicBezTo>
                    <a:pt x="540" y="5000"/>
                    <a:pt x="1050" y="4510"/>
                    <a:pt x="1460" y="3930"/>
                  </a:cubicBezTo>
                  <a:cubicBezTo>
                    <a:pt x="1880" y="3340"/>
                    <a:pt x="2200" y="2670"/>
                    <a:pt x="2380" y="1970"/>
                  </a:cubicBezTo>
                  <a:cubicBezTo>
                    <a:pt x="2530" y="1350"/>
                    <a:pt x="2650" y="421"/>
                    <a:pt x="2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1"/>
            <p:cNvSpPr/>
            <p:nvPr/>
          </p:nvSpPr>
          <p:spPr>
            <a:xfrm>
              <a:off x="7610852" y="769279"/>
              <a:ext cx="94032" cy="112277"/>
            </a:xfrm>
            <a:custGeom>
              <a:rect b="b" l="l" r="r" t="t"/>
              <a:pathLst>
                <a:path extrusionOk="0" h="880" w="737">
                  <a:moveTo>
                    <a:pt x="352" y="0"/>
                  </a:moveTo>
                  <a:cubicBezTo>
                    <a:pt x="71" y="0"/>
                    <a:pt x="1" y="588"/>
                    <a:pt x="132" y="738"/>
                  </a:cubicBezTo>
                  <a:cubicBezTo>
                    <a:pt x="161" y="789"/>
                    <a:pt x="212" y="829"/>
                    <a:pt x="261" y="849"/>
                  </a:cubicBezTo>
                  <a:cubicBezTo>
                    <a:pt x="361" y="869"/>
                    <a:pt x="372" y="869"/>
                    <a:pt x="461" y="878"/>
                  </a:cubicBezTo>
                  <a:cubicBezTo>
                    <a:pt x="471" y="879"/>
                    <a:pt x="480" y="880"/>
                    <a:pt x="489" y="880"/>
                  </a:cubicBezTo>
                  <a:cubicBezTo>
                    <a:pt x="635" y="880"/>
                    <a:pt x="737" y="730"/>
                    <a:pt x="661" y="598"/>
                  </a:cubicBezTo>
                  <a:cubicBezTo>
                    <a:pt x="592" y="449"/>
                    <a:pt x="532" y="349"/>
                    <a:pt x="432" y="178"/>
                  </a:cubicBezTo>
                  <a:cubicBezTo>
                    <a:pt x="381" y="129"/>
                    <a:pt x="412" y="58"/>
                    <a:pt x="412" y="9"/>
                  </a:cubicBezTo>
                  <a:cubicBezTo>
                    <a:pt x="391" y="3"/>
                    <a:pt x="371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1"/>
            <p:cNvSpPr/>
            <p:nvPr/>
          </p:nvSpPr>
          <p:spPr>
            <a:xfrm>
              <a:off x="7240976" y="846852"/>
              <a:ext cx="312717" cy="336576"/>
            </a:xfrm>
            <a:custGeom>
              <a:rect b="b" l="l" r="r" t="t"/>
              <a:pathLst>
                <a:path extrusionOk="0" h="2638" w="2451">
                  <a:moveTo>
                    <a:pt x="711" y="1"/>
                  </a:moveTo>
                  <a:cubicBezTo>
                    <a:pt x="711" y="1"/>
                    <a:pt x="631" y="650"/>
                    <a:pt x="1" y="1041"/>
                  </a:cubicBezTo>
                  <a:cubicBezTo>
                    <a:pt x="706" y="2312"/>
                    <a:pt x="1042" y="2638"/>
                    <a:pt x="1216" y="2638"/>
                  </a:cubicBezTo>
                  <a:cubicBezTo>
                    <a:pt x="1232" y="2638"/>
                    <a:pt x="1247" y="2635"/>
                    <a:pt x="1261" y="2630"/>
                  </a:cubicBezTo>
                  <a:cubicBezTo>
                    <a:pt x="1351" y="2600"/>
                    <a:pt x="1361" y="2460"/>
                    <a:pt x="1451" y="2270"/>
                  </a:cubicBezTo>
                  <a:cubicBezTo>
                    <a:pt x="1671" y="1801"/>
                    <a:pt x="2101" y="1541"/>
                    <a:pt x="2451" y="1390"/>
                  </a:cubicBezTo>
                  <a:cubicBezTo>
                    <a:pt x="1821" y="1141"/>
                    <a:pt x="1331" y="24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1"/>
            <p:cNvSpPr/>
            <p:nvPr/>
          </p:nvSpPr>
          <p:spPr>
            <a:xfrm>
              <a:off x="7225666" y="515762"/>
              <a:ext cx="450511" cy="531912"/>
            </a:xfrm>
            <a:custGeom>
              <a:rect b="b" l="l" r="r" t="t"/>
              <a:pathLst>
                <a:path extrusionOk="0" h="4169" w="3531">
                  <a:moveTo>
                    <a:pt x="1853" y="0"/>
                  </a:moveTo>
                  <a:cubicBezTo>
                    <a:pt x="1684" y="0"/>
                    <a:pt x="1514" y="25"/>
                    <a:pt x="1351" y="76"/>
                  </a:cubicBezTo>
                  <a:cubicBezTo>
                    <a:pt x="811" y="256"/>
                    <a:pt x="371" y="705"/>
                    <a:pt x="191" y="1245"/>
                  </a:cubicBezTo>
                  <a:cubicBezTo>
                    <a:pt x="1" y="1785"/>
                    <a:pt x="961" y="2296"/>
                    <a:pt x="941" y="2865"/>
                  </a:cubicBezTo>
                  <a:cubicBezTo>
                    <a:pt x="911" y="3436"/>
                    <a:pt x="1031" y="3896"/>
                    <a:pt x="1601" y="4025"/>
                  </a:cubicBezTo>
                  <a:cubicBezTo>
                    <a:pt x="1994" y="4120"/>
                    <a:pt x="2102" y="4169"/>
                    <a:pt x="2321" y="4169"/>
                  </a:cubicBezTo>
                  <a:cubicBezTo>
                    <a:pt x="2425" y="4169"/>
                    <a:pt x="2554" y="4158"/>
                    <a:pt x="2751" y="4136"/>
                  </a:cubicBezTo>
                  <a:cubicBezTo>
                    <a:pt x="2901" y="4116"/>
                    <a:pt x="2991" y="4016"/>
                    <a:pt x="3040" y="3836"/>
                  </a:cubicBezTo>
                  <a:cubicBezTo>
                    <a:pt x="3080" y="3676"/>
                    <a:pt x="3531" y="2016"/>
                    <a:pt x="3460" y="1416"/>
                  </a:cubicBezTo>
                  <a:cubicBezTo>
                    <a:pt x="3431" y="1165"/>
                    <a:pt x="3380" y="696"/>
                    <a:pt x="3260" y="476"/>
                  </a:cubicBezTo>
                  <a:cubicBezTo>
                    <a:pt x="3180" y="334"/>
                    <a:pt x="3062" y="306"/>
                    <a:pt x="2918" y="306"/>
                  </a:cubicBezTo>
                  <a:cubicBezTo>
                    <a:pt x="2887" y="306"/>
                    <a:pt x="2855" y="307"/>
                    <a:pt x="2822" y="309"/>
                  </a:cubicBezTo>
                  <a:lnTo>
                    <a:pt x="2822" y="309"/>
                  </a:lnTo>
                  <a:cubicBezTo>
                    <a:pt x="2544" y="105"/>
                    <a:pt x="2200" y="0"/>
                    <a:pt x="1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1"/>
            <p:cNvSpPr/>
            <p:nvPr/>
          </p:nvSpPr>
          <p:spPr>
            <a:xfrm>
              <a:off x="7637773" y="1534421"/>
              <a:ext cx="12886" cy="39807"/>
            </a:xfrm>
            <a:custGeom>
              <a:rect b="b" l="l" r="r" t="t"/>
              <a:pathLst>
                <a:path extrusionOk="0" h="312" w="101">
                  <a:moveTo>
                    <a:pt x="1" y="1"/>
                  </a:moveTo>
                  <a:lnTo>
                    <a:pt x="1" y="1"/>
                  </a:lnTo>
                  <a:cubicBezTo>
                    <a:pt x="50" y="101"/>
                    <a:pt x="81" y="201"/>
                    <a:pt x="101" y="311"/>
                  </a:cubicBezTo>
                  <a:lnTo>
                    <a:pt x="70" y="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1"/>
            <p:cNvSpPr/>
            <p:nvPr/>
          </p:nvSpPr>
          <p:spPr>
            <a:xfrm>
              <a:off x="7322632" y="1336788"/>
              <a:ext cx="331855" cy="294727"/>
            </a:xfrm>
            <a:custGeom>
              <a:rect b="b" l="l" r="r" t="t"/>
              <a:pathLst>
                <a:path extrusionOk="0" h="2310" w="2601">
                  <a:moveTo>
                    <a:pt x="1" y="0"/>
                  </a:moveTo>
                  <a:lnTo>
                    <a:pt x="731" y="2310"/>
                  </a:lnTo>
                  <a:lnTo>
                    <a:pt x="2600" y="2090"/>
                  </a:lnTo>
                  <a:lnTo>
                    <a:pt x="2600" y="2080"/>
                  </a:lnTo>
                  <a:lnTo>
                    <a:pt x="2571" y="1860"/>
                  </a:lnTo>
                  <a:cubicBezTo>
                    <a:pt x="2551" y="1750"/>
                    <a:pt x="2520" y="1650"/>
                    <a:pt x="2471" y="15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1"/>
            <p:cNvSpPr/>
            <p:nvPr/>
          </p:nvSpPr>
          <p:spPr>
            <a:xfrm>
              <a:off x="7311277" y="1321477"/>
              <a:ext cx="385314" cy="273165"/>
            </a:xfrm>
            <a:custGeom>
              <a:rect b="b" l="l" r="r" t="t"/>
              <a:pathLst>
                <a:path extrusionOk="0" h="2141" w="3020">
                  <a:moveTo>
                    <a:pt x="0" y="0"/>
                  </a:moveTo>
                  <a:lnTo>
                    <a:pt x="970" y="2140"/>
                  </a:lnTo>
                  <a:lnTo>
                    <a:pt x="3020" y="2010"/>
                  </a:lnTo>
                  <a:lnTo>
                    <a:pt x="197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1"/>
            <p:cNvSpPr/>
            <p:nvPr/>
          </p:nvSpPr>
          <p:spPr>
            <a:xfrm>
              <a:off x="6364578" y="1491041"/>
              <a:ext cx="321648" cy="893240"/>
            </a:xfrm>
            <a:custGeom>
              <a:rect b="b" l="l" r="r" t="t"/>
              <a:pathLst>
                <a:path extrusionOk="0" h="7001" w="2521">
                  <a:moveTo>
                    <a:pt x="1621" y="1"/>
                  </a:moveTo>
                  <a:lnTo>
                    <a:pt x="641" y="201"/>
                  </a:lnTo>
                  <a:cubicBezTo>
                    <a:pt x="241" y="311"/>
                    <a:pt x="1" y="691"/>
                    <a:pt x="81" y="1091"/>
                  </a:cubicBezTo>
                  <a:lnTo>
                    <a:pt x="1210" y="7000"/>
                  </a:lnTo>
                  <a:lnTo>
                    <a:pt x="2521" y="6610"/>
                  </a:lnTo>
                  <a:lnTo>
                    <a:pt x="1670" y="461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1"/>
            <p:cNvSpPr/>
            <p:nvPr/>
          </p:nvSpPr>
          <p:spPr>
            <a:xfrm>
              <a:off x="6501096" y="2258225"/>
              <a:ext cx="326752" cy="367707"/>
            </a:xfrm>
            <a:custGeom>
              <a:rect b="b" l="l" r="r" t="t"/>
              <a:pathLst>
                <a:path extrusionOk="0" h="2882" w="2561">
                  <a:moveTo>
                    <a:pt x="959" y="1"/>
                  </a:moveTo>
                  <a:cubicBezTo>
                    <a:pt x="635" y="1"/>
                    <a:pt x="271" y="356"/>
                    <a:pt x="151" y="607"/>
                  </a:cubicBezTo>
                  <a:cubicBezTo>
                    <a:pt x="11" y="907"/>
                    <a:pt x="0" y="1247"/>
                    <a:pt x="0" y="1567"/>
                  </a:cubicBezTo>
                  <a:cubicBezTo>
                    <a:pt x="0" y="1867"/>
                    <a:pt x="0" y="2177"/>
                    <a:pt x="171" y="2427"/>
                  </a:cubicBezTo>
                  <a:cubicBezTo>
                    <a:pt x="320" y="2657"/>
                    <a:pt x="600" y="2787"/>
                    <a:pt x="871" y="2837"/>
                  </a:cubicBezTo>
                  <a:cubicBezTo>
                    <a:pt x="996" y="2866"/>
                    <a:pt x="1127" y="2881"/>
                    <a:pt x="1257" y="2881"/>
                  </a:cubicBezTo>
                  <a:cubicBezTo>
                    <a:pt x="1532" y="2881"/>
                    <a:pt x="1807" y="2813"/>
                    <a:pt x="2031" y="2657"/>
                  </a:cubicBezTo>
                  <a:cubicBezTo>
                    <a:pt x="2360" y="2427"/>
                    <a:pt x="2560" y="1997"/>
                    <a:pt x="2440" y="1607"/>
                  </a:cubicBezTo>
                  <a:cubicBezTo>
                    <a:pt x="2340" y="1257"/>
                    <a:pt x="2020" y="1037"/>
                    <a:pt x="1731" y="807"/>
                  </a:cubicBezTo>
                  <a:cubicBezTo>
                    <a:pt x="1580" y="677"/>
                    <a:pt x="1420" y="537"/>
                    <a:pt x="1320" y="357"/>
                  </a:cubicBezTo>
                  <a:cubicBezTo>
                    <a:pt x="1231" y="207"/>
                    <a:pt x="1220" y="38"/>
                    <a:pt x="1031" y="7"/>
                  </a:cubicBezTo>
                  <a:cubicBezTo>
                    <a:pt x="1007" y="3"/>
                    <a:pt x="983" y="1"/>
                    <a:pt x="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1"/>
            <p:cNvSpPr/>
            <p:nvPr/>
          </p:nvSpPr>
          <p:spPr>
            <a:xfrm>
              <a:off x="6404130" y="1041678"/>
              <a:ext cx="900257" cy="614206"/>
            </a:xfrm>
            <a:custGeom>
              <a:rect b="b" l="l" r="r" t="t"/>
              <a:pathLst>
                <a:path extrusionOk="0" h="4814" w="7056">
                  <a:moveTo>
                    <a:pt x="5678" y="0"/>
                  </a:moveTo>
                  <a:cubicBezTo>
                    <a:pt x="5649" y="0"/>
                    <a:pt x="5620" y="1"/>
                    <a:pt x="5590" y="3"/>
                  </a:cubicBezTo>
                  <a:lnTo>
                    <a:pt x="5540" y="14"/>
                  </a:lnTo>
                  <a:cubicBezTo>
                    <a:pt x="5290" y="23"/>
                    <a:pt x="5060" y="103"/>
                    <a:pt x="4850" y="234"/>
                  </a:cubicBezTo>
                  <a:lnTo>
                    <a:pt x="1" y="3833"/>
                  </a:lnTo>
                  <a:lnTo>
                    <a:pt x="1260" y="4813"/>
                  </a:lnTo>
                  <a:lnTo>
                    <a:pt x="6300" y="2253"/>
                  </a:lnTo>
                  <a:cubicBezTo>
                    <a:pt x="6650" y="2053"/>
                    <a:pt x="6880" y="1733"/>
                    <a:pt x="6940" y="1363"/>
                  </a:cubicBezTo>
                  <a:cubicBezTo>
                    <a:pt x="7055" y="630"/>
                    <a:pt x="6456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1"/>
            <p:cNvSpPr/>
            <p:nvPr/>
          </p:nvSpPr>
          <p:spPr>
            <a:xfrm>
              <a:off x="7138906" y="415861"/>
              <a:ext cx="539823" cy="506395"/>
            </a:xfrm>
            <a:custGeom>
              <a:rect b="b" l="l" r="r" t="t"/>
              <a:pathLst>
                <a:path extrusionOk="0" h="3969" w="4231">
                  <a:moveTo>
                    <a:pt x="2361" y="1"/>
                  </a:moveTo>
                  <a:cubicBezTo>
                    <a:pt x="1887" y="1"/>
                    <a:pt x="1406" y="119"/>
                    <a:pt x="1011" y="339"/>
                  </a:cubicBezTo>
                  <a:cubicBezTo>
                    <a:pt x="351" y="709"/>
                    <a:pt x="51" y="1409"/>
                    <a:pt x="31" y="2148"/>
                  </a:cubicBezTo>
                  <a:cubicBezTo>
                    <a:pt x="1" y="3119"/>
                    <a:pt x="421" y="3619"/>
                    <a:pt x="931" y="3879"/>
                  </a:cubicBezTo>
                  <a:cubicBezTo>
                    <a:pt x="1007" y="3913"/>
                    <a:pt x="1087" y="3968"/>
                    <a:pt x="1172" y="3968"/>
                  </a:cubicBezTo>
                  <a:cubicBezTo>
                    <a:pt x="1337" y="3968"/>
                    <a:pt x="1521" y="3765"/>
                    <a:pt x="1731" y="2819"/>
                  </a:cubicBezTo>
                  <a:cubicBezTo>
                    <a:pt x="2221" y="2339"/>
                    <a:pt x="4231" y="1899"/>
                    <a:pt x="4171" y="1009"/>
                  </a:cubicBezTo>
                  <a:cubicBezTo>
                    <a:pt x="4151" y="649"/>
                    <a:pt x="3680" y="359"/>
                    <a:pt x="3401" y="219"/>
                  </a:cubicBezTo>
                  <a:cubicBezTo>
                    <a:pt x="3087" y="71"/>
                    <a:pt x="2726" y="1"/>
                    <a:pt x="2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1"/>
            <p:cNvSpPr/>
            <p:nvPr/>
          </p:nvSpPr>
          <p:spPr>
            <a:xfrm>
              <a:off x="6666960" y="511297"/>
              <a:ext cx="456763" cy="583713"/>
            </a:xfrm>
            <a:custGeom>
              <a:rect b="b" l="l" r="r" t="t"/>
              <a:pathLst>
                <a:path extrusionOk="0" h="4575" w="3580">
                  <a:moveTo>
                    <a:pt x="2564" y="0"/>
                  </a:moveTo>
                  <a:cubicBezTo>
                    <a:pt x="2553" y="0"/>
                    <a:pt x="2542" y="0"/>
                    <a:pt x="2530" y="1"/>
                  </a:cubicBezTo>
                  <a:cubicBezTo>
                    <a:pt x="2030" y="31"/>
                    <a:pt x="1511" y="311"/>
                    <a:pt x="1420" y="820"/>
                  </a:cubicBezTo>
                  <a:cubicBezTo>
                    <a:pt x="1371" y="1100"/>
                    <a:pt x="1520" y="1331"/>
                    <a:pt x="1400" y="1580"/>
                  </a:cubicBezTo>
                  <a:cubicBezTo>
                    <a:pt x="1260" y="1900"/>
                    <a:pt x="991" y="1780"/>
                    <a:pt x="851" y="2100"/>
                  </a:cubicBezTo>
                  <a:cubicBezTo>
                    <a:pt x="731" y="2360"/>
                    <a:pt x="971" y="2600"/>
                    <a:pt x="800" y="2880"/>
                  </a:cubicBezTo>
                  <a:cubicBezTo>
                    <a:pt x="720" y="3011"/>
                    <a:pt x="591" y="3100"/>
                    <a:pt x="460" y="3191"/>
                  </a:cubicBezTo>
                  <a:cubicBezTo>
                    <a:pt x="320" y="3291"/>
                    <a:pt x="180" y="3391"/>
                    <a:pt x="111" y="3540"/>
                  </a:cubicBezTo>
                  <a:cubicBezTo>
                    <a:pt x="0" y="3740"/>
                    <a:pt x="51" y="4000"/>
                    <a:pt x="180" y="4180"/>
                  </a:cubicBezTo>
                  <a:cubicBezTo>
                    <a:pt x="320" y="4360"/>
                    <a:pt x="531" y="4480"/>
                    <a:pt x="751" y="4530"/>
                  </a:cubicBezTo>
                  <a:cubicBezTo>
                    <a:pt x="864" y="4560"/>
                    <a:pt x="981" y="4574"/>
                    <a:pt x="1098" y="4574"/>
                  </a:cubicBezTo>
                  <a:cubicBezTo>
                    <a:pt x="1416" y="4574"/>
                    <a:pt x="1735" y="4470"/>
                    <a:pt x="1990" y="4280"/>
                  </a:cubicBezTo>
                  <a:cubicBezTo>
                    <a:pt x="2220" y="4111"/>
                    <a:pt x="2390" y="3860"/>
                    <a:pt x="2490" y="3591"/>
                  </a:cubicBezTo>
                  <a:cubicBezTo>
                    <a:pt x="2530" y="3460"/>
                    <a:pt x="2570" y="3320"/>
                    <a:pt x="2550" y="3180"/>
                  </a:cubicBezTo>
                  <a:cubicBezTo>
                    <a:pt x="2530" y="3060"/>
                    <a:pt x="2480" y="2971"/>
                    <a:pt x="2540" y="2851"/>
                  </a:cubicBezTo>
                  <a:cubicBezTo>
                    <a:pt x="2680" y="2531"/>
                    <a:pt x="2950" y="2651"/>
                    <a:pt x="3090" y="2331"/>
                  </a:cubicBezTo>
                  <a:cubicBezTo>
                    <a:pt x="3200" y="2100"/>
                    <a:pt x="2980" y="1851"/>
                    <a:pt x="3080" y="1631"/>
                  </a:cubicBezTo>
                  <a:cubicBezTo>
                    <a:pt x="3180" y="1400"/>
                    <a:pt x="3440" y="1311"/>
                    <a:pt x="3510" y="1060"/>
                  </a:cubicBezTo>
                  <a:cubicBezTo>
                    <a:pt x="3580" y="811"/>
                    <a:pt x="3510" y="531"/>
                    <a:pt x="3350" y="341"/>
                  </a:cubicBezTo>
                  <a:cubicBezTo>
                    <a:pt x="3158" y="119"/>
                    <a:pt x="2854" y="0"/>
                    <a:pt x="2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1"/>
            <p:cNvSpPr/>
            <p:nvPr/>
          </p:nvSpPr>
          <p:spPr>
            <a:xfrm>
              <a:off x="7067457" y="545745"/>
              <a:ext cx="109853" cy="149405"/>
            </a:xfrm>
            <a:custGeom>
              <a:rect b="b" l="l" r="r" t="t"/>
              <a:pathLst>
                <a:path extrusionOk="0" h="1171" w="861">
                  <a:moveTo>
                    <a:pt x="431" y="1"/>
                  </a:moveTo>
                  <a:cubicBezTo>
                    <a:pt x="191" y="1"/>
                    <a:pt x="1" y="261"/>
                    <a:pt x="1" y="581"/>
                  </a:cubicBezTo>
                  <a:cubicBezTo>
                    <a:pt x="1" y="910"/>
                    <a:pt x="191" y="1170"/>
                    <a:pt x="431" y="1170"/>
                  </a:cubicBezTo>
                  <a:cubicBezTo>
                    <a:pt x="671" y="1170"/>
                    <a:pt x="861" y="910"/>
                    <a:pt x="861" y="581"/>
                  </a:cubicBezTo>
                  <a:cubicBezTo>
                    <a:pt x="861" y="261"/>
                    <a:pt x="671" y="1"/>
                    <a:pt x="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1"/>
            <p:cNvSpPr/>
            <p:nvPr/>
          </p:nvSpPr>
          <p:spPr>
            <a:xfrm>
              <a:off x="7324036" y="720540"/>
              <a:ext cx="85484" cy="95818"/>
            </a:xfrm>
            <a:custGeom>
              <a:rect b="b" l="l" r="r" t="t"/>
              <a:pathLst>
                <a:path extrusionOk="0" h="751" w="670">
                  <a:moveTo>
                    <a:pt x="340" y="0"/>
                  </a:moveTo>
                  <a:cubicBezTo>
                    <a:pt x="150" y="0"/>
                    <a:pt x="0" y="171"/>
                    <a:pt x="0" y="371"/>
                  </a:cubicBezTo>
                  <a:cubicBezTo>
                    <a:pt x="0" y="580"/>
                    <a:pt x="150" y="751"/>
                    <a:pt x="340" y="751"/>
                  </a:cubicBezTo>
                  <a:cubicBezTo>
                    <a:pt x="520" y="751"/>
                    <a:pt x="670" y="580"/>
                    <a:pt x="670" y="371"/>
                  </a:cubicBezTo>
                  <a:cubicBezTo>
                    <a:pt x="670" y="171"/>
                    <a:pt x="520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1"/>
            <p:cNvSpPr/>
            <p:nvPr/>
          </p:nvSpPr>
          <p:spPr>
            <a:xfrm>
              <a:off x="6707788" y="1213283"/>
              <a:ext cx="274441" cy="312079"/>
            </a:xfrm>
            <a:custGeom>
              <a:rect b="b" l="l" r="r" t="t"/>
              <a:pathLst>
                <a:path extrusionOk="0" h="2446" w="2151">
                  <a:moveTo>
                    <a:pt x="805" y="1"/>
                  </a:moveTo>
                  <a:cubicBezTo>
                    <a:pt x="800" y="1"/>
                    <a:pt x="795" y="3"/>
                    <a:pt x="791" y="8"/>
                  </a:cubicBezTo>
                  <a:lnTo>
                    <a:pt x="11" y="568"/>
                  </a:lnTo>
                  <a:cubicBezTo>
                    <a:pt x="0" y="568"/>
                    <a:pt x="0" y="588"/>
                    <a:pt x="11" y="588"/>
                  </a:cubicBezTo>
                  <a:lnTo>
                    <a:pt x="1331" y="2438"/>
                  </a:lnTo>
                  <a:cubicBezTo>
                    <a:pt x="1335" y="2443"/>
                    <a:pt x="1340" y="2446"/>
                    <a:pt x="1345" y="2446"/>
                  </a:cubicBezTo>
                  <a:cubicBezTo>
                    <a:pt x="1350" y="2446"/>
                    <a:pt x="1355" y="2443"/>
                    <a:pt x="1360" y="2438"/>
                  </a:cubicBezTo>
                  <a:lnTo>
                    <a:pt x="2140" y="1878"/>
                  </a:lnTo>
                  <a:cubicBezTo>
                    <a:pt x="2140" y="1878"/>
                    <a:pt x="2150" y="1858"/>
                    <a:pt x="2140" y="1858"/>
                  </a:cubicBezTo>
                  <a:lnTo>
                    <a:pt x="820" y="8"/>
                  </a:lnTo>
                  <a:cubicBezTo>
                    <a:pt x="815" y="3"/>
                    <a:pt x="810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4" name="Google Shape;984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0" y="3537425"/>
            <a:ext cx="4547950" cy="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Project Goals</a:t>
            </a:r>
            <a:endParaRPr sz="3800"/>
          </a:p>
        </p:txBody>
      </p:sp>
      <p:sp>
        <p:nvSpPr>
          <p:cNvPr id="821" name="Google Shape;821;p134"/>
          <p:cNvSpPr txBox="1"/>
          <p:nvPr>
            <p:ph idx="1" type="body"/>
          </p:nvPr>
        </p:nvSpPr>
        <p:spPr>
          <a:xfrm>
            <a:off x="720000" y="1854725"/>
            <a:ext cx="79596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Analyze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Physical traits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Jump style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Footwear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Vertical by sport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 correlations using regression models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90" name="Google Shape;990;p152"/>
          <p:cNvSpPr txBox="1"/>
          <p:nvPr>
            <p:ph idx="1" type="subTitle"/>
          </p:nvPr>
        </p:nvSpPr>
        <p:spPr>
          <a:xfrm>
            <a:off x="745900" y="1644550"/>
            <a:ext cx="4301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https://github.com/josedv82/public_sport_science_datasets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https://data.mendeley.com/datasets/z727frmfdw/1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https://ijspt.scholasticahq.com/article/81107-effect-of-footwear-versus-barefoot-on-double-leg-jump-landing-and-jump-height-measures-a-randomized-cross-over-study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1" name="Google Shape;991;p152"/>
          <p:cNvSpPr/>
          <p:nvPr/>
        </p:nvSpPr>
        <p:spPr>
          <a:xfrm flipH="1">
            <a:off x="-393275" y="-725956"/>
            <a:ext cx="2925575" cy="1671050"/>
          </a:xfrm>
          <a:custGeom>
            <a:rect b="b" l="l" r="r" t="t"/>
            <a:pathLst>
              <a:path extrusionOk="0" h="66842" w="117023">
                <a:moveTo>
                  <a:pt x="0" y="5936"/>
                </a:moveTo>
                <a:cubicBezTo>
                  <a:pt x="3164" y="5648"/>
                  <a:pt x="6904" y="-5916"/>
                  <a:pt x="18986" y="4210"/>
                </a:cubicBezTo>
                <a:cubicBezTo>
                  <a:pt x="31068" y="14336"/>
                  <a:pt x="56153" y="64275"/>
                  <a:pt x="72492" y="66691"/>
                </a:cubicBezTo>
                <a:cubicBezTo>
                  <a:pt x="88832" y="69107"/>
                  <a:pt x="109601" y="26705"/>
                  <a:pt x="117023" y="187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992" name="Google Shape;992;p152"/>
          <p:cNvSpPr/>
          <p:nvPr/>
        </p:nvSpPr>
        <p:spPr>
          <a:xfrm flipH="1">
            <a:off x="6264200" y="-235665"/>
            <a:ext cx="2951475" cy="1348375"/>
          </a:xfrm>
          <a:custGeom>
            <a:rect b="b" l="l" r="r" t="t"/>
            <a:pathLst>
              <a:path extrusionOk="0" h="53935" w="118059">
                <a:moveTo>
                  <a:pt x="0" y="20229"/>
                </a:moveTo>
                <a:cubicBezTo>
                  <a:pt x="4833" y="25810"/>
                  <a:pt x="19619" y="56533"/>
                  <a:pt x="28997" y="53714"/>
                </a:cubicBezTo>
                <a:cubicBezTo>
                  <a:pt x="38375" y="50895"/>
                  <a:pt x="41424" y="11426"/>
                  <a:pt x="56268" y="3314"/>
                </a:cubicBezTo>
                <a:cubicBezTo>
                  <a:pt x="71112" y="-4798"/>
                  <a:pt x="107761" y="4752"/>
                  <a:pt x="118059" y="504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993" name="Google Shape;993;p152"/>
          <p:cNvGrpSpPr/>
          <p:nvPr/>
        </p:nvGrpSpPr>
        <p:grpSpPr>
          <a:xfrm flipH="1" rot="5017158">
            <a:off x="8218080" y="707136"/>
            <a:ext cx="592950" cy="592540"/>
            <a:chOff x="5409025" y="1723225"/>
            <a:chExt cx="361475" cy="361225"/>
          </a:xfrm>
        </p:grpSpPr>
        <p:sp>
          <p:nvSpPr>
            <p:cNvPr id="994" name="Google Shape;994;p152"/>
            <p:cNvSpPr/>
            <p:nvPr/>
          </p:nvSpPr>
          <p:spPr>
            <a:xfrm>
              <a:off x="5409025" y="1723225"/>
              <a:ext cx="361475" cy="361225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2"/>
            <p:cNvSpPr/>
            <p:nvPr/>
          </p:nvSpPr>
          <p:spPr>
            <a:xfrm>
              <a:off x="5412525" y="1723225"/>
              <a:ext cx="356725" cy="360725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2"/>
            <p:cNvSpPr/>
            <p:nvPr/>
          </p:nvSpPr>
          <p:spPr>
            <a:xfrm>
              <a:off x="5409025" y="1852450"/>
              <a:ext cx="287975" cy="197000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2"/>
            <p:cNvSpPr/>
            <p:nvPr/>
          </p:nvSpPr>
          <p:spPr>
            <a:xfrm>
              <a:off x="5409025" y="1777950"/>
              <a:ext cx="287750" cy="306500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2"/>
            <p:cNvSpPr/>
            <p:nvPr/>
          </p:nvSpPr>
          <p:spPr>
            <a:xfrm>
              <a:off x="5412525" y="1825450"/>
              <a:ext cx="303250" cy="258500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152"/>
          <p:cNvGrpSpPr/>
          <p:nvPr/>
        </p:nvGrpSpPr>
        <p:grpSpPr>
          <a:xfrm flipH="1">
            <a:off x="309385" y="405852"/>
            <a:ext cx="834284" cy="833671"/>
            <a:chOff x="5409025" y="1723225"/>
            <a:chExt cx="361475" cy="361225"/>
          </a:xfrm>
        </p:grpSpPr>
        <p:sp>
          <p:nvSpPr>
            <p:cNvPr id="1000" name="Google Shape;1000;p152"/>
            <p:cNvSpPr/>
            <p:nvPr/>
          </p:nvSpPr>
          <p:spPr>
            <a:xfrm>
              <a:off x="5409025" y="1723225"/>
              <a:ext cx="361475" cy="361225"/>
            </a:xfrm>
            <a:custGeom>
              <a:rect b="b" l="l" r="r" t="t"/>
              <a:pathLst>
                <a:path extrusionOk="0" h="14449" w="14459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2"/>
            <p:cNvSpPr/>
            <p:nvPr/>
          </p:nvSpPr>
          <p:spPr>
            <a:xfrm>
              <a:off x="5412525" y="1723225"/>
              <a:ext cx="356725" cy="360725"/>
            </a:xfrm>
            <a:custGeom>
              <a:rect b="b" l="l" r="r" t="t"/>
              <a:pathLst>
                <a:path extrusionOk="0" h="14429" w="14269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2"/>
            <p:cNvSpPr/>
            <p:nvPr/>
          </p:nvSpPr>
          <p:spPr>
            <a:xfrm>
              <a:off x="5409025" y="1852450"/>
              <a:ext cx="287975" cy="197000"/>
            </a:xfrm>
            <a:custGeom>
              <a:rect b="b" l="l" r="r" t="t"/>
              <a:pathLst>
                <a:path extrusionOk="0" h="7880" w="11519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2"/>
            <p:cNvSpPr/>
            <p:nvPr/>
          </p:nvSpPr>
          <p:spPr>
            <a:xfrm>
              <a:off x="5409025" y="1777950"/>
              <a:ext cx="287750" cy="306500"/>
            </a:xfrm>
            <a:custGeom>
              <a:rect b="b" l="l" r="r" t="t"/>
              <a:pathLst>
                <a:path extrusionOk="0" h="12260" w="1151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2"/>
            <p:cNvSpPr/>
            <p:nvPr/>
          </p:nvSpPr>
          <p:spPr>
            <a:xfrm>
              <a:off x="5412525" y="1825450"/>
              <a:ext cx="303250" cy="258500"/>
            </a:xfrm>
            <a:custGeom>
              <a:rect b="b" l="l" r="r" t="t"/>
              <a:pathLst>
                <a:path extrusionOk="0" h="10340" w="1213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152"/>
          <p:cNvGrpSpPr/>
          <p:nvPr/>
        </p:nvGrpSpPr>
        <p:grpSpPr>
          <a:xfrm>
            <a:off x="5221810" y="1563418"/>
            <a:ext cx="3676833" cy="3400088"/>
            <a:chOff x="5221810" y="1563418"/>
            <a:chExt cx="3676833" cy="3400088"/>
          </a:xfrm>
        </p:grpSpPr>
        <p:sp>
          <p:nvSpPr>
            <p:cNvPr id="1006" name="Google Shape;1006;p152"/>
            <p:cNvSpPr/>
            <p:nvPr/>
          </p:nvSpPr>
          <p:spPr>
            <a:xfrm>
              <a:off x="6648071" y="3303823"/>
              <a:ext cx="677145" cy="864206"/>
            </a:xfrm>
            <a:custGeom>
              <a:rect b="b" l="l" r="r" t="t"/>
              <a:pathLst>
                <a:path extrusionOk="0" h="6702" w="5250">
                  <a:moveTo>
                    <a:pt x="3494" y="0"/>
                  </a:moveTo>
                  <a:cubicBezTo>
                    <a:pt x="3384" y="0"/>
                    <a:pt x="3284" y="52"/>
                    <a:pt x="3201" y="172"/>
                  </a:cubicBezTo>
                  <a:cubicBezTo>
                    <a:pt x="2638" y="982"/>
                    <a:pt x="1839" y="2392"/>
                    <a:pt x="709" y="2392"/>
                  </a:cubicBezTo>
                  <a:cubicBezTo>
                    <a:pt x="654" y="2392"/>
                    <a:pt x="598" y="2389"/>
                    <a:pt x="541" y="2382"/>
                  </a:cubicBezTo>
                  <a:lnTo>
                    <a:pt x="1" y="6701"/>
                  </a:lnTo>
                  <a:cubicBezTo>
                    <a:pt x="1" y="6701"/>
                    <a:pt x="1321" y="6511"/>
                    <a:pt x="1941" y="6181"/>
                  </a:cubicBezTo>
                  <a:cubicBezTo>
                    <a:pt x="2901" y="5671"/>
                    <a:pt x="3521" y="4351"/>
                    <a:pt x="4250" y="3982"/>
                  </a:cubicBezTo>
                  <a:cubicBezTo>
                    <a:pt x="4990" y="3611"/>
                    <a:pt x="5250" y="1971"/>
                    <a:pt x="5250" y="1971"/>
                  </a:cubicBezTo>
                  <a:cubicBezTo>
                    <a:pt x="5250" y="1971"/>
                    <a:pt x="4176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2"/>
            <p:cNvSpPr/>
            <p:nvPr/>
          </p:nvSpPr>
          <p:spPr>
            <a:xfrm>
              <a:off x="6648071" y="3456110"/>
              <a:ext cx="338057" cy="711919"/>
            </a:xfrm>
            <a:custGeom>
              <a:rect b="b" l="l" r="r" t="t"/>
              <a:pathLst>
                <a:path extrusionOk="0" h="5521" w="2621">
                  <a:moveTo>
                    <a:pt x="2501" y="1"/>
                  </a:moveTo>
                  <a:cubicBezTo>
                    <a:pt x="2027" y="632"/>
                    <a:pt x="1433" y="1211"/>
                    <a:pt x="711" y="1211"/>
                  </a:cubicBezTo>
                  <a:cubicBezTo>
                    <a:pt x="655" y="1211"/>
                    <a:pt x="598" y="1208"/>
                    <a:pt x="541" y="1201"/>
                  </a:cubicBezTo>
                  <a:lnTo>
                    <a:pt x="1" y="5520"/>
                  </a:lnTo>
                  <a:cubicBezTo>
                    <a:pt x="1" y="5520"/>
                    <a:pt x="1321" y="5330"/>
                    <a:pt x="1941" y="5000"/>
                  </a:cubicBezTo>
                  <a:cubicBezTo>
                    <a:pt x="2190" y="4870"/>
                    <a:pt x="2410" y="4680"/>
                    <a:pt x="2621" y="4470"/>
                  </a:cubicBezTo>
                  <a:lnTo>
                    <a:pt x="2621" y="4470"/>
                  </a:lnTo>
                  <a:cubicBezTo>
                    <a:pt x="2430" y="4542"/>
                    <a:pt x="2266" y="4575"/>
                    <a:pt x="2126" y="4575"/>
                  </a:cubicBezTo>
                  <a:cubicBezTo>
                    <a:pt x="683" y="4575"/>
                    <a:pt x="1808" y="1058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2"/>
            <p:cNvSpPr/>
            <p:nvPr/>
          </p:nvSpPr>
          <p:spPr>
            <a:xfrm>
              <a:off x="5595723" y="3084741"/>
              <a:ext cx="776589" cy="601024"/>
            </a:xfrm>
            <a:custGeom>
              <a:rect b="b" l="l" r="r" t="t"/>
              <a:pathLst>
                <a:path extrusionOk="0" h="4661" w="6021">
                  <a:moveTo>
                    <a:pt x="2611" y="0"/>
                  </a:moveTo>
                  <a:cubicBezTo>
                    <a:pt x="2263" y="0"/>
                    <a:pt x="1873" y="99"/>
                    <a:pt x="1470" y="331"/>
                  </a:cubicBezTo>
                  <a:cubicBezTo>
                    <a:pt x="170" y="481"/>
                    <a:pt x="241" y="1241"/>
                    <a:pt x="350" y="1631"/>
                  </a:cubicBezTo>
                  <a:cubicBezTo>
                    <a:pt x="470" y="2031"/>
                    <a:pt x="590" y="2251"/>
                    <a:pt x="301" y="2581"/>
                  </a:cubicBezTo>
                  <a:cubicBezTo>
                    <a:pt x="1" y="2921"/>
                    <a:pt x="350" y="3310"/>
                    <a:pt x="541" y="3670"/>
                  </a:cubicBezTo>
                  <a:cubicBezTo>
                    <a:pt x="721" y="4021"/>
                    <a:pt x="421" y="4250"/>
                    <a:pt x="461" y="4661"/>
                  </a:cubicBezTo>
                  <a:lnTo>
                    <a:pt x="6020" y="4661"/>
                  </a:lnTo>
                  <a:cubicBezTo>
                    <a:pt x="6020" y="4661"/>
                    <a:pt x="5850" y="3231"/>
                    <a:pt x="5310" y="2581"/>
                  </a:cubicBezTo>
                  <a:cubicBezTo>
                    <a:pt x="4770" y="1931"/>
                    <a:pt x="4060" y="2061"/>
                    <a:pt x="4010" y="1131"/>
                  </a:cubicBezTo>
                  <a:cubicBezTo>
                    <a:pt x="3982" y="513"/>
                    <a:pt x="3404" y="0"/>
                    <a:pt x="2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2"/>
            <p:cNvSpPr/>
            <p:nvPr/>
          </p:nvSpPr>
          <p:spPr>
            <a:xfrm>
              <a:off x="5711805" y="3244765"/>
              <a:ext cx="379330" cy="425527"/>
            </a:xfrm>
            <a:custGeom>
              <a:rect b="b" l="l" r="r" t="t"/>
              <a:pathLst>
                <a:path extrusionOk="0" h="3300" w="2941">
                  <a:moveTo>
                    <a:pt x="2940" y="2319"/>
                  </a:moveTo>
                  <a:cubicBezTo>
                    <a:pt x="2939" y="2319"/>
                    <a:pt x="2939" y="2319"/>
                    <a:pt x="2938" y="2320"/>
                  </a:cubicBezTo>
                  <a:lnTo>
                    <a:pt x="2938" y="2320"/>
                  </a:lnTo>
                  <a:cubicBezTo>
                    <a:pt x="2939" y="2320"/>
                    <a:pt x="2940" y="2320"/>
                    <a:pt x="2940" y="2320"/>
                  </a:cubicBezTo>
                  <a:cubicBezTo>
                    <a:pt x="2940" y="2320"/>
                    <a:pt x="2940" y="2320"/>
                    <a:pt x="2940" y="2320"/>
                  </a:cubicBezTo>
                  <a:cubicBezTo>
                    <a:pt x="2940" y="2319"/>
                    <a:pt x="2940" y="2319"/>
                    <a:pt x="2940" y="2319"/>
                  </a:cubicBezTo>
                  <a:close/>
                  <a:moveTo>
                    <a:pt x="610" y="0"/>
                  </a:moveTo>
                  <a:cubicBezTo>
                    <a:pt x="261" y="250"/>
                    <a:pt x="381" y="560"/>
                    <a:pt x="290" y="860"/>
                  </a:cubicBezTo>
                  <a:cubicBezTo>
                    <a:pt x="210" y="1170"/>
                    <a:pt x="1" y="1290"/>
                    <a:pt x="1" y="1290"/>
                  </a:cubicBezTo>
                  <a:lnTo>
                    <a:pt x="110" y="1530"/>
                  </a:lnTo>
                  <a:cubicBezTo>
                    <a:pt x="150" y="1930"/>
                    <a:pt x="310" y="2180"/>
                    <a:pt x="450" y="2329"/>
                  </a:cubicBezTo>
                  <a:cubicBezTo>
                    <a:pt x="561" y="2440"/>
                    <a:pt x="710" y="2489"/>
                    <a:pt x="861" y="2489"/>
                  </a:cubicBezTo>
                  <a:lnTo>
                    <a:pt x="1370" y="2489"/>
                  </a:lnTo>
                  <a:lnTo>
                    <a:pt x="2010" y="3300"/>
                  </a:lnTo>
                  <a:cubicBezTo>
                    <a:pt x="2010" y="3300"/>
                    <a:pt x="2888" y="2347"/>
                    <a:pt x="2938" y="2320"/>
                  </a:cubicBezTo>
                  <a:lnTo>
                    <a:pt x="2938" y="2320"/>
                  </a:lnTo>
                  <a:cubicBezTo>
                    <a:pt x="2883" y="2289"/>
                    <a:pt x="1841" y="1190"/>
                    <a:pt x="1841" y="1190"/>
                  </a:cubicBezTo>
                  <a:lnTo>
                    <a:pt x="1841" y="1190"/>
                  </a:lnTo>
                  <a:cubicBezTo>
                    <a:pt x="1847" y="1190"/>
                    <a:pt x="1853" y="1190"/>
                    <a:pt x="1859" y="1190"/>
                  </a:cubicBezTo>
                  <a:cubicBezTo>
                    <a:pt x="2191" y="1190"/>
                    <a:pt x="2205" y="659"/>
                    <a:pt x="1910" y="610"/>
                  </a:cubicBezTo>
                  <a:cubicBezTo>
                    <a:pt x="1902" y="608"/>
                    <a:pt x="1895" y="607"/>
                    <a:pt x="1887" y="607"/>
                  </a:cubicBezTo>
                  <a:cubicBezTo>
                    <a:pt x="1748" y="607"/>
                    <a:pt x="1641" y="850"/>
                    <a:pt x="1641" y="850"/>
                  </a:cubicBezTo>
                  <a:cubicBezTo>
                    <a:pt x="990" y="600"/>
                    <a:pt x="610" y="0"/>
                    <a:pt x="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2"/>
            <p:cNvSpPr/>
            <p:nvPr/>
          </p:nvSpPr>
          <p:spPr>
            <a:xfrm>
              <a:off x="5947839" y="3492344"/>
              <a:ext cx="780329" cy="778972"/>
            </a:xfrm>
            <a:custGeom>
              <a:rect b="b" l="l" r="r" t="t"/>
              <a:pathLst>
                <a:path extrusionOk="0" h="6041" w="6050">
                  <a:moveTo>
                    <a:pt x="2582" y="0"/>
                  </a:moveTo>
                  <a:cubicBezTo>
                    <a:pt x="1286" y="0"/>
                    <a:pt x="416" y="697"/>
                    <a:pt x="0" y="1429"/>
                  </a:cubicBezTo>
                  <a:lnTo>
                    <a:pt x="580" y="4509"/>
                  </a:lnTo>
                  <a:cubicBezTo>
                    <a:pt x="580" y="4509"/>
                    <a:pt x="1280" y="5549"/>
                    <a:pt x="1950" y="5909"/>
                  </a:cubicBezTo>
                  <a:cubicBezTo>
                    <a:pt x="2117" y="5999"/>
                    <a:pt x="2300" y="6040"/>
                    <a:pt x="2483" y="6040"/>
                  </a:cubicBezTo>
                  <a:cubicBezTo>
                    <a:pt x="2707" y="6040"/>
                    <a:pt x="2932" y="5979"/>
                    <a:pt x="3130" y="5869"/>
                  </a:cubicBezTo>
                  <a:cubicBezTo>
                    <a:pt x="3390" y="5729"/>
                    <a:pt x="3680" y="5539"/>
                    <a:pt x="3850" y="5299"/>
                  </a:cubicBezTo>
                  <a:cubicBezTo>
                    <a:pt x="3850" y="5299"/>
                    <a:pt x="5180" y="5419"/>
                    <a:pt x="6050" y="5439"/>
                  </a:cubicBezTo>
                  <a:cubicBezTo>
                    <a:pt x="5720" y="3840"/>
                    <a:pt x="5870" y="1849"/>
                    <a:pt x="5970" y="920"/>
                  </a:cubicBezTo>
                  <a:cubicBezTo>
                    <a:pt x="5520" y="829"/>
                    <a:pt x="5020" y="669"/>
                    <a:pt x="4440" y="420"/>
                  </a:cubicBezTo>
                  <a:cubicBezTo>
                    <a:pt x="3747" y="124"/>
                    <a:pt x="3127" y="0"/>
                    <a:pt x="2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2"/>
            <p:cNvSpPr/>
            <p:nvPr/>
          </p:nvSpPr>
          <p:spPr>
            <a:xfrm>
              <a:off x="6018778" y="3933215"/>
              <a:ext cx="189601" cy="315921"/>
            </a:xfrm>
            <a:custGeom>
              <a:rect b="b" l="l" r="r" t="t"/>
              <a:pathLst>
                <a:path extrusionOk="0" h="2450" w="1470">
                  <a:moveTo>
                    <a:pt x="460" y="1"/>
                  </a:moveTo>
                  <a:lnTo>
                    <a:pt x="0" y="940"/>
                  </a:lnTo>
                  <a:lnTo>
                    <a:pt x="30" y="1090"/>
                  </a:lnTo>
                  <a:cubicBezTo>
                    <a:pt x="30" y="1090"/>
                    <a:pt x="680" y="2070"/>
                    <a:pt x="1340" y="2450"/>
                  </a:cubicBezTo>
                  <a:lnTo>
                    <a:pt x="1470" y="210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2"/>
            <p:cNvSpPr/>
            <p:nvPr/>
          </p:nvSpPr>
          <p:spPr>
            <a:xfrm>
              <a:off x="7060807" y="1563418"/>
              <a:ext cx="1837836" cy="3400088"/>
            </a:xfrm>
            <a:custGeom>
              <a:rect b="b" l="l" r="r" t="t"/>
              <a:pathLst>
                <a:path extrusionOk="0" h="26368" w="14249">
                  <a:moveTo>
                    <a:pt x="3700" y="0"/>
                  </a:moveTo>
                  <a:cubicBezTo>
                    <a:pt x="3700" y="0"/>
                    <a:pt x="3330" y="100"/>
                    <a:pt x="3360" y="370"/>
                  </a:cubicBezTo>
                  <a:cubicBezTo>
                    <a:pt x="3380" y="640"/>
                    <a:pt x="4240" y="2410"/>
                    <a:pt x="4240" y="2410"/>
                  </a:cubicBezTo>
                  <a:cubicBezTo>
                    <a:pt x="4240" y="2410"/>
                    <a:pt x="4240" y="3591"/>
                    <a:pt x="5221" y="3591"/>
                  </a:cubicBezTo>
                  <a:cubicBezTo>
                    <a:pt x="5323" y="3591"/>
                    <a:pt x="5435" y="3578"/>
                    <a:pt x="5560" y="3550"/>
                  </a:cubicBezTo>
                  <a:cubicBezTo>
                    <a:pt x="5560" y="3550"/>
                    <a:pt x="6920" y="4650"/>
                    <a:pt x="7580" y="5980"/>
                  </a:cubicBezTo>
                  <a:cubicBezTo>
                    <a:pt x="8249" y="7309"/>
                    <a:pt x="8609" y="8280"/>
                    <a:pt x="9560" y="9329"/>
                  </a:cubicBezTo>
                  <a:cubicBezTo>
                    <a:pt x="8180" y="9779"/>
                    <a:pt x="5520" y="10809"/>
                    <a:pt x="4020" y="11109"/>
                  </a:cubicBezTo>
                  <a:cubicBezTo>
                    <a:pt x="1410" y="11629"/>
                    <a:pt x="430" y="12819"/>
                    <a:pt x="1" y="13669"/>
                  </a:cubicBezTo>
                  <a:cubicBezTo>
                    <a:pt x="1" y="13669"/>
                    <a:pt x="1050" y="14819"/>
                    <a:pt x="1050" y="17479"/>
                  </a:cubicBezTo>
                  <a:lnTo>
                    <a:pt x="1560" y="17248"/>
                  </a:lnTo>
                  <a:cubicBezTo>
                    <a:pt x="1560" y="17248"/>
                    <a:pt x="3830" y="22428"/>
                    <a:pt x="5440" y="25087"/>
                  </a:cubicBezTo>
                  <a:cubicBezTo>
                    <a:pt x="5920" y="25878"/>
                    <a:pt x="6780" y="26367"/>
                    <a:pt x="7709" y="26367"/>
                  </a:cubicBezTo>
                  <a:cubicBezTo>
                    <a:pt x="8529" y="26367"/>
                    <a:pt x="9249" y="25847"/>
                    <a:pt x="9520" y="25078"/>
                  </a:cubicBezTo>
                  <a:cubicBezTo>
                    <a:pt x="10149" y="23208"/>
                    <a:pt x="11389" y="18059"/>
                    <a:pt x="12239" y="14419"/>
                  </a:cubicBezTo>
                  <a:cubicBezTo>
                    <a:pt x="12369" y="13909"/>
                    <a:pt x="12579" y="13429"/>
                    <a:pt x="12869" y="12999"/>
                  </a:cubicBezTo>
                  <a:lnTo>
                    <a:pt x="13369" y="12249"/>
                  </a:lnTo>
                  <a:lnTo>
                    <a:pt x="14249" y="11259"/>
                  </a:lnTo>
                  <a:lnTo>
                    <a:pt x="14229" y="11229"/>
                  </a:lnTo>
                  <a:cubicBezTo>
                    <a:pt x="14156" y="11124"/>
                    <a:pt x="14037" y="11058"/>
                    <a:pt x="13915" y="11058"/>
                  </a:cubicBezTo>
                  <a:cubicBezTo>
                    <a:pt x="13886" y="11058"/>
                    <a:pt x="13857" y="11061"/>
                    <a:pt x="13829" y="11069"/>
                  </a:cubicBezTo>
                  <a:cubicBezTo>
                    <a:pt x="13399" y="11179"/>
                    <a:pt x="12559" y="11459"/>
                    <a:pt x="12299" y="11999"/>
                  </a:cubicBezTo>
                  <a:cubicBezTo>
                    <a:pt x="12029" y="12569"/>
                    <a:pt x="11319" y="12549"/>
                    <a:pt x="10819" y="12709"/>
                  </a:cubicBezTo>
                  <a:cubicBezTo>
                    <a:pt x="10449" y="12829"/>
                    <a:pt x="10609" y="13339"/>
                    <a:pt x="10859" y="13679"/>
                  </a:cubicBezTo>
                  <a:cubicBezTo>
                    <a:pt x="11009" y="13889"/>
                    <a:pt x="11069" y="14149"/>
                    <a:pt x="10989" y="14399"/>
                  </a:cubicBezTo>
                  <a:cubicBezTo>
                    <a:pt x="10839" y="14869"/>
                    <a:pt x="10559" y="15659"/>
                    <a:pt x="10129" y="16508"/>
                  </a:cubicBezTo>
                  <a:cubicBezTo>
                    <a:pt x="9200" y="18319"/>
                    <a:pt x="7700" y="19868"/>
                    <a:pt x="7669" y="22008"/>
                  </a:cubicBezTo>
                  <a:cubicBezTo>
                    <a:pt x="7669" y="22008"/>
                    <a:pt x="6350" y="17488"/>
                    <a:pt x="5280" y="15388"/>
                  </a:cubicBezTo>
                  <a:cubicBezTo>
                    <a:pt x="5280" y="15388"/>
                    <a:pt x="9840" y="13009"/>
                    <a:pt x="12489" y="11279"/>
                  </a:cubicBezTo>
                  <a:cubicBezTo>
                    <a:pt x="13139" y="10859"/>
                    <a:pt x="13499" y="10099"/>
                    <a:pt x="13399" y="9329"/>
                  </a:cubicBezTo>
                  <a:lnTo>
                    <a:pt x="13389" y="9300"/>
                  </a:lnTo>
                  <a:cubicBezTo>
                    <a:pt x="13309" y="8640"/>
                    <a:pt x="12979" y="8049"/>
                    <a:pt x="12479" y="7640"/>
                  </a:cubicBezTo>
                  <a:cubicBezTo>
                    <a:pt x="10699" y="6180"/>
                    <a:pt x="6469" y="2710"/>
                    <a:pt x="5850" y="2320"/>
                  </a:cubicBezTo>
                  <a:cubicBezTo>
                    <a:pt x="5200" y="1580"/>
                    <a:pt x="4620" y="1090"/>
                    <a:pt x="4080" y="670"/>
                  </a:cubicBezTo>
                  <a:lnTo>
                    <a:pt x="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2"/>
            <p:cNvSpPr/>
            <p:nvPr/>
          </p:nvSpPr>
          <p:spPr>
            <a:xfrm>
              <a:off x="8141531" y="2553606"/>
              <a:ext cx="282595" cy="218050"/>
            </a:xfrm>
            <a:custGeom>
              <a:rect b="b" l="l" r="r" t="t"/>
              <a:pathLst>
                <a:path extrusionOk="0" h="1691" w="2191">
                  <a:moveTo>
                    <a:pt x="181" y="190"/>
                  </a:moveTo>
                  <a:lnTo>
                    <a:pt x="2020" y="1410"/>
                  </a:lnTo>
                  <a:cubicBezTo>
                    <a:pt x="1890" y="1430"/>
                    <a:pt x="1590" y="1490"/>
                    <a:pt x="1190" y="1610"/>
                  </a:cubicBezTo>
                  <a:cubicBezTo>
                    <a:pt x="801" y="1190"/>
                    <a:pt x="490" y="750"/>
                    <a:pt x="181" y="190"/>
                  </a:cubicBezTo>
                  <a:close/>
                  <a:moveTo>
                    <a:pt x="1" y="1"/>
                  </a:moveTo>
                  <a:lnTo>
                    <a:pt x="61" y="110"/>
                  </a:lnTo>
                  <a:cubicBezTo>
                    <a:pt x="401" y="730"/>
                    <a:pt x="730" y="1210"/>
                    <a:pt x="1150" y="1670"/>
                  </a:cubicBezTo>
                  <a:lnTo>
                    <a:pt x="1170" y="1690"/>
                  </a:lnTo>
                  <a:lnTo>
                    <a:pt x="1190" y="1680"/>
                  </a:lnTo>
                  <a:cubicBezTo>
                    <a:pt x="1761" y="1501"/>
                    <a:pt x="2100" y="1461"/>
                    <a:pt x="2110" y="1461"/>
                  </a:cubicBezTo>
                  <a:lnTo>
                    <a:pt x="2190" y="1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43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2"/>
            <p:cNvSpPr/>
            <p:nvPr/>
          </p:nvSpPr>
          <p:spPr>
            <a:xfrm>
              <a:off x="7060807" y="2297000"/>
              <a:ext cx="1739811" cy="2666505"/>
            </a:xfrm>
            <a:custGeom>
              <a:rect b="b" l="l" r="r" t="t"/>
              <a:pathLst>
                <a:path extrusionOk="0" h="20679" w="13489">
                  <a:moveTo>
                    <a:pt x="10089" y="0"/>
                  </a:moveTo>
                  <a:cubicBezTo>
                    <a:pt x="9640" y="380"/>
                    <a:pt x="8869" y="1020"/>
                    <a:pt x="8169" y="1500"/>
                  </a:cubicBezTo>
                  <a:cubicBezTo>
                    <a:pt x="8549" y="2271"/>
                    <a:pt x="8920" y="2940"/>
                    <a:pt x="9560" y="3640"/>
                  </a:cubicBezTo>
                  <a:cubicBezTo>
                    <a:pt x="8180" y="4090"/>
                    <a:pt x="5520" y="5120"/>
                    <a:pt x="4020" y="5420"/>
                  </a:cubicBezTo>
                  <a:cubicBezTo>
                    <a:pt x="1410" y="5940"/>
                    <a:pt x="430" y="7130"/>
                    <a:pt x="1" y="7980"/>
                  </a:cubicBezTo>
                  <a:cubicBezTo>
                    <a:pt x="1" y="7980"/>
                    <a:pt x="1050" y="9130"/>
                    <a:pt x="1050" y="11790"/>
                  </a:cubicBezTo>
                  <a:lnTo>
                    <a:pt x="1560" y="11559"/>
                  </a:lnTo>
                  <a:cubicBezTo>
                    <a:pt x="1560" y="11559"/>
                    <a:pt x="3830" y="16739"/>
                    <a:pt x="5440" y="19398"/>
                  </a:cubicBezTo>
                  <a:cubicBezTo>
                    <a:pt x="5920" y="20189"/>
                    <a:pt x="6780" y="20678"/>
                    <a:pt x="7709" y="20678"/>
                  </a:cubicBezTo>
                  <a:cubicBezTo>
                    <a:pt x="8529" y="20678"/>
                    <a:pt x="9249" y="20158"/>
                    <a:pt x="9520" y="19389"/>
                  </a:cubicBezTo>
                  <a:cubicBezTo>
                    <a:pt x="9909" y="18219"/>
                    <a:pt x="10539" y="15779"/>
                    <a:pt x="11169" y="13229"/>
                  </a:cubicBezTo>
                  <a:cubicBezTo>
                    <a:pt x="10689" y="13209"/>
                    <a:pt x="9960" y="13110"/>
                    <a:pt x="8960" y="12770"/>
                  </a:cubicBezTo>
                  <a:cubicBezTo>
                    <a:pt x="8289" y="13869"/>
                    <a:pt x="7689" y="14979"/>
                    <a:pt x="7669" y="16319"/>
                  </a:cubicBezTo>
                  <a:cubicBezTo>
                    <a:pt x="7669" y="16319"/>
                    <a:pt x="6350" y="11799"/>
                    <a:pt x="5280" y="9699"/>
                  </a:cubicBezTo>
                  <a:cubicBezTo>
                    <a:pt x="5280" y="9699"/>
                    <a:pt x="9809" y="7340"/>
                    <a:pt x="12459" y="5610"/>
                  </a:cubicBezTo>
                  <a:cubicBezTo>
                    <a:pt x="13129" y="5180"/>
                    <a:pt x="13489" y="4390"/>
                    <a:pt x="13389" y="3600"/>
                  </a:cubicBezTo>
                  <a:cubicBezTo>
                    <a:pt x="13309" y="2951"/>
                    <a:pt x="12979" y="2360"/>
                    <a:pt x="12479" y="1951"/>
                  </a:cubicBezTo>
                  <a:cubicBezTo>
                    <a:pt x="11879" y="1460"/>
                    <a:pt x="11009" y="740"/>
                    <a:pt x="10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2"/>
            <p:cNvSpPr/>
            <p:nvPr/>
          </p:nvSpPr>
          <p:spPr>
            <a:xfrm>
              <a:off x="8527052" y="3278291"/>
              <a:ext cx="36243" cy="101869"/>
            </a:xfrm>
            <a:custGeom>
              <a:rect b="b" l="l" r="r" t="t"/>
              <a:pathLst>
                <a:path extrusionOk="0" h="790" w="281">
                  <a:moveTo>
                    <a:pt x="251" y="0"/>
                  </a:moveTo>
                  <a:cubicBezTo>
                    <a:pt x="241" y="10"/>
                    <a:pt x="91" y="90"/>
                    <a:pt x="41" y="280"/>
                  </a:cubicBezTo>
                  <a:cubicBezTo>
                    <a:pt x="1" y="430"/>
                    <a:pt x="31" y="600"/>
                    <a:pt x="141" y="790"/>
                  </a:cubicBezTo>
                  <a:lnTo>
                    <a:pt x="201" y="750"/>
                  </a:lnTo>
                  <a:cubicBezTo>
                    <a:pt x="101" y="580"/>
                    <a:pt x="71" y="430"/>
                    <a:pt x="101" y="300"/>
                  </a:cubicBezTo>
                  <a:cubicBezTo>
                    <a:pt x="151" y="140"/>
                    <a:pt x="281" y="60"/>
                    <a:pt x="281" y="6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2"/>
            <p:cNvSpPr/>
            <p:nvPr/>
          </p:nvSpPr>
          <p:spPr>
            <a:xfrm>
              <a:off x="7719766" y="1906419"/>
              <a:ext cx="65909" cy="37395"/>
            </a:xfrm>
            <a:custGeom>
              <a:rect b="b" l="l" r="r" t="t"/>
              <a:pathLst>
                <a:path extrusionOk="0" h="290" w="511">
                  <a:moveTo>
                    <a:pt x="61" y="0"/>
                  </a:moveTo>
                  <a:lnTo>
                    <a:pt x="1" y="10"/>
                  </a:lnTo>
                  <a:cubicBezTo>
                    <a:pt x="1" y="20"/>
                    <a:pt x="71" y="290"/>
                    <a:pt x="371" y="290"/>
                  </a:cubicBezTo>
                  <a:cubicBezTo>
                    <a:pt x="411" y="290"/>
                    <a:pt x="461" y="290"/>
                    <a:pt x="511" y="270"/>
                  </a:cubicBezTo>
                  <a:lnTo>
                    <a:pt x="491" y="210"/>
                  </a:lnTo>
                  <a:cubicBezTo>
                    <a:pt x="447" y="220"/>
                    <a:pt x="408" y="224"/>
                    <a:pt x="372" y="224"/>
                  </a:cubicBezTo>
                  <a:cubicBezTo>
                    <a:pt x="122" y="224"/>
                    <a:pt x="61" y="9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2"/>
            <p:cNvSpPr/>
            <p:nvPr/>
          </p:nvSpPr>
          <p:spPr>
            <a:xfrm>
              <a:off x="5221810" y="3578610"/>
              <a:ext cx="1107809" cy="1378449"/>
            </a:xfrm>
            <a:custGeom>
              <a:rect b="b" l="l" r="r" t="t"/>
              <a:pathLst>
                <a:path extrusionOk="0" h="10690" w="8589">
                  <a:moveTo>
                    <a:pt x="6899" y="0"/>
                  </a:moveTo>
                  <a:cubicBezTo>
                    <a:pt x="5320" y="0"/>
                    <a:pt x="5200" y="2211"/>
                    <a:pt x="5200" y="2211"/>
                  </a:cubicBezTo>
                  <a:lnTo>
                    <a:pt x="3749" y="6930"/>
                  </a:lnTo>
                  <a:lnTo>
                    <a:pt x="2050" y="3770"/>
                  </a:lnTo>
                  <a:cubicBezTo>
                    <a:pt x="1810" y="3440"/>
                    <a:pt x="1710" y="3031"/>
                    <a:pt x="1780" y="2631"/>
                  </a:cubicBezTo>
                  <a:lnTo>
                    <a:pt x="1820" y="2411"/>
                  </a:lnTo>
                  <a:cubicBezTo>
                    <a:pt x="1860" y="2180"/>
                    <a:pt x="1810" y="1940"/>
                    <a:pt x="1690" y="1751"/>
                  </a:cubicBezTo>
                  <a:lnTo>
                    <a:pt x="1490" y="1420"/>
                  </a:lnTo>
                  <a:lnTo>
                    <a:pt x="1250" y="1440"/>
                  </a:lnTo>
                  <a:lnTo>
                    <a:pt x="790" y="440"/>
                  </a:lnTo>
                  <a:lnTo>
                    <a:pt x="150" y="931"/>
                  </a:lnTo>
                  <a:cubicBezTo>
                    <a:pt x="40" y="1011"/>
                    <a:pt x="0" y="1140"/>
                    <a:pt x="30" y="1271"/>
                  </a:cubicBezTo>
                  <a:lnTo>
                    <a:pt x="430" y="2711"/>
                  </a:lnTo>
                  <a:cubicBezTo>
                    <a:pt x="460" y="2831"/>
                    <a:pt x="510" y="2931"/>
                    <a:pt x="590" y="3031"/>
                  </a:cubicBezTo>
                  <a:lnTo>
                    <a:pt x="920" y="3470"/>
                  </a:lnTo>
                  <a:cubicBezTo>
                    <a:pt x="920" y="3470"/>
                    <a:pt x="1860" y="7340"/>
                    <a:pt x="3020" y="9979"/>
                  </a:cubicBezTo>
                  <a:cubicBezTo>
                    <a:pt x="3209" y="10410"/>
                    <a:pt x="3640" y="10690"/>
                    <a:pt x="4109" y="10690"/>
                  </a:cubicBezTo>
                  <a:cubicBezTo>
                    <a:pt x="4660" y="10690"/>
                    <a:pt x="5149" y="10330"/>
                    <a:pt x="5309" y="9799"/>
                  </a:cubicBezTo>
                  <a:cubicBezTo>
                    <a:pt x="5829" y="8130"/>
                    <a:pt x="6929" y="4530"/>
                    <a:pt x="7249" y="3131"/>
                  </a:cubicBezTo>
                  <a:cubicBezTo>
                    <a:pt x="7249" y="3131"/>
                    <a:pt x="7385" y="3181"/>
                    <a:pt x="7566" y="3181"/>
                  </a:cubicBezTo>
                  <a:cubicBezTo>
                    <a:pt x="7788" y="3181"/>
                    <a:pt x="8077" y="3106"/>
                    <a:pt x="8269" y="2771"/>
                  </a:cubicBezTo>
                  <a:cubicBezTo>
                    <a:pt x="8589" y="2231"/>
                    <a:pt x="8069" y="0"/>
                    <a:pt x="6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2"/>
            <p:cNvSpPr/>
            <p:nvPr/>
          </p:nvSpPr>
          <p:spPr>
            <a:xfrm>
              <a:off x="5705356" y="4100847"/>
              <a:ext cx="114921" cy="501606"/>
            </a:xfrm>
            <a:custGeom>
              <a:rect b="b" l="l" r="r" t="t"/>
              <a:pathLst>
                <a:path extrusionOk="0" h="3890" w="891">
                  <a:moveTo>
                    <a:pt x="891" y="0"/>
                  </a:moveTo>
                  <a:lnTo>
                    <a:pt x="0" y="2880"/>
                  </a:lnTo>
                  <a:lnTo>
                    <a:pt x="580" y="3890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2"/>
            <p:cNvSpPr/>
            <p:nvPr/>
          </p:nvSpPr>
          <p:spPr>
            <a:xfrm>
              <a:off x="5377747" y="3763005"/>
              <a:ext cx="34954" cy="81366"/>
            </a:xfrm>
            <a:custGeom>
              <a:rect b="b" l="l" r="r" t="t"/>
              <a:pathLst>
                <a:path extrusionOk="0" h="631" w="271">
                  <a:moveTo>
                    <a:pt x="71" y="1"/>
                  </a:moveTo>
                  <a:lnTo>
                    <a:pt x="1" y="21"/>
                  </a:lnTo>
                  <a:lnTo>
                    <a:pt x="211" y="630"/>
                  </a:lnTo>
                  <a:lnTo>
                    <a:pt x="271" y="60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2"/>
            <p:cNvSpPr/>
            <p:nvPr/>
          </p:nvSpPr>
          <p:spPr>
            <a:xfrm>
              <a:off x="5248767" y="3777189"/>
              <a:ext cx="108472" cy="58155"/>
            </a:xfrm>
            <a:custGeom>
              <a:rect b="b" l="l" r="r" t="t"/>
              <a:pathLst>
                <a:path extrusionOk="0" h="451" w="841">
                  <a:moveTo>
                    <a:pt x="821" y="0"/>
                  </a:moveTo>
                  <a:lnTo>
                    <a:pt x="1" y="391"/>
                  </a:lnTo>
                  <a:lnTo>
                    <a:pt x="31" y="451"/>
                  </a:lnTo>
                  <a:lnTo>
                    <a:pt x="841" y="60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2"/>
            <p:cNvSpPr/>
            <p:nvPr/>
          </p:nvSpPr>
          <p:spPr>
            <a:xfrm>
              <a:off x="6156657" y="3828510"/>
              <a:ext cx="143426" cy="160411"/>
            </a:xfrm>
            <a:custGeom>
              <a:rect b="b" l="l" r="r" t="t"/>
              <a:pathLst>
                <a:path extrusionOk="0" h="1244" w="1112">
                  <a:moveTo>
                    <a:pt x="600" y="0"/>
                  </a:moveTo>
                  <a:cubicBezTo>
                    <a:pt x="437" y="0"/>
                    <a:pt x="276" y="108"/>
                    <a:pt x="231" y="293"/>
                  </a:cubicBezTo>
                  <a:lnTo>
                    <a:pt x="1" y="1193"/>
                  </a:lnTo>
                  <a:cubicBezTo>
                    <a:pt x="1" y="1193"/>
                    <a:pt x="137" y="1243"/>
                    <a:pt x="318" y="1243"/>
                  </a:cubicBezTo>
                  <a:cubicBezTo>
                    <a:pt x="540" y="1243"/>
                    <a:pt x="829" y="1168"/>
                    <a:pt x="1021" y="833"/>
                  </a:cubicBezTo>
                  <a:cubicBezTo>
                    <a:pt x="1081" y="722"/>
                    <a:pt x="1111" y="562"/>
                    <a:pt x="1111" y="362"/>
                  </a:cubicBezTo>
                  <a:lnTo>
                    <a:pt x="861" y="113"/>
                  </a:lnTo>
                  <a:cubicBezTo>
                    <a:pt x="788" y="36"/>
                    <a:pt x="69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2"/>
            <p:cNvSpPr/>
            <p:nvPr/>
          </p:nvSpPr>
          <p:spPr>
            <a:xfrm>
              <a:off x="5968475" y="3788794"/>
              <a:ext cx="167674" cy="95550"/>
            </a:xfrm>
            <a:custGeom>
              <a:rect b="b" l="l" r="r" t="t"/>
              <a:pathLst>
                <a:path extrusionOk="0" h="741" w="1300">
                  <a:moveTo>
                    <a:pt x="1240" y="1"/>
                  </a:moveTo>
                  <a:cubicBezTo>
                    <a:pt x="1230" y="10"/>
                    <a:pt x="970" y="590"/>
                    <a:pt x="0" y="670"/>
                  </a:cubicBezTo>
                  <a:lnTo>
                    <a:pt x="11" y="741"/>
                  </a:lnTo>
                  <a:cubicBezTo>
                    <a:pt x="1020" y="650"/>
                    <a:pt x="1290" y="50"/>
                    <a:pt x="1300" y="30"/>
                  </a:cubicBezTo>
                  <a:lnTo>
                    <a:pt x="1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2"/>
            <p:cNvSpPr/>
            <p:nvPr/>
          </p:nvSpPr>
          <p:spPr>
            <a:xfrm>
              <a:off x="5702777" y="4469637"/>
              <a:ext cx="125240" cy="214053"/>
            </a:xfrm>
            <a:custGeom>
              <a:rect b="b" l="l" r="r" t="t"/>
              <a:pathLst>
                <a:path extrusionOk="0" h="1660" w="971">
                  <a:moveTo>
                    <a:pt x="51" y="0"/>
                  </a:moveTo>
                  <a:lnTo>
                    <a:pt x="0" y="40"/>
                  </a:lnTo>
                  <a:cubicBezTo>
                    <a:pt x="0" y="50"/>
                    <a:pt x="500" y="900"/>
                    <a:pt x="911" y="1660"/>
                  </a:cubicBezTo>
                  <a:lnTo>
                    <a:pt x="971" y="1630"/>
                  </a:lnTo>
                  <a:cubicBezTo>
                    <a:pt x="560" y="860"/>
                    <a:pt x="60" y="1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2"/>
            <p:cNvSpPr/>
            <p:nvPr/>
          </p:nvSpPr>
          <p:spPr>
            <a:xfrm>
              <a:off x="5834336" y="3427741"/>
              <a:ext cx="131689" cy="199998"/>
            </a:xfrm>
            <a:custGeom>
              <a:rect b="b" l="l" r="r" t="t"/>
              <a:pathLst>
                <a:path extrusionOk="0" h="1551" w="1021">
                  <a:moveTo>
                    <a:pt x="891" y="1"/>
                  </a:moveTo>
                  <a:cubicBezTo>
                    <a:pt x="891" y="1"/>
                    <a:pt x="820" y="910"/>
                    <a:pt x="0" y="1070"/>
                  </a:cubicBezTo>
                  <a:lnTo>
                    <a:pt x="420" y="1070"/>
                  </a:lnTo>
                  <a:lnTo>
                    <a:pt x="791" y="1550"/>
                  </a:lnTo>
                  <a:cubicBezTo>
                    <a:pt x="871" y="1190"/>
                    <a:pt x="1020" y="40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2"/>
            <p:cNvSpPr/>
            <p:nvPr/>
          </p:nvSpPr>
          <p:spPr>
            <a:xfrm>
              <a:off x="5995561" y="2973975"/>
              <a:ext cx="233454" cy="233395"/>
            </a:xfrm>
            <a:custGeom>
              <a:rect b="b" l="l" r="r" t="t"/>
              <a:pathLst>
                <a:path extrusionOk="0" h="1810" w="1810">
                  <a:moveTo>
                    <a:pt x="910" y="0"/>
                  </a:moveTo>
                  <a:cubicBezTo>
                    <a:pt x="410" y="0"/>
                    <a:pt x="0" y="410"/>
                    <a:pt x="0" y="910"/>
                  </a:cubicBezTo>
                  <a:cubicBezTo>
                    <a:pt x="0" y="1410"/>
                    <a:pt x="410" y="1810"/>
                    <a:pt x="910" y="1810"/>
                  </a:cubicBezTo>
                  <a:cubicBezTo>
                    <a:pt x="1410" y="1810"/>
                    <a:pt x="1810" y="1410"/>
                    <a:pt x="1810" y="910"/>
                  </a:cubicBezTo>
                  <a:cubicBezTo>
                    <a:pt x="1810" y="410"/>
                    <a:pt x="1410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2"/>
            <p:cNvSpPr/>
            <p:nvPr/>
          </p:nvSpPr>
          <p:spPr>
            <a:xfrm>
              <a:off x="8043506" y="4401166"/>
              <a:ext cx="46562" cy="156284"/>
            </a:xfrm>
            <a:custGeom>
              <a:rect b="b" l="l" r="r" t="t"/>
              <a:pathLst>
                <a:path extrusionOk="0" h="1212" w="361">
                  <a:moveTo>
                    <a:pt x="1" y="1"/>
                  </a:moveTo>
                  <a:cubicBezTo>
                    <a:pt x="41" y="721"/>
                    <a:pt x="301" y="1211"/>
                    <a:pt x="310" y="1211"/>
                  </a:cubicBezTo>
                  <a:lnTo>
                    <a:pt x="361" y="1181"/>
                  </a:lnTo>
                  <a:cubicBezTo>
                    <a:pt x="361" y="1181"/>
                    <a:pt x="101" y="70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2"/>
            <p:cNvSpPr/>
            <p:nvPr/>
          </p:nvSpPr>
          <p:spPr>
            <a:xfrm>
              <a:off x="7254616" y="3722902"/>
              <a:ext cx="202757" cy="496706"/>
            </a:xfrm>
            <a:custGeom>
              <a:rect b="b" l="l" r="r" t="t"/>
              <a:pathLst>
                <a:path extrusionOk="0" h="3852" w="1572">
                  <a:moveTo>
                    <a:pt x="1129" y="1"/>
                  </a:moveTo>
                  <a:cubicBezTo>
                    <a:pt x="1063" y="1"/>
                    <a:pt x="995" y="17"/>
                    <a:pt x="930" y="52"/>
                  </a:cubicBezTo>
                  <a:cubicBezTo>
                    <a:pt x="440" y="301"/>
                    <a:pt x="0" y="501"/>
                    <a:pt x="0" y="501"/>
                  </a:cubicBezTo>
                  <a:cubicBezTo>
                    <a:pt x="0" y="501"/>
                    <a:pt x="670" y="2032"/>
                    <a:pt x="1540" y="3851"/>
                  </a:cubicBezTo>
                  <a:cubicBezTo>
                    <a:pt x="1390" y="2651"/>
                    <a:pt x="1470" y="1301"/>
                    <a:pt x="1540" y="461"/>
                  </a:cubicBezTo>
                  <a:cubicBezTo>
                    <a:pt x="1572" y="204"/>
                    <a:pt x="1364" y="1"/>
                    <a:pt x="1129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827" name="Google Shape;827;p135"/>
          <p:cNvSpPr txBox="1"/>
          <p:nvPr>
            <p:ph idx="3" type="subTitle"/>
          </p:nvPr>
        </p:nvSpPr>
        <p:spPr>
          <a:xfrm>
            <a:off x="3399450" y="3570050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Footwear</a:t>
            </a:r>
            <a:r>
              <a:rPr lang="en"/>
              <a:t> vs. Jump</a:t>
            </a:r>
            <a:endParaRPr/>
          </a:p>
        </p:txBody>
      </p:sp>
      <p:sp>
        <p:nvSpPr>
          <p:cNvPr id="828" name="Google Shape;828;p135"/>
          <p:cNvSpPr txBox="1"/>
          <p:nvPr>
            <p:ph idx="4" type="subTitle"/>
          </p:nvPr>
        </p:nvSpPr>
        <p:spPr>
          <a:xfrm>
            <a:off x="3399450" y="4107000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of people jumping with different footwear</a:t>
            </a:r>
            <a:endParaRPr/>
          </a:p>
        </p:txBody>
      </p:sp>
      <p:sp>
        <p:nvSpPr>
          <p:cNvPr id="829" name="Google Shape;829;p135"/>
          <p:cNvSpPr txBox="1"/>
          <p:nvPr>
            <p:ph idx="7" type="subTitle"/>
          </p:nvPr>
        </p:nvSpPr>
        <p:spPr>
          <a:xfrm>
            <a:off x="7200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Combine</a:t>
            </a:r>
            <a:endParaRPr/>
          </a:p>
        </p:txBody>
      </p:sp>
      <p:sp>
        <p:nvSpPr>
          <p:cNvPr id="830" name="Google Shape;830;p135"/>
          <p:cNvSpPr txBox="1"/>
          <p:nvPr>
            <p:ph idx="8" type="subTitle"/>
          </p:nvPr>
        </p:nvSpPr>
        <p:spPr>
          <a:xfrm>
            <a:off x="7200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NBA pre-draft </a:t>
            </a:r>
            <a:r>
              <a:rPr lang="en"/>
              <a:t>performances</a:t>
            </a:r>
            <a:endParaRPr/>
          </a:p>
        </p:txBody>
      </p:sp>
      <p:sp>
        <p:nvSpPr>
          <p:cNvPr id="831" name="Google Shape;831;p135"/>
          <p:cNvSpPr txBox="1"/>
          <p:nvPr>
            <p:ph idx="9" type="subTitle"/>
          </p:nvPr>
        </p:nvSpPr>
        <p:spPr>
          <a:xfrm>
            <a:off x="339945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Combine</a:t>
            </a:r>
            <a:endParaRPr/>
          </a:p>
        </p:txBody>
      </p:sp>
      <p:sp>
        <p:nvSpPr>
          <p:cNvPr id="832" name="Google Shape;832;p135"/>
          <p:cNvSpPr txBox="1"/>
          <p:nvPr>
            <p:ph idx="13" type="subTitle"/>
          </p:nvPr>
        </p:nvSpPr>
        <p:spPr>
          <a:xfrm>
            <a:off x="339945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NBA pre-draft performances</a:t>
            </a:r>
            <a:endParaRPr/>
          </a:p>
        </p:txBody>
      </p:sp>
      <p:sp>
        <p:nvSpPr>
          <p:cNvPr id="833" name="Google Shape;833;p135"/>
          <p:cNvSpPr txBox="1"/>
          <p:nvPr>
            <p:ph idx="14" type="subTitle"/>
          </p:nvPr>
        </p:nvSpPr>
        <p:spPr>
          <a:xfrm>
            <a:off x="6078900" y="1967696"/>
            <a:ext cx="2345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Athletes</a:t>
            </a:r>
            <a:endParaRPr/>
          </a:p>
        </p:txBody>
      </p:sp>
      <p:sp>
        <p:nvSpPr>
          <p:cNvPr id="834" name="Google Shape;834;p135"/>
          <p:cNvSpPr txBox="1"/>
          <p:nvPr>
            <p:ph idx="15" type="subTitle"/>
          </p:nvPr>
        </p:nvSpPr>
        <p:spPr>
          <a:xfrm>
            <a:off x="6078900" y="2504656"/>
            <a:ext cx="23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Countermovement Jump, Squat Jump, Reactive Strength Index, Speed data</a:t>
            </a:r>
            <a:endParaRPr/>
          </a:p>
        </p:txBody>
      </p:sp>
      <p:sp>
        <p:nvSpPr>
          <p:cNvPr id="835" name="Google Shape;835;p135"/>
          <p:cNvSpPr/>
          <p:nvPr/>
        </p:nvSpPr>
        <p:spPr>
          <a:xfrm>
            <a:off x="1803675" y="1723708"/>
            <a:ext cx="147300" cy="14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35"/>
          <p:cNvSpPr/>
          <p:nvPr/>
        </p:nvSpPr>
        <p:spPr>
          <a:xfrm>
            <a:off x="4498350" y="1723708"/>
            <a:ext cx="147300" cy="14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35"/>
          <p:cNvSpPr/>
          <p:nvPr/>
        </p:nvSpPr>
        <p:spPr>
          <a:xfrm>
            <a:off x="7177800" y="1723708"/>
            <a:ext cx="147300" cy="14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35"/>
          <p:cNvSpPr/>
          <p:nvPr/>
        </p:nvSpPr>
        <p:spPr>
          <a:xfrm>
            <a:off x="4498350" y="3371375"/>
            <a:ext cx="147300" cy="14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35"/>
          <p:cNvSpPr/>
          <p:nvPr/>
        </p:nvSpPr>
        <p:spPr>
          <a:xfrm>
            <a:off x="6299925" y="-243331"/>
            <a:ext cx="2925575" cy="1671050"/>
          </a:xfrm>
          <a:custGeom>
            <a:rect b="b" l="l" r="r" t="t"/>
            <a:pathLst>
              <a:path extrusionOk="0" h="66842" w="117023">
                <a:moveTo>
                  <a:pt x="0" y="5936"/>
                </a:moveTo>
                <a:cubicBezTo>
                  <a:pt x="3164" y="5648"/>
                  <a:pt x="6904" y="-5916"/>
                  <a:pt x="18986" y="4210"/>
                </a:cubicBezTo>
                <a:cubicBezTo>
                  <a:pt x="31068" y="14336"/>
                  <a:pt x="56153" y="64275"/>
                  <a:pt x="72492" y="66691"/>
                </a:cubicBezTo>
                <a:cubicBezTo>
                  <a:pt x="88832" y="69107"/>
                  <a:pt x="109601" y="26705"/>
                  <a:pt x="117023" y="18708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840" name="Google Shape;840;p135"/>
          <p:cNvSpPr/>
          <p:nvPr/>
        </p:nvSpPr>
        <p:spPr>
          <a:xfrm>
            <a:off x="-138075" y="-195040"/>
            <a:ext cx="2951475" cy="1348375"/>
          </a:xfrm>
          <a:custGeom>
            <a:rect b="b" l="l" r="r" t="t"/>
            <a:pathLst>
              <a:path extrusionOk="0" h="53935" w="118059">
                <a:moveTo>
                  <a:pt x="0" y="20229"/>
                </a:moveTo>
                <a:cubicBezTo>
                  <a:pt x="4833" y="25810"/>
                  <a:pt x="19619" y="56533"/>
                  <a:pt x="28997" y="53714"/>
                </a:cubicBezTo>
                <a:cubicBezTo>
                  <a:pt x="38375" y="50895"/>
                  <a:pt x="41424" y="11426"/>
                  <a:pt x="56268" y="3314"/>
                </a:cubicBezTo>
                <a:cubicBezTo>
                  <a:pt x="71112" y="-4798"/>
                  <a:pt x="107761" y="4752"/>
                  <a:pt x="118059" y="504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841" name="Google Shape;841;p135"/>
          <p:cNvGrpSpPr/>
          <p:nvPr/>
        </p:nvGrpSpPr>
        <p:grpSpPr>
          <a:xfrm>
            <a:off x="7732372" y="966585"/>
            <a:ext cx="710842" cy="710922"/>
            <a:chOff x="7635125" y="869425"/>
            <a:chExt cx="789211" cy="789300"/>
          </a:xfrm>
        </p:grpSpPr>
        <p:sp>
          <p:nvSpPr>
            <p:cNvPr id="842" name="Google Shape;842;p135"/>
            <p:cNvSpPr/>
            <p:nvPr/>
          </p:nvSpPr>
          <p:spPr>
            <a:xfrm>
              <a:off x="7635125" y="869425"/>
              <a:ext cx="789211" cy="789299"/>
            </a:xfrm>
            <a:custGeom>
              <a:rect b="b" l="l" r="r" t="t"/>
              <a:pathLst>
                <a:path extrusionOk="0" h="9010" w="9009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5"/>
            <p:cNvSpPr/>
            <p:nvPr/>
          </p:nvSpPr>
          <p:spPr>
            <a:xfrm>
              <a:off x="7706959" y="1491404"/>
              <a:ext cx="563284" cy="167321"/>
            </a:xfrm>
            <a:custGeom>
              <a:rect b="b" l="l" r="r" t="t"/>
              <a:pathLst>
                <a:path extrusionOk="0" h="1910" w="643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5"/>
            <p:cNvSpPr/>
            <p:nvPr/>
          </p:nvSpPr>
          <p:spPr>
            <a:xfrm>
              <a:off x="7635125" y="977176"/>
              <a:ext cx="664815" cy="681547"/>
            </a:xfrm>
            <a:custGeom>
              <a:rect b="b" l="l" r="r" t="t"/>
              <a:pathLst>
                <a:path extrusionOk="0" h="7780" w="7589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5"/>
            <p:cNvSpPr/>
            <p:nvPr/>
          </p:nvSpPr>
          <p:spPr>
            <a:xfrm>
              <a:off x="7706959" y="1000829"/>
              <a:ext cx="28909" cy="527455"/>
            </a:xfrm>
            <a:custGeom>
              <a:rect b="b" l="l" r="r" t="t"/>
              <a:pathLst>
                <a:path extrusionOk="0" h="6021" w="33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5"/>
            <p:cNvSpPr/>
            <p:nvPr/>
          </p:nvSpPr>
          <p:spPr>
            <a:xfrm>
              <a:off x="7762061" y="872929"/>
              <a:ext cx="661486" cy="785794"/>
            </a:xfrm>
            <a:custGeom>
              <a:rect b="b" l="l" r="r" t="t"/>
              <a:pathLst>
                <a:path extrusionOk="0" h="8970" w="7551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135"/>
          <p:cNvGrpSpPr/>
          <p:nvPr/>
        </p:nvGrpSpPr>
        <p:grpSpPr>
          <a:xfrm rot="-1934596">
            <a:off x="651086" y="218710"/>
            <a:ext cx="515820" cy="515720"/>
            <a:chOff x="7635125" y="869425"/>
            <a:chExt cx="789211" cy="789300"/>
          </a:xfrm>
        </p:grpSpPr>
        <p:sp>
          <p:nvSpPr>
            <p:cNvPr id="848" name="Google Shape;848;p135"/>
            <p:cNvSpPr/>
            <p:nvPr/>
          </p:nvSpPr>
          <p:spPr>
            <a:xfrm>
              <a:off x="7635125" y="869425"/>
              <a:ext cx="789211" cy="789299"/>
            </a:xfrm>
            <a:custGeom>
              <a:rect b="b" l="l" r="r" t="t"/>
              <a:pathLst>
                <a:path extrusionOk="0" h="9010" w="9009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5"/>
            <p:cNvSpPr/>
            <p:nvPr/>
          </p:nvSpPr>
          <p:spPr>
            <a:xfrm>
              <a:off x="7706959" y="1491404"/>
              <a:ext cx="563284" cy="167321"/>
            </a:xfrm>
            <a:custGeom>
              <a:rect b="b" l="l" r="r" t="t"/>
              <a:pathLst>
                <a:path extrusionOk="0" h="1910" w="643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5"/>
            <p:cNvSpPr/>
            <p:nvPr/>
          </p:nvSpPr>
          <p:spPr>
            <a:xfrm>
              <a:off x="7635125" y="977176"/>
              <a:ext cx="664815" cy="681547"/>
            </a:xfrm>
            <a:custGeom>
              <a:rect b="b" l="l" r="r" t="t"/>
              <a:pathLst>
                <a:path extrusionOk="0" h="7780" w="7589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5"/>
            <p:cNvSpPr/>
            <p:nvPr/>
          </p:nvSpPr>
          <p:spPr>
            <a:xfrm>
              <a:off x="7706959" y="1000829"/>
              <a:ext cx="28909" cy="527455"/>
            </a:xfrm>
            <a:custGeom>
              <a:rect b="b" l="l" r="r" t="t"/>
              <a:pathLst>
                <a:path extrusionOk="0" h="6021" w="33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5"/>
            <p:cNvSpPr/>
            <p:nvPr/>
          </p:nvSpPr>
          <p:spPr>
            <a:xfrm>
              <a:off x="7762061" y="872929"/>
              <a:ext cx="661486" cy="785794"/>
            </a:xfrm>
            <a:custGeom>
              <a:rect b="b" l="l" r="r" t="t"/>
              <a:pathLst>
                <a:path extrusionOk="0" h="8970" w="7551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Athletes Correlation 1</a:t>
            </a:r>
            <a:endParaRPr/>
          </a:p>
        </p:txBody>
      </p:sp>
      <p:sp>
        <p:nvSpPr>
          <p:cNvPr id="858" name="Google Shape;858;p136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Countermovement Jump (CMJ) vs. Speed (50m)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Positive correlation</a:t>
            </a:r>
            <a:endParaRPr/>
          </a:p>
        </p:txBody>
      </p:sp>
      <p:pic>
        <p:nvPicPr>
          <p:cNvPr id="859" name="Google Shape;85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925" y="1716500"/>
            <a:ext cx="4351201" cy="309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Athletes Correlation 2</a:t>
            </a:r>
            <a:endParaRPr/>
          </a:p>
        </p:txBody>
      </p:sp>
      <p:sp>
        <p:nvSpPr>
          <p:cNvPr id="865" name="Google Shape;865;p137"/>
          <p:cNvSpPr txBox="1"/>
          <p:nvPr>
            <p:ph idx="1" type="subTitle"/>
          </p:nvPr>
        </p:nvSpPr>
        <p:spPr>
          <a:xfrm>
            <a:off x="722150" y="2154975"/>
            <a:ext cx="33513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Squat Jump (SJ) vs. Reactive Strength Index (RSI)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Athletes with higher RSI values tend to have better SJ scores, even though SJ removes the countermovement</a:t>
            </a:r>
            <a:endParaRPr/>
          </a:p>
        </p:txBody>
      </p:sp>
      <p:pic>
        <p:nvPicPr>
          <p:cNvPr id="866" name="Google Shape;86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500" y="1707808"/>
            <a:ext cx="3794475" cy="28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Athletes Correlation 3</a:t>
            </a:r>
            <a:endParaRPr/>
          </a:p>
        </p:txBody>
      </p:sp>
      <p:pic>
        <p:nvPicPr>
          <p:cNvPr id="872" name="Google Shape;872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00" y="1510325"/>
            <a:ext cx="4353800" cy="33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9"/>
          <p:cNvSpPr txBox="1"/>
          <p:nvPr>
            <p:ph type="title"/>
          </p:nvPr>
        </p:nvSpPr>
        <p:spPr>
          <a:xfrm>
            <a:off x="6626475" y="1895950"/>
            <a:ext cx="20346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Athletes Heat Map</a:t>
            </a:r>
            <a:endParaRPr/>
          </a:p>
        </p:txBody>
      </p:sp>
      <p:pic>
        <p:nvPicPr>
          <p:cNvPr id="878" name="Google Shape;878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75" y="149350"/>
            <a:ext cx="6363776" cy="4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</a:t>
            </a:r>
            <a:r>
              <a:rPr lang="en"/>
              <a:t>Combine</a:t>
            </a:r>
            <a:r>
              <a:rPr lang="en"/>
              <a:t> Visualization 1</a:t>
            </a:r>
            <a:endParaRPr/>
          </a:p>
        </p:txBody>
      </p:sp>
      <p:sp>
        <p:nvSpPr>
          <p:cNvPr id="884" name="Google Shape;884;p140"/>
          <p:cNvSpPr txBox="1"/>
          <p:nvPr>
            <p:ph idx="1" type="subTitle"/>
          </p:nvPr>
        </p:nvSpPr>
        <p:spPr>
          <a:xfrm>
            <a:off x="720000" y="2154975"/>
            <a:ext cx="12114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 vs Jump</a:t>
            </a:r>
            <a:endParaRPr/>
          </a:p>
        </p:txBody>
      </p:sp>
      <p:pic>
        <p:nvPicPr>
          <p:cNvPr id="885" name="Google Shape;885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0" y="1560300"/>
            <a:ext cx="5253950" cy="34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Combine Visualization 2</a:t>
            </a:r>
            <a:endParaRPr/>
          </a:p>
        </p:txBody>
      </p:sp>
      <p:pic>
        <p:nvPicPr>
          <p:cNvPr id="891" name="Google Shape;89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88" y="1267300"/>
            <a:ext cx="6649619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