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7C2B-6B86-3D2B-DE9F-CC48B1F19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885A5-4FA7-2B68-1264-679793523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298D2-C5C6-7309-8A92-42F4D142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AC7A-C084-4DC2-BDB9-97FEBD91CA4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DBD7-0340-61C3-A9AE-2272DCA3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17A6-21D1-B1BE-C20E-7C20E991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00C3-BC27-4E76-A8BF-74988419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79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5EC8-5A24-097C-E8A2-49808C65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28711-3D8C-AAE4-9D28-4202B7291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12AC8-D70A-E306-ACD9-CDA75E96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AC7A-C084-4DC2-BDB9-97FEBD91CA4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82295-897E-6811-209E-BAD99B89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8A6FC-2778-B8AB-9CC0-84CE6960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00C3-BC27-4E76-A8BF-74988419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7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C8B5F-7409-BC77-E6FB-65B9E3CB8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17BAF-2141-AB38-5BF1-E02D9C50D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5E97B-1DEF-6FB1-6165-A0A78E4F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AC7A-C084-4DC2-BDB9-97FEBD91CA4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ADB88-8233-7743-A5DF-C0810D16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213D-5C67-A067-2E1C-E7E56BF1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00C3-BC27-4E76-A8BF-74988419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2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E92A-0CC4-AFD9-17AF-4EAE8754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1104A-0E7E-289F-122F-77E416849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AD5E-58E2-8975-B68E-E61C4622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AC7A-C084-4DC2-BDB9-97FEBD91CA4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35963-8D17-E6CF-967B-D36CE8E0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ED380-C016-317C-36F5-ADF9FB9F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00C3-BC27-4E76-A8BF-74988419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68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FF9E-AB82-4480-85FD-DE677FE5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F7A13-77B9-8B3C-1802-A004ED9DD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57F0-7844-A931-EDA9-865820BC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AC7A-C084-4DC2-BDB9-97FEBD91CA4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727A8-BC7C-14B5-F6FA-E90EF36C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68AF1-0BCC-9596-25E9-1C8AF117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00C3-BC27-4E76-A8BF-74988419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30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91F6-057E-FEA2-2F95-77BAFC68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7F0A-D540-9AD3-68EB-020199FE4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893BC-E796-1B67-33F5-66BC8B1D0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EA0CF-EBC9-B7F0-894F-16C1B448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AC7A-C084-4DC2-BDB9-97FEBD91CA4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0948D-C5AD-C359-9848-60DF6086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CCCFD-B203-0454-C117-20191DEF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00C3-BC27-4E76-A8BF-74988419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8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AEB4-E0A0-2885-634C-7005F7E3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EEE15-3CCA-A6EE-490D-4D77D9948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D9E61-B425-5E37-D95C-CC52F045E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81B7C-C31C-9419-01A7-6CEFEC597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7616B-8D47-3C96-F84B-B6C46C3EF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58959-8CF9-892E-D8C3-4DEFB1E4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AC7A-C084-4DC2-BDB9-97FEBD91CA4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7E016-C118-DA8C-403B-69246358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1A81F-7595-C84A-1BBD-4D44D24C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00C3-BC27-4E76-A8BF-74988419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4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FD7B-4662-272C-BB08-22C58334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703BB-D108-80A2-E0E3-98703E0C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AC7A-C084-4DC2-BDB9-97FEBD91CA4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ED688-4988-6F76-9D1A-18097B51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BB3FC-5F7E-F256-6661-78A0027D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00C3-BC27-4E76-A8BF-74988419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46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0FF95-9237-C725-E047-9CA6C318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AC7A-C084-4DC2-BDB9-97FEBD91CA4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011EF-2672-8C0A-8D22-ADEDC5E5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04F20-8BFA-74F7-B6FA-F57CDDFC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00C3-BC27-4E76-A8BF-74988419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0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F463-DE05-1184-A26E-D9CCB73F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A384-E2C7-8BF3-0952-9F0FC502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C4A77-C655-7DE3-87B5-B11D52138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1B8AB-E3BD-DBE7-6087-33CD8DC6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AC7A-C084-4DC2-BDB9-97FEBD91CA4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2921D-6190-EA50-5C44-9824AA3D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5300B-A120-F025-3DF0-FB55912B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00C3-BC27-4E76-A8BF-74988419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49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B0AA-BCDB-F405-F29B-75442656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D05F6-1872-71B6-EE9D-F7448AA05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BA0F1-C4A0-E454-4103-F62F493E2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6827-2918-C0DD-1EC2-D4218F4C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AC7A-C084-4DC2-BDB9-97FEBD91CA4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400CE-885F-AC03-C3FD-C2255127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E7BC4-EFC3-D846-DBC5-81256368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00C3-BC27-4E76-A8BF-74988419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45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627E6-4A7C-65B0-CA32-B4B8A3EE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65895-9DA0-E9C0-B006-43D62C7C9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AE8B5-777B-40E9-622B-B92E39859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DAC7A-C084-4DC2-BDB9-97FEBD91CA4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6AE77-E36B-B383-BDEE-BF595B31D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7AB84-F426-7858-2AF6-AD7BCFB04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00C3-BC27-4E76-A8BF-74988419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97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E5844-703A-2EE2-7C8E-B559786BC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IN" sz="4400"/>
              <a:t>CRICKET WORLD CUP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E2B63-BB21-691A-6689-2684EC022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GB" sz="1900"/>
              <a:t>CREATED BY SHIVANSH RAJPUT(229310101) AND ARNAV GUPTA(229310038) </a:t>
            </a:r>
          </a:p>
          <a:p>
            <a:pPr algn="l"/>
            <a:endParaRPr lang="en-IN" sz="1900"/>
          </a:p>
        </p:txBody>
      </p:sp>
      <p:pic>
        <p:nvPicPr>
          <p:cNvPr id="5" name="Picture 4" descr="Cricket equipment">
            <a:extLst>
              <a:ext uri="{FF2B5EF4-FFF2-40B4-BE49-F238E27FC236}">
                <a16:creationId xmlns:a16="http://schemas.microsoft.com/office/drawing/2014/main" id="{7BDA12B7-D6A6-8A4D-C56F-6B52E85D1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79" r="2398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71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D368F-5BBF-63BD-951C-9B0472CD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IN"/>
              <a:t>Software Requirement Specification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1F0A-5CE7-B728-2E54-9FB81DC0B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GB" sz="2000"/>
              <a:t>A Software Requirements Specification (SRS) is a document that describes the nature of a project, software or application. In simple words, SRS document is a manual of a project provided it is prepared before you kick-start a project/application.</a:t>
            </a:r>
          </a:p>
          <a:p>
            <a:endParaRPr lang="en-IN" sz="2000"/>
          </a:p>
        </p:txBody>
      </p:sp>
      <p:pic>
        <p:nvPicPr>
          <p:cNvPr id="12" name="Picture 11" descr="Rolls of blueprints">
            <a:extLst>
              <a:ext uri="{FF2B5EF4-FFF2-40B4-BE49-F238E27FC236}">
                <a16:creationId xmlns:a16="http://schemas.microsoft.com/office/drawing/2014/main" id="{AEE7FD3E-80FE-524A-B1BB-43BB69FFE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64" r="-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002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06238-7282-3893-B663-48D23811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 fontScale="90000"/>
          </a:bodyPr>
          <a:lstStyle/>
          <a:p>
            <a:r>
              <a:rPr lang="en-IN" dirty="0"/>
              <a:t>Hardware Specifications &amp; Software specification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124A214B-84B2-8680-0DDA-0821C3313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66" r="21966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B448-D06D-531B-211F-61115F9B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IN" sz="2000" dirty="0"/>
              <a:t>Processor : i5 Core Processor </a:t>
            </a:r>
          </a:p>
          <a:p>
            <a:r>
              <a:rPr lang="en-IN" sz="2000" dirty="0"/>
              <a:t>Clock speed : 2.5GHz </a:t>
            </a:r>
          </a:p>
          <a:p>
            <a:r>
              <a:rPr lang="en-IN" sz="2000" dirty="0"/>
              <a:t>Monitor : 1024 * 768 Resolution</a:t>
            </a:r>
          </a:p>
          <a:p>
            <a:r>
              <a:rPr lang="en-IN" sz="2000" dirty="0"/>
              <a:t>Keyboard : QWERTY v. RAM : 1 GB </a:t>
            </a:r>
          </a:p>
          <a:p>
            <a:r>
              <a:rPr lang="en-IN" sz="2000" dirty="0"/>
              <a:t>Input Output Console for interaction </a:t>
            </a:r>
          </a:p>
          <a:p>
            <a:r>
              <a:rPr lang="en-IN" sz="2000" dirty="0"/>
              <a:t>MySQL (MySQL Workbench 6.3)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4601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98DCA-DF77-CD3A-4DF3-9347DEA6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5A90F-EE3B-CB9B-C6E9-A1DA94C02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650" y="640079"/>
            <a:ext cx="6248399" cy="588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9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4CE0C-5DAC-2B60-B95E-DFC280E1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IN" sz="4000"/>
              <a:t>Relational Schema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30B0D-3254-65F3-9413-6D7E99F27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sz="1900"/>
              <a:t>The term "schema" refers to the organization of data as a blueprint of how the database is constructed. The formal definition of a database schema is a set of formulas called integrity constraints imposed on a database. A relational schema shows references among fields in the database. When a PRIMARY KEY is referenced in another table in the database, it is called a foreign key. This is denoted by an arrow with the head pointing at the referenced key attribute. A schema diagram helps organize values in the database. </a:t>
            </a:r>
            <a:endParaRPr lang="en-IN" sz="19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C838E-171C-6CFC-08A7-33081D48A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29" y="422640"/>
            <a:ext cx="5857283" cy="59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7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CRICKET WORLD CUP DATABASE</vt:lpstr>
      <vt:lpstr>Software Requirement Specification</vt:lpstr>
      <vt:lpstr>Hardware Specifications &amp; Software specification</vt:lpstr>
      <vt:lpstr>ER Diagram </vt:lpstr>
      <vt:lpstr>Relational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WORLD CUP DATABASE</dc:title>
  <dc:creator>Shivansh Rajput [CSE (ARTIFICIAL INTELLIGENCE &amp; MACHINE LEARNING) - 2022]</dc:creator>
  <cp:lastModifiedBy>Shivansh Rajput [CSE (ARTIFICIAL INTELLIGENCE &amp; MACHINE LEARNING) - 2022]</cp:lastModifiedBy>
  <cp:revision>1</cp:revision>
  <dcterms:created xsi:type="dcterms:W3CDTF">2023-11-04T13:20:18Z</dcterms:created>
  <dcterms:modified xsi:type="dcterms:W3CDTF">2023-11-04T13:35:31Z</dcterms:modified>
</cp:coreProperties>
</file>