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7772400" cy="4184650"/>
  <p:notesSz cx="7772400" cy="41846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1214564"/>
            <a:ext cx="6606540" cy="8227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chemeClr val="bg1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2194052"/>
            <a:ext cx="5440680" cy="9794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0" y="616699"/>
            <a:ext cx="7765148" cy="43502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65528" y="1305485"/>
            <a:ext cx="3096260" cy="449580"/>
          </a:xfrm>
          <a:custGeom>
            <a:avLst/>
            <a:gdLst/>
            <a:ahLst/>
            <a:cxnLst/>
            <a:rect l="l" t="t" r="r" b="b"/>
            <a:pathLst>
              <a:path w="3096260" h="449580">
                <a:moveTo>
                  <a:pt x="3095907" y="449522"/>
                </a:moveTo>
                <a:lnTo>
                  <a:pt x="0" y="449522"/>
                </a:lnTo>
                <a:lnTo>
                  <a:pt x="0" y="0"/>
                </a:lnTo>
                <a:lnTo>
                  <a:pt x="3095907" y="0"/>
                </a:lnTo>
                <a:lnTo>
                  <a:pt x="3095907" y="449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bg1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bg1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901128"/>
            <a:ext cx="3380994" cy="25858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901128"/>
            <a:ext cx="3380994" cy="25858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bg1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0499" y="1208197"/>
            <a:ext cx="3112135" cy="6489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chemeClr val="bg1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901128"/>
            <a:ext cx="6995160" cy="25858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3643693"/>
            <a:ext cx="2487168" cy="1958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3643693"/>
            <a:ext cx="1787652" cy="1958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3643693"/>
            <a:ext cx="1787652" cy="1958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32.jpeg"/><Relationship Id="rId7" Type="http://schemas.openxmlformats.org/officeDocument/2006/relationships/image" Target="../media/image31.jpeg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40.png"/><Relationship Id="rId15" Type="http://schemas.openxmlformats.org/officeDocument/2006/relationships/image" Target="../media/image39.jpeg"/><Relationship Id="rId14" Type="http://schemas.openxmlformats.org/officeDocument/2006/relationships/image" Target="../media/image38.jpeg"/><Relationship Id="rId13" Type="http://schemas.openxmlformats.org/officeDocument/2006/relationships/image" Target="../media/image37.jpeg"/><Relationship Id="rId12" Type="http://schemas.openxmlformats.org/officeDocument/2006/relationships/image" Target="../media/image36.jpeg"/><Relationship Id="rId11" Type="http://schemas.openxmlformats.org/officeDocument/2006/relationships/image" Target="../media/image35.jpeg"/><Relationship Id="rId10" Type="http://schemas.openxmlformats.org/officeDocument/2006/relationships/image" Target="../media/image34.jpeg"/><Relationship Id="rId1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9.png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jpe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ECF40"/>
            </a:gs>
            <a:gs pos="100000">
              <a:srgbClr val="846C21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309370" y="161925"/>
            <a:ext cx="57010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 b="1" i="1" u="sng"/>
              <a:t>TEAM MEMBERS OF UNO -25</a:t>
            </a:r>
            <a:endParaRPr lang="en-IN" altLang="en-US" sz="2800" b="1" i="1" u="sng"/>
          </a:p>
        </p:txBody>
      </p:sp>
      <p:sp>
        <p:nvSpPr>
          <p:cNvPr id="4" name="Text Box 3"/>
          <p:cNvSpPr txBox="1"/>
          <p:nvPr/>
        </p:nvSpPr>
        <p:spPr>
          <a:xfrm>
            <a:off x="841375" y="1156335"/>
            <a:ext cx="5940425" cy="2145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AutoNum type="arabicPeriod"/>
            </a:pPr>
            <a:r>
              <a:rPr lang="en-IN" altLang="en-US"/>
              <a:t>ARNAV BHANDARI</a:t>
            </a:r>
            <a:endParaRPr lang="en-IN" altLang="en-US"/>
          </a:p>
          <a:p>
            <a:pPr marL="342900" indent="-342900">
              <a:buAutoNum type="arabicPeriod"/>
            </a:pPr>
            <a:r>
              <a:rPr lang="en-IN" altLang="en-US"/>
              <a:t>KALASH BHEDA</a:t>
            </a:r>
            <a:endParaRPr lang="en-IN" altLang="en-US"/>
          </a:p>
          <a:p>
            <a:pPr marL="342900" indent="-342900">
              <a:buAutoNum type="arabicPeriod"/>
            </a:pPr>
            <a:r>
              <a:rPr lang="en-IN" altLang="en-US"/>
              <a:t>JASON DSOUZA</a:t>
            </a:r>
            <a:endParaRPr lang="en-IN" altLang="en-US"/>
          </a:p>
          <a:p>
            <a:pPr marL="342900" indent="-342900">
              <a:buAutoNum type="arabicPeriod"/>
            </a:pPr>
            <a:r>
              <a:rPr lang="en-IN" altLang="en-US"/>
              <a:t>HEET BHARADWA</a:t>
            </a:r>
            <a:endParaRPr lang="en-I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81"/>
            <a:ext cx="7772400" cy="37196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" y="0"/>
            <a:ext cx="7754620" cy="41662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544"/>
            <a:ext cx="7772400" cy="37751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10"/>
            <a:ext cx="7772400" cy="354826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01" y="1185005"/>
            <a:ext cx="7764780" cy="0"/>
          </a:xfrm>
          <a:custGeom>
            <a:avLst/>
            <a:gdLst/>
            <a:ahLst/>
            <a:cxnLst/>
            <a:rect l="l" t="t" r="r" b="b"/>
            <a:pathLst>
              <a:path w="7764780">
                <a:moveTo>
                  <a:pt x="0" y="0"/>
                </a:moveTo>
                <a:lnTo>
                  <a:pt x="7764187" y="0"/>
                </a:lnTo>
              </a:path>
            </a:pathLst>
          </a:custGeom>
          <a:ln w="54913">
            <a:solidFill>
              <a:srgbClr val="696967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246076"/>
            <a:ext cx="7772400" cy="373380"/>
            <a:chOff x="0" y="246076"/>
            <a:chExt cx="7772400" cy="37338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08332" y="253115"/>
              <a:ext cx="6885332" cy="35905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6076"/>
              <a:ext cx="7772400" cy="373131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3927" y="1682279"/>
            <a:ext cx="140804" cy="1478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75563" y="1597798"/>
            <a:ext cx="176005" cy="9856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05883" y="2139893"/>
            <a:ext cx="49281" cy="112643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4674703" y="1654118"/>
            <a:ext cx="373380" cy="514350"/>
            <a:chOff x="4674703" y="1654118"/>
            <a:chExt cx="373380" cy="51435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74703" y="1654118"/>
              <a:ext cx="373131" cy="23936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52147" y="1872365"/>
              <a:ext cx="147844" cy="295689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858038" y="2329979"/>
            <a:ext cx="1224997" cy="1013791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132318" y="1309148"/>
            <a:ext cx="2281555" cy="1401445"/>
            <a:chOff x="5132318" y="1309148"/>
            <a:chExt cx="2281555" cy="1401445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92372" y="2062451"/>
              <a:ext cx="112643" cy="19008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0565" y="1309148"/>
              <a:ext cx="2062783" cy="83778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3927" y="1682279"/>
              <a:ext cx="140804" cy="1478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75563" y="1597798"/>
              <a:ext cx="176005" cy="9856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32318" y="2245498"/>
              <a:ext cx="1865657" cy="46465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79585" y="2069492"/>
              <a:ext cx="133764" cy="253447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329733" y="1309148"/>
            <a:ext cx="549136" cy="33793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217091" y="1809004"/>
            <a:ext cx="401292" cy="323850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7040" y="1295068"/>
            <a:ext cx="7758430" cy="2295525"/>
            <a:chOff x="7040" y="1295068"/>
            <a:chExt cx="7758430" cy="2295525"/>
          </a:xfrm>
        </p:grpSpPr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73122" y="2815755"/>
              <a:ext cx="2140225" cy="76738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040" y="1295068"/>
              <a:ext cx="7758430" cy="2295525"/>
            </a:xfrm>
            <a:custGeom>
              <a:avLst/>
              <a:gdLst/>
              <a:ahLst/>
              <a:cxnLst/>
              <a:rect l="l" t="t" r="r" b="b"/>
              <a:pathLst>
                <a:path w="7758430" h="2295525">
                  <a:moveTo>
                    <a:pt x="7751298" y="2293033"/>
                  </a:moveTo>
                  <a:lnTo>
                    <a:pt x="0" y="2293033"/>
                  </a:lnTo>
                  <a:lnTo>
                    <a:pt x="0" y="0"/>
                  </a:lnTo>
                  <a:lnTo>
                    <a:pt x="7751298" y="0"/>
                  </a:lnTo>
                  <a:lnTo>
                    <a:pt x="7751298" y="2293033"/>
                  </a:lnTo>
                  <a:close/>
                </a:path>
              </a:pathLst>
            </a:custGeom>
            <a:solidFill>
              <a:srgbClr val="15151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300871" y="1380345"/>
            <a:ext cx="3150870" cy="208597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3335" marR="254000" indent="-1270">
              <a:lnSpc>
                <a:spcPct val="97000"/>
              </a:lnSpc>
              <a:spcBef>
                <a:spcPts val="155"/>
              </a:spcBef>
            </a:pPr>
            <a:r>
              <a:rPr sz="1500" i="1" spc="-114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To</a:t>
            </a:r>
            <a:r>
              <a:rPr sz="1500" i="1" spc="-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500" i="1" spc="-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combot</a:t>
            </a:r>
            <a:r>
              <a:rPr sz="1500" i="1" spc="-3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500" i="1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evol</a:t>
            </a:r>
            <a:r>
              <a:rPr sz="1500" i="1" spc="-17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500" i="1" spc="-5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ving</a:t>
            </a:r>
            <a:r>
              <a:rPr sz="1500" i="1" spc="-3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500" i="1" spc="-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c</a:t>
            </a:r>
            <a:r>
              <a:rPr sz="1500" i="1" spc="-13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500" i="1" spc="-3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Abel</a:t>
            </a:r>
            <a:r>
              <a:rPr sz="1500" i="1" spc="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tflrents, </a:t>
            </a:r>
            <a:r>
              <a:rPr sz="1550" i="1" spc="-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continuous</a:t>
            </a:r>
            <a:r>
              <a:rPr sz="1550" i="1" spc="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550" i="1" spc="-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odoptation</a:t>
            </a:r>
            <a:r>
              <a:rPr sz="1550" i="1" spc="4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using </a:t>
            </a:r>
            <a:r>
              <a:rPr sz="1550" i="1" spc="-10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ternTotcement</a:t>
            </a:r>
            <a:r>
              <a:rPr sz="1550" i="1" spc="1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550" i="1" spc="-7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learning</a:t>
            </a:r>
            <a:r>
              <a:rPr sz="1550" i="1" spc="4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550" i="1" spc="-10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will</a:t>
            </a:r>
            <a:r>
              <a:rPr sz="1550" i="1" spc="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enfinnre </a:t>
            </a:r>
            <a:r>
              <a:rPr sz="1550" spc="-7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system</a:t>
            </a:r>
            <a:r>
              <a:rPr sz="15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550" i="1" spc="-5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intelligence</a:t>
            </a:r>
            <a:r>
              <a:rPr sz="1550" i="1" spc="3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550" i="1" spc="-4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nnd</a:t>
            </a:r>
            <a:r>
              <a:rPr sz="1550" i="1" spc="-3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550" i="1" spc="-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response </a:t>
            </a:r>
            <a:r>
              <a:rPr sz="1550" i="1" spc="-3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copabi</a:t>
            </a:r>
            <a:r>
              <a:rPr sz="1550" i="1" spc="8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550" spc="-1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tires.</a:t>
            </a:r>
            <a:r>
              <a:rPr sz="1550" spc="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550" i="1" spc="-23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F-</a:t>
            </a:r>
            <a:r>
              <a:rPr sz="1550" i="1" spc="-21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ui</a:t>
            </a:r>
            <a:r>
              <a:rPr sz="1550" i="1" spc="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550" i="1" spc="-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thesmote,</a:t>
            </a:r>
            <a:r>
              <a:rPr sz="1550" i="1" spc="1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550" i="1" spc="-5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integrating</a:t>
            </a:r>
            <a:endParaRPr sz="1550">
              <a:latin typeface="Cambria" panose="02040503050406030204"/>
              <a:cs typeface="Cambria" panose="02040503050406030204"/>
            </a:endParaRPr>
          </a:p>
          <a:p>
            <a:pPr marL="14605" marR="5080" indent="7620">
              <a:lnSpc>
                <a:spcPct val="95000"/>
              </a:lnSpc>
              <a:spcBef>
                <a:spcPts val="55"/>
              </a:spcBef>
            </a:pPr>
            <a:r>
              <a:rPr sz="1550" i="1" spc="-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blockchain</a:t>
            </a:r>
            <a:r>
              <a:rPr sz="1550" i="1" spc="-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550" i="1" spc="-5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technology</a:t>
            </a:r>
            <a:r>
              <a:rPr sz="1550" i="1" spc="4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550" i="1" spc="-23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low</a:t>
            </a:r>
            <a:r>
              <a:rPr sz="1550" i="1" spc="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550" i="1" spc="-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secure</a:t>
            </a:r>
            <a:r>
              <a:rPr sz="1550" i="1" spc="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550" i="1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lo8$ing </a:t>
            </a:r>
            <a:r>
              <a:rPr sz="1600" i="1" spc="-8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and</a:t>
            </a:r>
            <a:r>
              <a:rPr sz="1600" i="1" spc="4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600" i="1" spc="-9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auditing</a:t>
            </a:r>
            <a:r>
              <a:rPr sz="1600" i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600" i="1" spc="-8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will</a:t>
            </a:r>
            <a:r>
              <a:rPr sz="1600" i="1" spc="1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600" i="1" spc="-7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ptovide</a:t>
            </a:r>
            <a:r>
              <a:rPr sz="1600" i="1" spc="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600" i="1" spc="-114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tamper-</a:t>
            </a:r>
            <a:r>
              <a:rPr sz="1600" i="1" spc="-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proof </a:t>
            </a:r>
            <a:r>
              <a:rPr sz="1550" i="1" spc="-5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securit/</a:t>
            </a:r>
            <a:r>
              <a:rPr sz="1550" i="1" spc="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550" i="1" spc="-3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measures,</a:t>
            </a:r>
            <a:r>
              <a:rPr sz="1550" i="1" spc="16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550" i="1" spc="-8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further</a:t>
            </a:r>
            <a:r>
              <a:rPr sz="1550" i="1" spc="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550" i="1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strengthening opetotionol</a:t>
            </a:r>
            <a:r>
              <a:rPr sz="1550" i="1" spc="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550" i="1" spc="-5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resilience</a:t>
            </a:r>
            <a:r>
              <a:rPr sz="1550" i="1" spc="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550" spc="-8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across</a:t>
            </a:r>
            <a:r>
              <a:rPr sz="1550" spc="-1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550" spc="-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digitof</a:t>
            </a:r>
            <a:endParaRPr sz="1550"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-142240" y="-41275"/>
            <a:ext cx="7914640" cy="41929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776845" cy="414718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510905" y="2091690"/>
            <a:ext cx="2590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772400" cy="4184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3340" y="0"/>
            <a:ext cx="7825740" cy="4184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880" dirty="0"/>
              <a:t>DííVgg</a:t>
            </a:r>
            <a:r>
              <a:rPr spc="-250" dirty="0"/>
              <a:t> </a:t>
            </a:r>
            <a:r>
              <a:rPr spc="-940" dirty="0"/>
              <a:t>30lMlí0hS</a:t>
            </a:r>
            <a:endParaRPr spc="-940" dirty="0"/>
          </a:p>
        </p:txBody>
      </p:sp>
      <p:grpSp>
        <p:nvGrpSpPr>
          <p:cNvPr id="3" name="object 3"/>
          <p:cNvGrpSpPr/>
          <p:nvPr/>
        </p:nvGrpSpPr>
        <p:grpSpPr>
          <a:xfrm>
            <a:off x="7250" y="2320536"/>
            <a:ext cx="7765415" cy="638175"/>
            <a:chOff x="7250" y="2320536"/>
            <a:chExt cx="7765415" cy="63817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250" y="2320536"/>
              <a:ext cx="7765148" cy="20301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50" y="2320536"/>
              <a:ext cx="7765148" cy="2030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2063" y="2828062"/>
              <a:ext cx="36251" cy="13050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69790" y="2552548"/>
              <a:ext cx="449523" cy="11600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67055" y="2668554"/>
              <a:ext cx="311765" cy="15950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250" y="2552548"/>
              <a:ext cx="7758430" cy="398780"/>
            </a:xfrm>
            <a:custGeom>
              <a:avLst/>
              <a:gdLst/>
              <a:ahLst/>
              <a:cxnLst/>
              <a:rect l="l" t="t" r="r" b="b"/>
              <a:pathLst>
                <a:path w="7758430" h="398780">
                  <a:moveTo>
                    <a:pt x="7757894" y="398770"/>
                  </a:moveTo>
                  <a:lnTo>
                    <a:pt x="0" y="398770"/>
                  </a:lnTo>
                  <a:lnTo>
                    <a:pt x="0" y="0"/>
                  </a:lnTo>
                  <a:lnTo>
                    <a:pt x="7757894" y="0"/>
                  </a:lnTo>
                  <a:lnTo>
                    <a:pt x="7757894" y="398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-75935" y="2345989"/>
            <a:ext cx="7758430" cy="4102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02945">
              <a:lnSpc>
                <a:spcPts val="1490"/>
              </a:lnSpc>
              <a:spcBef>
                <a:spcPts val="135"/>
              </a:spcBef>
            </a:pPr>
            <a:r>
              <a:rPr sz="1250" i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The</a:t>
            </a:r>
            <a:r>
              <a:rPr sz="1250" i="1" spc="-7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50" i="1" spc="-45" dirty="0">
                <a:solidFill>
                  <a:srgbClr val="DDDDDD"/>
                </a:solidFill>
                <a:latin typeface="Cambria" panose="02040503050406030204"/>
                <a:cs typeface="Cambria" panose="02040503050406030204"/>
              </a:rPr>
              <a:t>c</a:t>
            </a:r>
            <a:r>
              <a:rPr sz="1250" i="1" spc="-45" dirty="0">
                <a:solidFill>
                  <a:srgbClr val="E9E9E9"/>
                </a:solidFill>
                <a:latin typeface="Cambria" panose="02040503050406030204"/>
                <a:cs typeface="Cambria" panose="02040503050406030204"/>
              </a:rPr>
              <a:t>omplez</a:t>
            </a:r>
            <a:r>
              <a:rPr sz="1250" i="1" spc="-135" dirty="0">
                <a:solidFill>
                  <a:srgbClr val="E9E9E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50" i="1" dirty="0">
                <a:solidFill>
                  <a:srgbClr val="BFBFBF"/>
                </a:solidFill>
                <a:latin typeface="Cambria" panose="02040503050406030204"/>
                <a:cs typeface="Cambria" panose="02040503050406030204"/>
              </a:rPr>
              <a:t>i</a:t>
            </a:r>
            <a:r>
              <a:rPr sz="1250" i="1" dirty="0">
                <a:solidFill>
                  <a:srgbClr val="D8D8D8"/>
                </a:solidFill>
                <a:latin typeface="Cambria" panose="02040503050406030204"/>
                <a:cs typeface="Cambria" panose="02040503050406030204"/>
              </a:rPr>
              <a:t>I</a:t>
            </a:r>
            <a:r>
              <a:rPr sz="1250" i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z</a:t>
            </a:r>
            <a:r>
              <a:rPr sz="1250" i="1" spc="-6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50" i="1" spc="-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of</a:t>
            </a:r>
            <a:r>
              <a:rPr sz="1250" i="1" spc="8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50" i="1" spc="-10" dirty="0">
                <a:solidFill>
                  <a:srgbClr val="DADADA"/>
                </a:solidFill>
                <a:latin typeface="Cambria" panose="02040503050406030204"/>
                <a:cs typeface="Cambria" panose="02040503050406030204"/>
              </a:rPr>
              <a:t>mo</a:t>
            </a:r>
            <a:r>
              <a:rPr sz="1250" i="1" spc="-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âe</a:t>
            </a:r>
            <a:r>
              <a:rPr sz="1250" i="1" spc="-10" dirty="0">
                <a:solidFill>
                  <a:srgbClr val="E6E6E6"/>
                </a:solidFill>
                <a:latin typeface="Cambria" panose="02040503050406030204"/>
                <a:cs typeface="Cambria" panose="02040503050406030204"/>
              </a:rPr>
              <a:t>In</a:t>
            </a:r>
            <a:r>
              <a:rPr sz="1250" i="1" spc="-55" dirty="0">
                <a:solidFill>
                  <a:srgbClr val="E6E6E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50" i="1" spc="-45" dirty="0">
                <a:solidFill>
                  <a:srgbClr val="DFDFDF"/>
                </a:solidFill>
                <a:latin typeface="Cambria" panose="02040503050406030204"/>
                <a:cs typeface="Cambria" panose="02040503050406030204"/>
              </a:rPr>
              <a:t>c</a:t>
            </a:r>
            <a:r>
              <a:rPr sz="1250" i="1" spc="-4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Ther</a:t>
            </a:r>
            <a:r>
              <a:rPr sz="1250" i="1" spc="1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50" i="1" spc="-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threats</a:t>
            </a:r>
            <a:endParaRPr sz="1250">
              <a:latin typeface="Cambria" panose="02040503050406030204"/>
              <a:cs typeface="Cambria" panose="02040503050406030204"/>
            </a:endParaRPr>
          </a:p>
          <a:p>
            <a:pPr marL="710565">
              <a:lnSpc>
                <a:spcPts val="1490"/>
              </a:lnSpc>
            </a:pPr>
            <a:r>
              <a:rPr sz="1250" spc="-45" dirty="0">
                <a:solidFill>
                  <a:srgbClr val="DFDFDF"/>
                </a:solidFill>
                <a:latin typeface="Cambria" panose="02040503050406030204"/>
                <a:cs typeface="Cambria" panose="02040503050406030204"/>
              </a:rPr>
              <a:t>nec</a:t>
            </a:r>
            <a:r>
              <a:rPr sz="1250" i="1" spc="-45" dirty="0">
                <a:solidFill>
                  <a:srgbClr val="D6D6D6"/>
                </a:solidFill>
                <a:latin typeface="Cambria" panose="02040503050406030204"/>
                <a:cs typeface="Cambria" panose="02040503050406030204"/>
              </a:rPr>
              <a:t>essi</a:t>
            </a:r>
            <a:r>
              <a:rPr sz="1250" i="1" spc="-140" dirty="0">
                <a:solidFill>
                  <a:srgbClr val="D6D6D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50" i="1" spc="-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ta</a:t>
            </a:r>
            <a:r>
              <a:rPr sz="1250" spc="-25" dirty="0">
                <a:solidFill>
                  <a:srgbClr val="F0F0F0"/>
                </a:solidFill>
                <a:latin typeface="Cambria" panose="02040503050406030204"/>
                <a:cs typeface="Cambria" panose="02040503050406030204"/>
              </a:rPr>
              <a:t>I</a:t>
            </a:r>
            <a:r>
              <a:rPr sz="1250" i="1" spc="-25" dirty="0">
                <a:solidFill>
                  <a:srgbClr val="D6D6D6"/>
                </a:solidFill>
                <a:latin typeface="Cambria" panose="02040503050406030204"/>
                <a:cs typeface="Cambria" panose="02040503050406030204"/>
              </a:rPr>
              <a:t>es</a:t>
            </a:r>
            <a:r>
              <a:rPr sz="1250" i="1" spc="-45" dirty="0">
                <a:solidFill>
                  <a:srgbClr val="D6D6D6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50" i="1" spc="-15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o</a:t>
            </a:r>
            <a:r>
              <a:rPr sz="1250" spc="-155" dirty="0">
                <a:solidFill>
                  <a:srgbClr val="E8E8E8"/>
                </a:solidFill>
                <a:latin typeface="Cambria" panose="02040503050406030204"/>
                <a:cs typeface="Cambria" panose="02040503050406030204"/>
              </a:rPr>
              <a:t>i4</a:t>
            </a:r>
            <a:r>
              <a:rPr sz="1250" spc="85" dirty="0">
                <a:solidFill>
                  <a:srgbClr val="E8E8E8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50" i="1" spc="-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1250" spc="-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I-</a:t>
            </a:r>
            <a:r>
              <a:rPr sz="1250" spc="-3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driver</a:t>
            </a:r>
            <a:r>
              <a:rPr sz="1250" spc="1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50" i="1" spc="-3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seil-</a:t>
            </a:r>
            <a:r>
              <a:rPr sz="1250" i="1" spc="-15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50" i="1" spc="-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healing</a:t>
            </a:r>
            <a:r>
              <a:rPr sz="1250" i="1" spc="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50" i="1" spc="-25" dirty="0">
                <a:solidFill>
                  <a:srgbClr val="DDDDDD"/>
                </a:solidFill>
                <a:latin typeface="Cambria" panose="02040503050406030204"/>
                <a:cs typeface="Cambria" panose="02040503050406030204"/>
              </a:rPr>
              <a:t>secu</a:t>
            </a:r>
            <a:r>
              <a:rPr sz="1250" i="1" spc="-25" dirty="0">
                <a:solidFill>
                  <a:srgbClr val="D8D8D8"/>
                </a:solidFill>
                <a:latin typeface="Cambria" panose="02040503050406030204"/>
                <a:cs typeface="Cambria" panose="02040503050406030204"/>
              </a:rPr>
              <a:t>I</a:t>
            </a:r>
            <a:r>
              <a:rPr sz="1250" i="1" spc="-25" dirty="0">
                <a:solidFill>
                  <a:srgbClr val="E2E2E2"/>
                </a:solidFill>
                <a:latin typeface="Cambria" panose="02040503050406030204"/>
                <a:cs typeface="Cambria" panose="02040503050406030204"/>
              </a:rPr>
              <a:t>it</a:t>
            </a:r>
            <a:r>
              <a:rPr sz="1250" i="1" spc="-10" dirty="0">
                <a:solidFill>
                  <a:srgbClr val="E2E2E2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50" i="1" spc="-50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y</a:t>
            </a:r>
            <a:endParaRPr sz="125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50" y="2987571"/>
            <a:ext cx="7758430" cy="14541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709930">
              <a:lnSpc>
                <a:spcPts val="1140"/>
              </a:lnSpc>
            </a:pPr>
            <a:r>
              <a:rPr sz="1350" i="1" spc="-9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ioninewo</a:t>
            </a:r>
            <a:r>
              <a:rPr sz="1350" i="1" spc="6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350" i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k</a:t>
            </a:r>
            <a:r>
              <a:rPr sz="1350" i="1" spc="17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350" i="1" spc="-3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Bz</a:t>
            </a:r>
            <a:r>
              <a:rPr sz="1350" i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350" i="1" spc="-140" dirty="0">
                <a:solidFill>
                  <a:srgbClr val="F0F0F0"/>
                </a:solidFill>
                <a:latin typeface="Cambria" panose="02040503050406030204"/>
                <a:cs typeface="Cambria" panose="02040503050406030204"/>
              </a:rPr>
              <a:t>Seve</a:t>
            </a:r>
            <a:r>
              <a:rPr sz="1350" i="1" spc="90" dirty="0">
                <a:solidFill>
                  <a:srgbClr val="F0F0F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350" i="1" spc="-100" dirty="0">
                <a:solidFill>
                  <a:srgbClr val="F0F0F0"/>
                </a:solidFill>
                <a:latin typeface="Cambria" panose="02040503050406030204"/>
                <a:cs typeface="Cambria" panose="02040503050406030204"/>
              </a:rPr>
              <a:t>oging</a:t>
            </a:r>
            <a:r>
              <a:rPr sz="1350" i="1" spc="-30" dirty="0">
                <a:solidFill>
                  <a:srgbClr val="F0F0F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350" i="1" spc="-6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inochinc</a:t>
            </a:r>
            <a:r>
              <a:rPr sz="1350" i="1" spc="-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tentning,</a:t>
            </a:r>
            <a:endParaRPr sz="135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50" y="3176080"/>
            <a:ext cx="7758430" cy="1524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713105">
              <a:lnSpc>
                <a:spcPts val="1145"/>
              </a:lnSpc>
            </a:pPr>
            <a:r>
              <a:rPr sz="1150" spc="-60" dirty="0">
                <a:solidFill>
                  <a:srgbClr val="D1D1D1"/>
                </a:solidFill>
                <a:latin typeface="Arial MT"/>
                <a:cs typeface="Arial MT"/>
              </a:rPr>
              <a:t>sys</a:t>
            </a:r>
            <a:r>
              <a:rPr sz="1150" i="1" spc="-60" dirty="0">
                <a:solidFill>
                  <a:srgbClr val="E9E9E9"/>
                </a:solidFill>
                <a:latin typeface="Arial" panose="020B0604020202020204"/>
                <a:cs typeface="Arial" panose="020B0604020202020204"/>
              </a:rPr>
              <a:t>tems</a:t>
            </a:r>
            <a:r>
              <a:rPr sz="1150" i="1" spc="10" dirty="0">
                <a:solidFill>
                  <a:srgbClr val="E9E9E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50" i="1" spc="-30" dirty="0">
                <a:solidFill>
                  <a:srgbClr val="E8E8E8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1150" i="1" spc="-20" dirty="0">
                <a:solidFill>
                  <a:srgbClr val="E8E8E8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50" i="1" spc="-35" dirty="0">
                <a:solidFill>
                  <a:srgbClr val="EFEFEF"/>
                </a:solidFill>
                <a:latin typeface="Arial" panose="020B0604020202020204"/>
                <a:cs typeface="Arial" panose="020B0604020202020204"/>
              </a:rPr>
              <a:t>ou</a:t>
            </a:r>
            <a:r>
              <a:rPr sz="1150" i="1" spc="-190" dirty="0">
                <a:solidFill>
                  <a:srgbClr val="EFEFE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50" i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tonomously</a:t>
            </a:r>
            <a:r>
              <a:rPr sz="1150" i="1" spc="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50" i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odop</a:t>
            </a:r>
            <a:r>
              <a:rPr sz="1150" i="1" spc="-1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5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1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50" i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150" i="1" spc="-1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50" i="1" spc="-35" dirty="0">
                <a:solidFill>
                  <a:srgbClr val="F2F2F2"/>
                </a:solidFill>
                <a:latin typeface="Arial" panose="020B0604020202020204"/>
                <a:cs typeface="Arial" panose="020B0604020202020204"/>
              </a:rPr>
              <a:t>detec</a:t>
            </a:r>
            <a:r>
              <a:rPr sz="1150" i="1" spc="-190" dirty="0">
                <a:solidFill>
                  <a:srgbClr val="F2F2F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50" spc="-50" dirty="0">
                <a:solidFill>
                  <a:srgbClr val="E4E4E4"/>
                </a:solidFill>
                <a:latin typeface="Arial MT"/>
                <a:cs typeface="Arial MT"/>
              </a:rPr>
              <a:t>I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50" y="3364590"/>
            <a:ext cx="7758430" cy="1524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703580">
              <a:lnSpc>
                <a:spcPts val="1165"/>
              </a:lnSpc>
            </a:pPr>
            <a:r>
              <a:rPr sz="1250" spc="-10" dirty="0">
                <a:solidFill>
                  <a:srgbClr val="E8E8E8"/>
                </a:solidFill>
                <a:latin typeface="Cambria" panose="02040503050406030204"/>
                <a:cs typeface="Cambria" panose="02040503050406030204"/>
              </a:rPr>
              <a:t>and</a:t>
            </a:r>
            <a:r>
              <a:rPr sz="1250" spc="-55" dirty="0">
                <a:solidFill>
                  <a:srgbClr val="E8E8E8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50" i="1" spc="-50" dirty="0">
                <a:solidFill>
                  <a:srgbClr val="E8E8E8"/>
                </a:solidFill>
                <a:latin typeface="Cambria" panose="02040503050406030204"/>
                <a:cs typeface="Cambria" panose="02040503050406030204"/>
              </a:rPr>
              <a:t>neutto</a:t>
            </a:r>
            <a:r>
              <a:rPr sz="1250" i="1" spc="-70" dirty="0">
                <a:solidFill>
                  <a:srgbClr val="E8E8E8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50" i="1" spc="-155" dirty="0">
                <a:solidFill>
                  <a:srgbClr val="EFEFEF"/>
                </a:solidFill>
                <a:latin typeface="Cambria" panose="02040503050406030204"/>
                <a:cs typeface="Cambria" panose="02040503050406030204"/>
              </a:rPr>
              <a:t>Size</a:t>
            </a:r>
            <a:r>
              <a:rPr sz="1250" i="1" spc="75" dirty="0">
                <a:solidFill>
                  <a:srgbClr val="EFEFE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50" i="1" spc="-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threats</a:t>
            </a:r>
            <a:r>
              <a:rPr sz="1250" i="1" spc="10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50" i="1" spc="-3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in</a:t>
            </a:r>
            <a:r>
              <a:rPr sz="1250" i="1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50" i="1" spc="-6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real</a:t>
            </a:r>
            <a:r>
              <a:rPr sz="1250" i="1" spc="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50" i="1" spc="-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time.</a:t>
            </a:r>
            <a:r>
              <a:rPr sz="1250" i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50" i="1" spc="-150" dirty="0">
                <a:solidFill>
                  <a:srgbClr val="EBEBEB"/>
                </a:solidFill>
                <a:latin typeface="Cambria" panose="02040503050406030204"/>
                <a:cs typeface="Cambria" panose="02040503050406030204"/>
              </a:rPr>
              <a:t>st</a:t>
            </a:r>
            <a:r>
              <a:rPr sz="1250" i="1" spc="-100" dirty="0">
                <a:solidFill>
                  <a:srgbClr val="EBEBEB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50" i="1" spc="-5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gmt</a:t>
            </a:r>
            <a:r>
              <a:rPr sz="1250" i="1" spc="-14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50" i="1" spc="-10" dirty="0">
                <a:solidFill>
                  <a:srgbClr val="E8E8E8"/>
                </a:solidFill>
                <a:latin typeface="Cambria" panose="02040503050406030204"/>
                <a:cs typeface="Cambria" panose="02040503050406030204"/>
              </a:rPr>
              <a:t>con</a:t>
            </a:r>
            <a:r>
              <a:rPr sz="1250" i="1" spc="-10" dirty="0">
                <a:solidFill>
                  <a:srgbClr val="F0F0F0"/>
                </a:solidFill>
                <a:latin typeface="Cambria" panose="02040503050406030204"/>
                <a:cs typeface="Cambria" panose="02040503050406030204"/>
              </a:rPr>
              <a:t>t</a:t>
            </a:r>
            <a:r>
              <a:rPr sz="1250" i="1" spc="-10" dirty="0">
                <a:solidFill>
                  <a:srgbClr val="C8C8C8"/>
                </a:solidFill>
                <a:latin typeface="Cambria" panose="02040503050406030204"/>
                <a:cs typeface="Cambria" panose="02040503050406030204"/>
              </a:rPr>
              <a:t>I/</a:t>
            </a:r>
            <a:endParaRPr sz="125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50" y="3560350"/>
            <a:ext cx="7758430" cy="14541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710565">
              <a:lnSpc>
                <a:spcPts val="1105"/>
              </a:lnSpc>
            </a:pPr>
            <a:r>
              <a:rPr sz="1250" i="1" spc="-80" dirty="0">
                <a:solidFill>
                  <a:srgbClr val="DBDBDB"/>
                </a:solidFill>
                <a:latin typeface="Cambria" panose="02040503050406030204"/>
                <a:cs typeface="Cambria" panose="02040503050406030204"/>
              </a:rPr>
              <a:t>inn</a:t>
            </a:r>
            <a:r>
              <a:rPr sz="1250" i="1" spc="-80" dirty="0">
                <a:solidFill>
                  <a:srgbClr val="E9E9E9"/>
                </a:solidFill>
                <a:latin typeface="Cambria" panose="02040503050406030204"/>
                <a:cs typeface="Cambria" panose="02040503050406030204"/>
              </a:rPr>
              <a:t>proving</a:t>
            </a:r>
            <a:r>
              <a:rPr sz="1250" i="1" spc="10" dirty="0">
                <a:solidFill>
                  <a:srgbClr val="E9E9E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50" spc="-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overall</a:t>
            </a:r>
            <a:r>
              <a:rPr sz="1250" spc="-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50" i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sec</a:t>
            </a:r>
            <a:r>
              <a:rPr sz="1250" i="1" dirty="0">
                <a:solidFill>
                  <a:srgbClr val="E2E2E2"/>
                </a:solidFill>
                <a:latin typeface="Cambria" panose="02040503050406030204"/>
                <a:cs typeface="Cambria" panose="02040503050406030204"/>
              </a:rPr>
              <a:t>u</a:t>
            </a:r>
            <a:r>
              <a:rPr sz="1250" i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rit</a:t>
            </a:r>
            <a:r>
              <a:rPr sz="1250" i="1" spc="42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50" i="1" spc="-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posture.</a:t>
            </a:r>
            <a:endParaRPr sz="1250"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" y="0"/>
            <a:ext cx="7757795" cy="41776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rcRect b="4161"/>
          <a:stretch>
            <a:fillRect/>
          </a:stretch>
        </p:blipFill>
        <p:spPr>
          <a:xfrm>
            <a:off x="0" y="635"/>
            <a:ext cx="7772400" cy="41757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355"/>
            <a:ext cx="7772400" cy="33168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83354" y="2346177"/>
            <a:ext cx="3789045" cy="1838960"/>
            <a:chOff x="3983354" y="2346177"/>
            <a:chExt cx="3789045" cy="183896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983354" y="2346177"/>
              <a:ext cx="2780127" cy="183847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93377" y="2346177"/>
              <a:ext cx="979022" cy="1830998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73" y="784225"/>
            <a:ext cx="7764926" cy="41104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16730" y="1426942"/>
            <a:ext cx="3333750" cy="411480"/>
            <a:chOff x="216730" y="1426942"/>
            <a:chExt cx="3333750" cy="41148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4203" y="1434415"/>
              <a:ext cx="3318216" cy="39609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6730" y="1426942"/>
              <a:ext cx="3333164" cy="41104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7473" y="2346177"/>
            <a:ext cx="3938904" cy="1823720"/>
            <a:chOff x="7473" y="2346177"/>
            <a:chExt cx="3938904" cy="182372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8619" y="3407409"/>
              <a:ext cx="2585817" cy="14946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473" y="2346177"/>
              <a:ext cx="3938904" cy="1823720"/>
            </a:xfrm>
            <a:custGeom>
              <a:avLst/>
              <a:gdLst/>
              <a:ahLst/>
              <a:cxnLst/>
              <a:rect l="l" t="t" r="r" b="b"/>
              <a:pathLst>
                <a:path w="3938904" h="1823720">
                  <a:moveTo>
                    <a:pt x="3938513" y="1823524"/>
                  </a:moveTo>
                  <a:lnTo>
                    <a:pt x="0" y="1823524"/>
                  </a:lnTo>
                  <a:lnTo>
                    <a:pt x="0" y="0"/>
                  </a:lnTo>
                  <a:lnTo>
                    <a:pt x="3938513" y="0"/>
                  </a:lnTo>
                  <a:lnTo>
                    <a:pt x="3938513" y="1823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52352" y="2747009"/>
            <a:ext cx="3105150" cy="12249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1590">
              <a:lnSpc>
                <a:spcPts val="1470"/>
              </a:lnSpc>
              <a:spcBef>
                <a:spcPts val="125"/>
              </a:spcBef>
            </a:pPr>
            <a:r>
              <a:rPr sz="1250" spc="-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Ufilizii\g</a:t>
            </a:r>
            <a:r>
              <a:rPr sz="1250" spc="8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50" i="1" spc="-3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Al-</a:t>
            </a:r>
            <a:r>
              <a:rPr sz="1250" i="1" spc="-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boseci</a:t>
            </a:r>
            <a:r>
              <a:rPr sz="1250" i="1" spc="7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50" i="1" dirty="0">
                <a:solidFill>
                  <a:srgbClr val="E9E9E9"/>
                </a:solidFill>
                <a:latin typeface="Cambria" panose="02040503050406030204"/>
                <a:cs typeface="Cambria" panose="02040503050406030204"/>
              </a:rPr>
              <a:t>anomaly</a:t>
            </a:r>
            <a:r>
              <a:rPr sz="1250" i="1" spc="15" dirty="0">
                <a:solidFill>
                  <a:srgbClr val="E9E9E9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detection</a:t>
            </a:r>
            <a:endParaRPr sz="1250">
              <a:latin typeface="Cambria" panose="02040503050406030204"/>
              <a:cs typeface="Cambria" panose="02040503050406030204"/>
            </a:endParaRPr>
          </a:p>
          <a:p>
            <a:pPr marL="24765">
              <a:lnSpc>
                <a:spcPts val="1625"/>
              </a:lnSpc>
            </a:pPr>
            <a:r>
              <a:rPr sz="1400" i="1" spc="-9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techni9</a:t>
            </a:r>
            <a:r>
              <a:rPr sz="1400" i="1" spc="-1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spc="-110" dirty="0">
                <a:solidFill>
                  <a:srgbClr val="DBDBDB"/>
                </a:solidFill>
                <a:latin typeface="Cambria" panose="02040503050406030204"/>
                <a:cs typeface="Cambria" panose="02040503050406030204"/>
              </a:rPr>
              <a:t>ues,</a:t>
            </a:r>
            <a:r>
              <a:rPr sz="1400" spc="30" dirty="0">
                <a:solidFill>
                  <a:srgbClr val="DBDBDB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our</a:t>
            </a:r>
            <a:r>
              <a:rPr sz="1400" spc="-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i="1" spc="-6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lrnmewo</a:t>
            </a:r>
            <a:r>
              <a:rPr sz="1400" i="1" spc="16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i="1" spc="-17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k</a:t>
            </a:r>
            <a:r>
              <a:rPr sz="1400" i="1" spc="3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i="1" spc="-70" dirty="0">
                <a:solidFill>
                  <a:srgbClr val="EBEBEB"/>
                </a:solidFill>
                <a:latin typeface="Cambria" panose="02040503050406030204"/>
                <a:cs typeface="Cambria" panose="02040503050406030204"/>
              </a:rPr>
              <a:t>o</a:t>
            </a:r>
            <a:r>
              <a:rPr sz="1400" i="1" spc="-70" dirty="0">
                <a:solidFill>
                  <a:srgbClr val="DFDFDF"/>
                </a:solidFill>
                <a:latin typeface="Cambria" panose="02040503050406030204"/>
                <a:cs typeface="Cambria" panose="02040503050406030204"/>
              </a:rPr>
              <a:t>no!vzes</a:t>
            </a:r>
            <a:r>
              <a:rPr sz="1400" i="1" spc="40" dirty="0">
                <a:solidFill>
                  <a:srgbClr val="DFDFD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e</a:t>
            </a:r>
            <a:r>
              <a:rPr sz="1400" spc="24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Pensive</a:t>
            </a:r>
            <a:endParaRPr sz="140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ts val="1535"/>
              </a:lnSpc>
            </a:pPr>
            <a:r>
              <a:rPr sz="1300" spc="-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datasets</a:t>
            </a:r>
            <a:r>
              <a:rPr sz="1300" spc="8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300" i="1" spc="-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such</a:t>
            </a:r>
            <a:r>
              <a:rPr sz="1300" i="1" spc="-3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300" i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os</a:t>
            </a:r>
            <a:r>
              <a:rPr sz="1300" i="1" spc="7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300" i="1" dirty="0">
                <a:solidFill>
                  <a:srgbClr val="DDDDDD"/>
                </a:solidFill>
                <a:latin typeface="Cambria" panose="02040503050406030204"/>
                <a:cs typeface="Cambria" panose="02040503050406030204"/>
              </a:rPr>
              <a:t>C</a:t>
            </a:r>
            <a:r>
              <a:rPr sz="1300" i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i</a:t>
            </a:r>
            <a:r>
              <a:rPr sz="1300" i="1" dirty="0">
                <a:solidFill>
                  <a:srgbClr val="F0F0F0"/>
                </a:solidFill>
                <a:latin typeface="Cambria" panose="02040503050406030204"/>
                <a:cs typeface="Cambria" panose="02040503050406030204"/>
              </a:rPr>
              <a:t>Cl</a:t>
            </a:r>
            <a:r>
              <a:rPr sz="1300" i="1" spc="-165" dirty="0">
                <a:solidFill>
                  <a:srgbClr val="F0F0F0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300" i="1" spc="-25" dirty="0">
                <a:solidFill>
                  <a:srgbClr val="EDEDED"/>
                </a:solidFill>
                <a:latin typeface="Cambria" panose="02040503050406030204"/>
                <a:cs typeface="Cambria" panose="02040503050406030204"/>
              </a:rPr>
              <a:t>DS2O</a:t>
            </a:r>
            <a:r>
              <a:rPr sz="1300" i="1" spc="-80" dirty="0">
                <a:solidFill>
                  <a:srgbClr val="EDEDED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300" i="1" dirty="0">
                <a:solidFill>
                  <a:srgbClr val="E2E2E2"/>
                </a:solidFill>
                <a:latin typeface="Cambria" panose="02040503050406030204"/>
                <a:cs typeface="Cambria" panose="02040503050406030204"/>
              </a:rPr>
              <a:t>1</a:t>
            </a:r>
            <a:r>
              <a:rPr sz="1300" i="1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7</a:t>
            </a:r>
            <a:r>
              <a:rPr sz="1300" i="1" spc="20" dirty="0">
                <a:solidFill>
                  <a:srgbClr val="CACACA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300" i="1" dirty="0">
                <a:solidFill>
                  <a:srgbClr val="DFDFDF"/>
                </a:solidFill>
                <a:latin typeface="Cambria" panose="02040503050406030204"/>
                <a:cs typeface="Cambria" panose="02040503050406030204"/>
              </a:rPr>
              <a:t>nn</a:t>
            </a:r>
            <a:r>
              <a:rPr sz="1300" i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â</a:t>
            </a:r>
            <a:r>
              <a:rPr sz="1300" i="1" spc="5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300" i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FOR</a:t>
            </a:r>
            <a:r>
              <a:rPr sz="1300" i="1" spc="30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300" i="1" spc="-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toI.</a:t>
            </a:r>
            <a:endParaRPr sz="1300">
              <a:latin typeface="Cambria" panose="02040503050406030204"/>
              <a:cs typeface="Cambria" panose="02040503050406030204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300">
              <a:latin typeface="Cambria" panose="02040503050406030204"/>
              <a:cs typeface="Cambria" panose="02040503050406030204"/>
            </a:endParaRPr>
          </a:p>
          <a:p>
            <a:pPr marL="15240">
              <a:lnSpc>
                <a:spcPts val="1525"/>
              </a:lnSpc>
            </a:pPr>
            <a:r>
              <a:rPr sz="1300" spc="-55" dirty="0">
                <a:solidFill>
                  <a:srgbClr val="F2F2F2"/>
                </a:solidFill>
                <a:latin typeface="Cambria" panose="02040503050406030204"/>
                <a:cs typeface="Cambria" panose="02040503050406030204"/>
              </a:rPr>
              <a:t>potenti0</a:t>
            </a:r>
            <a:r>
              <a:rPr sz="1300" spc="-160" dirty="0">
                <a:solidFill>
                  <a:srgbClr val="F2F2F2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300" spc="-165" dirty="0">
                <a:solidFill>
                  <a:srgbClr val="E2E2E2"/>
                </a:solidFill>
                <a:latin typeface="Cambria" panose="02040503050406030204"/>
                <a:cs typeface="Cambria" panose="02040503050406030204"/>
              </a:rPr>
              <a:t>I</a:t>
            </a:r>
            <a:r>
              <a:rPr sz="1300" spc="-20" dirty="0">
                <a:solidFill>
                  <a:srgbClr val="E2E2E2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cyber</a:t>
            </a:r>
            <a:r>
              <a:rPr sz="1300" spc="-3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30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II</a:t>
            </a:r>
            <a:r>
              <a:rPr sz="1300" spc="38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300" spc="-10" dirty="0">
                <a:solidFill>
                  <a:srgbClr val="C6C6C6"/>
                </a:solidFill>
                <a:latin typeface="Cambria" panose="02040503050406030204"/>
                <a:cs typeface="Cambria" panose="02040503050406030204"/>
              </a:rPr>
              <a:t>ee</a:t>
            </a:r>
            <a:r>
              <a:rPr sz="1300" spc="-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I</a:t>
            </a:r>
            <a:r>
              <a:rPr sz="1300" spc="-10" dirty="0">
                <a:solidFill>
                  <a:srgbClr val="CDCDCD"/>
                </a:solidFill>
                <a:latin typeface="Cambria" panose="02040503050406030204"/>
                <a:cs typeface="Cambria" panose="02040503050406030204"/>
              </a:rPr>
              <a:t>s,</a:t>
            </a:r>
            <a:r>
              <a:rPr sz="1300" spc="-5" dirty="0">
                <a:solidFill>
                  <a:srgbClr val="CDCDCD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enst</a:t>
            </a:r>
            <a:r>
              <a:rPr sz="1300" spc="1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300" spc="-7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ring</a:t>
            </a:r>
            <a:r>
              <a:rPr sz="1300" spc="4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300" spc="-10" dirty="0">
                <a:solidFill>
                  <a:srgbClr val="E2E2E2"/>
                </a:solidFill>
                <a:latin typeface="Cambria" panose="02040503050406030204"/>
                <a:cs typeface="Cambria" panose="02040503050406030204"/>
              </a:rPr>
              <a:t>twit</a:t>
            </a:r>
            <a:r>
              <a:rPr sz="1300" spc="-10" dirty="0">
                <a:solidFill>
                  <a:srgbClr val="D1D1D1"/>
                </a:solidFill>
                <a:latin typeface="Cambria" panose="02040503050406030204"/>
                <a:cs typeface="Cambria" panose="02040503050406030204"/>
              </a:rPr>
              <a:t>I</a:t>
            </a:r>
            <a:endParaRPr sz="1300">
              <a:latin typeface="Cambria" panose="02040503050406030204"/>
              <a:cs typeface="Cambria" panose="02040503050406030204"/>
            </a:endParaRPr>
          </a:p>
          <a:p>
            <a:pPr marL="20955">
              <a:lnSpc>
                <a:spcPts val="1645"/>
              </a:lnSpc>
            </a:pPr>
            <a:r>
              <a:rPr sz="1400" i="1" spc="-70" dirty="0">
                <a:solidFill>
                  <a:srgbClr val="DDDDDD"/>
                </a:solidFill>
                <a:latin typeface="Cambria" panose="02040503050406030204"/>
                <a:cs typeface="Cambria" panose="02040503050406030204"/>
              </a:rPr>
              <a:t>n›</a:t>
            </a:r>
            <a:r>
              <a:rPr sz="1400" i="1" spc="-70" dirty="0">
                <a:solidFill>
                  <a:srgbClr val="E4E4E4"/>
                </a:solidFill>
                <a:latin typeface="Cambria" panose="02040503050406030204"/>
                <a:cs typeface="Cambria" panose="02040503050406030204"/>
              </a:rPr>
              <a:t>itigation</a:t>
            </a:r>
            <a:r>
              <a:rPr sz="1400" i="1" spc="85" dirty="0">
                <a:solidFill>
                  <a:srgbClr val="E4E4E4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before</a:t>
            </a:r>
            <a:r>
              <a:rPr sz="1400" spc="-65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end</a:t>
            </a:r>
            <a:r>
              <a:rPr sz="1400" spc="-7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damage</a:t>
            </a:r>
            <a:r>
              <a:rPr sz="1400" spc="-2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400" spc="-10" dirty="0">
                <a:solidFill>
                  <a:srgbClr val="E6E6E6"/>
                </a:solidFill>
                <a:latin typeface="Cambria" panose="02040503050406030204"/>
                <a:cs typeface="Cambria" panose="02040503050406030204"/>
              </a:rPr>
              <a:t>occurs.</a:t>
            </a:r>
            <a:endParaRPr sz="1400">
              <a:latin typeface="Cambria" panose="02040503050406030204"/>
              <a:cs typeface="Cambria" panose="02040503050406030204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5" y="-8890"/>
            <a:ext cx="7764145" cy="4206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7772400" cy="39966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888</Words>
  <Application>WPS Presentation</Application>
  <PresentationFormat>On-screen Show (4:3)</PresentationFormat>
  <Paragraphs>30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Arial Black</vt:lpstr>
      <vt:lpstr>Cambria</vt:lpstr>
      <vt:lpstr>Arial MT</vt:lpstr>
      <vt:lpstr>Arial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DííVgg 30lMlí0hS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Arnav Bhandari</cp:lastModifiedBy>
  <cp:revision>1</cp:revision>
  <dcterms:created xsi:type="dcterms:W3CDTF">2025-03-23T16:55:55Z</dcterms:created>
  <dcterms:modified xsi:type="dcterms:W3CDTF">2025-03-23T16:55:55Z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2025-03-23T05:30:00Z</vt:filetime>
  </property>
  <property fmtid="{D5CDD505-2E9C-101B-9397-08002B2CF9AE}" pid="3" name="Creator">
    <vt:lpwstr>Adobe Scan for Android 25.02.12-google-dynamic</vt:lpwstr>
  </property>
  <property fmtid="{D5CDD505-2E9C-101B-9397-08002B2CF9AE}" pid="4" name="Producer">
    <vt:lpwstr>Adobe Scan for Android 25.02.12-google-dynamic</vt:lpwstr>
  </property>
  <property fmtid="{D5CDD505-2E9C-101B-9397-08002B2CF9AE}" pid="5" name="LastSaved">
    <vt:filetime>2025-03-23T05:30:00Z</vt:filetime>
  </property>
  <property fmtid="{D5CDD505-2E9C-101B-9397-08002B2CF9AE}" pid="6" name="ICV">
    <vt:lpwstr>F03A6B742BCB4170ACC9E4DFE03DE955_13</vt:lpwstr>
  </property>
  <property fmtid="{D5CDD505-2E9C-101B-9397-08002B2CF9AE}" pid="7" name="KSOProductBuildVer">
    <vt:lpwstr>1033-12.2.0.20326</vt:lpwstr>
  </property>
</Properties>
</file>