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1B1AC-33D6-4884-AE8B-B78976DA3CC9}" v="24" dt="2024-09-28T17:53:40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ha, Arnav (Intern)" userId="daabf8ce-7862-4052-9b8d-9ebdf2ee87de" providerId="ADAL" clId="{76B1B1AC-33D6-4884-AE8B-B78976DA3CC9}"/>
    <pc:docChg chg="undo custSel addSld delSld modSld">
      <pc:chgData name="Sinha, Arnav (Intern)" userId="daabf8ce-7862-4052-9b8d-9ebdf2ee87de" providerId="ADAL" clId="{76B1B1AC-33D6-4884-AE8B-B78976DA3CC9}" dt="2024-09-30T07:53:46.790" v="785" actId="1076"/>
      <pc:docMkLst>
        <pc:docMk/>
      </pc:docMkLst>
      <pc:sldChg chg="addSp delSp modSp mod setBg">
        <pc:chgData name="Sinha, Arnav (Intern)" userId="daabf8ce-7862-4052-9b8d-9ebdf2ee87de" providerId="ADAL" clId="{76B1B1AC-33D6-4884-AE8B-B78976DA3CC9}" dt="2024-09-28T16:52:38.018" v="670" actId="1076"/>
        <pc:sldMkLst>
          <pc:docMk/>
          <pc:sldMk cId="1133557257" sldId="256"/>
        </pc:sldMkLst>
        <pc:spChg chg="mod">
          <ac:chgData name="Sinha, Arnav (Intern)" userId="daabf8ce-7862-4052-9b8d-9ebdf2ee87de" providerId="ADAL" clId="{76B1B1AC-33D6-4884-AE8B-B78976DA3CC9}" dt="2024-09-23T05:31:46.897" v="373" actId="1076"/>
          <ac:spMkLst>
            <pc:docMk/>
            <pc:sldMk cId="1133557257" sldId="256"/>
            <ac:spMk id="2" creationId="{92A4941B-F683-C430-F19C-4DCDA58A492F}"/>
          </ac:spMkLst>
        </pc:spChg>
        <pc:spChg chg="del mod">
          <ac:chgData name="Sinha, Arnav (Intern)" userId="daabf8ce-7862-4052-9b8d-9ebdf2ee87de" providerId="ADAL" clId="{76B1B1AC-33D6-4884-AE8B-B78976DA3CC9}" dt="2024-09-23T04:46:39.310" v="77" actId="478"/>
          <ac:spMkLst>
            <pc:docMk/>
            <pc:sldMk cId="1133557257" sldId="256"/>
            <ac:spMk id="3" creationId="{288F44D6-F163-C8A2-7399-2E2CAA790692}"/>
          </ac:spMkLst>
        </pc:spChg>
        <pc:spChg chg="add mod">
          <ac:chgData name="Sinha, Arnav (Intern)" userId="daabf8ce-7862-4052-9b8d-9ebdf2ee87de" providerId="ADAL" clId="{76B1B1AC-33D6-4884-AE8B-B78976DA3CC9}" dt="2024-09-28T16:52:38.018" v="670" actId="1076"/>
          <ac:spMkLst>
            <pc:docMk/>
            <pc:sldMk cId="1133557257" sldId="256"/>
            <ac:spMk id="7" creationId="{ADFF9785-2529-3C2C-AD02-F14444BC6B73}"/>
          </ac:spMkLst>
        </pc:spChg>
        <pc:spChg chg="add del">
          <ac:chgData name="Sinha, Arnav (Intern)" userId="daabf8ce-7862-4052-9b8d-9ebdf2ee87de" providerId="ADAL" clId="{76B1B1AC-33D6-4884-AE8B-B78976DA3CC9}" dt="2024-09-23T04:45:06.475" v="1" actId="26606"/>
          <ac:spMkLst>
            <pc:docMk/>
            <pc:sldMk cId="1133557257" sldId="256"/>
            <ac:spMk id="8" creationId="{943CAA20-3569-4189-9E48-239A229A86CA}"/>
          </ac:spMkLst>
        </pc:spChg>
        <pc:spChg chg="add del">
          <ac:chgData name="Sinha, Arnav (Intern)" userId="daabf8ce-7862-4052-9b8d-9ebdf2ee87de" providerId="ADAL" clId="{76B1B1AC-33D6-4884-AE8B-B78976DA3CC9}" dt="2024-09-23T04:45:06.475" v="1" actId="26606"/>
          <ac:spMkLst>
            <pc:docMk/>
            <pc:sldMk cId="1133557257" sldId="256"/>
            <ac:spMk id="10" creationId="{DA542B6D-E775-4832-91DC-2D20F857813A}"/>
          </ac:spMkLst>
        </pc:spChg>
        <pc:spChg chg="add del">
          <ac:chgData name="Sinha, Arnav (Intern)" userId="daabf8ce-7862-4052-9b8d-9ebdf2ee87de" providerId="ADAL" clId="{76B1B1AC-33D6-4884-AE8B-B78976DA3CC9}" dt="2024-09-23T04:45:09.616" v="3" actId="26606"/>
          <ac:spMkLst>
            <pc:docMk/>
            <pc:sldMk cId="1133557257" sldId="256"/>
            <ac:spMk id="12" creationId="{DC631C0B-6DA6-4E57-8231-CE32B3434A7E}"/>
          </ac:spMkLst>
        </pc:spChg>
        <pc:spChg chg="add del">
          <ac:chgData name="Sinha, Arnav (Intern)" userId="daabf8ce-7862-4052-9b8d-9ebdf2ee87de" providerId="ADAL" clId="{76B1B1AC-33D6-4884-AE8B-B78976DA3CC9}" dt="2024-09-23T04:45:09.616" v="3" actId="26606"/>
          <ac:spMkLst>
            <pc:docMk/>
            <pc:sldMk cId="1133557257" sldId="256"/>
            <ac:spMk id="13" creationId="{43C48B49-6135-48B6-AC0F-97E5D8D1F03F}"/>
          </ac:spMkLst>
        </pc:spChg>
        <pc:spChg chg="add del">
          <ac:chgData name="Sinha, Arnav (Intern)" userId="daabf8ce-7862-4052-9b8d-9ebdf2ee87de" providerId="ADAL" clId="{76B1B1AC-33D6-4884-AE8B-B78976DA3CC9}" dt="2024-09-23T04:45:09.616" v="3" actId="26606"/>
          <ac:spMkLst>
            <pc:docMk/>
            <pc:sldMk cId="1133557257" sldId="256"/>
            <ac:spMk id="14" creationId="{F256AC18-FB41-4977-8B0C-F5082335AB7D}"/>
          </ac:spMkLst>
        </pc:spChg>
        <pc:spChg chg="add del">
          <ac:chgData name="Sinha, Arnav (Intern)" userId="daabf8ce-7862-4052-9b8d-9ebdf2ee87de" providerId="ADAL" clId="{76B1B1AC-33D6-4884-AE8B-B78976DA3CC9}" dt="2024-09-23T04:45:09.616" v="3" actId="26606"/>
          <ac:spMkLst>
            <pc:docMk/>
            <pc:sldMk cId="1133557257" sldId="256"/>
            <ac:spMk id="15" creationId="{9715DAF0-AE1B-46C9-8A6B-DB2AA05AB91D}"/>
          </ac:spMkLst>
        </pc:spChg>
        <pc:spChg chg="add del">
          <ac:chgData name="Sinha, Arnav (Intern)" userId="daabf8ce-7862-4052-9b8d-9ebdf2ee87de" providerId="ADAL" clId="{76B1B1AC-33D6-4884-AE8B-B78976DA3CC9}" dt="2024-09-23T04:45:09.616" v="3" actId="26606"/>
          <ac:spMkLst>
            <pc:docMk/>
            <pc:sldMk cId="1133557257" sldId="256"/>
            <ac:spMk id="16" creationId="{AFF4A713-7B75-4B21-90D7-5AB19547C728}"/>
          </ac:spMkLst>
        </pc:spChg>
        <pc:spChg chg="add del">
          <ac:chgData name="Sinha, Arnav (Intern)" userId="daabf8ce-7862-4052-9b8d-9ebdf2ee87de" providerId="ADAL" clId="{76B1B1AC-33D6-4884-AE8B-B78976DA3CC9}" dt="2024-09-23T04:45:14.754" v="5" actId="26606"/>
          <ac:spMkLst>
            <pc:docMk/>
            <pc:sldMk cId="1133557257" sldId="256"/>
            <ac:spMk id="18" creationId="{C29501E6-A978-4A61-9689-9085AF97A53A}"/>
          </ac:spMkLst>
        </pc:spChg>
        <pc:spChg chg="add del">
          <ac:chgData name="Sinha, Arnav (Intern)" userId="daabf8ce-7862-4052-9b8d-9ebdf2ee87de" providerId="ADAL" clId="{76B1B1AC-33D6-4884-AE8B-B78976DA3CC9}" dt="2024-09-23T04:45:14.754" v="5" actId="26606"/>
          <ac:spMkLst>
            <pc:docMk/>
            <pc:sldMk cId="1133557257" sldId="256"/>
            <ac:spMk id="19" creationId="{6F5A5072-7B47-4D32-B52A-4EBBF590B8A5}"/>
          </ac:spMkLst>
        </pc:spChg>
        <pc:spChg chg="add del">
          <ac:chgData name="Sinha, Arnav (Intern)" userId="daabf8ce-7862-4052-9b8d-9ebdf2ee87de" providerId="ADAL" clId="{76B1B1AC-33D6-4884-AE8B-B78976DA3CC9}" dt="2024-09-23T04:45:14.754" v="5" actId="26606"/>
          <ac:spMkLst>
            <pc:docMk/>
            <pc:sldMk cId="1133557257" sldId="256"/>
            <ac:spMk id="20" creationId="{9715DAF0-AE1B-46C9-8A6B-DB2AA05AB91D}"/>
          </ac:spMkLst>
        </pc:spChg>
        <pc:spChg chg="add del">
          <ac:chgData name="Sinha, Arnav (Intern)" userId="daabf8ce-7862-4052-9b8d-9ebdf2ee87de" providerId="ADAL" clId="{76B1B1AC-33D6-4884-AE8B-B78976DA3CC9}" dt="2024-09-23T04:45:14.754" v="5" actId="26606"/>
          <ac:spMkLst>
            <pc:docMk/>
            <pc:sldMk cId="1133557257" sldId="256"/>
            <ac:spMk id="21" creationId="{6016219D-510E-4184-9090-6D5578A87BD1}"/>
          </ac:spMkLst>
        </pc:spChg>
        <pc:spChg chg="add del">
          <ac:chgData name="Sinha, Arnav (Intern)" userId="daabf8ce-7862-4052-9b8d-9ebdf2ee87de" providerId="ADAL" clId="{76B1B1AC-33D6-4884-AE8B-B78976DA3CC9}" dt="2024-09-23T04:45:14.754" v="5" actId="26606"/>
          <ac:spMkLst>
            <pc:docMk/>
            <pc:sldMk cId="1133557257" sldId="256"/>
            <ac:spMk id="22" creationId="{AFF4A713-7B75-4B21-90D7-5AB19547C728}"/>
          </ac:spMkLst>
        </pc:spChg>
        <pc:spChg chg="add del">
          <ac:chgData name="Sinha, Arnav (Intern)" userId="daabf8ce-7862-4052-9b8d-9ebdf2ee87de" providerId="ADAL" clId="{76B1B1AC-33D6-4884-AE8B-B78976DA3CC9}" dt="2024-09-23T04:45:14.754" v="5" actId="26606"/>
          <ac:spMkLst>
            <pc:docMk/>
            <pc:sldMk cId="1133557257" sldId="256"/>
            <ac:spMk id="23" creationId="{DC631C0B-6DA6-4E57-8231-CE32B3434A7E}"/>
          </ac:spMkLst>
        </pc:spChg>
        <pc:picChg chg="add mod modCrop">
          <ac:chgData name="Sinha, Arnav (Intern)" userId="daabf8ce-7862-4052-9b8d-9ebdf2ee87de" providerId="ADAL" clId="{76B1B1AC-33D6-4884-AE8B-B78976DA3CC9}" dt="2024-09-28T16:52:33.873" v="669" actId="1076"/>
          <ac:picMkLst>
            <pc:docMk/>
            <pc:sldMk cId="1133557257" sldId="256"/>
            <ac:picMk id="5" creationId="{0B6F7146-A421-0DFF-4589-182753A54418}"/>
          </ac:picMkLst>
        </pc:picChg>
      </pc:sldChg>
      <pc:sldChg chg="addSp delSp modSp new mod">
        <pc:chgData name="Sinha, Arnav (Intern)" userId="daabf8ce-7862-4052-9b8d-9ebdf2ee87de" providerId="ADAL" clId="{76B1B1AC-33D6-4884-AE8B-B78976DA3CC9}" dt="2024-09-28T17:53:50.366" v="777" actId="13926"/>
        <pc:sldMkLst>
          <pc:docMk/>
          <pc:sldMk cId="159332231" sldId="257"/>
        </pc:sldMkLst>
        <pc:spChg chg="mod">
          <ac:chgData name="Sinha, Arnav (Intern)" userId="daabf8ce-7862-4052-9b8d-9ebdf2ee87de" providerId="ADAL" clId="{76B1B1AC-33D6-4884-AE8B-B78976DA3CC9}" dt="2024-09-28T17:53:50.366" v="777" actId="13926"/>
          <ac:spMkLst>
            <pc:docMk/>
            <pc:sldMk cId="159332231" sldId="257"/>
            <ac:spMk id="2" creationId="{E3774AC5-E9D2-8419-3E9A-E8C0DF4E0886}"/>
          </ac:spMkLst>
        </pc:spChg>
        <pc:spChg chg="del mod">
          <ac:chgData name="Sinha, Arnav (Intern)" userId="daabf8ce-7862-4052-9b8d-9ebdf2ee87de" providerId="ADAL" clId="{76B1B1AC-33D6-4884-AE8B-B78976DA3CC9}" dt="2024-09-23T04:56:41.696" v="114" actId="22"/>
          <ac:spMkLst>
            <pc:docMk/>
            <pc:sldMk cId="159332231" sldId="257"/>
            <ac:spMk id="3" creationId="{172D83CE-69D5-3E47-6D90-AC90A25E15EF}"/>
          </ac:spMkLst>
        </pc:spChg>
        <pc:spChg chg="add del mod">
          <ac:chgData name="Sinha, Arnav (Intern)" userId="daabf8ce-7862-4052-9b8d-9ebdf2ee87de" providerId="ADAL" clId="{76B1B1AC-33D6-4884-AE8B-B78976DA3CC9}" dt="2024-09-23T04:52:22.506" v="113" actId="22"/>
          <ac:spMkLst>
            <pc:docMk/>
            <pc:sldMk cId="159332231" sldId="257"/>
            <ac:spMk id="5" creationId="{14FA0EE0-9D86-0806-AA34-CEC5DABD469F}"/>
          </ac:spMkLst>
        </pc:spChg>
        <pc:spChg chg="add del mod">
          <ac:chgData name="Sinha, Arnav (Intern)" userId="daabf8ce-7862-4052-9b8d-9ebdf2ee87de" providerId="ADAL" clId="{76B1B1AC-33D6-4884-AE8B-B78976DA3CC9}" dt="2024-09-23T05:16:02.030" v="123" actId="478"/>
          <ac:spMkLst>
            <pc:docMk/>
            <pc:sldMk cId="159332231" sldId="257"/>
            <ac:spMk id="15" creationId="{192D2A45-E794-0090-C84F-32FA61F1C8FA}"/>
          </ac:spMkLst>
        </pc:spChg>
        <pc:spChg chg="add del">
          <ac:chgData name="Sinha, Arnav (Intern)" userId="daabf8ce-7862-4052-9b8d-9ebdf2ee87de" providerId="ADAL" clId="{76B1B1AC-33D6-4884-AE8B-B78976DA3CC9}" dt="2024-09-23T05:16:15.060" v="128" actId="22"/>
          <ac:spMkLst>
            <pc:docMk/>
            <pc:sldMk cId="159332231" sldId="257"/>
            <ac:spMk id="17" creationId="{A1432E9A-2A33-40E4-2E33-E33BB3472E91}"/>
          </ac:spMkLst>
        </pc:spChg>
        <pc:spChg chg="add mod">
          <ac:chgData name="Sinha, Arnav (Intern)" userId="daabf8ce-7862-4052-9b8d-9ebdf2ee87de" providerId="ADAL" clId="{76B1B1AC-33D6-4884-AE8B-B78976DA3CC9}" dt="2024-09-23T05:28:57.970" v="332" actId="1076"/>
          <ac:spMkLst>
            <pc:docMk/>
            <pc:sldMk cId="159332231" sldId="257"/>
            <ac:spMk id="19" creationId="{8EC184F0-5448-E803-D05E-67F7039B11F6}"/>
          </ac:spMkLst>
        </pc:spChg>
        <pc:spChg chg="add mod">
          <ac:chgData name="Sinha, Arnav (Intern)" userId="daabf8ce-7862-4052-9b8d-9ebdf2ee87de" providerId="ADAL" clId="{76B1B1AC-33D6-4884-AE8B-B78976DA3CC9}" dt="2024-09-23T05:29:06.521" v="336" actId="1076"/>
          <ac:spMkLst>
            <pc:docMk/>
            <pc:sldMk cId="159332231" sldId="257"/>
            <ac:spMk id="22" creationId="{C9EBCD81-E475-98AB-6643-6495159A05D7}"/>
          </ac:spMkLst>
        </pc:spChg>
        <pc:spChg chg="add mod">
          <ac:chgData name="Sinha, Arnav (Intern)" userId="daabf8ce-7862-4052-9b8d-9ebdf2ee87de" providerId="ADAL" clId="{76B1B1AC-33D6-4884-AE8B-B78976DA3CC9}" dt="2024-09-23T05:28:57.970" v="332" actId="1076"/>
          <ac:spMkLst>
            <pc:docMk/>
            <pc:sldMk cId="159332231" sldId="257"/>
            <ac:spMk id="25" creationId="{AAE1866E-0E01-BFE9-C12A-6868C1F1665E}"/>
          </ac:spMkLst>
        </pc:spChg>
        <pc:spChg chg="add mod">
          <ac:chgData name="Sinha, Arnav (Intern)" userId="daabf8ce-7862-4052-9b8d-9ebdf2ee87de" providerId="ADAL" clId="{76B1B1AC-33D6-4884-AE8B-B78976DA3CC9}" dt="2024-09-23T05:28:57.970" v="332" actId="1076"/>
          <ac:spMkLst>
            <pc:docMk/>
            <pc:sldMk cId="159332231" sldId="257"/>
            <ac:spMk id="28" creationId="{6CCBF4FD-6A2B-7D73-FB65-F58100D728E3}"/>
          </ac:spMkLst>
        </pc:spChg>
        <pc:spChg chg="add mod">
          <ac:chgData name="Sinha, Arnav (Intern)" userId="daabf8ce-7862-4052-9b8d-9ebdf2ee87de" providerId="ADAL" clId="{76B1B1AC-33D6-4884-AE8B-B78976DA3CC9}" dt="2024-09-28T16:52:40.739" v="671"/>
          <ac:spMkLst>
            <pc:docMk/>
            <pc:sldMk cId="159332231" sldId="257"/>
            <ac:spMk id="31" creationId="{F3626BEE-A6F8-BF7E-2F92-5EB9C65D0619}"/>
          </ac:spMkLst>
        </pc:spChg>
        <pc:picChg chg="add del mod ord">
          <ac:chgData name="Sinha, Arnav (Intern)" userId="daabf8ce-7862-4052-9b8d-9ebdf2ee87de" providerId="ADAL" clId="{76B1B1AC-33D6-4884-AE8B-B78976DA3CC9}" dt="2024-09-23T05:15:57.160" v="122" actId="478"/>
          <ac:picMkLst>
            <pc:docMk/>
            <pc:sldMk cId="159332231" sldId="257"/>
            <ac:picMk id="7" creationId="{3894A10F-6D59-0103-D784-D4AD04F33390}"/>
          </ac:picMkLst>
        </pc:picChg>
        <pc:picChg chg="add del mod">
          <ac:chgData name="Sinha, Arnav (Intern)" userId="daabf8ce-7862-4052-9b8d-9ebdf2ee87de" providerId="ADAL" clId="{76B1B1AC-33D6-4884-AE8B-B78976DA3CC9}" dt="2024-09-23T05:16:35.705" v="156" actId="478"/>
          <ac:picMkLst>
            <pc:docMk/>
            <pc:sldMk cId="159332231" sldId="257"/>
            <ac:picMk id="9" creationId="{397FF315-2070-521D-A68E-F6CA25022263}"/>
          </ac:picMkLst>
        </pc:picChg>
        <pc:picChg chg="add del mod">
          <ac:chgData name="Sinha, Arnav (Intern)" userId="daabf8ce-7862-4052-9b8d-9ebdf2ee87de" providerId="ADAL" clId="{76B1B1AC-33D6-4884-AE8B-B78976DA3CC9}" dt="2024-09-23T05:16:36.114" v="157" actId="478"/>
          <ac:picMkLst>
            <pc:docMk/>
            <pc:sldMk cId="159332231" sldId="257"/>
            <ac:picMk id="11" creationId="{25E1E7FD-8477-54A2-D3BD-8CC51799CE68}"/>
          </ac:picMkLst>
        </pc:picChg>
        <pc:picChg chg="add mod">
          <ac:chgData name="Sinha, Arnav (Intern)" userId="daabf8ce-7862-4052-9b8d-9ebdf2ee87de" providerId="ADAL" clId="{76B1B1AC-33D6-4884-AE8B-B78976DA3CC9}" dt="2024-09-23T05:29:00.847" v="333" actId="1076"/>
          <ac:picMkLst>
            <pc:docMk/>
            <pc:sldMk cId="159332231" sldId="257"/>
            <ac:picMk id="13" creationId="{A1CBAE8D-2DFA-92AB-B876-D5FC7ECC714F}"/>
          </ac:picMkLst>
        </pc:picChg>
        <pc:picChg chg="add mod">
          <ac:chgData name="Sinha, Arnav (Intern)" userId="daabf8ce-7862-4052-9b8d-9ebdf2ee87de" providerId="ADAL" clId="{76B1B1AC-33D6-4884-AE8B-B78976DA3CC9}" dt="2024-09-23T05:29:04.887" v="335" actId="1076"/>
          <ac:picMkLst>
            <pc:docMk/>
            <pc:sldMk cId="159332231" sldId="257"/>
            <ac:picMk id="21" creationId="{00FF8407-F4A4-E9A8-D7BC-F9FAE9D4C1E1}"/>
          </ac:picMkLst>
        </pc:picChg>
        <pc:picChg chg="add mod modCrop">
          <ac:chgData name="Sinha, Arnav (Intern)" userId="daabf8ce-7862-4052-9b8d-9ebdf2ee87de" providerId="ADAL" clId="{76B1B1AC-33D6-4884-AE8B-B78976DA3CC9}" dt="2024-09-23T05:28:57.970" v="332" actId="1076"/>
          <ac:picMkLst>
            <pc:docMk/>
            <pc:sldMk cId="159332231" sldId="257"/>
            <ac:picMk id="24" creationId="{EF3164E5-4D44-C3DC-8D60-8613E372E1AF}"/>
          </ac:picMkLst>
        </pc:picChg>
        <pc:picChg chg="add mod">
          <ac:chgData name="Sinha, Arnav (Intern)" userId="daabf8ce-7862-4052-9b8d-9ebdf2ee87de" providerId="ADAL" clId="{76B1B1AC-33D6-4884-AE8B-B78976DA3CC9}" dt="2024-09-23T05:28:57.970" v="332" actId="1076"/>
          <ac:picMkLst>
            <pc:docMk/>
            <pc:sldMk cId="159332231" sldId="257"/>
            <ac:picMk id="27" creationId="{7A873FA8-FEA0-99D9-74C7-EDB6367C95E7}"/>
          </ac:picMkLst>
        </pc:picChg>
        <pc:picChg chg="add del mod">
          <ac:chgData name="Sinha, Arnav (Intern)" userId="daabf8ce-7862-4052-9b8d-9ebdf2ee87de" providerId="ADAL" clId="{76B1B1AC-33D6-4884-AE8B-B78976DA3CC9}" dt="2024-09-23T05:25:57.289" v="249" actId="478"/>
          <ac:picMkLst>
            <pc:docMk/>
            <pc:sldMk cId="159332231" sldId="257"/>
            <ac:picMk id="30" creationId="{52578346-49E2-EA51-5316-DBCF3764E897}"/>
          </ac:picMkLst>
        </pc:picChg>
      </pc:sldChg>
      <pc:sldChg chg="modSp new del mod">
        <pc:chgData name="Sinha, Arnav (Intern)" userId="daabf8ce-7862-4052-9b8d-9ebdf2ee87de" providerId="ADAL" clId="{76B1B1AC-33D6-4884-AE8B-B78976DA3CC9}" dt="2024-09-23T05:23:52.797" v="235" actId="47"/>
        <pc:sldMkLst>
          <pc:docMk/>
          <pc:sldMk cId="3787401080" sldId="258"/>
        </pc:sldMkLst>
        <pc:spChg chg="mod">
          <ac:chgData name="Sinha, Arnav (Intern)" userId="daabf8ce-7862-4052-9b8d-9ebdf2ee87de" providerId="ADAL" clId="{76B1B1AC-33D6-4884-AE8B-B78976DA3CC9}" dt="2024-09-23T05:23:08.617" v="229" actId="20577"/>
          <ac:spMkLst>
            <pc:docMk/>
            <pc:sldMk cId="3787401080" sldId="258"/>
            <ac:spMk id="2" creationId="{EB42408A-30EF-2FC8-5200-4372DD517238}"/>
          </ac:spMkLst>
        </pc:spChg>
        <pc:spChg chg="mod">
          <ac:chgData name="Sinha, Arnav (Intern)" userId="daabf8ce-7862-4052-9b8d-9ebdf2ee87de" providerId="ADAL" clId="{76B1B1AC-33D6-4884-AE8B-B78976DA3CC9}" dt="2024-09-23T05:23:46.873" v="234" actId="5793"/>
          <ac:spMkLst>
            <pc:docMk/>
            <pc:sldMk cId="3787401080" sldId="258"/>
            <ac:spMk id="3" creationId="{48E1D6C2-F38B-EE41-7922-6EAA1770C2D6}"/>
          </ac:spMkLst>
        </pc:spChg>
      </pc:sldChg>
      <pc:sldChg chg="addSp delSp modSp new mod">
        <pc:chgData name="Sinha, Arnav (Intern)" userId="daabf8ce-7862-4052-9b8d-9ebdf2ee87de" providerId="ADAL" clId="{76B1B1AC-33D6-4884-AE8B-B78976DA3CC9}" dt="2024-09-28T17:53:39.442" v="774"/>
        <pc:sldMkLst>
          <pc:docMk/>
          <pc:sldMk cId="4112454438" sldId="258"/>
        </pc:sldMkLst>
        <pc:spChg chg="del mod">
          <ac:chgData name="Sinha, Arnav (Intern)" userId="daabf8ce-7862-4052-9b8d-9ebdf2ee87de" providerId="ADAL" clId="{76B1B1AC-33D6-4884-AE8B-B78976DA3CC9}" dt="2024-09-26T08:50:08.614" v="456"/>
          <ac:spMkLst>
            <pc:docMk/>
            <pc:sldMk cId="4112454438" sldId="258"/>
            <ac:spMk id="2" creationId="{26C6D98D-FD21-90B5-FBDE-F33E6CEAE56B}"/>
          </ac:spMkLst>
        </pc:spChg>
        <pc:spChg chg="del">
          <ac:chgData name="Sinha, Arnav (Intern)" userId="daabf8ce-7862-4052-9b8d-9ebdf2ee87de" providerId="ADAL" clId="{76B1B1AC-33D6-4884-AE8B-B78976DA3CC9}" dt="2024-09-26T06:19:01.687" v="428" actId="22"/>
          <ac:spMkLst>
            <pc:docMk/>
            <pc:sldMk cId="4112454438" sldId="258"/>
            <ac:spMk id="3" creationId="{4963AAE4-2B34-E748-34A8-46AA4999FF65}"/>
          </ac:spMkLst>
        </pc:spChg>
        <pc:spChg chg="add del mod">
          <ac:chgData name="Sinha, Arnav (Intern)" userId="daabf8ce-7862-4052-9b8d-9ebdf2ee87de" providerId="ADAL" clId="{76B1B1AC-33D6-4884-AE8B-B78976DA3CC9}" dt="2024-09-26T08:50:18.591" v="468" actId="478"/>
          <ac:spMkLst>
            <pc:docMk/>
            <pc:sldMk cId="4112454438" sldId="258"/>
            <ac:spMk id="6" creationId="{11DB5B41-0E9F-34FA-0A2D-752CD8860CF7}"/>
          </ac:spMkLst>
        </pc:spChg>
        <pc:spChg chg="add del mod">
          <ac:chgData name="Sinha, Arnav (Intern)" userId="daabf8ce-7862-4052-9b8d-9ebdf2ee87de" providerId="ADAL" clId="{76B1B1AC-33D6-4884-AE8B-B78976DA3CC9}" dt="2024-09-28T16:51:30.165" v="625" actId="478"/>
          <ac:spMkLst>
            <pc:docMk/>
            <pc:sldMk cId="4112454438" sldId="258"/>
            <ac:spMk id="9" creationId="{58FB833B-3CA3-BCC0-010A-6BB20FA997DA}"/>
          </ac:spMkLst>
        </pc:spChg>
        <pc:spChg chg="add mod">
          <ac:chgData name="Sinha, Arnav (Intern)" userId="daabf8ce-7862-4052-9b8d-9ebdf2ee87de" providerId="ADAL" clId="{76B1B1AC-33D6-4884-AE8B-B78976DA3CC9}" dt="2024-09-28T16:42:44.609" v="613" actId="13926"/>
          <ac:spMkLst>
            <pc:docMk/>
            <pc:sldMk cId="4112454438" sldId="258"/>
            <ac:spMk id="11" creationId="{56818DF1-816B-B666-71BD-6A866BD4AEBE}"/>
          </ac:spMkLst>
        </pc:spChg>
        <pc:spChg chg="add del mod">
          <ac:chgData name="Sinha, Arnav (Intern)" userId="daabf8ce-7862-4052-9b8d-9ebdf2ee87de" providerId="ADAL" clId="{76B1B1AC-33D6-4884-AE8B-B78976DA3CC9}" dt="2024-09-28T16:51:32.879" v="627" actId="478"/>
          <ac:spMkLst>
            <pc:docMk/>
            <pc:sldMk cId="4112454438" sldId="258"/>
            <ac:spMk id="21" creationId="{88A968B7-794D-6454-E4EF-921E97591B80}"/>
          </ac:spMkLst>
        </pc:spChg>
        <pc:spChg chg="add mod">
          <ac:chgData name="Sinha, Arnav (Intern)" userId="daabf8ce-7862-4052-9b8d-9ebdf2ee87de" providerId="ADAL" clId="{76B1B1AC-33D6-4884-AE8B-B78976DA3CC9}" dt="2024-09-28T17:53:35.121" v="772" actId="13926"/>
          <ac:spMkLst>
            <pc:docMk/>
            <pc:sldMk cId="4112454438" sldId="258"/>
            <ac:spMk id="22" creationId="{BD0F00EB-0CC3-6E02-7A2D-CEEC29610726}"/>
          </ac:spMkLst>
        </pc:spChg>
        <pc:spChg chg="add mod">
          <ac:chgData name="Sinha, Arnav (Intern)" userId="daabf8ce-7862-4052-9b8d-9ebdf2ee87de" providerId="ADAL" clId="{76B1B1AC-33D6-4884-AE8B-B78976DA3CC9}" dt="2024-09-28T16:52:42.094" v="672"/>
          <ac:spMkLst>
            <pc:docMk/>
            <pc:sldMk cId="4112454438" sldId="258"/>
            <ac:spMk id="23" creationId="{8AD0AE8D-5FD3-38BC-C045-C4ADDE58FA9D}"/>
          </ac:spMkLst>
        </pc:spChg>
        <pc:spChg chg="add mod">
          <ac:chgData name="Sinha, Arnav (Intern)" userId="daabf8ce-7862-4052-9b8d-9ebdf2ee87de" providerId="ADAL" clId="{76B1B1AC-33D6-4884-AE8B-B78976DA3CC9}" dt="2024-09-28T17:53:37.399" v="773"/>
          <ac:spMkLst>
            <pc:docMk/>
            <pc:sldMk cId="4112454438" sldId="258"/>
            <ac:spMk id="24" creationId="{2BB7C699-4F68-3EF5-61B0-969C6E596E5B}"/>
          </ac:spMkLst>
        </pc:spChg>
        <pc:spChg chg="add mod">
          <ac:chgData name="Sinha, Arnav (Intern)" userId="daabf8ce-7862-4052-9b8d-9ebdf2ee87de" providerId="ADAL" clId="{76B1B1AC-33D6-4884-AE8B-B78976DA3CC9}" dt="2024-09-28T17:53:39.442" v="774"/>
          <ac:spMkLst>
            <pc:docMk/>
            <pc:sldMk cId="4112454438" sldId="258"/>
            <ac:spMk id="25" creationId="{85D5BEB1-0847-485B-B00D-925F925B798D}"/>
          </ac:spMkLst>
        </pc:spChg>
        <pc:picChg chg="add del mod ord">
          <ac:chgData name="Sinha, Arnav (Intern)" userId="daabf8ce-7862-4052-9b8d-9ebdf2ee87de" providerId="ADAL" clId="{76B1B1AC-33D6-4884-AE8B-B78976DA3CC9}" dt="2024-09-26T08:50:15.604" v="466" actId="478"/>
          <ac:picMkLst>
            <pc:docMk/>
            <pc:sldMk cId="4112454438" sldId="258"/>
            <ac:picMk id="5" creationId="{E90058BE-23B5-07E3-E115-37F2361E5D39}"/>
          </ac:picMkLst>
        </pc:picChg>
        <pc:picChg chg="add del mod">
          <ac:chgData name="Sinha, Arnav (Intern)" userId="daabf8ce-7862-4052-9b8d-9ebdf2ee87de" providerId="ADAL" clId="{76B1B1AC-33D6-4884-AE8B-B78976DA3CC9}" dt="2024-09-26T08:50:15.179" v="465" actId="478"/>
          <ac:picMkLst>
            <pc:docMk/>
            <pc:sldMk cId="4112454438" sldId="258"/>
            <ac:picMk id="8" creationId="{CE50FC5F-492E-C658-499F-1D51DBD5CC22}"/>
          </ac:picMkLst>
        </pc:picChg>
        <pc:picChg chg="add mod">
          <ac:chgData name="Sinha, Arnav (Intern)" userId="daabf8ce-7862-4052-9b8d-9ebdf2ee87de" providerId="ADAL" clId="{76B1B1AC-33D6-4884-AE8B-B78976DA3CC9}" dt="2024-09-28T17:07:31.064" v="742" actId="14100"/>
          <ac:picMkLst>
            <pc:docMk/>
            <pc:sldMk cId="4112454438" sldId="258"/>
            <ac:picMk id="13" creationId="{94EDA78F-E959-30EA-D972-B165B0113508}"/>
          </ac:picMkLst>
        </pc:picChg>
        <pc:picChg chg="add mod">
          <ac:chgData name="Sinha, Arnav (Intern)" userId="daabf8ce-7862-4052-9b8d-9ebdf2ee87de" providerId="ADAL" clId="{76B1B1AC-33D6-4884-AE8B-B78976DA3CC9}" dt="2024-09-28T16:41:41.133" v="604" actId="1076"/>
          <ac:picMkLst>
            <pc:docMk/>
            <pc:sldMk cId="4112454438" sldId="258"/>
            <ac:picMk id="15" creationId="{D5EBD719-DE80-B134-E0D6-CE6F34FE565D}"/>
          </ac:picMkLst>
        </pc:picChg>
        <pc:picChg chg="add mod">
          <ac:chgData name="Sinha, Arnav (Intern)" userId="daabf8ce-7862-4052-9b8d-9ebdf2ee87de" providerId="ADAL" clId="{76B1B1AC-33D6-4884-AE8B-B78976DA3CC9}" dt="2024-09-28T16:42:11.374" v="609" actId="1076"/>
          <ac:picMkLst>
            <pc:docMk/>
            <pc:sldMk cId="4112454438" sldId="258"/>
            <ac:picMk id="17" creationId="{C1B941B1-5C31-67FE-0327-A7A5F359AED0}"/>
          </ac:picMkLst>
        </pc:picChg>
        <pc:picChg chg="add mod modCrop">
          <ac:chgData name="Sinha, Arnav (Intern)" userId="daabf8ce-7862-4052-9b8d-9ebdf2ee87de" providerId="ADAL" clId="{76B1B1AC-33D6-4884-AE8B-B78976DA3CC9}" dt="2024-09-28T16:42:30.416" v="610" actId="732"/>
          <ac:picMkLst>
            <pc:docMk/>
            <pc:sldMk cId="4112454438" sldId="258"/>
            <ac:picMk id="19" creationId="{417A7DD3-74A3-D6D1-5F7B-B65CC3F4C95A}"/>
          </ac:picMkLst>
        </pc:picChg>
      </pc:sldChg>
      <pc:sldChg chg="modSp add del mod">
        <pc:chgData name="Sinha, Arnav (Intern)" userId="daabf8ce-7862-4052-9b8d-9ebdf2ee87de" providerId="ADAL" clId="{76B1B1AC-33D6-4884-AE8B-B78976DA3CC9}" dt="2024-09-28T16:42:55.657" v="616" actId="47"/>
        <pc:sldMkLst>
          <pc:docMk/>
          <pc:sldMk cId="4039734719" sldId="259"/>
        </pc:sldMkLst>
        <pc:spChg chg="mod">
          <ac:chgData name="Sinha, Arnav (Intern)" userId="daabf8ce-7862-4052-9b8d-9ebdf2ee87de" providerId="ADAL" clId="{76B1B1AC-33D6-4884-AE8B-B78976DA3CC9}" dt="2024-09-28T15:46:24.307" v="530" actId="20577"/>
          <ac:spMkLst>
            <pc:docMk/>
            <pc:sldMk cId="4039734719" sldId="259"/>
            <ac:spMk id="11" creationId="{56818DF1-816B-B666-71BD-6A866BD4AEBE}"/>
          </ac:spMkLst>
        </pc:spChg>
      </pc:sldChg>
      <pc:sldChg chg="modSp add del mod">
        <pc:chgData name="Sinha, Arnav (Intern)" userId="daabf8ce-7862-4052-9b8d-9ebdf2ee87de" providerId="ADAL" clId="{76B1B1AC-33D6-4884-AE8B-B78976DA3CC9}" dt="2024-09-28T16:42:57.809" v="617" actId="47"/>
        <pc:sldMkLst>
          <pc:docMk/>
          <pc:sldMk cId="1569972664" sldId="260"/>
        </pc:sldMkLst>
        <pc:spChg chg="mod">
          <ac:chgData name="Sinha, Arnav (Intern)" userId="daabf8ce-7862-4052-9b8d-9ebdf2ee87de" providerId="ADAL" clId="{76B1B1AC-33D6-4884-AE8B-B78976DA3CC9}" dt="2024-09-28T15:46:41.038" v="556" actId="20577"/>
          <ac:spMkLst>
            <pc:docMk/>
            <pc:sldMk cId="1569972664" sldId="260"/>
            <ac:spMk id="11" creationId="{56818DF1-816B-B666-71BD-6A866BD4AEBE}"/>
          </ac:spMkLst>
        </pc:spChg>
      </pc:sldChg>
      <pc:sldChg chg="addSp delSp modSp add mod">
        <pc:chgData name="Sinha, Arnav (Intern)" userId="daabf8ce-7862-4052-9b8d-9ebdf2ee87de" providerId="ADAL" clId="{76B1B1AC-33D6-4884-AE8B-B78976DA3CC9}" dt="2024-09-28T17:53:43.765" v="775" actId="13926"/>
        <pc:sldMkLst>
          <pc:docMk/>
          <pc:sldMk cId="1041955711" sldId="261"/>
        </pc:sldMkLst>
        <pc:spChg chg="add mod">
          <ac:chgData name="Sinha, Arnav (Intern)" userId="daabf8ce-7862-4052-9b8d-9ebdf2ee87de" providerId="ADAL" clId="{76B1B1AC-33D6-4884-AE8B-B78976DA3CC9}" dt="2024-09-28T16:52:42.834" v="673"/>
          <ac:spMkLst>
            <pc:docMk/>
            <pc:sldMk cId="1041955711" sldId="261"/>
            <ac:spMk id="2" creationId="{5F3AE0F1-2FF2-BD58-68B2-BF0A5760C880}"/>
          </ac:spMkLst>
        </pc:spChg>
        <pc:spChg chg="mod">
          <ac:chgData name="Sinha, Arnav (Intern)" userId="daabf8ce-7862-4052-9b8d-9ebdf2ee87de" providerId="ADAL" clId="{76B1B1AC-33D6-4884-AE8B-B78976DA3CC9}" dt="2024-09-28T17:53:43.765" v="775" actId="13926"/>
          <ac:spMkLst>
            <pc:docMk/>
            <pc:sldMk cId="1041955711" sldId="261"/>
            <ac:spMk id="9" creationId="{58FB833B-3CA3-BCC0-010A-6BB20FA997DA}"/>
          </ac:spMkLst>
        </pc:spChg>
        <pc:spChg chg="mod">
          <ac:chgData name="Sinha, Arnav (Intern)" userId="daabf8ce-7862-4052-9b8d-9ebdf2ee87de" providerId="ADAL" clId="{76B1B1AC-33D6-4884-AE8B-B78976DA3CC9}" dt="2024-09-28T16:50:53.263" v="621" actId="27636"/>
          <ac:spMkLst>
            <pc:docMk/>
            <pc:sldMk cId="1041955711" sldId="261"/>
            <ac:spMk id="11" creationId="{56818DF1-816B-B666-71BD-6A866BD4AEBE}"/>
          </ac:spMkLst>
        </pc:spChg>
        <pc:spChg chg="add mod">
          <ac:chgData name="Sinha, Arnav (Intern)" userId="daabf8ce-7862-4052-9b8d-9ebdf2ee87de" providerId="ADAL" clId="{76B1B1AC-33D6-4884-AE8B-B78976DA3CC9}" dt="2024-09-28T17:53:29.620" v="770"/>
          <ac:spMkLst>
            <pc:docMk/>
            <pc:sldMk cId="1041955711" sldId="261"/>
            <ac:spMk id="18" creationId="{B730FC14-7BF9-B0C3-D0AD-B94F3B1F58A6}"/>
          </ac:spMkLst>
        </pc:spChg>
        <pc:picChg chg="add mod">
          <ac:chgData name="Sinha, Arnav (Intern)" userId="daabf8ce-7862-4052-9b8d-9ebdf2ee87de" providerId="ADAL" clId="{76B1B1AC-33D6-4884-AE8B-B78976DA3CC9}" dt="2024-09-28T16:58:44.793" v="679" actId="1076"/>
          <ac:picMkLst>
            <pc:docMk/>
            <pc:sldMk cId="1041955711" sldId="261"/>
            <ac:picMk id="4" creationId="{8323D9B5-AA5D-CEF1-7428-09A721F846F5}"/>
          </ac:picMkLst>
        </pc:picChg>
        <pc:picChg chg="add del mod">
          <ac:chgData name="Sinha, Arnav (Intern)" userId="daabf8ce-7862-4052-9b8d-9ebdf2ee87de" providerId="ADAL" clId="{76B1B1AC-33D6-4884-AE8B-B78976DA3CC9}" dt="2024-09-28T16:59:29.619" v="683" actId="478"/>
          <ac:picMkLst>
            <pc:docMk/>
            <pc:sldMk cId="1041955711" sldId="261"/>
            <ac:picMk id="6" creationId="{70E47DC5-3CE5-E015-C2BA-1497F1A33D6F}"/>
          </ac:picMkLst>
        </pc:picChg>
        <pc:picChg chg="add mod">
          <ac:chgData name="Sinha, Arnav (Intern)" userId="daabf8ce-7862-4052-9b8d-9ebdf2ee87de" providerId="ADAL" clId="{76B1B1AC-33D6-4884-AE8B-B78976DA3CC9}" dt="2024-09-28T16:59:32.015" v="685" actId="1076"/>
          <ac:picMkLst>
            <pc:docMk/>
            <pc:sldMk cId="1041955711" sldId="261"/>
            <ac:picMk id="8" creationId="{1F8B9DA0-7ADB-DF74-1548-0EB5948CB80D}"/>
          </ac:picMkLst>
        </pc:picChg>
        <pc:picChg chg="add mod">
          <ac:chgData name="Sinha, Arnav (Intern)" userId="daabf8ce-7862-4052-9b8d-9ebdf2ee87de" providerId="ADAL" clId="{76B1B1AC-33D6-4884-AE8B-B78976DA3CC9}" dt="2024-09-28T17:07:27.241" v="740" actId="14100"/>
          <ac:picMkLst>
            <pc:docMk/>
            <pc:sldMk cId="1041955711" sldId="261"/>
            <ac:picMk id="12" creationId="{DA7BCAF7-4380-9468-4889-C3E261A9A15E}"/>
          </ac:picMkLst>
        </pc:picChg>
        <pc:picChg chg="del mod">
          <ac:chgData name="Sinha, Arnav (Intern)" userId="daabf8ce-7862-4052-9b8d-9ebdf2ee87de" providerId="ADAL" clId="{76B1B1AC-33D6-4884-AE8B-B78976DA3CC9}" dt="2024-09-28T17:02:42.025" v="687" actId="478"/>
          <ac:picMkLst>
            <pc:docMk/>
            <pc:sldMk cId="1041955711" sldId="261"/>
            <ac:picMk id="13" creationId="{94EDA78F-E959-30EA-D972-B165B0113508}"/>
          </ac:picMkLst>
        </pc:picChg>
        <pc:picChg chg="del">
          <ac:chgData name="Sinha, Arnav (Intern)" userId="daabf8ce-7862-4052-9b8d-9ebdf2ee87de" providerId="ADAL" clId="{76B1B1AC-33D6-4884-AE8B-B78976DA3CC9}" dt="2024-09-28T17:03:27.573" v="691" actId="478"/>
          <ac:picMkLst>
            <pc:docMk/>
            <pc:sldMk cId="1041955711" sldId="261"/>
            <ac:picMk id="15" creationId="{D5EBD719-DE80-B134-E0D6-CE6F34FE565D}"/>
          </ac:picMkLst>
        </pc:picChg>
        <pc:picChg chg="add mod">
          <ac:chgData name="Sinha, Arnav (Intern)" userId="daabf8ce-7862-4052-9b8d-9ebdf2ee87de" providerId="ADAL" clId="{76B1B1AC-33D6-4884-AE8B-B78976DA3CC9}" dt="2024-09-28T17:03:36.616" v="696" actId="1076"/>
          <ac:picMkLst>
            <pc:docMk/>
            <pc:sldMk cId="1041955711" sldId="261"/>
            <ac:picMk id="16" creationId="{F73F2E43-42AC-A59B-B90C-34FD09495910}"/>
          </ac:picMkLst>
        </pc:picChg>
        <pc:picChg chg="del">
          <ac:chgData name="Sinha, Arnav (Intern)" userId="daabf8ce-7862-4052-9b8d-9ebdf2ee87de" providerId="ADAL" clId="{76B1B1AC-33D6-4884-AE8B-B78976DA3CC9}" dt="2024-09-28T16:58:46.802" v="680" actId="478"/>
          <ac:picMkLst>
            <pc:docMk/>
            <pc:sldMk cId="1041955711" sldId="261"/>
            <ac:picMk id="17" creationId="{C1B941B1-5C31-67FE-0327-A7A5F359AED0}"/>
          </ac:picMkLst>
        </pc:picChg>
        <pc:picChg chg="del">
          <ac:chgData name="Sinha, Arnav (Intern)" userId="daabf8ce-7862-4052-9b8d-9ebdf2ee87de" providerId="ADAL" clId="{76B1B1AC-33D6-4884-AE8B-B78976DA3CC9}" dt="2024-09-28T16:58:41.901" v="678" actId="478"/>
          <ac:picMkLst>
            <pc:docMk/>
            <pc:sldMk cId="1041955711" sldId="261"/>
            <ac:picMk id="19" creationId="{417A7DD3-74A3-D6D1-5F7B-B65CC3F4C95A}"/>
          </ac:picMkLst>
        </pc:picChg>
      </pc:sldChg>
      <pc:sldChg chg="addSp delSp modSp add mod">
        <pc:chgData name="Sinha, Arnav (Intern)" userId="daabf8ce-7862-4052-9b8d-9ebdf2ee87de" providerId="ADAL" clId="{76B1B1AC-33D6-4884-AE8B-B78976DA3CC9}" dt="2024-09-28T17:53:46.595" v="776" actId="13926"/>
        <pc:sldMkLst>
          <pc:docMk/>
          <pc:sldMk cId="3678129953" sldId="262"/>
        </pc:sldMkLst>
        <pc:spChg chg="add mod">
          <ac:chgData name="Sinha, Arnav (Intern)" userId="daabf8ce-7862-4052-9b8d-9ebdf2ee87de" providerId="ADAL" clId="{76B1B1AC-33D6-4884-AE8B-B78976DA3CC9}" dt="2024-09-28T16:52:43.652" v="674"/>
          <ac:spMkLst>
            <pc:docMk/>
            <pc:sldMk cId="3678129953" sldId="262"/>
            <ac:spMk id="2" creationId="{8268D408-498C-79D8-F070-9CCBFC1DDF3E}"/>
          </ac:spMkLst>
        </pc:spChg>
        <pc:spChg chg="add del mod">
          <ac:chgData name="Sinha, Arnav (Intern)" userId="daabf8ce-7862-4052-9b8d-9ebdf2ee87de" providerId="ADAL" clId="{76B1B1AC-33D6-4884-AE8B-B78976DA3CC9}" dt="2024-09-28T17:07:08.741" v="738" actId="478"/>
          <ac:spMkLst>
            <pc:docMk/>
            <pc:sldMk cId="3678129953" sldId="262"/>
            <ac:spMk id="4" creationId="{034330C5-50C7-89FB-704F-1B011713E018}"/>
          </ac:spMkLst>
        </pc:spChg>
        <pc:spChg chg="add mod">
          <ac:chgData name="Sinha, Arnav (Intern)" userId="daabf8ce-7862-4052-9b8d-9ebdf2ee87de" providerId="ADAL" clId="{76B1B1AC-33D6-4884-AE8B-B78976DA3CC9}" dt="2024-09-28T17:53:46.595" v="776" actId="13926"/>
          <ac:spMkLst>
            <pc:docMk/>
            <pc:sldMk cId="3678129953" sldId="262"/>
            <ac:spMk id="5" creationId="{560CCDBD-6AF7-81F1-73C9-788F5B99C983}"/>
          </ac:spMkLst>
        </pc:spChg>
        <pc:spChg chg="del mod">
          <ac:chgData name="Sinha, Arnav (Intern)" userId="daabf8ce-7862-4052-9b8d-9ebdf2ee87de" providerId="ADAL" clId="{76B1B1AC-33D6-4884-AE8B-B78976DA3CC9}" dt="2024-09-28T17:07:01.462" v="734" actId="478"/>
          <ac:spMkLst>
            <pc:docMk/>
            <pc:sldMk cId="3678129953" sldId="262"/>
            <ac:spMk id="9" creationId="{58FB833B-3CA3-BCC0-010A-6BB20FA997DA}"/>
          </ac:spMkLst>
        </pc:spChg>
        <pc:spChg chg="mod">
          <ac:chgData name="Sinha, Arnav (Intern)" userId="daabf8ce-7862-4052-9b8d-9ebdf2ee87de" providerId="ADAL" clId="{76B1B1AC-33D6-4884-AE8B-B78976DA3CC9}" dt="2024-09-28T17:48:52.781" v="758" actId="27636"/>
          <ac:spMkLst>
            <pc:docMk/>
            <pc:sldMk cId="3678129953" sldId="262"/>
            <ac:spMk id="11" creationId="{56818DF1-816B-B666-71BD-6A866BD4AEBE}"/>
          </ac:spMkLst>
        </pc:spChg>
        <pc:picChg chg="add mod">
          <ac:chgData name="Sinha, Arnav (Intern)" userId="daabf8ce-7862-4052-9b8d-9ebdf2ee87de" providerId="ADAL" clId="{76B1B1AC-33D6-4884-AE8B-B78976DA3CC9}" dt="2024-09-28T17:33:15.089" v="745" actId="1076"/>
          <ac:picMkLst>
            <pc:docMk/>
            <pc:sldMk cId="3678129953" sldId="262"/>
            <ac:picMk id="7" creationId="{A8CF4289-CFF2-7D87-5252-7C6A6E03DAF1}"/>
          </ac:picMkLst>
        </pc:picChg>
        <pc:picChg chg="add mod">
          <ac:chgData name="Sinha, Arnav (Intern)" userId="daabf8ce-7862-4052-9b8d-9ebdf2ee87de" providerId="ADAL" clId="{76B1B1AC-33D6-4884-AE8B-B78976DA3CC9}" dt="2024-09-28T17:48:18.141" v="751" actId="14100"/>
          <ac:picMkLst>
            <pc:docMk/>
            <pc:sldMk cId="3678129953" sldId="262"/>
            <ac:picMk id="10" creationId="{BBE1E0FE-F6C6-32E3-6CCB-71465CB78FFB}"/>
          </ac:picMkLst>
        </pc:picChg>
        <pc:picChg chg="del mod">
          <ac:chgData name="Sinha, Arnav (Intern)" userId="daabf8ce-7862-4052-9b8d-9ebdf2ee87de" providerId="ADAL" clId="{76B1B1AC-33D6-4884-AE8B-B78976DA3CC9}" dt="2024-09-28T17:48:10.857" v="747" actId="478"/>
          <ac:picMkLst>
            <pc:docMk/>
            <pc:sldMk cId="3678129953" sldId="262"/>
            <ac:picMk id="13" creationId="{94EDA78F-E959-30EA-D972-B165B0113508}"/>
          </ac:picMkLst>
        </pc:picChg>
        <pc:picChg chg="add mod">
          <ac:chgData name="Sinha, Arnav (Intern)" userId="daabf8ce-7862-4052-9b8d-9ebdf2ee87de" providerId="ADAL" clId="{76B1B1AC-33D6-4884-AE8B-B78976DA3CC9}" dt="2024-09-28T17:48:35.379" v="754" actId="1076"/>
          <ac:picMkLst>
            <pc:docMk/>
            <pc:sldMk cId="3678129953" sldId="262"/>
            <ac:picMk id="14" creationId="{52533FBA-A0DD-3E55-60DC-A7B24170BA5B}"/>
          </ac:picMkLst>
        </pc:picChg>
        <pc:picChg chg="del">
          <ac:chgData name="Sinha, Arnav (Intern)" userId="daabf8ce-7862-4052-9b8d-9ebdf2ee87de" providerId="ADAL" clId="{76B1B1AC-33D6-4884-AE8B-B78976DA3CC9}" dt="2024-09-28T17:49:15.595" v="760" actId="478"/>
          <ac:picMkLst>
            <pc:docMk/>
            <pc:sldMk cId="3678129953" sldId="262"/>
            <ac:picMk id="15" creationId="{D5EBD719-DE80-B134-E0D6-CE6F34FE565D}"/>
          </ac:picMkLst>
        </pc:picChg>
        <pc:picChg chg="del">
          <ac:chgData name="Sinha, Arnav (Intern)" userId="daabf8ce-7862-4052-9b8d-9ebdf2ee87de" providerId="ADAL" clId="{76B1B1AC-33D6-4884-AE8B-B78976DA3CC9}" dt="2024-09-28T17:33:16.690" v="746" actId="478"/>
          <ac:picMkLst>
            <pc:docMk/>
            <pc:sldMk cId="3678129953" sldId="262"/>
            <ac:picMk id="17" creationId="{C1B941B1-5C31-67FE-0327-A7A5F359AED0}"/>
          </ac:picMkLst>
        </pc:picChg>
        <pc:picChg chg="add mod">
          <ac:chgData name="Sinha, Arnav (Intern)" userId="daabf8ce-7862-4052-9b8d-9ebdf2ee87de" providerId="ADAL" clId="{76B1B1AC-33D6-4884-AE8B-B78976DA3CC9}" dt="2024-09-28T17:49:19.512" v="762" actId="1076"/>
          <ac:picMkLst>
            <pc:docMk/>
            <pc:sldMk cId="3678129953" sldId="262"/>
            <ac:picMk id="18" creationId="{58790A99-5F71-82D9-6589-6864B74D714E}"/>
          </ac:picMkLst>
        </pc:picChg>
        <pc:picChg chg="add del">
          <ac:chgData name="Sinha, Arnav (Intern)" userId="daabf8ce-7862-4052-9b8d-9ebdf2ee87de" providerId="ADAL" clId="{76B1B1AC-33D6-4884-AE8B-B78976DA3CC9}" dt="2024-09-28T17:33:12.202" v="743" actId="478"/>
          <ac:picMkLst>
            <pc:docMk/>
            <pc:sldMk cId="3678129953" sldId="262"/>
            <ac:picMk id="19" creationId="{417A7DD3-74A3-D6D1-5F7B-B65CC3F4C95A}"/>
          </ac:picMkLst>
        </pc:picChg>
        <pc:picChg chg="add mod">
          <ac:chgData name="Sinha, Arnav (Intern)" userId="daabf8ce-7862-4052-9b8d-9ebdf2ee87de" providerId="ADAL" clId="{76B1B1AC-33D6-4884-AE8B-B78976DA3CC9}" dt="2024-09-28T17:51:26.648" v="764" actId="1076"/>
          <ac:picMkLst>
            <pc:docMk/>
            <pc:sldMk cId="3678129953" sldId="262"/>
            <ac:picMk id="21" creationId="{F4800E80-FBD8-A4B9-49F9-E0F12BA5130D}"/>
          </ac:picMkLst>
        </pc:picChg>
      </pc:sldChg>
      <pc:sldChg chg="addSp delSp modSp new mod">
        <pc:chgData name="Sinha, Arnav (Intern)" userId="daabf8ce-7862-4052-9b8d-9ebdf2ee87de" providerId="ADAL" clId="{76B1B1AC-33D6-4884-AE8B-B78976DA3CC9}" dt="2024-09-30T07:53:46.790" v="785" actId="1076"/>
        <pc:sldMkLst>
          <pc:docMk/>
          <pc:sldMk cId="1136522077" sldId="263"/>
        </pc:sldMkLst>
        <pc:spChg chg="del mod">
          <ac:chgData name="Sinha, Arnav (Intern)" userId="daabf8ce-7862-4052-9b8d-9ebdf2ee87de" providerId="ADAL" clId="{76B1B1AC-33D6-4884-AE8B-B78976DA3CC9}" dt="2024-09-30T07:53:35.400" v="780" actId="478"/>
          <ac:spMkLst>
            <pc:docMk/>
            <pc:sldMk cId="1136522077" sldId="263"/>
            <ac:spMk id="2" creationId="{3D595056-9491-D999-E997-C852106C3F2D}"/>
          </ac:spMkLst>
        </pc:spChg>
        <pc:spChg chg="del">
          <ac:chgData name="Sinha, Arnav (Intern)" userId="daabf8ce-7862-4052-9b8d-9ebdf2ee87de" providerId="ADAL" clId="{76B1B1AC-33D6-4884-AE8B-B78976DA3CC9}" dt="2024-09-30T07:53:37.761" v="781" actId="478"/>
          <ac:spMkLst>
            <pc:docMk/>
            <pc:sldMk cId="1136522077" sldId="263"/>
            <ac:spMk id="3" creationId="{68DED260-4037-7E90-516A-4A4C01837C4B}"/>
          </ac:spMkLst>
        </pc:spChg>
        <pc:picChg chg="add mod">
          <ac:chgData name="Sinha, Arnav (Intern)" userId="daabf8ce-7862-4052-9b8d-9ebdf2ee87de" providerId="ADAL" clId="{76B1B1AC-33D6-4884-AE8B-B78976DA3CC9}" dt="2024-09-30T07:53:46.790" v="785" actId="1076"/>
          <ac:picMkLst>
            <pc:docMk/>
            <pc:sldMk cId="1136522077" sldId="263"/>
            <ac:picMk id="5" creationId="{2E02B73C-6EAD-FE7F-BE9D-460D87C8CA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E324A-1610-4D4B-B389-4C667A55E3A1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DB8A7-E6C5-4197-A132-21019D7A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DB8A7-E6C5-4197-A132-21019D7A8A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E9E5-F0D5-B393-65FB-2D462E716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1491B-D994-E6E3-B2BF-8A5588626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036D-1828-25B4-8F35-496B8C79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19CC-2FCB-432C-AEFC-A3CC638312C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B6FB-73B4-3A6A-ED5E-374C32D6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E8BEB-92A3-4F20-AA0E-73CE6CDC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FCA-2D96-4676-9891-117A611E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8F4-6F71-0529-012A-2D6AAA0B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680E1-71DE-F575-33EB-747ACC609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E39F-DEDB-ECA2-6319-26BB30AB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19CC-2FCB-432C-AEFC-A3CC638312C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DBC4-3126-C668-FC73-C5D7160B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A52B3-D70D-2E47-B4E7-666BE689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FCA-2D96-4676-9891-117A611E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1543E-6A07-EC8B-84B7-C253193E2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4D244-F1A1-2AAC-D845-506F60392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ECAE-A661-138F-8450-5E97DCC5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19CC-2FCB-432C-AEFC-A3CC638312C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C406-C5AF-4D7D-3BE9-2ABC8A20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60FF-4FD7-1868-E57A-51E41607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FCA-2D96-4676-9891-117A611E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6675-253A-5133-654F-9636D62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336F-506E-EB29-70EA-0D6A3D6EF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FD809-60E7-A69F-4B69-50263AE2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19CC-2FCB-432C-AEFC-A3CC638312C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243B-4360-FB6C-E315-E54127F3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8CE0-D000-ED64-20B8-6A24BDD0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FCA-2D96-4676-9891-117A611E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2CE1-336C-8DB7-2DF6-9CDF6392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3842D-2B94-BEE6-8083-0DDB8240E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71F73-4B8D-9D22-0817-FB6635BB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19CC-2FCB-432C-AEFC-A3CC638312C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121FA-B242-32C7-6622-810C6C2C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C855-F040-F80A-71F3-DEA86A9A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FCA-2D96-4676-9891-117A611E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5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E69E-C33D-8F48-2F73-9265EE47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3B43-80C4-FA0F-212D-EC04CAECC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A98F0-3439-5AD6-FA91-0CDEA5849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6D282-D55D-DB83-742C-96B5CE0D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19CC-2FCB-432C-AEFC-A3CC638312C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C0A20-72D3-76D4-0BFB-8663F6FF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465CE-AFED-47ED-4468-955F3535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FCA-2D96-4676-9891-117A611E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4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27D0-C7A3-1808-7E3A-481A22BC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C578C-E141-EE59-863F-ED10CE38D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463DC-B07E-21A9-35E2-19DFAF3D4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2769B-1018-9CF4-D86A-BDCDA9E7C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3A026-CE74-A99B-6E4A-F59FAA6B9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46327-1581-3E20-FBA8-BE239E80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19CC-2FCB-432C-AEFC-A3CC638312C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79E10-0306-5AE7-8B27-C1FD7D08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79939-5D2E-2A22-13A9-3FE6EFDF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FCA-2D96-4676-9891-117A611E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5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1DF1-D82C-85DE-C98F-973F1DDE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948A1-DC34-6609-BD7F-159E44D3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19CC-2FCB-432C-AEFC-A3CC638312C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4D116-5BFC-EF2E-5DEC-93C46D1E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07EFF-1E8F-A670-90DA-1FE19DFE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FCA-2D96-4676-9891-117A611E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C05AC-E969-DC53-971A-1B7FA84C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19CC-2FCB-432C-AEFC-A3CC638312C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939BF-631F-6CD6-168C-397948D0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1EC3A-FD22-C02A-8F5A-C71A4EA7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FCA-2D96-4676-9891-117A611E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6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760D-3012-A963-9F4E-F2818A6E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5736-B8A3-50A1-86B5-8B5C12E7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0F653-C752-C944-D52B-6EFE86FAC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0B14A-147B-4185-D6CD-D187AE37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19CC-2FCB-432C-AEFC-A3CC638312C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FEBB-3505-16E3-BA5E-EEE4C1A8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B01D3-B751-9BE9-FE62-BB535547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FCA-2D96-4676-9891-117A611E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2589-E886-0FA0-6FEF-3E1A5D13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2622F-B173-B188-246D-943FBF91E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8FA51-8BC8-A95B-BBA0-61F185C1E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9BCC0-29C2-C1B7-924E-643976F4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19CC-2FCB-432C-AEFC-A3CC638312C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9F3C0-3EC9-1844-9B92-610B0CE8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70B8-865B-1E92-7B1F-328F1999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0FCA-2D96-4676-9891-117A611E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4814D-0E43-843F-05FB-90AC1544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C644-AAC5-806C-1B58-AE8C016D3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045C-F189-E740-C76C-81AC32743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F19CC-2FCB-432C-AEFC-A3CC638312C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89218-FE7F-1FC1-50DB-AC475998F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1CA4A-FB08-515A-CEBD-307CC9241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370FCA-2D96-4676-9891-117A611E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1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E1N7sq3xI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941B-F683-C430-F19C-4DCDA58A4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99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Deployment (Conversion Pytorch to TensorRT through ONNX Pipeline)</a:t>
            </a:r>
          </a:p>
        </p:txBody>
      </p:sp>
      <p:pic>
        <p:nvPicPr>
          <p:cNvPr id="5" name="Picture 4" descr="A diagram of a diagram">
            <a:extLst>
              <a:ext uri="{FF2B5EF4-FFF2-40B4-BE49-F238E27FC236}">
                <a16:creationId xmlns:a16="http://schemas.microsoft.com/office/drawing/2014/main" id="{0B6F7146-A421-0DFF-4589-182753A54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564" b="3298"/>
          <a:stretch/>
        </p:blipFill>
        <p:spPr>
          <a:xfrm>
            <a:off x="2040192" y="3193026"/>
            <a:ext cx="8111613" cy="3209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FF9785-2529-3C2C-AD02-F14444BC6B73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Arnav Sinha</a:t>
            </a:r>
          </a:p>
        </p:txBody>
      </p:sp>
    </p:spTree>
    <p:extLst>
      <p:ext uri="{BB962C8B-B14F-4D97-AF65-F5344CB8AC3E}">
        <p14:creationId xmlns:p14="http://schemas.microsoft.com/office/powerpoint/2010/main" val="113355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4AC5-E9D2-8419-3E9A-E8C0DF4E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93" y="18438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highlight>
                  <a:srgbClr val="00FFFF"/>
                </a:highlight>
              </a:rPr>
              <a:t>Pytorch (GPU Usage, Memory Usage, Inference Time)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CBAE8D-2DFA-92AB-B876-D5FC7ECC7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902" y="1509952"/>
            <a:ext cx="8535591" cy="11241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C184F0-5448-E803-D05E-67F7039B11F6}"/>
              </a:ext>
            </a:extLst>
          </p:cNvPr>
          <p:cNvSpPr txBox="1"/>
          <p:nvPr/>
        </p:nvSpPr>
        <p:spPr>
          <a:xfrm>
            <a:off x="628904" y="1887340"/>
            <a:ext cx="612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Batch Size = 50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FF8407-F4A4-E9A8-D7BC-F9FAE9D4C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902" y="2882447"/>
            <a:ext cx="8421275" cy="14480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EBCD81-E475-98AB-6643-6495159A05D7}"/>
              </a:ext>
            </a:extLst>
          </p:cNvPr>
          <p:cNvSpPr txBox="1"/>
          <p:nvPr/>
        </p:nvSpPr>
        <p:spPr>
          <a:xfrm>
            <a:off x="628904" y="3433400"/>
            <a:ext cx="612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Batch Size = 32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F3164E5-4D44-C3DC-8D60-8613E372E1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365" r="26931"/>
          <a:stretch/>
        </p:blipFill>
        <p:spPr>
          <a:xfrm>
            <a:off x="2621902" y="4761827"/>
            <a:ext cx="6125496" cy="6192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E1866E-0E01-BFE9-C12A-6868C1F1665E}"/>
              </a:ext>
            </a:extLst>
          </p:cNvPr>
          <p:cNvSpPr txBox="1"/>
          <p:nvPr/>
        </p:nvSpPr>
        <p:spPr>
          <a:xfrm>
            <a:off x="628904" y="4886767"/>
            <a:ext cx="1848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Batch Size = 16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A873FA8-FEA0-99D9-74C7-EDB6367C9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1902" y="5718125"/>
            <a:ext cx="5772956" cy="6192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CCBF4FD-6A2B-7D73-FB65-F58100D728E3}"/>
              </a:ext>
            </a:extLst>
          </p:cNvPr>
          <p:cNvSpPr txBox="1"/>
          <p:nvPr/>
        </p:nvSpPr>
        <p:spPr>
          <a:xfrm>
            <a:off x="628904" y="5691005"/>
            <a:ext cx="1848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Inference per sample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626BEE-A6F8-BF7E-2F92-5EB9C65D0619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Arnav Sinha</a:t>
            </a:r>
          </a:p>
        </p:txBody>
      </p:sp>
    </p:spTree>
    <p:extLst>
      <p:ext uri="{BB962C8B-B14F-4D97-AF65-F5344CB8AC3E}">
        <p14:creationId xmlns:p14="http://schemas.microsoft.com/office/powerpoint/2010/main" val="15933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818DF1-816B-B666-71BD-6A866BD4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09" y="632693"/>
            <a:ext cx="3803117" cy="4968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Precision: FP32 Batch Size = 32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EDA78F-E959-30EA-D972-B165B011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689" y="0"/>
            <a:ext cx="6331723" cy="67590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EBD719-DE80-B134-E0D6-CE6F34FE5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61" y="3883469"/>
            <a:ext cx="5029814" cy="26086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B941B1-5C31-67FE-0327-A7A5F359A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78" y="2493451"/>
            <a:ext cx="4925112" cy="9621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7A7DD3-74A3-D6D1-5F7B-B65CC3F4C9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30"/>
          <a:stretch/>
        </p:blipFill>
        <p:spPr>
          <a:xfrm>
            <a:off x="924232" y="1210377"/>
            <a:ext cx="4848902" cy="879386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BD0F00EB-0CC3-6E02-7A2D-CEEC2961072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551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00FFFF"/>
                </a:highlight>
              </a:rPr>
              <a:t>TensorRT (GPU Usage, Memory Usage, Inference Time)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D0AE8D-5FD3-38BC-C045-C4ADDE58FA9D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Arnav Sinha</a:t>
            </a:r>
          </a:p>
        </p:txBody>
      </p:sp>
    </p:spTree>
    <p:extLst>
      <p:ext uri="{BB962C8B-B14F-4D97-AF65-F5344CB8AC3E}">
        <p14:creationId xmlns:p14="http://schemas.microsoft.com/office/powerpoint/2010/main" val="411245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8FB833B-3CA3-BCC0-010A-6BB20FA9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51820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00FFFF"/>
                </a:highlight>
              </a:rPr>
              <a:t>TensorRT (GPU Usage, Memory Usage, Inference Time)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818DF1-816B-B666-71BD-6A866BD4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09" y="632693"/>
            <a:ext cx="3803117" cy="4968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Precision: FP16 Batch Size = 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AE0F1-2FF2-BD58-68B2-BF0A5760C880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Arnav Sinha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3D9B5-AA5D-CEF1-7428-09A721F8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78" y="1337683"/>
            <a:ext cx="4686954" cy="828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47DC5-3CE5-E015-C2BA-1497F1A33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04" y="2677965"/>
            <a:ext cx="4848902" cy="628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B9DA0-7ADB-DF74-1548-0EB5948CB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78" y="2695301"/>
            <a:ext cx="4801270" cy="80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7BCAF7-4380-9468-4889-C3E261A9A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821" y="0"/>
            <a:ext cx="6389003" cy="6725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3F2E43-42AC-A59B-B90C-34FD09495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623" y="3762578"/>
            <a:ext cx="4841692" cy="24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5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818DF1-816B-B666-71BD-6A866BD4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09" y="632693"/>
            <a:ext cx="3803117" cy="4968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Precision: FP16 Batch Size = 64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8D408-498C-79D8-F070-9CCBFC1DDF3E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Arnav Sinha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0CCDBD-6AF7-81F1-73C9-788F5B99C98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551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00FFFF"/>
                </a:highlight>
              </a:rPr>
              <a:t>TensorRT (GPU Usage, Memory Usage, Inference Time)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F4289-CFF2-7D87-5252-7C6A6E03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78" y="1317880"/>
            <a:ext cx="4706007" cy="809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1E0FE-F6C6-32E3-6CCB-71465CB7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734" y="3429000"/>
            <a:ext cx="6552266" cy="34289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533FBA-A0DD-3E55-60DC-A7B24170B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329" y="102289"/>
            <a:ext cx="5961076" cy="3240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790A99-5F71-82D9-6589-6864B74D7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05" y="3606122"/>
            <a:ext cx="5101525" cy="27054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800E80-FBD8-A4B9-49F9-E0F12BA51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578" y="2679244"/>
            <a:ext cx="488700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2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02B73C-6EAD-FE7F-BE9D-460D87C8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7" y="162603"/>
            <a:ext cx="5067113" cy="41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2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e9dbbfb-394a-4583-8810-53f81f819e3b}" enabled="0" method="" siteId="{4e9dbbfb-394a-4583-8810-53f81f819e3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10269</TotalTime>
  <Words>102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Model Deployment (Conversion Pytorch to TensorRT through ONNX Pipeline)</vt:lpstr>
      <vt:lpstr>Pytorch (GPU Usage, Memory Usage, Inference Time)</vt:lpstr>
      <vt:lpstr>PowerPoint Presentation</vt:lpstr>
      <vt:lpstr>TensorRT (GPU Usage, Memory Usage, Inference Time)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Sinha, Arnav (Intern)</dc:creator>
  <cp:lastModifiedBy>Sinha, Arnav (Intern)</cp:lastModifiedBy>
  <cp:revision>1</cp:revision>
  <dcterms:created xsi:type="dcterms:W3CDTF">2024-09-23T04:44:27Z</dcterms:created>
  <dcterms:modified xsi:type="dcterms:W3CDTF">2024-09-30T07:53:49Z</dcterms:modified>
</cp:coreProperties>
</file>