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aleway SemiBold"/>
      <p:regular r:id="rId25"/>
      <p:bold r:id="rId26"/>
      <p:italic r:id="rId27"/>
      <p:boldItalic r:id="rId28"/>
    </p:embeddedFont>
    <p:embeddedFont>
      <p:font typeface="Raleway ExtraBold"/>
      <p:bold r:id="rId29"/>
      <p:boldItalic r:id="rId30"/>
    </p:embeddedFont>
    <p:embeddedFont>
      <p:font typeface="Raleway Medium"/>
      <p:regular r:id="rId31"/>
      <p:bold r:id="rId32"/>
      <p:italic r:id="rId33"/>
      <p:boldItalic r:id="rId34"/>
    </p:embeddedFont>
    <p:embeddedFont>
      <p:font typeface="PT Sans"/>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697">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697"/>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SemiBold-bold.fntdata"/><Relationship Id="rId25" Type="http://schemas.openxmlformats.org/officeDocument/2006/relationships/font" Target="fonts/RalewaySemiBold-regular.fntdata"/><Relationship Id="rId28" Type="http://schemas.openxmlformats.org/officeDocument/2006/relationships/font" Target="fonts/RalewaySemiBold-boldItalic.fntdata"/><Relationship Id="rId27" Type="http://schemas.openxmlformats.org/officeDocument/2006/relationships/font" Target="fonts/Raleway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ExtraBold-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Medium-regular.fntdata"/><Relationship Id="rId30" Type="http://schemas.openxmlformats.org/officeDocument/2006/relationships/font" Target="fonts/RalewayExtraBold-boldItalic.fntdata"/><Relationship Id="rId11" Type="http://schemas.openxmlformats.org/officeDocument/2006/relationships/slide" Target="slides/slide6.xml"/><Relationship Id="rId33" Type="http://schemas.openxmlformats.org/officeDocument/2006/relationships/font" Target="fonts/RalewayMedium-italic.fntdata"/><Relationship Id="rId10" Type="http://schemas.openxmlformats.org/officeDocument/2006/relationships/slide" Target="slides/slide5.xml"/><Relationship Id="rId32" Type="http://schemas.openxmlformats.org/officeDocument/2006/relationships/font" Target="fonts/RalewayMedium-bold.fntdata"/><Relationship Id="rId13" Type="http://schemas.openxmlformats.org/officeDocument/2006/relationships/slide" Target="slides/slide8.xml"/><Relationship Id="rId35" Type="http://schemas.openxmlformats.org/officeDocument/2006/relationships/font" Target="fonts/PTSans-regular.fntdata"/><Relationship Id="rId12" Type="http://schemas.openxmlformats.org/officeDocument/2006/relationships/slide" Target="slides/slide7.xml"/><Relationship Id="rId34" Type="http://schemas.openxmlformats.org/officeDocument/2006/relationships/font" Target="fonts/RalewayMedium-boldItalic.fntdata"/><Relationship Id="rId15" Type="http://schemas.openxmlformats.org/officeDocument/2006/relationships/slide" Target="slides/slide10.xml"/><Relationship Id="rId37" Type="http://schemas.openxmlformats.org/officeDocument/2006/relationships/font" Target="fonts/PTSans-italic.fntdata"/><Relationship Id="rId14" Type="http://schemas.openxmlformats.org/officeDocument/2006/relationships/slide" Target="slides/slide9.xml"/><Relationship Id="rId36" Type="http://schemas.openxmlformats.org/officeDocument/2006/relationships/font" Target="fonts/PTSans-bold.fntdata"/><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PT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84d99d1a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84d99d1a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450f7bfbe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450f7bfbe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450f7bfbec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450f7bfbec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54dda1946d_4_2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54dda1946d_4_2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450f7bfbe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450f7bfbe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450f7bfbe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450f7bfbe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450f7bfbe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450f7bfbe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897050"/>
            <a:ext cx="6651600" cy="1562100"/>
          </a:xfrm>
          <a:prstGeom prst="rect">
            <a:avLst/>
          </a:prstGeom>
          <a:noFill/>
        </p:spPr>
        <p:txBody>
          <a:bodyPr anchorCtr="0" anchor="t" bIns="91425" lIns="91425" spcFirstLastPara="1" rIns="91425" wrap="square" tIns="91425">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833324" y="3906950"/>
            <a:ext cx="6065400" cy="414600"/>
          </a:xfrm>
          <a:prstGeom prst="rect">
            <a:avLst/>
          </a:prstGeom>
          <a:noFill/>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4" name="Shape 74"/>
        <p:cNvGrpSpPr/>
        <p:nvPr/>
      </p:nvGrpSpPr>
      <p:grpSpPr>
        <a:xfrm>
          <a:off x="0" y="0"/>
          <a:ext cx="0" cy="0"/>
          <a:chOff x="0" y="0"/>
          <a:chExt cx="0" cy="0"/>
        </a:xfrm>
      </p:grpSpPr>
      <p:sp>
        <p:nvSpPr>
          <p:cNvPr id="75" name="Google Shape;75;p11"/>
          <p:cNvSpPr txBox="1"/>
          <p:nvPr>
            <p:ph hasCustomPrompt="1" type="title"/>
          </p:nvPr>
        </p:nvSpPr>
        <p:spPr>
          <a:xfrm>
            <a:off x="2617600" y="2118550"/>
            <a:ext cx="3908700" cy="1017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6" name="Google Shape;76;p11"/>
          <p:cNvSpPr txBox="1"/>
          <p:nvPr>
            <p:ph idx="1" type="subTitle"/>
          </p:nvPr>
        </p:nvSpPr>
        <p:spPr>
          <a:xfrm>
            <a:off x="2817525" y="3212000"/>
            <a:ext cx="3509100" cy="417300"/>
          </a:xfrm>
          <a:prstGeom prst="rect">
            <a:avLst/>
          </a:prstGeom>
          <a:solidFill>
            <a:schemeClr val="dk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7" name="Shape 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78" name="Shape 78"/>
        <p:cNvGrpSpPr/>
        <p:nvPr/>
      </p:nvGrpSpPr>
      <p:grpSpPr>
        <a:xfrm>
          <a:off x="0" y="0"/>
          <a:ext cx="0" cy="0"/>
          <a:chOff x="0" y="0"/>
          <a:chExt cx="0" cy="0"/>
        </a:xfrm>
      </p:grpSpPr>
      <p:sp>
        <p:nvSpPr>
          <p:cNvPr id="79" name="Google Shape;79;p1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 name="Google Shape;80;p13"/>
          <p:cNvSpPr txBox="1"/>
          <p:nvPr>
            <p:ph hasCustomPrompt="1" idx="2" type="title"/>
          </p:nvPr>
        </p:nvSpPr>
        <p:spPr>
          <a:xfrm>
            <a:off x="720000" y="1615673"/>
            <a:ext cx="734700" cy="731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p:nvPr>
            <p:ph hasCustomPrompt="1" idx="3" type="title"/>
          </p:nvPr>
        </p:nvSpPr>
        <p:spPr>
          <a:xfrm>
            <a:off x="4572000" y="1615673"/>
            <a:ext cx="734700" cy="731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p:nvPr>
            <p:ph hasCustomPrompt="1" idx="4" type="title"/>
          </p:nvPr>
        </p:nvSpPr>
        <p:spPr>
          <a:xfrm>
            <a:off x="720000" y="2706036"/>
            <a:ext cx="734700" cy="731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p:nvPr>
            <p:ph hasCustomPrompt="1" idx="5" type="title"/>
          </p:nvPr>
        </p:nvSpPr>
        <p:spPr>
          <a:xfrm>
            <a:off x="4572000" y="2706036"/>
            <a:ext cx="734700" cy="731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p:nvPr>
            <p:ph hasCustomPrompt="1" idx="6" type="title"/>
          </p:nvPr>
        </p:nvSpPr>
        <p:spPr>
          <a:xfrm>
            <a:off x="720000" y="3796398"/>
            <a:ext cx="734700" cy="731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p:nvPr>
            <p:ph hasCustomPrompt="1" idx="7" type="title"/>
          </p:nvPr>
        </p:nvSpPr>
        <p:spPr>
          <a:xfrm>
            <a:off x="4572000" y="3796398"/>
            <a:ext cx="734700" cy="7314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p:nvPr>
            <p:ph idx="1" type="subTitle"/>
          </p:nvPr>
        </p:nvSpPr>
        <p:spPr>
          <a:xfrm>
            <a:off x="1607100" y="1762373"/>
            <a:ext cx="2532000" cy="43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7" name="Google Shape;87;p13"/>
          <p:cNvSpPr txBox="1"/>
          <p:nvPr>
            <p:ph idx="8" type="subTitle"/>
          </p:nvPr>
        </p:nvSpPr>
        <p:spPr>
          <a:xfrm>
            <a:off x="1607100" y="2852736"/>
            <a:ext cx="2532000" cy="43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8" name="Google Shape;88;p13"/>
          <p:cNvSpPr txBox="1"/>
          <p:nvPr>
            <p:ph idx="9" type="subTitle"/>
          </p:nvPr>
        </p:nvSpPr>
        <p:spPr>
          <a:xfrm>
            <a:off x="1607100" y="3943098"/>
            <a:ext cx="2532000" cy="43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89" name="Google Shape;89;p13"/>
          <p:cNvSpPr txBox="1"/>
          <p:nvPr>
            <p:ph idx="13" type="subTitle"/>
          </p:nvPr>
        </p:nvSpPr>
        <p:spPr>
          <a:xfrm>
            <a:off x="5459100" y="1762373"/>
            <a:ext cx="2532000" cy="43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0" name="Google Shape;90;p13"/>
          <p:cNvSpPr txBox="1"/>
          <p:nvPr>
            <p:ph idx="14" type="subTitle"/>
          </p:nvPr>
        </p:nvSpPr>
        <p:spPr>
          <a:xfrm>
            <a:off x="5459100" y="2852736"/>
            <a:ext cx="2532000" cy="43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1" name="Google Shape;91;p13"/>
          <p:cNvSpPr txBox="1"/>
          <p:nvPr>
            <p:ph idx="15" type="subTitle"/>
          </p:nvPr>
        </p:nvSpPr>
        <p:spPr>
          <a:xfrm>
            <a:off x="5459100" y="3943098"/>
            <a:ext cx="2532000" cy="43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92" name="Google Shape;92;p13"/>
          <p:cNvGrpSpPr/>
          <p:nvPr/>
        </p:nvGrpSpPr>
        <p:grpSpPr>
          <a:xfrm>
            <a:off x="8424000" y="-4125"/>
            <a:ext cx="720300" cy="5143600"/>
            <a:chOff x="8424000" y="-4125"/>
            <a:chExt cx="720300" cy="5143600"/>
          </a:xfrm>
        </p:grpSpPr>
        <p:grpSp>
          <p:nvGrpSpPr>
            <p:cNvPr id="93" name="Google Shape;93;p13"/>
            <p:cNvGrpSpPr/>
            <p:nvPr/>
          </p:nvGrpSpPr>
          <p:grpSpPr>
            <a:xfrm>
              <a:off x="8584500" y="-4125"/>
              <a:ext cx="559800" cy="5143600"/>
              <a:chOff x="8584500" y="-4125"/>
              <a:chExt cx="559800" cy="5143600"/>
            </a:xfrm>
          </p:grpSpPr>
          <p:sp>
            <p:nvSpPr>
              <p:cNvPr id="94" name="Google Shape;94;p13"/>
              <p:cNvSpPr/>
              <p:nvPr/>
            </p:nvSpPr>
            <p:spPr>
              <a:xfrm>
                <a:off x="8584500" y="-4125"/>
                <a:ext cx="559800" cy="171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5" name="Google Shape;95;p13"/>
              <p:cNvSpPr/>
              <p:nvPr/>
            </p:nvSpPr>
            <p:spPr>
              <a:xfrm>
                <a:off x="8584500" y="1710575"/>
                <a:ext cx="559800" cy="171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96" name="Google Shape;96;p13"/>
              <p:cNvSpPr/>
              <p:nvPr/>
            </p:nvSpPr>
            <p:spPr>
              <a:xfrm>
                <a:off x="8584500" y="3424975"/>
                <a:ext cx="559800" cy="1714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97" name="Google Shape;97;p13"/>
            <p:cNvSpPr/>
            <p:nvPr/>
          </p:nvSpPr>
          <p:spPr>
            <a:xfrm rot="5400000">
              <a:off x="5934900" y="2489132"/>
              <a:ext cx="51387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98" name="Google Shape;98;p13"/>
          <p:cNvSpPr/>
          <p:nvPr/>
        </p:nvSpPr>
        <p:spPr>
          <a:xfrm>
            <a:off x="713225" y="274663"/>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99" name="Shape 99"/>
        <p:cNvGrpSpPr/>
        <p:nvPr/>
      </p:nvGrpSpPr>
      <p:grpSpPr>
        <a:xfrm>
          <a:off x="0" y="0"/>
          <a:ext cx="0" cy="0"/>
          <a:chOff x="0" y="0"/>
          <a:chExt cx="0" cy="0"/>
        </a:xfrm>
      </p:grpSpPr>
      <p:sp>
        <p:nvSpPr>
          <p:cNvPr id="100" name="Google Shape;100;p14"/>
          <p:cNvSpPr txBox="1"/>
          <p:nvPr>
            <p:ph type="title"/>
          </p:nvPr>
        </p:nvSpPr>
        <p:spPr>
          <a:xfrm>
            <a:off x="3718663" y="959100"/>
            <a:ext cx="2872500" cy="105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14"/>
          <p:cNvSpPr txBox="1"/>
          <p:nvPr>
            <p:ph idx="1" type="subTitle"/>
          </p:nvPr>
        </p:nvSpPr>
        <p:spPr>
          <a:xfrm>
            <a:off x="3718675" y="2167200"/>
            <a:ext cx="4142400" cy="201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grpSp>
        <p:nvGrpSpPr>
          <p:cNvPr id="102" name="Google Shape;102;p14"/>
          <p:cNvGrpSpPr/>
          <p:nvPr/>
        </p:nvGrpSpPr>
        <p:grpSpPr>
          <a:xfrm>
            <a:off x="0" y="0"/>
            <a:ext cx="9143875" cy="5143500"/>
            <a:chOff x="0" y="0"/>
            <a:chExt cx="9143875" cy="5143500"/>
          </a:xfrm>
        </p:grpSpPr>
        <p:sp>
          <p:nvSpPr>
            <p:cNvPr id="103" name="Google Shape;103;p14"/>
            <p:cNvSpPr/>
            <p:nvPr/>
          </p:nvSpPr>
          <p:spPr>
            <a:xfrm flipH="1" rot="10800000">
              <a:off x="0" y="0"/>
              <a:ext cx="7131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4" name="Google Shape;104;p14"/>
            <p:cNvSpPr/>
            <p:nvPr/>
          </p:nvSpPr>
          <p:spPr>
            <a:xfrm flipH="1" rot="10800000">
              <a:off x="8430775" y="0"/>
              <a:ext cx="7131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5" name="Google Shape;105;p14"/>
            <p:cNvSpPr/>
            <p:nvPr/>
          </p:nvSpPr>
          <p:spPr>
            <a:xfrm flipH="1" rot="10800000">
              <a:off x="8430775" y="857100"/>
              <a:ext cx="7131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6" name="Google Shape;106;p14"/>
            <p:cNvSpPr/>
            <p:nvPr/>
          </p:nvSpPr>
          <p:spPr>
            <a:xfrm flipH="1" rot="10800000">
              <a:off x="8430775" y="4286400"/>
              <a:ext cx="7131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7" name="Google Shape;107;p14"/>
            <p:cNvSpPr/>
            <p:nvPr/>
          </p:nvSpPr>
          <p:spPr>
            <a:xfrm flipH="1" rot="10800000">
              <a:off x="7717675" y="4286400"/>
              <a:ext cx="7131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08" name="Google Shape;108;p14"/>
            <p:cNvSpPr/>
            <p:nvPr/>
          </p:nvSpPr>
          <p:spPr>
            <a:xfrm flipH="1" rot="10800000">
              <a:off x="0" y="4286400"/>
              <a:ext cx="7131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09" name="Shape 109"/>
        <p:cNvGrpSpPr/>
        <p:nvPr/>
      </p:nvGrpSpPr>
      <p:grpSpPr>
        <a:xfrm>
          <a:off x="0" y="0"/>
          <a:ext cx="0" cy="0"/>
          <a:chOff x="0" y="0"/>
          <a:chExt cx="0" cy="0"/>
        </a:xfrm>
      </p:grpSpPr>
      <p:sp>
        <p:nvSpPr>
          <p:cNvPr id="110" name="Google Shape;110;p15"/>
          <p:cNvSpPr txBox="1"/>
          <p:nvPr>
            <p:ph type="title"/>
          </p:nvPr>
        </p:nvSpPr>
        <p:spPr>
          <a:xfrm>
            <a:off x="3997325" y="1045900"/>
            <a:ext cx="4433700" cy="14220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 name="Google Shape;111;p15"/>
          <p:cNvSpPr txBox="1"/>
          <p:nvPr>
            <p:ph idx="1" type="subTitle"/>
          </p:nvPr>
        </p:nvSpPr>
        <p:spPr>
          <a:xfrm>
            <a:off x="3997325" y="2430553"/>
            <a:ext cx="4433700" cy="142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2" name="Google Shape;112;p15"/>
          <p:cNvSpPr/>
          <p:nvPr>
            <p:ph idx="2" type="pic"/>
          </p:nvPr>
        </p:nvSpPr>
        <p:spPr>
          <a:xfrm>
            <a:off x="713225" y="554676"/>
            <a:ext cx="2801100" cy="4049400"/>
          </a:xfrm>
          <a:prstGeom prst="rect">
            <a:avLst/>
          </a:prstGeom>
          <a:noFill/>
          <a:ln>
            <a:noFill/>
          </a:ln>
        </p:spPr>
      </p:sp>
      <p:grpSp>
        <p:nvGrpSpPr>
          <p:cNvPr id="113" name="Google Shape;113;p15"/>
          <p:cNvGrpSpPr/>
          <p:nvPr/>
        </p:nvGrpSpPr>
        <p:grpSpPr>
          <a:xfrm>
            <a:off x="0" y="0"/>
            <a:ext cx="713100" cy="5143500"/>
            <a:chOff x="0" y="0"/>
            <a:chExt cx="713100" cy="5143500"/>
          </a:xfrm>
        </p:grpSpPr>
        <p:sp>
          <p:nvSpPr>
            <p:cNvPr id="114" name="Google Shape;114;p15"/>
            <p:cNvSpPr/>
            <p:nvPr/>
          </p:nvSpPr>
          <p:spPr>
            <a:xfrm flipH="1" rot="10800000">
              <a:off x="0" y="0"/>
              <a:ext cx="7131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5" name="Google Shape;115;p15"/>
            <p:cNvSpPr/>
            <p:nvPr/>
          </p:nvSpPr>
          <p:spPr>
            <a:xfrm flipH="1" rot="10800000">
              <a:off x="0" y="857100"/>
              <a:ext cx="7131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6" name="Google Shape;116;p15"/>
            <p:cNvSpPr/>
            <p:nvPr/>
          </p:nvSpPr>
          <p:spPr>
            <a:xfrm flipH="1" rot="10800000">
              <a:off x="0" y="4286400"/>
              <a:ext cx="7131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117" name="Google Shape;117;p15"/>
          <p:cNvSpPr/>
          <p:nvPr/>
        </p:nvSpPr>
        <p:spPr>
          <a:xfrm flipH="1" rot="10800000">
            <a:off x="8430775" y="0"/>
            <a:ext cx="7131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18" name="Google Shape;118;p15"/>
          <p:cNvSpPr/>
          <p:nvPr/>
        </p:nvSpPr>
        <p:spPr>
          <a:xfrm>
            <a:off x="6261775" y="274663"/>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
    <p:spTree>
      <p:nvGrpSpPr>
        <p:cNvPr id="119" name="Shape 119"/>
        <p:cNvGrpSpPr/>
        <p:nvPr/>
      </p:nvGrpSpPr>
      <p:grpSpPr>
        <a:xfrm>
          <a:off x="0" y="0"/>
          <a:ext cx="0" cy="0"/>
          <a:chOff x="0" y="0"/>
          <a:chExt cx="0" cy="0"/>
        </a:xfrm>
      </p:grpSpPr>
      <p:sp>
        <p:nvSpPr>
          <p:cNvPr id="120" name="Google Shape;120;p16"/>
          <p:cNvSpPr txBox="1"/>
          <p:nvPr>
            <p:ph type="title"/>
          </p:nvPr>
        </p:nvSpPr>
        <p:spPr>
          <a:xfrm>
            <a:off x="713225" y="539504"/>
            <a:ext cx="419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 name="Google Shape;121;p16"/>
          <p:cNvSpPr txBox="1"/>
          <p:nvPr>
            <p:ph idx="1" type="body"/>
          </p:nvPr>
        </p:nvSpPr>
        <p:spPr>
          <a:xfrm>
            <a:off x="713225" y="1237654"/>
            <a:ext cx="4195500" cy="3005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Raleway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122" name="Google Shape;122;p16"/>
          <p:cNvGrpSpPr/>
          <p:nvPr/>
        </p:nvGrpSpPr>
        <p:grpSpPr>
          <a:xfrm>
            <a:off x="0" y="4662000"/>
            <a:ext cx="9144000" cy="481500"/>
            <a:chOff x="0" y="4662000"/>
            <a:chExt cx="9144000" cy="481500"/>
          </a:xfrm>
        </p:grpSpPr>
        <p:sp>
          <p:nvSpPr>
            <p:cNvPr id="123" name="Google Shape;123;p16"/>
            <p:cNvSpPr/>
            <p:nvPr/>
          </p:nvSpPr>
          <p:spPr>
            <a:xfrm>
              <a:off x="0" y="4983000"/>
              <a:ext cx="9144000" cy="16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24" name="Google Shape;124;p16"/>
            <p:cNvSpPr/>
            <p:nvPr/>
          </p:nvSpPr>
          <p:spPr>
            <a:xfrm>
              <a:off x="0" y="4822500"/>
              <a:ext cx="9144000" cy="160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25" name="Google Shape;125;p16"/>
            <p:cNvSpPr/>
            <p:nvPr/>
          </p:nvSpPr>
          <p:spPr>
            <a:xfrm>
              <a:off x="0" y="4662000"/>
              <a:ext cx="9144000" cy="16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126" name="Google Shape;126;p16"/>
          <p:cNvSpPr/>
          <p:nvPr/>
        </p:nvSpPr>
        <p:spPr>
          <a:xfrm>
            <a:off x="713225" y="274663"/>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_1">
    <p:spTree>
      <p:nvGrpSpPr>
        <p:cNvPr id="127" name="Shape 127"/>
        <p:cNvGrpSpPr/>
        <p:nvPr/>
      </p:nvGrpSpPr>
      <p:grpSpPr>
        <a:xfrm>
          <a:off x="0" y="0"/>
          <a:ext cx="0" cy="0"/>
          <a:chOff x="0" y="0"/>
          <a:chExt cx="0" cy="0"/>
        </a:xfrm>
      </p:grpSpPr>
      <p:sp>
        <p:nvSpPr>
          <p:cNvPr id="128" name="Google Shape;128;p17"/>
          <p:cNvSpPr txBox="1"/>
          <p:nvPr>
            <p:ph type="title"/>
          </p:nvPr>
        </p:nvSpPr>
        <p:spPr>
          <a:xfrm>
            <a:off x="713225" y="666225"/>
            <a:ext cx="6923100" cy="7509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grpSp>
        <p:nvGrpSpPr>
          <p:cNvPr id="129" name="Google Shape;129;p17"/>
          <p:cNvGrpSpPr/>
          <p:nvPr/>
        </p:nvGrpSpPr>
        <p:grpSpPr>
          <a:xfrm>
            <a:off x="0" y="0"/>
            <a:ext cx="9144000" cy="481500"/>
            <a:chOff x="0" y="4662000"/>
            <a:chExt cx="9144000" cy="481500"/>
          </a:xfrm>
        </p:grpSpPr>
        <p:sp>
          <p:nvSpPr>
            <p:cNvPr id="130" name="Google Shape;130;p17"/>
            <p:cNvSpPr/>
            <p:nvPr/>
          </p:nvSpPr>
          <p:spPr>
            <a:xfrm>
              <a:off x="0" y="4983000"/>
              <a:ext cx="9144000" cy="16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31" name="Google Shape;131;p17"/>
            <p:cNvSpPr/>
            <p:nvPr/>
          </p:nvSpPr>
          <p:spPr>
            <a:xfrm>
              <a:off x="0" y="4822500"/>
              <a:ext cx="9144000" cy="160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32" name="Google Shape;132;p17"/>
            <p:cNvSpPr/>
            <p:nvPr/>
          </p:nvSpPr>
          <p:spPr>
            <a:xfrm>
              <a:off x="0" y="4662000"/>
              <a:ext cx="9144000" cy="16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133" name="Google Shape;133;p17"/>
          <p:cNvSpPr/>
          <p:nvPr/>
        </p:nvSpPr>
        <p:spPr>
          <a:xfrm>
            <a:off x="713225" y="4764313"/>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34" name="Google Shape;134;p17"/>
          <p:cNvSpPr txBox="1"/>
          <p:nvPr>
            <p:ph idx="1" type="subTitle"/>
          </p:nvPr>
        </p:nvSpPr>
        <p:spPr>
          <a:xfrm>
            <a:off x="713225" y="1558450"/>
            <a:ext cx="6951900" cy="2754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5" name="Shape 135"/>
        <p:cNvGrpSpPr/>
        <p:nvPr/>
      </p:nvGrpSpPr>
      <p:grpSpPr>
        <a:xfrm>
          <a:off x="0" y="0"/>
          <a:ext cx="0" cy="0"/>
          <a:chOff x="0" y="0"/>
          <a:chExt cx="0" cy="0"/>
        </a:xfrm>
      </p:grpSpPr>
      <p:sp>
        <p:nvSpPr>
          <p:cNvPr id="136" name="Google Shape;136;p18"/>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7" name="Google Shape;137;p18"/>
          <p:cNvSpPr txBox="1"/>
          <p:nvPr>
            <p:ph idx="1" type="subTitle"/>
          </p:nvPr>
        </p:nvSpPr>
        <p:spPr>
          <a:xfrm>
            <a:off x="713225" y="2785400"/>
            <a:ext cx="2369700" cy="18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8" name="Google Shape;138;p18"/>
          <p:cNvSpPr txBox="1"/>
          <p:nvPr>
            <p:ph idx="2" type="subTitle"/>
          </p:nvPr>
        </p:nvSpPr>
        <p:spPr>
          <a:xfrm>
            <a:off x="3231361" y="2785400"/>
            <a:ext cx="2369700" cy="18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9" name="Google Shape;139;p18"/>
          <p:cNvSpPr txBox="1"/>
          <p:nvPr>
            <p:ph idx="3" type="subTitle"/>
          </p:nvPr>
        </p:nvSpPr>
        <p:spPr>
          <a:xfrm>
            <a:off x="5749496" y="2785400"/>
            <a:ext cx="2369700" cy="18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0" name="Google Shape;140;p18"/>
          <p:cNvSpPr txBox="1"/>
          <p:nvPr>
            <p:ph idx="4" type="subTitle"/>
          </p:nvPr>
        </p:nvSpPr>
        <p:spPr>
          <a:xfrm>
            <a:off x="713225" y="2202125"/>
            <a:ext cx="23697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1" name="Google Shape;141;p18"/>
          <p:cNvSpPr txBox="1"/>
          <p:nvPr>
            <p:ph idx="5" type="subTitle"/>
          </p:nvPr>
        </p:nvSpPr>
        <p:spPr>
          <a:xfrm>
            <a:off x="3231357" y="2202125"/>
            <a:ext cx="23697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2" name="Google Shape;142;p18"/>
          <p:cNvSpPr txBox="1"/>
          <p:nvPr>
            <p:ph idx="6" type="subTitle"/>
          </p:nvPr>
        </p:nvSpPr>
        <p:spPr>
          <a:xfrm>
            <a:off x="5749488" y="2202125"/>
            <a:ext cx="2369700" cy="708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43" name="Google Shape;143;p18"/>
          <p:cNvGrpSpPr/>
          <p:nvPr/>
        </p:nvGrpSpPr>
        <p:grpSpPr>
          <a:xfrm>
            <a:off x="8795925" y="2411700"/>
            <a:ext cx="364500" cy="2731800"/>
            <a:chOff x="8795925" y="2411700"/>
            <a:chExt cx="364500" cy="2731800"/>
          </a:xfrm>
        </p:grpSpPr>
        <p:sp>
          <p:nvSpPr>
            <p:cNvPr id="144" name="Google Shape;144;p18"/>
            <p:cNvSpPr/>
            <p:nvPr/>
          </p:nvSpPr>
          <p:spPr>
            <a:xfrm flipH="1" rot="10800000">
              <a:off x="8795925" y="4286400"/>
              <a:ext cx="3645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5" name="Google Shape;145;p18"/>
            <p:cNvSpPr/>
            <p:nvPr/>
          </p:nvSpPr>
          <p:spPr>
            <a:xfrm flipH="1" rot="10800000">
              <a:off x="8795925" y="3429300"/>
              <a:ext cx="3645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6" name="Google Shape;146;p18"/>
            <p:cNvSpPr/>
            <p:nvPr/>
          </p:nvSpPr>
          <p:spPr>
            <a:xfrm flipH="1" rot="10800000">
              <a:off x="8795925" y="2572200"/>
              <a:ext cx="3645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7" name="Google Shape;147;p18"/>
            <p:cNvSpPr/>
            <p:nvPr/>
          </p:nvSpPr>
          <p:spPr>
            <a:xfrm>
              <a:off x="8795925" y="2411700"/>
              <a:ext cx="3645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148" name="Google Shape;148;p18"/>
          <p:cNvSpPr/>
          <p:nvPr/>
        </p:nvSpPr>
        <p:spPr>
          <a:xfrm>
            <a:off x="713225" y="274663"/>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49" name="Shape 149"/>
        <p:cNvGrpSpPr/>
        <p:nvPr/>
      </p:nvGrpSpPr>
      <p:grpSpPr>
        <a:xfrm>
          <a:off x="0" y="0"/>
          <a:ext cx="0" cy="0"/>
          <a:chOff x="0" y="0"/>
          <a:chExt cx="0" cy="0"/>
        </a:xfrm>
      </p:grpSpPr>
      <p:sp>
        <p:nvSpPr>
          <p:cNvPr id="150" name="Google Shape;150;p19"/>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 name="Google Shape;151;p19"/>
          <p:cNvSpPr txBox="1"/>
          <p:nvPr>
            <p:ph idx="1" type="subTitle"/>
          </p:nvPr>
        </p:nvSpPr>
        <p:spPr>
          <a:xfrm>
            <a:off x="713225" y="1659425"/>
            <a:ext cx="32862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2" name="Google Shape;152;p19"/>
          <p:cNvSpPr txBox="1"/>
          <p:nvPr>
            <p:ph idx="2" type="subTitle"/>
          </p:nvPr>
        </p:nvSpPr>
        <p:spPr>
          <a:xfrm>
            <a:off x="4698825" y="1659425"/>
            <a:ext cx="32862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3" name="Google Shape;153;p19"/>
          <p:cNvSpPr txBox="1"/>
          <p:nvPr>
            <p:ph idx="3" type="subTitle"/>
          </p:nvPr>
        </p:nvSpPr>
        <p:spPr>
          <a:xfrm>
            <a:off x="713225" y="3396200"/>
            <a:ext cx="32862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4" name="Google Shape;154;p19"/>
          <p:cNvSpPr txBox="1"/>
          <p:nvPr>
            <p:ph idx="4" type="subTitle"/>
          </p:nvPr>
        </p:nvSpPr>
        <p:spPr>
          <a:xfrm>
            <a:off x="4698825" y="3396200"/>
            <a:ext cx="32862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 name="Google Shape;155;p19"/>
          <p:cNvSpPr txBox="1"/>
          <p:nvPr>
            <p:ph idx="5" type="subTitle"/>
          </p:nvPr>
        </p:nvSpPr>
        <p:spPr>
          <a:xfrm>
            <a:off x="713225" y="1338475"/>
            <a:ext cx="3286200" cy="40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56" name="Google Shape;156;p19"/>
          <p:cNvSpPr txBox="1"/>
          <p:nvPr>
            <p:ph idx="6" type="subTitle"/>
          </p:nvPr>
        </p:nvSpPr>
        <p:spPr>
          <a:xfrm>
            <a:off x="713225" y="3075275"/>
            <a:ext cx="3286200" cy="40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57" name="Google Shape;157;p19"/>
          <p:cNvSpPr txBox="1"/>
          <p:nvPr>
            <p:ph idx="7" type="subTitle"/>
          </p:nvPr>
        </p:nvSpPr>
        <p:spPr>
          <a:xfrm>
            <a:off x="4698825" y="1338475"/>
            <a:ext cx="3286200" cy="40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58" name="Google Shape;158;p19"/>
          <p:cNvSpPr txBox="1"/>
          <p:nvPr>
            <p:ph idx="8" type="subTitle"/>
          </p:nvPr>
        </p:nvSpPr>
        <p:spPr>
          <a:xfrm>
            <a:off x="4698825" y="3075275"/>
            <a:ext cx="3286200" cy="404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59" name="Google Shape;159;p19"/>
          <p:cNvGrpSpPr/>
          <p:nvPr/>
        </p:nvGrpSpPr>
        <p:grpSpPr>
          <a:xfrm>
            <a:off x="0" y="3429300"/>
            <a:ext cx="9160425" cy="1714200"/>
            <a:chOff x="0" y="3429300"/>
            <a:chExt cx="9160425" cy="1714200"/>
          </a:xfrm>
        </p:grpSpPr>
        <p:grpSp>
          <p:nvGrpSpPr>
            <p:cNvPr id="160" name="Google Shape;160;p19"/>
            <p:cNvGrpSpPr/>
            <p:nvPr/>
          </p:nvGrpSpPr>
          <p:grpSpPr>
            <a:xfrm>
              <a:off x="8795925" y="3429300"/>
              <a:ext cx="364500" cy="1714200"/>
              <a:chOff x="8795925" y="3429300"/>
              <a:chExt cx="364500" cy="1714200"/>
            </a:xfrm>
          </p:grpSpPr>
          <p:sp>
            <p:nvSpPr>
              <p:cNvPr id="161" name="Google Shape;161;p19"/>
              <p:cNvSpPr/>
              <p:nvPr/>
            </p:nvSpPr>
            <p:spPr>
              <a:xfrm flipH="1" rot="10800000">
                <a:off x="8795925" y="4286400"/>
                <a:ext cx="3645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62" name="Google Shape;162;p19"/>
              <p:cNvSpPr/>
              <p:nvPr/>
            </p:nvSpPr>
            <p:spPr>
              <a:xfrm flipH="1" rot="10800000">
                <a:off x="8795925" y="3429300"/>
                <a:ext cx="3645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grpSp>
          <p:nvGrpSpPr>
            <p:cNvPr id="163" name="Google Shape;163;p19"/>
            <p:cNvGrpSpPr/>
            <p:nvPr/>
          </p:nvGrpSpPr>
          <p:grpSpPr>
            <a:xfrm>
              <a:off x="0" y="3429300"/>
              <a:ext cx="364500" cy="1714200"/>
              <a:chOff x="0" y="3429300"/>
              <a:chExt cx="364500" cy="1714200"/>
            </a:xfrm>
          </p:grpSpPr>
          <p:sp>
            <p:nvSpPr>
              <p:cNvPr id="164" name="Google Shape;164;p19"/>
              <p:cNvSpPr/>
              <p:nvPr/>
            </p:nvSpPr>
            <p:spPr>
              <a:xfrm flipH="1" rot="10800000">
                <a:off x="0" y="4286400"/>
                <a:ext cx="3645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65" name="Google Shape;165;p19"/>
              <p:cNvSpPr/>
              <p:nvPr/>
            </p:nvSpPr>
            <p:spPr>
              <a:xfrm flipH="1" rot="10800000">
                <a:off x="0" y="3429300"/>
                <a:ext cx="3645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grpSp>
      <p:sp>
        <p:nvSpPr>
          <p:cNvPr id="166" name="Google Shape;166;p19"/>
          <p:cNvSpPr/>
          <p:nvPr/>
        </p:nvSpPr>
        <p:spPr>
          <a:xfrm>
            <a:off x="713225" y="274663"/>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67" name="Shape 167"/>
        <p:cNvGrpSpPr/>
        <p:nvPr/>
      </p:nvGrpSpPr>
      <p:grpSpPr>
        <a:xfrm>
          <a:off x="0" y="0"/>
          <a:ext cx="0" cy="0"/>
          <a:chOff x="0" y="0"/>
          <a:chExt cx="0" cy="0"/>
        </a:xfrm>
      </p:grpSpPr>
      <p:sp>
        <p:nvSpPr>
          <p:cNvPr id="168" name="Google Shape;168;p20"/>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0"/>
          <p:cNvSpPr txBox="1"/>
          <p:nvPr>
            <p:ph idx="1" type="subTitle"/>
          </p:nvPr>
        </p:nvSpPr>
        <p:spPr>
          <a:xfrm>
            <a:off x="713100" y="155776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0" name="Google Shape;170;p20"/>
          <p:cNvSpPr txBox="1"/>
          <p:nvPr>
            <p:ph idx="2" type="subTitle"/>
          </p:nvPr>
        </p:nvSpPr>
        <p:spPr>
          <a:xfrm>
            <a:off x="3455250" y="155776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1" name="Google Shape;171;p20"/>
          <p:cNvSpPr txBox="1"/>
          <p:nvPr>
            <p:ph idx="3" type="subTitle"/>
          </p:nvPr>
        </p:nvSpPr>
        <p:spPr>
          <a:xfrm>
            <a:off x="713100" y="328805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2" name="Google Shape;172;p20"/>
          <p:cNvSpPr txBox="1"/>
          <p:nvPr>
            <p:ph idx="4" type="subTitle"/>
          </p:nvPr>
        </p:nvSpPr>
        <p:spPr>
          <a:xfrm>
            <a:off x="3455250" y="328805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3" name="Google Shape;173;p20"/>
          <p:cNvSpPr txBox="1"/>
          <p:nvPr>
            <p:ph idx="5" type="subTitle"/>
          </p:nvPr>
        </p:nvSpPr>
        <p:spPr>
          <a:xfrm>
            <a:off x="6197400" y="155776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4" name="Google Shape;174;p20"/>
          <p:cNvSpPr txBox="1"/>
          <p:nvPr>
            <p:ph idx="6" type="subTitle"/>
          </p:nvPr>
        </p:nvSpPr>
        <p:spPr>
          <a:xfrm>
            <a:off x="6197400" y="3288050"/>
            <a:ext cx="2233500" cy="116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5" name="Google Shape;175;p20"/>
          <p:cNvSpPr txBox="1"/>
          <p:nvPr>
            <p:ph idx="7" type="subTitle"/>
          </p:nvPr>
        </p:nvSpPr>
        <p:spPr>
          <a:xfrm>
            <a:off x="713100" y="1307112"/>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76" name="Google Shape;176;p20"/>
          <p:cNvSpPr txBox="1"/>
          <p:nvPr>
            <p:ph idx="8" type="subTitle"/>
          </p:nvPr>
        </p:nvSpPr>
        <p:spPr>
          <a:xfrm>
            <a:off x="3457650" y="1307112"/>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77" name="Google Shape;177;p20"/>
          <p:cNvSpPr txBox="1"/>
          <p:nvPr>
            <p:ph idx="9" type="subTitle"/>
          </p:nvPr>
        </p:nvSpPr>
        <p:spPr>
          <a:xfrm>
            <a:off x="6199800" y="1307112"/>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78" name="Google Shape;178;p20"/>
          <p:cNvSpPr txBox="1"/>
          <p:nvPr>
            <p:ph idx="13" type="subTitle"/>
          </p:nvPr>
        </p:nvSpPr>
        <p:spPr>
          <a:xfrm>
            <a:off x="713100" y="3034188"/>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79" name="Google Shape;179;p20"/>
          <p:cNvSpPr txBox="1"/>
          <p:nvPr>
            <p:ph idx="14" type="subTitle"/>
          </p:nvPr>
        </p:nvSpPr>
        <p:spPr>
          <a:xfrm>
            <a:off x="3457650" y="3034193"/>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80" name="Google Shape;180;p20"/>
          <p:cNvSpPr txBox="1"/>
          <p:nvPr>
            <p:ph idx="15" type="subTitle"/>
          </p:nvPr>
        </p:nvSpPr>
        <p:spPr>
          <a:xfrm>
            <a:off x="6199800" y="3034193"/>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81" name="Google Shape;181;p20"/>
          <p:cNvGrpSpPr/>
          <p:nvPr/>
        </p:nvGrpSpPr>
        <p:grpSpPr>
          <a:xfrm>
            <a:off x="0" y="4661988"/>
            <a:ext cx="9144000" cy="481513"/>
            <a:chOff x="0" y="4661988"/>
            <a:chExt cx="9144000" cy="481513"/>
          </a:xfrm>
        </p:grpSpPr>
        <p:sp>
          <p:nvSpPr>
            <p:cNvPr id="182" name="Google Shape;182;p20"/>
            <p:cNvSpPr/>
            <p:nvPr/>
          </p:nvSpPr>
          <p:spPr>
            <a:xfrm>
              <a:off x="0" y="4983000"/>
              <a:ext cx="9144000" cy="16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83" name="Google Shape;183;p20"/>
            <p:cNvSpPr/>
            <p:nvPr/>
          </p:nvSpPr>
          <p:spPr>
            <a:xfrm>
              <a:off x="0" y="4822500"/>
              <a:ext cx="9144000" cy="160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84" name="Google Shape;184;p20"/>
            <p:cNvSpPr/>
            <p:nvPr/>
          </p:nvSpPr>
          <p:spPr>
            <a:xfrm>
              <a:off x="0" y="4661988"/>
              <a:ext cx="9144000" cy="16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185" name="Google Shape;185;p20"/>
          <p:cNvSpPr/>
          <p:nvPr/>
        </p:nvSpPr>
        <p:spPr>
          <a:xfrm>
            <a:off x="713225" y="274663"/>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4858075" y="1948525"/>
            <a:ext cx="3918900" cy="19443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 name="Google Shape;13;p3"/>
          <p:cNvSpPr txBox="1"/>
          <p:nvPr>
            <p:ph hasCustomPrompt="1" idx="2" type="title"/>
          </p:nvPr>
        </p:nvSpPr>
        <p:spPr>
          <a:xfrm>
            <a:off x="4963434" y="924863"/>
            <a:ext cx="954000" cy="954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5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p:nvPr>
            <p:ph idx="3" type="pic"/>
          </p:nvPr>
        </p:nvSpPr>
        <p:spPr>
          <a:xfrm>
            <a:off x="1322338" y="539500"/>
            <a:ext cx="2760600" cy="4064400"/>
          </a:xfrm>
          <a:prstGeom prst="rect">
            <a:avLst/>
          </a:prstGeom>
          <a:noFill/>
          <a:ln>
            <a:noFill/>
          </a:ln>
        </p:spPr>
      </p:sp>
      <p:grpSp>
        <p:nvGrpSpPr>
          <p:cNvPr id="15" name="Google Shape;15;p3"/>
          <p:cNvGrpSpPr/>
          <p:nvPr/>
        </p:nvGrpSpPr>
        <p:grpSpPr>
          <a:xfrm>
            <a:off x="335" y="2150"/>
            <a:ext cx="713300" cy="5139225"/>
            <a:chOff x="7468800" y="0"/>
            <a:chExt cx="1675200" cy="5139225"/>
          </a:xfrm>
        </p:grpSpPr>
        <p:sp>
          <p:nvSpPr>
            <p:cNvPr id="16" name="Google Shape;16;p3"/>
            <p:cNvSpPr/>
            <p:nvPr/>
          </p:nvSpPr>
          <p:spPr>
            <a:xfrm>
              <a:off x="7468800" y="3464996"/>
              <a:ext cx="1675200" cy="816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7" name="Google Shape;17;p3"/>
            <p:cNvSpPr/>
            <p:nvPr/>
          </p:nvSpPr>
          <p:spPr>
            <a:xfrm>
              <a:off x="7468800" y="4282125"/>
              <a:ext cx="16752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8" name="Google Shape;18;p3"/>
            <p:cNvSpPr/>
            <p:nvPr/>
          </p:nvSpPr>
          <p:spPr>
            <a:xfrm>
              <a:off x="7468800" y="2487375"/>
              <a:ext cx="16752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9" name="Google Shape;19;p3"/>
            <p:cNvSpPr/>
            <p:nvPr/>
          </p:nvSpPr>
          <p:spPr>
            <a:xfrm>
              <a:off x="7468800" y="2647875"/>
              <a:ext cx="1675200" cy="816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0" name="Google Shape;20;p3"/>
            <p:cNvSpPr/>
            <p:nvPr/>
          </p:nvSpPr>
          <p:spPr>
            <a:xfrm flipH="1" rot="10800000">
              <a:off x="7468800" y="857329"/>
              <a:ext cx="1675200" cy="816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1" name="Google Shape;21;p3"/>
            <p:cNvSpPr/>
            <p:nvPr/>
          </p:nvSpPr>
          <p:spPr>
            <a:xfrm flipH="1" rot="10800000">
              <a:off x="7468800" y="0"/>
              <a:ext cx="16752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2" name="Google Shape;22;p3"/>
            <p:cNvSpPr/>
            <p:nvPr/>
          </p:nvSpPr>
          <p:spPr>
            <a:xfrm flipH="1" rot="10800000">
              <a:off x="7468800" y="1674450"/>
              <a:ext cx="1675200" cy="816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86" name="Shape 186"/>
        <p:cNvGrpSpPr/>
        <p:nvPr/>
      </p:nvGrpSpPr>
      <p:grpSpPr>
        <a:xfrm>
          <a:off x="0" y="0"/>
          <a:ext cx="0" cy="0"/>
          <a:chOff x="0" y="0"/>
          <a:chExt cx="0" cy="0"/>
        </a:xfrm>
      </p:grpSpPr>
      <p:sp>
        <p:nvSpPr>
          <p:cNvPr id="187" name="Google Shape;187;p21"/>
          <p:cNvSpPr txBox="1"/>
          <p:nvPr>
            <p:ph hasCustomPrompt="1" type="title"/>
          </p:nvPr>
        </p:nvSpPr>
        <p:spPr>
          <a:xfrm>
            <a:off x="3287850" y="2064188"/>
            <a:ext cx="25683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88" name="Google Shape;188;p21"/>
          <p:cNvSpPr txBox="1"/>
          <p:nvPr>
            <p:ph idx="1" type="subTitle"/>
          </p:nvPr>
        </p:nvSpPr>
        <p:spPr>
          <a:xfrm>
            <a:off x="3287850" y="2746902"/>
            <a:ext cx="2568300" cy="332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89" name="Google Shape;189;p21"/>
          <p:cNvSpPr txBox="1"/>
          <p:nvPr>
            <p:ph hasCustomPrompt="1" idx="2" type="title"/>
          </p:nvPr>
        </p:nvSpPr>
        <p:spPr>
          <a:xfrm>
            <a:off x="3287850" y="915175"/>
            <a:ext cx="25683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0" name="Google Shape;190;p21"/>
          <p:cNvSpPr txBox="1"/>
          <p:nvPr>
            <p:ph idx="3" type="subTitle"/>
          </p:nvPr>
        </p:nvSpPr>
        <p:spPr>
          <a:xfrm>
            <a:off x="3287850" y="1597879"/>
            <a:ext cx="2568300" cy="332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91" name="Google Shape;191;p21"/>
          <p:cNvSpPr txBox="1"/>
          <p:nvPr>
            <p:ph hasCustomPrompt="1" idx="4" type="title"/>
          </p:nvPr>
        </p:nvSpPr>
        <p:spPr>
          <a:xfrm>
            <a:off x="3287850" y="3213200"/>
            <a:ext cx="25683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92" name="Google Shape;192;p21"/>
          <p:cNvSpPr txBox="1"/>
          <p:nvPr>
            <p:ph idx="5" type="subTitle"/>
          </p:nvPr>
        </p:nvSpPr>
        <p:spPr>
          <a:xfrm>
            <a:off x="3287850" y="3895925"/>
            <a:ext cx="2568300" cy="3324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grpSp>
        <p:nvGrpSpPr>
          <p:cNvPr id="193" name="Google Shape;193;p21"/>
          <p:cNvGrpSpPr/>
          <p:nvPr/>
        </p:nvGrpSpPr>
        <p:grpSpPr>
          <a:xfrm>
            <a:off x="3847050" y="378431"/>
            <a:ext cx="1449900" cy="4386056"/>
            <a:chOff x="3847050" y="378431"/>
            <a:chExt cx="1449900" cy="4386056"/>
          </a:xfrm>
        </p:grpSpPr>
        <p:sp>
          <p:nvSpPr>
            <p:cNvPr id="194" name="Google Shape;194;p21"/>
            <p:cNvSpPr/>
            <p:nvPr/>
          </p:nvSpPr>
          <p:spPr>
            <a:xfrm>
              <a:off x="3847050" y="378431"/>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95" name="Google Shape;195;p21"/>
            <p:cNvSpPr/>
            <p:nvPr/>
          </p:nvSpPr>
          <p:spPr>
            <a:xfrm>
              <a:off x="3847050" y="4603988"/>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96" name="Shape 196"/>
        <p:cNvGrpSpPr/>
        <p:nvPr/>
      </p:nvGrpSpPr>
      <p:grpSpPr>
        <a:xfrm>
          <a:off x="0" y="0"/>
          <a:ext cx="0" cy="0"/>
          <a:chOff x="0" y="0"/>
          <a:chExt cx="0" cy="0"/>
        </a:xfrm>
      </p:grpSpPr>
      <p:sp>
        <p:nvSpPr>
          <p:cNvPr id="197" name="Google Shape;197;p22"/>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98" name="Google Shape;198;p22"/>
          <p:cNvGrpSpPr/>
          <p:nvPr/>
        </p:nvGrpSpPr>
        <p:grpSpPr>
          <a:xfrm>
            <a:off x="0" y="275063"/>
            <a:ext cx="9144000" cy="4868438"/>
            <a:chOff x="0" y="275063"/>
            <a:chExt cx="9144000" cy="4868438"/>
          </a:xfrm>
        </p:grpSpPr>
        <p:sp>
          <p:nvSpPr>
            <p:cNvPr id="199" name="Google Shape;199;p22"/>
            <p:cNvSpPr/>
            <p:nvPr/>
          </p:nvSpPr>
          <p:spPr>
            <a:xfrm>
              <a:off x="713225" y="275063"/>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nvGrpSpPr>
            <p:cNvPr id="200" name="Google Shape;200;p22"/>
            <p:cNvGrpSpPr/>
            <p:nvPr/>
          </p:nvGrpSpPr>
          <p:grpSpPr>
            <a:xfrm>
              <a:off x="0" y="4822500"/>
              <a:ext cx="9144000" cy="321000"/>
              <a:chOff x="0" y="4822500"/>
              <a:chExt cx="9144000" cy="321000"/>
            </a:xfrm>
          </p:grpSpPr>
          <p:sp>
            <p:nvSpPr>
              <p:cNvPr id="201" name="Google Shape;201;p22"/>
              <p:cNvSpPr/>
              <p:nvPr/>
            </p:nvSpPr>
            <p:spPr>
              <a:xfrm>
                <a:off x="0" y="4983000"/>
                <a:ext cx="9144000" cy="160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02" name="Google Shape;202;p22"/>
              <p:cNvSpPr/>
              <p:nvPr/>
            </p:nvSpPr>
            <p:spPr>
              <a:xfrm>
                <a:off x="0" y="4822500"/>
                <a:ext cx="9144000" cy="16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grpSp>
      <p:grpSp>
        <p:nvGrpSpPr>
          <p:cNvPr id="203" name="Google Shape;203;p22"/>
          <p:cNvGrpSpPr/>
          <p:nvPr/>
        </p:nvGrpSpPr>
        <p:grpSpPr>
          <a:xfrm>
            <a:off x="8430775" y="0"/>
            <a:ext cx="713318" cy="857100"/>
            <a:chOff x="8430775" y="0"/>
            <a:chExt cx="713318" cy="857100"/>
          </a:xfrm>
        </p:grpSpPr>
        <p:sp>
          <p:nvSpPr>
            <p:cNvPr id="204" name="Google Shape;204;p22"/>
            <p:cNvSpPr/>
            <p:nvPr/>
          </p:nvSpPr>
          <p:spPr>
            <a:xfrm flipH="1" rot="10800000">
              <a:off x="8787393" y="0"/>
              <a:ext cx="3567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05" name="Google Shape;205;p22"/>
            <p:cNvSpPr/>
            <p:nvPr/>
          </p:nvSpPr>
          <p:spPr>
            <a:xfrm flipH="1" rot="10800000">
              <a:off x="8430775" y="0"/>
              <a:ext cx="3567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206" name="Shape 206"/>
        <p:cNvGrpSpPr/>
        <p:nvPr/>
      </p:nvGrpSpPr>
      <p:grpSpPr>
        <a:xfrm>
          <a:off x="0" y="0"/>
          <a:ext cx="0" cy="0"/>
          <a:chOff x="0" y="0"/>
          <a:chExt cx="0" cy="0"/>
        </a:xfrm>
      </p:grpSpPr>
      <p:sp>
        <p:nvSpPr>
          <p:cNvPr id="207" name="Google Shape;207;p2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08" name="Google Shape;208;p23"/>
          <p:cNvGrpSpPr/>
          <p:nvPr/>
        </p:nvGrpSpPr>
        <p:grpSpPr>
          <a:xfrm>
            <a:off x="-100" y="3429300"/>
            <a:ext cx="1433325" cy="1714200"/>
            <a:chOff x="-100" y="3429300"/>
            <a:chExt cx="1433325" cy="1714200"/>
          </a:xfrm>
        </p:grpSpPr>
        <p:sp>
          <p:nvSpPr>
            <p:cNvPr id="209" name="Google Shape;209;p23"/>
            <p:cNvSpPr/>
            <p:nvPr/>
          </p:nvSpPr>
          <p:spPr>
            <a:xfrm>
              <a:off x="720125" y="4286400"/>
              <a:ext cx="7131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10" name="Google Shape;210;p23"/>
            <p:cNvSpPr/>
            <p:nvPr/>
          </p:nvSpPr>
          <p:spPr>
            <a:xfrm>
              <a:off x="-100" y="4286400"/>
              <a:ext cx="7131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11" name="Google Shape;211;p23"/>
            <p:cNvSpPr/>
            <p:nvPr/>
          </p:nvSpPr>
          <p:spPr>
            <a:xfrm>
              <a:off x="-100" y="3429300"/>
              <a:ext cx="7131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212" name="Google Shape;212;p23"/>
          <p:cNvSpPr/>
          <p:nvPr/>
        </p:nvSpPr>
        <p:spPr>
          <a:xfrm>
            <a:off x="713000" y="274663"/>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213" name="Shape 213"/>
        <p:cNvGrpSpPr/>
        <p:nvPr/>
      </p:nvGrpSpPr>
      <p:grpSpPr>
        <a:xfrm>
          <a:off x="0" y="0"/>
          <a:ext cx="0" cy="0"/>
          <a:chOff x="0" y="0"/>
          <a:chExt cx="0" cy="0"/>
        </a:xfrm>
      </p:grpSpPr>
      <p:sp>
        <p:nvSpPr>
          <p:cNvPr id="214" name="Google Shape;214;p24"/>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15" name="Google Shape;215;p24"/>
          <p:cNvGrpSpPr/>
          <p:nvPr/>
        </p:nvGrpSpPr>
        <p:grpSpPr>
          <a:xfrm>
            <a:off x="0" y="0"/>
            <a:ext cx="9144000" cy="5160150"/>
            <a:chOff x="0" y="0"/>
            <a:chExt cx="9144000" cy="5160150"/>
          </a:xfrm>
        </p:grpSpPr>
        <p:grpSp>
          <p:nvGrpSpPr>
            <p:cNvPr id="216" name="Google Shape;216;p24"/>
            <p:cNvGrpSpPr/>
            <p:nvPr/>
          </p:nvGrpSpPr>
          <p:grpSpPr>
            <a:xfrm>
              <a:off x="0" y="3445950"/>
              <a:ext cx="568500" cy="1714200"/>
              <a:chOff x="0" y="3445950"/>
              <a:chExt cx="568500" cy="1714200"/>
            </a:xfrm>
          </p:grpSpPr>
          <p:sp>
            <p:nvSpPr>
              <p:cNvPr id="217" name="Google Shape;217;p24"/>
              <p:cNvSpPr/>
              <p:nvPr/>
            </p:nvSpPr>
            <p:spPr>
              <a:xfrm flipH="1" rot="10800000">
                <a:off x="0" y="4303050"/>
                <a:ext cx="5685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18" name="Google Shape;218;p24"/>
              <p:cNvSpPr/>
              <p:nvPr/>
            </p:nvSpPr>
            <p:spPr>
              <a:xfrm flipH="1" rot="10800000">
                <a:off x="0" y="3445950"/>
                <a:ext cx="5685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grpSp>
          <p:nvGrpSpPr>
            <p:cNvPr id="219" name="Google Shape;219;p24"/>
            <p:cNvGrpSpPr/>
            <p:nvPr/>
          </p:nvGrpSpPr>
          <p:grpSpPr>
            <a:xfrm>
              <a:off x="8575500" y="0"/>
              <a:ext cx="568500" cy="5160150"/>
              <a:chOff x="8575500" y="0"/>
              <a:chExt cx="568500" cy="5160150"/>
            </a:xfrm>
          </p:grpSpPr>
          <p:sp>
            <p:nvSpPr>
              <p:cNvPr id="220" name="Google Shape;220;p24"/>
              <p:cNvSpPr/>
              <p:nvPr/>
            </p:nvSpPr>
            <p:spPr>
              <a:xfrm flipH="1" rot="10800000">
                <a:off x="8575500" y="4303050"/>
                <a:ext cx="5685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21" name="Google Shape;221;p24"/>
              <p:cNvSpPr/>
              <p:nvPr/>
            </p:nvSpPr>
            <p:spPr>
              <a:xfrm flipH="1" rot="10800000">
                <a:off x="8575500" y="3445950"/>
                <a:ext cx="5685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22" name="Google Shape;222;p24"/>
              <p:cNvSpPr/>
              <p:nvPr/>
            </p:nvSpPr>
            <p:spPr>
              <a:xfrm flipH="1" rot="10800000">
                <a:off x="8575500" y="0"/>
                <a:ext cx="5685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grpSp>
      <p:sp>
        <p:nvSpPr>
          <p:cNvPr id="223" name="Google Shape;223;p24"/>
          <p:cNvSpPr/>
          <p:nvPr/>
        </p:nvSpPr>
        <p:spPr>
          <a:xfrm>
            <a:off x="713225" y="274663"/>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4">
    <p:spTree>
      <p:nvGrpSpPr>
        <p:cNvPr id="224" name="Shape 224"/>
        <p:cNvGrpSpPr/>
        <p:nvPr/>
      </p:nvGrpSpPr>
      <p:grpSpPr>
        <a:xfrm>
          <a:off x="0" y="0"/>
          <a:ext cx="0" cy="0"/>
          <a:chOff x="0" y="0"/>
          <a:chExt cx="0" cy="0"/>
        </a:xfrm>
      </p:grpSpPr>
      <p:sp>
        <p:nvSpPr>
          <p:cNvPr id="225" name="Google Shape;225;p2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26" name="Google Shape;226;p25"/>
          <p:cNvGrpSpPr/>
          <p:nvPr/>
        </p:nvGrpSpPr>
        <p:grpSpPr>
          <a:xfrm>
            <a:off x="0" y="0"/>
            <a:ext cx="9145075" cy="5143500"/>
            <a:chOff x="0" y="0"/>
            <a:chExt cx="9145075" cy="5143500"/>
          </a:xfrm>
        </p:grpSpPr>
        <p:sp>
          <p:nvSpPr>
            <p:cNvPr id="227" name="Google Shape;227;p25"/>
            <p:cNvSpPr/>
            <p:nvPr/>
          </p:nvSpPr>
          <p:spPr>
            <a:xfrm flipH="1" rot="10800000">
              <a:off x="0" y="4286400"/>
              <a:ext cx="7143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28" name="Google Shape;228;p25"/>
            <p:cNvSpPr/>
            <p:nvPr/>
          </p:nvSpPr>
          <p:spPr>
            <a:xfrm flipH="1" rot="10800000">
              <a:off x="0" y="3429300"/>
              <a:ext cx="7143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29" name="Google Shape;229;p25"/>
            <p:cNvSpPr/>
            <p:nvPr/>
          </p:nvSpPr>
          <p:spPr>
            <a:xfrm flipH="1" rot="10800000">
              <a:off x="0" y="2572200"/>
              <a:ext cx="7143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0" name="Google Shape;230;p25"/>
            <p:cNvSpPr/>
            <p:nvPr/>
          </p:nvSpPr>
          <p:spPr>
            <a:xfrm flipH="1" rot="10800000">
              <a:off x="8430775" y="0"/>
              <a:ext cx="7143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1" name="Google Shape;231;p25"/>
            <p:cNvSpPr/>
            <p:nvPr/>
          </p:nvSpPr>
          <p:spPr>
            <a:xfrm flipH="1" rot="10800000">
              <a:off x="8430775" y="4286400"/>
              <a:ext cx="7143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232" name="Google Shape;232;p25"/>
          <p:cNvSpPr/>
          <p:nvPr/>
        </p:nvSpPr>
        <p:spPr>
          <a:xfrm>
            <a:off x="713225" y="274663"/>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5">
    <p:spTree>
      <p:nvGrpSpPr>
        <p:cNvPr id="233" name="Shape 233"/>
        <p:cNvGrpSpPr/>
        <p:nvPr/>
      </p:nvGrpSpPr>
      <p:grpSpPr>
        <a:xfrm>
          <a:off x="0" y="0"/>
          <a:ext cx="0" cy="0"/>
          <a:chOff x="0" y="0"/>
          <a:chExt cx="0" cy="0"/>
        </a:xfrm>
      </p:grpSpPr>
      <p:sp>
        <p:nvSpPr>
          <p:cNvPr id="234" name="Google Shape;234;p2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35" name="Google Shape;235;p26"/>
          <p:cNvGrpSpPr/>
          <p:nvPr/>
        </p:nvGrpSpPr>
        <p:grpSpPr>
          <a:xfrm>
            <a:off x="0" y="0"/>
            <a:ext cx="9143875" cy="5143500"/>
            <a:chOff x="0" y="0"/>
            <a:chExt cx="9143875" cy="5143500"/>
          </a:xfrm>
        </p:grpSpPr>
        <p:sp>
          <p:nvSpPr>
            <p:cNvPr id="236" name="Google Shape;236;p26"/>
            <p:cNvSpPr/>
            <p:nvPr/>
          </p:nvSpPr>
          <p:spPr>
            <a:xfrm flipH="1" rot="10800000">
              <a:off x="0" y="4286400"/>
              <a:ext cx="7131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7" name="Google Shape;237;p26"/>
            <p:cNvSpPr/>
            <p:nvPr/>
          </p:nvSpPr>
          <p:spPr>
            <a:xfrm flipH="1" rot="10800000">
              <a:off x="0" y="3429300"/>
              <a:ext cx="7131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8" name="Google Shape;238;p26"/>
            <p:cNvSpPr/>
            <p:nvPr/>
          </p:nvSpPr>
          <p:spPr>
            <a:xfrm flipH="1" rot="10800000">
              <a:off x="8430775" y="0"/>
              <a:ext cx="7131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39" name="Google Shape;239;p26"/>
            <p:cNvSpPr/>
            <p:nvPr/>
          </p:nvSpPr>
          <p:spPr>
            <a:xfrm flipH="1" rot="10800000">
              <a:off x="8430775" y="857100"/>
              <a:ext cx="7131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40" name="Google Shape;240;p26"/>
            <p:cNvSpPr/>
            <p:nvPr/>
          </p:nvSpPr>
          <p:spPr>
            <a:xfrm>
              <a:off x="8430775" y="1714200"/>
              <a:ext cx="7131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241" name="Google Shape;241;p26"/>
          <p:cNvSpPr/>
          <p:nvPr/>
        </p:nvSpPr>
        <p:spPr>
          <a:xfrm>
            <a:off x="713225" y="274663"/>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6">
    <p:spTree>
      <p:nvGrpSpPr>
        <p:cNvPr id="242" name="Shape 242"/>
        <p:cNvGrpSpPr/>
        <p:nvPr/>
      </p:nvGrpSpPr>
      <p:grpSpPr>
        <a:xfrm>
          <a:off x="0" y="0"/>
          <a:ext cx="0" cy="0"/>
          <a:chOff x="0" y="0"/>
          <a:chExt cx="0" cy="0"/>
        </a:xfrm>
      </p:grpSpPr>
      <p:sp>
        <p:nvSpPr>
          <p:cNvPr id="243" name="Google Shape;243;p27"/>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44" name="Google Shape;244;p27"/>
          <p:cNvGrpSpPr/>
          <p:nvPr/>
        </p:nvGrpSpPr>
        <p:grpSpPr>
          <a:xfrm>
            <a:off x="0" y="3275875"/>
            <a:ext cx="9144000" cy="1863925"/>
            <a:chOff x="0" y="3275875"/>
            <a:chExt cx="9144000" cy="1863925"/>
          </a:xfrm>
        </p:grpSpPr>
        <p:sp>
          <p:nvSpPr>
            <p:cNvPr id="245" name="Google Shape;245;p27"/>
            <p:cNvSpPr/>
            <p:nvPr/>
          </p:nvSpPr>
          <p:spPr>
            <a:xfrm flipH="1" rot="10800000">
              <a:off x="0" y="4282700"/>
              <a:ext cx="7083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nvGrpSpPr>
            <p:cNvPr id="246" name="Google Shape;246;p27"/>
            <p:cNvGrpSpPr/>
            <p:nvPr/>
          </p:nvGrpSpPr>
          <p:grpSpPr>
            <a:xfrm>
              <a:off x="8435700" y="3275875"/>
              <a:ext cx="708300" cy="1863925"/>
              <a:chOff x="8435700" y="3275875"/>
              <a:chExt cx="708300" cy="1863925"/>
            </a:xfrm>
          </p:grpSpPr>
          <p:sp>
            <p:nvSpPr>
              <p:cNvPr id="247" name="Google Shape;247;p27"/>
              <p:cNvSpPr/>
              <p:nvPr/>
            </p:nvSpPr>
            <p:spPr>
              <a:xfrm>
                <a:off x="8435700" y="3275875"/>
                <a:ext cx="7083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48" name="Google Shape;248;p27"/>
              <p:cNvSpPr/>
              <p:nvPr/>
            </p:nvSpPr>
            <p:spPr>
              <a:xfrm flipH="1" rot="10800000">
                <a:off x="8435700" y="4282700"/>
                <a:ext cx="7083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49" name="Google Shape;249;p27"/>
              <p:cNvSpPr/>
              <p:nvPr/>
            </p:nvSpPr>
            <p:spPr>
              <a:xfrm flipH="1" rot="10800000">
                <a:off x="8435700" y="3436375"/>
                <a:ext cx="7083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250" name="Google Shape;250;p27"/>
            <p:cNvSpPr/>
            <p:nvPr/>
          </p:nvSpPr>
          <p:spPr>
            <a:xfrm>
              <a:off x="0" y="4132975"/>
              <a:ext cx="7083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251" name="Google Shape;251;p27"/>
          <p:cNvSpPr/>
          <p:nvPr/>
        </p:nvSpPr>
        <p:spPr>
          <a:xfrm>
            <a:off x="713225" y="274663"/>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252" name="Shape 252"/>
        <p:cNvGrpSpPr/>
        <p:nvPr/>
      </p:nvGrpSpPr>
      <p:grpSpPr>
        <a:xfrm>
          <a:off x="0" y="0"/>
          <a:ext cx="0" cy="0"/>
          <a:chOff x="0" y="0"/>
          <a:chExt cx="0" cy="0"/>
        </a:xfrm>
      </p:grpSpPr>
      <p:sp>
        <p:nvSpPr>
          <p:cNvPr id="253" name="Google Shape;253;p28"/>
          <p:cNvSpPr txBox="1"/>
          <p:nvPr>
            <p:ph type="title"/>
          </p:nvPr>
        </p:nvSpPr>
        <p:spPr>
          <a:xfrm>
            <a:off x="713225" y="737850"/>
            <a:ext cx="4645200" cy="1343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4" name="Google Shape;254;p28"/>
          <p:cNvSpPr txBox="1"/>
          <p:nvPr>
            <p:ph idx="1" type="subTitle"/>
          </p:nvPr>
        </p:nvSpPr>
        <p:spPr>
          <a:xfrm>
            <a:off x="713225" y="2141075"/>
            <a:ext cx="4645200" cy="229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Font typeface="Open Sans"/>
              <a:buAutoNum type="arabicPeriod"/>
              <a:defRPr/>
            </a:lvl1pPr>
            <a:lvl2pPr lvl="1" algn="ctr">
              <a:lnSpc>
                <a:spcPct val="100000"/>
              </a:lnSpc>
              <a:spcBef>
                <a:spcPts val="1000"/>
              </a:spcBef>
              <a:spcAft>
                <a:spcPts val="0"/>
              </a:spcAft>
              <a:buClr>
                <a:srgbClr val="E76A28"/>
              </a:buClr>
              <a:buSzPts val="1200"/>
              <a:buFont typeface="Nunito Light"/>
              <a:buAutoNum type="alphaLcPeriod"/>
              <a:defRPr/>
            </a:lvl2pPr>
            <a:lvl3pPr lvl="2" algn="ctr">
              <a:lnSpc>
                <a:spcPct val="100000"/>
              </a:lnSpc>
              <a:spcBef>
                <a:spcPts val="0"/>
              </a:spcBef>
              <a:spcAft>
                <a:spcPts val="0"/>
              </a:spcAft>
              <a:buClr>
                <a:srgbClr val="E76A28"/>
              </a:buClr>
              <a:buSzPts val="1200"/>
              <a:buFont typeface="Nunito Light"/>
              <a:buAutoNum type="romanLcPeriod"/>
              <a:defRPr/>
            </a:lvl3pPr>
            <a:lvl4pPr lvl="3" algn="ctr">
              <a:lnSpc>
                <a:spcPct val="100000"/>
              </a:lnSpc>
              <a:spcBef>
                <a:spcPts val="0"/>
              </a:spcBef>
              <a:spcAft>
                <a:spcPts val="0"/>
              </a:spcAft>
              <a:buClr>
                <a:srgbClr val="E76A28"/>
              </a:buClr>
              <a:buSzPts val="1200"/>
              <a:buFont typeface="Nunito Light"/>
              <a:buAutoNum type="arabicPeriod"/>
              <a:defRPr/>
            </a:lvl4pPr>
            <a:lvl5pPr lvl="4" algn="ctr">
              <a:lnSpc>
                <a:spcPct val="100000"/>
              </a:lnSpc>
              <a:spcBef>
                <a:spcPts val="0"/>
              </a:spcBef>
              <a:spcAft>
                <a:spcPts val="0"/>
              </a:spcAft>
              <a:buClr>
                <a:srgbClr val="E76A28"/>
              </a:buClr>
              <a:buSzPts val="1200"/>
              <a:buFont typeface="Nunito Light"/>
              <a:buAutoNum type="alphaLcPeriod"/>
              <a:defRPr/>
            </a:lvl5pPr>
            <a:lvl6pPr lvl="5" algn="ctr">
              <a:lnSpc>
                <a:spcPct val="100000"/>
              </a:lnSpc>
              <a:spcBef>
                <a:spcPts val="0"/>
              </a:spcBef>
              <a:spcAft>
                <a:spcPts val="0"/>
              </a:spcAft>
              <a:buClr>
                <a:srgbClr val="999999"/>
              </a:buClr>
              <a:buSzPts val="1200"/>
              <a:buFont typeface="Nunito Light"/>
              <a:buAutoNum type="romanLcPeriod"/>
              <a:defRPr/>
            </a:lvl6pPr>
            <a:lvl7pPr lvl="6" algn="ctr">
              <a:lnSpc>
                <a:spcPct val="100000"/>
              </a:lnSpc>
              <a:spcBef>
                <a:spcPts val="0"/>
              </a:spcBef>
              <a:spcAft>
                <a:spcPts val="0"/>
              </a:spcAft>
              <a:buClr>
                <a:srgbClr val="999999"/>
              </a:buClr>
              <a:buSzPts val="1200"/>
              <a:buFont typeface="Nunito Light"/>
              <a:buAutoNum type="arabicPeriod"/>
              <a:defRPr/>
            </a:lvl7pPr>
            <a:lvl8pPr lvl="7" algn="ctr">
              <a:lnSpc>
                <a:spcPct val="100000"/>
              </a:lnSpc>
              <a:spcBef>
                <a:spcPts val="0"/>
              </a:spcBef>
              <a:spcAft>
                <a:spcPts val="0"/>
              </a:spcAft>
              <a:buClr>
                <a:srgbClr val="999999"/>
              </a:buClr>
              <a:buSzPts val="1200"/>
              <a:buFont typeface="Nunito Light"/>
              <a:buAutoNum type="alphaLcPeriod"/>
              <a:defRPr/>
            </a:lvl8pPr>
            <a:lvl9pPr lvl="8" algn="ctr">
              <a:lnSpc>
                <a:spcPct val="100000"/>
              </a:lnSpc>
              <a:spcBef>
                <a:spcPts val="0"/>
              </a:spcBef>
              <a:spcAft>
                <a:spcPts val="0"/>
              </a:spcAft>
              <a:buClr>
                <a:srgbClr val="999999"/>
              </a:buClr>
              <a:buSzPts val="1200"/>
              <a:buFont typeface="Nunito Light"/>
              <a:buAutoNum type="romanLcPeriod"/>
              <a:defRPr/>
            </a:lvl9pPr>
          </a:lstStyle>
          <a:p/>
        </p:txBody>
      </p:sp>
      <p:sp>
        <p:nvSpPr>
          <p:cNvPr id="255" name="Google Shape;255;p28"/>
          <p:cNvSpPr/>
          <p:nvPr>
            <p:ph idx="2" type="pic"/>
          </p:nvPr>
        </p:nvSpPr>
        <p:spPr>
          <a:xfrm>
            <a:off x="5479825" y="539500"/>
            <a:ext cx="2950800" cy="4064400"/>
          </a:xfrm>
          <a:prstGeom prst="rect">
            <a:avLst/>
          </a:prstGeom>
          <a:noFill/>
          <a:ln>
            <a:noFill/>
          </a:ln>
        </p:spPr>
      </p:sp>
      <p:grpSp>
        <p:nvGrpSpPr>
          <p:cNvPr id="256" name="Google Shape;256;p28"/>
          <p:cNvGrpSpPr/>
          <p:nvPr/>
        </p:nvGrpSpPr>
        <p:grpSpPr>
          <a:xfrm>
            <a:off x="7717675" y="3429300"/>
            <a:ext cx="1426200" cy="1714200"/>
            <a:chOff x="7717675" y="3429300"/>
            <a:chExt cx="1426200" cy="1714200"/>
          </a:xfrm>
        </p:grpSpPr>
        <p:sp>
          <p:nvSpPr>
            <p:cNvPr id="257" name="Google Shape;257;p28"/>
            <p:cNvSpPr/>
            <p:nvPr/>
          </p:nvSpPr>
          <p:spPr>
            <a:xfrm>
              <a:off x="8430775" y="4286400"/>
              <a:ext cx="7131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8" name="Google Shape;258;p28"/>
            <p:cNvSpPr/>
            <p:nvPr/>
          </p:nvSpPr>
          <p:spPr>
            <a:xfrm>
              <a:off x="8430775" y="3429300"/>
              <a:ext cx="7131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9" name="Google Shape;259;p28"/>
            <p:cNvSpPr/>
            <p:nvPr/>
          </p:nvSpPr>
          <p:spPr>
            <a:xfrm>
              <a:off x="7717675" y="4286400"/>
              <a:ext cx="7131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260" name="Google Shape;260;p28"/>
          <p:cNvSpPr/>
          <p:nvPr/>
        </p:nvSpPr>
        <p:spPr>
          <a:xfrm>
            <a:off x="713225" y="539488"/>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61" name="Shape 261"/>
        <p:cNvGrpSpPr/>
        <p:nvPr/>
      </p:nvGrpSpPr>
      <p:grpSpPr>
        <a:xfrm>
          <a:off x="0" y="0"/>
          <a:ext cx="0" cy="0"/>
          <a:chOff x="0" y="0"/>
          <a:chExt cx="0" cy="0"/>
        </a:xfrm>
      </p:grpSpPr>
      <p:sp>
        <p:nvSpPr>
          <p:cNvPr id="262" name="Google Shape;262;p29"/>
          <p:cNvSpPr txBox="1"/>
          <p:nvPr>
            <p:ph type="title"/>
          </p:nvPr>
        </p:nvSpPr>
        <p:spPr>
          <a:xfrm>
            <a:off x="4253750" y="769400"/>
            <a:ext cx="39558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3" name="Google Shape;263;p29"/>
          <p:cNvSpPr txBox="1"/>
          <p:nvPr>
            <p:ph idx="1" type="subTitle"/>
          </p:nvPr>
        </p:nvSpPr>
        <p:spPr>
          <a:xfrm>
            <a:off x="4253750" y="1859617"/>
            <a:ext cx="3684000" cy="127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64" name="Google Shape;264;p29"/>
          <p:cNvSpPr txBox="1"/>
          <p:nvPr/>
        </p:nvSpPr>
        <p:spPr>
          <a:xfrm>
            <a:off x="4253760" y="3320333"/>
            <a:ext cx="3684000" cy="76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Raleway Medium"/>
                <a:ea typeface="Raleway Medium"/>
                <a:cs typeface="Raleway Medium"/>
                <a:sym typeface="Raleway Medium"/>
              </a:rPr>
              <a:t>CREDITS: This presentation template was created by </a:t>
            </a:r>
            <a:r>
              <a:rPr b="1" lang="en" sz="1200" u="sng">
                <a:solidFill>
                  <a:schemeClr val="hlink"/>
                </a:solidFill>
                <a:latin typeface="Raleway"/>
                <a:ea typeface="Raleway"/>
                <a:cs typeface="Raleway"/>
                <a:sym typeface="Raleway"/>
                <a:hlinkClick r:id="rId2"/>
              </a:rPr>
              <a:t>Slidesgo</a:t>
            </a:r>
            <a:r>
              <a:rPr lang="en" sz="1200">
                <a:solidFill>
                  <a:schemeClr val="dk1"/>
                </a:solidFill>
                <a:latin typeface="Raleway Medium"/>
                <a:ea typeface="Raleway Medium"/>
                <a:cs typeface="Raleway Medium"/>
                <a:sym typeface="Raleway Medium"/>
              </a:rPr>
              <a:t>, and includes icons, infographics &amp; images by </a:t>
            </a:r>
            <a:r>
              <a:rPr b="1" lang="en" sz="1200" u="sng">
                <a:solidFill>
                  <a:schemeClr val="dk1"/>
                </a:solidFill>
                <a:latin typeface="Raleway"/>
                <a:ea typeface="Raleway"/>
                <a:cs typeface="Raleway"/>
                <a:sym typeface="Raleway"/>
                <a:hlinkClick r:id="rId3">
                  <a:extLst>
                    <a:ext uri="{A12FA001-AC4F-418D-AE19-62706E023703}">
                      <ahyp:hlinkClr val="tx"/>
                    </a:ext>
                  </a:extLst>
                </a:hlinkClick>
              </a:rPr>
              <a:t>Freepik</a:t>
            </a:r>
            <a:r>
              <a:rPr lang="en" sz="1200" u="sng">
                <a:solidFill>
                  <a:schemeClr val="dk1"/>
                </a:solidFill>
                <a:latin typeface="Raleway Medium"/>
                <a:ea typeface="Raleway Medium"/>
                <a:cs typeface="Raleway Medium"/>
                <a:sym typeface="Raleway Medium"/>
              </a:rPr>
              <a:t> </a:t>
            </a:r>
            <a:endParaRPr sz="1200" u="sng">
              <a:solidFill>
                <a:schemeClr val="dk1"/>
              </a:solidFill>
              <a:latin typeface="Raleway Medium"/>
              <a:ea typeface="Raleway Medium"/>
              <a:cs typeface="Raleway Medium"/>
              <a:sym typeface="Raleway Medium"/>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65" name="Shape 265"/>
        <p:cNvGrpSpPr/>
        <p:nvPr/>
      </p:nvGrpSpPr>
      <p:grpSpPr>
        <a:xfrm>
          <a:off x="0" y="0"/>
          <a:ext cx="0" cy="0"/>
          <a:chOff x="0" y="0"/>
          <a:chExt cx="0" cy="0"/>
        </a:xfrm>
      </p:grpSpPr>
      <p:grpSp>
        <p:nvGrpSpPr>
          <p:cNvPr id="266" name="Google Shape;266;p30"/>
          <p:cNvGrpSpPr/>
          <p:nvPr/>
        </p:nvGrpSpPr>
        <p:grpSpPr>
          <a:xfrm>
            <a:off x="335" y="2150"/>
            <a:ext cx="713300" cy="5139225"/>
            <a:chOff x="7468800" y="0"/>
            <a:chExt cx="1675200" cy="5139225"/>
          </a:xfrm>
        </p:grpSpPr>
        <p:sp>
          <p:nvSpPr>
            <p:cNvPr id="267" name="Google Shape;267;p30"/>
            <p:cNvSpPr/>
            <p:nvPr/>
          </p:nvSpPr>
          <p:spPr>
            <a:xfrm>
              <a:off x="7468800" y="3464996"/>
              <a:ext cx="1675200" cy="816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68" name="Google Shape;268;p30"/>
            <p:cNvSpPr/>
            <p:nvPr/>
          </p:nvSpPr>
          <p:spPr>
            <a:xfrm>
              <a:off x="7468800" y="4282125"/>
              <a:ext cx="16752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69" name="Google Shape;269;p30"/>
            <p:cNvSpPr/>
            <p:nvPr/>
          </p:nvSpPr>
          <p:spPr>
            <a:xfrm>
              <a:off x="7468800" y="2487375"/>
              <a:ext cx="16752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70" name="Google Shape;270;p30"/>
            <p:cNvSpPr/>
            <p:nvPr/>
          </p:nvSpPr>
          <p:spPr>
            <a:xfrm>
              <a:off x="7468800" y="2647875"/>
              <a:ext cx="1675200" cy="816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71" name="Google Shape;271;p30"/>
            <p:cNvSpPr/>
            <p:nvPr/>
          </p:nvSpPr>
          <p:spPr>
            <a:xfrm flipH="1" rot="10800000">
              <a:off x="7468800" y="857329"/>
              <a:ext cx="1675200" cy="816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72" name="Google Shape;272;p30"/>
            <p:cNvSpPr/>
            <p:nvPr/>
          </p:nvSpPr>
          <p:spPr>
            <a:xfrm flipH="1" rot="10800000">
              <a:off x="7468800" y="0"/>
              <a:ext cx="16752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73" name="Google Shape;273;p30"/>
            <p:cNvSpPr/>
            <p:nvPr/>
          </p:nvSpPr>
          <p:spPr>
            <a:xfrm flipH="1" rot="10800000">
              <a:off x="7468800" y="1674450"/>
              <a:ext cx="1675200" cy="816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1350150"/>
            <a:ext cx="2776200" cy="1119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4"/>
          <p:cNvSpPr txBox="1"/>
          <p:nvPr>
            <p:ph idx="1" type="body"/>
          </p:nvPr>
        </p:nvSpPr>
        <p:spPr>
          <a:xfrm>
            <a:off x="713225" y="2469150"/>
            <a:ext cx="2776200" cy="1324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Raleway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74" name="Shape 274"/>
        <p:cNvGrpSpPr/>
        <p:nvPr/>
      </p:nvGrpSpPr>
      <p:grpSpPr>
        <a:xfrm>
          <a:off x="0" y="0"/>
          <a:ext cx="0" cy="0"/>
          <a:chOff x="0" y="0"/>
          <a:chExt cx="0" cy="0"/>
        </a:xfrm>
      </p:grpSpPr>
      <p:grpSp>
        <p:nvGrpSpPr>
          <p:cNvPr id="275" name="Google Shape;275;p31"/>
          <p:cNvGrpSpPr/>
          <p:nvPr/>
        </p:nvGrpSpPr>
        <p:grpSpPr>
          <a:xfrm>
            <a:off x="0" y="0"/>
            <a:ext cx="9143875" cy="5143500"/>
            <a:chOff x="0" y="0"/>
            <a:chExt cx="9143875" cy="5143500"/>
          </a:xfrm>
        </p:grpSpPr>
        <p:sp>
          <p:nvSpPr>
            <p:cNvPr id="276" name="Google Shape;276;p31"/>
            <p:cNvSpPr/>
            <p:nvPr/>
          </p:nvSpPr>
          <p:spPr>
            <a:xfrm flipH="1" rot="10800000">
              <a:off x="0" y="4286400"/>
              <a:ext cx="7131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77" name="Google Shape;277;p31"/>
            <p:cNvSpPr/>
            <p:nvPr/>
          </p:nvSpPr>
          <p:spPr>
            <a:xfrm flipH="1" rot="10800000">
              <a:off x="0" y="3429300"/>
              <a:ext cx="7131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78" name="Google Shape;278;p31"/>
            <p:cNvSpPr/>
            <p:nvPr/>
          </p:nvSpPr>
          <p:spPr>
            <a:xfrm flipH="1" rot="10800000">
              <a:off x="8430775" y="0"/>
              <a:ext cx="7131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79" name="Google Shape;279;p31"/>
            <p:cNvSpPr/>
            <p:nvPr/>
          </p:nvSpPr>
          <p:spPr>
            <a:xfrm flipH="1" rot="10800000">
              <a:off x="8430775" y="857100"/>
              <a:ext cx="7131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80" name="Google Shape;280;p31"/>
            <p:cNvSpPr/>
            <p:nvPr/>
          </p:nvSpPr>
          <p:spPr>
            <a:xfrm>
              <a:off x="8430775" y="1714200"/>
              <a:ext cx="7131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281" name="Google Shape;281;p31"/>
          <p:cNvSpPr/>
          <p:nvPr/>
        </p:nvSpPr>
        <p:spPr>
          <a:xfrm>
            <a:off x="713225" y="274663"/>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subTitle"/>
          </p:nvPr>
        </p:nvSpPr>
        <p:spPr>
          <a:xfrm>
            <a:off x="1628225" y="3279925"/>
            <a:ext cx="6267600" cy="7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 name="Google Shape;29;p5"/>
          <p:cNvSpPr txBox="1"/>
          <p:nvPr>
            <p:ph idx="2" type="subTitle"/>
          </p:nvPr>
        </p:nvSpPr>
        <p:spPr>
          <a:xfrm>
            <a:off x="1628225" y="1845299"/>
            <a:ext cx="6267600" cy="7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0" name="Google Shape;30;p5"/>
          <p:cNvSpPr txBox="1"/>
          <p:nvPr>
            <p:ph idx="3" type="subTitle"/>
          </p:nvPr>
        </p:nvSpPr>
        <p:spPr>
          <a:xfrm>
            <a:off x="1628225" y="1588175"/>
            <a:ext cx="6267600" cy="355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31" name="Google Shape;31;p5"/>
          <p:cNvSpPr txBox="1"/>
          <p:nvPr>
            <p:ph idx="4" type="subTitle"/>
          </p:nvPr>
        </p:nvSpPr>
        <p:spPr>
          <a:xfrm>
            <a:off x="1628225" y="3022850"/>
            <a:ext cx="6267600" cy="355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32" name="Google Shape;32;p5"/>
          <p:cNvGrpSpPr/>
          <p:nvPr/>
        </p:nvGrpSpPr>
        <p:grpSpPr>
          <a:xfrm>
            <a:off x="0" y="4661988"/>
            <a:ext cx="9144000" cy="481513"/>
            <a:chOff x="0" y="4661988"/>
            <a:chExt cx="9144000" cy="481513"/>
          </a:xfrm>
        </p:grpSpPr>
        <p:sp>
          <p:nvSpPr>
            <p:cNvPr id="33" name="Google Shape;33;p5"/>
            <p:cNvSpPr/>
            <p:nvPr/>
          </p:nvSpPr>
          <p:spPr>
            <a:xfrm>
              <a:off x="0" y="4983000"/>
              <a:ext cx="9144000" cy="160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4" name="Google Shape;34;p5"/>
            <p:cNvSpPr/>
            <p:nvPr/>
          </p:nvSpPr>
          <p:spPr>
            <a:xfrm>
              <a:off x="0" y="4822500"/>
              <a:ext cx="9144000" cy="160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5" name="Google Shape;35;p5"/>
            <p:cNvSpPr/>
            <p:nvPr/>
          </p:nvSpPr>
          <p:spPr>
            <a:xfrm>
              <a:off x="0" y="4661988"/>
              <a:ext cx="9144000" cy="16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36" name="Google Shape;36;p5"/>
          <p:cNvSpPr/>
          <p:nvPr/>
        </p:nvSpPr>
        <p:spPr>
          <a:xfrm>
            <a:off x="713225" y="274663"/>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9" name="Google Shape;39;p6"/>
          <p:cNvGrpSpPr/>
          <p:nvPr/>
        </p:nvGrpSpPr>
        <p:grpSpPr>
          <a:xfrm>
            <a:off x="0" y="3429300"/>
            <a:ext cx="9141475" cy="1714200"/>
            <a:chOff x="0" y="3429300"/>
            <a:chExt cx="9141475" cy="1714200"/>
          </a:xfrm>
        </p:grpSpPr>
        <p:sp>
          <p:nvSpPr>
            <p:cNvPr id="40" name="Google Shape;40;p6"/>
            <p:cNvSpPr/>
            <p:nvPr/>
          </p:nvSpPr>
          <p:spPr>
            <a:xfrm flipH="1" rot="10800000">
              <a:off x="0" y="4286400"/>
              <a:ext cx="7107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1" name="Google Shape;41;p6"/>
            <p:cNvSpPr/>
            <p:nvPr/>
          </p:nvSpPr>
          <p:spPr>
            <a:xfrm flipH="1" rot="10800000">
              <a:off x="0" y="3429300"/>
              <a:ext cx="7107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2" name="Google Shape;42;p6"/>
            <p:cNvSpPr/>
            <p:nvPr/>
          </p:nvSpPr>
          <p:spPr>
            <a:xfrm flipH="1" rot="10800000">
              <a:off x="8430775" y="4286400"/>
              <a:ext cx="7107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3" name="Google Shape;43;p6"/>
            <p:cNvSpPr/>
            <p:nvPr/>
          </p:nvSpPr>
          <p:spPr>
            <a:xfrm>
              <a:off x="8430775" y="4125900"/>
              <a:ext cx="7107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44" name="Google Shape;44;p6"/>
          <p:cNvSpPr/>
          <p:nvPr/>
        </p:nvSpPr>
        <p:spPr>
          <a:xfrm>
            <a:off x="713225" y="274663"/>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5" name="Shape 45"/>
        <p:cNvGrpSpPr/>
        <p:nvPr/>
      </p:nvGrpSpPr>
      <p:grpSpPr>
        <a:xfrm>
          <a:off x="0" y="0"/>
          <a:ext cx="0" cy="0"/>
          <a:chOff x="0" y="0"/>
          <a:chExt cx="0" cy="0"/>
        </a:xfrm>
      </p:grpSpPr>
      <p:sp>
        <p:nvSpPr>
          <p:cNvPr id="46" name="Google Shape;46;p7"/>
          <p:cNvSpPr txBox="1"/>
          <p:nvPr>
            <p:ph type="title"/>
          </p:nvPr>
        </p:nvSpPr>
        <p:spPr>
          <a:xfrm>
            <a:off x="713225" y="845825"/>
            <a:ext cx="4294800" cy="1235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 name="Google Shape;47;p7"/>
          <p:cNvSpPr txBox="1"/>
          <p:nvPr>
            <p:ph idx="1" type="subTitle"/>
          </p:nvPr>
        </p:nvSpPr>
        <p:spPr>
          <a:xfrm>
            <a:off x="713225" y="2141075"/>
            <a:ext cx="4294800" cy="229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Open Sans"/>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48" name="Google Shape;48;p7"/>
          <p:cNvSpPr/>
          <p:nvPr>
            <p:ph idx="2" type="pic"/>
          </p:nvPr>
        </p:nvSpPr>
        <p:spPr>
          <a:xfrm>
            <a:off x="5479825" y="539500"/>
            <a:ext cx="2950800" cy="4064400"/>
          </a:xfrm>
          <a:prstGeom prst="rect">
            <a:avLst/>
          </a:prstGeom>
          <a:noFill/>
          <a:ln>
            <a:noFill/>
          </a:ln>
        </p:spPr>
      </p:sp>
      <p:grpSp>
        <p:nvGrpSpPr>
          <p:cNvPr id="49" name="Google Shape;49;p7"/>
          <p:cNvGrpSpPr/>
          <p:nvPr/>
        </p:nvGrpSpPr>
        <p:grpSpPr>
          <a:xfrm>
            <a:off x="7717675" y="3429300"/>
            <a:ext cx="1426200" cy="1714200"/>
            <a:chOff x="7717675" y="3429300"/>
            <a:chExt cx="1426200" cy="1714200"/>
          </a:xfrm>
        </p:grpSpPr>
        <p:sp>
          <p:nvSpPr>
            <p:cNvPr id="50" name="Google Shape;50;p7"/>
            <p:cNvSpPr/>
            <p:nvPr/>
          </p:nvSpPr>
          <p:spPr>
            <a:xfrm>
              <a:off x="8430775" y="4286400"/>
              <a:ext cx="7131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1" name="Google Shape;51;p7"/>
            <p:cNvSpPr/>
            <p:nvPr/>
          </p:nvSpPr>
          <p:spPr>
            <a:xfrm>
              <a:off x="8430775" y="3429300"/>
              <a:ext cx="7131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2" name="Google Shape;52;p7"/>
            <p:cNvSpPr/>
            <p:nvPr/>
          </p:nvSpPr>
          <p:spPr>
            <a:xfrm>
              <a:off x="7717675" y="4286400"/>
              <a:ext cx="7131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53" name="Google Shape;53;p7"/>
          <p:cNvSpPr/>
          <p:nvPr/>
        </p:nvSpPr>
        <p:spPr>
          <a:xfrm>
            <a:off x="713225" y="539488"/>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4" name="Shape 54"/>
        <p:cNvGrpSpPr/>
        <p:nvPr/>
      </p:nvGrpSpPr>
      <p:grpSpPr>
        <a:xfrm>
          <a:off x="0" y="0"/>
          <a:ext cx="0" cy="0"/>
          <a:chOff x="0" y="0"/>
          <a:chExt cx="0" cy="0"/>
        </a:xfrm>
      </p:grpSpPr>
      <p:sp>
        <p:nvSpPr>
          <p:cNvPr id="55" name="Google Shape;55;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56" name="Google Shape;56;p8"/>
          <p:cNvGrpSpPr/>
          <p:nvPr/>
        </p:nvGrpSpPr>
        <p:grpSpPr>
          <a:xfrm>
            <a:off x="8424000" y="-4125"/>
            <a:ext cx="720300" cy="5143600"/>
            <a:chOff x="8424000" y="-4125"/>
            <a:chExt cx="720300" cy="5143600"/>
          </a:xfrm>
        </p:grpSpPr>
        <p:grpSp>
          <p:nvGrpSpPr>
            <p:cNvPr id="57" name="Google Shape;57;p8"/>
            <p:cNvGrpSpPr/>
            <p:nvPr/>
          </p:nvGrpSpPr>
          <p:grpSpPr>
            <a:xfrm>
              <a:off x="8584500" y="-4125"/>
              <a:ext cx="559800" cy="5143600"/>
              <a:chOff x="8584500" y="-4125"/>
              <a:chExt cx="559800" cy="5143600"/>
            </a:xfrm>
          </p:grpSpPr>
          <p:sp>
            <p:nvSpPr>
              <p:cNvPr id="58" name="Google Shape;58;p8"/>
              <p:cNvSpPr/>
              <p:nvPr/>
            </p:nvSpPr>
            <p:spPr>
              <a:xfrm>
                <a:off x="8584500" y="-4125"/>
                <a:ext cx="559800" cy="17145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59" name="Google Shape;59;p8"/>
              <p:cNvSpPr/>
              <p:nvPr/>
            </p:nvSpPr>
            <p:spPr>
              <a:xfrm>
                <a:off x="8584500" y="1710575"/>
                <a:ext cx="559800" cy="1714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0" name="Google Shape;60;p8"/>
              <p:cNvSpPr/>
              <p:nvPr/>
            </p:nvSpPr>
            <p:spPr>
              <a:xfrm>
                <a:off x="8584500" y="3424975"/>
                <a:ext cx="559800" cy="1714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61" name="Google Shape;61;p8"/>
            <p:cNvSpPr/>
            <p:nvPr/>
          </p:nvSpPr>
          <p:spPr>
            <a:xfrm rot="5400000">
              <a:off x="5934900" y="2489132"/>
              <a:ext cx="51387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62" name="Google Shape;62;p8"/>
          <p:cNvSpPr/>
          <p:nvPr/>
        </p:nvSpPr>
        <p:spPr>
          <a:xfrm>
            <a:off x="713225" y="274663"/>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65" name="Google Shape;65;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66" name="Google Shape;66;p9"/>
          <p:cNvGrpSpPr/>
          <p:nvPr/>
        </p:nvGrpSpPr>
        <p:grpSpPr>
          <a:xfrm>
            <a:off x="7717675" y="3429300"/>
            <a:ext cx="1426200" cy="1714200"/>
            <a:chOff x="7717675" y="3429300"/>
            <a:chExt cx="1426200" cy="1714200"/>
          </a:xfrm>
        </p:grpSpPr>
        <p:sp>
          <p:nvSpPr>
            <p:cNvPr id="67" name="Google Shape;67;p9"/>
            <p:cNvSpPr/>
            <p:nvPr/>
          </p:nvSpPr>
          <p:spPr>
            <a:xfrm>
              <a:off x="8430775" y="4286400"/>
              <a:ext cx="7131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8" name="Google Shape;68;p9"/>
            <p:cNvSpPr/>
            <p:nvPr/>
          </p:nvSpPr>
          <p:spPr>
            <a:xfrm>
              <a:off x="8430775" y="3429300"/>
              <a:ext cx="7131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69" name="Google Shape;69;p9"/>
            <p:cNvSpPr/>
            <p:nvPr/>
          </p:nvSpPr>
          <p:spPr>
            <a:xfrm>
              <a:off x="7717675" y="4286400"/>
              <a:ext cx="7131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70" name="Google Shape;70;p9"/>
          <p:cNvSpPr/>
          <p:nvPr/>
        </p:nvSpPr>
        <p:spPr>
          <a:xfrm>
            <a:off x="713225" y="539488"/>
            <a:ext cx="14499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0"/>
          <p:cNvSpPr/>
          <p:nvPr>
            <p:ph idx="2" type="pic"/>
          </p:nvPr>
        </p:nvSpPr>
        <p:spPr>
          <a:xfrm>
            <a:off x="0" y="0"/>
            <a:ext cx="9144000" cy="5143500"/>
          </a:xfrm>
          <a:prstGeom prst="rect">
            <a:avLst/>
          </a:prstGeom>
          <a:noFill/>
          <a:ln>
            <a:noFill/>
          </a:ln>
        </p:spPr>
      </p:sp>
      <p:sp>
        <p:nvSpPr>
          <p:cNvPr id="73" name="Google Shape;73;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1pPr>
            <a:lvl2pPr lvl="1"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2pPr>
            <a:lvl3pPr lvl="2"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3pPr>
            <a:lvl4pPr lvl="3"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4pPr>
            <a:lvl5pPr lvl="4"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5pPr>
            <a:lvl6pPr lvl="5"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6pPr>
            <a:lvl7pPr lvl="6"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7pPr>
            <a:lvl8pPr lvl="7"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8pPr>
            <a:lvl9pPr lvl="8"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1pPr>
            <a:lvl2pPr indent="-304800" lvl="1" marL="9144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2pPr>
            <a:lvl3pPr indent="-304800" lvl="2" marL="13716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3pPr>
            <a:lvl4pPr indent="-304800" lvl="3" marL="1828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4pPr>
            <a:lvl5pPr indent="-304800" lvl="4" marL="22860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5pPr>
            <a:lvl6pPr indent="-304800" lvl="5" marL="27432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6pPr>
            <a:lvl7pPr indent="-304800" lvl="6" marL="32004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7pPr>
            <a:lvl8pPr indent="-304800" lvl="7" marL="36576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8pPr>
            <a:lvl9pPr indent="-304800" lvl="8" marL="411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hyperlink" Target="https://github.com/arnav4o4/Syllabus-Optimizer-WX-Agent" TargetMode="External"/><Relationship Id="rId4" Type="http://schemas.openxmlformats.org/officeDocument/2006/relationships/image" Target="../media/image3.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grpSp>
        <p:nvGrpSpPr>
          <p:cNvPr id="286" name="Google Shape;286;p32"/>
          <p:cNvGrpSpPr/>
          <p:nvPr/>
        </p:nvGrpSpPr>
        <p:grpSpPr>
          <a:xfrm>
            <a:off x="9043690" y="2150"/>
            <a:ext cx="100512" cy="5139225"/>
            <a:chOff x="7468800" y="0"/>
            <a:chExt cx="1675200" cy="5139225"/>
          </a:xfrm>
        </p:grpSpPr>
        <p:grpSp>
          <p:nvGrpSpPr>
            <p:cNvPr id="287" name="Google Shape;287;p32"/>
            <p:cNvGrpSpPr/>
            <p:nvPr/>
          </p:nvGrpSpPr>
          <p:grpSpPr>
            <a:xfrm>
              <a:off x="7468800" y="0"/>
              <a:ext cx="1675200" cy="5139225"/>
              <a:chOff x="7468800" y="0"/>
              <a:chExt cx="1675200" cy="5139225"/>
            </a:xfrm>
          </p:grpSpPr>
          <p:sp>
            <p:nvSpPr>
              <p:cNvPr id="288" name="Google Shape;288;p32"/>
              <p:cNvSpPr/>
              <p:nvPr/>
            </p:nvSpPr>
            <p:spPr>
              <a:xfrm>
                <a:off x="7468800" y="3464996"/>
                <a:ext cx="1675200" cy="816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89" name="Google Shape;289;p32"/>
              <p:cNvSpPr/>
              <p:nvPr/>
            </p:nvSpPr>
            <p:spPr>
              <a:xfrm>
                <a:off x="7468800" y="4282125"/>
                <a:ext cx="16752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90" name="Google Shape;290;p32"/>
              <p:cNvSpPr/>
              <p:nvPr/>
            </p:nvSpPr>
            <p:spPr>
              <a:xfrm>
                <a:off x="7468800" y="2647875"/>
                <a:ext cx="1675200" cy="816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91" name="Google Shape;291;p32"/>
              <p:cNvSpPr/>
              <p:nvPr/>
            </p:nvSpPr>
            <p:spPr>
              <a:xfrm flipH="1" rot="10800000">
                <a:off x="7468800" y="857329"/>
                <a:ext cx="1675200" cy="816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92" name="Google Shape;292;p32"/>
              <p:cNvSpPr/>
              <p:nvPr/>
            </p:nvSpPr>
            <p:spPr>
              <a:xfrm flipH="1" rot="10800000">
                <a:off x="7468800" y="0"/>
                <a:ext cx="16752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93" name="Google Shape;293;p32"/>
              <p:cNvSpPr/>
              <p:nvPr/>
            </p:nvSpPr>
            <p:spPr>
              <a:xfrm flipH="1" rot="10800000">
                <a:off x="7468800" y="1674450"/>
                <a:ext cx="1675200" cy="816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294" name="Google Shape;294;p32"/>
            <p:cNvSpPr/>
            <p:nvPr/>
          </p:nvSpPr>
          <p:spPr>
            <a:xfrm>
              <a:off x="7468800" y="2491500"/>
              <a:ext cx="16752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grpSp>
      <p:sp>
        <p:nvSpPr>
          <p:cNvPr id="295" name="Google Shape;295;p32"/>
          <p:cNvSpPr txBox="1"/>
          <p:nvPr>
            <p:ph type="ctrTitle"/>
          </p:nvPr>
        </p:nvSpPr>
        <p:spPr>
          <a:xfrm>
            <a:off x="713225" y="897050"/>
            <a:ext cx="6651600" cy="156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IBM </a:t>
            </a:r>
            <a:endParaRPr/>
          </a:p>
          <a:p>
            <a:pPr indent="0" lvl="0" marL="0" rtl="0" algn="l">
              <a:spcBef>
                <a:spcPts val="0"/>
              </a:spcBef>
              <a:spcAft>
                <a:spcPts val="0"/>
              </a:spcAft>
              <a:buNone/>
            </a:pPr>
            <a:r>
              <a:rPr lang="en"/>
              <a:t>AICTE PROJECT</a:t>
            </a:r>
            <a:endParaRPr/>
          </a:p>
        </p:txBody>
      </p:sp>
      <p:sp>
        <p:nvSpPr>
          <p:cNvPr id="296" name="Google Shape;296;p32"/>
          <p:cNvSpPr/>
          <p:nvPr/>
        </p:nvSpPr>
        <p:spPr>
          <a:xfrm>
            <a:off x="833327" y="773016"/>
            <a:ext cx="1449900" cy="50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97" name="Google Shape;297;p32"/>
          <p:cNvSpPr txBox="1"/>
          <p:nvPr>
            <p:ph idx="1" type="subTitle"/>
          </p:nvPr>
        </p:nvSpPr>
        <p:spPr>
          <a:xfrm>
            <a:off x="833325" y="3959500"/>
            <a:ext cx="6065400" cy="96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Raleway"/>
                <a:ea typeface="Raleway"/>
                <a:cs typeface="Raleway"/>
                <a:sym typeface="Raleway"/>
              </a:rPr>
              <a:t>Email - ID : </a:t>
            </a:r>
            <a:r>
              <a:rPr lang="en" sz="1600"/>
              <a:t>ag0292@srmist.edu.in</a:t>
            </a:r>
            <a:endParaRPr sz="1600"/>
          </a:p>
          <a:p>
            <a:pPr indent="0" lvl="0" marL="0" rtl="0" algn="l">
              <a:spcBef>
                <a:spcPts val="0"/>
              </a:spcBef>
              <a:spcAft>
                <a:spcPts val="0"/>
              </a:spcAft>
              <a:buNone/>
            </a:pPr>
            <a:r>
              <a:rPr b="1" lang="en" sz="1600">
                <a:latin typeface="Raleway"/>
                <a:ea typeface="Raleway"/>
                <a:cs typeface="Raleway"/>
                <a:sym typeface="Raleway"/>
              </a:rPr>
              <a:t>Student Name</a:t>
            </a:r>
            <a:r>
              <a:rPr lang="en" sz="1600"/>
              <a:t> : Arnav Gupta</a:t>
            </a:r>
            <a:endParaRPr sz="1600"/>
          </a:p>
          <a:p>
            <a:pPr indent="0" lvl="0" marL="0" rtl="0" algn="l">
              <a:spcBef>
                <a:spcPts val="0"/>
              </a:spcBef>
              <a:spcAft>
                <a:spcPts val="0"/>
              </a:spcAft>
              <a:buNone/>
            </a:pPr>
            <a:r>
              <a:rPr b="1" lang="en" sz="1600">
                <a:latin typeface="Raleway"/>
                <a:ea typeface="Raleway"/>
                <a:cs typeface="Raleway"/>
                <a:sym typeface="Raleway"/>
              </a:rPr>
              <a:t>College Name </a:t>
            </a:r>
            <a:r>
              <a:rPr lang="en" sz="1600"/>
              <a:t>: SRM University Delhi-NCR Campus</a:t>
            </a:r>
            <a:endParaRPr sz="1600"/>
          </a:p>
        </p:txBody>
      </p:sp>
      <p:pic>
        <p:nvPicPr>
          <p:cNvPr id="298" name="Google Shape;298;p32" title="Edunet-Foundation-logo.png"/>
          <p:cNvPicPr preferRelativeResize="0"/>
          <p:nvPr/>
        </p:nvPicPr>
        <p:blipFill>
          <a:blip r:embed="rId3">
            <a:alphaModFix/>
          </a:blip>
          <a:stretch>
            <a:fillRect/>
          </a:stretch>
        </p:blipFill>
        <p:spPr>
          <a:xfrm>
            <a:off x="7548922" y="4560352"/>
            <a:ext cx="1350625" cy="439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1"/>
          <p:cNvSpPr txBox="1"/>
          <p:nvPr>
            <p:ph type="title"/>
          </p:nvPr>
        </p:nvSpPr>
        <p:spPr>
          <a:xfrm>
            <a:off x="643800" y="4633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57" name="Google Shape;357;p41"/>
          <p:cNvSpPr txBox="1"/>
          <p:nvPr/>
        </p:nvSpPr>
        <p:spPr>
          <a:xfrm>
            <a:off x="625700" y="1476250"/>
            <a:ext cx="7834500" cy="33405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1200"/>
              </a:spcAft>
              <a:buNone/>
            </a:pPr>
            <a:r>
              <a:rPr lang="en" sz="1700">
                <a:solidFill>
                  <a:schemeClr val="dk1"/>
                </a:solidFill>
                <a:latin typeface="Raleway Medium"/>
                <a:ea typeface="Raleway Medium"/>
                <a:cs typeface="Raleway Medium"/>
                <a:sym typeface="Raleway Medium"/>
              </a:rPr>
              <a:t>The Syllabus Optimizer AI generates draft syllabi, recommends content updates, and ensures alignment with learning outcomes. It saves time by automating repetitive tasks like formatting and updating reading lists. Syllabus Optimizers enhance efficiency, consistency, and innovation in curriculum development across academic programs.</a:t>
            </a:r>
            <a:endParaRPr sz="1700">
              <a:solidFill>
                <a:schemeClr val="dk1"/>
              </a:solidFill>
              <a:latin typeface="Raleway Medium"/>
              <a:ea typeface="Raleway Medium"/>
              <a:cs typeface="Raleway Medium"/>
              <a:sym typeface="Raleway Medium"/>
            </a:endParaRPr>
          </a:p>
        </p:txBody>
      </p:sp>
      <p:pic>
        <p:nvPicPr>
          <p:cNvPr id="358" name="Google Shape;358;p41" title="Edunet-Foundation-logo.png"/>
          <p:cNvPicPr preferRelativeResize="0"/>
          <p:nvPr/>
        </p:nvPicPr>
        <p:blipFill>
          <a:blip r:embed="rId3">
            <a:alphaModFix/>
          </a:blip>
          <a:stretch>
            <a:fillRect/>
          </a:stretch>
        </p:blipFill>
        <p:spPr>
          <a:xfrm>
            <a:off x="7312072" y="4555227"/>
            <a:ext cx="1350625" cy="439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2"/>
          <p:cNvSpPr txBox="1"/>
          <p:nvPr>
            <p:ph type="title"/>
          </p:nvPr>
        </p:nvSpPr>
        <p:spPr>
          <a:xfrm>
            <a:off x="643800" y="3871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Link :  </a:t>
            </a:r>
            <a:r>
              <a:rPr lang="en" sz="1400" u="sng">
                <a:solidFill>
                  <a:schemeClr val="hlink"/>
                </a:solidFill>
                <a:latin typeface="Raleway"/>
                <a:ea typeface="Raleway"/>
                <a:cs typeface="Raleway"/>
                <a:sym typeface="Raleway"/>
                <a:hlinkClick r:id="rId3"/>
              </a:rPr>
              <a:t>https://github.com/arnav4o4/Syllabus-Optimizer-WX-Agent</a:t>
            </a:r>
            <a:endParaRPr sz="900">
              <a:latin typeface="Raleway"/>
              <a:ea typeface="Raleway"/>
              <a:cs typeface="Raleway"/>
              <a:sym typeface="Raleway"/>
            </a:endParaRPr>
          </a:p>
        </p:txBody>
      </p:sp>
      <p:pic>
        <p:nvPicPr>
          <p:cNvPr id="364" name="Google Shape;364;p42"/>
          <p:cNvPicPr preferRelativeResize="0"/>
          <p:nvPr/>
        </p:nvPicPr>
        <p:blipFill>
          <a:blip r:embed="rId4">
            <a:alphaModFix/>
          </a:blip>
          <a:stretch>
            <a:fillRect/>
          </a:stretch>
        </p:blipFill>
        <p:spPr>
          <a:xfrm>
            <a:off x="661525" y="1201825"/>
            <a:ext cx="7820951" cy="3726499"/>
          </a:xfrm>
          <a:prstGeom prst="rect">
            <a:avLst/>
          </a:prstGeom>
          <a:noFill/>
          <a:ln>
            <a:noFill/>
          </a:ln>
          <a:effectLst>
            <a:outerShdw blurRad="57150" rotWithShape="0" algn="bl" dir="5400000" dist="19050">
              <a:srgbClr val="000000">
                <a:alpha val="50000"/>
              </a:srgbClr>
            </a:outerShdw>
          </a:effectLst>
        </p:spPr>
      </p:pic>
      <p:pic>
        <p:nvPicPr>
          <p:cNvPr id="365" name="Google Shape;365;p42" title="Edunet-Foundation-logo.png"/>
          <p:cNvPicPr preferRelativeResize="0"/>
          <p:nvPr/>
        </p:nvPicPr>
        <p:blipFill>
          <a:blip r:embed="rId5">
            <a:alphaModFix/>
          </a:blip>
          <a:stretch>
            <a:fillRect/>
          </a:stretch>
        </p:blipFill>
        <p:spPr>
          <a:xfrm>
            <a:off x="7787550" y="101275"/>
            <a:ext cx="1256150" cy="408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Scope</a:t>
            </a:r>
            <a:endParaRPr/>
          </a:p>
        </p:txBody>
      </p:sp>
      <p:sp>
        <p:nvSpPr>
          <p:cNvPr id="371" name="Google Shape;371;p43"/>
          <p:cNvSpPr txBox="1"/>
          <p:nvPr/>
        </p:nvSpPr>
        <p:spPr>
          <a:xfrm>
            <a:off x="831750" y="1261050"/>
            <a:ext cx="6694500" cy="3099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1200"/>
              </a:spcBef>
              <a:spcAft>
                <a:spcPts val="0"/>
              </a:spcAft>
              <a:buSzPts val="2000"/>
              <a:buChar char="●"/>
            </a:pPr>
            <a:r>
              <a:rPr lang="en" sz="2100">
                <a:solidFill>
                  <a:schemeClr val="dk1"/>
                </a:solidFill>
                <a:latin typeface="Raleway Medium"/>
                <a:ea typeface="Raleway Medium"/>
                <a:cs typeface="Raleway Medium"/>
                <a:sym typeface="Raleway Medium"/>
              </a:rPr>
              <a:t>Personalized learning paths</a:t>
            </a:r>
            <a:endParaRPr sz="2100">
              <a:solidFill>
                <a:schemeClr val="dk1"/>
              </a:solidFill>
              <a:latin typeface="Raleway Medium"/>
              <a:ea typeface="Raleway Medium"/>
              <a:cs typeface="Raleway Medium"/>
              <a:sym typeface="Raleway Medium"/>
            </a:endParaRPr>
          </a:p>
          <a:p>
            <a:pPr indent="-355600" lvl="0" marL="457200" rtl="0" algn="l">
              <a:lnSpc>
                <a:spcPct val="115000"/>
              </a:lnSpc>
              <a:spcBef>
                <a:spcPts val="0"/>
              </a:spcBef>
              <a:spcAft>
                <a:spcPts val="0"/>
              </a:spcAft>
              <a:buSzPts val="2000"/>
              <a:buChar char="●"/>
            </a:pPr>
            <a:r>
              <a:rPr lang="en" sz="2100">
                <a:solidFill>
                  <a:schemeClr val="dk1"/>
                </a:solidFill>
                <a:latin typeface="Raleway Medium"/>
                <a:ea typeface="Raleway Medium"/>
                <a:cs typeface="Raleway Medium"/>
                <a:sym typeface="Raleway Medium"/>
              </a:rPr>
              <a:t>AI-driven assessment generation</a:t>
            </a:r>
            <a:endParaRPr sz="2100">
              <a:solidFill>
                <a:schemeClr val="dk1"/>
              </a:solidFill>
              <a:latin typeface="Raleway Medium"/>
              <a:ea typeface="Raleway Medium"/>
              <a:cs typeface="Raleway Medium"/>
              <a:sym typeface="Raleway Medium"/>
            </a:endParaRPr>
          </a:p>
          <a:p>
            <a:pPr indent="-355600" lvl="0" marL="457200" rtl="0" algn="l">
              <a:lnSpc>
                <a:spcPct val="115000"/>
              </a:lnSpc>
              <a:spcBef>
                <a:spcPts val="0"/>
              </a:spcBef>
              <a:spcAft>
                <a:spcPts val="0"/>
              </a:spcAft>
              <a:buSzPts val="2000"/>
              <a:buChar char="●"/>
            </a:pPr>
            <a:r>
              <a:rPr lang="en" sz="2100">
                <a:solidFill>
                  <a:schemeClr val="dk1"/>
                </a:solidFill>
                <a:latin typeface="Raleway Medium"/>
                <a:ea typeface="Raleway Medium"/>
                <a:cs typeface="Raleway Medium"/>
                <a:sym typeface="Raleway Medium"/>
              </a:rPr>
              <a:t>Real-time feedback integration</a:t>
            </a:r>
            <a:endParaRPr sz="2100">
              <a:solidFill>
                <a:schemeClr val="dk1"/>
              </a:solidFill>
              <a:latin typeface="Raleway Medium"/>
              <a:ea typeface="Raleway Medium"/>
              <a:cs typeface="Raleway Medium"/>
              <a:sym typeface="Raleway Medium"/>
            </a:endParaRPr>
          </a:p>
          <a:p>
            <a:pPr indent="-355600" lvl="0" marL="457200" rtl="0" algn="l">
              <a:lnSpc>
                <a:spcPct val="115000"/>
              </a:lnSpc>
              <a:spcBef>
                <a:spcPts val="0"/>
              </a:spcBef>
              <a:spcAft>
                <a:spcPts val="0"/>
              </a:spcAft>
              <a:buSzPts val="2000"/>
              <a:buChar char="●"/>
            </a:pPr>
            <a:r>
              <a:rPr lang="en" sz="2100">
                <a:solidFill>
                  <a:schemeClr val="dk1"/>
                </a:solidFill>
                <a:latin typeface="Raleway Medium"/>
                <a:ea typeface="Raleway Medium"/>
                <a:cs typeface="Raleway Medium"/>
                <a:sym typeface="Raleway Medium"/>
              </a:rPr>
              <a:t>Expanded data sources</a:t>
            </a:r>
            <a:endParaRPr sz="2100">
              <a:solidFill>
                <a:schemeClr val="dk1"/>
              </a:solidFill>
              <a:latin typeface="Raleway Medium"/>
              <a:ea typeface="Raleway Medium"/>
              <a:cs typeface="Raleway Medium"/>
              <a:sym typeface="Raleway Medium"/>
            </a:endParaRPr>
          </a:p>
          <a:p>
            <a:pPr indent="-355600" lvl="0" marL="457200" rtl="0" algn="l">
              <a:lnSpc>
                <a:spcPct val="115000"/>
              </a:lnSpc>
              <a:spcBef>
                <a:spcPts val="0"/>
              </a:spcBef>
              <a:spcAft>
                <a:spcPts val="0"/>
              </a:spcAft>
              <a:buSzPts val="2000"/>
              <a:buChar char="●"/>
            </a:pPr>
            <a:r>
              <a:rPr lang="en" sz="2100">
                <a:solidFill>
                  <a:schemeClr val="dk1"/>
                </a:solidFill>
                <a:latin typeface="Raleway Medium"/>
                <a:ea typeface="Raleway Medium"/>
                <a:cs typeface="Raleway Medium"/>
                <a:sym typeface="Raleway Medium"/>
              </a:rPr>
              <a:t>Multilingual support</a:t>
            </a:r>
            <a:endParaRPr sz="2100">
              <a:solidFill>
                <a:schemeClr val="dk1"/>
              </a:solidFill>
              <a:latin typeface="Raleway Medium"/>
              <a:ea typeface="Raleway Medium"/>
              <a:cs typeface="Raleway Medium"/>
              <a:sym typeface="Raleway Medium"/>
            </a:endParaRPr>
          </a:p>
          <a:p>
            <a:pPr indent="-355600" lvl="0" marL="457200" rtl="0" algn="l">
              <a:lnSpc>
                <a:spcPct val="115000"/>
              </a:lnSpc>
              <a:spcBef>
                <a:spcPts val="0"/>
              </a:spcBef>
              <a:spcAft>
                <a:spcPts val="0"/>
              </a:spcAft>
              <a:buSzPts val="2000"/>
              <a:buChar char="●"/>
            </a:pPr>
            <a:r>
              <a:rPr lang="en" sz="2100">
                <a:solidFill>
                  <a:schemeClr val="dk1"/>
                </a:solidFill>
                <a:latin typeface="Raleway Medium"/>
                <a:ea typeface="Raleway Medium"/>
                <a:cs typeface="Raleway Medium"/>
                <a:sym typeface="Raleway Medium"/>
              </a:rPr>
              <a:t>Accessibility tool integration</a:t>
            </a:r>
            <a:endParaRPr sz="2100">
              <a:solidFill>
                <a:schemeClr val="dk1"/>
              </a:solidFill>
              <a:latin typeface="Raleway Medium"/>
              <a:ea typeface="Raleway Medium"/>
              <a:cs typeface="Raleway Medium"/>
              <a:sym typeface="Raleway Medium"/>
            </a:endParaRPr>
          </a:p>
          <a:p>
            <a:pPr indent="-355600" lvl="0" marL="457200" rtl="0" algn="l">
              <a:lnSpc>
                <a:spcPct val="115000"/>
              </a:lnSpc>
              <a:spcBef>
                <a:spcPts val="0"/>
              </a:spcBef>
              <a:spcAft>
                <a:spcPts val="0"/>
              </a:spcAft>
              <a:buSzPts val="2000"/>
              <a:buChar char="●"/>
            </a:pPr>
            <a:r>
              <a:rPr lang="en" sz="2100">
                <a:solidFill>
                  <a:schemeClr val="dk1"/>
                </a:solidFill>
                <a:latin typeface="Raleway Medium"/>
                <a:ea typeface="Raleway Medium"/>
                <a:cs typeface="Raleway Medium"/>
                <a:sym typeface="Raleway Medium"/>
              </a:rPr>
              <a:t>Predictive analytics for success</a:t>
            </a:r>
            <a:endParaRPr sz="2100">
              <a:solidFill>
                <a:schemeClr val="dk1"/>
              </a:solidFill>
              <a:latin typeface="Raleway Medium"/>
              <a:ea typeface="Raleway Medium"/>
              <a:cs typeface="Raleway Medium"/>
              <a:sym typeface="Raleway Medium"/>
            </a:endParaRPr>
          </a:p>
        </p:txBody>
      </p:sp>
      <p:pic>
        <p:nvPicPr>
          <p:cNvPr id="372" name="Google Shape;372;p43" title="Edunet-Foundation-logo.png"/>
          <p:cNvPicPr preferRelativeResize="0"/>
          <p:nvPr/>
        </p:nvPicPr>
        <p:blipFill>
          <a:blip r:embed="rId3">
            <a:alphaModFix/>
          </a:blip>
          <a:stretch>
            <a:fillRect/>
          </a:stretch>
        </p:blipFill>
        <p:spPr>
          <a:xfrm>
            <a:off x="7693072" y="4174227"/>
            <a:ext cx="1350625" cy="4392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4"/>
          <p:cNvSpPr txBox="1"/>
          <p:nvPr>
            <p:ph type="title"/>
          </p:nvPr>
        </p:nvSpPr>
        <p:spPr>
          <a:xfrm>
            <a:off x="179825" y="590025"/>
            <a:ext cx="6923100" cy="75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IBM </a:t>
            </a:r>
            <a:r>
              <a:rPr lang="en"/>
              <a:t>Certificates</a:t>
            </a:r>
            <a:endParaRPr/>
          </a:p>
        </p:txBody>
      </p:sp>
      <p:sp>
        <p:nvSpPr>
          <p:cNvPr id="378" name="Google Shape;378;p44"/>
          <p:cNvSpPr txBox="1"/>
          <p:nvPr>
            <p:ph idx="1" type="subTitle"/>
          </p:nvPr>
        </p:nvSpPr>
        <p:spPr>
          <a:xfrm>
            <a:off x="179825" y="1177450"/>
            <a:ext cx="3876900" cy="41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Getting Started </a:t>
            </a:r>
            <a:endParaRPr sz="1500"/>
          </a:p>
          <a:p>
            <a:pPr indent="0" lvl="0" marL="0" rtl="0" algn="l">
              <a:spcBef>
                <a:spcPts val="0"/>
              </a:spcBef>
              <a:spcAft>
                <a:spcPts val="0"/>
              </a:spcAft>
              <a:buNone/>
            </a:pPr>
            <a:r>
              <a:rPr lang="en" sz="1500"/>
              <a:t>with Artificial Intelligence</a:t>
            </a:r>
            <a:endParaRPr sz="1500"/>
          </a:p>
        </p:txBody>
      </p:sp>
      <p:pic>
        <p:nvPicPr>
          <p:cNvPr id="379" name="Google Shape;379;p44"/>
          <p:cNvPicPr preferRelativeResize="0"/>
          <p:nvPr/>
        </p:nvPicPr>
        <p:blipFill>
          <a:blip r:embed="rId3">
            <a:alphaModFix/>
          </a:blip>
          <a:stretch>
            <a:fillRect/>
          </a:stretch>
        </p:blipFill>
        <p:spPr>
          <a:xfrm>
            <a:off x="3904425" y="948850"/>
            <a:ext cx="5071325" cy="3806850"/>
          </a:xfrm>
          <a:prstGeom prst="rect">
            <a:avLst/>
          </a:prstGeom>
          <a:noFill/>
          <a:ln>
            <a:noFill/>
          </a:ln>
          <a:effectLst>
            <a:outerShdw blurRad="57150" rotWithShape="0" algn="bl" dir="5400000" dist="19050">
              <a:srgbClr val="000000">
                <a:alpha val="50000"/>
              </a:srgbClr>
            </a:outerShdw>
          </a:effectLst>
        </p:spPr>
      </p:pic>
      <p:pic>
        <p:nvPicPr>
          <p:cNvPr id="380" name="Google Shape;380;p44" title="Edunet-Foundation-logo.png"/>
          <p:cNvPicPr preferRelativeResize="0"/>
          <p:nvPr/>
        </p:nvPicPr>
        <p:blipFill>
          <a:blip r:embed="rId4">
            <a:alphaModFix/>
          </a:blip>
          <a:stretch>
            <a:fillRect/>
          </a:stretch>
        </p:blipFill>
        <p:spPr>
          <a:xfrm>
            <a:off x="757247" y="4240252"/>
            <a:ext cx="1350625" cy="4392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5"/>
          <p:cNvSpPr txBox="1"/>
          <p:nvPr>
            <p:ph type="title"/>
          </p:nvPr>
        </p:nvSpPr>
        <p:spPr>
          <a:xfrm>
            <a:off x="179825" y="590025"/>
            <a:ext cx="6923100" cy="75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IBM Certificates</a:t>
            </a:r>
            <a:endParaRPr/>
          </a:p>
        </p:txBody>
      </p:sp>
      <p:sp>
        <p:nvSpPr>
          <p:cNvPr id="386" name="Google Shape;386;p45"/>
          <p:cNvSpPr txBox="1"/>
          <p:nvPr>
            <p:ph idx="1" type="subTitle"/>
          </p:nvPr>
        </p:nvSpPr>
        <p:spPr>
          <a:xfrm>
            <a:off x="179825" y="1177450"/>
            <a:ext cx="3876900" cy="12642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b="1" lang="en" sz="1500">
                <a:solidFill>
                  <a:srgbClr val="000000"/>
                </a:solidFill>
                <a:latin typeface="Raleway"/>
                <a:ea typeface="Raleway"/>
                <a:cs typeface="Raleway"/>
                <a:sym typeface="Raleway"/>
              </a:rPr>
              <a:t>Lab :</a:t>
            </a:r>
            <a:endParaRPr b="1" sz="1500">
              <a:solidFill>
                <a:srgbClr val="000000"/>
              </a:solidFill>
              <a:latin typeface="Raleway"/>
              <a:ea typeface="Raleway"/>
              <a:cs typeface="Raleway"/>
              <a:sym typeface="Raleway"/>
            </a:endParaRPr>
          </a:p>
          <a:p>
            <a:pPr indent="0" lvl="0" marL="0" rtl="0" algn="l">
              <a:lnSpc>
                <a:spcPct val="100000"/>
              </a:lnSpc>
              <a:spcBef>
                <a:spcPts val="1400"/>
              </a:spcBef>
              <a:spcAft>
                <a:spcPts val="0"/>
              </a:spcAft>
              <a:buNone/>
            </a:pPr>
            <a:r>
              <a:rPr lang="en" sz="1500">
                <a:solidFill>
                  <a:srgbClr val="000000"/>
                </a:solidFill>
              </a:rPr>
              <a:t>Retrieval Augmented Generation             with LangChain</a:t>
            </a:r>
            <a:endParaRPr sz="1500">
              <a:solidFill>
                <a:srgbClr val="000000"/>
              </a:solidFill>
            </a:endParaRPr>
          </a:p>
          <a:p>
            <a:pPr indent="0" lvl="0" marL="0" rtl="0" algn="l">
              <a:spcBef>
                <a:spcPts val="400"/>
              </a:spcBef>
              <a:spcAft>
                <a:spcPts val="0"/>
              </a:spcAft>
              <a:buNone/>
            </a:pPr>
            <a:r>
              <a:t/>
            </a:r>
            <a:endParaRPr sz="1700"/>
          </a:p>
        </p:txBody>
      </p:sp>
      <p:pic>
        <p:nvPicPr>
          <p:cNvPr id="387" name="Google Shape;387;p45" title="Edunet-Foundation-logo.png"/>
          <p:cNvPicPr preferRelativeResize="0"/>
          <p:nvPr/>
        </p:nvPicPr>
        <p:blipFill>
          <a:blip r:embed="rId3">
            <a:alphaModFix/>
          </a:blip>
          <a:stretch>
            <a:fillRect/>
          </a:stretch>
        </p:blipFill>
        <p:spPr>
          <a:xfrm>
            <a:off x="757247" y="4240252"/>
            <a:ext cx="1350625" cy="439249"/>
          </a:xfrm>
          <a:prstGeom prst="rect">
            <a:avLst/>
          </a:prstGeom>
          <a:noFill/>
          <a:ln>
            <a:noFill/>
          </a:ln>
        </p:spPr>
      </p:pic>
      <p:pic>
        <p:nvPicPr>
          <p:cNvPr id="388" name="Google Shape;388;p45"/>
          <p:cNvPicPr preferRelativeResize="0"/>
          <p:nvPr/>
        </p:nvPicPr>
        <p:blipFill>
          <a:blip r:embed="rId4">
            <a:alphaModFix/>
          </a:blip>
          <a:stretch>
            <a:fillRect/>
          </a:stretch>
        </p:blipFill>
        <p:spPr>
          <a:xfrm>
            <a:off x="3515825" y="1238975"/>
            <a:ext cx="5359750" cy="3309426"/>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grpSp>
        <p:nvGrpSpPr>
          <p:cNvPr id="393" name="Google Shape;393;p46"/>
          <p:cNvGrpSpPr/>
          <p:nvPr/>
        </p:nvGrpSpPr>
        <p:grpSpPr>
          <a:xfrm>
            <a:off x="0" y="0"/>
            <a:ext cx="1199700" cy="5149225"/>
            <a:chOff x="0" y="0"/>
            <a:chExt cx="1199700" cy="5149225"/>
          </a:xfrm>
        </p:grpSpPr>
        <p:sp>
          <p:nvSpPr>
            <p:cNvPr id="394" name="Google Shape;394;p46"/>
            <p:cNvSpPr/>
            <p:nvPr/>
          </p:nvSpPr>
          <p:spPr>
            <a:xfrm>
              <a:off x="0" y="3434891"/>
              <a:ext cx="11997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95" name="Google Shape;395;p46"/>
            <p:cNvSpPr/>
            <p:nvPr/>
          </p:nvSpPr>
          <p:spPr>
            <a:xfrm>
              <a:off x="0" y="2577800"/>
              <a:ext cx="11997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96" name="Google Shape;396;p46"/>
            <p:cNvSpPr/>
            <p:nvPr/>
          </p:nvSpPr>
          <p:spPr>
            <a:xfrm>
              <a:off x="0" y="857100"/>
              <a:ext cx="11997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97" name="Google Shape;397;p46"/>
            <p:cNvSpPr/>
            <p:nvPr/>
          </p:nvSpPr>
          <p:spPr>
            <a:xfrm>
              <a:off x="0" y="0"/>
              <a:ext cx="11997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98" name="Google Shape;398;p46"/>
            <p:cNvSpPr/>
            <p:nvPr/>
          </p:nvSpPr>
          <p:spPr>
            <a:xfrm>
              <a:off x="0" y="1714200"/>
              <a:ext cx="11997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399" name="Google Shape;399;p46"/>
            <p:cNvSpPr/>
            <p:nvPr/>
          </p:nvSpPr>
          <p:spPr>
            <a:xfrm>
              <a:off x="0" y="4292125"/>
              <a:ext cx="11997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00" name="Google Shape;400;p46"/>
            <p:cNvSpPr/>
            <p:nvPr/>
          </p:nvSpPr>
          <p:spPr>
            <a:xfrm>
              <a:off x="0" y="2494350"/>
              <a:ext cx="11997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grpSp>
        <p:nvGrpSpPr>
          <p:cNvPr id="401" name="Google Shape;401;p46"/>
          <p:cNvGrpSpPr/>
          <p:nvPr/>
        </p:nvGrpSpPr>
        <p:grpSpPr>
          <a:xfrm>
            <a:off x="7944300" y="0"/>
            <a:ext cx="1199700" cy="5149225"/>
            <a:chOff x="7944300" y="0"/>
            <a:chExt cx="1199700" cy="5149225"/>
          </a:xfrm>
        </p:grpSpPr>
        <p:sp>
          <p:nvSpPr>
            <p:cNvPr id="402" name="Google Shape;402;p46"/>
            <p:cNvSpPr/>
            <p:nvPr/>
          </p:nvSpPr>
          <p:spPr>
            <a:xfrm>
              <a:off x="7944300" y="3434891"/>
              <a:ext cx="11997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03" name="Google Shape;403;p46"/>
            <p:cNvSpPr/>
            <p:nvPr/>
          </p:nvSpPr>
          <p:spPr>
            <a:xfrm>
              <a:off x="7944300" y="2577800"/>
              <a:ext cx="11997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04" name="Google Shape;404;p46"/>
            <p:cNvSpPr/>
            <p:nvPr/>
          </p:nvSpPr>
          <p:spPr>
            <a:xfrm>
              <a:off x="7944300" y="857100"/>
              <a:ext cx="1199700" cy="857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05" name="Google Shape;405;p46"/>
            <p:cNvSpPr/>
            <p:nvPr/>
          </p:nvSpPr>
          <p:spPr>
            <a:xfrm>
              <a:off x="7944300" y="0"/>
              <a:ext cx="11997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06" name="Google Shape;406;p46"/>
            <p:cNvSpPr/>
            <p:nvPr/>
          </p:nvSpPr>
          <p:spPr>
            <a:xfrm>
              <a:off x="7944300" y="1714200"/>
              <a:ext cx="1199700" cy="85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07" name="Google Shape;407;p46"/>
            <p:cNvSpPr/>
            <p:nvPr/>
          </p:nvSpPr>
          <p:spPr>
            <a:xfrm>
              <a:off x="7944300" y="4292125"/>
              <a:ext cx="1199700" cy="8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408" name="Google Shape;408;p46"/>
            <p:cNvSpPr/>
            <p:nvPr/>
          </p:nvSpPr>
          <p:spPr>
            <a:xfrm>
              <a:off x="7944300" y="2494350"/>
              <a:ext cx="1199700" cy="1605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409" name="Google Shape;409;p46"/>
          <p:cNvSpPr txBox="1"/>
          <p:nvPr/>
        </p:nvSpPr>
        <p:spPr>
          <a:xfrm>
            <a:off x="1744025" y="880600"/>
            <a:ext cx="5692200" cy="198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000">
                <a:solidFill>
                  <a:schemeClr val="dk1"/>
                </a:solidFill>
                <a:latin typeface="Raleway ExtraBold"/>
                <a:ea typeface="Raleway ExtraBold"/>
                <a:cs typeface="Raleway ExtraBold"/>
                <a:sym typeface="Raleway ExtraBold"/>
              </a:rPr>
              <a:t>THANK</a:t>
            </a:r>
            <a:endParaRPr sz="8000">
              <a:solidFill>
                <a:schemeClr val="dk1"/>
              </a:solidFill>
              <a:latin typeface="Raleway ExtraBold"/>
              <a:ea typeface="Raleway ExtraBold"/>
              <a:cs typeface="Raleway ExtraBold"/>
              <a:sym typeface="Raleway ExtraBold"/>
            </a:endParaRPr>
          </a:p>
          <a:p>
            <a:pPr indent="0" lvl="0" marL="0" rtl="0" algn="ctr">
              <a:spcBef>
                <a:spcPts val="0"/>
              </a:spcBef>
              <a:spcAft>
                <a:spcPts val="0"/>
              </a:spcAft>
              <a:buNone/>
            </a:pPr>
            <a:r>
              <a:rPr lang="en" sz="8000">
                <a:solidFill>
                  <a:schemeClr val="dk1"/>
                </a:solidFill>
                <a:latin typeface="Raleway ExtraBold"/>
                <a:ea typeface="Raleway ExtraBold"/>
                <a:cs typeface="Raleway ExtraBold"/>
                <a:sym typeface="Raleway ExtraBold"/>
              </a:rPr>
              <a:t>YOU</a:t>
            </a:r>
            <a:endParaRPr sz="8000">
              <a:solidFill>
                <a:schemeClr val="dk1"/>
              </a:solidFill>
              <a:latin typeface="Raleway ExtraBold"/>
              <a:ea typeface="Raleway ExtraBold"/>
              <a:cs typeface="Raleway ExtraBold"/>
              <a:sym typeface="Raleway ExtraBold"/>
            </a:endParaRPr>
          </a:p>
        </p:txBody>
      </p:sp>
      <p:pic>
        <p:nvPicPr>
          <p:cNvPr id="410" name="Google Shape;410;p46" title="Edunet-Foundation-logo.png"/>
          <p:cNvPicPr preferRelativeResize="0"/>
          <p:nvPr/>
        </p:nvPicPr>
        <p:blipFill>
          <a:blip r:embed="rId3">
            <a:alphaModFix/>
          </a:blip>
          <a:stretch>
            <a:fillRect/>
          </a:stretch>
        </p:blipFill>
        <p:spPr>
          <a:xfrm>
            <a:off x="3881447" y="4087852"/>
            <a:ext cx="1350625" cy="439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3"/>
          <p:cNvSpPr txBox="1"/>
          <p:nvPr>
            <p:ph type="title"/>
          </p:nvPr>
        </p:nvSpPr>
        <p:spPr>
          <a:xfrm>
            <a:off x="720000" y="5395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
        <p:nvSpPr>
          <p:cNvPr id="304" name="Google Shape;304;p33"/>
          <p:cNvSpPr txBox="1"/>
          <p:nvPr>
            <p:ph idx="8" type="subTitle"/>
          </p:nvPr>
        </p:nvSpPr>
        <p:spPr>
          <a:xfrm>
            <a:off x="833325" y="1415750"/>
            <a:ext cx="6065400" cy="3583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aleway Medium"/>
              <a:buChar char="●"/>
            </a:pPr>
            <a:r>
              <a:rPr lang="en" sz="2000">
                <a:latin typeface="Raleway Medium"/>
                <a:ea typeface="Raleway Medium"/>
                <a:cs typeface="Raleway Medium"/>
                <a:sym typeface="Raleway Medium"/>
              </a:rPr>
              <a:t>Problem Statement </a:t>
            </a:r>
            <a:endParaRPr sz="2000">
              <a:latin typeface="Raleway Medium"/>
              <a:ea typeface="Raleway Medium"/>
              <a:cs typeface="Raleway Medium"/>
              <a:sym typeface="Raleway Medium"/>
            </a:endParaRPr>
          </a:p>
          <a:p>
            <a:pPr indent="-355600" lvl="0" marL="457200" rtl="0" algn="l">
              <a:spcBef>
                <a:spcPts val="0"/>
              </a:spcBef>
              <a:spcAft>
                <a:spcPts val="0"/>
              </a:spcAft>
              <a:buSzPts val="2000"/>
              <a:buFont typeface="Raleway Medium"/>
              <a:buChar char="●"/>
            </a:pPr>
            <a:r>
              <a:rPr lang="en" sz="2000">
                <a:latin typeface="Raleway Medium"/>
                <a:ea typeface="Raleway Medium"/>
                <a:cs typeface="Raleway Medium"/>
                <a:sym typeface="Raleway Medium"/>
              </a:rPr>
              <a:t>Technology used</a:t>
            </a:r>
            <a:endParaRPr sz="2000">
              <a:latin typeface="Raleway Medium"/>
              <a:ea typeface="Raleway Medium"/>
              <a:cs typeface="Raleway Medium"/>
              <a:sym typeface="Raleway Medium"/>
            </a:endParaRPr>
          </a:p>
          <a:p>
            <a:pPr indent="-355600" lvl="0" marL="457200" rtl="0" algn="l">
              <a:spcBef>
                <a:spcPts val="0"/>
              </a:spcBef>
              <a:spcAft>
                <a:spcPts val="0"/>
              </a:spcAft>
              <a:buSzPts val="2000"/>
              <a:buFont typeface="Raleway Medium"/>
              <a:buChar char="●"/>
            </a:pPr>
            <a:r>
              <a:rPr lang="en" sz="2000">
                <a:latin typeface="Raleway Medium"/>
                <a:ea typeface="Raleway Medium"/>
                <a:cs typeface="Raleway Medium"/>
                <a:sym typeface="Raleway Medium"/>
              </a:rPr>
              <a:t>Wow factor  </a:t>
            </a:r>
            <a:endParaRPr sz="2000">
              <a:latin typeface="Raleway Medium"/>
              <a:ea typeface="Raleway Medium"/>
              <a:cs typeface="Raleway Medium"/>
              <a:sym typeface="Raleway Medium"/>
            </a:endParaRPr>
          </a:p>
          <a:p>
            <a:pPr indent="-355600" lvl="0" marL="457200" rtl="0" algn="l">
              <a:spcBef>
                <a:spcPts val="0"/>
              </a:spcBef>
              <a:spcAft>
                <a:spcPts val="0"/>
              </a:spcAft>
              <a:buSzPts val="2000"/>
              <a:buFont typeface="Raleway Medium"/>
              <a:buChar char="●"/>
            </a:pPr>
            <a:r>
              <a:rPr lang="en" sz="2000">
                <a:latin typeface="Raleway Medium"/>
                <a:ea typeface="Raleway Medium"/>
                <a:cs typeface="Raleway Medium"/>
                <a:sym typeface="Raleway Medium"/>
              </a:rPr>
              <a:t>End users </a:t>
            </a:r>
            <a:endParaRPr sz="2000">
              <a:latin typeface="Raleway Medium"/>
              <a:ea typeface="Raleway Medium"/>
              <a:cs typeface="Raleway Medium"/>
              <a:sym typeface="Raleway Medium"/>
            </a:endParaRPr>
          </a:p>
          <a:p>
            <a:pPr indent="-355600" lvl="0" marL="457200" rtl="0" algn="l">
              <a:spcBef>
                <a:spcPts val="0"/>
              </a:spcBef>
              <a:spcAft>
                <a:spcPts val="0"/>
              </a:spcAft>
              <a:buSzPts val="2000"/>
              <a:buFont typeface="Raleway Medium"/>
              <a:buChar char="●"/>
            </a:pPr>
            <a:r>
              <a:rPr lang="en" sz="2000">
                <a:latin typeface="Raleway Medium"/>
                <a:ea typeface="Raleway Medium"/>
                <a:cs typeface="Raleway Medium"/>
                <a:sym typeface="Raleway Medium"/>
              </a:rPr>
              <a:t>Result </a:t>
            </a:r>
            <a:endParaRPr sz="2000">
              <a:latin typeface="Raleway Medium"/>
              <a:ea typeface="Raleway Medium"/>
              <a:cs typeface="Raleway Medium"/>
              <a:sym typeface="Raleway Medium"/>
            </a:endParaRPr>
          </a:p>
          <a:p>
            <a:pPr indent="-355600" lvl="0" marL="457200" rtl="0" algn="l">
              <a:spcBef>
                <a:spcPts val="0"/>
              </a:spcBef>
              <a:spcAft>
                <a:spcPts val="0"/>
              </a:spcAft>
              <a:buSzPts val="2000"/>
              <a:buFont typeface="Raleway Medium"/>
              <a:buChar char="●"/>
            </a:pPr>
            <a:r>
              <a:rPr lang="en" sz="2000">
                <a:latin typeface="Raleway Medium"/>
                <a:ea typeface="Raleway Medium"/>
                <a:cs typeface="Raleway Medium"/>
                <a:sym typeface="Raleway Medium"/>
              </a:rPr>
              <a:t>Conclusion </a:t>
            </a:r>
            <a:endParaRPr sz="2000">
              <a:latin typeface="Raleway Medium"/>
              <a:ea typeface="Raleway Medium"/>
              <a:cs typeface="Raleway Medium"/>
              <a:sym typeface="Raleway Medium"/>
            </a:endParaRPr>
          </a:p>
          <a:p>
            <a:pPr indent="-355600" lvl="0" marL="457200" rtl="0" algn="l">
              <a:spcBef>
                <a:spcPts val="0"/>
              </a:spcBef>
              <a:spcAft>
                <a:spcPts val="0"/>
              </a:spcAft>
              <a:buSzPts val="2000"/>
              <a:buFont typeface="Raleway Medium"/>
              <a:buChar char="●"/>
            </a:pPr>
            <a:r>
              <a:rPr lang="en" sz="2000">
                <a:latin typeface="Raleway Medium"/>
                <a:ea typeface="Raleway Medium"/>
                <a:cs typeface="Raleway Medium"/>
                <a:sym typeface="Raleway Medium"/>
              </a:rPr>
              <a:t>Git-hub Link </a:t>
            </a:r>
            <a:endParaRPr sz="2000">
              <a:latin typeface="Raleway Medium"/>
              <a:ea typeface="Raleway Medium"/>
              <a:cs typeface="Raleway Medium"/>
              <a:sym typeface="Raleway Medium"/>
            </a:endParaRPr>
          </a:p>
          <a:p>
            <a:pPr indent="-355600" lvl="0" marL="457200" rtl="0" algn="l">
              <a:spcBef>
                <a:spcPts val="0"/>
              </a:spcBef>
              <a:spcAft>
                <a:spcPts val="0"/>
              </a:spcAft>
              <a:buSzPts val="2000"/>
              <a:buFont typeface="Raleway Medium"/>
              <a:buChar char="●"/>
            </a:pPr>
            <a:r>
              <a:rPr lang="en" sz="2000">
                <a:latin typeface="Raleway Medium"/>
                <a:ea typeface="Raleway Medium"/>
                <a:cs typeface="Raleway Medium"/>
                <a:sym typeface="Raleway Medium"/>
              </a:rPr>
              <a:t>Future scope </a:t>
            </a:r>
            <a:endParaRPr sz="2000">
              <a:latin typeface="Raleway Medium"/>
              <a:ea typeface="Raleway Medium"/>
              <a:cs typeface="Raleway Medium"/>
              <a:sym typeface="Raleway Medium"/>
            </a:endParaRPr>
          </a:p>
          <a:p>
            <a:pPr indent="-355600" lvl="0" marL="457200" rtl="0" algn="l">
              <a:spcBef>
                <a:spcPts val="0"/>
              </a:spcBef>
              <a:spcAft>
                <a:spcPts val="0"/>
              </a:spcAft>
              <a:buSzPts val="2000"/>
              <a:buFont typeface="Raleway Medium"/>
              <a:buChar char="●"/>
            </a:pPr>
            <a:r>
              <a:rPr lang="en" sz="2000">
                <a:latin typeface="Raleway Medium"/>
                <a:ea typeface="Raleway Medium"/>
                <a:cs typeface="Raleway Medium"/>
                <a:sym typeface="Raleway Medium"/>
              </a:rPr>
              <a:t>IBM Certifications   </a:t>
            </a:r>
            <a:endParaRPr sz="2000">
              <a:latin typeface="Raleway"/>
              <a:ea typeface="Raleway"/>
              <a:cs typeface="Raleway"/>
              <a:sym typeface="Raleway"/>
            </a:endParaRPr>
          </a:p>
        </p:txBody>
      </p:sp>
      <p:pic>
        <p:nvPicPr>
          <p:cNvPr id="305" name="Google Shape;305;p33" title="Edunet-Foundation-logo.png"/>
          <p:cNvPicPr preferRelativeResize="0"/>
          <p:nvPr/>
        </p:nvPicPr>
        <p:blipFill>
          <a:blip r:embed="rId3">
            <a:alphaModFix/>
          </a:blip>
          <a:stretch>
            <a:fillRect/>
          </a:stretch>
        </p:blipFill>
        <p:spPr>
          <a:xfrm>
            <a:off x="6939322" y="4560352"/>
            <a:ext cx="1350625" cy="4392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637025" y="-100350"/>
            <a:ext cx="4645200" cy="134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Problem Statement</a:t>
            </a:r>
            <a:endParaRPr sz="2800"/>
          </a:p>
        </p:txBody>
      </p:sp>
      <p:sp>
        <p:nvSpPr>
          <p:cNvPr id="311" name="Google Shape;311;p34"/>
          <p:cNvSpPr txBox="1"/>
          <p:nvPr>
            <p:ph idx="1" type="subTitle"/>
          </p:nvPr>
        </p:nvSpPr>
        <p:spPr>
          <a:xfrm>
            <a:off x="637025" y="1379075"/>
            <a:ext cx="6937200" cy="338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500">
                <a:latin typeface="Raleway"/>
                <a:ea typeface="Raleway"/>
                <a:cs typeface="Raleway"/>
                <a:sym typeface="Raleway"/>
              </a:rPr>
              <a:t>Problem Statement No.14</a:t>
            </a:r>
            <a:r>
              <a:rPr lang="en" sz="1500"/>
              <a:t>  </a:t>
            </a:r>
            <a:r>
              <a:rPr lang="en" sz="1400" u="sng"/>
              <a:t>Syllabus and Curriculum Design Optimizer</a:t>
            </a:r>
            <a:endParaRPr sz="1400" u="sng"/>
          </a:p>
          <a:p>
            <a:pPr indent="0" lvl="0" marL="0" rtl="0" algn="just">
              <a:spcBef>
                <a:spcPts val="1000"/>
              </a:spcBef>
              <a:spcAft>
                <a:spcPts val="0"/>
              </a:spcAft>
              <a:buNone/>
            </a:pPr>
            <a:r>
              <a:rPr lang="en" sz="1400"/>
              <a:t>The Syllabus and Curriculum Design Optimizer is an AI tool that helps faculty create and improve course content of Machine </a:t>
            </a:r>
            <a:r>
              <a:rPr lang="en" sz="1400"/>
              <a:t>Learning</a:t>
            </a:r>
            <a:r>
              <a:rPr lang="en" sz="1400"/>
              <a:t> subject in SRM University. It analyzes syllabi, suggests improvements, aligns topics with learning outcomes, and generates draft syllabi. It automates tasks like mapping outcomes and updating reading lists, saving time and enhancing curriculum quality.</a:t>
            </a:r>
            <a:endParaRPr sz="1400"/>
          </a:p>
          <a:p>
            <a:pPr indent="0" lvl="0" marL="0" rtl="0" algn="just">
              <a:spcBef>
                <a:spcPts val="1000"/>
              </a:spcBef>
              <a:spcAft>
                <a:spcPts val="0"/>
              </a:spcAft>
              <a:buNone/>
            </a:pPr>
            <a:r>
              <a:rPr b="1" lang="en" sz="1400">
                <a:latin typeface="Raleway"/>
                <a:ea typeface="Raleway"/>
                <a:cs typeface="Raleway"/>
                <a:sym typeface="Raleway"/>
              </a:rPr>
              <a:t>Problem</a:t>
            </a:r>
            <a:r>
              <a:rPr b="1" lang="en" sz="1400">
                <a:latin typeface="Raleway"/>
                <a:ea typeface="Raleway"/>
                <a:cs typeface="Raleway"/>
                <a:sym typeface="Raleway"/>
              </a:rPr>
              <a:t> Solution </a:t>
            </a:r>
            <a:endParaRPr b="1" sz="1400">
              <a:latin typeface="Raleway"/>
              <a:ea typeface="Raleway"/>
              <a:cs typeface="Raleway"/>
              <a:sym typeface="Raleway"/>
            </a:endParaRPr>
          </a:p>
          <a:p>
            <a:pPr indent="0" lvl="0" marL="0" rtl="0" algn="just">
              <a:spcBef>
                <a:spcPts val="1000"/>
              </a:spcBef>
              <a:spcAft>
                <a:spcPts val="1000"/>
              </a:spcAft>
              <a:buNone/>
            </a:pPr>
            <a:r>
              <a:rPr lang="en" sz="1400"/>
              <a:t>Implement a Watsonx AI assistant (Granite model) with integrated search tools (Google, DuckDuckGo, Wikipedia, Document Search). This AI will analyze the existing syllabus, research current trends, and provide automated recommendations for topic updates, outcome alignment, resource updates, and assessment strategies, streamlining the process and improving curriculum quality.</a:t>
            </a:r>
            <a:endParaRPr sz="1400"/>
          </a:p>
        </p:txBody>
      </p:sp>
      <p:pic>
        <p:nvPicPr>
          <p:cNvPr id="312" name="Google Shape;312;p34" title="Edunet-Foundation-logo.png"/>
          <p:cNvPicPr preferRelativeResize="0"/>
          <p:nvPr/>
        </p:nvPicPr>
        <p:blipFill>
          <a:blip r:embed="rId3">
            <a:alphaModFix/>
          </a:blip>
          <a:stretch>
            <a:fillRect/>
          </a:stretch>
        </p:blipFill>
        <p:spPr>
          <a:xfrm>
            <a:off x="7722675" y="110600"/>
            <a:ext cx="1321026" cy="429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5"/>
          <p:cNvSpPr txBox="1"/>
          <p:nvPr>
            <p:ph idx="4294967295" type="subTitle"/>
          </p:nvPr>
        </p:nvSpPr>
        <p:spPr>
          <a:xfrm>
            <a:off x="940100" y="254250"/>
            <a:ext cx="6937200" cy="4759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700">
                <a:latin typeface="Raleway"/>
                <a:ea typeface="Raleway"/>
                <a:cs typeface="Raleway"/>
                <a:sym typeface="Raleway"/>
              </a:rPr>
              <a:t>Technology Used</a:t>
            </a:r>
            <a:endParaRPr b="1" sz="2700">
              <a:latin typeface="Raleway"/>
              <a:ea typeface="Raleway"/>
              <a:cs typeface="Raleway"/>
              <a:sym typeface="Raleway"/>
            </a:endParaRPr>
          </a:p>
          <a:p>
            <a:pPr indent="0" lvl="0" marL="0" rtl="0" algn="just">
              <a:spcBef>
                <a:spcPts val="0"/>
              </a:spcBef>
              <a:spcAft>
                <a:spcPts val="0"/>
              </a:spcAft>
              <a:buNone/>
            </a:pPr>
            <a:r>
              <a:t/>
            </a:r>
            <a:endParaRPr b="1" sz="2700">
              <a:latin typeface="Raleway"/>
              <a:ea typeface="Raleway"/>
              <a:cs typeface="Raleway"/>
              <a:sym typeface="Raleway"/>
            </a:endParaRPr>
          </a:p>
          <a:p>
            <a:pPr indent="-323850" lvl="0" marL="457200" rtl="0" algn="just">
              <a:spcBef>
                <a:spcPts val="0"/>
              </a:spcBef>
              <a:spcAft>
                <a:spcPts val="0"/>
              </a:spcAft>
              <a:buSzPts val="1500"/>
              <a:buChar char="●"/>
            </a:pPr>
            <a:r>
              <a:rPr lang="en" sz="1500"/>
              <a:t>IBM cloud lite services </a:t>
            </a:r>
            <a:endParaRPr sz="1500"/>
          </a:p>
          <a:p>
            <a:pPr indent="-323850" lvl="0" marL="457200" rtl="0" algn="just">
              <a:spcBef>
                <a:spcPts val="0"/>
              </a:spcBef>
              <a:spcAft>
                <a:spcPts val="0"/>
              </a:spcAft>
              <a:buSzPts val="1500"/>
              <a:buChar char="●"/>
            </a:pPr>
            <a:r>
              <a:rPr lang="en" sz="1500"/>
              <a:t>Natural Language Processing (NLP) </a:t>
            </a:r>
            <a:endParaRPr sz="1500"/>
          </a:p>
          <a:p>
            <a:pPr indent="-323850" lvl="0" marL="457200" rtl="0" algn="just">
              <a:spcBef>
                <a:spcPts val="0"/>
              </a:spcBef>
              <a:spcAft>
                <a:spcPts val="0"/>
              </a:spcAft>
              <a:buSzPts val="1500"/>
              <a:buChar char="●"/>
            </a:pPr>
            <a:r>
              <a:rPr lang="en" sz="1500"/>
              <a:t>Retrieval Augmented Generation (RAG) </a:t>
            </a:r>
            <a:endParaRPr sz="1500"/>
          </a:p>
          <a:p>
            <a:pPr indent="-323850" lvl="0" marL="457200" rtl="0" algn="just">
              <a:spcBef>
                <a:spcPts val="0"/>
              </a:spcBef>
              <a:spcAft>
                <a:spcPts val="0"/>
              </a:spcAft>
              <a:buSzPts val="1500"/>
              <a:buChar char="●"/>
            </a:pPr>
            <a:r>
              <a:rPr lang="en" sz="1500"/>
              <a:t>IBM Granite model </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t/>
            </a:r>
            <a:endParaRPr sz="1500"/>
          </a:p>
          <a:p>
            <a:pPr indent="0" lvl="0" marL="0" rtl="0" algn="just">
              <a:spcBef>
                <a:spcPts val="0"/>
              </a:spcBef>
              <a:spcAft>
                <a:spcPts val="0"/>
              </a:spcAft>
              <a:buNone/>
            </a:pPr>
            <a:r>
              <a:rPr b="1" lang="en" sz="2700">
                <a:latin typeface="Raleway"/>
                <a:ea typeface="Raleway"/>
                <a:cs typeface="Raleway"/>
                <a:sym typeface="Raleway"/>
              </a:rPr>
              <a:t>IBM Cloud Service Used</a:t>
            </a:r>
            <a:endParaRPr b="1" sz="2700">
              <a:latin typeface="Raleway"/>
              <a:ea typeface="Raleway"/>
              <a:cs typeface="Raleway"/>
              <a:sym typeface="Raleway"/>
            </a:endParaRPr>
          </a:p>
          <a:p>
            <a:pPr indent="0" lvl="0" marL="0" rtl="0" algn="just">
              <a:spcBef>
                <a:spcPts val="0"/>
              </a:spcBef>
              <a:spcAft>
                <a:spcPts val="0"/>
              </a:spcAft>
              <a:buNone/>
            </a:pPr>
            <a:r>
              <a:t/>
            </a:r>
            <a:endParaRPr b="1" sz="2700">
              <a:latin typeface="Raleway"/>
              <a:ea typeface="Raleway"/>
              <a:cs typeface="Raleway"/>
              <a:sym typeface="Raleway"/>
            </a:endParaRPr>
          </a:p>
          <a:p>
            <a:pPr indent="-323850" lvl="0" marL="457200" rtl="0" algn="just">
              <a:spcBef>
                <a:spcPts val="0"/>
              </a:spcBef>
              <a:spcAft>
                <a:spcPts val="0"/>
              </a:spcAft>
              <a:buSzPts val="1500"/>
              <a:buChar char="●"/>
            </a:pPr>
            <a:r>
              <a:rPr lang="en" sz="1500"/>
              <a:t>IBM Cloud Watsonx AI Studio </a:t>
            </a:r>
            <a:endParaRPr sz="1500"/>
          </a:p>
          <a:p>
            <a:pPr indent="-323850" lvl="0" marL="457200" rtl="0" algn="just">
              <a:spcBef>
                <a:spcPts val="0"/>
              </a:spcBef>
              <a:spcAft>
                <a:spcPts val="0"/>
              </a:spcAft>
              <a:buSzPts val="1500"/>
              <a:buChar char="●"/>
            </a:pPr>
            <a:r>
              <a:rPr lang="en" sz="1500"/>
              <a:t>IBM Cloud Watsonx AI runtime </a:t>
            </a:r>
            <a:endParaRPr sz="1500"/>
          </a:p>
          <a:p>
            <a:pPr indent="-323850" lvl="0" marL="457200" rtl="0" algn="just">
              <a:spcBef>
                <a:spcPts val="0"/>
              </a:spcBef>
              <a:spcAft>
                <a:spcPts val="0"/>
              </a:spcAft>
              <a:buSzPts val="1500"/>
              <a:buChar char="●"/>
            </a:pPr>
            <a:r>
              <a:rPr lang="en" sz="1500"/>
              <a:t>IBM Cloud Agent Lab </a:t>
            </a:r>
            <a:endParaRPr sz="1500"/>
          </a:p>
          <a:p>
            <a:pPr indent="-323850" lvl="0" marL="457200" rtl="0" algn="just">
              <a:spcBef>
                <a:spcPts val="0"/>
              </a:spcBef>
              <a:spcAft>
                <a:spcPts val="0"/>
              </a:spcAft>
              <a:buSzPts val="1500"/>
              <a:buChar char="●"/>
            </a:pPr>
            <a:r>
              <a:rPr lang="en" sz="1500"/>
              <a:t>IBM Granite foundation model  </a:t>
            </a:r>
            <a:endParaRPr sz="1500"/>
          </a:p>
        </p:txBody>
      </p:sp>
      <p:pic>
        <p:nvPicPr>
          <p:cNvPr id="318" name="Google Shape;318;p35" title="Edunet-Foundation-logo.png"/>
          <p:cNvPicPr preferRelativeResize="0"/>
          <p:nvPr/>
        </p:nvPicPr>
        <p:blipFill>
          <a:blip r:embed="rId3">
            <a:alphaModFix/>
          </a:blip>
          <a:stretch>
            <a:fillRect/>
          </a:stretch>
        </p:blipFill>
        <p:spPr>
          <a:xfrm>
            <a:off x="7548922" y="4560352"/>
            <a:ext cx="1350625" cy="4392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6"/>
          <p:cNvSpPr txBox="1"/>
          <p:nvPr>
            <p:ph idx="4294967295" type="subTitle"/>
          </p:nvPr>
        </p:nvSpPr>
        <p:spPr>
          <a:xfrm>
            <a:off x="895625" y="0"/>
            <a:ext cx="7861800" cy="5143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700">
                <a:latin typeface="Raleway"/>
                <a:ea typeface="Raleway"/>
                <a:cs typeface="Raleway"/>
                <a:sym typeface="Raleway"/>
              </a:rPr>
              <a:t>Wow Factor</a:t>
            </a:r>
            <a:endParaRPr b="1" sz="2700">
              <a:latin typeface="Raleway"/>
              <a:ea typeface="Raleway"/>
              <a:cs typeface="Raleway"/>
              <a:sym typeface="Raleway"/>
            </a:endParaRPr>
          </a:p>
          <a:p>
            <a:pPr indent="0" lvl="0" marL="0" rtl="0" algn="l">
              <a:lnSpc>
                <a:spcPct val="115000"/>
              </a:lnSpc>
              <a:spcBef>
                <a:spcPts val="1200"/>
              </a:spcBef>
              <a:spcAft>
                <a:spcPts val="0"/>
              </a:spcAft>
              <a:buNone/>
            </a:pPr>
            <a:r>
              <a:rPr lang="en" sz="1450"/>
              <a:t>Transform your curriculum development with the Syllabus Optimizer AI, designed to dramatically reduce faculty workload, enhance syllabus quality, ensure alignment with learning outcomes, and foster innovation in course design.</a:t>
            </a:r>
            <a:endParaRPr sz="1450"/>
          </a:p>
          <a:p>
            <a:pPr indent="0" lvl="0" marL="0" rtl="0" algn="just">
              <a:lnSpc>
                <a:spcPct val="115000"/>
              </a:lnSpc>
              <a:spcBef>
                <a:spcPts val="1200"/>
              </a:spcBef>
              <a:spcAft>
                <a:spcPts val="0"/>
              </a:spcAft>
              <a:buNone/>
            </a:pPr>
            <a:r>
              <a:rPr lang="en" sz="1450"/>
              <a:t>Key features include:</a:t>
            </a:r>
            <a:endParaRPr sz="1450"/>
          </a:p>
          <a:p>
            <a:pPr indent="-320675" lvl="0" marL="457200" rtl="0" algn="l">
              <a:lnSpc>
                <a:spcPct val="115000"/>
              </a:lnSpc>
              <a:spcBef>
                <a:spcPts val="1200"/>
              </a:spcBef>
              <a:spcAft>
                <a:spcPts val="0"/>
              </a:spcAft>
              <a:buClr>
                <a:schemeClr val="dk1"/>
              </a:buClr>
              <a:buSzPts val="1450"/>
              <a:buFont typeface="Raleway Medium"/>
              <a:buChar char="●"/>
            </a:pPr>
            <a:r>
              <a:rPr lang="en" sz="1450"/>
              <a:t>AI-powered syllabus analysis: Identify areas for improvement and potential gaps.</a:t>
            </a:r>
            <a:endParaRPr sz="1450"/>
          </a:p>
          <a:p>
            <a:pPr indent="-320675" lvl="0" marL="457200" rtl="0" algn="l">
              <a:lnSpc>
                <a:spcPct val="115000"/>
              </a:lnSpc>
              <a:spcBef>
                <a:spcPts val="0"/>
              </a:spcBef>
              <a:spcAft>
                <a:spcPts val="0"/>
              </a:spcAft>
              <a:buClr>
                <a:schemeClr val="dk1"/>
              </a:buClr>
              <a:buSzPts val="1450"/>
              <a:buFont typeface="Raleway Medium"/>
              <a:buChar char="●"/>
            </a:pPr>
            <a:r>
              <a:rPr lang="en" sz="1450"/>
              <a:t>Automated content recommendations: Discover relevant topics, readings, and assessments.</a:t>
            </a:r>
            <a:endParaRPr sz="1450"/>
          </a:p>
          <a:p>
            <a:pPr indent="-320675" lvl="0" marL="457200" rtl="0" algn="l">
              <a:lnSpc>
                <a:spcPct val="115000"/>
              </a:lnSpc>
              <a:spcBef>
                <a:spcPts val="0"/>
              </a:spcBef>
              <a:spcAft>
                <a:spcPts val="0"/>
              </a:spcAft>
              <a:buClr>
                <a:schemeClr val="dk1"/>
              </a:buClr>
              <a:buSzPts val="1450"/>
              <a:buFont typeface="Raleway Medium"/>
              <a:buChar char="●"/>
            </a:pPr>
            <a:r>
              <a:rPr lang="en" sz="1450"/>
              <a:t>Learning outcome alignment: Ensure seamless integration of course content with objectives.</a:t>
            </a:r>
            <a:endParaRPr sz="1450"/>
          </a:p>
          <a:p>
            <a:pPr indent="-320675" lvl="0" marL="457200" rtl="0" algn="l">
              <a:lnSpc>
                <a:spcPct val="115000"/>
              </a:lnSpc>
              <a:spcBef>
                <a:spcPts val="0"/>
              </a:spcBef>
              <a:spcAft>
                <a:spcPts val="0"/>
              </a:spcAft>
              <a:buClr>
                <a:schemeClr val="dk1"/>
              </a:buClr>
              <a:buSzPts val="1450"/>
              <a:buFont typeface="Raleway Medium"/>
              <a:buChar char="●"/>
            </a:pPr>
            <a:r>
              <a:rPr lang="en" sz="1450"/>
              <a:t>Up-to-date trend integration: Incorporate the latest academic and industry advancements.</a:t>
            </a:r>
            <a:endParaRPr sz="1450"/>
          </a:p>
          <a:p>
            <a:pPr indent="-320675" lvl="0" marL="457200" rtl="0" algn="l">
              <a:lnSpc>
                <a:spcPct val="115000"/>
              </a:lnSpc>
              <a:spcBef>
                <a:spcPts val="0"/>
              </a:spcBef>
              <a:spcAft>
                <a:spcPts val="0"/>
              </a:spcAft>
              <a:buClr>
                <a:schemeClr val="dk1"/>
              </a:buClr>
              <a:buSzPts val="1450"/>
              <a:buFont typeface="Raleway Medium"/>
              <a:buChar char="●"/>
            </a:pPr>
            <a:r>
              <a:rPr lang="en" sz="1450"/>
              <a:t>Draft syllabus generation: Create comprehensive syllabi in minutes.</a:t>
            </a:r>
            <a:endParaRPr sz="1450"/>
          </a:p>
          <a:p>
            <a:pPr indent="-320675" lvl="0" marL="457200" rtl="0" algn="l">
              <a:lnSpc>
                <a:spcPct val="115000"/>
              </a:lnSpc>
              <a:spcBef>
                <a:spcPts val="0"/>
              </a:spcBef>
              <a:spcAft>
                <a:spcPts val="0"/>
              </a:spcAft>
              <a:buClr>
                <a:schemeClr val="dk1"/>
              </a:buClr>
              <a:buSzPts val="1450"/>
              <a:buFont typeface="Raleway Medium"/>
              <a:buChar char="●"/>
            </a:pPr>
            <a:r>
              <a:rPr lang="en" sz="1450"/>
              <a:t>Streamlined formatting and updates: Automate repetitive tasks for maximum efficiency.</a:t>
            </a:r>
            <a:endParaRPr sz="1450"/>
          </a:p>
          <a:p>
            <a:pPr indent="0" lvl="0" marL="0" rtl="0" algn="just">
              <a:spcBef>
                <a:spcPts val="1200"/>
              </a:spcBef>
              <a:spcAft>
                <a:spcPts val="0"/>
              </a:spcAft>
              <a:buNone/>
            </a:pPr>
            <a:r>
              <a:t/>
            </a:r>
            <a:endParaRPr sz="2700"/>
          </a:p>
        </p:txBody>
      </p:sp>
      <p:pic>
        <p:nvPicPr>
          <p:cNvPr id="324" name="Google Shape;324;p36" title="Edunet-Foundation-logo.png"/>
          <p:cNvPicPr preferRelativeResize="0"/>
          <p:nvPr/>
        </p:nvPicPr>
        <p:blipFill>
          <a:blip r:embed="rId3">
            <a:alphaModFix/>
          </a:blip>
          <a:stretch>
            <a:fillRect/>
          </a:stretch>
        </p:blipFill>
        <p:spPr>
          <a:xfrm>
            <a:off x="7977180" y="4705641"/>
            <a:ext cx="1078750" cy="350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txBox="1"/>
          <p:nvPr>
            <p:ph idx="4294967295" type="subTitle"/>
          </p:nvPr>
        </p:nvSpPr>
        <p:spPr>
          <a:xfrm>
            <a:off x="940100" y="254250"/>
            <a:ext cx="6937200" cy="4759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700">
                <a:latin typeface="Raleway"/>
                <a:ea typeface="Raleway"/>
                <a:cs typeface="Raleway"/>
                <a:sym typeface="Raleway"/>
              </a:rPr>
              <a:t>End User</a:t>
            </a:r>
            <a:endParaRPr b="1" sz="2700">
              <a:latin typeface="Raleway"/>
              <a:ea typeface="Raleway"/>
              <a:cs typeface="Raleway"/>
              <a:sym typeface="Raleway"/>
            </a:endParaRPr>
          </a:p>
          <a:p>
            <a:pPr indent="0" lvl="0" marL="0" rtl="0" algn="just">
              <a:spcBef>
                <a:spcPts val="0"/>
              </a:spcBef>
              <a:spcAft>
                <a:spcPts val="0"/>
              </a:spcAft>
              <a:buNone/>
            </a:pPr>
            <a:r>
              <a:t/>
            </a:r>
            <a:endParaRPr b="1" sz="2700">
              <a:latin typeface="Raleway"/>
              <a:ea typeface="Raleway"/>
              <a:cs typeface="Raleway"/>
              <a:sym typeface="Raleway"/>
            </a:endParaRPr>
          </a:p>
          <a:p>
            <a:pPr indent="-330200" lvl="0" marL="457200" rtl="0" algn="l">
              <a:lnSpc>
                <a:spcPct val="115000"/>
              </a:lnSpc>
              <a:spcBef>
                <a:spcPts val="1200"/>
              </a:spcBef>
              <a:spcAft>
                <a:spcPts val="0"/>
              </a:spcAft>
              <a:buClr>
                <a:schemeClr val="dk1"/>
              </a:buClr>
              <a:buSzPts val="1600"/>
              <a:buFont typeface="Arial"/>
              <a:buChar char="●"/>
            </a:pPr>
            <a:r>
              <a:rPr lang="en" sz="2000"/>
              <a:t>Faculty/Professors</a:t>
            </a:r>
            <a:endParaRPr sz="2000"/>
          </a:p>
          <a:p>
            <a:pPr indent="-330200" lvl="0" marL="457200" rtl="0" algn="l">
              <a:lnSpc>
                <a:spcPct val="115000"/>
              </a:lnSpc>
              <a:spcBef>
                <a:spcPts val="0"/>
              </a:spcBef>
              <a:spcAft>
                <a:spcPts val="0"/>
              </a:spcAft>
              <a:buClr>
                <a:schemeClr val="dk1"/>
              </a:buClr>
              <a:buSzPts val="1600"/>
              <a:buFont typeface="Arial"/>
              <a:buChar char="●"/>
            </a:pPr>
            <a:r>
              <a:rPr lang="en" sz="2000"/>
              <a:t>Instructional Designers</a:t>
            </a:r>
            <a:endParaRPr sz="2000"/>
          </a:p>
          <a:p>
            <a:pPr indent="-330200" lvl="0" marL="457200" rtl="0" algn="l">
              <a:lnSpc>
                <a:spcPct val="115000"/>
              </a:lnSpc>
              <a:spcBef>
                <a:spcPts val="0"/>
              </a:spcBef>
              <a:spcAft>
                <a:spcPts val="0"/>
              </a:spcAft>
              <a:buClr>
                <a:schemeClr val="dk1"/>
              </a:buClr>
              <a:buSzPts val="1600"/>
              <a:buFont typeface="Arial"/>
              <a:buChar char="●"/>
            </a:pPr>
            <a:r>
              <a:rPr lang="en" sz="2000"/>
              <a:t>Department Chairs/Heads</a:t>
            </a:r>
            <a:endParaRPr sz="2000"/>
          </a:p>
          <a:p>
            <a:pPr indent="-330200" lvl="0" marL="457200" rtl="0" algn="l">
              <a:lnSpc>
                <a:spcPct val="115000"/>
              </a:lnSpc>
              <a:spcBef>
                <a:spcPts val="0"/>
              </a:spcBef>
              <a:spcAft>
                <a:spcPts val="0"/>
              </a:spcAft>
              <a:buClr>
                <a:schemeClr val="dk1"/>
              </a:buClr>
              <a:buSzPts val="1600"/>
              <a:buFont typeface="Arial"/>
              <a:buChar char="●"/>
            </a:pPr>
            <a:r>
              <a:rPr lang="en" sz="2000"/>
              <a:t>Curriculum Committees</a:t>
            </a:r>
            <a:endParaRPr sz="2000"/>
          </a:p>
          <a:p>
            <a:pPr indent="-330200" lvl="0" marL="457200" rtl="0" algn="l">
              <a:lnSpc>
                <a:spcPct val="115000"/>
              </a:lnSpc>
              <a:spcBef>
                <a:spcPts val="0"/>
              </a:spcBef>
              <a:spcAft>
                <a:spcPts val="0"/>
              </a:spcAft>
              <a:buClr>
                <a:schemeClr val="dk1"/>
              </a:buClr>
              <a:buSzPts val="1600"/>
              <a:buFont typeface="Arial"/>
              <a:buChar char="●"/>
            </a:pPr>
            <a:r>
              <a:rPr lang="en" sz="2000"/>
              <a:t>Accreditation Teams</a:t>
            </a:r>
            <a:endParaRPr sz="2000"/>
          </a:p>
          <a:p>
            <a:pPr indent="-330200" lvl="0" marL="457200" rtl="0" algn="l">
              <a:lnSpc>
                <a:spcPct val="115000"/>
              </a:lnSpc>
              <a:spcBef>
                <a:spcPts val="0"/>
              </a:spcBef>
              <a:spcAft>
                <a:spcPts val="0"/>
              </a:spcAft>
              <a:buClr>
                <a:schemeClr val="dk1"/>
              </a:buClr>
              <a:buSzPts val="1600"/>
              <a:buFont typeface="Arial"/>
              <a:buChar char="●"/>
            </a:pPr>
            <a:r>
              <a:rPr lang="en" sz="2000"/>
              <a:t>New Faculty Members</a:t>
            </a:r>
            <a:endParaRPr sz="2000"/>
          </a:p>
          <a:p>
            <a:pPr indent="-330200" lvl="0" marL="457200" rtl="0" algn="l">
              <a:lnSpc>
                <a:spcPct val="115000"/>
              </a:lnSpc>
              <a:spcBef>
                <a:spcPts val="0"/>
              </a:spcBef>
              <a:spcAft>
                <a:spcPts val="0"/>
              </a:spcAft>
              <a:buClr>
                <a:schemeClr val="dk1"/>
              </a:buClr>
              <a:buSzPts val="1600"/>
              <a:buFont typeface="Arial"/>
              <a:buChar char="●"/>
            </a:pPr>
            <a:r>
              <a:rPr lang="en" sz="2000"/>
              <a:t>Teaching Assistants (TAs)</a:t>
            </a:r>
            <a:endParaRPr sz="2000"/>
          </a:p>
        </p:txBody>
      </p:sp>
      <p:pic>
        <p:nvPicPr>
          <p:cNvPr id="330" name="Google Shape;330;p37" title="Edunet-Foundation-logo.png"/>
          <p:cNvPicPr preferRelativeResize="0"/>
          <p:nvPr/>
        </p:nvPicPr>
        <p:blipFill>
          <a:blip r:embed="rId3">
            <a:alphaModFix/>
          </a:blip>
          <a:stretch>
            <a:fillRect/>
          </a:stretch>
        </p:blipFill>
        <p:spPr>
          <a:xfrm>
            <a:off x="7548922" y="4560352"/>
            <a:ext cx="1350625" cy="4392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8"/>
          <p:cNvSpPr txBox="1"/>
          <p:nvPr/>
        </p:nvSpPr>
        <p:spPr>
          <a:xfrm>
            <a:off x="5204000" y="2113713"/>
            <a:ext cx="3611100" cy="88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4700">
                <a:solidFill>
                  <a:schemeClr val="dk1"/>
                </a:solidFill>
                <a:latin typeface="Raleway"/>
                <a:ea typeface="Raleway"/>
                <a:cs typeface="Raleway"/>
                <a:sym typeface="Raleway"/>
              </a:rPr>
              <a:t>Result</a:t>
            </a:r>
            <a:endParaRPr b="1" sz="4700">
              <a:solidFill>
                <a:schemeClr val="dk1"/>
              </a:solidFill>
              <a:latin typeface="Raleway"/>
              <a:ea typeface="Raleway"/>
              <a:cs typeface="Raleway"/>
              <a:sym typeface="Raleway"/>
            </a:endParaRPr>
          </a:p>
        </p:txBody>
      </p:sp>
      <p:pic>
        <p:nvPicPr>
          <p:cNvPr id="336" name="Google Shape;336;p38"/>
          <p:cNvPicPr preferRelativeResize="0"/>
          <p:nvPr/>
        </p:nvPicPr>
        <p:blipFill>
          <a:blip r:embed="rId3">
            <a:alphaModFix/>
          </a:blip>
          <a:stretch>
            <a:fillRect/>
          </a:stretch>
        </p:blipFill>
        <p:spPr>
          <a:xfrm>
            <a:off x="892801" y="239687"/>
            <a:ext cx="5714201" cy="4664124"/>
          </a:xfrm>
          <a:prstGeom prst="rect">
            <a:avLst/>
          </a:prstGeom>
          <a:noFill/>
          <a:ln>
            <a:noFill/>
          </a:ln>
          <a:effectLst>
            <a:outerShdw blurRad="57150" rotWithShape="0" algn="bl" dir="5400000" dist="19050">
              <a:srgbClr val="000000">
                <a:alpha val="50000"/>
              </a:srgbClr>
            </a:outerShdw>
          </a:effectLst>
        </p:spPr>
      </p:pic>
      <p:pic>
        <p:nvPicPr>
          <p:cNvPr id="337" name="Google Shape;337;p38" title="Edunet-Foundation-logo.png"/>
          <p:cNvPicPr preferRelativeResize="0"/>
          <p:nvPr/>
        </p:nvPicPr>
        <p:blipFill>
          <a:blip r:embed="rId4">
            <a:alphaModFix/>
          </a:blip>
          <a:stretch>
            <a:fillRect/>
          </a:stretch>
        </p:blipFill>
        <p:spPr>
          <a:xfrm>
            <a:off x="7693072" y="4631427"/>
            <a:ext cx="1350625" cy="439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9"/>
          <p:cNvSpPr txBox="1"/>
          <p:nvPr/>
        </p:nvSpPr>
        <p:spPr>
          <a:xfrm>
            <a:off x="5204000" y="2113713"/>
            <a:ext cx="3611100" cy="881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4700">
                <a:solidFill>
                  <a:schemeClr val="dk1"/>
                </a:solidFill>
                <a:latin typeface="Raleway"/>
                <a:ea typeface="Raleway"/>
                <a:cs typeface="Raleway"/>
                <a:sym typeface="Raleway"/>
              </a:rPr>
              <a:t>Result</a:t>
            </a:r>
            <a:endParaRPr b="1" sz="4700">
              <a:solidFill>
                <a:schemeClr val="dk1"/>
              </a:solidFill>
              <a:latin typeface="Raleway"/>
              <a:ea typeface="Raleway"/>
              <a:cs typeface="Raleway"/>
              <a:sym typeface="Raleway"/>
            </a:endParaRPr>
          </a:p>
        </p:txBody>
      </p:sp>
      <p:pic>
        <p:nvPicPr>
          <p:cNvPr id="343" name="Google Shape;343;p39" title="Edunet-Foundation-logo.png"/>
          <p:cNvPicPr preferRelativeResize="0"/>
          <p:nvPr/>
        </p:nvPicPr>
        <p:blipFill>
          <a:blip r:embed="rId3">
            <a:alphaModFix/>
          </a:blip>
          <a:stretch>
            <a:fillRect/>
          </a:stretch>
        </p:blipFill>
        <p:spPr>
          <a:xfrm>
            <a:off x="7693072" y="4631427"/>
            <a:ext cx="1350625" cy="439249"/>
          </a:xfrm>
          <a:prstGeom prst="rect">
            <a:avLst/>
          </a:prstGeom>
          <a:noFill/>
          <a:ln>
            <a:noFill/>
          </a:ln>
        </p:spPr>
      </p:pic>
      <p:pic>
        <p:nvPicPr>
          <p:cNvPr id="344" name="Google Shape;344;p39"/>
          <p:cNvPicPr preferRelativeResize="0"/>
          <p:nvPr/>
        </p:nvPicPr>
        <p:blipFill>
          <a:blip r:embed="rId4">
            <a:alphaModFix/>
          </a:blip>
          <a:stretch>
            <a:fillRect/>
          </a:stretch>
        </p:blipFill>
        <p:spPr>
          <a:xfrm>
            <a:off x="850000" y="138975"/>
            <a:ext cx="5830900" cy="48650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0"/>
          <p:cNvSpPr txBox="1"/>
          <p:nvPr>
            <p:ph type="title"/>
          </p:nvPr>
        </p:nvSpPr>
        <p:spPr>
          <a:xfrm>
            <a:off x="679754" y="32914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 </a:t>
            </a:r>
            <a:r>
              <a:rPr lang="en">
                <a:latin typeface="Raleway SemiBold"/>
                <a:ea typeface="Raleway SemiBold"/>
                <a:cs typeface="Raleway SemiBold"/>
                <a:sym typeface="Raleway SemiBold"/>
              </a:rPr>
              <a:t>Deployed Agent </a:t>
            </a:r>
            <a:endParaRPr>
              <a:latin typeface="Raleway SemiBold"/>
              <a:ea typeface="Raleway SemiBold"/>
              <a:cs typeface="Raleway SemiBold"/>
              <a:sym typeface="Raleway SemiBold"/>
            </a:endParaRPr>
          </a:p>
        </p:txBody>
      </p:sp>
      <p:pic>
        <p:nvPicPr>
          <p:cNvPr id="350" name="Google Shape;350;p40"/>
          <p:cNvPicPr preferRelativeResize="0"/>
          <p:nvPr/>
        </p:nvPicPr>
        <p:blipFill>
          <a:blip r:embed="rId3">
            <a:alphaModFix/>
          </a:blip>
          <a:stretch>
            <a:fillRect/>
          </a:stretch>
        </p:blipFill>
        <p:spPr>
          <a:xfrm>
            <a:off x="753950" y="1015425"/>
            <a:ext cx="6217725" cy="3495775"/>
          </a:xfrm>
          <a:prstGeom prst="rect">
            <a:avLst/>
          </a:prstGeom>
          <a:noFill/>
          <a:ln>
            <a:noFill/>
          </a:ln>
          <a:effectLst>
            <a:outerShdw blurRad="57150" rotWithShape="0" algn="bl" dir="5400000" dist="19050">
              <a:srgbClr val="000000">
                <a:alpha val="50000"/>
              </a:srgbClr>
            </a:outerShdw>
          </a:effectLst>
        </p:spPr>
      </p:pic>
      <p:pic>
        <p:nvPicPr>
          <p:cNvPr id="351" name="Google Shape;351;p40" title="Edunet-Foundation-logo.png"/>
          <p:cNvPicPr preferRelativeResize="0"/>
          <p:nvPr/>
        </p:nvPicPr>
        <p:blipFill>
          <a:blip r:embed="rId4">
            <a:alphaModFix/>
          </a:blip>
          <a:stretch>
            <a:fillRect/>
          </a:stretch>
        </p:blipFill>
        <p:spPr>
          <a:xfrm>
            <a:off x="7693072" y="4098027"/>
            <a:ext cx="1350625" cy="439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uccession Planning Project Proposal by Slidesgo">
  <a:themeElements>
    <a:clrScheme name="Simple Light">
      <a:dk1>
        <a:srgbClr val="0E1D35"/>
      </a:dk1>
      <a:lt1>
        <a:srgbClr val="FAFAFA"/>
      </a:lt1>
      <a:dk2>
        <a:srgbClr val="EFEFEF"/>
      </a:dk2>
      <a:lt2>
        <a:srgbClr val="7C8594"/>
      </a:lt2>
      <a:accent1>
        <a:srgbClr val="2B3B5D"/>
      </a:accent1>
      <a:accent2>
        <a:srgbClr val="15253F"/>
      </a:accent2>
      <a:accent3>
        <a:srgbClr val="FFFFFF"/>
      </a:accent3>
      <a:accent4>
        <a:srgbClr val="FFFFFF"/>
      </a:accent4>
      <a:accent5>
        <a:srgbClr val="FFFFFF"/>
      </a:accent5>
      <a:accent6>
        <a:srgbClr val="FFFFFF"/>
      </a:accent6>
      <a:hlink>
        <a:srgbClr val="0E1D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