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4" r:id="rId3"/>
    <p:sldId id="26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>
        <p:scale>
          <a:sx n="89" d="100"/>
          <a:sy n="89" d="100"/>
        </p:scale>
        <p:origin x="7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90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9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4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643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27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99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16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85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68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15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55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27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99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67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18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53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14F03B9-3D89-4B4F-B1EB-C07A373503B1}" type="datetimeFigureOut">
              <a:rPr lang="en-IN" smtClean="0"/>
              <a:t>29-05-2025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921EDAA-24AE-401F-81A3-B78A3FBF299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490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0FF9-2F52-238E-C172-2F0C620F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68769"/>
            <a:ext cx="9905998" cy="1905000"/>
          </a:xfrm>
        </p:spPr>
        <p:txBody>
          <a:bodyPr/>
          <a:lstStyle/>
          <a:p>
            <a:pPr algn="ctr"/>
            <a:r>
              <a:rPr lang="en-IN" dirty="0"/>
              <a:t>UV IN PYTHON</a:t>
            </a:r>
          </a:p>
        </p:txBody>
      </p:sp>
    </p:spTree>
    <p:extLst>
      <p:ext uri="{BB962C8B-B14F-4D97-AF65-F5344CB8AC3E}">
        <p14:creationId xmlns:p14="http://schemas.microsoft.com/office/powerpoint/2010/main" val="426710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C51AE-589C-9552-6D58-BDD92ED2E031}"/>
              </a:ext>
            </a:extLst>
          </p:cNvPr>
          <p:cNvSpPr txBox="1"/>
          <p:nvPr/>
        </p:nvSpPr>
        <p:spPr>
          <a:xfrm>
            <a:off x="0" y="188684"/>
            <a:ext cx="510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is UV in python?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7A14B-940A-E2F4-B404-8B3CB9B57F19}"/>
              </a:ext>
            </a:extLst>
          </p:cNvPr>
          <p:cNvSpPr txBox="1"/>
          <p:nvPr/>
        </p:nvSpPr>
        <p:spPr>
          <a:xfrm>
            <a:off x="0" y="636996"/>
            <a:ext cx="9575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F0FF"/>
                </a:solidFill>
                <a:effectLst/>
                <a:latin typeface="Google Sans"/>
              </a:rPr>
              <a:t>"uv" refers to a high-performance, modern package manager and installer, written in Rust. It's designed as a drop-in replacement for traditional tools like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EF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F0FF"/>
                </a:solidFill>
                <a:effectLst/>
                <a:latin typeface="Google Sans"/>
              </a:rPr>
              <a:t> and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EF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pip-tools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EEF0FF"/>
                </a:solidFill>
                <a:effectLst/>
                <a:latin typeface="Google Sans"/>
              </a:rPr>
              <a:t>, offering significant speed improvements and a more intuitive user experience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33280-E5B0-8566-128E-ACC210DF3322}"/>
              </a:ext>
            </a:extLst>
          </p:cNvPr>
          <p:cNvSpPr txBox="1"/>
          <p:nvPr/>
        </p:nvSpPr>
        <p:spPr>
          <a:xfrm>
            <a:off x="71919" y="1746606"/>
            <a:ext cx="381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features and benefits of uv: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E21AF-80A8-0A0C-B5B2-CD82FF26D84F}"/>
              </a:ext>
            </a:extLst>
          </p:cNvPr>
          <p:cNvSpPr txBox="1"/>
          <p:nvPr/>
        </p:nvSpPr>
        <p:spPr>
          <a:xfrm>
            <a:off x="0" y="2302218"/>
            <a:ext cx="127635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Speed:</a:t>
            </a:r>
          </a:p>
          <a:p>
            <a:r>
              <a:rPr lang="en-US" sz="1200" dirty="0"/>
              <a:t>uv is significantly faster than pip and other package managers, with some sources reporting it to be 10-100 times faster. </a:t>
            </a:r>
          </a:p>
          <a:p>
            <a:endParaRPr lang="en-US" sz="1200" dirty="0"/>
          </a:p>
          <a:p>
            <a:r>
              <a:rPr lang="en-US" sz="1200" dirty="0"/>
              <a:t>Rust-based:</a:t>
            </a:r>
          </a:p>
          <a:p>
            <a:r>
              <a:rPr lang="en-US" sz="1200" dirty="0"/>
              <a:t>Written in Rust, uv benefits from Rust's performance and safety features. </a:t>
            </a:r>
          </a:p>
          <a:p>
            <a:endParaRPr lang="en-US" sz="1200" dirty="0"/>
          </a:p>
          <a:p>
            <a:r>
              <a:rPr lang="en-US" sz="1200" dirty="0"/>
              <a:t>Drop-in replacement:</a:t>
            </a:r>
          </a:p>
          <a:p>
            <a:r>
              <a:rPr lang="en-US" sz="1200" dirty="0"/>
              <a:t>uv is designed to work seamlessly with existing workflows, allowing users to easily switch from traditional tools without major changes. </a:t>
            </a:r>
          </a:p>
          <a:p>
            <a:r>
              <a:rPr lang="en-US" sz="1200" dirty="0"/>
              <a:t>Comprehensive features:</a:t>
            </a:r>
          </a:p>
          <a:p>
            <a:r>
              <a:rPr lang="en-US" sz="1200" dirty="0"/>
              <a:t>uv supports various features, including editable installs, Git and URL dependencies, constraint files, custom indexes, and more. </a:t>
            </a:r>
          </a:p>
          <a:p>
            <a:endParaRPr lang="en-US" sz="1200" dirty="0"/>
          </a:p>
          <a:p>
            <a:r>
              <a:rPr lang="en-US" sz="1200" dirty="0"/>
              <a:t>Virtual environment management:</a:t>
            </a:r>
          </a:p>
          <a:p>
            <a:r>
              <a:rPr lang="en-US" sz="1200" dirty="0"/>
              <a:t>uv provides tools for creating and managing virtual environments, ensuring isolated and consistent project environments. </a:t>
            </a:r>
          </a:p>
          <a:p>
            <a:endParaRPr lang="en-US" sz="1200" dirty="0"/>
          </a:p>
          <a:p>
            <a:r>
              <a:rPr lang="en-US" sz="1200" dirty="0"/>
              <a:t>Project management:</a:t>
            </a:r>
          </a:p>
          <a:p>
            <a:r>
              <a:rPr lang="en-US" sz="1200" dirty="0"/>
              <a:t>Beyond package management, uv also offers features for project initialization, dependency resolution, and version management. </a:t>
            </a:r>
          </a:p>
          <a:p>
            <a:r>
              <a:rPr lang="en-US" sz="1200" dirty="0"/>
              <a:t>Cross-platform:</a:t>
            </a:r>
          </a:p>
          <a:p>
            <a:r>
              <a:rPr lang="en-US" sz="1200" dirty="0"/>
              <a:t>uv is cross-platform, supporting Linux, Windows, and macOS. </a:t>
            </a:r>
          </a:p>
          <a:p>
            <a:endParaRPr lang="en-US" sz="1200" dirty="0"/>
          </a:p>
          <a:p>
            <a:r>
              <a:rPr lang="en-US" sz="1200" dirty="0"/>
              <a:t>Disk space efficiency:</a:t>
            </a:r>
          </a:p>
          <a:p>
            <a:r>
              <a:rPr lang="en-US" sz="1200" dirty="0"/>
              <a:t>uv uses a global cache for dependency deduplication, reducing disk space usage. </a:t>
            </a:r>
          </a:p>
          <a:p>
            <a:r>
              <a:rPr lang="en-US" sz="1200" dirty="0"/>
              <a:t>In essence, uv aims to provide a more streamlined, efficient, and reliable package management experience for Python developers</a:t>
            </a:r>
            <a:r>
              <a:rPr lang="en-US" sz="1400" dirty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0267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8B76F0-6AFC-FCB7-2558-149D582B1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679706"/>
              </p:ext>
            </p:extLst>
          </p:nvPr>
        </p:nvGraphicFramePr>
        <p:xfrm>
          <a:off x="3" y="926757"/>
          <a:ext cx="12191997" cy="5931243"/>
        </p:xfrm>
        <a:graphic>
          <a:graphicData uri="http://schemas.openxmlformats.org/drawingml/2006/table">
            <a:tbl>
              <a:tblPr/>
              <a:tblGrid>
                <a:gridCol w="4063999">
                  <a:extLst>
                    <a:ext uri="{9D8B030D-6E8A-4147-A177-3AD203B41FA5}">
                      <a16:colId xmlns:a16="http://schemas.microsoft.com/office/drawing/2014/main" val="2102396119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2556547906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4243815621"/>
                    </a:ext>
                  </a:extLst>
                </a:gridCol>
              </a:tblGrid>
              <a:tr h="363219">
                <a:tc>
                  <a:txBody>
                    <a:bodyPr/>
                    <a:lstStyle/>
                    <a:p>
                      <a:pPr algn="l"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Feature</a:t>
                      </a:r>
                    </a:p>
                  </a:txBody>
                  <a:tcPr marL="19559" marR="20374" marT="9780" marB="244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pip</a:t>
                      </a:r>
                    </a:p>
                  </a:txBody>
                  <a:tcPr marL="20374" marR="20374" marT="9780" marB="244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uv</a:t>
                      </a:r>
                    </a:p>
                  </a:txBody>
                  <a:tcPr marL="20374" marR="19559" marT="9780" marB="244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92395"/>
                  </a:ext>
                </a:extLst>
              </a:tr>
              <a:tr h="386928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Implementation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Python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Rust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129552"/>
                  </a:ext>
                </a:extLst>
              </a:tr>
              <a:tr h="386928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Performance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Slower, especially with large projects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Significantly faster, 10-100x in some cases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32644"/>
                  </a:ext>
                </a:extLst>
              </a:tr>
              <a:tr h="481439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Dependencies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Relies on external tools and libraries (e.g., setuptools, wheel)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Minimal dependencies, mostly a single binary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178367"/>
                  </a:ext>
                </a:extLst>
              </a:tr>
              <a:tr h="386928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Download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Processes downloads sequentially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Downloads packages in parallel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878644"/>
                  </a:ext>
                </a:extLst>
              </a:tr>
              <a:tr h="547298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Caching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Less advanced caching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More advanced caching, avoiding redundant downloads and resolving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550939"/>
                  </a:ext>
                </a:extLst>
              </a:tr>
              <a:tr h="450617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Error Handling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da-DK" sz="1400">
                          <a:effectLst/>
                        </a:rPr>
                        <a:t>Can have verbose error messages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Provides clearer and more informative error messages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05148"/>
                  </a:ext>
                </a:extLst>
              </a:tr>
              <a:tr h="450617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Dependency Resolution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Can be slower and less effective with complex dependencies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Implements a more efficient and reliable dependency resolver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15834"/>
                  </a:ext>
                </a:extLst>
              </a:tr>
              <a:tr h="450617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Environment Management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Often requires external tools like virtualenv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Can manage virtual environments as part of its core functionality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94708"/>
                  </a:ext>
                </a:extLst>
              </a:tr>
              <a:tr h="450617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Configuration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Uses separate requirements.txt and potentially other config files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Employs pyproject.toml as the primary configuration file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70304"/>
                  </a:ext>
                </a:extLst>
              </a:tr>
              <a:tr h="547298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Reproducibility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Basic requirements.txt doesn't guarantee consistent environments across systems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Lockfile approach ensures consistent environments across different systems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507143"/>
                  </a:ext>
                </a:extLst>
              </a:tr>
              <a:tr h="481439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Functionality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Primarily a package installer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A broader project manager that can handle more than just installation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56321"/>
                  </a:ext>
                </a:extLst>
              </a:tr>
              <a:tr h="547298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IN" sz="1400" dirty="0">
                          <a:effectLst/>
                        </a:rPr>
                        <a:t>Pre-release handling</a:t>
                      </a:r>
                    </a:p>
                  </a:txBody>
                  <a:tcPr marL="19559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May have inconsistencies in handling pre-release identifiers in transitive dependencies</a:t>
                      </a:r>
                    </a:p>
                  </a:txBody>
                  <a:tcPr marL="20374" marR="20374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en-US" sz="1400" dirty="0">
                          <a:effectLst/>
                        </a:rPr>
                        <a:t>Intentionally limited and requires user opt-in for pre-release support</a:t>
                      </a:r>
                    </a:p>
                  </a:txBody>
                  <a:tcPr marL="20374" marR="19559" marT="24449" marB="24449">
                    <a:lnL>
                      <a:noFill/>
                    </a:lnL>
                    <a:lnR>
                      <a:noFill/>
                    </a:lnR>
                    <a:lnT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68" cap="flat" cmpd="sng" algn="ctr">
                      <a:solidFill>
                        <a:srgbClr val="424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0585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3BE90C-5BC6-81B0-C546-5F5D9FB83A4A}"/>
              </a:ext>
            </a:extLst>
          </p:cNvPr>
          <p:cNvSpPr txBox="1"/>
          <p:nvPr/>
        </p:nvSpPr>
        <p:spPr>
          <a:xfrm>
            <a:off x="4077148" y="290456"/>
            <a:ext cx="476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Difference between pip and uv</a:t>
            </a:r>
          </a:p>
        </p:txBody>
      </p:sp>
    </p:spTree>
    <p:extLst>
      <p:ext uri="{BB962C8B-B14F-4D97-AF65-F5344CB8AC3E}">
        <p14:creationId xmlns:p14="http://schemas.microsoft.com/office/powerpoint/2010/main" val="337923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05EF1-7FF5-9A75-532F-62808076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9" y="1190312"/>
            <a:ext cx="918338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D0B35-6C43-FF61-5832-780F08FE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99" y="571101"/>
            <a:ext cx="8611802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E83A4-E2EA-8FB1-41BC-74C2BB8F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5" y="356759"/>
            <a:ext cx="8773749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9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80D61D-D207-B4F8-A18D-69A56D72D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87" y="0"/>
            <a:ext cx="5402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B3D1B-F8FC-AF92-3496-31A7603D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97" y="0"/>
            <a:ext cx="4383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7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A1B0A-5CD5-4A9C-75B2-CAF098243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1623760"/>
            <a:ext cx="787827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83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</TotalTime>
  <Words>442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Google Sans</vt:lpstr>
      <vt:lpstr>Mesh</vt:lpstr>
      <vt:lpstr>UV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ARNAV Mathur</dc:creator>
  <cp:lastModifiedBy>ARNAV Mathur</cp:lastModifiedBy>
  <cp:revision>1</cp:revision>
  <dcterms:created xsi:type="dcterms:W3CDTF">2025-05-29T04:13:24Z</dcterms:created>
  <dcterms:modified xsi:type="dcterms:W3CDTF">2025-05-29T04:32:35Z</dcterms:modified>
</cp:coreProperties>
</file>