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1.jpeg" ContentType="image/jpeg"/>
  <Override PartName="/ppt/media/image13.png" ContentType="image/png"/>
  <Override PartName="/ppt/media/image8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6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8280400" cy="112680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9CAD16-D01D-4618-BB22-E4C0547B09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14000" y="605016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1A38BF-168E-41BB-8085-BC952E0A54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23252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B26555-FB4B-40F4-9ACC-A690A2D4923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93328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45292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1400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93328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545292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530C4E-97EA-4FCB-B75B-2ABDB5F019C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2D63F7-CDC5-4397-B5A6-4DDF387E42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151D15-CCC1-46FD-B53C-2D08DAFF78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265101-09B4-4942-B522-28541AD807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2644D2-766B-4E69-978F-FCB6B70FEF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14000" y="449280"/>
            <a:ext cx="7451640" cy="872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C1E799-3E57-4906-8DF2-7DC0E97224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6E0F99-C14D-4615-9120-DF7CF161F9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23252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703A99-A273-4DE5-AC53-172A790B6F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9569C8-C897-4C30-BCBB-C6B56E8EC3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2742840" y="10443960"/>
            <a:ext cx="2790360" cy="595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5848200" y="10443960"/>
            <a:ext cx="1858680" cy="595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09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3D2D07A-891B-4466-8580-D20474186167}" type="slidenum">
              <a:rPr b="0" lang="en-AU" sz="109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AU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69160" y="10443960"/>
            <a:ext cx="1858680" cy="595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7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84;p1" descr=""/>
          <p:cNvPicPr/>
          <p:nvPr/>
        </p:nvPicPr>
        <p:blipFill>
          <a:blip r:embed="rId1"/>
          <a:stretch/>
        </p:blipFill>
        <p:spPr>
          <a:xfrm rot="5400000">
            <a:off x="-1035000" y="2157120"/>
            <a:ext cx="10508760" cy="7114320"/>
          </a:xfrm>
          <a:prstGeom prst="rect">
            <a:avLst/>
          </a:prstGeom>
          <a:ln w="0">
            <a:noFill/>
          </a:ln>
        </p:spPr>
      </p:pic>
      <p:pic>
        <p:nvPicPr>
          <p:cNvPr id="42" name="Google Shape;85;p1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699600" cy="9797040"/>
          </a:xfrm>
          <a:prstGeom prst="rect">
            <a:avLst/>
          </a:prstGeom>
          <a:ln w="0">
            <a:noFill/>
          </a:ln>
        </p:spPr>
      </p:pic>
      <p:pic>
        <p:nvPicPr>
          <p:cNvPr id="43" name="Google Shape;86;p1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4080" y="1473480"/>
            <a:ext cx="11296080" cy="8276040"/>
          </a:xfrm>
          <a:prstGeom prst="rect">
            <a:avLst/>
          </a:prstGeom>
          <a:ln w="0">
            <a:noFill/>
          </a:ln>
        </p:spPr>
      </p:pic>
      <p:pic>
        <p:nvPicPr>
          <p:cNvPr id="44" name="Google Shape;87;p1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0000" cy="1256040"/>
          </a:xfrm>
          <a:prstGeom prst="rect">
            <a:avLst/>
          </a:prstGeom>
          <a:ln w="0">
            <a:noFill/>
          </a:ln>
        </p:spPr>
      </p:pic>
      <p:sp>
        <p:nvSpPr>
          <p:cNvPr id="45" name="Google Shape;88;p1"/>
          <p:cNvSpPr/>
          <p:nvPr/>
        </p:nvSpPr>
        <p:spPr>
          <a:xfrm>
            <a:off x="712800" y="3028320"/>
            <a:ext cx="6722280" cy="10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Return To Service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Google Shape;89;p1"/>
          <p:cNvSpPr/>
          <p:nvPr/>
        </p:nvSpPr>
        <p:spPr>
          <a:xfrm>
            <a:off x="1390680" y="4144320"/>
            <a:ext cx="5368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REC Rick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Google Shape;90;p1"/>
          <p:cNvSpPr/>
          <p:nvPr/>
        </p:nvSpPr>
        <p:spPr>
          <a:xfrm>
            <a:off x="2985840" y="8685000"/>
            <a:ext cx="428148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Jazz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Officer Commanding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Google Shape;91;p1"/>
          <p:cNvSpPr/>
          <p:nvPr/>
        </p:nvSpPr>
        <p:spPr>
          <a:xfrm>
            <a:off x="3721320" y="8197200"/>
            <a:ext cx="29376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MAJJazz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9" name="Google Shape;92;p1"/>
          <p:cNvCxnSpPr/>
          <p:nvPr/>
        </p:nvCxnSpPr>
        <p:spPr>
          <a:xfrm flipH="1">
            <a:off x="3720960" y="8684280"/>
            <a:ext cx="2818440" cy="43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50" name="Google Shape;93;p1"/>
          <p:cNvSpPr/>
          <p:nvPr/>
        </p:nvSpPr>
        <p:spPr>
          <a:xfrm>
            <a:off x="889200" y="57528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Jazz,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Officer Commanding, Australian Special Operations Taskforce, hereby grant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Google Shape;94;p1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 Rick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Google Shape;95;p1"/>
          <p:cNvSpPr/>
          <p:nvPr/>
        </p:nvSpPr>
        <p:spPr>
          <a:xfrm>
            <a:off x="886320" y="7030440"/>
            <a:ext cx="6495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entry back into the unit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30th Aug 2023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Google Shape;96;p1"/>
          <p:cNvSpPr/>
          <p:nvPr/>
        </p:nvSpPr>
        <p:spPr>
          <a:xfrm>
            <a:off x="817920" y="4791600"/>
            <a:ext cx="649548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 Rick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shown the desire, traits, attitude and eagerness that is required for the unit and has been deemed suitable in all areas required for reenlistment.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Google Shape;97;p1" descr=""/>
          <p:cNvPicPr/>
          <p:nvPr/>
        </p:nvPicPr>
        <p:blipFill>
          <a:blip r:embed="rId5"/>
          <a:stretch/>
        </p:blipFill>
        <p:spPr>
          <a:xfrm>
            <a:off x="2922480" y="1274040"/>
            <a:ext cx="2283480" cy="160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02;p 8" descr=""/>
          <p:cNvPicPr/>
          <p:nvPr/>
        </p:nvPicPr>
        <p:blipFill>
          <a:blip r:embed="rId1"/>
          <a:stretch/>
        </p:blipFill>
        <p:spPr>
          <a:xfrm rot="5400000">
            <a:off x="-1113480" y="2058480"/>
            <a:ext cx="10508760" cy="7114320"/>
          </a:xfrm>
          <a:prstGeom prst="rect">
            <a:avLst/>
          </a:prstGeom>
          <a:ln w="0">
            <a:noFill/>
          </a:ln>
        </p:spPr>
      </p:pic>
      <p:pic>
        <p:nvPicPr>
          <p:cNvPr id="172" name="Google Shape;103;p 8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0680" cy="9800280"/>
          </a:xfrm>
          <a:prstGeom prst="rect">
            <a:avLst/>
          </a:prstGeom>
          <a:ln w="0">
            <a:noFill/>
          </a:ln>
        </p:spPr>
      </p:pic>
      <p:pic>
        <p:nvPicPr>
          <p:cNvPr id="173" name="Google Shape;104;p 8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1560" y="1473480"/>
            <a:ext cx="11296080" cy="8276040"/>
          </a:xfrm>
          <a:prstGeom prst="rect">
            <a:avLst/>
          </a:prstGeom>
          <a:ln w="0">
            <a:noFill/>
          </a:ln>
        </p:spPr>
      </p:pic>
      <p:pic>
        <p:nvPicPr>
          <p:cNvPr id="174" name="Google Shape;105;p 8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000" cy="1256040"/>
          </a:xfrm>
          <a:prstGeom prst="rect">
            <a:avLst/>
          </a:prstGeom>
          <a:ln w="0">
            <a:noFill/>
          </a:ln>
        </p:spPr>
      </p:pic>
      <p:sp>
        <p:nvSpPr>
          <p:cNvPr id="175" name="Google Shape;106;p 8"/>
          <p:cNvSpPr/>
          <p:nvPr/>
        </p:nvSpPr>
        <p:spPr>
          <a:xfrm>
            <a:off x="705600" y="3553200"/>
            <a:ext cx="6723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Google Shape;107;p 8"/>
          <p:cNvSpPr/>
          <p:nvPr/>
        </p:nvSpPr>
        <p:spPr>
          <a:xfrm>
            <a:off x="1454400" y="4124520"/>
            <a:ext cx="5368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REC Rick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Google Shape;108;p 8"/>
          <p:cNvSpPr/>
          <p:nvPr/>
        </p:nvSpPr>
        <p:spPr>
          <a:xfrm>
            <a:off x="2985840" y="8685000"/>
            <a:ext cx="42793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Jazz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Google Shape;109;p 8"/>
          <p:cNvSpPr/>
          <p:nvPr/>
        </p:nvSpPr>
        <p:spPr>
          <a:xfrm>
            <a:off x="3722400" y="8210520"/>
            <a:ext cx="3116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Jazz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9" name="Google Shape;110;p 8"/>
          <p:cNvCxnSpPr/>
          <p:nvPr/>
        </p:nvCxnSpPr>
        <p:spPr>
          <a:xfrm flipH="1">
            <a:off x="3722400" y="8696520"/>
            <a:ext cx="2818440" cy="43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80" name="Google Shape;111;p 8"/>
          <p:cNvSpPr/>
          <p:nvPr/>
        </p:nvSpPr>
        <p:spPr>
          <a:xfrm>
            <a:off x="885600" y="56689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Jazz,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Officer Commanding,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Google Shape;113;p 8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 Rick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Google Shape;114;p 8"/>
          <p:cNvSpPr/>
          <p:nvPr/>
        </p:nvSpPr>
        <p:spPr>
          <a:xfrm>
            <a:off x="874800" y="7119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Warrant Officer Class Two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30th Aug 2023.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Google Shape;115;p 8"/>
          <p:cNvSpPr/>
          <p:nvPr/>
        </p:nvSpPr>
        <p:spPr>
          <a:xfrm>
            <a:off x="896400" y="4833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 Rick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Google Shape;263;p9" descr=""/>
          <p:cNvPicPr/>
          <p:nvPr/>
        </p:nvPicPr>
        <p:blipFill>
          <a:blip r:embed="rId5"/>
          <a:stretch/>
        </p:blipFill>
        <p:spPr>
          <a:xfrm>
            <a:off x="3147480" y="1544760"/>
            <a:ext cx="1823400" cy="151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02;p 9" descr=""/>
          <p:cNvPicPr/>
          <p:nvPr/>
        </p:nvPicPr>
        <p:blipFill>
          <a:blip r:embed="rId1"/>
          <a:stretch/>
        </p:blipFill>
        <p:spPr>
          <a:xfrm rot="5400000">
            <a:off x="-1113480" y="2058480"/>
            <a:ext cx="10508760" cy="7114320"/>
          </a:xfrm>
          <a:prstGeom prst="rect">
            <a:avLst/>
          </a:prstGeom>
          <a:ln w="0">
            <a:noFill/>
          </a:ln>
        </p:spPr>
      </p:pic>
      <p:pic>
        <p:nvPicPr>
          <p:cNvPr id="186" name="Google Shape;103;p 9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0680" cy="9800280"/>
          </a:xfrm>
          <a:prstGeom prst="rect">
            <a:avLst/>
          </a:prstGeom>
          <a:ln w="0">
            <a:noFill/>
          </a:ln>
        </p:spPr>
      </p:pic>
      <p:pic>
        <p:nvPicPr>
          <p:cNvPr id="187" name="Google Shape;104;p 9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1560" y="1473480"/>
            <a:ext cx="11296080" cy="8276040"/>
          </a:xfrm>
          <a:prstGeom prst="rect">
            <a:avLst/>
          </a:prstGeom>
          <a:ln w="0">
            <a:noFill/>
          </a:ln>
        </p:spPr>
      </p:pic>
      <p:pic>
        <p:nvPicPr>
          <p:cNvPr id="188" name="Google Shape;105;p 9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000" cy="1256040"/>
          </a:xfrm>
          <a:prstGeom prst="rect">
            <a:avLst/>
          </a:prstGeom>
          <a:ln w="0">
            <a:noFill/>
          </a:ln>
        </p:spPr>
      </p:pic>
      <p:sp>
        <p:nvSpPr>
          <p:cNvPr id="189" name="Google Shape;106;p 9"/>
          <p:cNvSpPr/>
          <p:nvPr/>
        </p:nvSpPr>
        <p:spPr>
          <a:xfrm>
            <a:off x="705600" y="3553200"/>
            <a:ext cx="6723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Google Shape;107;p 9"/>
          <p:cNvSpPr/>
          <p:nvPr/>
        </p:nvSpPr>
        <p:spPr>
          <a:xfrm>
            <a:off x="1454400" y="4124520"/>
            <a:ext cx="5368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REC Rick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Google Shape;108;p 9"/>
          <p:cNvSpPr/>
          <p:nvPr/>
        </p:nvSpPr>
        <p:spPr>
          <a:xfrm>
            <a:off x="2985840" y="8685000"/>
            <a:ext cx="42793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Jazz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Google Shape;109;p 9"/>
          <p:cNvSpPr/>
          <p:nvPr/>
        </p:nvSpPr>
        <p:spPr>
          <a:xfrm>
            <a:off x="3722400" y="8210520"/>
            <a:ext cx="3116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Jazz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3" name="Google Shape;110;p 9"/>
          <p:cNvCxnSpPr/>
          <p:nvPr/>
        </p:nvCxnSpPr>
        <p:spPr>
          <a:xfrm flipH="1">
            <a:off x="3722400" y="8696520"/>
            <a:ext cx="2818440" cy="43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94" name="Google Shape;111;p 9"/>
          <p:cNvSpPr/>
          <p:nvPr/>
        </p:nvSpPr>
        <p:spPr>
          <a:xfrm>
            <a:off x="885600" y="56689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Jazz,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Officer Commanding,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Google Shape;113;p 9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 Rick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Google Shape;114;p 9"/>
          <p:cNvSpPr/>
          <p:nvPr/>
        </p:nvSpPr>
        <p:spPr>
          <a:xfrm>
            <a:off x="874800" y="7119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Sergeant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30th Aug 2023.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Google Shape;115;p 9"/>
          <p:cNvSpPr/>
          <p:nvPr/>
        </p:nvSpPr>
        <p:spPr>
          <a:xfrm>
            <a:off x="896400" y="4833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 Rick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Google Shape;281;p10" descr=""/>
          <p:cNvPicPr/>
          <p:nvPr/>
        </p:nvPicPr>
        <p:blipFill>
          <a:blip r:embed="rId5"/>
          <a:stretch/>
        </p:blipFill>
        <p:spPr>
          <a:xfrm>
            <a:off x="3101400" y="1388880"/>
            <a:ext cx="1926000" cy="192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02;p 10" descr=""/>
          <p:cNvPicPr/>
          <p:nvPr/>
        </p:nvPicPr>
        <p:blipFill>
          <a:blip r:embed="rId1"/>
          <a:stretch/>
        </p:blipFill>
        <p:spPr>
          <a:xfrm rot="5400000">
            <a:off x="-1113480" y="2058480"/>
            <a:ext cx="10508760" cy="7114320"/>
          </a:xfrm>
          <a:prstGeom prst="rect">
            <a:avLst/>
          </a:prstGeom>
          <a:ln w="0">
            <a:noFill/>
          </a:ln>
        </p:spPr>
      </p:pic>
      <p:pic>
        <p:nvPicPr>
          <p:cNvPr id="200" name="Google Shape;103;p 10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0680" cy="9800280"/>
          </a:xfrm>
          <a:prstGeom prst="rect">
            <a:avLst/>
          </a:prstGeom>
          <a:ln w="0">
            <a:noFill/>
          </a:ln>
        </p:spPr>
      </p:pic>
      <p:pic>
        <p:nvPicPr>
          <p:cNvPr id="201" name="Google Shape;104;p 10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1560" y="1473480"/>
            <a:ext cx="11296080" cy="8276040"/>
          </a:xfrm>
          <a:prstGeom prst="rect">
            <a:avLst/>
          </a:prstGeom>
          <a:ln w="0">
            <a:noFill/>
          </a:ln>
        </p:spPr>
      </p:pic>
      <p:pic>
        <p:nvPicPr>
          <p:cNvPr id="202" name="Google Shape;105;p 10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000" cy="1256040"/>
          </a:xfrm>
          <a:prstGeom prst="rect">
            <a:avLst/>
          </a:prstGeom>
          <a:ln w="0">
            <a:noFill/>
          </a:ln>
        </p:spPr>
      </p:pic>
      <p:sp>
        <p:nvSpPr>
          <p:cNvPr id="203" name="Google Shape;106;p 10"/>
          <p:cNvSpPr/>
          <p:nvPr/>
        </p:nvSpPr>
        <p:spPr>
          <a:xfrm>
            <a:off x="705600" y="3553200"/>
            <a:ext cx="6723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Google Shape;107;p 10"/>
          <p:cNvSpPr/>
          <p:nvPr/>
        </p:nvSpPr>
        <p:spPr>
          <a:xfrm>
            <a:off x="1454400" y="4124520"/>
            <a:ext cx="5368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REC Rick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Google Shape;108;p 10"/>
          <p:cNvSpPr/>
          <p:nvPr/>
        </p:nvSpPr>
        <p:spPr>
          <a:xfrm>
            <a:off x="2985840" y="8685000"/>
            <a:ext cx="42793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Jazz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Google Shape;109;p 10"/>
          <p:cNvSpPr/>
          <p:nvPr/>
        </p:nvSpPr>
        <p:spPr>
          <a:xfrm>
            <a:off x="3722400" y="8210520"/>
            <a:ext cx="3116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Jazz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7" name="Google Shape;110;p 10"/>
          <p:cNvCxnSpPr/>
          <p:nvPr/>
        </p:nvCxnSpPr>
        <p:spPr>
          <a:xfrm flipH="1">
            <a:off x="3722400" y="8696520"/>
            <a:ext cx="2818440" cy="43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08" name="Google Shape;111;p 10"/>
          <p:cNvSpPr/>
          <p:nvPr/>
        </p:nvSpPr>
        <p:spPr>
          <a:xfrm>
            <a:off x="885600" y="56689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Jazz,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Officer Commanding,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Google Shape;113;p 10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 Rick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Google Shape;114;p 10"/>
          <p:cNvSpPr/>
          <p:nvPr/>
        </p:nvSpPr>
        <p:spPr>
          <a:xfrm>
            <a:off x="874800" y="7119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Corporal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30th Aug 2023.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Google Shape;115;p 10"/>
          <p:cNvSpPr/>
          <p:nvPr/>
        </p:nvSpPr>
        <p:spPr>
          <a:xfrm>
            <a:off x="896400" y="4833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 Rick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Google Shape;299;p 1" descr=""/>
          <p:cNvPicPr/>
          <p:nvPr/>
        </p:nvPicPr>
        <p:blipFill>
          <a:blip r:embed="rId5"/>
          <a:stretch/>
        </p:blipFill>
        <p:spPr>
          <a:xfrm>
            <a:off x="3057120" y="1412280"/>
            <a:ext cx="2014560" cy="162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102;p 11" descr=""/>
          <p:cNvPicPr/>
          <p:nvPr/>
        </p:nvPicPr>
        <p:blipFill>
          <a:blip r:embed="rId1"/>
          <a:stretch/>
        </p:blipFill>
        <p:spPr>
          <a:xfrm rot="5400000">
            <a:off x="-1113480" y="2058480"/>
            <a:ext cx="10508760" cy="7114320"/>
          </a:xfrm>
          <a:prstGeom prst="rect">
            <a:avLst/>
          </a:prstGeom>
          <a:ln w="0">
            <a:noFill/>
          </a:ln>
        </p:spPr>
      </p:pic>
      <p:pic>
        <p:nvPicPr>
          <p:cNvPr id="214" name="Google Shape;103;p 11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0680" cy="9800280"/>
          </a:xfrm>
          <a:prstGeom prst="rect">
            <a:avLst/>
          </a:prstGeom>
          <a:ln w="0">
            <a:noFill/>
          </a:ln>
        </p:spPr>
      </p:pic>
      <p:pic>
        <p:nvPicPr>
          <p:cNvPr id="215" name="Google Shape;104;p 11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1560" y="1473480"/>
            <a:ext cx="11296080" cy="8276040"/>
          </a:xfrm>
          <a:prstGeom prst="rect">
            <a:avLst/>
          </a:prstGeom>
          <a:ln w="0">
            <a:noFill/>
          </a:ln>
        </p:spPr>
      </p:pic>
      <p:pic>
        <p:nvPicPr>
          <p:cNvPr id="216" name="Google Shape;105;p 11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000" cy="1256040"/>
          </a:xfrm>
          <a:prstGeom prst="rect">
            <a:avLst/>
          </a:prstGeom>
          <a:ln w="0">
            <a:noFill/>
          </a:ln>
        </p:spPr>
      </p:pic>
      <p:sp>
        <p:nvSpPr>
          <p:cNvPr id="217" name="Google Shape;106;p 11"/>
          <p:cNvSpPr/>
          <p:nvPr/>
        </p:nvSpPr>
        <p:spPr>
          <a:xfrm>
            <a:off x="705600" y="3553200"/>
            <a:ext cx="6723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Google Shape;107;p 11"/>
          <p:cNvSpPr/>
          <p:nvPr/>
        </p:nvSpPr>
        <p:spPr>
          <a:xfrm>
            <a:off x="1454400" y="4124520"/>
            <a:ext cx="5368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REC Rick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Google Shape;108;p 11"/>
          <p:cNvSpPr/>
          <p:nvPr/>
        </p:nvSpPr>
        <p:spPr>
          <a:xfrm>
            <a:off x="2985840" y="8685000"/>
            <a:ext cx="42793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Jazz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Google Shape;109;p 11"/>
          <p:cNvSpPr/>
          <p:nvPr/>
        </p:nvSpPr>
        <p:spPr>
          <a:xfrm>
            <a:off x="3722400" y="8210520"/>
            <a:ext cx="3116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Jazz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1" name="Google Shape;110;p 11"/>
          <p:cNvCxnSpPr/>
          <p:nvPr/>
        </p:nvCxnSpPr>
        <p:spPr>
          <a:xfrm flipH="1">
            <a:off x="3722400" y="8696520"/>
            <a:ext cx="2818440" cy="43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22" name="Google Shape;111;p 11"/>
          <p:cNvSpPr/>
          <p:nvPr/>
        </p:nvSpPr>
        <p:spPr>
          <a:xfrm>
            <a:off x="885600" y="56689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Jazz,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Officer Commanding,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Google Shape;113;p 11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 Rick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Google Shape;114;p 11"/>
          <p:cNvSpPr/>
          <p:nvPr/>
        </p:nvSpPr>
        <p:spPr>
          <a:xfrm>
            <a:off x="874800" y="7119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Lance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Corporal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30th Aug 2023.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Google Shape;115;p 11"/>
          <p:cNvSpPr/>
          <p:nvPr/>
        </p:nvSpPr>
        <p:spPr>
          <a:xfrm>
            <a:off x="896400" y="4833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 Rick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Google Shape;317;p12" descr=""/>
          <p:cNvPicPr/>
          <p:nvPr/>
        </p:nvPicPr>
        <p:blipFill>
          <a:blip r:embed="rId5"/>
          <a:stretch/>
        </p:blipFill>
        <p:spPr>
          <a:xfrm>
            <a:off x="3088800" y="1587600"/>
            <a:ext cx="1951200" cy="124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322;p13" descr=""/>
          <p:cNvPicPr/>
          <p:nvPr/>
        </p:nvPicPr>
        <p:blipFill>
          <a:blip r:embed="rId1"/>
          <a:stretch/>
        </p:blipFill>
        <p:spPr>
          <a:xfrm rot="5400000">
            <a:off x="-1113480" y="2058480"/>
            <a:ext cx="10508760" cy="7114320"/>
          </a:xfrm>
          <a:prstGeom prst="rect">
            <a:avLst/>
          </a:prstGeom>
          <a:ln w="0">
            <a:noFill/>
          </a:ln>
        </p:spPr>
      </p:pic>
      <p:pic>
        <p:nvPicPr>
          <p:cNvPr id="228" name="Google Shape;323;p13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699600" cy="9797040"/>
          </a:xfrm>
          <a:prstGeom prst="rect">
            <a:avLst/>
          </a:prstGeom>
          <a:ln w="0">
            <a:noFill/>
          </a:ln>
        </p:spPr>
      </p:pic>
      <p:pic>
        <p:nvPicPr>
          <p:cNvPr id="229" name="Google Shape;324;p13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1560" y="1473480"/>
            <a:ext cx="11296080" cy="8276040"/>
          </a:xfrm>
          <a:prstGeom prst="rect">
            <a:avLst/>
          </a:prstGeom>
          <a:ln w="0">
            <a:noFill/>
          </a:ln>
        </p:spPr>
      </p:pic>
      <p:pic>
        <p:nvPicPr>
          <p:cNvPr id="230" name="Google Shape;325;p13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000" cy="1256040"/>
          </a:xfrm>
          <a:prstGeom prst="rect">
            <a:avLst/>
          </a:prstGeom>
          <a:ln w="0">
            <a:noFill/>
          </a:ln>
        </p:spPr>
      </p:pic>
      <p:sp>
        <p:nvSpPr>
          <p:cNvPr id="231" name="Google Shape;326;p13"/>
          <p:cNvSpPr/>
          <p:nvPr/>
        </p:nvSpPr>
        <p:spPr>
          <a:xfrm>
            <a:off x="705600" y="3422520"/>
            <a:ext cx="67222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Google Shape;327;p13"/>
          <p:cNvSpPr/>
          <p:nvPr/>
        </p:nvSpPr>
        <p:spPr>
          <a:xfrm>
            <a:off x="1454400" y="4110120"/>
            <a:ext cx="5367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 Rick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Google Shape;328;p13"/>
          <p:cNvSpPr/>
          <p:nvPr/>
        </p:nvSpPr>
        <p:spPr>
          <a:xfrm>
            <a:off x="2984400" y="8700120"/>
            <a:ext cx="428148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Jazz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Google Shape;329;p13"/>
          <p:cNvSpPr/>
          <p:nvPr/>
        </p:nvSpPr>
        <p:spPr>
          <a:xfrm>
            <a:off x="3722400" y="8210520"/>
            <a:ext cx="3116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Jazz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5" name="Google Shape;330;p13"/>
          <p:cNvCxnSpPr/>
          <p:nvPr/>
        </p:nvCxnSpPr>
        <p:spPr>
          <a:xfrm flipH="1">
            <a:off x="3722400" y="8696520"/>
            <a:ext cx="2818440" cy="43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36" name="Google Shape;331;p13"/>
          <p:cNvSpPr/>
          <p:nvPr/>
        </p:nvSpPr>
        <p:spPr>
          <a:xfrm>
            <a:off x="885600" y="56689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Jazz,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Officer Commanding,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Google Shape;332;p13"/>
          <p:cNvSpPr/>
          <p:nvPr/>
        </p:nvSpPr>
        <p:spPr>
          <a:xfrm>
            <a:off x="817200" y="64465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 Rick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Google Shape;333;p13"/>
          <p:cNvSpPr/>
          <p:nvPr/>
        </p:nvSpPr>
        <p:spPr>
          <a:xfrm>
            <a:off x="874800" y="7119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30th Aug 2023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Google Shape;334;p13"/>
          <p:cNvSpPr/>
          <p:nvPr/>
        </p:nvSpPr>
        <p:spPr>
          <a:xfrm>
            <a:off x="896400" y="4833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 Rick</a:t>
            </a: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0" name="Google Shape;335;p13" descr=""/>
          <p:cNvPicPr/>
          <p:nvPr/>
        </p:nvPicPr>
        <p:blipFill>
          <a:blip r:embed="rId5"/>
          <a:stretch/>
        </p:blipFill>
        <p:spPr>
          <a:xfrm>
            <a:off x="2923200" y="1471320"/>
            <a:ext cx="2283480" cy="160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340;p28" descr=""/>
          <p:cNvPicPr/>
          <p:nvPr/>
        </p:nvPicPr>
        <p:blipFill>
          <a:blip r:embed="rId1"/>
          <a:stretch/>
        </p:blipFill>
        <p:spPr>
          <a:xfrm rot="5400000">
            <a:off x="-1113480" y="2058480"/>
            <a:ext cx="10508760" cy="7114320"/>
          </a:xfrm>
          <a:prstGeom prst="rect">
            <a:avLst/>
          </a:prstGeom>
          <a:ln w="0">
            <a:noFill/>
          </a:ln>
        </p:spPr>
      </p:pic>
      <p:pic>
        <p:nvPicPr>
          <p:cNvPr id="242" name="Google Shape;341;p28" descr=""/>
          <p:cNvPicPr/>
          <p:nvPr/>
        </p:nvPicPr>
        <p:blipFill>
          <a:blip r:embed="rId2"/>
          <a:stretch/>
        </p:blipFill>
        <p:spPr>
          <a:xfrm>
            <a:off x="712800" y="736920"/>
            <a:ext cx="6700680" cy="9800280"/>
          </a:xfrm>
          <a:prstGeom prst="rect">
            <a:avLst/>
          </a:prstGeom>
          <a:ln w="0">
            <a:noFill/>
          </a:ln>
        </p:spPr>
      </p:pic>
      <p:pic>
        <p:nvPicPr>
          <p:cNvPr id="243" name="Google Shape;342;p28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1560" y="1473480"/>
            <a:ext cx="11296080" cy="8276040"/>
          </a:xfrm>
          <a:prstGeom prst="rect">
            <a:avLst/>
          </a:prstGeom>
          <a:ln w="0">
            <a:noFill/>
          </a:ln>
        </p:spPr>
      </p:pic>
      <p:pic>
        <p:nvPicPr>
          <p:cNvPr id="244" name="Google Shape;343;p28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000" cy="1256040"/>
          </a:xfrm>
          <a:prstGeom prst="rect">
            <a:avLst/>
          </a:prstGeom>
          <a:ln w="0">
            <a:noFill/>
          </a:ln>
        </p:spPr>
      </p:pic>
      <p:sp>
        <p:nvSpPr>
          <p:cNvPr id="245" name="Google Shape;344;p28"/>
          <p:cNvSpPr/>
          <p:nvPr/>
        </p:nvSpPr>
        <p:spPr>
          <a:xfrm>
            <a:off x="705600" y="3422520"/>
            <a:ext cx="67222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Enlistment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Google Shape;345;p28"/>
          <p:cNvSpPr/>
          <p:nvPr/>
        </p:nvSpPr>
        <p:spPr>
          <a:xfrm>
            <a:off x="1454400" y="4124520"/>
            <a:ext cx="5368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 Rick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Google Shape;346;p28"/>
          <p:cNvSpPr/>
          <p:nvPr/>
        </p:nvSpPr>
        <p:spPr>
          <a:xfrm>
            <a:off x="2984400" y="8700120"/>
            <a:ext cx="428148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Jazz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Google Shape;347;p28"/>
          <p:cNvSpPr/>
          <p:nvPr/>
        </p:nvSpPr>
        <p:spPr>
          <a:xfrm>
            <a:off x="3722400" y="8210520"/>
            <a:ext cx="3116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Jazz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9" name="Google Shape;348;p28"/>
          <p:cNvCxnSpPr/>
          <p:nvPr/>
        </p:nvCxnSpPr>
        <p:spPr>
          <a:xfrm flipH="1">
            <a:off x="3722400" y="8696520"/>
            <a:ext cx="2818440" cy="43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50" name="Google Shape;349;p28"/>
          <p:cNvSpPr/>
          <p:nvPr/>
        </p:nvSpPr>
        <p:spPr>
          <a:xfrm>
            <a:off x="885600" y="5742000"/>
            <a:ext cx="64944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Jazz,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Officer Commanding,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Google Shape;350;p28"/>
          <p:cNvSpPr/>
          <p:nvPr/>
        </p:nvSpPr>
        <p:spPr>
          <a:xfrm>
            <a:off x="817920" y="6433920"/>
            <a:ext cx="64918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 Rick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Google Shape;351;p28"/>
          <p:cNvSpPr/>
          <p:nvPr/>
        </p:nvSpPr>
        <p:spPr>
          <a:xfrm>
            <a:off x="874800" y="7119720"/>
            <a:ext cx="6495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entry to the unit 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30th Aug 2023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Google Shape;352;p28"/>
          <p:cNvSpPr/>
          <p:nvPr/>
        </p:nvSpPr>
        <p:spPr>
          <a:xfrm>
            <a:off x="862200" y="4820400"/>
            <a:ext cx="649224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REC Rick</a:t>
            </a:r>
            <a:r>
              <a:rPr b="0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has shown the traits, attitude and eagerness that is required for joining the unit and has been deemed suitable in all areas required for enlistment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4" name="Google Shape;353;p28" descr=""/>
          <p:cNvPicPr/>
          <p:nvPr/>
        </p:nvPicPr>
        <p:blipFill>
          <a:blip r:embed="rId5"/>
          <a:stretch/>
        </p:blipFill>
        <p:spPr>
          <a:xfrm>
            <a:off x="2923200" y="1471320"/>
            <a:ext cx="2283480" cy="160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102;p 13" descr=""/>
          <p:cNvPicPr/>
          <p:nvPr/>
        </p:nvPicPr>
        <p:blipFill>
          <a:blip r:embed="rId1"/>
          <a:stretch/>
        </p:blipFill>
        <p:spPr>
          <a:xfrm rot="5400000">
            <a:off x="-1113480" y="2058480"/>
            <a:ext cx="10508760" cy="7114320"/>
          </a:xfrm>
          <a:prstGeom prst="rect">
            <a:avLst/>
          </a:prstGeom>
          <a:ln w="0">
            <a:noFill/>
          </a:ln>
        </p:spPr>
      </p:pic>
      <p:pic>
        <p:nvPicPr>
          <p:cNvPr id="256" name="Google Shape;103;p 13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0680" cy="9800280"/>
          </a:xfrm>
          <a:prstGeom prst="rect">
            <a:avLst/>
          </a:prstGeom>
          <a:ln w="0">
            <a:noFill/>
          </a:ln>
        </p:spPr>
      </p:pic>
      <p:pic>
        <p:nvPicPr>
          <p:cNvPr id="257" name="Google Shape;104;p 13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1560" y="1473480"/>
            <a:ext cx="11296080" cy="8276040"/>
          </a:xfrm>
          <a:prstGeom prst="rect">
            <a:avLst/>
          </a:prstGeom>
          <a:ln w="0">
            <a:noFill/>
          </a:ln>
        </p:spPr>
      </p:pic>
      <p:pic>
        <p:nvPicPr>
          <p:cNvPr id="258" name="Google Shape;105;p 13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000" cy="1256040"/>
          </a:xfrm>
          <a:prstGeom prst="rect">
            <a:avLst/>
          </a:prstGeom>
          <a:ln w="0">
            <a:noFill/>
          </a:ln>
        </p:spPr>
      </p:pic>
      <p:sp>
        <p:nvSpPr>
          <p:cNvPr id="259" name="Google Shape;106;p 13"/>
          <p:cNvSpPr/>
          <p:nvPr/>
        </p:nvSpPr>
        <p:spPr>
          <a:xfrm>
            <a:off x="705600" y="3553200"/>
            <a:ext cx="6723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Google Shape;107;p 13"/>
          <p:cNvSpPr/>
          <p:nvPr/>
        </p:nvSpPr>
        <p:spPr>
          <a:xfrm>
            <a:off x="1454400" y="4124520"/>
            <a:ext cx="53686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REC Rick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Google Shape;108;p 13"/>
          <p:cNvSpPr/>
          <p:nvPr/>
        </p:nvSpPr>
        <p:spPr>
          <a:xfrm>
            <a:off x="2985840" y="8685000"/>
            <a:ext cx="42793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Jazz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Officer Commanding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Google Shape;109;p 13"/>
          <p:cNvSpPr/>
          <p:nvPr/>
        </p:nvSpPr>
        <p:spPr>
          <a:xfrm>
            <a:off x="3559320" y="8244000"/>
            <a:ext cx="32796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Jazz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3" name="Google Shape;110;p 13"/>
          <p:cNvCxnSpPr/>
          <p:nvPr/>
        </p:nvCxnSpPr>
        <p:spPr>
          <a:xfrm flipH="1">
            <a:off x="3722400" y="8696520"/>
            <a:ext cx="2818440" cy="43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64" name="Google Shape;111;p 13"/>
          <p:cNvSpPr/>
          <p:nvPr/>
        </p:nvSpPr>
        <p:spPr>
          <a:xfrm>
            <a:off x="885600" y="56689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Jazz,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Officer Commanding,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Google Shape;113;p 13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 Rick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Google Shape;114;p 13"/>
          <p:cNvSpPr/>
          <p:nvPr/>
        </p:nvSpPr>
        <p:spPr>
          <a:xfrm>
            <a:off x="874800" y="7119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Group Captain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30th Aug 2023.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Google Shape;115;p 13"/>
          <p:cNvSpPr/>
          <p:nvPr/>
        </p:nvSpPr>
        <p:spPr>
          <a:xfrm>
            <a:off x="896400" y="4833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 Rick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5"/>
          <a:stretch/>
        </p:blipFill>
        <p:spPr>
          <a:xfrm>
            <a:off x="3434400" y="1393200"/>
            <a:ext cx="1262880" cy="201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102;p27" descr=""/>
          <p:cNvPicPr/>
          <p:nvPr/>
        </p:nvPicPr>
        <p:blipFill>
          <a:blip r:embed="rId1"/>
          <a:stretch/>
        </p:blipFill>
        <p:spPr>
          <a:xfrm rot="5400000">
            <a:off x="-1113480" y="2058480"/>
            <a:ext cx="10508760" cy="7114320"/>
          </a:xfrm>
          <a:prstGeom prst="rect">
            <a:avLst/>
          </a:prstGeom>
          <a:ln w="0">
            <a:noFill/>
          </a:ln>
        </p:spPr>
      </p:pic>
      <p:pic>
        <p:nvPicPr>
          <p:cNvPr id="56" name="Google Shape;103;p27" descr=""/>
          <p:cNvPicPr/>
          <p:nvPr/>
        </p:nvPicPr>
        <p:blipFill>
          <a:blip r:embed="rId2"/>
          <a:stretch/>
        </p:blipFill>
        <p:spPr>
          <a:xfrm>
            <a:off x="712800" y="736920"/>
            <a:ext cx="6700680" cy="9800280"/>
          </a:xfrm>
          <a:prstGeom prst="rect">
            <a:avLst/>
          </a:prstGeom>
          <a:ln w="0">
            <a:noFill/>
          </a:ln>
        </p:spPr>
      </p:pic>
      <p:pic>
        <p:nvPicPr>
          <p:cNvPr id="57" name="Google Shape;104;p27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1560" y="1473480"/>
            <a:ext cx="11296080" cy="8276040"/>
          </a:xfrm>
          <a:prstGeom prst="rect">
            <a:avLst/>
          </a:prstGeom>
          <a:ln w="0">
            <a:noFill/>
          </a:ln>
        </p:spPr>
      </p:pic>
      <p:pic>
        <p:nvPicPr>
          <p:cNvPr id="58" name="Google Shape;105;p27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000" cy="1256040"/>
          </a:xfrm>
          <a:prstGeom prst="rect">
            <a:avLst/>
          </a:prstGeom>
          <a:ln w="0">
            <a:noFill/>
          </a:ln>
        </p:spPr>
      </p:pic>
      <p:sp>
        <p:nvSpPr>
          <p:cNvPr id="59" name="Google Shape;106;p27"/>
          <p:cNvSpPr/>
          <p:nvPr/>
        </p:nvSpPr>
        <p:spPr>
          <a:xfrm>
            <a:off x="705600" y="3458520"/>
            <a:ext cx="67222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Google Shape;107;p27"/>
          <p:cNvSpPr/>
          <p:nvPr/>
        </p:nvSpPr>
        <p:spPr>
          <a:xfrm>
            <a:off x="1454400" y="4124520"/>
            <a:ext cx="5368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REC Rick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108;p27"/>
          <p:cNvSpPr/>
          <p:nvPr/>
        </p:nvSpPr>
        <p:spPr>
          <a:xfrm>
            <a:off x="2985840" y="8685000"/>
            <a:ext cx="42793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LTCOL Jazz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Google Shape;109;p27"/>
          <p:cNvSpPr/>
          <p:nvPr/>
        </p:nvSpPr>
        <p:spPr>
          <a:xfrm>
            <a:off x="3542400" y="8210520"/>
            <a:ext cx="3296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LTCOL Jazz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3" name="Google Shape;110;p27"/>
          <p:cNvCxnSpPr/>
          <p:nvPr/>
        </p:nvCxnSpPr>
        <p:spPr>
          <a:xfrm flipH="1">
            <a:off x="3722400" y="8696520"/>
            <a:ext cx="2818440" cy="43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64" name="Google Shape;111;p27"/>
          <p:cNvSpPr/>
          <p:nvPr/>
        </p:nvSpPr>
        <p:spPr>
          <a:xfrm>
            <a:off x="885600" y="56689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Colonel Jazz,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Google Shape;112;p27" descr=""/>
          <p:cNvPicPr/>
          <p:nvPr/>
        </p:nvPicPr>
        <p:blipFill>
          <a:blip r:embed="rId5"/>
          <a:stretch/>
        </p:blipFill>
        <p:spPr>
          <a:xfrm>
            <a:off x="3762000" y="1694520"/>
            <a:ext cx="742680" cy="767880"/>
          </a:xfrm>
          <a:prstGeom prst="rect">
            <a:avLst/>
          </a:prstGeom>
          <a:ln w="0">
            <a:noFill/>
          </a:ln>
        </p:spPr>
      </p:pic>
      <p:sp>
        <p:nvSpPr>
          <p:cNvPr id="66" name="Google Shape;113;p27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 Rick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Google Shape;114;p27"/>
          <p:cNvSpPr/>
          <p:nvPr/>
        </p:nvSpPr>
        <p:spPr>
          <a:xfrm>
            <a:off x="874800" y="7119720"/>
            <a:ext cx="6495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Colonel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30th Aug 2023.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Google Shape;115;p27"/>
          <p:cNvSpPr/>
          <p:nvPr/>
        </p:nvSpPr>
        <p:spPr>
          <a:xfrm>
            <a:off x="896400" y="4833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 Rick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Google Shape;116;p27" descr=""/>
          <p:cNvPicPr/>
          <p:nvPr/>
        </p:nvPicPr>
        <p:blipFill>
          <a:blip r:embed="rId6"/>
          <a:stretch/>
        </p:blipFill>
        <p:spPr>
          <a:xfrm>
            <a:off x="3870000" y="2770920"/>
            <a:ext cx="526680" cy="54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102;p 1" descr=""/>
          <p:cNvPicPr/>
          <p:nvPr/>
        </p:nvPicPr>
        <p:blipFill>
          <a:blip r:embed="rId1"/>
          <a:stretch/>
        </p:blipFill>
        <p:spPr>
          <a:xfrm rot="5400000">
            <a:off x="-1113480" y="2058480"/>
            <a:ext cx="10508760" cy="7114320"/>
          </a:xfrm>
          <a:prstGeom prst="rect">
            <a:avLst/>
          </a:prstGeom>
          <a:ln w="0">
            <a:noFill/>
          </a:ln>
        </p:spPr>
      </p:pic>
      <p:pic>
        <p:nvPicPr>
          <p:cNvPr id="71" name="Google Shape;103;p 1" descr=""/>
          <p:cNvPicPr/>
          <p:nvPr/>
        </p:nvPicPr>
        <p:blipFill>
          <a:blip r:embed="rId2"/>
          <a:stretch/>
        </p:blipFill>
        <p:spPr>
          <a:xfrm>
            <a:off x="712800" y="736920"/>
            <a:ext cx="6700680" cy="9800280"/>
          </a:xfrm>
          <a:prstGeom prst="rect">
            <a:avLst/>
          </a:prstGeom>
          <a:ln w="0">
            <a:noFill/>
          </a:ln>
        </p:spPr>
      </p:pic>
      <p:pic>
        <p:nvPicPr>
          <p:cNvPr id="72" name="Google Shape;104;p 1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1560" y="1473480"/>
            <a:ext cx="11296080" cy="8276040"/>
          </a:xfrm>
          <a:prstGeom prst="rect">
            <a:avLst/>
          </a:prstGeom>
          <a:ln w="0">
            <a:noFill/>
          </a:ln>
        </p:spPr>
      </p:pic>
      <p:pic>
        <p:nvPicPr>
          <p:cNvPr id="73" name="Google Shape;105;p 1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000" cy="1256040"/>
          </a:xfrm>
          <a:prstGeom prst="rect">
            <a:avLst/>
          </a:prstGeom>
          <a:ln w="0">
            <a:noFill/>
          </a:ln>
        </p:spPr>
      </p:pic>
      <p:sp>
        <p:nvSpPr>
          <p:cNvPr id="74" name="Google Shape;106;p 1"/>
          <p:cNvSpPr/>
          <p:nvPr/>
        </p:nvSpPr>
        <p:spPr>
          <a:xfrm>
            <a:off x="705600" y="3458520"/>
            <a:ext cx="67222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107;p 1"/>
          <p:cNvSpPr/>
          <p:nvPr/>
        </p:nvSpPr>
        <p:spPr>
          <a:xfrm>
            <a:off x="1454400" y="4124520"/>
            <a:ext cx="5368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REC Rick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108;p 1"/>
          <p:cNvSpPr/>
          <p:nvPr/>
        </p:nvSpPr>
        <p:spPr>
          <a:xfrm>
            <a:off x="2985840" y="8685000"/>
            <a:ext cx="42793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LTCOL Jazz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109;p 1"/>
          <p:cNvSpPr/>
          <p:nvPr/>
        </p:nvSpPr>
        <p:spPr>
          <a:xfrm>
            <a:off x="3600000" y="8210520"/>
            <a:ext cx="3296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LTCOL Jazz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8" name="Google Shape;110;p 1"/>
          <p:cNvCxnSpPr/>
          <p:nvPr/>
        </p:nvCxnSpPr>
        <p:spPr>
          <a:xfrm flipH="1">
            <a:off x="3722400" y="8696520"/>
            <a:ext cx="2818440" cy="43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79" name="Google Shape;111;p 1"/>
          <p:cNvSpPr/>
          <p:nvPr/>
        </p:nvSpPr>
        <p:spPr>
          <a:xfrm>
            <a:off x="885600" y="56689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Colonel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Jazz,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Google Shape;112;p 1" descr=""/>
          <p:cNvPicPr/>
          <p:nvPr/>
        </p:nvPicPr>
        <p:blipFill>
          <a:blip r:embed="rId5"/>
          <a:stretch/>
        </p:blipFill>
        <p:spPr>
          <a:xfrm>
            <a:off x="3344400" y="1418400"/>
            <a:ext cx="1589400" cy="1639800"/>
          </a:xfrm>
          <a:prstGeom prst="rect">
            <a:avLst/>
          </a:prstGeom>
          <a:ln w="0">
            <a:noFill/>
          </a:ln>
        </p:spPr>
      </p:pic>
      <p:sp>
        <p:nvSpPr>
          <p:cNvPr id="81" name="Google Shape;113;p 1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 Rick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14;p 1"/>
          <p:cNvSpPr/>
          <p:nvPr/>
        </p:nvSpPr>
        <p:spPr>
          <a:xfrm>
            <a:off x="874800" y="7119720"/>
            <a:ext cx="6495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30th Aug 2023.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115;p 1"/>
          <p:cNvSpPr/>
          <p:nvPr/>
        </p:nvSpPr>
        <p:spPr>
          <a:xfrm>
            <a:off x="896400" y="4833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 Rick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102;p 2" descr=""/>
          <p:cNvPicPr/>
          <p:nvPr/>
        </p:nvPicPr>
        <p:blipFill>
          <a:blip r:embed="rId1"/>
          <a:stretch/>
        </p:blipFill>
        <p:spPr>
          <a:xfrm rot="5400000">
            <a:off x="-1113480" y="2058480"/>
            <a:ext cx="10508760" cy="7114320"/>
          </a:xfrm>
          <a:prstGeom prst="rect">
            <a:avLst/>
          </a:prstGeom>
          <a:ln w="0">
            <a:noFill/>
          </a:ln>
        </p:spPr>
      </p:pic>
      <p:pic>
        <p:nvPicPr>
          <p:cNvPr id="85" name="Google Shape;103;p 2" descr=""/>
          <p:cNvPicPr/>
          <p:nvPr/>
        </p:nvPicPr>
        <p:blipFill>
          <a:blip r:embed="rId2"/>
          <a:stretch/>
        </p:blipFill>
        <p:spPr>
          <a:xfrm>
            <a:off x="712800" y="736920"/>
            <a:ext cx="6700680" cy="9800280"/>
          </a:xfrm>
          <a:prstGeom prst="rect">
            <a:avLst/>
          </a:prstGeom>
          <a:ln w="0">
            <a:noFill/>
          </a:ln>
        </p:spPr>
      </p:pic>
      <p:pic>
        <p:nvPicPr>
          <p:cNvPr id="86" name="Google Shape;104;p 2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1560" y="1473480"/>
            <a:ext cx="11296080" cy="8276040"/>
          </a:xfrm>
          <a:prstGeom prst="rect">
            <a:avLst/>
          </a:prstGeom>
          <a:ln w="0">
            <a:noFill/>
          </a:ln>
        </p:spPr>
      </p:pic>
      <p:pic>
        <p:nvPicPr>
          <p:cNvPr id="87" name="Google Shape;105;p 2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000" cy="1256040"/>
          </a:xfrm>
          <a:prstGeom prst="rect">
            <a:avLst/>
          </a:prstGeom>
          <a:ln w="0">
            <a:noFill/>
          </a:ln>
        </p:spPr>
      </p:pic>
      <p:sp>
        <p:nvSpPr>
          <p:cNvPr id="88" name="Google Shape;106;p 2"/>
          <p:cNvSpPr/>
          <p:nvPr/>
        </p:nvSpPr>
        <p:spPr>
          <a:xfrm>
            <a:off x="705600" y="3458520"/>
            <a:ext cx="67222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107;p 2"/>
          <p:cNvSpPr/>
          <p:nvPr/>
        </p:nvSpPr>
        <p:spPr>
          <a:xfrm>
            <a:off x="1454400" y="4124520"/>
            <a:ext cx="5368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REC Rick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08;p 2"/>
          <p:cNvSpPr/>
          <p:nvPr/>
        </p:nvSpPr>
        <p:spPr>
          <a:xfrm>
            <a:off x="2985840" y="8685000"/>
            <a:ext cx="42793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Jazz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109;p 2"/>
          <p:cNvSpPr/>
          <p:nvPr/>
        </p:nvSpPr>
        <p:spPr>
          <a:xfrm>
            <a:off x="3722400" y="8210520"/>
            <a:ext cx="2936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Jazz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2" name="Google Shape;110;p 2"/>
          <p:cNvCxnSpPr/>
          <p:nvPr/>
        </p:nvCxnSpPr>
        <p:spPr>
          <a:xfrm flipH="1">
            <a:off x="3722400" y="8696520"/>
            <a:ext cx="2818440" cy="43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93" name="Google Shape;111;p 2"/>
          <p:cNvSpPr/>
          <p:nvPr/>
        </p:nvSpPr>
        <p:spPr>
          <a:xfrm>
            <a:off x="885600" y="56689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Jazz,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Officer Commanding,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113;p 2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 Rick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114;p 2"/>
          <p:cNvSpPr/>
          <p:nvPr/>
        </p:nvSpPr>
        <p:spPr>
          <a:xfrm>
            <a:off x="874800" y="7119720"/>
            <a:ext cx="6495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Captain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30th Aug 2023.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Google Shape;115;p 2"/>
          <p:cNvSpPr/>
          <p:nvPr/>
        </p:nvSpPr>
        <p:spPr>
          <a:xfrm>
            <a:off x="896400" y="4833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 Rick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Google Shape;116;p 1" descr=""/>
          <p:cNvPicPr/>
          <p:nvPr/>
        </p:nvPicPr>
        <p:blipFill>
          <a:blip r:embed="rId5"/>
          <a:stretch/>
        </p:blipFill>
        <p:spPr>
          <a:xfrm>
            <a:off x="3808800" y="1944000"/>
            <a:ext cx="526680" cy="548280"/>
          </a:xfrm>
          <a:prstGeom prst="rect">
            <a:avLst/>
          </a:prstGeom>
          <a:ln w="0">
            <a:noFill/>
          </a:ln>
        </p:spPr>
      </p:pic>
      <p:pic>
        <p:nvPicPr>
          <p:cNvPr id="98" name="Google Shape;116;p 2" descr=""/>
          <p:cNvPicPr/>
          <p:nvPr/>
        </p:nvPicPr>
        <p:blipFill>
          <a:blip r:embed="rId6"/>
          <a:stretch/>
        </p:blipFill>
        <p:spPr>
          <a:xfrm>
            <a:off x="3808800" y="1378800"/>
            <a:ext cx="526680" cy="548280"/>
          </a:xfrm>
          <a:prstGeom prst="rect">
            <a:avLst/>
          </a:prstGeom>
          <a:ln w="0">
            <a:noFill/>
          </a:ln>
        </p:spPr>
      </p:pic>
      <p:pic>
        <p:nvPicPr>
          <p:cNvPr id="99" name="Google Shape;116;p 3" descr=""/>
          <p:cNvPicPr/>
          <p:nvPr/>
        </p:nvPicPr>
        <p:blipFill>
          <a:blip r:embed="rId7"/>
          <a:stretch/>
        </p:blipFill>
        <p:spPr>
          <a:xfrm>
            <a:off x="3808800" y="2505600"/>
            <a:ext cx="526680" cy="54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2;p 3" descr=""/>
          <p:cNvPicPr/>
          <p:nvPr/>
        </p:nvPicPr>
        <p:blipFill>
          <a:blip r:embed="rId1"/>
          <a:stretch/>
        </p:blipFill>
        <p:spPr>
          <a:xfrm rot="5400000">
            <a:off x="-1113480" y="2058480"/>
            <a:ext cx="10508760" cy="7114320"/>
          </a:xfrm>
          <a:prstGeom prst="rect">
            <a:avLst/>
          </a:prstGeom>
          <a:ln w="0">
            <a:noFill/>
          </a:ln>
        </p:spPr>
      </p:pic>
      <p:pic>
        <p:nvPicPr>
          <p:cNvPr id="101" name="Google Shape;103;p 3" descr=""/>
          <p:cNvPicPr/>
          <p:nvPr/>
        </p:nvPicPr>
        <p:blipFill>
          <a:blip r:embed="rId2"/>
          <a:stretch/>
        </p:blipFill>
        <p:spPr>
          <a:xfrm>
            <a:off x="712800" y="736920"/>
            <a:ext cx="6700680" cy="9800280"/>
          </a:xfrm>
          <a:prstGeom prst="rect">
            <a:avLst/>
          </a:prstGeom>
          <a:ln w="0">
            <a:noFill/>
          </a:ln>
        </p:spPr>
      </p:pic>
      <p:pic>
        <p:nvPicPr>
          <p:cNvPr id="102" name="Google Shape;104;p 3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1560" y="1473480"/>
            <a:ext cx="11296080" cy="8276040"/>
          </a:xfrm>
          <a:prstGeom prst="rect">
            <a:avLst/>
          </a:prstGeom>
          <a:ln w="0">
            <a:noFill/>
          </a:ln>
        </p:spPr>
      </p:pic>
      <p:pic>
        <p:nvPicPr>
          <p:cNvPr id="103" name="Google Shape;105;p 3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000" cy="1256040"/>
          </a:xfrm>
          <a:prstGeom prst="rect">
            <a:avLst/>
          </a:prstGeom>
          <a:ln w="0">
            <a:noFill/>
          </a:ln>
        </p:spPr>
      </p:pic>
      <p:sp>
        <p:nvSpPr>
          <p:cNvPr id="104" name="Google Shape;106;p 3"/>
          <p:cNvSpPr/>
          <p:nvPr/>
        </p:nvSpPr>
        <p:spPr>
          <a:xfrm>
            <a:off x="705600" y="3494520"/>
            <a:ext cx="67222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07;p 3"/>
          <p:cNvSpPr/>
          <p:nvPr/>
        </p:nvSpPr>
        <p:spPr>
          <a:xfrm>
            <a:off x="1454400" y="4124520"/>
            <a:ext cx="5368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REC Rick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108;p 3"/>
          <p:cNvSpPr/>
          <p:nvPr/>
        </p:nvSpPr>
        <p:spPr>
          <a:xfrm>
            <a:off x="2985840" y="8685000"/>
            <a:ext cx="42793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Jazz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Google Shape;109;p 3"/>
          <p:cNvSpPr/>
          <p:nvPr/>
        </p:nvSpPr>
        <p:spPr>
          <a:xfrm>
            <a:off x="3722400" y="8210520"/>
            <a:ext cx="3116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Jazz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8" name="Google Shape;110;p 3"/>
          <p:cNvCxnSpPr/>
          <p:nvPr/>
        </p:nvCxnSpPr>
        <p:spPr>
          <a:xfrm flipH="1">
            <a:off x="3722400" y="8696520"/>
            <a:ext cx="2818440" cy="43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09" name="Google Shape;111;p 3"/>
          <p:cNvSpPr/>
          <p:nvPr/>
        </p:nvSpPr>
        <p:spPr>
          <a:xfrm>
            <a:off x="885600" y="56689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Jazz,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Officer Commanding,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Google Shape;113;p 3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 Rick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114;p 3"/>
          <p:cNvSpPr/>
          <p:nvPr/>
        </p:nvSpPr>
        <p:spPr>
          <a:xfrm>
            <a:off x="874800" y="7119720"/>
            <a:ext cx="6495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30th Aug 2023.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Google Shape;115;p 3"/>
          <p:cNvSpPr/>
          <p:nvPr/>
        </p:nvSpPr>
        <p:spPr>
          <a:xfrm>
            <a:off x="896400" y="4833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 Rick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Google Shape;116;p 4" descr=""/>
          <p:cNvPicPr/>
          <p:nvPr/>
        </p:nvPicPr>
        <p:blipFill>
          <a:blip r:embed="rId5"/>
          <a:stretch/>
        </p:blipFill>
        <p:spPr>
          <a:xfrm>
            <a:off x="3632400" y="2408400"/>
            <a:ext cx="865800" cy="901800"/>
          </a:xfrm>
          <a:prstGeom prst="rect">
            <a:avLst/>
          </a:prstGeom>
          <a:ln w="0">
            <a:noFill/>
          </a:ln>
        </p:spPr>
      </p:pic>
      <p:pic>
        <p:nvPicPr>
          <p:cNvPr id="114" name="Google Shape;116;p 5" descr=""/>
          <p:cNvPicPr/>
          <p:nvPr/>
        </p:nvPicPr>
        <p:blipFill>
          <a:blip r:embed="rId6"/>
          <a:stretch/>
        </p:blipFill>
        <p:spPr>
          <a:xfrm>
            <a:off x="3632400" y="1382400"/>
            <a:ext cx="865800" cy="90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02;p 4" descr=""/>
          <p:cNvPicPr/>
          <p:nvPr/>
        </p:nvPicPr>
        <p:blipFill>
          <a:blip r:embed="rId1"/>
          <a:stretch/>
        </p:blipFill>
        <p:spPr>
          <a:xfrm rot="5400000">
            <a:off x="-1113480" y="2058480"/>
            <a:ext cx="10508760" cy="7114320"/>
          </a:xfrm>
          <a:prstGeom prst="rect">
            <a:avLst/>
          </a:prstGeom>
          <a:ln w="0">
            <a:noFill/>
          </a:ln>
        </p:spPr>
      </p:pic>
      <p:pic>
        <p:nvPicPr>
          <p:cNvPr id="116" name="Google Shape;103;p 4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0680" cy="9800280"/>
          </a:xfrm>
          <a:prstGeom prst="rect">
            <a:avLst/>
          </a:prstGeom>
          <a:ln w="0">
            <a:noFill/>
          </a:ln>
        </p:spPr>
      </p:pic>
      <p:pic>
        <p:nvPicPr>
          <p:cNvPr id="117" name="Google Shape;104;p 4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1560" y="1473480"/>
            <a:ext cx="11296080" cy="8276040"/>
          </a:xfrm>
          <a:prstGeom prst="rect">
            <a:avLst/>
          </a:prstGeom>
          <a:ln w="0">
            <a:noFill/>
          </a:ln>
        </p:spPr>
      </p:pic>
      <p:pic>
        <p:nvPicPr>
          <p:cNvPr id="118" name="Google Shape;105;p 4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000" cy="1256040"/>
          </a:xfrm>
          <a:prstGeom prst="rect">
            <a:avLst/>
          </a:prstGeom>
          <a:ln w="0">
            <a:noFill/>
          </a:ln>
        </p:spPr>
      </p:pic>
      <p:sp>
        <p:nvSpPr>
          <p:cNvPr id="119" name="Google Shape;106;p 4"/>
          <p:cNvSpPr/>
          <p:nvPr/>
        </p:nvSpPr>
        <p:spPr>
          <a:xfrm>
            <a:off x="705600" y="3553200"/>
            <a:ext cx="6723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Google Shape;107;p 4"/>
          <p:cNvSpPr/>
          <p:nvPr/>
        </p:nvSpPr>
        <p:spPr>
          <a:xfrm>
            <a:off x="1454400" y="4124520"/>
            <a:ext cx="5368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REC Rick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Google Shape;108;p 4"/>
          <p:cNvSpPr/>
          <p:nvPr/>
        </p:nvSpPr>
        <p:spPr>
          <a:xfrm>
            <a:off x="2985840" y="8685000"/>
            <a:ext cx="42793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Jazz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Google Shape;109;p 4"/>
          <p:cNvSpPr/>
          <p:nvPr/>
        </p:nvSpPr>
        <p:spPr>
          <a:xfrm>
            <a:off x="3722400" y="8210520"/>
            <a:ext cx="3116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Jazz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3" name="Google Shape;110;p 4"/>
          <p:cNvCxnSpPr/>
          <p:nvPr/>
        </p:nvCxnSpPr>
        <p:spPr>
          <a:xfrm flipH="1">
            <a:off x="3722400" y="8696520"/>
            <a:ext cx="2818440" cy="43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24" name="Google Shape;111;p 4"/>
          <p:cNvSpPr/>
          <p:nvPr/>
        </p:nvSpPr>
        <p:spPr>
          <a:xfrm>
            <a:off x="885600" y="56689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Jazz,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Officer Commanding,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Google Shape;113;p 4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 Rick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Google Shape;114;p 4"/>
          <p:cNvSpPr/>
          <p:nvPr/>
        </p:nvSpPr>
        <p:spPr>
          <a:xfrm>
            <a:off x="874800" y="7119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Wing Commander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30th Aug 2023.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Google Shape;115;p 4"/>
          <p:cNvSpPr/>
          <p:nvPr/>
        </p:nvSpPr>
        <p:spPr>
          <a:xfrm>
            <a:off x="896400" y="4833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 Rick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Google Shape;191;p5" descr=""/>
          <p:cNvPicPr/>
          <p:nvPr/>
        </p:nvPicPr>
        <p:blipFill>
          <a:blip r:embed="rId5"/>
          <a:stretch/>
        </p:blipFill>
        <p:spPr>
          <a:xfrm>
            <a:off x="3434760" y="1394640"/>
            <a:ext cx="1261800" cy="201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02;p 5" descr=""/>
          <p:cNvPicPr/>
          <p:nvPr/>
        </p:nvPicPr>
        <p:blipFill>
          <a:blip r:embed="rId1"/>
          <a:stretch/>
        </p:blipFill>
        <p:spPr>
          <a:xfrm rot="5400000">
            <a:off x="-1113480" y="2058480"/>
            <a:ext cx="10508760" cy="7114320"/>
          </a:xfrm>
          <a:prstGeom prst="rect">
            <a:avLst/>
          </a:prstGeom>
          <a:ln w="0">
            <a:noFill/>
          </a:ln>
        </p:spPr>
      </p:pic>
      <p:pic>
        <p:nvPicPr>
          <p:cNvPr id="130" name="Google Shape;103;p 5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0680" cy="9800280"/>
          </a:xfrm>
          <a:prstGeom prst="rect">
            <a:avLst/>
          </a:prstGeom>
          <a:ln w="0">
            <a:noFill/>
          </a:ln>
        </p:spPr>
      </p:pic>
      <p:pic>
        <p:nvPicPr>
          <p:cNvPr id="131" name="Google Shape;104;p 5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1560" y="1473480"/>
            <a:ext cx="11296080" cy="8276040"/>
          </a:xfrm>
          <a:prstGeom prst="rect">
            <a:avLst/>
          </a:prstGeom>
          <a:ln w="0">
            <a:noFill/>
          </a:ln>
        </p:spPr>
      </p:pic>
      <p:pic>
        <p:nvPicPr>
          <p:cNvPr id="132" name="Google Shape;105;p 5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000" cy="1256040"/>
          </a:xfrm>
          <a:prstGeom prst="rect">
            <a:avLst/>
          </a:prstGeom>
          <a:ln w="0">
            <a:noFill/>
          </a:ln>
        </p:spPr>
      </p:pic>
      <p:sp>
        <p:nvSpPr>
          <p:cNvPr id="133" name="Google Shape;106;p 5"/>
          <p:cNvSpPr/>
          <p:nvPr/>
        </p:nvSpPr>
        <p:spPr>
          <a:xfrm>
            <a:off x="705600" y="3553200"/>
            <a:ext cx="6723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Google Shape;107;p 5"/>
          <p:cNvSpPr/>
          <p:nvPr/>
        </p:nvSpPr>
        <p:spPr>
          <a:xfrm>
            <a:off x="1454400" y="4124520"/>
            <a:ext cx="5368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REC Rick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Google Shape;108;p 5"/>
          <p:cNvSpPr/>
          <p:nvPr/>
        </p:nvSpPr>
        <p:spPr>
          <a:xfrm>
            <a:off x="2985840" y="8685000"/>
            <a:ext cx="42793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Jazz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Google Shape;109;p 5"/>
          <p:cNvSpPr/>
          <p:nvPr/>
        </p:nvSpPr>
        <p:spPr>
          <a:xfrm>
            <a:off x="3722400" y="8210520"/>
            <a:ext cx="3116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Jazz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7" name="Google Shape;110;p 5"/>
          <p:cNvCxnSpPr/>
          <p:nvPr/>
        </p:nvCxnSpPr>
        <p:spPr>
          <a:xfrm flipH="1">
            <a:off x="3722400" y="8696520"/>
            <a:ext cx="2818440" cy="43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38" name="Google Shape;111;p 5"/>
          <p:cNvSpPr/>
          <p:nvPr/>
        </p:nvSpPr>
        <p:spPr>
          <a:xfrm>
            <a:off x="885600" y="56689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Jazz,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Officer Commanding,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Google Shape;113;p 5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 Rick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Google Shape;114;p 5"/>
          <p:cNvSpPr/>
          <p:nvPr/>
        </p:nvSpPr>
        <p:spPr>
          <a:xfrm>
            <a:off x="874800" y="7119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Squadron Leader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30th Aug 2023.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Google Shape;115;p 5"/>
          <p:cNvSpPr/>
          <p:nvPr/>
        </p:nvSpPr>
        <p:spPr>
          <a:xfrm>
            <a:off x="896400" y="4833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 Rick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Google Shape;209;p 1" descr=""/>
          <p:cNvPicPr/>
          <p:nvPr/>
        </p:nvPicPr>
        <p:blipFill>
          <a:blip r:embed="rId5"/>
          <a:stretch/>
        </p:blipFill>
        <p:spPr>
          <a:xfrm>
            <a:off x="3432600" y="1385640"/>
            <a:ext cx="1263600" cy="201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02;p 6" descr=""/>
          <p:cNvPicPr/>
          <p:nvPr/>
        </p:nvPicPr>
        <p:blipFill>
          <a:blip r:embed="rId1"/>
          <a:stretch/>
        </p:blipFill>
        <p:spPr>
          <a:xfrm rot="5400000">
            <a:off x="-1113480" y="2058480"/>
            <a:ext cx="10508760" cy="7114320"/>
          </a:xfrm>
          <a:prstGeom prst="rect">
            <a:avLst/>
          </a:prstGeom>
          <a:ln w="0">
            <a:noFill/>
          </a:ln>
        </p:spPr>
      </p:pic>
      <p:pic>
        <p:nvPicPr>
          <p:cNvPr id="144" name="Google Shape;103;p 6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0680" cy="9800280"/>
          </a:xfrm>
          <a:prstGeom prst="rect">
            <a:avLst/>
          </a:prstGeom>
          <a:ln w="0">
            <a:noFill/>
          </a:ln>
        </p:spPr>
      </p:pic>
      <p:pic>
        <p:nvPicPr>
          <p:cNvPr id="145" name="Google Shape;104;p 6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1560" y="1473480"/>
            <a:ext cx="11296080" cy="8276040"/>
          </a:xfrm>
          <a:prstGeom prst="rect">
            <a:avLst/>
          </a:prstGeom>
          <a:ln w="0">
            <a:noFill/>
          </a:ln>
        </p:spPr>
      </p:pic>
      <p:pic>
        <p:nvPicPr>
          <p:cNvPr id="146" name="Google Shape;105;p 6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000" cy="1256040"/>
          </a:xfrm>
          <a:prstGeom prst="rect">
            <a:avLst/>
          </a:prstGeom>
          <a:ln w="0">
            <a:noFill/>
          </a:ln>
        </p:spPr>
      </p:pic>
      <p:sp>
        <p:nvSpPr>
          <p:cNvPr id="147" name="Google Shape;106;p 6"/>
          <p:cNvSpPr/>
          <p:nvPr/>
        </p:nvSpPr>
        <p:spPr>
          <a:xfrm>
            <a:off x="705600" y="3553200"/>
            <a:ext cx="6723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Google Shape;107;p 6"/>
          <p:cNvSpPr/>
          <p:nvPr/>
        </p:nvSpPr>
        <p:spPr>
          <a:xfrm>
            <a:off x="1454400" y="4124520"/>
            <a:ext cx="5368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REC Rick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Google Shape;108;p 6"/>
          <p:cNvSpPr/>
          <p:nvPr/>
        </p:nvSpPr>
        <p:spPr>
          <a:xfrm>
            <a:off x="2985840" y="8685000"/>
            <a:ext cx="42793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Jazz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Google Shape;109;p 6"/>
          <p:cNvSpPr/>
          <p:nvPr/>
        </p:nvSpPr>
        <p:spPr>
          <a:xfrm>
            <a:off x="3722400" y="8210520"/>
            <a:ext cx="3116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Jazz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1" name="Google Shape;110;p 6"/>
          <p:cNvCxnSpPr/>
          <p:nvPr/>
        </p:nvCxnSpPr>
        <p:spPr>
          <a:xfrm flipH="1">
            <a:off x="3722400" y="8696520"/>
            <a:ext cx="2818440" cy="43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52" name="Google Shape;111;p 6"/>
          <p:cNvSpPr/>
          <p:nvPr/>
        </p:nvSpPr>
        <p:spPr>
          <a:xfrm>
            <a:off x="885600" y="56689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Jazz,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Officer Commanding,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Google Shape;113;p 6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 Rick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Google Shape;114;p 6"/>
          <p:cNvSpPr/>
          <p:nvPr/>
        </p:nvSpPr>
        <p:spPr>
          <a:xfrm>
            <a:off x="874800" y="7119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Flight Lieutenant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30th Aug 2023.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Google Shape;115;p 6"/>
          <p:cNvSpPr/>
          <p:nvPr/>
        </p:nvSpPr>
        <p:spPr>
          <a:xfrm>
            <a:off x="896400" y="4833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 Rick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Google Shape;227;p7" descr=""/>
          <p:cNvPicPr/>
          <p:nvPr/>
        </p:nvPicPr>
        <p:blipFill>
          <a:blip r:embed="rId5"/>
          <a:stretch/>
        </p:blipFill>
        <p:spPr>
          <a:xfrm>
            <a:off x="3432600" y="1317600"/>
            <a:ext cx="1263600" cy="201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02;p 7" descr=""/>
          <p:cNvPicPr/>
          <p:nvPr/>
        </p:nvPicPr>
        <p:blipFill>
          <a:blip r:embed="rId1"/>
          <a:stretch/>
        </p:blipFill>
        <p:spPr>
          <a:xfrm rot="5400000">
            <a:off x="-1113480" y="2058480"/>
            <a:ext cx="10508760" cy="7114320"/>
          </a:xfrm>
          <a:prstGeom prst="rect">
            <a:avLst/>
          </a:prstGeom>
          <a:ln w="0">
            <a:noFill/>
          </a:ln>
        </p:spPr>
      </p:pic>
      <p:pic>
        <p:nvPicPr>
          <p:cNvPr id="158" name="Google Shape;103;p 7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0680" cy="9800280"/>
          </a:xfrm>
          <a:prstGeom prst="rect">
            <a:avLst/>
          </a:prstGeom>
          <a:ln w="0">
            <a:noFill/>
          </a:ln>
        </p:spPr>
      </p:pic>
      <p:pic>
        <p:nvPicPr>
          <p:cNvPr id="159" name="Google Shape;104;p 7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1560" y="1473480"/>
            <a:ext cx="11296080" cy="8276040"/>
          </a:xfrm>
          <a:prstGeom prst="rect">
            <a:avLst/>
          </a:prstGeom>
          <a:ln w="0">
            <a:noFill/>
          </a:ln>
        </p:spPr>
      </p:pic>
      <p:pic>
        <p:nvPicPr>
          <p:cNvPr id="160" name="Google Shape;105;p 7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000" cy="1256040"/>
          </a:xfrm>
          <a:prstGeom prst="rect">
            <a:avLst/>
          </a:prstGeom>
          <a:ln w="0">
            <a:noFill/>
          </a:ln>
        </p:spPr>
      </p:pic>
      <p:sp>
        <p:nvSpPr>
          <p:cNvPr id="161" name="Google Shape;106;p 7"/>
          <p:cNvSpPr/>
          <p:nvPr/>
        </p:nvSpPr>
        <p:spPr>
          <a:xfrm>
            <a:off x="705600" y="3553200"/>
            <a:ext cx="6723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Google Shape;107;p 7"/>
          <p:cNvSpPr/>
          <p:nvPr/>
        </p:nvSpPr>
        <p:spPr>
          <a:xfrm>
            <a:off x="1454400" y="4124520"/>
            <a:ext cx="5368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REC Rick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Google Shape;108;p 7"/>
          <p:cNvSpPr/>
          <p:nvPr/>
        </p:nvSpPr>
        <p:spPr>
          <a:xfrm>
            <a:off x="2985840" y="8685000"/>
            <a:ext cx="42793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Jazz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Google Shape;109;p 7"/>
          <p:cNvSpPr/>
          <p:nvPr/>
        </p:nvSpPr>
        <p:spPr>
          <a:xfrm>
            <a:off x="3722400" y="8210520"/>
            <a:ext cx="311652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Jazz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5" name="Google Shape;110;p 7"/>
          <p:cNvCxnSpPr/>
          <p:nvPr/>
        </p:nvCxnSpPr>
        <p:spPr>
          <a:xfrm flipH="1">
            <a:off x="3722400" y="8696520"/>
            <a:ext cx="2818440" cy="43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66" name="Google Shape;111;p 7"/>
          <p:cNvSpPr/>
          <p:nvPr/>
        </p:nvSpPr>
        <p:spPr>
          <a:xfrm>
            <a:off x="885600" y="56689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Jazz,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Officer Commanding,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Google Shape;113;p 7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 Rick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Google Shape;114;p 7"/>
          <p:cNvSpPr/>
          <p:nvPr/>
        </p:nvSpPr>
        <p:spPr>
          <a:xfrm>
            <a:off x="874800" y="7119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Warrant Officer Class One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30th Aug 2023.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Google Shape;115;p 7"/>
          <p:cNvSpPr/>
          <p:nvPr/>
        </p:nvSpPr>
        <p:spPr>
          <a:xfrm>
            <a:off x="896400" y="4833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 Rick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Google Shape;245;p 1" descr=""/>
          <p:cNvPicPr/>
          <p:nvPr/>
        </p:nvPicPr>
        <p:blipFill>
          <a:blip r:embed="rId5"/>
          <a:stretch/>
        </p:blipFill>
        <p:spPr>
          <a:xfrm>
            <a:off x="3081600" y="1530000"/>
            <a:ext cx="1955160" cy="151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Application>LibreOffice/7.5.4.2$Windows_X86_64 LibreOffice_project/36ccfdc35048b057fd9854c757a8b67ec53977b6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2022-02-23T22:05:46Z</dcterms:created>
  <dc:creator>Dean Thomas</dc:creator>
  <dc:description/>
  <dc:language>en-US</dc:language>
  <cp:lastModifiedBy/>
  <dcterms:modified xsi:type="dcterms:W3CDTF">2023-07-27T20:43:54Z</dcterms:modified>
  <cp:revision>25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