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5AE4F1-8393-45BA-9283-FB0DF0537C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D3203B-B789-4194-AB04-FF553968FA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DDA0C7-9F28-4806-BD7A-D635C55DEC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748EA-0812-45CB-9369-62BB470AC7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45BA9-C520-4E16-B06A-3687A912E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FC332-CE79-41F3-83C8-7CE140C43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314D90-A1DB-40D6-AC6C-8BCFFB4F62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6197D-C511-4EF9-8DE6-9998B21D7A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C04A79-2E0A-4A9B-BA45-658E28AECE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03982-B4C5-4F76-9013-C0D88D83A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608BD-C3DF-4BFE-A402-1913F5D5FA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036B8-7ABC-422D-87D9-3661B995BF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108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594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3DFDC4-519C-4F14-8ADC-A8060EF8C721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594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36440" y="215712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0320" cy="979776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552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8320"/>
            <a:ext cx="672300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938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6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2;p 8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3;p 8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04;p 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05;p 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6;p 8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 8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08;p 8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9;p 8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110;p 8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111;p 8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13;p 8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14;p 8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Two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15;p 8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4120" cy="15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2;p 9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3;p 9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04;p 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05;p 9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106;p 9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07;p 9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08;p 9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09;p 9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0;p 9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111;p 9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13;p 9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4;p 9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15;p 9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400" y="1388880"/>
            <a:ext cx="1926720" cy="192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2;p 10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03;p 10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04;p 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105;p 10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106;p 10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07;p 10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08;p 10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09;p 10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10;p 10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111;p 10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13;p 10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14;p 10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15;p 10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 1" descr=""/>
          <p:cNvPicPr/>
          <p:nvPr/>
        </p:nvPicPr>
        <p:blipFill>
          <a:blip r:embed="rId5"/>
          <a:stretch/>
        </p:blipFill>
        <p:spPr>
          <a:xfrm>
            <a:off x="3057120" y="1412280"/>
            <a:ext cx="2015280" cy="162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02;p 11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03;p 11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04;p 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05;p 1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06;p 11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07;p 11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08;p 11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09;p 11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10;p 11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111;p 11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13;p 1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14;p 11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15;p 11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800" y="1587600"/>
            <a:ext cx="1951920" cy="124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0320" cy="979776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68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816520"/>
            <a:ext cx="5801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2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29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420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02;p 1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03;p 13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04;p 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05;p 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106;p 13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07;p 13"/>
          <p:cNvSpPr/>
          <p:nvPr/>
        </p:nvSpPr>
        <p:spPr>
          <a:xfrm>
            <a:off x="1454400" y="4124520"/>
            <a:ext cx="536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08;p 13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09;p 13"/>
          <p:cNvSpPr/>
          <p:nvPr/>
        </p:nvSpPr>
        <p:spPr>
          <a:xfrm>
            <a:off x="3559320" y="8244000"/>
            <a:ext cx="3280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Google Shape;110;p 1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64" name="Google Shape;111;p 1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13;p 13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14;p 13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115;p 1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434400" y="1393200"/>
            <a:ext cx="1263600" cy="20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542400" y="8210520"/>
            <a:ext cx="329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3400" cy="76860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7400" cy="5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02;p 1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3;p 1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04;p 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5;p 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06;p 1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7;p 1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8;p 1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9;p 1"/>
          <p:cNvSpPr/>
          <p:nvPr/>
        </p:nvSpPr>
        <p:spPr>
          <a:xfrm>
            <a:off x="3600000" y="8210520"/>
            <a:ext cx="329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10;p 1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11;p 1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12;p 1" descr=""/>
          <p:cNvPicPr/>
          <p:nvPr/>
        </p:nvPicPr>
        <p:blipFill>
          <a:blip r:embed="rId5"/>
          <a:stretch/>
        </p:blipFill>
        <p:spPr>
          <a:xfrm>
            <a:off x="3344400" y="1418400"/>
            <a:ext cx="1590120" cy="164052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13;p 1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4;p 1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15;p 1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2;p 2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03;p 2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04;p 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05;p 2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06;p 2"/>
          <p:cNvSpPr/>
          <p:nvPr/>
        </p:nvSpPr>
        <p:spPr>
          <a:xfrm>
            <a:off x="705600" y="3458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7;p 2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8;p 2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9;p 2"/>
          <p:cNvSpPr/>
          <p:nvPr/>
        </p:nvSpPr>
        <p:spPr>
          <a:xfrm>
            <a:off x="3722400" y="8210520"/>
            <a:ext cx="293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0;p 2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11;p 2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13;p 2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4;p 2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5;p 2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6;p 1" descr=""/>
          <p:cNvPicPr/>
          <p:nvPr/>
        </p:nvPicPr>
        <p:blipFill>
          <a:blip r:embed="rId5"/>
          <a:stretch/>
        </p:blipFill>
        <p:spPr>
          <a:xfrm>
            <a:off x="3808800" y="1944000"/>
            <a:ext cx="527400" cy="54900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6;p 2" descr=""/>
          <p:cNvPicPr/>
          <p:nvPr/>
        </p:nvPicPr>
        <p:blipFill>
          <a:blip r:embed="rId6"/>
          <a:stretch/>
        </p:blipFill>
        <p:spPr>
          <a:xfrm>
            <a:off x="3808800" y="1378800"/>
            <a:ext cx="527400" cy="54900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16;p 3" descr=""/>
          <p:cNvPicPr/>
          <p:nvPr/>
        </p:nvPicPr>
        <p:blipFill>
          <a:blip r:embed="rId7"/>
          <a:stretch/>
        </p:blipFill>
        <p:spPr>
          <a:xfrm>
            <a:off x="3808800" y="2505600"/>
            <a:ext cx="527400" cy="5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2;p 3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 3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4;p 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5;p 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06;p 3"/>
          <p:cNvSpPr/>
          <p:nvPr/>
        </p:nvSpPr>
        <p:spPr>
          <a:xfrm>
            <a:off x="705600" y="349452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7;p 3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p 3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09;p 3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10;p 3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11;p 3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 3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14;p 3"/>
          <p:cNvSpPr/>
          <p:nvPr/>
        </p:nvSpPr>
        <p:spPr>
          <a:xfrm>
            <a:off x="874800" y="7119720"/>
            <a:ext cx="6496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15;p 3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6;p 4" descr=""/>
          <p:cNvPicPr/>
          <p:nvPr/>
        </p:nvPicPr>
        <p:blipFill>
          <a:blip r:embed="rId5"/>
          <a:stretch/>
        </p:blipFill>
        <p:spPr>
          <a:xfrm>
            <a:off x="3632400" y="2408400"/>
            <a:ext cx="866520" cy="90252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16;p 5" descr=""/>
          <p:cNvPicPr/>
          <p:nvPr/>
        </p:nvPicPr>
        <p:blipFill>
          <a:blip r:embed="rId6"/>
          <a:stretch/>
        </p:blipFill>
        <p:spPr>
          <a:xfrm>
            <a:off x="3632400" y="1382400"/>
            <a:ext cx="866520" cy="9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2;p 4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03;p 4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04;p 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05;p 4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06;p 4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07;p 4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08;p 4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09;p 4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10;p 4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11;p 4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13;p 4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4;p 4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5;p 4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760" y="1394640"/>
            <a:ext cx="1262520" cy="20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02;p 5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3;p 5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4;p 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5;p 5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06;p 5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07;p 5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8;p 5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09;p 5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110;p 5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111;p 5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3;p 5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14;p 5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5;p 5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 1" descr=""/>
          <p:cNvPicPr/>
          <p:nvPr/>
        </p:nvPicPr>
        <p:blipFill>
          <a:blip r:embed="rId5"/>
          <a:stretch/>
        </p:blipFill>
        <p:spPr>
          <a:xfrm>
            <a:off x="3432600" y="1385640"/>
            <a:ext cx="1264320" cy="20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2;p 6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3;p 6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04;p 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05;p 6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106;p 6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07;p 6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08;p 6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09;p 6"/>
          <p:cNvSpPr/>
          <p:nvPr/>
        </p:nvSpPr>
        <p:spPr>
          <a:xfrm>
            <a:off x="3722400" y="8210520"/>
            <a:ext cx="3117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0;p 6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111;p 6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13;p 6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14;p 6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15;p 6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600" y="1317600"/>
            <a:ext cx="1264320" cy="201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02;p 7" descr=""/>
          <p:cNvPicPr/>
          <p:nvPr/>
        </p:nvPicPr>
        <p:blipFill>
          <a:blip r:embed="rId1"/>
          <a:stretch/>
        </p:blipFill>
        <p:spPr>
          <a:xfrm rot="5400000">
            <a:off x="-1114920" y="2058480"/>
            <a:ext cx="10509480" cy="711504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3;p 7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400" cy="980100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4;p 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3000" y="1474200"/>
            <a:ext cx="11296800" cy="82767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5;p 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720" cy="125676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06;p 7"/>
          <p:cNvSpPr/>
          <p:nvPr/>
        </p:nvSpPr>
        <p:spPr>
          <a:xfrm>
            <a:off x="705600" y="3553200"/>
            <a:ext cx="6723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07;p 7"/>
          <p:cNvSpPr/>
          <p:nvPr/>
        </p:nvSpPr>
        <p:spPr>
          <a:xfrm>
            <a:off x="1454400" y="4124520"/>
            <a:ext cx="536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8;p 7"/>
          <p:cNvSpPr/>
          <p:nvPr/>
        </p:nvSpPr>
        <p:spPr>
          <a:xfrm>
            <a:off x="2985840" y="8685000"/>
            <a:ext cx="42800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09;p 7"/>
          <p:cNvSpPr/>
          <p:nvPr/>
        </p:nvSpPr>
        <p:spPr>
          <a:xfrm>
            <a:off x="3722400" y="8210520"/>
            <a:ext cx="31172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 {signaturer}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110;p 7"/>
          <p:cNvCxnSpPr/>
          <p:nvPr/>
        </p:nvCxnSpPr>
        <p:spPr>
          <a:xfrm flipH="1">
            <a:off x="3722400" y="8696520"/>
            <a:ext cx="2817720" cy="360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111;p 7"/>
          <p:cNvSpPr/>
          <p:nvPr/>
        </p:nvSpPr>
        <p:spPr>
          <a:xfrm>
            <a:off x="885600" y="56689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13;p 7"/>
          <p:cNvSpPr/>
          <p:nvPr/>
        </p:nvSpPr>
        <p:spPr>
          <a:xfrm>
            <a:off x="817920" y="6433920"/>
            <a:ext cx="6496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14;p 7"/>
          <p:cNvSpPr/>
          <p:nvPr/>
        </p:nvSpPr>
        <p:spPr>
          <a:xfrm>
            <a:off x="874800" y="7119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One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15;p 7"/>
          <p:cNvSpPr/>
          <p:nvPr/>
        </p:nvSpPr>
        <p:spPr>
          <a:xfrm>
            <a:off x="896400" y="4833720"/>
            <a:ext cx="6496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 1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5880" cy="15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2023-07-10T18:14:04Z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