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4188E-D919-4955-9051-E83D5E582C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1E31D-189D-4ACD-AB96-D90FA9E242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02CAB-F5D8-4EA9-A56B-8001356E88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2A8DF7-D859-4D8B-8213-BB301770CC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617DF-BE84-4F7F-8F4D-E0BBEEB17E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84E2C-CC29-49E6-9CEA-6D1CF16184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781F90-4C2D-4CB2-8BB7-A2B6EFBFC0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4A16C-E816-4EF8-9D9D-794320CEBC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B92D6-25E6-43AA-BFBA-3366D851F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A2F8A-CDB2-496F-A171-078D2CBA39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8F7D8-382D-4E24-BE68-927F40DF57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C9236-CBAF-40D2-8585-8FBFEB45AD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288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20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554933-28EB-4CB2-B3B4-2B3E1190A50E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20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0040" y="215712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12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7600"/>
            <a:ext cx="672480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Old English Five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1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400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5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8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80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8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800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000" cy="16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5920" cy="15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4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8520" cy="19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4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5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080" cy="16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3720" cy="12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48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Old English Five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400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2815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8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80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8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8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6000" cy="16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3200" cy="98028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48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Old English Five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71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400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2815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32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44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8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47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6000" cy="16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3200" cy="98028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22520"/>
            <a:ext cx="67248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Old English Five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71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2400" y="8210520"/>
            <a:ext cx="2815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i="1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8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5200" cy="7704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80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8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8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9200" cy="5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040" cy="16387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4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836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4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6680" cy="54900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6680" cy="549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668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4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000" cy="90036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000" cy="9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1800" cy="20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120" cy="20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120" cy="20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8520" y="2058480"/>
            <a:ext cx="10511280" cy="71168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120" cy="97995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6600" y="1476000"/>
            <a:ext cx="11298600" cy="82785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520" cy="125856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2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69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2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92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4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7680" cy="15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2023-07-06T03:11:44Z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