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66529F-D59D-41FC-AFED-9DA6CA7237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267C96-620B-4C0E-A162-90EDB50820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071F3-8E0E-4C46-9453-06A1F9948A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1A2E66-7C9C-48B7-AA81-7D93846BAA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A16054-1A06-4B88-BBE3-28E61E0D96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2EB64D-98BC-47B0-BAB0-842CEF2CDF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508748-FB21-48A4-AD50-81222FF5A9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6BCAEE-FA0A-44EF-B1CE-2A59F96684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A4AF1-BAEA-44F5-A519-C19EBD7C0A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86FFE-569B-4136-B90D-88DE52357D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621413-9179-46B6-80FC-0866409697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13FA97-16D9-4448-9FE5-3DE7C2AB4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0720" cy="59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59040" cy="59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73CC08-6EA8-49B3-89DA-E9CCF22984CC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AU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59040" cy="59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35720" y="215712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960" cy="979740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480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2800" y="3028320"/>
            <a:ext cx="672264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Return To Service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937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8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384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02;p 8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03;p 8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04;p 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105;p 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6;p 8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07;p 8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108;p 8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09;p 8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110;p 8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111;p 8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13;p 8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14;p 8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Two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15;p 8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3760" cy="151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2;p 9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03;p 9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04;p 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05;p 9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106;p 9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107;p 9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08;p 9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09;p 9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0;p 9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111;p 9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113;p 9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14;p 9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15;p 9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400" y="1388880"/>
            <a:ext cx="1926360" cy="192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02;p 10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103;p 10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04;p 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105;p 10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106;p 10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07;p 10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08;p 10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09;p 10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10;p 10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111;p 10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13;p 10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114;p 10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115;p 10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 1" descr=""/>
          <p:cNvPicPr/>
          <p:nvPr/>
        </p:nvPicPr>
        <p:blipFill>
          <a:blip r:embed="rId5"/>
          <a:stretch/>
        </p:blipFill>
        <p:spPr>
          <a:xfrm>
            <a:off x="3057120" y="1412280"/>
            <a:ext cx="2014920" cy="162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02;p 11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03;p 11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04;p 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05;p 1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106;p 11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107;p 11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08;p 11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09;p 11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10;p 11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111;p 11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13;p 1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114;p 11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Lance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115;p 11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800" y="1587600"/>
            <a:ext cx="1951560" cy="124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699960" cy="979740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5600" y="3422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67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4400" y="870012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200" y="64465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84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5600" y="3422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Enlistment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4400" y="8700120"/>
            <a:ext cx="42818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5600" y="5816520"/>
            <a:ext cx="5801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22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26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3200" y="1471320"/>
            <a:ext cx="228384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102;p 13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256" name="Google Shape;103;p 13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104;p 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105;p 1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106;p 13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107;p 13"/>
          <p:cNvSpPr/>
          <p:nvPr/>
        </p:nvSpPr>
        <p:spPr>
          <a:xfrm>
            <a:off x="1454400" y="4124520"/>
            <a:ext cx="53690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08;p 13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109;p 13"/>
          <p:cNvSpPr/>
          <p:nvPr/>
        </p:nvSpPr>
        <p:spPr>
          <a:xfrm>
            <a:off x="3559320" y="8244000"/>
            <a:ext cx="32799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Google Shape;110;p 13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64" name="Google Shape;111;p 13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Google Shape;113;p 13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Google Shape;114;p 13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Group 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Google Shape;115;p 13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434400" y="1393200"/>
            <a:ext cx="1263240" cy="201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5600" y="3458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542400" y="8210520"/>
            <a:ext cx="329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2000" y="1694520"/>
            <a:ext cx="743040" cy="76824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000" y="2770920"/>
            <a:ext cx="527040" cy="54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02;p 1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03;p 1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04;p 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05;p 1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06;p 1"/>
          <p:cNvSpPr/>
          <p:nvPr/>
        </p:nvSpPr>
        <p:spPr>
          <a:xfrm>
            <a:off x="705600" y="3458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7;p 1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8;p 1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LTCOL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9;p 1"/>
          <p:cNvSpPr/>
          <p:nvPr/>
        </p:nvSpPr>
        <p:spPr>
          <a:xfrm>
            <a:off x="3600000" y="8210520"/>
            <a:ext cx="329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LTCOL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10;p 1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11;p 1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12;p 1" descr=""/>
          <p:cNvPicPr/>
          <p:nvPr/>
        </p:nvPicPr>
        <p:blipFill>
          <a:blip r:embed="rId5"/>
          <a:stretch/>
        </p:blipFill>
        <p:spPr>
          <a:xfrm>
            <a:off x="3344400" y="1418400"/>
            <a:ext cx="1589760" cy="164016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13;p 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4;p 1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15;p 1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2;p 2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03;p 2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04;p 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05;p 2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06;p 2"/>
          <p:cNvSpPr/>
          <p:nvPr/>
        </p:nvSpPr>
        <p:spPr>
          <a:xfrm>
            <a:off x="705600" y="3458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07;p 2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08;p 2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09;p 2"/>
          <p:cNvSpPr/>
          <p:nvPr/>
        </p:nvSpPr>
        <p:spPr>
          <a:xfrm>
            <a:off x="3722400" y="8210520"/>
            <a:ext cx="293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10;p 2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11;p 2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13;p 2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14;p 2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15;p 2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16;p 1" descr=""/>
          <p:cNvPicPr/>
          <p:nvPr/>
        </p:nvPicPr>
        <p:blipFill>
          <a:blip r:embed="rId5"/>
          <a:stretch/>
        </p:blipFill>
        <p:spPr>
          <a:xfrm>
            <a:off x="3808800" y="1944000"/>
            <a:ext cx="527040" cy="54864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16;p 2" descr=""/>
          <p:cNvPicPr/>
          <p:nvPr/>
        </p:nvPicPr>
        <p:blipFill>
          <a:blip r:embed="rId6"/>
          <a:stretch/>
        </p:blipFill>
        <p:spPr>
          <a:xfrm>
            <a:off x="3808800" y="1378800"/>
            <a:ext cx="527040" cy="54864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16;p 3" descr=""/>
          <p:cNvPicPr/>
          <p:nvPr/>
        </p:nvPicPr>
        <p:blipFill>
          <a:blip r:embed="rId7"/>
          <a:stretch/>
        </p:blipFill>
        <p:spPr>
          <a:xfrm>
            <a:off x="3808800" y="2505600"/>
            <a:ext cx="527040" cy="54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2;p 3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03;p 3" descr=""/>
          <p:cNvPicPr/>
          <p:nvPr/>
        </p:nvPicPr>
        <p:blipFill>
          <a:blip r:embed="rId2"/>
          <a:stretch/>
        </p:blipFill>
        <p:spPr>
          <a:xfrm>
            <a:off x="712800" y="73692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04;p 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05;p 3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06;p 3"/>
          <p:cNvSpPr/>
          <p:nvPr/>
        </p:nvSpPr>
        <p:spPr>
          <a:xfrm>
            <a:off x="705600" y="3494520"/>
            <a:ext cx="672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07;p 3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8;p 3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09;p 3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10;p 3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11;p 3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13;p 3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14;p 3"/>
          <p:cNvSpPr/>
          <p:nvPr/>
        </p:nvSpPr>
        <p:spPr>
          <a:xfrm>
            <a:off x="874800" y="7119720"/>
            <a:ext cx="6495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15;p 3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16;p 4" descr=""/>
          <p:cNvPicPr/>
          <p:nvPr/>
        </p:nvPicPr>
        <p:blipFill>
          <a:blip r:embed="rId5"/>
          <a:stretch/>
        </p:blipFill>
        <p:spPr>
          <a:xfrm>
            <a:off x="3632400" y="2408400"/>
            <a:ext cx="866160" cy="90216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16;p 5" descr=""/>
          <p:cNvPicPr/>
          <p:nvPr/>
        </p:nvPicPr>
        <p:blipFill>
          <a:blip r:embed="rId6"/>
          <a:stretch/>
        </p:blipFill>
        <p:spPr>
          <a:xfrm>
            <a:off x="3632400" y="1382400"/>
            <a:ext cx="866160" cy="9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02;p 4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03;p 4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04;p 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05;p 4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06;p 4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07;p 4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08;p 4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09;p 4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10;p 4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11;p 4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13;p 4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14;p 4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15;p 4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760" y="1394640"/>
            <a:ext cx="1262160" cy="20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02;p 5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03;p 5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4;p 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5;p 5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06;p 5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07;p 5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08;p 5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09;p 5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110;p 5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111;p 5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13;p 5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14;p 5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15;p 5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 1" descr=""/>
          <p:cNvPicPr/>
          <p:nvPr/>
        </p:nvPicPr>
        <p:blipFill>
          <a:blip r:embed="rId5"/>
          <a:stretch/>
        </p:blipFill>
        <p:spPr>
          <a:xfrm>
            <a:off x="3432600" y="1385640"/>
            <a:ext cx="1263960" cy="20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02;p 6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03;p 6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04;p 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105;p 6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106;p 6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07;p 6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08;p 6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09;p 6"/>
          <p:cNvSpPr/>
          <p:nvPr/>
        </p:nvSpPr>
        <p:spPr>
          <a:xfrm>
            <a:off x="3722400" y="8210520"/>
            <a:ext cx="3116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0;p 6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111;p 6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13;p 6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14;p 6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15;p 6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600" y="1317600"/>
            <a:ext cx="1263960" cy="201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02;p 7" descr=""/>
          <p:cNvPicPr/>
          <p:nvPr/>
        </p:nvPicPr>
        <p:blipFill>
          <a:blip r:embed="rId1"/>
          <a:stretch/>
        </p:blipFill>
        <p:spPr>
          <a:xfrm rot="5400000">
            <a:off x="-1114200" y="2058480"/>
            <a:ext cx="10509120" cy="711468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03;p 7" descr=""/>
          <p:cNvPicPr/>
          <p:nvPr/>
        </p:nvPicPr>
        <p:blipFill>
          <a:blip r:embed="rId2"/>
          <a:stretch/>
        </p:blipFill>
        <p:spPr>
          <a:xfrm>
            <a:off x="712800" y="723600"/>
            <a:ext cx="6701040" cy="980064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04;p 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2280" y="1473840"/>
            <a:ext cx="11296440" cy="827640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05;p 7" descr=""/>
          <p:cNvPicPr/>
          <p:nvPr/>
        </p:nvPicPr>
        <p:blipFill>
          <a:blip r:embed="rId4"/>
          <a:stretch/>
        </p:blipFill>
        <p:spPr>
          <a:xfrm>
            <a:off x="1814400" y="8354520"/>
            <a:ext cx="1440360" cy="125640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06;p 7"/>
          <p:cNvSpPr/>
          <p:nvPr/>
        </p:nvSpPr>
        <p:spPr>
          <a:xfrm>
            <a:off x="705600" y="3553200"/>
            <a:ext cx="6723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chemeClr val="dk1"/>
                </a:solidFill>
                <a:latin typeface="Old English Five"/>
                <a:ea typeface="Arial"/>
              </a:rPr>
              <a:t>Certificate Of Promotion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07;p 7"/>
          <p:cNvSpPr/>
          <p:nvPr/>
        </p:nvSpPr>
        <p:spPr>
          <a:xfrm>
            <a:off x="1454400" y="4124520"/>
            <a:ext cx="536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Kruisie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108;p 7"/>
          <p:cNvSpPr/>
          <p:nvPr/>
        </p:nvSpPr>
        <p:spPr>
          <a:xfrm>
            <a:off x="2985840" y="8685000"/>
            <a:ext cx="427968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Officer Commanding</a:t>
            </a: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09;p 7"/>
          <p:cNvSpPr/>
          <p:nvPr/>
        </p:nvSpPr>
        <p:spPr>
          <a:xfrm>
            <a:off x="3722400" y="8210520"/>
            <a:ext cx="31168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110;p 7"/>
          <p:cNvCxnSpPr/>
          <p:nvPr/>
        </p:nvCxnSpPr>
        <p:spPr>
          <a:xfrm flipH="1">
            <a:off x="3722400" y="8696520"/>
            <a:ext cx="2818080" cy="396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111;p 7"/>
          <p:cNvSpPr/>
          <p:nvPr/>
        </p:nvSpPr>
        <p:spPr>
          <a:xfrm>
            <a:off x="885600" y="56689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13;p 7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14;p 7"/>
          <p:cNvSpPr/>
          <p:nvPr/>
        </p:nvSpPr>
        <p:spPr>
          <a:xfrm>
            <a:off x="874800" y="7119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Class One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9th July 2023.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115;p 7"/>
          <p:cNvSpPr/>
          <p:nvPr/>
        </p:nvSpPr>
        <p:spPr>
          <a:xfrm>
            <a:off x="896400" y="4833720"/>
            <a:ext cx="649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Kruisie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 1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5520" cy="151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2023-07-18T08:45:49Z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