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66529F-D59D-41FC-AFED-9DA6CA7237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267C96-620B-4C0E-A162-90EDB50820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071F3-8E0E-4C46-9453-06A1F9948A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1A2E66-7C9C-48B7-AA81-7D93846BAA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16054-1A06-4B88-BBE3-28E61E0D96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2EB64D-98BC-47B0-BAB0-842CEF2CDF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08748-FB21-48A4-AD50-81222FF5A9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BCAEE-FA0A-44EF-B1CE-2A59F96684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A4AF1-BAEA-44F5-A519-C19EBD7C0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86FFE-569B-4136-B90D-88DE52357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21413-9179-46B6-80FC-0866409697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3FA97-16D9-4448-9FE5-3DE7C2AB4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0720" cy="5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9040" cy="5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73CC08-6EA8-49B3-89DA-E9CCF22984CC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9040" cy="5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5720" y="215712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960" cy="979740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480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264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7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384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3760" cy="15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360" cy="19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4920" cy="16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560" cy="12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960" cy="97974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7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84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816520"/>
            <a:ext cx="5801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2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6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84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9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79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3240" cy="20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3040" cy="76824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7040" cy="5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89760" cy="164016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7040" cy="5486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7040" cy="54864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7040" cy="5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6160" cy="90216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6160" cy="9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2160" cy="20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3960" cy="20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3960" cy="20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68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520" cy="15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2023-07-18T08:45:49Z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