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8280400" cy="112680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9CAD16-D01D-4618-BB22-E4C0547B09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1A38BF-168E-41BB-8085-BC952E0A54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B26555-FB4B-40F4-9ACC-A690A2D4923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93328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5292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1400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93328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45292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530C4E-97EA-4FCB-B75B-2ABDB5F019C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2D63F7-CDC5-4397-B5A6-4DDF387E42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151D15-CCC1-46FD-B53C-2D08DAFF78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265101-09B4-4942-B522-28541AD807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2644D2-766B-4E69-978F-FCB6B70FEF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14000" y="449280"/>
            <a:ext cx="7451640" cy="872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C1E799-3E57-4906-8DF2-7DC0E97224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6E0F99-C14D-4615-9120-DF7CF161F9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703A99-A273-4DE5-AC53-172A790B6F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9569C8-C897-4C30-BCBB-C6B56E8EC3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742840" y="10443960"/>
            <a:ext cx="2790360" cy="59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5848200" y="10443960"/>
            <a:ext cx="1858680" cy="59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09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D2D07A-891B-4466-8580-D20474186167}" type="slidenum">
              <a:rPr b="0" lang="en-AU" sz="109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AU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69160" y="10443960"/>
            <a:ext cx="1858680" cy="59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84;p1" descr=""/>
          <p:cNvPicPr/>
          <p:nvPr/>
        </p:nvPicPr>
        <p:blipFill>
          <a:blip r:embed="rId1"/>
          <a:stretch/>
        </p:blipFill>
        <p:spPr>
          <a:xfrm rot="5400000">
            <a:off x="-1035000" y="215712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85;p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699600" cy="979704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86;p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408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87;p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45" name="Google Shape;88;p1"/>
          <p:cNvSpPr/>
          <p:nvPr/>
        </p:nvSpPr>
        <p:spPr>
          <a:xfrm>
            <a:off x="712800" y="3028320"/>
            <a:ext cx="6722280" cy="10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Return To Service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89;p1"/>
          <p:cNvSpPr/>
          <p:nvPr/>
        </p:nvSpPr>
        <p:spPr>
          <a:xfrm>
            <a:off x="1390680" y="41443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test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90;p1"/>
          <p:cNvSpPr/>
          <p:nvPr/>
        </p:nvSpPr>
        <p:spPr>
          <a:xfrm>
            <a:off x="2985840" y="8685000"/>
            <a:ext cx="42814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test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91;p1"/>
          <p:cNvSpPr/>
          <p:nvPr/>
        </p:nvSpPr>
        <p:spPr>
          <a:xfrm>
            <a:off x="3721320" y="8197200"/>
            <a:ext cx="2937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MAJtest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Google Shape;92;p1"/>
          <p:cNvCxnSpPr/>
          <p:nvPr/>
        </p:nvCxnSpPr>
        <p:spPr>
          <a:xfrm flipH="1">
            <a:off x="3720960" y="868428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50" name="Google Shape;93;p1"/>
          <p:cNvSpPr/>
          <p:nvPr/>
        </p:nvSpPr>
        <p:spPr>
          <a:xfrm>
            <a:off x="889200" y="57528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grant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94;p1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95;p1"/>
          <p:cNvSpPr/>
          <p:nvPr/>
        </p:nvSpPr>
        <p:spPr>
          <a:xfrm>
            <a:off x="886320" y="703044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back into the unit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96;p1"/>
          <p:cNvSpPr/>
          <p:nvPr/>
        </p:nvSpPr>
        <p:spPr>
          <a:xfrm>
            <a:off x="817920" y="4791600"/>
            <a:ext cx="649548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shown the desire, traits, attitude and eagerness that is required for the unit and has been deemed suitable in all areas required for reenlistment.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oogle Shape;97;p1" descr=""/>
          <p:cNvPicPr/>
          <p:nvPr/>
        </p:nvPicPr>
        <p:blipFill>
          <a:blip r:embed="rId5"/>
          <a:stretch/>
        </p:blipFill>
        <p:spPr>
          <a:xfrm>
            <a:off x="2922480" y="1274040"/>
            <a:ext cx="2283480" cy="16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02;p 8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103;p 8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104;p 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105;p 8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106;p 8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107;p 8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test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108;p 8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test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109;p 8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test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9" name="Google Shape;110;p 8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80" name="Google Shape;111;p 8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113;p 8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114;p 8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Class Two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115;p 8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63;p9" descr=""/>
          <p:cNvPicPr/>
          <p:nvPr/>
        </p:nvPicPr>
        <p:blipFill>
          <a:blip r:embed="rId5"/>
          <a:stretch/>
        </p:blipFill>
        <p:spPr>
          <a:xfrm>
            <a:off x="3147480" y="1544760"/>
            <a:ext cx="1823400" cy="151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02;p 9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103;p 9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104;p 9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105;p 9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189" name="Google Shape;106;p 9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107;p 9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test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108;p 9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test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109;p 9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test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Google Shape;110;p 9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94" name="Google Shape;111;p 9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113;p 9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114;p 9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Sergeant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115;p 9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281;p10" descr=""/>
          <p:cNvPicPr/>
          <p:nvPr/>
        </p:nvPicPr>
        <p:blipFill>
          <a:blip r:embed="rId5"/>
          <a:stretch/>
        </p:blipFill>
        <p:spPr>
          <a:xfrm>
            <a:off x="3101400" y="1388880"/>
            <a:ext cx="1926000" cy="192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02;p 10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103;p 10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104;p 10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105;p 10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203" name="Google Shape;106;p 10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107;p 10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test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108;p 10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test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109;p 10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test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Google Shape;110;p 10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08" name="Google Shape;111;p 10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113;p 10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114;p 10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115;p 10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299;p 1" descr=""/>
          <p:cNvPicPr/>
          <p:nvPr/>
        </p:nvPicPr>
        <p:blipFill>
          <a:blip r:embed="rId5"/>
          <a:stretch/>
        </p:blipFill>
        <p:spPr>
          <a:xfrm>
            <a:off x="3057120" y="1412280"/>
            <a:ext cx="2014560" cy="162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102;p 11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103;p 11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104;p 1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105;p 11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217" name="Google Shape;106;p 11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107;p 11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test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108;p 11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test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109;p 11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test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Google Shape;110;p 11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22" name="Google Shape;111;p 11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113;p 11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114;p 11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Lance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115;p 11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317;p12" descr=""/>
          <p:cNvPicPr/>
          <p:nvPr/>
        </p:nvPicPr>
        <p:blipFill>
          <a:blip r:embed="rId5"/>
          <a:stretch/>
        </p:blipFill>
        <p:spPr>
          <a:xfrm>
            <a:off x="3088800" y="1587600"/>
            <a:ext cx="1951200" cy="124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322;p13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23;p1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699600" cy="979704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24;p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25;p1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231" name="Google Shape;326;p13"/>
          <p:cNvSpPr/>
          <p:nvPr/>
        </p:nvSpPr>
        <p:spPr>
          <a:xfrm>
            <a:off x="705600" y="3422520"/>
            <a:ext cx="6722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327;p13"/>
          <p:cNvSpPr/>
          <p:nvPr/>
        </p:nvSpPr>
        <p:spPr>
          <a:xfrm>
            <a:off x="1454400" y="4110120"/>
            <a:ext cx="5367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328;p13"/>
          <p:cNvSpPr/>
          <p:nvPr/>
        </p:nvSpPr>
        <p:spPr>
          <a:xfrm>
            <a:off x="2984400" y="8700120"/>
            <a:ext cx="42814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test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329;p13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test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Google Shape;330;p13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36" name="Google Shape;331;p13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332;p13"/>
          <p:cNvSpPr/>
          <p:nvPr/>
        </p:nvSpPr>
        <p:spPr>
          <a:xfrm>
            <a:off x="817200" y="64465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Google Shape;333;p13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334;p13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</a:t>
            </a: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Google Shape;335;p13" descr=""/>
          <p:cNvPicPr/>
          <p:nvPr/>
        </p:nvPicPr>
        <p:blipFill>
          <a:blip r:embed="rId5"/>
          <a:stretch/>
        </p:blipFill>
        <p:spPr>
          <a:xfrm>
            <a:off x="2923200" y="1471320"/>
            <a:ext cx="2283480" cy="16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340;p28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41;p28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42;p2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43;p28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245" name="Google Shape;344;p28"/>
          <p:cNvSpPr/>
          <p:nvPr/>
        </p:nvSpPr>
        <p:spPr>
          <a:xfrm>
            <a:off x="705600" y="3422520"/>
            <a:ext cx="6722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Enlistment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345;p28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346;p28"/>
          <p:cNvSpPr/>
          <p:nvPr/>
        </p:nvSpPr>
        <p:spPr>
          <a:xfrm>
            <a:off x="2984400" y="8700120"/>
            <a:ext cx="42814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test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347;p28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test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9" name="Google Shape;348;p28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50" name="Google Shape;349;p28"/>
          <p:cNvSpPr/>
          <p:nvPr/>
        </p:nvSpPr>
        <p:spPr>
          <a:xfrm>
            <a:off x="885600" y="5742000"/>
            <a:ext cx="64944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350;p28"/>
          <p:cNvSpPr/>
          <p:nvPr/>
        </p:nvSpPr>
        <p:spPr>
          <a:xfrm>
            <a:off x="817920" y="6433920"/>
            <a:ext cx="64918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351;p28"/>
          <p:cNvSpPr/>
          <p:nvPr/>
        </p:nvSpPr>
        <p:spPr>
          <a:xfrm>
            <a:off x="874800" y="71197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to the unit 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oogle Shape;352;p28"/>
          <p:cNvSpPr/>
          <p:nvPr/>
        </p:nvSpPr>
        <p:spPr>
          <a:xfrm>
            <a:off x="862200" y="4820400"/>
            <a:ext cx="649224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test</a:t>
            </a:r>
            <a:r>
              <a:rPr b="0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has shown the traits, attitude and eagerness that is required for joining the unit and has been deemed suitable in all areas required for enlistment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oogle Shape;353;p28" descr=""/>
          <p:cNvPicPr/>
          <p:nvPr/>
        </p:nvPicPr>
        <p:blipFill>
          <a:blip r:embed="rId5"/>
          <a:stretch/>
        </p:blipFill>
        <p:spPr>
          <a:xfrm>
            <a:off x="2923200" y="1471320"/>
            <a:ext cx="2283480" cy="16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102;p 13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256" name="Google Shape;103;p 13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257" name="Google Shape;104;p 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258" name="Google Shape;105;p 1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259" name="Google Shape;106;p 13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Google Shape;107;p 13"/>
          <p:cNvSpPr/>
          <p:nvPr/>
        </p:nvSpPr>
        <p:spPr>
          <a:xfrm>
            <a:off x="1454400" y="4124520"/>
            <a:ext cx="53686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test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Google Shape;108;p 13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test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Google Shape;109;p 13"/>
          <p:cNvSpPr/>
          <p:nvPr/>
        </p:nvSpPr>
        <p:spPr>
          <a:xfrm>
            <a:off x="3559320" y="8244000"/>
            <a:ext cx="3279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test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3" name="Google Shape;110;p 13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64" name="Google Shape;111;p 13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test,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Google Shape;113;p 13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Google Shape;114;p 13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Group 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Google Shape;115;p 13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5"/>
          <a:stretch/>
        </p:blipFill>
        <p:spPr>
          <a:xfrm>
            <a:off x="3434400" y="1393200"/>
            <a:ext cx="1262880" cy="201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02;p27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103;p27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104;p2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105;p27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59" name="Google Shape;106;p27"/>
          <p:cNvSpPr/>
          <p:nvPr/>
        </p:nvSpPr>
        <p:spPr>
          <a:xfrm>
            <a:off x="705600" y="3458520"/>
            <a:ext cx="6722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07;p27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test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08;p27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LTCOL test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09;p27"/>
          <p:cNvSpPr/>
          <p:nvPr/>
        </p:nvSpPr>
        <p:spPr>
          <a:xfrm>
            <a:off x="3542400" y="8210520"/>
            <a:ext cx="329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test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Google Shape;110;p27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64" name="Google Shape;111;p27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test,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Google Shape;112;p27" descr=""/>
          <p:cNvPicPr/>
          <p:nvPr/>
        </p:nvPicPr>
        <p:blipFill>
          <a:blip r:embed="rId5"/>
          <a:stretch/>
        </p:blipFill>
        <p:spPr>
          <a:xfrm>
            <a:off x="3762000" y="1694520"/>
            <a:ext cx="742680" cy="767880"/>
          </a:xfrm>
          <a:prstGeom prst="rect">
            <a:avLst/>
          </a:prstGeom>
          <a:ln w="0">
            <a:noFill/>
          </a:ln>
        </p:spPr>
      </p:pic>
      <p:sp>
        <p:nvSpPr>
          <p:cNvPr id="66" name="Google Shape;113;p27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114;p27"/>
          <p:cNvSpPr/>
          <p:nvPr/>
        </p:nvSpPr>
        <p:spPr>
          <a:xfrm>
            <a:off x="874800" y="71197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15;p27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Google Shape;116;p27" descr=""/>
          <p:cNvPicPr/>
          <p:nvPr/>
        </p:nvPicPr>
        <p:blipFill>
          <a:blip r:embed="rId6"/>
          <a:stretch/>
        </p:blipFill>
        <p:spPr>
          <a:xfrm>
            <a:off x="3870000" y="2770920"/>
            <a:ext cx="52668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102;p 1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03;p 1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104;p 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73" name="Google Shape;105;p 1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74" name="Google Shape;106;p 1"/>
          <p:cNvSpPr/>
          <p:nvPr/>
        </p:nvSpPr>
        <p:spPr>
          <a:xfrm>
            <a:off x="705600" y="3458520"/>
            <a:ext cx="6722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07;p 1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test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08;p 1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LTCOL test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09;p 1"/>
          <p:cNvSpPr/>
          <p:nvPr/>
        </p:nvSpPr>
        <p:spPr>
          <a:xfrm>
            <a:off x="3600000" y="8210520"/>
            <a:ext cx="329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test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Google Shape;110;p 1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79" name="Google Shape;111;p 1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12;p 1" descr=""/>
          <p:cNvPicPr/>
          <p:nvPr/>
        </p:nvPicPr>
        <p:blipFill>
          <a:blip r:embed="rId5"/>
          <a:stretch/>
        </p:blipFill>
        <p:spPr>
          <a:xfrm>
            <a:off x="3344400" y="1418400"/>
            <a:ext cx="1589400" cy="163980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113;p 1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14;p 1"/>
          <p:cNvSpPr/>
          <p:nvPr/>
        </p:nvSpPr>
        <p:spPr>
          <a:xfrm>
            <a:off x="874800" y="71197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15;p 1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02;p 2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03;p 2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104;p 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05;p 2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106;p 2"/>
          <p:cNvSpPr/>
          <p:nvPr/>
        </p:nvSpPr>
        <p:spPr>
          <a:xfrm>
            <a:off x="705600" y="3458520"/>
            <a:ext cx="6722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07;p 2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test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08;p 2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test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09;p 2"/>
          <p:cNvSpPr/>
          <p:nvPr/>
        </p:nvSpPr>
        <p:spPr>
          <a:xfrm>
            <a:off x="3722400" y="8210520"/>
            <a:ext cx="293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test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2" name="Google Shape;110;p 2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93" name="Google Shape;111;p 2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13;p 2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14;p 2"/>
          <p:cNvSpPr/>
          <p:nvPr/>
        </p:nvSpPr>
        <p:spPr>
          <a:xfrm>
            <a:off x="874800" y="71197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15;p 2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16;p 1" descr=""/>
          <p:cNvPicPr/>
          <p:nvPr/>
        </p:nvPicPr>
        <p:blipFill>
          <a:blip r:embed="rId5"/>
          <a:stretch/>
        </p:blipFill>
        <p:spPr>
          <a:xfrm>
            <a:off x="3808800" y="1944000"/>
            <a:ext cx="526680" cy="54828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116;p 2" descr=""/>
          <p:cNvPicPr/>
          <p:nvPr/>
        </p:nvPicPr>
        <p:blipFill>
          <a:blip r:embed="rId6"/>
          <a:stretch/>
        </p:blipFill>
        <p:spPr>
          <a:xfrm>
            <a:off x="3808800" y="1378800"/>
            <a:ext cx="526680" cy="54828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116;p 3" descr=""/>
          <p:cNvPicPr/>
          <p:nvPr/>
        </p:nvPicPr>
        <p:blipFill>
          <a:blip r:embed="rId7"/>
          <a:stretch/>
        </p:blipFill>
        <p:spPr>
          <a:xfrm>
            <a:off x="3808800" y="2505600"/>
            <a:ext cx="52668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2;p 3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03;p 3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104;p 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05;p 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104" name="Google Shape;106;p 3"/>
          <p:cNvSpPr/>
          <p:nvPr/>
        </p:nvSpPr>
        <p:spPr>
          <a:xfrm>
            <a:off x="705600" y="3494520"/>
            <a:ext cx="6722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07;p 3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test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08;p 3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test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09;p 3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test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Google Shape;110;p 3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09" name="Google Shape;111;p 3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13;p 3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14;p 3"/>
          <p:cNvSpPr/>
          <p:nvPr/>
        </p:nvSpPr>
        <p:spPr>
          <a:xfrm>
            <a:off x="874800" y="71197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15;p 3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16;p 4" descr=""/>
          <p:cNvPicPr/>
          <p:nvPr/>
        </p:nvPicPr>
        <p:blipFill>
          <a:blip r:embed="rId5"/>
          <a:stretch/>
        </p:blipFill>
        <p:spPr>
          <a:xfrm>
            <a:off x="3632400" y="2408400"/>
            <a:ext cx="865800" cy="901800"/>
          </a:xfrm>
          <a:prstGeom prst="rect">
            <a:avLst/>
          </a:prstGeom>
          <a:ln w="0">
            <a:noFill/>
          </a:ln>
        </p:spPr>
      </p:pic>
      <p:pic>
        <p:nvPicPr>
          <p:cNvPr id="114" name="Google Shape;116;p 5" descr=""/>
          <p:cNvPicPr/>
          <p:nvPr/>
        </p:nvPicPr>
        <p:blipFill>
          <a:blip r:embed="rId6"/>
          <a:stretch/>
        </p:blipFill>
        <p:spPr>
          <a:xfrm>
            <a:off x="3632400" y="1382400"/>
            <a:ext cx="865800" cy="90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02;p 4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103;p 4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04;p 4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05;p 4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106;p 4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07;p 4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test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08;p 4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test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09;p 4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test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10;p 4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24" name="Google Shape;111;p 4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13;p 4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14;p 4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Wing Commander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15;p 4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91;p5" descr=""/>
          <p:cNvPicPr/>
          <p:nvPr/>
        </p:nvPicPr>
        <p:blipFill>
          <a:blip r:embed="rId5"/>
          <a:stretch/>
        </p:blipFill>
        <p:spPr>
          <a:xfrm>
            <a:off x="3434760" y="1394640"/>
            <a:ext cx="1261800" cy="201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02;p 5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103;p 5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04;p 5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05;p 5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106;p 5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107;p 5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test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08;p 5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test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109;p 5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test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Google Shape;110;p 5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38" name="Google Shape;111;p 5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113;p 5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114;p 5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Squadron Leader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115;p 5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09;p 1" descr=""/>
          <p:cNvPicPr/>
          <p:nvPr/>
        </p:nvPicPr>
        <p:blipFill>
          <a:blip r:embed="rId5"/>
          <a:stretch/>
        </p:blipFill>
        <p:spPr>
          <a:xfrm>
            <a:off x="3432600" y="1385640"/>
            <a:ext cx="1263600" cy="201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02;p 6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103;p 6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104;p 6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105;p 6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147" name="Google Shape;106;p 6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107;p 6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test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108;p 6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test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109;p 6"/>
          <p:cNvSpPr/>
          <p:nvPr/>
        </p:nvSpPr>
        <p:spPr>
          <a:xfrm>
            <a:off x="3722400" y="8210520"/>
            <a:ext cx="3116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test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Google Shape;110;p 6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52" name="Google Shape;111;p 6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113;p 6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114;p 6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Flight 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115;p 6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227;p7" descr=""/>
          <p:cNvPicPr/>
          <p:nvPr/>
        </p:nvPicPr>
        <p:blipFill>
          <a:blip r:embed="rId5"/>
          <a:stretch/>
        </p:blipFill>
        <p:spPr>
          <a:xfrm>
            <a:off x="3432600" y="1317600"/>
            <a:ext cx="1263600" cy="201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02;p 7" descr=""/>
          <p:cNvPicPr/>
          <p:nvPr/>
        </p:nvPicPr>
        <p:blipFill>
          <a:blip r:embed="rId1"/>
          <a:stretch/>
        </p:blipFill>
        <p:spPr>
          <a:xfrm rot="5400000">
            <a:off x="-1113480" y="2058480"/>
            <a:ext cx="10508760" cy="711432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103;p 7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0680" cy="980028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104;p 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1560" y="1473480"/>
            <a:ext cx="11296080" cy="827604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105;p 7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000" cy="125604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106;p 7"/>
          <p:cNvSpPr/>
          <p:nvPr/>
        </p:nvSpPr>
        <p:spPr>
          <a:xfrm>
            <a:off x="705600" y="3553200"/>
            <a:ext cx="6723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107;p 7"/>
          <p:cNvSpPr/>
          <p:nvPr/>
        </p:nvSpPr>
        <p:spPr>
          <a:xfrm>
            <a:off x="1454400" y="4124520"/>
            <a:ext cx="536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test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108;p 7"/>
          <p:cNvSpPr/>
          <p:nvPr/>
        </p:nvSpPr>
        <p:spPr>
          <a:xfrm>
            <a:off x="2985840" y="8685000"/>
            <a:ext cx="427932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test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109;p 7"/>
          <p:cNvSpPr/>
          <p:nvPr/>
        </p:nvSpPr>
        <p:spPr>
          <a:xfrm>
            <a:off x="3722400" y="8210520"/>
            <a:ext cx="311652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test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Google Shape;110;p 7"/>
          <p:cNvCxnSpPr/>
          <p:nvPr/>
        </p:nvCxnSpPr>
        <p:spPr>
          <a:xfrm flipH="1">
            <a:off x="3722400" y="8696520"/>
            <a:ext cx="2818440" cy="432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66" name="Google Shape;111;p 7"/>
          <p:cNvSpPr/>
          <p:nvPr/>
        </p:nvSpPr>
        <p:spPr>
          <a:xfrm>
            <a:off x="885600" y="56689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Officer Commanding,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113;p 7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114;p 7"/>
          <p:cNvSpPr/>
          <p:nvPr/>
        </p:nvSpPr>
        <p:spPr>
          <a:xfrm>
            <a:off x="874800" y="7119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Class One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115;p 7"/>
          <p:cNvSpPr/>
          <p:nvPr/>
        </p:nvSpPr>
        <p:spPr>
          <a:xfrm>
            <a:off x="896400" y="48337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45;p 1" descr=""/>
          <p:cNvPicPr/>
          <p:nvPr/>
        </p:nvPicPr>
        <p:blipFill>
          <a:blip r:embed="rId5"/>
          <a:stretch/>
        </p:blipFill>
        <p:spPr>
          <a:xfrm>
            <a:off x="3081600" y="1530000"/>
            <a:ext cx="1955160" cy="151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Application>LibreOffice/7.5.4.2$Windows_X86_64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2022-02-23T22:05:46Z</dcterms:created>
  <dc:creator>Dean Thomas</dc:creator>
  <dc:description/>
  <dc:language>en-US</dc:language>
  <cp:lastModifiedBy/>
  <dcterms:modified xsi:type="dcterms:W3CDTF">2023-07-27T20:43:54Z</dcterms:modified>
  <cp:revision>25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