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9CAD16-D01D-4618-BB22-E4C0547B09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1A38BF-168E-41BB-8085-BC952E0A54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B26555-FB4B-40F4-9ACC-A690A2D492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530C4E-97EA-4FCB-B75B-2ABDB5F019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2D63F7-CDC5-4397-B5A6-4DDF387E42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151D15-CCC1-46FD-B53C-2D08DAFF78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265101-09B4-4942-B522-28541AD807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2644D2-766B-4E69-978F-FCB6B70FEF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449280"/>
            <a:ext cx="7451640" cy="87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C1E799-3E57-4906-8DF2-7DC0E97224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6E0F99-C14D-4615-9120-DF7CF161F9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703A99-A273-4DE5-AC53-172A790B6F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9569C8-C897-4C30-BCBB-C6B56E8EC3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0360" cy="59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58680" cy="59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D2D07A-891B-4466-8580-D20474186167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AU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58680" cy="59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35000" y="215712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699600" cy="979704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408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2800" y="3028320"/>
            <a:ext cx="672228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Return To Service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14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93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54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348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02;p 8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103;p 8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104;p 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105;p 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06;p 8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107;p 8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108;p 8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09;p 8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110;p 8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111;p 8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13;p 8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14;p 8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Two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115;p 8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3400" cy="151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02;p 9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03;p 9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04;p 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105;p 9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106;p 9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107;p 9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108;p 9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109;p 9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110;p 9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111;p 9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113;p 9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14;p 9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115;p 9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400" y="1388880"/>
            <a:ext cx="1926000" cy="192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02;p 10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103;p 10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104;p 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105;p 10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106;p 10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07;p 10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108;p 10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109;p 10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110;p 10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111;p 10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113;p 10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114;p 10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115;p 10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 1" descr=""/>
          <p:cNvPicPr/>
          <p:nvPr/>
        </p:nvPicPr>
        <p:blipFill>
          <a:blip r:embed="rId5"/>
          <a:stretch/>
        </p:blipFill>
        <p:spPr>
          <a:xfrm>
            <a:off x="3057120" y="1412280"/>
            <a:ext cx="2014560" cy="162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102;p 11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103;p 11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104;p 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105;p 1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106;p 11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107;p 11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108;p 11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109;p 11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110;p 11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111;p 11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113;p 1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114;p 11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Lance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115;p 11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800" y="1587600"/>
            <a:ext cx="1951200" cy="124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699600" cy="979704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5600" y="3422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67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4400" y="8700120"/>
            <a:ext cx="42814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200" y="64465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348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5600" y="3422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Enlistment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4400" y="8700120"/>
            <a:ext cx="42814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5600" y="5742000"/>
            <a:ext cx="64944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18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22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348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102;p 13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103;p 13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104;p 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105;p 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59" name="Google Shape;106;p 13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107;p 13"/>
          <p:cNvSpPr/>
          <p:nvPr/>
        </p:nvSpPr>
        <p:spPr>
          <a:xfrm>
            <a:off x="1454400" y="4124520"/>
            <a:ext cx="53686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108;p 13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109;p 13"/>
          <p:cNvSpPr/>
          <p:nvPr/>
        </p:nvSpPr>
        <p:spPr>
          <a:xfrm>
            <a:off x="3559320" y="8244000"/>
            <a:ext cx="3279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Google Shape;110;p 13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64" name="Google Shape;111;p 13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113;p 13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Google Shape;114;p 13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Group 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Google Shape;115;p 13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3434400" y="1393200"/>
            <a:ext cx="1262880" cy="20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5600" y="3458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542400" y="8210520"/>
            <a:ext cx="329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2000" y="1694520"/>
            <a:ext cx="742680" cy="76788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000" y="2770920"/>
            <a:ext cx="52668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02;p 1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03;p 1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04;p 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05;p 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06;p 1"/>
          <p:cNvSpPr/>
          <p:nvPr/>
        </p:nvSpPr>
        <p:spPr>
          <a:xfrm>
            <a:off x="705600" y="3458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7;p 1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8;p 1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09;p 1"/>
          <p:cNvSpPr/>
          <p:nvPr/>
        </p:nvSpPr>
        <p:spPr>
          <a:xfrm>
            <a:off x="3600000" y="8210520"/>
            <a:ext cx="329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10;p 1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11;p 1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12;p 1" descr=""/>
          <p:cNvPicPr/>
          <p:nvPr/>
        </p:nvPicPr>
        <p:blipFill>
          <a:blip r:embed="rId5"/>
          <a:stretch/>
        </p:blipFill>
        <p:spPr>
          <a:xfrm>
            <a:off x="3344400" y="1418400"/>
            <a:ext cx="1589400" cy="163980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13;p 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4;p 1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15;p 1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02;p 2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03;p 2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04;p 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05;p 2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06;p 2"/>
          <p:cNvSpPr/>
          <p:nvPr/>
        </p:nvSpPr>
        <p:spPr>
          <a:xfrm>
            <a:off x="705600" y="3458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07;p 2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08;p 2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09;p 2"/>
          <p:cNvSpPr/>
          <p:nvPr/>
        </p:nvSpPr>
        <p:spPr>
          <a:xfrm>
            <a:off x="3722400" y="8210520"/>
            <a:ext cx="293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10;p 2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11;p 2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13;p 2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14;p 2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15;p 2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16;p 1" descr=""/>
          <p:cNvPicPr/>
          <p:nvPr/>
        </p:nvPicPr>
        <p:blipFill>
          <a:blip r:embed="rId5"/>
          <a:stretch/>
        </p:blipFill>
        <p:spPr>
          <a:xfrm>
            <a:off x="3808800" y="1944000"/>
            <a:ext cx="526680" cy="54828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16;p 2" descr=""/>
          <p:cNvPicPr/>
          <p:nvPr/>
        </p:nvPicPr>
        <p:blipFill>
          <a:blip r:embed="rId6"/>
          <a:stretch/>
        </p:blipFill>
        <p:spPr>
          <a:xfrm>
            <a:off x="3808800" y="1378800"/>
            <a:ext cx="526680" cy="54828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16;p 3" descr=""/>
          <p:cNvPicPr/>
          <p:nvPr/>
        </p:nvPicPr>
        <p:blipFill>
          <a:blip r:embed="rId7"/>
          <a:stretch/>
        </p:blipFill>
        <p:spPr>
          <a:xfrm>
            <a:off x="3808800" y="2505600"/>
            <a:ext cx="52668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2;p 3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03;p 3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04;p 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05;p 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06;p 3"/>
          <p:cNvSpPr/>
          <p:nvPr/>
        </p:nvSpPr>
        <p:spPr>
          <a:xfrm>
            <a:off x="705600" y="3494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07;p 3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08;p 3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09;p 3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10;p 3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11;p 3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13;p 3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14;p 3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15;p 3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16;p 4" descr=""/>
          <p:cNvPicPr/>
          <p:nvPr/>
        </p:nvPicPr>
        <p:blipFill>
          <a:blip r:embed="rId5"/>
          <a:stretch/>
        </p:blipFill>
        <p:spPr>
          <a:xfrm>
            <a:off x="3632400" y="2408400"/>
            <a:ext cx="865800" cy="90180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16;p 5" descr=""/>
          <p:cNvPicPr/>
          <p:nvPr/>
        </p:nvPicPr>
        <p:blipFill>
          <a:blip r:embed="rId6"/>
          <a:stretch/>
        </p:blipFill>
        <p:spPr>
          <a:xfrm>
            <a:off x="3632400" y="1382400"/>
            <a:ext cx="865800" cy="9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02;p 4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03;p 4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04;p 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05;p 4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06;p 4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07;p 4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08;p 4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09;p 4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10;p 4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11;p 4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13;p 4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14;p 4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15;p 4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760" y="1394640"/>
            <a:ext cx="1261800" cy="20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02;p 5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03;p 5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04;p 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05;p 5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106;p 5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07;p 5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08;p 5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09;p 5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110;p 5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111;p 5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13;p 5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14;p 5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15;p 5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 1" descr=""/>
          <p:cNvPicPr/>
          <p:nvPr/>
        </p:nvPicPr>
        <p:blipFill>
          <a:blip r:embed="rId5"/>
          <a:stretch/>
        </p:blipFill>
        <p:spPr>
          <a:xfrm>
            <a:off x="3432600" y="1385640"/>
            <a:ext cx="1263600" cy="201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02;p 6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03;p 6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104;p 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105;p 6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106;p 6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07;p 6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08;p 6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09;p 6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110;p 6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111;p 6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113;p 6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114;p 6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115;p 6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600" y="1317600"/>
            <a:ext cx="1263600" cy="201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02;p 7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03;p 7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04;p 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05;p 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106;p 7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107;p 7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108;p 7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109;p 7"/>
          <p:cNvSpPr/>
          <p:nvPr/>
        </p:nvSpPr>
        <p:spPr>
          <a:xfrm>
            <a:off x="3722400" y="8210520"/>
            <a:ext cx="31165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110;p 7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111;p 7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113;p 7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14;p 7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One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115;p 7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 1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5160" cy="151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2023-07-27T20:43:54Z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