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8280400" cy="112680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5AE4F1-8393-45BA-9283-FB0DF0537C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D3203B-B789-4194-AB04-FF553968FA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DDA0C7-9F28-4806-BD7A-D635C55DEC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A748EA-0812-45CB-9369-62BB470AC7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D45BA9-C520-4E16-B06A-3687A912E1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4FC332-CE79-41F3-83C8-7CE140C430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314D90-A1DB-40D6-AC6C-8BCFFB4F62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66197D-C511-4EF9-8DE6-9998B21D7A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4000" y="449280"/>
            <a:ext cx="7451640" cy="87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C04A79-2E0A-4A9B-BA45-658E28AECE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E03982-B4C5-4F76-9013-C0D88D83A1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8608BD-C3DF-4BFE-A402-1913F5D5FA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E036B8-7ABC-422D-87D9-3661B995BF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742840" y="10443960"/>
            <a:ext cx="2791080" cy="59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848200" y="10443960"/>
            <a:ext cx="1859400" cy="59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3DFDC4-519C-4F14-8ADC-A8060EF8C721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16</a:t>
            </a:fld>
            <a:endParaRPr b="0" lang="en-AU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69160" y="10443960"/>
            <a:ext cx="1859400" cy="59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36440" y="215712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0320" cy="979776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552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2800" y="3028320"/>
            <a:ext cx="672300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Return To Service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Shmidtty 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938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62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4200" cy="16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02;p 8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103;p 8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104;p 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105;p 8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106;p 8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107;p 8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Shmidtty 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108;p 8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109;p 8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110;p 8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111;p 8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113;p 8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114;p 8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Class Two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115;p 8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4120" cy="151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02;p 9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103;p 9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104;p 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105;p 9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106;p 9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107;p 9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Shmidtty 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108;p 9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109;p 9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110;p 9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111;p 9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113;p 9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114;p 9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115;p 9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400" y="1388880"/>
            <a:ext cx="1926720" cy="192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02;p 10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103;p 10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104;p 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105;p 10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106;p 10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107;p 10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Shmidtty 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108;p 10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109;p 10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110;p 10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111;p 10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113;p 10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114;p 10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115;p 10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 1" descr=""/>
          <p:cNvPicPr/>
          <p:nvPr/>
        </p:nvPicPr>
        <p:blipFill>
          <a:blip r:embed="rId5"/>
          <a:stretch/>
        </p:blipFill>
        <p:spPr>
          <a:xfrm>
            <a:off x="3057120" y="1412280"/>
            <a:ext cx="2015280" cy="162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102;p 11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103;p 11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104;p 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105;p 11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106;p 11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107;p 11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Shmidtty 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108;p 11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109;p 11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110;p 11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111;p 11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113;p 11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114;p 11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Lance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115;p 11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800" y="1587600"/>
            <a:ext cx="1951920" cy="124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0320" cy="979776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5600" y="342252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68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4400" y="870012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200" y="64465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3200" y="1471320"/>
            <a:ext cx="2284200" cy="16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5600" y="342252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Enlistment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4400" y="870012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5600" y="5816520"/>
            <a:ext cx="58014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26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4800" y="7119720"/>
            <a:ext cx="649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29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Shmidtty 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has shown the traits, attitude and eagerness that is required for joining the unit and has been deemed suitable in all areas required for enlistment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3200" y="1471320"/>
            <a:ext cx="2284200" cy="16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102;p 13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256" name="Google Shape;103;p 13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257" name="Google Shape;104;p 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258" name="Google Shape;105;p 1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259" name="Google Shape;106;p 13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Google Shape;107;p 13"/>
          <p:cNvSpPr/>
          <p:nvPr/>
        </p:nvSpPr>
        <p:spPr>
          <a:xfrm>
            <a:off x="1454400" y="4124520"/>
            <a:ext cx="536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Shmidtty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Google Shape;108;p 13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109;p 13"/>
          <p:cNvSpPr/>
          <p:nvPr/>
        </p:nvSpPr>
        <p:spPr>
          <a:xfrm>
            <a:off x="3559320" y="8244000"/>
            <a:ext cx="3280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3" name="Google Shape;110;p 13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64" name="Google Shape;111;p 13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Google Shape;113;p 13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Google Shape;114;p 13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Group 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Google Shape;115;p 13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5"/>
          <a:stretch/>
        </p:blipFill>
        <p:spPr>
          <a:xfrm>
            <a:off x="3434400" y="1393200"/>
            <a:ext cx="1263600" cy="201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5600" y="345852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Shmidtty 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542400" y="8210520"/>
            <a:ext cx="329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2000" y="1694520"/>
            <a:ext cx="743400" cy="76860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4800" y="7119720"/>
            <a:ext cx="649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000" y="2770920"/>
            <a:ext cx="527400" cy="54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02;p 1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03;p 1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04;p 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05;p 1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06;p 1"/>
          <p:cNvSpPr/>
          <p:nvPr/>
        </p:nvSpPr>
        <p:spPr>
          <a:xfrm>
            <a:off x="705600" y="345852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07;p 1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Shmidtty 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08;p 1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09;p 1"/>
          <p:cNvSpPr/>
          <p:nvPr/>
        </p:nvSpPr>
        <p:spPr>
          <a:xfrm>
            <a:off x="3600000" y="8210520"/>
            <a:ext cx="329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10;p 1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11;p 1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12;p 1" descr=""/>
          <p:cNvPicPr/>
          <p:nvPr/>
        </p:nvPicPr>
        <p:blipFill>
          <a:blip r:embed="rId5"/>
          <a:stretch/>
        </p:blipFill>
        <p:spPr>
          <a:xfrm>
            <a:off x="3344400" y="1418400"/>
            <a:ext cx="1590120" cy="164052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13;p 1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14;p 1"/>
          <p:cNvSpPr/>
          <p:nvPr/>
        </p:nvSpPr>
        <p:spPr>
          <a:xfrm>
            <a:off x="874800" y="7119720"/>
            <a:ext cx="649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15;p 1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02;p 2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03;p 2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04;p 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05;p 2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06;p 2"/>
          <p:cNvSpPr/>
          <p:nvPr/>
        </p:nvSpPr>
        <p:spPr>
          <a:xfrm>
            <a:off x="705600" y="345852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07;p 2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Shmidtty 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08;p 2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09;p 2"/>
          <p:cNvSpPr/>
          <p:nvPr/>
        </p:nvSpPr>
        <p:spPr>
          <a:xfrm>
            <a:off x="3722400" y="8210520"/>
            <a:ext cx="293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10;p 2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11;p 2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13;p 2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14;p 2"/>
          <p:cNvSpPr/>
          <p:nvPr/>
        </p:nvSpPr>
        <p:spPr>
          <a:xfrm>
            <a:off x="874800" y="7119720"/>
            <a:ext cx="649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15;p 2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16;p 1" descr=""/>
          <p:cNvPicPr/>
          <p:nvPr/>
        </p:nvPicPr>
        <p:blipFill>
          <a:blip r:embed="rId5"/>
          <a:stretch/>
        </p:blipFill>
        <p:spPr>
          <a:xfrm>
            <a:off x="3808800" y="1944000"/>
            <a:ext cx="527400" cy="54900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16;p 2" descr=""/>
          <p:cNvPicPr/>
          <p:nvPr/>
        </p:nvPicPr>
        <p:blipFill>
          <a:blip r:embed="rId6"/>
          <a:stretch/>
        </p:blipFill>
        <p:spPr>
          <a:xfrm>
            <a:off x="3808800" y="1378800"/>
            <a:ext cx="527400" cy="54900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16;p 3" descr=""/>
          <p:cNvPicPr/>
          <p:nvPr/>
        </p:nvPicPr>
        <p:blipFill>
          <a:blip r:embed="rId7"/>
          <a:stretch/>
        </p:blipFill>
        <p:spPr>
          <a:xfrm>
            <a:off x="3808800" y="2505600"/>
            <a:ext cx="527400" cy="54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2;p 3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03;p 3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04;p 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05;p 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06;p 3"/>
          <p:cNvSpPr/>
          <p:nvPr/>
        </p:nvSpPr>
        <p:spPr>
          <a:xfrm>
            <a:off x="705600" y="349452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07;p 3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Shmidtty 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08;p 3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09;p 3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10;p 3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11;p 3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13;p 3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14;p 3"/>
          <p:cNvSpPr/>
          <p:nvPr/>
        </p:nvSpPr>
        <p:spPr>
          <a:xfrm>
            <a:off x="874800" y="7119720"/>
            <a:ext cx="649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15;p 3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16;p 4" descr=""/>
          <p:cNvPicPr/>
          <p:nvPr/>
        </p:nvPicPr>
        <p:blipFill>
          <a:blip r:embed="rId5"/>
          <a:stretch/>
        </p:blipFill>
        <p:spPr>
          <a:xfrm>
            <a:off x="3632400" y="2408400"/>
            <a:ext cx="866520" cy="90252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16;p 5" descr=""/>
          <p:cNvPicPr/>
          <p:nvPr/>
        </p:nvPicPr>
        <p:blipFill>
          <a:blip r:embed="rId6"/>
          <a:stretch/>
        </p:blipFill>
        <p:spPr>
          <a:xfrm>
            <a:off x="3632400" y="1382400"/>
            <a:ext cx="866520" cy="90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02;p 4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03;p 4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04;p 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05;p 4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06;p 4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07;p 4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Shmidtty 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08;p 4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09;p 4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10;p 4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11;p 4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13;p 4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14;p 4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15;p 4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760" y="1394640"/>
            <a:ext cx="1262520" cy="201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02;p 5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03;p 5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04;p 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05;p 5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106;p 5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07;p 5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Shmidtty 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08;p 5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09;p 5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110;p 5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111;p 5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113;p 5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114;p 5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15;p 5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 1" descr=""/>
          <p:cNvPicPr/>
          <p:nvPr/>
        </p:nvPicPr>
        <p:blipFill>
          <a:blip r:embed="rId5"/>
          <a:stretch/>
        </p:blipFill>
        <p:spPr>
          <a:xfrm>
            <a:off x="3432600" y="1385640"/>
            <a:ext cx="1264320" cy="201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02;p 6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103;p 6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104;p 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105;p 6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106;p 6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107;p 6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Shmidtty 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108;p 6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109;p 6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110;p 6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111;p 6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113;p 6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114;p 6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115;p 6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600" y="1317600"/>
            <a:ext cx="1264320" cy="201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02;p 7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103;p 7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104;p 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105;p 7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106;p 7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107;p 7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Shmidtty 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108;p 7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109;p 7"/>
          <p:cNvSpPr/>
          <p:nvPr/>
        </p:nvSpPr>
        <p:spPr>
          <a:xfrm>
            <a:off x="3722400" y="8210520"/>
            <a:ext cx="31172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110;p 7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111;p 7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113;p 7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114;p 7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Class One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115;p 7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Shmidtty 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 1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5880" cy="151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2023-07-10T18:14:04Z</dcterms:modified>
  <cp:revision>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