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G:\Newton%20School%20-%20DS%20Course\SQL\Project\Submission%201\Chart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G:\Newton%20School%20-%20DS%20Course\SQL\Project\Submission%201\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Count by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'country_sales_data_new'!$B$1</c:f>
              <c:strCache>
                <c:ptCount val="1"/>
                <c:pt idx="0">
                  <c:v>cnt_of_customers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'country_sales_data_new'!$A$2:$A$25</c:f>
              <c:strCache>
                <c:ptCount val="24"/>
                <c:pt idx="0">
                  <c:v>USA</c:v>
                </c:pt>
                <c:pt idx="1">
                  <c:v>Canada</c:v>
                </c:pt>
                <c:pt idx="2">
                  <c:v>Brazil</c:v>
                </c:pt>
                <c:pt idx="3">
                  <c:v>France</c:v>
                </c:pt>
                <c:pt idx="4">
                  <c:v>Germany</c:v>
                </c:pt>
                <c:pt idx="5">
                  <c:v>United Kingdom</c:v>
                </c:pt>
                <c:pt idx="6">
                  <c:v>Czech Republic</c:v>
                </c:pt>
                <c:pt idx="7">
                  <c:v>India</c:v>
                </c:pt>
                <c:pt idx="8">
                  <c:v>Portugal</c:v>
                </c:pt>
                <c:pt idx="9">
                  <c:v>Argentina</c:v>
                </c:pt>
                <c:pt idx="10">
                  <c:v>Australia</c:v>
                </c:pt>
                <c:pt idx="11">
                  <c:v>Austria</c:v>
                </c:pt>
                <c:pt idx="12">
                  <c:v>Belgium</c:v>
                </c:pt>
                <c:pt idx="13">
                  <c:v>Chile</c:v>
                </c:pt>
                <c:pt idx="14">
                  <c:v>Denmark</c:v>
                </c:pt>
                <c:pt idx="15">
                  <c:v>Finland</c:v>
                </c:pt>
                <c:pt idx="16">
                  <c:v>Hungary</c:v>
                </c:pt>
                <c:pt idx="17">
                  <c:v>Ireland</c:v>
                </c:pt>
                <c:pt idx="18">
                  <c:v>Italy</c:v>
                </c:pt>
                <c:pt idx="19">
                  <c:v>Netherlands</c:v>
                </c:pt>
                <c:pt idx="20">
                  <c:v>Norway</c:v>
                </c:pt>
                <c:pt idx="21">
                  <c:v>Poland</c:v>
                </c:pt>
                <c:pt idx="22">
                  <c:v>Spain</c:v>
                </c:pt>
                <c:pt idx="23">
                  <c:v>Sweden</c:v>
                </c:pt>
              </c:strCache>
            </c:strRef>
          </c:cat>
          <c:val>
            <c:numRef>
              <c:f>'country_sales_data_new'!$B$2:$B$25</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00-2F7C-4CD0-BC0D-DE60CFC55CEE}"/>
            </c:ext>
          </c:extLst>
        </c:ser>
        <c:dLbls>
          <c:dLblPos val="outEnd"/>
          <c:showLegendKey val="0"/>
          <c:showVal val="1"/>
          <c:showCatName val="0"/>
          <c:showSerName val="0"/>
          <c:showPercent val="0"/>
          <c:showBubbleSize val="0"/>
        </c:dLbls>
        <c:gapWidth val="219"/>
        <c:overlap val="-27"/>
        <c:axId val="1574367760"/>
        <c:axId val="1574368240"/>
      </c:barChart>
      <c:catAx>
        <c:axId val="15743677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368240"/>
        <c:crosses val="autoZero"/>
        <c:auto val="1"/>
        <c:lblAlgn val="ctr"/>
        <c:lblOffset val="100"/>
        <c:noMultiLvlLbl val="0"/>
      </c:catAx>
      <c:valAx>
        <c:axId val="1574368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 of Costomers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367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Distibution of Risky and Non-Risky Customers</a:t>
            </a:r>
            <a:r>
              <a:rPr lang="en-IN" baseline="0"/>
              <a:t> over Lifetime Value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strRef>
              <c:f>Sheet3!$AC$55</c:f>
              <c:strCache>
                <c:ptCount val="1"/>
                <c:pt idx="0">
                  <c:v>Non-Risky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Sheet3!$AB$56:$AB$60</c:f>
              <c:strCache>
                <c:ptCount val="5"/>
                <c:pt idx="0">
                  <c:v>25-50</c:v>
                </c:pt>
                <c:pt idx="1">
                  <c:v>50-75</c:v>
                </c:pt>
                <c:pt idx="2">
                  <c:v>75-100</c:v>
                </c:pt>
                <c:pt idx="3">
                  <c:v>100-125</c:v>
                </c:pt>
                <c:pt idx="4">
                  <c:v>125-150</c:v>
                </c:pt>
              </c:strCache>
            </c:strRef>
          </c:cat>
          <c:val>
            <c:numRef>
              <c:f>Sheet3!$AC$56:$AC$60</c:f>
              <c:numCache>
                <c:formatCode>0%</c:formatCode>
                <c:ptCount val="5"/>
                <c:pt idx="0">
                  <c:v>5.0847457627118647E-2</c:v>
                </c:pt>
                <c:pt idx="1">
                  <c:v>0.30508474576271188</c:v>
                </c:pt>
                <c:pt idx="2">
                  <c:v>0.25423728813559321</c:v>
                </c:pt>
                <c:pt idx="3">
                  <c:v>6.7796610169491525E-2</c:v>
                </c:pt>
                <c:pt idx="4">
                  <c:v>3.3898305084745763E-2</c:v>
                </c:pt>
              </c:numCache>
            </c:numRef>
          </c:val>
          <c:extLst>
            <c:ext xmlns:c16="http://schemas.microsoft.com/office/drawing/2014/chart" uri="{C3380CC4-5D6E-409C-BE32-E72D297353CC}">
              <c16:uniqueId val="{00000000-434D-4874-9135-8A81B11C13E9}"/>
            </c:ext>
          </c:extLst>
        </c:ser>
        <c:ser>
          <c:idx val="1"/>
          <c:order val="1"/>
          <c:tx>
            <c:strRef>
              <c:f>Sheet3!$AD$55</c:f>
              <c:strCache>
                <c:ptCount val="1"/>
                <c:pt idx="0">
                  <c:v>Risky</c:v>
                </c:pt>
              </c:strCache>
            </c:strRef>
          </c:tx>
          <c:spPr>
            <a:solidFill>
              <a:schemeClr val="accent2"/>
            </a:solidFill>
            <a:ln>
              <a:noFill/>
            </a:ln>
            <a:effectLst/>
          </c:spPr>
          <c:invertIfNegative val="0"/>
          <c:dLbls>
            <c:dLbl>
              <c:idx val="4"/>
              <c:layout>
                <c:manualLayout>
                  <c:x val="2.0008003201280513E-2"/>
                  <c:y val="0"/>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34D-4874-9135-8A81B11C13E9}"/>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Sheet3!$AB$56:$AB$60</c:f>
              <c:strCache>
                <c:ptCount val="5"/>
                <c:pt idx="0">
                  <c:v>25-50</c:v>
                </c:pt>
                <c:pt idx="1">
                  <c:v>50-75</c:v>
                </c:pt>
                <c:pt idx="2">
                  <c:v>75-100</c:v>
                </c:pt>
                <c:pt idx="3">
                  <c:v>100-125</c:v>
                </c:pt>
                <c:pt idx="4">
                  <c:v>125-150</c:v>
                </c:pt>
              </c:strCache>
            </c:strRef>
          </c:cat>
          <c:val>
            <c:numRef>
              <c:f>Sheet3!$AD$56:$AD$60</c:f>
              <c:numCache>
                <c:formatCode>0%</c:formatCode>
                <c:ptCount val="5"/>
                <c:pt idx="0">
                  <c:v>1.6949152542372881E-2</c:v>
                </c:pt>
                <c:pt idx="1">
                  <c:v>5.0847457627118647E-2</c:v>
                </c:pt>
                <c:pt idx="2">
                  <c:v>0.20338983050847459</c:v>
                </c:pt>
                <c:pt idx="3">
                  <c:v>1.6949152542372881E-2</c:v>
                </c:pt>
                <c:pt idx="4">
                  <c:v>0</c:v>
                </c:pt>
              </c:numCache>
            </c:numRef>
          </c:val>
          <c:extLst>
            <c:ext xmlns:c16="http://schemas.microsoft.com/office/drawing/2014/chart" uri="{C3380CC4-5D6E-409C-BE32-E72D297353CC}">
              <c16:uniqueId val="{00000002-434D-4874-9135-8A81B11C13E9}"/>
            </c:ext>
          </c:extLst>
        </c:ser>
        <c:dLbls>
          <c:dLblPos val="ctr"/>
          <c:showLegendKey val="0"/>
          <c:showVal val="1"/>
          <c:showCatName val="0"/>
          <c:showSerName val="0"/>
          <c:showPercent val="0"/>
          <c:showBubbleSize val="0"/>
        </c:dLbls>
        <c:gapWidth val="150"/>
        <c:overlap val="100"/>
        <c:axId val="1985958672"/>
        <c:axId val="1985959632"/>
      </c:barChart>
      <c:catAx>
        <c:axId val="19859586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Lifetime Value Band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959632"/>
        <c:crosses val="autoZero"/>
        <c:auto val="1"/>
        <c:lblAlgn val="ctr"/>
        <c:lblOffset val="100"/>
        <c:noMultiLvlLbl val="0"/>
      </c:catAx>
      <c:valAx>
        <c:axId val="19859596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of Total Customers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958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 of Customers</a:t>
            </a:r>
            <a:r>
              <a:rPr lang="en-IN" baseline="0" dirty="0"/>
              <a:t> with No purchase in Last 6 Months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111-4221-AF40-3C3F3D7E4E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11-4221-AF40-3C3F3D7E4ED2}"/>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Sheet3!$G$79:$G$80</c:f>
              <c:strCache>
                <c:ptCount val="2"/>
                <c:pt idx="0">
                  <c:v>Yes</c:v>
                </c:pt>
                <c:pt idx="1">
                  <c:v>No</c:v>
                </c:pt>
              </c:strCache>
            </c:strRef>
          </c:cat>
          <c:val>
            <c:numRef>
              <c:f>Sheet3!$H$79:$H$80</c:f>
              <c:numCache>
                <c:formatCode>0%</c:formatCode>
                <c:ptCount val="2"/>
                <c:pt idx="0">
                  <c:v>0.73</c:v>
                </c:pt>
                <c:pt idx="1">
                  <c:v>0.27</c:v>
                </c:pt>
              </c:numCache>
            </c:numRef>
          </c:val>
          <c:extLst>
            <c:ext xmlns:c16="http://schemas.microsoft.com/office/drawing/2014/chart" uri="{C3380CC4-5D6E-409C-BE32-E72D297353CC}">
              <c16:uniqueId val="{00000004-E111-4221-AF40-3C3F3D7E4ED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of Customer who</a:t>
            </a:r>
            <a:r>
              <a:rPr lang="en-IN" baseline="0"/>
              <a:t> have</a:t>
            </a:r>
            <a:r>
              <a:rPr lang="en-IN"/>
              <a:t> Puchased</a:t>
            </a:r>
            <a:r>
              <a:rPr lang="en-IN" baseline="0"/>
              <a:t> in last 6 months</a:t>
            </a:r>
            <a:r>
              <a:rPr lang="en-IN"/>
              <a:t> or Not by Lifetime</a:t>
            </a:r>
            <a:r>
              <a:rPr lang="en-IN" baseline="0"/>
              <a:t> Value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strRef>
              <c:f>Sheet3!$AC$83</c:f>
              <c:strCache>
                <c:ptCount val="1"/>
                <c:pt idx="0">
                  <c:v>Purchased in last 6 Month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Sheet3!$AB$84:$AB$88</c:f>
              <c:strCache>
                <c:ptCount val="5"/>
                <c:pt idx="0">
                  <c:v>25-50</c:v>
                </c:pt>
                <c:pt idx="1">
                  <c:v>50-75</c:v>
                </c:pt>
                <c:pt idx="2">
                  <c:v>75-100</c:v>
                </c:pt>
                <c:pt idx="3">
                  <c:v>100-125</c:v>
                </c:pt>
                <c:pt idx="4">
                  <c:v>125-150</c:v>
                </c:pt>
              </c:strCache>
            </c:strRef>
          </c:cat>
          <c:val>
            <c:numRef>
              <c:f>Sheet3!$AC$84:$AC$88</c:f>
              <c:numCache>
                <c:formatCode>0%</c:formatCode>
                <c:ptCount val="5"/>
                <c:pt idx="0">
                  <c:v>5.0847457627118647E-2</c:v>
                </c:pt>
                <c:pt idx="1">
                  <c:v>0.22033898305084745</c:v>
                </c:pt>
                <c:pt idx="2">
                  <c:v>0.33898305084745761</c:v>
                </c:pt>
                <c:pt idx="3">
                  <c:v>8.4745762711864403E-2</c:v>
                </c:pt>
                <c:pt idx="4">
                  <c:v>3.3898305084745763E-2</c:v>
                </c:pt>
              </c:numCache>
            </c:numRef>
          </c:val>
          <c:extLst>
            <c:ext xmlns:c16="http://schemas.microsoft.com/office/drawing/2014/chart" uri="{C3380CC4-5D6E-409C-BE32-E72D297353CC}">
              <c16:uniqueId val="{00000000-B953-427E-9715-58B98C8E37EE}"/>
            </c:ext>
          </c:extLst>
        </c:ser>
        <c:ser>
          <c:idx val="1"/>
          <c:order val="1"/>
          <c:tx>
            <c:strRef>
              <c:f>Sheet3!$AD$83</c:f>
              <c:strCache>
                <c:ptCount val="1"/>
                <c:pt idx="0">
                  <c:v>No Purchase in last 6 Month</c:v>
                </c:pt>
              </c:strCache>
            </c:strRef>
          </c:tx>
          <c:spPr>
            <a:solidFill>
              <a:schemeClr val="accent2"/>
            </a:solidFill>
            <a:ln>
              <a:noFill/>
            </a:ln>
            <a:effectLst/>
          </c:spPr>
          <c:invertIfNegative val="0"/>
          <c:dLbls>
            <c:dLbl>
              <c:idx val="3"/>
              <c:layout>
                <c:manualLayout>
                  <c:x val="2.4208566108007416E-2"/>
                  <c:y val="0"/>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953-427E-9715-58B98C8E37EE}"/>
                </c:ext>
              </c:extLst>
            </c:dLbl>
            <c:dLbl>
              <c:idx val="4"/>
              <c:layout>
                <c:manualLayout>
                  <c:x val="1.8621973929236466E-2"/>
                  <c:y val="0"/>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53-427E-9715-58B98C8E37EE}"/>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Sheet3!$AB$84:$AB$88</c:f>
              <c:strCache>
                <c:ptCount val="5"/>
                <c:pt idx="0">
                  <c:v>25-50</c:v>
                </c:pt>
                <c:pt idx="1">
                  <c:v>50-75</c:v>
                </c:pt>
                <c:pt idx="2">
                  <c:v>75-100</c:v>
                </c:pt>
                <c:pt idx="3">
                  <c:v>100-125</c:v>
                </c:pt>
                <c:pt idx="4">
                  <c:v>125-150</c:v>
                </c:pt>
              </c:strCache>
            </c:strRef>
          </c:cat>
          <c:val>
            <c:numRef>
              <c:f>Sheet3!$AD$84:$AD$88</c:f>
              <c:numCache>
                <c:formatCode>0%</c:formatCode>
                <c:ptCount val="5"/>
                <c:pt idx="0">
                  <c:v>1.6949152542372881E-2</c:v>
                </c:pt>
                <c:pt idx="1">
                  <c:v>0.13559322033898305</c:v>
                </c:pt>
                <c:pt idx="2">
                  <c:v>0.11864406779661017</c:v>
                </c:pt>
                <c:pt idx="3">
                  <c:v>0</c:v>
                </c:pt>
                <c:pt idx="4">
                  <c:v>0</c:v>
                </c:pt>
              </c:numCache>
            </c:numRef>
          </c:val>
          <c:extLst>
            <c:ext xmlns:c16="http://schemas.microsoft.com/office/drawing/2014/chart" uri="{C3380CC4-5D6E-409C-BE32-E72D297353CC}">
              <c16:uniqueId val="{00000003-B953-427E-9715-58B98C8E37EE}"/>
            </c:ext>
          </c:extLst>
        </c:ser>
        <c:dLbls>
          <c:dLblPos val="ctr"/>
          <c:showLegendKey val="0"/>
          <c:showVal val="1"/>
          <c:showCatName val="0"/>
          <c:showSerName val="0"/>
          <c:showPercent val="0"/>
          <c:showBubbleSize val="0"/>
        </c:dLbls>
        <c:gapWidth val="150"/>
        <c:overlap val="100"/>
        <c:axId val="823705216"/>
        <c:axId val="823697056"/>
      </c:barChart>
      <c:catAx>
        <c:axId val="8237052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Lifetime Value Band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697056"/>
        <c:crosses val="autoZero"/>
        <c:auto val="1"/>
        <c:lblAlgn val="ctr"/>
        <c:lblOffset val="100"/>
        <c:noMultiLvlLbl val="0"/>
      </c:catAx>
      <c:valAx>
        <c:axId val="823697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of Total Customers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70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Worldwide Revenue by Genre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q2_genre_ranking_worldwide!$H$1</c:f>
              <c:strCache>
                <c:ptCount val="1"/>
                <c:pt idx="0">
                  <c:v>Total Sales</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q2_genre_ranking_worldwide!$B$2:$B$19</c:f>
              <c:strCache>
                <c:ptCount val="18"/>
                <c:pt idx="0">
                  <c:v>Rock</c:v>
                </c:pt>
                <c:pt idx="1">
                  <c:v>Metal</c:v>
                </c:pt>
                <c:pt idx="2">
                  <c:v>Alternative &amp; Punk</c:v>
                </c:pt>
                <c:pt idx="3">
                  <c:v>Latin</c:v>
                </c:pt>
                <c:pt idx="4">
                  <c:v>Jazz</c:v>
                </c:pt>
                <c:pt idx="5">
                  <c:v>R&amp;B/Soul</c:v>
                </c:pt>
                <c:pt idx="6">
                  <c:v>Blues</c:v>
                </c:pt>
                <c:pt idx="7">
                  <c:v>Alternative</c:v>
                </c:pt>
                <c:pt idx="8">
                  <c:v>Easy Listening</c:v>
                </c:pt>
                <c:pt idx="9">
                  <c:v>Electronica/Dance</c:v>
                </c:pt>
                <c:pt idx="10">
                  <c:v>Classical</c:v>
                </c:pt>
                <c:pt idx="11">
                  <c:v>Pop</c:v>
                </c:pt>
                <c:pt idx="12">
                  <c:v>Reggae</c:v>
                </c:pt>
                <c:pt idx="13">
                  <c:v>Hip Hop/Rap</c:v>
                </c:pt>
                <c:pt idx="14">
                  <c:v>Heavy Metal</c:v>
                </c:pt>
                <c:pt idx="15">
                  <c:v>Soundtrack</c:v>
                </c:pt>
                <c:pt idx="16">
                  <c:v>TV Shows</c:v>
                </c:pt>
                <c:pt idx="17">
                  <c:v>Drama</c:v>
                </c:pt>
              </c:strCache>
            </c:strRef>
          </c:cat>
          <c:val>
            <c:numRef>
              <c:f>q2_genre_ranking_worldwide!$H$2:$H$19</c:f>
              <c:numCache>
                <c:formatCode>0.0</c:formatCode>
                <c:ptCount val="18"/>
                <c:pt idx="0">
                  <c:v>2608.65</c:v>
                </c:pt>
                <c:pt idx="1">
                  <c:v>612.81000000000006</c:v>
                </c:pt>
                <c:pt idx="2">
                  <c:v>487.08</c:v>
                </c:pt>
                <c:pt idx="3">
                  <c:v>165.33</c:v>
                </c:pt>
                <c:pt idx="4">
                  <c:v>119.79</c:v>
                </c:pt>
                <c:pt idx="5">
                  <c:v>157.41</c:v>
                </c:pt>
                <c:pt idx="6">
                  <c:v>122.76</c:v>
                </c:pt>
                <c:pt idx="7">
                  <c:v>115.83000000000001</c:v>
                </c:pt>
                <c:pt idx="8">
                  <c:v>73.260000000000005</c:v>
                </c:pt>
                <c:pt idx="9">
                  <c:v>54.45</c:v>
                </c:pt>
                <c:pt idx="10">
                  <c:v>46.53</c:v>
                </c:pt>
                <c:pt idx="11">
                  <c:v>62.370000000000005</c:v>
                </c:pt>
                <c:pt idx="12">
                  <c:v>34.65</c:v>
                </c:pt>
                <c:pt idx="13">
                  <c:v>32.67</c:v>
                </c:pt>
                <c:pt idx="14">
                  <c:v>7.92</c:v>
                </c:pt>
                <c:pt idx="15">
                  <c:v>4.95</c:v>
                </c:pt>
                <c:pt idx="16">
                  <c:v>1.98</c:v>
                </c:pt>
                <c:pt idx="17">
                  <c:v>0.99</c:v>
                </c:pt>
              </c:numCache>
            </c:numRef>
          </c:val>
          <c:extLst>
            <c:ext xmlns:c16="http://schemas.microsoft.com/office/drawing/2014/chart" uri="{C3380CC4-5D6E-409C-BE32-E72D297353CC}">
              <c16:uniqueId val="{00000000-BBF9-440F-AB6C-B7EA93B95208}"/>
            </c:ext>
          </c:extLst>
        </c:ser>
        <c:dLbls>
          <c:dLblPos val="outEnd"/>
          <c:showLegendKey val="0"/>
          <c:showVal val="1"/>
          <c:showCatName val="0"/>
          <c:showSerName val="0"/>
          <c:showPercent val="0"/>
          <c:showBubbleSize val="0"/>
        </c:dLbls>
        <c:gapWidth val="219"/>
        <c:overlap val="-27"/>
        <c:axId val="292902304"/>
        <c:axId val="292899904"/>
      </c:barChart>
      <c:catAx>
        <c:axId val="292902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2899904"/>
        <c:crosses val="autoZero"/>
        <c:auto val="1"/>
        <c:lblAlgn val="ctr"/>
        <c:lblOffset val="100"/>
        <c:noMultiLvlLbl val="0"/>
      </c:catAx>
      <c:valAx>
        <c:axId val="292899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 Revenue Worldwide</a:t>
                </a:r>
              </a:p>
            </c:rich>
          </c:tx>
          <c:layout>
            <c:manualLayout>
              <c:xMode val="edge"/>
              <c:yMode val="edge"/>
              <c:x val="1.5891934843067144E-2"/>
              <c:y val="0.2067088600976671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290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10 Artist whose</a:t>
            </a:r>
            <a:r>
              <a:rPr lang="en-US" baseline="0" dirty="0"/>
              <a:t> tracks were sold Most amongst Customers</a:t>
            </a: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Sheet3!$AC$2</c:f>
              <c:strCache>
                <c:ptCount val="1"/>
                <c:pt idx="0">
                  <c:v>Count of Track Sold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Sheet3!$AB$3:$AB$12</c:f>
              <c:strCache>
                <c:ptCount val="10"/>
                <c:pt idx="0">
                  <c:v>Jimi Hendrix</c:v>
                </c:pt>
                <c:pt idx="1">
                  <c:v>The Cult</c:v>
                </c:pt>
                <c:pt idx="2">
                  <c:v>Red Hot Chili Peppers</c:v>
                </c:pt>
                <c:pt idx="3">
                  <c:v>Pearl Jam</c:v>
                </c:pt>
                <c:pt idx="4">
                  <c:v>Guns N' Roses</c:v>
                </c:pt>
                <c:pt idx="5">
                  <c:v>Marisa Monte</c:v>
                </c:pt>
                <c:pt idx="6">
                  <c:v>Van Halen</c:v>
                </c:pt>
                <c:pt idx="7">
                  <c:v>Queen</c:v>
                </c:pt>
                <c:pt idx="8">
                  <c:v>Miles Davis</c:v>
                </c:pt>
                <c:pt idx="9">
                  <c:v>The Rolling Stones</c:v>
                </c:pt>
              </c:strCache>
            </c:strRef>
          </c:cat>
          <c:val>
            <c:numRef>
              <c:f>Sheet3!$AC$3:$AC$12</c:f>
              <c:numCache>
                <c:formatCode>General</c:formatCode>
                <c:ptCount val="10"/>
                <c:pt idx="0">
                  <c:v>119</c:v>
                </c:pt>
                <c:pt idx="1">
                  <c:v>48</c:v>
                </c:pt>
                <c:pt idx="2">
                  <c:v>46</c:v>
                </c:pt>
                <c:pt idx="3">
                  <c:v>43</c:v>
                </c:pt>
                <c:pt idx="4">
                  <c:v>42</c:v>
                </c:pt>
                <c:pt idx="5">
                  <c:v>36</c:v>
                </c:pt>
                <c:pt idx="6">
                  <c:v>29</c:v>
                </c:pt>
                <c:pt idx="7">
                  <c:v>28</c:v>
                </c:pt>
                <c:pt idx="8">
                  <c:v>28</c:v>
                </c:pt>
                <c:pt idx="9">
                  <c:v>27</c:v>
                </c:pt>
              </c:numCache>
            </c:numRef>
          </c:val>
          <c:extLst>
            <c:ext xmlns:c16="http://schemas.microsoft.com/office/drawing/2014/chart" uri="{C3380CC4-5D6E-409C-BE32-E72D297353CC}">
              <c16:uniqueId val="{00000000-7717-4575-B8A2-8C579BAFD665}"/>
            </c:ext>
          </c:extLst>
        </c:ser>
        <c:dLbls>
          <c:dLblPos val="outEnd"/>
          <c:showLegendKey val="0"/>
          <c:showVal val="1"/>
          <c:showCatName val="0"/>
          <c:showSerName val="0"/>
          <c:showPercent val="0"/>
          <c:showBubbleSize val="0"/>
        </c:dLbls>
        <c:gapWidth val="219"/>
        <c:overlap val="-27"/>
        <c:axId val="315504080"/>
        <c:axId val="315506000"/>
      </c:barChart>
      <c:catAx>
        <c:axId val="31550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Artist</a:t>
                </a:r>
                <a:r>
                  <a:rPr lang="en-IN" baseline="0"/>
                  <a:t> Name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06000"/>
        <c:crosses val="autoZero"/>
        <c:auto val="1"/>
        <c:lblAlgn val="ctr"/>
        <c:lblOffset val="100"/>
        <c:noMultiLvlLbl val="0"/>
      </c:catAx>
      <c:valAx>
        <c:axId val="315506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 of Tracks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04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10 Albums bought Most by Customer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Sheet3!$AC$28</c:f>
              <c:strCache>
                <c:ptCount val="1"/>
                <c:pt idx="0">
                  <c:v>Count of Track Sold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Sheet3!$AB$29:$AB$38</c:f>
              <c:strCache>
                <c:ptCount val="10"/>
                <c:pt idx="0">
                  <c:v>Chronicle, Vol. 2</c:v>
                </c:pt>
                <c:pt idx="1">
                  <c:v>Greatest Kiss</c:v>
                </c:pt>
                <c:pt idx="2">
                  <c:v>Sex Machine</c:v>
                </c:pt>
                <c:pt idx="3">
                  <c:v>My Generation - The Very Best Of The Who</c:v>
                </c:pt>
                <c:pt idx="4">
                  <c:v>My Way: The Best Of Frank Sinatra [Disc 1]</c:v>
                </c:pt>
                <c:pt idx="5">
                  <c:v>Miles Ahead</c:v>
                </c:pt>
                <c:pt idx="6">
                  <c:v>Californication</c:v>
                </c:pt>
                <c:pt idx="7">
                  <c:v>Barulhinho Bom</c:v>
                </c:pt>
                <c:pt idx="8">
                  <c:v>Pure Cult: The Best Of The Cult (For Rockers, Ravers, Lovers &amp; Sinners) [uk]</c:v>
                </c:pt>
                <c:pt idx="9">
                  <c:v>Are You Experienced?</c:v>
                </c:pt>
              </c:strCache>
            </c:strRef>
          </c:cat>
          <c:val>
            <c:numRef>
              <c:f>Sheet3!$AC$29:$AC$38</c:f>
              <c:numCache>
                <c:formatCode>General</c:formatCode>
                <c:ptCount val="10"/>
                <c:pt idx="0">
                  <c:v>20</c:v>
                </c:pt>
                <c:pt idx="1">
                  <c:v>20</c:v>
                </c:pt>
                <c:pt idx="2">
                  <c:v>20</c:v>
                </c:pt>
                <c:pt idx="3">
                  <c:v>24</c:v>
                </c:pt>
                <c:pt idx="4">
                  <c:v>24</c:v>
                </c:pt>
                <c:pt idx="5">
                  <c:v>28</c:v>
                </c:pt>
                <c:pt idx="6">
                  <c:v>30</c:v>
                </c:pt>
                <c:pt idx="7">
                  <c:v>36</c:v>
                </c:pt>
                <c:pt idx="8">
                  <c:v>36</c:v>
                </c:pt>
                <c:pt idx="9">
                  <c:v>119</c:v>
                </c:pt>
              </c:numCache>
            </c:numRef>
          </c:val>
          <c:extLst>
            <c:ext xmlns:c16="http://schemas.microsoft.com/office/drawing/2014/chart" uri="{C3380CC4-5D6E-409C-BE32-E72D297353CC}">
              <c16:uniqueId val="{00000000-176A-47FB-B96E-ABFE0BBD1B03}"/>
            </c:ext>
          </c:extLst>
        </c:ser>
        <c:dLbls>
          <c:showLegendKey val="0"/>
          <c:showVal val="0"/>
          <c:showCatName val="0"/>
          <c:showSerName val="0"/>
          <c:showPercent val="0"/>
          <c:showBubbleSize val="0"/>
        </c:dLbls>
        <c:gapWidth val="182"/>
        <c:axId val="823704256"/>
        <c:axId val="823721056"/>
      </c:barChart>
      <c:catAx>
        <c:axId val="823704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721056"/>
        <c:crosses val="autoZero"/>
        <c:auto val="1"/>
        <c:lblAlgn val="ctr"/>
        <c:lblOffset val="100"/>
        <c:noMultiLvlLbl val="0"/>
      </c:catAx>
      <c:valAx>
        <c:axId val="823721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r>
                  <a:rPr lang="en-IN" baseline="0"/>
                  <a:t> of Track Sold</a:t>
                </a:r>
                <a:endParaRPr lang="en-IN"/>
              </a:p>
            </c:rich>
          </c:tx>
          <c:layout>
            <c:manualLayout>
              <c:xMode val="edge"/>
              <c:yMode val="edge"/>
              <c:x val="0.6034304461942257"/>
              <c:y val="0.9452315301742516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704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Revenue Generated per Country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'country_sales_data_new'!$C$1</c:f>
              <c:strCache>
                <c:ptCount val="1"/>
                <c:pt idx="0">
                  <c:v>tot_amount_spent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'country_sales_data_new'!$A$2:$A$25</c:f>
              <c:strCache>
                <c:ptCount val="24"/>
                <c:pt idx="0">
                  <c:v>USA</c:v>
                </c:pt>
                <c:pt idx="1">
                  <c:v>Canada</c:v>
                </c:pt>
                <c:pt idx="2">
                  <c:v>Brazil</c:v>
                </c:pt>
                <c:pt idx="3">
                  <c:v>France</c:v>
                </c:pt>
                <c:pt idx="4">
                  <c:v>Germany</c:v>
                </c:pt>
                <c:pt idx="5">
                  <c:v>United Kingdom</c:v>
                </c:pt>
                <c:pt idx="6">
                  <c:v>Czech Republic</c:v>
                </c:pt>
                <c:pt idx="7">
                  <c:v>India</c:v>
                </c:pt>
                <c:pt idx="8">
                  <c:v>Portugal</c:v>
                </c:pt>
                <c:pt idx="9">
                  <c:v>Argentina</c:v>
                </c:pt>
                <c:pt idx="10">
                  <c:v>Australia</c:v>
                </c:pt>
                <c:pt idx="11">
                  <c:v>Austria</c:v>
                </c:pt>
                <c:pt idx="12">
                  <c:v>Belgium</c:v>
                </c:pt>
                <c:pt idx="13">
                  <c:v>Chile</c:v>
                </c:pt>
                <c:pt idx="14">
                  <c:v>Denmark</c:v>
                </c:pt>
                <c:pt idx="15">
                  <c:v>Finland</c:v>
                </c:pt>
                <c:pt idx="16">
                  <c:v>Hungary</c:v>
                </c:pt>
                <c:pt idx="17">
                  <c:v>Ireland</c:v>
                </c:pt>
                <c:pt idx="18">
                  <c:v>Italy</c:v>
                </c:pt>
                <c:pt idx="19">
                  <c:v>Netherlands</c:v>
                </c:pt>
                <c:pt idx="20">
                  <c:v>Norway</c:v>
                </c:pt>
                <c:pt idx="21">
                  <c:v>Poland</c:v>
                </c:pt>
                <c:pt idx="22">
                  <c:v>Spain</c:v>
                </c:pt>
                <c:pt idx="23">
                  <c:v>Sweden</c:v>
                </c:pt>
              </c:strCache>
            </c:strRef>
          </c:cat>
          <c:val>
            <c:numRef>
              <c:f>'country_sales_data_new'!$C$2:$C$25</c:f>
              <c:numCache>
                <c:formatCode>General</c:formatCode>
                <c:ptCount val="24"/>
                <c:pt idx="0">
                  <c:v>1040.49</c:v>
                </c:pt>
                <c:pt idx="1">
                  <c:v>535.59</c:v>
                </c:pt>
                <c:pt idx="2">
                  <c:v>427.68</c:v>
                </c:pt>
                <c:pt idx="3">
                  <c:v>389.07</c:v>
                </c:pt>
                <c:pt idx="4">
                  <c:v>334.62</c:v>
                </c:pt>
                <c:pt idx="5">
                  <c:v>245.52</c:v>
                </c:pt>
                <c:pt idx="6">
                  <c:v>273.24</c:v>
                </c:pt>
                <c:pt idx="7">
                  <c:v>183.15</c:v>
                </c:pt>
                <c:pt idx="8">
                  <c:v>185.13</c:v>
                </c:pt>
                <c:pt idx="9">
                  <c:v>39.6</c:v>
                </c:pt>
                <c:pt idx="10">
                  <c:v>81.180000000000007</c:v>
                </c:pt>
                <c:pt idx="11">
                  <c:v>69.3</c:v>
                </c:pt>
                <c:pt idx="12">
                  <c:v>60.39</c:v>
                </c:pt>
                <c:pt idx="13">
                  <c:v>97.02</c:v>
                </c:pt>
                <c:pt idx="14">
                  <c:v>37.619999999999997</c:v>
                </c:pt>
                <c:pt idx="15">
                  <c:v>79.2</c:v>
                </c:pt>
                <c:pt idx="16">
                  <c:v>78.209999999999994</c:v>
                </c:pt>
                <c:pt idx="17">
                  <c:v>114.84</c:v>
                </c:pt>
                <c:pt idx="18">
                  <c:v>50.49</c:v>
                </c:pt>
                <c:pt idx="19">
                  <c:v>65.34</c:v>
                </c:pt>
                <c:pt idx="20">
                  <c:v>72.27</c:v>
                </c:pt>
                <c:pt idx="21">
                  <c:v>76.23</c:v>
                </c:pt>
                <c:pt idx="22">
                  <c:v>98.01</c:v>
                </c:pt>
                <c:pt idx="23">
                  <c:v>75.239999999999995</c:v>
                </c:pt>
              </c:numCache>
            </c:numRef>
          </c:val>
          <c:extLst>
            <c:ext xmlns:c16="http://schemas.microsoft.com/office/drawing/2014/chart" uri="{C3380CC4-5D6E-409C-BE32-E72D297353CC}">
              <c16:uniqueId val="{00000000-C123-49CF-9F5F-AA2A3A2CEEB1}"/>
            </c:ext>
          </c:extLst>
        </c:ser>
        <c:dLbls>
          <c:dLblPos val="outEnd"/>
          <c:showLegendKey val="0"/>
          <c:showVal val="1"/>
          <c:showCatName val="0"/>
          <c:showSerName val="0"/>
          <c:showPercent val="0"/>
          <c:showBubbleSize val="0"/>
        </c:dLbls>
        <c:gapWidth val="219"/>
        <c:overlap val="-27"/>
        <c:axId val="420232624"/>
        <c:axId val="420225904"/>
      </c:barChart>
      <c:catAx>
        <c:axId val="420232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225904"/>
        <c:crosses val="autoZero"/>
        <c:auto val="1"/>
        <c:lblAlgn val="ctr"/>
        <c:lblOffset val="100"/>
        <c:noMultiLvlLbl val="0"/>
      </c:catAx>
      <c:valAx>
        <c:axId val="42022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Revenue Generated</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0232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Change</a:t>
            </a:r>
            <a:r>
              <a:rPr lang="en-US" baseline="0"/>
              <a:t> in Total Sales between 2019 and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q5b_regional_market_analysis!$G$1</c:f>
              <c:strCache>
                <c:ptCount val="1"/>
                <c:pt idx="0">
                  <c:v>percent_change_in_sales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q5b_regional_market_analysis!$A$2:$A$11</c:f>
              <c:strCache>
                <c:ptCount val="10"/>
                <c:pt idx="0">
                  <c:v>Czech Republic</c:v>
                </c:pt>
                <c:pt idx="1">
                  <c:v>Ireland</c:v>
                </c:pt>
                <c:pt idx="2">
                  <c:v>Brazil</c:v>
                </c:pt>
                <c:pt idx="3">
                  <c:v>India</c:v>
                </c:pt>
                <c:pt idx="4">
                  <c:v>United Kingdom</c:v>
                </c:pt>
                <c:pt idx="5">
                  <c:v>Portugal</c:v>
                </c:pt>
                <c:pt idx="6">
                  <c:v>USA</c:v>
                </c:pt>
                <c:pt idx="7">
                  <c:v>France</c:v>
                </c:pt>
                <c:pt idx="8">
                  <c:v>Germany</c:v>
                </c:pt>
                <c:pt idx="9">
                  <c:v>Canada</c:v>
                </c:pt>
              </c:strCache>
            </c:strRef>
          </c:cat>
          <c:val>
            <c:numRef>
              <c:f>q5b_regional_market_analysis!$G$2:$G$11</c:f>
              <c:numCache>
                <c:formatCode>0.00</c:formatCode>
                <c:ptCount val="10"/>
                <c:pt idx="0">
                  <c:v>57.14</c:v>
                </c:pt>
                <c:pt idx="1">
                  <c:v>38.46</c:v>
                </c:pt>
                <c:pt idx="2">
                  <c:v>32.43</c:v>
                </c:pt>
                <c:pt idx="3">
                  <c:v>4.55</c:v>
                </c:pt>
                <c:pt idx="4">
                  <c:v>-20</c:v>
                </c:pt>
                <c:pt idx="5">
                  <c:v>-39.47</c:v>
                </c:pt>
                <c:pt idx="6">
                  <c:v>-41.3</c:v>
                </c:pt>
                <c:pt idx="7">
                  <c:v>-44.12</c:v>
                </c:pt>
                <c:pt idx="8">
                  <c:v>-51.35</c:v>
                </c:pt>
                <c:pt idx="9">
                  <c:v>-70</c:v>
                </c:pt>
              </c:numCache>
            </c:numRef>
          </c:val>
          <c:extLst>
            <c:ext xmlns:c16="http://schemas.microsoft.com/office/drawing/2014/chart" uri="{C3380CC4-5D6E-409C-BE32-E72D297353CC}">
              <c16:uniqueId val="{00000000-2E94-4F48-9794-5FD95A2CB423}"/>
            </c:ext>
          </c:extLst>
        </c:ser>
        <c:dLbls>
          <c:showLegendKey val="0"/>
          <c:showVal val="0"/>
          <c:showCatName val="0"/>
          <c:showSerName val="0"/>
          <c:showPercent val="0"/>
          <c:showBubbleSize val="0"/>
        </c:dLbls>
        <c:gapWidth val="219"/>
        <c:overlap val="-27"/>
        <c:axId val="348203632"/>
        <c:axId val="348204112"/>
      </c:barChart>
      <c:catAx>
        <c:axId val="348203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04112"/>
        <c:crosses val="autoZero"/>
        <c:auto val="1"/>
        <c:lblAlgn val="ctr"/>
        <c:lblOffset val="100"/>
        <c:noMultiLvlLbl val="0"/>
      </c:catAx>
      <c:valAx>
        <c:axId val="348204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t>
                </a:r>
                <a:r>
                  <a:rPr lang="en-IN" baseline="0" dirty="0"/>
                  <a:t> change form previous year</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0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[Charts.xlsx]q5a_regional_market_analysis!PivotTable3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Emerging City</a:t>
            </a:r>
            <a:r>
              <a:rPr lang="en-IN" baseline="0"/>
              <a:t> and Purchase Trends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q5a_regional_market_analysis!$L$3:$L$5</c:f>
              <c:strCache>
                <c:ptCount val="1"/>
                <c:pt idx="0">
                  <c:v>2017</c:v>
                </c:pt>
              </c:strCache>
            </c:strRef>
          </c:tx>
          <c:spPr>
            <a:solidFill>
              <a:schemeClr val="accent1"/>
            </a:solidFill>
            <a:ln>
              <a:noFill/>
            </a:ln>
            <a:effectLst/>
          </c:spPr>
          <c:invertIfNegative val="0"/>
          <c:cat>
            <c:strRef>
              <c:f>q5a_regional_market_analysis!$K$6:$K$16</c:f>
              <c:strCache>
                <c:ptCount val="10"/>
                <c:pt idx="0">
                  <c:v>Montréal</c:v>
                </c:pt>
                <c:pt idx="1">
                  <c:v>Lisbon</c:v>
                </c:pt>
                <c:pt idx="2">
                  <c:v>Delhi</c:v>
                </c:pt>
                <c:pt idx="3">
                  <c:v>Dublin</c:v>
                </c:pt>
                <c:pt idx="4">
                  <c:v>São Paulo</c:v>
                </c:pt>
                <c:pt idx="5">
                  <c:v>Paris</c:v>
                </c:pt>
                <c:pt idx="6">
                  <c:v>Berlin</c:v>
                </c:pt>
                <c:pt idx="7">
                  <c:v>London</c:v>
                </c:pt>
                <c:pt idx="8">
                  <c:v>Mountain View</c:v>
                </c:pt>
                <c:pt idx="9">
                  <c:v>Prague</c:v>
                </c:pt>
              </c:strCache>
            </c:strRef>
          </c:cat>
          <c:val>
            <c:numRef>
              <c:f>q5a_regional_market_analysis!$L$6:$L$16</c:f>
              <c:numCache>
                <c:formatCode>General</c:formatCode>
                <c:ptCount val="10"/>
                <c:pt idx="0">
                  <c:v>46.53</c:v>
                </c:pt>
                <c:pt idx="1">
                  <c:v>23.76</c:v>
                </c:pt>
                <c:pt idx="2">
                  <c:v>37.619999999999997</c:v>
                </c:pt>
                <c:pt idx="3">
                  <c:v>11.88</c:v>
                </c:pt>
                <c:pt idx="4">
                  <c:v>14.85</c:v>
                </c:pt>
                <c:pt idx="5">
                  <c:v>50.49</c:v>
                </c:pt>
                <c:pt idx="6">
                  <c:v>54.45</c:v>
                </c:pt>
                <c:pt idx="7">
                  <c:v>28.71</c:v>
                </c:pt>
                <c:pt idx="8">
                  <c:v>25.74</c:v>
                </c:pt>
                <c:pt idx="9">
                  <c:v>38.61</c:v>
                </c:pt>
              </c:numCache>
            </c:numRef>
          </c:val>
          <c:extLst>
            <c:ext xmlns:c16="http://schemas.microsoft.com/office/drawing/2014/chart" uri="{C3380CC4-5D6E-409C-BE32-E72D297353CC}">
              <c16:uniqueId val="{00000000-46DC-4988-BD9C-70AF2A170F6B}"/>
            </c:ext>
          </c:extLst>
        </c:ser>
        <c:ser>
          <c:idx val="1"/>
          <c:order val="1"/>
          <c:tx>
            <c:strRef>
              <c:f>q5a_regional_market_analysis!$M$3:$M$5</c:f>
              <c:strCache>
                <c:ptCount val="1"/>
                <c:pt idx="0">
                  <c:v>2018</c:v>
                </c:pt>
              </c:strCache>
            </c:strRef>
          </c:tx>
          <c:spPr>
            <a:solidFill>
              <a:schemeClr val="accent2"/>
            </a:solidFill>
            <a:ln>
              <a:noFill/>
            </a:ln>
            <a:effectLst/>
          </c:spPr>
          <c:invertIfNegative val="0"/>
          <c:cat>
            <c:strRef>
              <c:f>q5a_regional_market_analysis!$K$6:$K$16</c:f>
              <c:strCache>
                <c:ptCount val="10"/>
                <c:pt idx="0">
                  <c:v>Montréal</c:v>
                </c:pt>
                <c:pt idx="1">
                  <c:v>Lisbon</c:v>
                </c:pt>
                <c:pt idx="2">
                  <c:v>Delhi</c:v>
                </c:pt>
                <c:pt idx="3">
                  <c:v>Dublin</c:v>
                </c:pt>
                <c:pt idx="4">
                  <c:v>São Paulo</c:v>
                </c:pt>
                <c:pt idx="5">
                  <c:v>Paris</c:v>
                </c:pt>
                <c:pt idx="6">
                  <c:v>Berlin</c:v>
                </c:pt>
                <c:pt idx="7">
                  <c:v>London</c:v>
                </c:pt>
                <c:pt idx="8">
                  <c:v>Mountain View</c:v>
                </c:pt>
                <c:pt idx="9">
                  <c:v>Prague</c:v>
                </c:pt>
              </c:strCache>
            </c:strRef>
          </c:cat>
          <c:val>
            <c:numRef>
              <c:f>q5a_regional_market_analysis!$M$6:$M$16</c:f>
              <c:numCache>
                <c:formatCode>General</c:formatCode>
                <c:ptCount val="10"/>
                <c:pt idx="0">
                  <c:v>14.85</c:v>
                </c:pt>
                <c:pt idx="1">
                  <c:v>18.809999999999999</c:v>
                </c:pt>
                <c:pt idx="2">
                  <c:v>29.7</c:v>
                </c:pt>
                <c:pt idx="3">
                  <c:v>41.58</c:v>
                </c:pt>
                <c:pt idx="4">
                  <c:v>29.7</c:v>
                </c:pt>
                <c:pt idx="5">
                  <c:v>48.51</c:v>
                </c:pt>
                <c:pt idx="6">
                  <c:v>49.5</c:v>
                </c:pt>
                <c:pt idx="7">
                  <c:v>66.33</c:v>
                </c:pt>
                <c:pt idx="8">
                  <c:v>71.28</c:v>
                </c:pt>
                <c:pt idx="9">
                  <c:v>56.43</c:v>
                </c:pt>
              </c:numCache>
            </c:numRef>
          </c:val>
          <c:extLst>
            <c:ext xmlns:c16="http://schemas.microsoft.com/office/drawing/2014/chart" uri="{C3380CC4-5D6E-409C-BE32-E72D297353CC}">
              <c16:uniqueId val="{00000001-46DC-4988-BD9C-70AF2A170F6B}"/>
            </c:ext>
          </c:extLst>
        </c:ser>
        <c:ser>
          <c:idx val="2"/>
          <c:order val="2"/>
          <c:tx>
            <c:strRef>
              <c:f>q5a_regional_market_analysis!$N$3:$N$5</c:f>
              <c:strCache>
                <c:ptCount val="1"/>
                <c:pt idx="0">
                  <c:v>2019</c:v>
                </c:pt>
              </c:strCache>
            </c:strRef>
          </c:tx>
          <c:spPr>
            <a:solidFill>
              <a:schemeClr val="accent3"/>
            </a:solidFill>
            <a:ln>
              <a:noFill/>
            </a:ln>
            <a:effectLst/>
          </c:spPr>
          <c:invertIfNegative val="0"/>
          <c:cat>
            <c:strRef>
              <c:f>q5a_regional_market_analysis!$K$6:$K$16</c:f>
              <c:strCache>
                <c:ptCount val="10"/>
                <c:pt idx="0">
                  <c:v>Montréal</c:v>
                </c:pt>
                <c:pt idx="1">
                  <c:v>Lisbon</c:v>
                </c:pt>
                <c:pt idx="2">
                  <c:v>Delhi</c:v>
                </c:pt>
                <c:pt idx="3">
                  <c:v>Dublin</c:v>
                </c:pt>
                <c:pt idx="4">
                  <c:v>São Paulo</c:v>
                </c:pt>
                <c:pt idx="5">
                  <c:v>Paris</c:v>
                </c:pt>
                <c:pt idx="6">
                  <c:v>Berlin</c:v>
                </c:pt>
                <c:pt idx="7">
                  <c:v>London</c:v>
                </c:pt>
                <c:pt idx="8">
                  <c:v>Mountain View</c:v>
                </c:pt>
                <c:pt idx="9">
                  <c:v>Prague</c:v>
                </c:pt>
              </c:strCache>
            </c:strRef>
          </c:cat>
          <c:val>
            <c:numRef>
              <c:f>q5a_regional_market_analysis!$N$6:$N$16</c:f>
              <c:numCache>
                <c:formatCode>General</c:formatCode>
                <c:ptCount val="10"/>
                <c:pt idx="0">
                  <c:v>29.7</c:v>
                </c:pt>
                <c:pt idx="1">
                  <c:v>37.619999999999997</c:v>
                </c:pt>
                <c:pt idx="2">
                  <c:v>21.78</c:v>
                </c:pt>
                <c:pt idx="3">
                  <c:v>25.74</c:v>
                </c:pt>
                <c:pt idx="4">
                  <c:v>36.630000000000003</c:v>
                </c:pt>
                <c:pt idx="5">
                  <c:v>33.659999999999997</c:v>
                </c:pt>
                <c:pt idx="6">
                  <c:v>36.630000000000003</c:v>
                </c:pt>
                <c:pt idx="7">
                  <c:v>39.6</c:v>
                </c:pt>
                <c:pt idx="8">
                  <c:v>45.54</c:v>
                </c:pt>
                <c:pt idx="9">
                  <c:v>69.3</c:v>
                </c:pt>
              </c:numCache>
            </c:numRef>
          </c:val>
          <c:extLst>
            <c:ext xmlns:c16="http://schemas.microsoft.com/office/drawing/2014/chart" uri="{C3380CC4-5D6E-409C-BE32-E72D297353CC}">
              <c16:uniqueId val="{00000002-46DC-4988-BD9C-70AF2A170F6B}"/>
            </c:ext>
          </c:extLst>
        </c:ser>
        <c:ser>
          <c:idx val="3"/>
          <c:order val="3"/>
          <c:tx>
            <c:strRef>
              <c:f>q5a_regional_market_analysis!$O$3:$O$5</c:f>
              <c:strCache>
                <c:ptCount val="1"/>
                <c:pt idx="0">
                  <c:v>2020</c:v>
                </c:pt>
              </c:strCache>
            </c:strRef>
          </c:tx>
          <c:spPr>
            <a:solidFill>
              <a:schemeClr val="accent4"/>
            </a:solidFill>
            <a:ln>
              <a:noFill/>
            </a:ln>
            <a:effectLst/>
          </c:spPr>
          <c:invertIfNegative val="0"/>
          <c:cat>
            <c:strRef>
              <c:f>q5a_regional_market_analysis!$K$6:$K$16</c:f>
              <c:strCache>
                <c:ptCount val="10"/>
                <c:pt idx="0">
                  <c:v>Montréal</c:v>
                </c:pt>
                <c:pt idx="1">
                  <c:v>Lisbon</c:v>
                </c:pt>
                <c:pt idx="2">
                  <c:v>Delhi</c:v>
                </c:pt>
                <c:pt idx="3">
                  <c:v>Dublin</c:v>
                </c:pt>
                <c:pt idx="4">
                  <c:v>São Paulo</c:v>
                </c:pt>
                <c:pt idx="5">
                  <c:v>Paris</c:v>
                </c:pt>
                <c:pt idx="6">
                  <c:v>Berlin</c:v>
                </c:pt>
                <c:pt idx="7">
                  <c:v>London</c:v>
                </c:pt>
                <c:pt idx="8">
                  <c:v>Mountain View</c:v>
                </c:pt>
                <c:pt idx="9">
                  <c:v>Prague</c:v>
                </c:pt>
              </c:strCache>
            </c:strRef>
          </c:cat>
          <c:val>
            <c:numRef>
              <c:f>q5a_regional_market_analysis!$O$6:$O$16</c:f>
              <c:numCache>
                <c:formatCode>General</c:formatCode>
                <c:ptCount val="10"/>
                <c:pt idx="0">
                  <c:v>8.91</c:v>
                </c:pt>
                <c:pt idx="1">
                  <c:v>22.77</c:v>
                </c:pt>
                <c:pt idx="2">
                  <c:v>22.77</c:v>
                </c:pt>
                <c:pt idx="3">
                  <c:v>35.64</c:v>
                </c:pt>
                <c:pt idx="4">
                  <c:v>48.51</c:v>
                </c:pt>
                <c:pt idx="5">
                  <c:v>18.809999999999999</c:v>
                </c:pt>
                <c:pt idx="6">
                  <c:v>17.82</c:v>
                </c:pt>
                <c:pt idx="7">
                  <c:v>31.68</c:v>
                </c:pt>
                <c:pt idx="8">
                  <c:v>26.73</c:v>
                </c:pt>
                <c:pt idx="9">
                  <c:v>108.9</c:v>
                </c:pt>
              </c:numCache>
            </c:numRef>
          </c:val>
          <c:extLst>
            <c:ext xmlns:c16="http://schemas.microsoft.com/office/drawing/2014/chart" uri="{C3380CC4-5D6E-409C-BE32-E72D297353CC}">
              <c16:uniqueId val="{00000003-46DC-4988-BD9C-70AF2A170F6B}"/>
            </c:ext>
          </c:extLst>
        </c:ser>
        <c:dLbls>
          <c:showLegendKey val="0"/>
          <c:showVal val="0"/>
          <c:showCatName val="0"/>
          <c:showSerName val="0"/>
          <c:showPercent val="0"/>
          <c:showBubbleSize val="0"/>
        </c:dLbls>
        <c:gapWidth val="150"/>
        <c:overlap val="100"/>
        <c:axId val="1048718480"/>
        <c:axId val="1048724720"/>
      </c:barChart>
      <c:catAx>
        <c:axId val="104871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724720"/>
        <c:crosses val="autoZero"/>
        <c:auto val="1"/>
        <c:lblAlgn val="ctr"/>
        <c:lblOffset val="100"/>
        <c:noMultiLvlLbl val="0"/>
      </c:catAx>
      <c:valAx>
        <c:axId val="1048724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87184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Composition of </a:t>
            </a:r>
            <a:r>
              <a:rPr lang="en-IN" baseline="0"/>
              <a:t>Customer Type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tx>
            <c:strRef>
              <c:f>q3_customer_purchasing_behaviou!$B$1</c:f>
              <c:strCache>
                <c:ptCount val="1"/>
                <c:pt idx="0">
                  <c:v>customer_count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6B-467E-88CC-A7A3449B39D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6B-467E-88CC-A7A3449B39D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q3_customer_purchasing_behaviou!$A$2:$A$3</c:f>
              <c:strCache>
                <c:ptCount val="2"/>
                <c:pt idx="0">
                  <c:v>Long-Term</c:v>
                </c:pt>
                <c:pt idx="1">
                  <c:v>New</c:v>
                </c:pt>
              </c:strCache>
            </c:strRef>
          </c:cat>
          <c:val>
            <c:numRef>
              <c:f>q3_customer_purchasing_behaviou!$B$2:$B$3</c:f>
              <c:numCache>
                <c:formatCode>0</c:formatCode>
                <c:ptCount val="2"/>
                <c:pt idx="0">
                  <c:v>47</c:v>
                </c:pt>
                <c:pt idx="1">
                  <c:v>12</c:v>
                </c:pt>
              </c:numCache>
            </c:numRef>
          </c:val>
          <c:extLst>
            <c:ext xmlns:c16="http://schemas.microsoft.com/office/drawing/2014/chart" uri="{C3380CC4-5D6E-409C-BE32-E72D297353CC}">
              <c16:uniqueId val="{00000004-FC6B-467E-88CC-A7A3449B39D4}"/>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 Spent by</a:t>
            </a:r>
            <a:r>
              <a:rPr lang="en-IN" baseline="0"/>
              <a:t> Customer Type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doughnutChart>
        <c:varyColors val="1"/>
        <c:ser>
          <c:idx val="0"/>
          <c:order val="0"/>
          <c:tx>
            <c:strRef>
              <c:f>q3_customer_purchasing_behaviou!$G$1</c:f>
              <c:strCache>
                <c:ptCount val="1"/>
                <c:pt idx="0">
                  <c:v>total_spents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5B7-4A51-A178-F23C0B21BC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5B7-4A51-A178-F23C0B21BCF5}"/>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q3_customer_purchasing_behaviou!$A$2:$A$3</c:f>
              <c:strCache>
                <c:ptCount val="2"/>
                <c:pt idx="0">
                  <c:v>Long-Term</c:v>
                </c:pt>
                <c:pt idx="1">
                  <c:v>New</c:v>
                </c:pt>
              </c:strCache>
            </c:strRef>
          </c:cat>
          <c:val>
            <c:numRef>
              <c:f>q3_customer_purchasing_behaviou!$G$2:$G$3</c:f>
              <c:numCache>
                <c:formatCode>0</c:formatCode>
                <c:ptCount val="2"/>
                <c:pt idx="0">
                  <c:v>3946.14</c:v>
                </c:pt>
                <c:pt idx="1">
                  <c:v>763.29</c:v>
                </c:pt>
              </c:numCache>
            </c:numRef>
          </c:val>
          <c:extLst>
            <c:ext xmlns:c16="http://schemas.microsoft.com/office/drawing/2014/chart" uri="{C3380CC4-5D6E-409C-BE32-E72D297353CC}">
              <c16:uniqueId val="{00000004-C5B7-4A51-A178-F23C0B21BCF5}"/>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Count per Purchase Frequency Bucket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Sheet3!$S$2</c:f>
              <c:strCache>
                <c:ptCount val="1"/>
                <c:pt idx="0">
                  <c:v>percent of cnt of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Sheet3!$R$3:$R$8</c:f>
              <c:strCache>
                <c:ptCount val="6"/>
                <c:pt idx="0">
                  <c:v>60-89</c:v>
                </c:pt>
                <c:pt idx="1">
                  <c:v>90-119</c:v>
                </c:pt>
                <c:pt idx="2">
                  <c:v>120-149</c:v>
                </c:pt>
                <c:pt idx="3">
                  <c:v>150-179</c:v>
                </c:pt>
                <c:pt idx="4">
                  <c:v>180-209</c:v>
                </c:pt>
                <c:pt idx="5">
                  <c:v>270-300</c:v>
                </c:pt>
              </c:strCache>
            </c:strRef>
          </c:cat>
          <c:val>
            <c:numRef>
              <c:f>Sheet3!$S$3:$S$8</c:f>
              <c:numCache>
                <c:formatCode>General</c:formatCode>
                <c:ptCount val="6"/>
                <c:pt idx="0">
                  <c:v>3</c:v>
                </c:pt>
                <c:pt idx="1">
                  <c:v>27</c:v>
                </c:pt>
                <c:pt idx="2">
                  <c:v>20</c:v>
                </c:pt>
                <c:pt idx="3">
                  <c:v>7</c:v>
                </c:pt>
                <c:pt idx="4">
                  <c:v>1</c:v>
                </c:pt>
                <c:pt idx="5">
                  <c:v>1</c:v>
                </c:pt>
              </c:numCache>
            </c:numRef>
          </c:val>
          <c:extLst>
            <c:ext xmlns:c16="http://schemas.microsoft.com/office/drawing/2014/chart" uri="{C3380CC4-5D6E-409C-BE32-E72D297353CC}">
              <c16:uniqueId val="{00000000-6A8F-405C-AF25-271ECE7ED5EA}"/>
            </c:ext>
          </c:extLst>
        </c:ser>
        <c:dLbls>
          <c:dLblPos val="outEnd"/>
          <c:showLegendKey val="0"/>
          <c:showVal val="1"/>
          <c:showCatName val="0"/>
          <c:showSerName val="0"/>
          <c:showPercent val="0"/>
          <c:showBubbleSize val="0"/>
        </c:dLbls>
        <c:gapWidth val="219"/>
        <c:overlap val="-27"/>
        <c:axId val="264034848"/>
        <c:axId val="264032928"/>
      </c:barChart>
      <c:catAx>
        <c:axId val="264034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Days</a:t>
                </a:r>
                <a:endParaRPr lang="en-IN"/>
              </a:p>
            </c:rich>
          </c:tx>
          <c:layout>
            <c:manualLayout>
              <c:xMode val="edge"/>
              <c:yMode val="edge"/>
              <c:x val="0.47716947993776226"/>
              <c:y val="0.90947563006237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032928"/>
        <c:crosses val="autoZero"/>
        <c:auto val="1"/>
        <c:lblAlgn val="ctr"/>
        <c:lblOffset val="100"/>
        <c:noMultiLvlLbl val="0"/>
      </c:catAx>
      <c:valAx>
        <c:axId val="264032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Customer Count</a:t>
                </a:r>
              </a:p>
            </c:rich>
          </c:tx>
          <c:layout>
            <c:manualLayout>
              <c:xMode val="edge"/>
              <c:yMode val="edge"/>
              <c:x val="1.4970059880239521E-2"/>
              <c:y val="0.3216658905540033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4034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 of Customers per Lifetime Value Band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Sheet3!$S$59</c:f>
              <c:strCache>
                <c:ptCount val="1"/>
                <c:pt idx="0">
                  <c:v>Customer Count 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80-4D0B-9E75-3FB152DC48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80-4D0B-9E75-3FB152DC48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80-4D0B-9E75-3FB152DC48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580-4D0B-9E75-3FB152DC481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580-4D0B-9E75-3FB152DC481E}"/>
              </c:ext>
            </c:extLst>
          </c:dPt>
          <c:dLbls>
            <c:dLbl>
              <c:idx val="0"/>
              <c:layout>
                <c:manualLayout>
                  <c:x val="8.611111111111111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580-4D0B-9E75-3FB152DC481E}"/>
                </c:ext>
              </c:extLst>
            </c:dLbl>
            <c:dLbl>
              <c:idx val="1"/>
              <c:layout>
                <c:manualLayout>
                  <c:x val="7.49999999999999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580-4D0B-9E75-3FB152DC481E}"/>
                </c:ext>
              </c:extLst>
            </c:dLbl>
            <c:dLbl>
              <c:idx val="2"/>
              <c:layout>
                <c:manualLayout>
                  <c:x val="-0.1111111111111111"/>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580-4D0B-9E75-3FB152DC481E}"/>
                </c:ext>
              </c:extLst>
            </c:dLbl>
            <c:dLbl>
              <c:idx val="3"/>
              <c:layout>
                <c:manualLayout>
                  <c:x val="-6.9444444444444448E-2"/>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580-4D0B-9E75-3FB152DC481E}"/>
                </c:ext>
              </c:extLst>
            </c:dLbl>
            <c:dLbl>
              <c:idx val="4"/>
              <c:layout>
                <c:manualLayout>
                  <c:x val="0"/>
                  <c:y val="-8.3333333333333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580-4D0B-9E75-3FB152DC481E}"/>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Sheet3!$R$60:$R$64</c:f>
              <c:strCache>
                <c:ptCount val="5"/>
                <c:pt idx="0">
                  <c:v>25-50</c:v>
                </c:pt>
                <c:pt idx="1">
                  <c:v>50-75</c:v>
                </c:pt>
                <c:pt idx="2">
                  <c:v>75-100</c:v>
                </c:pt>
                <c:pt idx="3">
                  <c:v>100-125</c:v>
                </c:pt>
                <c:pt idx="4">
                  <c:v>125-150</c:v>
                </c:pt>
              </c:strCache>
            </c:strRef>
          </c:cat>
          <c:val>
            <c:numRef>
              <c:f>Sheet3!$S$60:$S$64</c:f>
              <c:numCache>
                <c:formatCode>0%</c:formatCode>
                <c:ptCount val="5"/>
                <c:pt idx="0">
                  <c:v>6.7796610169491525E-2</c:v>
                </c:pt>
                <c:pt idx="1">
                  <c:v>0.3559322033898305</c:v>
                </c:pt>
                <c:pt idx="2">
                  <c:v>0.4576271186440678</c:v>
                </c:pt>
                <c:pt idx="3">
                  <c:v>8.4745762711864403E-2</c:v>
                </c:pt>
                <c:pt idx="4">
                  <c:v>3.3898305084745763E-2</c:v>
                </c:pt>
              </c:numCache>
            </c:numRef>
          </c:val>
          <c:extLst>
            <c:ext xmlns:c16="http://schemas.microsoft.com/office/drawing/2014/chart" uri="{C3380CC4-5D6E-409C-BE32-E72D297353CC}">
              <c16:uniqueId val="{0000000A-D580-4D0B-9E75-3FB152DC481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1180425688731195"/>
          <c:y val="0.38758601880695698"/>
          <c:w val="8.8562943102141398E-2"/>
          <c:h val="0.37729927908047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of Risky Customer in</a:t>
            </a:r>
            <a:r>
              <a:rPr lang="en-US" baseline="0"/>
              <a:t> Total Customers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Sheet3!$H$54</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47-407F-A891-8E4B7F0BC2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C47-407F-A891-8E4B7F0BC2BB}"/>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Sheet3!$G$55:$G$56</c:f>
              <c:strCache>
                <c:ptCount val="2"/>
                <c:pt idx="0">
                  <c:v>No</c:v>
                </c:pt>
                <c:pt idx="1">
                  <c:v>Yes</c:v>
                </c:pt>
              </c:strCache>
            </c:strRef>
          </c:cat>
          <c:val>
            <c:numRef>
              <c:f>Sheet3!$H$55:$H$56</c:f>
              <c:numCache>
                <c:formatCode>0%</c:formatCode>
                <c:ptCount val="2"/>
                <c:pt idx="0">
                  <c:v>0.71186440677966101</c:v>
                </c:pt>
                <c:pt idx="1">
                  <c:v>0.28813559322033899</c:v>
                </c:pt>
              </c:numCache>
            </c:numRef>
          </c:val>
          <c:extLst>
            <c:ext xmlns:c16="http://schemas.microsoft.com/office/drawing/2014/chart" uri="{C3380CC4-5D6E-409C-BE32-E72D297353CC}">
              <c16:uniqueId val="{00000004-4C47-407F-A891-8E4B7F0BC2BB}"/>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'country_sales_data_new'!$A$2:$A$25</cx:f>
        <cx:nf>'country_sales_data_new'!$A$1</cx:nf>
        <cx:lvl ptCount="24" name="country">
          <cx:pt idx="0">USA</cx:pt>
          <cx:pt idx="1">Canada</cx:pt>
          <cx:pt idx="2">Brazil</cx:pt>
          <cx:pt idx="3">France</cx:pt>
          <cx:pt idx="4">Germany</cx:pt>
          <cx:pt idx="5">United Kingdom</cx:pt>
          <cx:pt idx="6">Czech Republic</cx:pt>
          <cx:pt idx="7">India</cx:pt>
          <cx:pt idx="8">Portugal</cx:pt>
          <cx:pt idx="9">Argentina</cx:pt>
          <cx:pt idx="10">Australia</cx:pt>
          <cx:pt idx="11">Austria</cx:pt>
          <cx:pt idx="12">Belgium</cx:pt>
          <cx:pt idx="13">Chile</cx:pt>
          <cx:pt idx="14">Denmark</cx:pt>
          <cx:pt idx="15">Finland</cx:pt>
          <cx:pt idx="16">Hungary</cx:pt>
          <cx:pt idx="17">Ireland</cx:pt>
          <cx:pt idx="18">Italy</cx:pt>
          <cx:pt idx="19">Netherlands</cx:pt>
          <cx:pt idx="20">Norway</cx:pt>
          <cx:pt idx="21">Poland</cx:pt>
          <cx:pt idx="22">Spain</cx:pt>
          <cx:pt idx="23">Sweden</cx:pt>
        </cx:lvl>
      </cx:strDim>
      <cx:numDim type="colorVal">
        <cx:f>'country_sales_data_new'!$D$2:$D$25</cx:f>
        <cx:lvl ptCount="24" formatCode="General">
          <cx:pt idx="0">80.040000000000006</cx:pt>
          <cx:pt idx="1">66.950000000000003</cx:pt>
          <cx:pt idx="2">85.540000000000006</cx:pt>
          <cx:pt idx="3">77.810000000000002</cx:pt>
          <cx:pt idx="4">83.659999999999997</cx:pt>
          <cx:pt idx="5">81.840000000000003</cx:pt>
          <cx:pt idx="6">136.62</cx:pt>
          <cx:pt idx="7">91.579999999999998</cx:pt>
          <cx:pt idx="8">92.569999999999993</cx:pt>
          <cx:pt idx="9">39.600000000000001</cx:pt>
          <cx:pt idx="10">81.180000000000007</cx:pt>
          <cx:pt idx="11">69.299999999999997</cx:pt>
          <cx:pt idx="12">60.390000000000001</cx:pt>
          <cx:pt idx="13">97.019999999999996</cx:pt>
          <cx:pt idx="14">37.619999999999997</cx:pt>
          <cx:pt idx="15">79.200000000000003</cx:pt>
          <cx:pt idx="16">78.209999999999994</cx:pt>
          <cx:pt idx="17">114.84</cx:pt>
          <cx:pt idx="18">50.490000000000002</cx:pt>
          <cx:pt idx="19">65.340000000000003</cx:pt>
          <cx:pt idx="20">72.269999999999996</cx:pt>
          <cx:pt idx="21">76.230000000000004</cx:pt>
          <cx:pt idx="22">98.010000000000005</cx:pt>
          <cx:pt idx="23">75.239999999999995</cx:pt>
        </cx:lvl>
      </cx:numDim>
    </cx:data>
  </cx:chartData>
  <cx:chart>
    <cx:title pos="t" align="ctr" overlay="0">
      <cx:tx>
        <cx:txData>
          <cx:v>Average Total Revenue per Customer by Country</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Calibri" panose="020F0502020204030204"/>
            </a:rPr>
            <a:t>Average Total Revenue per Customer by Country</a:t>
          </a:r>
        </a:p>
      </cx:txPr>
    </cx:title>
    <cx:plotArea>
      <cx:plotAreaRegion>
        <cx:series layoutId="regionMap" uniqueId="{7E922035-23D4-40A6-AEEF-3C1F797DBC78}">
          <cx:tx>
            <cx:txData>
              <cx:f>'country_sales_data_new'!$D$1</cx:f>
              <cx:v>avg_tot_amount_spent_per_cust</cx:v>
            </cx:txData>
          </cx:tx>
          <cx:dataId val="0"/>
          <cx:layoutPr>
            <cx:geography cultureLanguage="en-US" cultureRegion="IN" attribution="Powered by Bing">
              <cx:geoCache provider="{E9337A44-BEBE-4D9F-B70C-5C5E7DAFC167}">
                <cx:binary>7HzZbtzG1u6rGL4+VFgza2PvHwjJ7qYGy5an2LkhFFnmUGRxKg7Fp/9Xa7JEd6udbB8kwDkOAltk
s6vqW/O3FvXvq+lfV8X1ZftiKgvd/etq+s/L1Jj6X7/80l2l1+Vld1RmV23VVV/N0VVV/lJ9/Zpd
Xf/ypb0cM538gl1Ef7lKL1tzPb38n3/DtyXX1Vl1dWmySl/01619e931hemeubfz1ourqtdm+3gC
3/Sfl7+2ybU2mb58+WL7t7HvbX39n5dPPvXyxS/L7/pu3RcFbM30X+BZh9AjKTmVHnLlzR/x8kVR
6eT+Pof7XGCPIe7e/CH3i59flvAFP7Snmx1dfvnSXnfdi7u/nzz65AhP7mRdFdyiEFTbDf/69uaE
vzxF+X/+vbgAZ15ceSSIJUCHbi3l8OHdr/cg/PcSIPKIuYQJSsQDwI8FIOWRizzCiaS3AqL3a98K
4IPOzPWXF+/Mpbnu7m/t2tZuISweXwhicXcpjA/v/n5hBJf68stPtAiOj5gg0uMuu5UHfmoQkh9x
F6zFY/jh/q013srj8H52C+L+uYUE7i8voQ9ABcHSF0r+3YX/q3bgt5dzVjync3/SGSH3iNz8cReg
M3J0i7a480Jw/zHoh3eyG/T75xag319egu7/E5zPrb2fQuT5UpX3MOwy+D8HPkAsKfEIJrduRnpP
9R7MgrmM03uz2IrosQjuXMUP7Gu3KJbPL0SyvL0Uzcb/++1h3V7qq+t7WP57kVBwNZh6rsRPgzI+
oswjgnviTlTyfs1bF3R4H7tFcP/cAvr7y0vI1/8Aawjm66v0xdvruv+jyK7uYfgJ0MsjiMjSpQjt
isqIgaOCIMDvsyJ0v/RdENhuK3s2Ku0Wwc15tg8uZPBwfSmE4Pe/X+/fVMWl/nKPwH8PPsNHGDFJ
qNgZgpE8QoRSjMmtaNwF+Ie3sxv7++cW0N9fXiL/5uzvR35z3ZaX2v5E6NGRK5H0IM7e+pannmcb
oD3Xc4Xn3WK/gP4H9rMb+4cHF+A/XF+iH67+fvSP9ZfnbfzPRWCMjwjDzMXet8zyUSUg5BFUAVxA
sXCLPYjmcQA+uJvdyN89tsD97uoS9ePzvx/1d/Vlpu+P/t87GwoqLd2tK9+d9xDIeyjh/D4QLL3N
we3shv3usQXsd1eXsK/+AXXWm6o1fXL5E9N9qHy5h5EU7KmTcQRQDh6G7OY+FV1o+o9sZTfq355c
AP/txhL7N+//fpX/te9Me1n8TGfjYHYEtI5LPXKv+E/yfYiwRxTsQhBCb9zNwtP/0JZ2C+HRowsp
PLqzFMOvH/5+MYTXurxs1c/zPYwdScy5hx5xCY88vgfUHPK4lOR+ydvs8gf2sRv5hwcXuD9cX6Ie
nv79qN8oxc9UfSqOmCdc4dKnfgfRI0Rd6Xn3AXaXyj+/kd2wP5xgAfvD9SXsv/4DfI5/XSRZ/zMJ
BvcI2APJHsrWp+jTI4ixwDPfZ5buQul/YD+70X94cIH+w/Ul+v4/ILUM0qz4iUyCQ9CR4IgQge85
gyfe3hHoiCBPCET4U19zcCO7Qb97bAH53dUl4ME/oJJaMN23ifV/n13+f3b/aaPmz7Za1pn+udwC
ByaZciE4u6tggcZ8FHIhK5IYKmB2xzMvs/0f2M9ug3h4cGESD9eXRrE+/vtDb9Tr5LL9ifQChF7k
IQFO/s4NPY0BwOwwF5gHIr95qccl7g/sZzf6Dw8u0H+4vkQ/+gekm+/G6y/XP7HSZVBvCSoFZvi2
1H3K8EP6A2koBGDB7irhp5Hg8HZ2Y3//3AL6+8tL5N/9A6LvcXv9c70OMJoeZ0jye87yqdfZVrxC
Uibv21tLt/MDG9oN/sODC/Qfri/hP/4nwG8ui5/pdIDCwQy6V95tJbsF95HLR/jolsW/CwjfYX9o
N3uQv31sifvt1e9Q/wck/OfXJr1ut3rf3Rv+f5//bKl8yjjB6KmnZ9DZ4tKFjPPO18j7NW9L3B/c
zG7onzy8EMCTe0sxnP8DEtHzqh0vf6L2g9eXkPhDr+QbZf9Y+90jQTzJt+3ex6H28Db2YH+3/SXs
d5e/Q/z135/lPPTWflbST//fah4uZlAepfgPk2fhpblc3Yys/fDdG/WCQbrFo3dKutMz3crv+Mt/
XiLJbvTqtvjYfsUT5X5zWVz29/r+8Pnry87Ao0B8CsiDqEsZRS5UAi9fjNe3d9ARwi74LSEY9Aw4
BHENrHj6n5cedM2oC30zTwKfCv2Cly+6qt/ewcDhAZsN83WC3rAb8mFEEBqLNqn0A0h3P7/Qffmm
yrTp4HtfvqhvP7XdpZAYUYEwFC9YUo9BxQ73ry7fwiwIfBj9nwE3cVlVwp7JrDQhykXnp9Sz/oSy
yh9qa/ya2BXNSHkb5m/x2bEwwLdYmMHSFLqyMAkIh1ksLKXiuS3H9kzjPg8GnvOAOFhHHfZy/5Eo
dixFdy0lKWDMYeSNeRAZnpyxaFLbj7o9q2JZBMoMfD0xnh04EHW/XwaSMcY5g6yXgrSfLpMlXdK7
RdOfedzpfLf10nXnsuKDsHw4MZk7rpkqEF6ZdvJWBueN8nGChtF3jCNbf7JG+1mNNAln3LQbZ8ax
CTiq6srHs8CvG9K7eTBSt/lcZeoVKFzf+9pY+wENtvtNDc34ZchS57NwSOGzuZHMz6Z8OB9ap0p8
OaX2bV5i/IH2Y/PZJEicJun0B+ty96LVegzxMPWJb2O30X5Myul3OSOn+vPCINBzhFkH6IFRJCCK
PxYGRl2J0eiaMzWKfi3HqgzjfiqD50UOJrXULugygIUg+J+6eCELnrs06UavO2Nz+nFoQtKfp81Y
bwiPu/D5pcQO9SKUAOtOJcQ9MMmnJ+r6ZMpYHXdnsc3WjXUDnJRhE5N1boOiv0rydY2ZL1UX1CoL
LGvX/WA2nXV9z/Sh177B/aVy8+Osqa4Th67S0duU8jXpJn/E56yTgSpskI4kZOVHj5Vh35T+OA/B
SM5Q+2bITlwT1N3b2M391P2dZr/lwwkMwRY6cOYkSIW7ShRe5aQNvLxfO0Pu5/MGpbU/8d+6+HVe
2QulTCDjs3ye/Sm/sPw6Nh/tnJ+O2VvwSusCncRDGdTovBQ2GPmaeMkKDyP881KQ4rVX40j3b9u8
PQDuLqMilBHoKwkPQUEDmfZjdekzrYeqQ91ZlWZoAz+uuafdda70daYqG1iFsjOezJdlUzkbMcs2
TM2QvkdKnWe6dtcsTp2wTGN+WrXl6Jex6yPTf0IYrwd6PSDUBkVO57AcdHuRd272RmWVCqRD3xmB
5tCkhASom7LAG9GXombmWAk2nMpqEK847RpfOw0K26bQ74ji9bGashEkpe0G6zo9fl7ZMESE7xV7
W9p5MK8CmEBceIyHyrFb5z03Z6zzSCjiLFuDQ7Incz2zgGoyfJXjBD5cFIOfDyX5lHQaH2syuX4y
Sh4MMW/8DOUoZG0fB45HiY/cQQaa5X0Qg7OJpriDb+5VuaJUHRIo2uElYSZhO4+AmQdhbGu5jwKO
06csBWDNWWlHGuQmaYIukXxjaktXnTfqTeFZdTp60+TXqP9N5NhungdxR+ghoFIEhm49mIQWC50a
NR1chVV/5ngTeDrp5KeOmtnGYzE/4Id2LgWxFYMPInDohR/SNG2abu77M9m02J+oRasSK/dz2g/p
AVNBu/yQwFRgLBBzxY2feoSsi4zXsb7uzoraNeelV3ohyUtyMQ5mPAUwiK/S2QvE2KqzFLn1qu5b
6ou0Ya9tX/F10uXd+WzT8ram2Rvp0ffOWECOA+WyC3kG43irEo82lohqHjsPNWdJG+NVl/LRB7Y0
Lfy8q73AGUkfisTzAmnIp7jJSEjGPI6YHse1RjPf8GKcI8cpRr+YB/c8YRYfENP3WRAMwUDQFpxQ
vm1hP90hjZOUY0vqs2oy1dtSt9UqVVNxwudWb4RN1XHezfwMEaMPrPyd0ICjgfkntM0XqCfZ1t4f
YdMkLupFqvWpVZ23ElbVYdJ78Z8NuhQSPEgo4T/EIUdZZED1IOuhmXJ6WrrttHbLDLAX2lk/b1ff
yZnCmDu4aRdeX9l664Vd8cTlc2GH+bS0aEPqto362UU+JLJN6IzsdrW73P8urbtNZa+q2rZZkt69
8PLw4/+8un+L5mZs/dv17Ssz3356XV/rd6a9vjavLuvlJ7frPXz023D7NsN/mH1fVAy3L9/sKSee
vfljtYYA8Ty8c/NdqbG+LNSWU3lx3D2hVm7zeahBbooOh4kjAbMWUKNTSglhEjTvtupwOLTmqIBx
PALTqBJKAFjvruxwGIzrIeRtw4vcdrQJCPGu8HCAeoFJPnitB2YlqYdhXvLPVB4Lt+BsK49t7cEX
xtZmfQHJhCoiNbHXUzo3fm0gMcpYRtaTacnvbqecD5BWTJ8yVaugyuZxXdaIBzaebOAUVm7cuc5W
gxujj6qF9O4Rnjvqhe35HwXZbztb5Kapk7tD51EVFSQtTzG19Zma2ibIoRp7hbWKA7eVbNUkApKI
wRbvDJk/DE6K1thNmgJSZzYEdC6S0HULvI5xBpknZC8bUXnTqmCYvD2w06fR9NtOt6b4yG24Vc9T
I5WK+hh5AWn71i+cuvQrodIrt6DpKadTtRrmVEEpENMsNE1XHXLs+1ZfZLzE62I5pK2K3AazNRf1
GDpZwlZew3DQpqaMuqouIGUd67BG43DKmzg74DifuuxvJ9861EcnrzTJZiqximad5Nqv+ZBdJEnV
HTusYwEbpfs2I5mVvhEiOeBGn0bzb2uSp2sOsnKxg3Ae1aov12PZc7/ydPGqit0vBwS671iLOOBR
7pTuPKpoQEl6OtdNupqUrt6XPBujfI7TVU7VEMgE6gtRlzoq58GsvWQ+V8UYSuZMoaR6egVlxh+6
4XRdZbgPkIPiA0LHWy/+jTH4BsLCu0P8BeaBj3mEVT4FusvyFfeqbl14REZkdvXJyAp1kkhZBiLm
6Xt4EyFfJaiRq6p3EzDepPNtW4gNUVN64o4In9dzP52SprbHbif7QDVAP5RQCN8Oje7NQPbJbZF4
lN2YmcJjOppjqDBzyZpwgoJ4o2vx7nm5kT0uYxlZ+1QlBc3HKioGtzhJBWn8VHtOxIp6Oh3KZvJx
m1Ubp5NVOGvbHvdtU54MJRp8d+rRhddmdpW2KXtdKSjrnHRQvxmd0Cip0z4SuTXBgJEO4jlpNoQV
zmqaqmHDUpRCVdKj1bY2bCieVmUcQ0ljZn1Kh745nuopD2sGR247NJ3ShDZ+p6o67BMIE/By4CsM
icZ6TFpyy6j+WbTZwq/nls05p7yKdDy7QVVnIrSQQPlubcWBTGNRRTwo4XbO87H1N63gWNoJ4BZ5
t86Kxg0H8NWB0f15nZS/jXH7mZpUhyMRje+VxB4QNNoa4g7135J4j1eunbgXtKVVpDLeTz5nOeVA
xiD60U3S4bocPKF9Ly8EDz1I42jQ10huOgkFjt/wibnRbJA5xKbs3c7CBdeTV1dzxQDsuiRn46yG
wpddVkbWMuFXmp5oLylWDSPEx301rhyoiIOia6ZooKU54BjRHqfAFt540ND5LV1URYlMskjjPPHV
YNugTeIPDQHKItNls7Kucfx0bLzV3Epv43lzfyAabNHfJZWFZ4aSgwKf4RSRNw4iQK7jhUlVNKfa
9YrQwzxZPW/nezzJMk2PrQeWNXhFNORTCdwN5xDsZRO6qHn//ApbDd51koV7bQsp57iWKlKmz8MY
XmcJc+VIkCDqjxuSoxUUwui35xcje/Vn6RqnvNdEeDqC11btF8GoTvxGCHvC2ezIdccm3fmq44Xw
+7YoTovE9fLQ9PHU+zWVhQk8w6cVEB4tP3Y69SrnI6CTGSihi8FTr6ai5cpHuXWvGDbxZVPGqA/d
lOSfle36z6k7JMDLmGrNeu62AfhAlfowOZ+P/miEbnyrU6k2PM7EG9fr2zyoZIyaACZBBte3E37V
9YM9J3GB+9Vc9PK4sJ0H+UeGnHlVlLHwfFerego5pGgbrvGMwoyQ/o2D66b1R6HF64R5pfXJmOan
mewLFEy81MzXHXZ+s7RVX6XnlNPKSFGVZ7aZks8M8orTrM8n73yQGq0YnygJclYmEqjyFku/z0cg
s2UqGr5Ka52syVQlZoPTir8nfV5lcLJq/urEuXM15plc4djxWNRYTS4ab04qvwb26azNuXxvO8nQ
CtE4q2FRq+MwGUpM/aLq209MxqPjyxSO53eNnNtV6ZGWnVlg/Yhj4CKu0qgnxUnhzk7h6ylDpW94
I4YAAet+mbtkek+yUr1W3VAfN7owG5Zgx/imZSD5YiC15w9FnVofczpmUWe7zAk1lu0IQA9sMyuN
PnF3GIg/1spTwYi4es1zIZ2T1LDuuuKs+DrmtTxtG1H3/lx3egVJQrVCHhu6wMla0wSNNvEQxKwv
VYCAH39felDq+0iNxVtdal36rMZe5fOs5J+cGRg6v+2oGv2GSFX7YkDlp7HMdOzbOaNoRWulaz/F
iVNGQHyTTzmQ8BHxVPsh13l+iRTnVyV18s7vk8rqD41x+ZVkw+ysBeWTCfMBT8kFz4huAlQ7VRqo
3IOEEytcvaVlWX5MMPzWg2AugM+JVNM3dUCQcddxoTQ9boYOHysncfp1Nrbzqiw7riG3qbKzjllJ
fOIMqgW+PxvikHsjIDOlbn9BjYacQfduMwZe1uF3PXVwEmYGU+kjq4twrBkPS5kin7dSnrK26sOc
zPEKoXg0vteWKPRyqJ78OMnnz9KypglSOXMd4Hgy75qaae0zap187fa1CUaPphs6jX0T0FSaiwSB
Xgd97IGyFyb5ylJdG5+ycWJBgnK2aiuVMF/0cxM5EpXrqWvq/PVoEH9n0qn/1LpObVYOr0APQXWS
kE0EojV3SX7RpTCn6ncll39UYGuNL4pWvIv7Wn91SMevvGRAJkztwK4bS3gWoKZvcTA0/fAhdzqc
+zCKJ/8wQ2fSgHVEX1cJzT9kVVfkfuJa4JIKOk3Uh66cRX6Den3ZuEl/3iOCf7NT36+x0/bveZvV
nd/FCTk2XhXXq5g5MQriFJ97QMQkU81Tv+777OuUsHqVlx7zvZTVJ0lhp/cGlQl0bPKyuRSgTspP
gVhpIlyV+VqNKSnCovLI56Hrp3Slk+pkLN30uDFxiwKTo6aOvKmofDex+RQZWggcxD2a/1CyrU1k
u9zOK5zkzlncAXXmg1Mo38ZNMYHXNPVn6HvY8sStY/dV1pP5uOmBUfVJLaqPtMtB8L203hlqZmVW
qm3W1HPGFvQ8zs5RA+YLgmwi1owT90dWZX0g1Zz7qBBzaIEaAkdhbBYNlprSbycpr1nlZvGqLEb3
qkyKpvahoGTqWMup/6OBlFWvvRqcp18LlJQBp07xysrKzH7BWyD7lKlzv9Ui3cR14hl/dGr62ZWm
vByKEbxt0WFS+rJsstrnSoE+d8MQx+DDwWcGWSPb1HfTlJ3JiYIdPh8C90R0sshWG2AdgSxtIYEy
tlszTZLjIubWr2YSh88vsU2CdoR0skhWp77syga6qxFXtt2MxpIoya2Nnv92vO8Ei4w0m3EloS+o
o6msihXSyt1QWVO/Z4kNqKq6dwUrxvWMaeVDXUyDKSb8pG8hd5FVlq4VYnHosR75Oa2Yn0IUXNM5
zz7Wg0AbB5synIoui3Imch9ECFF2VPNJQ73u3G1z+hdzSLI936OKfsrHIc7MXER5P+Zn7sw6n+VO
FuaYDutsBsq8S6qttcnuuIE8aVPEzXSG6gGvnkdyTw1HFkmsSFlbKq/JImZz93U+0PjVNNb5J6dx
Zt+OZRdmCUkip9fpJp8Te6CYwXtSPrJIXq2wxZD2NIviPG++5GQ0DIZ7Wx+lYqzPelJy5rOkjxt/
aMrxg2G0uzSQTwNh1tvB3fBakcGfZSekL+apXE1ozLLApUMGF+Kh+QilaVv7iLPBrqauSN47RZlA
5ZkWlVzxdOCfHTMNp8UoKojBlMTgQKgeDkh2H67bUuqRYDWt8wqcaxql/YQh60m3TEZdmFU/jR3z
pyZmUEjhOqG+dmP9Je3yKjlge/uMY5FOz22lDSdzEknNy888mezKOu0U5nVev3pebfbUHnR77EfH
a6dMtI3X5ZC54WDKnXJTaugmpk72ZSJWHABxz0GWrYlEzJmTNLWKsoHQs6SbhrAtIf0etxMTzx9k
XxW3fYvp8Um0nrlTkKmICLTL1+2Y0qDICBCztkIiFBB+gonl9o3WMKdQ95U8Hr0537gJjq8PbGGr
8zt8JV04M1E7Rg5AoYCVmeq4ji20T6VO3yBlsosmMcaHjln7QSPdQ+1N2Ku8KdnF3KgmsB341Dou
ys3ze9ljlnQriUdy1W2SgWIaFTmQNvte4aqgdNnoV0XlBKis8pWQdvhrpAld+B6ga4SCJmgV9R4Z
A84TL6hI5axIG1dvnz/PPg1auBljUSWmlmxZsByvm0RpSHbUEKoRuQeUdE+kowtLr62cBwUsLNBe
E/YJzOyFnTLo5PkD7DO0hS178ZjOpeA6ahrWBjD/+R5a+fK0K0brjzYZD5jBHnd1M4rwWO7D6OkG
IR2lUz2vXOOO50XivEpqO5+VDgO2x4J5855BijPE+AB0N9nADs2/YRYfLzuVE0o7XUUwmtB8VF4G
B+JODpWJU9D5U0agVQot+jyBondMssFvi7givlDl3AZx46gzU7Sd9eM4U1+1V1UfKwqFsN9xmPvZ
5NWgYEThpqB2LPjiWRfg8Qlrqo2ty/FNXU7DJzFlsfLHVrvHGAOZHsaCprFPYkg3N67qoDYTTiOh
gvBse4FUXSd+SVvDgsl0w0UW9+qjtiW0RahuqvmAQPaxfWRBUvRag+AbcOJARpC1VVxdFEo4QI8D
N6oQ70LskfTYofXXvqdtyKdcv3te5/AeQh4vvDtQIZ61jXE2WZbqk652SOBW3vzZwiTfqxrUZMVI
LefAgewB8lqcTEAGDaX2YVKI/eEa6Bv5BuihBLrZmTzXNo5J2DLbRxkby7UDhEtEygzVwQRZ2x/K
9cpPNEvrjezd1AQOLqGh1EAx2IYZtVMCJEVtXzeGS/PX/NzNyR8pnjQjdLMKlUdxBV9fqLle152Z
z0jhdUGeqfxTkxbJARveB+cixHA0krry6ixSeL4mxFzMM4KBqDQ/L5wBbWDwo/idJkIdsKp9IQ0v
4okLw4V55UGLSvfpGfL6/sKtShcWhN66wFm97rtUrgupLuNZOJ8kU67fQzL05nn12eNzb3L2R9gq
FBf1POUqoh3oiFvwMkT9nB3jssgONGT2LbGIHC20XLxp0GkErbj+OM6wG5gyq05hrflAErUnEuJF
5Jg9rcq6d5LIkJLA/FAzrMAFq7O6RfXx1Aw91NfUufprkC1iiJYwKGqll0RQmncwbOXy4+2vcwjG
yRWr55fYE0huWluPpJIKPc0zVJhRCXzeGzTXju9ponxj1LyJzXBI+26Ssx0+fTnxIk3DJqcFx4Vi
rk/z2pKg41UcoorStXaI86r3OnXSuf1rBH71jeBluRIw6vmx1xhdVmNZQJKOrjVUcL6uUAWjgu77
ZMx1NPjcieuoSBuY8krUb3OW8fVsimTLQehgdJzJt32i1k5rNmlVAuFXl2w1wIAd0EqDem0Ru8rB
uQGBkBko7hwZDVVCfBcmgfy+gvxy4ml5oUG8q1i1kO3kozpVfdcGXYd5OPP4d2GyZi2gxD+gaPvM
9aYj/0gypqgrmGTAUGR5NbApua5y35qWB7yoeNgU0DVIW+xGrTPG66EpnM9J1/QBKQv3QDm9R9eX
88jVwEs5E5REXSmS37GY9TsYwy0C3LsoGBwFrEdb0eH6eU28MaEdGrJ9meVxkimawamMVUlUGOG+
EryrViTWc1R3bXs8TjjdGN5hKMo7HFIxlDDJC5RriQfqxxmPA+juf5CpI4OuVG3Qs9Zd03GCCbqS
zr9zaLVsW4R5yHCBQ2A5Sn+wVXXAjPZBtfCtcpCdI7I+icQ0dSuCteuDI7Lnc8l+M5nKLmAKKDsg
lr2asXV/jzTD2kTlZd0kES6B6qDEdhu3MPYPMdjhNBuy4WTgqjtNizR9N6qyCuY078Imyw6ddk9u
ezN292gDuZJZ5rgGTmscHtqsdYIyS9y/mOOghY9tulYOOIFkIEEJsOMYZRGMy7UrMUMUltMkTmtn
witczvlxyxrhw2+c4Acq2C2Gu5Rw4XJdNGf1UEOWCGPqMNLQTzp0VZ6Fo8btgfPtcbk3Yn2EHnB6
MFxrnTQS1uJPJMbTK7eLrzpv1kMA1NQhOu/GcHadZZErelbDOBEXaaQEDH80crIXZJzL07E1JsRV
jGG8s3DXY5GgcM6n7ALeO3BWGc8go+Z1Dl0iaJ343eTY1ZAIcmIZ1mEnePzXsHYX+SRJEmKsB+G6
aHV+EWNg29GMC+hIMfTxeaeyR5zuNvd6hHVmvaqvhz6LTKrkxjj9EKTweu5r2lN2IK/ak8a5C7fV
jYU7CZLBEjAseiJGBHM4jpJrzEq5oXWGA5WgfgUtufrAivsOtXA2TkmaufZMFoH44HWICasTUNku
oLw+OKi671QLH0Mmkwy0kEAACid9Dwx3uRlki98UbVsHNnFIaJtqeAfrNsfQZE8jPKVNwBJvXrdC
9+FEkVoxMdFgllMRUs37ADgaE7btdKg63WNIy0niXjZmhN5bBtUpA7J8ZCqwubDrikMTTWRzs3le
ifats/BHMB7uYJGA/26RZdBML+3pXEm0ToGtDNLSFgdC/j65LnyPLDXMiDUsA3K8n4+LYcp9B0ax
V+1YHHoZZI/n3r6G+9geKmi2GjTDcMIwjPFqNpK+Mo22q+eB2neAhcNBfJg0aL2OWp5xn3oeW8UY
IoRnoWv/V5aAUc2nB1BNZUhfwPxSrhNo2cEvODvv6vk1/IKn8UB43X0IeA/r6QqJtL3X2gIOkUrv
da0qGDGr2vnNMJSHpLBbof6XvS9bjhzHkv2VebzX7LKNKwi+AlwiQgptqf0FltpAkOC+8+vHI7O6
WxWVmWG3p2vG2qZrkVVJGeIC4OAcP+4OmLP9/hJGqtYAvORiIxuISoQ4EM/n3NoSs6sZqKD99tcv
68dZCZTxv78Obr2dh9zJNuBZfiFdfSGzjjCrMnQ41oKZxKUn9rSfvbTD9z/F2ZVgY5kWlBFuiXaL
XaoVbOrGAkiTBicu8RN+BpQvv79GL+2yp/WYbbIMPL7JmMXOnJXBs7G0k2nqet4cOmI20JtI5VbP
Wsu1d21B/Uj79GRe/rPBO4oGNPUAC5Qoo9OqqaFHCmjfccuzrGfRVHXN7CVrt6MthgAEjuFr0VXW
szd0dcXHwXVe+8WYdkHulczNUXOAGqdRRlBpAZ/69ah/69f9cd+3gqM4UhnKQ3kPzq4zNCzPVvPL
4g6gRmRzbLd5G/Uz0GxQD0HqJRXlnbMEHG16SM/kMDFXe14I6tZyoTSGcdJuiWa63zwM0qJJ79kp
GwsxR+BeQiIkJhllMqvYkKdn7dSdN2PRsapb0XJ1JTPRjD0fF0keSErHpJBOHg+yPcMINskIkV/o
KmlfzGYXWu2pGPHjvesPpHtdN5ldW5gooFfY28yaUacEGXi3ZoticbU/jLVG7d62wYnA/ZMLHiuQ
MpGRbjBJkGTU7JilrFd30t1lUAI8LKRwgeXgHsZ8CP4hoMOiRyPcGv5cpocL2p5RX+egFX0grJOt
/82/+W9E+qvvs+WzGPYnQCMMZX6/2ibT7VLX84LEH5EEltC+h1WR5jFRVvfSEx9wdj/qsC66dqNA
Xgh7Xc0vv57BR/qdv3IaIUn6/cVNcE6IgaQ1Ga3pVnqWyZcxBXcznxxICc0RukxPRYaUitmOobe6
mcyzqZloVLt5GTqdNuLcHL/++nZ+MrwHLcLn4Davdl3U40QSc6oEBKoQy7Zr2V0EKq0S0CA0F6Ya
Ylla5MQVfxJj/KM9CL3IPid2Dl6gkeX3NmixIcSncqcyYm8B/87/2Dw6Vp5a1QQNkD35ide7ZZRq
W+8hvhnD2lb59a9f3nex74/C0dFggsWc5nROs820BibEAENFz1RTmBXTKFDWcDYHmXhUk4DXwij2
kFmPA3qGaC1EjqdUCGgFbDgKtkrLFbJQi/lzjWxzytaStVCR79D3HznWQjy2UgKpLRF3uCH19Fzo
xfHZWBki6XPabW2FmpkVaP+8paNoJ5Yio73yGmO8BJjufNGONV8NDfHe0qZMrbAzR93xvlNkP4EB
o1jQd0PKM8cWl0VgeFU4GsF0I8HqGENZkwpqUvkKgkZZ8WIR9kXZWwq0syJH+9Nei53v2HUWBmvf
SOY5gMj9xcREV2AuzJGlcpmyhfoaOqEZhATDN1YdBouV+xE0iKbDqEGLdwKQM5x9z/BDNTvdUzua
6ivtKUjGRtMGaIXihIEFt7aKrxjQ+b4yi5uepNPOW0Dt6KzgspZjCxbNYkvmtulQ83EhBpqanW+f
V1NpmkybqTtCC9iBCoTnU2+D1ta5yKTwOHEGMYTg57Uxaar0q+23HSgVIgON1VOFTiOndK1Hr2/s
nU7LJkpT2jWJWZSA8SC+dzKWT1NrcVqLZuMYeBw1DZXPKdK69KrATmnxUgyZw9Gmm98rs+7HG7CK
m5vMz0awdGigxYFfF7w2otMOX71Ab6TpOlWIdSgGhiZVYaBHINvpog8M/VbWrfeoFyA0zCC5L7i/
utk9zZSpoCpO84dJpZ7PZ+gsRTisE73rq36GEH+V9Us2LAjha67XCkzeZdxac+YMzASRh4MO1dgx
2IEDpvRqEzAkQADSDBNyelwsq8LCtUZ6V9tCfRhgXaqk7IoiD/2iE5u5LzOPd20JRpC7gAHG3MnJ
wLSC9lIzIvvBTXS+TLeoxkvQJwfVZDGqdW8Fe75w5ySfXMUcZ3TsqM6k63Iv9dV+Imq1gGJM5vUk
09XnFekpU3aQ3knHwh+gVgnpkFnPprMd1xWqtHyRuoyqIgBxtOmM8kX1Lmn4PPTB8+QHsaBoufF6
LpcrGixLznId+MloYlpyqdyJYxscV0hpdXc+6XrJYyC+zdMyKvm1M1cFnbXODghvmnGbdGawG9HJ
r3hDfdz6hKi3m5Rlj9wBCng9+LKmG5Q+aLpT7Hg6GtoaA4rMxn0JsnS4M0RXzAyrwt9ltjXPPMeG
2zGcAZRdksobHsXQQJVckhZRm7ZextHIDr5I1Rk5uOigYoBVE7TZDbowVVJmhvc6kqUOMReMgg2i
WIGD5426G0rhv1WDlyOhzYoZryToOhmpvqygIGjQpIz7oF4lMhpR7+U0qzzGttRdS680Fw7dLnQ4
ax4IhCvawqKghwxIsipdPdC4him/NZoZPFQgm8Ud5AKGy+Y8pS/UqoDC5MRtVsh4DtTAznO9y5Ue
BC5VPhIdZn4vEvB02zQyAuGtcQOg/UIXcz6yGRFEsRyWBQg19WhAeaU7MFkHvRjR4hi1FWoHipqo
Wmkfu6aobyEngxRiNP3z3JlyGqdB0b+NIywr2Gr5a7yowESH2ZrQf3XdTrPVtTVldobZEPQjekhO
P+1Ht6OK4fdRbs9CblrRZfZuGNbajfDoYCzXaavfgmCchrCYrCHuAMg/BW4L2f6U9wveUDOOdOu4
oGayovPwBJi+49m85pIy8AK9S9OkFBYObT9tC2fOFKOB8q6x6huwl9OgyXiBmbyEi6QTr9ZyaBOJ
DteL5417WjT3kGaqNrTgNnI224Z8L/B5zATwCBmxSnXpFr7zKlIJGdGY1XXLsPd6WwnpiR87KeJU
FKwK5I/S9Pzreu5yFVfmoSMwa99lpEGyydJ6GAXKgB49ta7MlzAIMuQsS2FZDQNyaT6KZbL1pi/E
JVS+/mXhjNatqkB0WHMzrVhj1wRTMdMBKEoARgVon6V7rtHox0SvJ3E1m9pzmdvX1pNfBUMVeR1Y
jqBxNpedsPv9rJY7cKUPjK0gK2+h6jYyULrT7k3PBG4BHTilcNOAtv1ZB3CrZTDSWCyeCbfdAX0v
Vm5hyoZLXRkTmxU1jdDu8+EGZNjpJs2C+VlWbrcktIdXSURyr+25btS0oC7TwcKwpZvojFfS3JR4
BWwMdPkyq3a8XauyuKgd3btgqcq1ZjDcaFQ4G8IYOcHE2ZhVtzisyqtJctOf04ErNSgnqSHWfE2x
dp+QGEBEXqDLXYPh2wmQnUfZrocucV5yMxBBD66XL7buUAIIB5lkOAelxmPgkDoJOksGA1f2XI1t
XbLZs7ub/xeMmBjIGmgyllnxAKogbi01yvrh1wnRT0pl/6goX7Wo87b2abKuC9CXgFzqeQGDWKyn
yEs/u8JRMd5lheUYaB4lhBp3feY4V5m2SnCEFvMEsPCz/PSoFG+KUqNn5qIBoBo7gqlIcVbNlRVD
FVol1kDnE6XsTwAM/6jWFq3jdnU6G4nM00cUsVvDmkDlLtK3RlXLNie9f4J09I3Y9YMs1T8qqUir
WxOah3QjBig2m0rLKz9ox0t0mghb+45sHDKA/Ntl5R4aNIdXrbQiO03n0MECuQ908AHvHsRl1efn
o5it+6yYHGh8HNjIIPuLqAQ5xK2MBXL2vohAOSeRrRW5cvq5jpWPXisBLg1CYOlvJyNreb+4RWSg
Cxk31gJ1QGDrS7laKnH8Ot8LSPd5NyzT+WjUcwRTk2Jb6BztYQ2jIoSJNSqnrIhyKAFgXgEmCrLt
HnTNbjkFyRyKwR+9tMP3P8E+jdQZGIraSBpSdlsLe2lUzToNIWLsQle4WVjSBULbPDd2nerNm9Sy
sOnQND0xQX4y1Y99jIbcMoJZYCJ60CPwSqcBkuqlj5Hznur4H/mM/L0YPSrGBmhdUydd803rOEGI
51viWgJrDhxfvooWTOAqWyfITJs1qkohnwYCbnM2w3vGttdlp23kcYK2MlmnHqLELhB7IQcVozaB
PFEGV5Wr9XXeV6+tF6j412HmJ90feHr8fmzSSshy0Gh9rGLtowkEQV6M+RR/VySvvX/VOuR1po1z
rhfX2wQKXQpbmS5qehpcOVYwX4CMi1ko3OCLm3oes7vA+m5m/1Nl5E8iCD2KglTOq7sGeKmC1v51
QAbwDgAbcjtYIfVqfXfz69fwkwhy7ESUS7PIJbH9JA2Wq8C1qyQPuoHBlUMwDGKySugnfn2pnz3S
UVAs6DhYbWWLBIYS4/kCBhpHajjFMPKBBA+ykhOv7mfoiH9UUOe2bOxWFCIZpy5wQmqt+hKdcadl
LQRaiW+Rxg5prwMLBOau+zraYwEiGBkSWtUjKgM4BIVT5nkXQYaezInHPzzmD2IBOUJJnFR2vWtM
6abVjZWUCsAU6OH2d4jtz7C4GN9xmEr7/h9wuOj+Ix7Kt29nxf4LmF3Au/nTjPuD28WFku/t349I
+Gatd/jEb9Z68PiHxTxO9oIpBQqnQz/yu8mFjR9QfDc4+H8FEMlhi/vN48Jy/oJmDBTOFhz3YER2
IL79ZnHh/sWGVQ3cHOCwhCBi4lN/tfn4DT78lbceOYqicN8AoATTP4LrWabvH4clH8oWNxsEhHSZ
qudkMedMgyBYmcF21eZCL2pflgrsCZWn+6H30TJ0DmzObSZnaOnampSEzzZpb/2hVN0BE5TTZVB5
qWSGh3REMTk0Jt3VvVVmAXNt29YVPpGbTmihV5QyYE+GinNgFtnGX1xU37WZVWTvlt0EpFFWcHhr
lTmg8uiBQrGKwIWQox2HUD8bVoVUyrFcVJ66ylFNdbmzd73UeF4NBXlCM0wmDCY8f9mD6SafwR5w
MtBy7GXkIN7X+H2FK4CzTzlkXzmVfr1xIU0s0BCYkG5nws4Uh98PfLsWyO6gns98qNh6lTZO7Iyk
IhExFfoJRpOTBR0XVz8Gfm5fuKlbWVEvtbxs0dr7mkJO+AidJX2rBeSJvFu8QbG07ZBpLMNgkUdh
45IP0mp6D4qXaS72i62DYjeNOcyySgQzPxw8mANtXV0u1RcHcvY+hLHWZEc5nMXQZkUmC2bwmIqU
Zd5A76uqc6wvXpUO697LWtg8EUGRI/WGRoqtumHd6UY03WXXCVNv7WyA/KkG2HlmE3Sd0TqY5sdS
CjrETUBTlDloKor7KoUIJZ4CI4WThkhb4PekyZyoUV3z0kI9arEVOMJrSkqRctNe3Pup8PonU/WG
F1k675OBNjVkf3VJXztRVW2YTWrqknbNvYmbYLFDcwEvOXjQ0UOHwgN6g9phWLwYulN4vOWuQsFr
QjV5oI0VDqAiC7eVeB2ZQUFuhm7TV4YBXNFQKJWgOzmzRJfeGL3qPlAt3/VKHphcnWXaXKOVVTOd
UfVlmKpS4QXlTQyAbQZwubatwchqOw92hb4gy10Tklx/8bybwR0zm43ZwT5CpRqlyQjg1GDCnsCN
6sGcfpxL+B3xuRnKV7uHlpRTB+I8tkLGfN1oAtr+bFmqiG0Hjh3AYMc153DibN9TuxCvYirKS99x
rRdlrpmOITSaJzb4TTlCNQyWPL6q6Zli5TfALkwbVF8TYkUGgxEUkiDMrF9dw6svR8eDdWLTtPMK
AXyFBpzZCuAINAUdGjpUlVU7G942HVOmXSkuIV2cABpMcAG0gV2tjzqX4hXwgOsndVHZ5ZlHB1lj
6hZ196WUYMrA7Q1UJDb2dn4FGaZ9I5Y6P4fYuRchzFjMt6YZ7TWWiswF68aMPmaeJNc96YPHyvd1
CT9PYGHbSjuQWKQAmy4bXZk5K5C0uVhyflbDg4vKdxvmhEBRoG4x8cNptVE4U0AFnnMoTsU867sp
lUg/HTtdh7sM9cMTynaMT6Az5YK5hy5HSJYJoW9W2rYgBJwrDTYbbRCkLNnsA5oVd6aNq0UCFcb9
ukxOeol2WoueLSFDftPObitCxwR8GQpIUDauDQvHBC7QXh/Jlsw68rKpXfjQVC5Y1pA2YUE1pDVZ
qVwN8FoUEhr2ASaozAgGpwYxwyqKEF3V1ITQSqbATav88HQBkLnQcKuxwfOOat8ZtuOyyiIBJOwr
YNuQto4g8eIb4xNqlOqpcBt7YBOkjCMzGltOYT9DMsP0QJcMX2UPaZPfod7tyumlo317Vs9y1UwG
XtkDfaznOuyI69xgws5WtIhCByjP3XSK1NIA7FIezpWAg8dBN+w4az9x4Q5OyRdCsyny/bpOL0UK
WWmbD/kK5pgvb9BpGHs2i3WIS7tBTG5cDAFdNCC+QjZdsUfhXVZnfaGzgjVLJgdIpX0Qz+B/lxUx
FUUPYZgoymdFG0yKQcm55H0T+DedMMQKaI2kJNQ99jtM61k9KSDKA287OC6EAZbareuSvmOrcKqd
KGyriwBiAY2Ubi16qL9XgO3YM2BYtMA8iLLeKHqJRaqB2GlZKfRTM7u4V10qSjRDTA8iXnwBeDub
9b2tqsDgLfqvARuVWaZwuQSYloLxJLmuhApbkq1p1Fh1CuEbTPLe5kCZkBmbVvZ0MPgzy60L9dk0
3QtSYEEzkrbW29QX5cWwrgqerNbqb70uL8YEpOr8I5ttfeHNxLuzDbU+6cFuX1PowTMORiV5s7rB
ABBTmeb9XGXAgJyurT5c6aXJvPqgY1vr+gygd9gf3AsqlkK8AaeAJmursGm0yiFwraybpV+tB5iK
oCNS+FUesAmfhhueM1UMdkfrTa6M9SM3+nFn+QgDUN+7fTLpQw8iHf3g0rULtbAM3mweG1u7Adba
pNXI+nS0tt4AEm8E7BX42opFo5gYJkj2SzWS21wakDjlrfBHpoXbQzCcyXoIXTBOwRsFM36fwkL3
Fdy4nEK1VztA3bVe6LV0VktztIsc56Lr+1qiDUXBjIBWsywCC3v8qJyveWD2KT4I/5PhbII56ny1
giqKDoNNpoGey8Aac3h4wsgDO8u8ivKWaOAK4UQztOP93Ac6NuQGIAsWSLiNbBcDVL7rdmmoxWHK
oosQzoNBCfDYqfe0aqg+K/uUtFBFZtarT+U0vVlgkjbnlRYamF6lCkQmHQwqXKYcwgx8clm5XlLn
RWojm7hjLuhXIBS5og+bQQkRrnNvii0wiCF9IGsPp9bO6Mrstl/Gsgq1yExIKdQkiYJNgWlbvPAW
vJigtxcM+9qN4hlofudE5lQG7qZCa9CHx3KgR5cicOmgKeMWgK35DlUbbt7A0dpmspDMmNZwDDy3
h28iLVwKr+ZeLB99MJv5RYcA0cYg6NN2j4Za1e4FOJzBFt4ZAI7hCkShtgxhz2TqOIXNAEx/88yR
sCmTlTwHn1jLl6o1QA9I+9nEMMHKoufKRQMOgM8gJviBokE1M7RkHfdtmPtB7yRMXvIrHPthrrxF
Om2gxwMHhZ2ol7Hh5oK5u9GN0ZC4MdFGgsPqWjncWdFPv0dzBD0h2fhIhTGRvfmOjllJWel5k2pY
ZjeN/xRMlvU4CzBfk4IO4sOEPI4kZZ6RBVEiXwCDCvOAOYAqC8hlLGBSS5vR7zelbvNli3eeD3wx
R0gJSJs1/SWYIaY+S8HFeDeQRu/R9/Kf/XIx/diC4aiKrRb09sShY7BEU6lKm6++JVZeeUR64br6
iuKljdVFTTvDiZYBFproM3lSnht4MA2FlGMtjCLVnhkwz+YFMQGdcphcUEx1y1Qul8400sveH7DM
LaqdKoLgWjfI1gZ5cHO1myEihJofjWPmyOAD2N9CEr82TkQGu7Fh7JPm8Iuw/FkjBxl7nSBBcFsG
vQHWmwg8RL0a++adG6gA/4mewm3lIpuOh8UHItdOk9txWLHMJKp9ld3U7ZJ+lDbJYA40HjA/aOyX
s74Wh/4LUuo+rEof3Jaq7dDw6xoyBeCXFITuLKgPEPh9M30wrNqv+UBkDg2K02YF3GSHHKlKA1z/
yhlaOWxLOA3MSG9hNXoGwkgDfn8qFtC1Af6VG/hA1z5aWtnqsnEY8nIP4RMcGCpNG/ssDyqQD6XT
Gmk0Dv6oeFZZkxEaJkYBDqYA4iMg1xQeHfhlOjSHJhW8h39LxyC+KAcup27xAQOkkAzCamx6RbcY
hgVrl8JzuVYaPjuibLKXWtfu0oaNNFBcwOukRt+RWB0kbU3ljxSKA9mTNmfV2A9zw1bPB/cmRtkR
eDr04Z0CpKWcHUNEy+L0YMPmpe9fUsR8sVvLPmsv/LaYswcfbhqw3y1bGPvUvEXy794i9YRtB6g6
ddH/JqH7M5CEfzGzzIPm5m8cnz/AB7x6rbr/+D9n7+8aCd3//ZFn5uEXfEcTAoKjuoAjAC5wcLSd
faABfUcT8BOKZA9HvsDl20Tr629ggmFZf6E2IIODhT0cmV185q9+mTgHBrb/+ACOgPR8JBv+/xea
cMCU/o41UUJ823VdHB/gujBlco95Mujfw9sjcOyEQA4CB+pMblR7Ru3Lotj2ED8WYVF+0RBj1Fiv
role+4Y4Z2Qd4TfksCbdlSuUNFyBSQDQWqHVvzGx0ZFdS2MXcceNqMu7Omy6L2OWOEZiiE2bR6XP
vea8AHJo0TAlsZ/t2nLrTOeCbKc0EuBA6JD0STGf1etWVbEYN2q5LdqBdfv0zL/vbou3+av3MX8t
E8O9WIprlT0t7rYQJzBC9/dg5B/f0BEqB4MgOAynLqj+RtQ9L+/+Q/XcPNuEew/m+5gy/8WqQ/+l
eq6eh/cyZXnO1heU4emXgkuBEPkO/L6yGaySYUICc7UpOxuyV5I7qLfRS9h3DkjX8VJt+zyBVMgb
nrTxAYCRFegRz9nVtHxHAH+KGDuAqX416MfkMF/XnQOTGnA+/ce6vYYDmUnPPAP0iiuXsAvYSF3T
x+G8uF3v8ycngstT/tQr3gB+WVmAvbjggWb1zYQcVQAOQabOHHzw06L6Dfn6TJw7eZtHvZH/ods8
NUGOqYT/AhPkG9L8i6hAj7qG//uiwg+CQuDgiFjPxKkppvVNd/+pbVdYkHOQgjiJKpuDmRkqlgzt
oVyQMF96Gv16JZy6GjaXz03C/+LVjsxYv0U8JP4O9hfUWASHLv3+cq27wv5qVG4ycJLgZIYIlvph
FmLR8yBCiOcr/va4CmUsQxhxnQhPFjks7KPp9/kGjtszaMGuyBVTN3GTKTIjaNZRkCIhBXg4ABh+
XHh/DoS4d/l4S7/ObzCzse8Apg0wRm2Y0TMDndpd/SUwWSO5XJOWMudF7YqZw4cJIENzV7zL6x7V
FOGy4vmdcQGOY3+m7lAO4r/wNX8fN9r87X9cHGsBMyyckAH8WoJNwvwoB8QtoryLMiDLgpNbed5/
pEVo3Bn77GZSDHQ+Zyev5NP6FX6Bg8vLiykEBQ/Mcc3PBRvO23uiea3ZuQ/E4BFVzNuYQEv7MJ3B
xfCmYQT5+A3MSFyPmR67hZN1xXC0wapRPzDQc+CttD5lWysNYdanPsB2kR/1a/lav7YZm+ThHwfu
VxdvJhwNN+0YwfYIJ4Y49Z0mHEQ0nSdwH2k9aI3YgGLp2T5TIVj0U4k8mg1fengQhChC0jO4RehT
Le+Tw3wU3/89zP+Kw3wqmhzTQv7Z0eT3bevfghkOVfR8j+JA0cPB0Z9jZzPOFk0X7SZw03ifbPdq
mRsFH+9u3QStY3PDcU8p9E9d8vDzT5vDP+OSR0rm3x6TWHDd8tBrxPGov79m7tl5E4AxnHTRwuew
47cPa5Re8OFEb/rkhY42h3/4Qt/MNI43AZz3h6IEJzOCC3/0FkHnTm0wnt0Ern2CO7SaWOlnFUfz
c2OreQbjcQZ9KuhwxhfMoWMYeEKlgqqdte1CIw8eCKEN/5jt4qT1LjVck7sKjGeypk1MFkTe9qKB
UpkTipCcCageRH47266OwUnWJ97bkR/b9wH6/DhHA1R2OciS0C0ngcMLuNgzc+YrqiYw7eD/QwGU
cFmGWoUHZzZmGsx8xPFAc3OFjUOMsMBh/rwvv+qC+SCu8lOb7g+X6ef7OxpXCdMDcBlwfwsy+62h
8AWkGxz3lH1pL+kj2dCN/VijNqCX08u4nxMggyeYY6eG3DuiZfyLD/nxMVP/3UN+mHG/WGDeoUr8
FKaqtChxAgHSvOYrlBQyZ/VX8HrS/anTaE5NLe+omvgzptapZz1Qbv4Zz3rEKPq+zH3QCG1w9g9/
HUWtbkwBS0+5mzw+mvzyUrKePT3dfflyApX4NjjHg/f5OkfhRNKSjMHhOstO3vTblDcMSHkCV53t
S71tty7SdsKRIG87NrPESBwuWM2Q253XFyX7+nUXRkYS7Qi+CZ3IRc0eQLlmJbsAf5wFJ5P6I9bK
H1/McXyB/zJ6UogvaF3nN4h/QvLhOojhxpdGOZBQbm7blYPAVl7Xu+ayNeE5yf2GiTt/++ty6tS9
fFPsfZoN8k+8l1MT5tt+++le/tEJ88N9+9OE+aYJ/nQdkHsARRaYMGPcYxPcdc9bbDIV3F1ZraOT
jgIn3/HRop+ypjMPhq5JH86vBQ4SudS3jeKeHTppmKoQ+x0kpLAYzjaOAhP0FgeRjEDEccgh0yiX
uhPlxqkV820gPr2A//EVc3LEgA9/jln/1RH7NgN+EVKso0y5I0Mw5gozpCx4lZgoi7nYuG5ofTg8
BaFjxXlbJwbl5Cw5Cpd/+iw5+RKO4uo/4yX8CEAMfBvHtAHzB550bNboZGiqTl3tJmH4XLHnOp6S
/TMstsLHOAvZu4xYF3YhvXzi13BGYpsvXy4cTtkSbs4W/rgJN3cZ2/w6RILniNn1h9nw95s6Nq7U
Aw7+g27DTczEZ22IjYaTa/jrxjiDJxkWNoYp9FFxt6vOuh0W8iPZt7F5XX30r/iTNTc2C5Z+Hzvs
3ojfoFB88kKYgm8EbzY5ayJ6J1CcXIvo+l5z64pEyw54yWZrcIPTkGwBpPF5Q0OV9Mzn+DfqWXIl
WRbPZ2n8vvIxWjnIi9F7e4bjJt3bK0BTRoTc+b3ai9C96tm7wZNtnvjRiBdIGI+ewJHBr885faPh
O0zQWMRbtoMzZZy+YKt+kQnOf8FvBV0oUfz1ytuz4vyKhn7kRdsAO5TPa9wHuCos6uKemVt4WOLb
Lv5EFwdcJeK8fFC4JAm9G//iAJdBQrh9yD763RA/jHze4Xlec/5KwvOnKXy4oOwB8BZ/uLopeOLi
ciWrtlOIDi1LHvCj804xb7eLKMMfd3b6gL2ZcbUt2e7iy/V1waCwiz1GorMuOvz9OPGcnb3NlzjM
IEYrNeyiPjwb+Nu9jdAPJRQ294y/efgcZFpRG5bn4GPEj2cD2+uth1mHDSKc+OP+DN5QYRMBHbpM
z8/K88Mvq8M2TrfTbnxsPhbY9lZs4ssuO8+24N7g5FbusGGXcSOer2zAh9n5snMuD5c93KHgAv/e
5wwHFeDybxdPXiIuKfu6+RjY/b15DXvumZmMNedwqcQ7rqMuNB+jp3zbR4SNUbV96sIhBPNgN8X+
Hq/Z4DPbSpYsbGGbkm/AsztRuH0z6v7VQjhCqephTdGsxUKAkVOk8aR4gH28rRLFLvdzuMbl+RSF
V34CWe7uqdtG1g63GC9xxMMTWd+pSHFsifvfEikOqfOv3s/RRo+DNhr4kn57P4dJJfb+5RTtDdax
hj/DFisMWMF3X5dzHkEvFj+UzIzl1flu9+X6xOs5HbSO0vx/B61/B63/nUHrKHf8MxflqfhwlFb+
mfHTPnAq/hCs0NYioLki3SLHfTvD7cWaVghWh82sDc3/ZO+7diRJsit/ZTDvPnAtFpwFaGauQkdG
ynpxpHSttX/9Hosi0TnRxYwdssnuBgtRmVmhzU1cfc9xuX5s7cEZnN4GF4Wz4G9+PzmTg9wT5c/N
qxpasju/jmek+HMzXZzyufAlR3LM1cJkCuprR7YjimZBO7YTJtiDZ9wM3uAJFPBdTGcW/sawqLUj
Mj6AXzIap7gHzBvVyaZn9mBrq8F+DpnFTJtrUt1NfDCsndAGvBmY5Ix4tKI5Q54GPjssBjDeMEjT
HQjayd2zQp9RmnV28WE0uO85NQ9o2iA3qXu4UVkHw2ggNyXdyKjL3Vi7+lVxF7qBpi3I5rB5eNIR
FIiIl8F8uC8JutXPWhtq+m19jz4OgniGQWABzlQjx5688bn54AM6fUB94/kRz3Oj4u3tDdnQFU3s
1AmdzM1hvKJ82+mdyubTErH2rmazozsom3a5UQD+aJa5X1uwWM8ra31hysdATClCwKu6FVavx+z1
1MQPX3kFqpyv5BoV+TBs+TKqq9Gu/MI3XaAQs9lWHBGpR/Rj0wpWeGxrXuaEduQAOYIBwxELHbEU
C44KOwesiefHahd4IwhmJE5stzTD83i1A7YZe/FyN8Wzk5du4fNWFhP3Oeo0bdFBsSNJnXozPwoo
z2yIupfcxh6d1l/smcHSD2yZyM5kgygJ1jRAmPjF4AbiMWy1AJeh42e2Yb0xAxZ3bQMocF3byl53
JUdEICjzB6diAcU7EThusMFSp3Q6KnsVpQXqaezII/Wt6C875Vhual/edC6N7JAVFAFgsmA40qrw
YkJgntu1Wzi57Yx+t+t2oiOyYoVP2h5ZT0warXK8q1yb2MLc9ETTAs1gSMIwpPH9gPuZXbIJnwhU
ONjSMVWxjzu7w1SsEXeCASq7pW3aOn7AE8FgtPPDg8CAZ2ysTex4FgW65u287x0S+6FP0TfjRte2
z1VRcRGw+ikq/rSiQjqDmF7asJ/UwqWzi1pkIY1NiIrBaSEoWlt3Bwj8yQmO078phgBnSYaM4M9o
j4HL5YPERHvGCUTDKp1RJQGYNyd3Bfo6wGHFprX9GF3ujy3cgZ6Bro0BiQm3nqJ42V2xYtttR19/
nLCfgcCMOOyymvcoO2A4FaFdOAqsZ/gXOL0zRfIfH6nuRbKTH6MbQESsLL9zOxeHz1FcVF/50a70
kdSn5vnkQNpdK0PhPZFfqU9el/g5JNWg/6eIxkZ1FYQE+InuKTz57Ui5euxt7XVxAH0Ftbg4AAry
gXaCWVGYwric5DedgmGO9m7GcsweAFftjLVu4kSYtxD/DyEp0bzDAjbhb2iXLpB/bPRQubUrvXDZ
m0KyFpCvCSvd6MTfBxJevA9gMscYyhcldaze4n2QvdIL/wTJS5wa748Y1sbOacAETPiwzl3+qu+v
bN/5K0rcIof/DleZE68kr3bxF98Y2zVt3RzjjrEumVPTDL9TjCy1c7tyMCZcYwEtkDk9RsClPhqo
cB25i59t7vLr4ZGLcJWwxSv5eBz+F+PElZR4Ff/m88+e6wn+Pgjb3eDlELlc7BowIAwEFGJ6SP0c
NsNmodx+QMX7UVu1fnaT3KiPpQ/xDd3a7dpbaTWyyQGKhdufjZwJnj03ZjTcJNa7BVZBpShwhpbr
bWgMyG/dzlw0HkBGl6zboTER0pxrFxnrFXp8PwJPB5oRnUN2RTvaUJEFJLnRqISEQsqAonNAa6gT
2ZHNkmME4wQ11VDvXHXVUAiNgzpmL3NDqLTZmVmO5zoHkQRuUKgY6+BwVR25PE5hYn8ZLLGLm5lJ
dGM61YcGwwKIMFugT7GZaAfkdlchO5Wo+nEBOE0L17xJ3JhBzQfQawGFUTLjbNmAPqMaZhIpGQtR
IHR/bgHbRi239ttNuzHc07aGqmygxrboa6Fo8GINTdmj5Gi46BYT1NoVtj0/X4Edo/gJIEUUXYRs
7a1BX0Tu+RWamBgMGcNnHng5oHZ54KvDuZ9ZY/esRGirstGxjxFYrmUTqL6BEANRg4XeeQH0POwy
D6Fwv/WVVbuRXPlRfdVfWza/htiZLUs35mbwfPjVKHXnjjaRKcyvnKwRymHbxXl0BlvYYmlheYYu
qtQOwmpyM5t+FJAPHx8ZPb4hnU5Pd7vnhNzdjeQNVl+ABaO9l9zpO7bm1h5q2ckND7G05JZ/C6r3
CZBuqAXz0EC4h9t695bXMIRBGN9mtT161iHECgNHEHPBBQDg9rGkGjPx8sZBvMkdvXJdYmG4LOSz
FWBpauyDmQAlnGB3sA0KrxDeGx1lFXkrrCQ3x0tM/0j5ZkK2HFsooAmFsYztgPYNCNfFrmFnUsMt
fcOVMHHKCrSeCA0VLi6L7mSm0RkTs6GRx8N7xLZcW7Hzfbj/KO0URgTYAd0CN9S14RK4oFbwqIUl
NBhww/AxwpWQhXYuf/lK9VxkYdXKBFz61CJPco7W1bZ89kn4geUWKj8UyKCc/RM0psL34Ae63EH5
OICvtzVnYc2t5khMpdJGgoDtd+Ea7Ses80VbQSu3p1J+dnW65WaqtqmcF4n0d5BirNifLVVINS7H
YLE6hZOuereGvIP1epzverc5Zazfti56aPEYl4aQxOvShZyGZE4ggUvoKi7rYPkitglUj/MNboZV
UXU/HeWTfIo3/ZO007bpJvS13fBQuoCQw7ssm4dIEVk9WPANuCzkchitnewsZaEZUhfNbJB8AlQq
/2wB98KNShp4TCpsWGwbL3RMHDK+SjzACNt6LdkTje5HB69COHfAe8YDIJH8aQ3J7GYnQE/hszoP
AVuGwF1nw4It7kKGhhAHcemH8aFxgc4HuzOGfEvx+dgFduKaEC8JDvEMpb1gNz03lMKsbrA9sU5Y
wchtXzI4NcBAO8KPw/nnLlDiSj6iodiFCJdy6xZ/B4evdINQK1edXDTz6Dr/H8KMUPlguMbG5wbJ
gI0Im8GN9zNinAI+sXCBmIlPOd/sBEK7xgbmSrnHZAA60Aa9BIbJjWpAZrkj3K3qY4daSMfY8CCt
cRZjIWx3PMXQAoTfcDccbon3CLFOmDX+9sle4CtY8DkUwo8wP64WBLYFNzXEjKBBCXOmHPIHiDk/
oDncGawVdkIO0cYdXjieqBjlCYwOn8/dnd4XCYUEx3EyzqroPDOegI80nsa14Ec4zOebk60Gt6OW
X+xEFEsW98NK22K5eNCdRM/CEYrcDk46kgPYSjs01Pr4OW9FE+Wq3xXqRKqHFEPgToS2M5mCH65c
07vAF26gmNf53eBNa66YYTw4/BMEuCZgRcaGhFHiFCz2uDO44BC9wPNu/RbtDzGBHsKNr0YCoS07
G9kx7Fe+kWMYBaOLPlKMBTzyiOov235fuV7sFJRm7z0C1SZWF1w3WDkuxmJsZVCrEFBU0zfsY0wQ
n231JnL5ruYecv3AZxtaEc4O9votV0PCLX8tfxQoxB7/v+YnrnzDNSf3BiMXbhS8QbyaYttdMQiv
+tjqRfD3p4/908fu80MZF137979K19yJi3C9oRtgaB0RjUtg/HLhDgxr+szFpLy9VpSpX3Ve+Gg+
FQD8dF5+Oi8/nZefzstP52X6P+F7efjupHxu0OMR0K9cl4vMjiTkeWhx8Y1SA8SkfdeATXylCfDa
d1wUCP2nvuO6E3aRKvjphP10wn46YbC7fjphv78TdtWKvkhU/Zes6DNTxxcy/7JFQxTrNLcmZEpG
qp7zHpXPE+fFRtnzxCqvHEP+kSBYgeyuds4hAlcaHipS60y1ZeQxNMSaFsRheHz7e9QIdXome33n
cdmUvpcWEd8elhXC2+iXtDV3RNigRxBnQtFjyQBkjfAyD1SfQ8MIRay5f3yt7uvqlV7kOv68V3o1
/XXOpH/yjP6Xpr++U6P9avPriqZIsihq6mUJ+dgAul4eOr75Ea1DvI7H3O7v3+5n+oKgaonih3s8
UDFE09coExzxW+GhdR7vQxzKX9jLzUL2NV7aUgTVbwWyRynBqtgX+9Y1D92DfFB2ynY6qrdgNENA
u0bliIF0VYvQEjkcDq8ZUoUHRDUzckAoalktK9FHTepqcWumIdTfOyWio5Ej0dKfUcxaM971McG5
jhyCdw9kWT1lxDh+fJwickIaAGMV2FvMjh/IASi4hhSJvRx1Hve8bFNw1vdrBL43PQno21tCUfuB
zB+i//cNu0dqA3FBjV8wSjhRFdLzv/wZfvXHe8zFeY7wyZ2DX3gFLyo4vn1d7PHjKPqnlbnw7YF4
ZqVm2quoVea3NVI+9NtoT6wkjwZxbtGI8zCQkNxM5Pbcy+6ieJnYG4L6lw0qaO7QI2OHJGAxUh48
bTcgueKAfgBBPsB58WtJEHO9f0OpzXyetQ/UviT2x3yl3PScQv1qj10Y1ZMCHLJJRj5A/1Y9Bu8o
s3bHlXGKn/WjeJSP06G1DQDtRwzA+2h9FC3A3AHvkhhb84TmQFUGZAjvppleylcdST4moBY7oYAd
C1OKxkH5qNvDSIanr1dA4ZG+r8Z9YahbfWuAEQ9nY95JMfK07zwFmtNXCTkjFpJ4G4f0LndyJ7MF
lp7SU7QFEzEydzEyQjymzeuDvx7TucHuqzFdmPVdE6pKWvHcCjJUKkUmCqkQxek2Juq4eD4PBTGk
9c61JrRDG79kA4JflR5GZ4XaJXRMIbOJLGB7Tsoo2PMJhoqaGOSIRqQwsy1yRrCaCld7Qovqla0A
LKArc3qh2RMwlBmxgPHzbIGJ8fIkLfIGW17yA4xK/P97fqhA4dJohze8fGlAJi64R+4H9Wjdnlej
tXcZ/vL0Nk8yA3PO4+l0Xs7E09+8yJ7v95jmyL67DaiKVKYcw9vGWtcqqwHoh8Dz7AGY3m+RwQQN
xmZClO5Z3y+2x0t+TFpB3SPxi1U0kThtkfcbnHM6DUFoPuLMn85lSRZLUb+m7nm9wmArKxEmAliz
UEfmjuu3t8D++LjbvOfuzQE8F0Apw/mDjIoZfkU4g6cPi7WoUOPRcR7z5nqf/x4R+UbeGomC3uP3
eRaIx8qRXkRwvTnnk5Gy/S9uL/miXbVXizgAIJfq5kQ81yCgX9fj0zveKV5NePYMYME0hiiB4F2t
IDFOoH4lFb0TyV3O7u5OJcud8xVCJh7f3kC1fpaRX5+DH1uIv0jHc4PmJ/0uToBkVHoMtL7J9qoO
qwuVZu7glrwKzG2wSMtGfrjypWci0S9O37n359O3/tSW/1Pa8up+uMja/Cb74Zowli+C/b/fabkm
ds+VgZ827k+x+8cSuxcW0h9Mq18zlM5AEZ921/+EoXTN6OTkBZ9TY38Uo/Oa2S9fGEh/XLPf4NGE
XylLw5A5opiGxoQL6aiVdQjQEZh65vHbgMqdfTl5/r44tVvJQ5E3e0clhZ2R93QbwpJD7QHr71BG
T+MVzAsvX6G2h6DYB+7d60Q1t0UtGTCrXN1ZtiUiMQlBod6wTc91FQXlXQbRnQXLG1DR0bFywciQ
HJuaHDN4emjWvGLKXr28C//sT3Z5+g8T2aZoSBIogw308f7j+THzNo87bmCBq7C47VEioz4Y7JGX
bvFa2InBGKfNLdwPOCCpl671c61oTfstrwNNHN4mApxqnXQzmAJQaIW6Pd48wJI9iqycfGvB5ecl
Rz0y5LzgEqU8FMye+D25IToIwN4Ael1Ncqze/tqQu3pxF9bCn+riLhi+v8NSmJ9W7uLczWIaFrI6
AK/DQLBjfbxHXOP+EX40au9EREFc9wBuQFQcnaOTB/dwrNAuI1H4I1fcCa62fiUBPo3k4ojUoInV
Mw0j2Tv+6vT1Gl69zAud+d94mRqf0a+u8yJQALqHWO8bhGpqm9eSprsFQRonhvR64cGXF38nk+en
jQvmC0g3f4eQDdBp8Mz+BcWOeFlJEUPjYYXZ/qa4ra86+UHe6J6+Nr38FIKvwft69viIvhrxhXZc
AssozQkjBrats0ZA7+uPV3/o5n9a+Qst1qWlWsoGpEdjAQwKNA40vX/hzWTSRqUi/haowNQ8XqHJ
K9EzJnmOtOZl49yDj5yI3bQ5VT4adOUjYjFuFCpBOAREodnNYjcExWlkGO3g5uuBX5kX69L/nXRR
AFUH/N/jE1rHjtcc7B9rjV8mxroIwVf1FHVKjS9Yd+giBg8GA1oWLRHbQwhVILd8ZyzwvV8QV3V8
4qKTrcADmvOyILr3jn/vB2Dd3DXkCQSUpCEYJRraeIQQ7MB01ZAb6EI0OJ0Qx/sQiYiyvI8rq6vw
Wfhi91gXukGoQBcqRrgISJUZg3+0yGONADCPFn/b8kcGVvNyVij4zt488cUT3Iawrxfr2rmzLsT4
H//cWVySfLKU/9lzd237Xgjc/jffvhdC98+5fS/E9X/X9r2iHa0LGfxPacdrAvgcyfq00f4wAviH
gHmmiUSUAVp2ID9eSOAiFaRW00fVfYnQntS6IPBEO9TrA2QdPcFEuYO8Y+il4EmqK50LksgFxq8F
2y9ffiGds6WTS0GZ0F+b03qXoKNoQS/sbIOaE8he+9xWvALF9ryc30Iz1QSwKdR5njQ0Qr2sm1PY
EJMzs0GRo/AaPV1cwgNTQ/EGFjyhJN3Z7URch8w+QHXPBtdci0j/JiRHV07JFHoCjxSb/cnlrUYJ
AvaxI3oJ8ENCdJEgScMDrYkteyn8n9xJ7Bwl1ngS3R8yDGiZiUxmz9yOBvf4FVsOuJtXJudC6s91
DBTKACvDDHRSz2im4RJ/XUL1zDAr+V0Ron/7TTx30/DeGnQb4xGDPP57Fot3YU/oLVccriPADIbe
gG8W3lnjYW418U4c3o/IP+1bTfDc91t04K8BfjCcwlu0gKGIn5f5V0hmIGVoy0gOmuiIWuiE9i6e
ZQfkFr+Pcn90JKEt3EDHwHBusBjxLvROFcRyv1fvSysJCmoCHs1/Sj/9sp0u9FMeSnlfpthOIryk
mryExK/pzW0IUw+mYUsK5vAH+B7J7cL/9u1hZg8KBXJdBaPn+fkNCDbQ4Ql5O36sYuz6ioKuCFvk
2tpe3fgXeul/08b/IWzUZ4l0oVTrJiiGKscqns15HqngN75o3HxLnFv/Fj1E6CVCA/nZ6I+xvrcv
LzUMs+PH/T2gB97fTWA/pfCHA59beOin3aw+Pj7QS3jy6IeAdCxf3BXI+nCe6QktejFadCr04RUu
Gtx4vjZZnSJ7Jldk3tWru9Dof66ruy60LnT9T6H1HxjVvwitC7PkdxNaVy2FCx/zN7UUfmhoW5Io
gdBGkpVzcOKTeRUEILKaJ+hCaKkWxx3ETxDwgLpbyOpZd0SSra7I6B9CzpqfvvLicmNZ6PRExldG
hvQGBjKgUoBskZTdC7gQvXKQBjdPpIalaZ47xQKMVFUC1KiaEktUH8cRQPt1XrRUEKtDPsgvVVTT
oQApuWaA/skaB/HaiH9oMPwyYvXClMuTNNWCFoITSCQD+nBRkhPRylfIvEV8sENjrwfCL+fumRcl
rHbg+rpW8XaO8v/KoPs0hAuDLgdn+KyrGAIcay6ib0KbN8pxOLuMcFgY3jcYok7oCOvq9JGhFuJr
G0DmVtFXI7iwmvIJVMBRjRFsuXf8dtxyQMS9A0y/DhbK5m6VkOOVr7w275dmx28/72ck86+u+sKe
aKu+GwUBVy05NSw51IXVFLEvhDpqlBXU7oLzwoERgOQzkJHt0MfHTcOcHEHciZ5pFEjMHpaEW79g
YuZRDhQpfdx/PVM/lnWftseFap/MQRDkAsO8h7Z+4RYmrDKYnQhpcJP2kbkDBR5RRQ4cZPEVXMDo
tDdsd9dwP4Q3dnveLbcE+NBHHo+haES/v/84fXw90qsbma/5J4Hz22/kq0t6oUl/pyW9JiY5a9nn
ifr9xeS103oh1/MwVca0wh7Myfaw8b7eN1c+/LK2+Z/78DPRxBen/Fwf8WlTJpOigZoZKgmnpcUB
lgBTAmASmm6Th45seBd8TLNdiZKqHpBjwNcA3FdFdgBn4BVPbzzj8GR/fcXXzvRl5e/vd6alK0bE
JYj8b2FEXNFG58n7tGK/gTa6ukkuZGy+xLpRNXyTiBRQYiEKeWEtQQO0lEPfcp0gkG8Tg8/vaiii
mxEASZ1gh1pEF7WMJ/Tm0yuWydUxXUrTP8KYLuTrb3mY/ik6zH/t2655zuLn4i+kb96f+7+UH385
dc8gqO/i1/Zf+Ie9ltXcxGHU/d9/vNt+v4/eO844+Q937KKLu/nYvzfzzXvbZ3jrd7Y//sr/3yf/
8n7+lNu5ev/7X1/Lvuj4p4VxWYCr8vyU/4YmbYjU/5j6EhZyOz4Xz5fv+M51KVt/UwzFhJkvKyhj
MHjk5DvXpWT9zbIsUbN0w5BkVZTxTFE2XfT3vwqS8TfDMGXVMsCCibp6Exvs39kuZbBniga4LvEm
Q9NMzfpn2C4l5UIxa+gKtyxDUmVOxgkQyMs6i9HsQrHp8gpE9Ms0sEZp2vRFiFIjJWomjeCI0dOw
BWuupph7YRZLHSE1rTX7w1glccy0WpglVkphArAqTIK4jXOhh9sQjiB7HBTJ0uwol7N+E/Zhaq3E
rs1MYk5D290Zk6WLvrI04UPcS1Pr6cvcBVtrDLNncVxqMNwOkQTrSBjMZ0XJcyA7Wv0hmEz12UgU
0CQEbfoYG6Xm6CN4bOs0Sp/UodAKpgX5i2WNMV2m2GSmkSU7IbTix2AKwGUrdSi0zSzlQSi07Fvc
ZoWt1n12aMBvSlHU0NmqOOWYgbnJCKh2o4M5D0FMZyxpTGZdEChWLa2IaMwC6XtBvZWnChwNuRAA
vqkuw2M/heY6t2LNXfRl2hlFCdCPJQGPToLKcFuKBmUnjV07ULOe9Dexbp8sOQTTtgji+mBspEMb
jmCuNsYAVanqUoC8PilBU97Xk7t0IE6nXR1IK1Hru4FUemnuWyOIX6RCBEWxkd1qVRH5RTSFt1ZY
AWFTqM3QU/TRBGlubN7Fg4j3NXkLqA4z+GjM6ilv0pTO/TISLG2/akHLTcd5GogSWZov6BKgK8Mq
vdOV0RHGkkUlON6JsoSSUwog/I70QnPKoK/BbBznLhZMYIvStndpV0v7KJC2cZnexYoGhO7ZBBc2
mO3D+2VugnUedijUL4Mhf2sGkCEITbZ4kpJPMRHaLNrqozD1YDJvSmokRkYijC2noqRX+7YdplVr
YLWmbAGxcVlZkd8HjUAsVRZOlj5E1GolwParSWpXhV66VhQtTh31KDeZRW0VZHJHEnOYHSWV7WyI
LXxfu9PDaSG9EsVkShM3BAex3yrgNzYHZVs0i8D01Jo3Vq3vtLpQwAgHVqIkm9HD1Tay22VyuA3k
sbotEiPfBWWXvC3qondkbvvcz7p4cFFmhlImNarv9SITb5airihIiqPXts1r1i5K4hZFqbGuEJNd
rUvYgIK8bjBth1gxgbqSywaNhKVeFZxbu8kBq5LmlVeE8N1Vs08Q3R8rtGzIKYL6qVxhEXKjJqas
I8egzaCjbWb0dFhRe6tqpnRTC6PsJklYu3I838mxBYpbCA6iJ2UETCmzWPW5Jq0XIapYIUvfRkVN
/C5XwpsgsUD6HKqZRstKB6t8Vk17s5gAvRMpCROFQaOZJbrLIub7TtAKZ6gTZRtIgrVvw2LZFQJn
JlS0dr3E4oJsdG6pb6BdBBes2I5+W0/xuo4jADkZ7aPUSKjUr1Ng/htzsU2ksKOGot+HgLgFcE1o
ZSEdraQznQlLvwpFAcBPVj1X/hyqt0VQNxBQUWM4QR9Oj91SBmSJZzufayx5FAfZN3OSYWQmeFvX
FA32ztTRcglxtiYpZYGo7c1oykmcRoCmb2S0RoQFiAKFpkn8oNHRpRSE2cOo98qqHiV1nU5CSqU2
VValFNii0bzJQ/oSg9L7UIPq3skFLQYt8KyFpC3K9n7Kk2V2jagWAydUDSsVCZbWE8YiDOFGpsLY
v7RSGg2uLmGj1qwJp7UxFgFA6axiZ/VjD77yUJO8bpjK51SdAYTYqYANTVR9GwxDJrIkExX0E8S1
dGO0loG8AeYQXMTpYEibRQshfWSlVVsS5ljI49SGE7IkYQYSxVEqWTFkjlL222mIvLYUK09uKj/L
0r2wgJQywPbz5HCWXClXWBrP91U4rGpJpjq+YyPGg20FxouqVqtEjZzKUJ2kE5HoUGdPzKJdKOcB
Hcrs1CndRCZOEZ/VTAT1JZ51W0l08jHA/dLL9ImYxvyqxicRDF2CqT3VCzIyoQi2edT0D/LWlIEt
nCzUzJCEy1Exk5jrKmlJrmbrIVfWwQTEwRyDXhoXbGj+nFRu1BY7s5GJ0SS0Giw7DxUHtGr7WZnt
YgRzgxVBfAwgzFORK+raklRTVVGxbVeCptVEUirEjITgRkkmCAek3aCI+iLYjFnJBHU+dMC2nTpR
vYWAA628IA0oVdEjlSSjHEfUKNJJo0avz0clHxUS9JViy3l0rMeisAez2NeKsinD5JTmqdNkjdsI
CfgJclH2NDFTd1mmRW+CrC7LKk5H6Sg1ULaRkLasMAP9rpbDxrJTKb0DpXbkZc0IIWgoEgpG9Lmj
A4Sp04xx7mhWJthdWqW0CQ3N1jrrQy7q3B1yS6RLIW0KNXytdIgUvRwXMkQBWJbmpfetaXwJpqTb
BpHY0qlvFD8FZfxen8qC1YbS0EIpV5NpAVAx6npb1nTNsRJ1BbEYEX2sZRJX7cjEpmJSGXlhZe1L
o0GfT9cDa1gwSzTjhJVdBgbcQ5Of5G54C5ZyK8WTb6D97WUpFNaU1j5XFtkLRqvBYSpP8DtPmpC3
oNwWnrtED0neDDXRMh2YO7pCIUOdKKudMRF20iQu28wwgDqdjccBetHSCoVOBYRJNoUPyTCEbBqA
Vji3qzBoj2KobOpRhpAcMs/slYCYjZg/jHkZM1gRo9fVabGti9l4HlVLW2VWXbhBF7QNsawpdpQ6
QzNh10tPkZpAsUOIt0oc9raRWzCFhsr8aKUK9V15nttaHaePUS8KT6OxbKFJshjEpYVFgtJS32MM
SQenmd/VfWFDBo600KSQGLr6LRhk0w7FXrK1UcxAE2Fk6OGKzCdpCjUqGMFpzCyZJAmkn66ICATP
w1CxsmlBo6qW+UGXe6Rs+85JFCimuFoeAisfqdWgt2pZSDVowrduaSEDlQaugbIZxiVZZW3jD6Pw
JMWxY4o18OHM1okmMKYnrXLUllze5YmyyfsY1B+yJLhCskBSyMJHW43qNlzGm0VMb3rNqmClgL1V
qtZdpjtCDwzlyEo/EhQGoP1P0FmgdCkJ48VNBqv00mEA+hfMVGINsw6jrrNIV4vzXQsWLpJmMMSq
WRjR8qY8mVL+oQWJ7NR5YnpzVa3hhFp0zOsHPYkBOz2UYFZMjIH0Qd44epUqMRtUscY1RU21rYIp
Wy3ZJDFjGW9lGSaUnqvPgSkhjly3i58O4sSMAb7rIN1ErblPEk2hdVBL86aJjPbQGkBDT7tIsmER
Z6CAEnQX/ZzlWygvDehhxGi+k8TOAip6E4TPWls0ZDAzBdHEMG/RoSbMm3KaumOJGSNWrNYiFSbx
Xg4mi2jmqLBkkRd/Fgbc78d6ETwptQDALYRq6gWtJrCuL43KjrGmyEfUwyyuMr2eaZ3nUQg23Fov
SVKUyrFoleybKoT4Qnkx90GSNttOUytSj1OwC/VpOXRVtiheXtQLENszvdi2s1x/E6cxighsXj81
xB7aaBr8OhKx0eRAI7AMzI0gGGCvlBfsbUNIFTc3q9qB4W2sJiN5TPJuiIksLZLbDqq0bqVQfWzn
GgZPBuDTuNNqZ4rz1jaj+LBEUkm0aXqZxl7y0mSaikPYdWLFtKgxh3tpMoXErboAmO2CoI+rpWna
yRWHpNw1cz+ve0kSNPDgTLM4hLQtCwM4vVO5IJ2iLa0nWHE0baUOBdEsL82bQI1zYH8i0ZMztZ+a
u8gUcWC0rpCeB6uO7jMlWAYqZBMQKI1IGA2iDt3o5kYYNm+KkOo6GVMBiz9LcpTZxawm6A/s81jf
lmVZFGvI6kZwIcZjQIDGRdqRJi7hX8ym2mV0GTqxi4k4iwE62nQ1ER3ZaGuNoNq0th6KqTbbmyxq
sCTR1EzCzdQmTeWpkqUioTMVcgxk1kbXa3sKW8FYLX1cyY/pVEmqV+lmzGmSAwPtzlHRfpumymyJ
kecxMkhDEka+AbUjHwZ16SBcl7ktejhT8M9IvegJeAV0yaxwYMNIpEGqaS+qGOS3tSw0g6/rkDSn
esgDeQdHE2raqPV03BRzD1pGy5jTeoCabYbnoi8LED2jXT8+RrmVVyslErTSXxrFbLwhzoDXOg/x
tEqHtOrXYwBzW2lyXJciqWRp5jonStiFrCkEODJJGb/PxRD6SielL1lUoCdgkYdjIHSab86Ffohy
E0Uq/RI7WB+BJkYL/MdBj4DdWVqAHJyE6DDJQ3YbhybLjIhiW/qmJiwsjRadJEIL7ExDuCsyYa/k
aFxNJd0PlNbw6hQIlElb7qE2KmIV8GbzqHlMMrOy9b5GaTCKQUhq9Y7RSvVNH8ddSdXS2qXjkD+W
pfkctP+PuvNa0hxHsvQTsYwEQAK4XJK/Dq0jbmgZKUgIKlDj6edEVZt1Z41Nz/bdblpaXqRF/IIk
APdzPncfxJEl80uz0j6rA44WRKyN7kjRV49FmKAYGp/TdfWzn6p2VxcjprP3Z4mWRZmelrtRsXzp
umhPbXCJjEOlb0CfBhJlmnV1Gg32ZUm6br+pFe0qZA/svmX3W0vfXS3PyBLQoFGSMA269kDM+HNs
k93abi/LIm+WTb8W08ZY2k8rulrE+gW3+n3sq7uqjZHuBf03iw5MoznFzfhdh+2xTrYr7+v4OOvh
PdG4AavM6hE9MyqU/ycLXNOuP+kefZJ1FbyQJnzoh3BfzdHtJF2UjnVzLuTyM5QdRjqWsr0hwfDI
rG9SG9Z3JVsejO+vo56s2TAHLvMdhrgWw6Xg5G5cA6iM4fhLEggjvTmbYt2uKK0Qhc4I5tt1pwKC
wLif731r3zYpPpCdL0dqilPSU+BNCTIkLMMk7A5fh2CjjnX/SxcYMZUUd1bgKKN0Z8dpj813zpYw
+bCjv1STXdNeAvjyA9sHhT54pBulFZ/jhusRbydB6Psm0RdzXtT7Vg1rVizqtPni3Qr9nbUNuURh
8wH947S5Pi2xSeb1VgJyajHGoyThbmLzYQr5t6CobB54TDJ3icL0gXDBUAraHh1Owa4cb3jHZnRi
J/7byPA4qkbjc891tjQTO00rwVoO0V038TRvB3xkglciQ/MOcA5EMhLXVAj7w6lg344VmDts6BmJ
9GW14ZXgQa67CLXkvhNNWkdzmYb0YeH6uTHx/aDnQx/H7l7NBBm/wFUWyYlLdSKIboWfMo//Nx3j
BzHaxy4YjhAckb+gVbEmjyFC93Atb7RZX9Z+KZ7tVO+sKnJOMNBBmmcaoiv7KM7VHJ7aLjgo747c
J0fnepu7YcJwe7srl6E5hGS5zCNmxRfbWUwjcnvzbEmIAcV2F7Hy1MjmkYhugGRjz5FTeTQzdSXD
6Dx2GHSm2IkOwXMB8THrJvVzZQPbmd7TQ8jGc7E1u5LIB7oVw7HasMBxzvcpr9iujzC3GQs/s5u7
Ez4Qt3PS30JHOUGyedOD+lEgMPQ4onMxmuJGUTZdhcsMtLBu31210YvsSHMMCc9dhR1Dz02U62pb
cu0CebcsTZfOuinTLhySHfKol3WNaMYoYalaVpPTYqzvbVUSyAXdRTkcv260W2pCe2vr8DEZ0Npb
B6lOhmuhiqfYoBphkfJhKivoFoFBS9guzNaoh84hD/VMMw6V54wReueIl1k8mx0zY3CEwAOO0ZId
YfHj6PHcsi7D2VbmfdBffC/Y3mzQkyB73Bd0OkPcQhYOhfLoMZV5LdBdVs/HuKmbQx/yPVnqIh3b
+NOz6m0I5JkbtAPZBBaK4lHGTHNDNSqFQnnqS2xXZhjTMuFnbv1O1BJBTXfSQu5KYY9sDYPrwN24
tr+qlx4tPNDl1owGskgEJkvKrGHFj0aBVexESrtVIJoYc11s84sru1z25evQUjyxgFFxZLfIGXnM
7rBfo7EtWh3HOucj4via0+CaxOahKOTeNhj+Nz7Yjp9cL55D4vPZ1w8EF5xJd5oIsrUGMXqEkJSY
fcKnKQ19CK2wpTKdi5ghN/fLHik4xtGZ/puo/K7c0MBgQSqurE72URmgT0lgumwI++Pckp9NHRx9
hGnWDqbbZFBQ5xKLNV18vUE7peM6Pyk+X5cRPvrQI4K2yUMFYT8VWuyGJoYmGI59qnj/Y+6b82KW
D6Ora7sU+zFa88T6V9fZ90hiVnfRIVjpEggzTZtNwXInSrpr4vGyNf31gpiDTzVm6bGX1Rfoch2p
V12b2zlyGZuGS9OzG6UDfh3X2DviAiKGMwnmgRflLtni982xWxO7m2YjaxoRybHjWzTmH6MTAomX
rhX7sEUoPrXv0NNOawKoY1I2NUVJT0WxXIVyCLM+gdRLAqSE60SeywLd/+uyRjI3YmKDWa+1n3gq
GvUowvpdGIaWxWu4H5YBvfVVWGeGxucxbjBKh5T0oPv6m43qMo3nIZ3WaRKnqNKQViP2zlYElH1X
LnvLIHE3CqngNnfu3NUMl6Vqqgzy3ueEW5AruYBFTYYj4sF3MwRhFlVul9i+yBGSdtk8yPta2+em
mOTyJpFGIZRVbJN+3HtrF9vjVVVbJPk68B438yjqMrDhYz1UtcXEAtGt2xRkXDlKs2muGrP3oiZo
390Z5/dLEBUPQyU2usd8ENVemPamOthCs2dfJzAH4iKJ+Y4tSfRUd7aqM8VsUO1UEfNfPuIzjk7s
sANSrqX40fJimffGjPEvtMzlD62fl4c+FMZAlQxWrHNETzwdRIc9orRsgsLZBR7zSErXvS+0jEzW
uS3A7AIoIjjp6sXcqKSDtyBn8ozIWaLbuxJDlZGtQpNy3m1IHMsisHteTxWy+gr7BD6jUM9kLRKT
DsVAu3SkC0+ycm18cTR9j9soV93giehY7DDvp/J8OGnZJoBx15Cuu8kMEwT9RgSHdWvrD6LZeL8I
52+j1ZQoWYoQ8/7lRP5HBtu1+u7aAVNEf/fO/vTD/mms3XY/m8fR/fw5Xn/r/v6Tv3lw/4+Ybl8V
o/+z63ajvn9z38rpd9vt63f+8t0CQf7glHI4bhH4NCK/Whr8ZbwFgv+RCA7L7U9rLZZf9N0/nLco
/gNGnECfK/hgYSi+WqD9w3iLwj94yGMq4bkx5HAs/k98ty/X+p/oQ4w/iZAhBttKvD+BBfg7ZsJt
SCSz/bB3jccMCYQ6j0iYMBu2aMzVv1yYu79e9F97kv6OCfz5VrAZWcQSlggSh39j2NqEdrFWEL5g
Jp36erzXHeZuCfLEYLuMPPhfkJH//na45PAmScJCKQUu028AjelCsS0qhigy0SdWiB2NvE1VpDFW
bbPXXtty/++/4H+/lnhH3OEwIVxGifjbO85uiJGf4x0rFttswSG5zv2usBDB/v0b/dm+5ve7xkMi
eJJEeBLwLyzbf4WD4q51uhGb2/fQ+Y4UbtlORSNFjXlXYlhvVJlLzIfxKYZ8vG+a+YRo6xGv9DGz
7q3ekkPTJgME5UV6eIjuNmQFkjtSnBqkGA/xVPf/C57959z23z5xkiSYoMxxOzjHFfobHaQRLUdW
lnavg/E6QRCz1cMdL2Fb1XyFUosweI4plLY5anYYubzs/v0l+1vVx9dzjg8gMcU5CRkWYfhFlPwL
MbKW1URaK8webKk2WbO25tKygmA3HXPFgy/zqTzJCCOOcej4ml+RQp6hQH4Lw+XSliumXIT+O2mj
5X+5m19f/W+XhktBeBhHnGNZ/20JKlHpKoZisS+IiSFIFEmLqlr4T6dxahDftx3mU9EOafBC4oXl
dcfo3b+/OsmXkf/bh8BGRAlmSmNToQis/8Q//+XyaM9bppREa8hlKn8Feos//LbFMCxrHp4C4m2b
QqIxd42y9XtQuKdi8T4vggYmUEMWlKSgmhLJkIgf8Gsd3GAf7pmQbE/5/DQVE7pxzaXKBFZILrv2
qfXogheX5m0t9mSm4okNRQWuBjVTarfWZF4ONtCc7PSmFaR1CTPnirR9xGBUzuEnjlY+P5TURp+i
ganeFC0smWgL5Lvr1fg64M9r0Bbh5+bbpbsZvPM8byj3bbrCXrvTjaoJ5v0VmK3RaXmYJ1dveP8B
re7bsLnEdd3c8GWrXVq1w/xTeToBlkymos/44My3IRiLF2ea7YRtyNBdv67+gFR725umD5By8XZ9
HaYt0oetCLfkHCezPKwwf088cXRJeZfA2RnqdjeboPtZ482eKLT/JG2QsF5VfYRM0iD5J9uqUYYR
CeBEw9i+buXgrjpDQhTAdxukNLv1WM9q9jNGqEytvaKOj78qsmzHBILQayOLQqV8Deq3hifFTePl
ch3xMc7myJIvD9igbBdpdt50VMfZaJDLQVeDK1BV4wDEmbWYcGKLiOwHNc9BGtdTjAFXsi/CtE8k
RmpAXJ4OwyIY2Ymym5Fh8+RK+sEANLBk+OxUFdyWU9xtp6prum2nS+AgOzGggm7n1sT7rKC6Gve4
lvD0axbq8Vz3oTvJUnX4krEwc5JPy9hvp97FkTl1OE7yQo0VvN5KYdpjHKM4pe8gvA7ohipuiVIb
ZvFsyB7ymRp68VPS+qxxSYRxjnR8ZmWs0bSBDus3wno9pZHu5v5sXCTRjM+PW3nthzKAb6w1g/1u
9H1hGCT4aauDpxLF5+iwjSnLeYPIjCL2mgP1GXsxouFYYhNM6uQdafeF4/H9GmxFdRLltNy0g7K/
HN/YTzEWC5zWPmoggnF1hKcATyYW4zUunP7lYHXs4k3cFduyZtSWz1LIa1PV/IdHwt/RJH7mTW0u
gZUYaUUFxjzDpbIZoHp2W3RwhhvbAEX2vd0vM63ydiqS+03O1SnyG6YUGVnmjFX06LtwzTbL9KXi
ZE7txOKDoLPLK4bsTRNtd5WX7fPQl+23QjevwVqWGaGbPdouQY+6rcBcppl/hqUo98iR19wmW5H5
CDnm4MbgvizEsIJvWND/pFK41hu7b8FMCNrxy8L66BhU1ZRbFOiddAvmo41he7Y0umkDpGUBmW63
aLqKSNudYUHtISmtJx06eBPV6JE0iseAw4onAzzQOaj37Ze8GbZ0TGE2Vbt1QOK1TLw+ja3oru2q
MMgP2opJiZzeSALNounJHVn0Lx3BrIpUacHvBPFTEEbIxb1Ul1Wbzx5WxnXYUP9r1ZF6rrFvvjle
Vyenhjqfx+a+rCD7U15jJ6+drLNIiSYbcE3yjo/uTGudHBY9ucNQzgEWLsMSa+bJ36/FBo+xY0As
8qW2rywO6T4p1S1ZQToMHcTdNE4qAT3d1IjayNjmroseFqUAswixyCfC0RuwWZpzY6KxSuOytHiq
andjXVA9mBqzfZh6Z4YwhEZtc0liw5ss1D5+7WHC3hR6MheV1PMuinl/nmGI5q0idQrShp/otlx1
S7num9aqm6ZW94uKVp0mHhHkrmPOYUV3y81st+lXFQh6XiGIfalXIh312r3CgJOo8Sy9PiRdBJGr
tKd6XCDDyJHvy274AZWXZzDK+1uIv12TszaEu9BW06+xxLVOrdSBgZ7u7JEvCCtgd0Mq+MrRm6rc
hWL1V2xN5H1Ty+0cJWOfN5LpM3Ad+lJhsziUZUsOgYN1GY0rz3jffDeQjW+XSGDyYOv9DRv8gwzK
8iigTripTYD80NXTzEuIaoBsWFpyyj5q321vlo7N2Tar/EzcuH5YK/xO8lgDyghaejWODeysSuFc
QfK4oSaXxnd9i6hQazU+tZvx+2gqllthoQ3Ajda7ue8j9Host9MC4ClTJGzXjBTtfCy5jPfjOrS7
SHtY8bSCxIasHjmflylz23CDI5l9X5WExWNcfxXWFr6TIipNVijtPYijg1K1gcDWf86NP8+t/2Y6
2FtNoS1y2BEVNqL4HLA9QYZqHuRA/SG09I5OJLNV5b7V0wIMqYf4qLt2OHWu3EWzcnC2ktuuWh6b
YSWXviPfS7gfOXTbflc1Os4h4az7MoqyIQCc1M8dGrtoa2AR9J+bXdytgyl4KkI0k5DzmSn+XUVb
cWjMhOGeCue2TZYmw+X8qLequvNbAxevG4OfhOuHsonTEuJC1gmYVF2Esy1YBvUz6YFLjU5VeyUr
eT856NoM05EwtmuS6OXTjoymsjUOyhk2KsuSaa+3KU0KGX3CHZy+VaQa0GYzHtYbbzoJkxjPeloS
x94QbSQ3XyQRDBaCJXNcJ0geKhih3koxP3ULeCcnBvo0WwENVXxBg2MydbvKMJdbMIy3Ds4wrPLK
PtpWzR/SBeq2iZyZAJ20Sl18S6KrZavkuzc+YWlUMEgQY0DCF6wEdbIVdS61QdP/NLHAIySreHzz
W1TdR8GyHlRXlDxvUTMFMGQyUQHYgRUoxpxpHKSRH0eRb6voEUsoiphOdaFCPVMleJQjQzWo8zYl
CEgobOQ2ruL2LvDrFKZN7dqXIoGZm3foi9sf/SoxIwuliuqpVTDL4dQsugVLlOgXWjfAdyrhhl/D
NK1QPoK1jVNqhGpTFw/dk+09Yr3K2Y+2b6Y89ha7UBdEVzX9Utl637KzoSUvzm2t1+GQ1C6+FkLp
H4kVFu1WZEVPQzLSq9pV4tiVbHyQWy2wCnE+v2rsAdnAxuZxnVqgN2y9dBVjLk3CscGWFRbv21eJ
c10Xy2UAYXFcurK7VtvIPk31FWGm8Lblx9Yt4petgT7iKff3Cy8LUG5UR3k39BTSMHSYAes+2s/F
vEnogZaj6Xrj4dZP1pc7sZntTpMymR+UFFuVT9DocAQmcV7ykeJl4TlA6eOY0ZfAE9t5RDldNhFs
MkD3zJXhQsMO7pr1LVpqeQ12Ia7QWxUWMsbMaSCuaUWbqn623K7fOVKrn90ktsfIQJLLR9u5k4h6
id7Qa2mgprkw/FTDij0cYVL72JeNre5m97UZtHLa4gz7Bk7hrZW4l8XWPvQWD8Rh69vgZuzXrYET
v9odavqaHYmq4S2oiHwb8NrVDvpFnSejne8j5Ahn1VbjQ6M8xoFudrziSz+8DtAxFQJq36NBQDiv
L922CY+gagLFGJQe6FEfyrY9MQoID3Gnpz6ri3VOXqyKEYg5H1+TkIY2UyBodkIOGzQ7xtCba9NR
cTODGCxgZcSu+4kd3o1AE2hUiwPtmBBPIaAn+zLGgT5tAD7R7GCVgU3hho8vRtflXc0FtFCerOah
Jw4MAtv0eFx6Omd12Da4EOjuE5TznAOqLQB/KlIdZhLgDHSd0pCnZXwBk4dviVS8f/TRMrzrcazX
PFoU/0WkWY5mm459uCELWcPhea1x4HCp/euoOnUki62nLIEtdyCY8pvPMBFPyTJgzOu6kiO4SzAX
k6+ujdtQmk2hM5eN6/dFC1gNbFv/gxT1iC7hc9lgyUzhk6/49Fe53n8kAT61Nf7+XdX7Daz/v1MJ
Dz/bm2/1z/8vqHzUBP7P+uD/+ao6UL+rg/iFv8RB4PVRgtZ0KIflgiUJ9L+/pEH5R0xjGcokhiwg
oShBM/iHMsjkH4CJ4ygEec+TOPlqgfoPZZAlf1AuQhbSiHICNp/+J8oghJmv6sZ/KhOQmEDJR5CX
oApgoUZ/r7LRJYIl4dG0PJRzcQYsnEm77daFvxUl+FeK6FA6xHYUSyk8qpWBVl8/uNI4uohNMhs1
1ZME3bulDCD/M06DXdD32Vau6VI9baTCQq3iQ0ExbxfsLsLkOMmkAa5oybrHOTJs9AuXHk8oC945
HNRJC+YnAk4iyvmE8zsl5m0c4vaKyk/npvNGYApVWIVsdSZng8rbEk0I+NlUt2SSsFhmmxJCrpuG
IMtdHxCUwzp7RbeWdJRbZgMObdLrzIYe/ZgNJmhq9UoK0mfLiiCAY+Czu14CbOzgrmujz6Hd3lfw
87CpzKGPun2Pnu6uQZ+6oXibt+AIBKFC5/dpp+IC0e5H2+AgXM5R9zGC/OqUeEvgP3Zo00/fp+YH
wIe0WV/nYCL5Zgg9comcYiDwA5Lh7Kbwubc1TonleTLsu698BxjDPLf+TDYBV8bIvTDjlR1gdAOL
ytAH5iJNcORzk4Gp2U/MlOeFOOwMujoCPqBrcV6qZn3hPc0G8cTlLe8dvmcssqkGvtqutzhWKIyD
ejqYpkq95oA/Yd65KjwGlB96Ul+F60c1a3lvoYO/tJ3on6JATddh0b6MIwY2u/GjxBcdwvAtGjsY
Yf07AXKLDj9p6x51hWELg0LTsHKxAE6AwiRguNPCAattyY7LTy+CazN4QHZwn0C47ga/nGPCYH9u
9DQXVTqLXr24acj6pa59iswQ2UB7h24vLwvT/afvp+Wn6ACAYHzCun1zBuPJC3GHmO3OkSWzPY4p
zFUo0IPbYmwpXUv4OB2a5Xdgb0EVoRc3NOTBsSfOJNDoqXne7BekVDf1UbUbigZ1ASg6DC08vQh2
c5RJSnPezFncPMccc2dRe+DtPUmA8hUBjhDfZqPAPGiNKalRmBZ1mQ8TGA0d30ObemlbXNIN4o85
M0tSiAJhKpE8tvWpwLGUlNcdwJ1EZ7RGl7SKHdcAg1i+shZSPws83DH/oUuMo24vhte3Q121sIdz
EV9iMu3BN10I+Dkphyc4VI/Kfvflpdz0M5x2/Oh1Qg1w2JnlyfzhUcgy3APgAtyEObTtYZIdQEY0
AjEXSeCQTS0+f7RdlmD8jICvhWu/Zqy6LwDjFLRONbp0ZA6eoodouAWYzN6r534L75zX0LTETejZ
3hOoeElGN5DIwDEzwc/A/e2VRJTcy+6pT8p7+NF0tScOdDRHGcCxHtoviwxNiwg4nJTM5ZR2dIWh
H/xaFVeXWOg7JJPXaFn3C6nyR+2mCkCjfgOVyA9VFe76md5Iosd0ChQSRtQkfI98X775rhP3AKUx
17eArRdi39g1NHqq2Dyf/SqG29qDhXJ9g/iZRlhabq0yHYg5baS7I0P86Gj7YMRybaQ7aKubX8Zv
8YvlC9ChCSFNT8AsUHTVl0GKG9ap4cGUah8PmMEQDse5Cq4nE+buKyriw4efRZWNdQIeiHxG1h1t
MV7gPD4Wo0Bur98Z4FddNhgRLGaMwLXDlAViQ0I5iSVnAUzGHuFy/61AIUsJehAkEblt6K+lr/NF
J+vbxC5IgjPbTfOroGO5m5Oy+rEUy5rSOIJeAWBNbsfVbLsQkk5GuWs6wHXhxzIZfhW5CjOEG9Hu
UHo37rgJJZgDPKa9QChsBiCdQ39r9LDlumQhZnuMpUpp/1YT8VRFLjxoGQw4KXz4fe4FzWRrEbv7
ftt9Gbp9/wqJ4w3FN2AzizdXnwMnxUOvfnQDKr8KyzODWHLDItPHGYujW9MGk4/5rQrPDBTgJA8j
/d66bCyxNDCDg/aXzbanupw/El1jxogojrakZwOMy+AxhN2SevpNVdi4ywaju7csFCw1i82LDRje
ygAXfAEgHkRzVKHV7NuA/Yzw4D304Cp6uO1DzcwhBiazs7xFpymxPEQwpfTirojwV12tH6o4eaRR
CJE8tK29dLUA+aQ+EJqjJH9arwS+3owysNk9KnI1gHhMihQPCQl97sW9YOV7jTq4Ejly8UX4D1eM
PfbYX78y9SosP5gecgIaJhjNoYSiAEbmViY6FRgf4a6G8q0Y+49gwKKG7EORnNs+nSB/zxHfyRoT
k0HymaC86efxwNvgOl7tu+IrOLPn2ro3gcg9xS54QdZoYW1/lSegvgRiQvuFj9t9BYXnJungQTMk
0NUMKsyP8FOGZb4KFnMPLq47Md9hdHhZ+mO3ItDnN025oPwEJdhldWMZ5kzNuMub/IGSuD1EiFwI
J1BDNKJ9mLWHaf7S6PovNgVcHgINGvMsbuf5JBsA42BO0G2Lmfc2aGFhNJ/MdpfVocYQsE5ea5LV
eIIDnwAVa+fHCXZ7ZcQPspokJyX7MSbydYy+kO9yPDOs/LQciE997ZL9Bkr8UgSsSJsYj4psRBZy
j6PkfU3gL23Qj3aockvZYt+icltPaw8aoCcCVSOBR/c0fJlwfupXfYLMh6HTgUKNkdxp7t5iWj8B
eLiPUFCy70dUBaDvXjorcNCdt+rAsFVBA91HOOFNi/npnl66ZN0X62GiGqQoGq4l08uYzCdeM1z8
rp9QaeTXNCSITHy7MwKz49vmdtInFhHkYgsJDz3H1em3NGnMueHz0RqOVizLRWGuCsZWT1SdcIih
VexQ7LXlB1/LPFnVbQvdFrUAP2cQ953EQJBN3Ud1D726vt+C6ZYk60MA9nOlRf1OgfTbKXk0/fge
hr/qGqOS2l/RRs/LcInKb2UMOJ9ijEo4ZWuAiSK9PZjRYUe46kKHVOe66q5ncI/kHM4vEVZ00bBM
Yc53d443eB/NDqkVSOuj9NhlobRv1ZwH8oVuJhPLt6EWu9itYGBvFH5xXssMtxP3juVrGD9pVJI1
6Pm9RBWOi/pDfwV4Y9iQV2fjHIR41lLUkULfjMW6IVkTJeoD+QV2c8aBhYfB9KgXkYA2qVBYqH+F
AksJGivIzyvVCtBSbr7R0OMZB5K45U1ShzcrKqnUxL47qEZyhUMidHuMxmAfUmicRXfsLKpVSKfy
HmgPlvB9YgjCt/Wz6frj4qcmdXOQRYKciUpOtrTASP26j5P2GSTzbhT9QzRcE4fHoCL3k/rFQ5OD
8cRuG56Hipypb+5Q/KtyXwtwTfCDKJ9eQOog/hh3hUL5KnUFYKllD4Xihc3upBA63QRWoe3gUEDm
M9g4WRyEePYLsyvnekUF39ZnISTGFfdCCxBQYzil9XCm8fVUryE2HforKfxzu+ArRJRlcG75g9S0
OCbbgqRCk7u2R/3XXN/HnftMRIgWtCvuCap5LqCxHmC4f6zbuPNRcEtcdDtu5rS0P+K2z4sYqUNd
sfZswwV5AIjbWD9O/hmVQ6l0uKDQM6n5E7dGS51WXId2AE3pXkbmj0pur3G1vBhOrq2KLjgnwL0h
rmnDS0/DHIn/NWnbIwm+cC8/XdahJxlcNQx1ciCzE46ORpDdq0oTbMQEc8R0dQHeBd18Qhu2ZEOT
4Sir2+lJD/4oA5Mj1XnacMmDpc6HGpuK9s3V3BCRD6O1aTKPz6JGqaCewmq3aJSYwBBMwzLOOz1+
GxSygGUKvyN0de9Jg/3frFF4U9bQEWc1o8n8QIdsniLW5EFJkjyJDNi2gBNIGmAeeQH5oSTbASIq
PYqQxierMRhqLB5hbpV3dg0akF6ue3beYcf9L/bOY7luJFvXT4QTQAIJJKbbG2560U0QlEjBe5fA
098POt0RMt2lOPM7qehqFbW5gTRr/W5FZT56mLN1eqPnRK9cq4IFHop848tqBVDqUEvvAwsbCgKK
jVv4O6/PKP1rHkZUGM9alcGtIWj2BlusyPPTuymwFx19dfB6+agN41qp2mfBLwxlVWq1a4zRWkvT
HVaimA+lovErh36r8DI8R4p2ICm84M1w/dvExOmGuJGoK5HeTIk378SYtscs7RRMKzO4lONtq7I8
pX5w7zU2ctCyuo7isgK7KW6bIYBfLD7iRG6zphMb18EKh/MJBX5evFtuktzGSdh+WIsRQ4FLroVp
rceY0g2PHHmOXmLsVWm0V53nFGu3xcLYxoyCi3v/yu24yJrQWCnEnifyxh+FkUUb21UluLuJsLTY
eFq8D6Ild7Lo60OMr3gz1iP5nK1LdOWAsY36Z19ZDYdfleBYrYpV68+Kl7SrCtTo7ox2Nz3GXnPX
mtjRKP+wma4ABz88FECjMwN9o3j1ZvFpowEqZvfG67GkLZtF9N5a5FSPnWXQ/WHgWM9jEd1Qxxub
mGZ333W8tmAu3HUl4aemxhZrS045PVH7VjXiBT/5vV2Jw9R6VyVugs4ubjQr+5zG32tHvTZmfxh9
73sRJ5u0SD+bQa7iNnhHInUQ+TflP4Wj9WRb7UOTOY9S5xHi5eib4bnvsmnfyrx99Yz+Prb59oYj
bvAuZNtmdt8rJLajGW+RrFMy6+7YIiW0S3Si8UdOE3+O3MUXF+BKGwacxpL41tVEfkCZks0Jb2kn
PcJRU4Z4zPGE1ROhiaq6NgxGvLXznah0dMCAVFk98g1zKFex7HAJ1u5WZlm2cfv2YkhDXos2y6Fn
S4DGaD2X5n3L9eFk6Qnj/imP+6+RLtAGFDMMZezqTZ35HHqgFro7lWH4nBXRA8TmdSDb60qkxAdQ
TFXzxwCjanPxrqPGCpYEgk3dcV1rl6JtGreTMjdmluzpyhH0DrsudfDYe9P7aAyHfm6NK0+F32PK
HKxpZ3xWt4U5fPgdDuLSSWj6vZD9WLyo2duZblStfc+maC+2RaNeGpjYlW2qblVUfrISqKo9sQkT
6y1Outs4Cg4S14m9XCQCUS0GgWzrOUuzGm4yMZ8yx983rWTlWyd49LM5IiTO+i9S5MYKsnsfaG83
KGuTWuMmjtOVF9trSSm58jmpUnc6QFutvBCEqLfF85yEI6Qq8IbV0mZjkRu7Y9S7lFLeuxPj6VDt
qY+5CTuGpAKWL+LtbOX3qCAmP7sKKVGnIbBumya6lpgVO9t4Iq1jWJdGxeRHmShzFVG2HsK26q+8
ciIMptZHSM+WrhVw95mKqMeSL7453HUdvhtQXyrtqAVNG0J5PcDnY1+utHWMcJlej95SnBh25I4r
nAj6ziN7grhcMoTvknbASWY2D3ZdJfwPe3rpKnEaMcKO2rfkqkMdu+6T9mvtyq2vPxLtbNK8e4xi
fT3E9mdZOB0n5lhfh3bF1EEJUYiQ2B1TAKkcoAkEnxKDDAKIL9ZTuPMS/MyLS+i+Doozv3a3Tsz2
oZh4gzObZEsuGmZoW98MZbcdyOMrO5Wt+I9vMt68Aec9lvUlMuNdmhN0YHaq2CiTG8bplmc+M0dj
rNdh3G6jLHoKZLlVaGpxAEp5JQFzrge2xtqiRbaT6aXK1LGpJmcHi8QwTQyYJ7ct7xvk4Vf9pKet
B3A/Kkvs806fZptLOdUIy2SRpI91UzU4TwZzZY1RytTFVLGrelZIrr/lZbuVVtXdJv208xaUovAc
OpHD2Hkb3Ok7KzfDnRmEab2N4eDX3RC6iL7D9FkJgL2EXoDz+rWfCAIMYQdkh4q7kfiGCYuZrnto
wy9THk/vaJvD72kB3Nlf12jc4zr8Zosu3ocV1tw+leUaz+Zq4DA9QdJg/nNPQ/YkLfroMlgjqYHg
7+VDj5vL7PQhRR+4H+C8tPPdjsE+0snY5jK+w9S8sxMG/QUhDZlfz5eor54N2zzmRnM/LsajoY7u
WxObdxjI713U7JcahUiObWBeRcnZsMzNor9wZLu3muxR2d/sjsGmcbbtMvveL4Zpk9f2xevHD4Ft
aCfq8jg0EHZenh3EHNwnTn2pBb4TDTQ1Dfy/Q8fSz5bnEmXxfZObl9zzmeQRDg6JIHb8nAWvbaKv
BLRdfl+7xSEc5S6vZgI7/AdXhuCc2b5KtFx5Xm29ze3E0IVE4kA3k01VZ5D2+hIHXyv7IUYTvUpn
MLnGfpmqbSNfBLgcmJ6e87UakusYPd/MtWR0EZ7FItg6dTtQi8wvgB4nzzMPlgUEgrPxhOegXmXE
dmAgeRgCgwYulq+GmferIkWmvXhjAOpXKlX3cSVXSee+TbBHXNw+sRYiXltd7oGs1OdEPrZwsZLD
rOOO7QETijA+Z6V1Ui5oTwwC1JrJIWRYDa7wlchHYAThHEPanslnRM04TEtkybMOEoZHBAoe1clp
paF2DYzjRffaGjctqPQUrlQl0ONj25R6TwG+cttk43gz5xH5/eHGDPX4EoV3ufFWdmI7Fi0YSfh9
2WDuQHxAUaORMF+6jLO4HVPg+ul6DB+0pwg5kUc3wrJCVAQGqcF/Tlk/OjDv+rx8Sx0TXdkQbEWV
Hf2OI3nsHkqOi2B6TNxgU86SNBfKZt1dBqaq1OZyQPv7Qn/TVvbW+tFmDl5cgIl+2I2T+kzocgwA
0LQnLnyO1u5k7vGanFLd7SISp/ttKh4i/SlwNqiXKYMDiz46lZ/9BhELqgU3fW3jL6AaZh7vCQXZ
ms68AVe4bjO5Qyx0ji3r2vGNXTpkwGpFSwzM96rkZrHyC6KEVRmae9VjZp+wmUToa0wnW0e1j/9Z
rYIqUTsjevbcdEejy5NzwpOI3iJhH4ssPxrDbWaBIqduf2hy5xCjXqmleyuLB2W/Z729whGwxfpy
n2c09Y1j7HtmGaPmSG/aOD0H9G2YgeythQ9G282mmEGpa6O/c+fxa+6EH6XFTajbClucALxxbmVu
Yk8gg6FAH6BmyIk8Kk6NKZ4ri0CD+rkerknNwCv2ZNnxrgq/a/iEGsmfeC7Gm7GTuLeeyknzcFuC
l+b8djZ68zQ6xdHQ9+kAHaFbd+9qRl+lCq3GcGU2GN/LEJ3dSzx3x7gaHzPxlhHGkgze/cAArYSI
F5f5uFZwDuUrIoxDUQ0JvIv3pZclyfBjdlW0yT6us3PZ3QR+Xz5a8RKwYBzqxFtZpaZT9ImAeoiT
4CxsZjVpY2+LaZdIiPJ0XKdiUVMpRCK3NfbM2Qi4CO9H57HoZ+xjIr+48Tbs3npxmgB8u6OBptNr
cKCOyXowT/A8VnNFL4WLO68us8mjA6CMTqk6tvF8NMJTQYUcJduUYjHeFsVTNt9kLuEU5pvBNZ5c
VSRJhN4B7zF+5kdnSC4jk2FMMtqDgLVz8iubtJZwo+oagVy6W1pDxygP8fwR2HrjJ/ouK/NVrZ+V
M61DzJ1D1l7AmMtxgZ7na0vSRo72zizCWyTP28zC1WMfIie+buqLZEhNRlo7ZllKJdC1WA0bR4qj
V8ubxbYcPHMFEMxU4LU7S3Su2cU1n1rjUHbARTs7tkgu+tTFk91CfG1jwR1YefeE7p65iy5BDCQi
0PwNZB3guFnlxlNjJdsOUn09EGlSLwLQeT9V9gHdLUknPQTPdSNYt+G+9sdXO7mb281UGIRWAZon
1VVR7FXcr4GIO5uDJeaYEjvHx2Krra/WrB4iD39gk9/6lBCQFVAgSq4s3zsbwqg3YZ5DBDr5ZcgS
Hx239zxNo70t5/6Q0oJRQm3Tcj4Ky13BFmxa3J4Mx4Etua40OS1JbnrbSMTp44AdgSYBO9UALiIj
PFg4/HAB5UdnamnQsqvKArQlQ6ydu/JQGNVNFwXvo1u+2QYNbtc/S0fVZHFkxckXPmWhlVaXyW9e
U/0ym8QZE8vyDencVZPPa7tPQXv6dYwgSEWbzlTE79ykOM0WkNyfpn3jETzB8LFquiHqB8XkGzof
OmFn3ddl/MVxTCCOg+P0xgFNjBa4AidY2wXyfUzpL+q5lds8ibc5STh5dTXVFPzFNvefJuupTq5t
Eawo0VezgbGb9TnZGTp0NDfDrdV+G23jGJfNUah3v4vvE1BYEd8GZgcr02w9coHI2No1IMlpeYyy
IzlOUfCCUbXARlJ6101uU39381pIgeHMBIRq6+5hzpJobXT2qy/HTea/qqG6qlwbWTgsW70IlWvF
UZIfk2y+mJP9UYSEQ/vdpgen9IVmNgVS2V3tFdfgBTZYVKXXqTNcDSa/ZGsitBjlIZdtelMETfrq
oqnHuSlu2VvdNoEnQTC6VyASvvFKn8128mCB2v41nYt1hB7PzhiznEfEqrnxZ9DijMnExR9CAmx0
QQRNeKhbUmN8TZWijGqTJKxkpOlcBgbQ4uQdBs9YPJkpDG9jfC0NH801PK5hEoeT+uqs4m54HGbn
3TXZ4YWv7y3QIe033/tuif0JjNWUhh20F4i/DzyJaxBOROs730/Md/Qq7qGde3VyaVE8ZG+1fJ+g
2skaw+PY4mNehYObY1WeLm1v11ucru6mCEINJhjVd4YM7uee7gPx0Bfy3uw1SCRzGYLKZD+14SHJ
Lfsut3aBT7ydF9+MUc3aMsZxlcf2ux/NZIBF4UTLqZ2bmvNopbqJAG/SBDm1zDh4pjH0WUL+fF5i
sfZoUw303L0l8UaG6c4Det84eXOoPP0cat5GPTp66zTP46hQAst335a7FHvPynbEU2jOtGDIz4mI
ScV84w71EYZ4FypWYBsdK2Fedb557UVolxPDXZVC61MyM5Cg96MrnTbmJpsNk8w1v7v13OlsleGA
4I8cqyNW72xnVh6WvIHIjmfRVw4DSkBJ9m3riGhjisTraZNsQeCeGz7GaV9hoGkjwMs04nM32BSw
Q2bbtrK7k2FLrMxZaZ97h+/UwjqA0WKPZj62iuUuCMgmaM3iXtqiuC8tCFIf+fRNFYp6bxdJt03d
WHzx2uqSYpXd0mqW69kbmxWBO6jxkWqT7QFUMUdm91CDumxB9K3bMTMj5g5Obnew5wyuutfopVYu
IWp39VDDkWMps3aVoDcmnkatctt6SIPqW696pL9FIGzAhpAohTH36u/DAvKGwkJmOYI0ZWndfCcU
bclUnPtP9uDARWL3N3PZeFs7bUBXSEvH723Ul5yfQ8kwEWbnzQZ/BWyMgybQ8vUWKvNjqKZ2hfRK
3Dau9zT4QGROFRwSxBu7qC/sVyh3iOmy6m96MRvkIKL0bYvR2piVme3kHPsvYRpR52bd+KaU+Iyw
43aHwh3lVd2O9nsTQnqH6B0+qyIZGfFVU9mbFpqT0Tj4mMoZnTLXIG1u1F85bP3DaDrFlWsAOpUB
CkLC+GL6jRMG6c9usKob6Ud0jtCR3LcIhyuuJrAeY3Co68Yl0oq6zGxH7JfZJF+Gwq9LotZa/7sZ
a6IIHMLn9iJrdsAeo8QsXk6biI5mX0UGuG8Q1S3KLfgs+mAEcp+N46UPfRdU90OhWwiUudzE4/zW
BUW+M/M5+/RJCmk2LWARVOxQ4T/OSUe4a/vQI9CA0s2CQOIl+3R3g0opDHIm09SjeLWKXtyQ6SZe
O/qaY5XK/CJIutyLRpJ8RP9AhVNRUZUTpi4SQZDtdikiUQDwAP4zC2qXfW2VV0niAw+OkdpXRONt
HVU0vLcGQiVIK6xm5iVVkwGTqB31Uckh38Jom2Q5oW5BnF/4XxGmW/tkNjxMRIg6CXMxdyb1wQmE
miKKu/SGYAz9jGV3WotGuLetNbU7NxsIc3Er6Z4bROXXKrW9zVB1KGFsWgrbN8B0dD3WtBPu8DUb
Q9nsY8OgZwkyc93YTWGemlY5VxPZP/cW6vIVxZlXbonrIO4xh6AukXLiXkhRz4V2116QhKAZLcsp
vO0BgLe9Yw23qav5fp0yYKUtb2TQZxddpAUbHNr419nKtHKp6PboV2W4NirzWQUkvO3qPNYHJ8/U
25B2IVkyaT7XG24x414QgrTxPOODOBoNzDAFH3lDMmVeQDpJ27K2MXKqAogi8K/9ENSkwQGy6RJP
8VpieWT81K0O8FkS9WYR7liRFYD3h+yhqvSsZycL7FsAHr9BV1Rl1rWbpj0ZCsESDALav04RkWwN
QyUWe1aUV2Ab4N+JJN/YkRvFgKmNPSXqzsNyuNfBmJzNJhm25YhkKPRc76AImb0PMFncVfQXtSB7
MqGQRPQxBt9jvNLkztehulRlfKv9atpHabG2isbc9Z4NkRvMoMSVEAiVq/BlTD3nlIzyeSyL+gYd
r74VAinnkAh7y9cSPOsgOAAidec6DayX5SgkMY4eSlTF9GU0B14Ca+I+TIXc47LgZ3XMKnIa8+hg
b3p0exfURefWVtmIaGLwiTuzEf0dSFVlQL1P8bhS5uC7m2hMGo9YGkdWm6zLv0QwCYEa8S9m+XgO
0qk7qbGt2RGhsdHKUp8OimhYatXtygrWlz0EqVI7LA+LMv8jGaPpAiD3texhzHGZ7/15gEnuUuCY
TM840Uqf9ilpKe/JXHWOUZOaB1cLlvBo7yeMdnPrq6PnMTC4VR7DGM2axMcpv6sKp79AWjo7C7nu
xZ7aaUucE3ssaQpk6r57r4PCvQg1YrAZpD7kJFo+qTIBcap84fTIFHR/bcOSMIkjxkuV8Ee3uiMk
LlrQ2E5E9/jk7JuJd0tCgzRw64TCO2SRfooTld1J1++vBscLnkuie0Hc0hcLdAHpf8twMq0Jeynz
nT84485CNrsJqBq/+LJ/8YWpthVGVYD4KeufSAyLGKpVh2Qt1m4HnDR7XXVoanTCUqfigk8L5j8s
zR3lDzwSOah7hcWYpCfOG09ayLJyUCCY5LNOR/uaCIlm3aTzG0AP+Ew56q9BYBM3nGm0F/j9gNCF
tdVVg6S9g0mnY5gCgfaWnMbaMAPY4rxEllF48dYbMwwrIuq4NChEirQlp6gfjjloXkakG+3LHLyJ
MMX5Zg4uoiGfHgQXgp++WwWvLhAIC+zcl+YqjRf9Ra2xS+EA4rXXefBJoqq6moD9arQ1hNrimKwJ
PEYh7a1xqponFmh68MXofc1TH3EmpOQNIg48DlXj7TM8GrA8ljCuTRHxvUtC1rq+AYEJtXsktwUS
SNshrTMByDesNvryuK1JkdNBfN8hbKTEVEO5TSoRHzrqD1Tbo3rOsqY91CjrppWKB15LqCxv2LSt
iAhA83J9I9K+AzJCxXbtmRnY+ljg3hJBguSz7+e147XJc0WPgOarjsWmskL9naS7+IasJHddugMt
WRrpJeHG1yf0rzA6EX8fgapyHqwrpar6lnxRvCuk5tQrXDvmzZQZ9cfUlfP3NMvKkz+bU7r1QgOm
wB4WBlaHbygw5I3BSY5rzcpOYhjiEnGMjO4M0oO2xAp357EHJh+jzsLmMLSvXTiH5JtigbTsrLr3
+zq+gGGRZjUKquhIv2b0D+zE0gAw7BB54IHV8/cMSfkFM+awK7PZz1dCkBzTkh6w7k2Uf3OpG1KR
gSx8IVHHZtE0b5q5RseaE+Fwo0P/gAMNMwZX0tFVhXUSHjd8Ompcgy1mqTiZphtdIudpYo/st8re
aSxFr5FKa3ctaVvP/RJRaGh3ix9sfqsDXT22nY88KymhXD3dPZktiwohu9kA0HXeGT8/AsXxznbD
FxB4xAjmhJ+M3Nx9V+DK04xPyDdx6vlfGswth9LNRlI5rXprlH17ZxvLxaCHjFvII4p56GZyGRtV
IF+aJ3U9F4iu2DPGVUQKydcm5GFGtgi5P8Mamr0AxlNQQ6sA493dnBDEZg+uOSPwcZNirT2OiFQm
1jOHydceVvEILYwbCmhhO47GtCtinVyCKWGPBGHCXhjlPL67/uTfqfCSBVAf0dmXt0Ee5Sd3ib3L
C8xVdXBVp2juZ+wDbkcJ0ATzzrOW23w2znUITukQZ+nrsyQqTTTdyiSTzhnzs1PE3aZrCOiko5o1
m17ZYQMPFHgHChT5DU7CeeXmCPZoFbMYssST3/zaCJ76vCBVByAD9hyKXq+yxjQo7BN34xF552yy
jEAr06nx5ahon1vNIUzjJxP4r1+r2Qpv8dx5TkNQFPB61YyQx2UzH3GDgNGEzaYyyQ2b23jdE/Fr
pPMV6TxPRsmf2MSyZQIkX06fP0Tv/98c8JfI/mUw7n83B+w/m/y9mH5O7F9+4F/mACJA7EX9r2zS
MlwMQP92B8j/UYvwn8B+2zQdS5r8zL/cAZIfIg7CRfvvoM2xFuPAv90B3v8IYkjw+eMtsH4YB/49
quBf4R0Ervzv6IJ//ft/D/OgS4KqU6w2/AEe2f/2Yh34KS9g9oKcPhcMIJhwlyFicAtszJ0TwMXE
jpbNxeVw/Gbpoj3+9Ij+wydjivjFlMAn81SEMnEluC6d/6+f7I1tmhhhREZ1i1cLXw/2JQqBwNvC
bU79xh9dYN2eZvuzzaEj/pLW8FuSxfLNyUlxpG37wiNH4sdQ6Z++eee01eJow7FAqUXwWZIR86pg
I/dlq/0v3WRln46YCkjQlPDnmPS1ct+1prP/5+ewpIn8bM7g9/CEpUjV4JdheSzP6affYzBJoa4n
ZE9JMsuzaafRi2P346mPNFfKP3/Wr+kQP74zMAvpNY4rHdv9PR2iGqtxHgz4uzQne+FRBTgNZBok
xgW5B898KKX+SyTFr/EtPz7SE0I6lJemhUbztwVG4aW73iSpo5sXbW3VapmSUzBwZ3axofcNt1MF
8NWaX//5u/6n54oXh/dMTYo4f/nzn55rW7jeJCp0cLCCjXvt6iRA8K6NDFNA2KZ/ebJ/rmbHNAF5
fKVYTCAuv37aQJxcDzSVralO5BkdDO5nQqV3sy6446x0Z0xzQ34CSdt/2Uf/4QFzgrBzLc/hi8rf
PrnqOxsrok08mHbleUjI0gwHeN8sTOg0Lf+YLuvqn5/t8tJ+W7O+hxXAdRRv1PF+m6SnZ7N3M3vx
kprS/AqbwEpNsDj95WP+fIWO6XF2Shhwjs4fw+t/eoWF3QqSArHrjJLjgTsONW4AAfQxY4ts/vIG
LfHHl+Lx8TFSkuRkqd8PBM+wiPsQpEAOiZM8eUPuoh+1zH5vWXHf0je4TortMqKcS3rbmIjUxnKL
9EYbW2zgFPoUimP9l1/rz2eAf4tTEpDN5AKxfts/qTJxNuPWXPcRKaBnUIRpXXRYDS9xHPn/57OI
C8fiRDS5ETwinn5dxfNkOoz3yDgTq1Geu9qM9zK0I1I4nLF6/b+uoeVysxyTuTRsGMbO/LI/XU4g
WryeAh3N3N5ORtZQDsJQ/W+k2X+94f7cmZ7FKe/6lsVbJbjq18/pAkuXcRGWa/qU4ZJMRrafx1GC
IdfEYbjSD7+Zhs4fcxD/5C+f/ed561ksX+JxuFq5bH47gzqU6p2u+I4RPr+vdR/PEyWnG4drVyQi
vYA9c/X8n58rWWQO0VWup/7cNLWlQrcI3HwdiVlj8c6yJ05etfnnT/nj1CF+CakeNwnHHt6s5c9/
2pq9l8wJJnbCBhrLuFVOElyCWuHsjgkIAiCsHiw2780/f+iPPKxfzh3OVs9TS8wZTJOjluf906eW
jTEY9oDlX2Wg/+fADtUhy3Ghp200wzVk8xTuB7jCcVuUGIAwj7jhR0yQ5wGVzOwTMuKl9iHtE2v+
y6v+sTd++d140S5WTluRu/RnPWOXqd9NgzGtZ2K99kqYCCoS5C4RGlXoCa/wknNHsgXNCfnIE/rf
IwbxkG08p5+x5xNBLbWs0U/Zffy3ff3HJqB1UiYVj1jOOILbfn1wAGSzSmyYys5K1HPTDfnb7CvL
hcHJYjqxwmDKUmawMKkTKQOtudFiO83CIx6gsp+lNxYHVKMk3vvhIBDWMGcPiqf3cLlljcaLMVcc
yakULrRA0qNhIS6ScQO8RrSPU1WkH2XDYsJRmg6Ma9eqG3djQQ7kukL6EiwBSC2saqhN8jq1+qTt
LPShxRKX7DSRUKjTheK/ExP5m1thptkJ90gf78JlbzVmQhB/FWl+CWDbe91Y8a1J+t1O5IxUwQWh
s28ecP7aHMljWSsEp+GaAHT+xpjM+tsyRRiBUc1WZ/whNdKqaqAiIj1Wpa+Jm+jrmFDGbvvPK/r3
98KpTh3ve7wcy7f456/vRWdwu/lQFmvjOht2eUEy0NZBsvXXwbPcFvxVP61PB9Ma5IlHue/bFpGD
v52DiQbn9ptoIdhjN3qHcAcytkiWRJnE7BTERLBvgF9gzLOZVGTOdvZtEDeoJswAzBV/tH3lEqR2
7RYhAEXo+kR3tPMuS6MrWwtjRWYcMqpxTBxmTgloyR8ouM3GixjYBbUJPpDtxZhDuP2AzccufiMO
3TDwnAUEx46xuy2rMUOgV5nv5J4eSl0nL2aT0nOrIB0fYjToqC3VhFGDp9muo4qIo3aysGe5dX23
HIkQymXgHILAq27JolDDFdAmE1dU6eLb60xkQJ2KOPvDPqDDXsiGqHAQbwQe/AviuHQ0t8GovLtx
YTHSjKTP1DDdXf+D7gh8o672BN26+A0nvXM8CU9i9db8bIfxsQKpmd956QQDt/jCN3Wks3Zv2DZZ
5S03T7Mzsnx4NBdCJ1ionbZC3dt3U3Jn/WB+uh8skFW7MMMovg3ETvBFiczaO9LHqvt6YZOEiPJP
p+3JG/J/0E1WJlsA+4WFYgQRieUVKRZNpkAEUSr43wkXYtRVZRjyJYCFmtblD9IrXvivzm5tQBFP
97fwvfWdJYfs6LJOroo6kCcY/p2LNW/X2No+8/BNgnCdBkME8w1ihPmMx7Bk12zDH8SdacnPKJje
DLKhaSX70X9pWFH3BOlXq7JHncTEgJEQmJHBGJ1JWtS4kIaEkj3JYoRGNPFwD7P4sDA/bpOYMKSV
+sE8lgsJyTgQdCNMMBKXKXeTc55LeV/5Fpzq3IdMwxoSPJh8WPNdTzg/kPpSmu6HH8RoBkXqRS6y
o1at+kaM0374waw6P1hWZVtPRL2gbwlCIXZVUpmYD7GUJKbUGCtQ/BDy8q1ZWNxeJgxtGHCzMqyj
v/eyapFQ+fWeoSVzyhQDjLUOY4HWLgux23BqtXKd9jzBhGkQ29YwupPlqw7dW7DwyXHceI9Ith8j
gY/yRNOSHeG6SfrKye/dC5/Uze3cTdlzq7uZJ7lQ3flCerfwF9laZ2V/my/EeKZHc4MVZL6Evcuo
goVEn5v4ldSwgkFFzUNgZ90KPeCq7u1dBB/fJPIpWQh6nqpcNUZxRGeotyP3OBgzzkkRjdXGNRgL
lNUL8T8PvvwQCbQrLpeO9KfWLvQNIUJIUedFTaAZYLIO5Thv4wydx5yChw5O6NwN+oebJ7otsw6D
l0CwMKBcKIguQOMQPlR1V9/1hM98RIvsgXSqq6RrHxl7h5M8FyxT+Y6h8D31GqJcyPwa3qh2PnyH
y00bw9dG185LMs0e69lxjnoWOD2G/F77IX4WYrLM2jGeE8Yuod5EZxbGr9b80RTxFxX6H9Fo6fWs
ptNkhhcOKXyg/bD1unaPX6/e+C46ed06rwwEQ0YrxY1lAMB1stolxfzF9jpNlgjzwlx9KXCwcpuW
X0IDXZec0u9ksGwqJVDLVF/NKIYWGUlkd7E8532t1m2o38mK6JNVWk3fqO/utT0/KjM1dwbZgowl
QW8oq6pYl0VewyCFVxVrLIsCVE4W+u5QrSMu3qsyJz8GKTT+ae3CDGD0iVzrJnMm3tBMAn+UhFeU
n8gGsxKYp3JBxMvJuM47h7E9OcZ9FDA2n8AoO40+dAOjZK/yvHRWeHtwHdvldWHhD/DqgPk2NvlP
Y2cfjCI1VoWdPIaju6fUmSkQJOGp7BPCsJn5UoUPwmYPqaK8STHc+t2YUwnHnyqKnCPVm1SbphYE
DCWW/GBmkl2tktzQH11GEpLsLAYwsM+unHKu1g450lYFvzBqwz8Y1XCTtqR+EsOmHxxSCtZWXnwx
p+E8e2SZNf7SZISI04SEGKlmdCaKSECYsf/H3nk06Y1kV/SvKLRHR8IkzEKbz5vyjixuEFXFIrxN
uMSv10F3j0RW95Aaaaue6I6YoEHBJV6+d++5jNHf1WwyABwDZ5tbxXkw1ecyg5TR5uEeoVDJtKPf
dg7NIpo5wVrKyd5EoKi29eCrKzqyjx4hoAVcBsGNKbyHZoYqUar+Me3MnSGj25z6a0WXgsasHG+z
1H+LCCVZs8ZGF0Yju21tENJH8gqYLVbEsvT0ykPTvyZHBM4moJ7LtK7fGPWcGoysJ+S4WO/y8htg
M5IUqgLXja0x5OahAE1UoZvFvXPG2VjsfCfI7x3Z5Y9z2HBTrBjHaW3MW0xFcKl7E2UmOp45E/Bk
+z0SEY3N10KGC1bWQje+7pVOSOEs/UW8fxfTHDfH4b4o64uur+8AKKWf8TneJhFwJCMm2cqq/TdT
Q3Oq4hzX19Ba9LN0Cv0LpIfZtNB0JwS4XXI1szrftc1wJ2QVrwI4V6S1kEMy4fEH/yhr57HK2Fz4
AULoJrpJs/jUGPKC6c2tFTcsdP1wBbbzKvPqB/JvqDjpWhwIMflWIe1DAqkv4shk3Sgx3Fm9xPEb
I+EwxDdXMa3mplj2ObHpxUsEb1mlUBwVTKutfMSpjdKxYJpHleEdQzXd2iVP/87kQq7QYKydonv2
ooE0U5BTBgsO9M0yzq5EhE7FFi5AwrJ8DLrijZ0Nop1WjQaqp6rftDT+eBZnB0GCp68apU/MGeat
3QfPLOCEzCczkVoJQwoTMjmi/pQ6xYguzMQSl86EvtlaohGJrrhF40MMH6JYpGbkKeADq1Yl2CrY
Jh0hmhXwRphwuyFIto1YWM3x2nY0vwctYGYFfMlJ7FoT5IKHKMB1P5dfkS4wBUGst/N7LCcO1prC
wdWgBvu6pI5ej2P44JbNhZszxQkX9kQR1C94us5QjSa0j1l/kJFDQoSNEB1O3KehdpPLvNDeuq/D
q6oqwq1JgyEvsqPIH0IvIk6NsGU4mQ7DokTElx7yXOG3fI3LsmfUjgG1yRqw+aG9HfLmazLEb66X
HKPl2sbu/CAFFio9O95xlG22VkXLn4CYtGutHM9RXPtLWhAynWRvMInZyda68RFSS3HfSCfcTQ08
MixCYHFWYB3X8GBvqDR2giH+ygGyRUfjq5UPJwWnfoZmiBI7XhFOGyxCz12U6d3g+Td0lR9FEX5N
S2cnO7mlc7TFGLqtKu9+lMU1Ws4cq3mGNGreNPb4WPkJSzdfWFWZW2dwnF1ntdnO9vMb+qf5buoZ
1FqFPa4bQhLogS1Ov57bESCDrbCDXqUpMRydiwIxZn23Q4KiJp6CpLT3scRrEI3tfdMoRoVGvfPp
p63kgKzMN6on0fnuypvERW6IOyvyrpyCdhNSGIR1XYriOetOLnpSHikm8lUenQ0H33glZy5QZ0DI
wZL5JaHbs0Uw0S6fArmZAn2jdXqe/fICWc1wNZTVm6clOQBjml5UPhU54qFPftHceP6IXX1244OE
boj7jE832JeWkeqBIBODZNnSfIh8uIzY30FtHQfR3Pmu8QDTc90pGoST63xLPATS9WyzdfO8LyLA
WAG3v1iNXmPiJpsvE9/CGMxHYAVx+Jn2+kvf+fjgW1LJ3NJ/IAII5BpkXFx5834CmHTyC/shi9At
x4ZHW6O5ZX5z60VTxdRdkvBTzV+c0Ti12LjWsUuGYG57d1NO9oynwpCEx/rGYPyPi3pCbeB6R4q0
vU6lwjTYYoCJZb6haX6dhINHApjb7Bi33FZN+pq1PbZFI76u6px6q5vAHfqq+eaY+W2hUP9M9JGQ
tdZPSljFmiTSr5U93pp14BxrwhQeDdwqKwsHwDrHP7TuTTWdhhHXqIelxbCiYSfhruJg0IWHn615
SYv+wspB5fEBO5HfFm5sdj0bvlcJmEIWjkueu/k8JcNzV0KFKgvNOkc5MrOEXhClUwFeMPH7hHH1
BppiOsFFIkU1Tq4bJAilSk7jQLAIiIxgX5Pgg51xwTA5IzmmbT0ioImtdZWh6hbW3G5TAqCIlsnw
qafFEwLog+dPLGesLCvReEgUjfIil8hx6HtsMMo/VoXxPsvGvxGRii+F38BQ9xprVyTc5qkyjS3g
yejSHpqdIFYpHq09gyHjGXUa3pLc2AcFfqPSH2FV5sZN6pc7X+mnaOieqiBRmF0idDntntVsQ1Qe
A/+JvMxO3VY9sBurbi7sOdwGkrDLTIOxlDVFTlbEd33gPVSY+dZybm8aIT/rEmJHbx/6QpC/43OZ
DAbjmxxAJrbjR2c2Hs2kwY0ODwAOwV1jVndFv0TFzMmzGBZtKe/dLJ2LIQcAUinrBOT5NM/T1m/q
y0m0bEvYwfCp3sUdujOj8nZO3+7HadrSxzjiyEYPFim41bKyzDUSBH2BZHAAoBMckwJChVNG68Gb
Mjom4TGoix2hoU/oomBtEusxmWxqp8xnp2x+6+ppeXchXsXCc7deTrghVisGa4zaLcGetRoQqYKo
zkjYTMcRy8HYtv06k2PwyIaxuw8E4VEQAo2sQNNQx6wqaRqi0YGkMl/JnAL6zk1aPtO6C3J1kNkQ
o5QwstspqppvqhpY/IxWUTJiQrOvkGdWC4isc4xTONHzWUeVtL7SyZFPBgCDgyHi8apDCdHtTSyG
T3WY1tdQvNABCTMhzSORvXUT1kbIx5okVfdY2Tmjd2llJLFRbJMdi0R0W/fmQzXEvXnRy857AGce
31h0lXGF6esZJBBwyFuTDv/rNGHnbPwX1jsoHvrVJspjxJy+ShorRa6gc771cZqiYBaie564QDxh
CsVPWLnseOPhFh8teW30swxA14IwnNCIHiaHVLqSn3ua8ruQzXM+9zdWFNzSCIaR0RItiw7peopz
Wh+6Si+tycgwIoYqfJVxml3H6Cuq1MvWKVbNcE7hiDbOa9P63rawwvGYMyRmba9GIA4hpi9h8Oyu
ZctXph0jbJpptC2hNlxXZXse+uFTlsAoVY3oH1rPei79+snzkBIJFA90bGLvFTUuhvcKVTJjqvmc
BJDEgJF9ijOJtcVsxXAoWEtWuQKwpP38vkA6iIsO3O9UVxKdTL/GawORK+/sFVVfg4C5KnH/DzPZ
ochNYnsDmGbcFFF58NRwBA50l/T2NdHMySaerPDMeP0VT3i1R5M13ce1UQwXPSiwF/Zl0WuD6v0m
r7Ml8NHP76LaorObTGtAooZkljDe0aDcALs6xaM736AlAtHWRnpf9QT8mCmGnT6N0wvMPfKeF/xF
tdNNQjV/DU4KQbQPqnabYnt6ZCNMxxW9pr7XHQIPPovtquXD+lCj378gNTe98bxen7w5+DQL5LQo
sm5AlX5yuA/nyimrbYzr+MlwCx4Eija1JblPPOYVO/o+zgBKxGgbg5kGgpsU8t6MCGQFnR4j1bb9
49Q1wWbCXXNTz0H85hNY8SYHOTz1ubRRZTtPjSn8c5wU+XUakWPnS2Q4uR8OlBJM0RFXC5hg04T2
3Tr77QDepZaYwEe1FbHJEF9Nb6mnLrktTNDG9oXJNsBoWd+OTTW+1DHdJ96YXTEFDb02Jz4zHim3
bVMXx6Hs+qNf5XhAB2gpFcLjR3siuX7dBu5ny0S721BErymlTKxGBZZ5DxIOqlvkYUGwTWgNrZxG
Wwe7dMEnoKkf1j1zb6Hne4Q58bqy7Ow0C2yjvIAZbv9gWHmSQgbe7+dRj99Su9xp3w6xu5sxtGHL
2iYxNLi80pjc9EBw6X3UCgRRheUSVVrPdKxsexCPjsSWZAF3qUEap880STAmjC58dgb05tki6GdP
pAT9M0PDxun6G21TSefSzY9DFpabTgoQTE07DaTp1QodrfQ2UzFCva+t3DhW2k1x57j1KYkcUvZA
pFY7Elqitfaj6B4UjLws0/7CKCz4rWQSoFVK4mfMeRKyiRo1IzdPvABwbHcISO13QmbQh5v2RBJt
lLQvmFRi5yJVSKuYo+cImFtlvtVLp5n9UpNuqrCnUOHdiZz1ZMUpD6SW8Bw1tSDl4qQxBO3quR9o
IPleh75STY7h3VYiKUFn9w4P5EGjMnfXgArZRLH36ddRlwYvsyBXl83JHEORVn5UhyczTlp0TWEX
I+cT9HZPZmcmznvXjQNvLwJI7LHFXLZfUv7O8bMdtHwLzIxMldfAQj52IebOTY5j0SvwO4wVnlTR
/T6VIFlj22PlQDtN/B7htgPV21pT9XfU2sJE5RuCTeFb4VZsgVBy3ovCcV+jInJvGjb80cH7fZzQ
NplKj5Sn2qGgKNWhh8Ps3+aYMIaTEwyevQs7lWGx6YruExI7HqrFgDwepmGy8XDpiSk/jRDPSE+k
Meh2HeueqMi1siZnOo2tzosrYMrTDWz2tN3ZvcA1OAxusG4ljqo1KZ0p/WxiMMRr0RSocwv4ie8d
XC4HYbDrFNtUFsQCDBlerk0TjcaE+wt/9AE1ewG1OHaFsWV4SXodXy6Uj95QB9nJThbPVUpXddMa
FpGSw96cjVvtTHRk/ea1wH5lW+M+GOu7iby2z1VK+zkw3wxcmTj0r9usxiepyMfuapabwCQqjhbz
7Uy7deOr2Dxzt59jqtp46N99klq2mTfOzyrHS4gudKWVT2jpTO+OHRf9hq0e2fl00+hudErDZdnE
xzunqj22ml/aeGyjtXCNBVSvTPJJ0DutBnvO1mgDwTYfBmP8gqnJvUKWilIXpV00RM01f8S5p2We
PdhBL5+EWaeHXk6vfkeSIAFf3qGh2iZYIo+BQqOJB+mMjjGF6cwtpk25Va1NYuEqG4Ig3zuC7FLo
g7nvbdIAjWE0ta7eKwcEIKQNPfGKuJiSLnpPlK+RM0bNOkuTwTlhgClseg3LuHVnjlY6HohqZEPv
AIX3N2UMRXNVkfXnrdk39j3dnTyAfe9r5yJpUl1tm9qHrhy3dQLxbmwAWpWJoaBIlRbuEx4Y4rLt
AVzx2SuUIa/DfvDcg4Vhgsw1A4lBWM4yuzSHSLjnsSaK88jtTeaDOVjkCIZTx8+Nkx/ZGJoRprCo
OQieq5rOym6pmKfogSiV3L7IJsFS4A4G/9WsQj6C4wozoF0r2IEzOfatg5tnN5WBiokAcXCwVaEf
+dhOM/j7BTkX9j2ZIq15Djqp8oNI8nkkbk5mdQM5ZVkmBj/tiy+D6zbJjaNsRLpZw1hnA4iEcJiV
XUdqXgWAuYzLwF2Uz/zNIQ2MNs7PZocZtbPJK8Abwg7L8jJ9klXBJ5EE42ueYQK12sHujK2NUGF8
6oMy2NrtBOc2MGJ1KAy2gXlOe+MmE3V7QEcGFG8en5pOEXIY1nieERejcKPuvAKemRyZxX0LvPkT
n1Q2WRTg56a19TWLd3cmae9cksF9KGJIocgVFuXHuGDfZbcvrGomxyOG5W20zhoQOLVR6YzHWBFg
3C7Ddz0x18Ll1ttfe3I1d8zMw89haYE2oa0Wf4bTGo87NSJKYpfftumBFjS15dB2+qJswX6XbsKz
IJXdnHPPphFEHEZwVUx6OiwReGy6glSyDYG7EFaZTkmd0VTuhSrVwzJW2fVAkT9PbRbwmNt++dYY
sCb7Vl5EYZa9TpGpbwmdtG4HlYzJfvSB1HvGHB1nIe57q1zIBJBHkGe4NHJyj/jEXIVr3QRqZ0R4
vxOWiOZEIIuxt/r8PV8SXkA+NfdWa7GroSHncCZ6BmpQtV8Cbtp9zPjkS5aUIxSdQG26En5T7kn8
wQKW4LzVSU01q2lvza1wDrOyE1A24XTjsVO98Xju1oS9fXIw7xNW4fbWa04XgcGZB0eKCYd+zBi0
PsWZXd1mpvfZHmnsjHDKt8U0hLdh2NcTkD59U7ShYGWooMtZZX3pt61Hs77zr8lkHnHw0s5eCbC0
TCdVNhzboMv3vpsFryNAkn09jNWFCezhyg7xLnp0KNl9S2vlxstqRxy4KUL77NX9a5tZKLY1npIk
nC701BC+I+wO17xnn5AX1UyY2vrFSzICbc3G0tusLZceaWoPRN70RLbkEjvvRhKV8dobcQSIlIgA
c6sy4gDW2ejql8bL0hHbkWGx7U8TLLoAkWNHdxh4fD4Ttrg1+JsubVILr3ubyRAFBqkVgslxsNGM
zK5GSpGdMsrhqyMbdVvOsboxYEHjxaJvZLqjd6ChQNdKtjaNIjOVIFAxhNvPcTOTSqL9ZmtXurxS
TiQOrYcOYOUjrpzXZp9m+yIV+dZFqEMwsJjBOoTugnuoBO4c5tqMYOuaddXvEXLVE33iGN+gkVln
2MzunhwhcmvjArzwWEtBd3+MTF4V399Ytu/d24I0XI2ics9AMmCoF4fWHlcke3YPYswamue8mx3R
XOIzbF89ndqkCQ/vvcBdyF5pPrKngbZUhV2ysQtDHEkbmYgXpRAl20eeTWh8DIyF3DvNmBirbg6d
28nyxuda1Ra5AUOjLy2S++4AYlB5tHW+nefSv6KB468yjJCDnA/s35KdEuCwajHdoQkxHrRbdrct
UzHK16QijZvUIcpAGMh5Yn9S5oJ6EaG0j5HkSVzh8cGPkKAAwFgEF6QdgkOd9uGhTz06dEkATUuA
TijcI4zp+Rk1HV3tiN6jSN32FqymAm1RjexoVYot0h7NzyO28iuZJQPfZiumj+NaBOUETxmmavQz
RZHue0mSjqjQFiDHI85ssdUVkbIOGXle+zDO+pu57nPKjBz7OyOOd3sM1dciK99B9Y7rtun7F0xm
3lVTwYhZ1T0KVE+BsJyY6THsnkgfRxXkj7iE2QPnJ+2pnZ/jv2a4vXMajPkhCXyYhme6pfJkAcyB
pJgA0Kr0s7LSlATv4bEosjfZITOpDCLOdY3RshQXlQwah3IBvWBoARgQxMamCIOKbmcUS32DxXFT
auJW6atMFxm7cbWap/iOVnh5nkR+NyzOJL+A60XmVE3PmXGkjez2VE2Ch1VqtsxRYej4rIhNw4E1
RIT/4F+aCtbEYAz4ABf0sPJhvp8FuVwZi+h24CFe5+A5MUoRUNw7D55IXwv0Yjvpm9GGgSCm58R8
JL/+QKs9PZHF86VWJlE0XJt3o+J7lNhj4qxdWz/Ofj2C2U1GJIMFlhAyOyY/PhlzEXwKi7CgYenp
hD9hAk50BiCqgNrYGPQjXzJYKqVxzg221dUwGg8YIbqT1Y/6HPF5XrWgNg8B3TSa8JO6Vo1PQ8nL
2zVj4vjsL9lHMULNKz+v6aHTdtaOL/b0FNmEsO1alz5mRPJoCLtpivohWRCCGYvqFrSLhMmBwMiZ
rXSrDSA/Nb0XgoldesECfk+ZmFhwlRecuxJ3SCwjeSdCj/x03TePMmQTW9Cp/Gy4xlFr41TpXlib
Ia2qC7rYUJ7aL0kvi5u+l8EZNHFyskxpHqCzq8fQB1HSNsK/qKKm+UrzWJwTo4nOplkuIRDQ4Iwo
FdcovIxwy3rG1IExGUOfqFzLLi0OtUZEGPhLzVjN4IsnO9tq4Jk7yzIk+JlMdje9WwJcTBhbRGz8
H2qjJooMxSnQEXphpDjB6B2AJ98Jq37xbVVeqJzP4U7poTp4dQX11NHgUuFxvgYdU/4cUTVx3C7L
c2Gd4cf07aWmzX0XEXUEaK/A8QNGJA1OxkCrcSkZmQBVwzYkiHwTCm/a0zOByjTmkOFCzqBsEWCl
I53NXZYrdXIn3KSrlhSRU5WB+2TIXX3RrDT4GrMyuMfylkckF5G/EXuKkOSuh76iJ5M1IMm7rUau
dig8AKJoE3jbyBBtP4UtJSa9D5/AuQGHHSTo3hSQgw3nFNFTsdZ233jEyVniW+zr4NC11GSDjh3x
WEtX3Y6OYzyWSW9dtqXXnuZu/pQ2fnE5scW6tVPZngqCH++MQhfxqo4KOChe0xMRJC3MiiPDsY1d
DuzsxaQvae3nW8nGUKwG2vjVMXdLVnl3iEz611ELr93oonbtusBV15WsyzcN5a4HnjGHjzFcwG92
FgbMVAy+BYTo5OsOoi2KqGBIeeSTSsCtIMTnwaq1JPeupRG5SaoGLJALUq9TKtuzoFGz5VjvmJam
7Yjk1zN3qgNTsGLQfo+GASoHWfI3sBxi/6EYWf1cjTJuHRq2f93Q0IOlNZut+eSgqaB4St3o5Jcl
UZFd79oHq6TRIOoi6ciLqxh5kE8tidIaalOvTaeP3kWXDsxFPWRadQxB0S7NV1uNzakLZtYHaRNR
GNpwggNmgBF+8ctqNMJP1jwvlEWfiTyz70yyjkGFv8gyb7qyJwGbojZwXcbuskt2qq+OPx47UUNV
DNLLyuufEx5yuolTgju5wudZJdLfNhMQgU1Y10WxRnVVXksUU9joo5ZVj2r7YIbYxEniorPU2yn0
OyK99maExXHl6qLinFzDQ4LkA2d1vTfaeMkOsPxeSTluYSKoyzwd8GzmmWB8hUUBSbaL5wx1S9pK
gql0WxwtNg1re/LfAi9C5ICYcl80ZvcpNUzyTaswUjiWm/ZAO2rhqCCEYLMLbKSZohuuNzoi9Hjn
bErhKZZjNexmjDg7QAs0j2dukhF39WZmimGcAzEXD0PF3nPjYk80+cXycnbM+cbHR09XXkcGbMca
9MjBY3q8BNQ2LvNRh2HQquDh87cToT1HFeGdXX5NbBWLNAPkohF0zJCosCGJDoNrg72SgphRXKrx
jvaf0QN5caDZcbewUDAf8hxEWJP8MthSkmtFFQQNSnqQRBRxWGUyHky7zikcfPCapTLqz3YvGajW
leN9bqWBVtBrdXHZhTI9j2Li56DoC5l5sV+OehJqjUHdxjYtTZVreqB9CVQoWQzzPxd3WksS8o+S
S1Q6riD22fbZ+/of5N9V1XfQlKs/5fSz32oIO0SaE/fAIkczhhKBNWvZdXZeeNSj370wrPcYBHcK
eEQXsAs+jMCLeGKnEoErq+F0EzCRpBpLJwIP587usdjm4O/ei46YrE3Ww+79Qz/8/7a/X9j+rEWB
/s99f/fJe9u+/NsF3M33781/v/+xP3PDifm2PB6DAIsdXVG04f+w/yH7+s0WlrCWXCDo1sSo/pf/
L/gt4B83cDBHYA7zeHL+tP+5v+G7kYuhgHCgwA7+T7HhnhOgCke3buNNWH6+D7rwVhPCF87+sc8D
80UX0BNWIDJI/XDi6hc+pUVf/N8vAzYh9OSBRB1vYk9wGa7w699p95Vppk0DW7WVDpNUes0rIZnX
fHf9b/746763M/79QRA5ey5XSIgP52PVrJpMaY616c4bJpLj1kjB3v/8IMtP+pczwbjPVTMZZ34U
00+sPHNTjEfOuPvqylwcGCGMt8gDwqufH+nj6UghPenAdhcmfgvUoD9eM7cUYxyO1THFullRBuak
EIK3Vpv/zWEwrlnMccTvDtXvb03njkHtRTVrYGc/ICthAirK7vDzgyyX/vurxvVybAsfLNZDzsX7
4BhBK9pPenQOshj1HpKkPaxsYv7yTcZPddR23Zx+fsC/XjwX16FlBWzNF3/lB4ORBRKlhUBycN2w
gCPIKN6oW3/784P83VnxanseQaAWH9APAn4GGmOsCvswJFCYkRaGOA0QUSIvAyvYZr+6Uz8/HEK2
Hx+IvIBdgRT6YDDQBfthkfBcF901FDxnxzrS/JEF90+9UxbL3cebtlg38edyCXHhLV+4717a2VVE
ywJHy/VYkucokte6n6N07aDSQOSwxHquyGeGIeKSLUOIAkO5lYHV4FFEfjRvtCOHJdkh957rwtRY
36uQnXSZBejjyCJ3HxUDCnbj5Kwc+ioTw0tGGqBx206WxWEVgcq/uGMf314p4NpIG/OvixGGLc6P
p9QFGM+Spj/EWsm9F4ztZWH5zkHbYXLxrz4bODIly3vgsx55y/L+/cWjvdTCI1eHMurE1lhYHD25
fu+6qsCqIuGe/sV1aTkzDoNV0PXxEn984PNGm6qO2kOZeLRmx0Hv0ZSMh1xM2cPPz+yvr9biNcXr
xEPvYd/+8BhOqaLCZ1pE1ve8ViUIobxMhl84qv7mIMsKzsePLwbfgw83qs9KF3xedcChYOwdz0DN
BpNo9/Mz+ZunAVIM3AsqT4ShH1cly04Ms/cKqMZA87IJgWAaRfQxG9n8S2ZW1nHBiXAAiSNZsB4t
p/vdqyQjAAFkpR5Sv00uUoRzO1Ja6m0+xvYvbHJ/d+EsLKz8jwedBffHIxHEBf7EKA7aMog3LrJh
nXhx/4vP+d9dOAuhgbQFle1fMgVJqW6E8rLDWPrlCrq52sNU4RNS9s7Nz2/R354OpYklheVhpfxw
OvQ5dBMSTm4ECeqK0U42rVN4v3jYlq/Pj1+n5Uwgzfp8Mnxsxz9eM1cQS2t36aHyghdZ52zNvb6+
xKrk3pXWoL+aBNV9+fl5/e0hHb7suAXl4u398ZAEOUn8J+khmxuCxqK43AnGBAe31eVBa5rRJHcU
1S/Ok1LrL2dKLWq7fBuZBkjz9yX/u+cQJUnHeCvfK9eM/O3gjuJNEQCBx5eXbdyEMIFBX2ui/oK+
7p5taGCvTLckwlq7Ui0ddCGu6gq6sB4JQFvR7Wjp1bjtZyyIUFx8liB4Pvz86WokO3E35DiNyElW
8CRpuCXtuqml792STePQ9PXa/iYdqoGMpBzMEiKvEgA9ekPh4dFtkXAHIX1S0HTZEL/I1CxRqSYO
RkucQbDNXWLXlniY9BvKjUaRIsHl3rYhuVDGZNTMmy0lFqjNeGD2zxbbnmJxKaweWKxquBhrzyzG
k23NXoMEsSepVxXhsDUD2gIkASj/qjLT8Jn+Zki2E1PPI+2k8FsDVN3ZT1lHcHjvePjlACgP/Dhp
9G6UKUQ31TPXBOTuZbsoMgfiK2OhL3wCqTDUkHlHLm859S6YzqlpDhi2iPSqmxY9NqmcePF4vXws
XY1mEW9SggY22exL9JwO04N16kGWRP8tx3gberPzeUBrw29RQ/EtVjq7alnO8nVok/ECYCJkBJGE
QKxAdjYwESbzq8Oo20Bi5Q7PIjLreWs61nSpEPykgExL/dXQdQushzYtCO8Yg/RKpHlzBo0hiJxA
vkVwW1N27iGiO1RuGOam5ao0ZEzwd17qu95x++dgzLrXkBdMkT/BDBkFdjs8pFiz7uI6HONVN06F
tA8NU7xk01mjSR+moQ9zMXhpkhIwUmS3s1NV9uUM8HHrxsAK960/5eZ6xu+3b+vmwTWqHGgc/jBQ
bR1ZNY0c3XFVD6rfx2RODMjjR33nm2jp13ZX2qfOz7InLf35C4An89KfpuiTGQTQE3C1ZWpLhS/1
qu3L4iFyO8NeybnxPhfaR7sPxJgQYJIC2MmQKGkUO6xQgeCB7NTrwlEZNlNsIlmwUzd56eNUfiU1
WJMhiRIXQFZd1cUZ7S2veCFbhZYbkfe3qFYsayrPLUQCXRG/zCgbzeNQyzB5rA3F1Z6li/MR7gDQ
aidv03uJOgDtKHvJjo0byMM1/XIE+ZEYS0EMQQSmoJECJ5hnEVHTFJq9ETa9adPjiwdS7bTGnnoI
ul0PzfHJ9orI3IQ9CPQ13kuCKiOGwfOO1nNNLGiQ8CKJHsQfaxqJD55JQKafJ8K8nUPTEJvYd9tP
rtkQnoQesA03Wuf+U04sRY0yHWX+LnBmIhvdIQueaJJPRLfACMMRGAmUFahRsm4T23nxWEP+Wjog
JmkbIFuBr5J4X7xlk07u82SWCuUHL/pV7RFVsPHcwvmWY++iI0JEIf8t6hambYihehNwLyJkQX5I
ujvwO3p3TKzfXGJKXdi36CxW6DPyHA2GshC8WXnKaMiNh27jAJ99S8lOhMCUeMO8bqHnJ+s2jLBk
NKi3x6dpqB0ZbGpsvNJmvNKl4UWoba9f6Si23FVrmjRzXUt1f3yB/6WmzP8shfm6fi/vu/b9vbt8
qT+mOi/He8MF05K714EO+vP4m5fu5Yf/s8UN0unb/r3Vd++KEfM/KEPL7/yf/uK/vf/+t/yi7WI6
7NX+edvl8uXrS/Si3l7a75suv/+hP5ouUvzmeCZNAI9Ki57DgvrAw9X9x7879m/sY2yHHiK7yoD6
9b9aLoZp/sbvdQI6dQ51p71srv5susB7/c0VdFz8hT4AtYmv5j9O/+aPMuJn0KUfKxp/adwAHeJH
oO60aP58KJ/9OuxREsYYE+N8Os5+xaw96srNdxflz6N+3wv5sb4A6oQ7hU89PzR73+Wcf6wvfMcV
5qT4Ig/UsrFoHhdlLiKmbRVgHmodpX9RW3w8LQ4FXYDigmuLXfPjfmeyC76QEVGvQOjEdazrcB8w
mfjFLucvR7FMi34qk192B/QrPmxJ0yyigYC6D614DH1eKGvvKPtXRedyC/67HuTiWfivbWHTaQOu
A7nox4uXGkAkzJY4nKxAtj+jyO2KaJdhiUb38jCl6Vs/QRL6+R37sTRbDgpPw+LJhcQrHQzhPx5U
z6h+RkWeruM20cbs3Y4BBmEw0rD0RSXoC//8eD/W8MvxoF85HGlpQ6LYXH79+1JQa2Jf3YYPiO19
9sLK23C4au0si/DPj/TXm2Y7gs0Is0zaS+xTfzxSqNuKAfnUrUnUnE58B2iWMK3/Xxzl95KWzall
m+aH92og+8HFj96R6BE32Sll34A/iKJw+sWB/vJqWTb7ejA5MIkstsAftiQpKk6GZrg2EHthbh2z
bB+w/K/9MEHJZ1TWN6CexeHn1/Bv7hbCWdoJdJlYjD42UIUXunPV5/26sxwUC06JZpNh5K5sMFv8
/FAfb1dAqe7yLzsEdqrBx6dfBIjGRoLu1ukYpYuakDi68ZfzkQ9XkYePFYpnXbACUs2bH97kFgho
5Q9oMTMd3knZObjuh4ualI2pFEcUHtEvbtuH92s5II1HwEZ0LiCtBR9WRIl4vp6WopgS5mzHgeSu
BcRSQ+E5krOW/+KG/d3hLAh/PI28XO7H1xnppuP/J3tn0lsp0m7r/3LmHNEEEAzuBHbj7b5NOz1B
aadNE/RdAL/+PrvOke5nZyqtrPGVqkopVcoYCKJ537WehVue7EDPY79i0hGlOZYSijIVk2Eh0y38
6u/eHLdoexbDgz6uLRyqNB8/NDTukA1UpmgJo0VoREAaq9v/9Y1RLmHoCx4i8JLPLy61UPO4PSmL
/qz7Q4IMmgYCVsGU3v521rT4/mo4/nNTx+kJUKLDYPn83oQ8TvrIWDDvWRlUaZRNRZAY/+KuKDbB
XAyA+FifgVSVU2RLYxG9PSu0NnGFIqfucH0g0+6RcKivCpGfPrLjXbGOMRR5XxRZP9+VL4wRnjnD
fyUAPmLqVIgxCMD422fHK2KTwT/H3cBnUFOw1AUYULbzbYN2aJh6UgTHvt79+Sqf5ibuhbHGhgN5
GeB//3MZbfCCnmzMBeFYl5Kayx9RjxOFPDhO/MUN/e5SVNPs4EjGZKx/+ogHYg39Vft4PldMiCkn
g7veQmdLgGD+4+/viifnkzdH5w4m2sePaVynscASwyGapIgG4cnZlFFAaBZsX3++0q9jwYFtTsuZ
NYWx93mvFpvkw45Jit0f8YVCNTAa0ZzV/r+4IeZ2l1XEdY639fGGUqf29dATW+lBjL+AFbJal/YI
OeISFWLzV/0XHhhjIjgu9iz3MALdT1ORzqtWEshdkjFAei1f13Rh1on8og75mycnKXQ6ZIhQzWcz
/fGWEEpqd+ETjXTX4Bnt1+9iKfwvhvdvL0KBmF00dyXcTytVNlnEWeCnjYyxgk5UdeIqGVp98edB
8JuRDdrs/13l09uxG/i/FQzyKKMsciKbAmfb0I4gKbR/97eXEmwiqHRCcWPEiU9tKxfDBykajopc
bUNkZylU9OHc/LGQo/HFG/r1toRHfZiRjV6OfsunNxQopWwtqBhJN4dYjBr/fNBJBrY5EF/MDb++
J+GhanE8+oxsXcxPT1CjrawRw1G7YF4lC3w5whaQ7v354R0H7n+cDRjYx/4187aD7AS06KfRUOVo
1mSFXTJNmmS6sMe6fioSJYezSSYObQTifuUXI/DXa3IIIf2A7YSL8tL59MI0hytb10lBVokD0VqR
u2EoF4phD7BSOJTp/nyP1vGtfLzJY02a1sixus955NMFa96OleKPipIxiHsCFJsg2XtB02PdCRb5
zdBegHaM+bALl2kgimCBlvTd7pv+abDk5EVxPiakZlc2/gpYYeOVQHKLoMdTM46YJuuN3SgM72wV
TvJFaf3XIUfnnM3y8eiLvcj89Mt3sHESy2E50tSByItcpx6Ye7vGL0YRQ83487P63dVoJgaWfzzb
8Mg+TkFQYpq5a45MjNwfll2pXPuhEy3J9ji73fSLq/1mJFgm1EwEFa6k9/Jp/bPjLM/GkvVPOKgX
Z4G4bUsEIMqAGZ0rCuqm7m7+fIO/btRdKLpHdia7MMa88/EGzcRbU0N5YAwCc5eN3tuymvBmzXST
tdTahNB3f77g7+7xyIe2j2RJINGfLjiaou+NluUwA+6DT8B5DObsAj16DF/X/YqK/Jv3x8OkUuRL
OvnMhh9vzykmx8dDg0Ocswp5MUPf3BsL4dq5yL7qzf3uWsfl0OXzgQj6+VqycTsspQXKXdnPW6Kq
jTOsk/lpgVx6++eH+Ju35tPX5OnZ0mWz/mnerdIq8WTcH/kMTbNpW+U/2LI3t7VA4ccRErQHzYAv
1rBf3xydWt+jcMIHePz2Pj7LWtrjmmUm34LX9xf9CuQFuZ91CDLyZwJA5Lu/vUkZHPcW3GmAHOLz
vAjFEKu3ZIs26lnvybPIaFVk3XhepGRo5LECgWq37ubPV/31LaLnM21BA402OCKdj3fZi0WgHuWq
nV4RlbcsZIBpyqgYCLH486UkP+rjPMz85YCUZouDZenzA3XywEfu2pRRblfjFK6LKK/boDPBSlfr
MbRSFXcK+wgQqGWENPvnq/86hig3MF5NbvZYJfp0oxhAHEF6VIW9uhsucGG7USuOBGRkufml4Rb5
feyW7ld7/F/WcUFBCisO3z9yJGaej89XYWVZKtwlUROUwWGWSXFOet3ficXYoHIV5lCBuBZhkv95
WkNJYy9mm3E+L4n/8VVHEGAixy9G6C9jhcIXH8LxCULjYS39eC/DMHeT5bJ3tDrSYY8bMmwhA68r
1eu/uRQ1Fc6K4KSQgXy8FNiHbijdseSGNBZOb5g3wlxKjDeA1v88MH7zhthg0aZlLmN6+UxVLi2Q
Kpk9E7/TIHUuTWabDcRCtM//4jo2RSKGPzWvz9sQbfdjXpK4GFW9Jhv3CAl59mCeLV980b8M9ONb
onTCqGBWZpf18dElxtz1uDpKQtXgmIQ9cAODVja9WIWW4jDXht0DZcJH8i/uj3nPc9EIUQf6NEkr
HAO5Vy0lzu2gPaVrnf9wFe62f3UZyYmMwyV6teMg/Y9Kb9Kteed7QFA4gIwuZV6Ar5FBOeyLYfFP
6efDdMVzdJCygm2HE4EK8+OFlK9QPa+8L4HsSy50a5P7IgWQWrrFocan3pA9XoD5BOYmR/RXlf3F
R/C7kfkfv8FnNn1QzL0/ehYHwtEA9SBxvjyOYnVv//7F/edlPi10NA/npefjoqM4zxdlIB+csp6+
KEn9/l6O04ePWI3d/8enSYDRauj4uNeia9/tYME35IkbgfnFa/vd6Kf4AK/bZ/hTV/l4narLJjW2
YKTcvPVQbczWbS9sPPsOOz6Bv5wEHSutvjpk/Pb2yMRkUmS3R8X542UXwqIDs+ayYkU3FKV43B+L
ZHS+2L7+bgYGAM/BiFK9hQj142W8acEy0bK/I3n3aIdZxG7xB8osQjvxV+LgX++Jj9niQz5W0Flh
nI8Xs7NRTBpMD2JTTRxvnTZZ5ACt+PsvmuuwieQQj6acdfLjdVynscA8MGE5Kyy1sAeuunfnLvti
P/frs+Pk7llgsGh6Eubw6TI+obCNjVCEkUAmbb4SpTgBmwmlBf3wz1/UcTB/nDrYUtmMPjqIVBHF
pydXLDNoAI6SUarLeJfXBrF7+DiuUrIOT1RV9l/Upz4RsZnpUe2ShOIdEf3HEt+nuSp3GxeJ3EjC
NjDU/KohuaP+UXD87zhbBd1wk7qN+Vj5A3FgCj2C/c3PMZUd2DMYzd2fb/6X5+xLk306DU1KJTRD
Pj3nrrLzFHccVhe/NXaZb5Z7k2IGNhUMNX++FMPk05OWfG6CkyPtb9ZV8XnTjGanioc48wmUqgxm
SiI6p+DKX4SAe+o0iHw2SuoWrssq8OvqiJPvul51UyqHPRHxdR4VlGHvWzWr7Ee+9MQPZmVSAwlf
a/ey4KR169JZdE9hPmC/6Rptzdul850nkavBO5vbMqjB2jjeHNkQe5MHg/Xpn+5IpgfqnyDlUmdr
Y58ZklDM6OuJuEUO/09WM57QS9Ksm+6WZCwx4Eoc5zj+VuLnP+nLVMwqTHK87C9wT0ev3B69ArjA
zNXPwG3Y9eKgZ8osv3FeYhv63RJB0SmrmyVVhk/eIsDeI4mL+FYqcEHn9+VZrRIGwThYOMlCXSSO
c9ETXY8mFYk0frzWWQz/vITZkxTbIOjKmUAU163WJJL5OuY/4V3F8ykRTEUc5ZWzzK+OTAhghpbc
ajcEBDVlRPT2es42FXas/BHWdgpOdAb24d36Ux0Ehy7uKve6HnXg71pkbv1h4AXb0bDUgbX1GrEQ
6ZuICma0roO83YtlhNeg1mIJIt1Pc3MeK7RgV3rtCuPBSEobx9w0oMcCGQu10cos83RCiugi4sY8
/oa2bnnLiVKwz51Rw6eXaeb5py3BnusFeSg5meJdpccDQY1xRxIuheAn+AvKBUei4S35SZz8FGyq
ZBauiRJHUBRguTNHz0mWbCgGptmjITDLhwmTch1OQnTLa7WAJBehY8Vp/szXpuJNjD04vsMLJb1T
y22kv+uVPdvfy9nKciyeVef9mLsUxhglkKxMc0Bxdottr+plSbZzN5u3KGBGkgbAxHlXlbJbvSWn
1eR+dBW8d3Zgv3V10Wtcyl6ZnDijCZIuaBsfgpbyY7EjjdK46jmQYp/vdTbfOwCHMFD3wi03NpGb
3VuLmfM7sJ7eDwuP3y1c7WZgIWizinxrVelzc/HALlLOM9dHAi3aAbtaBvWZ7D3/SC1m8xJancqe
YFgUeMj7Gudm75LQvhkpMgLXSpM62RaiMhnbq/IhnZmz82pNJUnIbrAaVRTQHgO5Ecw5gma3zq/6
IbdeTbtHOFZPC455rYz5Pogr2R1cc4TUldo+XKpU9DVEh75yvU1ZNK27qxrTfktyxLEbSRTohIf6
mPvRW+usdzHivu9+XjriIlkkF15Wz0sjhCCeDCvUZ/UWdgt+Yw29Dv1fHehTv3E5c3WpatQpvARz
2QldJa+65piytUu8n1FlecOzv+bu8JCxGR6jLjE0J14oSd2OAnB7h+jcXC58ldgkput0Tqm9YmYE
Xj5BokCfasb9rnIVGj6IhSCsJ3hO8QWKQ+kAsRtkf5q3I8yqJMud+1UZa/q4ZpAQQj/Pc7BY0Knm
XT5Y4oGJP31swKneMnfbalv1OPgejKqpmG5ka64nmjnzHVjI8N2dyo4UQQ/YVwDTpDxbAM+oMO5b
QjDYg8eAI0dVvhGPYD2kE41q/Mdi0KGb2BMq94ARG2nIrd7zURJr3sx1afWPJSDJW7MzhitrRSUb
gekV6xnzUHU1re5YHIyyCeoTNyb+NKIW1N41w6TQl5aGfJ+WOKgPyzCP7T7IRzs7b1LL/G6kppvs
myWHe4kyKIGXYFlNOMo+0IcyaF3CL6q8wZzNjlHuwFHCbU0qHVinQpvuI1xwUMnGKOynHCIlusRE
pmR0imCW2emSYK+0Frge582YVtWmd2tlbKWGHQ4RP9UTYsglRaOp6965RluaAuht+xItnlrxk5ZS
6/Elpp3fXkA/94fQGdPJ2TKX4EuOfZSMkG/yFbI2JbXnzuzNZ+nFiXpA8qSss6I3PFwdArtq2Cau
0xNOCiwuskZlqD1zyQQXFHqdnYAqWz1rkxjZ4kbYVsvkqbBm9dJMrf3oFbWMdwI5PWIIp4DqZ2as
Ad12HvXUUo+BbHEbG0Vf3hfK6YLHRDVZsvcLPleYMxxFwrJ27FvkxaaI7JzQozMrDo5Ip7QrO4xW
Os43fut26aaTaow3pG7n1VVSTU3x6FWFY+9VUMj1HINWPD6gq67jUDcNq6QiUbvcKNqEkoGYgzwP
0u4oqJ1yUgC6hVH+3cB860X5MI2nwkhmTGsrL28byMzsYcJ0Kg4D+BXqpCrntX7v6PYvnJkmUNCp
77+1GBe7V+J1Ac4xolrCzg0IrcCWjJZNQlN67jemjcLpwpEs7uCG2arvTyDQJ/NpwzfqHIGJJK+R
Go7jHQpX0WHbbsEz3RmQViwGu/QWRKWz7PbHPv90S6RukwJ8jAdxsGqrYUiXcoRZJicfNa5Eqg9O
qE/lyChZ86y+APOl1WnfdEFxkiQiQFi3SvJj0XnmbfdYGUM+KGjzYChwma+ONT0Dkin7H+6Q9Mlt
NuHQfsVqjTvDzeLUvWzLhKTnOsa7pE1YUwSYp5i7q9xa1gMAQYMcblw8CFa8QUEynj3JE46qes7a
b+yMWoZxA8jGP5nBu4l7Ae3euupKaomP3qj65G7mSUMCnlpdXHViba0d7cWUxKBkAfQmnbF41EBJ
llsigivEuaLM2xe6rcjVA7WI8eBmdmseTEOuRLtXow/ObwHn4wIH65+adKUmZ1s5aTgu3fiz3Fy1
PCGCiOL5bMHuifJ+skChqQJuCK4k29lYMrOaqx5eKFMQKRjainox8GECdR0r4xmyiaH3Vgoubgc8
dXXPBQZL4NiSe7xQVlbNEVHSJQrvCWvaDhkKcvAyWe35OgHUan/D/m1ctt1Y++cT7dzhtQnMSV+K
ZKmptvhKWP1daqMfAR6i7WE3GH5jXftVnsu9OYjghzGYZv/tmD1UoZFrAqi782iMLqxgsAf4JfJa
GJGKvcWs0ZWn0vxBqrk2nto6yY44lnJ5+Gcz/f9FuP/Fnv4/zhVHke//incvf5Rv/+e/Lt+aH8UH
/e3x7/+P/lbK/8bWzPHKsQIO3cExDfF/9LfSJNeUFjpNCf5D6ZX/87+Rpw6iXeJFTMw3SBI5B3E+
/F/5re39N2pcChQYlf857dp/o77lV/lY7zBI0UMDxonvUz0lh8qBwjLvTvzC7W6wHo5XaRqXsLWs
detKw7gBwnHMoSYgyyIXii7O3u56g8/SH29ZwMDsA43cxl0Zn2Tpkm1BX4/v5RHLw1ZDvWhnnE5g
0VgFR5B8eivSzN2aA4FTtcan7ye13gHrt/eYZdO7NobcntZkUIi0alWEwJZMADoZFwRdJXd4KNZt
slrmm2I7v8kFSMuwM5V/4tSZuglMODKQcsz7tcmxlORZLG8xY1oHglMldhDXPuRlUbxAS4Q9SvRM
sWmNFsR47XgbPZTyDE006NbEVPLCbuGiuOSpYFs1qlM9+/5B+Fl2aMsU3hMmrEsn1e1ja9fxyrcF
hCBCEVT5G2sQZFO3bf3G9z7ftHYqsCEQlvTd1z0z9dTFzWWbLe2FZ058qgA/ryGmRbI2k7M+U9Yl
ReuZzHEMGlBLiqfSdpOHTLWeG+KrwPsSmPhdROqsbIqGgcQfA2Z/UZTZU+yrFqA1QrW9KsRwPmZ2
8zy7mg3V4vXvsFyMy1yU40+1DiYY02DuoyxxJccbTgrhqCbr0OarfJw9ZW26fnVOl7mBEG+PaVKE
i5/bIJtTAThGJJKkLAoJrw3I9FfKVtVhpVX4U7mNw7HGmI4gYo11pjKXTY9kZccRhuSRqb+zKlnu
neG+SbC913UiyDGoH3GwnHgLJFNPJEGYqbiNQFjlt4lZ3aDcO1jufdUQF5272idMXJd71DRsuUDI
eErtyK0WJ+B1Lx2I6dRcjQ0mj+C2xmhyEsPR2Rj1OwdVa5857LdHNiqh4YzbKl9fPFypVlDuibzs
Nr7b5SwE9cYm+GUaxW1fiQyrSLGexGzZ0iDZ6iz4AbYfdJK8thfPfScwDrqeNZNnQj/C/Knt485F
Wu8NXLpvtHb6LWmAfC1FQnAC/5L6/cOZdXYSFOmjDkp91TudOjvi0+b+xbOJMhDdFA1GsPe1b0TN
kR5iPxMturGVWrdxahxI8dr7gOee7WV2d7K8tQQEYiibD2oCN27eA2PZgGu8aEbpHQq2NooaR1/J
FgLKdIOWnASOUl9T9VMAlsd9AkPSTqESVhlNGVluoQez55oPjpunUZqRVk/Q1RQO0jx0ZnsFBCw7
Tf1sA0r8u8ySn76VX41d502h7ZLh511TddAAUei3Wj4HJrF4DeULOlf+GssNqKMzeD7n5QqUqlfs
qQJ97acBRhod0axyOfdBQxJldrum/k0Z+91DGxjgJYdM7bsx3/eWE18CDAITVm3A/uYE1FXhjI0Z
dnwRaseEJeLL/KSxGIls3AENZeWjSQm5d8p2V49HdFPjikMpiju7rd7H4kHLFey325KR4ixB6PB9
2pxdw4zTz9a0BmBuisw2Y3EOgTWYIN19de9PtrzWK5jYdH7z1iU7lX78YAxFdT3OEMeEnAGB+XIX
GCWBHeVB+dMuhWEfQuG+q1ojqrvkBiJwsyMG2LxZusR/r4DahekSb9mAzhsiPJxLX5CmFlOTiuKm
lD/E0hBrkNZwfeGwckiNZ1HeeDj9f8yCl0ZQdXelBScbY2hyUhoaMP1Jsw5nDVGkm6mx4lPFSXMB
grNaD/VkNpuUKfaMFLUr4ermddGr8wOuWfaKwrt6c0rTuU66XhyytuXAG9SIbqRoNrXW39zB6Pe1
F7snrmF9K5DL0OOGRernUIWkO2qELxpIlIIkC9a3biNPCe9dEgLWJZyzu54T6Aoub9uPwzNhbZsB
BtxGGOt8ZjklKWANLsWCIldkDf0l2fNNNJSTuG+CZryxxXxGUFBznc3TDyIt1TWMzTryJxPzIEb7
q9j3yte4jv3XAvgadqixEpccAeON+odCN6SdrGDkL6QGsHW6mZcqPy5cVHrj/t7Q0xKB6LzBEva6
CtinqZtZOzf17PuJvKVNWVsYHM1inZnO1HxekGN/FgPHfRrm9g7uMCw4Dm7xD5zRpDzmRku0rt7P
SX6e1ymIS5YPptQE/Fq/StacwIJ1isMrnCHYSE5JGxIKhN5kc0/OyZKiA4ji1OteGq/yT9yi1mfD
JNZDVUh96de4Lklt6QSDb9VWs2UaAzWVjWCmYSs6IO8YZ113QSjAwA+aDrByzd04oTOnWOaGCz2I
SYlzp4QHPA5PRdOVL9QZOfmxNd2a7RxvZ7Nyt4NX8X2XgOCGQu14FSWLMYzB3PCLnciNE14irx7U
aZ3axlU3c6OEVIxraEHKaqVTPccWKTsbdD7of2cdPObwQsk0XH2WhiCDayQNiX4oIBLT4UQYiWEK
NisKRyCM1wmhvCAak4tKxNGQFNU+7Q3SuweXkBIMP63X76ANPXX4OPQs3qUJLplf30Jw0sc8nelB
15pFem39i8xwCOvkU5K7wjNwe3anjQO5OGMzdoYZagqXUhGPAc6PJiULx3r8qUb5XdVtvKvtn4Y/
TCSdBD9m7IfCq9xDLTze4ahfStXid/X9qHRQU8+FfptmDTC+M6h5ZoPe2sDiyIVDdbMWE4h2A8wJ
ttuI7O5TqXSEzyIafcvYiNaLes9WOx03QeQ4QJ5Aw56uRbBJs+JQNdM3czGeZ6+tLldc61HGnuFs
mfQcpqvz7tvO1ZpgOKkcrL6GACSYX+SqCoeZBMVmJaKu8sxXnyx0dBQrVSAkHZnLHyzttFvf6d8X
07uc5yvP7b5PpXM9c2rZ147Rnk4mHlkZhKnfloDIj+UGuWEugg6btM9scoazcQi4j0Zl+0A21mZ1
9MU4ueomGc9MAm7Csp0xXafNmb/cx6qCYW71I1bii95zpqdsGoEg3FqEhURj/Jq2sX0Om3A7zJI8
6gFALIU30Q+XML12k+lHANJ2/VA9phVeGCSl3yz6RKsPZcW+5iR9UQzLgeIN+pjWCkgR0xs3TX9k
ZikvhfCOgvdko5z1Btbl+ZLVl33hX0/DVIVpKSAlrDFhH8XjaijSoebh4Kr+QmaeNZ1kQ+Kfign/
rhjTwwTvEQ9pckqR91tfQNSuVvlO/T0sujvqMi04Y/VEmB8zdBrDOVuJJCvPlZ45URfTi7dmN0A8
j7ZVBquhSFQQ5bPUWX7etmQpmmYTrtZ6k8bupV9QlZgyh+L5/AQGK7tqRtFtjo/JtUnU8Eq3vcAt
Iy6Vd9cW+Tc5VwfX0NsWAcitM87vs0caBTbjI4rPWA9aiu6nkZHlTu2T4kb1QDnuXqMQC82yP2fM
KjZd5ZNE2cQUoAkCp0rDV6Z2gqQMljya4J4LQs2jb+rWLrpJQKRhgLMsorPw3Sd/sYcCl3ii31no
cDme8qWFZWXEe5c2BhnBbUP5Or/UVX1eNmxqx7m6JePyhIwRwg4l5WfgeAgS07sRPmdOHZQ9BrU2
CH+skYT+ZD9z6V6PjrnXibehn8V4hrwCEyk4x/G9F6LdeNZ47SXFGZDZi3QlcSUGPxgGWTWdNGqQ
9SZhvC1rnoYJaT9hYre8DM+IyCLIN4A6xdadlQ9x9DXnq9q5fkNqHEHHe0xEZNs0hNJZNBH03iiT
s4W96GFcllM7IfiG2imoRqIv4Q3awRwhQ2zu3CU5FgNM78FQ8InxApybTX0W+GR8FPmtzU/bWKI4
KQLy4bQkTtO879jy2K3z0k4dJ4XBvToCpbF/O5G9WlexS4cUGuc5a9K5GdffaG60ER3p04RJXMp6
X5vWSVqQ9Crz4YpSDVFRh95bbip08rwRDwnraPOx2nga/LU5i33jDqh7sO379Nnoy4t8dUNgqswb
Q+gaGfN019x7wNvb0OyC6nLSsfc9xgXtQiHetJN+YcCyDi9dus8KFRrp2O9YQN9BBA7ksKTn+QIu
MYGLa8yCgCbzic1UnPLbuhsEoGx8AlNv/a668zP/Epi7xbRaK2osLgNTWMc5KWc4rIUIvRpmAdGp
dPtagL0/Oy/Wm8XiVWfpeueztkT0zwxrOvW9QpyUxb0z400XhVFHlsnK4jV9FKsCHKmCjqsTdwWn
asvXSmXz87HFlBmnBMbNG+J0tis8eLTgfTgME8B+Wxqce4F+hoMoNmku9c4fun2g6gdj9k6ocv1U
o6GYC6b14CgRGa3YV03ycKT5x33Q7gLMdESAuDT6CHTe9N1wV2p6XAOJ4zzP0d7lnndToaUJ7Wy4
go/76g/GjW+tJ5PvlnvPdtJwCU6tzibObzTRJko2ywakgV0KtmYi2ywrSRHMraeuZZPm2PV5nQ9v
s79ml02AA13Y1cvCXxliu9hMU9ztlAFvPbCeJhtqIoO5v7USwGOzWfK3e84IWQHnjynyOYMcva3n
ZLouZbneUCSnuZiZkQcJjZ3iCq6wqa7h5d9m6COjoByhYE7VudN4He5/2KFGZbyUY/oTUMgPHxR9
RHhSHQLPB6HldU9+3XRPlfavSkn3kHNEs0lwPUZOg0DbKs5NIteYivKBCE8hb93AuG+NYjkhXskN
W1eegf9669KBBDmT7gUiIqQSTm+TSWMl+6QAvdHMp442b3nz5RaBerYle4G217CEMA7JUulNN2J4
Al0cKH2g999Sz0giYjr8DRrxQzF0xMe1ZDyU8V0v5h1uDWtPBC6ZQ8N01sZwT/Lk3urKZj+32bDv
7dLcIMK8WdkJ5JN47eHgJgH5MxJFOumZOVMcvIm3KpdEWndiiykZTjVpPzqwr8tAH/kMz4XPzgux
Jj+qZi9bP0w1IVWIpPZJmp21OVyALgUjWeaWjOaJcrTWxD0nNHb1IgjJzU0+VNvfNvkS5V0bLmmw
bjKf5shqdtbJanTcqc+xk3I4ZUcYRbRTYQgLJ5zo6J43hvdOqMNZCV51a0zJFcD33drrla4V4RW8
1bBrHztm6YO23ImgVi/fUOn/zlR7SRzCXUHwb9iCS/YVC4bdaWJdO1LhYvuporA6tlptPa378zSW
p01jvmRavo011c51gYQ7mtAp2JzfWJVlR34u2Wwg+AxZV3eAecebymkfrcl5kCmrLhjffRuPMErd
vWmxtxoaFQ1FSVqduCdHcQtgD012j2O4TQ9GRsaC3b8MpXrIgYqQj3pNtYz0FiWhV1fZPbkPN53d
vhOkexwpMVjsFRymzLPISAyDZNTqnDjTd0WmSpQ4xq1j5NdmszLSSytqj4mgHilK4crapxg99In5
blfjRRvMtetC9pu/wtANaWC+9pYmgM6lS2un7EfhqJqruKgRXbZJt4tF+p7jHtSDG+KLnx6Sbtor
g81oQ3klHJGbRM3SfnMygP6SlWBqev5mX+Tb3LSvSiTI+wYozaGYYzxgJtEYNx6Ky80SsH/g4LRJ
pvWJ3zhySBsuy3Y7KDJz2rK7itOmOnWGrH2k6j3R0CVbtx6y76NcyUisCWV0vLuazlVOqXyzZGwC
7NSFgYoyhYg8cmmPfTbV3uVpgccye8LkOe/LzrvvLP+iWvUFCAsOB+VF4T4gloYBWlaPWWcflLG8
9W5wDrT2Kh3Ulhy6llRJg7RtbNJbwxDfAfhvDB/udcbzwDwaNUz08P6njU/oVz3VB9s1ToLcMRno
zhZSS8r+MiHGKIlPPZg1IdUeUp3ghj92x8nFE2Hsuo+QdUOYN+nON5pDX63nvbfuOpndTpLIwCVO
v6kx3ZUWnPlRqLO2nS6t0dppq70Zk/GCI2x9qRJ9RcApJw4o4w229HPqAjxXcm1FQYSi8jftqnfo
Pq6BDJEL4GqyFOB6z8Sgh65ZX46GvEJ8kLN/VlexENk+X8gZhb5aCIq1rE+4GG6LtXoU82zuvIkY
YBfsDGuXDhcFmldW5k3CGcE59td8Hes9/u6Wjzsx7+b+EXXhCZ5vSs1BNLrAZUpqP0tAmIcuXymI
bfvcHLZjavnX2lULgjAXUnC8z+1Y7mTHRoWhfiBUNVhzcjUlOYr1FQfP03Jwf8bNGKbKup+hEG3N
wviGX5rCUe2zqV8eyWc6wZzOHqC583yjha33GCh22iYa+L5bnBM93xGDSQGWs/8YZ/sVXt8uN8f+
ubCsZ8Psz4w03TpG3J1SPe2jGjrP3I0kW4n+mmZ6Eq3pcl/o5WoahlM+KfIN1cM0wfjTvv5WZSCe
4IqEaqnPXJIG6lWS3jtUxBQ01s1CKiLnqyVyp+GMj2KTTYigLedbzJkAEYZx4uTNda67p7xh12b5
3bjHzoB/1ImbM7trz1RKmc8VV5nr3Jl2caDjd9UaBBvZajPnxZs/UuSiHAlAmRpZ0R4pTsezcvfc
NGTHjYSG5KQRlQlaquXSXSpmgb46tfOS2FVSt2Rns7VP3G7rtwVxfmz0hcfmc9XZpe9w9isJXyj7
HusQDTNajLISAK8cwrmOaoojL2cAs9M2Qw2UPnjL0pHAw4DxbU7MdTTXYCD1BL8a9dA8Ult0cjIy
U1prYcLuHI7ypl3c7/40fC84LG0KU6vzeIasaK5dcgmjnJhDfeq1a77LCPCCosA2CwqNKHvnpO7u
CHU+tbLiXddj+uD9X+7OZLluJImyX4Q0zMOmF28CZ5EiJYrawDRiHgMRCODr+7zMqkwJlZJMWLW1
Wa1UVXhgAB7wcL9+rukjjvCC4WLB7Z2KbqTw0MA/Yc5n6p0C12V/DCc8qTisYpNzDbYWg4uqvHES
HKeDdyXHj+MssO5bqk95IY+LS/GMriRIeRWfxbRq6N6EXvJS1ZF1oP6yy80PUZU+mUrfhCo51cvr
yiZxZODCVOFX7F0g6Fg7iCzv7Wr41JjdKVsY72cavvSMZ28ILtG9Hpepugi1eruU2eXSFJ/RJHyZ
PdKVMXs07AeDc97oBtemXz3YJn5Ho49TUpje4Nh47AJxUZjgy0bLKOCiY58mGNDb576ar01c0W5z
P8f+IeMpRBSm5reF3dt7CtYTX97ovl0KjF6qe/ojpLchTYGE0tHA8e6kClQ5ekqffMjzZBDsKVSM
2O8YluxdO5ZN9mE0S9LY5BREFd5GjvvGT4aJPop1X2pw9obbOdMuE9Mpn6pl1wqJwQYlzePZqyMP
P+nu9SDdLKAoOu2CufnE15sj4ZiCQ5e8unaW3o0jU4xe8GGcrHE/Tt4pMMvjZFEcCQR5ybi3jTqL
z0TIPWYmd4I3S/j6kQPcK499gv/a92+8ENsmuz9GObmr59rpjaeq4DBo470cyluVU+o28s+klG9D
GlLoHXlnSvK3S2O2gh04zuRY2uZVVp9roKD/cyeBXNYYnChpEOTRFztkb8Kx+UJn+YMPyHtvK8s7
tIZ5YVP9pkw8fKWbzJIY2UHhIHyNTIOakEQ62NoPOBfk8CTz7jo6+4hSiCbD5XuJc2nUHZWNtxlH
7b1gmD6mZ9fupPJRPWQYNBj3nTSptoiE+qo2LxCT+acCrMmQ2+8dSeAsDr6xXXHt9eDTtJnXtC2w
hDtUdkveMvuGeas8DwMnt6CeUyz+U9NHY7vPMbS4107rXc5UeN4HtjXfDknTfvAERTQ2txQTEcjG
8oTOEK4UxlXuQZQ63DltcU2J6IFhrwiPci/wcUectP9UdSZcKQNHzdtJFhWNQRMF3qmx3P6SfYfi
gS1Pdp5/xLyt30eeuI9kmx0QHn7CDOimtYKTLup6p8vl1jJcsVNJdRCh390tlAs+9l3S3OuqSAnP
InxIXWh+TEtQSqtCJNA7lVZF3I0Vzyq1hw8od1Bd1uTA9t4canFKsBc/tBbGPLURFAEHGE0C0vl9
jMFf9qqB2YUZsuPGfj+bp2ZpERFQIIk+d1Zh0LqhcD2MRXjdYrPM4LJzZtNJPDTtIj+nGdZxGSWA
fljUdxkAkkM3yZFCsNfP+6Tphi9zTgt09obxGEjusWwknXy9TOOFxzniCslTeYeXqPk6KBQTuFPo
LZcY3XP0I7NP8n0pBcytNJfjpVp8+TH1+woHhpJDc4QREMbAx8TrOPwbpJRdv/Da1PN0w4qOp5Dv
sX1CU/SXkCG9GMlzbAxbBlzlKdfX+rTgbZbum2rQsenl9asZ1chNYgThuE87a/iqmUaDHQYpn6cd
FG8YPK3zvSsV1SLTMoJnWSA6FGXXXgz2zPF6KSPnsu4jhW0LudUJTSlfIox28gaSmWvdoLYgb1L1
SM6UVidbhvn7cqmNzwbmMssuwyb6xPhveplYdXfy+LmGTBtLIYc39kOqNVcrCxx00YSc6NRCHKHq
Zr/o2tIP7tLh4qei4TQSIiX2TYmIZ3/srlMKQRelrl/CflqeLMtoYyfilMH3KsH1pNd3IfnMPTWM
+bJoNebA1pAercqlyuB17qWPWuv1RBXrVSZh6pklJShVcYgHA9e60yvOOrTlQuxUSN5Fju2pBYqR
ijrR/3HIiuAOvbm+91ojeh06HNj3ZuMbtw61nWOHJlZhDxzlLxDyh1s0XtWryWrda2uKhpcoSob5
qhSeCc6TrBjLxxLGnhnkhngJSjSWi9JklS2OFF9To3PiLkWcewKL1+QXOK9Zml5ToSiKIEw52M11
1Uh6TjBb8kNdoiLiPAIac+/ZGjUufWpqNGUf3tmomrKLqh47hK0d3exJtTjI2NQvYoTU6Ac743VC
/x6lSsi2mFhNjYFIpN8uOBI8h9Ryj31lSezIVHrJZK2+HcLWie3wfR32XuwLK4t2arSix3xx6oO2
ne64MNnWHT389B5wCevZg9rR7XbtUJexZIt/DUvAucdvz29joj1JbxDmchREvUqtHZGd3+10g+dz
5STLde+cJXlSDpi3nDVNkP/EeG/7qJaxEc1uQ46Rw87ErvSo6j7YO0kRVZ/5t875VGDHh+o3a4d4
qJuZIkeUjhpHlwqBgzmNT+kZiEJPdvLeSg5Xz3gRThQ3gnm6kq7UN1TZxsux9bBLmnXyXhrCoyRC
/RyB0zIfwsxKbgeQE8cWE8ArKtVkEWaRfqhdWb6O/LlT5+w7vE6jyn2HDQYuFS4D52bTyIc+6N0L
uO04YDRavxV99giTKHsoYGCibRyoeLJ/Bi8IBpA3TWAG6Ag2wclVqM7vjWGRxiPKqOAumIIXt+rN
L0xfkP+IiU6f59JBQQrAeW1g9mo/BXV0WWofH0DUmv7T4mTLG1CyJx+vempu8xv6ldEjzHCTarNB
Vbibz22+Gb+7XLMr6KaYloMAVfTujKx7PY+t8ZwzdXqcKlT2Xjieq1RFJA+148/PLHd9M7kRBT3D
SMpr7M3cfTVTxmn8HoOkscxuZrEkGUct13kxGZh9XmgzxJ5bn7KC8lSqgvSAXs17ZkY/eECiYQaX
UcaaIsdU1jHX4/RUF5N3pVC8HEsft7+d9JaqoG9fPDmtpLIN5fGQI647BBmLWhS0hzBXLZAdBBpo
Zo+zN4oXvuEM7r+qbCWu57JKHoQ9iac5S6mGVmN9m2SzSR/Pxg3soLsFT5wRaYyPfQFnqpIWQWGp
8K7D0+5s7NQ6SLGbxVT7pZKR3qW8L7eDO4zDxUyPsdz5Zq3ulxnJKaLRzr2dFych68Xg71CbwWId
m67jtAFTQnBY0O4N57zxmPbNA6VtvHcr1N6QcM+ISowiOVjNicPeRwclGPrpY2KQGgaZVq8YK/J2
fuJ3r7xWNRBW8SQ5sDNjNYyuLsBfpaJLz6BXbqJdSbsP/rQE7dFxyY3aWlBvhe+PzZGweoDKJt8j
R+V5frKrtnyewyFKkQqX6nYelGJG0LIfCmSq/a60Qvfk88K8K/5stTFOmx5TnBRfkSUl9Svblb64
sBkZPji8YvHSoRHAcy+7C4ThHCgSN1czpsxffRpUqHGD5d72THHjaie9NMlOjw4ssv+wyn9LN/fU
1vxnzaP8Fkf5f+Iv7VluJtb/o/8HoZX2T+Vyuy98sb+Vy53/53+p5Zw/yM2ZyoQkAmzQDV1Gyv5S
y5l/MEHJKBlESngm7tn142+5nGX/cZ5bDsF7o7A5G178LZfz/7AZoDrL63wGigIPYd5vwCqdP7F5
/wxmoRliyDdAfQJQAy8biIHfj5rZc5ko9AGojjNP5zFTDqHb7Cynt5rTMrOtCXq99PazBVc7GkwY
9R4VthVfJmPBVrOcsP92awsPqGwS1LOcbmjl3tMJ/AoBPTbZV+yB1WEi6c72/dLb8JvDkIZeQ5Ji
8AUOradRe/5d5gxGdiyndGE0nITWvh70wNlvktDib8vJXSg+TW0X7M2JS14sWQLP0JuqnrYNsNb2
uvXanGOcHFJ5GYjczu4LPEnzXTcWkIrwMMCSKTCysNuLwMyeOX+Vkg2r9sMrMU2a8UEKnBSHx4GG
HiKIk7a6gda2xc3v0KLM1zoVqt61tl+cbeDz/GuPbd5rWSBIO3IJyiyyt6W3J80oslPvuP2T21jn
Iq87JG+S7OzuN3gab6m+8piitcUgHuFGdnTc0nGudm4ncPj0Okzn8n4Y7F2fWIODMoEPHXDlpXIO
uSusr4wNDvKoQvAZBw9Dwz7ODBxejrowUoRQUurwVd2os6Miw1oU9PBLkifRBQiNKXnrHTRuGwQy
vq4V04yyezv2zLjGGsO0Dgg1B4IjVe32rnHtgqo8qBPvYLjKWDC7DDlQBNWczEcqwiA67XAu8xOd
d84vjFIE75m+mG7zwpZflNnY1TUitH58lfctJUhtD2AOA/AC82XUq2C8oO4n2RCXaWA8KjH5QDDX
P9Mzl1lAN1ACZokpaSZf6aZrO9as6LvZTkbvAeV2/b6lMpiTGqmiCXed2Qf6zaRFiRd5ETh5PNpj
Qa0rD8byVOYCb/la5QMNLFfV91hNJ80RxVHxwssu8IYvIVHBw2bMEwPJ0Xnfzl3woQBM6cV6cfp7
mm94Sduj72GXHiHQ3uH5mtYIP8oW08pc+RRLgMzTNlGkvJVdQhLFBpBOUIQuEMkaXwKqYDJwklee
9MZPQqTVo5kmJsKpllOZParsjVdM8lEqp41Oc1imwa6tS/LUSuvwc6GE+1wg8lj29hAkOd7Dc/bR
tCT661TBAo8kVr87RyltI7KwmnfAEJx3ZV9kKCt7IzRvjU47F6OVJ1+ntMquXVWln5t+tl+P4MU+
jOosopsYJPw4Go3zNadm+WJL1V+RzLtvksRvXkxnFj1FvnM7uYMLdz4aUIs90g/VV6YvjDndgzui
ReqaTA8dRhXwTecIbkznXk3+ErT+bJzsRGPGTDk7w0E+NWtc6pSSmv5dHZU76s5+t+fLzP8Vzcwy
7zjySUWhMe9gX0dFFwe0sPZ8wxy42p5V3edD46jD5Dh4SXY0zz+2WajeOWE+vqE0lz5m8sy57jM6
FzyWWX4BBc2zHq1e3AGfte95vA3vjjVe1lk3fByYU2L8S7vDx7PbUErdoUD6FAgHWeIwGUa0D0Xg
fUHaD+SXYXgiPOt0JHAHz633o9OO16MteoQcpSvMfRammLjjUxtEp9LCFpWEUkocK8c62fuGcJKb
hkm3cAf2A1WQVeCrumfP0iyeMY64R4/gopaTZl+ojtJCi5LuFT3J/L4BBhsj9SpfCdOnoxZUYu5P
UyaGj4ApAvoMXidoCLQFg1bgaOvbSBquf4MxNI0qt8NpekLPULzO+6hFCzZbqov9NjPkpdMvbI81
/TXnCHnV7mk+kbroIyVX1R9G4EKcY+2iPCaoMt7UVtciiqGQ6vdvzn5K5gHIy59NpUzf9kJFWdxB
+M/imjEV67lD1T1/miFtvjj9YHZHu2J7u4hct72P2q7BzDOsRYB4xUiWPTBPpN0d3KJdKRCr8VVg
thg2PSKBnRep8UOamnZzXLzeoVwNOCzF5LPJzGM6ld2bHBrg+zQpkrcIIZN7XnWCJbGt+usUzNkd
31yOOotWgXVjZ8r7y/Xpt3Kj/0/B3j/3U7tsPucfvk2S6Ab8N0uKgj/YNwM8/6Cv+djqMdT8V5bk
h38A+cYci+l9KMamA73gvzMFwR8mKRRNJ9P/cxKB1OU/MwX+HwFETJIkqtxwA4H5/k6S9P3U/38G
CkiQVgMF+J3ie06DHx32IfJeCfWLGfUfXfc8Lv4NryOy+UiISgfHETMF+p/LPD8Dk9e/5S/2z22v
MroiwIZ90k1wzAYyiNeTv5jpU3oeAPtmJOT+rxzxWwT5+c//J3P85/qrUf4IN+9QMoZDPd4Ty0Nn
1RGWILBOrB2SR7TErtOPyennP/ajtVrhHdCx+WCKG/+oBe5zKGXO4sB29sNfQOX+dWiEZ7yCYzCA
aHZFRPYmLc6PFvlt/TiZ9BxuZupXOjaCxadNNPfdbyFG/lm9FQugC81OBecfVFUU6Ks2k4lE3ydp
Yfx8xb7nAPz9A2vwQZgzAzhKXFKmUgT0l/C+AtRHtpfdwGQu7FuGJCXEWNE3M8LRyrX6E4QfNVz8
/PdXBIZ/boBjzbevdxfUArPW2TvKNFX9HilRzCzR1650kDOgn5zIoOUcGDftlFq0rW0Q1BTN0tCu
f+HR9YOXZo3FrVLUPBijswQhJmrO0H4NSBF/8ff96OKrXQHRrz+FM5XKeRbBOxMkJZo6WfyWzdM/
i7faGyrUEz7DE96xdPL8i9mK9obWDceUnz+cH938+d+/2XpapLkdzhbesRoD9daaemyDkyXYtvOE
q51hqKai62zmSKloneWe2lAD8rKWrHfb7a92AxvBejhXBbtB6yKkmn1fI6nuCaXDz3/gB3vbmnDE
COnEOSkN4roSffI6QOoh35L8RObVaGQoluaU+arLn//Yjx7Gau+xi9loWtEZcdPOjJeIXGTj25qO
4Ndt119tNSI0pYmdcxifGznHOXXP4om8FMMvnsb5nfyXD0Fw3oG+eZmitnQrac9J3JKa16i+rE5h
eTZb+YFaOQNCP/8zfvQzq/0Ea+cEwocRxOMo7fGi8dvGPC6NVeljh8xcb4vr4PyF+Oav6VvVJ8yH
h3Fnl8tTCc/tVQNc5GnbH7HaNSbahhaz2UwcGpremRgC5yZ157Z/Lr2w/D0u+N+7R7DaPThbdGUY
dNgm0auBG7CYr6KUc8KvIDM/eODr3SPJZ5PF8WMZ9LbGL0q7L9gWdMefr9EP4mGN7JMqYNjd9H16
STwB+nP10ZVMCW+8+9XmIXOnmauZaWNXqJJnMIfgR6F85cvGH1jFcxkZXh9pVj+y6r7BptZrpuNQ
ADS/37ZAq4AObMApFrramFZ0/jYIhbjXORZi2+5/bfwYzAOYPiTZcUcnLr+ga8iZLyvrydwWYv4q
xOjs9f5IySJmSJ42oqhtBcFEusOvvs3nLeFfdiR/FWVzWlBCmHjEeAp2w6FIGWO+r41F+VcpY2rl
Uaf23LwDGuK8l006Nb/YyX+U8/irwKs0h/p2mdgKkRd2V6iAk4DMvoxI60KGklGbNmOxYNaY+R2a
Tb2kaGdBlLWPyhx9uXGBVwEKmIVudcmIQR0g7HYY4I/DAM7Rz1+/FQfw7+3FX33fkXqBQLD7KHaQ
MLXHxULccPQSqpIXHeDY+RVauvZrZ7hTfeEy9OXdacexm1sbnGDxLiypQv/iVn6wVfj295t12MD3
YorPjbsgEc7eX6IvKCqpU//8L/3R5VeRXKHZtGZdBPEA6C1OGZVkcg6m0+dtl1/FsbQGPyyK1I3T
TocvHl+3O4GUd9s2ura66J2UwQYjiGJq4kxWSmZflx3YXKa7fn77P4gy7/zv33wpRY5OwNZDGI8z
tZVLZmkG86PuqJUfMjtD0tHksqt39uJ36aeuXoS97bF4q/3DmZgFLO3Bj0Ef11g19DbazVkyUbnt
tVqDQpmDLAGjDcFR9h7MrVmlhwWK8+Hn6/aDt8pbbRI+Qx1N0eslFjJFNACwY+cPXfGLPehHVz//
+zdPBTONzNCkqqhPcyCxo1Uc6I/YG1+qVehz6mlDK2+XmFIm446Z9dyk7q8SyR/d+iqaLb9rXF2l
S5wG83gr58bk89xnKNy3LfwqnLNCjp0zzEuMMiu6tJUuDwmY3Xjb1VfR7HSU+8eSqzM/QgXVCWh8
gdDddu9r0DetliVUTEcx8mxn+9JByOiXaPw33fvacrwwjQFGkVjiHqXpSUQNRVvP/T108d/fi7Xx
SZN4GXPYcGXQUXzh2FmqkzuWXROPE9XobX/B6pPvqEA1RYly2yFwX6PrK46WSwl829VXITs2pELT
4k9x63r+JcB/eSjmZuN2c+4NfxuyQIGqJFyKP1kF7nVe1cFtp6uNt76KWD7USVlaDjMfbQHGDvUb
Rg+ZLrPDtqVZBa2XpAKwGmWersn1VYm+60YC8NsWVO4qZKmPGsqSxXgaZDqJR+aTkIHRm6YfvO32
V1EL0UjRLLM1KaGkpdB5L3OEhnzTxdeuKB4Og/TJ8Rnuqwy5q0Ar30eR3HbrZ8zOt6+N0xWunRSh
YuWNFzCCzpkFmGx7rM7qG1t2y2AYwv/PrbvIqXee8rfe+jpavRB3zMxSxwjl7M4+X11sX5hVtJam
6pJKcHVdoDWQENd2WHsUG5d9Fa0ZEo7WtE2u7tqQIN3qBORyY2XLWUUrYswK5ggXjxZZx1UQDZy8
fL0tN1hDkvXoBEk1lwopIQgTbaEbtkCwbftEnVs0376PtEltpFom9BkFr2TK8i+yWH4PJ/33N2SN
sxXLABQvw5OrLjOGXV3vBTmlve2R2qsKlpl4gzNnBnrknkFPofMPQi5i48VXYdrDIyrIhOWxYO5l
5xc5YtjBDjZefRWngYPQIzcibh304a2gPXKf0Avf1qJas8m1ZCYWyLCMF2tAk7g08H4PxmhASdq0
Q9qrULV7zSgsBksxlhe0dw2n8+IOLNynbZdfxSrCBmaFdM2XNRHVVVQIC+V+MW9Lhu1VsIKF7Zx0
9mQ8Rs57q7AfhOs8bLtx+/tY0mIu6nk2xjjPjDu2x5fZDjaW7+xVnEZ5XjMxG4wxLIHwIDPvqS2T
X5mKnFf2X0ov9up7ipzIGKJQytjIsU+viuAmgGG47WX/08/qm7MNbWHAIjo0jk2lP4PAera9+nrT
gq9tZcN8Sg2+13PMZQUoX1tk/m4WyCO3XX8Vpyr1JMKPYYyRCJrv3JF9YCfyxdqWaaxdQSQu7maV
tDKu22E5tDr4mOVdsnHZV0GahHkfoJWSsTcP876umcMT5a86rz94YaxViEaNj/mMUY9xO4zRbShS
67bCiP5527KvQtRG9YVMOOd1zBAHO/X0LgjzjY90FaMLoOMiyUoZDx5YOCvUL1Uf3m+771WMupML
R83h2kYhnlw533qu+AX1/0cLvorQdmJQm7mo8WgmhrE3cLLPF3NjfWDt1AhcuAsWDJuOmDi+qufg
JRzmatu3wlx9SI2MPB36hYyrrHlo0/aU1Nm2nXztN+oyyOFoaurHdoGUOtnXrrftC2quMt2OEUe/
7TjbARsHk6TjZki2tVnNVVjm1agzKbnprmYGSe6L4O2ml89chWQVFUO3YHB4dLPy46Cjh3Dxt+1T
a+cM2SvQX5M/xrMorKcFentcSEcctt34KiKdJmGoIo8gSxhICeymvIiS6N22a68isqxyAXQbFJ6X
k90apv/BjUBCbrv4KiZ5sfu+MvkkQ95nqF24xgHBuNoUOIjQv08mQoG61vWUcez9x4EhV6rYW27b
PSvXv834szTr3T6bx1iGiDkmRzAo2vtP2y6++mJO9N8xCEvE0cq6i6mit987xe951v/3OIH7yfd3
PkhplthEimNYefeO7D4xeDNsXJVVXEaux1RnGIF8ACHmcW0tYUxvW5RVaFpTHjiOtigbo148z0cX
V72r/U3xw/v7/apkAgEw+SwvirfgC2IWbyo/25RgAbn//to6ku5URkS+doCF70038Zm7IwPKN20t
/+Nv1E21y1g9MZS63Qe4hs80H95sW/VVeCpc8waGHY2jBCRw6CWzBE5oB5vyCHet1BoyFVCPhsrC
IOe9bM0rrWBMbrrzcBWhRR1gEpM5Ig5L5xZ3Zv+IodfvuXH9HURrfZVMBzSXUo2x2VUPrlExGZdt
SlLcNcR58BjeSp1axDb0i/1UW8MeifPXbYuyCtCZjgJ2IaNAYOC/pEJfwfp53HbpVXzqYUzKEDpJ
PFuQfCpMtU5NDcFg29VX8dl6WJgo5DsxLaTlwGA2BAuxre2PC+z3ASo7jEMyaxriFvkLync5ALJV
5vx6272vvp+T4bArupInqubPggxOi/DjtkuvwnPkw4MMvBVx6aevgZpdmnW97T1ca5tUEpZ+gQg9
XlSfHYG/2Qejaj5tuu8zW/3bz2e+uIkYdCniKMNQ2p3v6vBXaef5Vf7fY7i7VjFNBvVg1QVDnNXK
g/kb+MVt73cadqot5/22+199RD2mbJuy9YYYC9H3VeY+4+Gz7eO/VjBpFI+VHyQD8a/EhRJ4X1vK
3daqgxP//cLDjvLywbG5cdd6rpXRMFPRvd22KKsYzTQz3YOZidizc3c6Lo6cXUhMVVZu+0gHqzh1
sxT/0rDildQGQ7z2U95vO4u7wSpGq9zrOTBz6WSOHkYzf5U4/qY2FKOG3y95Fc5J3at5iJ2kBqoX
2uODlU75JqXvX2Zo3xaGAmUCzOZNTEyGg+ahjx13o2CMecvvb73WCdRDkQ0xdi2AQRW+XFO6rTrs
rrVQ48CMHhZmrMtsXqvZvq48vS2G1iqoiJEuSBTpEAdJ2sBQm68Bam/rm7lrpVPEW2Jquxxiq1X3
jtXfDOa48b5X0TnkdCf8CWdA4YfPuTU8VGX/blNwrpVLZ454mXbFEEOcY1QQEfoOzn+4bT9cq5FG
h6m2oo16+jZwbwFYPUgj2paC+qvQNE3OWY1n9nGaO9AnJwoVR2ka/saFWYVnUUSo0pjoAgCC3Sl+
qv7rKjeXbU90LUVShecnaO16bMUG3JmECyo13dY9p/v2fXhKo4E4AnY9Fm10BvY2TKHCRg8jVW6q
4UDX+v4XkOeaUaob1j7NpmDfUDyLk8Ttt/URUBB8f/25lBIfwqSLQ0OAKlITzBIoftPGQ+NacGTV
tulOWAzEQzaLQ53CLGWFvNOmmPJW4RoEzKKaIPZjWWFTyMjnsGeifeP+6K0+p2OFAk84eBgLN2CO
1lrs8kM56ybdbbv71ddU54M/TJq1abOCAdSxfoNjx7ZvnreKWcBTE4Alybo3YXcxC1OcQHtkF9vu
fBWyylHO3FVTFxeJtzybbZJeuEEI3mHT5deCI4d90sM6vYujJunFCVITXo0epnX9xh9YxS3NuLIF
6c7KO2K6HIbwTdZX22rzoA2+Dyk8VGw0xgNzwe74mKfiAQ/Dx20Ls4rWNJknB7ZHHwdN9L5pGQLO
AK5sXJTV0bSnZB4aEkCuAy72fUBT4QIrQbXtlVkLjUbT0KBRvDYmUqOdj/QFww8j2HY6dVehOswG
PXrsdWNPYS7hWd1V2fxKxfRnnvgvBxp3Fac99hf4gdptrPwyBSZWNwWbTZDrcp/WUVpeYJ84Pcpa
VJeOcAw/HrOs954YcQv6e3g9YniMgtq/KOlLthe4Arg+g9E5xfhU96E54YKLjdybqccseG/OfVN+
aDOsDoHSKGhplket/Rh0EshNZVEl2/t0qfUlKKGwiAEpZO5l0hbTDEubasI7A2XvfLKcQoDCCKAE
7qcqH5dTCv0C05vKXuSptm0NAAijgea9Bs+R3I+ubxQfheX1fRwudqTiQfP3HrpxwVPJVF64b+Cr
QcqZg1RepFabRjd+2DAXZvaL/WiH0bRTNkjpLhfDEkOPDufTVFfKPajBTb2jCiaXEnaFLSWE1445
e1NFEW6AQ+4EDHbng3U9NQCfQEXh+RQvrDaoQ6dUl5gP1XdDo0wX/DSm5YDEhmR5rKyiDd5tC63V
hllrMDYlJh4xVIWWqo+Bl6ATbQyt1X7puMlMIll1cebXXxK3fEyCfNt9r3Veik6MhoPHmy+TWETV
VeJZ24qDa5GXp1CmWFSQYjuCfJQY0BCiClTCpgVfq7wGM3XwxLK6OLWxS9Zl/xXfy21Jn7PaJ0H3
RaoJzDaWs+zuGNDKL1pnrLdtZc5qo8wgLMnG9kWcDri5uOSvKP/l+LJtXVY5zVCnSqlOtXEZpvLt
EPYLxfwmHDcu+2qnBEE3MiYStXFEUXmHd8VNtqTbhr/ctcjLJITBMHRtPANLrA+tORXg1s184yln
LfOymtxaDKi+sY+pjz7aosHzBo5L2R+2Lf4qUMe6nzCkHFtwp1BvO/fKM8S2iQ53rfTq5DSofg7a
ODMjdGSjCHS1d6LC/rrp3s8AqG9LesrrF0dJu4urPlpwBGt7hx57aNvbtBjun66H31Q6pq6pLFOn
JAimBaAG6v8RgNjGBGGt9+pgXxdLyiecHs1wNtP1950xmfG2xVnF7GQyKg2ttmXQtaqufEeB/4Vd
52/T97v2KmrxBE4RMrVsw3ilXmUNfA/OtPO2UvBa7RXoul9qQb5KKUtfJm4i48Acg20vvb3Kb2wH
sl1+/jphnZjuxdSnOzmCgN228qsPqzVYGlsZPFCMuXG+4CKwfFlqCW902+VXEeth511kRdnhBhMo
47KMGmuP0/nk/aJ3+IO5Onct/GLcFNhQFTYxrDFneMJkSbX7JGhwwZhEazwxcHYHgqfCFazoywhO
FYfRU2Z4Xrvt6a/1Yczp+qYsyD+nuc/CvVEXACjqrOmqbcdoa3Vi8U1n4cxy3pmS0Uqu6zxl7mzu
59Hc9pDWErHFlAMTr3YTYxeZlzCvi8ndYXoGv2jTW2CtwhvzsHpobH5gllg9Zot8Rr3/adu1V6EN
M3IeI7k0cTdgJ6dT5+syeltvfPU5TvvFEqIM6pjcFn+e8sq2xbYSgLUK69owTDhpI6MurhL70oCp
xyDJ622LsorqMatAmk6qiRM5hPgPwDeqvXzjp/LPWPz2SxPkbdPwROMcgPhHuKDOJyzdim2HxbVQ
TBRu0wJwq2NyrbtALddVn/6C5XJ+J/7lqLjWiaWaPqM/tE0stJ1dWdWAa33eTts+Ymup2FT6eahK
B6vXMmzTHc40PXahYOK3helaMOZGunXA0eID6zXFvo/CC3wJ520hupaMDV2TpgnQ+Dhys+kGGrW7
x8JUPfz8fTwH+r8t/CpIo6nEi8/i+14tbk/Kb4o0Olam1bZHn1NdsynHApD5fY4F/SNJunGo4mUI
PnJQv62D7Pnnf8G/vzpOtNrCXGXSGmQciwnBFpfAXkj1BW/AbeiB/4Fs5uTKTZY0VRx1YUJ1R4SX
te/JTSHlrNU7rV1IveA6FydpxhnfwqQBpMS27QBz7+9XPfIxafIExQ5rGrF8AKSmm33RNIXadtJd
SwND8L2h76RtbEpnBJ7njVAiS8OM2sOWh4tF1vd/QW3koldQ/9Dr2o9yNF+nVrJp6V1ztRPDDME+
GLdXJrk975APdGgWiSvVthtfpVdn9yujROx5xD4lea1mo3tsMm/bkJqzVgdWeWNJ0xbV+dMaPnS1
48Vjjr/QlnsHxfb9oncUjcykPr/y2Rnq2IcPhov19raLr3ImzL/wKpjzCuEHZK49M6X9C26hrdp4
/dVjDTH068hsq9iCkn3mUpr3LfN8r7fd/eqxzliW1MbUY+ltpbq9KkzLvLPtzpO/CKg/ayH/ux/T
dPl+7X1qA9r3JbuZL736VW9ZjbzI/y9nZ9IkKa5F6V+EGSAk0BZw9/CYc4ocNlhOxSAJBBII6df3
8de9eOX2sqrNt2VWpAeDdO/VOedDgPxyRCMGpB7lyFevZyr36TEC/SI86nyY1dc0IRloF2k451nk
aclDsyJdwUdCIE2WIk5UzbPvqwCkZ/gxNb5fj6PGngs80rD/JCrLHjZQS+59321H0oB7wgMyMMBu
U30WPnYJ/C3vxCWn4iOw3NrUaNgygDUVuCpdDOXn86C7KCBHNTP9E0mbabupkCTXgjjoGuf0Ykg+
tE0yPG9c8Me0T0Euu+mZXkvipkjQCdNRcUr3+DdL53c8aV9vu/TVtode06uIOXEiATpbmWbndAK9
7J8vfrnI/3pVrja+dQW3M5hdnGYkwpLzYgKAsdxD9VA7dAjtmXEmu5uma3DY//29TGaOcN2NilME
ct4hE04eQaJoP/3zn/KHPfw6fQxk8RU9IhGnbco6QFjCZ4vc3n+5T5f78b/uU3r102NQR8Sygrko
1/4DVNXZS9G1+/d9SKJ/mWz+6Z+4WnTihudtCubawexEgOdq52UG6WnBsP3cOzja/qWp/tMjv1p+
IE9o141J5Mj3VojjSvcE6rBIHnoVirSCovu2qRK5FtG1HWYnzSJx08Y0gtCNfcZCdGNNdS2iixA4
gkHAKE4JjuMscUdLkvf//Cb94Ulci+iQzCyKAA9uLdo5t2cuDT1OBce5P2s3Gd+kLiCXjPf/HhlS
XJv1fR4hpgNBgvC6t1/4nN9mbSXXQjrj+dz3fhlOeU7tEZrromy65LZmhVwL6UBLRiu+JsDbIvL+
qDevgNDqb+rjyHUOWMx0ImUumzrZ+vu4AbdtYjfe86vP2JNYmsni0iFkhwb4WdWnN/WH5FpD5xGE
1hsuALro04ecRg8zu22KR641dJAVXoJw+6bWg5vvBwPkTETJh39+2f+wbF5HHjYUQA9PIrzsCfhJ
GinQwOnK7Hjb1a/KwJiLpaFx1J/y3mhgkPbPc+tvC4cl1xq6luVttKVrf5I+lceV2/EunuVtUlRy
LaOL/I7zFLX0px60k1p3xWOUL+Zw2325LD3/NWTZh3heDdLda6uyfj+mqfukFyFuGyoSdrXTItDe
zjIbObAv87OQoAMt022b+LWUznf73oIW2SFCdO3LcQUjEZTWf1l5//QyXn2fG9T5AQ4/fERmA6mQ
L5VmSBS+7Z5fbbABIT1ms7qHa0n5amw1UJ/NMvLbBGmYC//9mXJA3TLwAziMVlNIy0I2y8O0C6SJ
3/T7r9V0oJE2Yz4TXisXcGb7DiqAf7kz/zHd/o/y5lpLl7GQIJyq7U6Jj8gGtKKiMBi1yPL8iKSk
6dRTHkiZz5uiB4bpmqtmK+iGhEzN/HFeeTwfgAVt0+8qp+l2agrS5zdN4BEQ/vfbKrklgRSgSvb5
DrxhY5EpHInbztVIdvUhEpeSIIU1BwKgGVQW9iMslf8PiAOaTft7ev2/N/C/o7L/8DpfCwj3aE4Q
GWIvnd5i23NP4gL8ZSPMWN/2Slzdm7HvLSuSLq+BDGBYW/2wjlVHWUJua5uuJYSLFWvYgKo9gFOo
D6rIXK15dtOQnFwrCFFtUqKJWg/JJbLMUXACVZbfJA0HAOLvr43Ot8w0FhffVsROS5PN5STT2+SJ
hF4tVFm3wsi/joBmD4muiEiGEvO9H7c91auFahIFWD0gWYGMCeBgEUXwnu1ZfNuWTK+WqRYy2TiL
iD1MEAWVkwCMVgKI+3bTb7+WD2ZOawLqA/jTHAc2mQjgh3p62425jivrF4AAcYZsD4jXTF9HtYsf
LA75bRXctXYw0M7Ndt3MYRyZrBC6jTCbrLktsIVca/BWNyMyK/fm4PMkgEwtlioXN9Yq1xI8KlYW
kRk/PSjEtQBg9le8dLd5Ccm1BC8CZnFuJFkPLdwzNXddV2FRu+3wnlwnfQXYIJp+Q2GV6/SHUeSD
6tLb7NUku3rVO4XZ46Sz9dDHSwxwODi3TQMZ3T+/6n9oE6/VXzIRcyomUhxZA6T6a7eqXh09Awz5
mC0au+A//zN/2ESulWANYDxZMuCPoGkR1VsKcve4A1N129WvRqm6a3JrGa7etmNfF5CBVXzyv267
+NX2BDQp7aBnXA56177q1TzURjW37R7XSjCuMzBzKPjeG+jOR9UVaYkA43Db9kEuT+O/CnQP9iIL
i1sOtgvymBjxKSQDvfGRXu1NoVNZmDDrOeiiyysl96GCJPU22T8Sdv/+08fc5zYvGn2IVLRUQ9Bj
SbS/LbkJmoG/X73JMrkkwDIdejt3VaBKVgWS628raK7jvtbEY+S8tAUIk2P4GGK9vw3x+G9R8n/4
lK5VYA1xLlkhVj7QBZTU5LJr6zT5txnhn65+1euCcINxtef8mAEbyrfo5yTHjzd9SNfqL5GkSQN+
BvDQAETJcgtQJ9puN19uu/zVd5rIiUwhXviRajVCgDvsrHtkwJsWt32r13Ff2hQrSmHNj9wkwKal
9zK+sZy5Fn8hiGu2PsWlVYbt76KHGG8TJJJr5Rf4DH3T5TM/hkv0kXBJVgFH7G5bea+VX0MsOxv8
lNVI4bobF/0as9vSBMl10ldMISoiSmU1g/xhGKPHbOzf3faqXG2pFDFC3ULGrE7ZqpJTpiV8151T
66ebrn+t+Bp1Mg9ynQDnnRJgyUJmsvuLVe/f8gQv+9r/6HSv9Vx9JHRWuIYdlY7MnW22TT2DBtm2
B/hU8+bcquC6Jxua/4/m+j+Grv/1j15tsjlohWAxzhK93+4AIE9kL1N9EAJfnTx2zQ5a4Twp4GrK
kczY2/fBL2N+ngBn79QRjTUAlqUMYvNnUC+j5jshQJmdxhiSVpD+Bh+cK1Hk6PlRsKTQT5tpXMLO
e5QBzVsuQbZRX8aE96QtF5trFEITw6MDL22e2u8g+Kk1KTOR9+pMgkDcc+3R0AMc7OfNLZXwZNg/
IELObX1JBRA/iPn2/W7ACgVFjmUl94iGF3eJFgzR9wozSwtSZg/YI36gyafxk04VuoEhH4q/lFb4
z8s6Z1vNIPcl5Yo7JKptc2l/CqCDg7okYmLG7xOGtvla7ksSJw5kSNZ2X8c+E/ynaleAfmDkDABi
l0j7GvyXi0jvTgflQbhEaJSpnOtNIuocxsnmEHBkkx4iQAdN1RR40ziooM5TAP62QOOHpNgYP/Z0
DQq+sHnyd6AEjFXO9MaehnjtizruiSNVl7MZVVihirpQCMAt9xlkwhH6zWHq2tpyNM15hQkJUIf4
ZfO45GUBzit8I1t/arIcZSPWEqbWezytqevLpUBlV/Ikkqpe1Zh+m61itfNhz3+uffDkCLAqFc9h
SQv21s1pnj8T2xDyCPQzMKC1DPCoZEfu1gSJCIHlq3yCQ6PA89J9r/Hj2jjwdj3GSDVGNabiKYg7
z8jufsyF6qe2mjYMg4E+Hgr+MdlzhBFWcsxAEmuL6BIDKVc5OjC3ZYBoCwk6+bqtB49nOU3nlGKQ
lp6ZGAtg+ZjgRya6sZrY7tSCkYSPzHapLAGGjlcjDm7BGvXMpnYdPu572oLduaxTuh4HQs1eTW2X
pUiJ7bys0dd0xdfCknF64HvAEKij8bovYNZaDPNLXtA8RQVlLSGkAlObDO8SUSzsiIAVsT+MqUsw
1Y4tstUCjpnthVnZxd4wCyUnQ8haLNcfqYzgmVm2PNMfcqqSou4aQ4cf6H0KADshmZq22gx0Ms9i
jVv2EfKsWR0Hn8MmxKd4oveBRql4TECmDr/6UU4rHDNLNGXPMz7aDjDqzqdnrZJh/gxaaxGnWN5E
y0AaVeB7P8fWiuRHNjTgUpZNy1V7cm7b6H289Nn0ZXDM0wqZ9zHc6K0jCUe0M2XyZ2NdK9pSzKL4
QQmb9We4y0NX4XQJexd8HpN/cpi/F/ifpyj7OQ3LFs4q1d5/FCFOkkp3+JJ+Dhle87tWpOHZ8rg9
xulcDC/FsubsEBe97t7PotvDq4PBI41wEo3cgKK+JBGzs3F2HP8SOLnpHgY2E3+apkE2pznlyfKw
zjxPqyFDb/m1YGnGfyVONM+wkEf3OEYKP2FtUYDJ07ZuERAU1XsfClDgEX0e7hAeRL5I3me81hJO
x3egNMrxOWmbPjm7qV/9IZq7Yb/jfonZKWe7iD/HrBHN+27mra60txEyEYeYG5hoFAPIbwuGLk8m
DjY+E820/ARwRzO9rJTn3THuAGqt7T5sWDsdLZbuCP10sjzNfGM/JTIBxqrB3M29dHu8YCnppt0d
GJ3s0tYxTqu2BzEg4PjYtKuGvSbKt/ZjVxiencGw16y0TbSwH10HgGnVjkbYoSzGpInBHsrIfjZS
GVtbl8ZRbc2YgpUsg9NfieX4BTWN2wRxhjt+RR+1ZimHPTLjYbxE8pQItAvieXYwph2oXty3NPYO
6E+0d8jlBAqCPaFcan83+ITzCmDVVFVMOTp99jP4jAg4UgqRZyUBjb0/OwuX7EcPPt3SlN1s8x3r
fdBumsrBYpt2JSbem/npgKqlb0BwLNgQBNJq+HuJq1wepLbrcgBcESedh9Glipbwfo70JHnCxWHb
WiKBdU1sER6A7W0xtdhBluJ3ceNRI8LJ1nVnA8paVIal76MPjIolrbuMrVFt4i3hde5DGN6WOJDh
brPB8dOqpqipZ5c2/pEA3vUaJ2boP2CKDN512Utp+RGp8a295wIdzLPHXKk4ZqLHfmebhs7QeWfd
/qjaGKDnKSyJrcBHzSP4FhbT9A7uuWCS9zYWCmaMMbP2td/jPL2bcGQ8PE9IugOSePMZADrIFS9n
t/DkDKy3sS/UzNH4Pe33Qj4ySYCGLcdOye4XkUXAm6AQ2WYOU1v02xF/2T4cqAI69hMTW9fcm7Yf
yBkmWiaf1iUFc+uA5UiyGqgk0vwOiEpGprnpBnpnpr5toW2GAwvvSIEcpftusF7f6UERaIZTaIjj
g9GgHpab9WP6Af9m8bYlnd2/SYTGw5PO027Kqhnxi20F/Kxoqr3R+4chZZbcFVzD60LHEWJVtS0F
INZ6tUDKLZPbYSABQrXCgUIBDrdhlL7szrf9XTSmGU6O+kZE60elwjTeQ7rbBVRFY9h/Ytcwo0BG
ahwn7y4nNSSuSDfn4SnEPFMGK3HwzbkY8OgRNMsAHHt0WJDnF9AvzHKObcft3W4Zp5ede++QCdDi
Nhognzm+8hh5dW1Y22runffvCN8lLwEyK9gxzxTWt1IQNywvsU2K+XtYjM6GUtptp2efkXh/zvD2
d18GswNBgz+STM2LwDjMvS8EbuJ9SIdlr0eyUnuH/T/SLW5uqraDC3nuWhRPdgp4mEu7HTcnIvUp
T7xVrxvu2XY/D9APvgxb3/UV0L6T+bLrPKVfVZr7QpVICItHjTtFLsBmZKbGr0itz/j3Cdko4tss
ZwFuNkcgIqnUkA75ncqt8ajfurhgUzlHq8dWKHdsH6j2EBnLIrrltUFIw+QhG82jH0iV91kFFPM0
nMM6i4/5ivf7IGInWdXvAecvKh+zzzSFLqIivgBSG71oloOIOOXrKZU5ZVtJ9ljNz7qbO1iOE8R3
HjUf5PRElHaRLBkcWN+Habb7kSZ9tr0kY7wgfxfnrPxjVoyuO24SpJzXOe3Il8KA8lKbrMEooOgj
y579qJv8GC+DS19w/kTG91LkJjwkAyjaWDAzfBuQxUOoVpwEQlSXp0ZJrveqyLL21UP5ElU769X2
3gQ3wxAN32vqKsQYNqLKOQDTL8JgxlR2CoTpA2jXKKKPsKglh6Ih41gvcZPiSfSdTJ6yVV9Irsxc
ip8Cal8wmTkw4Gmt1hlg7lKE3X8eConUpDIouBY/apjbyFtr2PS4jCsqrqprhwhQeaTC+QqrO1jk
jhH7OV0Re3DXMqex3+d7jDKdwMCrbekJiNDnHj8hfrdOo82rlLK5Fr5bx5PY8al/pfHitmOaC5mA
TLIg8izJelLUREJHWhqShCPHZuQsqPTNYJ5XSKf4WCmmcvkoTAPctL8AUMMSyIMpChEfChBsdmyj
KDnqJWRY9p3covYs2Ejtx1U2yfZ+XNakwkHDnH7zsnFb1bguu0O5BmqmgItmwqlbuexDd9dZjWCN
DL5qbLakCsFyXU6AIbHaLnF6B5Jz9tmpnDy0iFJSJePDbKouSVmLzFadltOUDey+cK3/lcH9Mzyl
+HTUKQwm8Kc5SpfX2CHiFS0QsY8tK9KA2inJlleAo6Ekt3teMdjIn3AoArM24KUEaeSwIT/5pUg/
TS5qDyIdmCiV2u3DJiR/aR0S9GuB17ii++qqtGv6uyzL+OPKWn/fJrv85ttt+MCJXKo+Zu8kXRSQ
7nzkZRtrA9nJKoWYyz3uuTNli2rXHz3ocf6ObWn7xpJd39vBF7zG68wqFdawH0ewyO895IvZJxcV
+YdWOoJY9tSOeXTXqHxzsmzw5hawyfsu/tXbxttPlDLAsbde7QWknMnmfN1f8gDO0u8BsSnFkngN
su48mxR9TE+moW7ZlkT3W5LBjQ1bqYvvly5p+LOJdmOPG3z+8VtgMmUV99lmH9ZM0/YbKlc1H6hN
o/RO97rPHod9k4C9tuMmS5fopXgjq9Txy0xWog+IafAjIgkM685TtHH5NerAEh4q6nva17EZOluu
tEcpyu2a99UiUaO4siERIbL01K/9z72gZH7c9mkLPwClciiHOltQvN0S3xbV5QDD0HBAik6TnpZC
9sO7PUHvf5jGjKijzbHu1Oho2vw8X+R3hzlXKXmBqWagD9DPkqRO+E75OYFtav+rhz9AvazGFjqu
PG+37t7MhsQMDHs0snMZhlT6d2iN8xRdMCSb4cEYabAudGPukiet8El+EBeK/FdBBT9nE86ZiFEu
/5oYIqJvCqeUaJP3iQKCiCF0V+HtQLFUNuuG1d0s615vql2KzwyefvtWOKztX4yZeTrUNJ8j7FfN
SKPtA3Nh2NsyStOclNY2i6p4Q2T6bEKx+78y2P3lr6WHm+1QDCAJvvey2zkCB+i0vILxTAF4Hzek
u554H6XTK8NXhhUxJstcYHnq9hzDwm6ErfluIHHn7ojoRKzqLCwoAUrJGGsRAz+h/0DFN8yV3/Sl
FgHGxbp3g12W1p24aMXyJk00bcdpiCw/G8NXiicWuFvqOZX79k1wCi8S6wQ336wT83bUbayiios1
eejntmHVjNNk++iHIWvxSPIeZkCDKXu16G1GUTozxMm8rQFhtjBIz83j1KbzyTV78X4mqbeoDmgI
+sVLKcsFuM4SprB2JeCLFcN09K6gvmpBOF3PgRg0aB1f89JYNwFAb1frzLs8cXn31wa0SXEIIo67
mrnLvlq2BoyJuwZl9mOPaC68dSRR5L4ZgEx90K2fPvMCN6Em1maJLOMeuoE3I8MQoUr1cXTaA97r
E+qAJL+32AKG786R/oQWIOFfJ0Sc511FeRv37/VGuw6R0Ili/VriJaOkKrCqenRzEYxzIe+S/rkY
XByqBR/8J5FQdZBNz0Z8as16P8WYYDxhXkHoazHuTNy7beE/MIn5gtLDpgxIFQYJ+ARGTPp+TNvm
G/Ishr5uFRbFfljEk7UxKrOAgBF3lnnRVTp4AEeg/4/v+nwh8mm2xMinpVnNw6r1NHwHINr+jmZh
TL2vER5jtudvYs0uhzuiwN6+Z+6NoZawdRtm1OrQNdm9lC5XR5iVOSsH7VrUBjiq3AC7K3bMa7ES
Gsx37PDsYEcAgbG4THpg/F7eBIqxMqVQoJ8xSufmkczFHL2SHCI+iILysd3OG2tbK/FQVh8bOLqb
oT/sMSmG/DAUrH/XzmDDHxLYHOa/9i0VWxV1mFx9Q1YDALULLUx2GLvUp3g1+/TD0qMfOflxMGU6
YAHV5bYuoNi16dr9LKgy6Rtxa7dVXpkE3U6eyW0vh62Q0de+T5ofxaU0uSt2uMw/eaZ/WyFthnKX
zwmKWZWJ9Y6DCVJUnC3q90TxyZYFkB0VsCBxdpA8K/4z/BMk4Cb44oB8yyZDKwOo+nFPc5d/0W3E
4T/ueYPJYMQVkpGMRkRBjaJEuXvKpumnlDtJsM5l3TC+IamND1W6dI7cDTbzv9A6t+FhkWnzW3Uy
cAr+t9/SR9W5bP4UNTGjvxMgM+gvtJYdJiNDSx/5tAisHXHnq7RNZve68CbXsBrhbClrWRu/9hFj
mGaj9IgfqEOg6JFvC0vr3YaYHDa2ma2Uat0/IBM5yT7rhW/voigzn4smTz5BQGHDaWrgFrmLJjTG
u1T7dmBZgUDfMGz6M+65eBgTAVkbGwDgRsZJNp2njvO5onpUrtRRI77AqbuXM4XLR+vMsYdl19Fr
ztz+xHjoiuPUIHrhIKnfTzOwEqdEy/icAZOMNW8k5q3jLfUvup3gHt425P2UdF4b+8GtiHj9hgAR
NGfGu6z7gtEwclnY5nEfUjcMWBY4SciEiiOH/7iI7aduZygSCUYJbYsqY6AR4mHzENULZPD0QIsW
cxMHvDo4JfkS+lOqY/2G+PVBvE+LCSbwHQSG9z1+SEn6LdFrhWXbW1cumI2RFy26PKuIxs/5NE2N
m47D3AxdlWa5dj8uWtfzNEqlHvY8DxL/hojMe5FkTr6QNnco2HxPjkWho+kOEsrcvcMoejxgmRjH
40LpYOq022QCuRzAsIfJxVhEkI9xj2eBcUSj6aTRbjuIljfv7XsTdcNWjXRN5H0UbSqcED8WfkUU
2KRSAg350IZpx+fTFLgdwsUHwbO1mmfr7smUoODs+vHB646+h3p5hkMA+Y6YcyCogWR58yUKkJMf
Czhk/CfMmfYNG5GJk1+2WNo0BwNHBIwHjFz1eB5xQtF/68JsVIUnBcN7ITpU5lgx5aaqbm408ssR
XsSfEJFW5BV3TK/nfcrm4pQDyw00arOxoi8jitjDo+Pk8hFGw9a2oCvO6Jiw+Ih6CIa7s4Upg5fp
tFuJzxjnXb9X7J3NWS82busNidoxlJgqzZK3KUOFVm+OL12VZxuD18cyL956hpiaOkbefP9FYqCR
lWpcu+5TvAesHm0UseSe5YmileKpTOsJ07CtmsYNo60SJqi9rQe40OKXTM9L8Q5AkH4rPVKg9WH1
DZ1Kn4YMFQzXif0ZLaAqlBRWD/4OLJstP3Veu/wnwx/lPhsUqOyRmkTmVSZzkb7K1sUITdZoCrre
KPXew8AvjulgYuVLCrP9hgFmN4YWjbrFyAEv9Y6iENj0ZgbrmpvmqZviPpyTLN7HJ64xpy2ZJg55
6bpbfseU9N1zGpoR4p4mFuPdWmxR+gqDXc7wTS0kOJz/jF4fwW90yxFyMa0qnKrQ9cfolIkASAy2
OEcS45QvsVSXJ8TQ+NTJwvUA1yIaMPW8Yn4oKvgrrFlLZLEk6UPMUormktpovOuhs9h+uNRzUzeM
NfbksF67eqFai4MkpJjrFEQaK8p5Ub47ohuU/KHJEL8G8aW84MFAS5vqoev5ft/YOC8q+ERaTmsk
McT4oPpG4TwbR6FTe8+2nQTULFZndxgSTDitn1HblZjDJqKEszAM9YzXQB6zfU3m33lPhYzQOySZ
JeDdIsTkLy2UhJ9L4ITMYjNVqBOzKpILP7FUp34/i6QgxRsyo5V9dGjtd40/vM+GDDXITqYXmvdy
/xzhr+FR2SWWTOvxkmaNhnQrwpY9r5cO+qGJJrGj+IJeFgFTvmnbF68Sg2ZlWQnDB54JzKzyCmct
FN1qbBQff/Ye3TUEcj5X8e/FbtGMYiCnaJgmC7vtBlrNtNwbPq3FC8Xi0aJULIbwS3Q4jfg2DG4S
x6zNxsjh7moygsXMlv5dhnIf33LK84weNUqj+XenM+qK0iYcac0uz9biY4L5XA/8C+b/9gdfslW8
6WidotepxYHPu+3SqCKxwBcyrfJtRq4xbHN6kedO4dwLL0mmyXHJ0fiwAziK6/wAB2BLXRVwhjSh
0+2XvM/rmDJbPDiNk6RHVNcFe0RZlJkPoxzEcp+3xE3naAUr/RuJ4yau2KVmO66TitZS5qmLHqcY
6VTvotWsPdY4cAkrjsp4PPhVFctzbyyMLorG+fYxSOgCqyI2OOTpiRwRMbO0kf1ZMKObj8QZLP4j
+AbDFu6jAHw3SlbkGsqz0y3xqKeAuK6SfLfrnZ9GTu4WTNndSQoW4jdMFSm97wVOAisdKwgADjCe
xktR490MmG1dJmrRcV7SdK0IU0NU4pt7Ytr4DGeNFPEYxziBtHo+9lGC8x424ojHlxKItaL0865p
vXQ5ze7svvJwp7M9ikdEuqVu5ZjptWClTStPhkeaLMa8UYNU9d95m63qEYVtnx8l7Vb+wTkczdSy
LYYW7kQI0l77cZTsoWnlKD64AjfmwaeFMPfxCqTO04bfmoJo7gN9HdZctff7sHDxCY1e32xVvKJa
nuthKhTG1hky2vq4WvEx66hC9gfzusY5YF7wo4Ac8BJhnH9FgmFskopzBGCqg8JRkFnPKMAW3Fib
D3p5xT49YvAMMQ6O0lC7cf+B4LbDXMVpJ8InnJ40+3HDl3zkIeSPaKJZ9JBGDUdhx2Kk16WXY7wi
PcUDY/okhnymj0FOsOgmqZ/sV9evHKEVYkV0yNG2evddmThGc5xxphBdxbMptophsGG+qQ2p8q8T
YhdMerxEvSaYaewUcPdiCXwbKq6cE7VXy4UoZw17pkuTjWfgOYK7m0e9krrdvB4fU4OcGoxIY5y3
Tn7J12OPIX5SRiZJoiPOKG1fy6LlaDv1bDQqJKJ68n3PQZF/aEI77O8RyZBZzN67Zgm/yEhJ+0OL
KZbnmMDqeI4x9Z2fYC9f7EeJSGrUNiPN9scki4z/y8900I/et5HBgG9PiypwlCMl5ssrzlZ6YyD2
m232tMbKuMp6gEPPC37CUK8hTUUFbTzDmXmWXTSqW3HkkAc/yw1k4E+xE615WmxIxvsc2Ltwedp5
A68Dtx5keJNnww+M+SJSD7SItEFYK/qZyox429UBlbXABomF9NLmu0W7Fx4tG6l8FCULPpZiXmCX
0PRyB7nGuAqVxEL5i8k3GcGX3uf9r/WyP/7KV/jsEW9A2/M8cZ+UMdY7+YEsS2rx7bVUzbbUhYHR
HyMmgKLyLu7jmqQ0gryGtHPznHb5/6HuvHYkt7J0/SqCrocaegNMNzAkw2dEpDd1Q6Sl56bZtE9/
vqhWz4zqtKQzujtoAY2qrGAyIjb3Xutfv5Hjmm0UL8ShqNLhU2ZTPV2JxSmtp3bqbZPmpcn6/Tw7
y/TkOmU9nC8ejsa2K/vILzG7aXyq0fgCltfTwJnLAPPanWfP2XcJSoMTg5ISDwZq4wVoq8lBrSyC
K01LviJcbVwfYZE+ria7zkHt2ia5hSahURENhDLfZjAbORfJ2MC70RvcyHt0atWDrl2pzLOGTRW1
jZB+it7P9IULj8AImH23/SdAUgx4C2CjylfQiiVVfFtSvma+xS4rwRALgdrDx6SevnM9IQ8lHKia
TDt5QWE9963fj4TYNJtykFaaBWODfzh1qGpPlha2RgKVI/y3rpXY8yqWu2FSZchAhRHU+YormyjA
KNl4MHi1chjGJK53XnLBfmPa76m+7JlmdBZ6165AC5YeprISKbt/i/pJnebOLLYYdU9TqNqZ6P1l
TqwzA6uqD+0I8fdfYzD96Cxkz2ZViqorVqr3nJn39vDXGOo/GgpZhTEwruG6RnrrAlqk1l+U0PwY
Oidwa/Si1HHWHJMqIJI3qMeO3br7Ew3v7xhW0ZH9lh0JFKZLGGlMJhSevyYRqTyUoyLwQOzaGsBJ
HzJiARyv0a+nDuiWBitT1EAoE9/TH1OoLqy9f8U2+oH/GTOimVKlddaCNNMiTFGGHCEPNgH1GuNH
ZnHunzgN/B6Z6gcuaNt0LDXDsNcYAjTOnZxF1Id1TJ0bjpxMuJPiSFJQlU5z9Sef8O+QLH90J8rg
h3Ga6NbadsnkkNjOrBqw5j95Q79z9R/diWoS/Ton8SyYI+Vb3mqPo1tHf0IX/71r/0APpUxvyjqO
rPVM7IeftPMu7QvjL178B4aZ1DRZid621mDQKwapqR9pII9/vKB+785/oIdG05BKy0vtdawqHWf6
EPlawun/167+gwJLz2sDdhCfi76UePNKj5TJRdz98cV/Z4X+GGlnt1o51lPGckkcT//owJTGQLVn
nVwhVy9rv+5hY29RCln1X4rno2//7RaQuPHoYCNkrYlDtZ7Mpu1OmQa8+sdv6Psm+C+e7h/dbJxs
NoCFYnNdul4CAu1V88hwhf99zpq0H00qb/6mMrXK3qR1dp8t6b3GSrO2UZf2Cb1KnKxIZ/yYBoPo
Zl86lGT/uLt//43irfv7f/Dnd1HT7MeJ/OGPf78XJf/9x+U1//VvfvuKv28+xem1/Ox+/Ee/eQ3X
/fX3hq/y9Td/WFGXy/mm/2zn28+uL+T366PJu/zL/9cf/vT5/Sr3c/35t5/fmbbIy9VwBqt+/vVH
u4+//axd9AX//j+v/+sPL2/gbz8HSUunVL52P8HOea0+/q+Xfr52kquo1i8OaAMTcEczXPsS4jJ+
/vMnMNM8uLm6p3v2xaCkIvo0+dvPiqb+Ymo6ba7mYcBiwUj/+adO9P/82eVammd5NNrfr/jPm/xV
mPiP7+VfCxW/G33+96pybdAIi4mZY6uWSXrQj0evZyxxTtC2tm3qztjrRd6SlKFgtBVSWYYi9ZrF
r6IybcEmjGZNgomvtWr+Wg7GeFVi5i58rVPfIHnCCrbja2wC5gC62C2SciULBpm1sOF0736Io+V9
aCYNfFWbga/MmYYg6o4CUsQ/nsT/1Wr8T2Zy7WuRvlY/+X37+dr/JL5+upOvkq8tff//YQVetJd/
sABZxby/n/7zq03feZO3n3X/VqTv/3MhXq7wj3WoO7+YfNcQZjTN1jX+/7/Woclaw7TB013N0DT1
sux/XYea9ouqqjSTdKmWQ5QPm+yvy1D/Rdcvy9azWJ6oE8lt+9+sQvO76+V/r0NH5waAc0zLs5gI
uAhWf7uJ9h0N6cXqLRUlnsy+HC3M3beyBsADqzS3Zqt+A6evN2rt9d/MBeyrgXR1rl1PPGnOMJ1b
8l5KP1ecao3lj/eYm+kbw7gW74d66EJ7SC9cQUcLy2hMYdK1qvVJqvq8h/sJm+pyxQkANwRceZtz
XQvnTiZ0GY4rnpKplCl0oIrIsR6JSmzV8qrBLf3WHFsL5cRMp+CKmldnrPqlabOzqBf7IUqS+XEa
MieQffcB0sYVO0uH4WbB1anlYBxHOzGCVOO1KnEXKy8qqmNRdWEXFfIMtSE/w0/+yDLpnBzGGCEU
Mn2X1aq6NYruo4wj5SmtSnkWsoTfpzniSZl655RYcbXpE2XYlcymT3SA3VeqpG9DqSS7yyshgTgn
NTese6UfP5o2mrFy8oqr2OWWx5FfPk2K9dUoqbNNgXG27pK9OTEf4OIY+bllymgE398Gg257C49H
PH2/S3ce8zNcUuc0zvXHmPKqfOnCGJ1omHZ9R2q1ZW8rOrMQsMn6MjOVgSizP7i6+ijPPSO2rdUl
+dnyomSna8kUcmbx9TjWF9/q1LAF8SZUhW7U73C7wg/CzB8MlY85KxN1bcthXKclbzu+3LjUud8Z
E/tV38z5eTSxp/EFK+602DrvROH2LVrFQ993ah7MdpFbDA8KdTskBRNxjReQd+qMoREl+gdMdmc7
5gZGJbalADx///IuBq5+Kxxsm/hws8S1t8tUKoZfA5d/ZU6Bg2HBbzTGj7LN3tpO0QO9scTu8rFW
hnS2WDXm5wq1aGg05dsSA2YNjFRDp47tL9ed2y8LR7WdIfhCijlxmMF3H8YU2SfTyucTqQzmN13o
fIrucMqlNV5XszoGQ0cvzT99BC281sgOHwLQSX1HPrbC7G9sirsWoucqI/LmrKRNftBkhH8HMwW4
Tb3mPqq51oZ5xDDAkowROSjcK3gb6iq2LxZsHpDkWnNsJVR4bE9NqfYrtZ6ig40s5ZhXHjNYvW9f
0nwaA2CCdOfBGwgsyxhCUIUJaLpz4g9MZa1t5VRTFFq6iLYOQSQfhgpByafPoG5peykAx1p6fLF0
RzCqOnCFKz8ZehdArl6cgUJ5SwAHu/Ad1+3OIwveFU6Gw8mk1X5JJsbGMXP7poEk9FT37nibwc1f
MfBJLoywOXmNBx6EBQ7UgcRYbRvDpr2dYyc7ser7pzZRtBVtfzMEOdT+UDRqfOpsIjCcZVTXWglV
1O4EA8UYUfRK6KN+UuYmuvWEk7C0pHfdq2keNlluAQc2+jGfveUE3Aa7PdKN0MwHGQAZQjZh20iC
tsUAOZbesE1UdWRUXcXuJjWWbIUjuH2SEFbOahWNd+TCJOvG7XHnsJx4D2OsyEAWJvs49rnxVvJr
1/NUWDu4su8wvLtbja1y9GeIjvsCXeUKttLJTg0lrGJwZa3p7nFaMsbVmFftysCXZ2VEdcMdVu3a
GHgkDJU5BKZq5k6BEhX0jE33g2I+isYTqGM17ZTZAsaBGrV7vVLMtw5uJbx1XZVQrtRE88GdcsZ/
OupCL3aNnVZrD51qp08enMKnvrb3xmKZ/iLH5N7BUHxlK9JlwSlNuGjlvE2XcSYjq0rk3qy66NHS
lQQht5y3EUqB695O+m1LIJXwo9JagMByiditzg9Sy5SjDRp3q+aLh4c1pJGgVXuSb+yRaXeXKcua
ViFNg9pNi4+6jhg4wIJOlGlrJJoT4v+T3vVd6m17pZ5VgjWEIzl+smitTtTXetLaTziV6zs6NcwO
yH/ctlPirLpebU98/r3fm13hBUWZnZM5ZRIJovcQjxRcNk40ewZc8XUcT0oAEu4yMzKnl8lw0kOy
RBZPde+tujxWfQvPf9xBdMRGejNSCw25rwodAUrsxK9Lr/OeUPv4qd7IUF2U53yJ8PaAsKPwqEwi
3y/uUh4Xq4hDHTB+1zNRCFsSkphhw1Wn1xi8VVNCFLL6ZMsYg8c7ksP7YPZH4LPJF5L36yrWoZgm
M/S6YtjRcXnbOiomySNqiQNjY2PVwkU95g3aQ19LoQBDDDe0AwykFoA9KVW2dZ0FRSrKbaLWyZai
ZES2Ms0QryKSgwCJn9pBLVfK6I7vyhy71AD1fTdU6a4VhAB3tbc8InpyD8wv1csjYZycJAZFrc1Z
30utahgTxnC1fXLnrJs07eattSjWbtLS6iqaxbI1LGdYYeNfoFOyq7BXImelL1pxiqoy9t2kA+Lj
RrA7cNlbVcED4XIgoyPZd0tjMISLvLNuMXxAIqT49eWk4rzLdnpiZjfQ8m+Lvp9PDH68A0Ex+UcP
F90XkcVkQ1T3kFbZny/M1NrQy89Ym6ujTWiw3801qzgzxbrtF3FdFt1dGc+p5wsbXmyZR+On0ZKQ
48P0wk+VDb8jFL3UD25lKzdqaWeRz0p19ja/EIbS0Jy9Olc/oLY4h850k0fdnl4U8J2DOuPZ50dm
X609Ky1vLsS6qzlmU7NF0/hNtFxGmKm4NVTdjINWg3yn12l0lqK5mTBNhXmQHFXbbG5Spj+8QGG1
t1LfWlx/bSnlda9MVZgO1XBXjV0Z5pkybqKkPDOsf8xnZ7pW1GgIGfHBcGziIUg8xzcvzmDIHI88
q1CzCGDwO9fcjw6KDGQW5dlpm+sORTjCc/0etkpol8sbFewcRlOarIVnffMijWUqXYNZlKpc0nAA
mIvZgwgKHp462rptPZim1qTuS6bSPmWaEqie7B6htDoHdppqpY2GtkbsQxNT58PbAhnxG/oPAQbj
pu15sbRpp5SRee4qxmuOOXm3ae155NaNve95yfLVeu2+HdXhTrO66NzoqXKyKndYmY0er1FIzGHZ
cM5d6GSbrHEFWfRNu0XMAz9KKYwV9JsZJZKNSGzszXcjdatVkTiwKhjEW34hUQ9wuB3LbAJPj2ZN
2ZnEwdZ+JRR9vAgl4OmUcIcJXlcf3Km032dYrOuKwjewnC5ZdZ4N6Axhi1QXyQTOdaa1ASFh7Q6w
G1TmjeGQT3ugMwRZPY/03rDkMVnQyg1Y8q86Gs49mm50daI8FiZxNgRAyI03dBUO/uwTiMjtB3Ji
nrIWTH/R9GYlcSHd2aUkXwDvUT9N5hLVmc1ouTDagIDbyLeV8WZqRLZG2giXh00x0GInD1EElfBq
rWUroLOvF7Nk3jxLM3CrlgctGdIDfOPEb8yx37qoTzb1nKUbxWzUjznJ7U3WIdtQO2Ne8Z6iEPvH
5QDjfblmEPZa5U3zHttlGZC6Am/HSH3TxNl0oV7ZoCgwrwRagaAb3FNtJWdloXZDzToy46zUu1nV
zpCfEhSKcROIfnY3HAyy9WdHH1aDp3TvyNzMl4LT7T2C+7mDAMHqEuqi7apqdLU14hiImFauGEc0
GUg7Ndp6PSSCZDx4rmjxby2Ma57YeqctpnV06xbibKPJ9Fl1uvzKUhNxioZIRsE8Ezw6SKV5TWHJ
hbVOUB0zQ3HdM3MLkGhlx7IYl4OLdijy2zq1Q0KmFuH3g9bcWmZb3ZSeorxoRtKqAePqaEMu8yBW
nCpOHph6NV8PcaPc9jyipZ8II3qzLpJnasLu0YKNEVMiLfMOm2bzAVTGOsOrw7Iws5pLrkRW+DIj
aAmGn+tej16tbh1FJWS7rSRjdujqjm/YJMD7XXUhZ5ZO/cZI1vngoFh2FvQmYGJEo9fwFZeNFKy8
RHN7glpG53GcsnEFY3K85GEJ7Rh7RbmrIi+7TskeLC/zHXUKUtfIjkluHTWlhdSJzGCflA02KJ0F
sdbJ9CScaJVuFU2GGvG5a7s3XT+py9c8q+Ow7Lrh4E5VunIS0lUm2xv9eEgjf46t56lL52BUtIfS
RhJaOcNHy1+t4lKlZhQzmzTn9FUf5bDWUBeeywVmUeO4r7LOllXTDsSBtclwBbmyuBpi+Zr3pcY3
3SvraaAajxkOst/NyccgzUtm2nDrLGSZ5A09jFQfGc+1gT7m+7i3R7ySSkiUSaOsvfIiQx6s45Th
xGvqy/iW221+KpLZ/LrQfG7GOE6v4BynYV85FGVzGq8mQy23lD83TjV/m7WsvTDL4uPE8xouWT+u
ZqTXe2CneF81UlnlKALDtG+uphJLW5WmNGxjU2xqqJSnGr/V7ewM2mNkKa1vO7MdZEpVEZwkr4Z8
/mDvzOFlofgtHXMt2iRnElWuC8V7hOt8n0/zXSkt6LZ2lwdZOt9XogoR7Kl+NYwPUwl7pksz86Ue
k+Ugysy5NuaoelCmJvJ1x3hc+uElKpfqukcXSx+oRYHOo3Cs64zTvP9IoaitmDi+TaVAttajzesJ
ZWPsapP7VmYFYtalfVAVUV5lvLcdXjTxulmyOyCGnZMggcYEN3+GlB4M2bScQRAMJHPt25yqb9h/
T36qGPctA721F+Uhwrpkn5XIsiYr/6bk5ARIzbqLRuVrqliDizgLdXoRI1RqdLfXpSVA65xuviJF
RdlDJInWi22ESF3q8CIbZrYczX6vKU/oAthglAUplUtK6JA7bDdNtkIyqR8JfRpWzWKKfR5TTUq1
tvZK7gJYIP/fuHFGlp6Cr4MKYSDLpohZtTqvapuh5YJIFIpSf2VYg3ifhIP+Lu/h82SWtoQehxxi
6Wm6V2LHPcAH8r7BcOrCwbXi1VDE+0bV6fY9413l5NqPhevrlrp20RHlVmmdvaYa8Da0zAAY6GuW
Tr9DANn4UsmQ0OLCt44ij3XcV6hSvW/CHO7gvqHi8/RjmnqHIR2+4Hi9G7G9rhoCQBxr8DVqisvA
40pU0SEVnJsgOafEizYFMJBiZIesIX7QJG0epZ0r1mDUj1WhHBQve+jSejya9azc1ihjA00XX3ae
rZHqfVjKsos9N8Fpk05OIuaGsDGGSV+3AY7Lw4opzlOjek8p9W0g9WY7VNahzjnm3B5ernC7fRH1
fldgBpCOin0HnW+VsyB8SsuX3IV7xSzT3MTT+DyqVVgqGjR22sLYHlG1ZDGtdS8u8vOzgDbp625i
YR5QEm0okZ27Oqo9uMqSln75YoEvvGZG4yTUDUP0xxpiAHo5s9/AcN7DGq4BAIoHVYs3JQyDFabd
Icf2Ixz+q7ovpr2u9p/gc0Sf1PMLSvIOBlhn3ENDeSoNZbmpM/WFsSjb1dg9a0pzIyztszTLp8bz
3sY5/spM92oo6VwMyEyG9xUX2g5KBHde6Lofl7KAw5rcLr18TUQzHkY0qzBDjH5tF90uRrz6XCuQ
PMHP87NUDYNaUYXOUApElYrhQPNJcgrNrgjzwtZ9pW28LSceNJqunDdmkYSeAc2g6YeggF871OUe
B5ZNK8x9WZEFriv2tomXD4SLU8DtwNlolkMWNS98mHeySraiFCdUYdMqKYZ1bxQcq/0ujVtEPaRM
rrBfK7bFkjTrohL2ueqVoKBPQwut3XmInMCZhrWaYuGzqGq9BoAPYqe+zanNofcGYJ60TYVzjaft
Rnjl/qLFblPhY1NNbYmloQ8bfD8l6WOxQOmek84v+/jVzgwOERWyVzluAJuiB0eOkK0tax2NeukP
g1NvqeNvlEU58jxsuMqtvWRnPcWpa1msE+KRnURvE0Bwe8ri7nZAW4c65gBBAl1G04ciWx7qBYf1
OUlxQIS8goAvuSk5t/w0nx/1KdmrRXQ2+ySIYkOFJwb7HWP2XUKcFzK/fgs1Kb43Kg9mhN2/2FF3
oB+G21ORX2ILLdnWbGUb3AMiv+4cVm+SAAmLWo38BQPn1wuhxc9zbB6koyAGUHK9vu3q4QGQUNuQ
UqTtE8jxASEO5iavOhw6Igj6j4tStVhSJAIAw6sUmh838/zaYVdEybEchau7u16oaKFSVCBj1Tiw
tEnG8GE+s2nqFmzaXHqfhT64u8hB115i/fEmmc35Mi3F3vS64UilWn3M0MOfMGZod522pHvpgAyD
EUw2MpSprO6cNkneo67UXoDYzG1R9fq1brvdQ9tlvZ+1C2GZMkPVCky3h06LAA1PGTQN329JPFKZ
OIEjaH+0hnavo1ANIXh9LlhNHHhsL7Puig94juc1QRzTtds71WWf6C6M6wtoJG1auURr165K+Dgs
4OWcL3V0nHXTXOmFl1xjlbFszVrznvO+RySq2oRLDUnz6AxJdd8lRf4az3mzmVwh1wn8Yx9qro6v
wajcDKnC3ScKNr661msI0Ouse8naJAptObm4hEBWp5TG4dczacNUtDabonWGK7p1AAdoFXSUzUvl
NaAO6HMSP2XgF8Krju4cjIFwrGu0wCmnZttZDcR7SILbJivNG7SNn3OcRUfeUrTLRDesI1FSaagx
Da+GnmZXwcbdc6J0BwjmzQZ9q577aFi0ZzsbhyNNR7VKOHzXswlEMCo6MIkR57eJN893iRDxzoHr
99H30rlNrO4Zib3ehU6vHEuaQSQOlPERhfG+rvQbu42wIO1nEcKU5uFuQDRabug1St35rrY6dV1f
suGAuqYNZUz/QmbfeMDbGztbvWy3DJuVoJcuhSshMwfIm8UDuj76YY0du65wdUpEoaJT9PSrzlbw
p/AcYx/n844gTZCb3up2Lny8Xc4oD0mRqZyJZfg2msj/ya24WwzalrJuzrJQ4yv0BAwy3Oo+NaV+
C+NVB2uuROL3EuEtgowF8Eu1ZBjpF+GzmVW7ovTSsM6X/Kq1ca7JRllsnbK5iAAsLCCQog07Live
8brpD4T6IbQSvbLq48sX21ZZu4/bfmCuwufAyiTOwdaOY1cvgWeOd3GJr2WPuTKn+YTlw1xau8op
szD1MrGKO9xE+hhdsId5g5+WfRWa0xDv06zQXpEFapy6bbaKL7uKLu36OE38VppKhMFu7CDnUbN1
VPVyk3p6u3cNjhuIjta5mIf7Hj+NWwnR3BexOu3EXA1UyyILsDK/kbPlrmHN50E558u+6SQsbk+U
qywd6ULFTEl+AVfxb0U5j3FhsEDyvmXlyg+SH3XftkkGLDJmJgxsnDDVW23tFP1d1NfDnRR2vkLM
aQRFMlZPuZf1K2hizr5HzOUDWYswd9o6bJ2kCAcD4RtYC2MTxN8nrQFhaqOsuVFyxT5GkxWtuZ+j
6KCjTrltHLPKKK9gvH4zW1TZcjaLXR8NzaZWHQAUeq7SKnJ2R8/c8/zq14M29uchr9Aj1zAxE2vM
t1JLirUV9y89hN6AMC33KsJahlQSMhXSeXob0FOHYi7aCmRyiQ9SmdSTHPLhI846FI0YBWh7Yqaq
TWKqLTK1tjkyisrWFKhrMK7VgCJsrZu9Rr1dLaFeVCg3S+mulVixcJ5ArG9HWGxMoBAHQEt1pSVm
us6s/BNxrHGQWTLtjKkeV5g+aG/wJN1VaxlTmMCWRnaitUFrg8/WKkIfd2mmPTYWJDKPixtK9ob1
VEMBbJWGfT3p3SMYjPMwGGZxjKNaD8ekw12dWVAQg7W3dZGj2Wq7+3zM5MqTjRJUyJt8Af8QyiTJ
pBc9U7HLrOKVYWOxgf0/Hgf+dYCHvbLKFMwmuly17tOlhpheFNFa2NZVUpqU9gsORkGMIYw/xPAw
UR7ypDtKx5scLlZN7QRRPJf2je4aqLuLuoupoOWc3iFw7jaitJBjOF56iUyGy7uIurpx8LsJDche
D9rA1Ezr4FgriyffVdnXp8Zaxk+lZ5KpYfvg+RNq/G3ExPA410tDIltBGwamcr2kcJM0x1FAflOe
Aa0ydrZYjGdtucCrXVE+utZQgruaxaNN5xMWKvgzt+ldkyrjbCdjKPYlCv0QavHwMDTDR0p05qns
qGXA9e3xsR6U6VSnkNHVpfsgf+YyxeUiOGgrod47CI2EPZjPC4/4NRZaEdud1j6bRepdG4pZ6kF0
4cyTupzhXTSjTHtqRthmU2MPL+U4j01Qi9Gygt4cYxZEJlDn9NxbnLhfeKCM4K0pd+6W1RR2Wi33
SJ4wMmxlBxG8FN+mJFOe6kHKbeViQtLb7vCiTl55o0nHYmplmvbJqN2vsbLywVeYxb/ggNYdMd4x
z06tqXst76FqQ6BP0Smo7G8OMEfLFPLYxlI8oV0tHhnOfXktE992xjDDSRhwmhOfQIylJSMwxHho
DSbtgzATm9EMcnzfirO3hjDxm8aoxl01z8BfiqluGhSyZ2GoXejZqncNKwSnNIT2VJNp239d2EFZ
WM6DjVGxR3nl6FWBJkupsKUC0YBQEuouU3cLV6ooqDUa63bmL1AE8xFNyZyFEKp5NVGu2xxJy3Vi
efp58Mxoh6BAfOvZk3eG2prPjd7mK548PtkF3jCtD+/XG5hzL1rfPlfRJWaqLy73JlAVh5M7MSEe
AYSPi17SJs/WUmKh2BZvgxyzkJkQenknKYO6GD4swWLxSuRkNMGi3jFmr/e4AKi4F/XxNsYf4Mym
6l1XFveiQi4ekD+24m22akN+9DaEZeWGXyMPsOTZy+NUdR81g9UnGFr3vmEsjiQob/ioeK/XUcfe
FdYlP08HnNZXspiXa3N0mckZbw1ObC19H6KfDQYF2G2MeGVswfogghNPl4TL5GorcZmVq0bxpquQ
OpawwdPrIwLaDbyqqGawHE+rXhizt9ZtqtbxdGwLnNsp180vHNR6L2BanWAdJ2U6hlGR8EsjbR7b
kzfV2edSyRKXjqyrizNOBko4usLRDtmcEqKx0Ekmt3h+6Oc6wrDN9RVV00KICmJYdVVhdZwmS0G/
zL5gLusFm7LHCBQlumvHbOhDxY1vs9TVMY1jemoL3O1RWcFVbT90TauZyPIETbTw5dKe+izJUeZ0
Xfuslgi4L8h38bjQ9XCadovyBMV/dJ4q20RlncNLGKl1h/xQCJ1qA6sym4XoSRsBp5N5z6OV6+2R
Mc1Dr/OTZVSi+rWMu2o5mYMGLXsSbr93U4Eiq5aRqj2mk1C0YM4rtdlhbRXP4VhgmWvxtTwsgm3X
1/rFwsu4z55VJCavmCXIkzIOirEl2hXHkIXAbIjjyEkcnzTbBByiqW5cjC4CZk1axAg2ZiPdkrpX
H2JoOqFGfxqHrsvYM7xgemuvkFu48YcFlyt/LNQFR7SevogRJGnuSSzSzVyU7jXgNnuENXd4MCSo
yoKZOsPdm2Y9FU9jh+3gxhxzFVcA/IKy1cj4o+g3QB8VA1Ehmyu9aVrAyswumjTIkXe0TO40s0AP
nKVG6MJawEG8TEr866p+OCI9RzlgIKmKrsBKXBlYiW1/RkPRAd+PpFLQRl+shFTHK94KC9JXIHS9
+UgsxzbOuCnjtmfrSf1lLbF2VhrMwPAZGLJbb0b9vUafvTAJq7LmlhT4ST1gZDTnB6antQ3SU6fn
GncXc9WPijfsK+6aditqchj/ksI1ixaAek8kN+agO3hIsdx9QzixG5SxQQJSp7Mxqz6McDUYnMWB
3hOPxbhD7lci80cB2nOtWsHjtZsYdXxNAvlz1TKvdqwxDXn+cFiIZrSl2sVHcZZrT1HtM4hIt1GE
rK400WdrCRknABzYLEkt76mSDT40mX3SnlSdP3VRv/KceUVpZyfUFsUjNdpxATcg3QrYOLXnnalN
bYhwwMOdykao2UzVDZ9myiRvflbE7IZONN84YlCDtABCpwSRgdIb78wjKX+FfGo4ia/wsd8mc2Ku
M1v51osFdxqp3UgAjI+2Z7Oo2TolrksbbewgLmR0JqDXhwkQBJGpHV3VtnEH7a8MCALamXGkh7lF
h4QnFLiE0P0cMxsMlK/ppcNJOCSyqlRUjQxmoLQ2p8nGHMGnVCEJrPdeZgd3I4LOvWDB3XnN92fc
LxaHbGm790tsNnBVQNQxxwIZZRtjPrVCqStXKgaCT66BMU/QaHSE2aRqQdbH3MSsr7o2nxcWKjti
lYICtWKpTmnapk81IxDgpLorrrBIbO6twSqPyRw/lA3FoTPXjx4I7RhhKzgq6FWR8Mx+nWEkcEJa
jiUNeOT/Ye9MmuvG0W37X96cGSQAdsN3evWdJTcThmXJ7DuwAclffxctV11bea8zavYGr6IiFSkp
ddiAIPB9e6/tNVSIwLKs/eoG004YbxdAP/uVYHpL0WA8X2pakSx/0mMPAieJI9yxTnHhD+bOLUti
fdxbtTQnKsZnlm3X+3b1T3a2dUtxTG/hTYWsf/VdFEnmAbyY5SbsJ9Asw2y2eDHvMQNGND/XDKwF
+uLsX9rEMcEjcG4Gm3puWHnNIVcL5PAFmlyr8mcAOf6hmqbqgdS6dtM0hPuZaBZH2n2rHWG5wEmS
H6sMEZ2y2fhvPDDhm7aLPRoECytytkD2LsaOxD2Ms9s2pOSZ6P4I4Sa7K3HMxS3W7VjMZ7FT7C2q
g2d1mn1UqtwZxPAnyoBUtKKGSPgwC6jwOUP9RK/UwEarKaL1jaZCmX60mgRvvsy/yEAk9zg4Pk91
pbd951oAImvaZsbujp6O9zLE0tFCoZwD18MvzdvJju7h10zY1XJz6tS4HJtMDq+hH704eUJFqipn
TLA0BgvZPGG4Umemc4NrVIkU4ZakuMT1Z60Nx2Ynu/issOR0UDZdC+HSYQwdsbwwM0GGQLP01QM9
dVm62sbM5O80RZ5N3Kbe3kumT4BXnoYpqS+VVVDpiL+yj/oUdXD0BwcZiqsMqB6npVgObXKZMeV3
2HtvFNy8ba/mr8HEpllWHhuATL1KUUJwI1v3JnAWGtdBUh+4rd4+IszvNE5kui0BXI3SztZ2LD0v
sWJm3LnnmoYGwJR6oG30UliaRcU0BRQZs34HSu8qEVVw1sz+I+zYiRc+MkI0OLQiYF98rnPhH5Wk
izG7J6of1rae1JcMQucx1Rbbh+95JSBahd+CAamKJ5YF8UzJciWu9IdsoKnkOOkpdKy9o+PDYPdU
va3zufRuRchd70RQnM21FNdzEt2VYnzOsofay25yi8VRG2IswcRv29m1kv24mzPrVsSNdSr7GQGN
LJ99XezmJr7qujr61Iz1x7wv93OqWSga2u2tDexMR9G3McNbOBbzB+0K+pHzvQ4CylqBf+5ofZ2I
pd7jjN5afv6FjfAuaJLvdp85m9CnbKPCcG805bcgx5UYmfMZeT2LLRke0W+zQvfqm2xyswPqlPnc
KeOacmYc7bss+DSp5lO2AgVTmStgOpkqNzYGxEnbHOMIsNOgkul8EcO0Fe6Vy6akHCZzI7z0xnOL
xyAOzpJMpTurKc8WClJsQ0b2WuNzSHgmZK4k3NdWdu0WK2rE14+Yoc97ne+ivPkqWfzlLS4OuJLf
Otc5jnHRb4oYkkRtV8lN1IttIbKn2G+PMm5QEfZ3oV1f4B278VNzWkBSUS05ybS/zurGu+jsLicx
LOtY+Yz4yyBV7EgSOFcAFDd1RfsfsezO15Qwqrp+TIL+CD06utOFKff1bB0WAM/9kL9mo7jO6/aC
LY6zgfmS7TILjJxdMeqLhPp/YKOLyaZnZ8pZNVDO3keydr/IHOXQmMDLi9A0bFAgFdsM8C3ba/hU
9OvEQVuToZznm/twiOUZWdXUxp0euSMEV0RDI5Hbu1aoS2/onetO8d4SjIBoG0PEMfPW6V03SXcG
OEZ58NGQLjR0WuKtL0TJgxYmCi2MPYdqH6TVmZNENxqRzY0pcnY8CETCnAMD4dDtGl4xy+jeF27+
hJwfGyta3VPADsSqFK9ytnMes6da2kvdqi2SKo5Rg6bdOkmGqLGKqKEmwxn9y/FGaQmfg6307TAU
G9lVhs5e3mz9wW0vqzIILgs86NskN3epio4LrXD2EnCGbCzkR0o4wfkAavFouumil1jBHfeJV9uF
XbnAcSCGQMq0FSJWxzvldc8gMKq866WRty32zC2Xf9wGeXSZxc6+HdITmxNak1SG8qg5Ji3Wgal5
pjhNryHrna1dwzxeyLBIXX3W++bS6jVVoPgKcucZIN8n3kTo1aadLOvHpjAofAdD1aZmnb2ZoeK+
qKAF6jh4vSAziNX1q1EyvYKrll3SnQyvYtqh50naymwzsibcRaOrXjzJOi5ty+85vpgtypNyV1Yp
K3e/C+4cVsdbMxPbhy4X2lrfBNeGltllGdTlm8HpP7IhXKXfdN3V3/v3lpffXDI3zWv10OvX1/7q
a/P+N9fP+7eh5v8Nc0z4J2fC/63iuvj6qw+BX/9pQ1B/AT9B2BC4cLdstYYP/rTDOH9hjvGBdCpk
wQH+93/bECz1F5OoTx8YywGoCsfFRPNvO0zwF68hbAqODYCXH8n/xIjgYXb4xUKJj4FY7NAWkmO0
pe2E72x1dWL3JPn4BzQevQ1pBDd4Qf17wLl3DGRh35YMsYcZFYG7o4HfA1wPXWsrIPm9xBYM7i3q
hPJrO0toPkOXT580hNab2R2tL32qoKwLk5iPOvN52lkLmGuFMii4KAC8lIzVtVrnlNpCXGmxKQ+t
DOkfeHA6/63lY43V2VywYs4BF2TACPUGawWKFTAJM1KiABj2MTIY5j8CFUMoQ4lEfQAjbhNRkyfR
9zi3Y+R2cUkB1SkGg/S1K1JEIVlbYywm9m3jrx4yJkgDxAYsS72rIaShMI2GIdtRtZ2yHWqEQG1d
KWqi2ZrWxsxeOf0Tu894Om/QC5f7rvPTtU1do4Tc+JMx8ZVF6/Po29VYTzszB0DbN/RPgGyVjcyq
778MuZ9Gp/89gY0b6bIO59RDmAKupHHxu5+E8s8iZs87S+3Kv8lt33yMoils3p5wHrj/2T71friE
QejT+gsdsJcOcmcG7a+hMWFR9cMonBsz5lLuIH+35UnXQ5ecxhjt8O2fz8n7kV/03y6ZADcZY5NR
yQfilAEA9fvnVTAEoigdntmUsexpZV58qkK//JqioahPuNbr5DysK+okfueJaiu8JIQ6OS/a0LVK
m4s6niSt5T4xdNwCYpMTblrbvZLtGDj1pziew+rYFGRZT/mAQbmPaZUeg57M8As5O7CivK6DtS+8
iLGH2p62qWxXojMrrulc6qlyqMkWSQafKG6uQof+6a2kuvAxYLcKdnLkfbJblA8yj/2dsy0sKojA
FIyLfs+kTvAhMrLxN4UG17hf/EXqg42cDd4xKjReMFAkTwXqtvncT72xWVdFyDFdbO8vdpn4n2bG
Vr51NeAXEgvUmJw6+pOnYdHAttoUpAHqwsJ97RFDnBsXLdDO0JSAQpNb6Yhut+0Ans470RJiNA7U
K+as2maJ495on4QQyKJi6jb0tHAMt8uiWPLT4t10k2eNO0WJ0j+GduneTqinw/MUST1FB7bZILRB
Ojz38RhXB2/0ILctkFrtne+CRmBDUJfo+20pvjpJzJtryMvZ2XoWMPgNQMEIoRN1KHG/LI5CtIXe
c33f1sN1JxFTXXp9SX3VHg3MaJLHAFGTxBBesJgg5HlBxfExkSHSkVn7DZz+gOM8Vw1Ogq3L039J
CgZSuEzDaNaFm0KRjEMF3aPI5cdlFNT5Ij1YANsQDPf7pCThYZvDT17PijUGVYyWzmlvBVwKzw2n
B6zPAnFG3CCWpIfLwmKWVTAdJ0chuuWdG3WIT1qDtEVjsDiXVe5fsiooq10i5WSdJX2eJeD/QIsi
gvUSFjr049JtBluh2g9OxlanrVPnCZFS+wqqMn9NVEBFDtBaTyA4hZL2vIl1eaaFNbjbPKBqBLZw
Wk697fqX7JhHA+nWLrYdAgeRiYqeaaoz54D+D1l8i5Z5u3JePspgmR5hsDbnpW2Qy0y9eZ0wtXyk
YOKLna80YHfXUzQ4YkwGguiOcqDAjOey26MJ0LdekM/B1hRLVe1NNWfwEUFSUe0RbnDTo9n85nGN
PxaWFcMWQy2cUmZ28gC5JlvD44Lmz9q47dCzDEtj7kYh0OSSTlFT/NCiMqhM4WwcGhmgAVH5nA7b
NAZbHEGt0dsCNlt+6I0fnPXe0n4vmGDQbtWVcXZt72oAMtaEs0UK/cFJ8unVHYwUGCa87oy8cCs+
hq7PznHmffjKXcx9UqxjULZhbpETGcwjGoR29qK7ukhkdiKEaly3JovVbWnyAdmOvbTXu1HUwXMg
huLKmsnbvRhoZn2fpOvdGDtuXhM6T3pvtZL1ua0L4FRxq2mwFgZU+NaTMn9MlkFf+c0yfR9KJj1g
+yX7vnJssw3Dg8COmP4Lt9Ux4iFUXXM/NzO/xkMEDFEMYYoaIm38m9jOBSEasYGbUKAWWUlwTfyt
wt/wEVoH9JvVJ51vtYXiYbcEsjdbd4wYf7CL0lMnlxERuF2H91FQUaCp/JR8BzOuDWTsaHa7AzzW
PuKYgblr5Sp69RZsABtPSOFt6rCwZ2hoY3CJO42i87dqqqgKWC1CBfpQA/WMGmV8cJkIr76zu4lA
oqSdUIGjWLXBlMYxK+AjBQHiGy4isfSQwTBIEaJrg4I9bwcHSFthidbCThW62L7L0UdEX4b+RU7P
Aby+0s2dmBsDk4JpYNwFlUhvFgqbDWtwCxVnltIDb0LX+4LRpAxO1lxUr6kXS+z1MGofdWtF3sYJ
ILwjBNDpqa860KsSAVxFzS4TgT5WmDavw3kc/J2HG99G5TLPOPbyGNSNaWuvOUfDs5S7iBCGeGei
FOrbkAT2k+l651VHbfCC8o+r2s9xciOx+HzCGQVsl9yI9HsWk39Aw7Noh3OTl/An/a5VAPiDruQR
wpE/bMs6Gb5XQjgKw2E61IegpKUM92yauFeRmNp9oVosCsFamt+M+GPIVJxaJMYO6nOxGSMP2eQY
hsz+6bxUHxLAmd90FqrP4dL3NwuwgY+11va3Koqg3IRJ17DqkQvY2EIE5OwVnWP6Lc7p0YWXYbeg
17nu3danEf8Ri4GFvglWZLpT48gWCCtjZFPQKt12nyoln+nLIoBzxWxYws0CE4Zl9zcR0y8xL6Qb
9BvwnApWZlm7T7Hdpw89411vo9nN73QumPdBU0Y3Ux8WZgddmbKhlSLi3CV5YT438YiFbrAWqrYo
dpdkp0qkby79XHBr7HdBHGVVfmuybuClM4e1i80q6W+dhbUkPUKn+FYioNYUe6T9vR2H6lOO4/sF
gDgaOS+Lg0/BSGzBxqmoj5O0UsYUpvzaewFM3rGKJC9QbSSJ3mJf5JP3YdGF97WPh/hzSR8Gp0XX
oxu3846mv2tnNnXYeElQoFkWwuk0wDy5G/GTfCqryPuE43+BxwA+2LeWTZG3U3GRG9Mg+07TuGZ5
gHPnewnLzeEl1onriafsS9348hueI3A/Ce9biMfAmOEg0nnLdyUN7vGyCfxC8043ib7tQKF+GtkE
VATu5NmpdBbkJsq0Q3u26qCAQ7U0Qg5+NOQFNQGyTbZdlPsIiKKAbXuEOGlYjTOLc4nugFhTvy+s
/iJcugZCaQylaDtZqTXek/wRjtvYmOoBFWMkro3VoW7S1tIzIislJtxeVPMj3BDsgHtn3Daedp1n
gETxmG1sEc/so1cWAQszr52Bah7zNhNzi9wcHUfDYdjx8jGnRlWct25TIkRH6hrnmBZi45rDANKb
W18SIZA+pyjoQQzSoiW4pyY/47JosJ0DoSC2IItZNY5ReWt5syF3yGIZIbayoKQCoxsMeoapi1Ur
1hivSIV1OwM7zy9RvFpRvJ3sbklehHYL61BWKvPpPSeu94JdgvMJIhKQQdvS4QrO7GC00ZpiD87t
gc52FeKoxQyRwvATiF/okXAWLlIqtjJ5Clr12PlDmz6iZEjcYoexJhuelrld6kc4GaWgiItX8QPA
ZldSkkLs4x1Yigh9AsiWtcPGLXUg7tJEevBBAQ9q7z5d2HyAY00m1t4bk/m8RZGs86oDbJgnSDAj
r+4eZ90PoGW7xLOZH2PQo3vHjlV3ZSV1Ul1W6PrNVee3fl9DnqXkT1tvYuN7Find2jdDi8UXUZcr
zV3TQBd7EF0TeFeljqENznIen0JMJzx+eaQ8GgIly5vALOXWwTImP5oE/HfnaOil5NDCafNTONun
KpbmE93WIdq7tPEvWtB1ARBFJKGIojVvwyrorA8Wa2vitTJ78fbwJimKekDf48sMZwQ6RLYXNBBo
mxxLoBYSw6QRn5JF4BXV3bCiJRJVLPuAbhNQKzcJxblj2sTetkmq670vufiMrwjmftP7HZtWNVOL
WkoISTdtX8hk30fZmO9h5eGST0tLNeeZLON0n4VN/L0mylxsEKKhoYFOpe9tt0yX09y5pdgr/CbL
ZnaK/hYePkdWX2TA1HEP0MvnRKwxZZtgFMvgFgOa3Lmkk90bB424IFfjZWHfG3+y7BWj2uj4LkYj
nmPUGHNE5bLT03YZab4LSKvZbVQrJmwXVloLbjUcZk69HvYl/mAeU4b2q2ZIwNWzpvQEKo8mS64D
l82EPRNK4geuhq6W+MPjRLX7iSxVlrjzAmRqU4AvQKKfduYuqPGubwAf2+KIvLoItha73XSDAty9
cTI/J7QsjOMPtvbKz7TftUf3KCSUfMrQIx3axIKIXCTx8rz4WUDHbEqKFj98RB1htCfaNsLNgm9t
5Md3kZfix86aJZ9B8+ZIs4tQkv2eZqUf8Yg4OMJ+bHL/f9Hs/6CO/WW/vxJrfiPKPFZp//ryA1Hy
2v1aPfvx373Vz6Be/4VAk5QHH6EWVQAbNNPPApov/nIdtD/IBl2KaL/wZHznL+kqX3oSxoeghvGz
eOYEfwHdcJ2QrpVPVUH4/0ntTMrfamfrJzoARjwHjoeHSl68410VuH8qYr7c18CJmO32AreIVWzt
hkfsyXWHJv+q6D51SDVnGJ9sfSaXN7hVR/YzzSKwrOy12VmchwlJD1ASrao9GTYc3RVNqcaayS4n
g+eZQB3CEnZcK+SRqON95bwiGZqHe9IM/OIrxccm+iZ5a69GiLQl7KJ0yKZC7t6Ar7xJHLs31S5G
2pIDG6TwUF46eCc55LhkTUCRH7jud/Lrav6bX27p/1CW+h1LRb3TDoViwUxVitsn7HdlKYDLTHYU
/F7Ba6NqOPWlKtB4q7HT/mnpwF3Cg02bIv3Oai0V0dvD9b/Wqxwqpb/UN/l835e+FEpS6PRoq68/
/yXleMlkgDPTS18yJ0dbsO1r6eKKpPRqtdlBTybWPVTVPqaZYymSwKtbSu5zR3iuWjwjz6lWrp7w
um6ldq5DN2j52Z+vEUP412P0sWVIFTCEILcTc7Eik349RrwL4AS0tF4ofYy2oAIAdQS/RAClGCeX
7j32Iy4W9LM/f+67e7N+rgqVLzAUsUyQ7z+3QYft15YMXuKZMedtRrspuk+JikQV82ZPh/SmipK+
71kdImLxNn/++LVW+N+1Peg60ldkcgXUuLFu8gz9ftqxizDenhL5YvmFTzSOa+hJf+VBIvOnBuZZ
XIPBrZ0rmbfz8JB39OgT6kJpwUX585H8XtXkSFzhqQBRmUcJVVDG/f1Ieg+4PJWm6FsULsjejnXb
lBGhe1GJR/Y4B6hJxe7PH/n3k6fk71H6p2KLQf9vwe1+EhUkX+gX5QFpng6z4y1OfoAmPJCqAEBc
eV80cZHsfDrP970vNSZ1He7HtLYb8w8D4Qe08bdb4Ya24inhQZVMp8G7zNs4XDI3bHrrmQWKX1qE
iyXrA8GCJOnq7WAytShM5t2M/GMK2dC3LDPtZHhAb5YhzceCWT3Qly01bUayVcR9OaZV9/zna7bO
p78e5bqVUkgPXFaaDk/Lu7kEGHGg7XaZnifdawaBPaAYVHt7MtK14DvI0XpoRN6uDw2xJeuXtImH
//RiOY7nK9olXhgo+jTvDyNoRdcTrVk/o/2zmMMzZq+FgLnZRgN/ISOXeb+LBw0zLHMrZlTdlCAD
TgGoJPp/+Lblj5l/xjzOES7FeKGmvPlXN+5/n/vejzGYaZIek0fFniHuee/eT5M0Fd60RT53kfAs
lPg9Asfhtl167FaUIuaWg7P8cuRn9dyW9Yz2hlSTB5oJ0VlHxT1Dl7Qs9nxRJm3VR5sqRJDXbwfX
top7KA0xC26BHZwpUeCkg/trL2HBX0XFtfqY/nz/nbXa/+sAQKIYhGSd2A4FMvoB72YMRmbVsuVt
vvhu7WYuwmS6IpSQoyEMwR0ubLESzP9vs2cxKH42/JhOGicK+NFketJDD1T6/vmBVu9nccFqgw1l
6LDmXyeSd6Mzn/KuJCez+ULUcKoJVOvoGV0Bc5LzheyGmcuBl6BYnojgw5NMyUezKWABKox3j0Em
siC3qGx5oiINQDqAMcowmdRIqtsxHyh0zDs4OyFDaKafP943OsuXp6Xw0G/BumaPKLYpV58bVFch
Ga0bCddweQrKaeLeSTeb+dItgO6DXeN2EtSzP6z3Lp9iZJ+ohNaPJ6nHmg1wL5zjvPdYPHDk9NbW
tUHfkNT4deq8qm3WgBJnfFCwifpLrcElsdkttSi3VoyZEm4KL9fPVYBe+Wm0idsq934Qs84Y26pm
ifLnsfF+Cufqg2vzYfErn/6X825oyGiuYkzbxRcwOR3+l0nYfkNRq87q4kwOrWGi+PMnvp+NhM9c
hMRzXZXy7n7/iZ22u8SU0nyWy7AORrgU6/QnOkx0Le2OlipihD2aQWjE0Hfxlc/Ewjj982Gsy9nf
Hgpat+y+eXG5AvoIq+TfX16LHIGdh175VAIrJtagx+NkvdZtgoDpIsmBa+915Nfp7Uh5gxkH4kgd
E3jci7HeBL5PxgMynLi9KDDHPUxSUzrfdMbxxvs+sCj/4nyY6gsGETWoDL1qSgACnqT1YU9sxmEN
ogCUUZTl/frkj8pF6Mr7vpnJHtFyGo9/PuMfCem/TAOIHEkOFutZc7aSPcHvZ5x7UVKZtsN8MlQ2
i1hXa8EidlzWcatYZKlTgiSOYTvlIVjgTdz/WNlaKE/Wp2LIQK4/RBM134JOdgqI65Q2Qq5TZLt0
tnPAMdSgZVzcOeepiwya9zUIAUDEk/adlsfoz6ck3s1seL+CgNcmsxp3ECjhu6kaMwIxobCTHoM+
kTxbfROvB9Bbclgf3R/PsbBtwBqHiMoLjzhz5Tql6KblRYMOkmW8M7nrt2pSpvKvRZj56pSaYr0O
LQYp7zoCRjmDBpHrKc4xOcEH6IEapgrEW4lVgfcFp/sPp/ZulcmprUxP4fCogNxkvff73QJ35mDj
qudHibWey99rTCb3S7Gk9bfeDnJRbea+bpcnLBXr+7G0agQBp8kri3jeQ8x1+vgAAWswj6xSNZfD
+LjEqnM5LswmVWqFDDFCedCvb4iAgJ2YisYwrfWsSPhAUgJt/o09lsOloBTCpeh7nz7t1iWsjEeC
Ck3Gv71dn3UqzFF7/JtUefs2Nn9tzr97RgOWC6yufFpbbDvtvy11HbMob/Za6wNe75rZ4W15K5Jg
IhJ+VX2iCv/zJ77jnMK39CQ9elvYvJYgD73feGHZYQlJs+5DNziMkH6GWZUeefdzfVTWKOS7YBVq
GrvwFQkuOMHwr1iyMOlxlYyeKCAhOyf79BD1KmAy4IEc7zXMJt4AJaGq9/1U8aL6edvi1lRcyqnA
XSk3PEXr7Ygh4HHprSx1+BLOWTje2/iDOBI3z3k35V6/7lP/fO6QNH+fEzn59SXAJOE48D//tqNi
OdhZMXiUD0kC3DDaIL+T1J+NHWXXKDaVnknfQ9QebFYJTobvUrdpi1l7WGlCDasdC28pdTcyVRN/
daETx/PNRi12MtGgPMyGVV28qKxY9H1ZezhYDcgsc4OpgsChXZBVodtsW9aPHWkwJGyP15qM9Anf
emmXziVGH3KdK1A9iLjJtcB9Wk8B4AxCFEdNVTue8pGHYUTIMEPesNxMZYdQOIN68AocijgMJmcw
w7EhQt6JWL9FcX/WJz4rsy1pVYAC2NYyFJsz1IQwFdquyciLD/2Ykl9pTcsH49UifRpUEUc7qXqB
64P9KX5UjyQcTMUkD4BTgZJ28oXsd21tA8mJiH6zEcs7iTjEFqmPhJzkdakeUfzEufVITjywi6mf
ZH8FrbKy7nlj+MMLpWOPpquPFICCb421vbuDAVQAJ0ipbhyWWgVlTXcVZSzBTnrp2uDZKbOgeklE
U4/TjqEyt68h5mhjb+nhdE526iMAZ8GOfYBbeCAcrNy7Dh3fyvPj6DWiK5JXyqSy5ypP0Iq1ulqQ
9DGkF0rDTXInPbv37H1VqabxzwbI+eihK3fKW/IpYc2Y8dIgLUjTQ6RKg18gqoRsz7xMJXFwYKx4
CI+bcbF5rROBmRJiFVvKgzu3hnNk85mJsZinR0M4KTFMeWiQLe3GJh3cT7U1eJiRGRyYcrYGSQP1
hQGUN3+kn2UweTeF8H2+9G/ftNJ0TcmyQ3b1ervUnWqfiS8OxXieebqJxcmZLMv3tzOWz8E/TlXm
IOZy1bi+F2mSppwOrUxeKl+naMbmts0oTrsEEdEoavzbDDugKQ5+Li3RnOXDTMLvDSAFBLobgBVr
TcLXPfErT35MtNhyoRSRFvEe3iNT9hWzdpu4F/RrNNm6KCVTp7glgygLor3JmAjAjKWO5NiZstZD
os9f2AJnAzTAdmc3OQqdXdXbllt9ErGo+DwMA2H4OMQBcH/NPpgrS4sz5Q2ydbxk/SMcP0uWTduG
65peJR1nj78Y16V3gPC5XjFZ9Dlf6i7prYeq9NcpX419/CO1rK8ZAAvNUu/Yh7rk99AirKeaEJfJ
5Wszn//xLiErGM9o4rDJrAhe5L44jUqE+9EpMFYXdKVC/I/4MImrE2SA50GiXlu8huw4yHVnpbUF
bDX77TZFiAMGgyE/tMNTn1UDRhUnhQhUHxMCPJ3pKqCqzaGk3OlmeSBGzfAJkh+1z5E1rQPM09Z6
5wHL870iLNdLM44Ov8orFpUJxzBWHR+7/Xk+WkvZPlNwS/iei47Ge8hdFYVyq0xIAQjDWOJwLX6O
HlrCIX/Sz6z15KJ+/nExBkYNNKW3NW7oLu76b7Jz8ysJKMx6+Hmprbdf/9dFfvs9KgUivwJYUHIA
tEWT8TlPPfQnx7RCajVdtQKAbLGJhcRT+MAGPMYWgrtsvVH1MmKp2LPzHnR8VjkhkFmaP8k4ezcr
yYmrNIqy4FcAIjgcFWWOCEZDDvaB2x2XaAJ4Rn1a0c/h2xWsG54g5rW3c0oEZpPV9lp5xjmRibru
zu23W/s2PAinLLg+iF74L/auX6wnP3mAadtDjNaf309IOuKbxK/afvK4WKka+nPOVK6X920gLWSn
cJSc5PpXHGgj/Hf44iSjC/7yeuhvF9RaDElD6MBlTfK4ZbtVTly5cP2pwYFCRcveE2FU80yHWbxW
PjrD/U1HX7TPjhdXDB98HuV68npksXvTUcte/6AY1y9qjAO+FJW9Pg7l4q7HXw3IHMwjaVtFnB4g
r/J3k1bCajiR/+Q7/YV8Gytp1oW9f/x5ycNs1BzORDOVP8IboObDM3rEvOdhqC2e/cjKLQOF1LRW
X6VoMOOID3fJf2fL1BeYlM4KCgaUbLhNyL99dHs8zgPvV76Xz4OXBYecxeI0n0uAm1N96lUNn2hL
6mdRjpuoA6185oTOwO9jr+34wqLRLa7LduCfc2koork2ja41SQgTxjUdrYiiADYHPh0FWj0+eVWE
AGAfzcs69k3IVJ4dJokjt9gEAJKHYF+UvGLBIllA1JAKhbyqps+4RzLmGzJz6hzq6Vs5OeuLRKOj
TwDfNN9m1REkcmqyhMtxlD+eGXJeCy5YF5k8Wp4kQGnTPxIAnRiPdJsfpz4RZcYlQmRH4C6vRyRI
7t5bbIdZrtdqvXzO1KyjhnrVOsTf6qdBlxuugDOI9Xz7NCXZCJ7w3PL7bUoplPyzYqGuTK8aYPGa
HDl75ZVsHM1veLOz7mFHd+gYV29FlsVxCx3RtgScLc7iqF34G8tb6S1iW07VsHUVCvRjRMqo96UE
A4FWA3NfwT60zL31eeoRX1KEj/OgZ6oEajfzziNiJeQys9dbL96QyrVUIAYUA9VtVlR08i8Ic+As
PxuWZ5F1bqJO6/Q6lNlapMRvyPTj55H0+jtFGWuO9lOUQQLCaNK4RbejdOEgM8Z6GnhfVCxBOKEF
IZEy2SwWUc4RYTnl+too3WgdbhohGoPv7UpmfU0lWqZ2Ksdzs7hl5N/hkjTWg2YxTVVhadrQ+8J8
y/iyyOHlCiBMWc8haiqLyX/lPPOJBXKptRYQlrVpvnjhnLTOs5oKr7gGfYE4/4Bauuut72hCV8QY
bzQ0BJsOxwPshKAAS0NtBjtr/8GOSZWN0VPMMpnuDS142b6EoL5a8bmLAkoTR50PI6Q7Syxd/rQo
oLjwDHk7YIMBwoVCbeOjrh6cgVFeZggJRr5p+UhADJ0pcAJvZ/J2L1uIRlwe15Xzelo/ppuiGNf5
L5xhYmvgpGZ9eFOgUvxG9aN6H2Vi/Z7r2Ba/AX1n/cVIUp0owfBVa28jLaKGRxmNbh9dL/3sNPuM
B3V9KsNy/cnPIcuakpkIRd76o7d6+DqdWrBYp1mjPHeEtgM8mH6M4oW+MNVzeupRKM5MW61POQqE
tRzY0Sfii2JZ1p+1IPCtB2XTf7imbrkeeZ7Safzy84NcDVzgAR48N/ttx1aBXPCBugCQUXf524SV
vxUa28BZi9FW0a5FyE57WqldGZdtHaFj8wbrYUjdhnMGQ5UxlFIRr8u4RE18BgFm62ENPx44giJ5
j2wiF8UnSxmxthl3lZnWMelHiyDS102w9ZV7HDM8jYe3C0IdeJ30CFBcl1iqc6zsIhGSfOp/KHy9
29BTy2F+YATD9PU9529l5aSnh0C9Wqz0H4+j9ldmM173mmmWbPb1CSpGCi/JZkzb9dj/YXf3+95u
/XhvbZzA2nYdPv9dnZVw+NoynU+p6m1qzKgBcxTsA3iS/vxR7wroPE22D3KKoowr+ecP88QvzUMD
QzKIWEr+a4zY+VTX27YhlfDGD+lZMSMj0+XLkGbc4VppxS37OTn++Vh+LyG4NmAD/u+ukSpYKWhp
/l5GiUYJoYJH7yGkq+Z9SV3sXu2h6wJfgihg6fxP1/nvHyjCkMIBAdeC4uJ/MXcmTXIiXZf+L73n
NWaHRfciIKacZ6Vyg2VqYAbHAWf49f0gVfcn6bOustp1WZlpIWVGBAHu1+895znhH31FuAymhfIy
ecB5zUaRYvsdzmIpWeb+erL//gP+NQz+r8aeR7ciELwoDYttNBj8ObAwTTrDIs/6o1ptM+v3tjdv
89DRxPfWfu+BzwYkn/Yp3R38wqj2LH83eHii6kvWC0QAadSWkrPnlQ0HpNjMK16atqeF1ckDBzvn
pQVcGwFkz0LZdTWFmCpst+n2dUW8IZCw1vTBMwfK47B/5cxW6/h34c+JAkgfIAe3YLGtDo9hmumQ
of2Irt3iVFYwLD5R6oi8joGOAS6J/1oihcGPYVr+ubBRIwTcrv6PC/mz2Cknk5tnQpDFzUNxui1E
k7YNttSWLJLqprFJA3xkkffJuSBYfttOjJ+rq2Q8w0ZsSlyyJML3A6I8tIMqRIPpw3jGwvl/Dl0d
Dy6spJ9L6Y81nN7+xPVdUaWzjIhOc7aluil9ey8DoFSPdUldoy9M+qV5GlUwTKno6ChiuH922HhD
58YH8e+CEfFNYzuO9FrR6cH4sFWC4bT0TofiEuWyfuAMKOhzIp8fgjbBq9+mEzribjNP2XdhF0oB
mqjzkRQ9eUuo1/aJjufWU2cXMm3/ph162phPuaTflcbIIBhoHjLVEbeOVIxt7/tC8dsHxLjPk/1m
efMyBDcc3BN534RhgZW+aHrQusiPqNiIHRgypnn7pl34buNptrFMELnI2UhHbA6WhxrdXZLpqgz7
AS8GA7Epp54PAyhkELZxZbtmNUwfvlkjoI4Tly2/2dWiqeG0cPYjojb42fT/qwggCjRM/SsE1YKS
p8lgMo7s4z9Welpv2061NMM2q/p5a1Q/9qNGkDDLnh4yk5c7LElAi3aqT1uc07NNauZuKg0dPjEW
bYNH2YRGdahzL/VAZaTTo7fkXoEIfEqOuaudEz7n9VyrWZ84S7UPQvl2BOwhuxE51DO6Vlo9JdzU
Jzf12h7vrp19FACdXuHFATkIrYRquHKGI+U2h1obhmcgzbe25HEEQ+Vf+VMu8Qhk+Mc701AHRILu
vmjz8XYFdGzuqQuGfbAAdOGO9esvmRwfESvLS+Ua6SWujmHv9TTBGIWnJ02mbZyFU3AvZEasMFl4
X/O+S+IKUfKOiJom9pKwuwiA3xyg2zKHavAh8KuDpYlAsonDxK88B1SEHwqJ3dHGef21C8vqWM5W
hVguhBGYEcryKF26g5iFTUh7htOmz9O8Bu+V0XgcJsb6aQrsfG/ilLtwTahL8GQN58qlUXBQ2I2/
kbCS3NO+yFFMDE74FV+0S0VlSesBtVyGTnNpsIX39fDQa5cjD0tBjLtovEBYBzfWq6cgSgQhMMFr
ru1wQT3oj1962y1g4IwStnKa1xnKbMcLvgWDJ2pAHIa6QAbeerFrDcX9rB3UvkwLLz3k5F2UYJx/
N4teXs0CvTTRHdsdmnjbFCfV08XMhnptwnA4038ziC92MjsOWP2+WtO0WafWwEKKjrLp8yS76Vtn
GHNk59b63vcFPuIwgbkITrvnzs0qWe3QbCgyEtcJWroPEhsRM2rAm8USLMQUdZGGaONcuIFZyQs1
d+pgy9G+9Ij6IbXFe/Gm5Ys5JsmNa/H46H4cYpobKKLTGUF/7OGd37tiaG5k5qrPiyRYtTAZsAEr
HUumsGUk8tRDhzo67juzsXbngEo7thxVdrZZD/ez1ZT3fbbgdSiHIX3usqV7VbOs7V03j3OUgNco
dgXvj5lPwKmfB2/OtuiIYLoLbWCPQCZ08V7UEn4sPoGXps03wIS27kPamGdpgxYcwb1duHnjvveB
P18VdBw1jU935EWTYZeMRkdNPKZXfkB45q6yyvCdYB7TjINO4u2ARtTd+RNR1yz0vh+F+SpOeKqy
O5QCTJcRZD/bbSOPepytI/xi/105yfNEpf68dvUaHDuJLaDo6vQb4GrvmA1iHPetZy4YcyG+75Tb
MTMq0aWbmdZnPyzlsROhR1iC6MPnsBnCD3BxzlOhkvZDr3r9NnKDx5Co7GvoqM7RZKeI8WgMj7XT
4taZGn1lqL58W80WTHxlJWhDaGjdZIvpspfNrEgmKCROpF7pnwSt4Uj2TXEsvVE9oy5xeP8atazZ
OABbnP4znYHuLmwydbIQjD7CCFkvU6TJ+1mw5FKI1/lNA0jlQkEquyMRRT2BOSAgoNQsDna36BuX
mPU96q3p1nKG8RLl+HTOJ5LbOTkGzfEHOo4Cfcv9YM07r4ZKoEln6n6FHvwccHj73K3B8MSGn554
2MT1amHxY6vPD1WIFJwZm+VEQx1WcbBu2cQmahgCQ432rqQJeJfOrewiZtPmQU1F91kOI6Ewibeu
VwqX2iVSCQS2Rt0+pQ72W9bset5Dlg9OFlOHSMvVvQ3ISKA3qIyvRoLJxLxaPHcFlbtgzwegJEaa
asFV6TlagIppVbkxD0KZXE2GTO8451U3BvlzLxURa/xMSqsJHxkZ8/AMRlHczGGBAMyTVo6dUtpv
pICMkFeyybxGbDA+57bG9Z7ZFYb8kDSYSzdpFeHPJqrfizoLEJ/PvYsTjYlbHIQrutliJcRnVztJ
c9MaTBwvF6MTYPp8DGXqqgs1rWYYPxYUNlykt87sGkDVwxwvzqyydp+FUj0Uaa7rPUOnJbus87KF
CaEaD01WkljGUei+Xx8WEg/G7LiVHmYcdnNb4XfQ8OvS8qLkVKAqItupXCKPWGZ9zXmNuBBntNKn
SawtpAWz8q8QDCVWPFmUiJcDRwHEyHm2BnjNDCUHz6dwShuEDSc9+OLCs2ezKZ5WaOq23i1zR770
hc1iZ57xmOoFmOHSKCBSRCU/hkZKWNpkp1VIuhqaf8iIhothMHeY2wNicKv7drGM9Tj5zlKAjups
82oCV4qfFTG8uBYVy2mMRGeNW87WF3i188i3RHkxGMvcF7fVYvjh6nD5GxMYBSfFGsL5bpG2V98O
g1sEA/k9UK5gVIx9y/MQMGCJRmux671LdmZ2hU678BFx02iKiNfFFuTUC61nMRblqcldQPApo4rr
MqdRExdzPp/AYFlB7AdmRkqnD/LjXKZKMhCBJr/sYG0vT4AMhhsDd6SI6iJx+x1hVCRbkD/uv1jS
UF91SGniKAmXB2OF5exTndkQPyjhMqOFgbOJYSYQWf7DYritoDAbsfZVESvpwD9oScie8y8sQl3g
7zNZSRB/nUV2D9ptS2R7ac+t5xFsoP3xmXFSnZzwQbjvqdZvK26X5zSTb2kooRJyTKgfJ6bL+yRI
1NFk8zBZJHxFA16sl9ViVzcK8f5BZwpMZicBTguEYuRs1V79qJqKGCHlw5sPwFHslB7qLwMpkAeB
oxxr+JxcM+MIiJqa+4lAJzYb9w4ymfOIs0Ip+HicNrkfuGF2KHKmr1Yry3uoTX2w74VIr/q2aR9H
0KrpfpyxnJzpW6ViZxBVdIb43cV2A/637BLvsSlNC+pm1l6WZAtc2+XsXtpyA2ml0I9K5PI48+1E
vzejILJ+tu1qZwo2YaT0ugPkafntDQqmaThLWIjgwifU8l2ZFpHr91qCF6kT9MtIssZzD7p13i+0
2R7XROVfEyZv3bGgwx8rHkrMiUupbtjl2fxzvySxuaC+4C0kD+w6+WEUoU+alsxeMOBZb5z95wOy
gfDYbmkHQoriDoSyinTtZ69mUz9Xmx8q5eB2EHZSkAdgYyPxnLb9TGyXuhhtBwBVomb49ADf3Avg
YHzo1KTHls8gPVzbucWbPF5oiB5fwCSJtzJJrdfSIuRTMzuKPdm1Z4em1QvtPxs8TrjOEpS82V0D
WXWoW1kct5vQ/eKWNR2Apam3XRuE3EerAyPfVz4hgjvaWa1/brwmB/Gs8nmg2722tCtIM7MwCbGO
4MnIC+8aRqn9kWWYgHd2xXvYFZUgwAC2QAc51eeeyBbpnWsfA1M8ZEjJIN6zfV/UEtiZ5NSWRaV0
HPONjRcafmgEkz4ZQ+nHJGkYp7zz7OdtcnmwVl2O+PoMeet5c/Ex6kCyPXDyJOQnQY9BOJNzxfBA
XcqFsfaOpElbXc39KD9Ke5jzqKfRoYH7VfOXAau8OvJQck4bJX2Ur+To8ZfMBPS+KbRzQZsMfPmU
zyvFPMK1by4ituRA5Opw6S6c33YG5cgQV0kHx9boalSH4Li8l6Gvqs9C6jkqe2fDpILLuxknYT3S
3w9CdAnUcFC7MHIfJ4oqiPVmMxFckWH66uaQ0pM5stHeONlkgY1ONi3QUpue3Cup0TgzE+cmilxo
xAU5dIeUoTEgPKI0Soo0td+OsRpLYZfb1NROk6yvTT825a3dWsBbOFUkJUtaCN5VRsoC4bkcDdMu
GvfWH50k2JVWlzvvFcI1Y8s2DGbC0mjZA/S5LrMW7kvEaRte0m7LaO7HSLDhekuc0UEPSBlCTwrL
vNFLUpeXS0BcHvbskQOYvKs0pglCzRCahuNBjRK/TpqW7uYo5VGhkYsfwGnUThMeRNhMSq3WnMds
NOrvfdfPGkobCoy62Xsd3f7HxLTp/h4lUo2hidXiGmZxV4zEPXkvroFgYwSzNdKF1Aht+fjfaiMU
JteRYJ8lDmU2e6/QN+3s8We7yJBby3OoQvq2hm0ls7zcQCR0JplYbp1YnsNVfE2xK83ElNbGyvPW
wdzNP48QCgxseMG0mXYZjRQTeFzFcjy8jPh/OizEFJTzjVmE5uJGAPbGroT+Y9p8W2x5RVt8OAEG
vjr24DwszaUz8vGA8kOKsPuIsbtTJ4/O4JH1syfiK8sdqOtjR7p77OQDNQ5nh7Q7SBkUrMcGKOsS
HcS1jZyE0p0kjuO6hKR4D4ELTVLUyyIPmavRBuQRoo6xmtx9SmpiXu3lxMw/pHfQtMHVSukX7BOj
8jFbDgSnSaBwLtCvPVwyxz0yeahfZDBWzwbzfQyjLfaXHSCIed0z766/AouiykJ/m8GIbf0+xASK
GV7Mu5UUHbBK/rj80PlehHmq7zz0eScHctFVS5xhVNr+eF1YCylT0qmRi+iQUZQ0qkeoK5M4d5Rw
YoetFWvq3IA1OarBREc1b95d7AG6/CoBzpEWoNyaaCr20TGGyLc89LkBgy4FbLqnAuWEmBTS847K
dweMznUwfxgrGT0SSBXE74egzEsvBnTWfFEmIzQIapqjQbMamtMIQIJsTzmh+tOYwQcGNDNvHRcq
ahAfmAzTA04RnWCYHK0AeQA0mgaisdu2excqwMnqW/G50pVrYThObOBkNBTxcJI/tfQ3deCbY2yb
3ji8MnxlcIuKDp1PxFS50xRIlo2ygebWTcrJGzggIKz5eqblP8MHKMVelH51YaSY7Hukn8i7Ufdg
IO0ieyHsNWg8ECTCGKBfEnC7W8VMLJ6DuufUyaqDhkfDDDqhVtwbSXg/GmbL51zlAdfcfLfwZYNf
S4JwXzDd/WYgn6B5SMzSlcEy3L9xuJyye1HUWGB7lBQ5UGbpXyhXePkHS6SzHB3tFg/t5CTXCLXS
r6myuPK4I2cEMwkkrZIUkRkPrzkRheaNd5OqMj4CRhrmU2SHsJoKoApz6YUPFu1DEQOXn84WTQsg
YUznP02Oi5PJK3v3hGcVK+GkvMcuSdvDYDfmq6/6DSSHEioDKYRGuF+XHQ6M5cbCjgJGdOxhQ8NP
RqILlCLU59RX6GPg0iJIS5Np5u2GsCcnxWkYHqpY7AM9aiY9poO1KU61o1l6QSHQhRkkjmNMpn1H
UdAs/bUzyvEqtS2NMdBLpTgwipVP0ywGdI9Dw6dkHineXEWU/a6mAL/tjK3i7QM3aHbU1GBG/TIJ
GYjD8M5iNvQC7Qftkru1pgOwW30p/X2pkfjEjlnn+xXrLR0KD0EPg+tawqCX36c+a/Y2vMJoGrzl
s2C10Jfz0GDVrTodPPQeJllezvM6DgQ5XaDabq8dDPqXAYkSAqFCshBKaSXhpWFk9sdS5eXFbMj+
DrVQEaFCsd/R5Y/NvulFuES514PqFZML82EkKLQHKhMMpACDiahYf5VTXRaWvXiHwZ+8FyPJ5HxD
5wpKKaPkGu++JIUjD5m5woCy1E3LjNvci8lbOBSENrrqDnB4va/J93kqvS0dhX2Tqo76HIiJ6oLt
usG2cCba0OCSkpugqp3XjjlvuiMn77PT1+2r+hEsSrzpg0DThVQjhSMTVupzakDFoLYCrGhQeVyT
/FhHPX2XtyYdjbMqeKhJ6izF7QD64WLwOtTmSpQEs9MdAbdJdu9Cb5XbIPU/pL06e5Am/YNWi30u
+xb2X6GDaavWzJrhfUOLR/R9AN0ia3x46waFU52H87HxbF094NfLY2yrhHZxq7tR53jjnvLFumyW
NkOdNFmvWbLMr2EyWDvZj/BCwR/v66BKviNsNGPQ48NzQLl/tNzE+mjRwL6a/Ii3M2YuHKLjV1T/
wfXMmPEo9cBTF4zvSCSHOzma2LmDoTUtnoP1LkwNiADKcusj+wExAmMApDYQjMf56aups9Un8iBI
mpg5qACKaaAHZVb7YgSV+1hkjgtwi67+WcpmY2Wg9QLi9GUZ6f6rfSnpB6kPNqiy1jFTOHwUr5xo
21o+KLfH6HtLgEDHKt8HwaaOUB0OTMaU81LUHbMGvLbtrbswzF+Ok41anLS+1pyHjATxrC7WM1LS
ZXhO8nnyvgBGbstT0QYbmBTLt4lbN9AgQhWLV8k8XdQ1E9oitHLfjJH+WCtlY2AueaRIaTPn87jM
dDF3vj17B9clM/DNx4XOotLJspor1jEvM2FPAKYHQGssfpoyUndReSCIpIxH17HgxuShQUjreojR
Mtl+MztjEWSn09YXqI0k4DywymuelugVAPxsMlbuwY4xSFqkq9ndaycYOMLkzuwr9UKWVqKLGJ1A
wLkP00I+FzfAGvuxjfuJgFVrb0pn7LsPAEzaWnb8Frnl47UuJdlulTiTQV1i1CogHoEf4ZO4fmqG
1TFLZy26T6ORrjYR3BAV+DvUuMKfLw1YsfxRLGSo+yAFwkDowz+M536XqKNxw8IZ4tZzTBOhEKPX
3weQG2A6KWYZfjELdOxvrqMo7Wy/9DZlCeZ09GZToEn+NWtXgQuAU4pMDDCQyS48OM0snosfg66/
f1+/T6N5W8ygTd7b5iUMNn/Y72+LFl4wmOinv9XQLCgv9c8pO0AdxTi+F5k7IorB5g0aOcsLRof/
dGE2u8EvU0sms3hO4CfRaLMtbHR/XJi5Kty0GSr/4S+lA1l72wBnoZlD2tTs9gEdapms6n6c6O/E
hLJsOpQf18/oV5fr9/eXxPr9mjArRgIKow1LZwhwCYvh79dkCU1jEmT6PFQ/xQATejQuxjyyNm/R
pprpE/XquPCMhg43K5IoPPL8wUNMKlqkOxTJB4+urgcID0nEEiFR6fjnzPUT6yZfHGrdaPrpw5M/
5SF//yH+HD8zcHZNx/Qcz7csC4bi75+B02w32LOhb7KeEFCewR8CLtl7zXi/GMHoXv371/NMvsjt
P9/3/7hmYp4lX7A53vw1qZvTjPO82aIIAabU5+m/sgR4JlYlKwj4fNy0pmv9KWNwaDdajc6Lm59y
GsR927chyop5Pjld29L69x9wexB+uU25IUx8GCgH8NG7ODH+8GFwmJpzxeZ0Eo2hCGNnhRXOG4yD
7B+lA//9pfjqGOX7NFK2B/SPZ7JO7HoZUz89/ZRQEa68mTFnu9saJX//qX6/TbbHnwcO8y6cR16Q
UfHvt0nuLXij0lx8LX8+/vVP5UldhhX7kNEyLf/5iv+K13D81t6819/6P8mlv4JL/9dTW/P/3/6T
/ycs9f9DBCrD3F++mv9Gc8AF8958/RXj8OMH/i8G1XI97gmfJ4y+xIZK+Ivi4P7HsnGnsFr5An+3
i5WjaRm8/8//4bn/QYwVWJuvz3d8sfnA0HBsf+WG/zHN7dvmWUUowj/6NyAH6/cVXJj4ibe1Gztv
YDroXTY7yS86H1MwnDNTkgTw/6/rHjYYaP7CShscrymKeib6PQpQWfrE+3SZv3fK0pmP9KkRrP9y
0f7RKfTjrbDomeAreES3xe/3t6JdpCrIuMxorDCpEKFB9a4UM47U/ndPzvahf3ulbRP55UP3bWrI
JqUv2oRWf4RpqnZAxrKHgubRPxhyftdR/fxQkDoc3P48qba/PcS/vFQlrAVzrGVGKSXGcdX9hB2D
GKeQ0RmRY2SkzMx5wUKGHHSCMPn876/pry//xzVd3bFHnsLLZyLLb1HBhwjzRv0gHEKX//6ltl/1
X4vsX590k4pZDus7hvXfPylDMJV4WyZFSHzsVSucFqBlUBp2jD3AMjhsZMo4/P1r/r7b/3xN4QhW
dHYUJFR/fDxCV0vXQ8qzdS0VFIvOmPY258Wob3vjxkA6s+OUvJ7+/lX/cGH+fFngBQxpbSgflti+
9F++1CWFqlWOuRXBsAd2ao0cuXEvFPtek5txaJHqOpESDTEYdJLDradRmSQ1qUC/AVCq/ZOXYvXf
16avOuZaDWBRr8UvTF81y8xrqehP7hBttPqOjGyC+P7+A/yxc/y4/zcODNVbsJnEtnr3l/dflQ3H
esyYESMpe0OtJOUpsEJaD44ztv9wCwY/Lscfd4brWlwqbnEWrT+rxGVl4tdwcopIngCDBK3WRsMm
8vy+DUAo40rNJLN1d3PPb2LiK+F1zBZxXDPIztfE51ALOYZwmLknFNrKBnll4TUS8SQG8Eujh8/p
pOnhoPBWg5tFDGDnJ/rrFlqhQLfPehZz/bzmbp5FYTpCCyxgt4PGQqTCmSOR3XebBEXUpVbQ3DUZ
4q/Yo0ZpvFjkNDrwJBERIyQwj5OhE9Vic+vg0ZrYV/I71Qp3OsmO5hR5MZ0FWYA0mbemnSVipMK1
vWsVjApv15CiFvW0+zHWXkY+htOsXgyDK/cjp5um2CTmhkSP1Qi+kFCJWoUGnCIsIuiCB2sO9FFt
/HdkzH2GoJcycYx9IxvGvW1PRglS3SpfB7ML70hLQGkRKlc+exASxPWkdXtPOpFXH5d2bFnXq1U8
h5ht6WXllX0rVN995jIRjRFM9vg1sByxHBjX5yomxQYnISEYG5Q9CzlhWjph0FxV/RffXcQn0hb9
V3ziAPNbZqkX0htWtDsFra8KHeGrV5K6pIop/cbYdbrXrRL2bu2S8q0ElE8QZoPWZteny3A/EEWU
xZxovBfO00m7062/PKLxbMdIrq35uIJNTfdB0upHdPLBA8Y6LlSl4SXumHoNAHTtaj1Jr60axkn1
OO4mM1jD3RLQtIYpI7qQsYtIUUtrLb74DZL54woQ+PtQuFYeF65RXrkJwSHkL5Xkfq+LKfStR0v0
oiPSkZknC+MDO6Wo9r6d2wKhIWC99WVOUlMffWN2/YusaV33ggMHXbCtgtfF0XeC4hmRli2iIMUd
CWZtIgKubQUKEDTMNGRKBIUnF3SNd3bH2m8PQvcM4N0gU3TfmZVBA23o2of40d0+hw6Iezrd0e1l
zuQqTHl7VXfzfWqacDp7NhjUOSxkDnA4x59jsCbVF5Cn+bxfFcMC3A8mOkmYncObxFPTHQwDuByn
RuEtYNVWj0fFJU5rR1ja8OywgS1R6DAdYlKumTyu+UpbmAKnf69oglpXHW2f3STLxsXBSZ8l0vCG
btI6S7yTTROFGEWfyOrrcpXKjxtb2tPR1eM6Q+qUAylxTsKtMCCRo/dThCJsLj3i+IrntqOIomWo
Rzdu/LULj0s5B8t1IpaJKS9y+eUT2LeQ0ZvsPCYYzTDP3xLSr+Zziq8kY5QuJsLbKZtn4tR4yBB0
TFV/00IPGF96vPX61h7sMrs11eTNOyqy9tIlBaeP8yQdTebRhvPJMwfGW6u/tIqJV4oMsaaZn0HF
SwimGApF/rfNtGe44RYIP5lykf7ZJZEvhPUKuCJiJBSu554gtjIawzV/WP1krmKH8zr2OlqyO+KG
nQzSW2heQ2Pexp8l+mC8LAswuJYwHtKTQVqRi4lcaIW/AHrd+gQuMrsTMp0+INqt+jWpZS6ISIZT
2r21eFBX6BjTSLwZMTAalMvOtpRXXyZO0olT60PYFpFG5LHZVFVnS4uxhCXc27o0xsWLQ/DxabVX
ae7Y1jkxalPHeZr7T9XojUw9oVqyAzYeMz0ngxB5bUO1ro+TK7kJR1w4bcyBb4SMDEnuqQMylpGK
hLllV5mgwqORX+bsXDGXnxbPXBOoA0hxI2MYfdy7zpgeW1LN6mu3lyX5mMvQowjwFqyzpO35L+Xo
6ydfN+EVSJ7sGgH/OtLHtxIgg56bXiLNmw8Zh+sYqC28ToxYu2zV8rlvneSRnj5MiLSD2Yqd2SfS
Y66b9yQjenNmbEMOUcOoJ5P9cwY76kqHCz5Emj4vibGMPM4YiRPh75WNgHMivarKupnuV/Xekh2M
AiLx1ZZTusb9oNYd491832dEGrn2hIohIYAShyaQbxDW1VNPmgfukdEyL5e033e4v+iddbt1Kj6n
hZ/GLiRAlPfZ4J3aeswPhgq3eOYQWxIgP9QXXg7WwbuqwzC5zuEa7nOnOXg6A241m/6loej+zxgL
DyxA5YU/QuNckbzQ+GSII+aeKK2F7Fpp+nAX63LvuCQOiP64hALmt6tRyplBSoMOnc8hLyuiY015
SkRH9FiG7cOVc/De132wCUDqE5aXLXY4qT6Hsz2faPnpYz2wcM0zQXxhWrGqCGtd9tKdvzQhwT5l
UkHXz/a0ctgCbIlgMUi0PAim9tfIg+QuF05/WfZYEMilSd7cybWO+IvwTY6BSD4oZ86NYyQnMOpf
AtxQKI9q660rSVQaoEJTjxblcawVcoqW7txOJu2nZJ78T0m/yidymLCKGmtwTzfe2dcaNbAjxu8F
A6e9EWaXfd99mUUC5rpDw9R45zBtiyMZB5/Q3txtEqZjhZmepEmuVVlVw54RNYJztRDJmJgKfmdF
HjJqO/PAfO6iz62nHxqzprUkcUNdd4DAK06Fm3gXRKExFSb7BAauBplMbbAFC7nma5I78EcTlS5H
C4P2DTIf7E7dshaxsmHd7xTh2jtSwN6Q+mePja3HfBeYQ+fFKpkDEtZSJuoQGg5Dh6qGKvYJR6Z1
M+VMaFARkkHlWxcqD0+1JOAw6NuPbLJvijC5sLd48qGw0BcP7XrRpuI2d9spCscekrXEpCVCI/Ka
bVmZoNwXMaXvFV3p7DuVYvBB3p8R1yFRPDhHZ+QALsFgq98j+BztJTKZPLEaiDQCBlTvFgyCOx44
+ypbNIHVlZvsmWKdQequj97k3CLQ/GaO/MzQLPaJcVCkW5OUVf9AkTbcSiDKkW6CI6PqPpJG/YXc
d5IG1gCSiOPeZlOqX2evN87ummFz66g0uy1kjqGdEZvSaO9X0ybeltiD2F+rg9MLBbZWxGPgNtxN
3X70Z48Z6hpt5Ae4QcOeajA5595kE6wR6H3eLPcYZdJDJuq3tNfBo9NYFyUj5sgwxyO8hRJRcXCd
eNVuEPKdjBAOMEb/aOjiPDDl6tPsdXCSpwWoCJ1KRCotnTOZpfC22N/oQli7oUtualKE/Vx2Wzst
u5SomI2EqmccrC99RwkO1CGIRGeZx6ykXHaSCixS0aIhzF2DxEimylu6cEKnv3C2a5/7r+0ihthc
lu9mledxhvShH+s1ytUHoQweoZd2E/d+HrUSJXQuljcXSto+88f9aoTDlRMsm4ynvSb+Dnowiz1c
+zXdxrA5UoRhMeCHwzGbY9OfJqYCGN0pV5TBsCcNB6rUcCjXGJyNek0xvvPL3Gz5sMcOKdoML/ye
a43oiXyC/FSDt77P/SR9XPK5+YSp1CZr0ss7rhrGNBJ9cZyCmJhs85vAeUwghI+1PmJsWnRRlfsG
g/61hvbMVsqlb6rJI/FXoiOB3mAHO8/w1vE17MSaH83c68KzXAWpWehV3IOVuOhfTSbrcGZDskHB
JV3Y7MDujsNMRaqEsuezWVbhyZhFVkaAWwvuHPKagLaHmfORWn5VRZ5Z9XBvHUd95zJWhFoOjRkj
3w6/qiWw9E4B5Jh2ZUds1Y6ADQK8e8bXbyHiOnvXN4unEWSH2Ezp8HAZDYDHhVlrUPiZsB82LSH4
ccMqbkyobmWshBO8W1NjsRHQgbK5qb0+j+jggobmUxbJXiq7C2InNIkrXQlJhGntrS1Qdte2+liH
0nzh2Psoa0nuZkjrhjyIqSNB3G6ygsCvlGzsnXZ1yMhQG9l3mVgkSm5mhzmWvSFJGKRhj0doNPKz
5ej2LXWcZQ+Jwn4ZQkjEB8xm/acJ4QTU5aXhKglb0ayawlKskQxwmEBJHMx4tTVkkSlrEKQLti7B
2W6sX3yx5C85AKA8shCPPFnBzDbGHCuAue+nzFjXJFFvPeIertVSo5yB0I85nvTKO9Ty6FXSMcnY
G1KGUJEA4/0mUFWCkGwsebLsahnPg+123xJb5G81uvD7EN3vW0BgzLkiR97h3m46Zy+q0Ps0qAQ9
a9V067HsrXag2EY0EUm0UPjBi9AnSm4drQ+d5eEniAWsRxU5zqy7JcOw2FmU/9xLg6wBxY2pd5VT
TQ+u6Nqvpa5rlqW0S4C9z91yheeI3hqeX81xZXSBF0MAn/TBxJZKmz9Y3DeTseKT49dIE1pItYRQ
avCquElCbA1iNCZWrnkhk4jx8fTVHxv0rGvTZyTO+dp6cCsx3KcJROaLnld5qCaqgx0eJANIkTeU
7JeTD0kt28DyOTkbH0nttYw0tniA7n+zd2a7kSPZlv2VRj83EzTOBBr9QCfd5ZqlUEQo4oWIkTTO
8/T1vaiseyuc0pUj71sDXYkCqiozyp100uzYOXuvbUbZp7DU6h8Dobd3qW4QosJrVjHoZBb7lKP8
5eRrxebo1x2WJt9UxgxiaN+CjplKi6KlI2ZG9xGmG0xEQ2fmwjX5AwW2bbHlhrmBbs9sK3pCnYSe
NOkPvV5xCDI6JuE+NcLy7KBQhJ3m2AUH7G6Yi0OrVdlHclsFVtsiL34qfW8krMRN/YgIkAOqumBy
9xyW2ijIgAr8rMPKWNDOqSPpilpkGdAKynIJYN9Rki7LOHckBc/zNb5qZYRHNylIdpxGeMQ9EmXf
ZGGIntyZ2hQtqAI5J08zh5vczZyqMGorKdnI/cRwL3P0PUdf9ot4TCJ7h9/DfNTzJXE8hRL/YzZD
zPVE6/Qc1TrYIJ6rIn+6iGGT14GiNdVx6Ic5QhsSCcKAO0scc3OOxD6Nkw42jdUl3SFdDTk3EKOY
0bsWCYJKCXXDs1FUPiBlVISnmCN4b3MZCWZDjtxAz9NzZIYunnpOMk26/HL0Fqm6W4bYBOi6KI8A
dCbHU1t7DVoFnAICtGrGj5Bg4cXgBCKM2hqL+gF3XwTKinl0e+HQy8gPaqRnD003ucYO0YwaBkxy
BgC3sUbjGLZBRz7I2LKeo9eqOa8NGNFd/AQYtJzPIVOtYQcVjvZGhOCk37ciPEe9eul2nvS8XB06
M8dTk87k2vs9bbFZpWFVoZ7HfgYL/HExq+QIpHAh+5Yd4gDbDAxipwPf4qiLRcnnAF3eVpMS7YVV
KU9am9Y3LakH4kzH9FWXlu/lOpBeXdp+JvOw0+8lXZPES/wcvqbPX5jB9RToeHDwj8qAgky9f7/T
+MbHGaZGR1jT4J8JsWl/p1HdWP1kSd+Fnuhr4Sz8ge7DheXovx1ETYf3P269q5u7TgeakamrGTZS
/830zYDeq0mVaI1uicP2Gwb0xvlEOiniOFIe5q/2iGz4Wz1MZbCYnXWm0/lGW5XODOUxbRbDBv52
em/R1ZS0GRkrzKuW0GEfAe+GeZGMgPHMrOTVfbVXy7BmMSYGvemYmwnGYMG/7NePmki/2DNcTH09
6XVfoG66qIssCt6/sW9c2npRmgpr0rYse/M72n2boR2mua/ZDVs6IL4r3ntWYixxZ37DVx/FVJjm
og4OScMSrW4+StdHu4ljzJhahOXZVqlqkBVOO30R5tXLVf2jeeZ/OYc8GWj+vxbayFTw35S+VwPL
/bem/PU/ju06tmz/nFuuf+w/6PN/IWWhKe/AVnQdEE3/MbZU7L+oVC3CE1Ge8Og5vGT/Glta2l86
FnaL/xEiJ4N+3s9/jS0tuPTM3iHY2gJfCO/2Pxpbrq/Sv190xoMvM1XTxTVPIfoCuv9zgkGYVSyM
nlhVacv2oUUsdeRc9RQ6nQwGivCj20hM9P2y4MlRzIPmJPI2CTPtUiZpsRcNVi0C2D+gDTfI0otv
HUYJ1yqWATyS9plFUH/r23JfOPgj87YYhJwuDKNThUmpkJc7oaL6FBYATaAtNc4TujEcPqVRWQRS
u0cNeCNdadhYj/HQYArt7EQcQdi0beAKPYfqpTsXuol0L4szuq+u20PwMykRadDOyi88692tSuf6
NqnJbEDMTOWOhXZ5oCGn+GsI/IfKCQkLwvKgc+qhAEOAqYU/W142x3Mm9xc62ekxrjn3eBrnoHuh
hWvOvF2Rr04H5ysZq2wYfzx+93//cH9CIsXpwr3+nvyb5QyDoo1ux9pMpACDLIaZ19oOY7fn9i4d
hLQc8KNEsr3AGRDvYpqZuofITD/KSMtVr23i8bGqbODRZBJTiPIPBCRtxUSbAcB7IN4JRyEK09yf
DXSv73/jl8X89AmEBMJCyKQaQQu/7elviq6lBa9vil1DxMuHrgizo1qa2g9KMqwHzdrSUbUq/Lh6
0TsPTWF0kfXRb8yDHVDFeBYNweOkm9FiqHdWVNvo/XV1/qRiEP9E67aSuDZSUtc6WtiPMFkn/M09
Ht1mmQWxTMNMGU6VRLyePiVflwRtIAFXHPzBGdqcULtRMNaO9fhnv1i4A5LBIAZOHQsMunNHelGL
7udhGbsOVX7FEcdWaKgzUouf7GIMn3sdtsCA8v6xk/QiepXLSMwloYeFdv+iQCU00ft2lC+x1jcX
MxSCn21WcTSZMgKb+zJv4P0tlnvDjqnQEbOrO4S2HH/dTsiH93+OdaHaLAimiXqBPAPVWl+0Tb2F
daZpQlURO0hgkjFZKDn8JNwSOqWh3E1RY6UBLAc6IYXlBIWI3L1NJf+YYMk2d4pieRbusMFohntp
JzZxz7oqnuohIs+OKru+i6D5Y6DQu9hkQhYlNy4ew9GDXt3EwSiq+aYPy4uKA+foNQgbBQ26cNhh
HaLwFMP1HLZpvGJXObLXCqe+GtN4EJPJ9a0olP5TNkCT3qdp6YDri+KbAvk4om7y1T7AH9UdUlnn
ZremhaVeO6zBVlOE5HRnjMp8bdfMRSsD87YTzmWgx7oa6KR3oyvX8islytsbuy9Na69lWnW7KJNK
J2WML8txnBIMKV2W+gvBaNdxzj+w6wmyvJeadQfmcvKLvujjizp9oNkCtYJEpT1TjWhfVKH92Zpz
Yj6s0ow/NM5EUqktlSu1jIhEFGZFUrqdfLHqbLo2cj17pAJ2pjPT7DfWDjYCrEao/VTH0jara6Yt
ECIE+uY+4+GSMxbhlESM25pp9GEZsWw6ZoY1bWGy/v5TJ9Z6crsIkAu7livAWzR1U4blET2QfEyY
tAHqDEylmr4kSBOvcANdoX3MjkbX1wfTHOjWMhzOXKXyge3FN4pbGwEu39EbW7X4u6z5L+n3G6Ty
y2pqCRdGkbC5cgQ1p2uTmAyIqhmBoi6DpCA2cDclVdswQKRhw1Bu2euVbu1ERRca5wdzcCXKPuJJ
ZEAUt7pn6YN6QAap+1qkq5eK5Pwc4xK8HqEC5ngX9B+UB/WubpmSvX9LX5I3NrfU4puTGI1eQNX1
zYs8ryjxNIZaGipGcm0VyTwFNInm4iJMxYc1lKMlAr5xn9UMmTTCj+YurarfyKxDzUvNGH+mPeLr
Zqi0nq6yPFfvDMxoyd6aKtCmgF9vZzi/l3leMmgmrFi2XghUO0At0ON7W9pbvbBqiCZzFZjcx88Z
nt4d8wQRjCUZWx4UFtJ1iTb8qSEdInx1WsartlHuknAkH7BRRoh0tnzSOivih0/dhhFaWn4ZhSB6
CiHudNMvGRt93k9XDBrCRzPLpluCy3lyVdwiLFZe2UTiilg1euzK6DpXrmHQdqBCkPuWuNuLJmWl
wl0yP2uk237IwkQ851Jokyc1mAY7xVr0RwPh/85uzOmYLbN1TVbgx9rKu282RAFfkOTARG7dN4Y5
hvLw/i/51p5OOBDLsYoYl+pnIyvtE6NI0Qlh9Rxl+KT1gvCbougZ9mdD0NJy2ZkLXfqJbfSqTpZ6
L4Cqe2m01AfZk9wIgenb3IlkHxMq5mEVwI+Q4WSqKmZv739X/VQG9/LGrGpNsjVszUTQrJ2+MW00
zKhQVLaPIU8/17XuYDvJMdYYYl8kzB95moA+WPjHyfSBvVbXX2qY3peuMyYHDR4Bz5sBCkFh+ltY
QjsSFl1fLQLBQRslewER9SNTGdQeDEX8FtXdYxUnSoAv3vySDmVy2+HwPeR2T6o0OqZzP8arlYq0
DjZGDWwYNbNJdPqJ5AeAbujk9cgFilS7LyvhkOa3jJ+1qXOvm5wZviBDjy3Lh0wzuJMMLIvsuAK/
nRf1Fu67BnnQ+3d9E2rBXedLufgpWKMQb6kvfP8/dEiVk4eFCtAHJKqR3Bt2MQTK3PQwC4Zj6ojs
QjYAGjvn2VLZKYVxOZFifqYhcnrcfPkO6LhW3pkrWG624C0paXPVhqvuqmr8YUrDusCTJfY5kZNn
luWXxO6Tpc3gwbJ1TgHM/9eDy+lvMMHnxReTCZqHU3YPD939xIVRf9s2z1AfKl/lQsW96wqzum+1
ov2Kii76JCwrYsSHvdobcBxcaboBZcd2M/E9LfsLUknpstfkSlmYzdUOsUm2HBLoXbiZIeIkzJW6
9kazqIgavWU638xuVXhp2Xwr6NiS06kCALcjd3Iw+CR37//IL7LNzVWDRXA1RHpIWWnsnF61brqD
Kota3Y1UPX4xzVhxNKu4HmNn+djPBt3RyB4fGyZkxyWJks5rR+OuHAwIPy1KuxxWanOTa3yCj0Ru
/lBnCpHVgDqV74SItx+EUl2pfVM+5Q2RtBi5hhJPS+4032qme5+oG8z9oERlx8SVhhR5oCiCAGKK
AHet4bm17OEHVSChYzne0Tytfo6NovzEgC+/RKXlPGdjSiS6otnfx86gqiYm17xOa3JEPQVIwhWi
LHztaNOOYunI12Mq2KPicL6gD8yeK6g7ZIKWHzmlDeJQkSt0METCJ9G5BGeoyb8f6f/f1vifYm1D
/Gf6wKu+xm3ZjN/mPxsaL3/g746GLv4SJlJXMjSgPfGSsET+LcQ2/rKQP9NGoy3K30F5/Z8dDZs/
hG1AFWvjAgPB+of+1dEw7TWeDx6mCm6EgyBHjv/zv09qtHbz3/88Aa+V4r/fEstl00GRScuLTCxY
9luLEaEiLQPucvG1KVV/WIqo7qmpsQfDI4dZ0+Vdfo2vfzyzL5xuC+vH8kZyiLVtTt4Eom2abQsa
P5U5vuUjviw+VlifIN0U7fGPX+GN4729vuOnV2ex0Jvo35GAMjnalOhuAfKpiCPTx87ffxatoXzA
C9/clSAqMmywpvakdyOj/lrtnG4XY437kHVVW3tD3YI4LmNKl0MO6FL39RbeiydGkjGDptfIJni5
Q7BuKAuyaeIg0MqGMSP1VEhWN5kDN3LOls6P5oYpDLBEGBv2OGDjbOqZ6U/WkTcvNJoNMFVSppnm
hBWQEUQm2Qv1SIS3E2HIP1Upcwy8Y4nV2ZSl+AbQOHly+xiQAjGdaXQ1toSzxw2qO0IWpPqpcyTL
DugqJFU22bDIXvURZl1imflwGY52CjYcJ6UnwjFhFJCz5tyXs57lh8VJY2ICDaGih4hTNBhYyrBh
Ar3JkKOQWIsJNouOc13JMhDV2NwqhGa3QZKhfNyRuRwZu/9VZMQWMUqxfDYa476AOq551AGwUZaJ
M2PS4bb1yICTia/qEv/1+7/8aZ/65fla0114PWgH0gDcbHmDCrIMvLuOrA92GVvcmieL5rmmNtwB
FrbPPGnGaR/g5QN5gaC0knPO67p9j+BIk7qc9pqfkWfIdkMGEnriZhriwNSr5K6NNK0OusVQHt2h
UwjIGVIZH7o+hCEC+oAA+lpOERLDdE6eTbOPv+tLxHFCtfpxvLB1U/xOZ9qMe6Wes32jOBVj7WrQ
HofWadafKrKxTrecoiBEN8doyBsiDuAGRjuFLqAO1VipAXgkVXzMbMkgHMAOdkbdrdmUdVEqn9qh
rSZPIN7qGaZ1zWUKX6Wg2zP3ZGWAJ//KxDEpzlRjb/xUzISQeXN0xKzy8g7/UYy5s8CSivTHR6u6
BHFmRAeZTcp+BcchJnPFmcPz5pT6909FYaWZ+upgNLbndjjb0MnVSPhRqNvfIfAlfgzIZqe41XgL
MIb6JYuSNCD0IHoqiTiHqpvBf3OkW31CwldgGTMJ1jDXyjQUFodZ/IFjdshEVj8jI7URe+eluh+p
fAMktecwsS/jpNNlzVaJtXlpXtqapm9Kmwgoa1QsHJNzCBcJ1Uorr3I0CbnXT4NLmwZAzH0m88EK
yAxcCjQlS+EEMs15T3OjzemtxBOW+WSFTe/qpYsn5MB9ZHgRwEcsOCTVt7DJhv7KigyHpL0q7NF1
6412l8sJ6VrnQGXZrYWlFbz/6p4WxuvPY5PnBld6PS3YqrlpcFqtUQiDA5dfcek3BAkVAay64mJB
QHpmldi4kNbPwsFmgh7ibqoc+9dt6o9nL+VrNP2EHExTVKWHmjoh/0RYXCY7E6Edb6YyjT/NWK++
1ouUV8RLgtlPdQ6YZzbE1/swxgf2YAe9NdOPNXP3z29SDujBGl2JAtRRdYDkG2dyraxrpqPl6OgM
xsxVdi6y6GUDPH2SaHi8xGLixWK4sTkrd0WU1jlKpMAYZqBtRMXOJeiGqrrV4e5VoAPHNCW8xuHY
ZqdOuxvokTSoQEzjGhD22izWehwAicPR0lviDApZ45Yo71ItMu/0rkARUGDhFciAijS8pq2tNbSt
Qk7VeapHn4mmW4PIQfhc6ZK0dxqJac6n9WK4A0g/EMpKuzu/bEpdfjZjliGQjkuyBLY641NH7NKz
mLqKgtsR38knTKBFeTQUJYTwuNiqfEjge1yAzjKmYMyi6hhFgjo+T5L8LscwQBOWA/KhdQujR/Lh
ToYXV/1SnXmsXy1zQmV2BO6daQMzYmPzA3fxsuYv0HnV8sH9Jbs6AV0s5NWUxOGeaVD53/o8Ex8v
FaJlmZvOwsS2wBw3zwIJcWlvo7NZoMcgjBzMzgjiOWMA8w9fXAbfKp5CgTmQnoa6KbbmCcmJiMoM
0e6U87rG4jAjGrtSjHR8ev+jNid4Xtz1s1ZTo0nxSFL1uoj88eLmImth38L6EeM0Xk+d1A+oY+bS
S/seMhdHv96XigkEtAirD0tsrTIWtPhkMAy99vvMt1mXiZO3iG9DyBi7Pg1EGsGvflsL2hm03oB3
VcCYdbX5diSi1MNzk15XmIh2JYPzn3Am0FWZTftxnYEGCym4SKlEdF02sj4UYX0ulmvTC/v7PjF2
4bvZNjveS9nyx31ShEkoaAoeQ58kVNU2LcWDI2ZqPjl38PfCdKZ3XxNdtaaTyhApGwTyrxA5Zehh
BFgQMM3QWQNk9DbMmWGQ92osK+fCJtIQ1jDeqQ5Mn42K8v2b+moboCuCsc7Au6gTqvaydP/xzcOJ
ZC4aeK6fApK4qGxZX/EOq4/gdsp/vA3wWfhgEYqwQlAublZBq8MapoIM8jOtbT8qalMgf47yb3Mk
xa1jdNHX2FqsY5X3y35Ahvkdjso5M/wb68N6PuQh4ueihty8PYsNjSKyrNBHZ2/I/QRa6am38uRg
Wi1UnCVymMq8f4s3fsKXp4OLXifmLBPYgTdrRKLqdapUOVxnGVfmoWtzNYH5ZuD5KByZfyyQbN1F
+Ah6n9zdHoFuRSgUtggDT12RT0Cw3cG20MLVpe6P2Vzv5x7y767SJeiJBQ4t6H41+Qijwqr2Z779
q8Md2wYHYcpuWowWuo3TNaCU3byuOLZfrqNjDHsl2TRW2CDyG0Mr6XdLA97cY38xYN10cpXMqfog
OKDl1g+knwqgQ3XU177KqJ2Dd2wGCi83l7YbyxP/p0Aytk1Go4pmCfMOnbaSLuHl2DSz4qcVrfox
HKXmWTyN96ZBz80f1FG5GtFzZ9RiBHge8JMlGtI6KIUgnplKT8mABcccGDf6Jn34zFdETL9fdk11
SwytbHeww5pfyiQ6NkhA2pPfaUSn7BjTiCFQCfDJvJb+W08oZDNNft/H8ZOlxhUIQz5h+MJAYoox
bVgcEtDcprdIhsenvu20HwZwnd9obGmT19TxPaWIZkgPAq6urR1qgN6IQbGOZpHp3M3CXYW8w/Sr
0PliNyYUX8MfwHPxvAwJtKE8Ik4Mrw82xPVRae4N2H9flsQeHgENxxawZyBqOIg5vi5hlH+RSE1/
4v9ufwmzCNVAJaoAHeDSZ99iZr+lN7cQ2HcE7XUSUlqe8TBj5bI8XUl0oLXohp4jmRqPltH36ZnX
6I03l2kXvlxWDzzBW6t1RL6bQbdE8VnG2hsZ6pgPGPZ6KYkhx9lChH/mwT8dGrw8WeyuVMmuprPj
qpsHv6uGBJtMrvhDaDakgMyG31ey2yPQ1vYLmEjK+NnW9xxB2x8mDOp9LGrzzG6/rkebPc9iwaS2
WFcOqprTt49qxkgUZk4+bQRjD8UK8UExmEdt0iUjHvcndK74UbTm7NV4zs7cg1flMu2HdaOlEGBz
07f6PqdAWJlqTug342qqFQ4eL/TjPzpz7XFG81EnQuYMroQ3441rRlaJI5K/+A+b9dKkOwsRihsf
4wwYdpox2ClZ7RhcJpBVGUcmjlY9QC4y8IYLkeRW7uWq0TwNCeQPVC5YtQ5wsJSr1ElivBYlJZqf
Ww6sfhWX8JMS92mCiHBSv5cpxFWvUOa2vTCXkEVtMRrWAB1qfrxjcuJOnqHE1gU3V2oEGrjyMSWj
CBNg4pJiXedOS5M5U3MOcvlSY1HW0sUkC120T7Co1NQrssm5G4mUxOPoGL+6tMsfuqxJ7luyxBm/
OIQUYbSZMprHTRk+ZOVQxQcbM/VPjG2Ypk1zTG+NXom/9wSaJoFIp1j3SVagkh47EsN2I7kl2CQY
O96IUWVfIyuv7nfUdWD4DdiDKGYh2buXiALGr41tKnD7ckP9Go5OovpAQDuaNnE5flfrEAcR0UPO
4zwXExa7Nlm4hVbVPy6tSOsdfPH6EXhMh80CWtTXyjJAAczwh/Ag6Ja8safRUT0kjKhy7EqadzCi
gANaqro0fjQhJ8V4WyBpAqUy2ZAgFQW1BNJk1LxDiEHF6vXs2ikbRkUp2pJnSXjlz9q0wZdC1rFu
07mons1hHEcONGX3Sx0mtN/Yc6oLRCLmbwGbvNgxUc3vZzJ9PlZ96d43Rl9/aPHgfZpdPScioAvH
iJlAWuAEJb3SgWOtjMRtVEr0eca2AKZ2UNx015odFk2UR8wABlk2n2MUzLjiOmERVIaZG+S2LJwn
TIpTyvi9Um4Ms6+Zu2CM13yk4eqhIogKH56F6xU0WJ7cpbaJFMyIC4RtTlkihU/XXmXEvLr/9v46
9nrdBENi2VQg6xkcZcTpCkLaej8KFyPTPCQxMLTQ8lZ/0a0J1tNT3XE8cyJ6/fYygmTJEJzDaApu
cQB5XBqyVXI2ZAw1rBn6cm+y3T60Ak3UP700NIgUJQzeqORoC55eWj5kqVnKlOUpRQgMCTBF6IdI
KGpAutOfc89sQa8vjfHCKpdEj4N0dVtrCFyqdmmSIFtWrrUDoF9cFhH+krywzqEvXvdMXkYZ1IwE
iqN/0TaLoCZh4pWw0nxwvTAgJ+wkN8XkKMcxmUVgy874uBD2lR6KUY5XVLXtA35AwMDv3+I3dgAH
ARflH0MSzpybTVCHjrcYyeD6jjbN7kXbkPgcaKnS0rSJ4bwGAkgjBsp6job/xkcblJ50EAHr8BVO
f12nyURO4Ffox3OaX47gofctvb/jVA/F5QKV9CJWpvTMeehUbfSy6YPCpH9Af4ygju15iIyH0Syn
jEdq0vQR/1wD+JbkCWRUbo1O2UPVY93lAy5P4XbyzN73+l1F4bReK1+AL/GyM/5xGsNEJpoyLRU/
gg71QzYdUAxu8M4pE2vc9VVbfXn/5+X88XqzZTK1gog0Hm5nW1ZpK1USO2Tol2jRJNLZRf0WpX2L
h6/Bzcq4fJ5A4QMJLnxGyKHYi1iY1sPQ6HHnuzhCf5rpjDV+Jsnq28KRq8XwSTDe3lHXBbxQJHtg
Oi8RiZajppORiO/hHmtt8r3oB84JDS3SG+IX6A9Kp4ueJdV+GYzIZCKvBG3a7Eu3tp5VW1smpq4T
O92Ip0JnbXGtm5wqffIigsI+l2439j4rIMmvYDOS2RsrGHIeGMfoarDpyBBx6tBmdSVIbVEDQfeQ
72WszJClL8ibLYHa5iN9Okm750fRzmESDKRFf8Vn6jA/C7MOr6tAKkkoEvsdorHym20PExI5FDDQ
GImwajA/9WxvU4TNGWgjplo86c74ccFgdlcgfl+/AczInaEvWHgjRVOeMjJK8DwWEwbFvCa+k28W
K1hENXTAVTwDrW2nRUMoM6dL51VqYykMMeLuVzkO5mODmvM3haxEdlRHUfRBAnqC1hiH1W+MgKFN
iHPWz35W6uMHq5OpEiAPnQHdtVCavRxi/OTlXRzrgPJyqeySFnzwNUY19SFfYc6k8fTtxUiPkFYF
rUKOg+i4MpBHdvvLlaLGNlBO6ueCkQntS4NQdmDro3MZ1mjrPKB6xCcMS6gxs6v1qv48ZfX4g5Un
Ib4yzSCE5/FUHfWKmoWD1YyLXlBpNB4hB8ZPVp2eZ8kopvGglmWe3ekzUrCAGSJ2+RAKvAHcFHYz
bFxtEUcRJfiMuzAKNaQeCGHwXZZpHagdMQ5cJ8Be0mIl10ykwvCVCOIcJ5gt0wq1V28/T1KxQFBK
dHwYZUPuEDsrOlJ4DMbDoDfwhi0wAN9lhMvadxQx/VDhhP+IiBuWXmUo7m+KM9O+dFLQ/Qfp9La8
yGbVrC8lbR7Fs0qn/K0v2JtoROTJNUF/8bAzyVZUEFBBwPeABuHg0drpqjLVQt5A8iZQq4yN5HOH
CfyHWKB175JaYSWS1sSYz61hIFxo0PC7/Yzfb/FtwA7C0zG+RbjTBiWozWbWfSNs8GDCqoq6HePO
ctnVllBIwQRPDA8WYjI0iLQonvgmGWEKRIcTNKIsk34UamfIqyahc76v6Nj88wMHOCvBSIIjvYNu
Z7Ojz4nbZJmjWD7SINojdScQiFTMWSNPV+fkSDJYfEihP+3fXwffWgVXkRI9Vfp4xouA7I+FFxoZ
UsB5bU1RQTGti23TswdjOpRdyWTPZFhg19b0gL0WiZpR0qh//wu8UVqsFDFESrQ4qTA2vTG7U5NO
gQfpF9IsLs2hFDfka+BodOOv73/S6x2dQx3qJPZUjpMo4k631a7q2ojUMsd383g9eAw4BYUco594
npuDWZn6HsegeWYzf319VKHC1QUDIIFwdXN9uC5LQ+1tmE7gY49sDTOtgwnTvaOmZ27l6y2cj6IX
ZCL7Qr2xHdvNk56p9UDDSiOs6Sa18B5rBd2ertPTOxsGMj8ghuvnNsnO7KZvXKROjYRHDc+vDd3z
9NYmElFn0qjcWmsUt2pJ8tISG86nhRt65mS+0SavhQqEJjohSKMpEunOnX6WWQyR2hud6ysd+O4v
1SxVvydRHH4P3pFfdpMYkvhxMCm7hnOyT1kRjgHfu4t3zkJAzU6voqHczbFhtMcUXfuZc8cbN4Oe
p4ZB0kT/x7N9+gXxHbKOgOrwxzQZbzSRLhdFhkTMcOtz87U3HmlD1zREfkiL2U42j3ScmF0yLEbo
414bPQ2jg490Dk5GPSq3RacNAX+j08880q/XDGHQx2ZCYnAEYaZ+eoGzbqG6JVzE15l3RYfc0ehn
ZyumWmoKGX8R8WdHxr2CVZZgvQe7UYmAev9lfusmc/xhxsTT4L4qGBkW5BB21NBXkzr/XdBM+QLD
Ad1DzqDw4f3PeuMuo6dE6Wuiiefh3lxvQ9vPsPAv+DF5TS1WcbeevZjFGv0rac9cdax+MruwPlMU
v/G5tJdZq7ClsXashrQ/h1BVZBow6MkCIyWyDHBcJr9Ljj5A7XMgX3U0dgfZSQhg71/uG7cWWQtn
2HU8jtBsc26erJCIa+anbJpYUg/2zGNLrYXZFAFod0Yt8caaxRXSbKNkxWH3orL8Y/8pVFtpK16U
IKGxHjiF6qA9MQg4HqI5+znPnXHUzdE2PJKmSeD551e6GplVlmZu8nYobqcDLHVDj4MIosOHAmDl
ke6+eqNkrXvmo974LTmms88hZ+e0sR3Ppo6Ton9CrQMNqBTXOuGLAXQSzpE5jeQCZCJSZSNpw3/8
nmhcHg4S+rkMCrau09osMsfUGdOKVrd/22pdflYdJzmKcDAv3r+b6+N42rE9/ajNc6OPdZeMGjNT
GXG232V5oqwJTvKfnxUJDtWMte1BV5yy4fS1oE3Za2oypyS/xsW14zjtHVGw5rVSLIjbEJmdKZE2
7O11x0FejrgPFw4uaG2rGOk5aSUa+XsBMVoDQpYkJ9LOq9loKrzlRnUbymb8ULuxC+wN2u1DStfw
M8O15hAy+InAPZDcvS/oGcUIxhKiR4FHlH41Z8nRFCHj2/d/Ce3104bcgv2RozxKdLpfp7eII0/C
YV+Jg3hoJGF9DTaYeKzi7q6mz8ZwNuzhCoTCcKF6UVn+7u28swniy4sElXxWpIdIi+1nTFmCeCs4
UrR969L+2mQV8w49bcMPQ67HX1WtrR8mtEKAOoi1GveIhIaPRFUatp8TgiBxaZqkcA7SnTWv0joa
Ce9f6+vVihYRYk9+I3W17a5//48FhBhAnbNQLAMDJoaXarlzOznptxByy9P7n/RG5YGQh01ntQij
Z93WVwlsg9wmsAEbWjnux7yFJqEPzn3nJACqXG25L9V6fOw5Mt0SENRg25Fhy/muggKWioJwd8Ld
MD7aDHPe/25v/OBw5QD5U2IiETQ2d2GpBqIhpeQHJ6jy0MT5snehSkLJSpY70VF5SnOJzzxmL6LD
zRsP4naVSOBQJPR486mOHOY1PkDxxTAb5OlmqXYj1Wyp/YpYKTwvhaiNnY5NCZpHOmv2E9ndLe6i
vnZvwqEFNNO4Iy2UcB5J90XOZj/jSZP5Ae5m5B7ev0evyxYOVywdaxMTLPW2sYhEK4r6kh5Ha9Pd
MLo5JwatnrLIV4dQOpemDslHFL3eBkbhJvjshPvr/a/wxhLJV6CvuFKwoQlu3ku2eAf/R4Rmk3Cw
fVMowy8g6Mvn9z9lXWg3P4tN4bn62DlPQhw4fSXquUVTsIRxUEYLqv2MpLRgSWfp2zYBixQOnPbf
/8TXr8YqcYO5SysNbY7qbi4sxzJa1piDAxWKYMTJucqezMWub1BIh3uljMV9jDroYM5VA1HOShvP
ieBAeW1qNx+gqKnX3SLTgxTMsd7/bq9+do2XVXBUQO9Bwbp1CME6UwdoHWZAPiato57a/3kp5iYK
1FavBSnCtRPvKDSi35NijKGv5Rb6lfe/xKv3ky+BVBgzEGWVy2H39CeZo07Blzc4QUkIFzK4fDki
p0as0ymhlw9zehklQxK8/6Ebfz4bF8dB9gHeTJ2TNdPU00/ttGgkiBi8FSCqlj6aYeBGo24lRUYj
k6UM3MJK9JUWoz9qaRj/Qm0J+TbOx+9jG1Z023Sn/j1PC7EJiAfd0JOOQ8NrmbPwm1aqFXh1QnNr
OGXZ+Nsekciz3hNQtI+ScHgYB6N5oIjF1UNPcoz9IkfZvLNYow8OKSo4Lid9+m5aENoCEjAFEXiE
tOwWdYyWI4FXtrYDU2p6IrXMYqfzPeN7KuXBvASirltn6pc3fiNCNtAE8RauJen2NzIgC1U6uTn4
pCu/IKb+rrP0iCga9YrzW7znRO2eezBerQgUMvSehc6/xbq7nP5EczuZc11WwDDhXF2UdI1Hr5ps
dCXvPwuvxyprxQSigbMif7GHnX5QP1pVVYmFqwOQfdOzqe4UoMgHI2mMoHaK2k/cdr5wAfL6kYkf
n76e+PT+l3jrDlMA09/nDWAR3FwsEjG9dmyjwZKqSho+cg5YDyDHz60epJZRXyApjvMzl/7qiMGb
pzKao2fA0s/84PTKBTohRJtTG0xFqx8LsG5+TsTs0YpD3HfYFw5z037DY6Ve/tPLXXVlCDaYQkJ+
3G6PsVJrRZ+KNkD+7X4BVzHs0n6u9TWdPl/8EJD0rhGJYpzZl1+t/1zw+kCxIPMvYE2nF9wsSW6b
IYmvuWhScqBd94BfTj0OXS6uxjzpv79/na/VkusHUn+8GOGQV2/qgMZQwi5fAJNIF5+v3yS5SUJg
EmI2LoTzG4xf4hMmnIMRFnrd7nDnzbfkTjGdl1qj/l/OzmvJUWRbw09EBN7cCoFUvtpUd3XfEG3x
HhKSpz8fdW5aqEKK2Xsi9k1NTArIXLnMb8YrH/yclrP+HgQTaGzaoCzszQuoFSeZuVN6WJeyrqDX
Rh3WNiCRxxg5ISVDVWzpQNBgIWd5wZQgGI2eZ2nqmN+2EYoRdIbu1K4Wxa3bGkYewFHpkVnmdsCQ
WNiFsiNyas2hKyam2fhQJn+WAjzRLWDv7GkiU/yumED9SbF1uLB20ak4rtLN3bdYycHnrlNzue+R
1v+mjCAxsFJ1hNi7EfDAXJ/Q0MpMlR9VjKn9lIwFypj8jlfDmPMBT/Y2+aJiMorAcI/jFOMBrbZQ
TVDbm74GYnho4jZ5hXFhPS4TRpZ7JNYj+JSqgbUqZhR5ACXDiPZWW9Tz7wjz0i6YgPIedGYTFZzL
RWPql+Wtl37uPHyxnCJtNaRzp6Q+Iswq2xuyYxS90n4ubwzKg5dq0uj/QwJajCOSKICDhDG0Ogpr
o3NkoKu6IEhK+VcinNYGZotA15VNv+6xk6SHb26vtlEkVitozzjd9E3MNGlKUSvoFCmOgJYcX0Ug
5mjRrb9yr9IbOF+MDh+NespPBmLq5mJtm9rMLNRagpyacXgVill9Qx9F0xgurFg5ZVKcn5SoEdwg
bLW/kR0Z+qcK+zgZkhqpvzILv1bwjkWt+sgVd381fYjwS1OVRd6hWjy85DRUnZtuxSbeFoo66/cT
tmeAybusqWEBOeKzN3S1tu8QuTX3mbqoXJRDXn3KChWVbTS9aQnOM2XpXoDIe/Ew3V4Jd6Z0n7sG
yHswI42FlSeAn27fqgY0ndGBvSPGvhl9oULA8r06KfBk7AsAUOY0Qg+1uqRrITBP3tOMleLvAk86
3HzRxFZ3BXDHD3iRqrhLFnqMPshgAj+0PHxjayIBvoNxUt8z54TZSw3QQ89tkSPFNJn2kj+z7yw/
tsr6e64MoMzGAWI6ZUEy2r412c7RQ0FEhPnMJJqYY8WktYkm/AqUoel3zFunvSwAheztkrowjJBB
NoNladE5QNmxOqalHeu4mQ3a79RJ2vLVjIVh7edBpS1MO1m9sYU9AuqZrazZAVUEDJMrifKbdKbR
AwQE4wdRDO7XCcVShEArLTUfTZOv65ugcMadYloy+oCRBiLj05A7mg/GYfgG/t4UzHCM9E+v5637
ac6jYT4k+DnaQHmmCOPMsTPhVjEHs24brKQ8v4j5RWGX4EiMVCxSQp/Z2n3+hAz29KGIHa0IZAS9
YT9k3sKQcG7MsEfHX+yl1ivTg6fF+ZcZa0/zAFShsfY2sgt7Z+qQlyIHxLFFjUzR+XpOdw4OsU3f
3LOUbNlJFUH2Qx/h2uFHjURcpud/1qHzGEUdvCZHfYpMfcz3ZWp2f5k5Zm4IDbPt/LqwrB9pPnsz
nW+NEWeUGMtjHDnLx75V1dcOEAfaLiLOUnBHXvqKfHoW76257z/n2gy5SMtHflSP1iwxI3fkI/CW
+KcNewLZxTFCPapGJuZ37AjU+/m/BqEpqFQepnraUH/o46IrPhijveg7KxNgqYcuN/ZZMcnXMR2t
z5fvvnciwUpwQQYWWAw5tn4adoy24ybQ+xEdK3v6OHlRciOj6rcL4e4DPYRrGKN3cpm1lbcOCcnt
zyzNYqutZJEYY1BFOs6RTDmo5Walzek/5GMAqKYN4XsWNxWItSuM9/PsjXoCRM6aydDI3NL8pT7M
KvumDBZsAWh0oayx4gKOVauDPBpm/bXI0N76z++XOpkuND+ddGZ1mfq3vWO11CGiRddQcVd547qx
ghwEZejS7vmC7YJ1uLzeOw/JeuThUC24TrzN90Q5aR6rmGukquLl0NgGNY8tx8DI+uHGiYRNc6+8
hr15L4FCLwAjETYQKdsWnK9oaqcaAx0iZVAGJyC3m/5Ks4Wk5uQTms3xVOW3EiMrIOaGGIoX10mq
9gjuy37tcxOH08tv4Z1dTcVIp8RbIbgU9advvcfKp5J22gUOkvBf2qUH8QH6dz+k/RJ09XztFL1z
ea8tJHjiDC8ZmW1Kr7wXlYI21RggN5R9bFsAEYBvvHsQN+mVD3zezWUyt47ZGTaQdkPdPn22tEmc
yRizCecB1TiCSihuGv7dPeq6diCscgiKNlVCxFY15hExBhaFBoCytzDGzRx8devKlmFr65Oxax23
2duyK0NVHyx3f/krvFOzWSvyGVTRm+feG7/in97miK6cZY1YFCR9X3yBRxc/wdGTn03E4XFXmOLp
WwuFPEgUw/rkMQQ95mM0XHth5w0UFMjoIKwwaGZg280Ahd+zKycVIJOKPD+Yq/rP5xIBJRkUYDz7
fZvL9lOi9aO9R3lVU2Ft5+XLiLDl15hrcyVJl83jBGD7V4ZD9e2SmZMD0r+gOYWxgfgKIhqnikhb
rgTndw4zEHYqAaDsNIC2jbAa443K7pchqL3ZuRtBsgaDSMWd2lRNgLMqaLolL69kh2s5uUlEaQ1T
DVFnWwyVNmdHiYFHugPDLMdF/1bHtPRL3cTG1ZbbeibO1qHJT0G/ilNutQfATWRIO6zQrno0ZJjN
bvWtQ5b5EWtiE5ytI7tj2TZDWCRm24Rrgn4faVH1P7xjpsHgmIiZCNSuR/ufPeqVlLiW24xB6wFt
MCdVu+uWpNvToczuq375jQbOtVz/PDxR3DFep7VF94Tu3umagDQ8vDVYM62yAvFx9PKx0zJcn2ov
CYokMq5I3LwToME1EHahDdNFBKt4umJW2PZYqgvX/JwW2t6UrXlAWqoe97zS5FlDdX8l9upA9OrB
SumImYn22NJp/q7ko/bnPwcGCBqU3NyIK4t5GxjoIpRRK8UUuHGSQCMjRBjTUB6VyQWg1SMTUFWq
eMhydSXXeqjHMTf+dvlHnPPcYZqSiqhkA4zXMFs6fSeeJ7peIpAdjJrRa0GzAPD39bLy7qRn5xP0
KIUf4sJzxiTP7LoP7SLxPq+la37AcguDNn2IsbzAM6T7FtlzWwSZ1ijzfqZv8Q1jIYjxtsi7mzwd
i+koujxF989M9GsyHudzDGIsY73VcHT1q9w+iaARkcainQIIRyVT/qU/li7DOfIrg3cntZkQ22Vo
N+EvVSupZoBdBIu/gy9Fr1NFTqMZ0vrG6ZvyNk3UJlCF0Rwvv+/zMGyDdVgnkGtYMbfjiwb5ySFB
WS2wyN0Z8aAuPlQ10DZgsx9hCszPohrVmxL8Y6CLrLtyzt9dntagigolZLitkil9smwGEiYDOxF4
LIrM6OaddEYnui+dWnH9vmO0Dca1sKZdZc6gQYGfRsqVJPRt2Hoa9myy0DcdPYQJ0N8+3XW4cBc0
+0C2cAs17kNfLVlyn2JVqD2BRoWGFDMde45o5n5rFMSxHy19EjWZS+ndetVQ5Uc7MQwkGbCMkrvc
dBGFKDTsnfetbOd0JzSq2p2nVBhPz4xY9RsjAoAA+zAxWnjfqfKjMjJa2pXakpHOlVkCt41qGtva
pEC6LnPXxLYt4SvMIyhf2VnJXTxhJrXLU1jm+yxu46O+OH0UVhOSG77jxdlNV1QZzdlExU+rzpOl
v8Wxqv/hDnPzpYuE+TG2kzx/mSIzv2kpD/CSkKTFrl6YzUG6nnnvCLvyUOhT1SvAufPsDHwNfCSV
0gOQxDZjEnKggyVMDrot03skzSDi1T2bXK+r8PImf6uXNp+XTJhByQrq4VJZb9d/rpPJWzxVqCtg
y9NbE3sO1PyyfQNka9xFmal3QUJ3o3zUlLilAI/R2YH0iEXXL63vWvWmssc++cxWZGRx+ae9c+kw
M4SYRdpI63rbRgaeOLZ9rw/BuKTKNyuJqj2shPbnJPqvCMUs+8vLvZOnrubHWOySeDlcO5uLVbSR
Og7V2mOKDTjJO/iTbNhoUp0MyLooULgv1Nq4jYahKTGHaCWeTWVdaBh79aIMPCgiwi+FAAlbTzbU
9GYxoIrlXS+eRTRHKLXRn7nys8/3CkJwUAg4mcAZiFan38/B/9WGr5kzZoiYF2XIBYZjN013TZ9E
9n9fjKUISjqoDJcE5HQxhIqxVtQXZIK01rn1FtkFrlPWdzFjtStLvZOLc8mRBK8BkLbfVk/P66jc
YGItAYqw4n7RtOarQhc6NAs7bnYDy2L/BQCESzOG8ZomL4Al3St78DyhpVkPWGoduVMpuevf/zkd
TuTpTMa9JcAvcfkFiMT5PHs1Mh5d0jiBAjpXAP62aufK3fN2xE+OpUGnE6gNKDjo3DAmThdOUDsS
EWKWQTfDLLvFqEt97Polzx+sclabMOn6JjsktGO+ZYkwvmExmn22tByajlpM7h8GvMkz9na8MCtn
MMwdDx5zl40N4owFmubjTjhSAlePCOQK9G6Iye1q/jjkcmh2cimtCO1lE3S6HY3WL1MZ3Fe0SuNx
34C8W27TUp0/dnOqzr5rjw34HH7ZH5vOvUBhGDOQHc3JOL/peyd5uXJUz1LxtTKCLU69DMnC3s4b
IF3NEORcMxAJRWsXe3j/pGrTaXc92ntRYJTIvGIO0HFFmM1tlo5qcmcCyHm9/EPOtgdfiQ/EGB5C
OM6cm8MHAjMx9ThdgrUtiFVJXTY33YD/TpBPo4Yxx4QPhysUdE0uL7zWNNvtAT5ch4nMm+AcnG4P
WeFjRE9cDWYdZ6LbOdI7rjWYM4D6Ryt/aRI7i1EGcfFiMbDaufLcZ0GH5wbiBjKT+S162ZtQmcfQ
0pO8p/AsCi5c15ohJWZauGDld/Ofn5QGGGedwwDP74yia8YAo6puCWKXDuQuQbW8QMx6noKkm+x7
aVKVSA8Wi5dE8eHy2hs1V+b5fFawivgCrFWtu51xpKlKQRc3WoByEsRSyCG49yle0d7XkVa5+5nx
cbVXXCxJi1SUChraCAuTxWZZcuSisWgkl6o634gohjqnykXuafDrWZDMaHrv0JozPyn8fHcvkYAb
UL/JorB0NBzUBrXWZeDWEzLay1A3T4sure9plUDUR4Y4xvJK5J7f8l7Af3Rlf+2QvfORTROUibpi
cLGHXxPUf2KfNWmNMUa4S3vuODW3aKJrv2fMRbvHMYmZbCCJVcdhZDnLT8wyF6SdIM7j2qc6cxN0
rXQOZd+Z8UopW474MyJfhmIvna3LH+mdM7hCZ/FDoDhywQ6e/kyI8lUkjXVY0CeIBaA+sKwaOa47
P9CctadDDIUu2bn6EqVXTuF58sT+QC0ciDL5k2mrm9x4mlGajdpBR7WmUhZfytR9EWKQf0dtJC7m
eA29uibNeyBCziPN3B6tfWHn30xYUD503/TKaTm/NflFADVpWKOQyI7dBAbXwDzSVdmxBsPEj3Ul
5M3CTaHvnSrzjhSO9e1AxrBfqib/4IkFEf6eLO/KNzmHJwF8hd0CHnJtMlpblLEGS5aXIdUgB+Sr
3DYqsos+EKrV6lozol+NgwqJb1pA9UXVWfkxGUCg7lSIh0ihos39TEhDEcJo4Y77HfNh88pPPMsu
DWo7VDcNA3KDc9bY11Gmd7HZMQMNrc7HGkqOz7HVPmIDWL0URVP8vLxN31kPiUWHjIYsjQRzc5og
4I+gOoURuK0ZVT62zdFdpij5NycWidw5FZHoyiOeXxLAdmlYrd/BAHGhn56MqbbSJJ5zM+hGLfL7
3kvznVrmyNsZErJGlkmGkVm0hC6chmuq3e88L0UzK6/TZ7S71x/3T/Ro87Gx3NQyg2aEKjlAgv+B
0QaaJXIpVNwMUn0xrmz+84AFEX6Vq4eXAQf9LIFfvMkw29gKZoZet3CSxgq7zE656+zUzMP//D1p
cVqrMuQKe3hju/7zfHmtM5ifSxZzsdKGdKQgKljEDzItfwMIaa7A9rev0+Flrv03LkF31ZLavE5c
xmdtTNs4zCwDxUl0IG9hhMh+r03YumKhhL7D5QfcxtW3FZGug5OwXvFbI4yqjomelqoEhGz7Hnb8
gBJBW39QUXyBlq7XPmZw1yCjdNrZF/9mNuuyNgN+BjNIOQI4P903Qq8iZ85iN0A9U38ki/WasJjb
+VUbAcHtGm8wfptqpKBd1dQ0Z1D40249xsDIPUcR9k4xdfUzeh8Q+YTdG7gbD3V+U+lZ8gFB3pky
vjKsxpe9jD+2iVF9ssEHIMup5uPvCQ3EKYzqeKWQVkn/Y0jV8Ws5DyjnqtZiO7jHYSLoI7GhFkAY
UwghNV3Ix8Wt2z/oZTsVIueJE05gTNTbPpvHW71qHUQqRJp8T1IABQxPGyF3al872PPKiR59rXSk
Di767jtXaRZsVRcLBoar9OJHDKAfh8oB5839mm3wnwL2/oddMkZ+uZBc+2nN6F1iB5P7iTnUf3IM
wbFYIYriSBvJOQvw4OPBu06JzD04JeXZY/CbBLg0Z/fSEvHiT1jb3nj4hFZBlpseukuKkf2iQEAr
o2KjRbvZs7uXiKyvDqJWR6xUs6Q24pHQ0bebRiN/UFTcxgN4vwkk3kKHjJv2JWjCXutiHUUfpV8e
Uf/JFn/UW0GVYBpKt4tpVd53/O1DVMYoyXo6Gtv+XFVrtleuTquUGwb+MoATQlE34o/duyRjc2b2
rzXz2D9YuVK9UPS64NmGuH7VcYxBAnWS7R2syqjYg1WZUHHJtOQvRYVW7bPZxoZoHGdPAimPEJOT
pblgOUjNPPoZQIKvzqhq8TGr1OyIA+eENqYGim1HloGT5er2jPScibarb9X1UOGHmc8ST8UCux4L
X0FWY2S4Q9ZFsb5IJuKAPQSzGbi+c4VUcewxW8z0cYhvjFHDtmnylM4B5iRmPJ2A7vxeVNyYdxN8
dnNXlWnxMALVRkJsXP5mUWT9dgGJFD4UClpuEOpnrPE8kdzTxc2/Z1bOydXKyca7kuLY3uloZPyq
JfKhgdSFc9/WXvaTFwfv2FJS4vLl6HHW4kXEj66pyyQZPgSX0KZVMK4DjGzyyhCy/gxQRto9ONZE
UK2k2HB7dKExyQ6ofZu/SLXNCVeRLH9B+IidvdlP5XPaprB+ZVO7x6ZZoamJ6y5IiohKV6782vNY
B2aNWngtpqj3t0NoK+/L1IiaJmQAqPl1C0Y3BRL6YyzSryIxX1d7lM+XX9Abq+s00BHG0XtCEYGe
EwXOaaCrXeQKxqZrQtUe0YQxakx/5rxV66DJeor0LtHsysevBOCQqVQCHJpSznJf6UNv+b3U226H
RnDxGaxJhfrYNNjRk90K+zBFM+HRZbILHtAp3JcUjHC5t2etbagzbCaILlC05xSE+PBgSG9hjjHX
HZYSJPMfxzox0ic9MSQMH9MBLZqkUGxKZUaBTY1y5E/M+E88xtZXC2hOCh3Pm+VtrhfNj4VxFLKr
8UCH3sEMt92pImF+42Zx9Zgq8/CzXESshDQWaPSrmTZ8BghuFoeKV/zRLtZ+haflZX8T9ZXzlct+
Erc4nKpoUjB+/TZOgg6ak03pg7e6xHIcy+ovNn8qjWRknFHAjSX20W1V0zeE6XPAe1lVwIctCV08
pxhrv2gB92ADFolVUX+e9omRj92N1tnYiqZagaRD3HrFy7CgkHGYAJFhF6tF5bUa/nzTYYRInszc
n746F+jpBrCkKXGLwYyNSaEaLhpSQXXPSNwa9Nzv0FY6FLPZ/cccieuV17DOStfxMlCD00XNHlqa
jhZgqBp1c3B7JguuxPdpWNT52+Udvm7g0w2ORiUdXCaGZC6o4J4u1cVxXsSJCoy77RQGNqYl7pXG
bh8vL3P+Gk3GkqjsQrZbm3WbxNplWLTYxRCHBigGLVDiPHoC8eBghlaAnRGyTZ86nKcPl5d9J0+B
wk8NQdEJ3H9bdqJfozC7SZNwEHEVqPGiHVGZMh5pxPSP2IPhpHt5wTOQLZ8OaX3HtYDYMofccswc
o5VVbBoR8Fbd6X+Oyzx8o/vWdIGXKpl357ZxciyNCj2+DtGHVzRzoIWrGoodPl7uUfHF6W0AjZj7
jI95BbX0aKF30vpIYXkWDk3YZvv9oGkvmlfqg98zT/yVArioMeiagT1JIAiIV6UQ93GAQv13J6vc
uFM4GmKHfrV8oj1sdjjP60YVutJSMd9rMH+RWWEOOwWulgLusaxCcn+8lssyEjUYRhBsXL+qZvtG
Vhgvo4IR1w5q+fjVzuWMUnmrOMqeWWLDwFAVw8AYMM71oEBevfUz2TSfRgtH5MOMVNgSQrvX0MyR
jfazqbEARdFIJ0vKZOYAMYyMtN+jiKlNFECVQyoQo9nS5WDZdnmfoBXe1Hr1GGnxLPYqYQT9jgof
5IDRxyQPXJiYpntMRnaLxRTEX2Iv/yXVonooGk8dj5c/+hmxkGv0TSaCm5ReDKXq6SFyWgurR1Xk
4WIkuuUTMTAKcG0FXX4LWZLCKnS/Qw4/HJNau+mXUfG9MY8mv6hd5GDtblIXXmA6/KkqQ8ItbibE
6Ok7lEMqPxmR6dx5bidpRal1up/l4mK1HBs+alOV39nm/IgEZCX3iM/D1qnH8PLzvSFCToMEtyAz
BYA1jLyoE0+frysXwx2El4VGpiMqmMe6QYWhmlhp2S3gSTG3Dko5ojgSLw19p8229VIDga0OemLP
OCAC+v8+FJg83Auj08vHeb0SQG2R5lORYeHyACc073w2HrmOIZE13ul5CXWS7yVIp9Woqp88EQ8P
2CPI1c/TyKRfzmiyc64V58/QFcpz6XX279XSvL5yrs8DCaqiqOsQJGmXYF50+gZmaJ1OZUpMq+e6
upUL0m5ZTAcZQyPvQF8vvnIDnIdl1lsZ7jAWIEls23piKjohmjYP9TJJNFSNtKp/8Aqsfi5/2m01
zs4lLNKiZjE6QFu9akuLJzTqrSwUqCc9ZE6HEZfa9U+y0+X+Py8FjsBYESNMiiCLnr5CoK2056y5
CHtAnAfEFUG897b7TB9GuUIxOWsJ81jQLtZGDj1/BuKb6ybSY0ipbpqGkZmMzV012sltzPTfe5zE
zNzFJqZSWAzg7d1stKniirRB5Ui1JPzMxc6OHndg8Rhl7gIR0hqMZy8vcM0UI1C4PTulS26Hoe1Q
IVC0+Ma0hfVX6N4IgU8b0QCijzN+aS1zJbaWC5MdyUB68FWr715k3Rs2JC8an/dRb191xTjfqzYH
520oC1qTAeDpi26xa4+SZihD1PXnyhcTDqufIkdR7pSiowJXXDFZVz7umeQ1zbl13vimWANaZAt4
SstCU/tpqsJMyT1v1w+Wfuiz3rorR0W9hRptHcu0xqMqtsc/poKXpd+5+Lh6RmUdMbcqdhaqng9d
tegjirurcrhXFiCjNXWsdnpvxFeC9nlGAuEVCVXSO4fUYJtjJZh/2Itwi5Bv5xymwUAyaqj2TWsx
Ena68m7A6/5KID0/bVhFaZxsUiH+2VYwUePmJSluF8LD6HArzC3rpXIKEGENo7DLx229c05jNoRK
SEcgwVyC9lac0IQziGxQX4fL0ngBGSWeVEUIad8i2yq9xzpWpQ8VQ72SUJ49I3NgngxLBUsjt9pK
OkibqNXMUxt20n2hv4BjsWvmZiiF0X68/IhnG52lmPZaDibLBoF2c8oVd4YmNmtNiJJa/scoe/NA
M6n8yeyf7oxz1dLtrG8PrAtZOeZMOmoVHoXh6ckyCclu19dNOKD++SmJyn6FIkMIbPp2OpSWtqrt
JAN/58K4ZeRYhYinuVei23s/wyKFxkEDoBkF/GaYUhaiQZkg6cIkS5VfmSZcbBUVO5AWBC96ZJN5
Z9aZggG1dIvdqAKHkm7VXDny52+fSR/nBuifyxRhCw+TDHvUxVrGEI873HA7b9nz8twbrYgnlV+B
OPOVS/hsS7OdKQpW5QZuRDb36evXBKyYCHvsMMK26VjoNDYhy+B4h2vvg+WVb961i8+IrriiOXO+
qVEtYpAK1IceAOjj05XFaJjdglJWmNpjrsGQ08fb2qK4JgHKoiuPeRaZeMxVH56zw4ajrXu6GGdW
kfCH+9DtDeMH8ALt2PdqvW9Nfdp7MDJvZqjRVxZ99wkBciJ1B8CGTO900U4YjMjxxgpdGjh7VYeN
3zaefiyafLiS27y3FLeTx6yE9iI43dOlqhztxxh35dBQE3s3juIH0nviq9k78fN/DRB0qB3Ut5CZ
JHnbaqJAQynKZtJJIhPFuZXTPHyA9/4zyRJ3AKVH4+PyeucbFGzSegkScQ1USjcBCX6wAodzANqg
TMUvJ8IB2lki1965FqPfnT6XRgczDdtkRVrup8uLn59HiLwQ31SSnlW3bpNfJVnvDSAOSVG1wj0k
HPsv6NGXtwqR4hlK5P+wHKdeg0q7Ar+22BcKIWy2tLIIl34xH8yll7u5ZXZlxU7+bUJbILj8eOen
gnYAnxEQ3FvKutk1a0Ynksbm8Xp4NvZoz7dqNUb7dhybndZryl01Y/58edH1g51cogjjUfis4BGA
AFCLTrdqSfYxAzvk3hylHcYldshyUiDNdm3j042zqOMYkfZmXdzbjYivPPP5SWF5NhPTwVVFbuun
1jjScxuzL0AH6fmT0rhogrDB9h5DlCtP+t7rRbSEIs+mRgdad/qkcefoE327Ipxm3MurnPorKkr0
VJPS/Yla0gSQ8qqA8tloHgAfYADSL+atzMO3yC1AOM6iLFYR2vFUf4hXzezDUjIFAQyl31iLgZ8C
oqUMMFAUe0iLbNw1pWf9dLE58he0yn9c/t7nBxgsG83eVTwODsFqDfnvPBQ4V1yNyH+GXqnWz5WE
fDoalASaWSJG5fZJ4PSGsvfqzv3Pn3ptIqCSDWeBLe5ttneiVJUrsQIJ1SbPv4iejq6l1+NNmrrX
HIPOYPsIkvGRAQUxy3/bV6dPaQ149FFQOlhOOd7RQsDnkdnR8rwKdR8LYRndLqtHN5wyA5KIFUFz
yrXiS1Gp1+ArZzGLX8Ie8FaJFKB72xsd+R+nKS3hgBYHi1Pr82em3OkH2cf4V5WmdeUaP/u8HgS2
lZcIBIV8cYu7KLLKmGLDnvGIm9uPIDTupdDM13zKyyOqBNGzWY/dz9HRlePlfXX+nOCLaaHo1GNM
aa31h/0zh+Zl45OULWrYjrUF/I1CyETO+cnJ4x95pV9Dyb63nAaCgZSF8MURO10uRe5Vr7NGCwdU
5HY1rOMD9hyMpSaGPGJslF+XH+88I6WbCYGYmwA5dDBYmziZepUqbWXRQpUGzLPpTdnTGNvpoU7I
h3eyEO0u8mzq5CwvX2VSzn6vmqj1Xf4ZZ9yL1QbKBMsAfmMtQLbhOm4Uq8SXUQ17vAarlx4FaPtR
bfBKhxYCBM2brGTaU3ENJkLMlRvizCSbewaB+CJjprB80R0OfdBGhrbslFadLB/XmBbAtYRws+ur
1h78CnHeEt3nCKupKoaqhdNChvb75Yc536s0iIE/wABcR1BbvUw0YIbC6ictxHKYYllKx3mRQLye
csWOjoZSZEGKsNa+sOdrqJA1U/j31sNZBNY5OTbjALApW97hAGJgxK1q8fPJ0P24du3bDJvlK2CJ
7Y2zrrKKx/HFQCGdfSyMn3SzS9TFrzR9+ZU56fdqtovHIfWUB5rNDGuT7pr2z9mF8/+LMu2ECwVX
d6tfP7kmFARhLn5MHt8yhwCVW0duu5/NWP+sdSimFQ0MSB9QWPqpHsAqL56sHs2q7g5dKtorgeHd
l0DyRObNnYtK1OlJNWc7T/AQUcFJVMRZ580Pl/clwUm4yEqUwji0gFiunJS3/uHmEzOlQ+adbJVa
9k3K4Z+AZJVRV1fRsPgKvpK7yCi9g9Ll3ufKrOPfWQtkI2sQN+iFOh9g+lYMANv4ptCpLxEdko9A
vtrQi0AO4+NeHtFNBJlVDsXrHGOgERducuV+fPOV2v7iN6M3wjLX89YtLKv7GZV38HqdOTj3tsEw
PEadD600JYZkYncO/IvCU5FlSKawM3N7j52rEzh6pnwGPElCM2TXGo1ndAT2E1PzNxYcYYcAePr9
NKWmaRTrK0xwmL7rRS/wYJHC+zIttXtbp5Gi7pFe1eJ9ooy0Ek2UXZRd2ajjzUzfk5EKhTp2S6qi
PikIDH5p7NR4pjWYil1lAfcIL0eVbUa5/l6ONlUe5TO5+yZQC6A+1SByCYwu7Z9R/E5vR9xR9qNt
X0tezy6Ft7VgZKEEsJIRtk5hU2GTpRVAQ9DdGz7rilN9VhTAV3Ehxp9trJo7oFkZ27tJA6k4fbiM
9jVB3O1NuP4GCs0VprSmGFvijB33BK4B9d3aWH4rWsrAr8Mb2e/A/n6zqly9tk3XHsRmm65ZFa2v
9Q6CE3C6IToqZyjPxE5jGRnv9zLxFdoKR+aeOHVhU4R5Qp07Nxw5/VACuN3l8yzbXWNE04fL3/qd
Z191zlZSHGC7syxAeEhN1nG7+CWDF554WPZxZla3qtpLRC0X40oJ8UYy2z47auWkAhpcCOagp8+u
ICIWsd7iD4gc3egTmOpHq5575v0QQced20egDAulJ8EfqzGz/Rjo+o/Rgka4M3E1Qu7KyDqERiJF
/hSZgh5KNSaIizrGohxmwo1yQBCk+44BtvkhLuaSTRM3w41lD9Z0JTS/9/rADbJ5aWQSmzdJVCx7
z0IJSIKsqJRdP9n5o3SdfjeBgfeXPDL/44icrQrSgAk5XEYyqG2O2I5Y8aBQLv3WyX+M3qSGuFpa
ACHaEvG9giBRtMvN5S1yFg7ov5CO2kwtyb7RCjr9Yu0SgwtDpgcvQdO9E0sJA9DNYxRl9GtOrGc3
3brU2hS2mMpQ721S4DZepiVSXJbSe+Ue344JOfJKQlyzbETWajtY6n648k7ffT6KqVV9cfUuW//+
zzUXYR5tGrlX7QGytD8YTSf7vlORx12lzi+/yrOkiedDKG9Fm4Jx5zOeLtVlbP8Zday9U9v1a4bO
rG+ngOKu3dzvrgPkH11ozjbji9N1Gpx9EM+Fu1lG0XJLM4S+i8eL3edLGn02orzyUUFpvtuiFE+J
JkGuYY/mV3aJPko0ONavoRVmmKPMcuUNnB0YTNjhQ4Fkpn/AVb3JZTq9nfQIXXm6h4b3iaJvDqC6
SKieEqk1lI6u0M/f+bgAiV0bQyCTueKW1yMwX7LTGiBRWzsOikAaODQ8ePx48a593PcejU379ngc
0W1Uz9NMAprinODHDRg9A7PZx0njD3VfHBqpKVde5XuPRn2+in9AZQfcfvqR9UjNCwvewn5kLPkp
KXGtq5ymvRsd91rjd9vi4mqwEFnhmcDYMwPeNNVdBvSqiYTKHhoSYqgTwvGojs/GTw6Lcd/jwvKI
ipVQwlaxskDNh2F/+eBsC531B/CYhDxIhID7NoGhHtTIiSps0W2nnR/AdShPVVe2x9W083GRc3o7
IeuWMA6cy/Dy0ufp27o2KfDahuI4bcUtqWXrQbPhrE7ZUNeBbY6ZOMDXwCybzDs6tiq11y2dCAa7
CTpPziEyywmbZeC35t98qdrQ0VDdf2iXwnxpJa3ZXb8oyfcYyUV0TKHcXLmV3gmjJ79487nislLi
jtp+j6lM/8mxpbiBW5bBejUBDCIx/UmYpOaX39N7izJo4qBRMrAp1+PxTxi1HfyuqIXrvfD+j7Pz
6pHbWNPwLyLAHG5JdvfMaJSTpRvCsizmHIrkr9+ntAusmk00MYZhnwMIdnUVK3zhDVH6a+k6tLe0
HL2dshdvwfOM5xjEwun+oDf0FLkx2Ja0lblUocls7hPUHCgFKmUdJq3mJd9SD0HWQO2HKHtlVWiC
gkUFzBU23WQ+Fkmff+9Xa0hPkNzn+Z1ALx9hyaHFw89YKnDmLuSwj/d/4t7WZT0Idcj+OaWbj1EX
Gai2hPhmEqVzxrlvPrkTeoMa7e9f0wg0Xm3N8uw2xZEN796FBDBCqjhKKSJr8wpoWaqaxVI0OIMZ
A/qFKiozfAjri0slHC/Y9u8Xz1QaqPP9XZRVbnAiLUZeRQIYOuzzVg9718zwD6yjAPtN9VTOyc9a
NbK/UGM8cgjYmSgdDUSnKENInZHNTYjGTppZFGPDMsZjTzOH8nEs8jHUFcW8xJp5JJy+87zavOQy
XICPw1/XW104ZhvVUczCEvDp59G1quQRvZVD7RT5ha6CZQiThOck4LSoAJZuBmqQh4lcQVc2MiTS
dV0y+zKNUf8sul6gWzMrl1Zp8iBKaKj6ohqH1/Y8wv2v4tL2qVQkvtD07P3977xz0gFEyBSR/2FL
b9KXbPGQ1Bs1ZA0B/78Z9SEPFKCxD1UX9R/A+RrPXVZ/vj/m3pITDcDgkm0WnrvNkq95oVd4oeBp
21dhERf2a0dJ2oN62s1GAsRNJopQgbxQyICvR8kaUxMlUqXBGGfZG00LM7SiMglJ1idtPLgYdgZD
fgZtP/CQfOLfFfg/Lsw0oyyo0Nnhs1ZpACwce9mohoo6j+rTCDzp4A3dG48bSMr948lAVe16ck6j
97o6OW5QY9QOjnTyLvRF7deqW7VBm4pDxOPN7gVYJZl5bGCw+OCdrgdcaVA4+qwzoK5A51GKxPkH
oMkcn3rMZLEiFl2dhNbaoN6sx8iDJbAw9ECDZ+CdqEdTX6r1zjgpGNMCAeYuO1vpmFRnXF2TXzOQ
Tg8vsrg9tQai1n6TNvmzSNNmuuCO2nu+EjvNkcrGzd5nTiRCiIKAudbMbXfAQIS/qprSDVxLgfym
A9lHrgem4alaGv2iIWt5NqxDbb2bWI9hCX6oUNBy4oLc3HCFMdquMoLh0BajBwE521iaDZUBnEIX
3kHCd3PW5GBI6lnEH+CFt9dbuagIiFsMZkrnsgc3c/Cw6Ks5PlLW3hsIORAKjFiK8Y5vHu9GIXlv
ldILpgqcqznY4kNdW+WX+1fH3r6nkyPNoblHWcbrbSjs2lCLZQFIrDvDB03gw1aPRR2sCKo9Di3a
V/fH2/lWkCVh+FE95q7a5stdMk6wz0o4XVVOvXGs+vp5QPpY82u97n7cH2xnP3J/sHa/96S31fEQ
MIDSDJsu9CS1/rVmLL9WQ2S+2eTjo1cV5XPBlj0IL3cWVCqh4wsKrIdEbnMXLwikkdxYXlC7E4S5
GcP4HLBroODU+WOd9CNo8W1Bnn4niAX6v7Q7JCv0+gvOVo4hBwCOYEVBClJMWWJ7QXLejiUBXo4E
flzg2DJ0NATmzmlh5q7exRbd9IAU4pEo+u70Cebkz+Hi3qJgEDCK6lFPIgnbGC/lVEOak4XdMnH+
IpZPz/e/8E38yORlDEfhh+SDQtP15B0cP4o14RZVqsjSn4iznTe5J6bnDDmNH6u5qg9tb7i4lGij
cTD23u6CYGliLivDnW3saiKYMkwOGPwswiLZQn/5uU1h4VVl138cy0x8wEh4PiJ0/27BXYU9TBnG
KDsMEDWd9s1t19NBwBmtiIKqi63lFZI0+fgN6hAC22OtzH0dwJ1d0AlwveK92wM7D8SkDf8oa4/z
bm8qzgypEIrmxXUQ3gr0OXI/RJEuuiAl+6kuaUJ72/eGeGgDTFi8MmRt4fi10ZzoP9ZSTT5l01BR
XgdCMgXmZCO3a6IKdGrsGiVgAB1e9SpX5q7wsxVi4XnQ3T59j+jZ9FClai38ri/Lz3Zkof69GG5U
HDTGds8EIbZU8SOn4DW63haLGqV9nc2oVnWLjWYGao2/7Kgun1qgvGGvr+V39G3Q9Bq95lFbs97P
Gk98LBRaM34RL82RWcjOsQAzAF+b8AJFkRusz+gu2djPepBG1fh1bYUtn8RsepUhbCwlluP4oLZz
U5WguvV/IGZCUZjN10vQVk1bCy/Tg2HuzWBc7TkAMK5dlhKopT8pA1XmrGnhaBKEdNT3Uni19w/n
zqRJOYiCic6xft4apedIS3dT3OpByao8NEa8MGRfqN4JSerxzVgu0GruD3n7vACNx4yFY0d3EmjE
9axr/FdoLjdGUGf1+izMtvTxvyjgjI5Hld/b2QGMp9TMIHi93bgh6Ik+ktnQ6CwyQV6lVsvZGbMf
mZulJ13LXiqAxYUK/Z67DtNPkxh1c83bilCNlL8DYKOoK8xTcmncov6yaBS8X76IMjb9X3As3oTX
i7hMehfXja0HmOh4uT/X6fhjHCvbOdOmgsR4f7TbjUqSiLAJEho8F3S0N6M5S0pekRgEjTkV9Dor
ftijh4VDnmnqZU0Trw+HXIEjrOVN/UMvhHL0aN2GWpKfiGI6DQTsP7f5k9eZzhibArhv06mv1mI1
PrJpxoOJ7m0YaQYI7BgCh6XLP/8jpREWbqZNAekom2t0qewlMsLcgL9cUXX6vHpcuvdX9gamJPeM
FFQwZJ8SDsxmRLVr0ctKS9hDjefWZ23Wx9Mw9lhSIf7+DvgClNHCzsugLaf2a0Sjg7Sjir7FRau/
u/9b9g4mDGlEUujVkc5ttm+/DFM7C0ing51gxViXyUM62OpFWi4crPPOUBqaTRQEIIGy4JtUbl4M
Q3GgpARRphVvzcz9SCYePffx/On+nH77j1w/xeQ5svZJ3gjNdCv+gZsb5kpZZwbO3FUfKLU1nyLi
n4aIYEmRLwIK/Q5wgrmc8jbuZ39OOwd78h7akp/YPRZNiVONp3hsa9u3bLh9gdbC0n/5eZbGqkSJ
FMR1movXG8/VFbUvJtDsNFZb/MiBKJzRnigFyhF6HR4sinxbt4vCnqOLQTVcQi+vR8ssNFGGfjSC
EkcSAx2IRhtXDJ60Nfng5osJZyKLu29z4dEDQMNH/Fu6NCRXk38vUE1Rx0fHQH7w7S9iIyDlB+Sd
ktHmF9G/6tSyy1Qc85LihICC8XPEZOOMNZLyzwD3sodgUWILARoixeuiUs/LOvQHCyOfns2vANDP
1U24DuRhK9uSVKvUoIzx5RATRMSZNPIReaKs9WNPSRPCjqn4Rle2POjg7e1SGQmB2gMgCnV1Ewmk
KHsqkVOqQVQV4kk1h+xVkandZ2uIlyeqoHhplXMdJO1KCFgosf59UtX6oZjT6VJ1ffERpE/9XdRq
8WTVVvbv/f2yc/eii8/upNxBWrgFMLomAqhlnauB3WAiZSBDjgZJZycH+q63WAqp+glKhVwXAiYn
73pbLm5Ut0uMs1jT6jYqfgKkRDfA6vDjuWnhz5vzp4bMTZf6EurbbIXShwRsfBCa7jwCNKRwAZNa
pLIefP0zhG1OjpN2KsFYmXzS87T9aupp+gWxBvvVDF71YPPv7TreG4SfeHZ4Zjevqyb9lBsX6xEL
svTbynXi0yiK8kn3RPM4GB24Lfqcj/e/6e6Wg8HGoQOriXKQ/FV/PnXMplnJmAKbJ+9v2Qd7akSx
fAKKXV0qdy1SpAqi6JdtL91fJX0BE1C/NG8hP1ffmPFsL/4QqyUoAXd4L8oag6X7P3HvO4BggyNC
7x6MgtyWf/zCeqXdxNuByZGixudxabx3MOTQ3ENgon3vmGt3sM/3BmTz0fkCIc7duElJ0twbBU6m
WjDpdYyfbLuk73MYewaSlXbaBvo0oUFzf5J7ZwsEoqSK2OQdv5t3f0xS6R21MdtFC9TFXD9iNfcF
z0zx7f4gO88tIfD/D7K5XvIqcZuZvlewdFCoQghtK1p6XlyVKGMO839ZRgCyWL3RaaXaeP3dorXj
1a8wp0J51ihPJIGjOLH/FzQJW9prfXKku39bYpB1HGhrsAfgam3JRMpqakrVpETDqV4+NiOeinPe
W+cRL55HzI1+UvJonirw3Q8vX1j4GtCXKHCAiZAL/8fX84ZszZ0eoRYQwRBADZxQh7yb3kCg6w82
yu4cOQc8S9JMcquzmQGSUGxu/qD34rn7ppVaJJ7nDENpGsuVgQ4WMlLn2MCQKtC1OX6pmzSBKvEC
7AUgZsC8t1XIrE4LkbgkqzpqV+d4Qf+lU9fqXYusw+n+qt42RRkLRgoWbsh64YO+uREbemU1Fk16
sNr2PL+yp0zMb1FsE3GACgyLjEc5YOZKzTvldT6baJ93fUUSWyy6AsLfUH5E5qINF2dIxi+J2plH
eot7VwWCwHRs6aeTuW+uCkBMKebJER5PMXSyRkvxClmT/hnDop/Q3daDAGHviZDULuRFVBkfbY7U
MAI5sWZKWIhew3MsjS8TLm4P0VgUF1e0TggFfDjY23upCTVC2h58CPJMbzPHyrFSY9K4mqq1G6uv
bj4nT2bntfMJYGoD7jNDOX2ZVmX0x7RSjCfR56LylQSYok+mnNT/YV+QiAKyJKMn+92yvwAeaDW7
Tw0SZa6Vixpb2nAG3tzmfwFodrxz1zp9cRoaYxWXJE4hwBHVZyzPVJh/ZVqpT+Tm4KN9dcbjB9i7
Fh9t3p0LnXuAVwR/Fug+W97qoCsl2XKvUsZrcYtIIx1jbHc53z8i8mLZRKr815EYRdUAd/etsy1t
1XHCxh0jT5KJx7lerS/lOL5Xs1a5vHQkLlZ2gOz+YwG1fYU9L+q6IW5sdANEeUljFwkiCuV/Z+1U
fbw/1O0uZyh6UnxGOeL2LUwAMBi90dtB6fDgu6mintlMWDEo0A8WRRPn2Vrmg5XcHRRkoOzzAaDb
qii0q+lAksRljmdpoIBhU4inBuCePRSsn9PSnB+9Vj2SJb29PwhcqGOAJOOV5Iq7fjgK7GkMvXXw
tkvhn/IGIwY1q9YFpbHy4tQ44t1f2p3YGiIqnX4JENRkZ+d6QDRxxJhT3wm6ZVk/J2VDkx2wV/ER
vnF/AkEcvdZQ9jtlnW68jmZn+dTXy9FzecNdkdhB6uHSkkcWAbd5ToJ3pECLzibCajQnR8FH6uHE
2TwhSgCzu/U1fTCe4tGZvw91or8tVqkZZEXwiHw9s9tfam27360qa4bXVinarygnIKiZWPNS+/2k
zD/b1m29s1eY7lNqWp3xBMVE+Xx/NeViXZ8+pkHFlOUENHvTidaSxRwMFH0CR2uFerFLLXXx/9Nr
avIJfnsgvef5PHKF5ad8NNI6qKlRmI/3f8XtTUO5gN4jpQ2EkRFtuf6knW73amTAEdSzDuKklaXv
e+Q+DuKO25tG5sNw2iV4jvLEZpQVi8lGWV0zUGeh1R/aqSmU0JTmzc1KGn3w6OyORhWMrEuqwlib
bYp76ZjHtmcGHl6l3ROdI5G9XnV02ALH7tEjvL+Ee8NRhELsALlWKWd1vYQojUlSF84h65C63203
q05jlKR/1fqhh8TO10K5W7owQ9XmHt2UvAac5KShhUMS3SX/aAiEfWni9CBO2LlWpDw4QTcbgz77
5loBfOyCqmSQVW0UA/eFOj9T1Esg+Mzdaj+WqEl8v7+EezfL1ZgycP0zBtYBgrhT5eDIAYcKVENy
QpxoPg+Q7T9Q2Yw/rovmZjhOivmSzYn6aupn8fX+r9j5kFc/YrNvrKhbzWnhRC6IUp5yXGaxVm86
ZPviIyn2vaEQvKd/CpyBzHQzFNjBvqSm6AbwVzod5Zk1elLWlgtKmdej2oD8j21uGvDPwO+IeGSO
uFnchqZh4xUNuAllKoxLkxTGO9PqV+PiaWWbh16qoyBrD/kqHnRbQKgFVhuVL27ZUJnTgCGTF4On
MDfbSo1is6Mvzd7Ne/snRM/yb5L2efIzQxdHGfHeHuaAkH6D2aUushlsom1fQaVgsALhwWk1qjea
IOpNcrUPdHcZD/iye9/TgZcM0IFaCMW36/1rxmmaTVrmAE1xFC1E1cAVvpaqaQQEcKr/vr9Rfxex
tl/UoctIgYt8FfTI9XCIpQHOHzmipOv80xRiHIJ2SEcwWkWhf0zXdDF97iusdmDTVJepMyi9VAAw
i2FK3iuRmML7v2lvBXB8JI6EuADPS36RP07wigpbnKDzC4nHHD+XcTcFDc10aNmWdrk/1N4tiBwR
S81uNr0tXcpFnD8tqIEGaSa67xlV9acGBbXk4F6Xi7hZZMr+sr1KFgmudrPIkbPgW1mBjEksC89t
LJPVnyj6ImY5KIbhd0qpfs/w+z54K3dOKwA8YAukaLKmtnlOzNpYSsIANxCN6VaIRiTtOSGuNM+4
4a2xvyw2LjK62sSfhm4uMPEWg6Md/Ii9IIvrwoOxBxdbErGvP2e7zvWI7JYXNFHmIM49Kdoadg6w
Yb8ZV+VDopRlGsy2E2PbDDIlRubeWkVopUP6SRXr+u9SFPU3MLYs4GhreEGbo+PEPo68Rh+4ag/B
zFmy5lFpEwFsxWiw4806IJ4vP5oWAauU4JFWmNuuiJKmRj+1UvlnNryQ9j9eD4W6/rSzVjsoPt+e
AbxDGAnIBi1O4qnrReuFMddTNCQhnYHh2UlRoUG6teApSaqDzXl7wTGUy80GWd6BoLjZnNrg5M0S
dyAHp7G95LYUa3aN6pIvuBeD1DgCwdyeOaqoMtimWgosdAvAUcip8EfKlKDyUGuMMav33TE7Ajnd
LqD02pQGtqSJyHjIX/HHJdKuaVX0AyQRBVVXSsU5Lz4lqjdGM3gv3hYMRRUAHr5MobYANW+eXGzQ
ZhqjNYiWrhlHQCxSocQ16vP9+2p3VnIglg+sxhaeH00GBuLeAs0psqNzUdZtgFieetIbpM3uD3W7
LVC0+533wnqiD2JcL2A2QqvMklwJdL1AUS/zrOWUKtECYsl5W6rmr/vD3chik3aqAIUJFqmvQy3a
XBMqQqqolwHzW3OuE5+2CkrJQ4QfKx4CCFSi8a4Osi2YQP+FvNZ5oz8MlvrNRQgadxPHWAbf6zur
hfyUjeKNwPNav6CDhhuOv9YtljMHP/m2S0gXgMSLxrzsFW4L9BGB5EhDRAnmqLY/2t08f8zrdPbb
EUNCftoUxp5TP9iZ8aQjxvo6ThFMvv8bbq94SRFAg4j3izR2iyhLFkuYVJdQPRU2xpS1RKgnrX7O
urKmDNbojw7X7gmZ3+y56CFT3R9+p23D+JSWmD/xEcjk613iJJjZAwNFpD93JQQMdk6QIYv/UzcU
LB/QjO79Ms7qb8midR8Sc03PlHWnn3gKdKDcjfFioUl7rotpik6Zh5He/R94+/Ly+wDboCBH3njT
yfxdkstUR6GH57knM49y8gItwRwoGS+ITSyh1pfdwaAyRLt+7umdaUgS81k4QtuOXZH2HWbhSLST
ZVlfo6aueZ+6KdQbZwgX1V4fxzRdgkyZkgPA/d79ILUrUFekUUXIev05WsjA4DUL5GI1DWWDTHdC
r4zcJ8OqjoonO0PJxjSBKrpbcvddD6UkelotJisLyZlYzRE5UK25FnMo6q482mc7R43BiNBgYeJp
4232GQ7NKX/zaMS6s7jf0qYeQtqUY6iOi5qdCr2If6Ga40VnYaJNBSPc8vxkro4km/ZmLYUIYTMw
e27761l72prjbAbPFBu6NA48bdZwg0wi51XvWuXl/ubdG4zNSysJERuy9M1gde9o0TiWcegVo4OV
n4pPjj/hrwoaD2HrI9TD3nDyKuMsS3zqtqUy1bra1h1sjdYTQGGUov6rVIHkIlIxfH35zLgzCO4p
uxHjbJIcSrhj7AF8CRSTnLUwnfIh61MsOGZU3//DULT/pNaVRBjr118s6kWDwpURBfGceVhNrEYc
9NlU/qtk9tGbubeC9F/wqkfoiEWUf/5H0AGpfSgxhY0C04ynMawglHcXZJWxRSzdcnh5okSlFiQz
Am2A0Ngn18PlRssHE0oU6BinvU5skQd1gecBkbERHyzj3vusA0SVeD1KVLCGrgdLdUR5xj6Ngsyk
kvGK93D4Elm28tFotOrXGuVtj2JPa74hVXWolKMxi4Gb5jYo2qzzPyN66RE3YDxj4EAwgUmMbeRv
R4wvft7/4Lu/VHKTXYS2uPXNzbHBTm1JUCCRx6Zs0DEoXLjYStQMp6x1zA9EcKPmx2vSvG1aNVnC
BRXGkzJqk59G/fjGSlG2TDF95obGtvCE9+P64FDGOAIU7LzdHGv+AjaH7M+WsBT3qJxVi0UwFzvK
qfdy5xn+g4dYhjBOlD/NEC1B/J3bqbf8ooc0cn+hdiI8+LcIr3HgWaktDSBOS+GZGYC+qi/Hczcq
E8h3nsVont9AG3mpHhcBHmhUniW4fnALt3lGZy3UbT2uTiyKn3S0ogJMwQmR+kJctPnloiByODkQ
vgCMu32Ey1XVe6HiPJgNQ3ruqJ+d4Dwkj96MYUpr5E2F9Yo1flqnovkaO171mPST/dhNq3OQH8hj
uAkHAFUiCkx5HMTfDa4a7YAR/WklMCZ9fZJ+tyjUmv3D/a+5s5tI8rm3CZ05qFuNAmIfxYsjPQlH
bBMf8jWJ3ymZ8JCiLJugBCh4HvjR/jKgGJZq40uNYvi6yHAS8ci3ihb55nqoDGV0jQXQDYaD2rlE
/B9LaQ1FuS4xQ6u1VN9FcuQgLNi5b+Fu0e/+DVNj2td30qDNUtWH1LXVIucEOjQP8adzTpE4vv92
IhDECKh8glHktGxLRR2XuMdJTEJt7dY0APthfzFbMT91ppqcdC+fn805XX1kiikLiBxawxCnR3oP
OzMm47dJnV0CS0qg1zNOe69Fsc+Ow3QV2mWoCSgpnBQ/RgK1oxtfZnibfWtKVQ0gLPT61a2adYoF
lENHP4ETV9SPDX3kT52tDJcqzYuHqezbv4p88OTDWmFNDoH30ewamCKFFf09tlCi5wG6yUHCs3Np
wWWROAf5kyimXS9AB8jBNDIAFIqX/jJ60CVGnLgnu5yyS+3188Edubfe5DdkppRkYYVsAuq1NUFA
NjoGEHNF61dghcT93EKCSWiN/oe5UfIEeUXdl+bMZjBqqj3i8SOD1b1K5jp7z16RuY91Bb826Ixh
PRhwL32jOgLC3KLHxd202U7AapTSQtEjFEaiXabBcC4OrNYwsqILJidvwcDa0lSoeIwJQPwGo8+3
fTdpYY8s21NmoFU5xQ3ifcL8dv8621t48hhIS/Q0CUk3j3iGceni5kYa1mrtnrPV/tqhyRb2YxQf
fGI5x+02R6+YaA2nKwDs8hj8EbRRVVRXx+ISoSb91k6G8seAsS4FhXp49irNfm85sP09RynevXiK
NDCogEHz4atvz3Kk2GYURVUcKhWyePO8otTfp7Dujek/RIqg6AGp0JyV5OjNagI78sahaeOwnqr1
YmHO/spOIC7lfXUkHrDz2lGfMjiav9t+2+r9EqHGX8pZubEWvTaS2Hhd12vy8tQIvW4pmUj5BWDs
ZkKwg5KitZY4rNIpxvymG732lAns5/tUPeoS7Nw5HEs+PytIl2Ab+hrTAEonJXKhcm09e+XEi7ZU
c+qnrTd1YaSYw8Hu3xuRmEEaxErm/JYynFdzqVcG1/zS1tHFadY2hM74K7GN+BW4oSPax95wJH2o
akinGdyCr49AF6vr1DpWHPZtq4RDq5kn7qHBT9bE/Zz3bvofvp7MIlA9gA4F6eF6vBUxn6ivzTi0
BVFuHlGBsRcc67EW+g9JLShMTE9VAkFS9s1GqVo8DCdT2gK1zRqmUd0FTpla7yMep5dHI+yR31a2
XFlQeq9n5awDlKvKKJAv1lc/jkblQY3xf0iw7nl5nYfyEoNJFxmwFpuh2jT1nGo1i3ARbf/W0Ev7
CcN38Zytijh4I3YuYtoCNkktdADeps0TUbZuCbY+zUM9adANyAckmMy2q1o/n6b5YAnl797cxZJx
Ie1x4R/cIC2NaXRXh8ZYmFtq+wVUS/uqjw/1TeQ7ejMK+lVUtRFWueHhAWqiIZV2edhD8LwsmYtd
RouclVhdDPlglftOp6HEms/lx6RzXmqQRqgM+U9S2OTe17a+bC2fs/EykYeLnYgLqNX3Y5SWnxAA
HR7rOYsO9sqtiifqA1TVTYfhSPi2AOiZXkRhaG0W5mVHcGEPkUlt2I5EOEde+XqgnvigDJVzGs20
fQuGsPrYA8B7jivTTIO6bI2/TUuk/9x//XY+NdU8fJ0ASlDQ275+WqV7nVHWWbimkwomUYFekuRH
VJadx51tRHcbGD0iE9uWXbQQRI1YlvCpF+ChQPex3dNJStC3WHP7MgvHfmULIhp3dtqjQvDO2aGO
xmVAakQ1eBtawAhZgEjkRVgUS/Zv5Sjxcyxa+yl1q4OC2t48aZmDuqKQgCTJ5prTR2eq+NAgMKrO
fiIvyR+JBdQTNXvjJNDrf46sIbsQBJgP97/jztvB+0vfRqPcAgBNrsEf4dPYJ2pjZcyRPmb6a7Cs
/iQWY8Jj2Gr7h7EURwiwvalScaa8wwwg08s//2PAIVlteEcgnPNRnc70fSe/z1LocUmBo2LWuu+j
aW18Ha3r9/9hqnDUNKJS4ExbzDvJTooSD4tsIhLhI2MtPvfu8n1R5/niVp7zeH+4vd1D2YAuMLm1
5BJsJroA+TGzGXmAyar+mjsrDig3Y42VDPqv+0PtfUTp1k2oISOcrYpoUyEXWK1qEeqisuGYVdrf
1VCU7yaNDqphF94BSuv28FNlozwDsYqCPg/Y9dTSbu36KVewXk3XPMBZp37TT+uRuuftAl6Psgkz
cLLLq7pAjaDTC+3zVFXU1rRqeDcLWgYvXUCuGFBuvCh8KNLl6wlpSrf0SbFK2GjifESp9buy1vaD
B2r9VVFNR3jd2xdMdutpvJC9ARLelg5NYWltrsZV6EqjjJoktfdzSGpv1HntUH7Bt9i3hMzdZuxo
ec7ytDuIC263DD/BozZAHx9g5W8c3h/HsImw/FERBApBuLl9qFdm88ma+/EpMjzlUqBQ82KBRixy
pGiG7L1A+dhGqVNl0mdxGVGlm3bKm1S7rG7i0YAyj6QQ9nYOg2HOSuMbCIac/B+T682mo77TViHi
MwN9ZvoVr2HedaNfRJZ3gPXYOwyoHchkBj8tEqfrwUCCDW7sCQQRTQiv9IMqH9vn9CgMkE/AddQj
ZyTjOG4v2nab05AjpYh2D2pfadub1KbsyS/syaY9vephZszeeVn04tTow3Jxk4huf6RH/94/Jrd3
N68AfTwADBQqb3SXVCdP3NrVy3CqJ883BJlUBRTkEVP6LIjMeXlk0y+hupTTQRF2b7tKRWyCK5IO
IDzXi4xv/OpEDXfBkLvLGytbfhWWPpU+MqN2gPGJON2fqUyZtquNDoKU2OHxB1x3PV5WgFGOVcZT
nfWn0FZz9OtKVM9zMjgBQsyNPyZDckAV3VteiUH5bXYHbXkzaI04SVsMaRV6Jl2hPiKcQhIBwZXS
yl+Po5Zf8tRLv2jKGL+8/usgGiB1hlGFkuXY6/lWaTPQIkIYVmnGJDCUqn+zJHgDDShFhUVl1YFt
Z8tBmrzDCeIxptNON4QtRT30elSlcht78hDJpDiLYlLlKYUZpIVtfOeKiIdTDICkelRQDh38zomw
EsKRtwOPPEmx1V7oR+AmuY02nx04CEZpkqEM4G+7DASBY6ai5bdanea3ubM+IauPdpU+RL/u77Dd
yXsmvT+EGmDebCHcVhP3lomvSVjktgibrMwbP0G4oPGJZHlQrXR6rkWyfgVxThRGwji9X6x4vLRm
5gUHP2bndpG9HV4+j+4DnqPXX2LJh5IyGlrWpZMgoDis5bdJ/opZi9IHF0N7om63fLRQIAlrT8/P
nW0esUp2LlKZ4QBPpsgl46br36ANEZLlCr8BtIDAEGHCjbmvH14+U/yTGOi3hyvSddejcFuWSpST
5scEf+rrNrHEa9NdPHQLupx1Jk5Oat8iEO2eFTtNvkRF1gmkV0zyzPu/ZScMoNUs/TxYeLgQm0Wf
M2XBKDrOw1Xrm6dR6O5DrpXiqaqBiClGZDzVw1QEKD2Mn2e4ygfXze1mB5lIQ5iGCCEA5ZzrlVhS
U2ubCTmrdSnBQmMJGMyGkvjTqHTh/ZneXqe/SSV0XnCIQnlO/vmfD3IxNnOKw20Aks+Dyas1X6Ym
X8KonctHBdeWr+Zsq8XLdzX1HBQwIEKTsvN/r4cd6k6bMW3w8EsZ9Icebk+YQ0h/DXlLhHircrWt
tv4RfsXDItz6lTb35cFvuPnGLKwt22q8nIBBfot7/TFzpej7YjA0ESxaCqwsTwGFogdQF/ClJsXx
NXe1PiT1kg4U6ru5OlF+LR5fuPr8BtrUtC5JQ0hoNx9aKMArdLA9SBBY8VO+DPXFMdvslGSK816M
hed7y6GZ6s2L/XtQ+rKIH0iZwU3602v9EE9Ng5ChUjdonSTjQ9SY46lfyq9KHE2X+3O8LZPI8aTS
DrRCUBXbEB6G9mQg7SwQ1iy9L3VhN0+dl/RPzbouoYEa1MPg2eKJgMF5141Z9B4fVOthHLzxuZ5V
43sbD4t18PFvHnRZTwRYR4texi1bUCTXSY7aYidNyxX3XNWN7idxNQRmV8y+5eUiyB1EyfQJG9b7
y3FztuXIyD/8rs8QrG92voXrpzeCEAiGwotPbdd2IfT5LFic7gjDuDtJWaCVnjxyzOtDVtIhNjHX
mwLH7pQ3yC+qPmRe7aErs+YsPE85d3rb+Srd3oOYeHdkhpT5PFH+VnjGs9dK8Rom6VoTtL1ubrXX
FaixH4u+1pdac7v3mFh2ET7rqnEQ9e8tsPy2YBTo5/KWXM9a75uhs2vGJn6ZuqBODeOfccnoXtem
lx91+m7uT5JSHgicwiDtAE7cnGCkFeaqn2FSuGVTXtYpAYiZYqz7UYheXGqjbN87y4hJ5v1dtDss
sQmZB236GzlNNOQNr5vzCQptuV4iQ9gPejVj5pqt6cn7bdRSpt3B1t35qgg7ogMMGgEY1vbGBH9N
ImkjYtjnXYbdcjeGuMgbfgstC1bBFP00HBE/Dms2ne9Pd+ebQiNBz/a3Ugu88OtvSotcm2AQoGNb
qdUjjP/8rWuI4l+t0fSDrbtzO1LL5T2EvSI7RJtDky+tMRDtTgEhINo0E7ZL2Gw0/XMxGubrqo67
z/fntvcpkcul8Et8K4Gt13PT9Rg9nL6dcMNMzFOcLcVjYXjoaahVd0q7CMXAOa1eyvRi2/5GO1AC
44bY3sncx64GjH8CiZXM5wiZuSfR9PErGN/Jf/h2dGJh6aAxS/NmU8FRWU6bgzgFHTKolzTr1Neu
6Mogdcfo2/2l/L1WV1mCnBZ0MptKLa3SbVV66C3MHZx4CpRMG9+OSp6BmuVNsQJIrV7iI6yYdufF
1EbbbxUv+ubFU/6hML1I+FmcjTDQ2hwaSmToS4jIZvHOUHTFCiqhJs7TUPSOFypFZP7lEZK/zqoi
/t6i+Y8D4ECXwV8oA78YTEY9liCUEwffk4dqc51ped+oyeRxlY6Z+TwaQ3/pvSk/9ZrXvwIWftS1
/21RsVlDKaksN4U86Vuspa0t8Wq0hJwdaAoXaxC84/+laFZYflZEIn5aB5F/c1jJ9WGqyrJ8n7VL
IUKKp4hqjk6UvnOnqPR8S6+Q9qAEOyxf52Ke0bGwkDL213GdPhaTJg6i5p2TC45Ecig5v9zEm5Wi
DVvYSaTMAQkbnHOc6OKf3Wi1OFOmXhL7aHmkzkGicJMZ8XXY19ToyRWJ2eVv+iOI1PAb60SvYZnW
LM372PN+DHqtH2zrvUGwcqUiLxUEqLVcD1L2a6oNvU7IkBSjn1SmDRmmyk/3D8/OPUTVE3wbSAZA
TVug2do0bqoOCrGoNq0PfNLp0VyH/+HsPJrkRpIl/IvSDFpcgRKt2E05FBfYcMiF1hq//n3Jd+lC
wQrW3Nm1PdCGWZlIEeHh4S7VA8L5bsnRME8j1915UjYudp0CDnCgdOslHbicWmLMnZsvxGFp0xT/
G+YlWk6BsHXqDSjA7QR9WzOERIe2DfuE6HeF4ijD0upJSMRfVTG2aflsVB86hOe+Nkg/onuRNCen
Ca0Pt9d149UET4bTTkEZxdA12ytpR3UsaSfxp1LpOj8srPhDMiP/OGDOi8RZZqZPipHG77JuFDvf
dGt5YfFBX6ShF4RvtT1h68Vq4XJ5yKrgsW9mJTxT82gX2RAoxp1HZWufskFllz08/qv2jEJxJzhL
0eTbRWF955trmqck1h7iuDUp6TxLZwz0XrqzL/fM4rp1Y1KP93HDmzFbrtrHYar0B8Q2kHS8/fG2
xpKy7zY1XrDNdZF+4nVW5h6acw/GdTCjiXCnVZXmKUmb9i/OglSX5+Ei1rHX0h0FkpHwGjEgaFTU
wwO2hz9T6X2YFTXZOQkbX4p0jEub6q3kXq6OXT8uIzqknARdQYC8rYzgMS2aamc/bFzIAIg4gtBP
J2l38le8uhx1o+j0fB7ZfXVEJWOsVJvqodnlnjlEZf0wZ5a1E/xfY3c49cEHJkJFwRAsfPUIAJ3U
PEnOgM5aFYsjp1v5TcuU8Q4dp/l/ePnBr1CTtoJl4U65ckjjMD8rtWg1uuFKxKbevH9k9kujibxZ
CSwvlyDKQ4hWRcLVDYziJdNsww3oy/OIHsrO1De2KswtXj6SLoDxdVNyMk5aAs4xYOlbWmez7awv
fZ3otMql2c5QG1eaCUpnUNnksEO5uJyVBezWNz2WRFD4jZPb57861Ryfha1NL+aSKndOjW8BGrv6
+zcvJxVqKRiCpaCU87gcOO5YxkBnjqY5R89hVumEE/FYZZ6S6/OOyMbWgpLPSEV5Hg2UCS8H623a
kvsZqYXCbtMvaULzsyJ08wmabnJ/e14bJ0Xq2hG0AsvAT1sNZdSmVSkYEtCjKcbnuVW10x/2aMsO
P+jNuMdL23gJGc+WBSuEYWGDXk4tdbXWrVQTjduiH04hCJknhvqLpUb6nZ25032h7PpuyZO3iiu5
1vh2hEuYJq6Jp5ZQEDCNh96fTSPNvZAaYesZs2s9h2h6VF6pD/nXjH/X8sKqLj9rTlru+TZufFLQ
NqgjnBSaOm25sV/dSL0bqLTusc6hmeb/RYZIP86KO7+znC7eC9y31hjQixontVXkn1ZrbDWmE4dG
RF6Hgfl9r0/mkRap4V2CK/dBis1B6M729MK3Fvn1oKuN1KmJuoQWCVBlFTiGLfZ8ny0hXcZRauNa
nsSPwip+5SS/Uu3tL14wCqHUW6lcI0xzlcqmitlGcnTEfYxDOarViXZ7gVNs0Z5un5itL0nXB1UJ
smaeltWXbIwwBEtidadomO/Ugrwrowvl0CWWujPUnwaa9c6ValrUrOkRuAo48Pwpmg71Qd8erPa4
NFXyuAgteWzUKP1R2mgXeG5S1x/rXvPNpL/rq9yqvdxoYnoYMvMsg3ci6MX6hRPCkpBz9+a/UY+m
6u01kR93/TtpxZMdR7Kf01q9fc60aBY0brTv5kL8sqdo0jxcgeuPbUX7N9oj6qfbA258BLoluLL4
ECzNOoyAM150acJxojMNq0ona9/lYMonuwmXr38xFL1NkppESWZtYKCP4H3NoPQoVjfio16k8KDS
Oefeqgd9J5HceN54XGDus4oESOuUm3JBnRfm3Pu1g/600Ck4tpzzz32RCBQxi+qugkzpNRMGfbdn
uRGXMTJRmVThAb9cxWXa3AJ4m1PvZ7ol7rA/tXyXBoKdfXIt5QQpAkxB0j1c2fUrr65X12BdkWks
Bhta5Fr+YDXpe9uux+PohOJohCL4OA5u4k0K/U5hZSD1aBd73k2bW0d6VEl1TYmgXv4Ed9aNloXg
NVA4tUboGAfhkOLCG5wPtxd1cyiJ8SOpQQP32gqrDRXapBKHXerOzh1uAikanql64lZ5MzlBLixl
erqIpID2mknjKGEWLRQFfbeyg2M8ABd1kRaew6jr/Y78GWnxcq+V5rov88+oEKMRN5QOk6tds0SW
kkeF3vsDWuqnJbfTI7KDy7ODGt0dxWN7PlWlUZ9SJ9GxVyyzEjJuMDwFSjaedC0Zz4MYUeazwz46
ZvA4DgXsgj1h2Y33UAbmsuLE/3GwLr943ThhEmYqp6oNh5c+nhOeidJ9oC8w+YQQo3uwqDTe3f72
G+8hVT4SKiI4ztOaLWKgkwCVim3W9NNwT79J8z1NlvmdsizJeejz1PS0oA+ekgYZARH12p6P+Nas
OWWSta6Dc67fqSnpgHUioh5dTM45a53psQnJ8UIj7g+1wGtj0US2w8nZukbkPkCpAEyKvXi51HGn
tVoJPO8PZum8C/Er8fpw3HML2TpX1NxBi+RNAj55OcpkaBXC4VxWRl23R7Uqiv/qvP0dJHW3k0he
i2lJFhfZBhUPqdCyJiD0AXuGxrzer9rA8RCXFC9V0X2zrK541kRYULs0tIMSihmt1wLOvlK2uMLX
xlOR5tH323tqc96SIyiBMuovq9CjHMZoSDX5PJhBd9I78RPV2eEzBZBypxaxsXl4gkyUNkBaISGv
jkzRphqxedD5qVsqodcWvbgvtKQ1PDTMl5e4KfUPmFzskck2JihZ9GCAeNwghrOa4JK4/VAude9P
wHM/1KB2vMnsrJcpn3a737emiKY8jFXwZkQLVjFLhKx/wD1M5tMrxqmqoukLYiYAE9po9bLJ1T7Y
ddEG3ti1HcZXKB+e0tiu7+GfF2fXKOfJc4okMY6D0bv3bkwF6hCKUhxHs57+YstDr6NtTnLrydzl
bF49nFWmNlU8upghR4CwmRvFhywJkidraPZ6o7Y+gsF9Acr1p0gv//zVUJOYy17UFQtT0zQXT1Xw
M+qr+NGyS3tnm21cFzLHlREBm/pKfquJY5GHDEfVhBVzWys/qkGnfb59bDaiU6gOUmEYMjv0Pfnn
ryZUzyPOmD1G0p2izYj9jrn7lEGb/15NnfOciLT53+0Bt1aQ5Et2mBE00Vl8OaAxm804lzqnB124
O8PoPqtC4HUTt3tSbJtTAyGknwd7Z0CW1UhRVtX1yEjoqxEc0rzmx2GAXlGmTPd9UkQ7r9oWyiWj
QxkHgxjg7HA54BwZoWbXrCUVlgDCoxJ9nVCwfNCNAeeGBmrNEWcH5ZvSm/pT2gfiWfD63g1p3Stv
R7iI/QlWZXsR6djqs7b12Ax4OqJtODb1Sxbk+qHGyT7yrD7Z8zPe+qIO3Gxic3oyEOS/nDakeZ2U
lnWu8jDKfbQHzIe2RDjR00U6fby9fbZuJjACMHtIK/DdVyDXJJpMLBSv/BIhqO9x2qffakgpH0p6
trrDaC1z4WlU4XZel63D6KoowEvYgA7M1ac17Ja/2TQ6P58CfGS7NDiJvlROtye3ERdJUzaoL0yP
6sDqbOhxb1txwyiJ242HYEwUj3Y+GpHn3PRpME2fgi6Ln8YSd+rAHPZwmO3hKUyQvVNmXEf/IpxE
gLQXd0FOZ3QxmRVNb7N+1Jeuu1/sbnnoTL07u5MrqNMawc75uf60kDo5NQTqkOyuhEyacaqTzoBO
kKrL8n0aMucYoNaXHMrJBRnOA3sU3lDays4VeL1/yXb4L3AwURl83sv9WzhWWRZRNPqY7ADRzLny
vrWal8bkqN7+vn8iokssgIIhp5IECyYhSN/lULPIJj1pwUewrG3M44iKxXs1xm7Vi+Ym/a40lnYO
NFv8mJakeKGMqT24cRI9Sgz8W6UO4gnpW+dToQR7Untbi0/pAflR0jGJj13+MjgkhZ7aQQ9UEtDt
0yoYLjXYPZc4ULURBpGO6cXtssf4ut5yHGagVUm14wZZG9B2mFvbBp5fvuumee2VizNDUm+t9juc
Q9XykVlIzvpQDT+iBa3MU6ovmFHd/irX7wS/AbkpADJuy6sC2ZK3lU033OBH5VCfWyUbnuOwq/7R
KFx/pk7zZhkPCXLy79GeB++OFvzLpV7sqNScGJh3zIGdMDhKD1GDsxnMFmvnSG1sbWYEvwPWF7tt
zdDpUUu2m4y/O+M59utoCOGzOBZSTcVeg8zmUIij0XdPbgdCfzkrkXSFVRtAQYobPZeOdFTKXbV4
tLR+145wcyyuKfhA6BETulyOpQ12FhYVqTVIido8TuZYuXdliqm94hbzP2/eHnTmyo5SSNDUa1cn
I4rcWBlcBqtqPBCCyHhO9CWID9Fo5wd1HtO9FuTrtwY1PeAsgkx8OnkMLmfHKxDrmBEDbELgeKbL
EYZ3xU1we1obB15ueKknQFUTcsblKEaTCrObSCdmRIGnQ+Sge+FVUZ3ezZPtfo6tRjsmVVDulfs3
Z2fBaSA+IWa/AvtDzZoxsuaiCYQz+m5cxmc4HMoezXJrj3DFAtlxqcF3lL/jVWCr9LTjgBwD8OgN
LNoWEm+O7IcfA70dbi/l5lDyb0PTU8Z/q6HSKguSkaqUr1dK6BMlqQ/5MPxn9IWzg4FuYIRo1VEl
IeHmpBGwX85KoA8hQUQuC6et/cZoy19lsTiHrDbS+3IR1pPRGR/DYVR/JnG8fMUZaa8Zb+sDEqRw
JlC94H5ezRZVbLNzUerzI7qo/NBalhNK3cnOmm48DJT4qCDYaK9RmFodcRzR8rLJchicc7TwDIzB
/WDO+VEvnf5dV7stZn0dOCyq3edad/cchrY+KcxRSsNw0IG3V/GeXjV6ZA4Ua/olTk6TSOsDugCU
Vq2pO75990DchDQvYw+eoMtP2kaTcPKixIS6SEy/refkMJjY/U1G/eaWQv52og/qQLShc5+tPl3Y
UXmuFUh/qK63P5Whrb64UZLfR1DDdnbqxgKyO2h6M7B1oV1pdb3kc2cUYqmos5GFHIw8qo9iskcv
H1v37e83KmsWwTnqo9xpq60yKsGAPApoorLwAsRaN6CvLfVvHfC20K9STGRuf7IN5Eu2/aBWguAa
xMY1n6HJzWxQ5LtaJNiaeXm2lOb7Xoyjeizbqf7P6oy4gzzeFyZtf4n9oc5tlfbKNrBfphTbkGNo
FWr/787P2jiakFXpwHNlXzzFisutlExmKCyH2yErpvokRiutT3034srGpVH9tkzoJD4NiJH2TxuN
1rsUS6beT7KoeDYSHA6eJjOyKQ5mufKp06e02glHNg61xE0QhafGQTyyOlUI5UymEiegJ5ChDxYA
kY8uvHF06/QlrnFZ5JlS74a57gHAdWOnwLK1JTXNwLIJ5FeHYnu5OqVtkpFbTLiK8J6Fhy4e41D9
qfSWuoP0bo2kS6YLdCtaCtzVOUvcLBQ1SRp7D7v4sgT2hHUT+eYyjTv35MYzLpNFllX27kKIuJyU
TrQVIfREMBnV82PVhDNhbONAvYj18FxrM87bNSj67Z0m/9ZVHoP7jsHjyoNHzrCKiWxA1ZYGtwE1
snj0R23KvltmWewQWja2C6PYkhPIxUiDxuXcsCdSk8GA0KJikHvIl057jNpU/9dNEvskOiM6IVpl
HWI31LxSaY2Ptyf5hwO4nqXqcrPAxpA43GrDxINrZDTVD3434IB9pwU05Pj6HAQzjXZqFPhBTWPM
0e4rYRyDqOwmD9eJ9ndCZy/9tr3yoy6i+lziQXQagiC6H1F+/dKKNLaOYToa7UkfI014cRa14EMj
1+gxLlurOs2gYfQRmtmYPdimKI6ZHrrlzvyus1FCCMlxl3ADcMoabkhx++osIiNszNx/4mo4u4El
C7gyHXWFS2UqxyRqnmlHymFiqfKqQy//Wx5bH4oO/Tuz+3B7ya92s9xRqKr96fMnmFq9Gok5pDEl
Q6CkcDYfO9SgUk+pHeUxBHc62Z1DKzUB357GhvyQFx/6z7CUwIhmANfX0qCVjQ9ZxsPhh7Prkpu7
7cloIbouwWxDCE3bnffj6n74c3AgkzAWNIn1oc2BrSq0zAGsa9s9V/Uw3mVBn/udo007Yf7WULSr
SQERh5h7Tf4guU0gplOskNbNh840GpKJfsZ7Wt1jXcvbe72KUAGo65EAShLo5XHtC81s43ygXctp
gpJWrc74N0/V4CtNme0Br0xUFZNkeu7nxdiJNjaHRv1UUlygIqxL57o5lolijHzAxYrQvdUMz6mS
4exMY/g0SenqvG4yr52qN/sR8SlpsOd/oL7Me3VHpaLF5KSFQZzQOOd1mbagDW6NxyBr9qSdt3ap
BjOU/kwUhOg9v1zfVG/MxHTnDtfLNvMAEufD5CLBmZtmdlgGS9up722OB6RrMRpB+LqiBhLJR6YM
4CuKUI55Are9NgyMcBysNiny7bXzb45HRsha0iPCfXQ5PyKuZBqXWFq8p+PHrq/dA12R5X1jhRBM
mnnPCeS6Qs+3021YOTBzyGfWC6qJsgYOz4mAOtQ1TorAlOYUCXqafL23zZc8sXLnoLt2z7vjivCl
VIxufK9E/cL6J9E4ekWrF47npL2DBUJBqyZ/qH2i/958c0Yifyxi939MfcmHV6tD7jmp6FRQN+G5
P7qTkzwHMVkziW327fYtfJ1lMhbEIRJ01L1JNFcnORzjIl8qQeVEKOIbZ7b6lhqLcWf3s/qzawo6
YNW8oerFJfDREM7yW1Wa3tmJ17b2A0k1uwH4BdGcVa4bzPQhJMim+0oWLIc0iud3RqdZX5Ugjr9V
jpL9c3vaW+PhzwI7WXoIoaJ1uf+QbsxoZmuAv3u9f5mCtEPrfhlaXG+CJD10cbVHQ7gKo1hnLiya
BXUQV6DOyxHrMK1Uu6m5MdtSfKYNUv0QRcFOFLU1LZRN4XjyRWXR+nIQ/FqWZbSrzh/d2Xpo6/xT
0kJBM1NBAjAN2t3tVdx6cF4PJ3/OK9xFVeGTKk7Z+Sj354co1lw/Qtb10LaJdbw91ObMADwkW0mn
ermKFpw+H+ycArQvnGZ+ApNUPpSE498q4rnSEzNXsPf2EUEDpAIFFyJ0mcvJKYFrBeTxne849Xjn
Ol3rgVFYXhGa1lGDVrhzBK5b59ghiCsS+cEZIcNdTZF+NtOcdN7UaJj06Gh2rf5BA9OxTlS5m09i
rLoE67R6io+YMs/xkQgntD2zKbovmNbNtofuhJr5EQV4857rg475QtOGyCuzytK9WMnU90nUQoQy
My29T/B6M7xBz5Nfo4GHsDcgXantfLetLQJOxh2Gnr8UY79cxZYPY5Umq+jaC7bRwLmnTk+Vs0u5
eSdR2doiYLZAOQoqi6ARl0PZTlHZhUlJq5jS+dgMufkTgCz1R8sUqABrexnu1tRkYw+Vbe4RMsDL
8SJl0WM1WBhPA9wsRK/7HTIhZ8MI9vbi1lAIr0CeQwGPHufVUGqYGYCOlHjtLIjRZx7rp2SeaYRp
i3gnn90IrwAVyCVpaoZUuq6kD6awBmOOer/H4Px3gJp96VXGPPiWIuoHuJf5cayU8jCafR3uHLmN
aZKzQ4jXqZZw9lZ3ZNM6aVxWBZiBlleeVZvdXQpN0rPVMT3dPt2bQ0mWILxwilFrjxdbnRu9Lgg2
4jj839CV+kmr+oFy1JjsjCS/zSpUposZ1xoqX8hiruHFKo1ox1Z4YMNClMdEdv4bZrVnCrA1H5N7
AxiV1+wqzeD+denMZj6diXapF9XN+K3utHEg16yyn29fPJ4x6rawziBHrb7T7LaKiWVc76NxF/ui
H9uHDH+EZ8S91S+3h5J/1dXqye5E7hD6EdZt0hOWiVaSAa+oLjaRmla6Z30Z+lOajqaP/rQKND2+
GWWU0sRAjMQjIBKkUpcnGwnfZql6BoXbEjz1PAMI347aaQ7oMx0gnu0kbluTJGUjl2Hvy7zmcjwt
osnFRmbK762uPo5GP37EDdy4YzvZBX1UTXkfo7+7k0ht3JdSnZs7hQdOFicvR10mozUB4nhv6sY+
ZsXo3LsIz2DxjKIeRNThePtTbm1RKicUoXi+gQVXuyZN4rBEVrr1y34pjqndK3elGP+DyL1XUNhY
Tzq2KbjiYgQGuG54l1WGrrVFyzsHqzkKKu1ramSIv5eKQquArTQCy89OM37cnuHG3Sm1b2X/EKNT
artcUS7ToG5kjDc1+nRwEmF66pSV78rcWKR5gO4lpRlRwMnrnfztWuIFtVPSUvkMAfFcORo0mOO4
TY/BqdV05ceUFugaxGEYX7oBBBoXFN23EyU/JX1XHrSl6T607ojYPfrR/1Wz0hxDkZR/gbVwJfGz
0ASQz8lqPSp90nuzJGGG/jIehVlr96GuB17hdvO9FZrK+fb6X7Oy5Cq4/EMQRZPCOkrUGycCcwYb
UAUwvd+KkgAp1fLYuRNDv3xU56I1Tn3ihg/gs6V6GEU6JL5Rzc3/Bmcgdrj9gza2PL+HU416rQwR
5J+/DpDr2Ak1hd8TTT3hY1WYOL9q34Eq/iI+lpoBlMiluSycg8uRdNjcYC0JgAGiFdF5qckuvdnW
OyidZh49J66e7dHeNy4QqpKABjTGEx+vi9e2mpsVTXKtT6NsfRp6vIdmqb2c81B9XDKE0W6v5uZ4
vKGyEMOzvW56RHjTCmdHa317Kq0fXTdVficyjYJHSE1hyt+sxM9ukiKHwNGIg1yxcJ0uqvusM1sk
XozAM8ZW8XWwnrPWib8ZisvcxYdFdi6snzmx2Flk1mpLZ5JOCTSp43fT7P4y3DH8+PZFJDxGMJ5H
DpxbLvKrLakFSzY22KMjMmBFd2aLcCNu1N+E1eIq1ZEL3B5u6wRwEcqedIiZ8Dguh4vRbZxb8gp/
Cs3eo7vG9Y0y7jxr3IXnNgItPpVkOBAAIQe0OgJ945r0M0cAyo7RYvccq3eouzc7N+3WJpRkSxhd
sKd4YS4nVC0xnngqFT+t0PSXWmBfokEo8+yqVDyqusVOPL55pxE/wgWH4y97Uy8HdGOzTTKHU0Yz
S8EdAigYl517FI0aH5Z07E9z54gDLW+F1FixvF7L23PY2MbOL9mauWzJQrKNojK8vcsf0jkN3RIa
77fqFKlfL3iTa5XdeBNVqUNdo459e+tsfU/sLzh6LDSuZ6vvGVPo7eKY71lnoXpKQ9v0G9e13t8e
ZWuDSjoapoBoUhD0Xc4qJrdQnS7t/Ab/8yNw2K/KCeuPFSyPnfXbig5kMRQrUWl5uOaVAis2o64T
b1noT/sx5vbfg7Epn4A7csCneHl0U8RkiB3CT7fnuLmSHHquTsnaWtdirSlFXLgDp4mGXP1alHEF
l4M+mNujyO+xCtVJhWWLD/kHUhureLIbYDlZFRAN3QTijtp//D3Wiwp5yHE66mOLIgCCT3dKPii+
OvXxTvC1+SEl1+7/h1/rxDfVGFu5yyRzvbKofE/me8QbGp82t/ju9kw3v6RFqYVQHaGqPwI+r+5Q
VYuEpgp2ZkPucCjVUDmzR9GqdBKCm2DRfaptzalzlr0+nM0zyByJo6Wd8DptFUncL8wfb3ARJhDU
ZuVgRIrpR0R4/lzThv8XM5WjwSeU9/cqM0nMWvZlMV6ZR9mzG+XBeR5k66eTZ1N6DFpDfEyWvvu4
qE6583T8oTCsNxSBHIRNAHtoUPKLv1pmq+sgLTgh8CKllvl+rPVBRa9uSf+B+aBo92SgNoJrmoje
j0kfWbzTWXrMhihASgJPIMvvklpxaXSADOkFqduW3jRNyui1ta2J42y0ylcnGcYGX/ZBN3bWbmtD
WmCQkreIiPi6iUfMmt4mGIz6qPf3RyJyNfImZUHYrEIX/83dKgQrr0db3ZZzmahFosk9ifzWacpS
hTJznMcP8WIbe3jU1jYk/Ud5AotFrKVWj+AI760dXdAGrasXnywsv1PQR/WdbC5PbltFO5f01tXC
F6Uzhsedx3C1E8IlT/JZULSFIC0edTQiFc+w5lmhm3MeKr9GBW889Gof/ZNkpvPfNBv0tN4+CluX
KC12En2GMk+X/eVuTOMoElbaAIxlkfK4VI35ybLyvf7VayIC35E0ThJ4acai5/1yGI2vlwStQ9ND
GS3pOcb/9FfYjKjgC3Y+sr9W8Dkv8ElCeznLD7GaRb/twKljikUYXYIQhpRRxmnK34lCD7oD+rnD
7I1CX3rPafLlR9VXXe47el7ZXtKKAFUxy5wiTxNqXj3HrabSSZ7VRXYYna5+MzOHvUENFawD6Aid
9FVAaNdV2uSyM3Lqc+tlcIKKVl0lPXWdsvPebpw/nnXZJ0bRlpYn+UFfXR/1UuO3U4GqpLVpeAha
mHeEWIGnJbCib++Na4ECyfTE/ZNvBiZ21UyNmiiBjEPm7wZJUvh2VdG9uyCP8iNONPGB4mpie2GC
/Oo9/UK9+amrSos9bIZj7sWmhanBMifqOwcQrPESperjp6Ztxg/tzFKeqhBH6J3cdAMkkREBJGdZ
dqNP4XJ5FljBc5sA9BpwBk7xbFZHR2iFby1a+2suoyr2qry0zJ1bcSueRRkBNE/W8CX943Lcys6s
Oo5ItRs9M55FO5oH6htR7pXAIrQJIwpNZ/84pL6T0hI/zML1rMYpjxzxPXOQjS1CMqkB1QC8SXvo
y98Cv71b7MWtfWQh9J9xNGhHtXbgu7bDnO69pRsLTnc4hD3ebhoX1xQjRwA5qM7AWxrUxZOTdro/
tEN4IuVD5jLT8h94mfc7X3ljhgwKxs19QgS4Lqxi8YS2S7NAoR1r5Mn7Xrs3ekXB3rv7i1KPdFAG
CeC5BryXj8br84a6m9Y6Teu3xpAfnYoS6pBN2hFt1D1cZWsp5amGkgwB5YrcujjOZOYZWd6gIQgB
7yXzW5qWzlYFRbhCa/DRNqK92GtrKeUSki2QP9PSeDm/ZXSsUMOUDB3IWvWNJOlORmfDBYjbbifA
3ByKAI//8Bpc9YNmoxKbQ1y0fpRr0Tl0C/3cudV4KPpij963RQCgqkp/Cu0wNCKsaeZxrJRU/oEe
ipiTltIm7FP/iY6TNmNik6ErafYlBtNxNR1clwq5MqbtTurwR9JyFeqBekC/+yNWBl/0cm0Nu1Kq
ARFWX+qt16eSz/oZoCL8sjSVjcB/6nBPVqnIwjunHehtnJSqqry86zKHG8sOH211otYH1Gfdj0VD
WN6g9fXl9jW/EfbgSE4g+qeWD8p6+SuHqC6RBdEa30FJmXpOtBz1Xv/SNmr2ELhmuAPQb+wCuuQw
NAHZIyZYU0tLZYa0YoE/wc7JcPQOSrosg/CpqhZl7wGTC7z6ALItDiEQ2QaOpfzl1Aj2hkCfQBmq
egqsoz7b/YEit47Q11AXd1OBHbunBgGG1voszgl+yLlnCVOc3rzEtM3JGIGuB0w3VhuhAr+x4wl4
RRlmDIlxuD9EWjwfTbdvHsuiDv+5Pd7mGsOXky04CmWJ1aVVKSQI00JSrru9BaUMC0Bgju5hABJ4
czxCLuPq3FsoNnB/rILmcppVrbN0TIzCzL3DVASfLzVSTnnd7RkcX89KDsUgUl8QrGa1UVvM4bFu
thq/V4rpZNId7ClD0J+yYLcX7PpMALVDAqHqyEsKVe1y48y1nRpBGUo8cUHJ3Biie4rg0XGxtNqj
LFDf3/5gf6DQy53KAkoRUYImWeSRc3/1zCC+apdUyJgbYL7uF4NjlqdBkIp7A2fkJSkM6NfY26YE
MGZnPJap4eIdYDhhi8T8SOqgjzhoeIFd5OkRpSj9IcmD4Vfi5NopCOIuPTTTpD6xdjgZVugxvw9R
8IiOtyeycfGCUvJ4waumtE9+fTmRoBSzpaSi8VPDGH8D4Of3JTp390VOz5lni647ppNwzzU2vveu
EyhfgdubcOfkb30/6Soie53ZKuvu8RhNp7SOUi4ZYWlHEdripLS9eR4CTcPPftdwYSP+Q2YCXA9S
Iw0/BF2X03abSNeFvNXwETffFdMImqB3ibirMswqs+QUWcb4lHLz+V042YeOfauau/JH1yEEPwPh
PQ26OXNf908YM+6pfccTq4fGiLmM3Z+nLBoQq26J3EEe71Ij2YP5NxabaBMqNgAgdZO1LExFYjRl
rdn4buPQ9WOX81Ogx+3z6KZpT+v3gLrw7V12DVUh1gi/khZajsxV0DLaSlEG0jmtzgRcgFqZ/WzU
kDWvqXvFQpj41I3KwR60+vPtkWXsvDqnUpsGUxNqJyph4eV3Bg6cqrECgJujyfCrokzeOcu+EMPm
MPRU8Q9pBaIwl8PUfZsuweQ2vmLUyEoE1lzeO+08e12gpa3XIYwWHQXShsdwBnZNYpF8HvNYPShu
Gn3onCErT00QRacl0p2du2rrc9OPK+FySKeUdy5/m2jRqdRiztaSlNpn3aD9pRnt9GSHsFwOagDG
d7i96Fu7Wio80RyC4hLeipcj1oGlgJIxolC64phHhuFHnWO/dG6K/pzg+TZBx3YG3Zrm60FXKb1Z
l0tuKRHl9j61KE4k9cEVRA6GFWgvQzC9WR2OFZVhGKVOaT66TuwVZUzGMMVZwprd+R5yWePVQSOO
mBQtXm9P4xHQ0jhj/bznAH41U+oQtN+AAoGFEpuvZlrF9mxR4KcXRsR2e2cYTYgIhrTAQNwvU9Jz
sUzhnn2L3MEXB4m8lICIJI4uSehfK1w9WKIkm6me+T3d1flZ6/X2yWwC9bGw1GBPFe7qOMnBaIGR
6h5gr38C9Vev69ymXaWVJRlwuGgveT9pJ7cu7M+3t+nVrcQoNMMj4CMR9OvSjkIHEwEdBJtxiD7E
FQUCqJYVCLa9eMQRNEiCYB7act5rSb4mSjA09yAIHimqiRjd5QmRQpJlKYDI5sZR/+21MvpNVGvN
CKFCDSAU06XhtB7/wrp7+QfNo9D1wqlyn4OkMedjlWGWCRU8aD7eXpKrkyt/Fy8C4CK0Jdb+8nfZ
Tq5OokPTqkk6V/frKlBP9jjEh3AgZmvaygQKUXFJuD3sxvdGG5laJj0EpIHraMqWzGdXUs2tPEi/
FoUTqWCFxi79eWN64B6y6AxyCklNnqxX+4ros27YDIwzKck5MyIn9VRninV/rGfnC7gxSZ0Q/fDz
9vw2dpqsCGv03+BnRkvh5bgpgoO0qTDuElKkLdqmOzlxaXhlpC5Hd1FdvK4cwwOT3KOYX68sor2k
baAUMgJfF4rrCQoUbw9Kt4ndv1MDMX+q467dwXeubySCRyJ9+DUEFFfRcB8lMxMne2+T0PWTdjDu
cMf7d1m64S6awHlvL+f1Z4QtxmaBxIXONWz9y+XEIdTtdYNyfkwfc+ZjrNOeUq0L7xLdDD4G5qg9
NCKp3poIS44aaMgfK0D26eodzauBzNSEz7Wgx3YKy3w6lLke+3E6VTvn4fqyZShuJMlZIg9eUxs7
YzCT2IFH0yPz/TMqp+DXlGTqSwL8+/Uv1lJ2X/yBIImVLtdSqNHIUlOwNBHRtr/kWhhGRyuMSVYK
JR1tiH9ZfMaPp9izNNycJAGorKWgPr+u6s1CrxvgXw6jUgfnyjLSRyfP7bMOOLuzYa7PH4khfD/O
PAxDAv7LSaKaZgqhAezQ1e+cK4Omv7PbLMNZ12vntx0qpePNs2m/M4rI2qkIX2dY7Bua1ORGVSgB
rElRRCJ43AvOXNg0WurljtKl1I36GoX/sFq+xoY15qdwGZrPplMs/3MhqyAgnPWT+un2t964DABF
JWxI7CCv2stlEEGUjlNAHTXN2xxbHBpLfTUrHH1nubfGQU+E9j+ZZVzZsocqTFJ42ewpI28eQ03U
p1mL96Sfty6d16PIX/HqMgfBT4b/I+zMmiNVkiz8izBjJ3glIRcpJZWWklT1gtXKFsQKsf36OXnf
euZaz2u3bklJQuB+/Ph3BLg5MGLtCzZ2kXBLdA87ON/EdgTj2/z575fv/y7h35zvcC78IyxjqpP9
52/kEAAjBqjmASPo9A0ZmPnY9jStHhmG7N8MzuA7CDYJkLnEZhdgR7YrrbPpZe3ZeleNGZbo/vtf
9K+XALQDJDegtcGJ+L/+IIAcpuVm5uAL1e9lxOmdX6rkmyRr1RJERv9/kve/PbOogW5SFfxNII/8
5y8s9m1VW4Aw1i/RdLaYZre98Et3wyr9P23Lv/6qm+gIkwpOp/8zGdqqYEsCi5jEXtgxVIxeYDTY
2jmxxfm/X8Z/Ox4w7MTaIXQxaND/67ko12ift4FoCFUVrdqCzPufbez3DVTp/IaLRVpyrKb4iGWL
+fTff/e/fMx/NjlxRqBJg2f3P69ouG1QMDA+Dga0yofdy/h5sBU2R7E4c/zvvwps3X95MqFboRRA
8Yn27H8Lm7lGJoZU8MxXiGxS95FbCIKSJWa2SILJ+IsaI3zMoRzTcFLJvr9hBd5BxSYq2pp8rJbp
mMBK+xotZfTDe9e/ctX3ZQM2wZq0Pu6lbTWRSd0gTdP7k0+KwbQTrab4JPZC/JYqy8VRqX37VTLm
XKOCKsdGm0k/+xjLaYepFPlvIt3yO9nczM/IAsppI7VwXxArs/MGStqtSJ8z+gs1ffLOiFIlZgSC
fFpdGX3ygc+ftxxdDrdxrktsrvbLy5RnqFtVilwqxMzrcW6wLhw/6NnU4gzJFUtVKDnhwpjjoH4b
o0r6SEsIUXCTojtH1Ypkrxoh133r6KTKE3I5QU/JkFR7HOtApnNf9zV6e8Iq04JtycaD517TDnMU
FtqIJ5M7AhBCz7WgFrKaiEjWrKuXw7MyA/+EXXb4wRTbP5HFWXCYNVahsfYJ+l6bm1A8IIoW8ZnY
9jWP0IaSqI36fXeHqE5dct/Pq8gbHBLzL1ZsY/RAqjF5gZ9MInxrqvrXRAkUmjsQSyBSjhTmcx2z
an4xCIGZO2Jg52towfwH1gDGqUnTbff4ETm/BxdMho4IZNYC3BEoZWbUDyxESPcICcPftBdJ727b
VdOfmlUDotOwuz8ccrc4/SQ2rAOCAAaC1nEAOAtaYzSljxGyX6Y7EN7Y41RVPT7pWC93QxGtxXEl
uP0PeEHln9zM4w+LRdhPGBBrpJiD7B9jHjD704oXatZNSYHZAHUzKHJ9PqALpmzGnIAhjvAhj3Nv
u4FXEnDIKXGsGUaFjFWYav162kSGtC429B9mDUkBqwHgOK2yyZwfq53XFIs5TCwPwBIkMD2sZryT
SQzjGj5Fchy2YszvotxB4oZBKF8ana2jaIgBhuVcmCqO2m3XKXJVoQXdRWNP/gCRhJQrMUItwgXd
anvBWsmMUJwhrn7ktpbFseyx/tNQpCaRJk2Axn7ZHVv8aaqpIxfmi2RuQavkxSnre/xjUeT8nc2n
IgIwYubPJJX8CZnIYmtorPR17sfsxdopBl99X+33ssSo/5BaOIFPSOOiCwx5W1ncJaTvM1iT0GIi
mh42/mPQJCQI6Sk0XGwTwceklXH0EpfAqd6j1mZZUyFB5KWIhgi8yHjY+JF6JQE72WX/ay8rv5xz
2W+/eJ+yD1cgqgFud5tDGEPeMD/6wSd/x7mcrz52E46icpSmyV2lsE9fDXnVMKnqVz1EuF25l9DS
cI2Xs8O9iIXLcqfP/SCAtHZoCe4ciMHVCYnB6CQZT9lfPWO+ATu42cAfQODs0kS71JeqolnRKBTe
7EghR0GvGem6ny2t+raGPT/vlpH06QXeBL7cHgrzCzJxtjcWet1LjWgN0hq12stQEPtVmQiuW58v
/bfS4VZpGZJc1cUMbvyDdtt/K3JZytasmcWb0hcOSH9803ErSB2tB0r2+mUrjWVdOozLcInGYB2Q
mBE4RikTcugyYuOkzYo9Dg38GHl8XjIMubtNLb1sOMda9MF6oLc7lbAISZwhDkgP7sVAWh1zFjeK
jTPc8THf58dx3MF619PuTesXtprz1M+uv68Zt+puirHt34wVchEPw+aMuXASUaRDbRqKnncgVpwj
74RsqjGO3PdxGhx9Q4eb/06IHREyIkbFH+BgSCGlL4Gr8Kzx59iOZB6CGLjzbr0mMqvcCSnmA7nH
xQegvvRwnkeHWtJ5e/LEZdN9HyLTdxKgOP67zEy5fg4jZTgTvZfRgBzskoD5cCoLVVc/y2nQ5OeQ
+C2dILsa5UHzBB63+kiXAmjNxhZhj15lXsz1H49yUbRk8UxFp3jsXRI1he8xAG1ckmpsWUWCLMJj
z1ZZHx94vJTLCQh9Pf4AIjmmzZYFEn5HiTGyQLBJKeS5Hwpwuu97UuPMOiRTvcVvm9sT9w5bYg90
WMIT+whu4rT9XvZ0TD+ifNb0PsJbJTuAxTj0f1WGRPn9KMjNwXNCf+TnZzhnU/vg3Ohzib6ghtG6
0WsS8blVUBz5n6kOKWPgoW98fwXpfOL3i7OywmiPBOR3q3UbPkFtK2KB2yfeh8fZSpEj3G9w/DpA
sYfBZl8Lnb2RFLxbCPH5bmAitZmYXyJa6mXoeLpkM95XcuuJAJcB9tNXXLc4a2FHSvUTwfxyiJqg
QbcEribkQ+4PaC8Lbj5ohsWnbo4Z8eLgIEi7qfEDsf15K5dtfNzW2og/6xRulEib4dZ/zKX1xTHB
swEjTgz+LYg3MRSb+Q9GJnpQrckQyX0Z0UEPbdqX66NJ3badFeL1OEb1uRH3hIMwOzT1Cl5Pdiil
4P0TUIACiMGkCj4nDRO2BspnHvMdc7qc0+0hD17UDyOtqqHx6657GH8yD2BUg7TSunxb9YQvBd60
yC5Ls7l6Fye31LM7L+uep2dOCp1fFu4KbIjHvJ6PooQ9rsnprZjlUUbZIaz7Hg8IGqiH8Tepghke
BTyOaROKFQS6QRqfN/G+gxqloxHzxTTz/knfMBxt6CkKU0EzjnCo1AqkWIBQux53x7P8IC2IVxIh
pttUt4gTXDEfX6YkxoY1Q74HQ7LT7S0Z+rFF9Bhg8kWy0yc4wAFpDnsyv48bnN8HbrYiOmVwND7V
rByyJuVRvbfGpNtHHJLNNBS7gMjqiAd7wYwOOGmmKoeZ1YTkmXZayuzJU6c/Mc234bDnUaIa9EK9
u2OiLn2LlZYdPo9JplMH5gXQRmW1UfjP+hQ/H1s6/FwLIFYOojYDO/si0CuiRte5zZzg91uUxOND
jx0A3wXTj08G5x4uHCy1X4ubtW5sQrqUBC8szP8OG5MU04gK/+1hnXcUB9VcwWVmRmiqh1kByAcA
EGIoGhZrHX8Xi14xjttqJRqUikQ2dV+J7IgkPVOfCAAYRWM1E6StNo6TWQkJDrVMdo3ggXj325tY
NytP07QG+xOlY5o3mPDR+c8Y2RmOEUQl2FOvsQ7mHgc7ZssxDMGGqLE1s/KTMLrF1TEgPjsF660v
VCd1aWknk6GOfiZGxd+Ewv5+Cui99JfYKkuaEv5rPFfTPFVdjKT6qPFY51kx9yHpds90MZ/jvpjY
nUFuG2kS0NH25yS2cYz6u/CiHeKeha5ER6fu/ea8Ozkn0w2FbbWvuNXnLW+Rk4cA3WStIc6WqwtY
okmMBSy5IOGCfKcxtDVnRdKZSaEua9BNq+ERh3GyPKa2HJfnaWMJe/IcfKBuzrji2J8i7hXAvp6e
4dSrLpOkoziIfhLhlE8Q2a41vsdTTkOBeyNH1dsBJuqWZ176LOtGIcmdnqPwpxKwOTp5q0sZndjj
UqzqgyKaSzeVjFGiSIeBA4y6di0bkk0wo1Yhoz/x1Gw/C+xgxE0qgyivImxi73i8ln9Lsg+6y0or
17ts4dVfY3I9tgMOzytXQLy1Q7nAtr2iwF0PScHp1DpZr68Wx8RLruWGBUdYB/GeXifWPyKvIFON
3heQXsAATscWdJP0xYlp5g3KY/4lrHi7XfSY4k0r2Bz6O7yHFUiGI0MVu6nhRh+rPP4IUozSPdQI
GHtYxA0ipVRklgZHquSHMZIM4RfTqr8TsS7POMtJwJCbre9uWSDq4UkYX3tR4B/dS6xkHhwcvajM
TORVZ+cJiDAzIGawKzePX69BTD5j5cBWDUbL2LVblpqxVukI7RjYbPVBy4JiFdr18fM4zcWMsipB
Zt1GNL8fnInXD8hz+kffSw7XoUmEusMzWZ2iHdajb+VIhxHz7nWeG2SH9O/GzEY2MNkF3dYDVXGD
Am/6vpVyO0ayZqJJDRzvb6Eka7jqXETTASrwtt1Rt4ufJqsD/mAsDcL0mo3Enrccp8A683o/ykoZ
eldOVbgsCt/WC+/JeE0MTsbOqzQkd3g0e3aB2sHXJpfIFLnaPUh9IjlGCMdFMkQ9RPVUShQOm8m6
rULS/adO7cI+ExuXrAGKjc3vdo3K+hAFns/NMjMJRAnL6h4WJ7n9GCIKfwc6n3nKD6vdRXVwNeo7
6NcpClzAJNJwNDO15G5U2bIcVjHG6hNQTU+aoZr6zxRnK5gbdDBf83kbv8VLsB8k5PJd+oo9+lWE
HxhvzfRCcHS4ZjK4k9t0Lcx66vnIvlbj1kMCnXDxGHg/249orzLbZAoWb1tK8i7HsjbnYdP1T9Jv
QZ+KoTf5S63mvOikT/NffZS4sq1nVpALjnEcqcWESlWFhSbXouL8OpYoqhq8KAhcrlLEL2ZFw34G
/ibJHkerNn22iD/HIVP1nD1QHfblbHMxJ1/XsAv1ZUlQ716FmdxpXt0sYBgw0R2+SfcrD9KIUx5x
y76sKEyza77n+98R1kzVKoqV4CYnNxbZQrjmh53PyMDbChhfHsaJYuk8AS4xeepTEi0gzBXkdxy7
+o0iV267QMyY0sbOlMUPO4KjLnZaSN8WUU7MyeisRym2FfS0ZswO54nH05fIrNbdlyzd7FmTpD+O
kGS2K7NzcSlNwovDYNMQ36+4Oogbv9H2gL5P2AXD13K+DCzL3rJBUhQX2bbAUa9I9pHEAYFqG4dw
20QblMTb1g+FRqCzdMFvhxG1wVY2mgqOQNPP3fZyRjAN7tFZxH3ayTQRL/CNZuyAd2Z0L5VUc2ur
DKEJucQvboDzUH/SNepRtfXblMMPTacdpe2WfyucW9ZLqgRYRX2psjuseMzVwaD3zb44vZOjSivS
n4qwprRRKsxbZxCyaBuz4mZqcYLicEP9534l+TixlksTxQ0ZyPSHz8oP3V6W7m6y4Li5hiZDBu0Y
ka3uSnnPVZPvG6SibJoKvFD4zPgx9rBUnNDkbSBPkiiMljcJQ+IQ4ncIf0yLaHFn5KZASYuBe8dh
grUsdctWpvdpmIt7P69V3MTQqpPnmWsZjhC90uJoMFr/yFyd+oOcge08xlAKhrt0Zlto4b0FiKRP
p/kP64HEbwAMjJITHus0ORnUKOvZ5SDBXvIh+Ol+9u6WWIN9rLyhG2DJ6AGjkRwIviN5ltlYnXaf
YYESp06C1QqQk4rj0O+jPMDFn4QHwDXN1rGap/v7FqFO7AL+nA41K/bXB3go+MGIbBmhv6HRwTNa
DwVgZjG0E41fLZspqqrXIelZ1UzjsI7NwHcoLWQcJNaNFtZHhxQY/KcpQoZ9s2BdWz3lo6/OS0xn
1UK3Sr7gEKefMDmMeZO6nP0co3y9I3sKE260TvFyERZ1ImCNhS3beQn5y4ydqe/4a29pEgvy6U8z
NIpvQIBkbyuePnOiqZS0Axen+GC1n2STZVY9bDleTn/tFudfAbhOdAcn/vy4D4YEdCQltB9IaP47
Fn1yJIYal44HO6fxdI0ULlYzGm4vgmeaA42ZJs/7vMTReVSIYLsWmAbsLQjP5T3D9snScjbV4gg/
W/ZC1kjV8B2ns2rKMuoVmr5/vttg6+g3VDohXgNJhH6qciRbdnLPB9vluSa03VWiXwscEn+CQaV6
AFRsLS4Z1eZrrEA57wSc73VH8LpJcPoTc3XYTcSdj+fktLiaRl85W/afIa0sbzc6ZvKY5Jbe1rXy
8LRJoenFYNNxa/D+zN7XpAhDS9Z97M+Zz/vnkHKHxymOUCPbKJYtNyMgSqCEYktn1CO2CrLNDa7Z
wyYzfK0Dvra9D9UTHM3QDnH7bGlDJYwsrYe98mwNYDVNKmCX7xyLY9XmC5ZWUI3tDPSGhfsfBoZb
cZh7apdmqvgE2XDdxheA6fsFEC4U0GcQiKHjLIVenjeBpbYj1Fr1pooF1jKYETd1wB4T5pvTqMhv
9DbuUkXoHxtoCeK0Tim0h3qjfP+51anUR67jTNyzYlDRj4DMwL+1mrb+oOmYX3tFxW8CYXjpZm/z
r/veT5eQ9gPtUDIUU1PYETmzBBLi32yBeNaNuwL8WkltQadgPabxDb79ZX9RPHXhuGGBybQBJ8Ul
RzFNO2wW5m91zx0GdmOk3+uMuRdX4tVDPXSigxxU8sb9aPK71Qn67Lzt45cSRcF+jGKL4abHroA6
YeKpnyi2E2iDo5U9RQHNY5dLxS4EQ8D04AJqyIfCreFkAQFEnxASunbpOG8fKbzP+gI8K30UVPes
qYZiM6ck0vRMHE+nu/VmIEGTU6wcYhflKJ3wjsBmdG/X3x5iuofkrNb0YLYM5bztLdat1jJsfetT
4j4Iwlpps5Aq+xKV04h+0JH4QSKGcuuqtHY/UJvS+RBvaN3aCjU+PQBp5D5F3RdfQDac19OwVPlX
RXKIdaYs54DsB19DBuZk/rGb6fZVp6Hoysixb7exx3gQgc05tgX38MzyFS0cGBZA74a4H02jwyC/
YMUVqaWrrXY8CGKtjsTmvX00pawHWCnC1oV5L/XjTiJUTAORywPKGj+1eppS07qqtElTQzp/4wPC
zN4Xuay4TIhF0q8xGrBvAL+ScBAZ0pcfhZ/2aw4gTIGnAcvlM448kWfNgryMv5RjzHbyXolHbIyV
AdMAxGo8ZVOJGw5is2jmdL4V04OV/DQwrTuUcrDbpdmK4NsU5O7XDY4ydl8MU3/WeKO88sDSK09v
8WUp2Tkcwmvdh+eoHlOs5CDWqXHQMwEeiiORPgx7VPyEOFiIC/r44iFIXg5nGyTWLLH9lX2HTX75
2ePEgoqNHberT+jEGxRc+p1mE40ww4nsQ2l5hEcfwRwgDXuZZ4d8JZNuST/EMzYrVjyfeFRr21UR
PguEV1ddPRmqvEsAG4e5GbnJT0lRQJ/w9U4lfAqaxA0Upzxq0pGEN6EKVBbSe/gI+ijDPEZHtgfc
Pg/JYUiEGBqoHnh40GlBA0XNCehvlSGOBeUDBhmXYvYihoYa0vkMkdq84h0dJe3iYVftyjGY6Vom
Gu8dh7pNPkKh9PPV8BrtD7jDqbisyTBmbTGn/qmfw/p9lhVWZUyBGNWMIArxMdczLhvYdFN0WMRG
w4Nbs/XDFKjA3ulabj+omYrihWaZRqjgVuzJlSAR9s67fDKdRVIMnqg+m3Joqaz8TZd6SBoMzfj4
MIrYPmxaY46iVb1/psNUzVAgAdNDCnyoGoUFk3tRQq5t13V0j7yfzf6qzDaRDgAJxZo8GwQmN4ij
uRvcMtKvta/T/fa1luD1W8u/ZZVcx4tBJxx1GQj+b9I5gzsW8T71z0xBjEO+Ujy8W0vJB5ZR8UdP
K7iBDZiCrm937nbeli7rxVmurnL3lCzs2eMG9XeZEP1Xgpy7/I3xtZKHESNo960Us7oDdRAGmBBn
a3RYVeqgzxlVI1sSZ/6GegkfBScKBYofmyNRfe4hE0dnpqMseqATPAgPNynxRzlnpQMiokRZYoRO
Q+tZrGxrTWF8F0Vz9j3bNx01SVQz3fTOyOkoLaZpbcgz9Q5Jp47O2+LVz4RhnPEoslX9Lrd4ftqo
ybC5B2trethSj8XOJXFWHKqpls8YxGNTqxrG+uJBDkvflmLCMCnJgNRqgbeo6g+HKdpyhqLszJVM
pX6lK6ZmP3W+7/NBJBvHQV+uvqXoAjz6PzTgjQmuLO7TGs/TeTCI/L5OQRQCsiMWCy8ehG76psdR
TQ2KGDliwBMgp2o0ePVhGU024SpWHmJ2uTzawubsubYb/4v08BypWDB44TRdh0idN8wJxRlppfhA
eO9rXBrYyIoz7CeVP3BVTGcf9Tlva9CtbiOkvr/HyKdAPzCx+gEInXKC36yegUKopfyb5eg42oxp
pL6WYS/DbQuFP2MRxz3JmSp3EAAe9niDCqRelBhRQf3Gobq3A+Hp+eb8Av9fVPv0BSNX8MowNO9/
xejYAelYqwjT3a1U4UDKRD1OiOpUzZhM4QfGvxgRIji06BvQSFGpwE+KmvUGoLznpeHZWYtl/ihJ
jZNjncPwS6+8Xzv03PhhC2MvQLjYzQuN2KGeH+eV9L9Duao/+SRRbNslmVCns+I5B+1RPkpAU/aj
FlnUoZyMxqOcJNueC2PFOUF9F6A+0oI344iO6QjtvRAnfJYqhfS1+tfMwCn9ItF/y5NxNnqv6eYB
GzKyTk5geUtxWcCI180Sj+4LwdRl7rY0cDitp95bsEoCWhaoSVuMgLME52DQOvGfmXcSw8SaOTSn
hGIZwCFa3B1C5eKXfXTVj12OyXwI/9wfDEsgtHUwVmMGHmyygE+e1p+xCmOCSYamv1jSAwfNI47V
znGNy5Mhep5a/JPz6yAjmbzWDEEjjU011cdayUwDJlR5KDx7hjHCghy28ohxWT5D5o+xGGFh0wpN
wXvB7jB+AhURWWJOHYmY8rhdBj74hx7YzaeQeVhxcDjFf5mu6JXC7L2faDwjPW4pXdnNOFJuUuQq
KTwreMzHGstWB6FsOoNNlkHCEvtGrktBRHTJRMLnDpFATDyg9Rz2Bv0+GvlsLZcW0zwn7uqFYPyc
ojXFrJqkhncGLwEIyEMEYQ5cuR8qyxZMfQnbRDeyVKJT2VOxNswI9w3UBY33nsvoCbbPIeB4XfPp
XE/DrO9yzDdxHZLbDUuFG9pyQOl1KeC+nQ5ZZaGPad6DWAQdBRQCMMVYDrZaWnIwMcbaNQsfa+Sp
4QUFJ0kW8NBHDJs/HZW7eJTLhHkkvCUjadCYiG+on2ffoFGnZZNUKMlaBj/qC5uQdXs/2wpdUKQL
5DkAwZ0dsYSzqjawys7XopBi7eqhJxBQCjfc13W0+GuEEMgr1xYbUWpLMcLL3YgNfj3InZ/xmoq/
8nSN/xSpR0TFeHOoQsnhK5LAabLgfot6txz+4Wt1esj0sTcLY98coyjizVLEj3obVvjfHcO6bZ6q
BPpq5LVqCPa2fVMhTuYCUggmC7ktaN7Aszm+LlNOk+O295hlobzZ7zHKtuNJJznGdiEZ8NODhg/n
4mDijWCuzzfRBBCgFSac3rwMGEbpA12HHf9DbzCLzwJQiH6t5umImtmCjRsj665Bn2UvtV+K6oAx
2yJvzI7wYhaY+tsBG0HkTEdsYFwmMKHeJeaTdzZsnh84ZvUDSqbd0qMXLIoaimbiFmqRiK8rdJV3
FnwAQs3eLAqGlHRr+0kDQYQt8lneRRhQv0qUTflXdINafMkzJ6s/0N1H2ASqCcObFYKQa6kdE2g8
8CKi6h0s/7nsSgvs2WrsrGGfpb/06wxynPZLPl2yxGnfwseJsxpT897/LaOAHzRogl7h1KCo1zMd
sgbmnxitkazr40TGosJ5uvr0TKlYXudBTt+HHXNksFr4AMNCUpuAzU42/8FMI8GAIWAWN+E4d0Qf
fRBb2kIrgBEC9Thsi5hVleB61lt9z7xCMF6FEBA4pNYCniLDhfiJTgGlQCAV/cUxNzONm6BCdcma
mHDvlyXrPPLdDRZdUtkWML2LC3qNXXd0wGZBiyzC8i7Nb+4DM+IsP8B+4fGGK0aHSbkoWHygPA/q
iXvAIaCNIWeu4QJHm6TwHJzNznFeE1WyL3DzyPw5TvE9fS9FoOG84ywnjY7NWL7ORKQVNs1mjLAd
aC3jI+YeOOswWYYIl+o8rbHqC9BaM0DmwtNaUgaZZU0slDeavWNyhFf/us2Dei8tjv0Pmk8ULejt
nY/3e+YPe73pN1j9+6W7IbHGFpdZfEi7V/vDxOJ0vkBlwdR//eejhJjQHF8wap3nYcpgNnAizB9e
+FE2y+qwc1eLYQZzd5rmDEvYQVycQ8lzs1ov5JDKHmgXDfDKZw4pA3cWzCHrwSH2gx2TNcerqsL/
+UPaorBQ1Un8VnI3/Y79OA8NTCfxT66rcrzvlUTOHIZ35XZMvBBvVvn1DxFUhQ5Up9lexb7uNXLN
iAQnNBuB5Q07yMB3SaKHv2ukyXgAOxogRywzxi/ogeA/36B3D7j2aLJMSuDEmotkw/tb40g/MASd
2A5IuOHXDmvU2wYnvcUHmJOyJbmEDKnyPEpbVbPBfheV5q+Iqq9hUgp6oEfkU6fwFYxT2a4ceHpQ
RKQElChOFPwDQdYbwvPyME5XTavUNfMC1labDRrivYQ0eQ0wAsBZ5F3xV1YGmF+g1+VX5LgpwEkU
8a9rKZKkwbsnw+R6AU7xGgSOxLYKW4mQUsjD/YNUGhK/li6qOgGipf2+GxbnBzOrPX7A+D2RXc6A
buvSqKdPRLPUQamieIv1eg/mubRRWbZKeSvvZhehZFCLyh/KPtt9B9TVNrbBzXXc4XgTcTOSAlk0
EuOajhOhQruNsLjd9Fl/ZUQn5dF4k+RYhZLCdyyayxJzPk/fIwN7ICSCHdd8sXAAPvdTVePA3kV5
36NOeO2zHIavrIZt1UCnwcJJL0t7rGtVPaEM4d8w8MrUI9HLfN7i1Nkzl/inAcegy2OScwOGmRTi
KWJL9bcMFFUCBq6EHTGHz58USt9vGBbwosF+DAw2AIEDFCqFq0hTjDBAXPocClM0AGn9Z8nG4JsZ
7hBMR61wS4sqE9YXHTACEavOp05KZmIQY0HzKuJhJhh4xGiZGvhuUIPGAtbvDkG3eF8jSWdDJUox
rOlYsQ5wgGGc/yKxbFQcNpvp373HMXY/b7BntH1CE9OKWyeJVnbeUVj3w/S0a7eqt2mB3+8aIYHv
7WYqDQ3JfTiXUJX1N7Sz+idGtWv2uNHerS1cM33RRahcr4FjjnpIbBSuk3Yub+CHqItmhL6/XwGG
Uq9jUSBLDHcyjiC/FTj+EMkrHnkoEVUK/4WnjbF+/V6u/8PReSxHqmRh+ImIwJstlC9505J6Q7Ra
t4EEMnGZmKefr2Y7N6YlVUHmOb/VQX3hPgu+51xXDysBOm/J2Iekja8BanfkEvU7+f4mz3wbxBUl
kx0/gfH7030ZcvGk3VAmZPXp0PxslQ8kT0JPsZ0at6zvV1tUqKTg8gE2hhE5RNw38YUh3St3pQMD
slvDon2bDYXYBxTRg/0oSsPJwy45/Mh1EY/tkFs8kpLTPpvypj44E40sEIggsR+rbKcxNRZdzujh
8/VBzds8/A3Utjxq1zPxkeE+d/ZTPpkEDaOV/N66OmAhJO8fVAlVkfM38tAK7mvjqeOtKwN/WuuV
jH5zkpQZR9E8XoVXLBPsATF3mQkr77GzAv2Ha3de6Yzx1LJ3J0d9FGKr0R+N5HueZGIvxaWr9Qjj
2bfJg9Pp0M/WPIZaJgiscU9FMsl3du8WSnqpikcOgT7alWh8v7s1El+eKQDjb+DYh9/25ZvIlRdl
BZgRfzPZPTyMdR0f8pieiX202cV7Y5eKtMgJyRHqoSYvEMkpDtRiGfsXqI8kzWeKg1GSjh7g04iq
lfEhLj8bXTXjvo6T7i2vcg4FFAPBE+JYhFwOf99zOwZJwFFRiDbVQ++P97q1ii8AVkp37apSBIsm
HcdsWNTjxfO3Zc0WVZHqSGDe8h+oHsZNIvu3JtMCgntPJBrhsU4fJsNtF4nsl1o3ykWutjglwelW
+7Altfep8Ve4FxM784WlzeVO41YxR9ffvO25Bvz6I+J1sbJOR2wVrJlFeKi0iX5tJEaLh6Xa3IIN
tpFfwWpFer+EfCScsdXGVlKNyt5HazQB/JSN0CehE4WFtvCKM1i0kAfphOIaeiiP4cQbrtRmXUH5
t61x/1iLn1jHomkK/pykd+8FILPFUzoP3W4rY4+fs7ru5zp6TXhE1z+fXJaA27o/9E/xbLnlfgwC
nswYEdYXKXHAonPhSaTjTflSDVFRZL3Wwd82jFActVTzvTutdF6r2jIWKrmQcJ85oVo26yNGj4PV
TsFXZKbmb1U55hcZGbjPQ8XHy5xmbSBYIjGpDqLtn0Fqoo9u2FtsbVJ7dw2awc8KFV9/mKFxItQd
N9oZUk7jZaQ7u0PgzdRWSb9bM8RZBWOx7JrrlEezzIbRFe9+7jlrNpMmYx239kb50/1jnlu0UXAn
edT8QsHjK9QIDh+UW4UBlDF7xFMVTAVVrlUy/zG24LQhwSm+y20Ulod5neM5BastvvJa26horcAh
bcpr2jW1BMw7wyOxUl1RdWIPRtp+tggZkWZNTkPfkK9InBlvuTonANKRU94ZXVBDUTznPNaIyysL
oGIcZIykxQ8lGdfac0+ldmx56p1geQyhNEQ2IfaJUrJTFpESNDMMtziRyKRFsEK62D7A61NU59YL
cilEGcU4iXdj4OhkathaLyQl1BJ91VwhesbQzcrEqAhxZHX+kShrf91NQ5T0/IMFcjr0D2pLFSLi
KS2HvDsA/g8Qhsla+uwSpjC/EzKo/go/j/5DDxRdvSEASHZm5np0OlWY7OJEl9O+8BbXPUZ8Bm9R
Urn+HhGcPmvScqYHmrbqv3NvlfYDYozAXEa1NPqxdLr4Gb5Tyawzg/skZjLILkY57W+J6BvJlW/T
Hddas36gwDCc01p71R0ik6mnAL61fsEQluiOEapnbhdyU7hz2zyrzoq+Z5Jzk7+IDb3pIFCd+/CZ
s7hHMA/42Gk/+VEmBlbyUJbtByylVH+4taqy2Ey+dapXIzb0q+smL8GUL8uxHZ223Q2oC/07yJD8
Scfw/4dlkB0wvFfk9mEZBeS+1fc1tQVeBRzE1vpqo39tDiwW4WFYS3s53LpIcIhsXWxQrGmIxRrS
Te6XGCnIi+n18lWMyjzqMC66g851D0EQDn2Ok9CGTa8D3wcJMJY3ECDoBtdiRvqX2mOiCPtvOH1+
zdKvh29i3bnn1rYX1m5D1lbfe/Eq+5egreYltTuGBYT7pnZSXS96F/YsubcCnMpJwwlGm/RvdBcH
7LURTEwXNA9FfGv3RBRnH2hLcfFB6Gm9FtJw1JMIgTRsUG3xU2GMDhm6gWeuPBfeXs6SsxACtnPR
Hfdc4YS/Nyup20H/PbsxnqNczYOfhRjWAX1io0tujb7u353JBdZhUYVdnG9eA6Tk/dQeqaxT9Smn
8fqloHu3vhv8SktmajFf0bh0v1ZC1K9rU3gOgFXFsWb3WCKhpNZ5cXa+N8fO3uqSyL+P9WzL4+To
WZ46VdnrTk5MwiBNAMGpQysSFzbuuVMfIOPGYOzVCLOUU3+zFPmYiwZnHvdOhfYFKX5JzypKy/Ia
NBacUBmVgich9pb7VpLjtkeIJvd2FSrFuht3/CrNMnz544repzOtOiduB6vMEwEfPvNtjM9jVyDE
HBq/u086bou0sNYyTBGODvljbJwKwVC++slTmVBzs681vQT3kWEXyijvSLzz1BStZNwIG7Mrl5Bt
tEa8dAfdrNSRDVY/B9pHn1b4GK5TJ4/d4cyxNU6sakr9F0cAW4jup4mDfEtimQWomfJDQKERupPG
Vs5Zg07Q+hBzkhiawN6Gqql/ogiebE9ZGi9v1I/60wJm9zgNWfhSVJjFelBIzWik6wRZVrVjmne3
Kufy0Nae7ZCzyOW6t8ougJjuzcxNIwva4UPRxb82lBMM5ElYgn6IBWn/jG6AfUIhzK2Q5wKZ5Rr+
v4ztereavA2yOVjNIykP3bLHnV4N2bbpFYLATLK5l5BHXVolrlC7eqMWNt343Bfe63pddpCvaDEm
K7SOhlPNHEaKcspDufk3jcEy5w/+YjrQaasr87S3Z/NBxPXwPKthYm2k6LTKOqT3AZQlRpk0aOtq
ybxat9t55mkGzG3X/DPgRz55XjS9tiNdUXvJBwFjGBmExkMTDd3FAym5B8nSZIr6t4QFl6vjcZi3
WhzisouI8V+rBQsO6schKxbbFrubjx/alFPzO8I04O3DbpprgpxdwTquF/pyYkXpbFr5CvFs4nMo
IDLsc1ZsgyiqR4OjiZtpxatlqmg46zyw76SrY6A1ByfjiO4R7CBQXni1I0xYeBtm8UJn+wjDFsnx
utQm4qUGpfquc1uFBwBo/ltec6lmgBPT68TckafelFSPAApBvK+WwKsfo6DTr7P07OVDeGXhnieq
J5NvacLl3IzeYEHW56X9s8KUDQ9yIBJrh/rdJ/LeqZvpmLtLfXQR64v/HPqpwn92Zy8qRRhAQKpw
R4fG8Li3n6hEAKjrtjF43QavbX+FrMkDcGw13B717fbIdGsL9G4N8ZHf0ltPOCH0pfHaIjyFXuMi
so22du+AiC17XLptA/dEPuO5wOa08PcMsO05oN1nUUjOFgtl/T9Z+PYPmYOIj8jnDR9zPExA7WuB
g1EANSVHPQNrZ5oMmgmattHIyG3hf4CeOcO+I059gYY1wU8yddhJkE2innYQRH9NXWf/zochCe+H
xmz6Y+ai++Qa2ZKdHxJbl6HmKDpInTb8xhkDTDvMwVA9GDbWYi+cvlkzKr+tmK+lnk9+B12EIqqs
w53se3APOXb261DCcR75ZVBCsrB0Hw2S4HEHmuuOe5c2JrFnEWj+G7Erin9WmMufWqLgOIox8qad
ojD4Jahg28Swsf97wCbBBNVcrr9sHmsKgysqnLMk2bZHgcx3vfB2992vaokQcaWzUeY3MEk/HX0I
8oUF1Z+oIsTYM703unDFy9QFZOrrIERb729J+ydvfefOG2YgojpicN21McnweTGDJjur7axXJIjN
lomt0S9TJDF6cHfOF+kbSTi/1SKRhDHkXR0SnxPZ0w1nz6Cn8KkMmwUpu1XE96Onpvj2wEwwPXa4
iTorvCEpP1uxFiJlhKSNAfbGIV+o4tsgC6q4VkgKh/Nkoh4t+xiyEOSxZA6lLGtgTO7add5ZPg6V
NNbOsDKxeMwW/BLu0wK7NB1NZS9vvFyDOQkxCftYcPGdYMoQUk395N4Tc+qs3wb6IN/zISMU9Umn
RuukdXeX1ASb7JyIfei8YDX0UfxQa5suanFRiwln2/5MPiWEjy4VV/nRwNL5d93SxodGGNc5uESl
/sy41e+BmhBjLyBA+0DcmB4+XhvSOJr/fxQLU4I1K/1vsuPtvR6QsqbOoKtXn7yreWc34/Borf6q
jjJsgP+kNbek8QYFGJ238aLT4o1eYEcXvVqy2vED+S2jsQeDdPr8HyBLjbnE7U196EccI1ld8ZAx
4dTFZ9nYkGjMrHOStXIDbxERuHNWKAQrl3kFJ9LtCEq7OMKGZujA5dkLRducBFyW9zRY8/aIyQJ3
2TyF67VhR+dKtqeSW3u0yyndcFkzrfktZsoKNDF8WAwmD9x2HAhx79ovCCOWZudwO0f3phtkf15p
sMRa5vNI7tmvlkdmUlGnogI3ZrHGjQj2S84xGq7E0zv0t7a/I7ktcnf1VJi3WDAyX5y6ZFHyZiu/
dtyXZ9sL9Uc35nByHq0j+PhFiwBtijkpDrnl2h/zwIiWtqLXrwGuvCec8OAn0uTNlzWZ/M0GQgaH
W6daZX0/FD9ge2xT9UQMybvNTPDX9kBXge6Y5KFcm/Wp31bDQ19jjjnGtrTDXc3d9AzsEgBva+y7
xzjOg/fVE9J6T4SXMw63UfyhVLd9KuZGVBZbxdRlgoXQDlsSsGwZG2nh4LTjQ8OD2uyjAgske9kc
VndFMa5wRvxOgBIUll5ASQL74OvY1u9N0EbF2W6m4vb9tCWWkXLxGGCZ7CBFAo8S5z6qXgEj8+pE
qkT5hT3GXsDh5AB/GGBZOnBGSPkoWzt4oDunQj9KVOFbW0vrk69GrhkyufZd3TjdTHlF9J+hJvmf
GmzGe+11XrCbtnhofrScRHA7Qd1ZQRp39vvgUsJ3Qdu8yVf496Dg5JlisBtBPNXPwJsJU5eHPeOv
KB0Gtdp2M+LIDIKs1aIx3sR1fc0j4y0vSG+9ix5IayQ4DmXBScrO6k/uCBDP9Bpr/wCKUKEYn1EM
QaWKBEZ68L8n22u4Z0jLItKtnKcnApBweQps6W9jZdt/vbFYL2Ph1ICaDdw5EsFtecL62z0jVysU
sAb5Ms9+6ffvlXKtX7ptBi/TzB2Pzmhb+akbLesejWc+vbsS392OoFJzovceENtqjXhhSvR6vr7C
uCkGb/sa9ypClpvwBKUu6BORAcFin6JWR+roVcXaH/21N8u+EBp5aNxNgXhK6CmtvjyVDMkjwMBi
7oeB4XLXLeExsUjzmLT729+E+wqtY4/M3OMaHMvcdqvTiLFB3cgu9x+lGjkYaiemZ+Cxujwhaqwe
63Uz5RPgQ1ym1RbO/5Hvz/FU4lZfrJSYvkof/MqJFDidrLZszCNuaClxh2WdX/nRcV0Amk5BG0Td
vlk9/9hOlKUfyoI+jS+X6MiSkCwxwDkLtGPgW0ABO73GuLxROLAi7tZZlfW56XT/H0d38bZ5k2X2
TiOgqjpvxCcjaGf+ZzGFX5HNr/NVRWy9mV/NhLxpZ/P2s9sF9a5vYxEfNiIgcVMsIPZNzedKYwo3
cBCsrYHmbR2Mrk7ueGec6tUHGpK4xmQZwxUyAOX9m7Va8hvPBvRPBzBKMMCqOw+jyIDPs1JKXZui
d0hpmig0PM4jXu1fpHXPE1QYGDbcvapChvjAZ1BuVuRBrU97CoK76W8Ber6wsssafTmmZeBx10Kc
iMcASW7vuPwqwxJXB4oJugDltUkKsDIbnxbjqP6EWGx+e1wCDg8YCzUiZFEcgp5Y3JtCIHqDhigf
Fkw5ZSqb3lfHOOgQ35pw86C+486/c5jM/7kyWp3DFsMvpD1BMX9H1vvyDDlX/+dWAarEwhjzzSHS
LWjsGUMP2OTUn8qpohifC4dOisfNHdJ1wxC7a9gLcfIEModY9pPoNzbZllyQqo0dmKRWfUcRnukB
vDXKBAPfNS+mmEq0wR/+MgqgIVOzHySkXEglzx5KiRdJST0vZbMsAThlrf4ZbcdfvsbyQDASpK5b
LLz3ieVzM3bj2MXHYbWRtBahXL6htUV/QjwXPuA/r9bHbUJ6cmKZh2AkdH7TuCgn+wffGeAYPoXi
0tp4SRBCOk2TLaW3OHsMrJgyoymMrw7oW3NotgSrIQkEaPx8J3b/6zYn+tBDpx/gaYHIZSzN+8R7
3PKWh+0VMwxiN6lxSYnWg7Ow17p6nEfPtw/rWPgcJcWA0r5E3H2xAm6cHW1hwyMJ4d13XDn+v7Xr
6+u24geALvMVjB6mx38Uu3lvHnspbCm1R9ahiibKt2oDyuh6cmt3RpP/jV6xQHzDL8hui2Rie+Kt
Hv6ieCT+f5QwUafa6cITAwBBClJZuJGsUaJDJC1S7Mrec4OvhDVK70QRSDfzZVKuJ2/aXHOem1pe
ZGBXZVZYMvJPcN+qzQqiBomPUPY2fga0YThn5OTw7qQbtIiXEMyNSEF48NM5kssdW16VXBxWpPHe
IEF+VovfhiQRtBX3ecxsu49tIvlSIcx67803CMYRcxLt5tH3+UesSNa/qw0fyxFgnMc8rh1reCGT
yFeZn4vkWlrWDXDLQ/EY0Kf4n42IxOb/XkVXu4yL32wCyZZGc96EZ6LaZHPtGtDsF6fqreost6Ha
djmKfgSuUjpARNhcIiG6+mmoZ+GkwDTqd5sk0E6+lLCIs0MD4X4qHFPuatzmD5hAsSuyVvqYtcN5
ucNjCfceMXi4aee2GkmqjgimHOvWX3aus9QBlyZlpVk3anPn5mP148aTr76icnH+LPBCUuzsts/l
Hu9R+RADbzXHWa0Jqj4KEJJs4qB+RIzhuX95n9r82pbKfeCcLDmcVTBPd4oDAUNjw9/n3DVAa96l
JohKnAM4wce5nMyfCDXSj80u+TKRrejvl02Mn/FYFWZf+pOcXySC712J7RbXfk/roox1lFwoyyxO
tmpnWM9iKPeVS1bwLkJRXRy83I/bM5ir7GndTjh9+f2HhXFrrt91MtrTY1NX4hrx7KzwVj1YQ26o
vThqQGACo5q6yRwU9XjyCIT/5cw34SNK9ORdxvh403CO+t+FKf0bBy0oHVMhNXhZAotcpX5QF3+U
hJJBPQH2SZ8GdMWOS2V5VSLk/aoEdszU4lwbzrnIzWfAvPpUOI1ievDd+SdwhvltEZRvMGRq75Bg
0fothmpsd4jHrJMtx/pPPEws5LUnpxQ2yyVDHemytyshsc0h96tS7Shvtj9RPKk/ViDGK09Ez41Y
iuil7So7v7oUH1yJNVm8cxGTxn1AOYslkpgg/UIacrftMO5hSOnIE8mvbE9IbqIWwj9dIR7GdHBD
7bEHqeALUi4pTw6PPVdgHbW/gJFGc1cgz2sOIUWjhrhHW/5jcA88igoS1+aWckmdx+0Q+6eBDQgb
3dgrLCHuUriZEDe1mqqE096RPmfmQ51MHgyubNRzCwsJNOSIGFn/kgfbvRSM0MwzOvTOsncTxdTi
1vlhDQAq9nPkuAcyu2L2YjgIxHF522c1dl9aO+tpxeW5utZ5nhlQ9vMEPZXa4CMoCiisIGjCzIpt
i6Sk4TqZmyDcdbltSJIeI+RUOTYw9JnikVJZuCxPLANRNLOhKa2lofNALvfGXduQ+5ISOTf8nuex
ectHubaXZpXr41jn+oE5GLLS890V2eTo93c5ulEs1lY+MoR7ln50cfq7+KoCcx2lSrZfuP+3h8ie
upLV30U5zTA7ALhtMUZyXomXJSII6WCFG1nAfCpxRMQLp9BFxNz2x2Bqm/lgQTVy2SKkE3tyDNpH
On95abn6/Bd2ZV+e8o5UEzK4evk5NHl03RyO+5TBtv3Ve6K9N8Quq13R5NOBLSzGyAbIc2bQRcFU
K0WSPu1l8SFgDA9ZcFUIbR1F/fbTKR/VRLcF/W6q8vyBQJOpuAMqDEqRDa2d8Gf15pdVF8Glw+TN
pwqFdlya1Tf7ERGhThVwKcB8FbntjztTMHDVAsObSa3KX9RHQ8TK37b3UI9Zk7O4eNqJvJ+NHyyp
VJ6KDox0DD+CEIE6JZuwhy6rV3SJEPROsW9Nbl+VE96sQhj9BIJ6y0OGcFM9ZvWC7BwPnOuD0k4k
DaZDt6zBLrrBMAAzfo5/Dp/6lvYokaYHa0Ur8tjVUfjdTZ2HRp8BYdhv/pLYH9xwXXxZKN7boM45
fNNyUQP2sCW00EMEYruENXyMTK3ZTNah65kId5Pdc4JLNJ2Zjbe/yBLki9iHuRuzpYrNA3h5wovV
M9cdhhqf6i3BfPGuyKkoFwcc6JEcVmL4yUM9Fe8oR8vxEPAc5dmketKFYtgtzP21HnDeYiAsn3Tu
di/IiAx+WHbBOCOrI/nrzzquz5EqzU+7rOW9jk1IqE/XBo+WFwTun5ocJNTRJUqVtIPd0Lvb0M5S
UNYYDwezhjOJAfPNRbYW4XNoUwXApW51AKGuHsfntsY9zw+T2MbicKnGfVz1/kt+s8Iycdt+u2eH
9XEnj0gzcDCVyn5GXIE0ztiFerj5js5Li9QDaKUF4WiHEntTn1T9yOoto+rI2ISvwQvX17AjH/X3
WuAAMyaJ26dV+aU8l3k5yP9mC9Q/xUIBua/gqccT+tzoHj37BDPWu3gbEmA1YKA84c1vkQ4+w/4z
2AyuJvcnJJDnY4hwj6TeGqxvYOH+86CH5buCBf0K863zHrxabITZsAEDznSyZQqImn9OUaz/2XA4
eTptenyt+YVuqAjs764ucSeyi1X256ii3PVSKlpiXk3BX2ugzLo2gSidVIBonzkJ+pa440wQmQEj
AZKxdwrKg0pEu9MB55B9KbbQqdSRM2MoLxwlt0Y4RMzh3kVHyK1pe9s3miKz7ShgjuNLXQNBZr4/
LNe+5f7a125d9IRTucp7DZu+HC6xzPUfBfOBF4pAlV83R2tFlEK1PHAiMm9FFZfzYShbYOdhZFsn
bQOdxR61Vdn+Lq2OM1fbYkjOYpyd53IldvHk8N4UabHW5sHSyaqzhOgFloxgZPIf+0GbjL0e6yic
wIx10yF8GK2/kv85JZGDaZvUwbT3JF1VRHkX+ML4S3LgLzcs7iZEX18RhAakQFWSPO5PUZnsCrJS
qkzUYnlSNAZ8WO26jW+TxxPCU8objyq0a/U7C7zQH1GINB0L7Da9W8T0fAD13Lz7fame8qLmr4Em
1Xckc/SU6FBV1qWJnIJXcgnJIJgrsXErsNyjh8R4EGeJsOPHxJkGDOALal8Db1Cp8c6PvBilhlNM
T14ehcPBIaPigzLK8A8ftxec/HyzWdhHfKsHe6iX8ITEVlwc2kdV5o2BA2gGOEAw1ITaN9uomYcA
Z+2N75NmYR02KuafXcNwja+9Wuc7VRT9eJmrPIJBi4mJyQCRYqARkAcssPwvQERw9OqADwCXkKF7
qsqwgGhcXLW9zTsmWKI7ytXlbVtNkfu7eiwR6OqhQAIAlMrI2hGbjFaAvDRnv+AHOqK26MO9hZWP
oQCUz95hsHTbdJM+ZnJPufZzP+Y4sTki1R7va2llWqNRyKpx21x8RLEYTvMccr6IRhXib8tuNZG5
Q+Vsata5+yrXLVEntH1+mNpTX7xVoSneDSZ4uMsgmYJ9UcnhD1AVn1dc1uPX2Ng27BCmkijFRzTc
QcvDCkzDShCX6y1lfMRb2P+tNTHVhHnEa57qSuL7yHGKrgetzPy80TGbp7ZEsUvmSVu/kiqzOUfi
2TGk5SFfw6XJjTs3nGv2Ld6Y9LkGXZIVXGLcwd2laiIiCCTT/Hhkaxev68jxnhVo2Cb+AaDkfYSV
fz40ktCVNK4Ig9t5ZZK/6tYWzqOj2vCMGkBXGTk7xYEE5ro5rbKcqiuiOy60ESWrfUkItVUpzNmE
PyMhPxBRUniEjRyGO4eANSeLB6PextlP3hxM1P5h4MW5md6VddRd1RdHHs/bKa+tgVNad/UBVlej
Hlrc6GMMW2SG42IhYDI+72SiXf849xq9RlO5bXw0atThbsZSerjRtfhcsJ/eEEofKBSDo90dlmmO
X6xBIfqofDk1uwSt/tdKcle0a9AKv6BEh23KcRwjRae6cUh15wYtgSglGuZlGPD0WDAlCSJTbFmM
XxWL2hKgIMRetJDLdhMTlr3Ti3Qiju3HcKe+L2ojawABkts/zvysB2fDP7EnPMMq+LnNeFqxTFlX
IFovzBZc6DPS3Do45xhU9a6RJYApJ8ecpLjX/n8G93H11AoX4LOHnUoduMb8Oq9a2gfduGQikI/j
+f+NkR8/xP00zNDxpOegmRNj56S4lyM7q/JEP/PlmQYyQ6rvhB7gzw5BT3SJvFzYJyex14Sx2XXl
nbfoLeRtC9zf2LuiX9zwtbPXKD7Zdisn+XYGy3klHIDtd1QzOEeLsnfAuPiT9OPmZi1xMvqy5YVT
HAGxk/+6sOvKs+PZBcHngPBWNnu62/Y9BUTLHaETXrVjoGIObpUZPrYh98t0sGKFgdkqHQQsccDM
XqPBMGcnbCden6Rpl4OnMBHsugJ0fx8GpHqQt0fxLux/bkWvJDVgvggL1LeHDWgRUC9Y/LMDBNxB
xPgErwVkKV40jd9BRt4YOQfLMi6U+tl+zBGCYPFZ9Ivw4aM1OHeJTPjqxRjbyYPlFd0JGCOC+1xr
+UPCSv7uhZasTrjJ3G/IIoI5Gc9mYji16+5XsDcnC+NxVPBcAebh2tTkzZX4ZLjLbUPhVGBuGdQI
hxn4IvTeMiUCWP7zsXepSxQwm2Wi5erf0/YV3VL8SnyavFcJSz/5I/qdYYtvSVHYuO38NXLEl92H
44JorSMQpSi39slLqIQ8LkzBPOHgAu0LGZ0KrHLzwRJqjoVPq0FzfkIeO5In2UYAirSPSHTY0g1z
vMaRzZc+O3zUj80ANXFmMKE5nW1qqS+IduxbY7SpiR4NmjLG1xsTnIApG/pva3tucg6LbbtGjZZ4
RdqtiR+wzk7yAQA6/Ip6KLk3ixSYeL+C2/EDLWRdBFtsHdYorxHbMcShClamq6L/TpA9XlrMW+sd
Mjd7O3ozvuGjiYfBPMKn5o9ahfW3LaexekEEjm6RZ3AFosRpzBbRe9SY2NoE0W8PyF9ccMxVYje2
BRNFzReoMHi6SMH6UU3WpXRz+1e9Ut95qvUi3mw1EXFglJqxEdQFPqE4rporH4x5Skalqj3Xj2q/
xcjMsx+tauuPOqjWe/TkRI+vzhB+ljXywoX3m9e2GMYSCWxULI/ypq4EgYpfbOKpsPu6njj0oP0z
lAsEwossQsQX+AhqfVcn3hIdbKuVx81mA8Kja/dEUvBtXB2nM31GHloS7o3wTXwwZKmi1w9I68d2
IbQ8z148fJH+2UFRePBXJ7mQDLmfRxabkyAUYr+KZFKPSTDJz6Da6o+YyEB2ICdf39ZNCHXnLsjp
9ow1sbsvXPTLu2LZinw3xSsqzJJAJt6NAq0WyLIDU8QiCL+/xC4ywpay6pL4oO26ECCkjyopaj/j
86sN3t5i4WFVg3xpLDFb78iLad9NBF1tdxGdmPke9XGZwJnZLEnOPMvmxA5XD/ej1Y9P9uJ1Zm+m
2VSoFEQZ7B3iLz9rlFnVIRqTSR8hV0rKbRMWrqVzUXlAkrRchJslzF4nfXfnearzyZGJtuY45ovL
Wxyg4mXvsFr9Z0oW1FddQAYgFvQkPm7IGcuUfcJln9yc1iP8sZ7Ux8KdhNzDsaY2xSAkYc/A5Bdc
Vr5oib2IdJciafWWJ+ZBt8vIhATIjWsVXFyBwPtsBjVX547vApgA6Wt3hxJ0nvcbKqb7OjZF8DhP
dVLfz0u1QEbX43JEPlr9zJYV2ZR2Cb40x93cM+gZYU9uKG8v+GgF/2Rp+uUB7jcaDmPTjsllsXAC
Qh7MmMCh1qZi7xD3SRDW6Nu/LBVokJAtnLj+oxWwh9wcgW00rGLcCkF786hZVBPFk7TJC9xgI0He
/sfZmSw5jitr+lWu3fWhNUiQBHmtuxcSNcSQkZGVc25oOQXneebT98fsTYqSSRZVdlZVxwICATgc
7v9gBPrbpnSDAZ0yW1m7Ep1vQkJL1rXXS2pGKBYhzDdLbfgFWsN6SYoa/rWTxdCOZVFMb+C9hb/I
Qspsob23njuM4P+WWO7x9BnpyoZj8E9Rx9R3AW9QERS1kDFNtrz+jV5Z9INHFg0kn3zvoKgBhI+w
xRrMt0GfdbhytGn3PhoK3nVtKP13SaUXv4YW/jFKDhALd4neYP0aZjNFDd3R0YRXVDtdtBwMZLYc
ggYXEfSGT2FWFc69HxTdpzmf5/eIaKC/QDb+G7JUQfBR+BsjwtC4R9mA3kKsZ54+iKSyFjDDBCLQ
Zne9a2QYH7HUCp55NtGAsluI8/ep1fBOWlTHii3yYMgomLWuxRun7XV1V7ZJ/aurBiiSRg2tHj3a
Cu6SQ/VhOgrYCOWnMkWEdr8YhH23krHt7nPO7gG2st8+jG2evFBRbATgMnzPLGAaLfKjcFBe3B62
FJU8kL6c34DEu3cyWe0QpSvcTS397ODGboBNVEYh5H6M41Sn6Tcb1G0tmAqgZsrkCa2yIH1CpIZQ
XPQJWa4tKfl6VcqTcXnE9v69I2gs7oQxq2InahfNWiuHR7cxkZMFnwm7vX0qOGnfzNptf1Wq8B8R
/hGgmocWPEhTVvqiI8/LhtzeTubd7IT6O3SggT7Vblq+Ax1Bi7thmY8NUmA08HkjfhPg3xMPGC/C
zijHIr8++6We7LRE2i8sVq1vczS4wzszGg2qNSUyiFvfShPrgauuCw7oEZnhARYlS8D/sz86cZ5y
M1lSNY8+kOiGtvzkswWb3PkckqPUx0AgY63nufbbEn4yH+e8i4z9GHdzsbBpsncgXqnFmoPWfhco
BElgGu38kmXI7L1BvqWW+7AX7U+E7MPfvGfGpwho4ztzKKD95alefkocXX4k6LlPUZe1X1x4kt0u
0FwHinxmwtYajM8BieQna56HYROgg9DyTJtj3M3Rwb5LQDWBiIuEyXUuprbxEt4ZsNodB9R/W3bI
Mvumb71NgdlrhNC4+8l7me5lOkT69wiM5re+k+qrKHv8IvQYsSMe24H1PjU6gFEFHr5cU4k9PKCP
ZcttSmGiEF9piWX+XVEEzrDLKHuZ2xjycr2nyqW9n/1o/maIuq49DKqtr5TJ2eaYEvFSQni2fp7Q
MUDCAMEWWt/Akd6aAYXwDUmMQaqU69GTVoHH3LhtUAw7V7NTKmf0grymjpyOhjodCOCqxvDbnOL0
GXNfH5QzVxhKVb7ZAJzzcVzeWmoY40e0OMXHticv0PrUx0i2HyldCoc+22CpXNv6rnTtJ2d2dVQ3
G0t8teE5vAO9E4bbBDgqBqQ5LvJoYfndkY4INP680pzPOKkq3dPIAfcUM9Ei6tIesRFMnsZwn3Pj
gRsAi7eFHVXHOzhh1DGtDCm2f4DbC7hyqInAPis7Otfj0orIafJCtUjhFw2zobeHEFjBogjQpLy5
InrAm8aiN4hyGOCxe+QLjYPEwLV626gYwQfgOZpxSPURfyWfAqQEHV7a2afORjoLTDNjv6vtZpHO
zfhFU1W3v4IIAR0ad4Ne3pNLFY/x0OoIbIxD+XuyNfFoUKOhlE+D/I1MjLLbO5MLsjrhwMpHyoRz
7FmydIm6khv7SZ+ATOzmLNKyfZl2zmfeBtiyiRq5xQ2NJe7SaJqR8KviukUshgxw2GfOTNrtS6eo
l95yEHnWAKPBM2NjafNqlv9xsqf0pc3J0l8snXxvjxKp3j1kFQI3G0T+0MjvK7qIGzOeC3uXYxs5
0GOgdLIJI9P6OIRlQb/BMajtx1UEhZx+UPlrsudsRJ0xaQYvguzab1Ajqyx86A37dwbG76GeGvGy
AIuCjd7zJiD6UH3YdKgLLpwjIPtIwk7uez0L+uR50JwufIia0obIB4mf41hDeq2KIoYWVQftIcP2
FUFR0015f2rz/COipIP4XVHr+yKwW5OSjmOCD2wRUn7jV+jobHBvb9LjoCwqWvDRRL3xW816HyEX
/Ku10URGwsUd3iZu7QdbSzZEWD/i/O6tEKjCPq2tydpMsiyeUNulf6+hz4J+7Cg+241sfrTIkIOo
MUhDD47di98xbkbpE7dt8QSZCevuxhd6t9NqXwCUTiEoMoEgpv6JSve9M7TxB+RP6EchmVd/LM0K
g07oQP1PFLqqYtNj0Pi7Ngvhe8hO0MhA8cx5blM7JDsg2qJlV5nxi8sRRP3X6GO6TuZgPw4kwHCU
wk79zJCw7dGbQjtnk/IUVBtUmAgCeSqGAcZ9DZ/Ope16P1ekGzy9RjIDtHnsX3YDxLuJ69rfGqnP
7VHIWr0BfQ7BBSSS+xlMeXg06gg1njoboCLHFoLcO9YDSAiC5S2AndFRS5stBG2hyyrJ34qsNH4W
YALKOxfByAyN8kb8wtlDk9spyCWU0dxu44MArf5kOmPWHlzDn/ttWtPb3E046YgDqLvpyXbGDtrK
GOijlyVW+T0NguirD5Dxo2m7I0JvY81h+oWbocgOaD91zcbORCAA23Tduwi/CP8Y10kS3YF1IKcG
ZNfeOWahIyIFfPzzmEfOZwdpffKXvh+BvWQ9KtP63H+PMkm2PrcN6L3U5MkJINL6MDumopiJLBc0
RAurFXowbRK+1TTd+qi5KVxgLTHTxc2TGneHgoENViKrbfDElJyWNAB/5+K91c4ExbKEaUe3s+mb
vd3n1tcuKG3o5cYsP9gzgEIcEwKxi+lTg9RAW8Og92zyOuUMhRZ6oxAtPODICtJlCT9wI2iIRjt9
UpSZzB7J202QEVq9kBrYbkCfqSPa0Knf9grQ9xM4kBa9MppAKFsLSBBGtGUst9qJbkjSDwFKIz4y
1yPNR7CTbr9DbxfegW8nI+0435myIxdyFHiUQ8z0KCVoul1p9PIH2r91dCxFCBg7VK18RM2+T7wO
BD/R3cQPgs2myS96HdgffN62zk5m+pwCUYLe5kkFlsMDtUOaCoOxeByxS/mUgYf40RW1ltP6c8yP
WTP1qGTAvaY8EZT6F7Tn03+cvp6YPiivNy5SFDU+yg9JOt1Xwl5MdCjCv+TE1gnEWxE6iCn2JTV3
JLDx1VDO+DHru/FLNQN215w4AYLczP1DHY3UmKUpIrRwwXd/TMHhGQ8jHgTwwsixFlkBaFYHPJnq
Z7032CADkLoPUykL7AoLvhKYIejLiDQO4KnQFoeCYYPk1PYAjNCVajFBfI/8XGB8s+yGmvmA9ddT
SBT/aeqBMe3tGHHqNxrsEmrFk+vEhFcU3ikGZtJ5NtMQ+kEHgaPazUYIrTIOJzl5ARDMO26ULkWQ
tAA53Wim9U+XWR03WcrlVMIh7TaRUWkJ+aRd39t95LpenIeKJAWFGLlTY9t/m9UkP+nhlBteQ1cW
j66+ctjWAYZ2Hl96onqcQ6qRwI6yh8kSUlBkcf32azhA334kX5nu4S8b7b6W1PQDQgIUe9r36IFD
5y2ewX7yRKV1G37s8QoF8d0FMvZoBzkU5n1qHh5PquSLht5HtUWyclL7kh7vlzxs7BHxGW28/0/F
w4TXEF0mlVrcMqJAqKOvK0TM/1OF7jBUeYoTjSMz8VjjI/JD6mFMFTgT9E56H24C0tyV/Bm0kE6h
oQFfQ6dgCP4pLTo6uLrElPvyDI0GyjCiBejSoQv4jdJ45zxXdZh3b2hlG+TwRR34H/RuFLNnRLN5
B9coymDaVGG++Y87SDnl5HYe2Jr4gb6Ci244Wz3Z/0cvqViUFAi9UPn2L3p17cdcxtGSQAHDEjCT
P/9nniEzil7C/rUbwyetFYAVNdCt1ELKzN7/B/Jk6wrlp7vCNkK5FVye9yLBhOcYg2GebthCXfAz
MhZfNf6KEghVLJ5Dfzlj6SJA3EWW7RZM0oTSlAXIZT8O7SiPYxekjzMYu2+Tn0x3DoUD77//63/9
3//9c/yf4Hfx/P8tQf8r77LnIqLy9X/++5LFkEnvm2TeNIWrr7wOB3IaRazj6QO7A+gSkrSU89yH
66Ncsk1CKs8E1AjCxHVWFoBBPNVYBvF60gyaq6gwvmhdWz/xzhjvr4+0eGidGJ8SJ0Cdm0Ly9rH4
oKcfc4jDoEBTC0vZWosehrkzDlymw9bU8IWwMvm9tgcEzjHYeGis7uf1wZdprAZf1lBXJlavNl3p
08GrsA8SePh4R+R1fFeKCL9KpDr2TdDCEDT7EA2eJN1dH/Ts29L1o/PHcAJAneGuVnCeyqENLVBv
c9OVn4REGDsvK+0tcvjRaz0VmZhrmdKR6PvgX7ZaRpplY4u/AQSzsmz2uXJzD6pq640+rkqvnZWp
U1PRLWWiTGiLlcmX6Rt9iQY+YpPKfl+7cfpmlNWLmfXZ0+sH4i1p4kKv8xnFypQt1W0LYBNqAejk
NpuRisBbg6i6pwcOO/P6WGcGcEzGdDCBdPHZc6Dqnu4PGLYYrmSuuVWojaIlPRmbRBY0LEAJbzDE
6F97uJfx3GW5iCsGXLnT8eKyDRA6Y7waNP4BzUdtZ3Zz9u7Vs8LX03BpUghKG+ZqqbIqmLnNHRJO
7Mi2fhG7ewijKOO2AvETOdg3fBHPNzzS2gpur2soOkLrI65r8GAzAQYvFV2zNSybZm6FPJE5OPOn
V08NdqVhsd8V39BcLVi/lAayCLuJOU/tj3HZ0XBQpfnSIlB4AK8avjZOKhPnc7B8lAc4YMYy9b+u
Ag0/AC5IUHQaYrzHOSjIyIFQbbm9b/kxXviKbAss7JBoMmHHrFYNjYN2IS4gOIMO6BFDF04A1Zkt
3LXuhsHk5aFQol3+57LzT2dl+DBT4BAtZ9msNpoRiTsfAGGtxeaNAHXhgEliBrEQqC3Rf7VepQHI
cAyZSg2OAYYuD+whGONDaA0ors1V/PooxXiuMG3bcvmUq9iL18eQ9i5bMccF+TAOMvBMPMMObRO/
XN+JF7+h4UqkRhyhuLBPvyEkf7xzFMTwpKYtP3eBv6sLDOrjMaj/zaQkdErBJ7QtuRoqIKU39Wgk
Sg0GOnkoBdxZPrQLhB/UDdfI89saf2dkPemrAVDE0/Z0VkDJAd34SAqjhZMDZh5QzdkH5OM05LEL
fRnqGrhea2h0QWZwyfeTK3nw/otP6wjHNXXHkc7aoL3g8Z7XIzoPhq9VeCDBNqdYWR+FM8Q3AvKf
v3WaIcBfFphY2ILur6Gv0hMRZG1BQ0xu8zkPv2g1HZxNO2JtVIIyeyvCNHmO6tp8oDnWPGKGJ95y
5c47Wu3OHVAc9XtKyv43sOzc4X0PNovufnKMI53irgb95caFtZzMaz93tT6aBkw1sR25TehXBHlI
B9YfsT7A6GKHXLvYZlMboTWMUMj1NfmTd14b2TjdGSijQHEZGLlBvBHAA8pymfPWpnC2rXS7f3AX
SABFghe/lvWjiLLwWHX+jV9x6dAR/FkvewlczvLf/wrHkIfMWILugemHtqQfoTHeAPe/QyS8ujHU
cqjO5ouAAiccGLBtrw4dJZe4g7pnbv32mwVG80BTJqeti45siYjQ9a97aTC5GIuC9ID+YKxyHrdM
WnPRv6XtmAf6ttDN8lFTcX2whjGlFm/COrsxP/3St3SoFJCRGLYy1m7GLhxrsgg8OBFwadD2xYsA
BLZf3inS9bsJty/AKIa9Ry5weC65Kehw4QmwozQSf9QM136YQH1XHvwZsa8olh+uf5PlalgtAKRi
HfkUh1ofV8jpWufL5y+Q0AIVB7HSqcDbm7TedtdHufAVuJZcElouKEOI1bb255HuK7IH22YSSOqa
CKQoy9jAvZ/210e6EFoJ3zoXu8EXl/Zq76aD7EHbkfvRHarv5jD370q6O1vKKEsLws4PfaOHaEG6
2iPOIfXrgyoJNbHOpuZNVF1tsWyE+RkNobV1tUJ719oCboWYyuIRynX65fpUL2xnC4tjk5cCG0tf
P6BBSMIBrhgLoPDiAiDxqaVOB5p6riCWYX1249teWEWbm5ElxKDbopt3ulcw0UHM06KkD2itua+G
BO2/snUea8Nxbwy1/KnVtmQoVzdIa3g5ry2ccelpMAbyuYxTRQsobaIOidIoRAQcU7XdYArjDc5Y
2o0IcXGGjuHYFpgby9KX0/JX5APEWceoM6GIBuliT50TFEmJJjqsjuL46tWjM4EeOWfYUciNng5l
a2jJQy8lyZ198d6sypi+AbjjI6zKxAWH11fGjWB0cXauzauSO19Xzmp2lmx1YiAbRgRBW+00RMXe
oGxixV4Etfz1zxW+IktoO7YhyYBP59fycEINjk+JsooN0og8R+HXvatL4J3XP+WleRG5HNcwsYNV
cjWvBBntAvyxtYVwZmEwhPqwluJR2wE+vLFBLl3Qywng8UBJB67nalpw9YXddUwLkycVbEun6C1g
Aqo4IqyvoWEcIjmcDm4+8E6bht91XfV3ePnU93Onk5y/fuY2dxnNc4KqZa3CTZPiCqUGdDIx3VXH
DgbUfnSbj90AKfZfjOS66GGB7+G2WILRXyeD1xsGpfwCskUDQwHoYUgdGeBeccS78Y0vnX21vM9w
VaPv66wui2asgWg1wClK4L536DHSZcO9yqvp4dwjHK3dQU10/sVx5H0B/5bITY1Cns4vUOg8Tghn
gyhOA5i2wDCy0Na/TmZ2LGfXv/HivThH2kfKJMVCz3K1cAUcB8eY0G3yo6J7pyIz3uLBMx9R1Ege
YQliOYFW4euficRuuUCrdNI6ezXHGQk68HVIt6dgVfXdQhoFJ9gq48ll7B9WFEZfr++aS9N0lMPe
ZIfaRLvTr4oSmumP6Hhs7clqPo4zQuN1AZw1xpH00xA66WM3aNOv64NeCgfUlVEUdXnOmdYqHIg6
V5U5oJQAFWb0ikmbtnaqQRCgW3x49VDUPanJUBVcikCrL4rL9sI0o3cA/Vf3QqqVj5SVk31a+f2N
G/HCrCiTQ3MSijcjOc7pp+ygL0HKalCKdYXYJyAr6YWkNvLXzsv1SS1/aXX3QvNjU5I/UY0Rq0Ub
he83Sak3Wwms5KnGtHqE65nj0Xl9nGWPn40jeQRDlRNMaRVKHVXlSYy0LXiX2j1yVoqDPTY2vuMS
wanZVh9lD2ah5DrEBEElP64Pv0Ss9fBK2ABLaJTZFIVOP6hT550VKMmJF9bwXvli/gdUN5KlTp/v
qynXblRcL5wFhdcpFXJqXNJZR9AObKIKE1qKzhzAPMoK9bsQTbCNaO8jYLLYUwKB/OfVkyRmI/8i
pRSCh8TpJJE+RrQfrPa2dxGnK1CJeGvTnd6jB4mmCS/KG2v656utviqXIvvTkRZnUK2Ct5sOE23S
BmG1Lkl+WGGmfi4h/odQUDrhTtXos+vhGEJhmiF9gOYKPmRUIG3v+sTPv7albJeMQpJl4Sy+Oi6Q
OZBviiiUClsz3mGamL7QksABFQLCA1IJltpMEGzMzfVhzzeVpTimzB9aCKINyyn+65q00ReOHEyV
8C/EcSzJFykTbCbv4LP8ZhNGN2Z5cTjdWXpMru5yaZ4Oh2ShDnUJkNOiAfgBHI95V6fw4kdthJQd
FsjMvXp+yxfF5wsSvM4cTwd07EWVuBga6D8abclYZu37uTPtu9jyBww0i/bGDC+sI4ZujKm4R0hb
VxelrPoow2UJ6qebNcdIlqjXY+3gab6fHMNQ8+9mTTPeXp/lEnlONzE1feI5TxxecTyvTmdJgbag
jcRRxdMDdFM9YjKYkPEovSx/2WFV/YrbBv8ASEY3zs95lF9GtskMeI/bwK9ORzZRFprqyuLCRL90
R+tZ3dXSMR7R+SlutAwv7B0quLqkKkcplyB4OpTmG3EZmiYQhxLNxnqc5h3casDOc/m+8HHyvv5N
L86MFaSuBLrOtFa3SpKpUJsjoCdQnPN9QQYJzN/X9kjnpDc+4qXl0ynwuLZL20mo1SaNjRGOR7bo
x8wQAPtaC3YmujsofMtPNH6NA4JGi03CqN3I6pagcrpvyK8Y0nFJI/miq82aDBPORFndQgGhvqTh
UrSPKHzcOBLnC8f7g/Ix+5JQc3YGex1NEojf7bZpYiR1IAV4iNCUe5Q6URzCGebG59SXnbCelloe
Z3SeDLLj1XGoRYlIcitbmk6V+RSnvCDDOMfUzJRVhGuLXx9E2UAWsEV2rKoMqdLIbXdtH0hkPYbq
jUBU7eP17XS+xjb6fQalPDrP3CCr7QTyOoCCxxo3WYo6RE+Q/RIk7XhAJ8j+3LYwMY/xCLvQA8cN
yPL66BeWwOWdSdbHP/A2VmHeVfYIL7eisd/M3wLkj2m8YDI9QWkiBO6vD3aeJxGFdNq0nBtLGuv2
82KKiyAi7hQCaPcRQy5EdtQ8HP0My1wKa+quCDLEJLu2jXcWUITX14MVh4jx+RU2guyr85RSIhUI
PHVbJ4l/8SBq3uDQ7iMkm5jvrk/1/AAxEgkZFFLubuZ7GpO6Cmu+xAJvY4w5jOMqbA8R7c4bG/rC
KGRgPDCX1ICexGr1Ks1FRlv4fNDZhfaL+c+9ZiCVen0u5wFPLSXIZTbQW9gup3Mp0KxFSXpEnnWR
85pC2d/ZevxFDvN8+Bcj2WR4kpcdVbNVJtsjWgZ7ZcDYFTAyfqaBus8QH0bvQ6Z314e6sBepnfMI
0VGpprO+XqDQwZbGXrRj8H1sYEl01t4cjeGNblCv32SyST5kE7y9RvXV52awX19JRn0OyJABQMGm
07k69wj0Ut/JgFFhXpg/0g6fd8WALmUiRnN3fa6XFvAPaMH9s3zrhiAaMH2nOmNAjqeCJpVAJoP7
Hj+jdnirM7F8ttMIizsuM1qALAJB6dWOdHxMqvQJtmUlZ/kevbvyc6nZxmdDA9+76VvH9bIiL159
XTEqyDUelDq1s/ViItczjmlg9tsRKOUDxkqlpw+u9S/OAQZ31AEXPAGN3NNzMEwYQwsTiXYYh+iC
zhKtVjnXW7z8Xl+kYiq8J4kfNFapCJ4OpRswlgFZA3tSWJYoRFp3OOFZm0Aix/L6zbHUUhYQAR1w
a3XmjLrBFKiX/bbym+kwuyhjhzSK92k//rg+0qVoRSOOa2aBV9GcPp2U3crMnVPcNqq67O7amhdy
7oD0vz7Kpc3OhSotuLWoYlqraFVKn9JfDPeycrANQZUfKejaqo5zW/Q3Ls+zoZgEWTUvYUy+QJis
sqQZnaXG7vB2FVavDtijTMdq6KgxwELaXZ/V2blahuLL2RRJyXTN1c2lYeQNrwi5oyTPgiPw5wAJ
ojZ8xpOt+er2JpTUGMeO4sYMLwxrk+ViL0QXgWtmHSVpZbMPSrwwuQLIqtsv2CbqhzRLjN9IrjoF
IlBW9dpzxoPh70FXm99CCicLwnFGy66AnGZgsIMqR7ufoqE/Xv+sF1aQTp7LDCUQGnEGRYp4Ahlo
JmxLhDfvQSyjzKnwcwMAbt44Z2d53jIroJO0a/mWACZOd78PuCSSY7IYc6Yj1mxIu5oSAR7gC9qh
7A37G3lY8n5UzY1jd3bTrQZebR00XYDVm+G8bVt92PMORL0osqBq6nNc3qO2HnooecHAx3z4kcZy
duNAXtxDXAYcfDooVKZPJ47I3tzWLlYnIsSEahMJZC29IEzzRx+JgBiKRoUyyITExY0r/vLA0kJ3
ii4aGefpwLXSkWDFaYsuX9J/QvWj+m5gQ3SACqO8Sqj5kGAC+fqDuvTIqQZy/QEEW33todRcPfeL
ZbaA+LeUrJrssWvzfPg597n23IdNrFHBLeqf17fyWXQFVsQrmOotBRQJvO50tnYxm9WEAs4W+QVt
hk3SgYrHsVh9eP04JJ2SdNMFTLruvXFdGJVTw5+2KUMtjjpT7T+EIbyVG8t3aUKEVioXHDkMGFcT
itpZmamfiEUTGfPWAv+Fuelv9WcvRAD19yirYxkmaLQj/CG2yIG0B2X7qLiH7qJCpF5dEmGFSNbp
kUDOpEGzui7QkaqyPjQA3diF8TXUJv2d0Sm6XeCJvOuLdGHrK5JaXOvtpfe8xtFhlOO4eeqLLYpv
qO2hWYkq+DDd1b1wjgHOupsecfYbC3YhwpGv2DbtAx3xTXuVSQgVKg2TLR2Juaz+SeXlO4qI89NA
THiAgp971rx4y7kKUfnr0720iPZS4aKaQL1/vVUwuwvaLGGXdJk9HaClY8QYw/Iz0Nq5cTld2pVk
7cDeqIzYZ2BZl15PHVhIhFAALw6FKCpPUVS4ETOXKHGSRrNVKBYC4VOwF51151CZSH5WMy5uwKsn
1CNVdbf43e6rxe5yqCbjRkPt0gdcKiILuFPxOl7FaHfEMg6bL2NbW3m2K8Ju2uP8NR3gNd6qg14c
ShFABOm6xXPyNE6JCiYUzSZjW0FK3BEtESbEoAzdSXULInvxK3L7UVekNEir4nSoJAKtn6nU2DZ4
Yt5BYjDvStxT7keYi28HSwaH69vw0qljyYiMBpka7a3T8XBOiNvWZmpS1r8T6IrHqIU1l+CQ67UY
RmBePRc3xrw0R548f8rm1FTWkIESwHuQj4T9yW3FdtarJPamashyOPT4MCJCnT9en+V5Z4TN6XK1
gZ4huMCXPZ2mVdgYAkwugTl2u2iTRn8kr0dX3yfIJyNch2oYcc7ZR6GFGh18Q33vFwKa2fUfcine
MG+e8MC+aNKs4mmidHyiwgj8W+wYzxqGLAKMhj0cKKcNP/OitaAuIUvfN7W8BYc7H5vzT4DFyI9y
PrWk029QaoE99pOPXVcRV15nmmOCTt7GcPdwkxqvMsNh12aNtrs+5fPow7CWzl42F0zW+qELYZ+6
1nKx461u7tQU+28StO+O10c5P6LLAKC9eUlzU4j15BJnnjCSG8HS+haBJ8BMC7mX/VhWn189kjKJ
AsubmhxtnUzgi06RblQG7ERp7NxkDg+D41YHfR7sG5M6P5w00hfgrmMDxjgDmQV2ZGl5EwHNd5FV
l3mBerjQkKXKHX8PIFZDaqC5BVQ6P530nQGF8t7lMUob5HSbdAoyd2cB4oO7GR3NCm/bGpu549jC
vG0icMSv/Z5LOYnnPO9Eek3r75n3SdLgP4VMVjh3cH3HmshQ8PB4zMDX3NiM52fgdLBlG/3VIiw7
PxyGBUGk6hYhaqdBKyLopCdma8CqF96+KgjxGa7eN+o9F0KQAewLMQWw50uis4q0hbBaK6D3Scc9
Vm+wMey3Wmh+yTULt6IS2VOESbGPHZEwrWocj63M6G+EwfOltbkwIVQt7BICwLLf/pp9EblO2Ap9
8qZac++1YQoOU6r8Y5JVMwpD062U7vxQMh59aGgsDEgF5nS8FAlHJIDcCScdw31DxXnEDC2UXmB2
t4oN5wurBEHG0A2bZzFEjNOhUJMZZ7QyBs8q6x5Vw75pP0Yumu161yYdlOHR+obxSv0Q4MZ+Y1Od
f1bGZlFBNptUVtYUq3TS0VMdi8FzsAp/M8CgOeYUZNG9MppDKPTuRqZ8/lmXvJFGMOmPA4ZRns4V
x5xRsyM1YIhYEbzdeNwgp4HRqai/XD+bf1qep0mdWgCuXJ201pae1+lQaVi7VOyDycM6FpnGIQNP
tKlNrFKB+snuU49m1rON0s5bULkTWv8xzZHNIhCNRwEGu5shzewbvdPzC0UZBGBB0rxcZWsUIOJR
nQBGjIqKLzAdRM4n3Mohn16uz325ildTh8dlLYkKJYCzOAhPHNct3URdIWhQEILqLraAfqrooOM7
CjZNAnCAKeV4yHW2cpNN6OZd/wkXFpqiyzI6xTrEIJZN/9d5NV0f7djEYVNbInkkRWiPorbEPYB5
eeMhdHEo+mlQcIj5IH9Ph2piSRbS6INnzFqLF1oe6uY2bBoUn5UcuhuPnwvBkGIxDy4JEm55761m
FvashECyBCWkQcu3naHDl0ZT515CWd32rQ5vXU7RAZaw89TMdfAczPotvuelFYbGSofIAcYNI2g9
ZzQEDb0Y8RfS9cfJkPjERFTu8mxGrxA3WJQuDc1LU/j9ZDHdh+ure3F4zhXBw2I/rx+8Ztr4YULg
8HQ9sdCg1GkoJz20aCe2RvQSwccDsu5QeSixidXUq/HWDmtAY3khBS2vw9UatDbQjm6sRy/os/JH
iWPhQfqdtRm6qrtxZC9ESC4e9jKcUKoia1JLoHdOa8zDiExKgpQGDsrHYQTkjdRNhOqN0R6uf9pL
uxngEZ1bOpk6ydPpysaYYiamYntVvTt+sBnAg+HYPsRldAvJcSkaLcWRJV0C67XeyW0nMI6MwDom
sjSKuzB3kFvCCA3jgetzWkLtKh5Ro+DehvMKw3ZNeVXp1JdBwQ1XVNJ5wBzV2vkFMkRF187vWwvR
a+S23N31QS98SC7upR6zICuMP+iEvyIQOqdqCBIE9eygHDARwyvIK+ViElQ3iH/dCAt/EHHrOdJj
B24Ei2ThH5yu2wTwOMvFhGUz6ONBR+88dzH8m3Oh9nPV6/Nu8KO2QHc5m34gymChLY/cKoK/1SJH
M1AhHTatiJEDTXC1eAKf3U4HeqJ6sB86pORntDa+dUJhMIt0G2uEbYw9v9P0QPM3Vh30zg6l9rG9
j42oeMPEgxRlZuPVnFH2iiTfIT1yYToYq7JTHhZ1qqwOUT5UMd+LYrgPBuQW8dBS96mJlcKrVxE6
HK9NQLIWBZNllf9aRYT9+iZNU5Mnbud+cVoVPBYIFHyVRj/fSHMvbBgY9A6MUcAE0EdWQzVDhc5S
2JleJTPnPTIx2UMrrPxojwgdXp/VhQOxNLKoytgkJ2fZbNeE8Mk6hqIRPj6QXDue3s7hfZzSoIN3
aTwamB/dmN+FSEZySZ+TL0kLzVytnJyNWvlIknlZbufvIhXdYWNBElYPIOPb9hbG8NIc/x5udSDy
dHlSU9fwZvyu3GPrBAiuiRmzxI3bcFX1dEhxojFLsbv+cS+tIxKZaAbw+qREusoxI6RTkRukyDtM
o/iaUK35Uomg+pgm2fx8fajlnlkdejosvBBMYFWgelZzbHRUTwJadF41zWJHEREz706+YLKDideo
GdsCA5iXqqFBcX3gCx+XgRXQTRZTh5RzeiysGB2t3m90L2kVOjyDoX0ANfVSdKJ/Gltwlfak5ze+
64X941L4oeJL350Yt5rs4JRIJyvG7P3a4aJAoORNBggw3jQGLk355Kj99VleWElo4mIBjNBtoUB7
OssGWTC3mxEwHdBC+qqLtnmazBgLX1p5N96Xlz7oQuJmNQnilLlOh9JS6GEZkg/IjrYCddC2Hpz2
nWpzRR+kNYytUTvO81DCFnr9HKE2SokGE5mUtXz1vwJcVFH6kSSRXu37WAi1qKR+qFKtRl7Nzeob
ycylD8pmpaC4ZMtEgtPBamW0SURz3ctz3/ksi6nAWCLCNMJ2oulGjnjpbFjLdQhCH7DIGnGTYN/X
YgGje8r16wYfOL1/6FPHQq2LhyjlmCUS0PQydqgCdDdA8xcSVBfAD7kG1WFGXyWIxNY5rmoTawOr
1Pq7SaXBUflozW+rKQAn1qaG+U/mS/tD1lvdS95Qn7q+rpemT6VyQdHTmeSHnH5qfEGVNTSV9Owk
Q6Y9bax4PJhFan1Pk1rcWZiO70KQf14z8Ui7Mfil6VOvAe20MErP8AvSGLuxsAeJWFiYp7tJyaBC
7NKo3icuUFqz8JMHDANsj+dqv4MKfwvvdWmj8bxFgWFRFeIyPZ19Qte91lAdAtEpc4RwW7GJStc8
ashz/IsgAUN4Qc+TH5wl6KGexKFCr9zLhhA9x9DpDhker3dZidPJ9TW9FAEZAtATD3gyy9XxMYJc
R+Yslh5+9TLYDpRPfucDkOQN3i7DQ49d8+uHRGqB80ONEVwy2jSnHzKwihKtsHomLg39cwdncodv
J+Y1/Nvxe+mjW3Z9jueB0EHXCnWJRSdpkfg5HRCB8dpGKHD2Ut2Iv4DXQOXK1/RNIrBzyvBL3CDD
PN6Ivn/ujtOLFLKxpIuziD1QGlmdltEQeEAn/YQCaCAKb+xH/WEwLf/7AKv8fepP4WMbNChiT2Vu
H9ssHt4kOB4fpt4Vv65/gPOtSxZI2kBPH7rbWV+1R+UUkQiNyh9mAB8ENOIfOXjBN2Ve5Z+vD3V+
TMkCFzATVyqvonX6YEh6w3Edz16H2vZuzAx3F+JXuyuzxvrg+l22E0NUb7hd1bHJRn93ffjz7bwk
oUQIOqzkSmvYeQBT2qYchioGIoo5qg0JEnkxqAaSM6OuHvverW8s9IXdpcsFOUEZDBS6s7rtHFjS
PYaFk/f/ODuz5riRJFv/lbF+Rw/2xez2PADIlUxSXFRaXmBSlYR93/Hr7wdW3ztKEJYYTbdVFaVM
ZmQEPDw83I+fI81tGV2iVzulFawdMi3TdzSQykMsG0+3p/neE8PgTJbe5JQl0lymjhEpk4a2hKKw
qsPwY5LKH2rPzJ/xhMJR6gM4R7n8uybB8Ia7WLMknB9YYVDY3EEXk/VTRDutIBaRXoX/qBlk/05I
wPbHTexvHOzvsfamSeQCtAK9HyxpmVitm7ZKeg2BCwVQKIDaPoJhPkZI0Ky8/AHj6e0EiVk3kvvh
ZEj++BwSd71Ct4oWapPEF7k0/OPthV972BQtydYDwyICWGxq1MUixAxwJeFEswGioCZgdISbfMdD
3gJxJYiGT5mlwft2e+C1J04oRbaGfjkQ1PK1D4tyxLyioZ/cuij6ewSD5D9Qa01OZq2kf41DJe5z
CA/2Uqz2G/a9tqVwXyDEZe7HpLivR5Zy+LG8Et5k8v3Nw1BLOXOVhE/wYjXnKvC9DQ+yZmJsYvaU
BhaXytf1eClA3d4IkaekfbTdD7BSO4R+CEUMZr5xMMxPa+Gi8VWsJhV3/NUyo5unCPHOCplQ5A7N
EwUKFcL5pv/424+OfM18pyIvRTy82DMlJICjWUcj6p3pUDroFRqnMoMwRxLiYg/lJlmkOmxQF6XL
Q9iwmxWDJVKj+5cYmavVEgdMOrfsarJV7uRPBepZZXnSil5+aJEmuyNd3tqDNOS/74UJJzjbZ7AS
trN4hBolfy0Ms5lBtUbTVVWR3EAXei922kczDuXD7QV+wwssnyNoXeIXaA80Tt1rk1Fgs5VjxB1d
CqWxA/lzvEOqctxPvaY/FUqbf5VgfnZHNFN2g4gq4q6qRP2Ahmb8GrYFvPUwSqqOVXIp2vhqK9ZM
uR1vSxYfNfZlQpJQjjpm3Yyunhvyh9gSppPRteUL0Lfsu48q3E4coVON+yr4XHBr/DNC8keENFLN
9yhehrsJ/YD7Bl90FOOo37COlcw/yRPqVvMtWCX7v/BnNIQXk6F0g9treQ21TtH3iRtCs/OlFhXB
2BsCOqlnHZaMP3uw/76T+5l4DzczTAQbK7XiZ9iBkkjhjqIsIKLrh5hGJIeDnPy/1qFSibpe7O9b
GJ7v5kr7tIPNRTmPyK0ddTSSITy3sj/bcSzCXQ5XmVsaQnYBF6seQqNI7+OqR4SvjQVtw7RX4hu8
IIEUnJRzsWB+/de7bVca9HuJgxt5+UCKflLDO3nM0zvOSusr1O7Q6+awvbOU2VjYYjN6f9xeqJUd
PTcPUCwAba/gka+/gQZZH4qRIpsr1JD285HLPqNr0H3UE5PiTddAvL1Drc/8/XOAjiuGnNsWAa4s
zoGoKeWOij1afUJbIDdaIRP9I6gUgRZqGfgDQu9GKp9+e7LUxyWVditQbMry0qt5EuJYYS+6KA5V
xVdfGINjRNWzPJhoBYS2X6MWdUbpZvztzCLZRNw2mROcGNvtepUBIarIImVkhqq4KNHBsVBqUeIy
oYvZE6YjivVKvuUsZr+48GOgzGYmV2r0hD2LQ572T5mW6Rj++lyH9U7y+hiJwba4s7rxuwIGaR+J
7YfBirvDAM+KQwG4fbm94O/9FekJGuw450GdQId3PW9ViaY+IFPrgjSTP5Es0uim0yBwqjO4vG+P
teJ9wLWIhLEzCoPi7mLLBxb3HXFis0xyX+d3KQ4qc5UkML6obVVXl3QaR3NvqdWoogtPk6NTe3Bw
o1mT5lvt3O9jAcAgxltDF/EtvJjXE+9DBWoTmjGQZset2HUpBYcJyZyN3fvey10PM7/+i/9o+oLe
ElNpXeBtpo8yqdne1QXKBmh61N+sqFP3txd5bUA2LJkjcAMUxBY21UR6qw1p3KFFR8ukmaMYhJQp
TVQoINoecJuNCHltHUHMz4+ThAJsdtcTRGRTApBQd67SVf4ln+rsVdaGrSP/vRsmVQFbhgJ1E1Gi
tFhGMHNWn6Vth5RAWe9pxox120KC5gOVqurDpFnehzIWlEte+Kmrd6L64faqrmwTxia6IUDVZrzJ
9SxJbQRqHzF+kNaZi/YWSuNNXV/GaSx3t4d6H/mT9VKAfOCIiJyW3Q+QWbfyRBONi6xTjERKEQmf
olQ2zr4kIe1NOR4lkEz2fnAziLeybu9J++acG6kh+IeoV70rB5QCUgO+3DDREHELB0UQ787o6/gu
Exu9hPgIxto3ScXPAVrJjqcW7R9N2f6ZBo3yWodTsouLYIBgsDPuqRE1z7cXZ80OaMYFMjv3l9Jt
fv0c8mBQkRRKO0rZbUFGG5KhZ0HPg8MoFIqCbrRpwHfX9VAYRYr4Aqm7thF8rtk7cQAsqTgxrkmL
b+CZmepVFt+g11BgtQMvBbAbmfVG9ndtG9PjCfSfflP66RfuKUZar5NRmXMFQew+lrkYozSJCOt4
sKap3HeUjU+3l3Z1YiTO9LcejfdV+7BWURLI2MgczJ/EQfYeFJ1Lyu1R1jYSBCFwMOE06PBZuAva
ubM8D/CHWdKIu0bwDDdMO8TBcuH38TskLUDFkzGBa47r+7WteGGAtw0MCDM6MzrkfW+5eiAGO8+3
io1YaW1WEAeRIyEVxaALo2hzKU9CxWpdEKUwvbZts5MDGWHzINjKyKwZhoFfn0kWZRJQywVsmsos
NPz7iMDZnSw2kYvwd4bYc6TPKhf9bwP9iQrAes04FcD3y3OSwkZWtOgRuR5NRHB9p9WhGkrflZBx
29+2jRXPJ4sE2WAsuKAQBF4/MABQSkQ+rXMbw4Ry1pssx8+ECPBIVx9l3+KSIKjANfvY29jUKzdK
mIlweWCR5vzTkrA6kME3UQZqXVUI6o9ZPBqhiyinYUshwLxjWVjSF2imUcAW0VAbnaAnncotVM1m
gXVEqbDmFrUyTrCjX9CM6N5emhUDm/GrZDjJ6s68JddLk49mUVNM610VpYPDVCZfCuSB4AvXNxzs
ihe4Gmjhd2qPK3wfgKacwA0MLiwiSJYojVZvZPve32q4gtLbSNgADoqKxPWEWgS4+1bAjOVpEg9W
11XcfCVhV6kwCZpiJj4I8AluDLp2utFLqVMZ4D5Fy93CwmTKAq1SI1TaRnqQO5MwIgSswBnqmH0m
fxeKVITHQmwUN+Km2SP1oqhPmVIUz0U5wkiN52hjoijPv4u4dh7YMcOn2096bWFA0c9VNzyKuiTg
iZEj1NUC5pRIEvTXBFHWnRK2ws6PLVIr0WC4iGnrG155bdAZB0hVlfzNO0ZOWPXRXzW8zjUx5mMU
5F8TYE67BnnSE+Jh6L16tH/enujsE68vP1QmOAU03IuEi15YmhfVE902ApGG5Wdf9Lz7HEOQeQiL
JrsXms47hZIBVdZY5XexF/+4PfhKtYbomO0I/nHWQVk21xZm7zWSPp+vtBTUblpX+UM4Gr5lj/mo
HcK8SZzUE/v9EEpFf6wS4EJ9nQF2pYi+1eG04tPnOxj1GiCvMybzejOgc5n4XSLxzNM6OeFih4fe
l781RjWe9aGsD7cnv+Zn4eZA+mWO8IBALYaLUU4USrQnpklrfqL0Q/9ykxbaTutLdNlRMA3vfCji
HiatsDaOk7WpmuR9KGlTMCJKuR57UsQoR1K7caVytA5WIKIUrcFzYltWle6qst+onMxzWVoZXMAc
JvPRQufP9XhxWgSS1TIeoemwS1I0jwW9yvexZrQbd4S1ZaWZlrQvMHh+WMQbUTaNcYqYqhsach/u
alNDh45kKPJddX3kotL8gPUZDVNg2vKn2490ZQPPfYwzqBeQ4nudFtnP49Rn7DYT9H0rNLMCGfLB
F5O/LR01i5rzoJfm7vawK3sY8A5FT5zHnEFYPM1AKxO2dkUHrB/q2TEWxR7JMoEcQugJw/NgKH15
6GRBeRnBssOrUKtbN5aVVQcNQhJYn4ty0HhfP2AdMT9zErzaFcwm3ltj8mIUHfLWk9zuxcIqTpDv
B27N4b2xi1YsC1zEDHHFy8MRtEh6e6FRWX2TNK4QheZXtGnVQzLKBUWqbIvKUF6dJG2yhAAwCtP2
dD3JTJxMbxLR3ekHQ/teIWB8pjIlH6ou6U5T0wZu4OuBY0hh9keLJKJOMwQwjUlU0UCKTa/zbdoT
+lM3DIqb+cARcawZ7M4gz+vPZaEEaCZl+mPvTaEC4frUfU3p5u5Zz6k/t0lYOrgJzbRJSqG6F+nl
MRjDLW2N1VnCmzgn/+hiXeIyTTNA0rbuG/SohPxVGPpzAivbSIupXNnU1kcB3cphupBzLTcuPytu
CfQSVx9cE9DlpSHLqBsGlVE3boNc1Rc850up5H4N+BV0ghbIH2/vm5UoiwzY3Nsx+/t3lCNtGZkB
cWTj6nXBLZp+xVa202yLP2XNRAEQMS/62GBLW5ioUdZelwVC44pli8BGFqchAnJFPZ4LE3XP23Na
8wVAaudTDIZPqtTXNorqa6Ql3cTNTlDHj5WpVtnT1Hi0lLd9rVx68lEjkkdNh7Ylt+tdHyPRd/sr
rDTMgLuASIHKJQTjJDWvv4OA1kLXKRL9lZJWDhD7wxwLX0RRe/f6lIF3qXyl+gOWEDW9GMEoz5Lg
nQ9jSCP9GRdj/EMK0/7P219qxTUT41IOInAH67h0UEFtJWWioGIM1LK/TyPkq7tGa/apn427sKrl
wIZNZ4u4bGVU+oln9JJFbEU96nolAjm20J4USrcrav2TRY8ZmoOlp76IhayONkUT6y4O2vz3J0vd
GMgqCSyFM3dx3FZm1YFbhRe7i0yxdmK6he7jnAKOY6GEsoNbGqgGJ9XG9l2b7UwHCOyZ9CBH0vVs
FTGUAt2b0CvPNOuTVsoDFwnVi2gLqPxiLzZZu9cHf9gY9i3tuIguQJ0QQ821VmQaF7cYMZOq2JQF
UPkxe+uiSDWa9J1iJd9HcujPkVUpsZ3Q5n1sRzXTbSmmouB6fVTKIN0DhGZNqHFdCdZvWBlpW4DD
rEGazJ5ywf9x2w5XnMHb3XEufvNolpGQpMVBX1g9RFdVJqNArCZWOH7QFZg5UmQb22rLIawNiBun
zMjFGte6OJlBsBUk1WHWEo0CrD9hdHJXJUV4ThsIEZzbs1uxADYXeYrZBDD5hQW0g1mbAce963mR
9qmu9I95MaUXE0Vhdyi7Yh+W/lYEsHJowHNHpPeW/cbgr61upFCpxoVRumMuIA8TJbWBnriYwD+r
l/2n0ur/F2lwWpJpI58vCnMq4HpE1JHVqWnSikRW0Mf0T0RTcwzMgSJuHFrwpU2SEFwMX+3Tcz+V
qhDZWSXL326v9cqDpcsbgmzq3HNMvVjrkOqDl1Zl6UopAOPRqBRb8A38WICg3f72WGtrDB0PRXD4
TwjxFkZkJSQE2M6lG0RV9+xLyfgxFrvUZmjzkE1FsJHJW7EjWifRiYBxiTBgyUJrqKQ6wKBwI0yk
8gm6P5RCBzEKBugtm+ixLDwiPLPrtppvViKCmbGGRkMCaXjIFqenkkiRJteUxkLQN7sATghXMrkc
317NlScHtSTpa2oLCnSmC/ccilZoWHFRu0nc5rSYq+M5QvXdCay4/P2FpPJFEYGYah5zMaEpH5u0
U9rGtTKtLG0/BtgV5775zAr8oKfI2NPh4O9+e34W0o60aVFfhPVsMT8A02IumzAxe1k1fehGVG6h
ChXAAkrRhu9fMUwoQmamrL+P9sVQZhxD518WhHBtE/zs07TaSZEo3tMCZDxnubzVDLw2HtUGrndz
FEHm/Hrrt0lWVVBeN245qEaz42CNpiNrbN0RUskvQ91qW/7tfUMYxQeaz2g8pluKEulijjRGhkk3
diTp5AS6g96A5GHfkwdPIzvspDxyy1pUPkqhMcUnqSOpu/fHsjn4nUigqZaip0DWlWvy90objOrg
i1r0w/S0atyncFgSD/RVlD5N7MeZMELxPvh15v8VNEWDHJxg5eA3J/NTkptp6lheJvsHM6EQuBE2
vtvz7AROcJBE4MzJPi+8Kle3odXCimmCe3mKOKLcQalEOynU6Rhp3Z+sw8fbhvp+SBrySUvM7G70
oiwZUYIJBGSc5ZpbRrXZ3QFK4vqmJmjX2+QIqmkvxIQ55xYoz1Zk+M7TUD2l9sLVlROEQtrCe9cR
Knfj6GtuHcExsfNnpfvQwwB+dy/O4+BIuQ9QaEcD49pga9NDQ6FEhgZmk360R6jEnV5IlPtxMNPv
t5fz3eZgLDpeQCTOzbzWklwFno7MaOFndyPF8w6mUhifq0r50AqBt8vTlmPwt8ebI00wwNwXRVK1
13OTjbRC1JI1JKGUCq1d6p71MwjCDvHtBBN+sZQM3oPbg767Hs8YXEr7VJ9ByL7LdCBUXUmIQzGo
6MONLka1OxVR6lZV2LojcB1HQ2voUfaVLYWY2SSuwlxGphNl7kfD4GAOvp5ujsJwW4eR7tZBKXzs
fIBqxwjqDEf2i00xyrdQbTkazxI6U0Ir7HOxuLXcJiJ68LSdWPCy2nUTqPclAuW9TdQRPYkmTY62
J/sy1/NShuZaCyLhUco18xkxmfSnXKZQHzBiqrj0yEwzyDNrg1McVYS9FtJhFzEOJGgqvGA4txFN
U7bciMAlDa/JI1sUIOJzeH7RVz2Pxy+3n+L7zDMFD1EH7kPebIaWLe6oaqARsKGR5hZ+KN7TKiD3
tjVoac7XrKLK7gez1XZc7Yq7VqvgyjRGrYpsYQiNBl0SxUiPt7/R++zS/I3mVniyWVxVl0V1sVaD
ivRkDm2YGvY7Hmpc70PFn4QdLIwyBY9p4k6S1SATbPThkx8q9x3oIX3k85wpEvXaqdBqr2wRDHxm
65By5+40iKq4D2lDiJ2wjqIPWSkmcKYr+viFfLdW2A1s9fEuR+TkdZQNWLCSWEUdA4Hm5hROvRUi
M6BJNPfQqP/n7Tm/t2iIO6BQp38VShYy0dcWPSYlHVdjVrh0/+nOmMvJsUob8A5Tv1Xpeu+b6ECi
nMNViFL+u57VsqIvxIeRxJXNqv0SdKpOA5cuIcwDt58tchnc8BOrFkaVizvCHCpAyHI9OTTp/HRG
wbpyE/U7TngwskkV7wiM6OnsssoVSlO0g2jSdhMAjmM2ep4TGHn4N+DrP6+05us37fk/82KsQvje
F3/8r8fiR/bSVD9+NJdvxf+Zf/X/v/X6F//rEv5Z5XX+s1m+6+qX+Px/j+9+a75d/WGXNWEzPrU/
qvH5B4LTzdsA/o98fuf/9MX/+PH2Ka9j8eNf//gzb7Nm/jQ/zLN//Pul01//+seMx//PXz/+3689
fEv5Nbv6NoXJ8v0/vtXNv/4hyOY/Z9oLOvpxA9QkZgRJ/+PtJUP5JwEBMER24QzHm1/K8qoJ/vUP
7Z/UFDTq/vSuE5W99VvXkAvwkqAo/+SMBUMI9x+6FjNN/v/7ah/+dqx/PxRW4t9//o+sTT/ktPHX
fPKVs4fKD/lw3BLpKmATOPtF0KcIfhbJfjXapdYk6GAHIA4O6L6p+RnZ72iL4v/9cDP5BSyMXLuI
SZa894VgeG3c0EYtxfWo/TUksTQlduaFgvriq1Y1bez86/Bnnh7nmIqTo6WPYv+y1iaGWVyx/Qe7
FMTsuQGc+VqGenT45XmvLCKXjutl5LwEUADIGvZeupPQy7vehPyVJEiB9HR3etw/Ht393rb3d5f9
3nX3F4c/X1z+7bqOfeQn93K3P9kn3nO58Mez6/La0T3z2u7Mj7x7fzo9ukdevfDLJ97qOCc+bX+w
+Ug+fn7LPuf3T6/7x9OJT7P5OHs3v7w/7Z2vvIWvYDvz3/Azf9jZtnN0jozLe/nED4dHPv7Odfmo
r/zNaWfvdnziZ/din06v9mnn8Du73c7ZOY4zv23H7/N584c59/xwYSZ8o+d5+MPROf+xO89v3Z1P
9s55cFx+ZtbHQ87kHb7dfne8d5z96bKfvyjf7cBvPjvf+NQjbz0/vByPL/MysVDzb7uXS2rPw744
/PXtR/bmFv877nhDTP76xN41okRVrYqR9HTZP3497V+Z1M755hzPzsvGSIu04fuRFlusqVEqarCN
vfv0+fujbz/auy8PjmhvjKPMSd5bM8Jp/Qo+rUuqC8Y8Do/o8+n5mefssN48kuPdxb1znC2A7/zF
bw24CN3g/C6jiQEv7tdXrIXndPsZ4ec2Rpi33S942lougCmEjPB0t7+bDXp/efs//338umdvPGKr
l6+X/dfLY2mzcS5fv/Is7fsDhnV6PpwOh8PucLi3H7Cws3N3xJy/3N+/meO97Twced7sPLaF6zzd
OTb7c3d+cu7usL7zcSPy2jSE2Tn+MhtV7DovYr3cz+4r+4YV27Lqt2L+rUeyiN0nPDmYbvzQ/uuj
v2Nbst0f5w3Psj3zv5N94Kd5V/s2Mzz/PMIXa/90j8fjz95+etkykTcAy60vtLhtUyFXonQ2ysfT
6+Pe+Xk8hfb+sJ8X/bLHx7kvl9lN8mB4EDsbH+jMf3Qf96/u6+n54n7O8W0H+/Pd9z0fwFQeD/bh
9UPH8rl4kefTAbvbnbHzwt49fIvs8wuP2nVl233CIL5a9sfdA55k79pHd/eEHzpfZgdz21Tfrim3
5rmI8+NcGBQJS8VhX+zP+NzO5nt/Oezt5789M9PDid457t2eL7HD797+BmQTNjbL4gya5nxNPy/1
Z9z7hVW4zH7t8uI+us7d6YS3Pn5lt+Cs8ficEofdrsS97vesOUfPcT4F3M88nP1X9/T4iMPGbh6f
fdv+hBXteSacErszu/AzXvtsv/my0+H0eHr+cfLtH8/zh35/ffwa2q+T/d23Tzg7/NDjM3/88QNr
xOcfnYcXfCz/fTq+7F6OPx1c/vHFfuUUGWzbtw9s1U/3Dw+fHs7H3cfT+fjXyxMnhfPEceDsdi+u
/e2eg+j4dOe+sEXt3fl8j88+H1l6l1V9W2Zm/pPl5nBlRM6W44Vz+XLnHHcPbPW3N/7xwl/PTuHF
vXv6/BlDdP7aeCK3vRdq4Nf73fQ9mMQ4Yjgl7/gH2z1cXI48tr7tuOe/Dzlnww6Af9y0A9JN18PG
nWF0OcMyJstxeWT/s9XmUefTu7TZRfb3+azHXbIvTjZvxDvsn+dTmQfNg+enZ37hZD8QEOz5af7d
0+nwwH+PLyyae3ae3gIblnU/n5rsqAd27uktXDiez2zI2dT3sw0+7md3GthHTIjlx1vvXfzx3fwY
3ePnC5GOe3x0+Z3bD2A+Hf57T8I9QDxrgm+c08P0bi9J37ppsnxYC2voE8mtjw1qPqAtf5OR8u9R
KI+QYyPlScfp9XLnXl1ArkBWwcsia+e1gmZX2ZB89YepRE3P2pLXfD8rbpaoIIOjA7/KBeF6vESa
DI3WmspuK0vdh2Y/7IOkkzaulWujkDeEHoxGcNo9F7OCRC4kgeKBxFAD+ZMYlumpKUjq335C1ztk
fkKUUYGkQd1Apgkc8PVcSC6IQWNYlY3CVmBQmBjy1o4rTWvt3Brz2pbKPni9Peb1FeRtTJLbIEJn
KVbC9UWYZCFVWaTdWNk5fRVnUSg1KFPj6CLCVbExvZWhuPnNsCFa6rgiLBZRBmBKPpK2jTyBJ7Wz
smlfkPwFEpYmG2DXlZV8I4+ZFQfhwpjvkr/GFlqhZ/QHoorVkX05taTvjnAONvdqrliPfZUbx9ur
uGIfv463VEYZm3zK9Y7xqkyaimMqeYWwizo93BhnbQkpuYAdpKjE7XmxhF4K13SYa6UNriKY1bgm
Wq2bsJ2+wkVRbgy2tohgkUDbcy8Hlj6//kuAZpWVPrdyU78iD+a2XSU/IALmOVS9afEdTHXDQa1O
jvof8EgIU+AduB4P8IRnNqFc2lLSqrZmRfIubGTD9sPpN8vz807TAQbRUfU3EmlxKEiCpsXCIJZk
5sUE3FOiP9TRJNtW6lcbG2xR7Xg31GKDdZNRVDUSVbY25Y9BYFDGicfyD7Ld6n2vxuUfldl+/n1r
/HV27xYSUG0fSyxkIEInWnnaHnJ/f2M7r9k86oD0+nLRBzm9sMXaKoJqEkh8FqHVfojzInIEM1M2
9ENXR8HYZxYkAOHmImpAcFAFfWeUdl6noa1Ai7Sn0qBvpCzWTB08NoUain4UoBejVJYRwqOll7ZQ
UWBxYByOz4meej/Tog5eLfxVs7G51oydpZvZiPhElMSvjT0SgqQKdYUOW/Jlh6RrvyA3/l0uN0tR
awtIvYbGYmwd9PH8RX7ZxSRmA7/XcBmBJxh00damqyZSs3FALvOumDlJHVpIkEaDvE9aJpUDwQzb
RMugFwImadeZ0jsImES7oij8Q9bnil3o2gH13vigaE0v2GWXtTYgzWDDi7yf71z81oHBgZzga82v
/zJfK0y5WHacMlIGGPQpI8Ffn2i6gq/m9i5bcra8TVkB7CXCJQySfxl6DLVvQk0DbCmAcucsJnK3
L4GTvuZddfF1yu9VXeS7Ks4lW2F8B+1QeH0Np5Ea69SOQrnRNvfe01CUp22CPCjyXGT3r2fej8RH
QjeUdkGVU7F730phtmp6HypF0ZcLlN06/blum3TYePrv15yRUd4D7jSzbyzDoxH+4rSVOCkGJTed
Ko9iZ1Lare6v1fn9MsriUIeE1oJ+EqfNtY4uFh+pkr70hEOq+vZofcmjfkvtb3VePGAWjp5AwBzX
K2oafaYQUZa2MpoVUgiDCu1lk22s3nvnw+oB76HCCHjjXX8teAkvro2mtGPf0p9zk65aBWGCg4hC
yvcmpCB+23DX1hGThayLsWiAX3gEL85J4GucSHrUq8AGS1O4kz3Rd0wTjVe5QxvFHXyiwI15bo27
iCf01h/KEtyInaRZdRf1eX4qgna6RK1Q3bXU6BxYP7bY+dcWd442qabOhf8lOnIozLRMKpCJcShp
nxuhHdqdbHXRoc8ssbCDTGg+3V7e957dmgsSQFXgN6CYsfDsLQIgmVZD2AfBZ+bqZVm5CoQftpAN
vx92EkoTwYBpoP+c1tJr+4zVaYp7OqbssW+TnRhPcAg12u8H0wCL5/I7geDcSLJ4btlY57kqQ/Ah
GEV/UGKVxuzIeBLBN9gJZEy3l29lz12NNlvRL/6b3h+9HnS8lRgmnuQooRHrjidX07i7PdAcn1zf
h+G7oJ99tg5w4ssWWfZxmAQBle+kE+tzYArpIc9S8ZynmrkrDL17HXpBoJmaNNIWF83KVoAxgGoV
8TUXcmUxSQPyO1SBOP2hvLdeklKTH4HKtE4ha+Upr/QpsovA2+JzWbFMOj25KBNhA09ZkoxxJ9Eb
ReoJRSWvtQugunYhRfSriJ2wcQqvTfDtrkyXE9eUZZsVHZtjrfoFAVWQd3d6W7anlE7KcwgJ2rHx
jCawk7L+TZQIJzIAQjoqZzY+cHfvir9BKQMRZVSl1WUfraXQdPswr89arrQPgwrAITMRDy/Dbquj
753ZzocuZMVA3aHzAjZ2bbaa12dFWeJR/MgsbFnMlD25mG4DrfXuCTIKx+vcAQ3L4TvfUnlgsxCS
htwqbKTcrsHBuVxxkyOony3lqrUZveFsAYWRy1n2+MRqqEK60xR2bGVDYZetMH3tBETiNkxldU4g
+3hkZAboib1euRBdTbMXW3QupHiE8m1U78SkTU8lSNQN37I2FLxgEJfS5gJSdzFU03s04KcpQ5X0
t5D2ENxiGr8EuThuBIdri0csxBagMw0E0ex8fvFiZWoG4SAXhV2psMNXqKjbAVyFu9subGWU+Zjh
aGTxZg2861Fq3wisMgxxYdoEObdeI+CTp+bvPyAC6jmfxxgAkxajzBozclR7ud1rHcEljmoHP130
5JX+9OX2hFYe0Ny5Qq89xwxnzSKENeS0DAQ/LsBPQqTfwK3iIDkZOaRENmoxa0v360jz6788oCwf
S28ao8K29O4P08iUHbQixYa9zSfj1REDiIv05Oz/8LvvILlSM5RpLgk5FGe5eF9GQ/mSKn1+snxN
RVijH4bD7fVbNgGROGRESElpAJpZu5bXMJrjo6QvGVH1LRaQHgR3yLLY8axOTpCq9oJjNnT+bgw1
6wAvqvxTGIVzrWXFPlD6+Pn211lbZB4kcP25zxlIxfUi+1mStqaH5RhWN7lCIUQ7UgQ/fn8QeLdB
diN/it0sbIZugymsC7Ryh7CSQ2fsI71xa3HGNt0eaO1pGm8Qa1hIEfObjfcXk/FUpAmVEePMomxw
okDRbbEX9pLW0eAqbFHEr60dvWQYDzwus2rX9WjtUOtD2uUA8xrNu4u7sTwVeFH39pxWRyHhgQAp
5xaI1etRjIQGhhHElB3VaXWPQGC6GzQl3EjHrowCSIRLFB6RB7VcOcC+QmyFwRynGsFD0iPxJiGq
/LupIvA/AFPJRQG9JWc5P79fno85QeAszLYfh0p6ScdBdgsv22r7fZ/pmIcBHwSFC4llOJavh0n1
KdfE1MhttD7Ce2E0lb1UJue81yxbh7/f7LXnQhA9NOgN745891m3imLjfHkXX/EloOWG4xmiVIh9
FpcMWBvo6/ZBiE56J0u7Zgjq7IM6aGJ3r7V9rzhDbyXhqeoA1f/+NuA2ABZrbq2bGziv5y/kgSa2
qQX/KzRDsROI+uj2RXivqL7qtJBobA24Zj0zQopHikQvvfvXA7aIt6WTiBdRQRnb9FNWeyOdtnbC
+6MHlmHoOODBo08R3pfrUcg5+0Nl8Fj1IPSdxDTy05hNBlQsVrC7veneO5KZ0Jg+Bu7eoE+XF6q3
xopKYwVzwPUCHVRJaSKtEUgfrVrR/gr6tPfc20POa3R9EgEnAYo5Ez4Ailzq4QVxqQ0+bb12kaWC
q1ql9kfZ9tP3sjUSV5Lg/yANMtwVgZIf00quv94e/r25wiBGYMBNh0gSr3a9uCnwV4ip2hyQbAXJ
u278lVTGV9Rzdbu0stRu1a2o8r3RzCNyaaWaRpZ12Z1Y92EUylKZ25kgc2kt2/bIVtnS1JiNYrGs
dBejHwk79Xz2LIxGjhpQcDmqZVUkVIjVZ2H4uZzGVHWrwlOhZeum0I6RPsxsI0nqrTNixWbh6yGc
nVWg8KyLM6KaCkirKG/bQuKVe82Px4ZWESl4zetK2VKBWnF8NG1zVabfnzwKd4Lrh6jIAoTLjcjG
1+sP+MX4VfKs2O3UKoHFsQ60l1hJuSoPXl83e9nzPMMW6rr8GFRQZm4kk1ZWnnosGM2Z7n4GjV5/
GTmpm2oqe5x9GbBdu7b53uvE85lIs3cyevGlNv+QQMv/9lHGIlBGJ3MGXlNbcmWKqZVoZYEla6OK
WHjje8oEhY8U1htudu3ZcvECgwqKWYMM53qCaZZFHsjTHNrP1vvYjZFiIFMPI10Tqq1xuL0/1waD
DIUSAUke/lmsZkOvB63ycY6koS6eCylvH/rMENxOz/vX20OtOD/IBhiGgiJN4csqn+SpGsT1zAsd
cu+vqJHGj8hCdYc4S5IjBc3g0+3xVqY2N2TP0eHMe7SEnSSqEKbtLJQCKbHpCrRKO1XlU1Hnd37/
kZkw83EkMjWyxbNP+iUACfW08Osmym1rVCt6wIa2RdqL3vuTJGfkAm9PbMWnQnnCxPByM0+ecj1a
NGR64rdCRjtoGkFOFtQ0SpQU/hzPrOW/mrHqxANYd33j5rQ2LulGhoRZDjDJwlbappcSunQZt8/I
4AxtqD7II4XGKguDj32u5vdmFwgbwd3KYwSgQAhANxVpu2XfbWd0atoIPq6uIUvgZezyIi5zxzDq
LUKoFQuddadgZCdnjCbJYmEnRCeNrqcnxaunyUnaST6Memce24qm+j7zhY1u0bWpca2eyyczAdVS
I63sDb8cTCujxInykyxMspsiHPI8mWGyYaErp+LMLEytYabR44C8thlVh+3BH73MFv0weVBn7YpI
1YL9bctcHYVzl050qoF0pl2PIqZFnOoa3qREtHRXeqJ5FwjBb5LzcdWFsXfmeYAtlD5UQ74epQ4o
veljwSgJDZYOSHT4stWIupo7wsJbbrjINauYRRq4xxBUwLRwPZwoTnrV/l/Ovmw5bpxp9okQwX25
JdndWq3Fsmz5hiFvBEAC3ABiefo/2+dcjFoKKfxdTMREjD1okkChKisrkyFuwWvt86b8nRhnU2XI
p6p85vMHH+qt1YDxHSlUgIlR171cbZJQNIwnHO7Fzd2FZEu8X3tMvgXWTpfeeP3B073xyRCRgURj
Ighrnkpm9DnEeyyGAiqzTRP6sjSItqYbw/ajLOKNzY4ljsDYUW8QcgwvH8xOSUgVwzm225aLRoA7
0OT9WLCKsXb5/P5GfOMt4iUeJalQepZoT79crIXcv1Rdgamskqaywc+Zf8oFvjRVSwDkAvlP6L9H
R9zYQEuRkyDlPr22PcZ1LbWRhGYPa+uedE0SwWkUE8pkB/FUW1kLq9v3H/Otd4qkGiLEsGUBznR8
Df+5d6jiEO8jkGPM1+EiQjdxN4i4q/ok+ghg/2il493wn5WyCbQwsIJkNWnFtnOEajXspOu3qWb9
hE/5/oO9cdUcDSsAeCM3wZ1y8mDQyigGuoayUtarg3cpufWYNm3mdJ13xJbuIp/ZR54cby6aHcMK
jgOqpZNFF1EaCF/GsloNXiIDFeSLcNkXmsllH2RzvDcrTb6+/6BvlGcI/MiqwU8FbeFU22It4JvA
4wXGL3IOq47Ki3Kyw1fXUv4Tzh3ieyqCpUlJsJxHxooPgs3rXPrYFUIIRUaNuavTwx8kY27jgclK
5za805F0Fey3u2cIe+hrX5B2t7bzek2m9YOb73j+XpZPx+2Kk4I8GoDC6XWEucuSKeCTmGgFcQgt
jW7HYx7dvf9yX0cBVJ1wMQDrFXcf0rOXm3bLpWYsogBsWk2/d55utFEYxpP7pLXjd6XT7vn9FV+/
0GOdC0jtqOSFtuxJ3KFKEBosyCCEgqZSNTOZ3sIJse+qBW2VfRrLtMplh4ncdmr5R6yFt1b/m8Uf
vduOefbJ85IRkkAJ0tBggsBWkxMcTGD3I4UQkRlYWDHZetNMNpj6M4DF4e/3n/51kICGBzYybklg
DUBKX66foSOBNBlBIrJ9fI5/nvspMYeIFsX+n1cCRApkCK2cvwD7y5VQO0SlH3BLyrbMZSM9pvur
skdPf59tqaMfhKPXpzTGPioQ15GnITCcvNiVE9gSKdgzZdEw/8IFAldi3jdh3wKBU3I8dMLNT5PJ
pwN3cfL4/sO+PixYHVA6SMJQ6wUgdvKwOst6vWJ1MMf4ZThlQZVyGf3zkTyuUqDRj24PKKYnwCJO
SAGWtkGGaEh5wV3yaSssOf8fHgXSgTj1f42ITx5lBdePgJWGF2n8dAtSegtVriCA7fn767xx8gvs
DECVsFpFcn2SRR11q4SRWlbQDkqbcsaoYxlCgAt8P3sBKVPyz+1ZtKAhUII+GSZJXzHC1g7uKPPx
ExHC492wFcOnFLjXTnQ2uX3/0d7ai2BeQg7xCFiCl/5yNwjOAtRbDnc+FOrPAz4nUEBMRBM5M5xP
6xJczOi332F6fnrCHNz0wVF4I8YgjTtaj2OaIHrFDU6HfgP1A8l3azsSVTMQxdukGHLgmBA7eYgi
km5VmrD5IWGdWz54+NdXNDIsjLCi2QMEPDuVlRuJn6BLCQuy0I/BEz4GyyoZ4TDWmnbDCqpj3993
xKb/Q8DBwuAX4CMj7Jxi/wq+AHO3oQhw4bzWBL/wfCs8/Rbmuv8gdz057jh5JRg90J7ASYTuxSmY
0G5UijJxrAkMZC/CYlgP4bh9JDt5Cur9/2Vg7A4UEYf+tFbDPLgIWByzhqNHocpBN9tR+2AMOKnn
bA0+oZ8oL/qY3La2tfsZ3c67Vqt/3M6vfsZJREimwCgkt6xhyyIqm0IwB4mhOcBmJ2760u/GLFYV
TjOAN5AZd+8fppMb6+/qIPhBxRUa9UeF3peHaRnZyHiuWVN0nb5I58ztgk5v+5FtH7UZ3vqs/13q
eK7/m0H7GJIWYmONLku2U/FQNJFdxw8uxpPA9/eByiMwXBw1qKBA93IVstE+pYzTpmVLbi5gSJ+0
9ergmXEeO14G0IlV7T9mc8dFIQmH04gZc5hpn0oJxS6Zl3Qsu8a0tLtOQW9qjsjVv8X0v6sAz4Px
ZYh5HOjSv3w0jWGRlgBgakrrCnGpwyHuz1QMK70zjOuvmAHKJ0T89zfIScD5f4si1UD/AmujGHm5
6Njm0AB3CWsE9NBaNIAnzXyd+9WEUC20uS1rVdDNHDo9o9v+/uKvtgz6+dj7YCuAbI9Ye3IlL5vK
E9LKpE5n1Z0FS+vqDMTXD1Y5iegJ5N5AEkcahTZtjF7wySrQucUAyxiFdcdct9UuHsYbPttyRzJL
dqvDbS3kJPdx5LsPwvmr44elIaB85MNBQhVM/5dvt+Rj0PZcxHUYjDS8jdJpmx+ZUhFJKnBcVvVB
N+qt9XAucOcjlwNd/eQMUjjMRC2BhYrrE1g7G19AXD4a6lT7pXn/272xFLB7iCRFRyNpHMmXjzZh
omvpQampW1Qdu3aWHvJaKkVImz+y/DjJCI4fECyIozYhPDPh0HKyR+EKNMMo1eCp1mC8pK2cDqT1
oo5I3t2rDT3+1mhec2HjKxOn5oOP+CrkHJdHawRJHZg72KkvnzQiZYkcmEY1NmlxIDBdr5JsATAd
kBj5wRjcvf9mX5+KGBkWXis2D/LFv/O//wmkU2f7lrcIaxGUc876QW67mVH1wal4/VQvVjmVZe4h
MUtmKOnW6OjndVdkYz1YMO9CWt5BbTf9IM68tRzQ2SM5G4MUeL6XLzGVwE5ZkXWQUYdGHN9PyQI/
35qmQzzoCvY7LpI7pwb2kXPWW28TxCHAAEj9AXyfHglAjeDwR6SOizF7oj3amOP6j3QgfCSonYAU
DUQHHSCc+JdPN4xuoBmExWqHx3kqgxFuUlZOHyBwrx8FAxBwojmOZRydb07eIYesQGd4yZsoQtcn
Ldi4I4yF5/+6/bDKESNCSxTA1Ck0tY6xoVMBg5YpiZCZYeR1z4L1o/3wOnwcVQ9R4mJEEx3XU6cG
QPWti+eCw6nBjRWlAa43E/Iz26JZ//4Dvbrijowm5FQxihcMC51ecct4nLJlrIesoep++l6LhzTt
5v3MU9usxUguOoCoH+z3t54PTAj4BgCexfrH//6fQ7x4vOBuxlvkjM5oGYPKvkYyrywJzQcn+a2l
cKJwv6BeAS5ysi3SgW4Mo1/o4PhY3Ux0FPW4FeFTAoLh/v1X+XoHHqf3wEECon6E9U72eeBn5iZd
9M1k/Hgo1+EPhL8+oh68/l7YD2hHHL2JjnvkJN6ucQjlIEy2YgPm7osevW88SegV5l7X64BOw7X0
ZPmoN/bWo/131ZM40WZuxMhWy5o43PzZNjF1GNctOnv/Bb7ORdDUBIKGaxMj6OhvvtwWqXWshxsb
g6+BZrei175yuZW1SKboMoQdpaiYaeOzhKr2+f2l33pAXGKobCPkQCBav1za+nUixFrUQ1lmoW8a
9Ve9Cj5Ckt5cBaD2UbYR9+Vp7zblGnTbNmVNHm3bPp7GHhyy8CNc9/WWP4pPI94elbPQizspqsY8
EDJUlDeB9i1Mpc20RnvPl16czSJS6oOQ+PrywnJ/jfOQlheoJl++ug1+H/PsE3hyQX350PWzv5MQ
UW34csSqSr2VH2yTN44AUL+jYyBwc6THJ9+KqiQhW254U+TINpQK0bPKyVicoVBR+w288qstX1ex
e3+LvPFaEY9BusGqGe7M+OVzKnJMvuaNNx0un30quT9vmQakC9fj6KOh+TdeKpL/DC05HHdUVScv
tZSBy8tu5s2qIDmI8TOkfjXYB0VWs6xc6VmfjEz8c1gG0AjdruMFB5mwV8aouTHrqrU42lmHNbCl
9iEzKj7z8bj9fP9lvnES0LjCMQdQjHbuKYNK6RxdALqJBjz6vN7CLa0HX/76XxYBEg2cA6Ngp+Vw
EE4d+HxKNCBAmx2VQdBIU/oPbtBX+wLwCa4x9P2A2RyJri/3hUXxhuYiHxvMls93A2D3JlgXc6Au
zL6+/0CvAiT2O6wNkHrgfMMY7fhW/3NvykUuR3L13PAxjR9aMLNgGeUdhlybsV2CssHNbQqo6ppp
7r9zo8v4gy2CFuqrT4f6CVRJJMhHJgiG6V/+CJRzPYY++3nnUmiKLhXx8RANt9vg166vM5GswlcZ
E36AsVSxrHyogkIEWV+HaN21865kQSjCz3CedfSZ9Ufx/nMzFBN5pLkEQvG1dT2X/Cwn20p+ScFJ
W9SEBS00bVm/yZ7vAtNBaLmmTm5z0KgN7V5+UCVf4ofNTlAarY9q8cc/T/0cP805FepPqILJfPWR
z+JPi8gX8WvuE6XrSDsW7jgZ2cwrHiouLvTE2UWQ84yjOcY3981SqdAgl7pbeL6PEiZ17cJ+M2WF
DluxXMO1G2oJPKZD8Qh4J0ou4bS1Br/KFbNPX3oUhDGvRoxFhbLGmxF5s8F/TEv8+NG2FxNEoVWN
zq00n0NHMoxLjoq3bSPQJO9r7lS5fLFJvPCbZUxJfDaUsPJNGzzLmD7Ng9Oxb+L56JVztsy+8/FO
bdwSVQ/BUCb52UJXYg5KgGpVrcj5Ld2FjhUYphXlXIoKNuNt0Iy0jd39qH0ofw2TzCJ2UFAK/Dqv
KGe3ZljGiXwCX3ZsPylWepCddbgyFCrbip+agVnyLdRdgKHW2EvpP0/ZBE5r2UE6YmfXYFa1ztOB
361HHRrRwHlVl1/T1uXr90kvA9U1QCapP68jB+habZIPC0Up25bhGY0jZe8zZlWPKqLzeka/ksOD
CE6E0aL918zmQ/eFpcU2kz0UBMw2nA960/Qup3raYF9LkbXdGZOPg6nU0BkHiwZ085BjM5fZ8esC
J4IAdZecSvXoXQzrHYh+p57cFWvcDT8T3NhRVwtCig5KxFDyjgp0/INUfx7hs5n+hrNf0vUApdeZ
BjXttpzTmhXbEq610zN0L5uuHE2H5XGQywfeOgHOOqSwC3+AQLWUT0XaB7yvwJegDnfLoHPzHbFy
i4JK6aT3t7MuQIM8kLV0KwxOuFzSru47FeulYoU/uuTC7SLFVm6zFWMLxLkw+FYkzq+YWU+sX7a6
gxmae5po6cMLE0Hz+wuEeHX3OS5bJR8w3WqHBgbDxNRQ0/D50R+wlc02MhdcC0g6YeAfYLx/HAjY
I7DC0hkWX8ycXznHs+RR8UL7PeSwEYFgQANX3KDBKFHYkbPZDei8VnJOnHuSicBB3YvAQaahyvvA
gyIiOZFLcBkvkZjK+tgCL4OGKrhUbruAFoABKx/16AVcQuyawjEz3IT2v1JK0MVqWrqCBVSFowvG
ZA+KkCwwMRcS78KKw4nbPIFhSXhXYaq8lVdR1BGwVKHzA1oyjPDgTf6czoudWJ13gQ/uMzpBPAFT
O64teeUVKDK6QoBNYQDMHae0IvDpXHR95EOs60UeDnOiPvVjkA7L+aIGOunDYjEavNYbioI8a6Y4
a9MrGfNMaGgXMSrpOWRrNQdHOizVVMXQsIHSdELIBCFhbYopOvexQPj60g6p0/pe9vHcl7tVlrkJ
vyztiNoH2V2RxvzYkyT5tVXe2ssCpKEVnj+dT0xlSqfD3QoPzyJoSmL4civ47OazGXoejINRqMYe
3kFpZMpfhYjQ89gr7rI/CsaQ+WUY9GvwHaLF6/ggckzkg/UHshKIhxgkHX9FMWJyFW3IFmpj2bZd
BhmUCx8cCmT9GKhxGQ7D0GXR5VpAj6pG+Ap+5LA5Xyum3XS+tH44mLQNIRJh5i6sss5011kb0ZsS
kwf7aCj7G/TVJvR7RF6u6UPBUtHvADctNqrQ9B7pDdwrDIZ3pxhGIN+iGNj3TzwTi7+pjK+ABTQh
5QE/Cy2HkPba1eAhDPEBdOtguIQ/WJs2GUyvExh+ldH8LdZRQYKKCDFPVyTty+E+6tkwX4W4geG/
nTDroGetpm8+CR197GQ5tz9zzwpxx3tS5HdqDnz5DVygedyvI2F5Q8Npcwfkqk5Vm5Ugje5mItrf
8AELl1vQVpnY247Z8ge27Ig914agu9wtWSTlr7JNeIbBwgXvYTf6bYl/s2QDOl2RcYmwq7FHAnuX
xgLtKSKdyj5L52d/QQlPMNqf2HboH1vY5gXyLDFrtub7IF06G55ZFAotDKRMwZc/W+FM8Hvrk1ma
iqow0fDwUySJfkQLvEJiTNBLm/kGExrbOsAde+w6C0NDylLMaoz0yEpdaDzbtc6cnOXvXIsgGKqx
gH0C5u+7SJXPc8KD6TFniWDIGEZsdFqBGeazqO5HF6dgpoRaKIlAWtjlUBQbzMB79D3ma0ZSE1cg
ykAyqBgt4jmoB6t+EuCFLhVmqJhGaAz7sO7BAwHHMhwJGkl2ZKAVBT1LikfboXH62BoifkGrmhdA
K4etBxo8hY8hAWJWx9iLcZ3P3SJ+rtoX9yB44cYuRUDtXSaNPetwvtqrnsbwPEb0mb/BY2wzuGC3
/mkFqed+cCP/lbFUibNptPHdZEx2h8HTTv29Fp66Ilws5hzX7EKamerPyBQKQNI0LcVh9hC3OEDQ
pFW7IG8TCy30cknP/BqA1gK6r3iE1z0+lvPkfFlcEDbARilkricoHtQg4kGOAH6FA9/zLG2vUN04
UU1i8M+M4P4+n1Q0J7uJrgYUbJjswIwy7PdZ4cJknwSyO6D4gGoIXMImeOqBF0SbScgxqDeQxpsF
3Qt9MLjenmJwMYd6bnHHQJF/w0dhboAy0AZWq6rdYnR/vrItd1WyFeCOQS2u7KAgZM3WMEdWe9FB
9sJVnMv8rBeLspCsMUXYBATXUBUel6r1GPXgfIS6TeolHDPSxDayIUh2Hb1HuIu+rvEotypy5fol
4Xn3Je1s+4eis3MXLpA/wRuBtfieshF9pCBfApyHkZfQoi/gNFxBOGbKrqZW2P5uHL1cD1Gy8unc
jpjR2esY2u1fekyaz00y5wTG0+lq0AYasTWztRTJrnVFMNYcf+fm+B2AhLt+3GoYwkUQeo+gP9Yk
HrkIeIlO4BLhudiqTOrouTSpuOzi0dsGzGaGZwisig+M+BlT5Z7x7yM+DauZGcg+xuR3il8rQSlK
00mC9if6qEaxI/Y8GfCvgGGRg3d9IWkV87B7XHrO27Oka01U5chUQMHgRTnWR7eBm37ICrrPI3hj
VOWqM7WPxzVAS7/0PUwF/DrC/HkDs7ciaUgTHH0RQEVdi+ne5KtIP4u+42FtMsJVJWw+rVVP4ap6
nebdhFHrLi67WnYmD5sR33P6NPsgOhs7LtLzMR5si79EEmSXuQ59FWMyaKtUrhDMVs+SYS/FRm4i
UKvGHyHMCSpSIGbCf8LqDh6QM/63cQ+Ln90GS+XhPMtZ2oEpLvPLcuB5AvsUxHBdDaXsf/c+tuZ3
BuGVb2KYcJ9wyuD+KFdYse6V7wI8CwzNamRLCRS5DegeF61d0scodWtxIVvMAdQ03rp7n3cyqCYw
7y/t1iK53IxBkrf5qYyabEw6W0N4Cv7dBaxlb2HaEH1fk5JesWEUSaWCuFMIhiXMBGS7ITAa2KN8
WaLAfSdj35YV2RIW3kdaQbIgBcVBwCp43oCN9avS8hOOpfMQW7S4+bKWBeQWjiP5g9cE0i7wV2CX
Y5jqsh6h/I2Evx/7ruk6WsCqm2Nyde81NSu2qizvN4yb8F1rmWqrDj1qesYMmbN9D6pOX20YY4Jv
kWoBB8NzVMDxarTht8SQIyEK05x8DxBy3ZXxBjZoa2l78NEWQIco7TpxIMinp6+Ux6aairxn9dpp
xC50NvJeVAYjkgIuBNt4C+wtGhr0j7bwfM7hUwyxctQsOF8ZI9sBAueWn8mkWKZL5Cqo2np8Fg55
P/j8VQHX6QrD0wTj8BhgoV/R1he/o9DDWGcazS/Iv9Bn0/XDlUzBzdvHqNJvPdf9g2zJYJsAG+qb
jmWwHgL4iTwsPQkQMwVM6va5zQYkBUFbkiZFQhEfstCG/Xk8iPUBffa08zXqfVRvXsn4fsGMndth
AmlqaMsz3AUEt1YNGi/0sdohKRiSQYkCdRvi7BZdeYhTeAwzlXtw9INlT/Ilt1+4LIv+XCU90mG1
BfnODxvuoWplMla7CXp1rMoIoU+8w+R8BdJaIB64dmZtNjG38QGheLwGiaLFiG/sM4zd6DKrEs+h
FQAiRfknWCL7J1Ck/LMmKSrbjbezq3WgUzQtixX3GQh28K5IQhHt2hTlOXgvR8FIG4r52RiDSZeO
xgJ21aWPf6JZghpIwXcBKTJZvhRtPv4Q0pH4Al7jwwFGZwWrAWcvM7Q4gALvMbnSTzVPW3BPKJ3D
x21sNxyX0XffMzmZT5lP2udSOXKn40jflaQ0/WFCxgP6pEoxVZwLNJ12jPN5bxKxMjh3WFgHUc3c
tZkHG+yHxNgfOSRJ+yqF7/lPHkMnAUovMs6aFp7ihyFYtgDATeef1yCBwxmaO9Kebf0a/zAm0Tlm
etz4DGsW6Xe5Lvh1xKPgT6SF+bQR4OD7eF6z560b+ANNoZKBkcZhvdBZhxQpRTNlqxw4PtvZABKu
a2bDxB87B+SHXC2PEN+c+wzfbciyrKMf6A1nc4K2KQwrfofDurjauLLvd44kwwDm5qAvibDTggLB
zX+6LGm/u3jq7jSu8NtsoOqJqrQQ1Ya39jOf1XJpxRwi15f45hU0WGwIwxGCPHAY6HFsN1lBW4Bj
7gAvAkr1p3JBGV5x2ytUVY4ey4QiZbdhJKzcTwFLgciHUDTab6vbdMVnluYHdC7Dp0z1aQZ9kpXc
JEuK4x5h7DIHUIUavrEYa1+qJLew3+VgEhToNhFX7kxsMcLRWzteePR8k72JUNjvolmh7QnzaHXI
Od51VSqhsnrUke4qvebYZO2WJDftXNBHMC+GBxNp4EAo/PRaxVM5B/DNGRFDRFbY+x7OK7+3sRyu
zcrW7sJSEie7skASs18s/PzqXh87KkEbdufhnA9qb21ZPuBOH1mzpUxeckx4q/NlHLLv4xaTa8uJ
T/dhQenXDgmrvsi7pbynZessZh97zBgAY0nb2tF53hWhzfuzOYQjdd0lU/KrmGMLEpBsh8vEL/4x
MXpS9ZKumYTkkSOmcvgyB4FWpNlvG/Xf2s46e4VokYp9GfXRTiSFMvUMygTS2alDcdfi4fF2XOm+
oeiOH2CM1H3uFwz6VkzNaVR1BDlAE/Uu+DMwLi4x7ncM4UCvsv2ysSmvMUWjbnPlNoj3QtsBL8Cb
rPYYy7qBrltsazr5TFZbQbJ51yFtT2syJMF5uhk8ZokhCGhBCpPnFc5z8hMdvvZLMCXr1wR0+u9o
E7jLbtDc1ooO5dfCbOMvIIHD7aIn8YOnPj4f8ZhLjS45yl+LLhHUMsD5Bw/OlO15LNehwLraYUeR
VpldG8RbVIVJOx9txycDHCRK1/sB4h4o9iOwIhA98/l2Q5Vq4Duz8PByciT9vrk1vc4zvjwPrE++
xjlaaNWaDOpHv0J5qrID8M96FWMmEPb4EFWLXotndJiRJGtadlc+ne1SObzEa5h5BAyjVVZfTbpD
khKEOmxcmw8jxrpmklUOdccTLMLZU8GyBL87mjASAuLGeEgm3vaV2xaLEghjpSj+PRvnQyuIuW6L
ozFIhlasqmYa5V290rHQO2RNTtbJ6vk30PTb20hnZqsE6iNfi+6Ytc3JNp7JDJqE1TZl+Vh38Jl0
F8Xiludoc8lD5ssEsZt4eTdKVXxNuzh052Xf9Q+T4uNPBYr1NeQjRrdnGSttNUIF41tgAaRWEW5g
DP+zObwfNokroKWQzkSIzfI7K4P8q44nlHJgESePdNtwdZjRYeonW3o7XKiAx5fwDcWIdCbjUTex
DMk3VoyQpkPN0KIgLRKIOa3IWq6Eh6FLNSXDvFU44tkPQszQ7ehsIH7EURHXQ9f3NzJGPQEcCD3l
wzC3/GrxEEo4tKQMz4u1z393IpEX4K8jixk2pBihKuwDkGU4mYKG3JraFqSgTZFOINAfTfAgl4m5
+WuGZtNPM6gy2ys1Rvs025DRS8U9q6NlWZ+C2ZS3Gch94NpLSJJUfSqGpS6h/3iJVuaYVmi8sc+d
6NVUT0pGA0RZN+ReBYSj4krFnfisS5KbWpgphsFUEtqrpOhciatQsfsCSrx5JSbF8n1c6HCPbzx5
ZG4YdRbRSp5ALsK4O4beo7VJh3S9GjAdZ856dIkecmIWegHlSFyOFGk1rRCLyFlJA7sdgm7K82ZJ
C0yppx2CTAKw7KINB3+zqmEud97S/tJJt6QowFIHX0Pi1htmMtxqMu/Qxhz0Is9YjkbRzoN5+C1t
J/88lzaYG3zD/kpbFYVNaVZs7qFvxVdF+ulHKYakqzNkKD/RZHDXPDcKdvXxJj8p68hwG0CKQXX3
5QQQuLFjrODM02q2PIWxE0g7mE70pwR2aPB8l8XsfvSeBCu8vhVOASkUvkKAVB2V4Rr38eFIAMCI
M1vKnxk8D+VuXlZvnkyrw88FGodnbgsoDo7f9LdRmPKn0ONA90Uo5SPE05OveiQcRn4xEU8weYQt
WICK+4snHO6zc1aO+3DJsEvLTJthR1ZdFjur24mdLcC6YbQmk9BfdUOJnMWjLP6cJSvgxdBGUAaI
AWAPDZv6wlaQKx3trij42APmiMXn3kI4AfLpXsKRdaH2SSUcaWiUhzLfiQE/phm3GUvbYs7XJvDO
XiN5nlHLusHNtQCix3aYzhcCmNo0PxO3ZUX3c4BJudq5YJ7vCk6KYhdBrgfJhpnhWg0DMglkKtcq
qImzfsSlMi1TPaKn/SdyeQDpX3wHFp2lsFb+PrcaSqdtrue4BsaMssblcH9GryMbp4s1icgAmc44
BjoEcT2gxMtERS29T281N/3VFhAjG6sMSqHOg7ZXU7tASJ4uajL7KEKOAQZMBxqwmMTSo0Fj5T2H
LVuAP76Nn8KYI29z3Adi74H6JnUmWXYnBrAGKuv0BMStF/knyNLFeaWmTP/CQLzVFcCQYGoyfGZY
oi2EArCayu52g1EkKgon+uCwgbVrmtRCoRM4dFks2DpRcj207XqPpopAbe9GGR7D9/DMbKIRpiHV
hL/OkE1XpA23h8gn5c0krLIH0PX5LawSw6hJoRFxp0oIOELTW0H1XWYGtu3w9NbIBII1Cslel4CM
HgXlHTgevNvCehwl89d90qNUS3ENiqpQOrW7yROId5LBw26aLUV4tkyT2qoJ/f8Hil2lwKwZCgqs
Ihk7BGOGA8XAlekqC7oXCtEs7Q66iwvfQJwYvm1py1VXFRAeb+tMt/Y5kYMKDhRV6jkw1fhmzE32
h8ZlohG3OuXqFRsor9Jh8MG+9x08z5c22h5MSgSpwpC5FdoYyZCjCcNyUU9iAuHbQRvLFiBdxN4A
5gUftv9koKGW1ujTmhnZvimu0SRavrSgyAVo+AMKgZ6tgcFhESo0ApiZPaldu4I/CiN7BSe9ZPhB
KPMAJZOyf2jRoZ92Iielqwnqg9vScmROmC5aaBUEqwfO7Ib+vI0jzPUqi7ZMlUKZQTY5Mtel1ujx
CXxJP6IAsEm61Cmfks/lEqKuDjF0eY+WTwgIYw41EiGt+0r1BXpSLlfTrWZIeRtocvfnoqfIMbaO
bHCKN3T7EbUuGJDvmemK97BePo9USx4Wn8R34P7CoDxVbQmENYAL7k6g23ftxxQAGO1S9eVvk6Eq
t3L6HenF3hDZqkfSjvOwK5eZ/07jHtcprJz9D+PIcgPjP/p7HiHhgeIgbm8mJ7P/4+xMduNGmi38
RAkwyeS0JWvQPFmWJW0IyQPneebT3499N1apoIJ/dKM3hjsryWRkxIlzThCCglJ/GjKFZ+8A+nRm
66X+M+gJeWyVM0ZfdOk3/VQ0r3YhAOaXZcBxq3eiDEkyVi74tSXmlntO3dJBax8oVZfKN0JzfoYk
LV4LOhNcZG40tV7WS5Fc41hKPyns6uFbNTvRDN9/YfRBpdvN70bDs4Vs3fotMHLUfIpR50bXxwSk
t5na72LKyayjrteumQJOpJmiKLgvuD47f+zkcElzBPUtRGZbeEHcSut6MheGDxZznt1PcibfZUnm
hU7Cwtpw4L5z7IFg1diW9lA7RVJftoGtTzSY8sHchHYGTImNtqOf9bXCKsvEYcXcdLKY//CE1mBF
qpn6FXDqkxwjwNK0p9ryTAXsEWJNYp5xCUpw7TygEa4veXmfrk4DO7fQ5yvCnlFQfpDee5Yjyj+B
yJXyiymqKYUHo3xIJrcdffrlcbtzVYHpiz7F8p7hlYnmW7B87lrS/4Zw4EQ0n5CPMJqV2rchyQ4n
HOCDvBq8lFiHPGmI7flcoQj87ZhJorxc9ir3OSTz89An4jGUSRPTCm6atyINQGsHhsmlXj8N1Z2F
PenPhpvnFqRZ3uHZW+p3NVz4AMguTxm/sXaIp6SQzY8A5E/bJ8bc3+WabPPLwOqWxav5vKwdYkT6
f4w6xvR49Rve5m1LLm84MdMvu64VsQ/FNnovUrBZRJQNBa1o0pQ2UZVGdzpq2H7bdEOzDYOWFv8E
lY/nO+skFU2mWfepTNOaRx2SK5SwQd+1lMb0tmgJxf6cTJxYp9TsP52hzQ9q7of2snIsrpwZzY30
7cGc3sDBbeW3kJD3Fta30XmsoMev1xyemFVVGqR/ZQhuhw2NHvjAustzMg3yZU4zR3qDnopLRO/l
b8seAZ4xesZwNaEF/KPP7MH2Mi2nh2+Gdn2et4L/c94MNSmtsjPTr1PH/EPfw6TbAYtgbRbnaK4K
1VJmYRyv/QQ7ARYvCGqDn9I+1K/mJte+Z0LV+lYwszD2xzhzVhw5oBlvR+C/G7zkyod0NOb3CSbX
CxtiSgvFRlZsbdQhlq/qoe32I/7pFwA+2uiVHKFvZEtFtgmNQGh+6SzC2M+yM140s4ifYKlGrz3Y
7At2njLa06fOn+okNn83S8kAeZIeDcyf3tx7VdbqenKdemy25uDKnxDHq8XTgwQTAKZRqPRcS7Px
R8H4LvNCj4qg2XSwQTjICDv/8D1ONehhTZ84HrKZFA/mTb21UhFV27aJ1WWL2wTtpqlQvwMjBwmQ
pRNsoma0xp0dL7AJ497UBBVDKdrwOjSTnD3TGRD+xHmdd2XfG5mf8+4uCllq9JIRZP5Oq7G7r4qF
pFYEbWD6M3C1sTULc0r8SssM7XIJsibwMCYyX4Q+0REqQkfvdgkF7IOdCln5rinEfB43kf4IHRZn
AE1G5AZ2iYdL2UnQmXDNA7wwCKrbrDCqjOA+Ft9EQ3uMW5qJH94iK/tea60h3I2iy1/tiuzIjwvA
ai8Tocl9pmfVY1dP5i80F+AzDPQtba/pCsQXzwonQ3ltzLO+XKWNioVnpAFo0xCa9i1c3SrdONzD
C612pyYoCbNHXjfgDrELGeCS7QMmyCaXOuED5DmqO7llVmX8mKThDNxjjiLelvCSFHCeDqxcddbi
63MPe1imS/qErsvKvRw/i5C/3iwbq9CXzuOKpMfRc9P8bjHRVRs6PvLCGvMgxcPStS6s1BETgP44
fYt4lE/VsiAynhI3Ln2REvv8IdIjLIeLsq52QELhXRut/hzZaMknoUX9D/QefH5FH0BAmfNqajeR
clrlh6KCiqECRz9vE76/N3gCBEhlFzS6dINgm5Jm8XEWelN5MgZiwNwEqTu+iS1FbGzVHbOBcmns
sw7fN24DO9iqiSLCU+ns7oqhE8mVOY+B5TmTNsVeOOBM5GcFgOqZM1vm78qsox8FISXiIdj9eSlJ
iTYOHCj1sKRZfzUrrYyvyM6sq7HS7GJvDsUQ+6aZQ6ohcwCtkXKQzSYfdAEAs4Qcnsg0y5dh7tlI
bcThfU7R9WOiJkDiI0oMDhanCr6nTljNqCkX2/YB/mkD0OptLquKNGWXg6mnfsYM3B75rNHcyH4s
f4pMmPHlpFvmGerr/qc1ZOZW06O+vgG6p+fVIYqcCUq19ccd8vgXE4eT3xno65OqLKgTQYWjj2+k
IdlbV5Oab+KhUrcddA8YYvRg8VEa5omWw6BSf9axIcd0c2ze7KQkCPYMqq65STq78ZM0bnkVo83R
75yqYF5z1KonF+rRW5TJ6Umrbaf3cr2Y3gpMouUmiQZxTz6xwFCp+fG2k39Xqm+e0qnUXI9YLRM0
UPBOYI6phqRlDqsYyyOrWKjdlrbzYgxggBpwkAfmquzG8WQ/qTdTduq7odn9vRIUqB4j7tufuhYW
5CMUQdUmoK15nrNBUrqgNy5jUlLLz+KhLeGs4FuN2aeBMe1QQbLg08+rPXdh9G6r0eywl54XA5+n
OrY2Sph2vAl4gNI3sU7kWw04B36sGzG0ZTzD6J9XELa8NSYjWuEFK69hrNRV4QB30pFLqycMprJf
6TQ0JSz8JbstMjLP7TyEFW0t2rv5xk0GNe2mhLZ2PVl57c92qthZgEp0uwRcMPTGnem1SrX0jYIA
HXeci+VRl7OGakXU46MK5+RBnwcJaCRHunBcH2Xlw9egM505XXk7dEF9kyvd+N4UVPr3wE6G8muY
V68zyrqXsJzzb62VkmLDAE/ghMWB8RSZc4kCf46NG0GbOzori7B+i4ZyZSBSg6TeiI1bt++1IhXe
0LvcF2LuE9pJNBMfLQtSSxJhc+mNddH9HhBcvFqUoCH5hsH3aZAkkE3Q43K3pTXGnV+3S/hddhIy
UUVHZ52qEdGuMMuR5xzn2E97fa/L+8kYp/uc4WQV0KVK3mDUUYTM3fBrglmce1G7nuK2VXF5tlRp
8VzSEOZAu9kU+wJgQPPoHUSuB+gEFLVYaXQddVVh+43SG+7hkb+0qyPVR4z3iADHM03M2ZnKA4hD
bTh192EbQLFIVqK9p9QYzfDRevFMbZ7dGiZQN0+e6fFV04V3yGkwzw1koc512YEBNytFiQ/ONDGI
TMve2diAak+AitWLFo46Y9rXiefe0MTyBs5kYfnoSgCuqNcsutKJtGefOAt5g9SruJ97RsRsRG3w
wqOOVvKGTwCVRwhj71lERjVtjGjWzkZB+50YHk5vTmUGjyZZDM/JEv27NBa6/AjiY8bMSHOmUBdj
9CSD2AwusGQdb4sax5gdnwKBDWoed2VpMguZDuxQh2TuRgPelFcWV8VcNldCEVs8uwu7dNNlql48
Yc3BLXqL4WHQne59UJ1qziSeIZdFRiuezK0MaEsq8w0cbyT82U14Vhoo7MFi43KvjTXMnkmJ6pKt
tlAbbD2K/BnJ1e+Y88MKeLjvWi23/lQqyqytaIbibQ0PVGn0PPDyJpM4t4Mpx9aQfulL7YwSvUNk
hAU3lHCAZ8AobrIGcQH0GCu4WeyMiX4LQBxchGgph40blGFFSqTii8UsQLCrAJ46AAbsj13NVPqb
1C25PPM6H3WOT2NcpCY9JzxvtDKjhrLSB62bkp9judivEXxwCJmRof1ol5qiyMxw3VFTBNsm1DU0
hmGvBaTl1mD84BQmV1Dxf05Bm9W+UVRke3ZMfm4vjo4jZJFpZ4lewWeaFpqcBOykjraJQ8ruDYJK
1Eto10E2ckf9HFJO5GxxumM2k1UI462ADEe0MriGk2LQzqK25pMA+HfvWr0y7ioQ6GITjMb4Uuvc
mhw+Nb7rBeOGvCRNrMuhhfvlFW4ZP40z7TIwqdG8RoM9csIhV0bbHmJfgzdUpajm7ZQuhtVI7YIX
18DVSCfxmLpTCJFtJSCWJhOH9kM9xATcoHhpEJE+j0Zb3hRaPBlnSVZpu0JMndoTXOvUt7uyixSs
CSBBxgGBJ2TDRVrQ/5RrJxFOnePZKEqHs8k1c/oNeWy1RCAdsJdBKQgd8MqnvT0YKd8TLyFo4DF1
pkXjY3Cu0zFmollrAI9fIyoDPSim1LKZLdPAzwWWAK3g3oi67VDZmbFjUhCQdtIbzXOZ6OPvseAO
wpGLjvMm6eb6m+1KkV1B9I0vE6JF7tvjWlXRY+ZHQJeJQ88m93rGh1RcolqkjW0vY/KmIjX+psfH
qk3apu4G3CpzbhuVAwgz4XChHsD/lq5r4ZjND3RwlXkZmWX8HdJB15FwDVUPZSYWcEYmpCyp31Qw
sM5CILX2Cjltez1ANO99B7hrOWNCYhVHt/RaJ/0RhsXyTuI1wIefbBW0T12YIgXZNlhw2eeCVv6b
obvj8xQaU7+nJ++UG5eqGI5FL3CHpL4G3A7tRby4WKJh2+VY7k3Up24EGyxySK7L8ltLGx9ilRZr
7wJ6RLFZ4tQMtpBDXKhRlKb5RrVwhOh0rx+A6mfMCvXCGWrf4U6xyLBtmGZ0+tzHrqyd+6U3Ro1m
5cI2USjXe5i24/UytAvw20Jk2NAY6R9CSNM9/SGZ1mCaTvoUY49gbPqybHD9gQVIkpnmM1hxaxJy
GplS9DsQQySUsa7r4KWIKKXFIDg29G+xcUyrxQ7OarDlGJMiEly/1HRahrTgCmuH7ViFNxNWas4O
5D7lbjJ0WnMKGjmecc1CuVw0g07TyhDhN5LHcdhGOKheYCYjQVi0QgiK45bjO04argp1ks+Bl86E
d/qIAD7nuIJTTEM4seF2LYl8M1M9RT9cYKOJ2+qQTpvcGNSvaCmIgSJmGo0njByM1k3gAHs9wfqh
yersO8REo9pS1U9PQxjl0bkg8aa3EVfGvR3qOGxNsuJEdlbRSbqGUl6PJDdvdTI437ALdiEfMa0o
2GbugqRzMfTupnFi/TUqddvcJMmknS9mWFa3jVs29+NcmBrcDQcGe7mm9nlgpI2vtB5WGBm5QHld
WO2PIsqocxNsQQnykDiDDci4uicc0ENCYwYl1ygyISC/if6OMLUMvpGkcByrBEejsf7vHlCdO3il
VnbXhEb6xPCIgmeUGNnZjLPqtIHwQHsQmk/9MqOPazc1hLf6grkp2p9wKhxjrwkwPh+YQHKVaBYT
JAkuwtnK0aD8xHi8+5WHejuSUKfhEx67w/0cNQM3TGWFb3U3z39CG5rdLm3c9N3lkm62Fh8WnYg6
cWosaBIbXuhMyulz4ml2q0jw3aBiIPGj9E5/gtEXb2Vlx6MnsYZ/oosLRjO23XxdlqP7hvcLbB46
xmZNF2BJoCwbwvmVJfnyHlNbsSuZwWnrc3tQfhInZre288zB12I7e43xdmVwj1yQ2yuQOrqe8arp
aAcXsmhRLjnkE03j5Ye07S7acdY7T7P10eQ7UCKCZZSEzdapXGjX3C2MVHJCtYQ+Ddn6hslj2ryx
NUu7MsOCYQOxHLNyT/6Y/qhLojJJHNSjXq8I/RAe85/QTZM7dK0dPMNYz8UWRnhw1xGfIp80X1Km
xWX/TYcr/r2id/NoWvQRFLfjVV5mxkOSGaq4r5Oxx2rHjYf5THeG6VsbtS02qEtjYANUZV2wn0sj
eegrowV5GmdEK7O2gDaSu2CauuhO6mypkoS1jVVJuTi1tdVs9I6vZht28UR8dMemOC/UpPfIcUfl
uGCrJvHBNDr+OELO87OKl0r4eK2VOBokck7enRLixB6LjCG4HqhxIHQxqf5hgjf3W1Ea8KrlauZS
hGDtgYqgk80wYKA3dFr2PjZT8BiQ6f/CFGqFWedpVAQCcsAtUhzjBT0ITI8cedBLHU9c5E0n3X2d
jSldVhRC+dkEv/OBWqVisHGit9DnTcRBo1xq6bcZSkQv1fUsg2ECSLIJAmQy5JG2fQc2TbZpogq4
TBrod5uYEZMOzYOe6wlyjfGkz3X8Pjkwe/0ss8lyUf81tV9rTnBXJAqeEZk/SS5t1yjdlUZufRO5
DpGnxzTkrhWyW/zaCfrRQ/4Gm6mytfIxteP51ekt+c2ioaVtZbBoYhO5Ls0JZkOFsZ82OalpJozi
Xjqd88D0xvJFE60JYaksQ90nHgIfMh2uuEKSJgp0zY3xhp88hE/ouPl5g/Bq2Ep83zuf36M9Bmie
L5ZlLOGIAKD+atM4fNFB02DU1lMe04nliHm6kYsZpuCw8i4huEEOgAL/IyjmSG1gJC204W2n2sOw
528acOtK7j26byTHUPK93sAnbRs2nX3TJaaYCNWZNMH+kuS5qdL40Q1S9462IYjLGASLWAGuqfQc
SyBtmWJFuj8T2d5IGig1dFiWXlcidvAQVgXvVgRUsWvdOlGbGS6EC8+rmy/UYuV4XWjrDZNodRZv
1RABy2YwOoytzB37dq07TYJKv5y3ZRs2ftAPYHv4N+lX7bCo72FKFPMwuIyZQERZsnOainQG8+bm
z4jg7yqu807fDI1Gvzx2UBXwpDmQvtnVYeYNyyyeESDyjqcZS3QnXuSjMdlYtdTwLnWgMVI0b0xL
HeFNWrj3XRospkexHpE0BFLyQWi6+D7GxvI9iIdeQghfcWbM4Po3lbRG7S8jOIy/MIEiWH0FZxpu
YEZ3+VyFAvosZbU3G7a8Ri7W3DhuCOHYljmZfajsjmFRbjVORHra83o70+pdpnQMdhBFVXiWyda9
F0WEi4br0rG/NIaRbgbt8HYTEPZbJBbc9ed6olzhtR2zlLuiEdSiHW33LcVqkSBDTMryXp8ltAA4
Yy0imkCj34VGrt/WUzRXm0abpPKdBQm0P2l9/zYYoxi3Y9/IZOdGbso3FbkWmRYE1AX6XBgmGwkk
GP+aQoCZbb8IOfh5iQCexGxOoVy4tR5f4D/m5tfjEDt3Zpxm9cYYlgyZVgnH7hbJD03tHp0CD6M2
8l8yLWS7m6MlmDbzBGS1CyMS443kKTabhSBObpHQpeLBZpWQoEJ68BDXNrlEzegLAdFzIAmZ+VZ/
Z8XEQPUY3cdD2c04vNSMAbhmIEL3DGdW0YQsW+u6Nuk7+8YyV1CLnSrBi1EFEuYtkcsTNFJuZCCh
vEwgqTDxRmjZmwz90K8yqObvZSaTWwUrXVsJg2DHoLE2hWhZ/XGCgeIPXBesEPSQjCsxadh0dqa9
kvGNnU+JUpCCDo1zKyujlvtAOctrKEbtGonpoF0iJjN+jaY0VnAmg57JLKHwHGA4WuiPasUt4gJD
wuE3+og2OwMOfEhAfFH2lGj3EUMPUr9UGi9s0DTzsW8b2sp1b9HeTbXWPZ9F2I37kff9beEGn84U
aMZ5Anpy3xkDGBIeZ/0VhAhuyRL2yQ3ZAddFprXl4C0tIMbeiesGAEtHTfANTDIjBSkHHb5UkTr3
Vl5ChuW6CW/rDCaxN/CUf8BQH27XQg8qjpahBxOibO/QSQY/0woE2R+MiQpDTU4GTYSRKi9uNPMx
h1U02/CzMuCKPMFYd4sbnvqZAbbhDKtX0WOkio7KV3PrF3yGrAyQrch+hrJuYEEEKZASau6sgpNe
VI+yhAFAkIV/oUw8j724ZSj5hq94fnVnaxnI4w24ICNQrQkLh7QRnrTKHlSMlsGnC2W9m05j33MH
tcauDEL63BzdZqt1YUOK31RG5a/Red7pCeDONpk6YGzTWSBGRk5+u3JQ50001dM1mUvRWmchHe15
Gynp1FjL1eK6Hbg1z9KyNM4dMBHdczCYp4Qvp0retogBfzWBttxaqEU7b4RY0Z91C/jbHdqzAG9T
YZc8m0iZ5ZYpXp19tXRWVj1RF4gn4QKM0gaqNPj5VkKW242VfMmKRWnkgJRHP90wGYRH+QVHMZCI
pvZVDWv8h83UUJeWi1uYBAkDaAyebQgIDwEonr/DLh2Yt+EiXdoZFVoer+xnZtF+rbhevQT+sqpl
xhqpPZbjUsPkDBTyQNydydl0a4g/NISV/ir6MvD6tO73djpOd0JkmL2KIOTVdf0mS3u5/3r5Q8H3
ujyzWpHjO9jY0gX7qLVGw9p00FZyD+kV5VAGlbk/02AJGqg7q1t6FK63mCq8bKYMWvDXix9OFftv
8/TZNbqOhrX6p3xcnTlhlknrrvDSgCt328iADylnLOA2paqIoTWBooUos+mfx1RUaES3aQHbhCQG
wLu2uucTv+hQe/7f8/jrFx1YrEB4Duom53WEpSIO08LcJKGr+6RKTzWpMIGHXniDGm2bdaOJv5cz
74sCBEAfQ6jhM5ADfBL3xJM6tAD472cxxHB1vZXGJ2exeiJC94qSuMhD4Fa0cyHEjgw0Mm1Lq9x8
/RQOvSHW1VaHD3t1N4UTc2CTUo2qYMw7TBDowM67im0DehxyKdLCyZzeGfSrnzDROXYMsdyTlrme
QWkeWF9AkGzLtKUPjxxQv7OgmZDmSri4nTadw55z91WBdrs0rH8b/8AJVBZMY2s9gawvD06gU6JA
hP9Cuw8jPCRXwL9x9T1X3AXnIEG0tr9+tJ83+nG9g/M1WwJhSlUhPCy0kYp2nK9n1r2Ej2HAFa+7
Te3U9YNrZuHu65U/n2xWxnzGxNTYZh7V+sv+snZoZ7OUseJkMyFJuwjhtnLxVuU/erX89zwZEsix
QZEBiPNxFZaODbfmizZG2V2YK/XNyeUFTfnxmw3f+sS5+fxd4L5N+KB7TEOQt/lxOUe5gZsLTmrT
cZt1QMM+iOMPxDXy7OvH9/mbUPhs2Ewjp92Dv+/6eP96fEi5mmaKuRuCWq/PyWDQYiEfjn0InqiS
G+DcE2PXj65oYMSEAh5pwqF7oaTCrvOeb76KxPgzmAG63C5ZkcQmSu9wa3RO+IwcOyGMTnAQQjjY
Px26i49MhFB0bonGTU+94i5VW20qux2K/+EoMoIIT3ipFG/t4FnGkMnJKHiWS23XcJ07F87RVJ9Y
5djzw65cQp5iCgqc+I9vbLTh6aYRq3QwBCykhe5ylkR6s53AWOngg4V9fUSOHUZXc2EPkJYRzQ6+
MKtszHB21iMiB/d+LDAG8acwtMW2z0hqTkSSQ5Oi9UtzDVvjKSpcIw7HlJRun5EDozxuZJi/xTT0
4IemUFeW6sppi3UkseiGp6+3eCR8cTFgQiaJlQx+0z8+0yVwFsOEJOrhKYCiU9rBvp3BW4082dVZ
4IBCGGqvDAiPJ7Z75G1iAku3GU8mgos6SFQGPS4jp+ZLb4PeedERXifcxXI4Y1hZvwvRR2+/3uqR
r2FNyBjNYkiupMPQ0o5uB8cuo5cFPXRj4my564Vxair5kbdo6zi6WRKXIqyfD7aFXU2YFOs3F+ip
nGC9p22yN9pWajvZrbWEbJFERbJP3BP7O7oyFwESNoYF4pf+8VUG8P6njmlgNEsG7Rm1VQq+kwbx
7cxkjHdCO1zXESVncCKQHvlKWE4jucDrGnrb+rv+CqQNincbgSnPNa2mi7bQhi1GsOLeBUA5EdCO
bBH3P4P5JXwp67Twj0vVmaYvo5mzRaR/G9HALJvMBt1tTP/ovoKl/JxK95Rd8ZENuqs1POODTAAU
7eCVopfGgnngG4l5dxutgY2EsiXYhxoihX8+oy6UD5chG0y9wQPz4wYTNOfASWwwwA9o43bQmMba
PGX39vlLWAcuaMxYNTF8sw4dAbXBYYhHzRgYgX/AbTqm0PmiZDiRiR1ZZbXG4x+CJw76B9GzR66S
F6ZLL9qGIlrJwoSsE1knTv2RVRhniLU8Foq6hvnZxyc2adEwkb3DsYAzkt82eOuUm7IRXXTimB9b
iIQSM3uNO46T8HEhGkoqLIBPvWXEmDTO9caHr3jCcPhzUPxvoih2WUyIJ/s52I1OvjJOBRgn200v
iJ3xvI1b6B/VhOh/i8C6ml/+9cjhxcusRhjq5jpZ5SBsxLC6gQ9ImA2jomKLnGpXzdO0+XqVIxuz
HcKi0rjbLMq8j09vxL41bNKaStyt6RhmkX3FLJl259h95FdTeGo2z/H1qACYY0p6d2iKP+hab9vA
OjAQREv7j2miNFeDEKFNoiXlfT81xs+vt3jkgLBFpphxyWD5/6nyxh4f0QoPco6KGOFuSXOh7JZ/
P+9Y8oCLmcYadd0D9223tZC4oznw+kwL7pwJvVObpPOJ4ZWf0wKQKJObxOaqRBF/8O0GVoTb1Oqe
aTDZDqI2piyIZsZvMPbdvTs6SHDTcKKD13b5/uvHeOTNkW1hF2gyqlACpXw8KUOsxXXNvBKvtFT4
jALIfEaZp9pdVuLa4VkpjKLd10t+vlaYS8GjXBs5XJ6Hd3Y06oU7MkTbC4xi2ZuQsl4zQUPySuhU
53cBAl7plXUEnPv1wkeOjIOrp8MH6PD9HVrNMvaS/BW7QW/ArOomMVXutVU1/nMay/ZcbC919FY4
fh/cX2U1IeV34H25mVPskTUGeLyJwuZTyLLcPHFAjx0drmbAwPWJwpn7+P56g4lY0FQpS50p3mPt
BbUuiwWm9IGdXGNHOF+bYHZ7g9z68d8fp81jZNiIw/Ex16P1VyZix0DXoWVC/ofLdCexfNqWWCqe
KFGPHVBbpyQmhTSpVA9SZiyfKgPDeYjJVmp7LXyFV2PC1BP6bX2GTKQ9+x92RSWNzy1VD6H6464W
3FRKFIKcTlVW8QaRe2XB8sIj68RpPLoxivw1+eC/zkGpjzEVrFAMGjBwCZAQMBiYfklbulN2luam
1j4sCH9OAWFHFl1npFD28DC5wg8uhkWHpVwtyGxmBrbRokLBNUODL7G1CfN88/Wj/JzJcTgoUE3K
VG4F4yC25GOKyBZXHRRRHdoiP16mOntG+mXXEwLxedRPFXX/jUX5CAevE1MorByeK9nDwdubcjcK
LToTnstnl2/jodOuxwkDMTfuirPAoXMk47rdRxAjGQEo6E554WzTD8yxyDtxdI/EGxffE0K6YRHb
D9PLaISYyXCoEmpNE26ZowuDL8Qo/uunfHzPfy2zvoa/vsPE6rJBCxh+EyzLZHlNv3prMSlSmX5u
uN2tmUfiXBtprzkZhrVVRica33KHoTyJdmJM1bHzxRv//7kKRIaDr7XESy6wFVsOoY77CrLqb6Op
UxhhWngxtJRoX2/+2CMG++Yu4eZcZ7p93LuyFkZT4Mro2aZRY7uGgMie8/HEro4dZJs54hJvfIN3
ue76rycMMVhlU0+dgINe/RIkIW3EWg/fmLt9KhU4uiFqrtWgHGqvdvAAMUeGHyBJOBpmiG+CBkIg
fZroRMJxdBU0JQQeoA/i98cNIWsKKp2pqUwJDmNnh0uR6jdUWgigv34/x54c03u4WsHdwR4O0viG
5N5B08pCotN2AmL6xi4H+75CMPztf1kK32d3TawZAf5xT3k7tZ0reEnV1FW3TtBFNDgdWLyQicbk
+/+wGMOuQOBIseVhFY6bTYQ5NAnvQP9l1/cdcy8hiG+GLst3Xy917F2RonEB4sbMDX+wLyhMympz
kBvDMPN7nCycG8sZnBOxav2/HAZOPJLtFR3ihji0Yi6ywZrjhXNXtNAmvR6q6DnBcXyKAKh2VY/Y
5+ttHTsZYH0wFCEr0cI6uP6MDs14btE5w06r8JMFdVyTMCOMvD468bI+7w20RHEouPhAMg73Nirp
Zi2U6lVM3eyjoL4vneYCppx1pjXxcGJjR1ZzsF1megIjX1a22cdzOPaGYNg43XVzFNZFmLvikclO
KHdkv9zh0BecyDc/nw+AdcncHPIIHaHrwbccaxZ8fVGiaafF/lLJZQZy08eHr1/X0VUYcshnDJRB
y/PjroQYrGnBnAlCGwasagibGxicp0YqHXl2ay5En4XiAMx5/fO/Ai1oPeIoB1p9MczDnZTByphA
9Huh8tH6oddB9ueft8URBGTSMaunwXOwLcPKmjiMKAkwGCNZz/VfcWH/44hqgAXqAUVYIqBzeRym
lLrAa6JYBsq70sBEt8U6BnBZFT5MDPRpGu/sxNf8+W0R102mb1JTkmIe9gProUKAM7jQ+bK6v7KX
JLjW+tEY/zm6o6jQbAaX20R33TmI7k4O3Qf+R4oxRldu8zT/vaxMs8ZKTk3B+rQhy5BU4LZGiawz
vPzgo8LotxG9hg5R1nP8kpei2qZd9M/wPKtQmpJOuC7N28NPCR4oZG8bt+EGFW7tpYWDE04r636+
gYS7wLRuXTh0yOT5+DG6rE+2yY7tcw0bVOREEBqOHz+AjEpn1ftCXmoyqDJxY0RXKjbzf73/uU7W
EVtczNzMhMaPy2i4w/dqhfFQhTkb1xh/F3CMT1RSa6794UoB8VynhaytcHf99+MiTVy0Tddarz0S
4aoU91Z8lmv2rpS6x8AbEhw0X4xrOHEmP6EL66pojYB1lYFf0EE4hEqIWe9kvU79hRs5V/mw1cvA
z6xksyzPXwePw6XAjjWaD8zIAXFFAH0QPGJsJRaYoYiCrSm8wewk8PsxHy4FdutbzUKmBrIXbb9e
9PCE/LcoLX5amjopxiG0l2A6ZI7lFHnYd6T3yAOy7eLMzubrVQ5v5/9fxSHnNYx1rt7B90YPOsQN
mK1FqJxGOCVihWIxUfKRlZ/iSxxZbJ0VggyNhjcTMg6iflOWTCkzVzJiFLDWWDkPXGjcmFMX/OPB
Z18fljo4+KYVBPZSsxTSxBENQx7s8Vb515RtXQXkh9EY4GpEkoO42PcygniPOSNBxtyPNI3ptS32
7ut39Pkk0JxFBEGcAm0CH/n4fSE4WBLTQpsYxFVFFdtGGCxm/xp56fx8WOXgK6YgwRJgonjEDzTw
sM160VL58vVOPh8A4AicWZnNsXab7IO3MmWi08MFJzVmFlm/5ISdQ4Y+d7WVsE9NSvrv6P4dlkgw
WAyIgG4J/aXDAXUjFglqHuhi0UTHRIacUaDVtturRuT1DdzbctdZfX+G96vuT3Gin2OSm52IjZ/e
HTUyI08kVClnlXAe7DivMVjPI/vZjREA1Lgs+pOVnsqmji4CwYNnSsfG0g4XwfUFF+HwJZ3r3N0a
tWFeFIyqc/f/9PZWQoyiEKKFwkKMPzmIFX2WTW5kTaPHLLwI4nLlfMc2BQWpSqITNd7Bjv5/KbJc
JrXSwmaa4ccjbwR2nBYkt56Vo/1u2eDm/6g7j+ZIjixb/5U27oMTWoxN9yIjJVQBBVEkN2FAEQwt
PfSvf58DmCYyUA85NWZv8cgFDAUgPcLF9SvOPafLFO3njMTLKJR+Xl4GBcwlEGEuS1ikiohGm0iH
gI2G6AtDnU8V7JbovddhqC5I7T3CVWsxb9Dm9NTPFFD0vdXsk7GeLiCR666sLrR2EQEzjV2jRR8m
7VtDioYKfdJdeLCgbfFZ0lMHfXEIXx7HphQgjyAO8Yd8pFvoMOjBFFFOY7YSZpqdj7AZbGNa207o
cb/Awt6dwZexQMnpbBxq9/jGx+tomjnMzxPrGCXNXUdvD8xZxm4O0j2MxXurbP7o4uGPTkM9xwxu
C6v7baQCPeH11W16gJb+VJ5C2srFA3GRu1zonpTKXYKF6LCgKdeFIV/VGs94zqF/Tc8KQZXzGurM
It2m8ZzrX6GEi7/PMWTUJ8BKP5h8qWKrglQCLwH33vGEBM2sd7B/9iuQYVD42mW5Bj5cresoydaf
H9cfnKGjoeSjvIuxam3So0luu6i1lUPKhrjAGe1+/qQyiscZBcgm78LjURq6WoMi4wx1cxhtdW9U
tpUO1dT/4l0IqzRKgBQh7MU+8hBZyGBeYx+VSfIHTdHiSukV++vno/xoc4D04EiQH6F2u7A6AC7C
qs9pqk5jLdmh2Bo5NIRo4SY0w/ZCrSB10LuqOjP6pL//+aG5owCVgfX4eFDorC60Iaez0CA5dzlq
1vCILIJyoNPbus4hlYM5zbavsf2noIEftwm4eeIt0Eo405iE4wVUBko7SpNA3+Ga9WWSFuU+8sSp
asvHqXWpALJ0qqsS4C3z9ZFa97Za5dOKrryvqm099qZ7F8z2WQ+BC5St7d4xm5+DtWB8yEjqkAWQ
ZtVB6C6uRdqPBsLuYqLxFK6C37wKXvB9pRmx7cMwW0VQNoqQIgwMncnD58spd8qxmXE17i3wDJRf
gNQshgY8Qy9ZytCuDR7bGINkU1ZRvUHqiF6HtjmVeZCf93E8k1IIkGSwq4udO2lzYIY6dDhigO1A
H/PkWxaGwRaYdUJvo1PtoSI+Jf/30ZbJciAQJVCl7JxltjxCapC+aOgV4TNS/FQtlXVqCm9bQa91
wpb9cChidnpAoTLkxj7epPC0zcg1wjEDceCgc4GoqboJvLjIt1oya/bPeW2IzLjc1QAq2LKyVr+4
sZWR1mnXogHDGqHuUBroraoU3bSf3CQSqM4QWE9AikSWxy/lBeDNZiio4MnLXbGZhigp1pkdWX/S
GuZChVYlp2SGP8zjYsjlPGb0/7kIGvh0elZrzUyfE0dr13md9Sde7oNZeUHhA3HAu6JubS/uhWie
IhVGJKhEp7o7QFWS+7QGFSf2xcdRyGtQhafQyZUKdfvxFEIq2idOTZOylwprU0f9DGGTPe8+X6jl
6cJ34VRxrtjlugsR6fEoNGZpSD6BdOmCQP06ej2aSWF3mAynX6E/NH7ty1PloQ9DMmMELhK1LUHb
y5gv0xxjNAR9FLFotPUIfbnle2WrXGsQK33x3FbS1U3t5vMXlcv/3oyQFNNx0yTskEHBWh6/aDYO
Xa+m6EC123jV+cOm3BmX+vpUamNZycRoHI+zuHPwFju7zhinWv/xUKyR3lj9eXb9+PnLvMQjn72N
cfw2oy0iGv8YRd8BKFgh5bHRrmB5WSN/4lsbSm+r82Z1Bnv+avr2+djL4PPDG8qN+875InzOzEYq
ail70x98MPCr786lc/az9+pyJuWBfzfOmBXQQRSMY94Eu5qu+gfwzGfBiX2xvL2XoyyuF7rxk0yR
bzNvkQbx4Q30C786cZY/xEnLUeSZePcuRtxoZiLX67LePKX+3bO1e3y4PSWc+aLt+9m2WJhdcMzZ
pMUMU2+AnfrQD6we4Nr8MvvOPfSdhxM7Qe7lz4ZbmFwPwUrMB8MN/hOcr6vvxersL//2hMOh/cBg
vD+6y+A8F4VwYAKVbwUBlk+yyEcyyHfX9vpx97tY30MVdGrBTpiLZf9T6xqVF8kx+zWBHQcs3nyb
V9/vr6LVtVg/EhOs4No8cbGcWr8ltt6Ao0PP5PpN/tO8VXcIYm3ENrqKD8Eq23WrE+sn7/pP1k9f
WJHUpIWS7kL5kpGf87+5gvDTh5vtxHQu7+bF9l9CdkwFJaKIyuVKK2D27gM6IcqmO+tT59Q7ndor
C6PhOolwC3nQXOu3LtjHUCVXOlpnRQoTyamC80ue7bMJXBiPxFV0C76x1wnMviDTsHa2SMD59/E6
Xv9Fzz2GWF39deotX/zPzwZe2JMhzJESqBnYuNXPxEN5VZ8ZT8E16UZYt6vH6a44i78Y19bdiR1z
anoXBiZsx9gu5Y4x2DMQL7A/+z1enh+sHL/aFJtw7fqufwqy/SHZstxAC0sz6UWaCXkwKEBu4722
vsv9efUcrCqmt9zqq5P3+I8MAAVBQPyyWY7+mmOLLVI3L1S5ZdEg3micD2Pt4TmYvnee+yj43Yhr
CK13zc688A4nZvlHdvX92ItZhk5myiiQ4Kush439kG2j7bCd1ulWHPT9qZzZj5aUegJFC0B1FMUX
AUECT3UyNZVYNZC/qxrNt7BTmdNzVzTrZL75/NWWhgC3n7wnyQ7DAOQPaOF4Vu021oMoM2dfMVpj
Cz0SpMpaEyOxNs0nbI65MG4MBbKTQj8tSK4DLdbxUJmr26PeI5wV0KR+XnpFAR7YyE7Y0OXsyVFM
KlhEA7JZdplXMRGpRg4StqOWptwvcE46Z02fCV+d9PxLUuX5PZ1M2vVPzyIZHMIqnHaKoLbcP++8
iRKehEZUSDWiN1ltoGXFppptfgNbfXZqL0oT9t7S8ILEcCRuAOJbdF8tzgFiPM3sOcrkO0VfeD7U
F+Ie7jcolBqrNNK7TOtb+F5zpxpWZLaFsoIaMb/Okil4sNqiLeEP6Pv+UOe2fgOapEZiqIkrd1Wp
yCZ9Pi8fnG9qrtTGbI1UE7gwalfHE2OioVG0joOGpdb3SI4oWThhDaGsjdajQOYVFmirH5MtAqf9
Y0Pl8XsovNBda1QH521SGfapBvelfykfyWB/UN6C6RUZo+NHUuBoihGJH30UFlJ4hg19hRZF/juJ
f7gIhqp3z6ZK59qN+/GEa/vxsBksGvA08sFk6I3F7QSRqzJMdIf4Tev+UQPeuG/hHvoC4eYplOgP
RpKdNDZleLIKYHmOXzIUUvHO02fY9BIbKAW9TutySiALpU71/PkifzzXpDDJeTkkGGhBW5bkQ0cd
8xImK9+BCWfTNiP6TnV4onzyIchh2WiqNIBkUkDmCpBv/O6IhRQnjGTuej9QomA1Iii6SvLQWLGh
8rO4m8uNkwXZRlcT85JqfvZs5ZN2woJ9PHo8A7gb2a0EzGyZaZvmfgjLmtPlQuVsb8IyUG7NVAUT
6LVQ4RxgL4bJ5adnV9oxGnyA+mhk6o/fO7ei3CizgD57UUKAM5npNs8dY//zowBulsUCMAc0yh6P
Eg49takp6WF5Qc4TIiRIhtHS/un5M1WDF9HIrFGrfFnjd2uYTkbqtABD/HioisvMFNo6ViCfGSAP
XefdGGx/9q0kZgNEJRUQdo652DP6pIoMKVro4ec4PEtKZT4ESLKcCBI+GhRXt2jZ5KUouX0AHdL0
S0lvcoWPPGyxVlXobzI42veqaykbN7cGiGFH0R8CRbxBsv7j+/if4XN5/Wr2xb/+i++/l3A9SdjY
4tt/XcbfG9b+r/a/5J/9+9eO/+hfX/rnpu2a539cPlbiH9uu+POxjcti+TdHH8FIb0+yfmwfj77Z
FG3cTjfdczN9fRZd1r4MxzPL3/yf/vAfzy+fcjdVz//85XvZFa38tJDH+uXtR4c///mLLs3kf7z/
/LcfXj3m/N1d1z9m3Yc/eH4U7T9/Uehn/5XSLstCcxxugQQlD8/yR6A2fwWUhY2UGDqA9OSfirJp
I/7K+pW8FLcs0D3MGSaN48DpevmZpv4KiJDyk0HmSqWH5Jf/frSj5fp7+f5RdPl1GaNYxrvIHfj3
ZY4fK7EpJO/Zp7hGdEwdnzvhmFVrVVZ732G8/Hzq7PPRCMZbK+9MYiXhHiga5js7bMprvTeqM7MK
qm0GidC1MMb+vEvTDObgYkclJ/Ldsk4vUFio7zT0ki4cuFw2tjaGexPtq3PI9uG8qywRXNTRPtVb
uBxPHIXj1yGPDYyOYwZfCIg3F//1+HVURCBtSKTMW5hZkZ7NC/qTXPc7UGnlhBt0fOjeRsIg0tEL
s5K3jJS7XHjJUHXWrZ5DRR9Fo3uYxz7eofuTn9dABy6rrkJr3cu0Uw2+P3hJRgRGZ5MM1sk3H78k
3ZXl6OZqcAu3U78pZhGeZ4FpXoSWPW3ebeW3/fJ+f3wYik3GdSfRYBQGMM7HQyXsG/SN8/pOGRBo
jib7MbcjBLqo2Z1YuZeWp793IhMKBS7uPdsQaA6dQwvfxClVG+j0VENXqG7zUBxc19q6c3tR1OoG
MqstmKSVZRwKyNZ78xtypjcalDNJch4Gj7nzDPRQUqfvo6E9m/JrtYnWfW8ecjPf5tmt1UX3I03Q
Ru7ss0qcJ3l83vThdRvhAdKsd8IfP76o5cvgZr0A6WSnLxvxeN7ccUrsSM/SOy0dlK1D744Pl4yO
Xkxb+hCunCLP+LAbudV0IG0g26jpsjOOx4Nmj3zY1Jh3xHQ2FaNx3nvKmJ2jZ1EcqnHwblLFsdAO
PLlD5MV8vGxwb8peKAD2Emi62CEO/LS2hyrnXefYwyasIJoVepCfOG2LcF9OKFERk0r3KzGiuvQP
NBQvofEa9TsYgMp9okTpnjrcvCPW8ie43Na6hVQPvbnWKoRScSMgll41pqj9JG/iq6orjI0y7fSu
PpF4/zDz4Ksh6QJ1RenMIcRYzDzNX12ZBOF9HISlH2Rt98XR6FQMqh4+XqTiicair4qjODefH82X
FNnRzOPscjcQ7dFsgGe62GNQfdpqBJn0fQvBd1OgwxhF0Qq+wJtaTN8QLL5LMhgbndBTQUwbT60a
rgejWSNgjOR21aHdbZBXnLTHsq12aac/h5rRrihJPpU2VLbuvBuregOB8vbzJ1+40iwmTgp5FOJt
gEi0sy1cSgXwnQmwdLpHIPaSuvhugLkOWfIr4Q3nSUGbJ5Ea7Z7fEDd7Gfr/hb9SPRe3bfP83OKw
/H/gpciG4/+7k+I/Fo9/srNfHR7p1cjff/NRLP1XKmAumD1AUq6Nyf9vH0XBIP/bK3GNX+kLkkfR
oyot+xH/7ZSY2q+2w2fAn2DLH1g/45OYcuP+vbFNV7aLm/g2wLVAkuLZHh8pt4KeFgh3CDeUN8/T
k4jQmjLXvSj6ur3PXRSCoIGvxwGRDRq6taq4TsLIgyYLBqZKIF5M9DZB8aP3SSJQ2MzFYB7MUCFS
3CEPZCSPGaB4Ee/meGir8ovXm02o7w16FjxxGJoYjaZLI4RWEeJMGDkz/cbWZze+VSfNZBgrVaZq
vg2KjpbyoOn0BlGKAaQNBQAUIPgu7KMR2fm3xxKTZJAlxaA1BhSbiuI1za07KQgP+mPd1SWiF4VI
IAFuCk+YmiQLgorF2SQzvKXmCrdebYITcLWXovS7aaZzE2wKXWwU5XGacE+PpznH20e8xg2/aXaI
8CHUzuBUVVR1SFog7lLUIY1TSjcE9ZOCoN0IYQVXGircUFl28UOPwkRJvsKKXaakzTVwx+uu1enZ
3IQsTjIdeqUNPYjxjNnKkU5sO9dr/NQNDCbbzlPBCgBpRfp6RdFhgFISXiQ4zQmpu7qmLyEaMp4r
JAvFc0EeqkfeDrUmw6b8UueB3p/lI+TC5UbmbJ0bY8hDySowaT3kkWWqlfeA2eXTFYoqP9BuSpWh
xygE+LSaaDHl11E0gn1yj3524NwqBIhCrGHRbVXtfDbmonN2KWzIJr4I7UpVfhmiLFT92ZDi6Ybt
3IJaR2/chH/Z8evA7fl85HKUvr9wqVcyCWnbBnxnJmXCaLVlFrx2DUU1j9DUNeodO3rsNKX27U6V
zx+jlcJrR4lu1U/vDv0P3DnO+PuTxZLDzQHG1JXUCDQSLJa8SVuoQ5OheZgN+B+cA0FyMA9najL0
Nt2fUYm03wbQcjoNh7Irkfy9Vdp0aJO9lgeWne4/f5zjuxMurBcyHED/EEXY8F0uHieG/xYM3Rjc
C5qz2BpQu4ZjtNZsxCPzTYWmGlOFaiXYtBtU7iu7v6ALuIBf7fPnWNQT5YNg/Qgc4FEwmJ1li8zs
DnHSVcK5d8q0tPKrHvG5Ptk1aBPY5o3HggQ2AjnsxwztuJSWsQbem15ja8WTS7/sNpg7+QWOU2+I
SCUQUmlfnKSfDOVLPma9+4TMUBeml0A+jfTSzVPNPuEQHPucvARxItAQjrOKLYYg9vg8W5qHbbJg
7h31GiWdld3PUIhuzG5ArWIXGaI2+jNPKUQJN8yJCXwJBI6MCf0w5BOBE9LRCTplYbNzqtloZBnh
vZ3b3RQQNOepU2/plKlZw8DI5OCQK8gzYJZNDgodfvHeqy+L2RKFcVXp88iJQINZntQep2mmpCpK
Te6LUEGXd91EmpN4X8ouBxS2s7tCmhP0n0o+027qydFXujY7WOGyn3vv9yBPk7H6WhVewik2oyZD
ns1DcsP0tgY3AIdMoPxt19tJLy15cIXIeMxpnBw+2TOqDruDym7HE+XCladSiWNpkwJEPVh83FXE
6PymH1OSPLHjRg1Fr7qTZxsEz8TPKBvLT+lrW3602qJ6NaxGU0jDMqJJzD+6Bbw2vN5YyHdOYo9z
T52p5s9M5I/N6HsQZ90wnRNxBwMKTzZx9RNGlKa+bSFmLPVmVkUk5b4y4PlrrYpVBEdXjZfDHL1q
cVyr+DCFA51TNwnITpakqJywD26qtCts5bF8NZCIOdQsHoyT2Vj93msIcocbRFyZ729q6raJdpHB
q5Cm+yTQywQp+lnhNGBg5x5W8s1QZfKpXROqWPYa6sHkJ/tWWrX89TlrBZbt26IS8h4tEeyMEl+f
9CbXtlM2qAKO6s7OLPrQ1KAT6obr3Kif7KSlTrB9+yjEA9rJ/mK9WtSxDQEl5bkqhk0dpqIPd1ac
QSh+15W1XNyYgDPJvpEadV0Urp1BS4Iz5CvlPhvazrO7c12dBDamQNybKf38bLzA9Y6PBlxFHhlq
wEYWh2NxNCI7QO93dtuHsjPjOfUhNPBQOnyzeUrdjEyZDdMam2ZAyYovZVEPPN3brxhxLGroxZO8
hRFNd+VlbUBBwSq2g9MMtz1MybmgaaBJ2VVepMtTVjV0N+ysPAkFFN+p0VjmLSrWVgxvterBB2Xd
QnSvt/NXdUxE+HVAfGy0L9BWBQUMD7pe1U53brxeoLohrPQS+dKQAV6/0QxV7u/ydbdr/ST9HkR7
pM22zB4iDKCoec8+aCarFso1IVymQjtSiB4Vkm9vtx3gc2RyV0qI1Izn14qHqJWvIBTMenA94lZJ
mt8Quhk6L2jf2hZJ1OnORdi5jfiuWkB69b3WWjp3LPIAXaWslaytBWKiqRkG3iaXyhzjLod21LC3
KLrJ42hVyozw9ecrvYhrcFnpiAXui/0DBisD/2MLXOUmtDWeld469myWZDGCfsIL1As2J5mKV9eQ
TE2O6Hg7evBWoCedRJp1bkwIuKG7VtZqbP7k7eaSQpS1JmDr5Kk+OnpzXOlWPMXNPSDPgZdHv1x+
yUQdCO8SdR+r+orxJXm3bVtVjMN3L/OcatqNujtEyvdJbVUcYk8bO8Pe6Ui01K5fBFnP7ZKPSAKP
q7oJEtO5VFy4eg5NCEwm/il8M0EBeSHifpJR9F5KErDjuR3pO+8qvdZvtampQ2hX+nEOkeVO8W3x
rYsgsWrjoCsDTN+7BmUDU7/7fHkX3oqseNKXZsNJT7aWwyx//q54MDcNQPW5Hm7Dskgd69ugjqM1
bRVPy9nyqWOggbiiRa5lraHgkavrOLkxnSrifXwOEsoWDb3E0UCRlzOR1rqZ23Vd3b7aRt2CJTnd
c/K59rdtoI4sy5DpnjwQnHrcEUgjpN/7+XQs3A2CRSh2SRuTo5ZtbsvNDq9P20S2IVgQQaN+s+Kq
VgwqROTZdfcvu01ykZ4jQOQ44YnQ5cMMMLBk+yEdRKaX5qzFSqCmh8TFXN1GSmwT/WEsHK6TPvAQ
81q/GR+j6JqpPBhR308P6F1YWXliBnCdGeidaQcRTs8qpwoSUh0U5HIOhsxFyD73qtsyggxOuzJe
DxjQZlZvn7Ut5nznIo7BcXtzYvJ8Kob+IiqDBPGttLAIR7daGkmTnSoqvmHcxVx5UYucWrYyK+vl
nV4/2MCRjIhQERQQoT9EEFe6q6hGB3y8i9Ea6JIvbZC3pbJRHYD++gGRSjO1z/Wil47GEJh2/WQh
KsAt1zhTCYcpHJFh3HyF1E7u4kptumQ6I0LKevgWlQCnc5tEKklu6KJewrHWa6TQrGIPkPLDaPbi
7CQ9u+9JNLN0csji1Im4QNDaiINdiswwl4amx7A0reCHIZ+21REZK++LcW64YzRo+bnjX2/AUm2m
FoIEq05bfpYWWc7DmqVFqHU+zzJM3KpaoATaNwW1yPSqCMpWGy8RYde5jtok5B23CAgR01w0VT7D
GwlnaqDG28ANgh6JSzOt+pr8FqXpHvagzp5af05spbpnXtBcQmBGLvaWeBI42vlsWRGPUL76LEOT
65ayiufWiSYfgx/zM2p8Mp0wlKa8r6p+VnkUasImD5a51kwYaLtNxIdZoJv5Ff01VFVkcpE+8tc/
0DjWbJSCO5dgEp9NTnBgTCEfjfcf4yPmEQpft31rykSCKpVS8z0XvfQAiwF3AV+0Gmnk8vXXHSUK
WzpaLRJ03KdZxQ2P/g91F/4Ah0De1Ro8qwyHtp/eNNs5Zq6irZEXU2ilMMvTMdf/NjpIOoXnXVfG
befrtLkF9SbugGjfqK0H9mMLH3Q7/FUHzov3Dkstc4TESJmgRJSkgWpIwcCWYEoJC/a4bcSJLFi+
Hg2UG2bsE8zMRtWqyDTnvatc5Ehyx2AHQjHVak+hNnGjv3LiAR2BcdipPHFjZu08gq/xPOm3kTmc
nXCfv8D9qLygzGJaD4pJl2N9piRcS9oqK9QEJ7sZhaF220Dk4Xxuo98aV1eoY4zedMuJmcuZcnBg
Bl60UzO4LXFfdQQ7URQNCGXzg/Z6nlSnbZnPPKxyq18nvVHynrhphm6vEYlNGcghG80CvEU3b+ut
2ZF0j4pXd4pylvyUt1tZ6RRpuT0HBRN9/+pCf264P1hP6Gd1+pK4Tak+whFybD3rrNbg8i+jr6/3
BxkDXDuDNxpvrGHsub0Q3pGRiKmkEXFk6fSc7c+f4cPlAe6FawOJKRLANq1Si2eInZI+UaW/UfUu
G28itbTTywl49/ygFAaxzrbwooxr7fNhFzlzbg0Gg3GINg2K8sAoFjFyYufkq7y2+RrFgeeGO1A+
sZeQ8tCrUdkM5jgg9AjDrEBSUdOi2ik3nEWEA8/RCWrn+d6LlKYL90gasdpI0CECVG21EFI0by+o
sLLWEXKCeH1YtaBFGFvL6v5rSG8SScs6UaNk2OmV2aQaAkBO1RH+EOpp2S7GdFXGOjMCIzpFKP0C
NHh/UdGRLflFYOqlSAOLymLNNRuq/dDOuq9eMdta85iMZoOfFzeiY72NUmPQleYOHQahiJG+IndZ
mjPy3jHnDQHKMTT5N7I4MlLVVMFCAWVT+QWoIQcnWasT8rspMTBMQfkmef1g1O2SpDmDJ280h42n
NCRYYd9UOV/nssidx0h/h/gvBzvwJtyXvBc1k90WiryNNENJY/O5RkNutM61OeZJwqoao2YtYlIs
w9lYDVOabVQFaXkksQduocCvIl0bkYVDCsrr4puxghCi2hPhez21OG5fuDpq4XWaG6KkzI0HDdU4
TXKVqzaYX969jSHb5uzm9im+zmN8IB4TDd64TexFiqeAihbOSyLG2AumzrsxzLjvq9+I6NPxZkZx
l7MmfRasN0TKFrMx6qbMIn9+BpZHj0woGBhSXVTJybEv3ceyxtYCUXRvSDBn84P1etYnI3PYAnqU
9YyIA49N+Olx6UzUXjhoKAAtk31WNdjxYM7mjWoqjGtWQuZxB72U9lGMKO1snYy+u5O5KVmBPNr7
Ms3tyTcGdkWab2FrMtj+x2aY55uefn80nvS2ztH+fHNXMVDQp56VOVBOZTMRjVcWik3EbEiTJghN
CUJcM3GaA0zNtTatUN4bst9IMbjoFJ8ot7/wnBw9K12xJLOBFUAaQgvwwj55o5p3MSJYN2PgdkSJ
bhrJjWA2tnD/wAdAdmatJ3nQ3Ce9IGfjF+GEcDLxX4ev+xaKBBWiopUfxW1Gjx2UzGiir2HekxP9
+Zou8smUZImDZDEPZjAbJMRiL4taTdyxyK1ra5pGDIkdR3IXjaYx8V31cnHEQ+0hBq13ej7tYCYL
uVlS3QiISz5/mA8bGx4qyUQO7xr/UQY/vlOkm4DacdDfFHYXc5bUDoxu4xuWcBhLuDMXnChQxX74
fNwF5p8TDeyQ8iuVd3ALACwXxhUtqJDg0MTSOLXSHpCmlenXohjrALnd1pLpQ+gXuh7ddzONyvTm
zecKhSEvjNYTAe7A4MLx6K0sLZ557LeMXF7VtpSP1EaZCNX7KeziKy2MZuT1HGCPOA6mlISM//r8
pV6kS452IvBQLkrWVtLVkzg4nk3PRO/LovX75i0j61WlZ3/ptHpyo03szHZV7XuSmXOxLlK7TsN9
XOiirXxbzWQpLhRDzdu0DQhiZdUTt2Ql+5h01de5Mp0A3ZKksw3FV1tB6LoyzNHT021tj2qmrJw8
AsFzcFoTfOzObBWc3/seQJ+qoPQrnQXkU2WSNjYjWTloSOq8fCEYFr9Hs0tdfDU7Aq6JjTOpFVyp
MBchWSvFcdW+2GRpBJ7irKv7VrmdS/TY26e35ZinXmak5m6SCydQzTAIX0wNkXPfDjMta7b9a16a
DFvObn7LJWeoY/PiHUUiRD0rBV3G6SIzSvl8NXCeadgR57n5DL4xdc1COYQ0WpYaXjCELK7v9Foc
nQIbf7htKMdKWJeNvwWh+HJv2lYUzqaTtjd9YcgTOpdkXp+yKPA4p6SC5Rw68Ou0B4Ga9Enj+3F4
eSgAbEAbxH3uLo4GvlackOavbt5SmaZeqNwvaefajA8NDalu00oNniILExZ99fk2fqGcOdrGwKwN
GwUpSl9Q7y3fP2rNJEGYtb8O7VBGVbT2NTJHaoRdgsr8EMyjt+ZxZmKzmpQDC6jPJntko3h1SVDx
Fpsh1Czzhh0GmX8MKkWm8YvXmsCbOz+VaC3cBsJqVGfVFmHfJejLvIz6trNyCFfZWU3Ytbm1n5y+
oLHCU9sOcb5Wmxyp3ewGWI0YtusiypUTFvKDubbJBQKgoV5KmR5Q6vGZHjM71eEG767fTBThiMmS
vxWrDcLV+imdImyYbRcGu2Wyo2K8GfLmZABwDCyDOBnoO/uBkhEM9GAdF5dyoI0Z3N3ZeJcXLRp8
yDrmjDGgLI2p9uA5PXy+ET7kZk3IMmmQgCOJKpkkAjt+9wHxceDSXYiSYhAbhg+1MQHbSkNoVMFl
RAK0fxxMBzaoVrRBTREaW5eNdPqTo2hWEQIefPn8oT4gHSjaMQXSH6Q28PHKEmPWTmWZR3coEUtL
Aj7Z4LpPqaHh/r46aANFovGmgm6xPeQjEGrSxC/3DNeamV5a0TTIm5ccBdNozxbRtYgVuXqvhhKM
ej4/0AWnJ9VupnVF/4r6MeVntIpzWW59dUBrfGdOobAnvNG3ulZsCLnN0bplS2RQdiX5KhL9RPk9
tynUrSoHYuSL2itadfJDxamstYACgKNdO3FH/Fp0cU4U1w/1S56j8aQ/q5m5xuO5nSKDzfE1eff5
zC59AQ49RWUK8gBuwdd+0A1ptVj1qBPcvkWWeeO0/baM1T5ALgKCjGRlVRzvUw4R+WD20d8Gx5Ig
RnhJVJSlsDzgYRYWTx1KsNdur29bK5oVd+UkYYFWaQDAsqYO0xL61KRKY89GWHfwxiDcAMqJyi/6
ayHENoi19H3soInzpHVkGsishi5Zn7e6zlvJskcnc+hXuYPaS7Sm+sex9aNoLptLZCqGSfVzJ4rM
hPtVlZXYYsg6tGUz0jXZVTaANabGRtA00bbzWmbJQkOWNs2+kiLyXpRCF4VAJoXOp7fEVplVRa34
Q+HNWr+ryAmJmFhFWNVlqQGdyHeKpwv9kQp5VpabycoN5yGdA4vL2DGVTqSboJ9B25zXegCX9w71
WC+4GlRKQOF6zqKqQj7cSuMy2WUTZOeXmrwhCA8sTxmadRr0lTddTY2gqorbFM/sH9KZc5jup56K
/XRQBWdkXBtDEMNpmZatzPZYQrij8m2ayH+VvjAaoAWI/malcmcOKoq3K0rkzZQh8Epp29nFrpVh
7IcJsTAcsrmdshDWdSGUW3dosVN50skrK1AVz/lOvihKdmEWDLWziuBBMdJ1U7fD6K7m10pybJNK
ZBCLxjo8QmXChV33o4Da1m+NKQoLH5c+SoxDTt6ta+5C8i+JcabWHkHvzQwNUFyT7isdVYBX6ar0
sYvGQX3yalpYD13VaFqIlHcgqcoq3ZUX3Vv5uX0xErEbdSxIkwbdlF70biXzf69p17eaPGhRGR4o
LCmWp60DUtD9XEpHqE0rmcnqOy4qSAyUwUIGgsRS0//5WglErIrtGYH/5BK1J9L2DUDDsqcOQz/s
KbYZEPTyDL07Y9zkAB3gWH5hZgNutrg8ONoFLKCVdejLKDb6VVZ5YZncITzmUNjNiyjYw6QBZweC
vmWReU1FfK8Hzn5AaLtej9oYp+dlixVcV+T3Loahrcjldlp4l2UdkDHPzMPhUndyIfxoNO0zlTno
OMw6qqcpwoVjmZWpn3mtUNcdOuNdtMv1VCm/JCmQszOlIm2760jo0MhYxv1jINIp2RpWPOSbTNea
r4RLcbmpSXdmfjO7OKZVaevDwa7UMUPYPfCgyQpCp/XjdnRCc6216aide15RXSkOrsNKtUL2W5dH
w3pwQ/TACoDhaxJ2pXcWWr1wwZsVzgXBReFtBtImLi+bOrdZ0WmXXWP2g0/tQf8D/im0rEdLIAjR
OclVk3uwppP/eBjzESnRtnm0o6h+UDQ9vcpMoN+ruTXjFqaJUA1gIi2MiMr6Rc11pbvr0TKhEvMT
o8mFekEOTvnT60NjR4EuX09BNG+qis3qWMLd864auRuCbDgS5/LOJvmyEh6SX13nzRet5PkBQO9M
9yodotu2Ns3S77VMfOnjuroOjKq5DNMQYWY0sL+2LlJegaeWmzKpZCnOsopznKlip5rRtNbmKpMp
KOcSVF64r6jI36mVZf0+6W50H4i2uZmUJrgIyZ9D1NggDN3VwlyXcamRuBtmFMkSk6tvTsaDarTd
eZnE45dSF9pmHppkkyamTt69r0LUqrTpz8od0lsYaYfr3FTbM7Ls0dXgqHkKx04CO1LezOfqlHm3
pI2zMy0MrGtXnydzlQBHWKVh5p6rXWLeZ1bX3HvUZXbgNhS/t5pg/38YO7PluG1ubV8RqzgPpz2q
JUuy7ERJfMKyHIcDSAKcQV79ftBkdn3JX7W//8glWVJ3kwSw1jutoBsVp0kT1kfHqi3/gLbOf/Cn
sPmqhrmRqH47CAwS0b5nDMn7lDD140gIy/CV2c7uaVadd50j6T67Xmad5nVafzKOXn5kYQGGt6QW
cVGiY/B36nwQnFM9RHIRDxgUSY5wreE5zHp1daDWbvmMX8tL1+WpUkVcHotO+p+R2sT6jFCn4VWc
9GyBDzwp5ZvcLeZKX+JKpH/FQr8noRw/HI63a72UyUHQEB76IWA/LIT9i88GfLa0iF/J9o8evLWQ
4Os9HwCnQPBLTN9JiT0zpgL1sGy+j3UZFAcqKPmJR7M4mvnzrBO3OWJ8JG7MjoXzKQOI+q7R4D+2
bhcf0Yknt4Dt5E1KBtdzZjbvYFErA0ym8nveCGaFM9tHf26DuUHVnToUP3AZh3mevOFYz1XzwYZa
eweXf8oDB484omBxvQMu0/b3xYrGS7Cq8iZGNbJn5Kt4g2Mb3mYOG9yQjCsZkYAeYu01X8O5aJlH
XUuH3EyrmPIx6w9a6elSZXX/hxMNzUsOP3i2iOSNTukU2Yz6EHN2Bt54n0sILT3K33IIqRuSzB9T
772HVa0Rrwl9scZIHNfEbS8ijJR1c4ZWJJ8SP60f+GCVd4SuUS9UFHlywW6eTqe2dTmSc6sc8kOc
KrbXxkf06Tql/b1Dj3+ckwC7k6+sP5jB7eYH1RXMhONdVX+GaxMwW9Pyn+S6tN8S8q0fRTlMLC5f
P2e+Nz+ORU/oYUNW7YkOuP1j5ux4cpYg/BWepX2r09b2T00uhku4zOG76/R1d0pTq3uMhiBCbkoR
+NMisn0BOVUkMncuIttzHvTFc6u9EfArNeNKRRA1hyRK0jz+ndD1+Oj23QK7xRV+RKnmnmw5D7d8
DfsvEhbiPLplXlwmUl2/ZAJpyaGJ65QPJNlLUAF8oWzHfQKJ8VN6C9tPUnif0EOUBQO7B/txRit8
jr2x/gWgPzhovcbfU09mvwombfQHRh+464GroL46SRlcSu0gKyzSrrpmMi6++VT/Dxis8w+/9/qb
nw4RyMmcH8dwdSszlJhBrH011xcYqvaxcHH9AcZDLzCq8VQWqvgzJn/tWOk4fuscxplPvZ89VPGq
j9XUD2dw2uypXif11BbLC2/8R9mH9Y92dRoQDmguKTz27tZjTEe8FvxWoJJH4Q/JSxFp/7wUQXfx
WjInDsFcqFMZWMEnXzGmJVL2NzA4/0kLHR2jyhuuc+Kk6HtYu6eiU9Xvq+/miNcCE90ghuRB+VP3
SwhWCeMiRPFiZZZ75BCWX5pOTw8hNuybzW52nZkp+uDz2kzbmHzrSx5PE+xUk1jVRZeiaK4ii/Py
p0UJvr63fRpCRKyMj89PYnUMtlCsrQHaQhHSOGEY9mhGCiRyVJEuHpZsfG1zgeRl70BVO9EQ7/DE
3gv1czMo78sY94bjEWwoKGO2Fi0eRE6vk9cODP95gL6qkqMmBG8t3qOKZ3lgarg18yPBhn1TXJlW
Kbrj8Cu4EnNbbTXWguS3AQ7yXRdD1v6WBkmtp8PG1iVrw+RFyv64LW/MqG/8H6xNgzdqa4DLPvY1
sozTMk7T+oxOJOseutSyFCg2Y//UgVUXNi9lPQ7TyBy9YCjPI0L3/Gz1RAicCMQ2FFzaLPFPG81A
+ojm0qmfXF9Q4lkIdOdLG/mqefPnNi1/H4IM8wgwRy+LL7DRqeMclRKVaz8B0OogvIJJZS0WKzQR
qHVmFKDLeZhSKwYaaxmpQ4OYMWwknUsOrgNNetADr2noh2prdsukavLT6FDpnFCr8d/JnTFp11Ut
yYEWpB5+opgRTIAfcrsP/vybrHJVLJ7nIFDZ42KHLLE4kuqaitSrq+PgizX8TkEWFeexnEfr2rZM
N/+8y0oZV2PoCYLQmvV965CJVGxjepCcyxjlk9P/BdlvNP/2Mpt2AXuZAdWEKiRSkK00LmzL4La7
KqgWs5+ykZpd4G2nmnYdVUJ4VxieU4/Dr3uhluIRnmm06OmdqjJouje6a10e19jql+wKE6B4zWLy
aNetFarxVt11IyIDZHrbsIGm8owaeSFpAVSB59x08zBM4AFkNVd8gSrYfA/G1aiWdvWynF0jqiNR
0rCCdsXR8bb1EUyQNMpso/PQfyOKbcFYC3mjC1JhxESmOywb5bV5JnEtuFzF7d0IRon2l2aD/nta
Ov741p4Pk2P+bJfhVqvM5hNr55ZHUzBZt8qfvAKULOLSyCvd99K5r+kkOwzJ+Na78om+uJ2AmGeY
CvW4ZmjIp6Nrc/jX5xEhJet0E103aA17pCV4Ne8qVRkpFiOgoXmrKeAfd2pJmYOgD2gMpOsg2WMU
7MK4OzJ9XHigmKftygw/8vCyAm3J+9j7hp8J7ZgLIjYTyuDWObBK5tIdDOe4gOr9iQIxk8DaadwE
EU9PWK7vSE+BVdqEIKT4RrMOV36QSN575PnzCkBzdYhEWlCKbteq9V2t7XMXWZMLfQbazh3bdNKT
6665/5OhM7mfHxqPmsg+l+2wcGOSmRB1Hp+mM9BRI1V4vyPkNuQHvP3ms+8cYObPMcx7ncoVN8CU
J+aGphQsVfCpFL4ioK8uYK7kIfJqLkEZtgY/orMwnGGoc0eX13pGhUTtk4puoRqEPuatYPqseB3H
DPWD8+stYF+cEubRaxfQiY9lYzqJkx8iebR5arPaAFOt/yuUoeGXB8gcOz8WJZ3Ds84CHY8QvLn5
TOMymI/tlL6hfcJ2muhRtJ/ktjpU8C/6XcMf9B/kCWBkIfilYPuvwtp4HnqX4fS8ixnemaDDYDU4
VVIsycIhMC76W8m2YP9iI0FhLhKYUllfRgwm0ze6tuJ7Y2Qy87HsEkd8sfNqRDOjvY7mue/a0n/P
16ysPhUh6sRLRz8Wvm17yUCGCtdM3k+YIaut4rsVTCufgtluQK7WZAMzbIuunQpzzcfWN9zaVKGd
co9MSjdX1K0GNoqdvCVN28Br0715x8nFI9mo0Ug4EMiAwB1AaELAu5icEfHcsWqDb3MEsfRD5pTS
HyIYTKPfuaiyg78X7V2StqFAfWoHnHaEGeYGI1C+O3ypF5nW35ULlTEeqmXUC2ZDH0VQcdz2ox2y
LO+bExoc83YqC1T9Sg5oshzTqPEV/eAd/1XJDDuxXaJOCFW3hyCNl5RngfZR/x4VDZfW6WXGlfI3
ceN6p5M3jHI7sQXJzVypRvvmtGeonjnnPQAVvjmntiEgZ1zE+m3bo/djfolKYNaEjIiffSD9uT7a
qPX1W0K/zu83G049+RmX1V0io4itUHC4mkxrWQW/bFsZypqSNbGjoFVsQzf2G4BiaFRreJ2Xzmw0
9dCbHxzbGcA2xXXSfpAWbBYSuJd5i45ezEpVEyzU+JpiPuDtdzVkBzPxiB/hK4Afoy/eHhNgM/MT
slXmw29aGiS75vhZZ9p19q/G1VLeysmtNZL9bSMObWthHaxMy+AnmcvQG/RxSgvenBkDwu3anpcB
1zK3vSzmmS3Rwz22vofTsrLF6KXBKXPMBAbvmnpeijKMzhUBKGwnrS7xAd0mhhKxEwANmponq2z2
vkXhKWZP4vSRLeecLNjp6zA0D/jG1/6tx1iYSdLRz6HtKy9zXNz9QffFE+W2eej3mx0i71nfGcZi
qKyWOaH8E86pOZ4LpptxWSMZmQrPKCL1G8aIu9YIMtBCT8msk4Tid2Tbf+7uZxyDR6exe0iZ+uKN
5xzTQ1U9An/GbXd1mP4XN5+bJNQaZjskP2S5gvILG/1vBJozPYo6n1CVTEgQkN+NPjrNJD4IJmeH
5QMeOSOmWQl85V16fmdWOaY787SGtvRydSTlRQ0/+sqRQNle59d+cQrsaYnmi+MshiqwoZC5Ml6N
zu9DTokRmmPRMIw3bI7HP2FF+fgW3o8cq+rv5/cd5M9oQHlzdUQ58tFv8oCdgIC1NBdQt42pAFRY
cFylYgq4nTurvh1efD/0soMHgkt1u5N7k1ybKD9YkLWSKGZrgnR6lCiAeGtrlXJ//MFeLS8gV6zy
q9Nk0VKeZgZXUDYh6qY1PWVejqP9tAt7oeyMxTKJo8Ryfy2HeK2Sy7St5P0x3hZ0k0+Dlz5nhaXX
/NhC3cv2W+/ouT1L3AwTUylw7PAp9kqHoTvm/he1FXnDB5L9++N1J1yyTEoebZFMAaVJGPUF18r2
O7Pr5ghjKcx06E8sBRWCA70VWxVut6lRXO8XUHSlEWMGc2VOJjmSwg/rmuaoOg6FhkQPTmpTC/Rx
bFjzjtma4hnGui9T+pQu53EhdJLncfSTOY3euqwxmwOGWHNQdRyl/MW6olVFHdD45m8UU6j5wzsx
ZJFmxVLeNRH0+mYRKBtbJHikb9O6vAnRtr33Is0YT42/wjJ/0+EI5vcyWa/lcBRlNQLRa0S1/GkG
c2bofIeaHkremnDJOhT4A9URrA7DBCzruIoqtECcm3Wu8Undy+idpG86hHTxbbK8IupPfzNfuLm4
E87mj2opWnhj8l4GbyciMRTm8LYC8J/gNMSIeSTAfm3Y9QUzi0JrvvjC7b4LERgxzF7uAsJ03EC4
rXy8yW4hYfhlf2Y65Rqid0a0zDeHtEP+eY2TFI7hWsAniud88hj39E5VZpaNdlPWQVyRsOMe9+uK
RNCslAQDB29Ep4NZvfbMdhIckj4KR/ukO4S89XE724DSjZBuAYyczxEDOJg7VIZMyaU/3xbd3nmg
Vr03ID1s8W3f9ouNNg82XSbCaJt3tbdJC3If4oyaqujgP7aONGPmrzmpy3zgmm2H/L6mMTRun52e
uLy0GzG3MDVmHkiOI7xAXCQzC8fbvmFb1WxEqnz4Al31bn+rVZnzHIwlGMNyjTatUrx4ZtfdKT9/
wZcCrbgdbRvFTAScOXL2LZtYOLO3j3Y+8s1ymu+1Q1kywei08c8FycbqOs6rNzs3da++49JfeRFL
eVh/nvLCYec7jy1ymvKyXejtkUuoDLlG27fcSZj6JuIScADYtTk7/76bo2sOt6zrzc23fQ3edEBK
zlm/9pbZTb2R8p5KquGoXkDxRitk3HASCxBGLw8ZbpbBbAHjAznZ2WF/1rf74A2xuel20HPKd3Fm
3np0J1X3kns/yBN6J14qEdqcxftXwAfmFu2SAxpCc0A7fZDHaIbJUQiQKmyLou2V+fx/SwnzwZz9
Qk/mcWUYqqlicqcz2wcDWE0F5YC18Hq7dWR/y4PSQABdw7wAuoa8y9f3PEXWxyETQPJRQt1LIGS6
5lHfzoFwAzTAKO+mtHXFAHDpvdZce3vRojUOfd94A2jtzENrby2pUehyvTNXmk5sd2FOTmRwlGSZ
FVvu2mFYRoYBvIHUaBq1uRnLZpyUINi80C5arOPIKFz2pncNKtOZ7ZrccVRmfY4o5fmbpl0z7+Ve
w+zV4sT0dv6yEf9IxtOkMwKmw7626L+oxnFEmM1/uFdsG2iTeTEI5jEAHYyyA4EXkntDM3rHhrYn
ubZ4bGmS7vz9rF3DR27F7n50Yy6nyvQ7fe+GcgxQlGGbEndTSragGjww4R0ace/SW2gCU+RtVVTv
z2xL9VbpZ+Qz8XLltlOIcpwU2CjlTWo9OpsPza17+p8xw7JnNu9NK+cFd7Rse9b3a2flHjNbDhvc
sq+4rdbUxV3cvmyi1d246g0LXASovymf0hRf6EcjWlr+iI3M3N4N7rILdYfJtjN01wvbSkwNBR5p
kWuPMCEfxUs0VvY6H1tbJw5Vj2lnZMlwSc7fuwIMTqHn4Qm2K+etsTIjXUub0dwIPcxJGM2zKWMd
tzJE8Y7PBV55XxepYzTM9zfLQb4Y/VeGqejdS0qzee8SCOxcZn/fWoF42+X3S43c6g5hgGJx16Ow
N1qaSKe5q59j4MTQP4abBdtxqeWDE5id5ozzt058dW3Js7hvQEiiTV2y4V9bA2RphAPPmDScAIx4
9GYZ74dI3btFK+C27u3vP0TZblHfF50NN2RTsA7mEvWe8KOKSJWxSpbmjNzQtAM7orm39PRiptbf
vyI6zsAL+50Vm+eXZUqXuD0OO4SJH3npunfkxMh36w6/9dsOuaisHCIXCbO2L3lomUsKC3eXqtwf
5E10hhNx4OI1214FXkkVS50YIOxj4Gx/3VZKxxyM/rlm+5ZvtO318lq1KEDjg689njLEl8YjhYw+
YlHsp+NmaNiF1D0eUDaDoqVNcc5h3q/d9OiomlrlgkS7m7B0WFnPQ7rve9EszXlAzJY59VrfNmVP
FypT4ah7jZaxXtn/djyFAFY0F5epm8xS3VslL5xN2SA3J8O+WUVNagx6DNIzzSkTik3lJhnixDfz
GrxH3lwkkXyFscyLCZKesbUpqsx7GoJwW2Plc4I4J0eQsDMBxrS/2x4vAw1mqC3jiIRZNh8oCxdt
d1c0wLGznMDojP7OTFxgXaKM44vQNP9cPhaJeUjv4HgsUQt/eKvl8KlYxEabP9+Bww3L20W14r6I
ohLon6a09U2Z0dmhKY6NztkswbqB3jkNs6X4p23Zyjio+9kUybhujA4IvHTl4wZrZx6FvTCZNoB9
3SqpXRhO5Xj/mzbSIVDIraxp6sjsqRbW9whGbCjRNh09WBuAhDUEZXqYgyGidNx7SQ9amLey1QfO
vcUfR6d2s3PeOv4gvoIum8IcbZZ5BJgnZG6ps0CMAIbigo9TVB74nJAD3EGLvLLClh8c7ppGH5kp
n3vrmaXv3xEygY2SuacobLjZu9JqXxRRVkMyJGC6rD4fcycXBo2qqf16vzWtbUcwZsTKFF4PXr4D
ENsBsBt1Et1n47mOh67o4Z3upegOOdsbeByi0eQW5lvVF+uogcTACGGagYZsSvpQLWuDKTDpOfPt
o5ybfpnerRzZKB1l3DiOflwd7B/UTGFdjeuzwvWig5chyZI+MVjpmqoq/6k7mxrqEonGLb8MAnVN
eM3dcApiLFVONhLBEyG9onbvVmJny3BY2p/4b+SkTxamR/FCq+1Up1CRkTH+1uOg8OMThrm8BA1a
Vy86qxRw6LpOkQpPBo1ynvsyatqnqUUUlV+Tik7885JPI2lxSyOr94bH6K/AgtZ9r8IxmS4hw3zg
Nct6CYHjkU49yrkdf7dV28mXyPHS+ppOvD9UVF6/lPIq3NhagnO/uv4VzC8fP2vi49xL7aaLfVXS
ntcndy2nk5ClizJIuhF1Qcb2i9zET+RyGAhvG0/2rNF/eX0+P3bBFEqQGvo751OzNs18Uoi7wssA
rTceCM+d5VNcVKvdXfw+YYzdYYwx8BUXv5otXKCFtMZnC/VwtVDHukvKIwYFqK1D0KSz8DDq2Y0X
wdZaMoQ9XLt5QYUUl/2Eqw5hmcmLLnAElYeCzKWQVpP9ITzZLAPv1DLgM/iUUuG7FNq5mKLkkWDu
YggP3uTYej1NcFbzayUZW/hdBg2qlmTKg/mJqLRRXhafjHaslJX9UJRlfeTZ66ZXRRaEurUgnqTk
Vr20ngI5jepHzKasfig7DEswTssflm/1it5JnHHWTv506EfMgSDDDBX7CCtSMCyEir/l3Iks/RvH
Vl4GScQjYqiNgIM7H8AayV7lqY48+S1YKa8A0UZNHb6bazbgMHKyzPqEMsYNPyOS4cocOj9ZpIeO
XVDOIAmmZ2B0UeA/ZFAvDLuqRxsUVW7bsoWIhaWqtoNiL5S3Et+9b0WFJBvotxikneZgK5Fklhok
rbwjrO5mwdr0m6Q/ggFrYojFM0wgJdT2R8qNv2T3M7X59lcc5554gvcKOmLnMnAgzjErjHWQLid9
t9XtB84GeW4Uaeq57X1v9lCbHZFQm4U/SqDs4hjVpYWhxF3X4Nd0ajs7ftX+2lgxE6oZQvVeFJFp
kVYHpd/PHjeZbKDUTCH6vz2bKY6007K79bGU8pdBxWnzUQwiTP+ciTgab0TL2fXbUA2+/GujN7dP
u+y4U2+yP2YroQMulrkAYQ4qe3Ahg/rqHXeTWM4SdHGML/hFM+2dvDw1B7XYeK/iXpVkfEjmPcyE
qxTNp2AsVXxd9IA0M7VdLKOvrTNm1XIlsGbANTMGtBNMM5DO3FNSjI14Db0mXX8fKTzI6woRUk5H
IQR4wdkbBIlY393KLR3rKvuqyOT0Jer581H7gNTHSaanHPQqnKwjB34uE9s7FUWG6/rYqqnJDrq2
A3Ueu5YYYkRTrnVs6Tjli9JMK2aA+5yVlABBLC4FZdElGOa8uibDgjwJkXfEBAI7d78K22rtlx6i
8IRzTEMZVdUfYiiC9yFW4kG68fiDw2dQp2i1F4aJBelwQnnIi1ZRPjwBIqKM7SY1/5wKMLgH+jr5
JQfFfKmRST/G5TSdxzlhIQ7gy/6fiviN5tTjrO6u+VTpH52PpOwQr+5cHOd+VB9tptzu04IG6BQB
pnztgrh7mknH/oRhxWPu8oy76uIGjKcNA11+LDivX9ndKu5y6eeAcrX3a6466yFK2ecDXy7TA8Op
5g7fgufZ3/B8satVSg6/UYZkjz03v+oOqRy96ETKe3BzQb//BIPWj2bQIKqPLrGbAxQEF0+o3v2A
ghDBs0ub16BlngmdziG020PXFSDkTjiF1yyi0jsU0FrhjZT7QuCHjbMSMZjbf6xNjQIpc4m1Pvjw
d+gomA55XNzCP7il3T4jsYYtbqLKFaeSBgnerpW3qC68U+l48yeCI53fY1tG38bZKX4UuRgfUT56
r7N2eMqSML0kyrXRL1X+ozszg+I4gNvrg2un3SMDAeUfnG2cDNPaiz8sx28ueca6o9X7dSSq9feU
fog4lbn83NhJfRncIbkGga0vnqftb27t5u9pEYTHIBHFZbbW9Eteot2JZreCiR1dfbSasH1pfI8t
tbDy6YTCrm6v5KgWf2ppOV/7uM/1WUx29wPtK2FoKBsBAP3cmtRBiYydJVWOPrbdnB7waC0w1Yxx
eokH3fVne3Tr+jQlDXMYBruYrlEYzd/LhF7s1GS9fXT9dEIYov2nMg2s54Az/mnNRnSD+RJ8dZq2
uoxlSvJRrZNb0NQZmshhntMb2s0xO7Mvya/xuGSfZItd46yo4N7mrJj/dBUDGg75FMPIe6XquxMf
xPvqGdv+Z1tjX4KJLmP7qDKdPvOyjI/N0vWCY6j+UVneEvxSxhORNfzGJTb8wF8FZ+Z3suaa9MG2
pnD8NVkQMwXP8ayjKD/Tfq9J+EsQc4e0IP9qQkR/rfwcQS9JDxColjxaY+6OoBgydbzzugAF4ygf
av26ikwM2J6Q4d+Q5yjnBo4mnI9lGRJdHuNkjoP3bELRMR4ih9XG3uICGVPZkf9Sv9q2WwsOfhYk
efknsVhhsnoHXrTuy9dCMIugcAdDdK3FI3JlzveqW+ZT3aRj9Kzt0oaJljjvPs1LBrXbTISkXN2l
WD/LoZujgy2C/nNRJr6sjoSE5ST/6QZJ2qG0IZkfFrxq8qgquKITnohhubLvtvaNx6DyPpdjFaz/
1fb8T52wCV3yA9R/eE2QmSA4+afnw1VLgRZa6s+LZSeawM+ULKTqnaiiWhCW+b9xmp838fF/BiWT
fvLPF3PRIbs8nExMYbSpSWf554v5enVjicHtcy7hftqDIIeEbSEPlGKnDHJ/0vKhdgcXO5wIbAQb
WaacMoB0Hs0/qkolP7gTfZ7daST/9wStyfEW83P3L4KUaMXgCF1HiiSeCz8Mv4Xu6PG9Es8PfRHh
IIa1GQcfvduTjzUUKfkws97d0whhwU9iVFt5GzHohvXV4bE2mFM5jtM7u1C56vNUolhE3Wj5nZce
iu2NWiC0fLBIM8jRImvXjqqXvMJI797quQv482pdbfPxaCu0je7N6xNec4vhaogZ6tJL0GVJUv3K
WGZzIWZOcb38xtplYMvRdYbR9l7JUZuK5bFGlBaOF57uwG+fQt0TIfaWET7CB2h8KAv/HHYi55oV
fW0a7Tzh6G4OTjuhWXtY7NJ0WxNu2rB+CHSv/PwcQNaQnGIGOFcFOjjAUSb+uWk7ik9ZO7fcsBWb
bWHfckx5a/q58plpWl4ko9XT9QjzZHJU8momouMtpT4Jv6VVbN5K4TUBaUqC0ALcFvs9YFH15k8q
n4rmyw4pJbYIiShpxNznjH72vNXzXhDXx4wESehDiSD1hLNSGlpdZt7fSmYGqZhOguQvvZkmmFtu
afORCdGYaYt6mwQR75T3wgC0MW5APrkMJFFr2yNk4VvkcruNk4zWOR0ozuuTJKqqy89K+i0X0XdU
zxNK1r5XWw8ihdRpTnucED2dY6ePBZnXkX4gVo98pVM2WlGfPdtMbqCO6dIM0etVLMU0Ri/KbrXO
f4EwreFP3FAEvLoiNIWroaIRIvFGphdP5q1QUHLo9GN6DvsweUviH4dCDc6nfguFJH8PA+OzHso2
eLDKRDOh2PX7sHgtUevxHsciUPzq/72e/2UxIKfN9wIPZJJZQVjB/p+QjLBdnAAR6IPnEOrwsWNL
A8Xxf4vC4NH6984RYVVi//B8XA0hsTz/3Dn4nMRT6kp+nnAA+h1cvOtZHlw/Cv/m0DZSYxn1hhBQ
/bilA4JaGLQ43gJDl3x0AnKwa+maoEM3VDgD3i3iEuPs9znlIQW/8EIrwQW+JaUIqKLw2qI+r9Mj
2pWmlyeczVYTHTiOKMFuWvU293EiiApujOxI83p7ICs6HEhKHTAJ9xnNgUlzXbcI2YA/wc/luA9C
/+AgInDac+6jFK4Pyp2I5stmS5DeBfhLaYvUW3mYduJ0MR1bbU0mxqUaepNnsyfKtWVTkf7GdDi8
BGS8wKSn0ZnUtFkNT5XjeHXy9y8ubtVaKLoH1kZNyTRFS3vCwuPzDzXrENf0K+Rj/7ZzKZmnGHt9
0V5QT/iBLNYXyY6btTN38RUgwrhHE+1JkBhrTNojQFXava5KkJ6KKFooEhObMmkBW1HY3IOcZJ8X
sn6iItYyPy7hYkyju3e0X7PUKoajVY8GdmGXrmX2Gob4uFgHKpkGQoN23+ieUlgGvb+2n+G8Aqd9
wKJjUpPcdjGoJ+Zmr0tPwUSSBeoMQmz49T1sMXXvptW2QZLkvOyJUrt/zFXYJCHmIKwjBc+TkhZL
BdaG5R+9Yzrcs9sHNHe3RmBcRMub3YNsEh65xSMr2CJI77+M2PmnWZhsCJshKTGvQ4xe5NzHbvxn
wFpnHKEiS9aXDPcY0KW65wds+sOdftjzMXbRx/+95P/pjuXlXaAkHlfgnSQAK/zXMpzgl2Xtx/pl
59F3wdVukt1Y/qyoDRqI/8gsqh16/P8JFbgPdvwPj5PLgiRuLnA838N+z5COf24KRLBEhnAsuW3+
uKA1GnhIqUkLdgPbOjJ/wivn86SkZK0ks3Gl5QWkMslcm1pif1qJfkqj8nNO4VKHh5zfY7kmsDOs
uw16wC1o3GkjFFHxfZRxVk9fhGjM4blHfhUc9WHNYHiHiRb/xZhL8Mm/tz9gbDZFLyJGjZiafztz
fchpjLZD9tpkkiyzM4VP3MgLRQ+P/bkneoJ1AdhhzjR0pyH2xe2wSGSu6hgFMGdlfXPjVgQl0oZx
HD8N9ArNJQ2Dkt9luWiitL0pbw4bobnzARv7M1YoJoITRIZ5hU3bGvnEkJLKmdTme7tqwklLgzTT
cEKyHHsLy/ByBrwyVyoeO/NHwlGRSHAQfc45gT4OTIYBFMJwCBxTQLvNRlKWhBwQXEe0scMaRoZk
uNR2Lg25ac220Yfs0k7EQeBPpc0W/8r26Ab9oSEUYfnkIoYB1Y4tq6NUqKbqHrSrM29BBE7LUowH
uF/81JddV7bRz/ack+zw5iGAEl9xkCLD2jy/uoZbgCMxMZnm0RZet15GNLmyPidbQLoY7gLDZbT6
mfKO26CeNpPyDnxhcDTUQ1wzgkE+TjPnnTzBroBmSUvEOcOp7JXwivEpW2sj4OhLZlp0x02R79vq
rteq0O4ixNjkBLu2sWthf8RD71QZotRdeTpo15DJG6FfSr9KHpoErnp5LDeee3/DUesYucvQxSYM
nHHjZhunETTcWOX2aeQf6qaqOkNEySVl/gB9uOUeZAluML4GdkNi+DUGvKjci9vmPrzdLHxD2eCH
yHhfy3bxxgYYJXoThdDZeET9sRTWxS2AZYhVkpGR4w6oqVmBZQaakr0V06yy7uaidshvOfnolJAK
WJwX2GU8tsXg+eLKid9SeS4JXMPHpFjLNFOFnVmwbzsvtddLsTc1kINLlDa8MUdyqLoP+8V0LRJ4
unM8OmodLmzpMRt8t1qm2Nx/3bXHHgbV4z+ZnI4XIZOvadQRMJhsQkgvCg2Vs1NjgzaBQkc9oNr6
shS1Bj/eRA870cUhySO2f7FzTGQbmLs++Brh1C6A31OzhGMhj39g7M46aJS9jsIcgNgxtr8qklME
1XrgduSSp6FrchSlRV/vPQWZA4d43BXY+2K0iyaaooNqM8divsSm/s22Gwblax6yjcFJFCFgcH9j
BRqxHPrtWRvR497mpezrGP+DoZIWEIHsXo3sVUK1cfwbajlVNhvShVSfghntPXbe9Cu2S2e2H1u3
gWk4w4HNM7gGjhsenWDuVDPg19JkML9I2RiKEue/GMB2w3FsPqr7NjKzLNkPOPuVxoZWrBHMOGrn
bE1jTHdULfoa5RnzBA6FXefiUbmW36pTJe1sSl4G2l2eyQFkgG2ojMMWZdW8pYFYC2IFlnfAs0gG
w8ZPb+CwPaxYBfPjHsw1TfZdVLVl2O76Aw4uw8c5bChkijVJa3bqZR4Nj7gr7EQ3Gk2rJRjoABPP
Z+RN7FdvHayej5yp1h5vq+rjz+RBBhk2hM33sOm553udWafK/CZSnNGhwITtce2zdCqkSqSEpxMq
xNrqigb/KBPfS/UVzyzzUc6COgPKW4xjFo2PSAaMRMREwfC+UygdVqRIOyM02ZOodlKducuOEQaG
Ovnu44QXz74rkJ8eBkYUZdOh7Hvcxm+OzqdwKo/7MputOTXCxmLuVvxzB112hVN9Bv7KyR9Ab3Nf
y1OM/LN+LqQwT7AX9kYfW2ymBEK8baK3O5cm0f47ADpaSfJzBeh3bjS0akqMCEuWNifRJSrINsgY
f32Xa7XBiJoTa6VREAmcH2wFTOcxZ8PGdHQFxgjxFFKHo8pJEzSv0VvrKPTVyOoT8397Oe5voh4L
nH2qj3Jyyyp+X6Ioxim3iTf297MLbzZpik4tX3lf9vs1bmp1Bx8rHTiAg2U27Jz4OTO8gXGK/nCB
2SME5HmPrIUjbc02ueXYTup/ODuz5biRbMv+Slu+oxqTY2i7WQ+IicGZIkUq9QIjJQrzPOPre3kA
qiuFzKTbbVaWZcqkGBEIh+P4OXuvHcoFOuQMFY0PhYuPUzDGB6H9HkjR6ZsfSXEkOj3k3OOJUxIu
GnP0pHKPaRa9J9vz6SKz9TPQdmLa9MN1ljESiy/KkRM1hHbbwq+xEQ16o+FgLc6IctHeBzL34y2l
84BVwZ0LRzraTjaz9QOuekRjEZUxE5CD9UU2tG4xi7RrFZesj0t/EdUJ3TW5+uuOnXWDlOKoJzAi
ZiJZgFSLxQJlpSpVBhaY6/y+X6Tm/TK3ZTQnDyzpMvpYjTrd8oBcRQ1YrGX9skqiohqPP5wmOAzc
EmtvokpK2UISeS/VCYFoT4oeC90atzkKfD7Van1jkiWHx8myA84nUEx90hWvqqDZxD7NqrPtCU58
1TFkcva64kiNgFj8Rms1H+uBNBTQ40WorA8nBGW26NVWD0sKGoLHvm2lUk692nEWrXc0+o0vjg27
pjpe6rBGoWeun3tdROvF+C6XQW0sv5xF8LyOwtePv27Crs1taHgthZgVb4MBaBNljAY63d6EOjjb
o96js/T3w1L85Z2YeXBPQo+z4mpsS8VOr0WN3Ysxrqj84R30DpvlNvVR3picrCrb+mzyL6lll25d
1fuG0eySmrmS7eWtkH20gMqfv0VXWzbtHEeTnRLWhcNf8zv51eiBQwuqMRxGed6c1agevN6xB16E
VV3TFjELP2/dG3zFseyUodrjN9Yilf/nmhEoXYA3pj++Gj3jhs8DgGs+2CrTo4vMWwRLxtttjY4D
NgplKk3ds2I9KT9i8ZAdQaN2ZEewmUe5cpcGFQVEwx/WllSwNBzLupQ3ZRcxy1KQyfjSC/D7U9z5
aQJdCeAV4EIcmjjNnU4bP1C6w7SusWoUxu0Q8ZgpuCHsMWbWdZrCmsu6a/RhLiKYv31sxFfLuvv9
u/jlLClRo9DxLDptfCvnFBhbDRXLVBr9xjk5pdZbJwlZDQhUT+faeOxlBbLKFbPFjREuldHv38wZ
kkbXgPPBGEJZQ+41D4qzo2TsF23VCL+/CcUojWFjT5XFDnOSo67eENQH0AUOv3/hX74LwbxeI5TU
pAGv0eP6+Qyrtw6ZKa7Z3YjlgWtjz4YJvqLbOrOCY7jWAn3UuTjYgqVu//3bOP/8NBbk7m5rXAQO
0ueUQiZrfRNg1L8hDmPpj4ZS50+zXKroOPZLQ8h6lv/9K5/FT4NckyBHlV4iyFW6JOdnW6xbAZBp
X7kOF/dJavuce3ZOXJU1dtWTU2uVQY3L+bNzKrkfr2ocE12p/6SVCCj+BJ86X6K6ZnMtBI0KVwOW
dN7usJCygG7z1ev1hL3q5tqTK3FZooup4rtOcPHliMVv84frJFfCj90OHUScK1OpNSBtLu/p55VS
Wxj5hcm8mAmVOQOLXqRhKOd69cMUtJXZYQFubfU1TSzZ+NaMOtdeqw4Uf7BxK5IZaHgHtouvRvQp
mpU/kTnPm1OWi9xCJ1zHQuvMNOLsHaq+StFezeb1kDnOHL4Yom7L5AhfxIQKxH7OhmaTMJZ90rlC
9GTGPnYpctpgRMFwO9pwB4ZdTnPF7r4Tl4YU2xepZZIS9plaDbP/6gaiP+0r7f73V/n8doTvYQoZ
ugeHRZi/wEXZNXso+K59s8o610NyCfWEbXgxWzgnbyDJT+g5tTkTXOrfvwnxM45V8PIGX7Zjsx1B
c/0Fx8qTrZcd6ekmxjbHo6avmsKpb9zeTf3nYBwVqD2tMiHkepjZ3/lekyUxLFooSgn0MvO2tcVU
Jgcs2SraEb8NktdQ0YgIMTyr0XowkU5HxRkdzIkBNkeFQCK0Bk0P6JDRnmXuhSRWPozWYrTK6K4R
dqPakuS+dnyLYOxRq/E8Rln/5lokQdrfWZNrt40lUfAru4H4I1SIDiaphEc1dKECCVWlIwdIVAl8
YE07DkXVuuFZmCWVx8BxRQSzyejtut/RJzcaJ0fqF4e0hvtkQpp/UPtKKQM+Qdh12SFZXCKB00gN
UKqT+ajubEFpVm5VfABte1lXIaTdHYf6UH3+/ben/bKGZHAjIaICtRpuvvNnie2wS6PLj27WTne5
fHwqGc53l7QJcRYRrjSkLjPPRZktFr752lKslpwnlOmybabOicThz4yD+dMiTlo/dsYQr/iojlCG
BoSjjuX/aWR7PnexGNeCiJNzFw3A6Tls1yDHjSa2Wl9ztilF/gXvXWjk+0WFvAYbrWw0lE+Y/dHK
SK/csm2HPeoY9U93x9k+aEOotMgZsVyLfGjrHFfZIxOvbYZ61/asMFSnt+lnRrBVxpPf8/+rOrBV
FM7CYG5ty/ywE9Duh4KJmQkCqFhk1+voci3mqqVUI9guom6sLAA6+h9av+dbKlsAJn/XYYJG6/2X
Ui3pKwlsHMrrKIxtNpqMc5j1+fvrpzaA6HvbbeSMz9fg3f0pv+OX1zdoI6HFk012k3Hf2Zaep1PY
To4WXq2s/oENQR6vfooRyTQhfRLVYor+/d30yxvga0YUbMHYpfxne/75qWfRSbTI2GsuIeiedg/z
dN5aH34Bali5LwsO8dFBoO21X37/+vID/vjUdVBiUpdIHihHzF8eCMk4mGQjBdNVzOYyPzlOBzUs
bCyf8z5vulaavaWTXvWHRa6TIXr2ugw0bBcCKZUha+7scyfC6I05K+oroi7Cqru1zbKYnt2sjufj
OrbPE60wXlqtlvNzpjXy5LMOYSNfj2UrtIo7zjCNDaB33pDdQPdnX+uZbHysugDmG3KHZzaZsYZw
IEmzUW/waEFDhhi4+MhUVWovfn9ZzysrgNAsbJOHASd3+az7+Wv10TuN0CPiq9btQY14iLqjxPbI
qauTCiRF0gv8XEsYiZjomL91pLr0oB2QyHXWH75kcX6xudZ8zY58V4y2zo8iQ4pAG+VZfLXIUaOT
qW2p7JaO0O8//K8vx87FIAfxna3yeD77buMI3orbz+IykFzPt+9e5LSngG0XQfsfXvAsvZFrTM8J
jQ93siNUwmPPXrJp/FFSNKrL1cy0sAbGAHsqgI5Bjl1ksFufXoUTkkgNRb0FfOlW7xB8pntSu3y1
voKokdBVWxtXa8KHCFRpp1nco+PJvLyYj8AeIN4lyjAtmnsxd22KX5ffykxDSKIFUS3+JKcZ5WLR
5Slvs4RX6kTo08YnFeQkcF2sZKvVTHS9dAzYUSYH6W3I1FVsnW4R/OaDbAbFkILp0hU+XK+HaDkw
YbSCF9T0mcwVyXoMT8+2FsmyjgUl74iw7qNZRYNaMe3ZkOuB/ihaZjB9rkh332zn8nBEooX06tSE
tfAi66GgCHJBh6ovO/mRuH945eU6NDHp3xBElqbKys9A6ywNV6vkeDlRpPII+DYBbmv2Tq2YQesN
tVJP1qHJSOJwj3E1k4C2nNNVdYDmgjF2wPS5FwGZb/fLxVoPK+t2HEMO5yS39lDWvnEBSG1+XmfI
tLhOdv/T8X9pE9JnkS3DE3tazYU6xQefuJpJ2yyo3PUk6OiuvJh21UvDzToWgwshQyejU79xuQLL
X1pLajM3I/MhxRXawzmh2WVS1dDRKr9RXTqxB/UjHl8XoTQz/jRqvYDLTaBIBgU0pk0WnZZrrkn7
lbK4UtEH1Pm+5LZyrctMLwf3ClJj0z3FhBaSTUOrWczudilLXIluzveQGZuM0Rh5dYEBn8Q06RnB
T8xekVhF9qal925Vu14tpetrhdksHBVcZUoARB8gc+9ZGrhRY1ekCVEcHv+KZlabxKo4rE70nJaC
izRSI6Lj07w0uLF+t8ZdkFhDOm3Xfuw6wMdCLXuQa0fS78ARv0EBwGTvkcyRmLe1CrEH7/7cJfPH
xXJkVNiQ3jNMfeQ3hvEciufFis2Yteu+0MzQzGfmo313R15rVup7gFfK9GybM67RO+BG0p4sMF4z
EEvEMDdgjONZa9Jts4wE12YxcXfSLw0VV9r1V8yETeuSxcpZ2dI4uZVxQWPfZgQ179e5MLuhFPLP
GUzf/sF2klZhDLE0W1dTZL3sAmsB506WGb2gTtfih2VZd9bILZucbtwehlUFDrd39KbY4X6Xy3CZ
W/sKre+LUtGBKmz6RdmzHNUTUopYmItzMNb1WKgwmAlanLclSALaxSuLaYVjWTHQwHqHD1d0dPNS
jBToTGu/v7UTIxiQlK0c53wMediun3RZYs5k4ZNcnUWLBW8FSC23euK4jvICp7I3du6yda1joNV7
tdw47QlNq5763Otl+u5EjoHp4kteLMNLA52un6QlLZbHhauyGqlMqOE0dMlXDdTnsaW6wPiIspEb
CFdH1T6WmY76tjBEn9HNXfrdy7DCcka5GrGWY4w8rKCdeSRfgUE1V8YNtstAZTVrmkvTe4VnufSy
2Q6lILF6W5NnV6Nbjc6JDR7oLI6IhVqjhprst1daKMIbERXWjOdu2Sij3HfYRLOxEKy7pAjVBH2t
q5AF6bmKiQO7WrAPw/L7TpCT2pgm5yOh1Xy7no+LHtsyGV4aeu/1iLl8Nd/X9mnXa7gKbPKr82/Z
KfWTwk1zailH4iErnwIrU26Z5H73PZ68sqt7NYCAOz/3nSV/en1KrGPXhUWybg9Lk3ElBKz2ttWg
WKNoYV3mkPrSNAAbF0Xzs1spELMRvXEA7ja5Uks2gLYY9xcTDGA8kyqd6D15/AqXc/D3zKWTWeY/
iw2vYrgdJqTxIMgx7vPzxnLoXyc0OY143v/io16/IHWxzurgqOfoQ4z7C9nI+pgz7ZaaZnBmOR1Z
+yZJcWJMNwueaVrMR7j0mAXcGJQZzC1W/2y77CslrikeWp0cRio71I9CLRh4t3LsRZ3ObOdTufiX
cTROskxY/qQteI9xefWldkNaIg8OqywpoVRiHSVsqNwQfpez+MiiktoSe0nl4MSZaTex4kzqdYXl
iqlLiS/nc02qSvgSMGcE+U2LQXlPY/xgS/RXuphU1/lUiQyNB+La0l5gAAtNJ4+hlRLYrfesWGOJ
XXEZ1ijEvxDAQ6POD9w8MfaKhQawwCJw8gM35gksZJaDHGDRMzZTZ0MEhx/kW4sGYNfsOlUlHXbX
LsD6Zdm6xikYb60E1sc9Cb7sAMeo0juUgASXz7m7CSpMAOEGa7ShzPsUSwALYfFRrhvyWjiuC31x
HGnJJGuLdVQH4Ahv83pCXMlGq6jCVUjZg3G2ENnWGrdbiqpV7qPrhlSeQDWRBmKyhuSus/CxRK4L
Ci1C5eU+i9S/Y8HMjRWOjy2jyBZq5hLWUS9yWF/nNFd4sQaSjrzGk+NtlSGsDG9z/Y3Uh/xGyGiy
N5otDutVJrQgr/AMSquXyqOAd9UwruReWJ5HiwNNOVHIwmV3WoqneikPV3bROgQMlpHrQmdchoDr
8lyspQsywVoK0qXJ0yyVLQpnizj3PsSAi9oScQpXkk2entExBmvDjR4pjoypXVbzSi2Il3sullJq
iQjrDbSddYOMyD46bV4VEbYo3zLfsuXLLk4EozYmpo9ovRC52YNhqXLqa/RB0PRPftDnoiCLQCbQ
pY4tlUEcAeTseRF3KPHJqyyW6SQdmixFUwZhQ4f0ZlJNb9Zx7NQIQLD7yCf3Bc/lwgdkvi2L6njR
T2mUF3z/VQOhorhXh8jQECAtZD1roXgtF2m9xxDoz3W3dZxoTq3j2qxQgqFNtE2A8y20vCruT81m
npIJRryezQgbkspMj4Htom8zUiFlZbwO8AbPnoIUnt/6pr/7/EdFrkWNRzIrZ73Ia/QQT+iiMjdS
eRSOt82iJoFaD/ZnxyFkLMqticG5if/5/fHuvEfhOrpNIgNTK+EQsHrepJuFNRZRkKeXWVoiA18B
rSuVZlomWStr5v/phQ2kiJhHmJwxeWB4dd6KSxOjrZxiDi/jNKyct4mTgo2doCQSlGjEShmzfJdD
WWCb//0Ln9o+P7RlaI9zoHVM5mZMPQiROIsqURTHqPnt4UU+TKVjHmlKtlZw6RJ6ioSbaXdnOweM
yLWGpGLuwibNN2Y0GcSrWjxTa/06OdH2WjVzsC8CLeiG8v73b/Jcn4ooFSKVxvEB9on6awbvhPDB
tsveOKy6sUWZNq755XUs26WqM5apssdQVYZ2DLXOsZ3Hse3LsjwU6YiuzdNBHiiPdREpRbBBP4XW
2MtYBka2M5fg+CrM0hR7VJQqOSpVUYM19kIqVSPcZQCradovd4s4ddRPH/N/fxn/T/BerL6e5t//
xZ+/FCW8lyBsz/7478N7cfuavTf/Jf/Wf37q57/z76ci43+//ZGb6EtdNGBJz3/qp9/Lq6/vbvva
vv70h10ug+0fuvd6+vCOD6M9vQc+h/zJ/+l//F/vp9/yNJXvf//1hSzmVv62ICryv9b/dPz6918O
foj/2J/kr1//m7wQf/+1R8z15f38599fm/bvv9x/MX5nlMd947q0Fgy6XxDA+S+K+BcNP47NdGsw
EzMYZjSUF3Ub/v2X0P7FUIFuHDMh2rGWbAk2BSEkf/9lav/iNpA5z5ZBo5au+F/fP/dP399/f58/
+rTOthOanSbzC0P22FXBWPqsNwfKwq/9Mlc9KwSucDFKL7OZCPcyJ6/gOkmoNP7QDfzlFQUKbg2k
Nu4wlUsjm8A/9NfVTCnbpmhIqcjrHKG9sAnwGQYgFcVY1+VegEF9+OHbWD/0jx/yLEaQzyXYtTRT
8FXI/9lyBvfDaxYV5wtfTToQdYhCvFhWU14z+kzHZn22N2NQ2jDtwJLuUjbtT51ZkCEwBea30ajT
twGvRrEJsIi+uC1W8v3v395Z25t35zLnZSxOfDkWG0e2h394d0bRWQzsjJqTDrW51+e0pLY+Nc+d
QEcHQz0dnC2P46nb/v6FNfm5f9hZWTy6yRpibsVKo0MpXT8/vDKabpvJGqqQiYZDsSlUxyC4xZhr
RN1hpx6jAvWrh6alvuuCstbgowMS2qRmo9A1DCrSiCdaNOkHoXHI9/7w7s5ap/Ld0TZGpQCXUM7k
z/qY5mgW2WAV9Az9YtQ9hZHNfW02I96XBLR8XWWRfQHNzmG0ZsnOGcfa4ltBG0HdJJnSfO5EGz1k
NJiVG0p7gh0mTD/lH9+m+3ODm3aGJT0JDPNsOq4Gg9yfL2OGfhFTHhcjFkivMHLhhDd0lDQJsAdb
rb8WaTzvwF7Uz2EwmG9VHge1Z6Z2e1cTznw9xYH4xwLNFmGw6ZsHZbTpUU1pokO4qCvrWPWB+GRE
SgU4Kwrh1lBvaK/gE0nqBkGYbsC0JuGhClzg7qMDGux+mFyqOtONtLeZ2su8KHW/Q6ZXdiDb7udY
x6OmuIVhPMRuNus7o26NiFErY2/d0yOc+ZXXBhDn95iKZgwTRDGMuL9zunJ+kJjNtmVzo4ijMWq3
j3YtSo0vanTebKVT0UVFFUyOLmVqj0aN4Asec4T9YEayIQFqdkncCkiFjTK3RX0kvqPR78gs8idG
/rbte2g5lcZLa6zwG8vulZoNfxhfA1jR2JZyl5vBCjUzugaAT/FozEmyY8PhN87lpFLJqb1JH4Be
x0MNTGab0gjJNjHcyhtSsc36Jo9w73qI5PinMqZ6gCjXCoYN0KskgdRtcilJp/KrQ+XixiD/Qi9q
eslRPB7wz6pkgwg/klgSfjAQWbdJ07LGrD8E1WWJj93cQ2gL06e+aZsrfIlEedDJi6c7PJ0YM7QC
6y2DisbZQoxxvqbTbEPpwPS0ybRuHDeZO9tvKuFOKTECsZMif0vHe8ts2adnX4X92LdjBtAj1MFz
UYH73LWO+oVg9STZA9r0b5yA2HZrKifUwEFvmJDxcmfbFO68mZF+9buR/MyjiaGSNahDdxnaMZ/p
nnSIDRCZf42KYVC8KbLo1HKq8zCKaA9UQG196XNMapFdC3d86sy+wPJokBq3z0KHMtzNq3sRjDlK
R73NXxR2lv6C/rv1WBI0Nh6F0nNEiYkVenASijWvxzegeVrtRgLFXM+EUVAVKUmrXRqp8wodkNQO
EJrJK2k7iv6ltPx639AY+ooWUFQeZ2i2KppAROgImFvwbfPuapqtK4xx81ct7WgAdm1zMCK9/yKw
Bt6odaw+2VSF8watCwiTfh7bi3aoDeCXpJoHVte8kCwDR6P1AyIINTyioxluwqYt9qLt+fwTKWV8
8Q4mzCasMo/Mo37vEroUE9xlsnbNstX2Y9biqm+cmH18aLQvc+DUkdcyuXtBp+9Dh0L6TNxIH9cX
NYFWHfh1w9ljxHy32iB+UmLT/VYpcKc2LX/flTwL6q9SNTQPZmt0yYFD2UyJY2/N3ChhRzXlY2wq
4G2qNo9fyPFKtlHt9MFuoEHANsPXrXsl9jJ1pxJ74EEHYP+aaQ5d2lMnHs05Fm8RIOO7GmTZxqoq
n8yU3D5WUVtc02qy8K+qorgqhc6ugunB6DcFnXCiSeIcMEfameV+qjTlvaARe1PZ47zrcC+M0sof
Xg7kqRqeU3TJN6KO0B76Bj0+shZ7Um/QYoMTQgtyGO0CJnlUzx9InCIpL3bMq4RD1YZiWQlvplbp
3Ctcjgk9sVTrMXmPFnBNtd6VQ9S4m1zlyaWq813iKsQVlm07fCoNm8XqW4FxQ3axvW8ASt8DdMIt
mCQqaURoUnec53QA9vQkuTLGhd045sbsCvFcEfxKSsZEkicTTPon5IH3mhfperHvqtgh4SUgVaYb
zOiSwFTgmVUq2usiSM2jkavwbcJCR0HDBGuDO7t75MmfvmGxNm7QH/X7LBt9/6HVZlp1aAXq3qtm
vfqQQcuuLxSsMA+TYYXqRgUMdiV6gJtXfZuHu34a53slHwny4wRNtoOaspeFTbVhFc+fjaAxOy8n
amU/0xTj6RMUpvOQdEWmPGSs9PIIUXt2L3ggK/6RtAyYCEMzhvuKFcu9zSiiseG9SCzkrqfDzzQq
VMh3irut0ojmkgDL+94ZjqbhPNHH5dDVTxMIjfagJ/qhsrUvMBQ+lKr73mjlBwipO9I3GYAFd/U8
7AnJuo+U1jyKuqnuQJlrDAcbmPZGF7CnhtpjWlo3raZG+wYothhTws4zBjIiMfC22rnhmf6g7YgJ
mD8yihz3FczrfV668UU/AYLlXG0cedLZWyWI4ncQHOHOVILqwBq0d4xm2reecewVKKcIdgMrnKwX
riNuu+oZzqKvbpk8XITTPDZ7tUYH7AmjzSOwVVM3berULa9o6wKUqNW03NQFTQP4Zd0rc7y9NuZq
dGNlSTdsNYU4exj7NVQdLqgfvCpiBPzlYL94LKMg2LM/h8Exii2DUouBubjwgQs4NwNwFgdzStg8
FSqbqo5ehyuc4AeYq87/kFfGvDUDoqRxJhPOi7zFDy6zvNGpdVtxDQh/3tttNDYHSo1h49ajYMoR
DeNtMsQu/mm3G+prYypHgjRU4D9wXEB4uRWatB0UrP6Crri4RfxC+T4ZZmlvSOvEFAPmBM49Fpn5
Q+xzzdkG6SHQ0MzEP1VHlMOODIhwgzht1rw4DfQeCKZqfeSera4xz08DrW2cgIxZc2sbT1l5P7MB
7WNDwayCWjX96gStIa+RvZtqZCxbA4+K6dHZip9sanuSlQc4npuJbruONU0xH2wl8mF/u8k3AtaU
jxVWxG6XECR7pNkWEEGNj2WT2DbxdkGifxwtw/kU6mbWXVaFW+abuI1MjBcR03Cv6kkrZkxTXZh5
n2/HntzxHHziXUFCYXjB0yS9cxR3/AfDVPnBjEV9OWWq89Dzn2+YIbz0DjF4dmLqN4WRBs/6NGRk
wOit9llwDLxiSuleBH6qfYsbw/4YdKBgagZ8X7iy4p9W88mPaSPJYcp47m0xdpBuGaWifrGqQgN9
NM7GblK6FER4DcqrGHeMbeJNYnTlRaOTPQHgJxu33PtUAampGMMFlCftcwkUyUOHAcuMeN/Sc3re
ZwKPKN8nNBy47wFZzUS9832P46WVNf0BRn+Cqa3od4zXopfYpvIDlOZcqllQEd9cjnyTHf3ovamI
juJKS4br3jKuoiDG5eLXlgeJkH+og/02qR2wFsL+dp3fHX0jDg6mA81vx9413BaacQWkrfgADmWY
NxOY7eMwgjxAAujcAzLUnmji5VdZq1W3yADA3JWZ2XJkyt19ArRy50tb5ayOR4Xm2GeOpiEemEHG
GFQKMENH8Xd2Zs53sqnkqWVMH1IYnIg4M1Zfc2g715nWa1cgNZuPsA+0C6ja1WUGSBn2TBHcVyqG
ori5s2c/vy4nKcHhAHAZ2Moxj+vkk+UXw6vwu+IjwPDhkKbWA8TJA0Xc5Klh0RxMYutJ4unT67oT
zaZUs8YL0UftQYV1N5Ag7a2Y9ZgHWjrsizQTdOzddherCgfGKiufjIEzeuEY6WHKp3JDeh9J0lGi
ERBVXttpqe0Qg3S3bmLnm8HKwivdTjEbVo7jaWRg3xlJ4h8HqwP70w3T1dSU7WXZD8oTJZeGNSJX
rnq8LaHn8nXzvVd1vK3C0N5Otak/T0GVHhyjnK8GSezD+vEWooegDumq3eCSh5glYIwIGXqvoKK5
e+bY2ER907+qFEh7YdgQvBpO+p1CdsaTFjb5DUQeAknNILJ3TFuppidlpLGXDGTVAueasKpsRrxq
F4mtQIxXugkPTN48ESX3DexP85Xc+GQb9KNbeCGWEM+O6KZH3eAfwLCmB6BpxBvAcnS3Vl5c47f6
yrgQ3pcR5ldI0MDW6iCxWqMyPieGT5RvieCUSry5BZypeFLkwpqy4EczI/asnMrDnzmp91bMVxwl
B4jC80PntPqTbYbxxVj1+Z4pFzorEmPdG+K8yKfs6nnTxBXrwIAXr7LvfnGpDN/tmmymjkAlVAs+
LJnGV26wNCSHqTGdj4yeOTu1bTpcKWlJCEOfPpP4yp4rROb5aS5z/vT6RSuIL239+BJIh0M8n2Fx
tNJ6Hv3AYjMOLkNwrdS9kFUxaRDVOF/DFdP2AGgf+U5GspCgcvmh3+w7d3h2fFIImdClpFuo9w1C
uZ2h8JDWipzhY2YfwinKd0YEBB97FksEmOO0VXWN7SWbevJ2I7ajhGOMxrPlKYoi40KhlDo61Bcc
6HLjC6kU2R671wcDptrEs8ANX9RIuU+DaN4T7PqOglq/5NvWdg6PlqMbIUxGgrOrq/aW7Ozhir2A
o9ugZFC4zPkiMdsUg5LOs3SMrnU5YcTIbToZ8cN2t3MriblTAFmpLo/3gNsbOYTr7ymO/8mYlR5c
VPAvGU77m2rqqawKRgsin7s9tkv2kcR9I5v7Ucd/vMEwWDOz1bqNRnAHOsHpQuEG8vLBNK6JbIy/
4qgeXqRansg6dN1HZ6g90vLy+zRO4eEPNmGk/lSWeyTWWedZGbBKKh//Asjnp4j05H1jGh2HMdFN
Hg+wbFf1ZbqZDcfqjs5ojQxNug72GS5vvsJqDgvPtDk1mRVHBLCeFB8q6Yx+W7yk4+h8BT0WX/EX
szvEM6F1hPojbsygjHP6ybX5KegK89Lqi/5WScX0mihafT9gum08KMfg/IR4NUvVajeWU5c3PfLd
19RUy3sLwNUlrHPzhsRk495soANIQrUHTEl94EApLn2HGFIixMtLZj1lhugnhN9Vp92lQu7BTRvV
OOTxLt1Wkcsfoc15XacYj202KrQ2zOEzLBHtLRvabEtySlcfBGoZG9BAMl24CUNVr6HjdRQEVfAP
TgKNUQ27irLuYwny7yuuzBkxhjN9BfXRHAbhjPvaLgbNw2OcXhG8RbKw0pWHMeUQtAMQQSQlzVSN
8AY8TsR5jCPxmHUDlM/WjaHboTeg6Jxb96WYU00SI1Xx3itN1246v6oemjKNn6HGwX2NCbF58Ek0
vBxrkmtBJNVfiFh3LxL4LZ+KYihQC4qvSpTml+bkNhvFMuwnyvZHJs/RdRVzovUsY34Y8Pe8hBal
bFiO3YWqquFbYjrJOxMF9jfdosyqW2YLanPZZ7N73dY5NRIJxk9OXzkPTHDyXcyiuXBjIpiHOAGS
Vsb9Ju9a/VBMgfJBH/KHEb781hTdQ4eM80vajAEBK8Vwg9nxH+wrqcEDS21V0rqU8s1VzV49sCNh
QIEE3hL4qwhIwRgTL7JOKT+Ntai2Q5EoVwGqm1ZecDzLanBDCrpNPIuSVx6EVOvSQEsFkC3LaORQ
xZpoRFPWezt2WFwM07lop3ryP4BQk3oGaI7Kfq7H8VDqk/VuD9a8q7QhhstbPJLcNxZfwnY0+9Tr
deCsD0FmE09Q0Na465NU+LtBVIO2kWinS62ryaW0u1l3dsxXMA8EIPfC54ruE2NZQonfNNLApj2O
1e6zS+GVwLqu3IPfdgqr0J71K4uG9EOf1LSXnCmjdzaZJppxLyh10wKOP8VJdGHAbw/3dPCojrMp
tZwrgfNxgMyYTM4FyUdue8xnGi7XRErRSisUv9cheuGsxICpKVvCXzhlaUMaHHjyTZGH+aK7ZzvN
k9eqxfPnNUihYk8uWvEJ1kUD+CbpU+sbHbikJId86uHUc8FJaxSekiJw3xsZJTfhs3Wp3ZlW6pOv
2PUNiXlULV+hr2VPOgcCDBFp98HlUe1f2eaQPrdZnT5zeqpSSrvM/DzXidUdotwR863aF3p0gEwF
c0wM5m3HXcbxHNFhuK3GMMp2AE3nm6DAkH7M6CVOdC785r7WfT+/tJGmVh55TdFWMfPsmhggZfKI
iZflJpOz/JA7IYAP2A4PofBt2IkdPWKWVjSWEPzK9BtsraDeahp0+I8MHNv0UEREzbByITtC0MIb
SemktdWuGcAlYrkxjeJWQ/yCYNmG3+HNNCaTC6MC7+vVus7P5zOeDKnXZH4yN9V4388S62wFwBQ+
hNAD9buxIaLVA7QT5puEVt6TX7I891qvTrPUwg71Lplbrd2AATH7je3XtPHCvqaYIGNlBv2rWeq+
IAQJ1pWujDfw2my8MyCFXxh4DBd9EqbigwWtyUuBvFSkUgAW5rnBbfUocsO5oSoPb4KAAcTG6EaA
wEXE6GnTsCDUDQ7qyt7EROYmG7sz49nTkHGoHt5uuui9C+0QSFQyd1uQNFEJ8c0mkKOIBvthNiKT
GFnHj6yj0UcGTY3SGO5RbypcmbwiHc+amb5bcavK0F7a/R7PlvEpDk2bKnm2SLO2sHhIrUA0Wsc5
H6Cwgkhjz2B+/hVQlpaBaR6bf/DghveNYeRfWzvtni19cOmBl82d2agayduFnUbAsEffi3OMS4fO
8CETg4PXmmOYWqND1A1RRYgvcSdJfmxzDflQ80LKqnvUKJPYdH2ePhvU7y+TPs63bmG7hNRUpWvw
QC3ER4SxMpvcHfGrUSzbrziD3b1Cp5yn9Jg7gLORHmYvUZv7FPRZY0ffCOmhZa+FdgeqZTAp+ek/
59meNkzjAtjrxMEVdVh6cBmncc87N15xwQrAWQqJRB6BCNGuG21Wn5HoILLHOfqkz0X9BDOzvdXq
JDjQZ2DJqA7Qx21L/QirVlLDr+YpUYdNUQaRsy2QxaTbyMy4lWOQffqBGDoKK4UQ83tR2ZlxNZGt
hSLdEnoK5jjKu43SVzAIiTYa/a1NN37aoEpxr8Du06qHrsHG1iZNukkJGye5uDWyS1D3It9xVmNx
w+GD3WaJTv0cCVl2AuMYHs0WgvomLDruCqxlPvdclynHqenZ6ofUpqSYfC5lEYUuq6WNrF0TWgzG
XX+ss4sZE/lt47SufoezVdVpSGiUVnByiDBVbJOPQMTS3G+sEmY23nC53lWI5u8jojNrZ3LMu8Wt
oBvbsmfK6TQac/axq4vPjRiMxqsGSwPd37TpI/1c5/+yd2a7cSPrln6hZoHzcEsy50xJmZp1Q0iy
xHme+fTno6u6t5R2SfA5N91AY29U2SjZkWQGgxH/v9a3nkNA0k8In4JhBWU3uZPZdBY8rLFyN4nU
Auw2g+wIZZUY86IZukuTxy/iSGAM99IY1+gTLIorG2KCMg7WtcAnNOAm64sgTxokMD6gCZvUcfFC
rTLtxesoPKdNyQPa+g1fHSGSYrAyeo3c6bBj282IViq4iuplVLpHpVjGZs7uNSqFdE8Pcyzwsavq
hWqVXBqZIeKqbyqB/iYi+4VoKD7E5bIQEON0Eqp3UZbrfpVhLxlWIoQz3hhVQHely2A8LnIky7WD
MLHPFwmXQ7rPOCXGokX6fJlZFmseL+HWpc4xeEsOOGm2Jz6230NoMzknIhCcHnQ1zV9Hw9Bql9e4
PO40zkeEsgbYPwc77eXSAVoFW7Uy8/K2x2GYO2Wa0+cYBZiyp59drDGV0nQjTqGq2BlNMBiEvXXR
RWY1LutBxiYo8o6ka2sV/nVMqJ+8nhfPhc7DZgBsb627WB1Jt01jszlZIXWTjVmRDb8ILf8NMCeZ
iLnPni4PVWsTwLFiyW/M5k7TvGlwq7ZSCEGPkUw5ecmrzs5Ktd97pWwVy6LOrJWGMAurJlX+bI0X
kTdDoCd+Dlk+23uSnHk7hMCp/gOpejBeRVZT+hcVAhVw7SlEw704dCVPIIUSeVfHSOLWeTdDtTk/
K8lGsxpvcsuK6GK+oLR6r3ISxmmfCfEdZkxx3PVDLHuP8qRPpWXLg5dslFqqmmcxFBFxyd68OzCl
3jAXWtxZxsKkRlFeq0hlwf5K8aKQGqt19NwMVJcKUEhGGiRju/NKniGaKGGwsbhLHC97gtuBoaLs
JpJ7CsJpsoe+SskAiOqoPmLPkm+nFlz9okbOOSzFvPbhNSAd1i5bQUjYzfmha3biLkbYf2r9LF5W
lAbvjSSeXn2kagdtyiWOv5q2mzke96qWh+yw6/pk+FO+LkYTj4Wv081pdHNNyll8iamocuVCEguA
QpOxZzPHSDL8M5eurHGtKnrzGpPux/SxQmykQVBe0cdO3qSi6t7BEA4hT9XouVPSlacwKiJr17fA
jnRQO0RBx6TnOIJsWU7ve+O9IQ7hmrj2RUOwbejCeDWeBhCzjzVWr1sAP75rNEwFYsBKd47QeUtn
ADvRaIZ86MYICFSXiZcBRjxjHaBdkLc9sMLETvKiAmsXNWsWA23NsaqC7j9F+UsRFDoLeNsLwxIx
W8Z7qAyelUmN1kIyUAEwe2uHvXPYAtuoHV0SrO2IXMj2h9i4IL9WXuhj05jOkE5e7KoDGnIaIZ60
ShH3XgchbBv6WJmo2mifg4M5qcM6oUL4LDd1QIijFV/yBBWCa8C5jWwjqNvXXrES6oa0omh6d9G+
UXHXOTFllJK2dJhZts9Jd9lZpRUvciMNLifqrT4RCzWtVRCHmQ1Hr/NtvBTpNVFLwTu9bBY7qePE
FqRIXR1KyoXiVGkgO0EXNPhA1RjabRhl2x4rcu2WcThbddqcr1WKnagLvc1o9YkdYeJ71AlmcNuy
rfbw+/2NlCc0xyTvHqVbxrtH84TIMaQ81xZT1Ff3Yy+9m6EaXRRtd2to0sirMI8XIxWtPf3T8RLD
TwwIXK3CE75mMmIqs8UGZNDuq7xa25JqSdtFEdqbYFTN5zHp872ExOKKYioTnzQwDClaRRSeVjI3
yEaS4cWie4GblKCxt3LZ2yR4YxXH64R+ORPGctdKxTJ4wRQvbGm8OWZXFaDMoxDg/NTXDfoIoXVV
s490u+d0TNKZdi2CJdujJCGxQhRNw2Y9Vdcy94xuNQf9K4Aqs3Jb6/MDaSXWhgNyckfHIXWbGOr2
IGT4tYmcDRVH7S1rF2Vt/jSEM1e+h95/2xemcRHCTny0ilJeWCZNpogC/X0mCT0V3YZXaphXFCyU
GB7Tsu0pZEFyTXBS8SYfM1n3l74oVy6BOO+CIXdrLSuaxJ0lQs7/Cnpp5Kv2InsSLOqi4JHkBbfd
GB0trNiz+V6+jUKKUrUc+cSy9NniaxHKZ20O0g5IMRAOfroyZ4fHrGb6oJCpWC9FskpZc6OSldqE
HLGbvLZ77TWZfpuYGpcRbPjgG2XOZ5HUz2GRT+pIvzDw6UQmfh42a8NBm8aGhnYmkOuUJqPquSAS
aX+AX+NwYBB7/82YkjjLff4jB2JUC98g+lKDvo5o/OJVRDBsNUTZtLyEiO2xuwhi2iYUWbxsFERN
tQyGvr0ZPJKWyA4npLsLzWhN058TXxdj4FgEoy6+jEltkYsghCKHV8IfinuN1GlhowtUzLFGWQR4
vtBuZg9daGr0nsYJ/PS8Q3u6hi3I/mCMpObVsHJaQK0Gr4M3s5UBrU7y7BhR1iAUIpmUi04q2luT
U25PfDDb2mNe6XB8QfYVzTogoKJdNFE/josY7nvpEo1Iey7iYAS7YFRnBYlQxKyiPHSUyvDn3lhh
Swe1jBphI3pjDJMHu0gBubCbNpqS6adBiea4C84KL/3Q864jPH0OwhX0pUI+XOaUvqqoeGuFiW2h
kHo1NTjo6G4ViJK2MUOxI66vzsaNTuSvZQ+aRvUDkU+xBS9X0jfhfH2PZLHM3ELDd5BmJKaT3Qwx
f0XHKnzUE/TsqzDqzGahetL4mphDKDpCNbRA1ruhBmrXDQgDymDSXVKp4/mgiVvcFqiOCcjblbbc
JCm0Dk4z8GWJD6mqnTXFvGZMUigSFERET9m+kY+xi80OG0wghNnKB4yv2LmuIEYlpqjtKDYECWUB
KbZYvpHNaPaYtNVWlRLRWpbDOG2IPhKH1c9n8o9EqP8Tfekn2eq/qVn/LxSh6gjg/l2E6kbhCwrR
8KMMdf4Tf8tQVeUvVTIknnl01BLnG579v2Wo6ElBAXFawoVmyQhRkR/+o0KV5L+AfZN1ogFhQCQ6
6wfrv1WokviXJQE3BP2iwWZA+fwnKtSzhWeGLcy2d9Y5MgqsX0TtFlvZNmoALlOw89eI0Bs3MlLr
73nzSbv8UQb621GoiOrwLdAUivNa/2EtL2GEW/3IKCiOxj0+h+AukSr5Oz3gTxb6h2VUUbkeGYAA
9wfgEcSSz+MkxFsrcq/Tcm3ZDGFarkaJ58gzr8wWWtwKP7TKjoWuqw33z6C71MxddtqtV4Wl1xLL
b5vdZBTE9AVFZCk/dJ4vK9sScEpnK4jyDGj5htIvwiwPO7dpwBbypmiHmh2FjKArAjW+nqahXUnG
pAaJ6zfS2CKHG3KDj9LVReaKraedwiARy53P7spzFCEiGapQVf/o5ZmWrcW2Iy0Dt55ORqA3KK+q
NdXmWh0aaWV4Clo3ctDoLFP9jC69XK3mxaEfdj06/pNmhGZ4KeaDeDfKshfDOozi265LCaZFF5Zf
qGxDkmVDESRbCqD06hUFPyy6fStOna0OVIjtChI8TD32wRTNJ2JhnBkNDxK5QvpHlXiAJLMmYdIj
0azpTActkmauCg7ExSJMLC9aEfpSJZTvw6zbCVoYp3YjG1ZGTXD0NxXcs2bfawjsn9Vcs1JXR9mV
3WUVIF/gC2q5rqDUXnmULiq0ab1CsR7NJa9fcj4whftZ+RwVnvVMTO5wm9EGee9IpMd74zfJk499
9SkUW+21wyD9rqJMzh4Fw2NjXCRDh1glA9S1tgKh4jQTCW24liYJKhIW7QIOI0nN0cnSGzRTVGWo
VfqlWZc7MRoqtgTSULCFl/RWfuJ4r2ZuLg8y50+5Uf0FK/Agr0SrLPrFaFkiGyi/tWRHE4do2FQQ
LUhN09CXOQq5lIieYl/qH0iOaqiJaXFWrMtCjy61ye/2f754/6vy/9PKfFm8ZddN9fbWHJ6L/wc8
AjzuX63Ph+fk09r888f/WZz/msF48+4LnpZqSTMg5O/FmfrbXzIkEpPNwWwDkGaB/j+rs6z9RUOH
DRsnQCKKfi7c/1mdJcT8IqszCxF/r/Ynq7OpfxY4o4JAqY99QWRfqKKeV8+2o6YkNH4b10vE16K2
zqOozqgHi2HzoPR8Mmp7AkJmJJfWZDqhNUg9x2W/LHeWhUBvpcHY7U5wRmTjkLLOUw4jwqB7D0o5
r3dG73ULwOJFu6nJhaqhP7c49lGXJ8NGNf2CJvMkBt6y0NDL3RkxlFyHoNNeWpdTlUuuNEDVeygN
NP6B7dGG7gGQSVr8g5whndAwZaBt44pZmtY/oiAOLzlDVQV9qaQns6mWG45telWBXKCxqF4GYRUu
piCWMqclnss44k4biG7LpiRyyZmWvBvR6K1q1ebtQAaecNP01mtOn7KDZucqVXz0VGFf0T6fF9Uk
YlulqY25StuGGCBHbJqiPph05e9EsXpqLeRJm0H1FMKd2BQjLDBu1TC4V8vG2lLLqbNFoQ0TtzSa
zHSFTMYcETkrLCCZb9SUtlAu3al57RH2pQiDukwKspx2aCDKrYG3rr5ThUiYVpRzaoeORdffsdmb
Et/mCqpsEw+5cpmzMO1bEznUktbcsEl4J4M9JxSWs5WeIFYsK+mmrlVrcIIA9zCId5gtm4nOQ+54
pSqdlFTNLUcCU2XOBOBgeInYmg7L3PMGcTWMquJfTTj2Fc6eVv0i15J3oWAIN464YQM/dfwKYxOI
bflRLlsazrVZHXkJqkjGgkPvabpbxwpBdaFZ6idL6G6nrJExAErKW1KT3Ym2kpMwzPtBD4JlNrAL
elWHFoSyCnczWmnqOLSHIhoouQrAaB5C3TQLKpo1HDG6zckTZ0kkm15JYZTWWlWoi7HpS0LA0si8
5L3H5tlFQxEbb2GrJdJbPBn6cB2PODo36EOs6iIZ6NvLNp15BUm5iC8ibVbKZKAlsfOagFllXRt5
VEy8Q6JY3BSUkeRXHXhyiSRlFPtoIbZNGtwXVPGNR4OuQ3iVViiI3ogRi0ibBCpd0RhCI511q9q0
PJraNnIe0PIynv8DXUsA5WgUeSgpWshWtIipnOUv6Hdaf6N1Q2lcF0NThbeoQmsRZQwRZyU5ORMl
VV4gZVNf4WILk4vGTIykdAPSgaS1J1WmtECXrNHwCFui/DiXYU43Bfyq5J/JG53O9S7GKL2Kta5a
yX2dXZglbZSyVoBtdlPGligar5vJN1Celf7OiyR56Rta9xRTbXRwC8U09ceB4M6YwK6Gk5wjTaRe
z8XeJXC0bC3EcbqKLC9LQNYbem2PiFhR6wmFDO5hIHa0IxqbvmYW35gGnSEKEi3TF+T13di21Y41
LlrrzaRvsyiPyW/r36NI9S+GwrtJKsk8kXrtb8XE4L7nPn3guLVoXXU9zwO+cP0yLQblxsTvl9oh
W4WVyEq4JW2Mo2TrRf1yFLpx6UuDfkuRZzpaGA63+CCafTVWHZXuSncR/AurJiH3jKAypbtX6XF3
i65UODiHFovpsp8qcVWSHkhFWTF3IltHgkDLMUOlbHZrTA75o5xxhusI11uYHWprIzDZH6qhjDRb
8UzOu+gqGwRltijXwkZOQuHQdvWVRA/GidpaXPpZj1+inDTgGYQw2UOlkwooq8ONoRWta+G+3g3V
YC2SPp7DLVORCO/xgE9/eNGoTK1R3lenpqYSCpzBdNBHcBLt5GEpU7WhQiZIOzU0G6qQffBAmonh
CHlPKrGoV0tjaL1NmJbXtFe9JUGnCERM3V9NGnxkP2mjizDV8n0E0v8UCkW46UJ9fEwrosIQPwjC
TRkULzJAq2VIWeLBN432WDYVR2iflpxUjgl3pEd9rAY7kU7zwoSF5XhC2m30KHn2py4kB4gfnqe8
dCCBgR8x5clGLxK6w9CSZlvUMI0qin8C4LY1lYd+QztOPgyBoD7IdJR2qtkVm64Ki23jJbtOrmp3
0huMEZOoLah8ZWu1tihQal1/aNGcb4dO8+hzB95KETR5PRR59TwSrruQkKhs9CLy3FpO27U1NS8G
X+FCQ1t+KvtZGp4EewIEs7Wkj8pOhXf/mIhgiWBzWMZSjYUwdVTkPY6F3eyqyJLopscB9kjRfqCu
bJb+Ct5TtsmNRrmSghH3je+Z4oZmYithd+uzOzXRjrkQ8UYURPkkoH5G3R2US10sRleQ0+TYGeJ1
V1GzVtJIf0ItASco7BUM5nWMBUEx0fZnyr01GgCLZI4Hvja8CknL0hKS58nfhyjNc3RLwJ9LXaub
pVPK9cx3t2UT6iv/FNtTw5O7CPqqslm6TBBVUosR3i+ZQIVwaHyk4SU9A4VKdd5c0MXnLY7FMQso
iXpJtcwIRj6Wvl7u5XiI3vvJV+p9K5LmqOFCEpSW+rJt5G3I87gce+TgTbvqgyhRCtXWTV472ABN
v5L8q7DqW7IbS8BaurAIfCECCgXIOoyrPnKohXrJ5NtmgG2pnfBjQC4Q5y+cks81Aji5Rn1K8JDX
Ol0sBu0F1Pc6feO4DsJRJhMjFhFnac1TQzNyUyKSZvIiXyUBiwSHtHlKynR0DKuP1lGthVdmTe9O
hwRxE2tZYq6EcFLEJY09PSaYpPKX6DDJF26BdJ9mt5WbEUt+iDhIcG7SCt1GCDxiX6kRyE0ohjnV
+KjPitEZjTl3sUMMRp9fqTZS2HYbQRjDPYyh9I4DJl1ObOf5K+AVNlbo4QJnCPOchO7MWCplcptR
rrNDVTC2ColPTqXFEZHMfvRcgHO9RVDVCwv60+2ywj20TaBgWKjmJpNH3xrv69oiE5Am23LoJ+0t
ovjr6HIorCBxPPdz7KnoG9LR7BJat6nenAhWZtngL2TaAL9qN1YUBgKifSNjeyars/rluqhN09Ui
kAA2eDnzVR7C2raa3rgttfTB88bmmrYkJayZu3is5U5ZlvOiJQpySXEc1xwZXL3W7Iq8rsiv9iv5
ule9tOSlk2TRalIy5dCit3saButawgB1Rc4nzww9R5w2QXRVRkIPjaarCeYEqJaACM/ayNUrPX0a
OpXsg0gnNCzXigMUD5JSNAiHSWAkFFdpZIJXMtsbXIbDHuR64wTChOVLErRuY0Zt7qZaqfPCmF4E
Cw1P00kyKkU1e2iMER2aR8AB5fd8IDMDYTgB56GkjWtwGebcM7GUoz6Z4kOrkBMIt4qmBytop9/3
Zqm+TqlY3/Jm7KAoDESEY3aIL6CEsIZTY9xEeiTR5DBlkNa9fweTKnpBbO4PpOHlw20ni+UaXtH8
Kk97Ej9HQT5AWqgPgT6ICL5SbwtSHkOTKhTifkon/SZDg7NTRyVMbFiXqupKE/uYQhuDW6r0/kGt
CeRdTorQXHdSL68ajYwMO55QNDrsNbz6yde7sHRjGTjZG9wAk6KtdF8JxIFHUOrIAa8K4BIvZlk2
2qEq62q8HIlX8O9LJI7yZdRKHdroQTenwSafmJK3lOZhcRCE3JNtFbh87QZ+S8wV2xRGQXlDMmq3
tVJkAk6LFUs7IPCZ6oWfKmLsQGoYpK3q90a2NDorNlGgmbG/NiEzU1hBCkwXMnGGOvTWKF42OE54
IXMucKK6vOe6ioXfYxeqCp4oigUiCZRJWWxSpS/3Qi/Q+kV1HXvxcBjRih1B70S7FBiYnaYW1aS+
L+gUaoAEDBLOEwmpTAPSzNWKaBdo9H/o5hXrBhHWRjf8OdY3fUQSd2zlrnQTlZc+IrFHkIHoYXiq
3SFOhJWqwaij+BD84AFVrn2Wbkdtevmx6YfgVqLZt7VIhVwhB9MPLKYURQRNQseriOFzTcLVbgBZ
8CwWqtFc9NSJXodaN6a1WgljwFFp6KVNR+pX7UqJXkUX7OL1J40C57TtOyklUDdKmvJSatoouU/D
cYCVrvLqoyZkJutU0rsS5Y/HJ4O7KK/LridTGC4QGmXi5D2otiEGZ1FJoAuSsaht+oKG2E4Ic46w
gAALYGA9ol8niSNBZGOnY/4QFRP4m2nkOEkyoFjiAZWn2W5a6P/kEQ9aX1+O5lgOz6qvejJZ7a33
GuqVQqxNmfdE6Si8emahUGru22w0gmejSVXh4AWmkR4Fo+PWmT59fStuFZZzItuH7WRRILXJdR0C
9Dyhh8lvoOWP/4gQlyMZClKCC7gu/CM4a8M7qHQGcc11XjA5UIN7bSFwUW/kcVF2Mzn66Y4ZCxO9
lW6qvXVMjonqTgJ6H1cwAnUf5Nw+WwKfyWG1lstqXUrhiJyrHVsSJ9s7LayTrUc9a0G4lrck41a8
JI0oRP7q0V5ECf0qTk3w1MKksA0gLfcC5KFFMUnZCmhHsYrmhEw250ihsSNa6I3TIXkZKXNim1SU
ZK2KiYw0ObMWoMwfcAFDYIWFkW6Divan38sDIoZ0wmcUG26U8ccoxeUvnZymJHizLXhNyYsqbVlO
rEU6pgmqaOjaa0Grmh+EK+ZbkRydF9xoSHlxmiqWG4uTuiRfKStsKivl6GTNFEyEvHEIjEQFL6o4
jUudOohgi34urWRfbo6pJ3m7USIOy0DceTWK2bTo80kiTKq5o4EyLo2E8qnoxdWug6Rt4wmW9+YY
ywc/joCA1EVlPlhhWi9gqjUvoKbaXSJWwXKQsRGiVZF/AEyodijVxJM/Em5gi6XZL73RQKct8bax
W61NcEQG2UA6tML5nQd+qaXIkPxJNLnD3lEZK07Wg+LtMF6qLsfreGME0LEX8NqRBcNDdeG0atdo
fuPbxvfjTVZzQ9yUPc1G8zApEH4tbUYos27SovgM+rx3KX/H64bwScQYTUEQT9gcxMQ0PRxrZfEY
EW6PblHosta6FMGyNNtGEDSNjSTe4C0escK4LEpSIFaxVFFdto0kt5rL/19xbMaZSiKrFOr+vSN0
95a9Te1b8vyxJfTzz/xddhQ06y8avjS1Tbo8Iszp/9MUEgzlL9gitCo5cmvoICz+0//uCml/wSPh
7zFgJFMSnCNF/qk7in/RV9H5M3BLiEKR6V78SeFRPiNAoMWFj6LPLHKqiAT7ndUdxSxBHEgCnXt3
Odmp/eMptK9C+9K3LwL74uptdbt9f/ixvf5wk35DC1HPOOi/jHrWJ5pSD/d313vuU2nfHXP7Bv6e
/cBvXt726OPn37+tFo/3zxe7u4v98+379e3ux7G3v/scn7rxJFGcXfwZmkVM5UGYYi4+z+8k8aUK
jl9fp/VZZPDrAHPV90M/TB5QU3AsZQD74e6Y2rn9dPdwt3t5Q0VuP/D/J0gL9s3L5Wlz+XSz8e3N
yb7anE6b/cXptHcuFvvVabM6nbbzrxbb7WL3dH2xd7bXW+fx+sK5vt5dHp3t++76Ynt0d7v3bz7/
z5yS//TZfvn859gNFsQc1gSf//B0eDhu14eny6fdw8NqdbM7PPj2Yn/aL1bb/eJ0ujxdLi/nj7g9
Xh9314uL7fqbe/m5Qv7rZ6GC//Fe5oSXEQ/2816+zNOGe/nycvN25ds3eAm5jae3m5B7Gdohv8zn
f67ebt64vTfDPJvv+cn7wr56DOz358eL9x+Pz8fA3j4fmV2PV+/MruP1+937D+SE/O/u+H5X8kA8
HPf7x+cfu/frwD7++Ob+KvM8/+r+0kz+eE0qEVI6Yn3PdZcHd31w538vbXuxWS5Xju3YC4ff2Gt3
7X59M5X5Zn018Iyt+TAxMWwMxKgjO+YKmYbHH++7l8uU632B3GSfLrhXmb1/3N49Xz1ffPNNzk/V
V2PPTeQPYzcAHGNz5KIFfV3q96H45MdXIchLNFNkyt19fanS7+YNymwkPgokHsRGn4fTYrFN2Agg
OizKQ9jvW2ADKT3PTn1Hlr3olfhpGp5DQVlk3UmlUKim/LetMD2P8W0/3Pjtja+EF19/qt+uu7oJ
LoktGL4A62w2x8mU0eII5pXh5iVn9TuF9svL1fP+6vnx6uLHtWjf/fjucZZ+t+x+HPTsVkxBRahF
x6C1iO5GuzcMOujSbhivTc7mVeO5mbmT/tkd/Kso4JdXDNYp+m7whUiDAcV1tghyIG19gcO7S25w
7QIJB35kpr3vjk03vX59X8/HAmOn0ZGlRK6rMolYZ3Or6hBi55SuXLSi3aHuR9T+ai+fqihMv+HR
/XYoXVJ5P4uypvxEFn2YxnmohKKFONpNyma6po9LeWwUmgS08ZTefn1Z88f++MjMl6URbakYFvVR
Nguf5zBFtKxVK4NjCT6JS4torQUtxuSbSfm7UfRZCqfilkEicrYodFWFF5iOtWtp7bTyevRQmQHm
++tr+WUWzhcDWw0rH/FguqicXUyhhUpsjLLhyvWgL1HnKvfQkH3FyQiH2oY47ws79xqk7bGpubJu
Wq/wToToGxXJb68WuSTcQ0ym7NHO7mkblCo4MA43AioukpVlu6+nxvn6an8Zhc4wbC22dzCsDP2c
xUYzsyKJFsBNW1egb82JjF8Yx6s/HUUlSUI2aUNqCnizswfb7yP847oxuMNsa6gs2mNBgMz161F+
mfEgKQkvNUyDwAULQuXnO6bXeh1pnT5A2JGsbVBSVGobBfeNjzT466HOYY9szD6PdbZoWFZipeg2
ByzwESjy+ETkJ02uZs15fxMZ9SIR0vvcbOBGIO+ZCgoHHMIp0tGqpnjfrw1oqfR0n4mncA1RBnTR
DTayotsh+sOFALulpbB/pmnPbl2eQYIf32eBZNH0axriwgS/Lhwo0cMxoryWr8Xcq7vF13fmt18C
CivSkNgaICj7PBrpiQpyWG6MQm9tSRH5QTGpx4Zz1uLXI/06dfkK8LGIXBhURfVskx43ZpooeFZc
DyTGISbfa8950vjmATnfIs9fNI8Gxw+uxUIH9/l6ci/GiVyqtPnNDgdNFPbY+Dv5Qh/RKBVmoG2+
vqpfZpY5P+tclCJy4tE4rn8eMGwEUmKkanSlfXWFW+IuO1QP1g/1YqB0cF/torvxaroInqf38Mra
eguE099sgGaxyafl/PwjnF1zP5SJkJA04OZ3tGVOxqV6kb/rK3+rHPvI7hGx2cKteBXh0NzUa+VS
uVG/WerP7/r5Jzhbg+kmq0ErlKPrl5ENv3hd+epS1vptXhrLr2/4+TTi8YADa1h0xJDLYFb+fL+F
SCtEYm7B8pAVYkvmVF2j6hIfvhnlN8Oo2izlJtbJ4L1ydk99+rESvvPRnbkFJqosd+ykB3OQMaAW
nZ1VEvS5bVCAGOlXQ6OCT7k1aDAEBRVnwaQwgjPYKh8gJbUa+K5gl1T9OoXClwoHOdcd6qLgewRb
iZ6tYCQn66XBmy09DjMTotggo1/hepf5AkXh3lDwtNIOMvrBicMfeVM88b5ealX8nRjyN9dNXZL8
LnZXwGzP8aI53LIEY0HvpvlkvQwkGDzlafLNovObQdjB4ZNh9ZcNSJ+fv8MIDVwjQ9RxVZg7S4QR
R8pIw/abr/DsqWCiMAi7A5MFZ65tfB5k0JF3CCp+Pq2BFEcRP7OTxoz+G5fC/ZojFZkt/OLzKLpF
VRJdSO/GSa3sNUOl/Ty25jerzPnBbr4WJLCzZkxWFPnc1AAwBmQAFXEq+TBRG8Lpri1I64eBlJEV
HjjFieHafYNxnr+Fj7vEn4MaEh1jlfvI4vb50jw/BV6TMBW62sy3SM6fy0xWIL/hQhVtjGIxPfMg
JhOYXvSff3cSfgaSZ+cd+M9F98NmWFNSIUsh7LlkYcQuaknPHWmMf7Nw/m4aspYgceAi52PT5wtU
8NeJUyV0bowddBlpwCwk3vG7r69FOl8c5/tIad2wOJtp6i/qYiHJuyqv096NVBkrW1JoTjnK/lXX
j+Y29kZg0PGQLms9k/kRXFl1n9eP1kBRHY8t06lHEQM9sOiNRahKf8s7//U4dQ7rhiNLBVDXOQ1w
HpDpYX++C77cDtC2zc6VlNpHkQNx4kUbpOKyIpmctSj2TgSnZuuJ0zDHeMmvj/WQakQf6oj/8DPK
2evXd2yeWGcTDzy/hhSYvTSf6myJr9RIL0ypbV2gLeo6HRWDzokRQChEa/X1UPNf9XkoVgZEmqjY
KYKiaf988VqBWhFMGubZ0JRs2ZMHII8jcAodnhiYZRrpirgOBvlUiOLwzV7ll+uUZgsXVHidf80T
/fPgTeXRJRajEqNYNvkOZmjeC/BFEhldA8Kmb671l3nIPId6q+ALYKniRPt5OJG2nJKMuC3HqLxE
3vSA+X+AWzk+JTUShq9v7C+LB8l8uBZA0M/eBRyRnwcTBOzFlWmg1oqMZiGisDpk7dRuiKjvTjjt
O14wfbLyUKN9s0H4Za38OfK8I+H2MrfPRk4Eq+0Q9sWuDl7MloUCTFfho78MniqrWGc4+r75Hn9Z
RxiRLbQhQQafD39nNzZU6tkVoLNQIXBxYLdCs5jyxP36jp59ffp8Xidh0eShwLCg/twFflgTCfOR
ErzZhZuDcFX2MIyT+qSn+qBAw2Znv0K/GRffvAPOpiiDGlS56JIyoglk4uxRzLTCz8ymSl2jKOrX
ECbvKuWdA9xHC5Tnry/w7DbOY2kihQky8AyqLucVkG4m5SkxyNamCaWjh0z/hoC34s++rJ+jILWG
G4dEmvDGs72Hh0lPIyJklv0q8WqSgui5UpTgT+8b8wFcEe977KasYmePNqJUX89hH7io8lJziX45
u5fFkbC+Fv3CN7vv8wMARQ90kwDrJWYZXuWZff/xyDhOICXKLkrd0DAVc2MUKpWQzFes0AH/mKhH
EfODBU20BK97WfRV9jgVpgCpFDIVBHUpQ7gkh4YRPEGEqV4EP86iN5PwokOeBBmm3ixs+mBWKqqR
O3imXu+6SQaE7EexdfzDacC2W6GQya6bGhXJ558vBv5Si1vEM5Fdowk2J0ocHjzCb56ms1UC8Bij
UDhCBchsgM//eRTfz0t00Ao5PXh7TzAtwqeS7ONHKVRV8pQsTM50y/SbP7w2viiTvhjzjy6ZdL6l
KnsrFKaCL0qZIsuB8gS/G4nLN/uaX1YKZY4iZ4lg08ai9MuedIT/OQpV4lr/Rd157ditZFv2V+4P
sEBvXje3S+/tCyEpU/QuGAwG+fU9qFsNKFPVJ6F6axRwCscomXTBFWvNOWbU2/4GvKJuthPbpTCW
Zm+8IiXB8/y3Z4ZJjS8ooahc0T/OTHLtiK5q6i3tRjCCRTQjOdbtFy/v6l/7/XvNk04ZDAAfk4RD
L+FXd/63RbC0phF1VFpvod+FGxhC6eUUQik3Vb+cWlPY3eEztcHo5lBZR53hzAE/b1m9PgT9kB6J
lLae/v7Mffx2vyx36yL58UmqQ+nmdQFAEXx7dcwLb9qjgHW+OPM/Fsf1xKlRCSxZCwZ7vTC/nbjW
c45SgqMUwsvvIEZm11Nh9F98tf/TUVga19YJHhZKoo9HMYbQaBxA6kDr7YWMRmM82ARH/hfPCtUO
WgOqTpva+ONRyqz1ACFGoE8ngoZCPdlbD7baf3MunAltLQ7k/eob/3bFFjTdPTUr5ljkNj9bx5x2
Q0r6zheH+WMh4cbArXG5M3Sb2Mx+PBlqgsGQ62GqoTVujKKEqpQvq3c5kwd6jsg28vKrncsfn+X1
oC6lMV1Ti1P7dAWXXKYommAkoNwYt5DOzCNiYiNeClHf/+3jzQJCfUwtx1nylH88PxiVg2dHaK7o
FLMNs5q+OS+WirD2fz7On6fEs+DzSlPK44763A2ehtk1h5Ymc0Ps5nM3seUgw3HIYQBFnrSd938+
3J+3DTUUlSl7aVLBqDc+nhY2Un+gFOFwrQpOBauEh6h4RtnUNYl7KOepPJrc2sPfHnZ9j7GzMueh
kW+uS/dvD2UxNyshuTJi32yAZfjWYPQHrzfaKzmKGYkoaxYRj3Utvugqf9rosHCujwxPo7PG8VGT
fzywFpaScIlwk6MfOMvAepyUqHwPi56hpTZzfzBISL3sLafYmnUzfXHef36S6CeZiNgjGjImhcrH
w6NYEbqqjIQYvxwaOCGBGeTQ2irAUuO/1NvODpX1xSO13sPfNne/zplGOm5n1DBkPa3PwG8XG1xN
W7t+ksR4TI0dptcexlWhvzjKnw8up8axiMihNcMj9fEoWC6Kgb5gAohQLdM5Id50A2WGDGZbFjxY
X3wI/jgcFSXJJZTiHIvR5KfPTTpq1xvDBTnltJi4ZYvHCn/MEQ9Q/sXK9seReE5WJ+O6NeWp+Xwk
JpIRlmE7jMtEN0RTV+FmUFZ5g8Q/3f/za/Fpt7hWYzYvA/eIXVuAE/vjNfRz/tHi4hbO7EA8BpGt
1Y1PFAkxE0XpQJpkRxu4B1nItI42Dr4k/bcFO5uOtT9Dq5efBFnj429QDaDrbBLmYmfic2R0oCyR
Etfyse1D9283OuuxPNtjxMP/7M8iKeCTBakttRdnBTxV5InthU062N8+lxyFZ54mqMXHlsX74xkV
ZLPUBp29uCZLot9h7YnqHSmT2ox7C1H+Xz8t61uA6Mtm7V6r64+H065gZs0XBJ+Sr86K0h7ipNHW
FazuevfPT8ufDyaHWps1TP9pqH0OhwLlRkrLLDkzozfnrfJ692XuSf7b96NtfFFM/7GIeB8P9unR
tPKuTFyJrSGd1LTvbDTk5DPWX6yP/+mUaIXzTWcwz2u3/vvflioWqtmebeXGYx0EiIOlCG7TLAjP
HRF68r+4fgGLFrxIm539L5nZbwdbMNor+JwuMOzE24NcJlIEB8g5FNbli/P6Y93/BcRhnOCtzX7m
ch/Pi5jZobALDgX+crjJQB9vl7A0oQ8SrE205VfRg//hbtGtINopsqG0eNioP1zHETsNgndiBdpc
BveqNtNjFNTtF6/WfzwKHm4WLHp3f7RMyXPpWtC7bpwDnbpqigrm91gUf70RpvNC/51RPF1qtvcf
z0VnOKqioOIxD1q9KYcmO1jTMn/xMPyHO4QBgi4Piy/BjZ83i/zoZXAb04lxjAdv3MFuh+sNIU+P
SXBjN4P64uKtt+DDV9nj8abxSeqWS3nufVooCFoScLZhSjak5jYxrovARSrRm+80uhlV/vNasX7j
Px8NoYTpciVZKz73+AFfYc1JOZqnnQiyaSYRrKspukghNmxxh16pyUy/aMiw9V3P4sNxQy9g8803
hfRpBBufag+pCnLqSlsxv+/lfWcl/XSUwNbPkfPgRrE7klM3DS7PF6dpqwvTB6oYAxMPdzXkuGBf
Ro0IsLvJ/DYtnDnaDK6lEZuRXYxhBchGTKh7fVd2Se9s/KLVQyx94VR7yjjZxap3s7uEVwFOhZTt
WdjBsYzTMDUBhvi+RwPP0PaD3XvDS43Un6SetOtUDI18tfcuCUoa6WLG5g9flB1oyG2JdbjFkwhL
ewtzHOMZYedS7bOkne9rpawTgeRdb1svRaxfkIQUGRGMcEjO8lD2SXHu5WjVD/x9lJLI5BVXSFnq
hnTjqToKYyrTncQ88L11aWZBD6dVvJFD2Z6juO/7TZb3RrCfRWD3m6Io0pc+MbG8eunAOQ34vM9A
Wc0VTD6MdNtcqbCLu7lon8oMmwLXKBnv2RCWLyOQRrT1fB5LMOaWdTu2XTFvy5nPPcZbK3/27BCP
Dx3EFvAvNNu31DJaaPLTUN5HYeXMJw2psTiUluYGRZNbEkpruPfKafMnPVQyPxs7P2ih2gWKPK0B
7UaVYpzb2Ljzl9iGx6WAX/bGtTcsxXNq0W6KZdYCpur9IWQUUHgaPlxoYeDiZZkuIMLV/SGQaYIz
qHImaK3Eb+Ubd+mmo2F3mGihQAKYSf0sf5ktP3txjN6A3AZp0zsxypD3eET/8D6g/TqnFuaiYaRs
L0yv12AIzIVwgRQ6+84pgvBbYbqVDWMETGqMiR6uXTXkAcY9t8Lk2k3wweu8dJ8UDulvE5HBF1Ui
/VfMVX5w1qouI5NeBf11aY+TvakjX1kQb+VwmybYznA9JH0R28MaXAOkObE2bdcvxRbbUh3u1NA5
J16+ZMZWUkEzSzcd2HFpycFipwydk2Hs6u+lravraFLt25hV0VOGAVkTS7XMZyQf1q9W5w5PTNKM
h7y33B84p0lmTZYVdeDT9Ot3QaDMkwzGrhf7gFrnnTs2LuN2Z3TApWXKvILOO5FO5TnWfSjBAQK0
juT1oHJydCjwQn/fW+3AlhFu6JnDA/Qzw4mbYDg0BgI6p6TlbpVOeqdY4e/VHM3PBlbZFJ8czhy8
tBqjV+UCRIuzABqfTTJavWf3mBYQhyM4YyNJ5M8VrWZM6osxHCJ7Nlat6RoNgs+tk/HkugsAQAUU
iN1kvjOww77NgWpXQqKGf+2DNN4JR3tJLKjdIEVGoIs3fiqiWyOLlvHUpJ30RDcJg1GjHOOibyv/
1WgKLU/QLjRnZpJ3+Xb2HXmTE4bg7gfSL0/KpS/Aa+AVlLGuTIDqBuoedTLZVBT7ZViqiyFQ3juM
dH3r980CCKFQAnAilwDIWi3hKdqE8d0bfZg9Gsp1rwAQ2LyUcw1dMoTD4MeyysPXxdL9ZY15m9xL
EtQJJxp16+1rvHenipSbIO4GY452UJxYqJxABwVg5AQrct6qptjiLWsQO1KHcO085X1XSzqJTVYs
+pGPkB8cxmFWhI1a5HHtLcwuC0akWjd7HZbFtT1nIaz90fPucRoOy7ZzZgCDABnGy2Eh/4sbMsDX
6OwgdYnMMIZy4/LSW/GEUTbdTHVvmVvy08VZYGbpWy49ovSCKpMv4zAM14uDE6xtGuPVZiP+c/EL
sLK9rkY6cBYYaB4cshLNCt9jnEMRfs/zHqauILYgu+pN1LDMm+b5rqhr9CCyK9IfhKnVPzserXmr
KcrJgZoz2Mc68yPOW6pHW47DaeoZNsTNQRf3bj/43yjg+3zvjPV0yfTf+plgxrwyisjTu3Ce229T
z0u9gSvjfI/qttPHkV1ntwFFXr1mVT+ZiFui4JBqtt3b3Onb+lTm+fjDSVxMv90ChACtkjb3Edf7
wivaKOHS1Ty1PmrqvV8zqt+BjeZnEgAFu4mEpqk82FjDbrIiMW6YyhrfZnOZLtfhwOvUJopvRO1Y
j9AVa/gHeASZZPhL5uwBmdAfzTzNFMRdyLxJqjJzySioxx8UU/J+AhhAEFPYqDszL9wfWebwRdDT
JHhBybn6hi11ZmksEr4kngVsgLIFK6YRwkGOFZgoIlVHO3nsFxOg/NnS5HyHD1KW9Y1jgsbatfPg
QAXUVUeSCrlW18Id5JtymuREazn8yESZVPHYcON43nh4N52w5T0fNv97lDlEMYnB0o8EQRYvXeV3
Yu/wJWriIPXqnwbsh9eoKiu1T8kFgDM2uh1MdcdQrxYE4gUYqOnveK8WFOiirc5BFKfpJgsmixjE
dhJcnWAaQvYcZflQLiHrDZEMYGITxLYQyntWvtjO3PGxyjRx7F3Cbwq0PSmzvUcgCbdULGl/SkhB
T6Cl7pplO1PM2vvFh5ewCUGZqc1SWhw1ypWd7V2/q6eY9d17TMIFT7NvjOOdbSDm25Eo0ppxgsJu
QcoPx4PQkgT2r0N22asT9pyFCLO2PfRzTQSYu4YFsei6ISb0JOQxSLNIbMeGvM+Ni0a2IHhF1TLG
9wr4nBCf8UFDf3kbmAsDB05Dy+GykJsTR8UU/qimxn7qex2cubB+X+lMiSuD3PofcM26H6SdEI/B
kEO1GxTvCTy1JSou+sYAEtAVHRZDMWfZZeLi+WZVg1KwT0qVR3s7J10Fs0BX3pdMaM0tUQGdRyUw
EXdgEFv8fZSV/Z3QyXaEliOKgQuvQxadyn0yURWrDWzzZD74hHfwHA5pgqSxItxig07LghqSU/AV
nO2kZP7Djko32EQaZ/S+VG3bvkTsv0hh4PvSbk0Ut3e558CQXLw04w9lYJdIlOPaH2Sj0vcpNAXq
1iUkKNEY6/qZshNHExuEajkMsuSNsRZGW+dB0uJ+1mrxee36dT2ETZTNO+24ncHTHIofhfLMcc+M
sVpiPkvE60HlmbHS5LVRnCo6sO5WgxGAVkrKcx3QmBgq75RGIml1Q0Uozdk44AAmWQFuQzaSfTB2
0S3ZY5axcyfZBM+6r9P7oNRiimmfQtffwmL2UzINI2N5DA3R+1eSmRtcy6ZfqtOgqdCBlvlIdRHn
wLgqMpnIYtiNYyuzg1bmXN5kTqZO08KYJRFDpmGeKmpt+9SrvVK+uRlFptpYwigrcl89s9qNLUbb
NYGlmA/TGBISShFBmusOxIqZbjOFzfLUJUppfkmXhcjdI4OWvus2LlFV0SnyG5K7hTVT+LGcuONd
RX0Dx0UBI75xJN9Jk0jnyhY7frZT7Oc2naKHpa4Qm02eCqPjtGbF3jqUPEk8MaMr7ogREPVDONkl
pFYrMMv0KRhDyPcSzJ/5TKrDUJi8J2OV8/H02DLwX3rhyeD2qidzKZMmWwIUQ2sMnSRpjO+oBdqh
hHxHkVabbBBH5e3zgM/lQdSs0/dWz407H5c680+DfBDqULSSnKa5zwP1YBFKsVy7GR3A7iStdIcg
b0KTnwdYgYNMvYcEhwAjzrup2feOUZsIw2VmPAb2kFdX8KpoJAUiHb1l63deYp6yGXaivRrTIX+V
HfPvmpqIbQsRIy7J7LE3p+Kxndx63qUj4oM1g8GAo9wA3Tpkwp+NixzUAlxCnSpc3ipt2+dhtHi1
FNSwcu8ki6DS8711QwZokMvQ6ZQDc/vyk64bDcqpKIA+tbGoLobLzmwUiysGj6rfq7ZWyxmox9D/
GZnRXO0cXTj2N79pRHjR+rVUt11Yec5Birxaq8ahV494KYL18z+BEH6aLalIuQuCMRFX9QJDEmej
UbQibiqM1bGM8la+mWVYUqpJRv10JLzssi1Q7hHbCoW+hWS4AGiDXMM3yxrqGTRs31T7PMvK4jwi
cGXA2FIE6toiWRmcve+OL4HCynDlCBrnG0cIc3zDyEFQBAAE9aQLmyU6DCa3h14Ntxz2zxLdMiSy
8OoTPdzG2YwgGCd4MUH16DPLhkdMDoi9wbcvzP2iIWJC3Ml1mO1I6iSzY2f3iwp+JuAuk0s9GJR3
al6ch0QrYMHw4TFmj7LM09vargNnK+1FG2eoA7BYmLUDMiky3EIjSyyUfS+5ic1+opC0tklSNGv6
TwV5EmTX5JCRKGXQHpZet9XNPISW2MzeIOuLsiAb5WLpE9RDs2mXaieNaenu6OXr/mU0HK8880jF
lg+T2zZgu8uM/dumWklrhwiNfn6C25x1Lncmx9jLCbxk4unhGagnGXWJIcbgxJ+9FMBTansEnaZT
eoujfSBQiwBfEfemM1VnqdGXgBG6FBcbmNX0lJGsA2KAUB+etIDH7npoGNxg+SeoGFl7Ttq6SRiL
vx19qiP+Cad4UhHU7bHLWDMSsqgA6MBIAfx43OpZfddz2UTXJaq/5HuO0T87LdhZhmeDmsPyiWiC
KDzLC3NuzrGd296l4hdfLg0ooNNF3Q4eu8+oApe0o6Z1q9jNUG0eO1Pz/A9T5/rXWe0FhO3Br3QC
arslrR+9MTO616Xo9TsIKA9kaZNwnNvQlKxcdU5XfAdjxDwNQrGwcFEDhfPDmDlt/3NOTQcGRy6j
wbr2zap+tBSPy06PZnLtdg179Xxskt3YFfg2uGDFz5RXKtoVbRE6e8z2HUkeQINARRG8jGe/COVZ
JEy275UTuaeJLgqQ/Nobz31PeLwKQwMjsfeylGhbGHE/5QTufUuDgS/DUHb9D2JSQjZiQ6CvC4Bw
M29PBZ6D6DQiosuhJSqKn4fKziZO4JktbrscllFXDxb5Qgucg9CtY7AmQ7JxPemuufKts2uJXhoO
w+p32rABqcbDYPDyIBoJ7GwnVBn8XERxALbRdofR79R5O1qQGbooG1/5Ntcr+WtKht1MJ8XY6LIo
z4IGSOJ2zMk22eV21++sXpnfHcJtbPCQ63suzF5Qs5Gdl++ZUM7bHMvWPXeELgJlQ3Irs4p+XeZN
togJQVQ//Mny33SQAnYzlF5uO1nP9NhMq78IhAP2JoJ68yRFMXpslxH/9bq2lljmdv6tT2jTQu1R
Ojywp2y6S/hVnQ/SBzgbYc9VPr+BNkTvSnVCQAuJal75zVtq79wGi7fEkR4B03rE3d7RIemtHQxd
cVeFhCtsaxtoYjxZ3fi4GA5pZ82EuHc7IaB7ESGxbLE/ucKO57wcejI1O/Nnr5vZ3WmLmUU8TwTj
HgvDou0K0bV758bBj5pJ0CHwCenua+hVBo0BV0wgqSK3eLby2oY6bks+nsB5m1fIgaWz75QxJxvb
V8bL1CwFGKiyJTLuCE/Jtnazk1KFFGwSx3gYGsvaKCCzXGI9uHSwm7b7HjhFW29BcGRk3+n6nZQS
sFyqHZ+tKRuDGEytwS8MCbjmFc+cB3x8E+jegWbodmhcntxI+/m9mZPHtJHSDb3YngF5EhlRxXNX
Lt0hKlL3TTgpJK6KZ+eK5DUUjD6VMd3LECDEhmYkyezgZ98Mrxj1ZiKM8Z4IM/eGUFSH+qKn3Xck
sJ2Yem+sO+vUrqas2ZJY2b41sgzg8LUif4aSviZtNxT9sDHNpaGKd+d2l4kIXE1YWj0xExH1hpuj
OwaRtxmB9p0tjnC6jYY1km/IfKR3xsIi2QDXUfuibUu0QNSMjuFJTvIksQoS+FdZE2a1FZPBYmtp
qloSttKQNDd3gk1MK2kiUjWscz/Olzl5g8XOeq4SNyISPoNNCC4sdK4phqhmqzDRJKYoc3jvc82R
3baGrZOTCQ9+KxeoFqS0QHCU7gTt0q+hQ+1El+Q/jXq0vdgLC+9Zl1E+bJN6JJidmOnJ2I6tRYO4
7+GOXSqV5CXZt2TJXeSk5rH61CGB4KXobOqusuvOqRV7ouxrFVpxYQ7Lk+v0TGKDWYwqzln02GRK
QjO2KaaucO0uBe/pmEwE1bGm2sfIY5Z65gqBtS1P2+HbvKzBgIHqCD+U5DxRVUgIIxvo/nSkLBM2
Y5zRaaEj47nVXWdWc31pGFlY7uwsyl95GKs5DvnkWlufTdHBybpiPFG9L41dSKO/YeGghkCfaqU2
kVRdnR6mqO2WXQKJVOzHwQXsxVCx8QBea4JyCqdvoMfSmmMpaqI1rkmLdk0yaa3LSNQ2yc6pFC4J
X3altyOjtGZnGCIHex1JslZa4IFQY5KGSKCRHMN3cq4Mdu4ZjSoixdP0dpK2vovq+pQ2VN9t+fFo
Gvs8GbCJRoKIMXf0ZntrwiyCYmVHat7aYysSGCyuSrZhuZC5orw5/1mTyJjHWi9OdlJhsEvBROa1
0nciKQfYcUjhaBsNTnCZgN2eYmSB5ntYA5/bdJSLZ11tAtF2FpmMm4Ddl7WVjq1u5Rg4D7weQsaC
KfE5iYSWRzRBNV5ia6WPQRAHkUYEwe1ar+jSrTXlvD50vR4Ku7VtnoXQfEnwK+W7iEQAzJsOsqSY
GIeqOuSW5k/rogmYiSyQ9wiEDTyCvLPcNLYhkXRsLDGU3YmizlM+7q35Azi5H24MOjPZyQIEXJML
iM5jY6umu9INXQBIiTRE2DGMM7gDW0VnxYJH+6yeKMhjNr9mc4SPWqfx3LSsVWk4hA9hFxl8/tbQ
sC2hRKlMbxlsZPW1YLdxmQdU/9vANegUJXP7ozMCNyU2oicasO+Xe48p1ZqtNTgWvbW8Os9LZaG7
0u5qtfeyZzp6GJtLgLnHIAm9nA8aF5me0jxc6XGERMiaT4EEpak8E7LqAQ+FPmWvpwPgXzReew8v
GyDuDqs0Nd4EM8jSxlFqB7RnqyOww74xiex/9XF/FZfwjyztj9Rt9S4QB73/D9Dt4X/2Y/P2TeZt
8/8DfztCK/P/puFct5xX+q36HYaDIej/BiQY/r8sWDOr0N9fVQ7uCsH+N4Tbsf5lE5Gwmm0cBsFr
cMC/WTiu/S/Gj+xbGeuvMhqHwd2/WTiO+S9Gx6vzBJWbHUES/hsUzmfB1Sq3IowGoSqSq9WKwIDw
tyE7SebV4poFbmKiwS5pNec30AT7fajS/LRucnJVurXL1jdlfmGOfnb327W6/t9R4+/ZCb8UK79P
IMFTIEY10T+iObZRJ336BcgRbPDf+zG/qfFgDBJGwwhgsXMbDf8U7FbXziA1XbiCl15tYJbQhoh2
S6hCeDKGsZxpz+8e69l/YQDA8thrZ7q300ItB6OrPLUXTbBrNKFe//yr/5JmfvzVQS0gbeS6rU6A
X46q365d788sSXY7A82cdX0EqGz5+yHvaN/POP2f5x7B+z7ShsU5JYudnzB5sMozPHBDEv/zL/NZ
muT4YJbQCqKd8xCv+ev8/LffxSijoeptrWPtkYBEq2K0/CMBNHB3Oz42YMqa1KYESsk9JlPMJAnv
n38B6/MIm8fYpj+AUW2VfP1hpelnaNdp5oBULoFs7iJFJMUGk2Fp7jX2BZjd0tujI4AdkZT10u6Z
2SvAhFEtgXh3dZ6dtl4L4dg2WEjjyjCLCj5w2kcHPr/5cGab09R/MeX/hcb4cA99B9FWiNub142r
9+nxU0tR+hZhPjH7p4TiFM0Wq7eOUDI4laLl17dRkZ2aiauM65rQZJdIIhCUqaSR6Ce3JSXksGPe
SAaiY1VhuYHimsvHLy7uZykHGlrs22yK+BhbTvBZZBFGuU96HQU4b1KpN80Qjncm/OB9N5omOHB0
dXT5KQDsY7EYdnbZgZYvDpppOYW9SQ9hNyzCcsil78EH5IMz2V8YCJ11qfh4KQO4PRjFXDJfuJbr
I/rbI8hjbs+itaEEM1sXV1XvkCOGkqGNNuM8UeV6sKX3tYrcfBfMdUiUWchUwDVCOzgS2c1kC6RD
eLq0yfh9yKZ+73a6nM56r/peQDptN74uxW3ryT6MfQdO9LbpDcPdMpRPzN1MfevuRr+o1ZXA7uod
hG37yYOGEPwQJF7FJ5SIxGHrY3X5ChLxSxn64eRXEUXEq4dUCRjCZ6kzMEKGYiOaKJUS8BfzrqTj
hoy5BPi0WacFbI++suNpcovdNNuka4fKORdSpMlWtX6TxD3Y5+CLxxsN5KebQvqDj+mfh8dD38E7
+vGm9JGk1evOTPoYrQRE1E39ySRnXbDrafvme2HXItkE5JiAB6zJ1coh3+6KyUk2swyvGRgl2MKV
nrDrVDpWythTLIvH0Ryne/qaz1HjOSdVkgMU9+rRgvBbd4SJCaHPI7mSTFEoQmRsrnLLZZ6a27JB
x7yy601R7MI2NO8Zfr41TUKHIqgeUCD4l7MQwDXMGdcPeNWKeJGpJguAzBGSRVrLlXdd4Ex7Uc0/
KeP7zchWVpuCWCmbgd/ZZIgh2dWdax5tQUoNas36TISr+oC4uj0RwsuaUZVmbyXiCJj3Pb8vjyoR
ljCVM0LY8967oBU6MM6e0QEE43g6a33LBM07pKuQdel0d2f56d2wdBaRVrZ5rHSxXLi6QgQSJiRP
1mnfHYgMCL8ZRAKThYx9K6lza2uLhJGYGZ0OmBjYEPjRcW6RgHmN3ZzC8xxo8QZrYrrEvBhXXqrq
bUUj7qn3U4z1gXFHawqpTSGbk8qa04MlTWTKOfMi4ORQfuU03Xat/RAlfXlldwHNg1wA4gZ9QNih
gOzcnJPBHjwLYu9fhVr33zUOT6JOC7mYp97kT95p5JfjOxvO/q2WNcKkYRc6Q3kY8I9cG6HUuz4k
WLHL5Cu6WMI4x+bd0fYa4N1rWESa+StNeNNfbgxLFN9NYXUM+xapvLibkuLnIIfgjQmxdx25o/8k
MGy9U6M3dEp9GhY+TfVLPLb5gVQL6g7brfFlBktzZLo2bQh0OzO9ITrpiECl38F92MHccLYLxOpo
W+gMLq2f5jeTlNNJuojkxGnruj1M9KXZxxYh+zefLdoSqQNKi/bEGUJ/a8xdc7CVnz06c3JIm8U5
I0p32kXR5J6mZca+mZa3e0Dx0JxIlVbHZe5If4OZ3D50vfqhylTQvPca8Q1PhPhuTw5KIPIJl32Y
282dJ6OCtnDlkaZIZVPGS9tm36ImnQ90HbNNLhkMhkMnnwxUWzEf8xx+ORvIahMygWxj5RewMqLR
lLGFd2zTj1VXo99wx4I3qWwGenl+IE7YSuaHsXDpTtT5cwrE5A6LJNMeDCffWVjL4+Ta/Su8zYr+
wTTFoUnQhzUTGcVF73OUM35cssDe90Vqb/SMdXRHEgC5x4tNw9SwS/vBy9W0yQT4dN/XvLJRaSUn
NRTQ87nsiV0X1ooRhVVsZ/lF5SEBiDI3OkLzNs8chTpkjVo69NMIMnUZHyzw32zjB1ufAkon3DMc
CtoCbnVaJdN1PakXObpqD4pXnEQzmBQadj7pmowpX9qlzG8ihY6e1hIs78nNbtNBkU+gpgZZCAkH
og4i8rIzca97z4RxEZRI0kHa83f5YwHM/1iiBYGboYzgBF5Bel8Fgf6uDL94lnOV2HEz1MWGTJn2
ko3rciSGg7/oDAqqSGbxZrUlLNagKJoXWc6KnGGUC1yk+ZgILRAmVQmxI04jKibZ+sapivpKG/78
nYBtid9efq9d752NI92xzjGyM0eY1V0t+vJytAv1U+e9Se1Lu+3ccNMIY7KRHYdw8Y/24nD7nHIK
JxDaE7ZwvnMP9bC8CbQNz64h21v6K9OGlnN4SoQHcSvLehE01/FHXUzLSVDXdP7wKkfboLHqnS5m
GadesupEhDsfUitLd/iLnKNlG7neEHQwEWvfy+bRRu50xW6WkIOg1udOO/hHy8zKUzvpvlkyUTeN
1MWpN3Tk2ncljXbPKC+FpkfRgYSh2SaGx6TpknMIMUSvhMX8CMdZXvfVUF4NkqNN/NfpTjk5PTPa
LkLpeRcktArSAU4xFdj0lJeNvCxFrbwDk33h7ZNq8Jf9XOb9VcgUZQNxX4pN7aXpu5l3EtSOybpf
1vmlP7CRmHwZwTS2j/w/nPyleo9oil7UYbNmEPnieixWXjAU73jwmWWn/fzYNbLZegwQSWHR/jMT
3WgPCBoOMWJCps1JQhTGqvszNkwuLTZW6iYVdnnhqSy7tehSn2CtLEmMqJnwxm6k8pNAe+YjDkH3
PGkN/7zt+eplSWYTnQko7VDl9bjDXxccaf0aP7Div+dEu54kuR2eUvGvsinFX4KEFQ1X6iS2EaKP
I94lOpx91+6YEoo9xnf7HoK4sWzgrL0ZgxOdh1lNz8CVo7rKyamYkbjQZBwfhrqxDp4y/fuu9ew9
TbDxZClb+5Uw+/0QBh2XRS7Wu9dFPP6z3Vwnbiqw7WT6RY/dctkl1niZk8q7ofc5EEdBO3nT03Bh
RNjpM4fu5pUUc39UsndJiAY1zwrgnNGoSh+U7p4UtOpTw0lpeU7B3J53iWuOm6wqg02Yl2d5xa5r
4Tk5CKZ5pyRFqGOtlUEmQ8W4kKiL9853pztDTdUe9YPgRtQFQw0d3iMO99NYqMo/TPRp96Qpt3e8
2dXZ0gsJH52BfQwlHx1j4kAnMhbiezAHPkpvNi8hdAYv2qmDY9on9LKcJIniOdEuffKSjVAP9f3e
TFrx2DMaejYmzSpPw3x6t9iYXvsNeeaboR4JV9OSZHXe5m+2cu9wzg8oQ5MDM8joDgg7kU6qQqQH
QpfYibZ8p4Of3eR5Uu7pZPrHcEjwviRDJhiGh8om4CbXJ74vOzKRszeJ3OiEKE3xf5g7kyW5sTQ7
v0qb9pDhYoaZpAUAn8I95oEMbmBBBonxXsy4AJ5en2eXSZnssk4r9UYbWmVVJeHumP7hnO/wCclt
K4oQj36fV7fj9ZxZToa1cVa8qypkdMfSQ4ZYldwi9mp2z3BIBzoLh+pigcRyKJeNjccMf4OVe5E9
WhYAQm4sqD+C2cXZsgZ8ccig3B+tWWxofOfR2Y0EUb/puTUe85YCPzE2qQX7oNUFQFS6MUDt6nm2
3e5L1xTYzIik/cwt3PhJYDs8AUhbQv2mzPXBbdqBVlu29s1q18G9UVR891HlTIq5sa6eYu76/bSs
+UWyJX6ajMoUSWiun1PjqiJa5IqAxC06/93KNMt9UzT8SfkXvBLh7CNlsEM0klysU2S7fTnumQIu
y02ONyt4c9HB7UU9IVNjNuByt2vyJ0HNIOl09J52nKRm6Nb8D/3SdOEjYsx1tblCvTY/dtnM6zzt
rNY7pqziHrg6quwSIjzGldt5Xphoc0W2gCqHB05mBc1xGsbwVRA++2nZY3tEoTj9yjryqKgtJIid
acseJLrhKJgnAltJGVxZ15jhlCLa9JAFT0rd5uRasLgR4acyx2Bmjj1T8mR+986bN7+0vjCPiMwQ
PpdL4cyHyXTSFTkOIQtcIY7HUBejSTTabX4pQ9EZMVsztIQj9U3Cm6d5l13mLzuBZPrV64Nh2pss
v9tYWTVY73kTPte+4XWot8O5/hy1HbzW3WDcLSyhK1rqzpv5OxvjI+W1VceUmMz1y8DPXiqizD7M
LfCXiEWSPJCOgnGb8JngVRfVdYM/1P67qvpqQFKGHuWAXhmpVUFZDgWmIBUYE1yfyPqFitD75hUG
+xfpjyY0+mao7gwWuBlFsqvciIyvPNh7um+eFoptapLAZjFtGrmJR70LuD7wHucXoDnG3dy4eU2E
gcGfhGtqDS5HBa+iQ816QE/tijOrpNaIq6kKy2+KseyFW1mRt20a03igPIA8Wa5uQ446h5kQWfd9
fdb5Bl2z0zrIEdOn5lswVOBfpsViQVRnBterpTDFUbt3BHcjfTB6tDKthwCEuqUgkUr6b4StQpU0
2G8XbDsmfN8+QlafZaNklZI2qIfjhVSqR4cFy92qNdkRYcnZqlk9h1FbuXjkrU7dGtMSvOc9GU0J
2nXAsR65xc223GRe7j10ZmrdtCg4PqxcILYYnY0frKzLwYh16xlRQ1TTgYiz5dlF8nrYpCcy9ElO
+KWdSjcKGq9DikhOz3maMvtj4eF919Tt/CtkFulwGxnNEZXfyCMvR6AYoaOh55zI2mwPQMcQVK45
u8toC6bV3fPRbW+/ODOAHGMwlJG0RM0Mf+NKuY5h/zLzAK8LI8HGJ4dRnEnub070DtE+eQhiiHzE
IRibc7qfIutZTpUhK0tZLmy4yBhntzuV3gd2C9L4AGMRX+TNVjjGfj1m432TboazE8FVcmGLDSuV
di3E6Tiop/cJAbkHxk3Ls7ky5OfqmPUQNVz+JAoZ1mih8uxwFNS1Q6LN7IQrnRr438jMtxBW5Dh2
AP2IFXLjQtbk2P2LwymfqEjMiD4meVyC/wHk0KnCbyAbDNHWoOnFJ4RbYk6H5uqUyR75KDom50A8
ZvlEwc8LnVWtt4kxHt1K3NbeWt6THQLPwi6c5e88Lr9Ppfhw2J9wMjM4u+YN/+bjuWYajC2aZl4m
XfmapYLGj3ynEE+x7OR80VlQHmqHqLXduJVucyCYjkwUw+nozf7zH+p3DxOWYgvzXOiQl3w1Mv02
a8xay8rLeWbRu65twj71LNmW44WwRyLoSvdvLs7fHUzXw8EOYWqI1wyP1m/f3FHhoIsCyVG6Oh+j
sbRvozdscTN64cd//sX+6ZHCK+sV2iEXwm/2OZmR7NWgYmJuEqJXXEPzppM5GXHh7Jz+ONS/tHT6
r2R0/38Yvw10+E8/d/IxfvzbTyQG43r3IX/+z//2CrTm5+e/nQuVfTbyz1umP/7Ff49cIGvbu+J2
IU0SjGYRof1/lkwB2QmcGvIWODvcold42D+2TJ753wMqaeypZHFj6bzCTv+xZXKIcGD9ZF59lwz1
QcD8r//xF1jb8Ns//2XJc72y/zQddbyA9RZIGcuygYiBaPjrFJLkg8YJIIPE+/JZ3rbRXXw8P56T
X2Fy1H/zNGL08R8OBpJWuNj2PH4KvtxvB6vGfBPXSWRo+Svxk17T++QeMs2jsW+N0CAouw7PPXgZ
vO99Lt6ExE8QIM041WbqF3cbD4Vf9GTi1zKo5sYgZui01qu/X6RfIM/U7W4ZiH15RtcHsUV17YNp
BN7ZWy3nq9Jdf2jQa1Z42lrGEQ1dwjf0GMU3T5R+wdvQ8L7YI/rOJHAUUgHWNt2cdDVqj4iAsNk+
eNpwnlFeE2+CqKVhYLQx7Is2fwFen9kodU/QZTxaFbSAX60JHkrSjBZhf1O9btPeS2X4s21SiMBj
hrAcIYPh2LtwNQUNUnXd9yEoZAffi0ErEPAdvoaskwseLN+ZA1SSOXOMlC08UbkpZl8kPIOsbkzf
qPn5pqxLtLSXg5IIo19Th+SexKu77DiG7MIOfbjI9xzjxz21kusg+gbjdFQBca+bFSDUbgODbla2
K921G6RlTI5eXcWAHBf/IElS2qVMbvNY6cy/lOBZKW/YwhFmlc4edTtOlipGK7l+Mq90U8LjkP0d
2rnx+4dcp2I8raUJfdVRPiV6AcviudFEbFpWSxlETHh1a60oBVDb1IvYW10IZsorHPVO+0HmIgg2
7cbrRuDOMKz2dzFKL3isQ732+xGPR4nCnZAbZ+OJvy9rU8Pxr/L2HiuBml62ZmmmWCKw6nb4esPh
NLaj+d0U03owUyhVxJ0xDo5VX/r63GMee88dRr5xmWb6gNV0zY4M9e3XTfQFaXCyGR9R1dv4BhpU
UuHoM831LUP90K2rP+fc6742yMFuHb8ujp2b+Wf6Hbiz5K2hCdAhrpMoZxJ7CuvWeGFXKJ+QTaHB
0WvhJ7bMSUabshJZW+1bz20t+z3dybrtRvpculOdVW+N6LuHHrEuI4VQD0dcUgF8zayE/aq2Of1w
ZbH8aDpE43GIMZGcvIZEMZvZOxPFJfS63VT6SIM6KdIYeYP6kGzfjl5p2G+dmEI3QcDU/ESJgzG6
LX1vjkiM2iB7a/8jy11rY0ecNo8FYYMH/OYW6sDc9+87wN9rZJKzVEZYGQSmUdL8sp2SbA/xn6bl
R8Buajqgl1L7Xi/6FhSH/VB5k9J7PIJLGfWiULfB4IYaQdIwjYQlZ61L8Kxb3xqox1gacNt+91bB
XJ75k/jXeG++wwoSxwlkqqv9HKn2b7WBZNxgOqMnorpPGtM8en32LxEC/nEE26NTtlygtuF1xfin
9dwwVF0/sewk3jLqN/9oZuV/8Qi/PXjDdtK2bDkCgOGC7+CPw//LEYB9+NxWrNnc67brT99BbBlz
N8OlB/ITw3WOXdn/zRF+0yME2KCv60t6soAXIovs315VWWvmnV2mXAdj4yy3+dSazxuDiC9Fdk2d
NZmfIdShaMeJEKhb5RTpjhVLfSvczO0YVAwlfstlkl+WDqRbPGTmun3txWzKI+pNFNipi3j0YrLf
lmTQVcQL/6k8+CeSir+WmXwDrh6YE74bAl9CJvpb3dexf2cnBjkj3MTFHD8DIvOcBhWWdv7mSH+t
+/79SIzHXRZeMCH4D389HYYjhtysDYika/uSBn15nv3tUeVy+5s95j8/EAIVaAYWzoLfDrTVCrGi
yglJnLxEIg23dfOGkuHrv/rL+eBOrvU5Mxt22b/dhItXN8EqVkTqXp3YcHkwYQTvi/KO2L7/5lh/
XcxefzufyAKUPfyB/Mf+7VgoTEfHLJQdYXc5qXLf4VpfWJBZwzn/Oxi5+GtJ9MfB+FJX5B2tKnzV
39QhlUcOabDkDmMvLNLem2knvCNCVupd8OHPT31G7OkF+uPfFGNXPi3XwP8t/f44NF57F8kCMBST
YcNfrxHttH3Wqt6OOsudXnwxo19lVV+zxw2m7F7pEDJos9b+pwUe/iYb1fZk45bejQOA/MRB8Ict
3VmL+7Kh1YkrzJXIS5uUyZfnTgYMLlkfZnDrMrZ4JZ5LMbWva2hxtbi4El5Sctzf020IvwGERJo7
BLIDuOoi7U6EVzMrQ/2aMeC3PQ1HHVO2ERM8aF/IUh9PTUB1F3UsJL/DmFYe+XuWfvXaADdv3wlv
V7tD8ISaWGMaH33nyglwmIlIMzVtHN7a/D62bfFQV3/kcdppN2F9MrYbs/UHNkFFWDwRt/iT9wOz
8cUk0S7KlrANsBePLf4VNCHPegA9dJ6C1vJuwiXrnruNydRpaV0ihltj+GRwOD6QUdycpEWUufSz
eueMUmCoKNe8SYZ2tvrDPHn2re3oATUvxYnJYDDAcxjMDSKKkYEvSp1GtN/LwsA/uk0gIJNxreRy
327dkICM7+St7Nf5Iw2m5txlnY3esDMfQ1anD6LHudf4jncJtpS05JlyKs6uwJEE1Fdzb4XNLPfz
PJrTc7aQgh6VOAosNpdDs9wOmBg13nAWdlksUlYphJSOFZ4CK5+QlVa+vyasvfRzq/wsjwmZrd7D
Lbwped4d3WZJ93nQ248UhuGzVjzDDyJL97XM/dicjIjLzvbfDE+kF9Rj3RjLdMouLRsjfcPJtPZD
dw0SCdL5ZvqjlTV7bBmR05YKB660d3hdvGWvUF85lynEs4h5MPfdy5jBB96IXn5rrY2BYjhNw44d
LWPRZvX6/IHi4ZrhUXbME0tiuCE3N/3tRArQbjAA8TFN7YuT1aY5U+pxNdv9goR6Okt+yvswD9Br
pCEvD6UAv71UXDv2QfPXYUJg0FZRq9QIQMMX1Oh4/KxsQySqvGQZWr0e3aHhWmb90QT7bG2uy5ma
rIlhNP36ptMzGiGX5S+Wp6YAynwP3WIof8ywmQUO53Q0jqsb1voZNFb5ATnw6mVdUv9UK1xeCdZW
JlOrDN0Xr1J9cRltNTSYaFfpJh3pqt86JpjtmDjTEKJz4a1+cOjJlhhEVm0zCOl946R6E3NmQ335
RVVh7+wLCxy+nTIVUQiunnNHVnt3JT868kxr/LBqB4suAW1HA3X8w4IChvLZaX+xBXaOJfl2JIca
wbHs++kj6AAqukzxubmW+ooPd+rrULjoJrQpUDrZigXG65CWlnUdiZpAzLMp/2wm/D5pOhdGbOCJ
+AJ8V9cRGpiNHAT0yzHOPlJ39ezeDFZLTPfCU3ePdHL86tl58EGgpVCRv0z2wfDG8WGeSj6HAS4i
svpO3rCBEsaHPyB9PKihwNmZGdi5lJMuYC0t0Aw7cleYoeQ85OZDtdXDxdnWL41q8w/ZS3URqtx+
lIWXBgdNHm+zoxVG3+HI3CTqwbDKPL5q+1/XoseeLAejP7gSb1cClRUFllmb8pdGSpVUra3Dp5mZ
gXcwQxSTZ6Qci3WfY44UO2wnBdQR8k23i+sUpsX+K1vNWOJY745G0W8gJLCjPNJh6u62F2U9vUnG
zKlKOrN2uiLBfO8kJs4edhU8ovdpmQMpxwy2vPC5VeJYgf4wy2Vu30e6JYzeDo8O5RHus4dQsxpn
YB/KOeb4ak3sFOV8UB15FlaqBbQReC+fHjSWlb271d/IDj1YPK3GtvPrsHAi/BDG0zXkNdtjgC9e
t1S6r2SOu7u1VO1NSEQ7ftwpyxKkcetb0NredoFRYd4a67ZAY+nNCrV6odTDaJT5YbJt/7ueBPJT
spRza+9hT7F3ZpMH9msdjEWs0N0RpJH1/rHByyJOLAZ1v8OsuIVexKqz1c/0fuV2U8MZbPb+uFnO
gz86g/w6InNC+VbgzX704O3sTDkBoqIHFN/qKRcqCQq3cx409eOlEzXbZHb3zlF0ZKcfLZ3lSTZb
2R2OA+9JtUhp481rVysORDqn7P1Gg5ddt7JM//B6zusdLlQwwgwOlmBfTpvIjouG/P82Vk1Lo+Xp
5ez3c3ZshjbMbpE92Nm1De9Pq2U0z7K9xoBjgS0wBLqTOyeB2YQPNVm64W6xVtminJJ1Fjt+uJaR
GLOJDPm0H5gXpwax6nG2evW+HAin5f4mRvhsuIA7o5L5xdMccrcc54qp85F3Q39EhtTIuz5shgOm
ZfeLzKycNQNDB6JrgUceNy3klww/5FeMir2/z5xC7QcjIIiWp+186mpPcJd4LjHWFauKQ2b208O4
FbN/kW2+CMw+ayYw0i59FzVraD85ZOvyyy76gLw4/8jGojcZqqbFs10NJi1BahPhY6W7bQokGSlU
FQcfCznCuXKhHIl6l92xm7s8wfxNNId8YzPLXsC3Tz0GDnGpQk+DERJNqp6cxvFb/ACz+Sxz11CH
IeS8s5nsQ//OJcb9yaBJwTbabs7rhoaAx7Qok9ycp+7YpctUfq2qLNR3WDGAq7CHvcMc5AREvA8s
r5oeN+S5QWTL2AOxJNJkZfOpN+RzvExNFAOyLQ0gT+VyM5u4x5uN0mphHS6/GdAxue9mxDVgeeBp
7JRdtHgzWM7t7G5S43fjanKTejNxmdgtwFcsbdVFpux3j0VgG1WCGExoKs8sZJdvYMpnZCNc/GJp
+kEnT86ycHT5pkdR8Brr6zC488RWouBbglDh9QqISltSlZ3K1OSvgGfJ/hj2DLqpbGwOs8ATy7O2
r8QxG1Thov6aKnUzkBmMBQO7xs6WQ5U9CQS1M/azpuriYJOsBg2V7dHdb1RQ7foSDEiUn0mkjUVR
lDdB1vWJYjaT6Mw+diYO5tzZKiLjwnyfYcyIUwSB+4y7X6LKMh3O8LIcETjZuzpwe6IAMy+4VKI2
h1+dAaLEmgfmaF3hIqozDMW7lo37VbYh58dZ4jrfpbNVhUcy1se7HC0m69WlrXiQTO3O2Ob1LBHU
ODBokCWjnjSXda/BFdRfoYaxaYVsYg3RgH7+Yo1DT9XLUvdirtCzbgEwWDrCnYi4lpcrhYERZidV
efAemkp7+Pq191Cmm3xA+tUEH7qas+wtNFWbWAP7E15pnv+eZhikchuvFAteTTFhmO8GEoEgZhI9
PC62pcBOycE7W1IEDB2CsrmK6Qha78o8sPYBweUYsfNtObUz5eK+gdiCgGMz0u/SQniBJ0yBHyNp
Y4sdtujGs69INWfmVMgGj1++foxlWq2fFkvn7js2O8Hi35fGlJh10ctnt8r/kJUgeZ/6MKfWYoyb
NKxS4d4XV0+33YA5GmZi0FHm2y/TKukTZGuuN5gp05MhikZGAea94MIbY45rUubKyHe67pdyKipo
JpsYiKvTWlVsL2WkVmU7OxV6+ZCsZLecqrWr9n6TZ8cSVcH9Upj1CwqGkVJ+YDIUFeHMDWAu9ijv
Wf8xqRZViG+IOnLbcNRmKe0GWJBHbZWQ1PQ2BHdBV6odXYZ7N5krPRT6yF914dav3HLBwW8xDw9h
a+0BwRi/cLatXOVms560iTP1xk3zDhjM0tpUjegUfnhOOx06lvXG62RX9hKVTYDgrSmFEtca1YQx
VqxE05HrML+1JGrQhYVs06plrFkvGiwWabP6pMeLeRlqXCewqwIl4rFrrAP6t3Q7FRt62lNt5A4o
t0GaB6lVN8e6nnV5MjztW6e+BIR3CRBD2ZHLRfu16MFhxBMoBs2KDgHDpZo2fW5yC8IZj8X8RFMF
oIZkI5Z4otTrD94GpYqrTaIWW3LTusm6a99VDJKjqjHfe/XsH8sM/2Bjtt5wBEaU66dgcXyGY55V
Pqxl3X3v/GG+BTvrHlK/CpO0YV0XWV2VNpfJKPRXcx4Bp/lq0ZOVqAkVTpxiEPR3JDuW3aVhiu7f
jCkk/ZdRBYwnR86nv0MYX321aYoRf6Zyflrm2n40lnT4hiHWXHb54m3nLDfH80wqwsciLaAumSNN
dbtpbVbcxmOfP3kpWRy8Jp2iiezJWM/GnK161znmcldh1DsOztzra2+CYwCpiIsMaO5/kBYz3eNF
VMOJqWP13cmcbsRSmoyuCtv9tooUcVqXb++uoD5PrLG3CSMsDFpCMJlfyvFqB8UYLhG7M6Ovo24m
Xykaef+MyI+sEC5O3yceC31eAYPfXhA7ae9UhtTx4+BSM4QTVPW64h/DcN7jiBv3SNLrp1Ys2c40
O383kWkLeEOZwSGc8+xbyXTtpUVqy82VBkvcQdx6bPrBfOsFLavazOoeyImxqzH6mBFDg/Td6luf
AZ3ozoFV9Hf51nDYpc06lMK5nr+EXlv8qpsaTJ2F4+MQOvl6h3KOvhxI4XJwBO9EtGjFeL82jnWo
XE8Mr43jrjc5QIpkw1q17bnl3CyuUcfEUns/vMEybitm68hEM1M9UpI2sPwEioWCLx/JbaAAAqmC
P0Cxzkd0Nbp0miyFrJPtOkgX52W4VAiaLlzRItEYP/d89O7RthrxorG4pooywWW6gYCnMEOujVog
5DS77RcPGnFThjp09qmX69NK/a6ialPqy9BPRHDytzl3VW5DRpe9P0R0svaPwPSrne675qQ3XwCy
aActohIYdpKSJfMedNI4NkvLjMpYhimHJWDwyqghjyw738mBxIixGZKO58Gbgfppb9FJfvWgnDQn
C3j4VQ3pqZvCagMCCNI+ROLuVY9GESzvRp9JyGsC5ZaRLWc8/fVF9ymSJRv9+10TePI4r3b11Kej
v2Oh78aKILZ7DGHh0asQTEYBzXuEhn+SiTd6+ts0ueSz+BYq1BIQNWMd0bnTPs/Nyt+1phEebF4o
RqQXPkBcdKiVOm8JDhvC1sTrU5hi1Ur9jSfjDHlkO2YsCU79gpoK9609gnyZhxu5OstLyCrnMcdl
JyPtLqm3AxsEwUG6xpbMzOGfp1p7h20eFhUvqLlU3BUkNzVWysSicbq4S6fBi5pJ6L3QBi8e1I14
Lviv5yqROYo7pzdXP4b6XtKmDyXfV9VieTSsIKdN7vqLM81jErSsD9N8LQ6u5rnmirWFSmVd/6UB
H/FbvZZWdah4fgDkcOtsb7crOjN+iCBG2jFflAhhtcxj7/7EDNjseNOrb5MLvqUIyqd0EPZ8CwPA
Ta7F82uwVv6zvDKFrs7cqfqxBWH7Ze0N9NnGFpj1Az8Ht8/SzquPtb1p43EKav7cpHEPnAkfuL7O
BqkDlsA8OFbjr+RSjOZ6UZlwPxqgCjyMmYsmWMEnGD6IloFW9LW1A39khgkCNB/4BjbmfZfPvI7G
q/4e3fMudLwHR5TI0gdkWnxCQ0P8QXT37BsmchnuKdAkbvDTW5lMrRKRfjyCusDNkjpf02HVTwzB
6CXD0lXngLtLMK4cJrI8IFb1ST5ZLOM2FjY7XWzFcxpu5b63C38XCpUWezwJfhktCN63Xc8+ycYC
k3dubBTCv7gzS9Q4sPvs0evBZ0Utm3iqX668iEZsmZ/h+UTtm3FhkVfKgyla8zQAWrT2VUWjNlzM
usUzLY3PcZ3SLerpx3+mk2cI3DJSxArowh6RFYLm3m/YTELCzo8aifWH70jnYPqNk3QTEsvjOgoO
jfkb3pVhzv0jQVTifkGflISVOe2qkEA4U17dPRIZ953TFGEXdR3hprGphs29bYvhpWmnDz/o59st
sNYnZw7JI1udjaesYLV24x7yR8z65XFNxxq3uEM9fvB7d/q6Fcr3b8wRYeXBIermlpn8SnnY0DQt
VpafyApwFP1T573RG+obHRDzY1V6mY/ZVI+fLUXlGBErJZO55dKIhDanJGA6lWwpPiHGJ9X8NlIH
fye1jPPQe7SOu4oA3zrJgwZ5FLbcTdyqoFHhse/LAlFxu0xzRNnZ3eY64OlLyQZatNxW9Uo+by6S
ghH4/ZLPIXrqyebB0RFRnUUliTb+nW3XDeriEfpbM9BbIDpw9XdrQoxzqAd/OlkQSpDuU+t/VKjC
DjkGkg8D71ab+NoSN+lWAh+keVj1oejCe27LxypncpAjQMNNACPzFPaT4+5DkFMKDBZNwt6nHrpt
qxGIEfhVHDCgtb62EEPjfhhYghMtnH7paXnC2JoCvUQNp+wNiGMHiG0rB/vJblgWp3PpnDzJ59+b
2pBp0pcBZZM9g0FNijxFeTbWDoNBW3v9bZqtwScDzZ+NJR/TvCoQ7S6Bdb+6RSP2G6v4epeh0n+2
R2c6FL1V/LLram2pE1IKz8CQTqQgLtQSy2woIcugg+JWyDPU4YOr2FNAt/3I2kCaQEmm5c1J0VtE
UDjKs7AVRoBpqoV9srbWnA7TZgCZCPTQy50jvQlFqQOOaVdnsi/Ju8nXatcLEmri0TTm9GUBVgmS
ocg2AMGulV6VjmZ6G2QhEFmcvNVwqFRtX4xitOwolNkaHnPJfP8uFx7ZQVnvLsR/BGvxQzAcn+MK
u86ldFTnJgjgV/9o42EzDuhUvA8kDgLmEZWTl4QZuJy2UVv1mIkueGk9aYI15sq+TFC0GGW1mVmd
cLIQl9K7DFmySOatVz4Q7mb4CTP7idE/P1lEk9rpD8gRkJk7u+s+ZsZ02ycZohh7Zurek+IZuBwV
ggGYR4jQHkUG+gcXrhIvxrXaPWbYnIdj2NhpPI6YHRzDkPe41IbnSVQuc/POFD+3ws73iwItAHQE
9Fo8LHaLI9XLy0vN775f7N5jAi3MPbVJcesAMN4OtZH1jyQ2TkeNlIA2qg+3e3BrxQNlnb5T9jDn
VwRsy0DB9Pl/eUv6iZUSYwYhupUds6vNhqhXpbscANBr52y7yDlzb0jflA26QqaAyi7IZpqVTpgp
/NMEkXxEaRjMb9DIKBkB2BiUBgK2Uz+t1bqDClfnu202NBdQxvw0moysfCt6xgE8mz2DFFZYZ5vn
DJdsTHkw+9WVhF0D04VF/sHBqnSH6Kd7Njajf61lC4Sy5o3105Fl+VBLbM6KZ8V4mBEo7mpk+PTB
wZDLc8O48HlcN0fHdVPZ1qVwp/BXPdK5RmY6iS3J02HQGCS3tdiDAYL2m28o+qNsDOvjoiq0L83i
50CrKweio5qbQ5VV3bt0V/c2nYz2ZOL7fDZtE/lwWc9ozX+GLbJ7aQz9vgw/UQ6voduLhEUnk4OF
ArSOPWU2BusYYf4chEa/Pi9lkEc4M0v7XOUy/1KmedvviqmmNTN7rmd2yuErU8F7JPcvKYzGJrFB
rBBgkg0tZ7FBQTIuE41GW55lvo7HAfIyMpVhhdSjGIRccFaH2R7NatfftCNazdNUgq1OHE71nTN2
at6pCd1sFAKqhMprbUZ2NhEpNTviKMeLk+Jd3XPGQbSwTa/qe1OhS2kVi6EETUue8iFz0J7wIcG2
501Pajo7w6fu+tLNxoArzwvbqo8D7u5vLPpEGQ/K6ouIK9XZYZwEMM8bxXrB+qXuMa1RCRLFet1c
0b1ho0HQeijh5Ar8yAHtmS76tbwRYva/isoqzoaWw3qPQWISEXz3DhdZLm4yeJ5FInHhQrBmH/Ed
rpAq9n2/4WRqW3YWURfqvDj0LZphs0dku5uNFKE9v2j42GqofXlYLtWjYj3HNwvGrH4QQHvxhFxd
tjUQSyORyjdet6E1780s27rIlIyN3KqT5k6ZG3jtzfIsCp3QW25lu/lfbMjPWZIZo2ftbFV7F66l
dE8dBQ93HSccqqNwvlNx8gu5rmj7I7uu12YAqMgJsEdMFHLwN3C4QTAmoFxL6+og7ERsgXhoGCzC
cqYDBAjF4ggYTUfiCnLoANp3VMOgemvSpTuWPq9UPIj1+p0TJ24LfyirbxVfOwK0axnPLEVrlitz
lW8M7nz7WY+BcR06pkNSCbwwsVvC47zunubTKMOsOoJIaXv8Yu72UmLKIwxLL8vrCBAvadfMvqyM
qx/ZoqPRJyPzCL5E9rjixrY65r1CBba41g7tIDNKmYJn3TmoqZ+VWDtcoW3VbAmDifAZOb4z3tZA
+eqnsUnheMFI2uiNQSKteyQM5CvW/QCOSauMVItq9L1fBqKX+jTqFm6TlDwfYzush1M+UUN8b1ni
rK+Gp0T+NKSy0lyyMHbidXUY6btBr19xtMoC51+hXge9hNTIQ8AUne26YRD1xdh8v82hkT+O6diy
+oIp9m5nmTxhvMyPTt7YTeSU9fYGG8BB97hUz7nbMldy4NsanDuPOE3mHCZYe+hSfcw4pjUvo85w
DVQuxoinPF+5wkuuLf/s8so+SbmK4qZky/y/OTuv5rixJEr/oUUEvHkFUJaelEhKLwi1KMF7j1+/
HzSx0yxUbSE0M2oXrWbiurx5M/Ocw5s0YPbt0ZTbH7SLNvdoJZY0dNWW/hTK+GGnL5v00fSN+kXh
2T93tndFeISuvXjyfWlob3tZzrZJnPvfdAIhQNKDR64xEkOFB049/oCkk+b4mWazc/yKy8WRubeH
G2HyQzh/VH+o3Xxow0fFT5QJKiSvzN+gc+/vk1AHS4aiV/KWiXQg2KJUN18aTa++jLoBKETVC4Fk
f5gfTSBhgTtZggyVo9LGIJwn3hBOWsYyyaSiTW9J6CVPfLsgueiINerPeGyrmy7TqkdJJzCR1XJ6
LeCivQNKBw84JXcXBv3uqJM2AZmlUTnQba0SQHaPugYqe4Y4VZldJpExPEdRQ+XTECv5Kcpa+UMV
IdRzg1Dptoh7m/I3iHZlcp8jfRGAqBtjX3NeDhWUaLfU3AwY51vzBsEVjbQ6bHpgA0sv3vWVGKY8
BENli3qm+AS5X4eqnl6iQRCO6levTvCwXYtDMpqyDfYtb2Kqlmkt7eVW5ZEVwjpfbuidtTYaxYnf
XFlQRU1FBeGHFiU/6raq7mgtDB7zIaarkG2VwelA/i93M4FOSDujYbZ9LuVSfqzhvt3OLFX3oiXK
71LVSLf6IGmbsuBHlVTvPScLay3dhCUlxAQUyHas85FdomYQSfei3m2UTojMI6Wf4Y1MUbYlckbO
Ph2L5qZSAv/O0ArjVYQygjKD3N4XfWvtQ/QKRjehBs17RfJJ4FMYAxHkUfj/4Cx5m66orceoArAn
QkO1QUJV2fqpJD4oYUsLZYF8u5viTt5akeBeZGtuZoZSJJuBcKa/PZ/Y7zbs6XU8wvRWB66X4I/3
BOl0wAIvEw9JD7A+kur+u5KF0JORGK2J6n2rUh6D0CvqPX182RGieH0/WMS5NjzXOTtaFNLnkf4G
ypkwZvwSZW/6JtcalRGRSlu1J105fi0nsRHvAiqAzIWaFt6hh5Pb26D6qfxSOIY7D9hX5SqoGjR2
BoHws++bZB1oZJGee3KYRFJk3ewa4ZBsCyRe4VkEO7QDYtr8mk5erm30rjXABkchTW7w8LZuGilT
dkBTQwjctDUKYUtEAUFIQo1wn8H6kHwZwwmOeiHtb2XiOsseY7zcNudKu6Hvr5V2yZRmj1Btanej
N0PfQSnXADdr0SNumRduCz1aDtVE0Zn+924qZQ5KBX5pEqkioFfX+XdtCBrIVcas6V71nDDL8ke0
Nz2EmYZDK08qWWdYvH9zxEsekcIkuQZuUoD6UIeijJLulDTdRh+LHf4ifvQQLwiPsd/Ez8BbKMuz
FDeaZkxfqbb79X0oSl5E/lBB4oem3y+FEHKu+ja69yWdJDWNej4dJcTp0dZAyhZR5rHlXExMWOsI
RM/uMAkloDdQ5j9h1YQJQ8+b7rsWaTgtD7HNxxoQ1+DG1LcSh8R3vjGpSmTPLVaf1TFLbzzc2D1P
GP2hbYbqSQpHSAZkMaNi0aX11vIE3itwKHbO1BbWHNMjnxDltWpswF+m+9bEDzug3sRnCmckfkt+
Vj7z7XmHkcumOza63j70YFpYpRKWxm2lmTNNPZmF1IYZM5bpvGjzRwV1+bshEwLlht66fDgoekiK
y6zE/FFospjiTsdRodIf8tYoqwe/UjXOBvi+iPjmRvKCCWxg3L9UDY2UdjtpiNlZ7VRvoO0DeasZ
BFjbwqLJ05aKpDuQuZZfdSLvN1rORzL0mkLZQS2lHy2wq4S7I/HyxwFGhI2qxZ1JiDaqxz4OK+sN
EYDqNtMmOOQDlkXZViqgIadqhKK0jTai6iUm8UME15G3JUyQZqFelBqomZp69kQVIhhf6CRIqnfC
nqqm1awM9hqo29+1KJrCLrWULnjkKW8CtiSecZU60VNH7FTLsCv1D9EsZVzNLpGnIEtPG84zbiCm
c0nMuT/GAiDk1MhfDQkkkUdia8OMi99o7YMUotO4/2SAfB4BPzd3zyN20khHUDNNcMtpF3nUh2pq
ulZOuUYZwBGTWicAiEn03UYIKd+CFkAEJaUx7isCEOqrihqUG0Px+gHHjVXtK3UoagoQKJbwWpTI
TFF4HoKb0ayHNwtSBn0bWnolbvC4Fo1YXIb+m2VW5gfEeHJ8yPqcNBLdiVW2IYAfYkeDOf0O6Cah
jWT243uD3sk/4ZApP0qzqwWawTLze0BnU+MoZZFWVPN9gMKULyxcPPUXUqi9UQKZa0Rcl1BRJgog
WoiaESiERF9GDx32WEx70BPWEylM2kBk3wxfurQSi/vYg2mKYxhpBCxqX3QPqRpMxwAanJ8i9+ov
eH6D0eliGb+TW/K8zyNzeJcLSX0ZSwHBU2hEoZ2fwzODaiGppS35bH20ezmTolt60TLkolMTvY0Q
FOA7TE7eDZQlcXXIwRMaboujRlSwo5gM0AKlCIoJHdmDtPEt0YUL3IdSA+qUeDNNUCraMVIurwqi
i/8EGQG+oySBx2XC1doc4RPM9QO18+GpiYU23/2fZpgyGBc6XHgYK7mL+EL322xrOKdRhgmf4zYz
d5LeRrfj4Pc/YOYvycGK4rfr7bbnXb2QRAEctCSdKEpUF62heS91ddCCipbr5zGU71IOrmVM/0GM
nYCRPoOPLjTaUotEyAsSZrip1EVDt1igyDE2EdV4GaCv8AxEzbbye2q5hfp4fUAXel0t5Kwteuw1
TZTNxYDozyqSGnYYewp4sYkeUgre03UTF+bMMpA3swyF8aBDf9pOqymFMLQxJpTiqTC+ZNOGJP51
E+f94yY6ZCJEbqIG/ktedCaje0wvTFCqFKV7t4RwPox3cJAyKGWlPdg86w02RYjzuM2RSJS0GbT2
uZ0/K2HqgWCZXhJYyiLSej1cN6O514efKRwlqNxeH9mCsW9uRmbKZKi6TZMucqQZTw1C6RpX9Nmq
yDZMcFlBMSUds2oXWndReOfDLkK5V99eN3q+YnPbMz1sMghUXVz2rss+RU1I36lcdM9y3u5hyke7
ZnPdyJ928dM2a0skA66zXBJQvyUQeTCEnEYSYujC7Z16o+86d3AFW7AlO9zAdO96LpzX/FG6ndNs
oJ12JYdJt0mVOIJL+WFjuJrbriAEzk8EnyWRBqD729ChbT6dcHQD2rDS+SzJehja18a8XRm3fLaF
MMDMyvKsDAjk4dSAkPhkqU1gO+VmHnfndq7syA65IHuy/x03+DWHCqlDf4z7n1HTa+n4Lkq/LgyJ
Kyfoj777yWrMzfZgegxdBIH7B1f5eWNLfZF4ZirBNzYe4F6WfJeKZ1Q7+ku9le69vZDe6DaK2M7X
wH75WJt0+ewEL8zP5+4TTKaDbTz3IszDNALGTX4yDSc7fH/InQZmagdFi/DgbYv9T1pZbHTB7PvR
/t3bkROtLP8f+sTTiYCuECCNItHAruPpT7+kJu1uDJWuIzTVoucqOl3+Fmm6U43BzDlCmzi81Ur3
Q65fa/IppKQPYWSsiOaeuRnAKSB5uGPgYZWAYJ9+hJSnoAGsiZynoj3kQQEfc/M8Rnrt9EgUyCVS
0k26hjs/XwOMImqrQ7tgcvAXzAB6YtGyG0jUViLrvirfip4gslb7J0QjbsdM3rS9fk8dl9S2Bgsc
4K/HwVScWolvkYDZ175/V/jD8/Xjcmk9+CoFnkKRyQB2cjoVVT1S7AT9ZXvNP3mh3oiE7lqklnC1
35l66/jwFQhZ+9WSkweIMCgtKf/IqrSCfbm4IJZInsfiWpbNxYLAPw+RwUCrdZnSqasJsLUkiKz4
Lgmy/aw1RdPYz+sjP4sC5j3wyeTiSMjVSN9HhsmKjQ/JsicGdk+Ntq36fR6suPwzr7cwtlj7QfNp
jO8x1tFURZxH/dvgFXp9RGf3CkY4WYYmQ7gDk+XCtdJHO0ZthvKNOGobak27AgrtkifEdTPn+xj0
N7ySGv4bHdQlf4JvCE0jNNBB+pr5OGbib93USKml9ddpMvLX68bOJs6EF0GBRnMmETBJ7JxuT1mr
OgQ3UaDM8m+KehPpK4O59POJnNj+TBseYbH9C/TSVB+dDZJ2+T8NKY2pN1aGcDZfDOGzifkTPvle
IRI6+lkwIdJSxVPUjnq0eVq3oVHi+mSdbwBLFQlsiZ50dSb4PLVUpEopNJrh2UIo7iQeJL7SvXLk
V4La88OKGYQfIZNQdJBx84A/DShvfLlrJiTwDOm1ibaw08BlL5YgANp3o9BWbozzc0qwLgFUm2Fx
IOQWg+qFLmis0idljVVEC+Dp97pNPKRPsTVtumxasXe2XAb2IFKAtUTkr0tXFIZwWMaQH6GV8E+n
S/fJ0DxnI3IJmb/Cj3tmifCTA8SgkDvXLX3hgYS5EowYj2EHtfHE78z3fldR5Y4Qmw4acWWnzy7m
5OIlIpIVYw7i4XYABnq6aiJsgy3drvg7WKDUF0n73YO1ykQq7MYm7d4RF9785XacLaoGW8Qi4tGW
/qgtkXX0RSzmkepoIVQE2i8P4tm/tsITDlITBb8HHnQxLlK5o2xlOo0cw/1QfNMQPIjjlXjhwkph
w2StUH7mLbTwEhSLCxM4Pg8f4dacZfqqo5G8je3r9aEsOIPZDjwJVCJEqpUWKqza4mXaNcpoSglc
53TTSbfg/Ru3NMrhkAxKdDO22m9P6aHv8cnnFl22j0cgjRUV0o0cecPK7jw7dybPVZ16xOx1CdYX
bquvy8QaDEmzI1ntac6hp8VMVeWLonbJYULiG0WSNluJ3jlf59sUBOMM5aY7nX26mOqSbshOmSVN
XNe9cd079+aOv9vOv7Zbe3s42DZ/udtut/ydfbB3jX3Y7eznHX/6f//TgZ/8Yz/bO/71gb8+8/v4
vZv53/MnZ/7l8D93/pPj2K7z9OTu+XWzx5Y7/4k/HH7Nv2X+rfM/uB83r0+vNx83hVvwTzc3/Pq4
mf8TvvNm5bSe7zhFFSFb0Qw4SUzoWE5Pq9qSOqasSodPg7RT9RPGbnQZbz39y/Utd77KiqronB3Q
x7QtLwHb/qiVU9XQNZyz67qiA4uoIX6B2Dbyetbv68YuDYpDqoq6aqjYXQwqVbo+lCwyj3FSPAIU
P4Cvpsm4v+1kYX/d1Pk2ghwd7gSRgelEEPO4P91Rsa/A9o88n50msZt7r3VZuiQIHeAPm6z5SQfC
dXtnVy8hNHEOPA06NWsOzqm9ANGkQoEv2p46tUJ4eFa/jab8OAhpt+JWzx05pixLg1maGI8Q9tRU
WOu+qqHNQDLQjA8SxQYbvrjUHUYdoT+qn/rRR4/6hjacV4MunBV/+2fqTi8SevnmMAOnrsw32Kl9
FAYzcUhS0uJ2bn//z6taeaBpyh43fMoOWVebio7zq9+CL1A23guotl1/g7K2/Vq4ov37w3T8reGO
R2Hl1Mw+aflpCg9tUh7zmZEXscJEh2Zk1Llpt0pNnQJWAGUtxjo3gZCB+YcSwpDVswMzdOjS0JNj
8Ea1qEjDAFj+R0Xl/5uePM9JsZc+m1jspUIyW0OqOvZuKGV7+ARHVxvz9gCbObjhkT4XRco+YqEr
nT5LHpRWLJ3ru/nCQZ0dD69VqJl4Hy++IE08L1A7vkCiJOdAbnKbz0y02fieGGuCC5dszXInOglG
jaf4IiEAImOkbMLTKEE1R4IB0bpLU6KtemVvrNlZvCQqoQMTLmGHDgO3l+48OohCmGnKZCVYuLRD
LEnW4PUVuT7FxfkokWv2W4mulzKXnsrC/xkZa/v8grcB2Ey4I5FCmbf66RHsg5ie4oRUAlzQhV0r
naPJQ41mdLly2KV59k9PFAvzydJiJwxQCKBdzKy1KgjH8HFi4wW/GkGlYzx1BNjSw/YHEgolfI7X
96B0wYVjWuP+oxDA3ywGGbXwHdDCiFuRvoT+A60WsPeX9WMv70QaGdTwNu+O4rArwARXz0F1S2NV
a221GNbBHyvfcnnC//2WxTQgehVCfcU08C1jvvOb+1z8DpEzRLC3AL51bRcOL4l340UdDSkbPd6O
40podGFbERnqMh29pDeVZUQgdbqS6xXTUVSiRHWt4L6mX+36QC8cEl1SuTAhgSNFt0yMtTTkwz1B
vQys4W8ZLVOwEr8AKW/glf17UzOVnIKbmTWLZsq7zzc0gqalWsSKblOQf+vC8amotRt6a396cbHm
tM+XjxcClHMUe7gVjGVdSejlsoRDiV2MgG5Zmj+VWIbVwfr2t7OHGR7EiH3gx6Q/4f2noGPsaMoc
UTVCFK27DdBtAwK0CfNxQ+5hJZt46RaeX/qUL2gJ4sk6b5dPtixVqMuiC0jOkU4wnwoqrAdfVoT+
LYHdMtqinMaLi0qk+aYqMK3TXDFxW0GL3I8OFY/wAChef00gwTDuvKrof8F0Z023wLzAHsEPXKdu
nmo8dpqJ4u2WzoXk9+gBI3X1KdReZUDpj2KVWEe2zNDwHum7L0VQARkcFHhgIcrIkp2qRANNgEFY
fTX0yf9Sh030jcJxc0DIuf3lIYd4AB+G+MhfrwQxwL+BwOK8NlPX9wAJTfC/QuKmMSTQUS72+wn6
iE2di8OX6/b+FKZO/SRVblkiMCNPZVAlO10OyJ+nuEX4z6Zt0taV4lggP0nKD9YTOpqgiaKv6gsk
G89o/TpmADYpz26QWXUNUC+SHD1d/57zsF6n4AiRAJSfZE20xaVqVVOUhIbg2VKmPquqD0q5go9g
ZuwO3s1JWol+z30T4wbkQ1GLdxtb8nT0fgydr9yKAk0JoXcb1QZ05M20suXPDjF1nfmhAk0qvJH6
ckzl0MCYq8CJx5PIldrj1LBPzfFvd87CysItjVBkTV2ElW4Ea0Q9ooWbZKRqBsHz9TU6v9/+FDqh
eGNQRJKLPaoVyaiUIY2iaflPaFFqMT9KCN6n8j6KDoa8EpWc74g5q2VSbpQN/O2foPOTv+CNqdBD
2eAvzAkqQe+JXh5bars7lWhLmdbUx84vEpUZ4UDMJLvkEOYd88mciBBxI9WWSW5LsoN2oyHOY0zw
+GQroerZrjDn0hYvV7Iyc3Fl8dCjdurlPm2sttr9CHMRWIyxFZR85Xyfzx5WdFBDpLQwuBQFiwtY
DVAz8Z2iln42CMJ4sAEMggFqsUJZQ6rN3fXNcWlYClcJKSfeWlzHp/M3tdnYCVALOkb+JSvA+ocG
fJdrk/fnWXrqtkg9qnN+h6wWucHFwU3koUpzIQmcm3fkY21/Tpr8fHM2ztNKNkk6dxEoYyB3SJGd
rYat0wEFRBse/TiBI+8ql/TNbndbu4lNZuX6xP2ZmcWQTgwtdh7iOrAzhvBNga74U/uuqH9Hjr5R
+CeFQc5/pPz/5v3dvbM2dw9b+zDMA989/lTtW9UuXW1TbLTNT/sR3K9Nn4j9ttu8OPunj4+btfTl
+UE5nZfFCoDYRB7IZ14Eo4schMDDXSYhyCH78bOh9dJKFHm+kWdzyE+S9CHdqCzuKfpl4USiZc6J
2uFIC/EWaPXRhKZnGJotV+bKsp9vY0o3JAkUkqdkRuSFOchmMsDlATK9Q3usSxHg8djfFLKwUpI4
z4mcDmvhBRJPMBqzZFiBCcGo9w70AEkT7vt22CtUj3QNfVw90Nzrm+1seDRyzLUWenvoWdGW4fLk
q7ViDmXs+Pnk6KRatFi30b35eytwabNgdBLB3j8P/pMvRYfBIslLG1xf32ozZwdaZUK4cm7Ozif3
nqRSY5N4a0EGunA4ZVwWopL1MZWpdq+BEMAV7v96HAxBZy/grWGIX7gA9ChaJakYx+R1ryCvtzXl
FXQG/n7Pcb3xroBjkF4yZTESFbbYEhUBtjjai9pMkSvexsn79bHMG3fhZU6MLMIEAN3jmPAocoaQ
OZN8QEp14sCk50w8MRLvdzBUL9dNXniLWzTHEWHhRlXp7AWIYEgPcGAIeeyHT0Evb1XAzkOFzLHk
I2jegewR3wDUUCAo3VBdI6s/cx0Wm1yESVydNWjPtmELMUzSzTQdPdT+dtMbP63M0H6USis5Eq0B
blJm49frY75wwDhYNJ9RF6GIai62zNAD1oz0PEQBBHJfXYPZjyg23Pg9h/q6KXnOm54sKeMjDMMa
4gVURedv+XTMgsjUaD9EUnz0t3Be2aQ5N9n06iUwwsWvLardkX8LUvsmSOapdpANgdhaT6MtokUH
ob2vvF+GcdD6leBavnA0aZZRoTqFVI+PXEzChOR7XKp66EwZBSTyyhFRlJXV4HPoGE/v4jFHmA2s
CJC1UNDbZp/nsvYYJLKwEcOq9fZpaPrBseJmGG1iP8UFXiA/9WAZOrfqxgImF2EQbkzoR1VHigEq
OXD38A4s01J5b42Qrnt6QqJ2xX+eb2kc6JzFklApnYPSxdAqOPPiMYvhuQY0BrUFHO2TfhBRi5i2
SES6ZQt/YrUJshXDF/YVdlXe32j/qTChnq71VAaZhxQwjpsjpMSam9cCBKjSZmVPzT9nsafmu4F0
NLGwRDh8akevB0tLq4zXRMJiFQHv7ycLPSGo3+ABIFXVhJvSOyr+rstf4QAYzJcKFs7uR1HcqHPX
/mZoH0gkXP+sCxuKuJx+tPlQUcJfzDoA+FILgaeBn94BtgQiXzvXLZznsFnYzybmT/h0mNqhJEWK
rptT/KT4CwkqlDTdcXzv/xm+rSVcLzgmjewx+wdgIuQUC19sTeVQJjm2TIiWRmBh9UMjqxBjuPVa
IfjSvuH9KUrW/Oagu/B0WL6hIyBpceEDXdsDZnb9WDtAmboyfWdBIT+emIn0GNuTO/ksnJG7QUAN
1SlIj9+SsJpcBDILR5w6cS+Fvr5yM1+0R4GbW5Oi0tnlH1dTJ9U6Tf1WkBzl5psfIsdEbKiuPEIv
TB99f3QE0M/DRbKMl8IEwC7Mm4xrLO+5sX7CbbjzBfPL9d13aThz8ZrXk8zFYSxWCT84BYTOkZNE
3yXto+u2uvJRBCshwGUrGsothIAzOu50LyCkgvhWiIS2Lx6a6WNi8/nDY9h9XB/MpTnDVRl03PDG
Jag5NRMlDcGtZ4VORCSNUKuWQmiphiGkqlG+kmKRL/irP71QROs83c/uwIhycG6EceSgNSS+wopm
oZARRNLTMIpAkNCLBaYgCrL4T531xjYDAvM1gSzhNgWlZjxCD4TuXzfxUt7RWSMCiRFr76OG6uvL
FPjJT8OotT0UYIC0xs40vqlRLv34+/kiqywSqogSBdlFebRsuad6NIqdVh1dLwCqaeV7y7Pc62Yu
rf5nM4sbJJO9mCoeZgBzQFW19xvR0eIYkpHX/8GQSqlRpyWQTqiFL7DUEjZZlXi/TQ1aFLNBVd8k
My6fSdooPyeUttaeAhd2HG005FLwPzShLN8b8GZLo1mgtWbo8UEAR6bCZeM14e76wM5C6DnTxvWD
52Z4eLzTja1Usqc2DQppnloB2IWFhPLgcbTgu9bI8BVl47bt7//FJo0ldPrzHF3e+42HJqtvYBNG
4k3YsW0PhfRU5Twa00d4+65bu3Axoa4wv0UocM5Vm9MRUorW4KyDMFNBCgY5ikPaGa7e/g4b2muN
bnvd2qVlI7NCdG6SjUX459Ra6ZnggjSgeP5kHmcJFMnUNnK94iIu7HuKNQibgc+YX1eLMbUaBCSW
ACWGmOu7OYkQpehvQjYC4+vKbXFh+tjvPHup3eBjlxuktiIFhzJEDrl1OB/ETrjDifwzZHUDplzM
Nj01pJX8yIXh/afTlFQ+mfw/AeunuEXwTKEkjQq8rYfvveydVBQAoKR7r09XchZrphZhi4lmL6kD
Er9x/lpAqwGiERzne6CueKoL++JkSItzhu5GoykZdgAHun5db4wm3LfTX0s/UO1GXYIMH7kK3ocL
PyWGYqVWIFuZOdNtpereg+ALiueVXa6yixcRtWrxVtBBbuE4jIUZpavyKGpnvpPordcrHvgvf32M
5tYak8QB9TX6ME6PUeEVcaDnbexAlsdJTbc5ZIegIv9+c8+tfgB0uGWp0SxOq4hIQCDoPvmWJL+l
oEYvAqTO2QedPVAxjCsB5YU9cHJq5734aVuHKqwIls6pVSrrSwJ/SGIX2jS6lT5W36/P34UFwhTu
QWFQzOFi/sIuD/EfmIL59WCOxgOEgyt+dc3EYjSjFnR+4WGiKgbrefKriLSi7z9fH8iF83kykMVO
C0agI5OFFbNHQxLfo1LBeFaEtbfSBTeHnbkXmO4xiu+LaBVGNnHKwAnCOqi+zE03neXtJzmAkju+
UwRzLY9z6d79ZM9YBEijCdOZ7+XcgQUw97oKcifvfMP25fKb56EKEPq7II9Xzu1Fq7PeHIlnHjbL
N2ef+Frth2WCun1ypC5UJL9k8EggLlNFclpzxdylByjBy7/25j30acfLfWbAMok9uM+dESJEAapN
SRUhF3/ptYeUPLEGsVy0ub5pzlt4iWo+211sf1WCpgvBoIRS17SDHkstn0YFjs5dw2hpHcnr0YHk
btsieb2Wbri4kz6NeXEudG/WLUmxTVWJnQO/qzgIj2PiI0WEdKiW/n1i+mSsixOiDrA2B/k8VvnW
l6C4ruHRhVri+pRePIefRjXvrE8rieaI3yJ6BreNBX+81nzv6xbopB/Ro7omK3ReEJuXjwwrqEzy
F7TgnhpLmsTvapVUbqNBJB600C6Wxk+Ew+Ci8L5E+7y1VegoYTpSxIMIj2H0w9N1p/Pfu3zF/1zY
SgSPdJTQt4KmLDJEp98imnB2JF6vIXRvKc/ZJIlz9US7GTTkiwsLpsIWQT0n9mRuEejXNm3rtXY0
60rUSmj+L4uNVOlcq6bDdXkvdjItbW3RkKMK619IkR+5hX07Mf2Vi/Hicn+ys9jECsytpJpZAUGG
6naSHQE522z6Dt3wyqV48RoBfkGFin4CyvCn8+uXRHoQO3JchNGylRweS9QnVoxcunnnbA4djjRI
nCXtyfIMKaod0FXDkmf6xa2WeLdtY77+/SHhSWNR9qDabi4h2kbRCQHVfHZDpGdfdHFMDhWEwreB
bCmvWhq/XTd3KXGrWyTb6HLibXO2N4Nu5rQNRzi24e/vmgNpkLz7pvOYG4+tAAO0cZf0bu1tr9ud
t/wi+mOMHFHSY2iHWovjmaO31LW+yF0phLdQ+6m7uB5FW8y1+tFsjkHyOrQ5BNyrDYDzDz41TC+s
RJJaJqXAi25huLSmsQkVdId8GNRhx2yMWyEY3oVagf+LTLudtuYbahLTW9MXo9tEo+rUcfjsK8r3
XvJfFbNCT1wfp10MGBfmHuoI16fmfDfzfcwMfUjc7uIyt5YIYi3MeEe7VL40xVufvV//+ecX+OnP
X7jhLK2R3Qkk8qrSLhZeDRmuzKck3WmmW/hrgOXzU3NqbOH61ChToe9kMF7iin4ArzSMgLDSXR/S
JQ8rwTIgkeNAKlddNo/IddNR8CJXDGjBVo1XLf6uKF+FbLBL7TaWv5b9Td1t4f+U49XWiwvrNed4
6UacUeok9k69T2Z0eVIqjWbL0jcpdhNvpk2HOvu3oTk0zFQ1jM1av7H6r15cbz3rbrWu/IcCYLGp
+QTaTGZoE00Bi00tQMhuDh2bGuqTDZxjMTyNZXhsVHrngX8IDy0s7l3EMdYdtAudLN8O8mZqUZpw
e/VRLpw62JdE4KOHcgrqztGug4FieOnhihJnbo3YKbVg25uqM3oQZUcvarUfUTsdzMrO6h9g6txY
uGuK76n6q65eLPNBtdC9F3c+nS8kGJP0pTWOWbb2yLsQHs4u5N+hL3ZzGBrelCUMHd4UmEMRa+AJ
ht5aoMJK4NJd647Rswal2PUdd+EQnZhdLHo0DIKQ9Jjtxm3bU7xlHl/IwbHZ/FtSbCuh07m7PBml
sgj10QaIzdrHXA6NdAN/jJgc4wHesc6RJdTyxg8RiuHrQ7xwdD8PcVl+D4umgyy102BN0h2/gEmf
ttMQPazrZmT53CNjx+DBxBN6hvicnh9vHOGQarEzToMDlTE47pcs+WVpR6l9MgzBRp9hiqFxfOur
GH6yrax8kLawe02HL7K3BQpfhXLXD7sahk5BKDYrHzh/wPnp+vcDZwfwKW71UmA60FYzERC2NeYx
gsM7U1PMceYhDWt/JaNkz+Tlhv84hd/zgvbn1G6Q5MkGyxlDWAetJ5AsQEwezM63K+NervWVdPl5
5yrkNJ+jzIUTIA8pjmPNPPqT7AqGY8Vfw+CAKq9MP1IEJaVqPJuUYMmkW+Ub9dh2+ICGamW2Lu6a
T7Hu4jzKyBQZscdXiAAnVO+jpG0wQxbh+ppcCO8ZLCLglknjNCC05WBFayrgK9bspHxCFS6oDoqa
oA2R2obltta7kX8TmXBexvzxQxvgvLe+9RX9I1+uf8kf33q2Oz59yWLA4GkURan5krqb4M/ct7Rj
ZvEsTHG0EFmBUl6CzlOQH8T6WRS3/nQ/jF9VAbHvaN9SgIyi0ZbbY0X9ujY3qdY4EbSXg9qAeHuH
tJG3ZrG7/s0Xgr559mZkuQ7066y/Hd6/3kDwWqOp892T0Vn7JiiBXdXqbqBvwOsmp6GfgC57qVk5
7Re3B0s2Ex3BC7S8qSAb1PMunDREyRCKaht02lOh+4B1PFnZIufPj3mM/1parItvejC7V1ii4sfD
AIxLsEWO46C3+sqY1iwt7gI5ZdG8GEu+IroeV+WUUYZIHtV2JWj+02V3vtf+O6blNQD5uGmMAW4n
LGeFeQh++dvkWLTw5IZPrRBtZHyTLzmTcC+JO1k5+uGNahGGvCbWu1K8GubEP3zvxzvS7gDIHzIr
daJyk6MJh8SD9bSy0S4u95xBBGhHqvfPMf7kOnUl8agU8sG64N0PAdjCyoAWHbX3ZlC2saxuB3Ei
k2O40BR/j72fVYVIKNqGu8nq0L1fg1xe3vmfPmjhN6ZALQdaaDU706dtPhaOJMKMZt3WgewgWkZG
56YWH/tGt43w7+9TWkhm3ArzgbzJYpukcir0YYqjQKWIfJVw53XJpkmKlcLHpSFix6DkN7cAnrU4
C3VMf7+BBx40IXIE1I9slGLRhBnhKYdCWdjy33o7D2grZLpcaWk8UhzuzOR/GfDc8EQOBje9rDB5
JQC9jEo06jjRITH6bThlm7xZa4I570gm5ieZ8V87iwACqZoxClLsRMhgDL7i5pb0qjS6Kw+5Y+Xa
i+f3B9i7by2I+OH7e9J76SFU1a3WxStFtcuT/+lbFrFCG1tQtWoscjsnO7QdWoqifpdDywOVutI7
lZgekZZt05WTNv/chWfQ4D3BMi6PXqDFvk4odUjhbDeOjpDhO1azUg24PLJPFhb+VOoQahYzZjm1
7n3jbVAOdbqP+zdleErzI91rqnzb5ytb6FJ4fzKuxaGhNu8H6FsTexlfpenNE7xdIh6F7LFC36mh
i4LelrV00gWnRcvE3HagA9mnBHsa72kNr1Z9ZKSqzrnw1H2KukKeWSuP1nnCzpbsk5nFhFbIm43G
bAZRQafodwGagBlEnc85WDpI9Fdc8YUo9mRUi5kkypbhNuWWivNHKd0K0R1N46H/C8U7Mg0w7nMz
Onn2IakSoMGViOP6lEImezqlSZQmUpPgdpU6gI1YfEBl4a5LzJVTsGZGOjWDtig5roQxFtpz3TxE
+vvkPV+fx4sH7b+rBjLm1EQeioHYDqxaPAm22COlIKxYWBvEwp3FeSPCfYKFNgh2ysDjcvCPs7TN
9YHMu3i5/ehKo9cO4OHci3w6EL+E0cAUWZK6UmDaRuHPvJPKhsbGG0Ff64O7FCUTA8ydBiRJFNhR
FtZQwNHqiJVBw6wbf2uBvM+afZkPjh6hgWE9iBMscgMxiZEAJN2JRr0zhxerRSHzw1LvReUjNz4E
BUXhR6vJ3DrPXbW/EYwfpl45cSOvxHSX3N3JB89B36fIZdZGTJCE5lKJ5fpBjkYyIHnzU7HAtPIv
Ypqz0/AVCYTsJhin0BF68cEM2mTtOy4cW3wQccP8OqYVc7FMRptLHmJLmt0MRboJTKt0EagSbyUP
jogOOjI7yfreUa3oJUhSCKT7CcRMqMlc9TSyScbaAbjkkgGZWSJPr7k55c/MfZoZgUWrjEbR7Cn5
9n9Ju7LlNnJk+0UVUfvyilpIiqT21S8VkizVvu/19feAPWORYF0i3KN2ezrGET4FIDMBJDLPsVKR
aPkr6LKJUT3p5qYaG9swHgRV+HtzPVkPZh6QYsP9FnTCJKyQApH1VsRlq+s3CXgIQX7UlxD8iHlU
AzQmMj5yAsqE6CCTTYgqAzSb3RwptCGfSB3lLurD7A68s6LyZBpcKlMapc5QcVY+ZPNkkGWdmp5a
jEquj/BMbahJcxWnoJ4WUNHpmNepcZNP9beqZ/e1LmwuR4SlLCps7Q+wyUTpoFfSFLNML9WP3fAm
yd8HSmLzsag3bYxelRnEtNsKSpmdxtkM2aCHjm7KkoOrKCI03j0Yd0NtnN5DbqKxpeJuECqYMYT2
cu6rIDu1LAxjRWqbCUqWhA0ERDe16TXNbh6edTBjR+lrEz+JxVqrNtXMiejsBZFFZcxIKMes1TMM
Tq2EK0i9bof0G1TSL80k/L68hLxpZEynhovkuYnxGdOtJj1N/UPrf/9PECxrTdylXW6g9teWk9mW
I9n2ldmbU15h/1kAZiaNrauB5mCoQVgNk6Z6QnXlQ0esMze1fNNr7iD9jqVtQUWOMo4TcGbQkk+d
D8oXvSRCGNIOtFdozJBeutPkl8tTyJ782KExO7xmxk0JQfLGjlCvX4L9RRmEV9MctrUmf8TmQ2NG
68uI7KmFRaR/fhSzJyupU9UHYl3tfZGq70CuhLNVLWLgCQYK0LTolH2FzRtI3A4aNYwuvC6QXgIZ
t1p0n5dHsjh3EtjbcN+T8dbDzJ2YQnkulSlKpTto557EvZ9OjoyjQaXfBGjn+d/wmJnLgnlK4gEE
vyjUrdUbCFIm0y423zL/bkTV2mWwReM7Ghz986NlMsQI5ZA6wCbkEkMVYlTgguHdURej0REIE2qT
oB+SuAGIP1SupRu2GFm2mJo3TTFzzI63WEy41YM8liEyALVE6MqCKN+HyvPHND4o8lZoOeUGi3OH
TliUe9JeJLbI1GgblF6B3MI2ArAsDVeS6UA/hjOgs7r6gyMdoTDmkKsyCDroBmLuw5t6Pa9BvLzJ
9hDilSG7QaCcETnKJreFfeaJGUn3pstjDDmUAByfD9hvYKyk7VRBrRO4QP95AwUjKLcT8/fro6zZ
pkM5wLWVYc/29GK6na1czZrdeiovz8GbbcaIIJsxZk2AeegmkkPqzNbux22z6tfxR/UZ3iluUrpQ
qecVRp1xCbFjZywqzeVJbyrgQq/YhEQDGbftWv7t/+6gW2cR0QNR7ke6UW5KaAyDDpN3i150nqP1
pxZ/5KG+qiaJFQFfe9jjqSp88XcDsq4gW/cgUXjfbf17+RrCrcHH5cjAw2U2djBal5oOVSQ7hsDX
5ErqfhbcRuecwjgoh6P/0eiMBHUio4LRRfVH7G81WoXSk7ni5JLox14wYPYGIWtQCI0tOonIfKSh
8aVAGc3CO6aofENfAU/OEM8QS87aLQajn6U7nH6PBqfmcx32E1C78rfgq06arH1InE/mo25BnqDx
Lq8Yx0PYjsFCNs0+pHNZQd/L1ytbU17ahHdM4g2KrujRoNI6V8VkBIoYfzaS23ROFX5CO2SCOG3M
I+NZPpMdTSHjfZoAlgnQFDYgw2mgm2lr7S0UY6K+c7rGCSHKqJWe0T5HAe8NljeZjNvJXSUKGnoT
IDS9gnD3mH6Nfy1ZwYQWNj8PytZCgoZPY1syGebXIdtk88pESq42ZG/WOWl6jg8cmpiPFk6b6qjr
6cJlpit0UN50xBxmGW9muUeB5HYUVpftkbd1Hf78CLE0oU8V1Vi8dEOVA65AvVbu2q3lpiTaN14M
+jn7fvKe0lV/NRDUkjiXP2DxfPhjPIc6gCN8zZqhMUq3Toj3QDnYsNuc43LU/M7jCpg0wU1yIEM9
dYa+E1C7J+O4YRbPXbgxrG1bPYepa/CY03lAzClAG5EEyXwAlRP0yX/P4lWO0oXB6aDXdnnSliPy
z5CYvV7vUZg7qkASi88C2pDQHKrAw1xwAv/y2oCNCd0SYIpkmzGmGJ2yqZ5ge8FzfYZKdVPl3KuW
A9UPAuPBkxjKEM6C9c0QDp8iKggDwVBD3fWFQFBT7jSDwdlmDkx65/bwg8lsmqYWhlYlAjPKq5dE
NnDtSfMKlQBptjaaUsWmgxQP3qfiZHqLOjWzkyartnpqCFAsjATlQ+7m5rMbC2FX4xViJw5j+UtF
q9s95AfVPYqPkCw3rT5ag+0YiqilXqPTvTW/IRHgP3eTOH1A1SW0y2pUnSlRBFSDtJDdSfQgQKOh
4XsZWnpwkimtZG/0Qb/Hg0CwiUR9fI7bdt+AxFdGAYA6OpWlRJ+9OZUbM7G09Ww06lcootNXHhKI
XuuC5sbK+CCWRrZKKu1BGQVrrYI+wK2F6LawIl62aNEH0J6JNgCQ7qPL6tTZhFw2arDC4KIsvUFl
YhIiAl5tNdmNhnvZB84yjofIfARFP+Uocuj1YJmQrUZkjuWNLiBfbK5L601QwbhmQL+4JKIKHWbO
zW8pQuOCSdlHwHQMzadT1KobYiFX4RMTmO/qJvXAb2APlL5Vy1chqjemDI3prfhyebRL8wribHQt
Udaos3tMjsaRbjJTXM8aOLtx10M1AQbS4EBm7UWJR1u0tLMewzGhzA8NTQALMO634t2QNm5jPsXt
31bL0QU8BmGimFGb1lz0AAmKL3QfR6g0Tu+qWiJpsZV9nhTEWR7zAIctAMoWlLGBJRyN0nlAP1EJ
UZ4EFaf++4AuFTCtQ+kiGR47+B/6Di2kciF6THyJc1JfnFBTQV8luAzOExSpoJaxWbS4h8q/0Zxm
R6gk5h2gl4IpyLf+YDCLVmVgw0nGGosG3vhoXg2B7BjQusnf5O632nAOzssjQhM+it7R1cTmo00F
wrwatA/tXMElKzRc9WPUCs55aGkHQuLovyBs7jkZVFEVkgLH5aJ5DnPNy2vLvexZnHGYzOugXs7Q
vxEwDihe4yUFJIdTa+u8Nv//55D8Z9dhRzL5s1HrDXadPHCFcqWOUPiLOxz/XyuRWMJuLp4MNCz1
PCdbGh7dwP+zh7PDy6dQkrsCR4Uc909pFFByrdtgF//7STxGkU+jomCk+VwkiIrV5Gpah2IxL/S/
LmMsTyHI0WkZPHyEbVEJKktN8gkgXfwQzCtxeJq1VYILoh+ssgiylh91+BTxOHOXvAp90H9QmR1N
FeSiAasVjbzvUfUcSVAY77cCdEaTh0TjpUsXl+sIjdnUUiNCaZ4CNEF4i5RPFTxIM3fnXHzvOAJh
9rBpLGIopwIkLu/87ka2rkcRZXfF1RQ6TQAJ4MIeULldCpy9c2kTgxrKn8MBHfzRjl2GoJiaW+zY
Ru2v5hF68FF43Q3BdW1M70aT/YuDP1W3QHMOQq7CBnxLaa0oQvWP3UvPLeQzQcUazbGDN2diQAv+
snUumckxGGMmyFXMcpEAzOoffP1WQuH1oH2YaeFoxiZs/7Jbi+5lmEe0W+IogJjPBC0fAqaGL3WN
rciQJTZqEo+amyecTYt+M3tSPkZhvDoWYw2dN9i0CuvaT1rcM1aJfBunHJilI9UxDJO874ZxntQZ
MMGcr9NWXTV9R2rFBPGWTDq8pObjjSi1nAVb8rRjVGa3tBI/sAaUmtqB/GZ133J7JVuPl22CN3+M
vUeGpTToq0PAakeklCy8fZTQa0c17baR7i9jLQ7HoEo86CdEIxATOHIjzVqoukLiDpYAytGrQdXe
IEpLLsMsDgnp/8OWD34IBqZsi3hCIxqSdLi6gc/KugVT+bcSFKtsHFeXsRbCBR67wSiITR6aRmyl
YB1HapUndW1r5vpGrkt76K8VqCteRqHrzBj5CQrjuPmkFiikaCBMXq/LuSU171i2YN4AQFENmF4N
sN0x5j3pUzQlPgC0pIEqOjREJNUruse5Rjm8L3yGTUYa0+c8fCzEI/SzySDnBYElul6ZhbL8UFeC
uq2hN45Tk+iTUVfvDFCUxfmu3ZVafHd5GhcM4wSP3VMCvN/7AvCEHmqn0L4s1mm2mbkUXWd1nQh9
J0DM9T0PdR06iwCSqk2pbjTZbnW0CbqJ9YxiUrnKCVK4Y7zS5o6A7x6XwJljMQuudvwFbIc9Lkba
UMr4gmnap+i6kc11kq8vT+fS7fYEhInwWdDhdkTXLxEm1x8zW40tEo3NrkFtdmLEbodoEkrDQ4Er
D2eA/w+4BSlPsHiB543xCRQjzNMgdxBYwaERrIxglfbS6CVXHyBmSXxjg5IuEvMkIRYdxfpBZUwW
hH0yNBT7GhylHhRUcxm0eo0ngkKsIGWGJ1aeWunyQv4AMjY7+EqeCTOGWTf7yryxRtSacS4wi1MJ
Oh2Jsi+D0IRtSZlUwy+DcoC5ilF7PVrh6IjV5Lu+pEDTx8pLAlGIjlghXos0ddZJrxYK59y1NE4U
aKLKHBTXaLWnf3507sp0MJwnA7rKA1xv/QB6ufN1yOuhXYrWxyCMzQgp6nhmsKrbeRXYY/KaQscD
GsSGPdQrjm/woBhDaUWrrv0U49FHN0DvYnkXaS9h+TC2K2tEPVbppsk+TD8UcTV3azRnz5B2ixzZ
eLv8IUsx73jIjP20EZqK0xrfIWRoT1Cec3FycLYmsTVyPHJxBTVKCqtRxR62viHBs5EWVlA8AoO+
PYGRTBbssvAuD+esfYqGVvTL/kFhjkShVYapmgIl1jJHgnzy9GGKV724DauVr217I/N8eRcle8mw
x+5NS779+QOkEJc/g84auyEffwVjraArFYcWDEO2ErkG9ASHwu4qVDqGBtFr5C3bf+MdqG8DP7IK
1jBWORF8EX4qQJHJnmerdNJGw/uOIb9rkNrkrKKydNZA9xGY9wCjYB1PHTGNqzApqXAVyiSdyh0d
1NmSCVTmyXVC8MhDRa3d6KqLSfqNTlov2sUvX6Wb3cjXkSOtsJm9pHa4E9d/29V5WPmfD2NbiJBL
Rf3egA+rzIfED6EYsEl4PNdLXitDDxJxEPy7IBU4HfysDFOa5kptZ/VzJSJGxOt2utJmV5J5ukZL
83wMxcSiaLKkcVYwnLZxRbxbJPLfchTRCTtGYEJQVrXpkMxAKLKJNFJFEt5r0uLOcQzBRBc0E2eR
2gMiijdavQ1Vd8jeQ3Edq24nXPnNTho57z1LUUaG+BsUJCg1ILtXdXWeTbFErUD1RNOtop3Fgzi8
YLLeDaFS3MghSY1CecYKULWMmwOY32yUSl81XrOyLKf5jFYvk9N5Jcmg0O5TDXNoKDfrwhU4+/FS
yD6GZyxDgOYN2nLppJa1LSJO42RsqFfR/G9wcNY3RSjbQkyZOfSb+oACpwjDnMabSHfU+EMvbjT5
4XKoXFywIxQmYIuyMFDCVwTsWEQz3VoP0LPP6y88EFCzSwaNZsiWgqwPHJXMWAY57SibAVIbZnYt
iKsaLebmsx88dzNRtGKbWLcZ8FXTs1LX4nnaErwMRg6qKoErFHR/TuNGOulBKBUTavvGm0YdnNG4
M8IXbfyU80ehIuHsoOIFVMqdcgPV0ssTvBBIaPoIhe0aHrTAN3qK3Ri4f0IABRWSovDbLCsQ7Gk8
xcUlDBm90RoYT0A5yqpXdUnftJMFcXoIPpVEmjRPMxLO7WxhT0U3B1L1ODrg9YFtXhIHSU9qKC3b
GiSl5sidZ5XU5ncXuc1Yk4hHz7XgZSdwTOjSwykToxlwwgBqUcEEW9VI6h5nem1cX16hw9bEWKcM
llHwAYONDiJgzJ4ammpf+1ba2sNVQUBGYftOQbSQJE53VazQ5D6Twv1ADRzR7ns7JIYNfhbnM3OS
nWKLxHjjURguzfXRB7F7qWCl6jCr+CD0rsjR12SEDkJ2WKekD/ZlPXEu+ksXYkyAKqNfByzFZxW2
faAVqpEDT5KIRQT0MoJD3v5sXsO1lZC3ISMFJFl5lIMHNdfzef+BZWKPXPdITzaAfc7cUSRBRboV
GiuJv1Fvo928trx+C94NYrnWL6ToM/Jubd6btR8QhQRe83FdzE7rTbbvXjaIpVMs5oPq0ODqqqC7
6NRngzYS8VaJD/OfBK/cBU772VXEdPxd4Eog/CLo1rCzDY/HbMmNj2HlU1g/SAVpVgAbNAqRlJ6Y
L5cHtlTheTIwJg4r4qD1lQGE8bN3lLXqRtfFdfzaPEW2/6AhB0yCB/W1xHES5QjOVegm5Pt//ARm
0bMy0YI0yFp7shvSue2HtFOd4uk223++lXttNbz4NlZacCAf60xb0+bg07U7N7qftWVOD5YcBCj+
xhQI6/14k32bNnoz9LW5+XwtViBe8nMi/ALlyoO1Mu4m8vsyvLRwhD1ZAeb0MNaoI1IjDF+7uTFt
fdV/SM6IctPg7lOyS7t1FbseCeeh9YzCA24tozcc+l4ytHaQ0zu1LCspozKbk9bufLcpPciDIDsO
ojYdsga22O6F4ApPh2Jsm60t/opCd+Q9BCzuwZSkDoqdIv5lMwhTaZS6MWDeZ6iRp0pLEpA3ISij
d2WlKJvCujEbAllUdOdcz+Z1ybv/Lm0oqDKlgsRUOJzdI4VRngu1Az748cwYJBmb3AqQD36+vMA8
GMaHB/TayY2I9fXBPzZXxU6W9E+hDu+l1uectc96Hw+rin4F0Iyiz1IVmTAV5mEradSWrBvfbp1w
5d+ZbroZH81HaaWs++14L+zz7wftN04dHrYSr3EmMtrNC8+rliPm0acww67jxhggpNjayQS37XEH
xtU09jIb/Z8jWIxsmfQr0ZuvjM3l+V6649AzD4iyJAjPIHlxatrjhK4aCfKr6EwHb6YxrsBxZrc1
lnbM0OsQTTdIsL63rQKm64ETTJYCNlLj0JWDa4GxlDnbpUKtVOBgbW05QPfLV89riVw4nEPGkJ5K
4DK4TDF/vzhp1gBVTfz94TSNkAcpjMAbpSAFpUsWVJxtbyE0QT4I5ztkjSWkfJmZBOVlmBsi3nSz
JiWtYD1UtWlHWkrM6Fdf8oQyaMhh4vAJGhMIa1+qoZRBa6/ywM7TfVbbvm84hX6fDA1Jmr2qcExl
GRGJF3DE0Md4Znyo2VHzpEHAM6LUbWrcE9WXGNqGXaY8DN03ejzsPuE9qi2dragoIM6WeGxFvRez
5cZq3Le6huIQqbUbDfxMAZHlnEDgRRw2cgqmNKhCCXg0f9e6gtTJplI459uFdT2xIuYoHQdVM1Uj
rCht201eQwy5UdzJ7NHNq5IpfLvskIs+AZNFtSfYsVHyeeqPjSEFQzcULbaSCKWJzW4UU87NeGlO
ZfB+UK0z5BqRGT/FCOJiEkWlbO2imCBtXxAIHUAFyHQTv9j2eX7lDwHou6K1UYPLpgH9gJQiiazY
0JDmBeGlgI/aVgPvmZALOHubk/ssUPqubu1cMN1ybNEx7W+zKV2N/riWUtnL89Qzhgep0EEVr6zS
btrkskQqsyS1Fu/Q1G6HQrHpwPbW+b/i/D3BY6XWgRo9SfdTZIKIrE3xcG5wgtdi5ETbPO49igZ9
BTaPkqhyKAQivlyqXo1hJ1kEwi6luerCW60kY77VQWFz2TiWKugon+EfTMbrdV+rRbEBZkBZzFF1
kCuCHQxupgieWNyM1l5KU2J1qE70un+RFj4BZ8wmTH15jCeAd4Pw1DYgNDEfG6l1Y7SAjmA2VKcP
znCXXO94uKzr5abWjC0dbolaS+T4wvwtQUJaVx090MlQOUq9FkFUrKhIu7QkFVeRgGj4NUxbw/ri
fA0NNUzIPRk/DZBHjzh4F0sDccTXGGhot8bdoWJYA5uNO/uJa/i3Vf4qgosvT16q9EswHzj4tM37
DB/JW0hrqCoe45lQqCVSXYVyh/mXH2ucctXwGdkXWd5oOugZPCtBrSHvbX7pKm0cYTLXDTWSpHJU
e8Te9CHsPbAST4JOLMXrx5IUAScyLQS/k2DPoIXToAiBhU1NMYrXvCnLjdXKNSfkLBjVCQizj6nR
IATguUX1eR9sgiCyde2uhsYLXpK8Vv0XxWtAw7Mf1ZWj5sMYTdwa2Thj17Qi0TXk2TajFymKHtvC
9KYYBwSp3Fy2E/r9jJkcI2oMWwCObVLcd7RiE/W8pZyufYgBJem/yPADBvU76PnF1YjdRAQoigxF
jGJeAVcyUgrzL1F8vzySBeM7gWDc35eVcpBp7akY52skRok+erTsAKSmIyRPZeH1Mt6iZYCNFlJQ
Ol6K2Tc+ZYxQQFZUGFJOekHxGv+mjlYmRB3yybkMtbQHQ7TmB4sx9T63JjDQAsuYC/F2asu9Fel3
3Wytyh7V0YosPMhq1BAJGWUyNul06yPf44Lt9apLs/imNbPsifNNCwHu5JsYz7D6cuitCN/kZ/Gz
UjS/MrG8TtPk0x+eMzwAJr7vDGB60pKYzGqOy37wKesBL+YsHAksC+lY3HZBGQw1g1OXKQMFZeIV
SutAhDxU713rWMlLBg5RznCp67GOcozD3P+Qx6h8sUGrf+uA5TBwo7WPTiEbgZVoq3dhPznNzexm
TvAg7HT3MviSkx5jMxe+3urjySgotpystDSGGKO1yaAa8ncw4OE8YalhPAi7RQP+YTCH6FpmZ/3b
AGXbPr+/DHLWwcaiMDEOa1j1/gSUGAxZfdKsoum5mGaQZTmK+V6bRAppqyWktlHZKtpzEjozrKeY
Hsq4dZLIK9pX2QLRcUrmmePTZzXL/3wc7tag99Ppm++pNTV5Dk6HSQJFb/c0TttU2Sip10O1dpzX
wQTptG2m2knOCcIyXcBj42JhmQVOZsjUWjli1mCBCzhxE9ACRWnktlD+rRvHlJA489/7eCWFNSlS
kLkbNsTfyBSsUuE+k1ErYfupHaO4ujW3De/76MKffR568tHQgrsxBANPZ6WIFaMKBcyKjveceIpI
0vY4N96isqhJ3iYe08pZf/hhOo7wGEMUiiAtogbTEUfjGhSsEqrEQ8nDDp8KV1H51JsPmrZvh3U4
drh67CcDz/HBVzw6kXSnl7zN6+wgzX4PY7L6rGdSH9Pl0V7zDqQz6exJdUy66AmFHUn3PKmofE0f
qwlfxPH9s5sDA86Wr6nQVBxxWNBAityCEm2X+qWn+0iBxCQD+2H52wo/Y8O77KXsikMjXMcDBSRJ
UVEGbjHm9NiLA1TIBRMyNOJGiyd7gKSItlOk57q/5/Ytnm9vyJJSyVmUPoq4a7KdAlRsr58F0Eu8
eh/e5uv2071+CBwei/2ZWdFkLLpToMtA1aQgm3xqxoFQKl04Z5H9rBFo3hOyg8o8sd01JwNsne1J
NOtLZxAJHiR3LGa7ln05LeSgjGxn7+y91/0/P5639/YEsPiFH/c//+I/VmRD8Ms7/PvPH7rEzclu
Zzvru7v1993a2d493z3/fl5fXudDP/Sxa2NOkMxDgTD9BQ1IxrRRGKGpftFBRtpubM/zIvvwsw45
e8t5IQEFQlkwCncQQ2BXp5MvDkWWZBMm39k6jud4GLRLbM5ozs0WICgMQgEyip6ha3QKUitWllVR
FeFNZbt93jr7X97q5VMlLy5nic82isO8HSExIUrMA8m3QiBt93ssm+3yhkLng10YmmeVke5QVJN9
yo4KC11AETjptnvHed17X2QFc7DXnKPlIdF4CYcZiNRnRZgUwNn/+vXx+PgYkJk8juQez7B4iqX/
PALa3bn2+uG7tB++HwZC//me8DAX0v+5u7yIh/eR8y9CxRHogQwF4Y1ZRDzw5yFV/naou2xuNphe
YjsY+9q2OcM//GWXwJgcyWDkKA+uKJgD6yfe/QqeCSRn7XCgdBpezqCQvkb2CDEOmbTTcYljE0yt
1VCoPfUAb0PdngYCDA/jc+ivfzOXR5jMwSKwkrFrqhaYGd5x8RseG/H7M0ab2JH9tXpZ3e5udzuX
s4jnj2Bwd7z//Bkss4F0VS+HYgJgRMCCeN7j6s2+5gWVpYh+gqKeTqkRSDJ0b+jwnD3IeRFBb1ew
1CeemZydAKi7Hw+HsUk9SmtaEAygV8fbrMg1D+H8fZ4i6KqKcydEfCCTfDoUJS5yIYGqDV2prUFe
e69zHW91+1m6n4dQaa+pD3DSG8vufwTLuH+i+BlSAICl9pGQ185+fW7cAdvBhJtO4/aOY8ArCHZK
lbT4J8V/vqBQAK+nYEsgOkG/D7zTWV+23AMD3Zm3HH0Ys1+YeQi1KfWfpaXbqLM//AbHoc5Dd1Rs
o9RZ6W/4HT87/O/BmeBO+HGoG1/+Kp09qB/s4Oer2HSJUPlVJ5581eHbPOef3Zt+Bf0W/MKOQH94
X3Bekwo7QZkhKm6hl4tzDDMvRQFuarWGIAwFxoni8IMQeU9eMPpr+4qGSefO4x1qzs40oFJGHz1a
luhjw5kWtVI3odKbwO27qSadjj4KC3XwieYqKU/r8SD8e7L4DBgTlds4F+LQVLD5FeQG5FgE91G7
J1/4rxk1KvT/wcnNxXgJhr3a3dr3m/vVxnUx/O/vu9+Ylo1HHen5bru+c+6en7d36458B85AfvNS
A2eJIJyP6aTg6IHeCwhpn3qulgxZDhoAdCyibweFkhOyQu4sKUgaVqPfGSu0Z0SboM5TTpBdWBK0
xmt4mUYhEd5EmKCE/p1qmtUhsUcJMgK4voHBp5hftUmLr5K8ljhHuEU4HWd0FVJ8kspSz9RdYdQ9
OMPAY/pLrUIiWK5sUV1j3o1nEQivO2Dw1wy0ezDjCoZIRCMLgKQaIpE6MtgjyD9CMkOUR/FC4TXw
n5rcG/MX2VhB1maSH1LBNfXVZWc/v5ageAIu9uc7WCtMRkvsfHyHHvvElH0vtTwju8UdWC3RgILq
lZ2BwCm5VY7yIVTfChyCNhp8GTc4+QDGspoZPTaTjA9QpRBv7GZANBFCLFpUIDOSuFnguzW4QS4P
e8GcT0CZHcFXyk6LB4C2Y+jG5VUN4ow09IR+LYxv/wIKFRXQ80KNPd4DTz2n8a1Orix4jiUU0DhY
lbKb1mj86B2fV79B/6qzqURzsS6qiJs6a7xmUhhqUEOacbRuZpD99S8zj1x/GQJa5rjFooiArRCJ
RbXPKxk5s3CqUEfsTNJ3GrxenrHzgwi1Sci0/xeEOdCFdejPkAlObLExxAbaPGLjCkrQvWY9qnl1
M1bXQTKLD/mINGFalsOuLUG67I6dEG2SNNJ4FyF6xDqf2J8PYg56eGOaywj0ZXYI9grRrkOoxJmO
5m8NNFaHd1a0qSwv6ixHN/aRZtcS7wMowPkHGEiBoOLJxAXz1IjkNlFnAwlf+tBmt5KdCa6ibnRx
ryEnrEWkEBwLPWoDNNM+VW3DWY+zZ7bDevygM+shTOqkTRVMuBBXYXs9Gz6Row9zcobhRUQXXu01
NWfEy3b2A8nMuDUkVZ/XGLDi/0qT+6ncZ+r35WEtxgDwAf13TplzdVGJs1RSCAhhifUnHvIy86af
oScncjYV3mDonx89k6pZgZe0AvOnxNN10f0SLLA/hn9NsMesEhPJrQQcDXVPUVC6FKLyT10Npm0g
zW3UrmFxwjY9gl2ySCZsF1aeaHh6R6yZb4eBqNa1ru/GfBVB06+9grDP5cU6PJ5dwmMidgVp4bgT
gJeDfeLV/26Isp4/0o9gU2zie1Q+rJJHGOSHxjkNL60dWBxlNKFBwhgMB6drpytVWvuFldglOvqG
9yCGIA6Pwp+DcciOHtlHJydShncm8PYnPtTIEiKjQxAKNJencOnEcTSSQ7bnCEWGpNSgV0DJUuVR
HhQXz0giGHZRGMxx3qUtHed3qDuigsXSWWVYiN+ptRVCXgr6ckHtZdCwmV67qAMZ+3bwV5eHtTh5
R2CMG0uppoMIG2CDP7h6cBer0JjvPy6DLM7dEQj9iKO58xEBcSoEiIFtT+73me6lKlj1fV6oXRwN
dM5ovyMac9mbj9nmoHFusIWDRJUUn2M/kEnLHE1y60p2zfAhhXKXVOCKkNtd7UzKTTi+1x3nMxaH
+/MVhzzn0XDxpNpHQomvyONdNryP2pWSPvgCx7WWUGgLMpRjdQPJeDbGW9jD9QSq8O18rSaOZV4L
o2PyBD2WZhTHa/qkAwk5VB2cLp1e9mEzoADRboIROvdvDaSCh5jDfXKeYkPwNfGWAEEqEHmd3Ryn
QYpFlGlAl1yElFWXVqkKYbUCXfhyBfk4xH9wlUA6u3aDxOz2pjmXqI4epmI/6kaDvlIzNauvQUCu
FPKnRWDJ9hyHnWMGqfwlNqkWQ2wygBRqoeVi5TUTtPZc1czadtf3yiiu0kwbcTKp1VJ1VCUPxH+x
WGgSRbmhgtTeWS0n6IwloYugxV1JspP7biZB+c8k3fS3BS90IjXU4qGcR8JJn9lXylJSKsHARFZ1
gOa72PhOS41HJkBjAruZmGiEhiYIVftiyxr8Tg0FaFrj0lM02whiv0EecmLgknGbFgTwqHIzlS5k
zK4Pu2qeI8hG4z3bGcdfNfo89FFDN3bFK51YGg4q4NCPZmlgFGerhn28O1QT2ulRK50Rs7jr09vL
4W8RABk7cLErkL1gT/3gjdSENMVg0ICMzWkTt5//BgCyYGAQQiw45EqOAo4VxGNgqSG64gfjt5WK
tgnJKc4p7LDBsauOzkd0kWLtNSijny5JUctZVccxuhQafyVFriXjRps5gu4o2nMQD04l7HKTMp9x
kJen7weY/vnR6PoyAAdBmqS2UeXvYE201UDmuM2SuR2PjdmgpCY1ofmOsYE5CN2XjjK6gql5k8bZ
bWm0PJtDFXdnVTckXDQZs0arrGHGc5batSH5dlh9jrQwfnip+/jWGkF8oObpTkx4p7DF4UGXEd10
KmyEfdXM8PzY+j1gp14PUV6qOElsfKQF+A14wiTLZoJ9ghL04x2PfZQSkSzO9aJK7b5UbN3fGcXN
pF+H0UZWvopqrWl3gvxo9OvLHkDj2tnE6tg48Bwtqri/n9qIGhUTDgUYoV6HtzKa1vLfFXSCzWSl
Dt5lqMUdEQweh45nFbQop1BVqMpoXUUoFyrreoAuijQouzZI3MswS2uGRP8fGObEnjZqV7ToxoMO
t9ITZQC1GnhtI6gLQpmFM3s8LGaTV0EHL4PpG2uWv5npNk/2aXnd8fToz8oUUCVAdybQyKJ4BrSn
DEyQRVOjYDe2cRn56prYrsSOGGmIVLFKsrC+TfLUKaqPqOaJeyyGEP0gGIGsJIQTT9esUPvQqGSY
R9XietdINZoWuaWtPBD5FCQWjRyWAZBoSJ4HX3w0wLx92SgWzRx7FdrG6PmSbYQUJsMaZwE7ySR0
X1UQbcphQr2ktTaHX1Xdcyx96SKCMtM/aMyAFBGXfJRkpnYnzThIi52LlCsJhnczFF783rqWtJfL
41vMp6KXGRrc6G02UYFxOoeaoQhZJACyCMu7Yc5sqYyeDNB8g4iFDH7qaLnktHlZEl95VSzowXSq
05mla9S8RvHluf75FMYBfRTUpWmFbcfSBrsS4HrXbeV2WuumvF64hYk2IOCKpDl2BtyUGfNsanmu
soNM62g6ZbOKDSfU1rqBUkHzl8DrkuKhMcsadWbbz1kON8R9WZ+fquD1/0i7sh3HcSX7RQIkan/V
Zjtt576/CFWVVdolaqG2r5+jxEy3TWtM1L1Ao18KyHCEgsFgLOeMEUGfBk8m+8YQ4V6tBBfAQmDU
AiMkJhIH7tS3tNFnMjBc37q5Qd2PSV9692jNtXfdd1buVhCLoTWKoImhAH6xRxuBf90UPagsMIHV
PBvDVpduSg07H63TAI+JUUFjdM2OQGAiQGSDZrhXz33VKhjIyUPcdPl8P9ZuXI574u9Y6vddK9gI
X/FFjESjAo7NFptAxXNRsmQ0kUxx57TM2o/IK5yRZfCRInLCzLw3tL+lRkWohkAs9KgqFqUwxHsu
cI6qMcwkhOp0IBsmWU6HlsaAc3b9m635xokYnmOsaQnVu0VMiGdR2h4x/R1SEoxEEMnWshJAl2OE
DASL2Hb4/veTHLK2ddbRecGNog0IoLEamTldSer9lGsP0tgmD1Yyqb/C2sACe1llQZwaLMZGhFHW
7nWd165BtGVttAPxLZe5qnPbSrFFis7CBtScHiiWbPUBS7jhkrs7qhpIMgIa+il2/eO63FV3PRHL
pdGgrCzGPibI30fpoa5wEGPjtYqtjWTP97WZgvRQyOq7qMKlZWeqcnm1Ho6h2pZq7lLye6T+2G+I
tovsg2nvTO3O7l5YEdTYaNTT3RAKnpBr8eDUzFxQxeKMYgLyDtfx+JnInwMJ8nmhQr/RZTeyWycR
FVlFBubi6tyGdVIZEFiBrozlb/X8UgAbgVSpOxSfSry9/j1XY4JlGBhYVO0FSuXcjdjQzVW0LNJ1
Mpbr2m1nYonGcuU+coZWUK6+3BZf4gFqClh6xUoq1sXOhWXRGPZSAt1Ug8qojScYABkmTB8XGhY2
lfCXFqXUz+KB3ADt7EkCFp43mJ3hogBs4xKPRfR9a9pjyADsH2hq42nNBSh7oHWqlxo8K7R8U6d7
Ld2kbWBJ2aYGnct1U18MXy/h8EQaX9HDdHPUUazeYlXkjilAJKgbgGN0Dwheblxp3lCkXtmQYx0H
VPGIa+6M5JmmBwRpqXiUgax4P3qSp6SCH7aScuJ3Lf1nlM+wFMSHErWVUFKDFUb0RbOa3uFq2F3X
fS1EA/kFmyWoL1jY3Dr/8gDVjQHQtkSrLDEzb8IySQNKIOzKNnOdBMlod09/LxHDtxhqBKAUSjKc
r/U1OmZWiVn1OWnSOxa1qJPJc3aseyXxwqhrBUn1ogEfpPAawegKZiQATcsZEY8PXcIkMx7lreSF
bDfDY+Pf13VavYBOhXDRF+DwrTzEENJLtu2MNHXHSPJzXfW6dHCqftzMqKSUqf0wmnYCQJ+v6z/g
wlPw8IeK6CqgMoeHA6dkW2MRDujSULK0XLshDokF98uqBAwboVq3vPv5Tn0RVoSQGDlKaRqBrYVe
3fxtFrTocCJhcdWTS3yqByunGSSMKNKF+3l4ktM9QM+xPihwwYtQvkgCrhJQlVEtwf/OJbGwb4yM
IF1I59t63Mo1GMT8EmRJ2A0WPfQvY+u5MD4JqlGZbkoFwpraK8hxmDZF7VuZr0RbQwtGFZggd0Xi
VeEWDA0C3/8mNzlzfk44d9hCcINjmgfC69v2QR4d6QXUNf6w+cqPunfsAEjrmZs3ZetEOyBZaU5O
XRABupaLHWFQVgp+zsVR5H4Nd4UC7jRS68Xucn1oJhc7PJFo6fgiLeBEcAcBiPVhiOcsHrU58qwd
iR199pCBpXYgWS4wjq+fu8sX7bc8oERjbwrOxI/0jmWWaWUyorRIgxY0avM7SbdWezfFrtn9ttRd
rn1S0BAtpDOV/KMVLcSvHUvwioPcRkV0Q3373JWR0UYpU6FvYWM3sAVkFfnbSwga4mIApsHSiLrA
cZBnClR3YwaMpYr1wuIoA8ZAYMTlu/NeauE1gv4NQG8vAD2bWpLrMJMBGqBj7wvr/I+KvZWyY9T5
leFhhNnBkiGo94xa0JlaCwQngvmzmYGrqet7CJ5QU5Q2ivoz7W6V6aWlN38PX/9tx3+U5O+9dEIo
oouSNKrQovpBZ3IjxYl33ZYijfgjVpe5MaWQEqsqXv93ebkHo1No/JS7bZiKiLjXDvSp/bjTxjq8
7jJ50UnFDvZn292kw8d1hS4yQZjNxmAl5uWXxXI+E6RUb5q6Q33BCrXaM5rkd9ITCRiz8+THYzT7
IGkh7nWZa0bEKpJONCSf4EHmDtUoxWpit6g1FNlT14Haz5Xkl0oBIcDNkD1fl7ViQkXGLABKzQrS
N74Dq7FeqSQDsjpbG12iGc+0M+YAvCKiFs9KaFSWtRu09NBGQrfqPFREctjpg4VQlZQJUAuT26i6
1/LqVlLoDVVvY1kNLL2MRId7xZinYvmBaWVkyFh0xA/kktuqBNzEaHpR8qpOZCtJxk1Ln5so3qMR
7SGtcEOi4YpqNSfFc64zX7Q03mpMwwDkr+uGV9d/GNwKPPVIaPgh0yZK+wrLH/CsSmo9iUXZTaxX
MnFzO0lfSSjPH5ad27tEZQMwXKfMa1iHaR4gyWdu1M2hU2M19a1sqHxfhiQNPcAg68v+fMY0pxrG
DnSCWBLH4qqheiaJ6RdL+2gAyXUxfuVlCua3sEmCVhuBNjQkBvkJzAh9Vw5Ttp8ii40uUof5kdmN
AqeQs4+wrZcx4rgNatDQFwfwINnHTO4rQUdzzTIgAMforYKe/eX4LQbc+6I1UNMDHdxGMmbiYzZm
R2nT7FS1KrzJssKFz64X1NxWbjP0m7HIrYGbCC1obpV7tGIznWewyXb0OSxRlBVmRCvH7UwClxAN
AGKa0iIu0N6hqBEcDHYTihicVkIWeiCY7kFLArAG/J1cTNj+sYcUWigHefRY/9GbgZrtpuH1ugt/
uyh3cUIS4iJuZxlQa8svOUmZmZqa0RTiLcUAMdh5y2KPGYAy1iFPyW526QPQxwR1l7WM50zm4jwn
Mq2SdL2BCps7BtqfbD/4ljdvqkN+W+8AvBLoO1HWuBK3zgRycSvXu8YwewiUN9Fj8ZIcst3oU1d+
vG7MFac/FcMXAXSaxMbQLE+4wAwA6N0GOtTpP/47KZz/pWWMTubyGh1/zV70EB6AgCuBavy6FIHJ
vgsep98oIiHgriElPYTA+IzfWq/3k8AU9NUva50LQcG//sfPsjFF6zCcADnagxL0227f+IgL7/lm
eLiu0OqxPRG0BI4ThWZiFoA5hiBD3s6hFzW7kLxcF3H5hkcCjSe0goIboh4UO5eBfmwvd3OCplT+
QYHXHTVe1fuT8RiagWWDSOmPKQeVKXj1XhRgvqUupbfl/Nr8rqMes9BQ87xww2XxP+mcJNzWuAQq
0bldPIuLFVAPgMwLGiSq/pznKTnLW4INXLc1mF+pNYa03yr5fahGB8xUvtUDRb6V2AbzYF40CwEp
V74g+n0Y+jHxWAJyMieeamFqaxVqbODQG3walNvqoKYu3YfbpTu1AQZWuVGeorfrX3XFvGdiuXw4
TztFi+lS2mtv5t6V1C9MlWGBXpTlrMR8gBJiexpzCLi7+BkdtMj6DrMDaCf2DTAr4jjuj0gPhj8J
Q/FW1hhWN4yMjj+tUmO35ThQcDD2GYqqYKq7GcyxecwBXRMBCXAuXppEy+7rXGI/qS3Ngtt9rSKB
vWJbQfkNaA4XbeakoMh8TTt3yQN7tZ3CVwnqAPJuvqmCqnfk53Z7/SOsXOtnArmPAE6ypckGgXb7
oAKi0hTBo6x95VONuHdIp0WdJSFZcxXVB7B5JaGBnMhuqnnXFVlzYrTMMINnokt3sXon1X3NEgX5
iWWgV8yy21JF57FvBM/SFXuhmIhMfcGFxJuAu9bLoq/TAUtlLrMGL5GQeI6CF86Ku+rAQbAwU7Ns
ypuLoifxdACG59A3UIRMWMjwSen3jDgttpgaRURms/JxUFleZkzxukFux32cXtZo3oeI3XHl9OVn
M951lZ9mIq9eVelEDHdF9MNQA24OudC0sZ8AMkTc6tHc53fhfeJ2f/CuyRKHgB5d8mpBaL3sH+Aa
xDMYlsSymA6QxHNramrWhVkGDZUn/Um70XzJT39qDz/1W3RrAPy4s0qHgWfYcZOd6k7bFEyvggC0
4jJnP4E7YpluJ8SaFiOXH4Z1TEUUWmu345kA7iumctLriQ0B+i81cbrQSZze0byEgErWZz8NUUtq
LR07tSn3OeMkj/s0hofGO3assGQMOPB5ozFnvikd5UHaTG8gLXNf1edOkKKtZrinornDIUm5mmsE
qjbvgC3eJZbXv2lOXTnK4khu95gFfx8gz4y7HKGT4xhjfr7PkyWujKUjS340/vWIFOeiXEgBM6TR
FYtOJcl2Rp9uKyrQYf2Y/3sIlg96okMNKqJ6nqBDXUaBrQJgcXwzsC+uBNdj8KocUCIs+88L1xnn
iHqPdiNQQLEPrDzMOgaWrB+demunsSBErsR60Ej8K4dzQAOdB7DS4KUYSfdTf2yHN4mJPG0lJzuT
wXlaZoQEgFuQMUePaYiZhcIv0aqPhm03H0nzkJQ72f4x/QfX5ZlYzt3QbLSlxFqCheYyLMmxWgY5
1V4VfSqRCXmniyvAXTCoFwKuid412DFQM++6O4hkcG43VXNYkA4ymuhxtrYVYF01IcrEanTF6jvg
cfB0Ryv23LcZtt4jDbsRbg0Qc6Z7NrDfQEqQl64pv4BQUEtem/ypBZh9qICXN3+WRJnH6lMLO1Yo
9QOsB4junNtXbV20fQW3Z3Wggk6+CEoF6NQ1wPdsR7YHRx4PuZBgbM26GKtBfRInYXk+nCve6bHR
TAkSK+CfeeGO/pwBIFI7NnAfojvdpUf5EQzVInKrtQx1meb5Ryz3UVNJTWEFICkaGxPvyjGIHKfZ
jy57r5/qvegZuxZRTqVxDz/TyOapUUxUKIst1Y7Y4LdabEn51x11+c3c++tUJx6msLELCwDykKI3
7yX1tPlogT0G+N/tGITF+3VhqynJiU7fUDQn0ViR6nGuCaQB5X8zehE+WXpn3iIFAmjYBu8f8h6h
XhQ/Pqk3YFJNPRAe9iKGjUt0lqU+8O93/AbTOPkV1choF4JE2p3vPoEZd5y3rRs/2f5vsmuDEGuJ
FHMW+71oq3zda1HiNrBiAqR4zmtnqmSVJSMVzBuvaRqUkV1Terxu4f/HR/8VwvnoMGNFppmgWxf0
nr5lt6gp/igOgxcCe3/YMlGGt5qBIQb9oxXnpqwB5lirQCDZKHkQbsbn6KF6H2dXMRzZERUxV22I
jSYFqTtgtPhyAZavNLte8r2kRPJ86NLtIHrmrIv4p9rLD4xXQ5MOyYiQphWpg/WWMYucthdc4yuh
+6zswSXGfZbJkpWg7FElo1Nat4oo+1+JHii/LqNKBIsWIIc4D5G52bcdJhdQV0EQzqQ/I2gg4mMs
ugBWjHUmhtOji9UuaWyIUaNDlB76eKuHwXWXXjXViSbcFTMTyaqjrChckHd4Qys7NHq+LkGkxPIL
TuKB1EQN6hFQAn0XTCP/ifvO0enndSFrJxM4lXih442O3jjf2JmxF4L9TEhJI80BFYsTxjmQz52y
vEVpBvJG3Ztbn1YvI3sJRfvsyzHk4vyZdC65yiS1T7GKveCnppvWNp/kHnOoIEWPVMNv2txLMf5Z
Wu3mutZLTLsmlot5SZ5GeH1D6Vl9bMNDrh9H5UNtPtVZcKAuvyEKByZgGgEqTgyUbc6/YQEUYqOV
zdRNKhmkXay+LQwJUOqxoDB6acdlooIAcwuiAMvPeaPesborJwMb2SVQLtiRjk9DDRxKdSd3gCG4
LwdB82lNMeCDLP1mDaeAnwoaaWEALsPM3BzLP8pLFj9K7cf1jyQQwc8b6Mwo7bCCCKqzTaO9q8zw
WtHC48r71cIkCJYRsY2ogqNu+RUnpyxU7A5PJCxwzqD3+WNRt/hjO3QPlquuccxP6Wg8ZZ5oEuYy
eJwL5dx+kqg5DCOE1iY2zYF4P4gi+UpOAxHWMuANvgsgU3CRtu66KE4wKOLWfvncB2jPB+mm3NmH
fNdiucEtt2r5am6o+zA49iHd2AcR2MdlrD//BVwQLjTJKOUEv8DsAWG+04nfqz3urNfrbrIiBoNw
S4ERlB5LMDn/gDhewHJhCRRkL7q9V8fAlJ+ZaKD5e3TiPGQAWBIeYoOiGNv039nbiZ/ILbHrIi+Q
kTrFY/aq9E7kp4qLso6T3CSb0MsdNXLTY+9HQfFkC7PDldNwJp+LJHU+kxbcYOhe3gBN18sD7UO5
nQLi5C/W8cvc/Pi6btaVi+FMYb7FhzHTpkgtCAw/dcUZZDd77ffg4PP1IxsD5Q+G5B2ByMuwjIaH
jfFaLAAttU8uiqXyJDU6li3wgJKe0vv6tn/C+o9xMCjKZ/PG/lTczKtDFyzRoobmmhdZCyAOWvlL
pZcLA7o0GUoGljtAWoRAyq7Dx1xmt8MstTtFDqXtdU3XFD2VtvyaE2fKTD2dJRVr1mVSZ45Gf4xl
/kyiD2sm26n7c13YiueA4weba7ggdEyk8lZNaRzWNT6kXYGWWP4xTswx6NN1ISsRzVqOIMZygBYF
JN9zjUZl7CrTxuTRCIYN3UFz0HxACmgJvHJNjKEiWwF+G7ZxLj5TYhWpKQ14YqPQj9k6av19Km+h
cEFQOAAXno4a9bkiiZ1IBVkmz+ay9Yj5CigGJxYtIa99EgAqY2Z/kYVppnMhmpkndLDQaJOsh74N
cuZh+Pn6B1nJCCwNgCkWEH5XGrRTbBdK3WNA2AyDbH6PmwHw4DuKNq0SYNMWzYVCdHy/18q4GIkb
B10SrLZCK76vF89SYccRtulU7PLMjqyFk1uEcng/qib83IxRSYMxqeaaVs88e4gHp1YszK6g9AW6
FVheal1tkFDxT+Z22A2DpL0WYYvXSCL3dJtSNZu9XkVCJRdGF2/YkKuK1yO5OrTNwA5oNza3tTJF
bE/NRLsHFjlunnmaA9JN8d4ghfxJpgqLY4nV7hgOYuIqCvbdHW3WFAxNojPROHVkG38KuRqDWbOm
n4k06Q9VGxZPMSb43ihgN/YaoGKBJm4mD9SKjD0tSxJ7xWj3N1puGO99DVJ5kk3xsp02dJOnRFJ5
WyVW781yDs6QqZH7H8i7sadBIgUUSwb8zWkGAOYNZdPNe0yXDuG9LcnqXTraYMQabNXuQH0UVztT
j6dXypo4MJPejpxK6bAyNmTGJk7UGROMVkUnL2ITxulnMCnd5cBafM/qOXyoujbB3Jip1wB1k1LP
pNPQ3PQa0BdRjo7LfUmz6gafUY181c6m36QmVeHMQ1Y8J4xQlM90WQ7Ktk3+tF0NDinJbEoUgUyT
ZSi3AVqNaEP3Uc1RHzt9bKU/lahRfUBwaOCSLHP1oMUtquqdEYrAES6LRihBA0gOlUdMq2Pu/vxU
JchVY6mu8OYvZlcDhw6Rus2cgreooy52/n+nkqjOQNYCElYR0apDgo+Awcnsi7qOo2XiUnpCgao8
vFcgHXGKowZo6Nt+DwKcJ/0282uP3Rc/Y99CGkYWjtjrh331Vyzj+UCV+oYbONdcDyNTKwscdjUL
jEh12CjMP1YuSAu4Vf+I4K4sdQjHyuogwg4DnTnkOLk/UUc2HXJvl576UO+SQ+PYO9HFLFKNi8e0
zMFsMUBupGL4J8fms4iuQSSBq011k8KAybRESpyvNrkdycP1r7OWSiGlQF6hmPr3Gs/55+nw/qjK
bkLuWBHp0+xN86OMIxQRa6tE18ee2zwoQhvoMVph9LPTxWFCvC4jxVcTqSn8N2n3NBl60Z7wmuqn
1ymXGuRROA7RsvEwsBcJKa0RC5rza15zKmD5ASeJjtV0WUVA8OfWA3nNSLmpMXmvT/SmJP+BpNMr
lXtt2EWJiJJiDLMdPzPd8FJGvaYcMMQiAnYVXd6c0eSKVXSQcHm301Zpblo8tUUz1Sv5IbYINOSj
mOLGvgKXHyT9RHpEs2WmugwKvQqKjfEELgZfC5XNdecUieLsNlZykU0Sat8hTbZDtCtzjCV2Xicf
47/e0sR0+KlWnOFGxYz6LESjAgvVXmeAglHz8upVk2uvlAz3ul5rlwEoGEEdDqJeA7y6555XR1XP
WhsmHKibtIlDY1fVtnajOvq4G1KRU6w5+qk4ztFbJdOmEuTo7lSg2997k/wn7J0+f72u1UqTwAJj
JxpbxjIFpPPcMr2tN/FAMQHPfOabW/vpN3rIv3DlNOg1JY66kbfD3t7S98H2RLOla46PJB9l24Wr
+WKgx2Aj03MdsmNQq2C228KciDJX/nUVBVL4d+cEwDEjmXCjpiA2smIs9D8aLLguY+1rnWjCF0eK
Gfua2QRNdKobmwFol2gQKkegUCtoK4fp038njjtjyaTVeZtDnKr+ys1fYN3Equ7oxOnbdTnfxVo+
AT/Vi3P6tC4sRVpeYckP+1lGrdGZDyia4fI8mD4aWkCpurWC5KdA7DJpfiEWKEdIgzAdBRTq87PW
IIQ0IcNebI8btNCBEvLIyJMyoYybeHEVdJN4smHtfC8DkvpSKQDuBKeqHSvxEFUabFqV1KWzuq8Y
e2IDLXylue3RZJZswdTUWqgEU40BFWXbxIjWuZrIhAfVXLbopUFjgBG+1zMGpOuklHfUqt/BFyPs
pV9YFqW7hfN4mflbRhC5sGL3SanLrIGCQJDvYpBG56Wfz5+xirme+HPATFruYdrXu/5FL84gJ3b5
95NrO2vLgjQpxDId46fFszpNIIcVCFl++5nXWEhXEU0w9I+kHfuM50K6XG2nXq6p2+uAzVPjuyxi
gi8mErHEgRM9lKpBpSKCiKIAossEgGXSJYLhqxVbgU8PnMJYasS0A/+Wb2pMs+YtXhiWTB/LVvoR
hUs2RwVJ5MV7frHWiRguhqDA2RidBTEUwSO/qzoMeyXH1HZy21f7t0IE537h7N/yoBJWWgCfzfeF
ihoDkYXeAvx3ir2q6u7S2fS7UbshXeiZxSSIyKviliHL5VwByJNzhnQ2aoMpPd5pVr1R5tzXa8MD
W4nTqfER1ePr/n0RPBblTqRxflH3wP1IJ0hrpLsZlN6EfLXZsdMBdQIWPRHI0NqnwwAGtk6W+Hgx
QqxlCZlBzwFpxm/N9G2g8A9/8vTZHrAYzr5GTcTAtmZMDK8jS1iA/DR+z1ZTR7OSo6x2k2T09QoD
DHOO1zfLUneKzcllBhNcAWuHYGmjKPYyMQ9s+vODVsQjCJhMWoL1GjnBaNxFkb4hA8g2r3+4Nc3Q
OAa2HQIwqMI4OdY0mQnOWumW4FqZ922IJ+fox82thBr1fyIK9WhEX1Bw8a07NQSOM1BWMbXUvFcy
OrDJy2TEDg23kwi+dk0rDPmjRLtgQ+G/c+sB8WBSBpuVrtZ1DgE1N/tqtAc9+WWI2AouEh84Pkii
AIcK5EqYkLs1Wco6U6n60u2BiZ/KnacmWwNF/fD1uvHWDtipHE6jtLUZmjbQSDXBMM6yXxagUoBs
G2S5/aGH2g3NRDPNIpGca5jlgKL6DJGogwDh1ovjx3aK3L4CCNavGETs1zVctyRGmYHsSC7R2SZA
ceTEHEr0zdHQ7W/pkDp98qBnf/0WXD6ZDs9YqtHoSnNvwTnEY1AuIKjN3/TiKOVBg/Jnafv1kAh0
WjXhiShy7oclHW1zVCFqkoC8SRxSMD/PbyKASGbZQf/rMVtOM84Z1USNZbtZTAgc4iwO99EwbK9/
pcv3EieDc8QisYtEY4v1ps/SeJwUoOmNjjXddOlNMwfZAFxOADlsMbIj6ZNrJC+D/Wh09+ilY8Hn
WfBrFgPyKc/pt+R8NCWsqmQNv6bpgbm91/TeQdPE6bHKQo29jWhG5KBu93HpCxnmL0eiFlOgbQK8
ScAWYd7j/OtKRp1FVjuVuGLJR4aXDvCkbyUge1lKtpnsCkDgGFxsPks7x3M5LESfYvn7F8oDoRst
KALaSj5jR0FjGhJpQRtXDGzGYnsC+Nkle5ENNFELdSthFLUvwh+a0bxrsiATvOzzQ3tsjaM4DIAG
AhD+c+0rlfVGbkH7fngbSsMLCTDPrcJFevga2mRnVqZPxwyuMfqRnr0PQ+mHRndoiqoUHLO10HH6
U7hjpoe6OuYdDAECAhrFvmz/RpIj19F/YvFTQdwBA421jKohBNUmdfPsVbU2RKZOWz0baL9IqMb1
rZPSezXuBCpeTuB+mxvwvhoIWGRUPc/NbYN7oK9tmHsp26rU140vVX4A+U866n6W3sXTbUH868dr
3a7/ylzC20m2PwO7pWQ1ZAJ7bK59AhS73DPSYtg0eTJ+9DYdHq9LXLu4oej/anmBYdzPDcs1vHPB
X8NAOVzj5jaPZfJU2KWLrpN3Xdolm823UbEjDUYxjNzwoAQ5EPQqJsv427HlxLMryw+6ljvUfLaM
n+ng5tXkJNp7Fd6xv0auPBfNAxO0o6Rn1gTRXT0GwI8rGPMKFW06EcTDuudgkskyZJzUiwas2YzS
3BBIKqrXOAwW6JvoiGYYyCVuMHprzu4sQkxeDY3okf8jk/Mcc57zUqkg00DGmplBLmuuFB6sNJD0
vVFv5tA3JLAl/xB80OUA8iHxVO7ycjjx2KS3JJYrkIstNrexd013qxsIhG43HAqG5ZbOw2MSFRTs
m4WGaE1p9bygXIQ2OuBCAHVxLl1p0ymzC62E3zQvbEjBSgImw/g1l0RAQ8tfutDzRNLyS0707MY+
l8cBkirA1tI49tQ+Caj017wkcFJUS2BRYMujds6Zs1L6EcB8ChSS0AU00zRyrAgxp9S0z0xhgof/
mvlQhlUNTI9hBI6fFLDqplAkWSpdiZQuwB0du4tBp1Q/hJqIi3nNfqeiOP9U0SiOVHSQUXktGi9T
gZ2fW6nhUUOEyn5ZQlxseKIVZ0MTZLJ9X0BUVe5b8knsewP41/Uhpr/QelfnT1l5VcIt6d+q7FEZ
sUu0uX4o1mLqyQ/g67/liIlJLKgiTai+iuJGtg6KlroWuS9Aa35d1GI23i1PRXE5QV+HWmtHUeW2
s/kni18zYL1URu9R9IktGge9lguUW5MIA/9zLXLWjeeEFv1yYejaVyrtM+pIYeXEo6vKxzQXHfA1
t/lXGuLp+bELlXpKCcX9b5bVTVK1W9qGSDh/X7fimhSADuHEYV9ex2jcuRQpNaSs7UM4Z6nv7Ja9
MBp7dR/618WsHrcTMVzWpFpxnigaxCCL3HeVFswQkYz6tgFQ3HVRK18JCCGarmC+2jCwOcdplOT/
64KmPbR+Hmq2N8hFg60p8z7tJNnTmzF2MMveCPKJ5TXCOaQOVkyQlpClMsqXN0rKjLgo4gqN4kR6
VFlhAune6gVOuDgZL0VDHRsDdqZpYaP5XL25VsOqUPEwLupXkGDKyWGanTb8tOzJAbiCo4h2Fy6n
JACLg1YcimAgQlhQU88l1lUP1OZartzEoo6KPd+c9Q6bTXdi6BYM+tYms58Qzcl0aacyxTHNyNe7
ZNPNYKuJhtukxKqIMfizYT7LAJeyrHyT21mQ2plHS9vNwIzy1z5g4Buo8GokIcgNzn/ynKGekEsK
iBZNpMm5U1u+Efo1+wAqHwiiBNLWsh4MrIBcCPVwgjVz7ps0FgoKZBFnFlj9+zkAcgIdc0N/MOet
MvgD20i6e13DlUCLOGQC1R0lLqxic68DvbIsLZ+1ygVojJdEmEMw/Sq6baxDrSUC/VYOLxzAxjUJ
ToplQPDcmtM45PVIoR4GhzwaIl9NnTz9KrqH6zqtnVzgdaAxCmQJwDIsOp8kGmZfSknWQ6ex2+hk
xDLDLhqeSYYXZrc1Een/O3HLzzkRVynNLJuLCcfopbJjR7Fv0/4uDl/KoXeK/+RRpaPlK2PSCMxQ
Co8/W9A6GVvZqFzgYuWW06DblmaK15LXxHJafTdXxyoU3JFrX87EZ8MZwFG4aG9EhOljnA+V2zde
B/TqMv9dTs+D3AhMueKNKFn/K4cL71Fhg1JOQVDSrW0P6H3D0SUN7WU3p8JBxcWz+QCIewrdJ4I5
xYvexhSNTaMlkGUq96N2LwFKDuUIkDWzrnd0OzAVr6JBg9nSVN1Y/e/rTrN21uGcEI3mytJf4Zy0
MMzUKKbx20k7+VdWf5p6QPottV1Zx6wd2+Sj4Fws0epC4xORnKPGXTiWrYGvaIAhbJ7tp0IV7fit
fsATEVwEiw11GvQeIqQ6PtR6E0hRHfRNctSz/K2PJ8ECytqb7dSK/HoIMfKWWh2saNbDVxPfmbkM
4t3oDhVFIPSxJymyAhtl3057by1RZrX2FD+TzqUIdmV3E7WhbdzustqvU4DS0UeJfYXRqxUfKvoE
oudGfaaa4NVxOUyGu/TEe2zuoCQSIeVkQXJTp57UoMXfxQfdSO8aowIWZx5Mw+Okxhsp6kFt9DSp
2FXIBeFcaHzu7shUY6oGCuNn9VcePrB68DrbLdK7vnbzflfOeK2/taLZ7NVYtAy+IBShZcwnLtMU
yWOpQWqseGX3ZLb34RCkpSAJW7tDABL3f1I0LmvO0pBVkg4puoYMiSFXCWZlS/RPsgzoPl8PBiu5
GMpGoMJbcKawIcadmsScSqC8IhTZ1otUZhuDvk629NTIAFavjEOqY8FDFzHKCYTyxRyAbCnS0EFo
XwG16wXswylKDjEI2eSDGSWOISKUXa53LvxgCx+zGsRC+Rco0uf3JPZA7Yg0yP8AQ0E74pBmN2E8
+LopV7zjTAh3MPTCKMIORD3uPN53qOMAuhxcdjCf4KYSKcP5fiJZClqdixzrJ8bq0VnAEIgIiH0l
miL9xHIdqhiYKuBdvayxLJ2hVedizlDLX+3Kt2YfTPUo14o+zqrdTjJdTh+bYEerkiGKhndz/7se
nszoSe8Eb6o1nwPWFz4+pgCXJZtzF7DauCKhhVSpKmKnyna28hJX79Y4Onr3a8aAOGLG3/sDUnfM
HOKKRyecO1pTbeSg4oNELAU4UheCHCo6KADEI7moV7xmwhNRfM0CPYdMr7NFFBiKAFK2lcgbYFyd
ubJEfYx1UXhCLQzC6AlyyUMLtEI6RnrlTl2Tf5VhVP20qCK9D6SlT61JQt2fqjzaD3qcH/J5Ng/G
BI6VjaLY8S5jZlU51pho3T0WQBTmJ3Nc956sFr0g41iJomhkE2DgYwUF7SbO+lQfx5ZNZoWcCiyp
JDDaex14aTnW1tUqdobm4/rXXjswGMzCEgQGcbCFwp3+yGC0py3kxV3tZBWWFz5GJJCGfG8lseD6
W9UNbV8Ar6ISf9HckLSmYuqi21w3yttI4sknJj02EcUq+Exvs7xKtlBesKu99owGyThaeAt3++WL
Lc7V+n9Iu5LluHVl+UWM4ABOW449qVuzLW0Ytmxxnmd+/Uvo3ufTjWY0wudq4Y0jugigUACqsjJj
JDUrsGJowasBHbBHPSTS0xJPsmQrQ9a9jZqSbmSSq5+12ps/zCka3HYA96k1oeazRZ+H+h0PlnC2
QHFkPBpJqqa+UJJxdLR6iCK3GbT0mxpBPzfXlNZJhEb6DBcF+Q5JCiXuVZwepszJAMkOtN1CQBVy
oGzPRlCB6mlMKaypfJPJnWxC1kx7qOQHWZ6caNq1xEVJ8rarrCzfhU26xc5ebURfmoEYgDYJGYqe
2eLk8w+aV1WzzOrQYdChnH/b4lr18cIks2uneQwnnVCTjSuCOJD4EGahNVhJ31QSeCyrrRneIc/U
1V5RPVTm6+0PWB8y+BYhe4mYwV4zcNiCVi7rQQQr3lWl03aPRoe63OKiFl3AGW5bW7ujYrh/zLEX
jBRdjVUgYVUTEbBreVOax3nY9rUtoIGWKjoF2msFclIUebRfU8PlyF/3qn/sM4dNCbWp3Agx3HDZ
JqlN4m8QGQlFe45fImUzqd+rMOGMeeVWcDFkJv6MMe6rMp1hWX6Iht8ihKj7z9vTunKEXphgDupq
GLJlEjGrUQTKbOAzRMlTUV41802+OA1dWfe2xZWgCoI+sBkpIHEEYyczj8IomeOiALm2mLvZgMa7
YZnNzzjwde6arZnC+x+KdQRs0FeE62aTo1swBFh/Et7LwlGhrgjdD0XOrWnhQWpWzlA0J6L9Evcq
ybzKaZAOhF/gEgO2MUcVszjgbuomycdQb25P39pLH41veEsgttHmB2bbS4OoBUMmVTbpVbRYFDrp
M4tkJHLGtisXa25FiG5MplgcNMHoRidP0NHo1OGUc9pjrj+FyjadaRexQa9HOxE0LLH9zMQu6x9D
/6Jh+0se9Csn+S6PIJ7JOZKvkg7UJKUHRicLRezRLXMWZ3NRCNOkASw8G00ryNvDGPAUPa5WkpoA
3RZSORTQxrZDSIGULpIOE2N7ELO9DjoZ2Td5hMpXvkmt0L5lZC4lE01clwMxSqWpNYo1r8LiPlWE
Hbo7n2YjdsO+P0agPr7tNqvzBqy3ht2g4K3LmBO7cOxyExd/pQcWqNVK86AtxuttI/RHLg5eOqYz
I4w/VAlgQtEAI6o6OSZoyoQEvfXyj9tW1t0OFHkU4Y05JMwOyCDgWCSphtYAkj80owRtmWobj9FG
CBBVUrLpKxN31d+6+a+0BdHzDgrlLyEHlhNFQyXTDCgdm95DWSp+kwTNihrZG6LAnvrcz9V38Dn7
oRT4nEHTsMjOLYALf1S0mAUsFVkUshx0UKGQe6Tw9eUtDI5k9rs2dPvmQRafDeXTFL3bdtf85tws
s6Rt0ylGroDJS01KT0DmUps4nnl1jYDTUJIU7GbQN6Pr4nIjNKEUKm07wzNxb1AkVxpeEsEnwoZC
i7OY19ZKP5idRxQMQBOARzBQRMzxoy7QtzAi7G5JOuAkspOO2G3yXgqx+/czd26IObzbClIerY7g
SKriqV+KZ4X7Gl3bb+ANQWsyGJGxH5jDOyZBphgDmkei7rsB3fsanDz27VGsrc65CeofZ/FWFbus
zr9UHscXBHY9Ro8IUe0+BGjnvuaBV1YX52xAjJObqSnWcYDFmdOdBDyjoFfWaOCdwQME8Awxbg2k
vtwPKWYuCXaS8TJkd037qEfb25O3tj6Qs0eTLvJUSC8ygWpKFmPRaHNimBmgXhbeqqpGP2TxcNvM
2h6lgBGQVYPBXmMzYUEkqgvRERqMNCF7MZB6K+yk5OW2lev3BjYq4OQmCtgEyhostEfsEr0A6hWN
YL3w3teKLwuKJYDle1ZTa5yiw9j+VEbDqefGM/vQDbGljCq0s97g3IuvU8Vfn6IpX40k6hUXp1Jp
IxoVcO9vlo5YRTxMVor29IaU0Hop7VEwwTYHlswqttpksctF43zB1bWZ+QBmW2hmneU67bnTcMIV
vZfq+wKESKpmhbnoApELjVDOTlxzWbBv/BkzszfUYMQrPQQGyWwmL+5+trFfjoqzdD8560wDExsh
zw0xe0MtzDnWJYxtVqGdU4AQuRrBmKM3uxBiExYego7e/VSW1Kd41kSOrQydY5yPWDvuzj+C2Tok
HWRjpBPcovc1k30y5hYxfi/qR639nKO7DuDIlPhtzykBrcU7ZHqQXkKTBrAMzCwbyhylRIHdSEo2
oW5aZgmJkOSpM5wEeMiBc/jRYVzP9T/mmLmuS1wgBAJzYbR8K+baHYi2q3oUBaj2tGR+3p7WVR9S
FTy60DONOyd7YHRxYiJJAQ3v3nDmGhXJ4yL6yczjj10dFtquwHxEsdlfb/mzUyOKl7InMezU+RPd
FEPtT1LoGPWdwZPOXTVlgjMO2BoRIADmPK+aPNKapEYoECVbDDeK4OSlNwc/YoWTJl1zDTy60IsK
HT56Z7k8CuPZmLp+bnBz6NxOdTTpYUhPojai4ntoO85uXzs6zo3RjzmbQSlOgeLWYawY2sIfEkm0
BIN0W7lXOo4P8kwxF7A0XWqSSzCljEd9/sgEiCjykC9rjgemKNzwgHoBBQGzSlIL2HiZwCGqHpnU
HjVj0AVVkJEz/9VozizR6HY2cQlEzhazhKUQfU+CAuRRcBx4IkJr4f98OMw+SuqBiGgRxq2YxFYN
vscagm4q8uHP+Vxb7XSqa/fvd66Jfl0CQWpUO2TG+XDYhH0xg1Bkio6k9CpxG4PdK+F43eoynVlh
vG6mrHdTDSvgHjIt8Au9I5W5iyX5lEU8EMh1uRsC7dixIDHBeBCQmFAbAf0nJQaIQnJcFpoC3G9m
ZWl1ZvXkU8+ELVQdZBw/6i7sB6gNSUBxNJxjZmVL0+YRkYJEUDJlt/RUoZhX0U/Qyaesu4CjVOp2
KBtL1D+gmMHZaCuhijZ1ASIHMWkUWpiNhuxQCVCoiAGrA9KGgoc00jPRpo0plPs8RM/cbZ+hlxDm
cKETS3CemYC9s8LLi9RMvaJgNRdRc0fNcKGWftvCSugwZCrSqNFsHvonLzcbgFfZ3KBGAAzxexUe
AUCxkowj7sGzwfgkyWJRz4GWs5exAW3re6oLB8mYvNsjWfH8i5EwazPGqaqEFTyhSZDDbu0M3EPK
k9TpnBm7bQdNF5czBgYrpIOgNWFD4c8qxVMUb/sEOWUet+QXSRS7+MgJAPyHf0ydzVTIaI6vlQbP
6qUBv7TVN3OVWhEIAZxAmlC9Mo0yKt28r003AKfcNhqncTu1IJ8JY6XYkLgHAnLWkGHMxih1FqMe
/SWKEg/W+t+FmIqx1UR1cW90ZpC7aQPN0308LaFu5XMajG6HXadv+kLJRAg8toqbZpUMANYyfQvG
RXxLwjY8mHE1v09hpgcPaS8rbwQVLqeMBGigj6Ie+kYmab+COF3u9UzOZUcwhsKvqgpa0doUjgnq
8k0f+E3Q6cPBbFIB3PxtKkW+FIbRtwbYoW9CUyuKXZRl9FbNhhRbQhjkUFjugI4KKrnwxqRJTM5W
XwsswMJSrhgAEdBAwCxzhWMwl5DdCwrw3qh+g+trRTZTfaiIixrZbedd2yLn1uRLaxAgjgHKhjXA
liwgpVGZRgcekhu3zaz57rkZ5tRrU9DZmTPMSMovKX9Ig8eh/6hLztStPe7Q1466PnK8yKR/efbZ
Cd4EamQqEdJ7bf1RKY6c+wo5pVECBsC9kPh6eTLre017uD04rlk6+jOzYxeFGd4DyCoqv4ZBtcr8
MWtTSxtcVYUmFzm1gtvFttBvOYZXVs8EHQJkVRGiqbTVpWGjXjrBJOBe6PX4g5TvywAWQPUhHF56
KJNp4ewaeBCEqbqduuOSAr6rAZYZlbtZ0f3b37JyQl18CjMHXWNkQifhU8goaaipq46gQilB6SC6
AXwFWPs4i71ykcLAcUJBexdSAWx3TaAFRUxyUI5kpfZUZkCkGFVqq3lw7IXyE6nwTTu3TxXhcX5+
kQcw4fHcMCt0quZSOoKdLAdcadkGYobLjgFkfCeQ7g7No9OIK1Ca7JMF5f9dGgnBXgTBZmwDDxB9
BrMiCnaXahLywPlwL8pzsknAk1NaREgz2Zr7oHuLUnV6HcJ5lK2ERPUuGgd1N0Os+V5McCAXUP+9
vXprLoxbKWoT4C4GCQmLiE7Cpe2iYYKAojAMaMnt70SjVREVyBsQ+6nbNOkzMjL3auaDq0gBqQKv
nHjdG40+KTybQYQhYjkhbnfpzHqo6u1k9rmtzS9qJXqRlL+aY2ENSfZktuBkMUR0Ug221DYgm5nu
YwD3OzV+6uQn0id3gfQ8oa9UUHjE0StzA2FA0LuitEM5xtm5MYpAIY1YQ02oALtlrXSyHevLCbkl
Kygjt1pEK5l/TpB1ydqPoFafbq/N2iYHxRYkfcFDLOLBfzkvJNJBzhuLIFgR8m8KoJRmq79qUvb3
1wuwCVF6FaRh8FZgz50xmTS1hlvP42JpqEtQcaHIz9GRfXs8KwtNM45gtAW3BKD+bBm3lVDHlYwZ
TGHy24SXN/kO4F8jOfmyG8QX0ntBb4HtTaknK4PsEChHs3gbhRtRsUHex/ma69mlmXykNaAijUNX
Y+6IYgbqY2wspONU6ExEwMmgX48n2bcSM7ByCK5objCQ0tXoffvshBAyExfcCELajnd3eqZ/j75l
2Tv7abY2kbXZcG6+1+ctRBshuE7pR7GvWQKUPhp0ZapxIoVQ4pZiZwJcVH6dOg50hX72ZSi8NMME
fVwflbqlwqD51FsjOc4mj+Tt+lihFvDuoZx5EJJnnglqNsdSrsICOubdWXwpFict0GyzuMFfE29+
xR88K9ESAhwVW03StCWAKyD+pGbS3XdFjApxl/89xAhmzqMJM2fg51AHrWugMF2b3lAPVj0Ls6VI
0XEJPps29mYAA8Fwi/c6L4e3NpmoX+G4xKGJIM+8VMoykBTw+iLC4skcD3dy7tDLUTDtl/Sv4Y50
mP/YYjGI8QjMWAShc1tZOlAsGGBZ3Cvx3uC9VlbHpCrIrAH5RmQ2L5lGGnLbAI+BZ6WzJLG0wPDS
z8esey8EnxO4aAhk3R2++McWs4ungbTgaIYtPF5xJ/8tSriTb7SgtIn+c0GCOyZeqXjD9Hzb8MoY
8RQzUQKHUA2GyFzzZNOIW52UhT3mnyHoqeUCJzOxxGSnm4n7L2whzUCZ7ACC+zoMzyPV2OQFyEoL
G4JFqNf5suyLlYq+gh7cV5zYuxKl0KEBpCruHAC4s9fXqptrOZxr2Gp9DXyHqYkEmISOE878rdSf
pAtDzJ6rlLnRsgmG+nyfRndL5U/KL9lwwQRb6CA8KfaouYjya1lujdbtU84D4fqqCvPgvQKdv4h2
MzZXVKhmFuIyCqoTdXSEvLW7WLNHWg/Vnwqg8GTlV8rrnF6d2zObzLmmIJrJOYHNhWSemXhSHmx0
Zad2vIoab3BMUKnqTk2qCcRUClCdIHDDoGZwe31IKlhVyWDHohcbb7ed9PqNfDGhbE8EzvKZQqYA
FtSRc9t1rbOQ96UleOTbU9Js/94arqWigp4ISjpNt+fZlpgncWiQRsfDv4xdZa7ttDkIyPSl4J6o
+9Gaqp6zMdY2/LlFZvFUtUeHqQ4iBkGq/HYCHDS1R0Pz4igH6TTvdrJqTcbDGeUW8PCwcmGAvCZR
2mB8aF9y5kK3VIgCxXPpyOFrIfAe6VdrB5AbhHbRbkYvmbh0Xc5mMMrj0PeSgHKrDXp9CbSqkSYD
mnlnJA94sd1eu6sbCrUGHSloz+B6d3U8RLFatFkAa4L5o81DeyScK9DXQXZxKDAWmEMhiEhXlwnq
EZq/fMSbbOstm9+KL+yq19j+OVipDYk3B5Pr/bXKEixrOkIKkIO4HH1p7pz55VC2elxnumAVIl5C
yD50x7Z8TeYEFe3JytFfP/61QBZjklm8LIdGwiDDPcL5PUOVE31BZWIVmVdJPwYDzdMBZ+9dXc8Z
g8zsyv3SDQXyttY0HQ3ZU2Qo+cb+bR+5CpWMDeZ4DZZwyfUINiKE5AACuGNvAXBeE85Y1nwRjytk
apDohDcycQTg/TaSY9hpqudMAVs9Tz1tfbL+McCEDS3t5iUvqYHpCRkJSXqIJs71gDcG83L3duqs
JGkHE0YEYm7wzS6E52McE2wnZSmBIimn09RGmkXCV9HkrMP6NKHvH6wGUJgkzG0gmGRtQCssxpC0
lj56TfMoa4+3feoac06dCi3KyI4YIkhlGacatUgTtAGj0F5k/zt6H18z6If4kp9uC7/dcLG9q058
Zo8ZVF2ovShXsDd40pP0ffgu24+pHUA05v4wHuSD7oi+7nAGKbMXYmaQjEeTbkkjAMwwk2HqhLVq
N42zmPuhtxOiW5p+iqh8SQ/50NYRa862XfUToKUBxlORB7wC24apluoNRqwHd3V+Mtq/fUN/De6f
32d2UzgMQwLKCxwds2YTZXBnwxKXu4ynvsMbB7Olak0J1ZmGuLLJrFzaBCIPESCtO8efoehM6agh
vZCMIUwgz6GHznv8sByGzQeYuKPPYp9Zmpd71QtPXZNrlkkpxYEZL9MIs6Zsz48P+adox1aOG+F+
fPs2O/n2xXRylXN3+nrFsgcyKt24W9BORdTELkNUL/aCiFqSYC2mVe/UD9mffeOu/uyc5/sks+ZT
hL0QOo2VvIh7njz3NcKYes2Zdbplzg5lCEoAExFgS8yqtURu+QoZ9caaAlfw5W8RZwt8kTpdjxUk
LUj1AMHCYo7KPJbKhV4BkkP9Wb/KNtLhe20r+dMj5GV3jQUczT4VLZ7Prg6TIop1MKggocCGNyNZ
pmWcMMwpLS1NdSqUGZJjo9jKvK1UJwmONa/+uTpYsLgiyIEoBPlYJqS2aTD0lYDB5jnUBkS36K3a
L/bqIzr6DrOH/vqHcTP5ifvX2Aas6blhJrZqbd3VgwjDqXnsRGuWnglwi7W6uR1O1wLBuRkmmmIt
USeQYUaU39CFhvrR79sGVu+q5xaYkCboQSAHwHuizcyuLXlXeeS+s6zw0IaOZhnWS7sp/Adlq97z
9sVKBEJLBCrHYHhBIoNtPZGnKlKXZhasun2RUKupobaxnXh9ZSsnO6zgMKBQCXSWMVtfSWifQrMg
zhG3QPEkalKUryP79jSurBOSFmjuRpcHqHhYMIYYNLrSF9BOT8wXU38QI0573lfz8cWuRgYSTL7o
74AoG5Uwu4whg1Sr6E/OI3s/OYYdbsyTYhl+4gRebXVevE/dbp8/EDt0J7uzl9f70VePGl4ahZXf
tyfEmn3gkuNx8cGbtpWt0HnJOHNwNdPMJ9I5OgtzkRF3AgC9kU2EYzruU81Vgr/dDjCBNcSDG4RA
aD1nzsUhRPML6Hgju0rQTPNIFM7v0+3EzrKGmg5Y3sFiAxjK5RCEQQzjfCwju1M+peZp7HZj5IHY
KYo5hq58nw7kzBAzV6EZYF+EUHyR0WM1BrtYfyeZy6WskenuZQf0dRdSFNxqr/ZYtiAtqZQ9BuRo
r5MFAtkDWtaO75UDYIUd+t0h3g12vo2s5Kg+ZI/mNndwA/CF59LlFc2u9ggg6+BeB4qTEpehCnE5
uUpegKGsGCNbkj+72OkHHkJpZVIvDNDJOHPAvEskbUbnDtrpT0vgRfm2AiKVh1tY8RFU3eB7KsoC
aH1ifDANcilQO2qlvsuC1irkDSWqMDJUVJzbUWVlR52b0pg7mjSZpSJNMDUt96T0+3Y3GJwb7dpo
kA35kqZFDxx7aGdlRMYeCga2RD5IBcGcfdCi0wol1ZTj8mvLf26JOTELWVuAL4KlEuKbSYEqNrep
9urtAQ87N8F4mFlAx6OsCObL02UrhmqCGziV24b+DH4FxM3l1+0Fun7SMRYZlwtNYJyyCRYbwaN6
Lhaxa7vYh4caVy3yoRo2Dwx9nbhmTDL+1wkLjggCk/2uEO4qlEzt36Y92eL3GFzRsyXljuDM/u2B
rngiMtXwd6AaAS5hi4fdOA4paVWwhyJDl74QzU0aDt7gq5jGxCrYQOcR2AMIhCHoN5xtX0XQlqGY
tMgenPoYWrpl7PRT/ghhTRscOp+aAxlJu7PSQ3H8VNzROgL2BrWg3PoxWuHP2+O9fjFAfeP8Yxhv
NZq8VaEXG9mznUBQ2YwcgrZ7ZzkQO/rZuYFXWFNtl05gy5ZWWgHnvF8JZRfmGU9Gf1ZgdAHmIlN+
G8QKK9Wqk8cSLOy3x3ldhWbGyThwQsXv2gWGZlexcqs9Np7sZs/gwXnsNtJm8V8Gm3hQjnaJ0x1N
39z1GxRnDrc/Y3W4CtgV8ErCTV5nzl3DGKk2hxnZguAkCgQLHM04LTzGmpUIhGox8M6g9wG3mcxY
6WNFjrWlj221A6blOc5fbo/i+jWCyTw3QD/gzIObEPm8uIOB7qNFkIPyzTbeh66xjX4uR/Gk+qGd
R65rbqUtx/La/jy3fLV34lquB1hu3TKzhu/ks/eXE3SBgXO+E97rQxvjXOfd4HkTymySQe6LCBQt
sV2lXpvfd9Xn7WFduwWlg0Bp+iuZfXXdiyMoyrZNCNRpIncbM+iOBlnabVcCSFtPEQ8+dv0WQkGA
1gRQM0YEAt7ocv2ybKnSfkBCJFLs0QXaH11wnTP+WCzD6XK3sWYvsV7TZ6QMQvuXiCoPZzvS2H0Z
AvEBaAZD/EYPK2EFp4gxCRD8xQcMMYINjXbkFN6PFjdJcL1yl4aYkdYkyTI5hiH1KTsAlbtYQMpX
+3ib29/kD9kz0A7PeR58YaJuDY6JaWleLGqrwSbAq8/iTrTJW4/5/G2cYhsAXSv/yZPvWJvOLw1r
qBph67HULYMuQ4ub9p6ptWqRxC0iZzLvAYEUEweSrVbAA+pedyFA3hcdjQCrIc8EiAqzD5MMD5d2
HDobzFnfhawA6LlwNGhSxVrgZ7m2IX2XgMdRdOvs9zwiBVr2/4KEEz0IVICcNovi1chMNGpbyDe1
cWcnab8LVCyqZlhJ04OjfbamLLSG+T7B7pGiX7f361UUwujPDTOHSVtLNZKzMDyFhdXHmwKK2d3E
iXVXQYEaAY+SRKvmWFNmisUKwGxNSzpKe7sEvpigi/ynuny/PZTrmx01A3gFPhidg9Anv4wFaT8S
0oswI4X3WoquzxmZyjTbDFK7HdJuE6vzk1a9pRLYKsPClmppJxcRp39wdayQNgP0HldXEDxcfoQA
JkVBWLLOpvLCBi5d0K7KG7fiUcPQhbnYmnSw/9hhk8FTIbZGkRbwmCJ5VOLEraXqfQlEZ4AUdFX/
mmPe0+Zqa8IiyufoBQDrHihGmZGRJc8Gaao6O4iVBJjgJd80oN63kim4V5TybhoH+jgWcL+S5JIz
rXQDsMOlFRhQNIp4jbLXjXnK26SZy85WVIhS3EN3G6/EqfWmkRPP1+YVogIg/EIAAmkyM8pYmkAw
InedrRnfqnabJG9t/JFWb734ETxyHJYmsq4GRYBpAaJQofSbl76SQFlkVscGMwrCnX7w5vK+GT0p
OkmqZ0ieISNrIn+Tc15YvzpK6Eqe2aX/f3bpmVLQjYgDWhZF4v2a7Adh0zae8f4ovBqNG7du88qJ
Mqurh4ZaOCxNArF98NqSGUIr9x2e3IttqAdUGxXph5i8gIzr9pyubT/QCv2xxMSzTB1LI6aWdODX
TbQYij9GcDUFHOLB1VhzbodxExBvKZNB7RSdqz5KG5DQWcVOeehCq3VAjBDY6vP/NLKvXP7ZoqH7
+79zGAO21gWnpoRYggieJp5Xri4WcvPA3+Blhx68S++ggHeQXU+dTXzNljbSswdkHFKXJ+k9fFrs
xK/vKxv9N8vb7QGuHUWQT/xjV76022WB0JXGCK9sf4bDdgjvQtO7beILTHG1485sMDtuEJFaS0FT
aqNXX7bk13oXONPW2LZO8FQ+SyMQHgqeqKoT/sjsfWNBrJQTX3izy+y9LNEFBeAfJHxl+T5dRK/K
F5AIPHSLcT/UPNDT9WORbvWzATNn4qzq3axNGLD+pPmlK30IpyBFyiM8RrE1j47kZE7si1ujt5bZ
It9Df9kZH+JH9ApJX+dfzT56H5HXB3iCzdV2sR5q6FvBCvuqV/qBj7srmh51TzrW4GCxQrxY24Py
W9qG2E1+4msvGueVvu5k/3wCM/3TEswN0EQAsyY7U3ZlbWs0/u1hroYgNNgjrKNQorAV7bwlElQJ
6CirX33zaaLPL16etOHztplVRzozw0S6dKqrSKxhJgPecvgpjtsATO2gp59F7vV03Rb6SUywtcvg
3brcmumSTksUwFYIIpas/7UQbd/JP7pQtbWxsiT0wJuKDlBP+ptKsOvzcGeqgPM15E5IDE/I7qfw
X2g6wbVpk8t/P4quw1lAJCCGCAaxxqGi6EB7tq6Q2+a8nWNH0b4v9cYQjwoPg0rd4yp+UB0N5NVg
l829io05g4gJJ2duiA9prj1hP3MCxOoF5MwEMywlSoVprnEpkAsQ2CYQuPTF1BGqcDsLuwjV0ttu
tLohzszRpT+bxbY3OyFqYQ7NKdYI9dooawEHqjlmVj3ozAzjraNWodcowMRpqbQJW69MRAc9AzYQ
WtWw/RdDMlW8OIAboLnJyyGFuIcmAxCt6DGqLbUG/KhzJ929beS6do7IaqLHAOAE1BREFg6sFU3W
4Vba2eAyjRTooSPjRrwYjMDoFswTO9KgALy5bXTN/Si5IBpdoPh7xXesL5NWGyoWq8rBM9gox2xs
OAFyLXqdm5AvJ0+owYRbQw7XFuLEFqJTBmBgiFbA6uX2UNYc4twOs0gg88SsVrBT6NBHbE/Q3l3A
NIOW5I4nzMwzxcT8Wi6ltCUwlcqFA5G7qpFBomY33SGLP26PaoVNF15xtkJMpGyKVJtzEc8H0Jch
+yxbxl23Ja5py6dqP9ko1aHAK7mLvzNO0eNLYr+EDu+hthZBzr+BiSB504+92FHP7As3L9xxKb2x
Ny1V2guhIwi/bo95LYKcm2MiCHSvgTI2YA5cfc+CjAt+QmK7roC/vG1o1TWpwgXKGphiNkkijfWi
CD3u3KT2FgVNG3dG+GPhecvq7J1ZYSKVacZZDm6wzo5zfzSGjSCoVhzspzZ3K+M+7L3bg7ouW9A4
cmaPeUkUdV3pgMR0SFdYxqeObMF3xREflG9qboUDtDxt4XV2xI18rL3OC+7Cp9sfsLp8SHsBggxi
SLRbX274QVGFKZoxXiEBzDmM7ZjYGg+Ftxq4zowwLhlC5Fr4mtSgjB1R/haDBeb2MFbzeP/pe6Rl
eoltPF1SQEamgL7IhFNd3hfhWxP6+vQRk1/NcNKSnVbdhYKfis+3Da/O31e/5X/sMtEFvCSAT9Id
3y6hI6HDVQVnncR7lVEvYC8e56NjVklohnxYAlipC9C//CbzQe5zS6N1pgK4zMwtNQ4kfnW3nY2L
WbKprGqzqKhftDszeUOjWdi+qbyzesUKoO8gfQT4DUADtvFrECtx6WRYqQLBTnTFgyqQlRqnQYo5
t4LrZDaKSOemmIUK0Zc9QtAbqU5okz9Jg7Vs4rvFF+7IfdNY+Ta05735JnFqpCvhREKHBDS2AW41
QTFzub2qVugV8FR0dlfdGcFkacDWohmXQBphBG8nL0+24o0X5phBdsqYAXQGc5V8yIVHcJhJPE2e
685fTOT5kBhfnLRqNGqaZ23UR3RcCY2TD3d95gwFeqNiVxo+O+I1xl40Hpphrxb3bXwCNK1HYIs4
s7v2oMe3GJhaAogKcsyX0yu1IghFwPWOon14VE49Vrb8QezH+DAcuk302Hu5YAUbWoHWrF300vJQ
hSuXi4sPYLZJEQhVpqb4gCnwgsmDSmFkQhX4WEW6fTvQcMfKHLRNLcZZrMKUEjp1shFVK7TIr8j7
nR4+Ei/5VkpOvKW1p+LQW/Fz5aPKfvsTeINlzkbDKCe9Rl8tOvCckTgkBE9d7sbhu5K8/m+WmFMx
08u5K9AKYZPZHoJ9ne3m7LGdnwKwOt62RHcEE1nPF5BF7BC0ipKkgaVGPjTkvUs5F+pr4gFsF/SL
EDwVgIJDSu3SRVtSAa1JUBGYp5ManMwWBR2vVryl2M+Tg8EpYYT+Ph6CmqxEHihlYFMooD6nWrKX
dqOwBdHfRDrb7BSnQXybgDhJ/KQzLXl0MyOAzpsdmtomr/bhcCdEe7Tlz5AmVo6j+l0bH2Iol8oz
uq1CPw2cpBxc1PdHcZ8u3lhSzeRGUiwAQBMj2PcBVKKNyR1AN9EVgt2C+SKq3K77IUN5LNcgQThb
Vbqfm5Peid4U2SYeTCEgP7wIuOKjMqUBNJDCJ8BeMgEXCZmyFBYV9wBEwLCxS/MuTW0T5TuVx6m9
NsPnpphgW45k6TKZmooPsea0kCUY0T4M2BLQEBUns71qTJahfC7j7wprEy5jn+UKjGVAKUz54omg
nu6k78J4KPtjUnXe7X2xcjJTQ3/sMYGtb+cixhsUrybhVdRrR5Gfw1bzlt69bYc3LiaqSUagVK1G
x6UGaHfLUfb4KFVfWSK/0o2tsfAoMlYMKhIIsSBSiWfLFS5XkCMjkDWjtyXIZoQgDl/e5+5OKOpT
LLm8EvrKLAK2YhgoWoGJy2CP/7zQ68UMzd6W1cCeq5c5WJAZ8MaC4x0r5/6FHcYVK0mJSCvqvV2Y
pym9y6TneHi9vVArgfLCBHPUKotixkqNeesCgmbn0dZ4rXWrgwCXHBKMCFcay3EoL4oWgl+9t0nU
f+tAEjFU0WORcO4Mq+M4s0L94yzjNUiGoMUirFBlZqXLrbLc3J4p3jiYiJ8IkQmFZFio899VjWZj
5LqQJv2fjCji5TCIWoKvTsdyTOhi6NTtaEBureCgvDhzpTBniAHePVAWYCRir56iQXYA/nFuj+Ma
goW2V9z8/3/VFflyIOAkQvO5DhtzsdzF2gFtVPZYFlY3K04VF4ccWk9FNOIxLlrdoqPQDWV0iPVF
Q2Gpo+gH4xOYmDinNl0i5lZw8VHMKVIA7tqZAmY371+M8qmej2G4z9o9qlJS6g79w+1JWA0TZ3NA
1+HMJ5NAHIpEpj4Zj/4Qm6DV/gbS4yDlKHbw1pPZw/1A2X9NuofT5L5v6n1ePN8eCc8Cc2yUdWga
kwgLI/keFL7c8SDja4nXi6VhDgwtzpYibTBXmQrJgyQBX8EyGlZvzvfTILhmanhTDInO9tEMeUQ2
XONM8IjCRVKNMcCGEJ/zoLEibPL+lC/3rbabEhPM4/tCkDlbfdUZkfXC0Y+aw1XVoW0MLSRCBNQ/
IlZQuDEBV2pt66DryX5oj2L3+/YarnnjF3kI8symfKWvYUwQlZpM2OvN4TNvyufp/0i7riXHcSX7
RYygBYlXOnmpvHthVFV3kaD37uv3sHfvHQliiDG9r9MxlQKYSCQy85yDWlgjpZB0W9zQ6XTzB+3c
FrehXW3ISRExTK/vq8QufQwL55/6wXt8lh/K72xhdv4azIhgc26OC82Gp8bggIC59ls8shf9MToO
vwuKQTp9sBTH1jYvYN6zb+/nrNecWeWlq3JdBnVIDKt4nTrdT5uY2gGMm7EZmHm4YGzh4/HoKUPK
MzHtYQuNTjsNCwuCWFH4YKir24uau+TO18SF7UAL46gOYSdR6IbE6i7oMPUNRa7/nxkuEDdSUCpJ
PZnRQCPabUNU15aq9nPTHOdeoU1B7Sz8DsagD81kRFijGbEq38KndA852F32pj6GxGQLYXj2zjvf
PC4OG8CltdH0kar0xf8EyPqjtitTcNiqtWrNFH7nO/mpLU16H7/8//aTi8+Im3HJSlhWlO/OeJGV
yizE59s2FpfHheh2iCRBnHyDHBRMN31IZr1jWy21wbNC77O3cdvfRbaWm/LKWLi45+rAF9+SCyi4
tUnQF7CNvngB9u+Tika8SXIz8513EWMF+kKOdA3vMKa5NBn6XoDjgEuX+5jekDCa11JlqZCb6ONT
Em+j0Ikn5tLKZuHjUBxSb900q2KwheIYRgsncabCMP0A0P2JQHtAoIM7IwDx+jRO1cqiYEiOIMyc
gOtpwIxVZQ6QGw83Q0Cc0XOS3Fn60NNuXobvS9PcyckMH+NWOviSI7LzQZ8JRjTdWEfdhkUHgZ6S
bF8Wb5myKvUXivl6aEUIkNEUf0vSJ8EbRTPFPrrHeKhJfdFRaod1B6Pw1mMbWXr+hCqJLLwlWWlT
DFBWeQsU9kcfiFZdnyZOPDVfK9A6S/0NSL3cEuWLal+NERo1H8YoOEKtWv3gSvI6HJ082WjFNhNS
p+g2YBXzwg2BIE+dbEZjRYZV2T5G/cFTThomYX3gGZL0lw8sQALpYmQVSWbT8S4OT6lsg1dxKK08
X/fpKUw24eCKNfLV9CUxLNFbh/raoC9Zfq/UqAgAmT/cQwBSlyLbKNd68WjUbgLyzbyFwvY29O9J
thfa50B/pWj4j/uo3GUKkL3RRs8ekmiVVp9e94S+SUof9XadEVMfIPN4SnF+RLBnEvZdAeJSn7rR
xfy0wzxTTd7E6j3TGeiRPejOOBE5BIalSs9p+Chkn8pQ2dTrAH21auJjuwb01NRtJdiUfcuZZqn+
uzgcIb0t5BCwRyNFbsN1YrhwPyvMnr1inXjuWP/UBbS39qJ3QhmrrZ6N6KsrMfte7Nti2pCdNjop
7a2odX3VqcRqIzTFvvaHlQZGeaUzxcxYGdEbpoXchDkJXeo7zXTXME0NaneodYloC/Hz5Inme6UW
NNMwjiVt9E3p1jYEas14X5m1aIp3ykF/Lh142CPodxY1K68zNxTKge2C0hQg9gZ/MotYy5pyGhMM
97EtW9DxtdJTKZqe+fpI9r6dbr/ROHqtnCXWhj+zo9zBvLDMHUySgbq7xKX2ZzzIc+RtYY6vfmEm
SF2tB93RD0DZ7Yd1sNHt3A5XAig6bUCMFwLETHy4+BlcbAzaKoPyHH6GbDVWBtOeTaBHbnZu9vac
mrjhbH0fmW/0123D11nQ5cZz11ybR8Yg6uiX9b4dJB+57FR5bjbK0vqm339rm7mbToySrtA19K8S
MzmqlrIL3AjrLOx2BcjZrlo31lJJaaaRdbk27oZLAvDh1Ab2NHkpzGCTuoVqlg7qj/ZnfTjGK83q
FtLmpVVyWXOslHH6Z35Xp1tFW3n9URHWtz/Y3C165ingPL3MwQLoMJConI4K8b9EbT2K6SYHtU/V
faLjZNO4/6xBBqBHQWR6RmkNUmd2rL2PoqUXpnzbedC0u/wplMZyTqeWPJLBexqYiptuQjs6evZX
tOrt8QG3GtAvqVm5htkC6ohpf3sLHfXH23ty9TsopDGAIyCAV4JykE8sOiEYYlH2kEZBUUs2CqtA
cK30gzw83DZ09X1hCAI6GK0AUhTRavr3s/yXxmOcE5V1KLwBdUsg+CRAJdW9beT6C3NWuDMpt8oY
9xWslMyEksdE7ALesVW6xuztBgz9vZmheZX8W9/lrHInNM27RPeLsLOE7L4On3LNhWDk7ZVNf+Ii
CHAmuAOJiqVQiQ0WJoSiuImjInmFNBoJnR5iZAe9CeMfoQn7hTrmnHcAugTNN/ArYG6D89IoxJhM
O8Yd2oErscrAN/LSlTtZebu9uOsn85/V/WOHe+iNqtxCpAEbSJHX2VLvkpW/ld8hsebvjcf0Id9p
h2ijWdXSJOT1s2yyLCt/CGHRQ+NhA74+0o6yqLPiDU7dRhfN19JsHWUFXIYz4ZUWvuOiQe5DNj5Y
rsoGBskBNAuoDK+oBbr9j87tV8HWOC6WI6agduU5ZyvkAqugDWCIDGCw0Nwe6MHWlCWzRKbmptYi
cvi6cX+5n3/KFGfHvEnjrB1EWOtt6WSs2m8ATyvIzFvT+2xckVOFxAjEE5/wpmG9dG/NBhm8BfQ/
g5NXKLBByrJUHpMOg1UYaW3X3VTF0paE+ebdFSTTAGRizBsEGpexjNSGnlNsK5KtBpBaERBaYV9s
8y/vTndKlEOOyZ3v1kscE/O+AygoWhdTqsdfGo0xNj4xYBeNpW/1HoP1rmfHX/LTaGlWcWq+Fo7l
dOyuXOfMHncsNUGO6yDIoD4mY5IFtMmYP7XYCvhEuxPNBq8/87bF6/mDyX3OLHLPTL3xYpIIWKHx
AXX3AnVqN3WF1gxdYkuDWZ0GW18JGwBE1j+9pX/kW2EfLgBvprT1atUEiAbweWCn+RnAMs4rI1Om
YBTvVenHaH7/zSLPDHAhAJNlXeLXiOV1TzDlnZkA3oLW1HhIG4ynQlgY8y5o5ZfAvQ0qStCB6fVo
ckN82IccvKRopkw8k47Fqcu7TWRAZKErHw2tRalPYEsPjOs0f/omZz+XCyBtZESFKE+3G9mQjwn3
nBE3eMzXD7lZrY3vxB07O9wq296SiN1bg/34rydgLn8Cz/SoCGpfxhp2LBk3hfghNPcGs6jxmgJh
c/vjzH58FFggaoVzDdD15dEOW61gYYX4NaLXlY75se/F1W0T8+FDNyBdABZdIKA4J+9THc/TKSKP
DQZmkdQ3R1fbAVg+vNem/6Rt61WJGUm3XMiOZm/zM7vcey30ykhhNexSJm/UfNyjS2352eAEwfft
Jc7v4j8r5JK9Nhy0sfZhyaCvjL2oS7rH0wnhjyimXDDyguEBJK1cXqJXeeB3fgGX9LVVhaKHd0f7
hy5dAdZ9TJbGPeZWc26NC4MJycegimFtoK+N704Y8X+/XecGOIcgOtN6aTJAjEdV+lW369t/fy55
RL2XTFSHGNThFXAkeQBffFt2Vqt/VRpA7iuoBwDNQn3rtqHZ/PvMksG9sLIesFo9giWmiK2VBgEq
zlF4SPxfvhe5vqxguDSu7bSlr6A1Bw4urV/EFmgGzciOXlwtePx1pRaBA8IhEMfCbY0sltvZwYdA
WZvi90Q/EqRO7RpDRZWZ7Y8YUkJBpBYXXgJzRwwM0qBOEoFrxETmZfhQmQLh76LqLN9r7EHf52Dv
7SQnq+zbGz1LSgHmHSoBFwJ0Pf+cEoeWhMIYQFx6r9jhJnE6hzogowHhsqmswh//ST+0hoWaoN1/
N9YincAML8+kAPTPD5h24izRY5RAsl3HD0jwdhXWI8Qp98ZPvX/7ZbjDtrf9Xb+D4KEDWbjMTHfR
kwqJIkvcHuvRKjwT830Lh+hq68HRcf6DuK0HrVo/0pChqjk4pMosvXQZ2LeAwri99VeHCXag8IP0
wAAxFoCGlwuv4rHxmsaLLNafpKCyqsLt8rtGrty8+7xt6qq0N5mi4LaDqg+E3njvjQoNok4qTBlZ
Q++jVOzvOwwIjENUrrO2YpY8dF9KNfS7iPXft21fBT3YRj2T6qKmo6rIK2d2vtILpYHt1EB34ump
Uy0JsV8F8ckCCO1AYQieATRULjfSDwsSpySEYovWODogEFSvd1HOXmv0SdsReFK0ov9iUWdULty9
FCoNC/IaZCOsuAuN3KyXxM2uHiBYEyaXUeHQ8eF0fiCyTcKSGgVEW730boQCTXGPLPn2Gq7rzZMN
BfceeNH+yBFf7pteF0LeiqDkJR/9CUqSyJJd8D22a2ARqAVIpON09oDDlthLZ2zeNogzQT4xcdHw
1BMGKXuJGaCdiNZhY/aPqUutAKw4FZoDloCaJP09Ems8+G4/mtVu8fU8u7//2OcpKdDwyxW1h33U
PO/1DSmBMzZs8HCsOmczWl1gS9bjwn7PHXjkv/9Zs84lG6wHuzMm38D/k5nhBhTVW/1NyMyvyCq+
MWQKHkind7zX/LCU9V7fXnjqgR4CciDAn+IYcqEml7MGfRMf1V72qnuWyDZFu+79lWaA9Ey4a5vI
LmozJSLgGavbq76OppemuTdKXvdSzRSYlvV+00sOtPqcvn0Yl6SUr9+03Bq510XNZMlLRxjK98qv
0h3fkq26UQ5ApWoOsI54Dy0kQzNX58XSeB8K6wo8RyIsimhJfWTr3g5Pw8F/aNdg1T7gEYPHdHoP
MZJnvDj1bb6ws9ed68sV8/6UhpInMgL7wUY40UcffO/FC2q/e+Np8J1xDbBiahVP8hH0tLc/6vXp
uVy5fBk5pLju+loKIjxuQOUdvQZp7tZL4kfXl9alES6slx7rwqrD8kYJ0soNquty/lBRVF5r8cWX
alDVoMLcUev22q5fVdy2ThfaWULSY12RN3msuGr3YrhG6ddivwdqYiBAPnV2v5V3YH62lafbhmc3
dRrylSbwDbiBLu3mXRWJo4pN9cChJIerMnvx/rVGz7Q2vHeQUALFdK3qXPit0E42CkpQ1dLo72iU
TrUw5GvQhrl/saB/jPHno6VKBEpOGAuU35rojLiF/aXJnutxpcsV8YdADzDLDNpP8KYIe0+1W7IP
9dZJE8Ut5W0F9Gr+jbb87YXNxrSzhXHuH4QjHSQPNvH+Te0yDg9aO6jg6s4EB5D7diFHn3WMM3Oc
YySil/Z6BgCEqNwH3l2BWbell+mSCc7nAxoGo+4zfCrjy1BNaLaZur8QL+cPlipCVVwHiTVKj5cO
rgE3onYa1qHRgyBZY3HIVLPG7a+svXijsSdd8C0fxUDfLbSTGtuYZpLrpZmb6Za9ePJPDnP2K6aP
e3a8aarkg97hV/TlRlRMOehNuXT06DPoT0mjgS7ZJoFD26V0a9Zpzuxyd3CAwUgpr2B3CB9lYsnR
esyZTdhCFJk9EDBDoRk3iSvxKLNqbEIt9WBHUCGDoWIdEinXngdxJQ+S58GkgilKtlAp26BcaPNM
bsLvLeRHdKCEMboIcuHLvS2UkOFBm8GN/AFt1wIy2kuV+WmbrkyABxPjnoaBfIa75gvmaYMkY3lR
YWxBLG/HIjqavfJBMn3jL93x1+NK8JaJdvN/zYHR63JFPQgGskEGKCfGC03/nfeS7WNmpXrIjdAs
09IOMjdJuw0Sxn8fY84Nc1uJqf9qkH0YTkOQNClk47PS1WXIWPuL8qhTvLraU0B1prFdGc0zzjXj
puqblMGWAcEqE61P02hGM9VieyCoqOS9M/33slKOkRSv4XxQWF+olc9v9Nlv4PJEqJrVadzhNwh6
6D1BZKXbJSQFX+uYof4j5pLdCf648ntj2OZMLk9JX65qULsuTcjNb4YG0jhwPUOnlYtSUhAnIHXD
DxEJhCpru20wJPUt1G6kYTAIJeve7rBJGAPrlyLkXIhAb1vEdB4QuAY/ACQPlCYdKbAH7MOIMDf1
iwpOrC0kOHOxHnV4ir4TmJZRx7t06VDoFSHLyynP0LYNydZBg+bW8HXbf68reDg5ZJLcndiFwKTI
ObAe50wyQqRRcosQ23vGS6oLGCaucwzWNLH87CmKG9aJB+3n7qvPs7eq0u+hZEItKVGevVpVFqLT
bGgE+BbAZhE/Ciw/lytvYwEXUwlluwgECZ7iPUBUeV2PhQWWLTvy2L3aJI7WJ44fL2QMs7k6aiDo
88GvYJ/zKhmzNy24tGA6vytJv2Kl+hUPkZnUD6NU25If/DagawJ9hxZcFG3+Xoe4hbpS3lRahEQN
NND0/fYXmk4Uf+rxXTAJCu16pILcBxr0qijqAcGa9eE2au8TZVjFGhSmMTKTpa3rRcWC583597lF
Lm/KWxoPwwiLeTgWpoJ0rRLjd6bVqA0tif7Nefm5Lc7LJaEee7mDrQjZNO2YqecvebeQ0sxdRudG
uLSp1EBHJFEYGRAfw7Awmb8S6NbDQ751bn+tudfQuSnOgbK4boIsgN58BTHwKnVobOrsw4t8W8Y7
b/AbM28WYvK8SRXzPBQ8pRCjvDwuYZezqCVYnegVsBRaZSRvBoqGLaFHj1SmlpwiYVyYN/8DBrvy
S/Db6jIg8tP02KXZ2GsI+sWIT+qKvaqoPOMZu88OCpSFdoIzWN6G7nsbADI7OeT2aHpPb4UFaZct
e/Leil/qwjeey2l0IKs1mcgAtGicIwlJqQ2BhKCMepEJTtcj8xdztllnRYV0YvHEhAWvVZOlyQjF
6Qoh+V59kNxs6zstRQdUdkHq7UZ23pnWkp7KnO9OH5VAJRaV/z/1lLM8OMtRO8iqGgkG0Yf8Lhna
DuLMiJqazeK8A0t6rT1UVaaX5m1PnlusAQLsiXJ2KkpxUbjME9z1gBSA7P8UKW6dBsi5/yLSGGiR
GDqdwOw8jl2s+y5lWhdZTfMpjEc/eGb0mRjuX6xEAakW1JrQq+Ej6Kj3Q4zrFAfEYI9N076EZWAa
3ejcNjNbvoOaqI7JKXjIlXx9TT3PF3tADWN60AKHRLsuxVT3qmzuRM3JJEfBQ4nspfbptuHZL3Vm
l4vXQS81QReMUwxFfTYKN0rxkCXCwi7O3UPnq+MOWOiz0U867GKgq7lVKvrvyeiaMjW15DzVXZY3
kl2k6QJpzLxd6JhB+IjgTubCm9alhVJBT9AaoWzBEmPX6sQeRpBOCqmZSoJLyM/t/ZwLJYgg/7HI
iwh7dcJaJRURSjIfzFNH2izNvcymOOcmuEsdLzy1ID5MGGjJQyW485zAv/O715yAZGAtpxVy2oUD
PXdPYAZW+sMrj9FMbiM9LdeqMdTgJi10trT3Ls2sHuN3CuRhWdlvazXZi92wub2ZC1b5zYQSZB+1
Lawa/WnMT2FzJwcvpXBXqWtMThVLqrtzZ+FskXxDhiq0iQQF5rrwMYt3gYJ+ZPAXJ+HcBnfesr7M
iC/Dhhqh3a2amhqYMrpm5WAPtTP+TX3u3Bx38IbEiIZChDk9+IxTcOf1TtksfKW5sjwYhXCPw+3B
ccG3HpXIr4sKiYTVDHHMgG9p/XcZXOTfDOLrLs2k9LHPjOio93U5YlbJF05QcoJiSBf53T4o4nhX
A8U6LFwQM58T1znmcqDcpolojFwmGUZKWV7jfY0q1Mbzt5Xem0brLRyMudMIVg8o6hAd6QMYHC6t
lPFYZkqLQmHXFdpeMAr5zk+0Xdx3eFSWdDW0cmcjhzugNTSYQZiNf7FMMI8CvoepBXD2c+WLUseE
SxLjMesZj4Z6lxlraXGYcCaOknMbXMhR2nxMKWrm0JgPrSgaHbXOzG4Ubd0rnZoJexl6GkELZKIE
IXOFWlHSmmIqmVHYr4cUrXVFBr7lQ0dN8HaIINheLpO8+GXceTL0qPCqqXBa+g5VXroGZ2jrL3W4
ZqI6nBu4OrACGKgXTK52lkiRNq5QRsCrUi5/ovIpKJ9vr2Lu70PVjE7UncgB+MhDMrzhiY6/P2Kf
hg4Ce5Jz28Ksn4JnBEhO/HwoRXMpmT8WXq35eFxkZEfrdV85RmbF+rsK+BrRVn2HksvCgMtcfQD1
pn9sTm51tm1loBGppSkuw0cqmUBZmZKpvmOK+Qhy5/Cl2lNbXaj9zh160IKA2R2kNNhN7kvFBOhc
NZuea8I+JisBj7Z0qQ85cy2RcxuTT54vSxKhpltPyypsCRouvj0mB489i7oZyWazlIJez0mrKNvJ
mO2Ab4AWkU/jQy/QparH86SBsJX43DOzNdEGsaAc7LK9cRLRwRd2tRuvlobNZndTAYkGWNCnFyLn
NFU1+KRR8E5j0lYNtnn/YSxij6cwzJ9gDHT81wbnJFkaqU3q42EEKWmTrX1Hfvf2jUtXgUkeQGG4
UCGaXxJBxEbdapr2uvx4SaGyIBixJEPCrfDdJYehXjCBKbm5NeE9DeJ/vByuOOvrsC+HiAmhFQus
eIaMhfaliVH7ohpJvm5yT/6Iq5RuPBYKRz0N622YSIkTKpq69jIx2PhhWb+rvSd+FmHmrUXJH91Q
0ICXw4NOWWWt77m9LzdbEYpnqjnq6fgeDYCXEr+P4R69KuamUBigwhvC5lCzGD5SkdxiVSMfqkEX
TmWBQWFTNIZxBdEV/1MOpfhAkia/9/Kq36shq+9ioWxQlQpyikmGhPYua0Cc54vylzFGDdRw1MqT
oUWT109NwxhuhZYdNb0E1zbTWDhaOQaVSrCl6JVhjtlQvdQkUlfYuO4BV4q/kbRCcoD8DEazaQx1
HeTgeURrqij3TFGmXwZYbGtQzZaLJk3B7hWEwJ1mnVsQrXTFtKNgggBMYo1WQbchXsJ8SxwD5dmP
R2PbkaovAelNFeaAaWHIgUQV1b2cAxXrd7QPzbwSq8pssIlulwAirUHn9b2XMFe+bpsYWFOA6agb
kpatkpGSt6QOMHMgisJTiCsOAieGd6ryTnUEKVAai4mqEpsMQ0mqrcS+CnlvMZJelVHGU9/vyS5O
GukTkHf5t5ox8a7T4xBgT4nhTenJSWwLaRa/JhEBnYZPs/hX6mn9NlSE5CWU2naTpRJozrohOeB/
b4ChNVKrjnXl4AmDhAasEmyMXg4PMtMKu8xGlpsF2kKvtJDJfZf6NDRpUyq5matG3Lle4vvxqskD
eZOBRfweGJ7CBf6LAvWmKMMWYqzdh94GIkauSjSVDCHzV52kihilYVp8Z4BG4hh7RQg0O53SHNr7
jz5kmh6ydCSZHeZBvmmyonj3VRKgyS6V3afahtBvj6Vh1LZyENdvIWTK3RCQr63XiMpT2uSKt1G7
iK2bSB7vpU5JAVAeNEvwBP1e0wtvA3S7hta9ih6+UzSFJ5kkRfPEUsNoaFdxVfX3cd4OLeDv1Nt3
mpCsiSc0a4/lAgj++yL7SjGo86RgXwKzCErh0Ze0KrVTvYV0Xaj2j7JfSx80p6HlxxQU9mEepk+p
0hafWozKoymngHaYQRQUr1kX03uPgo7MTHNFWTWCmuyMrseARtP2bpxV3ZNcDHJp+kKZ/fRt1zsS
Jh6eZMKSyooNNJXNRM763AF0P3hUIi/cJ0wLoEqI9+uTPMiCm3mNEphiJsZgpfb67kUpfXDsx0lJ
zbQjZNeB1+/oKzUOcCZqPU4RuPCCJG93XReJ7yCKl0w5KlT8dM3wEntoM/2YlCh8mZAj7TeFxwSE
DlJGw4rlY7lVSyG6G8IRM5lUDYpNAUCkm2qQMfO0MShRpdT6vYDc6xfm47vnHJxJm8SIKQba0CwA
HjxwUn8oAjsvs/LTN7zgiGjY2EKZDF96IoM1WVUEPCHTPgCMMMd42jgM/o61DK87OkDvCmCH5LFH
uHbFsJInNJLqbzKaFy7mLaODmmfhg+ANwZoEiobjEOU4SCSoHV9JewDdx9bNRhK9A8ktmOoQNE4y
RPq6E/UW1Ke+1tplOehoDkgyRjN1UKO66qCD7lUtOoeFqepkbaR1q5yQklpGomqjSRWpomaXsaK2
Zcx6B6hblBhf0XLIaZmtqqROo7NasXRfjxwiRTFYgRSUUtOqF0aEMK0crLFSxxwsgFX0E5CU+maf
FfVLkVHPGZQyf9dVr163QRy5gxpX74ov1OsCFPNQCW1qp9TLHNRX2PQgFcZXVWrEn06NDFPXo+we
Y2L63q8BXtcNY9xIcMTnJhEwkXY7pZxNvafCGPTKpgk/PjnQxMobKtykCXUKyHQBgzIUtgG2xdt2
5m5sDQpIeGYBBIEgdnljd3KIt2WEzFXxtrLwu2hXRrxQBl8yMeXnZxmdqA1AZPYw0RiPFMp5TWmL
w0LXccnG9O9nNrKobMGlhMzUyH6KyImyU58/3N6p+S/yz05dJaZGg8sIy8gRKgrt1cg+PMyUl0vl
3bnnyvkX4b48k+TAJxrspM1WU57DdqFst7RVXEooFLicPRVbVSROgbHxSnuRjJfbe7Vkg8sDw0hW
2jjHGupqGzavJX2MvPvbJha26c+T7OyLUy+F1F0JE7L6FsQFvOrfsiziYaABHo25a5RTcPwvXWoQ
m2gQQVdlJdKW9RAcYaboLT3i5vLzcyPcx2iVuNPFGkbIffIJWd3juBYsYjdu1wLxmn+K69u7Nvtq
PDfIfZkoxsjqRMIFxKSEu+1uXN+1O4xe3SmrZ2qL+6VHzlyyjpH5CdGuo0vKN8tFQ5ALWiOODQnm
Pbo7Q7hvtIMP+ViyEMmukfzTS+7sXcBVKxQ17ssuwrtAMzHC6pZv9ebUOb5hkVV4R2wdaidm91Zv
oRW2yn9SC1fEsyqZ6w6FFWdhm6eazdW76+y3cGE1YMIQKYYXWq3yMDJXxDiIpL/L9HXCwmLpQm5G
g6u27m27c4cCI8oUk+/oDl09ZqEBEWTSNDEoVKuiT8y4LBd2efZ5fmaBC+Z+k8s+ncYFaTN85NIv
8POZVPRMoqDjxb5B9Hun1v3CZThbX1FFDTI8mIjQJL6+UoWVUknhn08rgxPX1FB4WEPGCiJFJ/Z1
ew8XjXFnsqj0sOkFGIsm0Xi20Vq3weE3NJcF6569euqvsPhZMDo5J+8w5yvkzmVWhij+JzAKqS5l
Xf5KtigrW+q3aINZYJU+L5ib1nBtDo8NDTzq6PNxwU0Vi8L3IH5oyfclcEvx5otZ/qE29QRy3vKd
51YbNCGMo39a6lbNORDmsv5rmdtdWo6BD+Vs1BRjN9/EP/5e/C5fwkWmLnnuCJ4b4nY0pRHzygCG
wLYNKr4Xd1wxSGiDRt0kv5KD9gDVZ6s8glqAHMtnY+GczFYpMMED0SrQgWOYj6vqVnjUyWqOD3rI
HuqTcafmIJsrkGZZ4FKwwo/sbtjhUU3t5PVvvu2ZZS4OajTIaDC5Uv1maOYJabG0Iraim9m3EUAj
uTSZXe3YV7hqIYy6WbA+68hn1rnIx6B4lyJxDq0CDBWmvz5Juhm/dDYA4ivmLuFQ5q4XDFjoIGND
ZxdVtMtLmlVBDAg2PnLmHRkzO+LW+aqrDt5Sa2kuozk3xMW9digH2k4DvkL51JRvir9pxAWXmQve
5yamn3CW0YQF3JVNoXXUN32CwQVJ+YuUBm129JOAZjMAQL60kAHEqMrTnCLtdt0AkJJDtYUS8ZQF
84HlrJnB45KkKqlEqUXLQBiNfWfE25pFtpQxSwll+7arzX3789SC+yQFnqFBGkyphbhSAckvDVMl
92O0yhZ1o6c2z9WqNLDfYewC1Dm8UGwYJxppE5jy7sOTLjm4f9otVINkR/m1pBQ752kTf/j/2eIT
W1nKvSKFSIHVSrahHkfVbbu/yZ11BVV8NBAmxrJLPyh7IseSh2E66JRoFPS5Swo2s17wjwGeAzVO
64wYwdTSaZ/TziXBLvNWRFlIZmd3CiPMgPgCvohPc7kMXWRpUTVTq0Bfdb4rFJEJcoTbTja3EhAl
ARSOKQcILHABJstHAwh3jI4EQWommCUigxlDWzN0btuZm1Eh54Y4bxaFsFSTejJU1fkeBeFom6Ig
6eh1Vd3pJVBnZQshpZYAbChKlU1GzY0JU6xGZUv51tzJQjNuArsSTGT9uVrPIlFcK2M2yngk6JEr
ygBiBQ++uKuBvOulhWm1uaB3boq7rNJcLpAswNQE2mHKfRcsjTLNWyAYpkeiQyQ+1VHiONHDqc1S
V6s8OyrtwmGa9RA0qP/z9/mEJoWUU9nj7xfpr7AJbT9FpZPqjsJy+7aPzAHm/rDNgHgUms4Q+7h0
eDgiRjbAoW4ZLbEB3EE2Krian5g56s2gS8estW7KPnP8KNsDlHQcULcfqwZVbTC3gNdCGUWTdXTd
SMfGoyhaL+zFFDj4ODnR4fznB3JOXLdZMzbTXjTCq0HuArJNAicARV69LUDfuTRgObv1Z+a4AIB+
AZIdhu5WhHmPitVgfh2gSr72Udy9vfVzoeZ8YdMvOTsRKQ2Bvh6wsBCIBeW5Fo6iuBABZv3UgDYb
0nG0V3k/7YR0km3DPGEo74NIQs99cbhpfr/+McG56kAyFQ0M7Be45wsrSKzmmLq+A5p9m5yajWCn
P+ypeVyk6V1aGnfftKMegFsUdoFgY8f6ThZMNF7MX+JetgUAhXOQ793+XrMR7J/N5HlqWBrTDNOZ
mPhjohVXT5XupvFbXO2FZAldNttBJme2uEzf67w6CkBrC+ayca/sFBv19SO1codtKqgrg8YQ1Jsa
0v+HcaEXurCvlAueHiVlV8hwmYDl6yxke6LGf3HHni+OCzmVIg996GEjKWlWmdKh85CasR4vOP/S
9+ICR9FGpSqBFge6SQJmW0w9bc0istX2sQtj+7ZvzJ/l/54CnrFjyEUZpB3YNblWbZI9JyQyibGw
b9fEnahGnW8cFzGAvFUrEf0eK3qhe/W+t6nrAU7dvdc7z4237cP/kPZlu5HjwLJfJEALJUqvWmr1
brfd9otgd09r3yhR29efUOOe6SqWbhE952EwwHhQKZLJZDIZGTG5MndYj75/BrZM8kmQClUtoU6L
tYogGIb+GtbeTsNtY6HwZvmltnWMzfWZXDcIVD0SI+gViCFL41YymjnHjeX7AFXv7CZ7mA8gJnu7
bmY9N3IgsG2C8BoMGMuKngysTqdsIAR2KLSXikM43ufoHtO1N2vYccA0iEs0D0g5F/giSSBZdZYF
vo+HV8O+6LksxznD4yRMx+2h5LGn4pU3TreSAa66/4kVwVn6lGZmvFhpA2Csnk133iSH+q2sg8jy
2HHaN8/pN2VwAW7fXzctG5/gMz0pJ8VaTh3H3qZ0y4oWLaP/JUydjE44dpoymc3ZhI2xiICWR/Dn
ki29GghPLAgHTDTUdaIosIBldEMF3Iqypq9L8rVlPwNxAj4Rikq22FVRhI4+l90IJI03bJOn3Dc3
4BfcWa+bChWd/tb6nmxiHGr2pr35BoK8neQistb9e/YBgo+MZmID3YoPGP3b0Hd+JEe2hxqgtU/v
DFfxQeR6qILrzrG6v0/GLDhHZYKLoyrQBVDa6UuKHMgtiqG9meMKGm/GhGfJfHoCTOET3QgSv5QO
V3AaQ0/GzmpgG2zmPZqpfece3IPb5LF8M29p7Clb4rhakGyoxJdWow0FNxcockFqZl50yGZDm9rL
Sidm9FjYYMpyXoa2wZN1fdO3FNy16iMbv+buFT2sAVFkmmXLQopJNNXR4aGB+Q6QU+HIHZRi0JmG
kReplqUblU7qjvSK+dPJa3BT2JX27foyr8UAOLYF/Bu0A9F6fB5ex2TQurjHgEF/rGXQTyjvZ5A+
XjeyFuJOjQjuC9tjUhMYiY0fCQVuY5cjJ+LspeWv1y2tzt/JcASvHcdminqOm3Q9gtxqAKIDYCnI
M3hG937dkmziBB9FOmTlwFvgaul8RhH4Qp6pVHp+yR4vvAFURuh5hKAkqnfni0MApGiVZds31J9v
CKi/ixvlH/MwvPBjvL0+nrX9Dgwu3geBOkDyItjS9aYBZTM6Osrwk4KYjgLTVgPlpLqD82komyb6
um5wfQL/NSj2INg5RycjRBxwaTMCawTc04JeAoBV182sb+k/AxMhwFBf0bWpWewcWO+9tKmv/wTz
bg9MZ9S5Wur/NcMjTouTmST6+arVlakxvVx8MNtYZUCIX+bPBpGEqrVj79SKECnMUq8K3sCKwb4X
KOfXkmKu7PeXv5/kXTSx5jEqVBRnRi/tIndIZenVqsctaR2QtyDTEguFfdrmEFLVkPjQZ9ZNXjq+
MpUAEgU01z6Z8FwqYx5bjUNobEMDN2i0wQ92PqaoqyjQD7DoaDcJ6NbLdFNGYJfnGioIm+t+tzp/
J7YEL9DtXDFNhvmLwbSj4InfkIS61ef8pdX9f0cjeEBpTyVhIyw0aL1KDzV7rqInBsLUZssBc0MV
IT1o0WYAME9DA1MpS0qWEVxEJ7wh6pC70O2LzDwcCkuDHCzK/bEGOdSC9tM3kiiAzbHUrkBwGZZ4
Ah+bp5xaxT24lrLKW5CUtxrYTJgLxJls562GFDSnoy9bhQSImKdRPRqaNjTwRf1zCiWI4dA5wfVl
lZlYDqCTbWEUztQkOUEqmNK7jJeQaUvvSlZIotbq3jgZiXCO4XDp7WSGmbbPu6NJIZYeKtohHRf5
WTM92E4ObfE0OpKmktW7VtMvQOr+nUbhaBtYrU3g9868J0grmfd6EL5DRKXcqUfjEdJtgf6E4LmT
3WBXN+eJVeEAGjqemH29DNlYOO43LHuu4m0FyWRZK/3q1vxj6Xep9WQN07Tt7YjBUgwJLkagNimT
QJB4iRhoqFFRyipYyAnuVPVGB1qaFBJsnWwYQoRxRq0G9hfL1GuvFJI94/N1V19dENvQkRxCttMU
U8MyTcvRbPCcl6A8r5peAY62/FYJH9B6dN3S70YLMZTgeoZ7NuIZ2pqFoWS5lubQc8aRaU9uaBz7
/lceQjPiTmG510FKz9jR4n0Kb2vzAY1QEutrA8VDx9K3gAKKJaY+JcniOanwDjE8OhuyrZ7mXZW5
ZN8FN2A6B6LIvWEebz1FAlxctwuIgA1RLyTfy99P/DC0lDJVQsDYcBR+shhNs+MHWgLuR/PFADHw
9VGuRRQw8YCxAk3XBEX6c2NVhfqGvbRn6ET1xvlYpF+jYbtm5cXlsc/8ViYuuWoQGpboVIe0JMSZ
zg0qNVKUGuVRQGmq49S+t6D6tMe72Abldhi9zMXkR+BFuD7KtY2HpMFeZAHQqiS+clPUa2ipoT8+
I2jiyfZ6f5x6WeKyagTEn4BZoTmTiGRz0D3leFRCrY1BjKwNwYYeq9s2soLrY1mj9bGAIXEwHPQH
myKMhA16ZmV0uQwm+S0E1ecJhXvW3oFkOkAz1iZu4gdCtacphSJc/nnd+lp0AXWTjTsw9KzxHHi+
fJYzl1bjLHcP0OEr401f/bxuYHUW7aXCgP2ONlLBQKaTZlQNpA80nLcL5rVW1E0EyN51M2s3QvvE
jHBgq0Zug4YBWZJOQb6ho42s2PD0mfwHzinr1I6wmbVKG3poQyBfRg6bAH+XAdSpgZ1FhnVc3Vcn
AxJO58QOLV6DfdirdBWcN58AF5H8uSP3nPpllexa+z8gR5Di4RiwF4UiEdZRD9xRWYPwGGWHaf6u
WjuN/QdcMtjBAXYHbYmpi+elYoCGOFVQA3XSFHK3oCDE2Sx7Alvz6FMjwiFjZTOInEsYKSz7QbX4
o1M+Xfc1mQXjfM8YRllUU4Ho04BMXRvvzVyyFKuXWaA2IJNNUIYEqPbcQqZOSTQw7MrWflMrkCAc
J/1Z4d/S+BFq2fGtcosq+Cy7Q6/toROr4k0tRq6dm0v9ZshmdEO/doy6te1DXPH6/C2uK6YBp3bE
+xlThxH82pmnNVa5TfTpsR/f2Ow8WPOPAkQlEAX7um5xLQidWhR9osyMKquwmTKozlpt4Rn8KWuC
60Zk0ye4RaG3esRCDKt3tnMWu7PlNtQ1YsmNXWZm8c6TdKKi7WCMFGZq3DjzcXIL66sbdrWMXn8V
JHs6aULkJpOWUx1wBM9ETT+aPucQC3Yb1k8MQtVRVnu6qSOT+w9gDjw3gV4er0HgARPh5E4aoVVp
OQ7zXj10Jb3r+cv1hVrbXsuLluPgnyXcCUE8NKthRNckTNDmrlnKAvXsJjF3i9RA+3iDctiBGqU/
mN/H6Lte/wcSO2BJIPOCFmtw74j8eVbPtSLRcYioeC0fqm2K/gb1w0wk+2zF68/MCGciXjgiklGY
6Tq07nXjfUeaX12p+tenc2U7n5kRZrPjc9MnC0lM3qa3BER5FN2ujyN1blkF6RyUB67bWzkZKe79
wE+AUugSRZFCi7hJWxz1qdW8Er0KYv4rDsEqNjzDpdAJ9uUkg2QqV8d4YlM4jRWiDGbT6UvI8tn8
zLJH1zUgD5x2ErDU6prhnoC8Frzv4AM53911y4ooWQwNU7Xldrzp5+LQzJHkTiIzI4zHGFlEBxVm
xm7bWA9pu8nj3fVlWr5UiPJUtSG5A8ApNrOIZOrCpi4ztDx6/YAulCRwGKpWaK0u3E72uLo6GpA/
gKgRyRmeOM4nzVGhuMIXU2M8+NzaGSP3clm9ZN2IaePXoFYEgt5zI21hoLnVtFF1Ar8EuBknUE2Y
keTkX/MzTQV6F6k4pk3kXImiUVcirgDRnmrbMMbLRkpAPE8m3+kh7puPKJwmlWSl1kamgRsByhNI
/S44H9LBwsW4jkC639mq57Ci8anTD5vEmCXDWzm7wEn7x5IQkeaZWmgnxfBih4B6idxAnGYflbGP
k2Z/3f3WBqUDaYWWR7yrXFyEQWQZ5k6GInA9WsGggis8tYKJOZLTeM3LdQv3UPj6cosTDv2Gciev
EpSAnKx0k2lLMIv20aLulG6uD2ht7k4tCed+rBQzqKswoFLZgLfRtehX7wS98XzdzPIz4rY9NbPM
60l6oSm6GmG4MGPO93RwtlVVSwL4+kgWpRNsJch/CTspL3KKJ1FUtIry1wTuK+eN8mAw/4sDgKn3
f60IIS7JNKOJlyoxrx8qDs30YBy31+dqrR+NgqgUlR3wNmHxhcmqx77I1IXWq0ArX/6zvkmepsOL
4uXHcWdu2DHZ0wPec+9Bzn8H9PLxcaEakXWDrHn66UcImyopCocPy0d0091ovio88dRWsmQyG8KS
sXFgOHFhwyYbEn0fNLBkywB9a7EPD/IOBfk4WGDF0tWY6xm4pHEmgfniqy7im94ojpmRbnKIyJiN
7dqQAHKvr+BaLrE0SizVOTAQiZmYiaasoYswrqSvwUVzl+LYaIrKbVnkWXUA9o5BVrtaixinJoXl
6ms9j2oVEaMp6B0QcZ4+FD/6WoNcur3paSEJ7rIRCitHGJDRoYVZnaq68joyfoa10u7zvv1e9eq7
6kRVECbOXQE8smRy156u0CGggl1y4XDBv85jSdrHaVNPmF1AyDZGkuzBre1pfRn0tNvhsEE1MvVB
rPTU98YG+NHAjj5VJXrIY0ksuIw4oH4xIecAJR9kVmK9cMjB45BA1tDLuQOKgX1Sf6T2d4turnvT
ugf/8SYh5CjoJx7zGuOdqTZu1Rr1QlB89n5Blc+xCt/VSruNTdmLyuXg8EqDrqIFugYqF1vIfqK5
0KdaWY6g4YjbmjFm7px4LPx1fXBrdUrYsahmLS1MwAOeryYB68cIpi0EO926VTPLm3LLhzDbtlHS
Y5G9d3axN0HaYUbTLjL5j+vmV7fNUj9E4RoUeaKCldX3PQPFE+5M1Y8uK7BTko0e9cgkPtEIJ/Hc
1Sk9MSactYapJiGotlELA5t8bb1mc7Z32mhjKv/lMoOf+3dYwqSaoK1ILYZhTTHYh1T7SEuKdJzu
+Fjdp53qs7hz7VnaiyIb4fL3k2O+xCeBGB5247TegUrYS00IZIKGAgTUt+M0ecCnP0ToHtRTdRfy
7rmorXuaDJ2rdPm2ybirQTbhPyzxn3AhYkBBPZOzgS/bBw8GebxxIt8iPmjX3OnruqXVjXpiSRj9
QBlYFWOMnowfxHCLfJfj8QsgkXDpFe0lrrt6eJ5YE0JwNYEezFjGBcVCV52+hyhPa5HMZ2VWhOAT
D5mpmPniSSYaQALQpLhIgiVLtHqanAxl+fuJ2xidyWNtiegz774bTncTc8vvw1f0NQbESoIk/izR
HHN9tSQjs4QABw02K0S35FJz131I2kODIdnWSifJcdYyX4hJ4hYE7nuI/whmaN7WpgMBXi+iEJVP
rR04lbb/ZSR/TOjn04fGngQiiYgrbR8dUhoDzR+/hvMsMbO6uU9GYpybqYyusrsJIyFTtGdtfav1
T1ppA+Mjledefkq8LiBbA0koOg0BKhMmjThdqxixg+QT9Orj6M7mUw7Wc+OVku/jvOHhvTm4JQHV
BQ9aWcfu2oMysLp/rAvzGSMtbwnDQHUU0iryaMWH2PaG+gi5mpx/gTQIuwAKgb0OiOAQXF/M1SBy
YlyY5ZYODWdLQaBKwDOderO1jRLuR8W30nGJjMVnrRx7NlbhTIqiuI4LXGm9eL4z+6AG5t/st3PC
kL49GcpTrvujTJ571ZEWLPSyIYwL3k7FyQfVqWCzDuN9yXoImbVBaStbjiFen83V832hZQYHFUFp
VnCkfjKLKdRRGjDjHpBELVA42ea4yMzkO3LLv04IwZyPbMZRqQpGT/HNdaoiYiqkwr3CoK3Lsvxn
1zi9p0dW4s66+e362FYLzkg/0UEILgYIXQuuElWO3aomzAH4SCCiXN90bVP5ZheNe9DaWltuGT+6
pGnd0eaVb4wQHazD+RlyyDJ5s8t5Riq80PQjicJbsxhMh4oZHIjC3CP2EOhjDn6CzI9b4ubGezQS
7/rIL0P3uTVhg8693qcpg7VuBj+5rgc5fWjGvy5mLkbAug9IwFIVXj7i5FDS42yMqAP51LEYfgyj
NT7YtP9WpV0lKfasjAbOgpd6y0Cjiim+X5pEiUekwbnnKB8tSMd4ElgyioDLE9ZYYBQgQlYBbbDF
MqPGxyFHrxm2ufWVh/s5h5TOnlHQlGTHqnobX/96gRbcDzRXUHFBxVE40NVORRkumiAyOgWKvTPt
5/nvUVLGqQkRh1XrAyRpa5hgzW0evTdWoJSb66O4OLoBZIZGC8rMgPY4ADOde0COR9R6MGvmDc58
M2b0KSu55Ey9WJfFBIqjy9VDw2VLcLJh1MeW4ABHowR02XiculUdubFdb5S8+qrUygtTe19bMjqn
i/262MXiAB6OXgVQrp4PzXEGpTfaBna1Gz3xKgXCh0hS0xwvfrIS90W4F2wJKWTB0xHwTkxjTRuO
EzsvNugceunyhj21jmJI3jrWzIFIGVSDgIZA4VaMikUztTltGcTuwi8rQrNH1DGUXnIbj2L06bqL
yIwJx+eEtxZohWP9FMQ7sBrjzhXU+gtq7JKD7PKgFmZR2FKJGrcKh3oUDup8dJO8g3gH2JTtJPkn
i4HwoXHtg3O+DEC/GvkNHdiv60O9CFP4APwA+lpAlwpeGsFVq2nU67zDB2hNH7n4n1HhgXh1qLQy
xZ2LFOi3JRQ+8ZCKg1skbVpKAikeFZnnkPCtzPvec0BmGnS454wmsHUAlLjMpJN/fYBrewIn979m
BT9NUckKDQ1mGyAUQBKbUJ9kuRuXoRv9Nd+WMERhNUvGAMRVMJlJC5abEgta766PZn25/h3NRXxk
qMelsOMl9h24N91hODIZAGLV+//MmHhy2Vx15rDDjEXo/2YKHrt1t1Kj+67pJWfkWpw83dSi8+lT
lnOC0WQAlFE+otYHCmHndTYmr02yh4LV7tQ2koclmdVl/CcpgGolsRkShJImPQwga66tG0Ba3Unz
xoUTod7EXbG5vmyrTngSvYTArMYDVVFFBWlur/t1pYFijj9nZeOrpgIwq+zquLqCJ+YEn0846C9t
B+Zyc4Iu2N7qH5t28gwZuGnVjo54DIguwP7ieYNn51KbJs48y6mOcUg9sy8CpUb/dClD5K7O4Ikp
YUhoynZ6s+8Qp1qcqp/WuEuyESWZ0mOW7Kq4bgswSTzTqSCSErYx1+2hLkpsANPgtjtVnzTOD0hI
Yx8p+Y4RKdZ5ua+cXYyXuIHj+v8Z/C3hdeKRJlV42auIG0Ak79WaHKykPbaRui/59y5u7gE8dVGC
umkKFdsk3193ztWYstQVQQGFTFIMzM2YV2GO6ykI1Gs/baBYN3+FZiiJw6u+cmJFWMAKnMu8S2FF
jRNf4f1ejdMNh0ZfbsrUd1dPVbT/4r0Q2EF60Zxrg5iVRQVsKV2g9zlkuIC+yH09Aj0yce0I/OCG
S2TtsavzCIoc1L11guUU3EbnVlPkw4C4MoEx3hpqVzNS31I6yRVmNX79sSNC76ZYGcJC6ZlXZY6X
Gx9QrxtKiByiYxsNTCb7YTokuO4iy+JcOOiJSeHCPdp6aSoGTOZYMCf2cV73hdc2H6lWuqolCdAy
a0KGPts1GrVsTCSBQnj4HClPlnMbk+e4DCIi6ZiQTaaQVw5WaZFShS2rb4JZ8acSzDlIRl7LHjBn
zc/QxnR9LmUWheQyAys6EAKwqOHZvwMtdupEwYArb4SdjdrltzwZ74Hn/Xnd7PKz15ZQOGu1Ukt6
u4LZCE9bRZP7MYgQr5u4pD5Z4hhSyUXkFw8/4ruLXgL7RZMJ2YlyE/evrPnetUcDuhL6DoTjrNwV
ZDPPuRumj7YKyQl0HZhHyvcGdMqi5G/LCcLHCPPMQPfeTzkG3FtPBZ+COjsCqCMxsjqrJyMWZjU3
8Jg+NBhxlh0MNgbNJBNAWY2baKhbKl2gNRNB9xRLlXf9jFiGKdT6ny0JF0YUu5GVZ1fD14mh5UNO
DqGMGGGdNjA01J1b9eDiN141SxK7Lo1AsAGITTSAgIBbFXNLlmt6DrwQAgkZ0JKXbCtONiAi/Otl
OTcjRBCFJpGRGVh7UCtBvd5WQfWedDLmmMulObcixA4FfZBd32Ew9qz7RfrKIAfShF+D+XF9X63b
AQcB+kqQJYgoV3uszTS3kPuQztpCOXHHHArljqHbDpbeS6buMjxhUEvXE5xNg2cLoV63s7lG4Qrd
TXCDeHo2Us+mfrzIp6UB7h7YtZKwcbmHzi0Ki1XEhpVFuYrzzJrvcMV3Oyd6vD6Dq263PNZQvEeh
b03w7Z6OaPiYMCjFyL/KciBvGaHhNswgOXHd0mXuiPo3cLrAY6JPBs0L57sor5V51CaCN9KsguTG
ru+MO9LqbvOuR5J5u2zKRJMY6I8XNAp6MC5aJHhb6ZldWEgbJ0/7vlGfR1d/rLz6iKf2zG384Xvk
8S9NBv3/3fx2fpSc2xUWTMPVzJ4sk3nUfbEP+c380Abzfb951KCqSl3ulluO/0whFOy+mMHo9W/t
Vgls3wygYLZLXzXPclXf8aqbyu+C4c34eX0R9OULrn2hsDPtqmJQNlm+8D7exi/1Gw1iz/adAF9w
rIPB79z5YLv6E1hS4q3hSvlhLlOY8ykSDp9ZBRMlH/EBEHNi7E2zXrR0T4qHycBJIXHulXT33Jhw
CCWqHlXKDGN67mvk1jCDCOoiKhBCbBPWzywM5loSklbd/MT1hA01DX1aJglczwT9tsHxEEKho1q5
fbijshNwbS4NS1OpgweWRfjwfEsBYRj2lUKxpSp3VAwXcHx36sG2E/U+Z0cZRO4Su4JtdWpPcO8y
gW5qimZdr8y+dXjrUO+K+gO3P8+pbpUJD5cbm3utjFR2Le6iegtYKG4O4BYVAsdYj0qc5SE8ZryH
EJOSOG4eBRqUfDKALtRvtuxZay0mkuU5C7ViAzjo5YNOznsnAdHGBJJhr8s2A/ug1esYSvbh5Zsr
pvLEhliuaky91jum4ORi7HkuZx/6wX2WfJClqDppD1pNjrWZ+6o9AFoeBdn8BrSnJCRfvqgJXyE4
UJonMT4DIx2G2qvNryYsH4ux2mhoN0j013mIcJW5UZRky3ruzmMuqV2vbZbTWRAcKqs0s3BKzIIF
EG4DBpWZvM3ajZk+0FHCrbXmRaemhMAHnfm6oS2GqqLayWowblPf4D+NdoNkO2t3VEZ3uhp8Ti0K
ka4yjZS2Myxm00vabMfCi6rCVWjtd/23lkYBNA+Z+veV1nPHEkLeiNZoMi9WR/qtwmMAkeVcsokU
ApxdQKKqrWGgLefYjdCzr4A0tS0TIE2rwDDC1xKyxnNpPl0/utaC3el0CmFAacO6hgo3woABXYPx
mWRg4e+oV8f/pOk++fuqzDKPqJFQPNqDml7wl7lDd0yuwjWj4tfQ9SjGuCU46P+aUur3DvxjRnAS
vQl7jS47oJvTXdhOt6Qjgao3ktvFWqJ8OhrBK8yki9TWgBm1fSqH5VAyNmXtUeBzrq/S/yek/BmQ
4B5GE05ppMASi2tvzLvATN6s2dfpFsIXoGJervCmN8c+niBdie0lXInJzdL1Y4N8TgMJoRDO7LHV
qplErTfk5vBPkZFxuzSy7suaQgODF2H/pNSkfYPQXuP3jFcHghfPgKVSqfHVwKbpaEHRCFp01cWZ
T44QI7d4QlncekVP/Dh9qdELilsCIQFNJE8Fv9HVF6M+sSUcV+Fo9knWYtSUcR+sVLAJY3P6rQG6
lDnvhTH5GOaxM7Nto1vvFPJkKiAh/TjcqP0vxS42cP99rv5wtNjDC9/WGJVtmoRPDUtBZg2BVkfW
VyKbH2F3KXGdASOGb1bUf8ZyP7BNrRwrFHFV2V1AZknYYA7eutO4gCXbibyKBmX9UqnfoyYOKrTR
X3fA1dB4shLCLotQwCLQMUQdPt90DK3GHnqOQORYu4WZeAp/05LX6xbXD5kTk8J2Q/ai0NnCdjPp
NjX3Cg/QvKeklhcykFw/OhPqS1y2z5bVueZxQih2INLHO4o5NepHyuFNUJpu3/JZC1pwKJWsc/lS
MnycbJc5B+j3SAa9mqCBgc/Ecz7g6CKKoDGmkLZd0nqmdoMDzxss7kLYYE7vsM1r9mFHLVrknrTR
s4aXwTlYKnpjZMJz+rpn/fkKYepJNvF60PEV9P7eegfWd8v8dA8clOoSr0P25g6+uq+8H7Ubu7/w
XKhuMl/Z5IHjz+/XZ2T1bDyZEGFBtGbuGSJO640KOHr14QNFDMjjlJPP1WZvktYfuUklbrB6lyQn
VoUgl0eRE7carDKfuuUmjt1/Ppy7xA1/xrhGAiuICQDVuIsuEIC+98pulF24ZY4ghL4EYthVDmJz
L2Mu+pS8IfarWkby/xv3cunu/y60IzRgVCiAp7kJKyAuKQK+06GPY+2/IGv7ZbrGz8mLgvotVFzb
T/bloQ86d/SGd+Pph+Ylm2qfe4Of+fJNKPE/sR7F286w++WzolED2S6rLXMTZrHmVREbvym9rT1p
6H0cPDrE3aHlCfp+0iLh/xAtJVAyCyfnC83j6bFvNedW7Qq7c6PSIdPjPIbdOzQnmxutb0Og2anZ
PgHRxTdTnAJ/qg+Z41cObrZdMipQl6prh7tx3IRRAO3N5hClZrcDCMY4VhBKddVG0R5HlVvPqD4k
KNZCEXkXxrX9VrRDeMhYNEVuNYTcx5ZCxdsY5ruSOvk2VUZn25ZtFTSKgi4im5c3BXD9PorLzJ8K
1n3Lq2k4hJYTe6PeVKigO3Z5mwPmdF+ha+cTYjj2bcHnmkPc09ZTX616am1Ck5QHIx6zjRlS1S8B
InOhEUBQ4m2N96TL+EMF1y58aMnWeIeeS3/uivhFSXvLRR+M/dDl/QReAsJ461rzrO262jYB9O8m
64eKCTzGTVR2qBByNQKgqlYNt3HicQfykHAPjnwKorsUdP/ccdirPffTC5h6mgd7HOP7VgV7iN1n
2r5RIaKSD736K2n0/hHVG/W973Rn35cxfjG0WbGpJ9pAy3PSuj3DY9Qhyoj6qIZDZPh4nbK/9Wrf
3cbNZNV+06jlz3CG0m0YWzxcMNrGToMcdIGDN2fkwNNJs1w97pxyg1IW4S4LQ7PAY1PGRxfPQfrk
2qkOGp2xjR5JqEOBtarz8K6FFPoDLuqx4VqNXXxQFoUtSKkitHe3lCm2mzXU2amkJA9qmHWHuDCU
W8fq8s6rVdDDMiucflmtRbxqTstuez1A/i6fX9vD+nlCRmZUCjMVm0W/TZ6QC36k/kN2CP0f6Dfd
6vfVPvHfhiPdT5vYheacxPoSIa5ZF9KdIm4rp18ipb394iiq7eJntD/Pj6Wrv8+BHaSP6BGhN/Q+
hBA34qasKXA1MXHQcgShRjzCis9PU45tTaIMo+8q4nZTc2uR2Q5CPnwWqf0jY/yGllg0s5r214e+
WjNC2cZE9R3IQlCLnk980hi0qMdFYFhrN6EBIqjKdj4hWEw2zOhxMlgKkk7AyVw1bxJX0VBIqqpS
UmhYzuKLBTj5CuGsph2rbHWROcab1F2ojFui7OdiC71V//p4V4PyiSHhJO7RSqvgca31eMNR7uVZ
79ZpeGOqyjtPbLeX0s2sZoCmCiFUwNTAvi5eepQ8c8yRgNWqG44GTpzJ9hl91hCbuwhXG78fb1MZ
2e7aKNHJuLTXI/fEFfl8UUk36TxfmLRU9lVSnPPmm8VM1+ZvpgxJsz4+VOIsHTLt6BEW9k4UQ/cT
aMYWfV0v0YjGvKOJ3iqF+zbAapRsksZPNJku5VpiAdJTDR2BBlAS4mNF7yRR3Xdli2BUuiZPj3GX
BDWu59e9ZdUMumXAX/0bOCyOjU9F04dIpKt5xzLHtZRbvft13cZywRFd3zyxIVyAcPeFMJQOGxGF
YrXGun7fZFEYXLeytsFOrQjbPJwmgzcarPQDekWyxh16sG/oPhsj77qldYcwUJTBk/lCPy6YSqyy
ThUFpsyBBfOANBtniN3MXtNWe/CLQP8cdbaY2T6pDVkoX1sxQP6hdrtwzkAI+tzzcTuOwHPXgUMO
QAh0jSSq5RpRL6miXFgBNwbe48DxSNDsgJh9bkUvOmNE62TupblzILzxSENvc2mv+OVU4jRAHy9w
0RSHAshgzu10adTrtoGV0pInu/yskWGM/jD1HjhwgSlpFcUF+dL19bvwlMXmb0wXGnFAYynMoGLr
cVKFsJkWgKw9JzZzK2uP7O//aEcM+TpPI2CD0clHvY4/A75C53tG3v5voxHifZ0OphUjVfv93BPb
kD7TnokKlsGX63YuPWKZNWCR4fKqQ8XelyaJq07tltHkz0P/WKr3DdleN3ER1H8vzB8TQqCIzXp2
nMXESL8iuteYH1Wghvw1yxiVLiISDAHhQME5Ca04tC0IXtd2pjItNPpj/Rgx50m1ueS4X7Vg470I
nCXoExJJSg0tjcMkBLkRR2E1fSOGJG6v+bANZCcFQBzyYuIIeFxP7fibyIh+a42NEVa4Tt2XENa6
viQyO8INWx9LEA8PoBGxCj/Kc7xZfIsg4d3IsF5r8wUaLxBpgYMDyAbhPOcd+kJrCywfzLnXq3/y
QZcE7d9o+bNTCLgJIEZt6MoBS49LzvmaW3j2UMfeQg/cDdQp9h9486d+E4Qf7XYKcPtwX2/1g7Ex
A2j/zO5bAd75/hChfGDjmgT6CPczDCJw9k1bGST4N4rz4tOwiERD9wTa2YSAxKBUU04lGmO5Wbvt
+KLy0I2h7wtBAZdVt47zi1jpY2fwTZY+qn27A4/VC9cNX9XwcBVVCF+NDAq3shfBsmAgAUG3G5At
wnQxnoct1dHiGlr5MZz5kSXa1mjMzYRtOc0ydfU1c+j6wa5EfrrgQM5Xp6ryLBso/Iy1c/0+0TCz
3WK2qe5Ved7mLm6FQCWlvDF3pVJAP4iQnuI9kA6HqIn6wOEz2k0g+ViVbsdtEDirad9+C8HS8WBW
PTH96/tiJRqiGcpyQIWqguhEJHiaKmPuDGXIvWTeTeRNTW+YLO9cNYHwYamQJcSRLgSpuNc1NlP0
W/XjM2iVpuwGnY3XR7F2/EL84I8NYXtPptZEbQsbDvs+fxCsLgri5j968sH7xzxiyDwLic31YRkI
vQ7UKy66Wpq646QCRQDQsPso+pWYATE+rw9r+WphP2FUf0wIB28ILHeBRc+9NgwGZZf9ak0/Le9m
J9BbyduHbDTCIjlTlMeEw5RjIzhquyH5AN/S9eGs7I2z4QiLlPFpaDUVNppkQh+SS+jrZBeuox0N
WZRcCfdnpoR0TKMNC7Uapobqh6Yc8vZXjUpitP3rAaHpUrNQ0FzepsT8OZz7EFxbiC0TSGTc/+Hs
y3rkxpVmfxEBSdT6qqX23rvttl+E9vS0RO3ULv36L2Tce1zFEorwHMyZlwE6i1QymcyMjAhTxQcy
62Cz8jSS9rNgMunpNTeHQcT9BfyNZFO4XTCqZY2RvcyXk5q5UHvzB9qdoMnnW/Pk19wB5wpm5Piw
Bc+8LLQtf1zwRkNDINVtODvSTsE4ZMkwRzZjInrsHb8elB1RnI2FQUNw625IR99mNmBSGhIL2mtf
RRLUwcrFauBWVZdfAPJmkRmpQA4xQxEL6WH0a4iBq2pk4NQVn8EA8m9yNjyPEasuQ3fWRyOnfQhO
qTDQ4z1Xj2MRdMX7bZ9Z/YbnZrRLMxA1JGiGYxuVb5UWRG/0l/Jj8kFho0fuJHHQlVN9sSTh8huL
WG2NCLZ6a4/3o8v4g2MHkgUtf0T0C7y78fjFjQdA9vIjzjq0TT2zuW5A11cY4wbDVpWLdobqWa06
bVsnTd3CGFI/K1PMRCTteA/qbxTC1cE4NHn31LfzJPtFyxYKvwi3L9QBAWQ1zCsS8TkZUADpcBtM
PA1A0oMmveqGXX+0ONp5Wr2znOoec6DbyQjvYit6ivnfYteQpFEDxGEYD8G/xWuVsnDQQQqPGWPt
C+xybm7fhwp57JwB/HWj5A6/rgz+tuboysL+gAEm4TPTvgHV6cL8UKkhdaE7dXJCCjgiL/mPnpnJ
Bi+ehzaarXuNKneJTSw/mVPJAV1NTOEDqL9gHhndLOEKCQ07Hvswxth7ZQ6oI/Q5VVCUzPVX4kCJ
HZ2AGmjNMS3iI3i9cchYkqJ2i6mBeW9ZSf060rSb3ZZY+ofdo+aeEjp3SNHz9KDwqYgB3cJfcpvW
bF5Lh6l+FVaomjdFOwXRbOZvmtniFm5L9VVpdfLFi4ZvnYRo34ww5LusnXI/ifX5FDM9By9dGAJ1
gy7LY4c2z1+XN9DpB2Jh2QkM56OieHkqFGYp/aQyHD1t9jFNA0zfz3CWSQtdH/BLK0vUPDt7oVPk
RpXBCqPHOHnpAEhJJ+/2Ab+Oi7CBawdaETa4IsQJvKrOy3B2YIMDuDNDbhBkEOAojkF8c9vQdX5w
aUjMD5yiDTHbgQtGg8oM+Sfidw4N5trlMmjXVRV/qTiBMIFamoqakPgoIGGXoeeGkAViIqN46Jnf
Wi99eY+jkpa+lUswQyt53AJ1B1R7easDIX75ldIR6EitLzKMCkDeT7MeC+OfFgR/qVq7nU03o0zk
YDUigBKCLq+QBScuWERvTR86CwQfGEpx7CfMxxTd98J6jfuPznlioC3CfdPIECLX3oh4B0+xwHkL
0JD4+BkybTKsDPw2aJPuRjVEhpI+mLUu2c711dmOg8ohqEGvCvUJ+KPrYWFLKcMBgge/mgm0zscZ
8/ojCCEDzTr0EBWt1M1t/7z2GizPQRUbz2/QO4iKBLbeWqGJWRnPbN/m7mWs0J2F5rmbkjel3qmy
4s41AAxhHfhnBQV7HUQPIi9pV3ZVDgp3UKO0b9CQHqmnpH7IgjZ1reSdZhiz2qnmvV1tb69zLdU6
tyucw0SLCzLYWKfdtFtmjbthkmmZXB91LA1FJWwmhriuuK3qdmi1rMAXhG5w1ez5sJt4vohWYD5D
UvlZc8pzU0K+lZYRKNfxLvfsqMUTwNzZRuYqeSZxDtmKhHgfJRD7q2OYCVXdrcbHMX13cpBwTJ+x
FDCzFk9AZA2KGQcBBa3Iy3iycJ41xdDipoVAkfPsJI7rGE91+NJhwsWU0Z1pa/5gIpKgUUDR+BSD
icpJz2u6JHgQEWhV16letBlfLiD8qQm/QcaX6Hdd9DGVXm7vKJ6p1X2M6SE12dr9UdE/a8LdvHrJ
5l1h+qzIn2/769rWn/8+wV9N3tDUiJB4YBAiUdx+2tTWE21+tUyS4lz3vnEiEU4hiovyHkKc8ESg
td2osYGdqHFDFWybTeAGdXmMeaL0iZuTH6vUTdsiyEpE9uxnBdhG6GX8H4Me0vFbYY+uOXqK+STv
5Sz+JeS8Fz9NcPNOwyzKuGwCz4+TkmPzA9TS0bWkzmuSb0y0L9NdSfwsyv3iP1DqQA4QOwMeGgwJ
iY8zzlElRuk+AxpVAWgGgsjAfyiSg7wWfs+NLHnKWa6TNpVTQM0Pt4v6o21do91a+YbGr4Oxy8MH
TTZldZ324FufrWnxujNznE9GxEAe4ZkGxtNMV6f3IyTiHNmzc817UYBUDNNEdoVW3KWdbiL4riWi
LU17yPvt6/k5xrNFVz8y2TDhStzAdYmiNDRdcZ2I9QqoUAK1pMMUS15MFMVyC+D98iFS3ZRi0luS
zq18rwtrwvcaEi3KyMJOlSb7mZcQdI3B86G7pubm+k8KiUjoe96OBCux/sKk8M0SqH4WRg+TWk0D
pe38obxTZI6x8sEujAjhZh6SJKwXDrFoyF2eHZAHY1tdGzBRGdhcW/1iOE+o+KM3Avz8pXPkRaJn
+rTsYfbCxv3A7tuCAkXlG1GgF68s0b0Y87rFJzNP4byzaO0POvqoyjI/BILjNtrUISa2ugCyXgCR
A1vWb5BRpLpbxg+D8/eXIAjJ/vxcYWsQH7tCY/j7NVA4DtCKar21+K+B2IH1eftTXw+CQ1zh3Nbi
fmfns7YhEDUvWUrIf5WG35DvDP0jp3XTeK9MQc02FT05aqCVj615yKfC49qzY7xnebytZFfQ9RTS
xa/RlAW3dPZrGiULB0XBr3GwzSC6jO4M8CSkitv0e7OI3HB47+pxaxiPRe4P439o0WIz/scEJw5a
EdQEmnFJTUP+ODqv0I2HvvFhjCUX4Or5+mNGnLUic0ichsFM0byzevCjalfwQnKI1+LGefVGiBsV
KKuhlInqDbX3/fSv2b9qFK3nA6SgS3vDlK3EkZYAK9ycUN/BYxB9SBupvZC59c4cj4Nq4K1UMw8Y
7Iy9WWWQhYdRnzEI+J2ipNIixZEs8/c3ubILyUC0LSABiQnbS5excjLVYWmCKcFtvnUfeUB/UT/+
LIGcdNm+Tt3oM3bL7+2dfZwktle+I/QhLDxHl/fT1VRvWrc8tEDit3R9bNvP220/Bre3deUrAjKv
YuBHsaB7rAjHs8qtauSM4PrkzGttzIZtgWhE28w1mI9YlMjIEFfu63ODv+uuZyfQ1IparcYQbqMn
bpZgAo7t5+6UUEkdfG3vzhb2+3F6ZqdXIBao5w7eEyQCKBXFpBEzW//hA50b0QTfqDqjKBC5vRhi
NU7oUef7UEsoUFbuMcg7gqBygazAE4S7JTXJnNMU/od+5qkpO49yDKkMLCgXfa0+kezbylV2YU64
G6DQTCOiwOcy7TMFPhH66G5GAm4fbOylTLVLZk1wv9rowDJZwJpm+nXyAep/V693Y+ob2lPafd32
9ZVrGpWrhQwLxDy4qMXSp2VkDgdIMPWOaMpv+032Wm6nQ71vAnvveOSNefpDdAJL4j35CZBOUG2T
k4+A4zZB5N/+LdfueflThG1WlNAsOotAz7DheGwcWr0Hiktyz1+fNRhBMx0FQTTWr8bDjDlHJ2jE
ejW0tPXO55gFz61ni+xvL+Y6iMDOQrKEphfa1GL6k8xRqVQMdlT1K7UClLFm/l0rEreHsrk1eLEh
ueCuJxSWsu2ZRWH78K5O1DCERfrwk3n0vQleMBK57YLXfxx3fmfP/+RNwDyg85gL8grdZ6fKzQ7l
S7SZAxqgtLeVNViuz+nlTxJcOVOGUp3yZbPDAPw2vXNo2h+O4ReyIfiV1tS5JSomMcDoVEOxuPEM
5DOKvGHINlYbRncgmUo2zMkNZE51+anHZvQcq3a8NTsnfb39za8pJy4+AbjPL2OfMqnRMEC33Ru8
Gq8GsCo4QfsrU9zHya9AOcFwbI5kZ0kOzuo261AZsJdBnGtd+dqpaa6g+tzyuwac8Zn2ZFs/RsPn
tSQSrnr1maXldJ3dILmRKHWx1LnTAcybACpwUFWAq7zUd/Hwvdef9FbS3V89r2cWhVBv6yHUEyks
UmtbDsGsWWhHPITVf+hEwYP+dD1EuJg+xsU4Lf0IxfKYiakyjI+B8xO1gLr7CvVnhb2Ozj2EDW77
zPq3+9NsEbLvMFKSyCyW9akQC3fcmjyaTlA4gTJIas+r4fXPAsUmuBrVkOssYYnoAdDTw/yoTu+3
F7N+DM9sCJe/SkiFWcAYrPyLnmsZ5Chmt3MTOCEDxfpbn7hk2vcyfc2VlZkg40EBHwUu1LcEH0li
gG/tlCG3T06W+pgZ7/nfZxyoHp6ZEIIrM6mZDBNqVGnx2GqPdf/GS4zbPGidJIyvlCwvLQkxc+RA
IqFFiIfoe/qhe3XhZm7/DeNDm+hE710+eLobfxyQ8zw0B5q4X1/Kz0xS//iNv71M8JdiKRqAuCfB
1yc2xieQ9yya3UiwVPCXuPrWPigfPHPTb+U2OxaxNx/Gr7HZaJLkceU0XNgV4gvvUKS0eti1w8dM
eUm4Z9uejoCeTLu/d9ULU4LTALtmW5WJfbazr5a8m//GA6aYJrfp7lT+TU3uolA2rrcSyy5MCk6U
EV0v7ASrQzlpUN9nZVs7p0LW61n+yq1vJzhQP6XNPNlYmKN+Tv0HJX7oPPP4OWO7UJPElNUV2WCc
BgZvqaEKD1ClG5p4GFBp1FEo6NGVw3hTlJ1oJ/laqyf8zI5+ee+kQ6/RtIWdaH7QDD+sXntZrrL8
CXHb4PCIIEsx2hATtqK141ILAbcPNaA5lS8qqzSvG7AVKHkqAECJz0pqozpgzRBgi1QKNiDtZZZS
e66aABJy6UwB2CWCrDD3aQxY9BKlPsvq2YSQyO1Ts/a9F6jl/zcgxPe4VbVxLnIgB/MnBc10LX2w
sudYls6tfe5zM4Jb1QnvcVNhHXGzn4tvFneTUOJRa5Hm3ITgUXHURJj8xErs8hthP0DsbRMU4KbU
zWTkvKtfBcRMtk0xXaqawmrsVB/URkF/zWAnva28JueSzyKzICwmRbJSlktXucWVgDpQZUiysNUP
craE5b+f5X11CzZ+zQEMgMRvTH+l0+glg+SLrNqA7sSif4Oin9gajMK54OmIFnw5PhDi2+WJ5l+3
3XclfV1EWf9nYnHvs2VkddSkegUT1XTf2m7n+DrwXNUdJ7uu4j7GjSUfZi0WazYQh+hdYMZBvEcX
ihK05VF1jKcNNxtfK/HkmnxinhCfuZQ8ddWpz8wJ62sNJ4YWMczZ9WlQd8z6ZlF/qncg97y9kevf
6s+6hMtz6G0IVc8w1I0/zWTLAbnVJS63uhY0sRYVm6VTLFxjNndyDMKgIE+r16F6Y/FejwDFe0kS
ScYlMWQJGTjvhi7POQK/Mu36/BVZa1Z5PXBZpmRgZHXT/qxIHJiMNBvAQgDePDP+DqULFxJWgUMl
HrcaoR3guqHWi8ka0eMUoO0TKHDCxcHhDGEVTMApHUTFJBniasQ5MyN4mtomiRpHMKMpT4S8c+Lf
drC1l8SiD4JPbAO5gsT+8qiWiZkU4QIU4HOOwf/4aCepT5m2A53BURnux6IAlkQrOBiZGgnae6Ul
giqBAYy6teTAGIy7NJ4UlFl2OyMU3avHfIuSr68QF41bsOK44AtM3FFi8nf/QUw/zk0ukeQsNCFS
dCCbgkltW+zZ82uxB3+J+t3xuF99oXqwje/VJ/Un9YgPFhHyeXu717wGpH7UMaCYg3+E3W5p7tC5
wGEb7YcSI7VGshsIMF/722bWTgBwGEv+gMoshsEvFxm3PZ0bGyegVLda+G8/PUwYdb9tYwVihY/3
x4hIAF7nUwc9WBjpKg8QGh/cD6H1Q7e2juGBZnIunhPwSWSSw712IM6tCqWfaKJo2i5Wm+LI2tKt
/n7IEMuycBBwtqERItYnag1j43OFA9GC36XzdCtptuDA0bjHrdRsPQPCFLnkFK7dlxTISbTdAVKH
zNXl9xrpDN5J0DN4YasXkwudqwQsbxXhnsVae2sMGvQamordkTZEbW/K1e3tj7nqMH8WrQuxGQ3k
JrWXRfPyI7f23P7RdZvbJtYjzZkN4cvxoQ95NcOGau5BZeMOtQHwyWPWPs4oETehXxKQsQUSq1et
Ozzj0bwwFbwFAEwVS4UG680I8kqFV0JqhdJhy9QXDv6R4qcxPbD0odIfTHM781ay3Ksd/W0XNJEQ
qMfAgJhlQeUAIlXgdfda8kF07VhAxbiIJOnBtVwxrKA/qJkA1SzacILjmHWYa0bOSs8C2qiegBx/
HJMnMw96YxubO6U5adpmZoDasA1Vf+SKxHGvIziuv4VpGPNhwH6B0/jSc8sE3AS41UuvmDaj/oAB
8R7sNKBI8nqQTHR3iAWd/WXXtQtxO181ZBn5yjZjB3ABL+1RVXME+yEpMJrW9oCVaYeB/aPzpziS
xOxrkOWyxv/ZuKp5T5YRGmYNG42jP2la5+ad7o3KPxAwPwG2vqOs+NlG04+kI67Wqfsqlel8XqW3
wi8Qjg54uVozs/ELFpCiA2hA09xXcXs029E3kN1OTKq2u3jOxT0Jk6oJngts7crAAM8WpL2qlx6p
AJzfEsz/v3fzwjOjTEP7HBt99cQVYuQbzahAyxMaVhSd1EhPd1ZVQhy7y3TlkDj2IHu0Xt0A+GVL
xoJiyAIMFQcnzLEvx5LqBTj+jC2Z7U3F/jrrWkyYGGLCsMMKerI383SycGV6wxztuWZ7Wt9ITs5V
JrCYAKOCiWrLkj8KJ1fpJu7MaOF6VZ7vNB65ZDzVTIOsxd+zReBaUaHLB1gXHo9X+1UmWQqVSJDM
JhgrhX5X6RyM8imShdq1FaEcApII5B3o5gvJnA0eqAaxCt8lV46q8o/C+a4ZFQy0GkQW1bUV70S2
ipsa+OAFp3AZdjRCKz220gVNeh8Ob6Mxu0q8UzMofZcPpHwzu2NnHPL+LTYlz6W1o3huWcgf+0Kr
WVxnJV4xdxa/U4u9phJI9Nxb8Zs67/7+9gIhCjQX8KbF8KAofZnocZRPSgk2dTTg9VJ7nvpXp6+C
KCo3VdK6LR3uFCU92cQ+NGr447b5tbWCjsXRMBcNbO/vwHiWK4N30Oj4WCy3i/NtMmJXK+nGSWwv
rpV3OOuxjXTJsbjOKnEuIAgPInkTSA8QYlx+WTJONA4jrHhMjddRUw5kUv1RbdEKM6OTqQ7ulDoH
paKeEX7muinzrLXoYmKvgXbAxW2JFwoNY9XqW5yWsjnZlds2e3toPG5PLgoxthPYztYJNxmF0oI3
GpgFkX3yJdUSAy8g1AuKGq9KTXy91g503DsFgWFI9moOvjcDY5zkK0ZsMMkum/Z6eDcO3t9/aYjZ
APOpALIMIpTLXYckL0g6lwsGA3PJKW3rHGp4bXWH2sDL3LF7KwnBmO20EnzJWshwgLwHLwrwi1c6
HCqti4yBJguUK3hFd1BfM5GUjYOrqJGkgr6sQNhW5Nfg8liemZCXWhKJM18OK71WrEXzsjf+cZpu
i/E/vy0b12nrvYUm8u39vE52kYzAfRdVQxhFv/jSHCgFui5d0P1IfV5GMADaWu6VShqoNt8OzWPv
KF7fhZtIlbEZrOzphWXhU5LSTPhAYLkJH4cw8dqidkkWbTBiITurK1EYpnB5Qf0YL00RnkYmEL05
OeJDO9ODzhIXN/8pJpFPqzpIcx2I/nhT2s+zGR/nwdw2ioxrbXWxCzR6GXRYxp0vt7mYwdQXF1js
TH62xl1DMNPTPkMf5O/PB5DXJipkALNAaU7wns7OQ6ghY6WF2h1quw8QqgFbU/8hRbsj+bjPwnEr
caFVjwX0D29CjNUpYmVGrywLutWwmbK9Ue6YcVCjbZ3tdAVSMrt49nPru0FOhbPRkjeCZ2M77Azr
oZOViFZuAXAqQxMAAXkZlxVS7I46Y0wm/I4EynPpVqevlnFn16GXxkcnMza3l736Rf9YE6sK/Thx
lnDE/6LsvVb5zpvYH0fMy8hC3tr2ajYSvN+8YygJXbpOiEm0oevmEuRSYEUkzEuc7rlQq2NM0+fR
qZ9ur2vtFQGVAwroMx6kgCoJ9hplVBhIqEpg6SbQJ1Ru1WzSDvS11V2Re5AghSZ6WHxjNvMAgbht
fOVSu7C9HOSz4Jf2g6rUkL7DJG3kzWFyUmMZ6eNyAsT4CtJzCG+hBq8DMnppom+qKrZDG/zVQHLb
SecZyoQskO1vr2TtxYsmKFi+MWID9Uixu2d0utGDEg/hrXbKLYtiHToGOWYm7cjxe2PMthimAgmf
CeMAgzUToJ5xNCExjIw3gstm35f5JImEK76ED6vg/4B1I9oLYQhoZD2fLDyWyrTpTA+PoPBkxymI
TB0tQ25v1TQ9GiRMKonh5ewJu46KPVI0kKYoJpThL3fdZKnZlSqH/GQUaPX9YHJfm00A+yovsz/y
BuoHsg+wEvQvTAofmnWFM/QjTFr26PPqzakVTxnzQCfpI4YLMDQA9WBkNqObaco2cxxvCDVJ3eN6
ygrXq7H8oy6KwYBmX647n5CkJR0OU02Z22coJoEnhxufPW2PupJ7YYoLT/9wmIkeXb3VO+jcqcWO
5Y+1be5So3VDUOMmJjuGtrmNNeKOlbRAunbqDIjF6BRPPJRIBK/oG5CiTQ5OXdHbyOYOXfqehC46
RWETvSV6tdfZu9oAOg7ibA3ThpCdB5+1bGR67WDiOC7DqKjUGOLVhQOAEfMZiQ+jpPWYro672sgL
jza15Gm0bgnvTBt4YbwBBc9QASfNuqVkkOjazlbjXdNngZlZkotx7YawMDq8AMcdvEyE+2hUKAEh
cV55dqwhiEKB9ZOV5UbPZTnciqejiYlXJiTv8PoRd66YmJG0Ca+8koehFsRMyTeGUrdI3AgwVvZk
fVc7Vd3lmGQ8NVajnmyzVo96UUG0EdyFT7dD38q6l/ol8PjoB+J/SxA6C+J4i/V1MteFl7HpnWXo
aZH6riXK3m5kA2er6SuGwHDfo6a3UGRc2ipJBaxSiMJ+U7s9O4XlZ0e+tDaw9HdD2/ICY42SSHbd
mFnKd2cml+WfLY8lHciiU5iEiphff0dB5PkXqC3xtnW7I0Yp3cdD/C/4MTzLzyXhZGVnL0wLOzvF
Vd04SV95SfGDK0CfZ6ilPgxUxjC3ck1c2FkyrbMlhnmolE0HO0TLQMFDvNQZPTI2e2ivu5TEki1d
S9zOd1Q4KAPF3AEbsKNZ+z7XoztXLwN7VohfgkKvlA12YS4AP1+4jFCjQKKBYXQIwom34JzkiVVQ
pG6orFmdl9fjWG8bjkZUgMhgHupW4zSIHMvZTHlbf4PUsPZIDGeih9bKgZYeKnXcmCnFYEuH+lu0
0edpetKmElBROlOaPSLI8i0QyLq1Y2E6fqTqWAJDOkU0iOcI0T6yo/TYcFAr+lod6yCGMPsyDkaD
1IdMQYeBLaeTFlpIvLxT1E+nVZqd1gzp5Cu5Q5jfx0lhec0Y2vcG4YnhqqpdPdJIV165pmbvhpLb
igf11BmPR5CHK57O1FBzwRmZ7Lt8oHgOTU7qq1Zc4zfY3X1vhdSAgBeJPtSaVT6K6fUL5RTQXrTQ
hqBLWgWEZBQhTVeYCTG6PIrNjRFz7RAN5Zi7bbV0aMHfbsRgxSf5vkJ4gT6smuk+UGjKzuEaALRt
1mkzZq9HB0W3seCIwMrUH4Y0dqCOESX2Z6limGPqLOcrjSp1n1OHbVF8mnwnA0n5AXIv4LZopx77
VmKT3ahJpsTnVteBWKA1Q69T9PxfXk3dnTk7ZeOpaRJ2GxZ2MdjL68T4yp2w/VBZO9keJEfqf4A0
LF5KVs6ha3DQJbc2cb4yA9v7bJVWdF+rI8YvoykrqTuAeEVvZx70NQZCcafh6hwwO94XoTZ6cdXu
87ZLDvMwFHvUT7W90o72Bx8rcJpoRZyXm7qBh5F6pMXBMCaa3xVGaQcaJD4jv8664kjLPrxTtIrU
u6lQrQiizAoBZz18FxLbWvmu1VMIoi5QugETOs0c+oUgcSyfqjGJj2Y9Ud1DF4vPbjFyjs54XzbQ
FkzjaJPEQ3NPjBmcpPXIZpfzfgaZOy019bEy+qIKukHtIvTwanoaB60JKN5Wv3pnAgWNaRYGepma
KeOgW313oFYO2uElmqO/fRl06rqF9+QVbmVlYTbaxvxOG36k7J6CdinZ0fKrnv2JnkxbRquwZhqP
ZZQObZCpgi5CMF32rcObFAlQy4xT0/f3RvSZarkL/sutBnPQ79uU2nDkmI1tANRoddkUykoIBDEN
0PqAToJhR2xPFUSZ8xgpstcR1dW8rXHqBh2nUvFiVmxu388r0R20vqBZhXYeKMLFyqVKMqNRW4LK
Zeea5n2Vmx5rdlP4GlKZqPDaslAzU9CZAck7gu3lN62mAWGTQywhbHRUSbleHlRl7DIXWCEICCCK
dP4cqSmkwTpzGCSJ0cp1eZGICNdYRgASJSYSET7ync0N6KjjE2OkNaKPt7d0ZZ3gO9cdVPgx2Az1
mct10nFyansCA1TSF0EIHiNfI+ULGYcgsfLAxmzYOMqGBFey9gubQh5iRYkZ9wlsZt3gFjVFwv5y
e1UreTIov5CR41kAwJWIuAorh+nN1KD1Y4D/pgDaGxyeoS3hF1vduz9WxKdhESddPw8dlA86B5cq
+cZS6MUUpkesbGNF+raPyPavF4ZGO3B/OGygHRY/V0unhkHGENcY+BAapUOiEe4zpv59ugY+Jge0
TKgEYBJL8IoWHQi7iqFdkqhtUBs7EHYho3rFsNft5ay9MjHnhWcTjhgSNzF6TOYITvOIVVCVGoZ3
DhgBavAT1Pa8ts8gXIERJPyKOEmn2TUHPTTdCUnIz7Dveg7ZzCg9FZFqHeOmd3ZxZMZBGFbRMWYD
CVQ961GrbMw09NN2QNs+M23uanWPoY7by1irEZy5m1h4KttKNecU0/aAw5nZox1+aeOeQSs3e4zz
F7P/97a51ehw5ndLlniW5CYt0zAiBXNxeGePOwB+5/qbLhveXD2lZ1aEtzUzUOKmi3fXFsppQ4Iq
TxrL5nivIjo4wJb4igeQCVcTSbkylLJolyHz0oHDzWjAgdgKkVuR7JtW7P5y237bwmgZxkMxIiqe
HSWnXe84Heata+ZDlAXiuS134wxPXEOqJnUVgQRjQoybywL1at4Dilk9TrrfDm+pvbm9ntW9c/AY
WOTiMfcqPD4IpCSyIhuA9sFrkafEtewPTGWAwAn03bEhuZKufHxZ0B9romoUN3mLLgEWNDH9JbZ/
zPV75MxPeaEclcIG0BS5ji5jqLp+sgpWhYJHXdhcz2ascX5QYi96LvDuRzS/d4L5nnlsH706W8gf
D/7g4+zfl3vZmMDVKRB+gHDWsogTLVLxA3LwLi2Y5142NrdCQXC5s8JBs4iSkzHBzo4bdWO8xK9x
7Pe+fsAz7Agm7jn2rIMX/UA/2AXl639yIiRUSKeWsrKwwXleJRS3MQ5g8kVn4s6Di5eUU7wZMi7G
dXf9Y0nYScydj3GznIhOAecoVKYcj7KnvgcxwY//cjCcRe8EVTKMqFzGxxbkULQ1R+B4QP1htfc1
93r7FexwfVhLTsXaMf/NDQeGaBVsPsJFaUJUitF88U+jD1KIb/IOoyTat9sLuk7z4YXnZoRowmKS
lFoNM2QX3pUf6MGNzzoagKfBN6Cx5aJTftvi8gcvCg2/DYLPC/n2b4rGyy0s0YmDVs6EQQ/rI6Ff
I7oBPHxoTEl3es0nlov/N0srADSC93VNN0R1jC8VkVMX7RXtPhuOWvnUmZJU7Xdl9GpBZ5YE71NA
4d3F7eITarWda+eYtGCpoQVF/6DqfLWH/nfJtxrKCmPTfFbG+3/YUKwQ/O4Ym0KkvNzQrrbnuXWW
Da0H1yG6H/GgRayOvm7bWXXIMztLznqWG9iEZKDeULCj9jExjnqyITJc1e/37PVe/lmLcL5ydZqH
RgXAW3kyn9R93LvaU/MvRoHanfnSWj55CyN39piP0Zfg9vLWbqEFafX/tpEK3Zh0NCvU3LCNY/8d
LxeXj7tkRLOPfk0Yk9eme4X+h6wBFInggMTDE+mQ4KKWPWmDGmJDc4zcQ/7UVL/iyY802YNz9Shg
5tcGxRS6LWKzNJ9YpyVornkptJOSj4q9kiFoqgdDNlS5erSXCZ7lIY0Xu7CgrIuaMko0nISM7M36
y3b6f5wMLdGaS063zJJw5uosZFNYw9KgPTk22gffaWN5oI+TOMXqDaqfLUm4QTEmBOxLqGJJ3L6b
+9KlZu31RfKGruFznXYnpkC8OX7VKogcxY94i7iEzcFg/9BRE5kApZhN5lk82et9vL/tsbJNWBKM
swPZZQY3dY7fpnK/cYJKv1NizD0837ayHOurI2mi34r0Fl0ocVwy4s6gqT3ok+zxZ9Z99b0HnWiF
H6bKGz5vm1qdqAZ06n+2hM8a57gHMXiB+YCgeMeMxwPYzCAF6Eetj3TMR60RmJjyl4x3fy0T0xeM
HMiaAJm1hI+sT4k62OlyQMaHUn1oWlmGu/qlzgwIXyqlpJpSDgPczPyEnqbWzzjd9DJ07WqIPrOz
/Pczj7C0ss/NDnYM9pPls2uoT2r66/ZHWo0mZzaWtZ7ZgKQL6r2LjanL3SR9H6vISyGHnXTPtoxJ
Y3XfwDWs/0avgJDm0tYQ9RhSmWCrhjIwTAG/rAC8LSlJrHr4mRXhYovrZsAkMiJ/jCNrJkGLPm8Z
dApe2xvdfr29favXzJkx4YaDeOhA1YW7nil3IWjzGjD3bRz1NY7Qrttx9uO2OckOioicAk8AzZh+
JwfvXbkdMSJFXyPpJMGqUyAtXsj4gUAUq2J6NdE5psu9nR+tTf+uBBGEbaBq6k6Phds8GlvzpfM/
IIkqySZXPf6PYbFQplZl2hUlDDfE3s5q6nOzvQtbSxJqVyPEmRnhZjMYxtLDBGbijoPkEmqk329/
p+um7ZIWn1kQQh+nNE91iAN5s/alA1nE693gfNP1Z41/j0GlRdSDXcpuN8lnEwPfGPeKqacwalS4
zTAmiGzcT1ns4vHjU+uzY8YmLp47Ey8Q58fI4kWavVSK1x58+jwBCEMf3m5vxKrDnu2DECoJRIAN
DC1ATSgZUHZ4qSrwWT7Xsmrn2gcF2zGI0QB1WORWLiNLXrV5X2Iuw2s1n0HGL59niWeuvqzOTFwd
PYNFdolCihfdp8EI7UM33LC3eQt1rE9U2FLZw0pqUHBSs4zQ0Fw40ZJT91Xsw0MPjLeL8vT8pbiQ
ESObv/9U5wsUXNaJUrPOmY097L+Pij9aT6r1bvx1wwIH49yKcDmHCdyBcqxqyv4doQsTpW47/myd
r9uLWQskIINY0Gn/R9p39UiKdFH+IiRsAK+YJLMyy7vuekFtgQACb3/9Hmp3pslINkPT34xa3VJJ
dQh348Y15xignuctGBmKhoJWBs44+vbw4DD03UxFfcfLruJ9qRUIb60stZRjZJXhByBplkfPduXZ
9NGqnYYem4J6Zd8IduHW3bZG5PaErEY2aPuBSKqdHrmdijOuOhM7DT9TJuJwEMyhyW0Iy+561GUC
TCpe0s4b+1dNcJ1tkYcRyO6BwQsd/OCD5HZD20p6PXWI6hp182KCGnw/TurOrOYvdqGkTjpYQzA2
9eQlEOy8sUj2ZSgqdH9S305+GOjDMPJhp41zK/AhtiwpgX6RjE+DGefj9Lba6TEE0+El9xKilQmE
UUKEmr9R4rQiTeGtaV5jcdNcgzRPylGe5ZbVAIV41Z3rH7qICGvLDq9BuImGSxRZ0yIYxibw8ESK
V2T9XS6lzvxXnC9o8lTB/ABJnYtEIdw+K26iEVef4hlj6sTs2/Wzvbk4K4BlrCuXVaYoLzVzAEQK
COfANqt1iRP2b4XuK0xUebZ1s0Cnx7QsE7ldJLDPwTpLn+Rk1BeGjo9y+FENAqu7tfrr388Npoo7
3YxCDS9ShG8jrfFi86UdRZUHW1O2Rll+vpoyhtatMAc5tVvQA9pRQ9nXlR5lqXjhPl9fnM3xQMkE
VRK4jdG1fY6UDXlhWQtNLop93arZaWisUE2B3dhclD8gn97XejhG2KuNDJAQdMaWGSBJLDC0W+fF
BK2gpmIrgxKBGwarQeM4UlxTWrWfIXrMUGPyRP+GHmmFYnFBKmYayBioGIca7XLl9wiFo+urcVmi
jesWNTHgj8c7HISu3Di6zoB9mYBA0NfN9ANiC6RDW08A9TsrPJT1O05o2gZIrYKeyzPwyrz+BdsT
+e8HEG6IEKymNWphlnBq7NaWE5LXovkyikqht7fdHxjuYozkRCmUBuNUFFQ8427Inm2R67J5iGxU
EC9NNkitc6YgnLRG7SkCNEx9M+pnIznI7FA0PhXFLrdueXMFxNsEtZgiGiMchiiiOtwOw+sk7fX2
S53vdVGuU12uF96JWYNxpkEv7K5GyRrcvs6Zd+az7STORB0SOw8n5/19dh3/5PvE2WuiPM/mKV4N
k3uoDwVl2WQCmSKPO6NxqEwE1/gmseB6cNz2p/lA7WgEhHbf5V7zJLnSneRWQXRr+pVXHUrXd0Y/
eh489qqfIk/0nt2MgK8+gN/+zKpJPEvYM9aH8hzdFW+QQWsd+vxL+mgelMebzkOd+a2oc1KwgfhW
1UIdUdRiAVXNY6dJkfM9Wd2paj09/cjIfy0MgomxFsEjtCShOpnv+5ojW8+6xRiPabFLVNXtTOPQ
zfW+UWxovIxOW5cC5phNs2ZpoMzSQcGH5lDOndHaMEnCDK5pkbihJjvIKWvoPmil+7A6GJaThL/g
Kzu0ukvVk5l6rbAjbLFb/LFZf8GyuVdXkGTVvZL0+IKouFNHVHih+X9XZrdxdFtjf9GnEA/e66Z0
M6iASiVw3NnoVLf59z2Yrto26Ww8akAtPOjIND8k5YNUH2PSQDAZ8hZF6kDGQQC7TCY/VDQ94/YA
6z00VjgLkVkWyxkBrA2Ch59lOjdIpdjDsRtR/cqahbASHH9BBQp516RUw4NEHfBItWYZXwbOlL4b
/oaMa0kGos8HjCIoaDyf/o7ORVqrEbpL6qdGe89QG5agkvr6yLfurjXIYjpXa6yyeWrzMM5dXfKt
+IZY93CX0Lh/HWXLDK5RuL2cTbPZSzKGgneGY1YochPx/onGwe3VUFZymSlAMNLHIUfUEBi67cSi
AoWtC9KGpiWKLpeDyTsbqSUXVVnT3JWi+o2a9kOtSHcaGY8W6YJGbffXJ27rzoe+LSL8SLuBx50z
7hXCrsyeF80CuXBY+6WyfpdCQfLN1fkDwruaI1KI+mCD2t9qOrfWUWEucjU3pFGWfiBUkKLUCElf
/rFZREMYsRDjiBOnyp38t3SfHMdjuWNHPG6Sk+kPuCpmn9zFN8bh+hxuprvRw4KqYKjlocuem0QF
gRKrarA3itjtbQcX1Cm9rYbn9JB6NECNwnW8zS3y59zygTojhcRc1CY5wj9Qy4h+dNAaS+2frHwQ
8nZvbo8/UHzATtEna0gSjGyMMi+h8ykZY08dB0HucnOD/Nn0/A2f5gk15hAj6o0uGJXxccb1d33S
NkeC7h+wwCyVt5+1kSs7RJTQ6KMcEE35Q4OySRr7Q/T1OsZWARVaYVFaidw19C1NzsrnJKt7uYKs
3+DOO/uku9FN9Kvex+/RY/kdgUftCRQM6k8Idy05+4XD6ZC+X/+GjXGefQLnEHakiYxKKnNXbqZQ
d6ZQlh/AI0VNT2cgJ/Cvo20FWC3wWyzMYlBBQ23cuXmXtSzUeh0j1tFwQCVcXsYpRPFWZ6JAxy3n
1LG6hcjkQavbHfpCBEdhw0k7g+duF7lXaUrSGquq7ySkpiCG2aP3o3I1+V6WBJ7wlu9whsbdMg1o
0NM0AZqmPbUIN8wo1wV3sRm/dRoudgTgTmH7F1fbGSh38RiTretoNMrRL3JfRgOcfNHzcuv5cgax
7KnV2Yg0q8ilDOOSpMfQ2DWWr8WRp8u3RvglXVqMJKf+qeUSWkLQNfiOSuyF5xJRHdcE5V9yHMgP
Ofo6VS9WLyL72Z5zYqiwqsse4ykVweCfV8mIb+vKtxw6i/03Y94NpRXk9Ys+e9h8YHwVkvpvnCIL
ZbLIhCzJ9Qs2Iy0xiiy2MOnTjfxL/1qB7XVfeYabvoD/66gcKn+QQegoOEwbhh3PeBnRBhP1gWi6
OF+HmEotk1Sc3XE3+eq38EP1Z2hwoA8o+sXuyC6/t7GzD/RRdH1uDtcAaSYYnBDs529PedLDSgHL
vxuODtXeCBrORfxxm2PD0wZ8tghpmjyzWybJ2oguOpxUVQvM8Qc6BqeocUcWjDS4Po8brtqnDPo/
UNyJqVBkbJECULHiZRJoTPc2CyZzdx1l4846Q+EWC1JPSzcQUKw0GNX7xhL1W28uymrGlmGuTuVA
jUItEwBQ1SXRa9Lv4kTQ4bzluSysU0iHLNXGF+TlcVxLddKDMNtMZB8M8I6l+Hn6HUX8iXLSQGyf
7kBoAzELUdpn61yfIXP3lKRlUO/UFqru6rFDWjxHKct3BAdn5ClKr0aSThTe2oSEBrYKFiYQwV28
wRSbhpnWI1GCKE0GPXWIvIDhLgXr1NQ5FNRE0oT3g3d9m2ysIqh7/4Dy45QtOqULEyWbHwryICu/
yfjjOsTGJXgGwbmfdRjNWjUCIrJceXJq0yGHCG3GkyW4bT/rJrlX7BqJT9Y1fWuAeQNIWjm8GF11
Q8OFRwoC9RBASFvNa7XfdfaFKM94TVTklI8xCIJQd2M5cgoZdSM+gL8S3bK1F5FXNZRBc/gjgTQL
iiid3mAP42DcUygrXZ+gDYNw9tm8k5L0sWI0+Owe8Qy12A3Km416SeZfh9lcByhBoqbQBnkFH9uM
9Dgs0QeFsD2Z9bfEtvOPCNsQoqO6FuMZYsCyt4yAnElGBysVDPLSHhnQ8MEZVoi+sAlwu2DIqhxC
RgkqtrLnQj6yTDC6y42M32/icgKEAa7C5ecrc5T3oCUMKX5/g0QtmvXQf5nubPnL9TncqC4EDCpO
ESlBng5Y5zBLwYdRGFBsyJInUBMM6U7WgjHySBSBU/XemL2qd0z71LrVi6E7reuqjlGCE1RgGreG
S9CfCrcDzTIXxdJtXCp0UjHcqvhVpOTUTlIwdaqoUvryWgTPCf5DRyBBYoyPMrYZU6qsrRCEmxzj
RQ56T37Lb8KTeWvUbuuYt/lP5ubH7Eak/fTJ1nF+loEM/gUZ3esgO+VrpGdZ7qRShgEeCJljR8Lz
+reCcsMj2oYXrtOsRS1/uzCfJoXWPBZjBqmOOVdqzVOSpHhAwzh87ChrEsif2A3xNPCi+ENT96iQ
J13OHLACRGiCrdL4JTS75mWYC6ydJqfWXg2p6D5eNsbFeFDrDSoixDPRiXi+caouz4hOa2Ta9Qix
mdLs/MzOFNeULMup1Pw01Rlc9AyKEPCzROWMl711cNzQQ423EBJel20QSpihzrzG4acH9SP8pjnl
SUKM2nb1A5iAv/QIUe/Rucqcm/xevwPzg8AdubRxZ/ifl9/qeEoKKJ5kG/hF9jsixzAJ+vDdyAWu
1eap+DPKT39ihYJG554aCxW91Tyl4ASooYWnvF43AVtHAv19IAwEKcjSrHa+kF0DhupS65cmoPJB
7Yzb2NYCEs64ogvHkkLBBX2xb/B4heu7yFDD6Jg252bNip2CtCBu3FRCs/7kaVMKTgTtlUrZhxIq
bpKBrKsVedyXzsgCi2bZRbMCIWHeXBugyqpKQhu3rPchFNSVoLd3OgoX4OzNo1MpjpmL8vAXq7dg
IvoMyl+YcVQXnM+sDuFtptoYqq09GaoHxnOHaIfrq7eJAdZFgh51/M9nMqDICx6FEuPKSHSs1EDt
y31Z/roOcum3LiNZoSyX4Wof0taqs3YASgICYQXlGEWRPlXheN/olquENarX6trTl1a12nixayYi
kbvYpNwHLNOw+oAQPahKkUO1qE2nL+irdcc5+QEW172MasgaPO7XB3xxujk4bpMaudKDbhzjZXHQ
9m/J+N4mb71ILekyivoJs6hb2qjbAYMiN6o8zpWiSxv0WKc/Z9n6mauTb5hIDDXRqdd/9FXtJB38
vU5LbnQwH1h5mjisatBlQ2LqlOPP0lJukwQUny0TJKwu3Kvzj7tM9JM2iUJM+QAuiuQ4WwHa9G2j
gSNCPXTvX5/x7X0MDwQWAYpePIW9ardNGC1TwUCVWjJQ+EjFASE0AY3npvWBzuc/MNxGHnVlQHQN
MLR/b8v7bqbepO/APexOxZ7OyAU1/v82MG7nTq0SVnEPRDmfoVIcZY41KW7Rjv+dynw5o3+Gxu1Z
UL6UutIsM2i+psbdiNgV2h8FB2Nz/lBVhNiQAmYnvkZRN9MyUdDg6IYZODfS94HeRWB4acJvcxIY
Ves0RMRRt3kWwQdtQaB1YcnjXhNZ2XUEWl+wPcbOqqxgaEA5czt1otahzR1ooaUSDLbgq+S7HdN2
UpGgA47RTJAnPcSz4neSqJ1n05CtULhVyi29NumMCayM8sSaKdtFrfTVbEFnoqrdI5qXRIn1y8Qz
DvL/fUXggodQDwc5tnY6kAJ1nZb0A0/xCoLSyKRZYQUWot4xNLxgn0mNeICvxh9RNTpGYQoSDltr
uP4E7iYctTjLaIxPMCsEHmLwHutPkz4+1N3j9dMmml4OqNBCFYXhrHEJariK7mv1ySSRHFgX3SB2
Lbh8N03kajGXn69uJYgKUNJVQOurg6S80vrGGOLHGbL1BfoONCsJ/rfRcfcFy+eeJjXwsmbc5ab2
UJIGah+Zn7T0bizAO3Ydb2vZkKr850jwV4DVqplpJjgSvdIiVvlSN78r8+co6u/adi9WONwRb60w
oSUDTmurH01KoUVBmXSESu9JzXMolI4jAWntCNZ00N37rdr/ltoyFXimotGq56vZJDDMyjLaWtqp
lleirLVDO84oJD7e3KSgQ4eRQUgTpK7nQOBLz1V7wjLG5W1e7cb0UUExCKnfY1EWfXODrpC4626Q
TJvNI5Bs9Q3JINCjMVRMgdG5Sy0nGqa/2S8gO0RI2wCHI194qktD1iZgtHLbCkiJ4uV4w7azekvQ
+fwXW3MFxRk1WqelXGqAKk3l2QIjFTUQTRzIoTZE4nCbF8MKirMpDZUYU1tMoh7Zj6CURP169123
GsGItk/BCoezJlRHRn2IS1zgka/NHgOHkBqXHsPeqLIX9FPnkLpBV7WoZW9z369wOauSmvHYFTWm
stIQ4FHtwsnqDnXshTcwQ2RSLhssF7cSlzliBmh6wT/PN3+VF+VCE4drlo6/slJxUfR0b43Roc2T
LyHLETFsut/UUJBjZ6fYklHz0Xi0Cj2ke9919L5e30gL3lkc4/x7+Fx4L5msBMnhMuvMAc2xa0HO
PouJbxQ7iXgZulqb4S8sDThVEf9H7AS1UdyOkorM0EZWA1MuQFbPTF8vJm8uaw9XikDwavPluwbj
tlXWS4UFwt0GbSVHrT+CxU1PTkPuFeYrCA8z+z1GAuD6nF5GFReXYzVAbpHxKG3R9gdMXblhyX3e
YiJLr6XPqeaQztOL20jep9RvQFzV3k7WXhlu4vbJTPyaHJNIVLW5dYJXn8PLU0kSRCG0DJ/TGNHH
kDY/iZoG5RgKvJzFmvJbCXFoWUP59SIfy7n6ShkVWlIAhpooqyDsK2J2f+HfrCE4s2dHGgnRQYOJ
pY3T6McGl/8sPSjpWyh/u76IW7fUGorbpMRuFx1EHIwaYltx/thI1a40QUPN3KYQzNz2Av2ZOW6P
tk0c5hlqelwYIrBBe5GEgjxd8PbbBlmIjBEyRNieG1A62lbSSDh1aYN6FBqD0js8lhoTLNHWnUvA
lfgPDDeWOsmKsJobPOrZ7Vi/EKn50rC7Imt3RB4duN664NbdvDjWiNxpmyFmJNMWiB0DzWWxt39h
cNrdVDo3iQT1c7fr/ztZIQ74IqD0SdiKgN65FW/hh7bdiLmUo/ZEUXIlmYOftXdoI241QWpg+wGz
AuO8mDKLWGQkGF9Sav4Iss44R0F0WbthuesjxVF6tIa8FfYjOlYhotkpTiZ6HG7P8eobuLMdsTlD
xBcDJsSxw49RfwLRWt6Cthw3GMj3h9qx9PtG1DUixOUOPEQcYhNBfpxC1PYgeyD3jwWYQdRdCfZQ
KcudkoC2SfcUeAbXz//mcVmNmDsuLO8lyiYgl4jsy/3NTMagF71oNk0mhDcW8VAESnkCEmkAs7gU
dY2rzrIH1gO8mtruy/WBfPrTF3Z5BcI59oNdt6Y9tmCbte9DaPKo77Yd1NIp1+/6BDSU77YaNO2d
VfxobcEkbhqDFTR3TqQq1aUesS1Xy1q3M2RnBvVJjLYEUIgSe19KpigzsuXPIE5iQI4XiVHwHJ6f
TKNkVI5mIErly9TftrZjJruwHJxMq5yu3YtbuC/Kyj/jC/8i8rdrb6lZMzEg9mbQqj4pHqZ0RnNb
4bF4YSFCb2mJ/Jao42Rzf2rQbUH5JYqH+FAUWnRSZoxI2xXSqRkf0/CWRYfrO2dzd/6B4PPvUceq
YmlHcivIo8Rm6SHrKzDeglHwpUC5Eg5StozCQEq+Tgsvmo5x/Ov6OLZ9QB1yJYvMDTSYuG0oR0qW
SBZQsjT+in8HSm3ta7P0aTiD41gLBvLIkCOC4yviQ908AStoznjPdZ7PKEIAtPJWjrFjZ70zJN2h
C79qw0dTiTTPNvf/Cm+Z8FVMpkLpAR36ZULtOdDmMQCztV8WqpPb/X1UkWDJGCSZ4l2fYtEwOTud
j/2oyQusaktvUvi9z6oY8mrTrtA+lD73B7UUvRc3tw6S5Z+96Siz5Ra1i/XcbmfMbKJOO1UdoR9X
3iZgALOs+Y4qr4ky7UfocjnmlJTws1EQa0vvcorYXxMGBRG1hW6eloVsV0F1ExibOcujo+68o4ZV
u3M1BpnaPY2xKNu16ZP+CwFR1vPF7Us8SOcYEFrnDMYdHi80DSwd7dQCh3TrTQzn5v+NBW+HcyCp
M8zcHk24GCAtT1Cm10GVBG0kexaLIsLby/gHirud0BlfJPKyjH2778mjNby3iuhS+P8YgD8g3F5h
pJ3lqcV4zDxCNA9c6SikTbObJGyhWuCjQVxdnr+NKJEmBOaOP3oEuhKSeBid3IK/FiUNGmii9j06
cCApMJG9Vt1VpsAFF00pZwMgRJdaVAIoUz0TxedhFJhN/zeWG93V4BLGH5RZnm8RjWX5aC3rxlBg
MSZloE/EB+2Oe92wbG75FQxnWCqVTBYlgEENlNOV32v0S0UFKs/oLgxHAdjmtl+BcT6fYrdmUU8A
qybmTNld2evuFH1rillgLkVAizldWWkSKTXeSABK2AMdAgWDMpGDSwQ5zM2NsBoPZ5KMEhdASrER
ZBPxjyh/juVpl1fN8/U12oZBsTT6bJG65AnKqrKI82aGWVLQ0DdoE+LYzyMYc/43FM5QsLSsIwTR
a3dsjb1ixy+QOgsoswXP5M2bDG3k/wyGMxVdYmZRZ9mwsXj3z3Ggh8w3kn2L52QVebPo9SqaO85A
QAhu0LsCcGhKjFW3VHuHJiKdP9GYuLOKYE1skxFTlyMy6dUoyqDgus+/JZk1+y1qJRt0MQ2ar2Vz
93J91TbPLxiZdSibLO3/3PjqqslaYoeANo7wjkel9rTW02JXVv4mlAkGg3+huFE2GVLbrASUonUn
LZogpPQ05iyBkHb0va+zgxaBF7CE2Mj1IW4u4QqXM1G6nI49TSX4PtgdHZiGUD4djYMgkLm5hisU
zjZpqT2E2jI6C4zT2VMJhhMFzK2tsStr24/i3fVBbVqoFRxnoeau72wlx6CyyO8RCO7LQGs+dNIJ
Jk+Ew5koJRt6q5IxLBXZ83HxGqsEwef0uSuoyGNcvJaLh/C/Y1J49wlykHmYWMCy49dkOMTgkkxB
tN658xA6Wfo8279H+aXQRV2Ply3lyxNxBcy5U6NEMjLnAE4aC4nm301oRztrhOQMTBnYvYO8fO77
ybF7yxvgrJY9GDig6KNq4KXuzadRrx6mXBZldq5vKahbn99CrDV1kNhgjVv62vZHw3psi/iGZm+E
fKS1SBVr82VC0HMOTRP0gPKlWpoylWWdwQjVmexAFQA65E6iNQ5TDiP7NqGgwo7/5j7/bKtR8PaD
k3I+wDENVTWpYVzxQEfflN+0XxvtVyViOt6OsKxwOAsgdROlTYihmeAnYIc8ARnej6ze5/3jpASK
ehjLn3X3WmWPaH0RuBLbITK8BWQkThH04Ev79E6K22HA5qpb36iPc+eDJNvRiruyuLFbj5pOhzqq
CKQh1y3EYrkvT9O/uJ/diSsfhkVzNfUpBj0rqpOhSiscRQd2M7TyZ2h8F+XUS22WKYCwGAroMYrS
3BN4suhoTCGYMnU7Mu2y6D/Xtn8e1z8j486FyRgqlXtsG0MysXTd21xnwfXJ274z/kBwXoZBkq6R
m8UUFbc15AST4sXE9X8dZPvE/QHh7l6wBFvSBCZlFzk+iGAfmoVrQNWcBgtGxqc2vZml/XVI0abg
Tlw2yDnrVECyEHXIZnYTFuzjOsT2jfFnVNxhI1qIogwLTm2FcmBW37KwCDpym4BR6m+A/vgT3BpB
yGYIdQ3mUTfRzZ3TyFUhhtCPzCks/f061qYpXlkQ7nbXrUptybLlQF6UEXBjpW8NMtCdtesitJSJ
ujw353AFx93upGwUqL8ALoIcWXKnl5Bov2eGwDRtboYVCne3QxSQoO0KKH06Hwyj+6l0qsBbvz4Q
pB3PLXwmU7tkCSCSqvZieCcS6rmkh6zaXV+fzfNqLTkfRdZ1W+X2NXi01Zbm6CBUx+JW0rVbkstv
pDafrsNsG/MVDre50QeSdqEGu6AN70hlKZpPk52mQMY+8uUaUlF7sNrFYCcV4C57+cKYr3C5/adO
UtN083KJoKSq7qubcNYcPB69kI0OS2s/tr81LP5R0tYpK9NhXXMyTVRCX/+OzeVcfQa3L7VwZtrQ
Lh5J1t2UenlsUNSVj6OjSqI25GVE10bMbc7cNsoBr6/a7fKfBjZOTfG4K3fN8A7qVYFVFAzrgtm+
SUOmLW/KqN5FceICy55cWRdYxk0jstxdi0T28hY/Pwy6PhJqDtik1RTozS9U6pRodExkz2hfa7kR
nO7N22WFxq2V3Zlpa45YK3n4UOtX0h9V+20IYxTgHlm5m9pOcAZFgNyKpU0o6UWxDI9RJyIuk26V
WnXq4i7XoCjva6Jw0Kb9+jNCXhbHiGOUAatoYEBKAYyd9mmm7cv1Db9dKrLC4J4GYYNyHzZiUHIm
P9rJYC9Sfj0aVNXeU7Lxrhrovdw2P2ptQHm2Pr824XyQlurVOrlP6oWhrc6oX2RaCKFkFLYOUwFW
cBsCnYIvVTcOzKIktxTuGYtI8fnuykKplXMTBfGZhrR+EwXo2UKDU1HuVYrOyiq9ifs20MsUrJiw
VHQ4oPRWFAS6JA/AXC1yXCj1Bk+l/umKr7zOqITKaLesyeSCJhatnK75BX+hUMy8Mxqn9b/K31tX
fpJOLGhfwfySPUqnKbg+F1u3wfojlo2z+ohWAxsHNO+xE0FnOQ7KrtBdopkCY7iFQlZbY1mQFUqI
VkGImGJrUHm+kZA3ykr9Lqqg6vvfR7PG4fwcCCXSkpo4yIji7rWw8CuzccCvI4DZtk5gKTJlZGcJ
z/2DdrkCZW0YjkleezI7Te51LZorJx8MLDIR9bNvX6VovIbKDThNbT4/FA3mGKY6dkqWupk5OUV3
ypEDhlTEGN8ODNJq1JHQOgM9uuvzuWk2VsDc7ogSW8oKFGy4k1kFUFsMBlE70OZ9skLgj2KcG3Cl
MJWjBRd43pUEMnjmvoDk7PWhbF6S4PsjIGS2oTrPbw1K7bEYsDVY/GRUfoKCCxleqe6jx1kAtbnb
V1DcrIWj2suMLVDVI9pUHNLIIGimgjtEhMLNHJSBoUCzxOqk5GSjMAAy9pmQgHbzokJxM3iITY1c
1AFDyFaq0MKEggsQIkfJaYJkhgw6nubeznwKFbxKE9z8l6zMi1mEujmYcXTTgBbSua0osz7NUxOQ
LXPSW+NpeiAvzZ36EO5kbxEXQ59+f4h+w6m7vkG2DvUKl/ds1DplVPl8I80Hy/QNFM7SBzU6doo3
UUFa67Lp9XyQfJ4B6ptpD0cYd2VgO5FvRk4E+w/xyIf8Joegmj0777KTvVY7CBO3DlQTJcFzY+s8
rIernk8zkshaQnRsn3ncdfQ4TYgtv1i1R5Rv1+d1M3G4RuJOnpHbTB0iIKn0CJPcTZ2nyUfDQGWJ
tq/JroI+biUK+m525K1RuUNoWX2k9hJmuHGK2xlu/jM0JMYIMjpO/N6+hk/HVnOgnOF9C/1IlN3W
RJuJO5zqnCZyT5eGUSfehS/kgb43nuknPrJwQYQFfaSe5UFY+mA8VZ700YJ5Imi+lNjdpdvs4TbZ
oAOlh732td7Jj9IxEb2Ttkz7QkpgEluFKArfLJxBvjSF1jXusPEuTEZQL4iurS0DtfayuHWvWd5m
8oTLg0HxGwwpUh6EwkaFzYDlGoVb5zozEn1erig0/crQmDOzW7BF6PFPrUMtRSZBD8Wv5NdZDgZ7
Z0yyf313Xxwj0NbZn+SjULew0dd2foxI1+pNlYJhuJgyE8IMSjLv0yFRPtQ0lGK30qswC/KxywVm
8mL5QJqHXjB0WOIfoKDkrCSoglhKBjADstg4FN2tGVb/1TPEL/4UMUIoFiQHfKWRlA2SpXfgfZPT
NPeNGXpQpG5GJ0zMX9fn8GKjLEhwxUEZgZomm6flm0ubpLIEik9aNB5EuDozKNVKsFCfcY2zVzJQ
QNm5EIODOwSkPfxKjVGcL7IyIDqbfP0WdHwHzWNHhF1xFGcoQ8Xe6DoFcxGtYoH37ca1/JvrI718
I3Efwe3WxCwN0DhOYDoJwAUGJc3v9jH0mtvkUBzsW9At/Ex/nVQnvS896+k69taOWY9/WYWVD46y
0rhO60WfhUzOCF4ibdhfR9hgxjif4sXZW0FoVW311iLHCMYY+Ab6xwfdka8/jBvrft5DSvOxPSUf
+WPx0t7N3xEajHRX8UPBfbNxIs/Wefn56iPMOYoxOnwEqM8q+kDlnaLt8/xUgFf6+ngvy5m51Vxu
gRVUlMkMZAGAMp3sK6p4yeiU3/PXU/8m/bb2OsLSvvlwHXNzFaFFCUkAkIEpn005K8iUjWyyJuj8
xQr48zrbLeMf1xE2uIqwiisIfhWTRGbSDIgi85R7lNjlQetBtvf+BQmYH+ji+U1e3mtHst3az4PK
G0rHAm/hLvlO7rojlQSzfPFCwCQTtHnrKnhdwWbNhRXSgZoQ39bAR67cqMMN0/3J+l1A3P4/D9uG
4AbYjWUFkhsXyScjy7spkW1sXpoUO7uL+j1DGHt2TGaQyDPt2LpN5Dy+i+y4K7y6yKu7Yciy52RG
T3+Wq3kRhOCcpU5V4VmhkjB7ViWrOql0hPajqo/VHpR5UFNrhqEJHVqAr8knSTKpYIVKjGfwoFAk
qRuVHGjTIEUkZYrEvOvDvHDoQR6Pfi1cVRDGA3M2ZwXDKY3CusYotdSQ/Wlgoas3jXQY2gWwakGf
pw56YEzdECB4+p9L0Rd4C6rwKHKEUqzNHc7cHIYkLUGLmqhqtWvNNPpiTRp01cNa1NhweasACnck
5BMQQ4TZPz+co00Vyij4k7MO+WhTYckhLomF18Mo4sbegsLKLeIitqbifXkORUtNKoYMLIDxVDbH
wiLlowqmje9WqSWjaJ+q+GXn9xjULdBgs8izQpCe5yIZ0a4xNGWFa8plL/Z9sR89Q/G6DMz5DbTP
TyjO26WnKLA8w898GKJ3FojeShsDPvsGzvApadcO0YBv6OnJMN5i82vK/mJSzzC4SZ1SOeoKCxgz
uw+7+zre0eT5+mG4NKZnU8k/+epxblppBoQ+TztFyfZTLAotb0GAXxu9QPgD7U/u1jUHnVXgiGSu
BN6mhJgPA0sFo7h0gT87Lv5gcAa7b8HP1ErAqPws9ulD/mqd5IMa+cqNHcSOUjqQy/7vM7ceFneO
m8SMQXYGyGyG3Dd4zXqBf3tZaMINittiEZ4uhbQg1CfzOXbVGu9j40n3iJPvBq/xete6N2+YK4t6
lJZfzJ+v9dC4fSdlZmKPMWhRrMfsYYlcu9ZX46g+JK51MH3kcHb2m/LW34auKMm4iayrYABCtEVB
s/65GSFGD4b9CsikAA0Me6FfCjDIGKOHEKM8fr++ghsXAfrawM+2EH/D8ebAYF7srKtbUCkr91O/
dOYjOxu5I4EySzCFqK4XFbVtGQ043mgQQj4HwqicQe5oXNhlAbU6BtdPHm9y+g3tQtdHdeksAGGF
sRzHlXtUa7WEtwwwJOYkv/vmXY48GosO3EUxxxL5xcMPvc9QtsHz+RylMVpLNfSRueGrfFM+k2Vb
qLvKQjxhEhSObCzTGRQ3oHhQw7GW0ECOokOJUCePwfAxubHtKORYG241C+JCGzOIo4X3o2EpOvhT
OHcrM3obdSkgTy3L+0obnFSnTo8kXCnKwmwCgV0A2QQNbU58ED1SSWWytMdbHZ1cU6I4NqgI0SLn
N3r1dH1XbBhhGbHEf6A+I1SrXRGWeiHPLaCmpeW/YfdTV369DrGxubEjFtkxsAKCA4qzGpWew6cr
ATH0kZeH2kMKjcY4FaVrtmw9YrHQttLQ0QvGY87wdojID1E25Sj023XzU5IdJfoWqQcDbM4JsgDV
cR5dcPmU2QOoBq6P8TJquSgPaVgrUL4ZGpzx831PWjBaxaGeu+ojAjnIF52sg58GadA48eRMO/tR
wjsWTNud8yoFoeBsb60iwqYyIlZ4w/8f0q5rR3Ic2X6RAIkSZV5l0pX35kWoqu6R915ffw9rd6cz
mYKI6rsG8zBARVIMBoMRJ84h/NNHliSjjxKaOQomH7IORyLarC9waRMxUsWKzugTgPjidH20o4Wv
42mB8dRnWhxmcidMFRfejPiGmHHDqwYMkmfaIVrUT3qm6Hib0otkcC073/T2eBddzXctyunS5oPs
qt36usjSWQO1IrixTfBkn8Ha55IWLa2wsMxu7O7w2nhtbAOmCAqRzs7sm94lW+saLbNrf1eDoHyf
OQkI6e3ACTaiH3Nemf3Wr/rzY1iCe3Qakzmry7TBj0GJXbHsuLd9B1Vuu72NN3hOyq/GPSQP8UCK
nOtfgg/B/jZ3uWNC9Y9tLnJ3QN8pGDaEXsJr8s90cJXAq2zttnv7Mn/N23GHrsNuuNQNO74ztkVh
K46QUWHRyY5+AnPzo+V3lRaXNduLwrMe1NfeBjP5Fd3C6ZzRk67uyF0pwFufV+CZGDCefBiXh7oC
SHY5k7jsh6BmhH/tdgqdyWuuUPe6aRovuR0FxhaWx17pJkSZmHYlL440BUlRzzVKsEOykzPJnudd
BAms9X1cCAVQeUGDCFEQqTV/AZu0qCLw5cGFwMAGnDqU2AUWvqMJ5ynf4ya4BJGyQE3y9Jv50GJo
8sIA7fp1sw1ftMH2L0lnyw+3yWvoBfEOBYnGXl/W0tE4McrO8ZFvECnMcjOD0cFptsFOsU3kv7vm
rXwxrsiO3GCqut6EV9mFwrhtBcaZF5ytGLEdZQHMIiL/OzVuWPNY+pkJqmXX31ZX8d48BJo9fpJb
pIV3+XPk0n30lrxED/G2fVs3vhCgIFUA0QAD/VmY5sBvWQV23NAPkRvmV354HVVXhvXPQARxcMFt
wK4JrgNEXhR5eBCumUR5m+QAyg/Vs6K96unPfR91BpVpggFWclZyyJuunRJQHWLQvrKHxCX5DeY3
1r/Uwi7hfaDC8zESruIuPN0lkvqaPvTssQc4dvY4mNvCAJnOXqb3Pjh+JLBmrxtcih4gt0H8gLIS
0O48YDDK+knS+yl32nY7eCCI+LB6N7djG6TArsDWQvQ4scUdAAk9KRLWsIVZl+w6uzJ/hRvd7TZk
Q26c0A6v5E9Z9NJc8IoTm1xKpRQVFMMU2Cy8EETSBa7I0E0QjtWr8Lq1D2Yg+qKiVbKH4NExl2QF
YzYdZGwMXMBf8nMSgLF62k9241qe/6A46aHbi3ir2TK4432yTM5xhoYU4CZiy7QeZukCQNlBd9Q2
s3M09QXbyK7RFVt8YaXIeqq3I2zhGdZ4oNZHm9HRHvKL2L017pqHQOA3ix8U83rwUgQQha8Rg+gp
R1STESw7MD7iuom1xwrN3vVlnVlhPO6M2wKARNDO8CJFsuzLMx4paBq3ia1MbqlgFEPEoyEywvlG
VWJ00x9hhPrQV4CqnJpvG1GgOnN5RhXPFIXxDAcGmH/kycow6uMIrviYwNlVdwhKgQucBfRvC7AB
lnRGSc09I9uuLKOegOZkrCw3r1zTuldSy5E/f7wlyABkPLeJYshEY1/z6CT5RV3iHVmCWx8zVykY
L4fpJfjxswAE4RrG8hUZu44HCLcWqSlCWhvg1c5D9U7tepfmypYEgji0sPEnVsjpUqZ08LvYZ1bU
ZI9Jkq0SdTeq0Wx//sWgIst0NbD1KPycmulHFOX1GfrVfUov21G9MgxMoWTdX5ihqN8SoAvADce/
h6dZInpN0RdvII6IhIZJC0oinkd2Fk7CDDYGmiS4BdGeVnDjnq6FFFWOij7EP1HP2AxW5BXztB0C
3W3S+H6UBjcMRZXvs+uXM8ldFrEJyPjYQpo5izRAobyo/Aj81k1GVOzSjVZvoeq0vmFncRtVYzQw
kIZC5gDyRpyLG3Ohl7RFR9U0weCc4GkylJgqLLf6bN73fibIkc7BhsweMl4UtjDnh+rW6UcNfYhm
d9kAeQNACrrUK/VDZm0LAL/ARpw8K8pdGL5agaAzvrRKIHE1DSUNJE+8nAOyqiHKahRb1foQhNA7
BwFxdNGMEAXsBRXehdCE7h7ybMJUKvAoOl0gyZN0rgqYQhK8z1T/sksTTFtU/3RWe7e+d0umCBJC
YI1xa+ByOjWlgQl1oD28heq9jGGlsrsyw6m9LJtKsttg+otIBdpo4BsxB62z1tepvYGYjeIzSe+a
6B4wdpAnRztSVIhZ2itCZWS5KMZghIDd/kdB17KSCd6DHmKhJAbQmoFhz2l+Fykg/C/yYjPl+ev6
d1y2qLK1sdud7+VVRt2ndQW9W7Onv9MJVDBaZc9B3dixmWwaIXRJZI/dn0crbMamLYwQ9sos+kcO
W6fJx8MItA3gkHd6LcqXFkI/mFb/LI874hPemVWa4IOaOWR8pUdFp5tCpDi4aASvH2CFGI0VDyLO
i8mC3hvWMCZkX6l3bU89XUl+fu8b5MgK9+WCrKuTmGF5xpBs5Np/7drqSp2/gqgWICGW1oNmK4Ii
7hewaXK+rs6YVJ3jCZG4v08HywkkyQ5FwXfhhvnGvSr4Dzrm/NWvxdpU+5BjAXBdcUP5RY5efHRZ
c7+5q6KPzBDEi0VzYPoyVQjYYtyMW9M0hhCgKNmtOZcHI7lM1V/1UHn673II9r36sH6qFrJAQzXA
AQ/5OiA++MXV8tDJTY+MI7GsLwm0XmoeCV7ESwEQ6ZmKlg/StDP8MA6RrJEGsRZlnL3c5W43TO/o
adiyRQX35JI/IEsz0FpiLX++oRUpFd5wBmArsbEDkt5O5R0buVr/ZOflW9yOx1a4y0PXoiy3Kiyo
TbXslzRT/eCPan0L6Z/pSZFmY4fuSrkFaiVFcd5oLuISvXIMd8bWDbGG/kHPPDL0+/WftbST+MQW
ajfgijub6evScs7TUEOBz/JvVchyj9XTuoXFjVQh6IgAgjcWD58nAc2tqWYWoiqJDr2cKfF2VBWw
HMQl9T/asBdVSpdMMl1g5Dwo88GFToOw36qq31AEYWD1Xwf5ZU7UuxL9dAdtls366s5rHNy2cgfP
iibqhzqcR6p2fjps9c7TZyegoa3HblGpAJRuG9E9unTagWrCVQ0ZKY18Z2JHt4wCoWpjhpQflGza
fQRBmTnqLv103E0IZX7dHRKtdtcXKjLJfdO+0Cc/D2Cyriu71XR7NL9a300D3wPqMo/+Ip7hfUmN
70fmGZa/n6ZeCyTEszaPtp0hv+ZyeShK9GQNctVOmITPDG99hUteA40eVTGRKmtnfF9hNY80tpBy
GWjAabMMzbz8QivQZzGpoBS3mCrjvLH4CYP4/6mHEiNOaNHBQ320btRkAE4fdoNNnHyNBuZ3ryv/
wSAb4SzLYqiDx8BnNKCNeJ6EEHDZOdEYJK4xbCXPbus22fjCqfGlLAjV9f+Z4WkRGnMKoCIFM3Id
eEH7LKFpURWbcJrtXsRosrRt0KrFfqGtDvE67lkaUEmJCWTHkPn7PfTqzF9WNRiO1I6hPVnJdt1J
Fs/7cWzhHjkB6EkA2MJu6Z16HdX3hWkUdlIM25QGGzKnb+NMX+vsBpPzghtxae+AgEBHAokzCnKc
zxhVn/tBDJ9JKprYJdX+sdrsgM5yJcjElu4EYNIQqv8zpcaFtKhV82IeIewOXONbUVmhrQqlXBd3
DXJSeESxGUaVLfYogsXdmA2AHqFmgam0ISV2Ece46kHRKCQmOcNcIELjrY8SD8IIo0o8NWUW0jQP
M+B8etuayqG11CC9QrJZjramDZa+Dfu4MW19IMm11tLwnoSkuzC7OhTUac7XjOccIgt+CUookH8+
/SFUHehQIgtw0MnwBh1C4aD6bKmd5/frTnp+/GCITRdoQKxjEoozpPYD7VQLlX6/ucz19xGE+mm+
w1MViDJBWsP+1Gkh5dQUW/PRPkJkrVTBzJODhwkcr5ZnFUijRCmEyAjnkD2lTQUJJXSuMHHTfFpS
byc/FqsHqQGwTIiKqJdAq5Y7XZHZ1zL0knIHFGuunva7zEg3qiQqkiwsBdBrAIVNVBHUM8baSUG6
UCqoN+eN8YHh1q3hI34EZfDjnBbvjj92eNpaVcIuDioaBToU58JS2jTS6PlUEYTDxeVYmAL6Ho0E
rOl0+yULHZ6m0vHVJr93ZLMwoUpW5HbbiYj1FwIvZIuQqKJuh0oPYN2npoKqxhlOLdDEgO06Mz3T
cJL4yiwi16zf9TLcmErlzCIM+Xnaw9p9eMmhiIvRD55OQI+aMPYjWDXT9LGs62dS4paWgVGR88am
EgjAA8tbP74LcUIBQEy3sEpwRfGNul4N4rSbo8LxDXnTq5/pNGxn5FoTFdG1ntck4Yh/LPFegsnP
oBlHWGrNJ2pauEI9yafePL5TgtTEq0Ttg3N/QSwGTAYld8M4xzvTqAStIHrVTlK3TygpgJOWxG4O
bWNBurrgLrDABEIR+BEEefgspqxDqAkgm0Ml4KCaMahOg8rzm/Dd74dfM8RwMNPjkCK/VVARWt9A
0WflTkXaFj6w8visYVPZxoA07joeNjp5iQzTa6RXQxfc2IseA25BCMYyFBKfA3WG1tGxSQpH0YGm
Cu9GMrmyb/eGIG9dOg2Aff7XDloJp2ewhm5L6etYGOZdUbl+0azZ8WNHoq+Z9WJKIubY80QE8ryo
OuHgs7uMn3U15nAIgxrBstIvCMYvVQgSr+/UuT9CPRZDyiwcM8gJF1TGKkWhoUP8Kk0i25M8xF7S
ZhYE0kqRVPXSYlA7xsz/dzThm+HoqKVSSgwAn4PSpvRWmFJ9Z9XcXUwtNLUYuBQjGnyi09WYt6t9
xKqRNrld+vTCyGi7kab4JpSlm6zR6MEnw6UiSQfTrPcSKZ6qar4qSRBAmhuxpglv0UPSkMv2h4K0
O5CNEDuQ1X6z/tkVAkc5+6kmdB5REkA2xEM4h7oHiC4JC+hs6ZtSyXZyyDS8ZbfsLScaMf4Y+448
fgUzdWMlcKz+x5hi1iqAliBqc6hEA9Vx6spN6aMDCXFWlKIPQW/YQX0P2difX48wAplEcGEAcsGf
yyzNqqycAgQCBCG/kbc61NC1fLf+Nb+b4tzXxKgloYBO4c44UzVpUm2OiYVjOW7oRrr+HN3sAwxG
mAOuGns7fdUv9wz0nl9cJje1nT4/SI/hoXw3XCHI9DzXxlfF2xkvPwMjJnxa38VVrqgJFlyMiZd3
T8bExqDacTeDDqWuO3fy63ulrE2bChWVFs4yGzj9to4cTmb//igVRdpdqRGFbS22PqaxdcZSuUhD
Ecx54RyfmOEz3ry2LL2DmahApynVr9swelvf0IX7gzUnUYzA4BqFktrpSsyqnJNMwn7q9b3mX/f5
qwqQ43hvNq+atut8Qa64UI1QTuyxsH/05doJ6ntTFBdgbXeL+jqZQI7vjIo7zAdNerdUux2epF7g
tQsFUVhlBRCmOo92MrfKpC+tCmSYEJTdSe3WvJO9wiFveA/pruZm+36bfP1a/65LHnJskVunipwq
KwEzRHNGvpnU4jAG9CaSXn9uBY07AHSBdT4XK9Uri5GfZAV4gSavbqd9VTcuhsgEd/FSDIWDKDj2
wByDx5Dz99YakhF6iNi1m/By3PR7qBo5yntxqX3FtnC4ZSFin1jj3B6i9j6q5LDWbjDTudO3EJC4
ANPmdQoJYsCB17/h0iFTLSCpoWqtAAbARechNsMK+TwOGUhL1eY33q7rBs5Rmoj/xxbYeo983sA8
dSdnsABiuXTfvkIG3JbRWrV1xU0uIXXjfKB+/PN+HRAtuHEIwLR4LZ3V/WIMU/d6gxglPyr0oBJv
SEV+wbyYvw0AasCIH3vQIvU9XZlPa+LX41A4+T6+Ma8e9V9kb13PB/khcR0TSDHMxYH6xV3/oEtn
C+BCSMjLQBcidHFWkyksAABAzMpqN691O1BR4TBEiQNzs/PF/THDHOdo26Y8MMK67BE0borJ7l1k
hIVjPgJfm2yNq+KyftZ31YW1nwWh45s8Zs0wd9poiVGaMsP6yPZ9hOH5Jr8cELU26gPqf7/LywrY
vx5SlwDbonP+Ih28rnPSj8mdbLoXQuGXrojjz80dR12K9UDW8XPaxqM74wHKOxe6W3rkoSzcZjN6
lqvtqsvoJnlxQAOzvteLxgECQ2MTXoYX5OkmBLpZWCh54nTqFx1IKhqMew93Sejm/m8I32YiabgF
jwbaDANTeDhCiofPKtK+rjUraUtHjWQgH8GEOICl+TYyIzuNI4w+CC7EBV82MJIDiAeYszCWw9Z/
5GTS1NMK1aDCSfJ+tlvzqw+Qqqrkx7OQuPlQzAUGjT0LUI4/tZOrSumHkcye37V0mAfSoiVNRQx+
59QRMANMB/oM+IDIuLmjGYdGoGegxHP0J/PduGxdA6hK/9aKbCBkR6dz5wOECqQrcwP9j3VPWQqz
J7a581rF9VR1FWwTp/kne64v01v1IqtsE05qlc7sgI2sfJJf1s2yv8od1hOr3GE1kwoOk8Jqk12M
/XPxY1Jh9kVRN4H3QyJB5jGKBLSPBeA4hSPVXimjQZQATvKoNJdQhiHBdhINJy7lSicGuduqTBKr
LUtm8ELftpfKpXExX1ie9LtxJxcTcPJFs1v/hAtnHJUaVoFC4YvxJ5z6JjCFdGhl+KZRjIfOGrfo
/tm69Y9qfOKdafuKsQVHoUCrY3HfwN1poCMt403G7dvQ59WQ4FmKFL7dGcFwnUmau76uRY/EshTw
a2D/IIZ+ujCtU8OC4r+g/QUiXXtOo30kX7WoYnRO3T+RyTbnW4IHYfSRdtseyZUo811a5fEv4DYz
oRCKqnINZ8KfpYNqdORGq+jX+jrPYyYB9g8BGhQ86Bip7EccxbBMon4wNk2JIZcHOUcz+tCOF612
I8kHTfu9bov5wulxO7XFbRsgC1KRsfg8dR+GtgVrUzxeKtGVFQs2j/2hU0NAaRztHRfJajVR4B3Y
uziRPQn/bPp2b0Si+20hyfjGgmBMEuhJpFGn326yQD41Wiwu4xXZlqajgARYiW6qohDkM0sLYqiT
/1r6rmIe7RKt5ygKM6UAn+i8yzTwL1ixNw/6/foGLS0IBEmADKCfjoYb993SRKniDu0mcO9mN4YV
fI51dCWj9IKRP8Hdec7Cx9ICdO7RPTQwb8J/PIDss1QNYIvE5UXXBbfzpG+NOrNRvtgkSbuT1VsF
0+lpRWxrvCbKA5SNLoOGghHws04SwdKXHrfHv4f/xG2FKnfT4ffM1H8pesXTauUAicRDnIS3DRoJ
KQD5BsoVwCKE9pj/+Bzic2BwCK94qDxDm+DUl4aeTMnQAiWfN5adQeZBccDflJLIySQ86t/WN3rB
n8AcjZI2gM0Kxva44DbrQT1lJYQlIPkOvuztlH7MvSBIi2xw4Yv6RZJafliCfDe3Z3+bT4FbCSmS
Flz2ZCWcywZVOcpKg5VoUHdr3yRMeKduGHvr30tkhYuSYWmBhq3DWnQoxwdAze1RfyTm47qV5S+G
N7oKmh70I7h4YipzbMANS+gfglRD21kYoJ0sQShZXsq/RihXm4eA+yDPNdt66SrXbjJjF0/O2AlA
COfXCtwZBWyMkIOHB5jaU3eucsOPRwMfTGpUZKztvlSry04rU7tPiTMo/pYMoq7D0udjHQBMxyFN
xiTZqc00NpLayvISOHZoXkzWJfQVtlarPK3vEttr7nIxkdZhhtFkGGgevg5O4RjyLBV8QSdX04wp
Xv9z3cL5PcnKXMioQFoHzh++mQhO1I7UKt4Vhhll7tCH4CkNh8xTmvx9mOIOcTHIBPHvfMNO72bm
Nkc3DGuadlqBu7kFu4B5HftPlo8x//sivxyJAIq/0HQDJg3MQmjQWiira+zHHBmzZIz4JxitcMLI
3Bfhi6xSJ84mRzfAmZcjHI1fcpA++JYoqzv/sgQExwSyk0gbgbblosWMdKe1NOTHbeT21pumen53
GLT3TnZ+uoUwhDI7G6JEWOdvt8hX1K4pkKGW3euov/n1Puiea3KYRSRU5954Yoi/tiBTYtB0QGag
1K/gTrDHcbu+kvMEn6C4BsgUCmw6Xrvs1B3tVaP1c9G2OnKp8WJub/V8K4UvdbCrhouSXASNYHZi
aYeOzXF+WAR53NUdzKXl5Ezyfp7qrR+9S+OujUVY20VboHoA6B/IYQBgTpfWz2BORzzBlS8/t2a8
0+h8V6i1J9WdDbiKIOM5D0+MG5Lh4k2oD4Fc69Qaldo4KNh9OAyZbRibwXzyS299s86DO7OB6SsQ
heoQd+NukCLuzakYEmTzxW863VfxZTgBCikoHS75HAai8OxD+gukBffdFKXKctVgVpQ73Y9Q9r9b
X8ZiMMLVgZfdd/zjPlUnV2VeVnHpFLmrl0/E/wq0GzXeZyB5TUS11iUvwBn91xgXjFDbDbsuxYVo
QpIuSvbUuKO0tA15Dxn59XUtuQCGF/A4ARweJVdue9rBHHIa4sNVFdgx6q2VABsCfcG/sAImd7C4
IJPEXXXqaGFdUHRp09KxpLvJKm1i3UuGiN13ydOQqPxrhPtqZjVIiLQwMuNwFvsm+pqVgwwO7/W1
LG4OWvrIilEyPuNUzcuyMZIIZsyEXmRgaNmhqtDYWjC+GxAyIoGfCY7QokWKriTCnYyxBW6PQhrm
VPZxN/nZL5ZINIZTSXtpKN222K4vbvEb/msK8JPTjeo1KKHHRQF3mHZNsq/Ac2lRJK8CM4ted2SG
O666T6uuG2DGTz29f+vC+zJ6Xl/J4kdDnwT6tmgknMGwrTjUaoDoS4eQuz7etPQgWz6wmo4uAnwv
LgbBR8aEEaIDP48bgstpUDMsZmiiTTmpTgzs/qhNgpO6uDVHZti/P7r10mww9ZiZSboMxWPIPXiT
ottt8RehlA2X/m857MMe2QFfX0qUBHZqGu7VznzO5+Bvtv/IBHdSUTwOcjRcICIY3FPooFg3s0gC
e3n7/6yCOzONZnUVZY7cKMkmBKN9sq0CkFVqhd0LCwfMXU/zb2Sqf9bDP2BALTo0lQZjHQS2bTqw
Eb15K9F3vTPd1si8ftbcSu9isD33u2S2/n/fk88adAMz1FUA+wivHXnsta3fiCr+Ai+n5NQtSAoe
KrOEjbS2XCOEqo1lGyJMrsDH+YmbSi8G6FzCiBK4Vuv15oaSgyEqXS36BuZ9gbFDrcfU2b8/8nBV
nsJQGWFlKL/83K4mr0/vUj9wDBA4r0ehhZotXOPIFufqoTJEo9HDFtkqm+4QXRfXxRO6XDtjtkE0
g+ThttsZP361M6MYjsLHwgXFE96GmtHgkVMivMqPKggys9+GKIKz333m8kcmWEJ29A3jIG1V08e6
9PzZzD9H5SOxnN58MAdiAxss+IqLB+zIGnPOI2t+2KZKWmFBJeipIKz6ll/UtnElbSPX2qq/1q0t
u8efr8cFWqOH/sug4TVdQ41OjTo3HEeQbNgD/Szo87qtc3o5PP2Ot4rzxaQdG9qEMCZPu8yTnehZ
c6CNcd0f6l2yt54k2/J6rz1IW3Vb30duKUrNRBvJOWgTBL1cFfi0YQ0x28LpxxcK1K6ivpHyqid/
8eI4Xi4XlgH/S+pAgzWSa5+Q9YlsgJ82U63s17/rQu305Lt+A8+OPAaDUCUAhfiubeDV/iPNXQNI
pDnejZ1b6Lsiwh0a7nzZEBx4toCVc8EDP2dlDGkJdg7Hr5Pn3or31vhIfWYT4/ZWDDay2Knqv3mc
/DkeKhebC39uwiCB0W6oNxnI1KoBWuFb0rwNWWFnw9f6x128Co7MqaenEXNYVSKz8JJ3GFQC0UXd
lvepZAhWJfqUXIghUkvnPoMZufiisVO2B6PzUX3chYMzQWhN9H4QLYsLMkFahtKowp4/XRntdVE8
kuph/cuxn7zmHVxo6au0rCxmYh4exulTnf6mjHV0vs5QwaYf6HEPA+bYPs+TdK9YsV0q4R34M71J
pxdRflOmmEXMdNGJOwdQnp44LpDUJqnkOIJpKIU9q1l3GafBBUQmD6kWHWpLduYS0qsK1MFHWXA/
LMcwZPkGnkeM5uzUIXNwd3Rqi8soljQnlb/kONyG2bxRZt/N6vgKdCKCmtCiryCBwKgSHs2gDDm1
qGIUcUxjduLo4OnV4OWKBvYzERx/8So6MsMdbK0zayuG8DaKg/0mM02nHqKbPiJupv4OLRFNzkID
DFt41HnlVqXj5RdpGSqu/rsU2ky2Qt9XV/UuAFvOHjfQIR5t5S3eizr2i/t3ZJdbpl63ag/GCaR9
LbRSs8Sxum0LuQF5tknxkvSCGL38Vf80mLn4pdF4boiEBrNfPEvA85ovTeHOzUYV3a1L6SyryIMF
QDdAQcFd7lRvaDcDfOVAXmI/StYFDv9dXOtXfRiKXGUpWh7b4o4fVBPyQs5xBkaSbMPAHYq7bt6h
quNZkg3dNHAAm3/xHY9Nsp90dMdqWVBWaYTlNek/mXkhdf+M7RPIcp1QUt31wLnkIexxDREQIFPR
ITw1VXd9O6bg13LmZGNAQjd6J+alPxUbQlwzEFLyLcWyY3OcQ2aFoZZdA3MVMiJD26chsSXzzgTK
aLYuzcIrs9+drgsWueguR4vk/TJMW6NU2RYC0TRue+h9JwCs6CJKyKXgdbw67mJVC8xwt6hjOcXw
nsiOHN4mIgrvpYuO1eeJCU5tRg15ul9oEnWBXiE+FmZx3Zf+PfIFwYUjMsHdpXkhlWbR1kgPSv8S
nR2vakQPxcUPxSZRQf7MOGQ4B0dRqYpyE4FCxdiyEr418mjHItbVxYP7r5GzySQUwiKzGRH8jGl6
n9vHyAr3EQq+42cjPcSRcmeCvHP9NC1+OiBR0dQ1LIyycLuTA1Jh+g12J5nea+tW+zmLBZppR3+f
25pRzqdeYglipOs704puwgSIgaCQPH/6m9oHWHdNYBSARVRVbo/0sI8gPYa1oPOb2oEhZXbUtYcq
FPXPlp3hX0MaVxrtjDElCYUhucSTonz5z7ywIKQuhoA/q+HzChl5kxHhpQsEPhgBUtsE7073FIWC
Z9gCsBI7BFJsbBOANaBzOD2f6HgTswcc2ZnuwPfh37njV3EA1b6/yfb5S7AdD/l2cpO9b6cHEQJ4
MZYf2eaCay417WSqWOPEpmmCNHTCLMJg2Rg5swU1qSTdDXgtrbv8wp0PNkNMR4PiH7D8MxxRTuMQ
821AXKdQP3W1HtRd0J52Jet53dDSyxMIdhAAAX7LODK4w5WACUzPdAtIQNp52pRtpXTe+AkG2et5
12q/AQq4piigxZN+GVMRymFpnYBLAWvMaCXwz9ON1Wd5yIcYmCGtq6A5mZLcU4bEsrukaB0cotyV
Q1BGrq95IZ5gIA3TAUAgYBqRBz+SvMsnX0FzLPWhyWPNn8ME6oV1GwtAUohOqKwq/S1uxJfZ+5k2
etahU6VP2m3WA5YFa+2FqZj5QZomPK9H6RZ1KeNCQf7hkDn+ALsGAFx6n9hRAPGs+OcEfuwnAcwO
diCQI/CN6HIicjaqWHdPv2j1kASJC6EnfPXJ9nVLELQX4s+JMS6odmgDy6UOY2MwArok0ckhek1t
KZw+1z/1wo0ES+ik4mWDxwd/VvIKxQqrQV5XTz3El0Ok/2kUSa4ySftqiuimTi3FBmHc73YsHtdt
L60SXE4QXEB3DbkDF5jy0DdbQNYRAI1wnwfgBspRgOtE87kiM4Q7Jko+zYWBJQKtW5PM1rrAHkSD
mgvB/OQ7smNzlB+3+dSB0xGdQmnWHcwCG8QtW9XTCm/9my2d+eP9Yos9sjPFKFQ2JVpdwdRcG8ga
K6hflRBJBq/5UOzWjS05BwUlMKNrw3QTH97Cdq5JOmJRXdP0TqUSkIDK+vhc5Jh/k7X8V5RCAaSo
+/hJrrtM8O5e+qRAM5oYv8NQNdi5T5fajqAz70YJcNC5rO14rttb2jaVG9G8ceZ57AT2lj4tCBQo
owCDiABPaADugj7QEqy2AhlF3z1bzaHzd0pwFbWC472EQMIE6r+meEaDucg0yLoivmkj9W2F9s5U
hK+01Z2E+C9JV+8Be/2aSrKfoOq7vqnfDXiuMKUcHzvu6TEn1hwE7OlBb7Lr9KbdWHbk3eYbUJLO
0FxkbYrms78CgRYVscsupAMnprlTkvd6pUeseUanW4U4pL9rm3uSXGYoiCuCkyKyxblP2lfKPDaw
FYzDZd7pdg0xYK1vPOgW38a9BQ3WXrCvSyaPt5UPaA1FgR21RaDJ4tteAWMKVW6konaSHvOHs2HY
PZVu17dz6ZQwmSuwgSmoUfGvZTOuzHJgcIsO/9NlR/KflChxp0BwUSyu7cgOF0XRxW/6WIUd0x/c
q9wtcsy7V7dSsjHJX+wcsnuGAgdjLoD0pwffkLqkUykCdgHi6wDynCBgrVq3rZUd1S5M0Sji4spY
XoxviJuQB8v5tMzod4uwk4NoV826ApY8oL2mrJiurcxS3DTyr8p0+DmtA6bgMfQAHmK8Wc+QMmqF
CchoQnJcZjeM0RECfbJI5XhxcUc22L8/ui/iJFd9eYCNMTY+2z658KPIwYvwAQn0HkOKtiqJiPiX
TBrQXQP/Lni4zziK+myozJmhlQflUZIcK3gz5n0zPGZoFwqLRUtX1LExLqIUHfFDA6Vo9HNjJ+x/
aTE0xIBfltWPFHVNf7iI6I+R5YSB5ZEw4R/YO849yzDq5ZiZlJR5MyrtYW6jTTfom/WDvTA5DTuE
DfbJ+JCgmj/duhkDaU3FkkAydLauPgQRmq5gp8M4hEuCL7S4UJmSIIOZiWbxlj4qRAAYcBTHgfKz
ubEcYxSkxFmX0Q2VzMjLoifZeO70Q2Dc52oEaI0gFVyKYt+0eBj8Y/I67BcduSmYCoK4kfBNlZA8
dCC76DLihRgyrHMRV9Li5Xtki0dwmGMI6FOC76olv0JoOGTQwnEA0Huqg8iL8mJP2rGy5dK6MeXg
eX1Tl3IMRpQNiCTo3M+69Wii9U0n4+K3UnBd+PcWUiqA5WxLCpy8FKB7RMa4szHPmNKMFRjr1S8r
2JI2ddP4paq8EeOM6+tif4rPKY7XxV229dyA1IVhMnvlmaQf4DD6i7+PNj2QwBgUw2zQqX8EchuY
pYW/31jZgxL2nyST3L8xYQFGBBE2kHBzJkq5Vq0CTTtw0LspGLflMhSkBwvUNzjR0Jn5rwmecDIv
5UxOEyTvxk0ROeXluE+20231qm30B93+KP+BWrhXeI1nbqXBVvfrC2R7cLZHgBQzcW0D7Dt8PPHb
fohRC3YMuXVobk8NlCtEU4NLwZ/hlv9nhEsTwGOumjVrg6jWU2Xss9Qls4mhZNXJxpvsa31Fi153
ZIzLZEGlOVU0hzEySrYCTj9NlEQufjOQSAMyDY6ns9lnNFoig9Sobk4B8Heg+4FyW/qkxI3Av5ft
gHABQQF00vzeQFwRh5Wh5EwzHLYyXjhegsELV1EaUXVscYcsCC4g0CJp5J85khwnUKdD+LPk2mv1
Qwzdq/Y3LRNbzh9V//7nW8TovjDuAMDHGbeQNUOiIjfg8uX00qLIKYmKYEtf7o8BjEGeRoapms0s
NWFAHz4MLKIyDqHoyhDZ4E5OiC53k8ewMekbK75T6TUS7fXvtHQBHi+DOzel3MnoQsHE0F+GMYhv
92XnCgXYRAvhDgyFihDpVFip1WaTVclmArIva2tvfTH/R9qVLceNK9kvYgRXkHwFydpUkkq75BeG
Jdvc951fPweeO20WilOI6452PymikgkkEolczlm7eBYvTP7lbkqq3Q7MCTAOdIuG9kuC5uKEfOX2
r+uSVhX6k0Iy2bIu4obY7iaE1pBUgk2IgAkiI9u0EQR8q+nIpT5M34WUCsORUzlg2fpofjAsiQ4V
ru1QcYmevPRK64Z2i42bUPsFKtDc9jQvok2axnd1NYo+RrS4XESfymmT6+z53h2ke/tpegCHM1hs
qWJSeyvv/d3k5l78Yr2JuO1XA6flMnA35KQbjTrFWOzRsl8HzOhGc7FJAXhqFuFh1HUK57UFPoQb
Zn/RgniWOOBOeYg3bqezZtEguh3HzwqAiYMHALYJECfK03Wb+n/0tJD3Av4tKKQ4PeuqLaaK9Tti
gsvfp5OWbZAzfDezYB9XI4K1tDOcxIifCts+yNVUbq5/wIqHxuMJryfc0ZhR4x+kveWHWoE+Kyco
QpzOr6GwYF2OMWz1/hCLnNuauhCnE7QtIKWPWsa5dafVENskRvrACqU7XUFcbLTIeUVOC3azBDCU
U0i8SW6oPKW765quHN8z0dzxTfW6beoUmmbKbVx6afWa+wIRK8cFItAdq7EMM4aSzrXLSelHI2sA
iauHuHMl3Yvtjd/ftJqgH2tVF7D2YrYG2UrQCJ8L6qdEMSITy9iTnTodwuI1Hp6vL9eqLgsRLB5a
+KFUIkHiRxCRR17c3VaABAVe7jzubBHhAlt4LlbEYN8fZbhVm+vBHpMSGwPg9Sw6TOW3McBoxed1
fdhBupCCESs2Cg7qVv4lnWZS36jJjEsvpUpPbSf/rnndUQVh7nVBa29pYJDh1Q5MXgzn/sZNWqxc
guJ0WoTMtm+nQ/A43UUAHJT2wT6DtE5UcV2JS5fSLhpSwQMvh5KMGtkx3MbH8hhuolvrKG+C7bw1
trWQXnRVIMb2bcZjie4jzmOZSV6Hswn1bDCo9qg/toPgGK1ZNzboPxIuOhcSNbJHpYMEWTr14MVu
9pnv/s0mLWRwYZYFdpHB7yFjepjd6S4FHsiP2ps2/lv4Tdr8xXtPBe4dAJTg/Bji0PlhAtqf2s+s
NB1k8ogmSWDzIwzP6HWl1g7SQgqf6TfLTpPLAQ+ITn9vdSdTb/L4rZ2316Ws3RhLKdzK6X7WSWEE
XWIbGOpgqRpv0ngjxW+2dpfPD9eFrZkCQ+lApptRGfBnyeoAkwHoInSRT7WKnBtp6DCXoWdioFWw
emuiLJizYoKmGEh4nMMrNWUG8RjcUJHsUN6d4m+dqPN4bYMsm02NYZpew8DtuRmU49DrTd6jfyX8
UWuulW+iBjPGIrCWtVYBwAX9I4c3hADzw+qAtjZgBXrKJvDAsoSk2snwvdSTjqWo7Wd15RbiOIso
kygzaoBXOnKDVvgSoKusTVxwYkVCuEeL3dq9GtXsPhqeqmGXNo9xsP/vjW25bNytKhVpYEXocnYU
AwqAe00NMacvMLM194lQD61fMGj0FXOLJXV42CPqY+X2wW3m9maSRa1LaycURXakr0yg0MOPnpuZ
YYV9pgJJ3AlBtlP6o1NMxVZF5jYu7Ac9/LS0TLBya8ECIKPZ3BPQKEDkcC6xxUNvCFhKoRqBdN9X
VJUejTSgxiTRyBAAboiEcZZQaWhtSxX24su9AoiC03ho5ngzKaDd2Vy3CLZSfNCw1IuzCNYKaCVs
QrYf72TAbYP3l/qxl2Vu47eYbDlJeHJeF7lq54ul5NxQPST91Ld4/6Hv9pDk9nsL7A1ND0V9L2tG
AhtBEQpsZWht54ykn/EUDyRcFiN6o9XktTJfbbSam3sl2vmh4CG5vo7/COOTkUWbTYWpQlgZhLsh
zTGr3+3AzbuP9JxK5vxTJWNHLUkWTReuetw/WvIIJqEcDyRmEyyFYdGuehkDlc7RLWhjBNt2STcP
YNvFeqqcVXY+nG7PVBzU8nuo6DWVGwN3yXQ0y9HLZM2N5fB+tD5k4ruF9YKQbRs3Km3JcK+Wz8Go
o6QaURmUuH9hUIzUAKjCyMNdNGVqUqqVJs7mSIJd0yAuiNpf1VwLwoLVU4k6w286F0bwe+4ClAaN
9pqEm5rIz43/1Gr3db6dfwTT21+ooyLkVRis/wUiw2BXvVTN8J9JrDsT0h+2icl1UavSqjaLYIDT
pkqbLKx0SJFJ8oBvcRKw4PrAPMvS4tAqothj/cZeyOOsZy7mGa4MtxuSOCqt5R9z+K0YM0fu9A2q
nrezMj378ovZ1A5JRexGq4dkIZzzcsko9WkS4N5T5fTGMp4y2X9KwnljYmX/+80DhQve/jgqMtBB
zo0kyJLO1wpIKqoj2Mrq6hiKOMtWUwxoyIQlMshpABqfy4hKlD3MUcbtZ31103MQmhQsZpjQvutg
MGNM1fjJAt7mdc3WrvWlVGZQi0cfHriTDYJGeDjQbrWyQzAdcV3Cyi5BIaSI0B4O7nS+QapC+wI2
CQdMH9WXRMPjK9KCz2400K7UivrYVuwfDZe6gmKEgncLf6EPE5lJ28D+JeUHcBBcMiV7KZ9cy2io
Fn9d12zlyjsTxhm/OQaKGg4QlqWHbqxxCdFhENQnV1dvoRBn4yB1nDWlR2pmRpPXrL6o6WOCWfZQ
+nFdl5Wb7kwX7voeGkluSvxzInV8AVTAxmzRb2RXbm3Zt1OnvYBQySOxyPxES8j+vjA/Mqt2P7AJ
KwlFXoKGkqwAnPv+um4rNn6mG3eyLKsLlLKGbgFgUDKrokMr6osT6cEdow4NW2MaQI941G4wm4Pp
IhuKpAI/tBL8nGnC/r5YrhD8mwWox2EN5pa0R6vdjLXKzhM12swpBDaxvm5AqwUOJOJj/tnXZkpm
2A2cO+BqXa25qSJRzun35D0XqEKhf0TwL760lMCqLEGEsdF2GGP1dGek+Y30ciffDx/BEX3Lz+i/
uS23vpfUNPnMfiWij1i7xM4+grs0jaa22AgIMkMh7QZqK8fRcIA5ZYJ6BYgEneKgNEtEYtdd1R/V
Oe8R2r3UKgWkppVBG+0hyz7K8diHIw1GgRMRbKTJORFtjJKmYmlXAsKtYdpakujpvu4+/ijDvmBh
mIUESIfGZhLw0rAGOgbeEG+zhBGigfZlO4iYUkSrxzmOCGXMcc4gEEQXmGqd51M0JE4XuYMm4Ppb
P9p/VOO8x5DbWZ3JkATSl6lDVk+huSLKhrLazLVzwPmPSs+btosQYMgTuqNdEr3V+bcWM7S9/C2P
3UmlvQg1TmQUnC/BmCYmGHTopSmvnf9NmKoUrRsXMylVD16jEb/f2uF3aRp2wHp8a0tjc925r8VN
y9NrcWWvFoRx/cyMuwx0DCVugBLXBEDhBZh3eEtyN1cPhgjSb63aeSaUcxlRTcasI3DEMHRrH3ly
SZVdfhPt4T901anupWf4kLx1ryu7Gg0Aqhzo+QaavS9z2Ih8fBVirSFwo0zea0hUmNKXiaGh65JW
reMfSRe57FqJ5KzrIGmqMXFZF7Rs/uZcLSRwS1iYZtfJ7C6rgblu9l8gXQ1EaG6r9+VCBu9jraqJ
aw22YaQfxH6agzu0JowpcPM1dJALlmzVJanoxzUx5WDYfI1QkQazwug7zrD6oCmo1lju2By76L6U
ttc3Z/VoLSRxLkm2465LdOYtmkfZcA3Zs0uRR1o3gD/acB5JC9SomAdoM0gImHpP0lovVz2lbGml
OEU9gLkRzCBot3xNso+id4ZOcLJFX8A5KAC4IrZuoWVT/CDaF+Zerq/i6p21WEXOQc2pPfvZyDTM
X4Ph0VZA6HfyOxxcN2vAHleKRhoEBmJznsqYc1/PwZHuBACyNGXHn50hAG5i6PSiUpRIFHe4yFCr
c6cwW0TiSGL79R5N731yMEQ41SJJ3BHTMEc3mA2TNEholL6JpNBRGkrGr1HUXLHq/QD3j35pIAgj
AXgeZFTzBAhwVh6QrTepBZ0d+WyNUyNqB189XQsx/OlSo7QJWKZmNr9jaq0fjsQX5BVXTXshgjtc
rdUrnclejoP1FLa/Jn1/3bRFKnBHx4grAuB2rJSag0AqCVy522r+r38nhDs/k15ZQ8/WSe0JiD8z
gHJsteD9Xwnhb/esruMWeQK8S3EPxao3SwY1IxGGpWC9+LRB3Wux3rA0lmK+hPq3KNimIgC+34nU
ixDvz55b3EEBZ2WVJkwTU6H2DgCzxv039QRep5NyV7nxG8BM3bSlutscX4IWBM+0upEELnX1sC6+
gXsIVBY6kC0W8wF8wzH616ivnLo4JtFRwaTx9Z1bda8LWewMLJ4EUqSGiVlBVlB+98FiOlfpqxxr
bjfIXmvbblVlG4NkH9elCpeZcxKhX+QKrkeEnRvlqGDQmM4bcHP9ypx4cMl+3hZH/6b28ld58xB8
NofX6/JXI46F1pzzaFuFpDN7MwfDN718kUAG0ddkkyoKCkzEonmSRIKFZj95zbA4Z1KEvT9YLMhp
SxAohdT2PWATUkk0uSU6JJxTMUleKyNTTZ32FogphzchpYtIBOdS2nrWZdz5sE97Y46PefopHG34
DTJzZbn4W3gCEGBhz1AjPjZOsVUeI4o2uROC0Hp2g1tjmytO+aZu/Mf4jbzJdNipd51juy/aNnMz
URZAoDFffqhyS5q64PfmPafdyW4e9Uhw2ayLwMQIK3Pi7cDZR5tqQyWzEzHNHQ3jXeK/YML3utmv
O5Y/Mjjb6Ijqj4oFGVE6vURZS6NR3ySjT8uy+Mh1UV/K6ilDQwrgHAHzj/zUuW+pajDjZRqCDhNj
TEDJpHa36evIrcpDGO9lUQ1/PUOEwreO9mwMffFjRhnJm2zMJmR6H5tXdGjDRKIjBvsMmp30u0ZU
lFs90Qtx3FVR+5g/nUyoF8kf+nSwqn1YOJm1v75na/BW4BH7oxV3GwAPI7eGAlpJO+th8uTb6KAV
bvpWfqupso+38SE5GY7vXRe7ao4Lqdy9YCQpukxySG21I/oZ5fEtlASaMTdxccQxNaigAADweP4l
NtSpSrIARY0U48nyTkm8BhjB6ug2wVY3Rzonb3+h00Ig5/XrTpUSTYJOqTWpR4KQ2PE7A8048iQC
61pdvoUo7jTPVpnE44x+wM5OHuY8dKLAvElHwZz3qgUupHDnWcXRbYIOUki6tTTwL5wy+c4QDcKs
ocGigffPRvH+noCBZrRZc+McuJhYT+WakvCuKr2xeAU1pBXdYKwu8m/65nGKATu0sf/qLW2yGUxg
kjFs7HNXMugAxh4IK4ChMqWNR2P6RkTecdUeFzK41dTQqqAbqEGw93qouVn2abbf29lT/B+V7lUi
SILVzVuI41a1kYJWrn2opOvvxvSlqM/EvhEm3lbfMODmA/qYjpIbjxpsTalR5Gzvmml0+uoz9AU2
uGrpCwHcqg16qEelCQF1u02yAyD+hKSGa/cI0kPAPGZXFyrz55sP9AEptAI4Wm0q8scybA+2gX6c
uYuNQ4sxurtABmmRqjfZ7rrDWNsiYKVY6BEEtodxgRAz5qNh5yMcBnk0zQd0IY7qTSLKoKytoAZu
EA1wLOjn5XtlwEIplVWoseOluj4w9wJjBj28tr2uzIoloM8Rw9ko5CDtxZcXGjADSJFlpI6M6XfA
p/kyBa7nXxDDnEnh7o3ersyxI5ACpJdTWQK7vEo3oN95alCqIajVXFdqZe1AKqgBDoqhtoEO4tw0
gLCc6tZopo7ZhV5RN19aOzpEkgWlmVUxGhLtGkN3uWBhMkFyAMwcK3X6uHzPe4zNKPXJFuJbrW0R
mB8x1Ahjg82xz1g8xsyIZIYeSqnjW7nhWVUSP8okfJ+TIPYirTtmfnmXxOStQLMv7Wdy6weZRuV2
rujoV/Y+aQwRzhtzrNwlzYZ7NXyTaRDMDp9/UmaUSjRXYYbJ25AOoNhI5jujdZTkkNnP1/dy5bQB
KwENCAwpUQbpxbmoHIPoYZPEmYMJGQxRdIHv+DnuaGVKfNzUjdSK6mFr641u3P+lxQBVHOeCFT+T
ak1pMqfrx57KMWm2bVk0gnGKNZgSYmBQGkcPSALY2HPF5Lnx62JC6bcMt6p86GsvtG9zycmqbZC6
SDhsa/lAypo2+pdveaH+EdZ7vztFIqzgNQC1sy/hljiJgyiIxy5zkteGPaTqz8qtQAr7s9smyEDu
w6NxCj3L63bkTgSuuGZJqoEOMfRwgiiPx2fqexW4G8ySWGf/YBczzVuiUBPvVQfcpyFly3/dolZF
MixHoP7g5P5+MCzOUziaQZUrWeaM48buDmDqxv/fJkN1StFY11qBi/zGjfyPLO41oEekj4kOWRMg
+bNwl/cxbSJHnu/a2dW0hwkIR7XkXVdQXTszS6mc/yN+EBfNmAIxKUsY9t5oxreqUjTffN+abq02
0u4Vnxg//WG0yk3Qdk1OUyL7+0BW+odhSnMUZVUFXNrSKO9tpa97p6kbdF+UWqfkTirZylfYBMQb
ogBXVIsJq5Gmqlbu/CQKXsJcn1K3klrMhfi9ISg+rWkHi2EIyaaB+THuAWlU6KoxLJirFLO26R2o
tqPg1Z4FYpjV8z4O3NPAkTOAFAF8pvPzaQ9pNSnAVgeVurKtR2VjNaE3+Zpgs1ZNBMRVmIRTwYmD
B/G5nMAgfTPUuBOHCaAJXjaExi+pr7uETr4a+xs76nwPCJftYwoXaDp9jjkWGiRZKKpQ/m7n4lXW
ZNya6KcG8AffNDJPcW9oHahFtA3Ap/294gJ7j47el+IGaOrvHgJPO5gTlVKqWjQ+xHtwrHvZDphq
+/Fm8vJtRzvvST1WT7nzF3PdmB3/5+P4dhNNKQZJYrwnswGyce2ps/f4yFDfDuZt3gv6vdc2fymM
s7EhgMOS2EoAQERV6SDV8k8FuC+PnRSlH9eP68V9g75EBOHwgaCswqAYZ2gKCAuiLChgALL2Zk7N
Q4PI5b8XoRoK2iBlwA4hEXJuY/I4dKOdTIi7yo44AOZpHSloBFHXWmH9bIc4Z1dms0kytkPkoQ49
5Ub1LLdHXwfFWMMmv/M92f11XS/RNnGOboqkpKgSZrDBY6vvS2XrJ4KlWwO1ONOKu6d1oyBlM0CG
+fQeefO+d5NvGAu6PyrOad6dfJqFVD9GG80LNte1Ey4o5xqM2a6bSoXo7pf5PL/395/ALN8C5ftw
yrajk5SCHVxfTjb3hEE7OFbO6tVSw3h0h8s4NX6N+UntboSkzqsikDaQMXwMXKPfUdHi8u3sIo6G
GsGsbEzbZJApuiVQrhW1F68NRAK5yLaBqcKmYy3OMtS0S9Tut2VEBZ0m/TPIv7IuPaoNXNSU/qgV
01H02DGyZDeDNzVIopNg95iIC2+6CJK53UtSuVVqjRknmOk8sKe+ybY0bAwbs85VGktb39Cf5NpK
qSxHN6MRSR9mnD5mSkc8wFNKAkNeuzaB74klwa1G8DLifICVD4nGAulY+9kq3oDGw2reEVEnhUgM
5wT8Lq4GpYSYpLjzY7f0b7sYOyACqVrfYDCDoxGJIIzjr+duSJOoqZLMCRIz3vQg04nt+BhP07Pd
vYV5elunnVPJ0VtHpE2ezntDfRds8EoGgmiLT2B/X9iyosRhkOn4BDNww2erpHFI01+TV3n3qkTf
Bjd4Uiba7O19P9BYcEOtRbGMNJSByJkWRvvOhfdBk/W6gciy1UGk9wpjo2OxraMfmaiNeVXNhSTO
AWoquOBKFsPWreHayXsYdjQZZRoi+RV1w770B0HV4+JGBCw+nnygQwVzGwbWON2kYOprjcWvyIyM
NEvGya07/S/KN0itwNehXx/IsBcHYor0VpZzrCBKuMnLiNqAPLsCG1lpDgRTqMxG9C2gHfCTMJga
MfVKQnQnB8AvPYzTa2dt6vloAX4dBH6K6ZoiSJq1saAzmeyILuwyiHxQVNqQqYKxtkhcBa6m/N5r
d5q/qVR3Jvdh5UzwRNJ7pTop0NcK2W2zPSn2diHKxazen4DiYfi7eMcDo/38a+y8YdlbFt8WN4FN
Df2nPz6A+kny6aA+ER+gnJ4CItL63khuUMPwAahSHbrOK4ePNPKKWHCrrjkoHcMgxAa9oQ1MYO57
xgJ5lBTPB0P+OTfvJTEB3m0BWkk4dbkqCbO9OsYhNXKB/2vafhDWBJIaL3WLnb5F+LAB2uKxR0vo
zti8D1TZmPcRte8k2mw7wKrQwvkIPYBJORYdbxQv2ed3Fvgv6K59nxBk9K/z1qcPpevfht7rdVtd
u5oNWKpu66jKXQSJXdI0o6EPCN/w5oPlzNHJEsEArcsAxpmi4V2MF8/54jeRVXSY486cfDJ2plHd
moWyk5RG4BxXkvYEPoQlVpBDhTM5FzMkaRGkNnIrQ5PbEZ0HRb7vgSV+qOUqc7W6lR/6Tu0O2dTK
xJmyMH+7vpbrrzrThI4YOoKRcVaGi1aqkSbDI3UHApqOjp8jcY16gzn/nGqCUGNtVUEYDMIgoBmD
o4K7c5W47Uw/6fE0Gja29i3PqCyJpnPWboGlDG5JE3RRV+HMjk3gziZN1J2aAoa82AAfh4imPtY6
QVCa+KMRd+egcJyHcQCNohovTIirKMBlP96LbUYDwCYUWxPEsamDjPJxdg7Gj2knol1bu4RMwJYC
ChIQS8hynttQB+B55AjxCfWMw9CpMY27WGAmqxu3kME8yNJTZ9KISxwyfAvDkaA8V/ZqE36aWSNK
el1IshgsCAxSRtUH545b0FCWdNJHfe7MvrmNlMBRzcxNmnlz3e4vxODUASEGBo8mPw3/nSsE4upo
Jh0OnlTtg/5D9reZyK2uGeJSBBd1VaU2IUkOERUeXpJ/nIkXofmjlzG/Y4EGwfsLjRZpWs5jaVWi
NVbNxPWqo2f2bTga3hTNj9fFrGq1EMMd4a5C+3Fb4XgB6h8MTmZd01x6I82zLe1L4bwi+zX+abLM
PXOHWQ0iddYHSEOmoU3f58CkYfaC2Dks31rLKwqZWj/lag9+B3pdz8s3LYBXQaKOyj4uYGT2ufWc
ENHZxgDIcVl/RwvBkBzSEhSGr3PlNeFLYOxa7Wmq9iCE1uUHjQjEM/s7U5yTzi1zooW6Xo1h62QB
ckfyjxpjQ0kYUL+QX4uyF9iOSBq3zLOdhmnSQNfOPinaT72PHStHSSG7GUU538v3ENMM2A7wmsDI
ITymLZgbVAasBeTLqbozKuko43gMbXCq4tBJMv+jyMMdOMkeh8S/t/SIWsn79a29OPvcF3AHs8gs
pIUTaBuPfeFZ1qA8GlKtoM+nEpFarS7sQlmuRIN8TdbJOZTtIuMmlIJNqRsHze5xLaVgYPnxN4qh
+IakCFg7+EqzHMxhmitQzKj2+ujOhVf42+si1hX6I4JzzymaOX1phAgwPA+jCeKY2ZnzY9Jv40QQ
5q2fQFZL/I86bB8Xlw6be1VHxAzOdMhq6t8qm+bW+tFs1VOeIrWk79IHUR3kdzHr4tyhwgzjZFg3
/Km3lTFR+ggy2+fOi92CtrsSMOQBBU/OzvRYex4ACzYlDQ/kDn84wnZvtJOwO+uy1vXbSP98COcA
qgRmOaT4EOM+dV6TmxQIdMRRW9c6lhRtdrvviVsCduw5f9H2oaDmd+HkOeGcP5AHRYlqA7sMoLl6
cGTtpvXxxgUo8yN4VgWu7rJBh5PG2VQx1ok9FGzNN6ULwKnte4Nmj13s2o/KY+uF1Jy2ojf1unGx
MXvWlQM+Ls69Y3WrASP9LZAfCG36wUP21KnKmcZTf5tiktsomjuVBB6JMOilqLRQE7czvjDGuv+L
I7X4Em6nGS12M/cJfMT4jQy3up07lg4QzdodQkHUs25VC1ncxkZo7CqVCVrrh/x429S0P8Wndkee
6xvwTRCqOUBQ/yG5D/GB/M0dsxDN7bKsDnZLwLbnSGZLkeQA72Ti1qB4jvuf4SAiNb981zCjWojj
nEcZ5+gWKSFukt5ADwx8k31t7jJgmyj6s01OUdzQSISOzcLgC+8BpEqMMhNWmeeESrNKugI4imjM
Q1Vsah4tUj6ExUkRZivYL12TxL5k4RsNsEDotQ5JAWmcqNyE6OqQTYEbWBeCuiL6hyy8U7nbCxR5
bWLIGSBV29plFdi4Ae693LjXD8D6qv0jhkfpS5pRmhMTYsZ0E0tu7p+Sxh1swbCZSAp/4I1RD8c0
x4olO2P61dqnOHcDexZ4M5EY7jRbpZlPioKNQZjT7uUm+pL6vHoDzv1PBU0o3r9bOu48Z2lr2YmP
pfOTX2Ty7OiZNIdUVN9hR/PC2BikIWZCVWRxObM2zMaywwkOOg1CUCmVJHD1KRI5iNWVW0hhf1+Y
dDTaGFtL4QejyXKzztqqjBJAYpWPzfVVW73ekDwC2xXD/ueb1Ys0i4B3AUlI9+Fac6TO8bPvLUzD
vgd8n8C8RdK4cHPWuxAg4LCIsW5vNL9vaFU2ES17pd2g9WOiZAC2UWbbokzI+oL+UZM7vpjeNDU7
gJr19FRmCigabZrPW7Q/ONfXk/0Qbx9oebLxnAYXJMDuzndON/uuzSMcrdzyKWlNvMsiOqmSl6Cs
gP4hN7NsZ9BEoLVrC4tuBEYFBwZljU+eVZEeJEoN429H0MMAcewpUPZB9hmWEziGTIGSqzfKUhx3
gYFrS+3lHuIAZeMlxp2JsbdC3vnayRheomiTdU6e/IXtLGVyJ68vURFIU8gM2t+cuHmdArDnDmGJ
bD5YIpiq33XTy41EsxziIoXAI59v5DgCIdYyQFpoRy+GjHrgtpH2SR7QWDsqKpoM0GRhuWYgmkVY
jUvQFv2PYP7sD5VPpBKCez8/yvW32PpelC+V1DggckSPGc6HJu2nFkAZpNzaiI0Ko9v2mbZtQgxm
YDLDL2NXzrUNQa/FdetmSl9bFM6626oJck2CdQOMl6r+Y07e41EgY+1ZBQ5H1nxlII3H1x7quiZ+
PUEGAC9rOtmYSGrCoac9STtv6vI7NDmKymWX5ReESEuhnGPqM3OWxwATyJNZvMTjsDXDzi3zgUYR
OJ7Ri9mjlBVXHyWqvrHxS0vmW115SWWM4Jq9mxuTq2vzsfbz7fUFXzfDxWpwjksmQTf2MlZDA+BR
I72p3a7vt+n0BbI2mg9eUN6a2aHv9tflrm40+ijBdIW+IpSCzq0/j5FwiTF7DiCsfGeY7U61AAqX
lyL1Lkptv9cdLQXw7qAuMrRzOZgLy1BSxKHu68nx+xSNQr3XIk9sgARA0dVnPSzc3kwepjkUyF67
yRnc3f+J5nyYPqBD3WY+rCP9IaqqvWaILoP1VfwjgvMh+aAmXZlg8+x2BHKQDhcCgiRdEcRZ6y5j
oQrnMgaSy2o8QZWqpq2b7FCX+hXt0JZ6rHf5Lreck/pkUXugqdPtpse/MZU/SnKmUuZtMKRo73Wi
BAM/duylpPGGKRPErKsX60JH7oSaftOZDbtYrWhvzBureLRx9SRH4KfX8q5LHv6dVvy5a20Nnb5Y
0lRxm+GWkCMZf1wXITBAws7GIsiLY3+wSxYeS8XzqN0Lg8jV31dRCEEDNhD0L8pZjY5gFfCdTprf
t/VTZe+uf/9qzKGjkwOUXICb40MdkvWFmTbwEa2cHIcEL2YlfjLKZ6KXu5qkN/3YfF6XyEzp4vpZ
SORsoMqIXNkqJJIJhW88Z0+VtDOKH34rMLbVg7sQxO3+YMtBgkE9QLda9x3gOfUOA5ai3rtVbVCl
AsgvircX3TDJMEuxrlVwQAOutywd9yAzKGgov8tT5bSzLNivtRgYTVWslQgFJeDOn9ub3hW+X2Q1
U2rX6G8WqELsTStC6V+1CoAqIvQFs47CQzdKhZ8FeOqz13jq1i2aaNIKd3fjKMEuB7efVGz+wij+
COTni8O2QCvmAIFVsbXUuxoEQsVP2XpWiOBOXN2vhSDu1RxIVhWMFdMMCC2kdSfgoyWfquLYs6CX
5jcvA2/o2u+KPip/GPDh7C8zpyCYwhYhX05DByMFB+KMGzLRaBdRZMz3xu2wuYsPHyfftZ3u/am5
6dz0xthWm5xiyR1MzgqOxGV5F1f14pt4/vlSHupaIw1obu/fJS84aLv2pnhI3wAWdzPfxW/RfvYe
Epkap+omANcngnNBZLiaqERTBugHQYWG9xW3A0ldAvbC7hpnCpG107ajG7og8emd1sM4y0mj6jYU
dCVctsIwtRcyuSTGlPrAE7Ag8zOYHSDVvcmn6SS/V+4HOGbcyQGLuxse9Bus+s4QWNzlxDAnnAuP
BluLbTvvofCB9aIUnj85yVZyhs1wMrZ4xh7TOyBwidaZmdeF+S105kKjAM9bv0wgVtrNbuUZFAjT
Cagwmq9j9azfW1Ryya3pyq66rQROarXqsFxvzku1UzXIk4b1xrzDZqav5v24+XwktNsQVznIJ/ne
drSt7k40eXvqNojQReCzq4+B5Sdw4VSft/VAfHwCALUVmFjrPc503EjO76OXb7L3cmseNE849r66
7iYgkgD6j8EpPhpGX8HUBD3W3aTAoEMLEnoYaP+ubQCgtQE53008od0orpxs4zvCOstavKAtpPO7
3qQY+bMg3Vd1qveeak+CQHVNgg4QAY2ga15D1HB+A5VSGsGcR8wdp7GDDl4nVgWXwWoorKNRCU0T
oLy5QLFW8nSIIxkikNBX3GoHJ91+wnJuvvLXkv4M9sHzRMN956SvlujpvnbBLmVzdqM3ijYrPmTb
SQ88EifI3RCpA9AmXr/x/h8lYSGM6/WS1of0dZ1UIJJ2tI7OXzZtGG3294AmjvGAcmDtgJXVKT6Q
IBnotBV6pbXoCK11/4jnDAVEY1FGRrbGEzW+xvfkNgZmKCBYUCanlpN81/DQyO5/CLReeyuamG1F
IVBDJzo/cxG3fexXg4blVV7NFLXwn8Q89slzor7Ghhsmh15UOVm985YiuYDTjLQhxIxt49QRTR76
HYbc7oFweFPuk91gUAJ+5DsjwQUEkOWn8TX2MDEdvqBidV31Fb9g4G2MkRPkaPFe5e49vwbK+FgB
638kL0Xh2Nl9qW+RUwS3GYo595YoMl3ZYGS22Yw2GqnANcbJU9XJyolS1Q467/rtaKNpTPfjHg8h
MLhcV23FJYDUjI1kI9FmGHzzURqVUa/LgCsHmPXGKqfvQKQRRFOr2ixEcJuYRz1CbYDOAiatom0x
u+1w30/b63qsnH3wdKCbAykF9HzxS0aqLtaiEkJmDanQIPE6qAOeKv/jupy11CtjuMHcEd4MClJP
5z40UDKtkbr2f0g7k+a2kWBb/yJEYB62AEiKkqjRlq3eIDw15nnGr78f/OLeJiEEEfZb9Kbd7WQV
srKyMk+eU6FkfTuQHgKG6VTIxmxfgCblaCanIni9bnPtG9HJ49gBEIPfY+EOPjiVKO7ayqnNdJ95
xTExqg03WKtzsaz/bCzSrEkL9CyJsREXlZNCsKhUTp4VdqPsq8adRtuf3KDZB/6f9/UgZJFRUwV4
yoNleSVZWRFaZl/BSPDgeb/C4TVv/72+fauuAZc9siccqg+1eXHIx2zsugq+qE+lxRigAn9oxA37
dt3Omp8D4vs/O4uwHGQhowUNdtBwiJUHtX2QthgV1xBLpglekOo0UzLocF96n2CEyeCJs/el+fMU
efPwaP5WTUoLNFv1b0Z/mpiBLrL7XAqOlaW8W4ymutnkpy/XV/u7gbxIUvkpkAXItFm46RdfTlJR
kZfioXK6ZPATu7aM+q3PA//JSIbix6hmgwwFWWGkdNi12O3qzHwI4oBRulaIS4eAlt3wl+eHDBmA
xC7JS+4Hs+4Nu7J0P7dDOI59i4m7UCiGQ5g35X0R+M1nTRf1yk76gkEo0dfCp2xQtZ++GVtfmlGm
zzmMxltoMVDjQqjRPodeLOHAlT3IA/ICjRw95u1csvKK0bTlsgv3qH/k//aBwKPJRMN+54NNf5Ky
kpdzKbXyrdy25haL2W/Y9mL/LGZuVWYc0GeDcPzyU/ZCM41mNVZOpguwb39mi3dISewna7qpTclW
RnhoovC7r/0rls0rRDt2IEdfuDDcVEvAHgZ2Vv0Ty76t1j0DvRLdtO5P2RrQ74YvhIDKYCeTCAt3
S2AbEkuNbyw34V0PMiLPh9vB+HLdlVau1wsr8wE+K8SFk5m1mogVqy76B2hQqsAOTDCktqiH01HM
6vglRn3JNzwm/4f+T5HgxD22f6ajQFfzg0gj4P7cF03OLRDM+0QCUyxk957v/8U1yKdm+GqWK2dE
53KV2uCnehFNlRO0xmMhdi6jywGjHZvcFyt5msWME3ULUTQNnumXhqZS6jsjneOdNeo7q03oTo06
9ARGV75WPknj5OeyIydSb+tmne3kNvM/Xf+kKzF3VmibbxTuLGRgLn9D2Y0R2llznCJf6tp/K2b2
VW03bHFybtlZXFtVnqWFAvDXkeRkb+nlvah5b1Fi3vaoTDvX17RSf2Ix3PkmINw5/75cU+ANRRLN
blrllAuV1whlaXRDux61onF/3dbaus5tLdalegFv0RFbgnVrVQctaE6if58YW8xhq3boL5HQUy6U
l2uKOiL8hFoJSncynGgyqbMm1NK/lt4yzKJr2efr61pJZRA6o7lIHCVQLwf3syEOJ2bTOOops11K
/5L2W4WylWv4wsS85LNo0jVqaY0WcbUvc+Y2pb0ljW7T1X8RGhlAZ5SQrIUR0YU3+KEp5eN8nNXq
e5VmzuC9RsKv67slzUf1wx1xZmThBqkfaHU0u0Fp/O67iLE9xF8z8ShJn5XkoJkD2A0gUQ+tdQD0
ft36SiWZjeTNI8IGJDORdbmRE/Q5WZywwkmvbUO9QQgT/uaHmGJo4NbdltDZ2i0gkVdrxAuRG3Fx
H6Yd3BdjNbt80R+9SD1Iw/APmIq73O/uVTWDAEQ9akr/dn2Vax458x4x1sh8L+HycpWF5wuxXrPK
aICzRs4fmF7988g/D2/9n4lFYph0Uaros6toYvjcielLFPSQB2/NTa45Pl8LEi+KV6q2VCykdhWj
C5ARCysLwDU0sMV0tNLRvb5hxppf8AIiG5gV6RiPvtyx0qAiK6t55bSBVOZ2YvHB7AriGVdM40rb
d4Gm782uHF4hyOweiiSJ3UQuPf4jgR9ph2LYjLYhBrVsR0NTGnYzVLkrapUwOlUQQcKIFNpJoAC6
Sya5OMxUAoXtieJw73XGdKtGXvplmOSIaWzLK780npXuzECChrPRm/C+r6vp2VL74lMdWdNtB9bN
7ZpiMm3qJgbjnVPD/6oURQTFnq6kmu1T3PihoITY7XI5z2+ETLJcfwi8J7OXS+5K2ej3iTpkjlao
3UEpBwt9KmZcaKkET9Aph3tRKj2kl7xjnAvy0RA0qOMnZZ8Vxrif+sICpmaNj5YsTgdVE9R7reS1
ZQdJm6c7JYuZ2xj0DNbLQVVuxqme3sZKl1K7N6LiSZnoj9sJMxiejdh6sjO1oPs0JIN0aMs0fhf8
UHLGNtTBHAkewKfrX3ztzQueiqSCQMf45/IBKluo1iQGD0MmKYz70CuLh7avmiPCyuob0DYvsqus
HdxCGMwHaFGjzB7ALm8co7W7CtZC6jCkFpA/LYIhpHyRmAn8iiYS7XzsHLV/VczdWG/kg2v3/Lmd
hX+zgco4pFRfzMpHwHafWzHUPm7Zv3adubG1W2tahAY0ZpOuiclfxDS0WwiBAijy0l1Zb3SPVu0g
s8aci85DcBnLW99qFLlmTUoTuHnmVtqpUE3bkG6uu8qHveNtej4AuEhyobc0BD9jHjb5VOcPevM4
TCcxegxfr5v5EIIWZuY/P7vjU7MvUe9iFsuLX/1atZPcqVVXoF2icrr+gs5SR6eVUCADSVGXSnVq
N2Sy36HyV31N4egMbPk9uvVeeC3+BVesboA7hbqNq4i+/uW6Ko34lUhYErU7M+JB96xXzvWt++AJ
89b9Z+L3WT/bOnlUqrIv5y/Uf5n6n3LtShR8tuB7H27VhZVF7iCHcqy0PQtpxNyR29oe/0IuU0ey
hzo0D6qZoedyq7S4gAZNk5iKVu411GxTVIS2iB4/pCSs4jfPI6UpuiW/1bzO9soamAmtodal0A7X
2WGiApxC5CAXNFeLQwPEMup31z/Px1i7sLmICHoWSzr8VkyD+pOtZveNTweluxPTfU9Hyn+gVAb2
77rRlVM7j7qCqVZEid7Q4msJjR9VaK1BfoCaVScmtpX+Iu20p+q74m1EiN/AzYucltldAhGtbBlJ
W+gELj9ciIRlG1a85EdHdbpXigppao9orryFd81R2ae3k5O9WIBLKQo9WUfr0FJldXU72qm1s0UJ
8rGnfflzliggPffirBJYe3ZvHnQn++Tv4pN3Ywun4E65DV/Fl+t7vWlwsdl+P5ZFTgbjhLqNlJJt
uv5zc2NganjznORYHH5uWJwvrCs7ri8uzqlPPaUDmu/MWact0KYabqP90wQxWebIhy2g8MeW/WJL
FxdoAJ4G4U7sNW5zr9xPnWPZsZ3b2aPqiN/yB9/+Amr2gU+M5mdNON1vLHgl+py7mL44Q8Bccr0G
CMMPqE+1vMfH9P0P//YLDGyeAc0nbV1h44Zd8WtNZcYe6hWqYsjrzun5WbDQ/KTNqLBAVK1BZI54
sG529hjvOkPfN9pPM4KrUfvKyJNt+cAnpD3cYnZs/atE0ymFcKmtb9Th3jJeG/Gomy9+m+2EKnGN
ep9uyUR9PO/zT7WAIRHX0ENexE4xtMZiSvmpSb0L+xcpfYdpBZSrqw8bL9gPX4LHo66TNQKB0z8S
KNWWwOMx0ME95jm0BxP1BZ6UxUbQnLf2wsFnKxYPR50KxtwDWmy9bBU6M1Zw11bpdFvn9efBkqeD
kOmfr3vW2nJogMriTBsxk7NcGuqUxoutKeR+DvxvKeRTk+xv3M8fUhvWwgABbCJQikGUvPg2WSMo
CX0EAO7F+6i8NpNjwuAugXPPwjdta9BlbefgJ2P2hGFBHt6LYKxkxRhPWsXEQli9aZJ/bwbVm+UX
G8WSDw4383nMEEjQVDO0YvGBqhBdayTpU0dK6FD3nxRwpL72IqgK/boNGu0PCQ62NLZQpj/Ht1pC
p0Mv7awxUYl2Jkw5/wqSm05P7fB23RPWrOjSzPDE0KaK8116wqj1MDzl2sxRNDxHynf0UE9FZrql
vjXFtVIEmrUJZ9Kl2bU/1HNL1dfTzMAUxHbu0N52Ck2fG4tXqnonac4w7XQYgaL+PTLueAL/+Trp
z1HG1aC35O13uU6rBQpWdNS3RB6ngXEwzCMEMvRktiSJVo6WaRKR4A5VVaSyFy5iKmFSWCOGUO1w
xqh9GHz1+fpa1k1QtoAzl+r4kuJazsUqULUsc8rRP1JUADTQFT+u21jzi1muC5ZVmsQf5o/8oA1N
1SvgDNG+m3A2Ge9ViSRVv2Fm5dzOn0TE8/B0aF0vP4vfRnHP6Am7pd7lpXVKVcNF2n3j429ZWTyz
IN3rFaavMwfg32EKq/tIU3+mWbrx4F7dM0hj2DdY2SAgvFxME2qRlXeY8fWvYfZ9SDy7rN1NrfiV
HrfIGfpfOwTxSzuF3uRa1GMnyWpXKA/T8I+S304BjTU9tjXrIYdApHSSP4fkXtpduLZcWhSWvNmu
2uzQonWyzgKWa+66AaCX8kJVY+MSWdlRSyQA6jwjab4sHy7Z4IXN0MSUqyzV8QeaqQCBPeXNGzYC
+5ah+cidJT066neSMmKoVpL0FbyOfIQoN78bq+Kf2Ai2Hq8rlyM4AZFOHc0tng6LaNQKCNNLCkGi
LuI3saSu77ct3CCA8sTspMCb46nyX+wldWnIjLiTzQ/UybEhCWYYtRkTQLrTdwxCBa6VjbZX/jEU
gjcYvdbf9ObcXIvFhV1flaZB6ICI7tZMs8DWJQjvFCqWfxyjLniNFoasUSy6PmZFIyRNofyps56V
ZBdWW+M3azfXhaHFJTl4AVj4FEPelLkx9BxKv6+NnT46hX4r0csoAqcU3BrZ5Ha6C5UN51wJX5aM
bC2fjsxQW3YUMiufaa/hb7IQ0pOEeCeP6k6S85fr27mS3JybWUr2eWorJUKCGT8gr/f+6ZXyVRVz
t5Glm7zY8pJVa/MNObN4Q2G5CJbhUA5Cb04siu8lFvmdqH4Pw19+V7sB6fz1pa3cmPSqaYnDjchb
/fcHPjveklCLUM2zNCXMnoRUuTfKb9ctrH6jMwuLAFKKY+WnFhaMqHMyEIyT1LyocbK/bmZ1IZoG
DYNi4RHqYteaMBvTTuwJHKb/LBrDqxJuvP/WnZ25YxRcoCewlm33PORfp7mGsw/eizeT8uefDKpS
amGbrxld9u7ZUE/GL5ESb5Y2h+sLXAvEAILoRc65B13qy0CcqXXpaeOYOZH5GFE0zPofYbvzxGkj
Gq5FYAW6vHmZpszE4KWdSkt7SQ7hs48U44Q4kzvkuu2NoNOt5NABWwnTrTtmBYVP8Y0XNRAN9M8o
/1/aTKY+y/q5Awg3xBfVH456mLb/GIlyVzTaKWtr3ZnU4JNeGS9hP/S2FgfSsVJ78dZLy6OmVsq+
aEpI8CTl8/Vdny0vHp480qioM6MMX+GyFVYVmtSHI4WGqgewUzs0Sv1yX6S/PKZDR+tTu8WasvaZ
waDSeyOiyXyFy62gxqCFeuVnDhVp22u/GwYdponRv43PvLqwMzuLzM8sjUAwc4ECe/e5GZ667Chq
A7ijm8I6ScW+6P/i7gN/SGNnPj00gS/XFeK8gtcHpOZmRF+H6ieo7bqSNpa1Fm3OzczbexbP1KaJ
aslk+3TrqTdgVEKGy7Q+XXeKtSMCGTifafZXoI2XRsywThmSCTNHGh684JRWqm0aN8Brm2wXjH+z
cWfGFh8qEKu8TpOIqKOKdlneyeGhToqNbfuou0I5DeAzz7KZpFBdtpahBqXjohDbyhI2okCxe52S
GjB4ux+io5x7e61XmS0rW1uLYkeCN1zLTjGqlh0icV3Z26X2r1ZuKReveSnpJGULoLiQZyy8hjDv
9VHAgy5rDBe9GU74v3FRH3LpczYx1nkqUvf6t11zIDqQKmyJoD4495fftjCEBnrihG9bptFNKSYq
UM9gOOVKov+NKfad7N0SQZosop6KH3mZxeLyajpZI8y/g/hJN/rX6yv6WI/GBuhbGd0stDQ+jqnC
PJgyW8aLNdMORhx87prwVHe/Ru+n0vdHM2hAqbWiA83tqxQOO02uCleQRbvT2q1J6rXk5vzoLNYc
136NOBFHZ4T11YDEAhXZIL9vws9yt5ERrEbS/w7OcpyuA+feJz6mfOm9MG+G+LmSP5XF8frubllZ
XMu61cdDrWHFMo9W8WUsHiFH6vqNy3/tHMwDnzMsXYSVe+GVqg/EJEx5hfmK71rtL1EOKR9+Merc
LoRwDxzLMcetRHTtKFiUH6Aso1b5gXA8jHI5rQwiD1n8zgIqG9EuN43n6xv4e3x0ecWem5kzu7OQ
3Uhl1AoWZgTqv5/bWOvAPMMPGe06zRhfVXRYvT1kMJlm03BqU7eQrO4bsaoHYCn5SKaaXSI4pARS
/mLKQvM2tFI4U2mDWEZvBwTufgzg2baq3PiejpP10ulVUlAJkMzXyIus50GHpqZLvfq95G+B0xYo
+9ekNIdDEzBqsPcFtWvoCkKwaAcNjcnnqqfS5XJoYY+LojI3HVkRYSkMBiXb9QBp671RJ7rdT5Pi
1pVRPBVeOaXM0iUMDbVFYzjGoBX7Eg7V1G+EAEGrHKbBIWgLi2ZZXz5YVSNNtq4P2U+hNcKvoxjT
3AkN6PvtwkeBth5UOi9ZXfqto8J0qd/GnaG4suGLr33ZDdGpVUf9SQpSa9g1XdEDdhjk5DGWw9ZF
1sLX7UBFDlNN4L1GaFn03oLCGoxTkMKDC7RbMR6BZ1XHwK+M/RB1ZAejWkTiQc2gV3OsMTI+91Hp
021pu+QgVU2+T1WzyPaR1dS0hUO1v4OTf/jmiUHUOv0gFLtAk4tkI5KuHcJzF1pcE9XUT1UXcTxS
2pu199B6LwZFHzP+dN1XP/ZuCaV0VSjcU8WkK70wVEeiGkhzgXEcHrP8JjB2kbgfy88mYstFdOcZ
R0W4uW5z9RSemZzXfnY8BuYFjUygIlIhQVLIJdMoQfHsF9P7dTure0iDGGwCbFWc+Us7Vl1OXZZg
B6zWTY+CUF5GnyNFfynafuNzrW/jf7aWEIVhzPpQmkvBk34jmd/F8blRQ2c0v6nFbpp2dfwcVVtK
SSuPjBnnTiMELmYyCXMRqeHq9ivEMSjSWSe/fMr7UzX88INvIyBSbT9yYMNPnHMbcV0YEKBgdMP4
a5N8v77NHyP55a+QL7cZMUTTawJ+RRczzOe9VmPsZuLgePOg9ZcgdMItZNBHB8LiPP41v/Apvy/W
nWnI64ZBkzkxLDtFKezV0Dz23paZleIrdsjUaI/qtOmWnSav7/QimXJuwl5/Va3uOeyC6qYJrFtd
ofuZynHvBAqPvCasjmFeljsTePuGa33MLxA/JdFhqh/88YfG58SQSBHOldiwrk/kssHBS83WbUYB
HshppBqrBfKfR4V55TqbK5E58wMuv6knocohxRhNS+ZSfsXBaCsVX1J4F9Jv3fiAgvI4bfVtVj/r
mVH10qiYeolfqTjSoE03kaR/bYJ2n0OBc91fV84qi5tbEHTdkNtcVj1EdLG8XK2pB9DOT9OHyvqU
km2kDEWCjN6l9Sn1tuQxPsai2eYMcmVLuXsXLpuCnLTaCpet019VHTsRqjkek9lb8OvVPTyzsziM
HjR4Y2Kwtqq+zZPvTbqT+o30Zv4Ml9nN5VIWvlFFVguGiaU01fMk5vYwbulTbW3WwhFMuTa0IGMR
Mfoh3BTHODSfjeTOROrJvu4Mq8HrbL/m/Ty7i9LCjGixsJjMfBSMn0Kt29NwVHi6eNJ9L3l23cgb
JtdWx4ma9WiYKYAW8tKkpZTt0JtUmOVGdYP0cQwfMga6lOGPn9nkdP/ZWQrp9UGtjGKAnUDK7nQp
2zWwq0yJ717fwTWPOzez9Owh6dRWxEwrAJpBAStIK7dIN3VUZ89duh2RyEBgBb5H0ofLbQP/V4SM
PGVOEfbM4/q9p+7lpg1HxgsaJT2hA0bNzCyFB8Da3U6BD+4fs0+7O7lGrcDuK8Bhf75ysCjw1YAV
oQO88J2isworFMFx+jq4rypNascve2/XFtKvP7d0vvZ5b8681FAqlWcCaze97jX3pJ+1obpGvvGs
XjsL51YWB1vK6qkYPb6k0X+xmsKWcrRZy2fQDoE4zTzytO3/Yl0mBScqIXPytLDoF2FcBDIl7jA0
vX1UitptDuyL3maibXystag1j8IDgeEiJdm93MKmThomyDDVtgqke/lTmOnO9dWsXix0wzh2pNMQ
3yyWE3hxBAUTfY5yaG1/ng++kcWbptsrzU6ynmQ9sJv2jxHmkGNICkO8lLtIARc2BcESx2KguM2w
HthomLum8Ziq6k7Pmo2v9bFIiCnK9DPiEmtLCJYRW2U1hXJGRzG1J8GdOtig9fdKPmX9bVZ9vr6b
a2Hy3NqiSmikfTOlKdYCysZmdlDEhrpKbefhxg6uDCjP/CL8A0waPNYS3SlMVVJn87pGTXRNrdkr
VuqGAICbWnAiQ3L78Qsysc5YDicvMfZeNG54ztpa+QGUkUFRzd5z6Zxpmhf+gIYRMqf13kt/tGbg
puhyiFa48Q3XzviMN2MG2pqnHbVLS0IGcaklAAm3IqWDNGzqkQboJYO51VqFNVQf60ct9HsY5mhP
8hwkR/yLn8DAOZkQ3enZdy9/AsIxZgYObYa0PHZmv5+xu82TZt4r0bEfQtswqo2zv+a4tH8Y2odJ
Zu7KXFo0dX+Q6iTMncH8NklksU8pAPxaghp/cP36z4cuiaIi75LZp2jfLb6mXOYFglNM8smtWd6V
o2reohIV9PagRuFOoQpyaBqz3hp5mVexuCDpriKmx2tFU+Ult17nBwiejWgl8xZ7yP38PskU2zO3
iHxX3iNgd/ASyE9Z4PLzIT1rUsWJCwf8STJ5tii/6gJ6gd+VrURzxVcNUE9zh/D3zP7CUbosC3I1
BMCOILUHFc8IKKm+rQYHOaVDmgfHYEvIZe3Fh0nOhUXfAN6KxaczhaoqSpR6GXv7V4wPSEHbEsK2
SBR2Q7yPrfc8f/OVtyjbaPuvdCvY0/8ML5O1oWhjsVEwrJJFla071YIbWU+a901G2bvsEdi+tcoD
D6MQTi31qTK+hv77lD/UxUY+t1Jcv/wpi0RraGg7tzo/RRAY/5NR6JAkW05dTfwWGfAHVTdyeg+1
BngSH3rxwvGyv8isZhgkBA08lwAqLn6CoXiKD80hf7Vp7SLtMQh0W8zfr18wa9c1wm0cGZ6Cc1K5
+Niy0cipp2Olg6OHWTn5m5cezNmRq3003lZ093Vjq2izcnx4dNIBIm2ER+H3pOJZKkcaooqdIgK3
DobnevqRh1+bqbsZY43TtPUtV+4VoGMKqIs5ThvLkXb4gfwqaiVA0xN1dc8QVJeHwNfcMr4KDMf9
+S3GaZ0HgXjcIIS5OK9iaPDkzqEaG8z0i1k03Y0cmtUumAp4kLyxOl7/fivxDqAHpCI0gbg5lxld
4HehWVrQcogRY5JtGWc7T5JB6DTqVkRf2Ud2cVaz0qg6AeS6vEBCsHAWbcvSkZTiEFTZLuu64xAa
N01bb0SClTyVPE6f6UkMwBEf5Oj63ujqGlNm1NykxnAIjC3BiLWNgzsUTQpKEvCUL06XFwhiqSug
BiMGt2yq2T/pnFM/n4xf17/Q2glD5xwUGsg3ILbLE1bShCmKqi8dCrGOKrZ3XQJNT+cdC9E4QAnz
EMsloKpiL3nmz+u258N7eRvKMxidCVDobebO5+UnKy0FXpl8KByxVR4EgItS/m4NL4b8JkMgTXfw
OzOhW1WetfuDaiF1SR72+Muymi51eRsFxlQ6sjfuGm/a5U1ylNJur5fVqdeD40wOkwqKm6baIRuD
aCN4r0SX2XNm0iVySWXZgK3arFFKRSydotcHpm9HA/xa9+APCLWrkYBgpNFKu+s7veZOZza1BUSV
Zz8noZNKJwBk2Br/iCQGWULSft3M2hk0WJE8g2oU4P+XHzQ1aIkZnlzyVrQOYj/8KCXtRpuqG8in
9tdNrX7GeXiSMsM82L+EKoeVlaiTppRO3stOllkQL6mun8EJGMKVLQa22ZZu2r3Fvuh0nX/4/zS/
WKo5pIrvl5iv28HY8TrwbDWEv7NQy/sgZOKcG+Rx8IXRLiP/u6FF955Zfd/4EfNnuzxAnB9JAcAE
MAzai0WUCJNqMqxeKx0UOp90QMiUUIY9s+vfpFG+jTzl0EKl3QaWbxOz/rlufe1jmyBm4aqAy4Eh
4MuPnUEyZFaWAeWSqp/6engp/OlF8OFQnaz366bW3PfM1O8YdnYhj4gCxwziYKopWhferfQx6vTA
0SvV2zida7HdpNsGZx37ymTE5arksTEVv8YU6IYd6c17r2o/rq/mN0x6+dksnjgGLBgzgHTx2dJG
C6cxlou5e1+qrljeTePPNr5JEsXO6q9Bo9/p/uexOHrDayn9jCxku5KTUOxTBNqygzo62rQr/AOd
3H5L7vXjVwXbTaZFfgkhGA/Qy/XXg+areRcWIFFcmU5wC6HKKP+IrJfrm7BqB1gI4wZzXWlZbB+s
TukYYSicHFi+Ri03Qvs6UW7VzZLPqiWWRND/jTWdnevMeQJG+72eKRAmQDKQWS+G+nX0Hof02/UF
fXScGbYIsQlYblholIUZa9ZrNj3eXE2f6MCPaVV7nrcFoFtbDCcBLWMJxPqHB2TdClpdBQ35cDEk
dxYQ/1Neybor98GbP/Zb4s0fDx43NNpYJAiUwhkIudw7CU64YYKXwakMj6StPWit4ei5sRFN1/YO
TkrSUca4SLkXexcUjRIzPAER5qxf9lNOvl7/Nh+LCyzj9wwISotwoi2yXtBHMFWlHWPWmqtA+cFk
MPxYsDDakXpU21/Xra2vZp44+X/W5j8/czhJ8kIlibEW9tpugl9JTwz3uon5FF5GkPPMiRzx0oSS
mKWuNX3h9MJN3e4D7TBCSDukh1APqZ4C1cg2Hg4rnjADxrhmlLk2tYz2JrohVjfABlvAtmlNe2ES
3Xiz7bdiRUEYb34KSRDaL9mPvKHPRyZUGZbRUlfPB1A2guNPkSOP0Zcx0j91+RssLm7sPTMS+IOJ
g7shhthPcUs52UhmVmqOrPjsx8iXm1z3FGu8OQe3rGcBgEDR7Hw/dGNuI7sxv2RtftfF5c6ahF3S
n4Zh3IgoK5vBg5AyB/cQAInlVAq0gmoQ5QO00L75iXcbQtEtNM5xnWwlUx9TUllVAP4jEk1RnJTi
cqV5IYWhoFINz0cQER1QObuYxKfS8H9oevsYl7GxAWtfoeDlXUg/hj4RIveMVl6alKwqM3sDJrfs
Xv6HzoUb7n68R25jh7vYCfbVTrazXXvzGdi1/bw1qbJCBU4hmfIq5C5om+Nvl9ZVUwAQ1M/UpyNw
YNt/yJ4mzLrazj91jvKmgIk6BA/pp5vYFvbXz+6aX1FTtfBx4jftjsVu+6T9gpLDKSufinvFNm/N
Y+x8yb/mx3i/xfyxbkwBnMB54Im3HNkaFK9Vw4Z9Fl6h+L+xnPRAcQ5OfwCgN5usB/ORWMQlOkT/
WVuEviAx/Em3WFq502/9W8EOHhM3DG398V29y7ZeUitvVw7GmbmFExnAAyWpY3HjM/1ManD2YBvM
th8ie1NNdb4jri1tvpnPorouRRzVdqYevG1334e7+NB+Lb9S88JBhsetNGxFMfZyaQsPldSW6aN5
ac1X5LG+GXcMiN0Cc1HtwvZfm0P1+XmL4e4jwQLglfPtXLxpMlVBMzbHpvmc3sDFhgTC6AT3lr1X
UruEL1/dD4f3YCfus8PbxqFY3V51hvJQYlU+8KX10H3VY4Vt6Yf1M/62906yA8JvT3Vgus2Pm59z
JeQx5vqfvYWnamErxsX8OdUTT+7H3oG1nr0uHf8w+bb82Lu06U6ms6X8tXJzX9hduGzTj1YqlNht
nWJvRvb3F+0gitvuur4+SOWY22FmfRnhkPMtAhCrRLhb+dD+Sk8KigeCzfy/U+26b+HxW3Db3kEV
sfEd5337cEwgZvhfuwsfsjJFidRoZpP5Gn+jysA4yT1MhjvJGXYgTT8/txuJyapBxHaY8IDd70Or
SmvA5Mqz4/TCdK8b4l2TbWneKqth7czGwlm6CbqgLOS6mLllrPt69ygdR+fx5avnenvaU7bxIB9P
4edfuj2+925g+/tDcBe66oP16fOWjMdKWkBnF3gF0zoUzZYFuz7UQjOSZU5K/qkYX5LsMG6djpVX
BmU/sj14qWAvXD4CJ82MSy/WKiaLBxcSpFkYUfVO/hZYfgUdya0kQ96g8QrmmbE4DUIeSXmcqTBF
BWihhDeTLb+rtvZMFz5nUMeFeNU2XHgWxA2vWb06SDF56cLSi6LEwnKglm1Zj2KF/k5n3hRP0PM4
O/1ROITixn2/uplnluY/P7s4QijYpHTAUrnrVAeiLzuzNlazaoKhTWqKcHzoy35f2CYdYm18r7L7
HNCr9ZSbMjyaW5nLqhkDbkbmiUkmlrlElVGw7kY8zxfu9exFLm8m8LPZzfUQsnoNUVHiNMPxNytC
XG5YbKZq7RkMGzY/BrdHNCU+GDvf1o/mfZDY0665DeyH3s5vvJNxlDeEgdZOF+8OoLoi1RnIqy6N
W2NQDKWBRxpm+zTq5k3bWPuw31LcXF/kf3aWitDpJKVgzLAz3tK36xSnkG3BkQ7EyJf+YO0mzQ6E
HavcASmPQL3vZLeLNqL1Clk452/mGfndBUcS8nK1bRYGUpzjOPqp/gY5EI+u+3BnuuMPY1/dBN+U
yVb+qXb+J/EmcYof4d7q/sZ1eXFAAmJpgPwWvyD21VQORn5BOoEseDY8NLi0nSlvXUyrvntmZxHC
x7Q0xzzAjpcq+wDgCB72uY0Y8c/HjfbQ2hU/12X/d0mL0BLGmhKZLaZGoTrpjJH0muXmM9ZA6t4q
/UdSMekobTyofp/x5cV7bnVxaoQmU6auwurU5W7F4Kz8a5TssuS9mEOze8yDHW2FppEdUz7Kfz7R
LUMsCFgSAoW5R75401Tk/FmUeTiSESFp3TAPseGrKx8Q8hPUaeB5pvi1HEZKaT/xbqLdnYEJGYGA
Gu9R8rrJdru2j1SioKybL4Z5MPHySBQy47zgCWonTWxpXzyqR6YQT+LPZtftwG2cZMu9Hu/WrqIL
i4svZ8hjawFuQndnl7h4yVP/ZNV2yx7eVMrGLq5kSxe2Fs+KblYuzWdbYQllluH01PWuL2clgF5Y
WCSAcldPTepjobCOWp3YQu1mzdaWze60cPYLI4sonRaD3lZWUDviQX8O3HYXuUKy693X8WD8vL6e
9c8z0z1A1Dj7xSJCTWmdMA0boXT4g68i2MxTcRENdnXQT1vjMGvPdbI68O6YAuy2bE4OIVgHXwOl
Kh+sR3E33Xl7yykqO/rGfNiBJOL64lbd4czcwvVKpVB6Lc1Q7uoYGANMIW2NRqyVWi5WtPC42FOz
SZHhmjNKt39WD4hZ/w9p37Hcug4t+0WsYg5TBlGSJTluhz1hHdvbzBmMX/+afu8eUxCeUPvciSeu
UhPAwgKwQneyaQxb8k0Xau3EU+6XJ0lll4f4S3u6Pj5GoQyyrKsBUtY4hgOYswqgdw7Yarz09N5v
RAf8y674WH5CNOHPdUDGs+sMjzJMYezEsa4woYN1F2cehHxkxU7SwC54fGQsJDQpoLwCtAw6Ymjn
fkoZR3h7sYSGYH7TECSyEQL9LGOX8Jg1GbJkCwPeDxLlEWVBrmdBBpJ+TAR72Ou+5t3e3YqVXW1H
O/Qzey/bYgfW2o6XUGZkec+xKQOdm8aQiQXs8h49UtAqDG5Tv/e+OsPmSRQupkD7lPUwKUOt01DO
hqhCf8nv4hDdkq1wFO5bzuWWt2qUPZIuByNeifFYOMVA7pCDpbt2W+IOM69Ai3W5w7oZSAyry3OR
roghqJ2KpbReBjRvWoeEiFWpduqNu2b7Fm3KV+soP0UP002CIEH6nvIqZlkxrLMPoAaLGse2sUCp
jJL4AbXWrzWomwV7Kj+gq16ARXP4UNWPuT0hiatokEGXnzuTcxrJ7FX9mQRqQ4K4sRstsM0gzpPs
pnvdl25Mf7zRd+JnvuttlD5tenv0go20b+x4Y/go8PXHW8t+NnY8VkSWt10tCM0JW+dNJ04TvmW2
iN3r92rJK5NmmtdSjAl+QhA+6ZQNp01cz7HYtE6PsASuMH5ud6cId5gwQlRU3cZut53vRK68J/Pc
0lfA1FIXAhgn2xHAM7TedyLeuqIzY7vWi4+PK5un8s66Da7xqGUVxLJI0SQMq5Zke0DmoglsWQLP
muVdd+jLD114hZ+B0UWfpjC1XWpizcTJMSSnDW7UeL/kqpGn1tSNEn1cx2OeWKuR0SlXlHolSV9i
ZL/DfVvbf3CCYNfODi69rgiCWZPnJ3gjlM8PkrIUpD7UMcIu2RaV26jI+2xyzZEEu8q/QBJ6fYCs
++F6fNR1ytREdISSxVI6m4ju2LyH5O46BPPKtsagzkYNoorofwNGchCd7k/wlN0IvxNbPyn/IS0K
mcN/Nxxdq98SpVXBJQA7hFLa+JxLp4xb8MyxdYM6AzNdJeH/nbEN6qkdeV+4uY+SHgKLSHftBmwp
W/lFfbg+id/RnEvLh4Ye2qbAG0uXimp1lhLdwNCsR31v3CgvFqLHrX3XIxaj2uKmcl7gOZ0MoV1x
K7rS238IN2Fufz6AWsWhTtK4iLGKEmqb60MXehG0oRPOBmc6ZaQARYjtgHn3O0S5Cs+1pDSEGbFA
Z4T8A54utsWTG2U+Kb9VNxd2cpAQUSYfWWMmdiYGovvIiznJZ4SS9VN8J7iZl/nDjtfux741Qepm
mb4FkJq5LjGTILIAqOGCYU+D/fIm2+3jtC23PI53tpmssKjbYQs6C7GBlKlTemLg6V7npbbojLa6
I8jY27oNQbm74O6jegg9guRVegC/HO+eyFhEMIeZS48jKptRbnzuw9K0CbJanmpHR/LaRtrV7TUI
2V7fEYyrxFIMjulErQq2PLWMqpFC4MVSkSKqG1fQ/SZ9RUnujEarqruNCvc6GmtIKI5CQh6ijJet
InWm6nMToRBNz8T5USf1rwlLyol2sixlUahTDCQvF5px6hwdQAow40GD8zN0g9HN2twFQUcrPssE
LASeOR6K6n62vq6PjXEGrFHpQzWf015uO0iBmuVnlWkvciN7UIx7/WsUlEr9zCB1J+lIX5RlhgLF
IYZotCrvCdilklTfXodhmAVYE1G8hDKcpYaamsI6CaSkAOmA0yCSual7A80h4AOwi6K8rRvLfAjU
un6Ks1rjADMObhTO4ZKHqo1vkp5zoyd9FHSmkENkTdyFptdZdw2ut8mxTn+3xEnT++vjZNwtz+Co
Y0gNMXxDBVwD+b9O9FLQqiSQfkkh9QEzvQ7GsH5wti3U7rBMVBxRXgVKmVUH/kZEM+tdn6dQFueV
9zBO1TMEajhGlmlVBNYRp6kkWypSp00e1PxYtiNnI7PmbT0U6k4eDXDRIMNAaFS8bwfIFYSgG6lv
pDK3CRSYr88bb1SUzVc6WqhL0G453SzUt3mUjl4n1OF9NVv3YkFkzthYGxn5ZURYwFe+nKDnJjjl
nVqBsxxirdZ9ke+a+JObIGBNHyLLcIEqvC6qbs8h+jod80mGylmLfmDNHrrtkLr59NgXnAsPKxm5
pEL+RaLmDrSyEtp7gDT5gZ9/zRty8z4jKWN42oP6GN5Vvhoi6nd9wVjeYw1KzWAgB9C+SgFqJtsc
7km8M3pX7dwpeoh4SlesTfWDhQDj+VSaXZ+gXQ9YZHyMh73Jy5OzHvzw68uNA0Ww6D6msgBhYczQ
7oVfn2/BTSV6+XHw0fJMNLyWcPBDyQ2KK3jA1JzkB8sM17jy+cCmMBoREAZuHDZon3hJgswVeUoc
bJB/j0r6YTaUmVXlA45KPDf9tMIlPCv3iilwthTLIDTdXMrDURyOxpzzsQRW0bdorEMCUvwqs+2Q
P8wQOe0be0ZCXHy/bn1Mm1+jUV5QjlSJpDHQ0NSh/zaTMd3p1qxKqJQNZgeN+oo3wjrviBRqjla0
5cFA8+EOvUKtJwpZ7IBaot1FSa67Q0NMDzRln9c/kZUpRbE8OvHQ6SFqyG6fT0hcKiDZ1SG8Oaey
15OXDo/vLpLdBCKpQ/0BaXO77jvQxaH1S+yPRAHfzlAj4tW9zeZdFjU7QVL3yBrdamLgVhavc5k5
h+sPpKwPIoNL2yg+UD+Om+Ru8MNthheaSpxgqz7mu2IfYWP76Gi6PjOs7bzGpe6jQ2RA/TBBTqBM
X4h6zP9DQPRs4hf81cuoVBM1VVW4Cxm7SkHNIOldI9onyV3QQ8qJkzVlba/1aCi7L6peSGT0CqHl
/PfULHHzZ816vj5jrNNxjUFZu96Z81BXmDEh2yTpk4L4TerK08N1FFb4Ac0GaN9He5mFJg9qYcJq
yMf8W+FUfh5Cw2nqXSOB2wsRRc3X272KcoKaF/RgjW0NSq1WC84aE1TNcE/9ryx90jK8lo8671XC
dPFw7YsaOqq80LV3bhQqalniaYa2W+Ni483ubevHhofV8qpj4JmI+Q22+sBLW7KMA93GxsJHgNcb
fbDERtfnsgnjGKrUi8G5bLb981zoHI0Xlu9dw1A72czNQExr2EdE/LkE0WJj9/Ps1MZki9DIVRVe
vHY5cakYC2hmf8ZFWYrQ6O0gfhvkRJwxRRMbGsXwmDjkSuIOpWg4mRLdlllpW3XPuXnw5pQyGDlC
A7ciYk4D8T7u3tLOb3j0Rqy723p4lLEIslHOYgpjicfsoTdlewJJSGs0Tw1oAVBJxFk+Vuz0bDqp
/Y0CAWIGkFp3lEdX3Wcb41Wx3OCx3czOtEN+cdNO7vW9vkzSxQKCawXF3KD4u2gFRmJMA58uEPVM
+DMlw3uRqRyIy42N9M13F7W1lDjSMpFlqSGeYyEv1Ran3tL2EngxgvHZ6LbXh8LG0aDhuHSjoy79
fGfPbVHG04ITh44p+kaY7kpyY7X55jrOd+np+ZwtA/oBogxP1dCMqiwRt978APmVr09ktsvA+BVG
xVbJ3kAOC37G0VYm4ubtSyv3d51mvVRFsrzTTskkurGV765/1eXWP/8oylTLpglGMcJHiRriRwc1
tePW9HPjGQ7PT8eJc3Zfbr5zOMpSBUHohEbGZHcTuCeJO/ZumVgcEPaKYjXRYAepJ1qyahDHohkT
0jpo4IqMahOUha1pG0hBcmjM2JP3A7T8f31TSPSgn5IWvSnFp6rNd0Z835kbrXC76UMJBs5S8YZF
PZkasKbFUge0VlHA1WeLVusLUnOyRM7OW37o0lD/HRbdNV3m6CjUliRTFL+1RuRmopuDOZdoLzXS
aWZ6M/IYlxnHqwpak6UvBD2ECLtTr90UPrnsBNQPzPm4hSaHLbXRpkACLVPLU6qMoPxB2bj22XVf
WvFHTmu7z5HXLSBk2eV/fUCcfwu1qrMmg68hR64aklbF0mQFlqUamtdqHKXb67uPtaTrYVNLWmll
ZiYqoNIh3GXg+gjjbpfMuTOPPN0d1s5bQdGh4qmrRnlcqhk0Cb2TNdlMirzVDU6wjHEUnU0efWOB
1WSlEQAmEDK/i9UXoUwdWSOeECp2hiq8FM212qD7o4GAQ594BkrZWlW1Y9DzXZ9c1u6EV4eoLDQl
wGlPPaBMcUAISIMZtyHaHCBGpYMHurW0w0DeY2l8HIqZF1y7PPiX0S+a0CYORxQznTuEIUV7E2LX
YKKZlF9Wg4bEtkwygBa1Wyvy5IahxNms7HX9gaTubkEVJCGSAKgzgsoEKpRn02sg22FHvfb3QXOM
DgROIHrFRkU99PnocmkQYkPBhOZEP8bhp5V1e1nsfDFKvST9QrO/I6iWbcjdrhR5ql/L6Ug7JdRZ
ojIagV8UpVEewpQSRRlqgINraRMn2kPaz38dTsH4VhDUxpcTpMLKGQ6209ONEUhbMUNhYsST12S8
k85xqF2vFFilbHHkSXZQol8D0mKjft/Kblrv9ShxMvFVAM339d3AdDVQOsEMIhYGDpzzxStqK7fa
Foei3sWOngebIul8o0T1tRlxrvc8KMokO02fplAFVGTqHvpD7QSpuKa3bhHO56S8mXsccXIQxoDN
DPwb56NKMzTUhxqmUsicPHkmxQZhJNQ4/2ryd83kpdvYA/tBW/6/Ou+bMG3VbLlYBNJRNxuQkO+s
KLZTjXOvYLqR1agoW4cImGhkE0Y1hWhbBDtbXH1Z4Bcbo5de4Im48AZFWX0ZleghLjEogXgx2LpT
450Ew23LM3vWrQIdbv8uFWX1chGThQsf198pttw6DFI0pJN7YgyvoTycummInXBS55tMTxBwvm79
THC8og10DiE6QfMo9jKyp1IOcDTAuQJklsYPod1ZeWyX7WNWfYXJ5jog+0bzg0g7y1mTIPPZDTja
/wHh5V72VBPx9MqbNsVDjcIgeGhfvNE4pwEjKAffsoJd3OjKRMMBLxCzWmCfSy9D69s28NTj8Kz+
yf1iO4EpsnOarwSyM5ydyDyH4FrgXlAzfMEijcL1uAwCAJvy0ULUJ6jdyWh4w1tcx8UpsEKhXIsg
k1iRWqAkja+BDjKcnBzV3HPriuiEDUsvnPwaDwp4Uat/ur6kzI2ywqaOvwI0P3ElADsk6s2UAUSs
DxAE8ZuYl1tlOoAVFLWKeVaISRUCqhAGX8hnHzwAdp2bTqlnaGrQfl0fGW/tKC86VkHVZQXgJOut
ku5L6I8NvB3Im73l/yvD1DJElSIwdTjQBYA/u8/JNjT2CJz9h6GAOB0CKmC5RBb1HAaFSSQyUxGu
s7jJBLepPiKVF265jF5hj4ElRkUHH1j+6QLTmvRVbsq4imjkRTK7/TBUDQpZ32ahPWoWgvVz9VpI
T2nBY0FmnnYrYMpVx22B31xOu1jZtBYooGY4EgIpowBtYgnS0rrGiU4zDXGFSDntXDNjNIMt56tY
afYoG5vEfBuD/l6qBSdXRc7ULnZ9sb1/4OhK0agQo6hfDtiECE7VheDzR7ncdQvhYdAXoabJrHx5
tKtYNVxnQRM6ibw4B9PaVwOh/NSUEU3tWoB0XeXGvag5gWx6syHhzgDq6usjYhRaLQYJazehYaeA
6OXc6GsUI01gcELAI9mWsx+Xd0nwFrQHNXwiCqJm04us7brkrop2bfTGAV/m63LNfsCpjT0MBI01
HcDVzEu1G1U+hvqLlmzBaZ5lj1F9kDTb7DmnDfM8X2heVRk8tmjLPB/xXFdQY4oBCgr+lzFCU0US
u4Mse5UG9lww5VfoxxJzXmkeo24IM73CpQY7tpE56stlaY4P8xSntq6j09ucvLF8NloIsk/PRYSe
C/NZS3lhGS445du6NlOMebnCE6iZCOqxLE4GyGCSxI2NfWf4deCGzTbgvemZtrwaM+V1hHAOragH
rCB7bWLe151ua0G9kYzn66bEPIZWQJSzAQk7cqkRgCIj2k14AZlCsVGRHbgOwxnP9/NsdRIlREvG
SltgRgvS2MP4EqHfU0AHptTxuvR5a/b9/xVYlKphldYAS+QvqfJGxQnCXRDiNBcsZwLDNKgeWrvH
Hrk+SPZFEFUJ2hKkR+0e5ebKHEJXRogbL2nQhNAHTjqGLngWfROkFkpTbuUMJLl9s1PFxFMx0cJs
PGZgFcqs50n5U+XdjvNFTEex+iLKJ1ZNLsxTAyafvrqHltPQ3/aZU9TRXoNKh6H4AgL8OvGscHsd
+Lun+MJDrYCpixsEHCFTb2Iq5vqtCRWf6LKNwolbfUJfem54lQCy+OSe5NO+N0dwtoo7Lcp3ivio
ZNHe0oKnWn8fzLeilUHZKcNMon1vpIk9yJFPSulPm6FXOEztupSg49ciYI/+e2eojYfrI2GexquB
UNdCNN6m2qRhIFl/15NdmHzUsmSrohuOE2e12A72x3woB9sEkJAIlgdTLd8Q+bENRl+s7iVyq+JN
IRjIFTxdHxt78/8AUp41bEQUfA+wjkoFpWRqbVtRcvRx9K7D/H825A8O7UQLFTIO/bIvIKpjeLXp
hKhIA1nm0OzS1Mm7zu1ntChxQ9yLlZ1bIcq4UCGkLQKRCEhSM1pZ4FeWRVyAq/jQBrEfqHsdFo/n
S5e8IwtpjInTF4cxd5uuB/E9x7kyHqTAl6DwA8JMCzyw1MAFvVdaZXkZhjXUmVoEZTapiK4O2Q1q
E1q06PMo7xrRaSDHObcPGphgs+hWnIrN9RW4NOLz76COE0gGNl1U4zsiMlcbRAQGOxkj0VWL5jYo
k9guZGPiYF4aFzBRtYMAEzLpIKE9vy4Ms5yGaE/Hdcw6Zeo2rJ/SkuNlls++WF60my28vlhimvK5
n6GEO046YkM6KBdBvCpqpdeZKrRKULRjBYc24rLOsIYlofAbTDcmYs50UQLyzDAoFcMap5OO2pF8
2oTjn+vLdXldxgmywqD25ahboRyGKh5UkWMKMJuEFzTnjYIyzHiqs2BcFgdkKD0Cy9Op5hEhLh9J
L856EJTNdYgMWIIACKOAlBIIN1GxHx5I+9eBz/O5oi4wA9ZDWraZM9ZHZfwsh5cgvzcVThyevSLf
DbBocwBD5bkx55M+hFOGFenkwSbhJiWcJWfP1r8AdJl6EE8m5C8BUE2PTbMkg6PgUe55HfOXRwxm
S16IBiUTFKIXCjtGjPbeZbaCPlRKGzoycLxzFWifetIVL6EmpJ+zWpGnOUgizW6zNOC8ImTmVIKG
e1HEWMpsKdObE102pzkkTrMpT7Uf7MLfWmi3GpjivOxZc6BsfbqZP5VHwx1eTRuRbKc5jALvrsb+
DBRMITKJ88Gk7mqgxZ51CA4RPKFceT+68W/9rdtAmNXODykqpz3rSeAJmfEwqduYKfRqVFsRWY4j
vX+S/z7fiNUFp+n/jIlyuQ0REgndOAQqhIem2urWL4vHg8d0HCuIZYiru3UeW4OgQlDZ0c2ToKEX
AKVKPKFF5l4AOSTKedAQBmLgc4zejGdRT4CR1+D/Kf7B83IsE7s1N9fdLAsH6igGChaQssSmOMcR
026ElafE6XqIxJroFHnMAjManM7s5PcxjcqSY3WscxihWgWBMvQPXTRLIZyQKqQR0OeGMiup+wp1
0U5KWL3R25o6vlwfH8vc1KVWHoXm4Lv6brZfrRXybvWgdPAp6lj6uanj1cNjuGcOCAzBSAOhqQeV
s+dTaMxiouQ6TmBJHt1C9yYNFKloNVc+VPJ4fTTfy04fKGCwROBBQTXg5XK1VZJlLYF176wteZVB
MzdCbvB1OKUQF7XlD4h+buaTbv8qjvrtdDfdviHdvbW2hq3YBD1j17+HNbvrz6E2cz1A2gtswsRZ
FnEMSoS0nq8jfCfur42Y2s9xmStyQAChbLRTcCx98Y64xtY45fvuTXD7fXXU7czvMcr8AEE/Hh0D
a4Osh0htdiK3NXI4wFdRFp5lBzM+BaXgllwRIRaQBH59MESBWQylZ+dmVCTqIJYqLFUOI6erd7lo
t0Zq5+ru+owyvRd4n8FSgCYSkH6d44xGnU/tbCCKHP02+95GBR/4fe6vg7D2BJLl/4JQhqFHBkgX
FxAVTiW+m4fHrH/GSwQa0i3Hn7BscA1FGUgZBmgjUQFlBgfdyryiy53rg1lmnjbBNQJlAoE86pXQ
A2FQX/N4O8a3uCtK1a9W36rJazlwygFYN3o45EXREdesC5IwMragv9EsvLbLp0IBIa6s2E30GVUf
qvE7LjjmwJy+FRo9uMDKBsSEkJ+ftnX2LlScSD5z8lC3DOeI5IhBJy1SJQ2HsIe71/oXEh4U8ZRW
iLdYb4b6CtG4evi4vlhM815drZb/rxx+0YtTbi5Xq6RXvRqBb7hML1d4r0kezLKbVzCNkVv5UAEm
03YqmsPhrm3Uxl0fC2tt1ocztYvmWgmFME+IUwwvfbUXrV/Xf5/lcta/T22dOZWqvJfx+1K7rfqv
AZqg1uT3OS/1wfIGMp7/wIJ48kWp6yRJiaiLsAFxdKUhsjV524s7c2jxIOI8h1nrsoaizFmIUBAc
QKzeqRSEN+fUVaKX2ozd6xPHQ1n+v1p9oddJmBCgmOI+l6Dxmr7oAu+ixAYBVacugacfxU/nIHMn
WzqxlqHIn0HtGCoYeiMeJSHTBBYNp/8HQr1QmxCVVWEEkJiA61GJXV1GYUkq2VH3dH3OmEgGpEah
U74omFHDAT+uMicSbpqGSmw1uE3GbSB6EEG6DsOocsKTDu86Be87CDl9J61WazOmUyzHyFc4vYG2
D814TlQDrQRzY1t6a8+IMk0QGkLqcqO3wut1cNaGXWNT1mdO0KsbAmSB5WJ2QEl4N1sS5xXO8qfQ
1kWjtYoY+4VCWxjNUQF7WWp0QricrkD7YhuiPauzUAZXasaONAG6bMzmpVCHjpMoZdkkXlYwGFAO
q3ibnNtkb6B/co5xWhgJbg5hiQYRE0o7f99cgzVEhGGRoZNQvLNMwmoNu0ywVJy6OJQCT0YrcgiO
RRKC4q7eXF8w5nh+gMwl5b4CqqcSFFTL3V0RW2mwpSYgj0VeDaAxkXPsiOtobNtcwVF3L4Toyykv
cZPQ49FOY9HOEnFrjjjk0TdvJzEExC2UOo+3XTXz7kmsawUCkdAuQiASem3U0imFBAn7GHruAeKw
qvVQVdFG6aCelMquKn2SgMc8w/L664ceBQj29lElxeL10bFsiyQKnVCLi61cy3dJj+xpzdl9l4uJ
alvsiG/RDHRUUB5GiTOVDJaO5sr8bkhPmfEkig+cFbwc1DkG5S8VtEe3fQEMQ3bGGyi1PQhO7Om7
IbHn+27X7/NN5o9v0mfw1zsPwJDVhs4wajkgIXduqb2ZIc6Qo3NUm6GH26dLBVll50HA8S+MdhFo
JQDmf1psFj++2hLlLImpJaApS/TbB9MZvP5GAn9XYavb4NA7nSu64g2IgDkzy1q85YaISy8aKEAM
cw47hEGfDwrafePafImDfCuV+tGMuIVqi9WdX+aX4f3gUHcqSSvNusmAE+Xxr7b+FXfWTp8yt5Un
VE+/jLPgy3332MaDh0IouyKxY07Zr+tmdOnEzz+C2hqqkUvxIC6LOSm3XRA5sdp6SaYeBD1E4g8V
e4PqloC/DsubY+p46lNZG9UasGmj2ChZsisJWmr67joKb3DLV6wMCPV4BNqQQGkyx8Qwxl9KvFEU
qED9k6U3AVK91/EuLxbnk0kZrFjqaR2hoMZpVC8KXOiUFdaLyOsyZaJoiMShwh66lzQtaZFFIhSM
QStRKAdx9LXQHbqjInFcGCNbhsGsYKglmmZIheULjHqcX5ExUN5BkySc4j150XfkvnpA3Yf0h9cE
z8hOAhaU8IuMACop6fK1ODRaKN5gDuPyuVFlO943X4buGvJtDzbjDP1S/0y8zBXLla4xKVcaklYx
pgqY0rhJk69R6+xFVTw5oRaDYyLLT9GbHulPyKJCLgyZMsp5lhEx0CGCTa+Zx6Y4dtGxUW9J9azM
91Ax/HtzXGNRw+pkVBt0JbDULLIj3asCVy0rW+C1ZfHGRN2RYkmNSz1aHFmXeeVoogrgM9blTVIQ
Wy8U1NvzGltYW2A1Mo26LM1D2NVNuMxidVuGf4z+VzwnNrcNjGUXi7wENOQUWbsgVWyKTBwEA8za
GsJfZnbSh/2sITNNbuTKv75WLIe4hqLWalSzsYTwCxxisgvKf0Rjp4V//ncQ1DIVJRQqUVqBVmpp
dGSQkFUfNTg6roMwV+ZnyujMmdWqaR5Ii83FneolYtG4UqtJdgwS71vJCnhyDkzbwzsAXTm4UCK2
fu7idVKZUMFbblqj/DwnSejM+ug2w3QjZoU9tcoLtNKd/zDGRTIXF5Nv5rhzTEuNpLAZQHmel42b
LgcJQW7YzdTH/4IDvWEF7LSLOs45TlhKjQpF58aximGXpU4ylY4l4PExcYxv+aELpwSCdYgYSsry
nDsHgsgBqkFnTGLd/9NWEBdUbKX0x9TrG1cpPGnk4DH31QqPOifzqggHPKrALzFvofahyG5I3gzp
WFQcpVIWgzE6jlHxgQAzupvpmF8jxwM8O6ZwOFqnoXCkl3RbbeNjs89+gdNTsMNdeBd4wR+r26bv
/6FYEppqK3hqVytt1IrWAt8ju9plUIS1i3dQUvqx226j8q/tEq1bSPJDCwQVERpNSSnngpSRGHzl
pYRee28gx2B2J3n3t1YJFIQWUHCBaTXoVG2uppo8zSAqR6ntqB2gV9qMrsAj7GCwC0KXDtyMSz8a
ehfpdNk0SPOY98iNTxATiz0Zf1tQ+ConeW9tSGiXfquAizKp7Whv7KC40zrQ3eHxC11aKr4CCUmU
C4HrE0pq5zsDWnJJLi1Ju6xxo9kVkEyrNlF5VzUcS730/+dA1JYYzDCCMslSOKF8hFBrAuFK+359
4b4/9nybn2Msg11dh/VeNImwVDWI9+QAesGduVH8HtMaO2TbbUI/ciov9QtwNQpu4mk70TfROsN7
XzFulki2yijW+c6FXtRhqdMcoEMd7//wufnQPamz51vdD23hj+EV2+RFO0p7njQHo0L8HJTairFm
jbG8gJKPyalcw563zSEGWWW7EX43p2l7fbJZ67keI+W7JXRgREIPuGQ6tNKX3n+UGed6x5tH+hbU
VbJctzMwnqudeTTs/F6wUX4ZHF6sffxIjtKRk0vjDEqjXsaj1aVEXgDlaZdoKA/1Bd7N7vIoOlsm
TT630SUmFQQZIIxH5QXXR7ey46fCNzi5oO9mb3ovrNaHZmYdRTB6dtOyPrsGyf9DnzrSJtuoT9gL
XrmbNlCgNL3im+Q+iDc8KS8GO/n5OKnXVaiHgdou5jh4AZT21BPZJG+5h9fVzfjQbxe+VAN7UdzF
u9PXeCffyu7sxe8BDJVXoc2dC8rJlWKRKAHBt4TPnQe1uEMC4gG72Fheekje29fqWfCT02N0HJzE
5729GFGe85mgPJ+Fel4tXVZi2ute4JuZbd1MnrSV7D8H2TY/0jfh3txanM2zzC+9/qiEXE6XpRKV
fmZWQj2JRDIRPYtFPyNQUghLTvyKtVvWEJTHCZVEHGcopUOfrt9WVbiNsVvqrvjrVlmcTMhlgCUN
beHIDp/vGEPJCCkJbqPloP2TRjniKbkxHiF59IDOFHNTaDLnIGHtUUNFl83CvIt+R8q3qVNggn9s
ee9ByiALT7Ol+33vRfMuilDb0dh5ynE8l68KjPEHkdbMCmpNnLp+eR2Vz2FZe2Md/+6L4DDrfcS5
RC2rcmEYGshcIUBmgcOLOiTlzkzjYHlQSJp+k4bkQc8R4RRq/WkcgodOBF2LPv26flgw9wBiLf+C
UqbSinXd5CLuiVBRveurwdVz88NMZscyfk+G4aRhvJkabI1yEu71sj0ZluiLxi8xC1xL7feFZmyq
NHy4/lmMyw8KQCA5jkIQEykWaipKLWzMOYGgjyXcx/0xUWzJqFwdD3oz9q5DMcI+0L3RFuoBPEHA
Jkv5oKbEHayscHeNksBJ5g+rElyph9BIPG1iPOwNpZRscZgQFpofCo3HBc7cq6sFoEy6hjBSEORY
AInMm6BrTiMktsuo5iw007gwEvRlIql00TepmnHXmSNcQj7+1olqq1OIZgtHF+/mcdsavLJKxgKC
mXd5py65FqS9z10DERtUhJkYVZa/ERQemFJ9n89fRa/cVBrvSGOObQVGndy1pYcGOJDBKtbmnlmk
27TdiZajRzct2UlmxHHgzBVbwVFur0ETrdY0mMo5QPtnP3iJBvLxmMf9yRsVdU53AqoF+gDuYCSW
LSj/RLEriP9IyUtv3hjC5/VdwHRzqzFRm6AfrcaKwZLmlBn6c9CXUJPPcCx2GXjv/ndI1KHbCkUT
i8uLXy++yhRMwbKdtk8FV2KCvUqLniPqBtCWT60SkseqkUDy26kV1QZ14omMmR21PBYh5mkOX/0/
MNQq1dhtmlHhDKwImg6DMpa20xAq3vVJY9vCDwq1PEWsiq3ZYTB6ezBFY6MYr/2wq4ivC05tvl0H
Y9uCuVD3oDQbWbDzvauNxWwFAuybmIIjdHgPomZAqQ07KnjKl8xxmRB6WIhWl0f9OVStj5IS6Jg9
OU7sRn9Q6hcDJd5z+ZAWkiPx6q5ZXgnBWwg+I6WOwjx6GlHqbWoRXH3RaHbanNAMY5fV/dS/NrxG
ddYkQstTMVGIjbKvi0pGFVf8pECsogwlbds3Ie7RchL7RaXdZaibebq+ZiwzXNh7DVDcoSKCJqxd
WOfVnITI4Teo9JLD0xSOm+sQCPxhNagLioT+KZQk4NoHKiLKMJLSzFHXmy40E6By1pIkejPCKfUk
Moiznclp+lQEwuCJIBTbCbGSf5DS1J1eCcrHvjKjp4DgEhFO4PFNC4FAijrWEMgxhcOgNP2pI9IA
3V8NfUh+paT1x2jm7StoZhRHa6XqFQXBZuSMUiU4gVmO76IgaA9tbRondJUHKBLPoy1kZcY/cafn
ymkM1GgXGss9LUMd+ReIGsvWRVehvKvmETqn4ZztZjEycpegtw8iO2mUHLQK+QQbXKqaaGs9AW3U
hM4iA9TOajHYqV5aUMkD711lB3OuRl4iVUpht6LR4hkxRIOXiXrv4SXZf/VQgWrtyEii2LFQmoL2
02EudpOkjDeJJOSHNsuHJzOdq+dWqH/JinIHqH47loUB5R1xnnubGFaJ3hwZwpBNICubuB+y351B
TGeWquyhQ350G7aWBE1cuY/sYkTGGAoHcVN5qp4OqAjORd1XtUzx9ERMdlJWyF4mIUb3f6j70h65
kSTLvyLUd9bwdnIxPcDwiCsj75RS0hcilZni7aQ7neev3+dZ1aMIRkxw1IsFdlGNBlRZSiOd5ubm
Zs/es42B7OBJSkg73mwV3rGd1XXOdgQFDnAtxZCEolNa8ZpHrRbvzAIyS3jq2tlxYadVyExOjF2f
gC2tnLDkHlK2CPGCqgw6ljyvPdAi148mTzMkrzlOryixv5Q1Hz2huO5q6CKgiRmxoS9kNur3YczQ
62uLarQDoAkHYMmzKFsRw8xqsAl28WOLAWznsSiGdvQ7KHA/016Um9ocakwrTmW+6jVtfFPBIhmU
XKvrsFTy7vPo4psFGo3saj0xiWDWuZU8m0rOnJ0ZM/cJmXe5GUXb6Bj6YJFxPYGIy/UcHeFxQ7VW
7Ae9JnQH0k3TDEb8+5AyFaKClQv6W8+gYuy8irpk8tq0RoXH6Ktu1VJqfknLOI/8pqB0p5Squqmj
nINjT7N8h081Yh7mY3FtynVCvTyOnqwOjHfdoIrr1hDDCnTL+q5JKNtEinD3Rl+kOmzHeRYQVcQb
UfTZA3eiaQtNRbQspyHVwioS6docICnPa7fDoLFl9XFQF6TbdjxXKHKVQQvYZGg/jbTDOHTTpUgv
On2IPDseor2hKMWjSqr+3Z3aNBzdKb8f+0psMD+jvSfKUPfekDnTVU6zKChjy7hnjQYMSIk6uGfg
nVcW63JI2ygx/x6Xbqp7pKzjb3qWoZdVp7XT30WUljtIqCjob6miuDf7xn0UOovvAFSFovnYjGSl
5oa7nno9opuJKM0ebPkEB6CVxmEpcvu+q6FyE/SOUmh7oRY1JicFvdIVO/tZWUievH6COrxvmk0f
OjGFLpidO13/KHpa+FnGxM6eyBhYZZmBP0Ej48K5fWYSHBdjOfQIeTQodsznrHqXgMajKREbsC8C
Zar8YSj9kbgB0C0hTr3PFns3C8wPJoierZfvfoxxFdDq2lKHH5cDuHYufh8+zCxXaVS1buJcnkkF
5JS6p5KWQUa+D4MRTG38s2KvLLb2SYR0TAhwkS5dcM9etQ4fYHb+FppSOHSQBfw+22W0DVpGAznZ
zSFDoID0zTRFaIM5qUQ71zHc54UFkAfU/ADDx0C1AtA5x5gzUSkKy0DdjgPM5j/yxAwSEF0atPne
Fs+VOkietCoUdhUHRZ14bj0sHNJncgJNQ9GCICXEvWhe0ocWjjEA4wbzgt1aUfsDW2XX0R1Fx3rh
TWUb+uRND0zJRzkouFdKOxHRgiZHqRmYa0M1YyHqmx5mjMfui52C2WzX6pvLVs9kc4A3y9ulLmc4
5l3DXAXsGO08pFc4B62p/2LpZDNNquO5lEBRNn9QxpfLJs9kdKA8t0wUMCSmes60kMTK33R+aZNi
NIF5sZ74irKNCl9k68u2zuRYmoGkWCK4DSg1y2c5WNOOJo1ZGyMKBcariHuPiOCygXP+cWhAru+B
AYRBnVUODLSCgY9NMcsb2kdfiwwymTYt2II5udvmPmJgGkzCnmXPblZ5AO03jnAg6XzaPfL+S5I9
x/ZChfDskv0yccIpNCojWLtgYjCGwB6aoFnSMll4iXniS6PJ7G0dFlr+w+k2Lfn8L/SoDYCJLZSj
ZOzCyOzxZzHAtz0CDY7cOk3AAg+CgIo1nqJpX6le77tE3E9gkazZIm3Xuf2ECTf0O1V4nTkfqsuN
YgRRuw4Ud6OBr++HWobI2ZRkCpviaVAXRm7OHg84p0xI6qDwBp7K4/dUymEExxuadPZ3GgjdK275
s3aDLGpbvQEuOy7YO+ftpiT+BkbdAUXdbFlpy9rGkEdjrj0x8OVNPxRyNSxFwnNWJBbecFzEB9z5
j1+qTXDhUw34R0ZvG4wBAuHLDKQQvw/AAzHqgZ3Z3rVqV/Sp5D7LoT2nVmTTTMW+QqIKOrmFhu25
TSVZbpFtyZ07B54MCu+tLIFbIN3YF860H/OlSH5uV9loTQBJjOvyyWz22KkmUgW4gtKSGLKxlARs
SCOf6mi9Xw56Z4YbIYAo9xbK0MTU3NnK4brBFAv8qBjMHL7i4mOX4ZWAaKHpT1f1Cnypj9GKhOQz
+u/Q8fX4jv5+t+ToAWZ+37s8LwoiH6BovHTYUfqeTwux9lyd/cCIPtdBgiSxAVEbGFE2SPtZeF2G
4gdw6OtiZW+r1+ipueuf+fdsoadwrvkMu6BcwbwEalRzGApIOVtOFfS4Gu59nzak9NLviebH20em
evoGMmeL0BO5pebnyqHJ2Qc14mnq8wivqvrdVtvEbWCDMcdzIdqpfMO44EO202+UO4D+w8uudDbb
BlM//gG4H4Ih85qfVY+JISJMXK6Hvf4ZJSTQc62jDXAFa90DYCN95Ov+6stls2f344FV+fODY3vU
ipa5GTD+ynCXg8o/0heoLaQDni7or9eSu/XAwOR0uBvHMMD3NPG6q+wn/ZKuIPenvV1+k7NHwOEC
ymh6YIlSu8lTEwtYci+/EV/pPg0VACtX1trdiXX+fNne2TBzsHKz4IyZq7QTI8zFAOtBD9YzWe8V
/dNlK2d40WWE+bV+M4fE/bgmWgcz0Ha4saAUysKvUNBUt9GjunppNunCa50ZcTk2OIsopj2kXUdg
0HgFoLe8nlQfdCHt1+YpngJj6fXO5fooMOJeYUqCoQ8808FHM61KywiDewDBL742a/0b4CzXzq21
s5b849xpiokyrKZM8HGJOfaPJmuYO4HcDKP38YPx2AVAOop99tXZJg+mGbZXzkq8ZGt34Yw4u7EP
7c78MqU2RmjREvW11zxMvtAAo0MoKgwPwGdbvn5jfs8UT10n1+VCknLWd6A4ZkCLDP8HQO7xG9tp
ypIqx3BUm6lsAxJQFKstMY6BkmTKNql6vP7E0AiqDatEXHXM7HFiavO56okWRKU2bCpjotc1r9Xf
Zx5A7nTwbDO/FpPDKUFtw+e0w8T8sK2UfrWwd846F6Ce8tqDOex5DsrULDV6B9Na+WSiBmg8auwb
qNc2edn5NQW6oHyva/W+s5KFaoWJhZ0HPVSZ/2nYnQGt4e5OA/5THJGZtuoJFCm0Yr3wcmfd+cDG
rKCd2Kj8jYUcat/Ve+2tQfkFx6T62Um8+H2vXE8vxU/VM5aao+fi+eGryTrNwYYVU5VotY3xxYmq
X0Stb+KoWU8EGDgC8u2cQQuH2XdNbX67/L7nwu2h3dnxWIBvFYVWLGmp3GHMnSk7Un++bOLsipqg
BdXAKwQRhtl2oWwcHBJhRaHZSlC/tG5t4MnVr5etnPWNAyszx29TxcyrUX639M2pt+0SJP5s1oSm
norLie6gMzUL4DRjvZrGyJqMW7yEz5hHbtQ7FtivbOVu282w1Jk6+0a4YiKvlzNnH5WzA5eYbIo0
vMKJ0elflH6fqwv7+Oynt6GMASQptF/n3VCOWQIy6HihllcAHw/eyO67SfUuf5fzVsDz5ri406GU
duzYfZ8gEvZ4i7F5qPqQjXc8XwjIZ00ApIF7CSoXGJA9NhFrjuhEj8OOgdENd/EbqBF6Wd/8K358
YGbmYc5U4vfKE5xlWwvCTCVkFe0varlw9Ti7XQ7MzBbMLTAWGsvzdARzS73PybZVgnzpEiAf9iSU
/rJizkJp76ZQW4lhRSf+lO1V/r0ggattnSHUlsiXzx+YuDZqADHhbJrzISuF1Zk9A2lT++K0IevC
YedQz1gXuzRwwi4DH3GAgXdjIbad37IHduVSH+wgjfJMs7m0u+vX5FZ5wH3uump9cS1C4Ytvvy9d
hsNXcg5imkqD3szs05lqaw9GA96wTNunE4RKs3yb8TcoVC8MvZ5Nyg8szT+fhfaOg3MYn2/0Wygx
2VdW/ayNzwndgpLcU6utyO7L2mviJaTL+bzr10vOy6sG13qitnhJ9xUKp+5z8qg9lNd57NHNANFH
P1f85Fq9qgKVLISSsz57YHl2RkK/AduCgikhTwAvfCjF3mi/DO1Nme0HtsjufDaqQLYd+R24txxL
/vzAedQsaXrO8J4NCZprdRehSbabwvGOrOsNWo7XBsaMb/WHy+HybD+EQBwJvR4gQfW5DxkVZbk1
wWdF0D0j9nvRY7z9lly7m+luwdTZ9fxlau5EGbQp4mjCG9Zf29BesxvrR/5eXY+3A/fGlbmy7vKV
+j3+lniL9QCZVpyEnwPTsyzLGHujauVbdoHmuV65Lq7IDd18+xz51dWi45z32QNzM8/RukkU/GNR
V66nbe46P73uPOIbD+BQ8Mm+uC5/LAGZ5alz6RXnmRVk6m2KCUtM3d5y5SpX73jvKTbwQOHl73je
UVHJxCAqCCjcmaPifpyVWYTPmLoY1zY1r3d/dMn2spGzyYgsl/5tZBZKc5sLEGkg4ChW5GnDA7qU
lw2cWy6J+gEDJdTsIDl3vN3yuitLJ8bmntCtESA3neLiuhpcP66bNSV8oQtx7pQ9NDfziFgYGNWr
Jb9fFkHULl61/FqpV+XSePTZIt+hoZkb6FA+jFPJJTSsjG1WeWwD3YZguOo1j18BXGd9b6+UTe/R
+2Fpfy8tqfymBxGsHtwCFXWYNtfWKzACFXRy89ANzVte++69CUaGeDuFUUiXbjNLlmcuqTpcGG2J
1XWdlzLZgXFiLAB+2LRLsj7nfP9wdWdu6ba91QsBQxbgiYx6VbLWQTlx2TXPjbZorgYGQySw0Bue
w/PTpmwdIXNYRsMYfEZOcRUXz9zcFpHXZldq8qCAhrIGW8E+06EzAsrBhXLfuQU9fIJZ7qlGUNnu
ZRUTLNnF+AgEgQcsC5qunguG5suve25NgefBTpeNHxAGHbsNUfNycgakhul4qytvrFwZS23TJRMz
z1R40+mKNDFW2j3NUACzoxVkXPzLb3L2MD18lZkf5h04a1oKO8Jdu8VLq4RcD+Pqp2FBn50GCdSK
3Nuh21w2e+ZchZsYUMIAv7A8y48XcBr6AncVWNU4NAy0H2A398rSM7XHIQJkvF1dNncmlB2Zm4Wy
rkqLAtgxXExjfscoDUyRrToMy+Jyt7CgZ06BI1Mz15hwW3R6W960ujLkIt/FjR3+n73NzDV4pxAI
7sJEV95O2vOoPTrTI/0Xrox4EfA1OehK4FPNMnXWQ9+4kgnB0D8ChGOlWyoWPsu5iu+hjfmYiKaI
iArJIjw6RYBJ6cCNSw+zpd8EqTw9ZqGA1OaUDhuWjvcfi/hvr8P/it+ru7/SjOY//h1/fq3qkacx
ZDiO//gft/U7/XRXvLy+N/8u/+J//Yez/279Xt28lKf/0dHfwS//23jwIl6O/hBSkYrxvn3n48N7
0xbi4/fjMeV/+T/94af3j9/yNNbv//jjtWqpkL8tTiv6x98/2r794w8NO+3fDn/93z+Tz/+PP7wX
/uPlrWrmf+P9pRH/+EOx3D8hTgMwCnJqjFgh0fjjU//+zx/J5ikoJTXMliD7QPilFbRNYNL4ExSF
KG4TtCOJ9cE62VTt3z/CjDrKnx+dNNz5yB//fLajL/Tri30Cx+ZdlVLR/OMPXW7TX/miJC+yIGKl
IeW3wAd5Ml9PM7cBdsBU/MzS9mhkxSKA7l4aTsChIj13S5OHSgQWDXARplPqN42i46plWlx4pa3z
XSLG5qc1da3u63nRv3fK1PkTr8w4TCzCNGAvtf5NixzL401tf64sml1zu5iM9e9733X6yqum+iku
+t5t9468kb9/un6pm0/IAN5eBL75/O/8P+iKULe85IuP7+Nr8l4U70fe+PGX/nJHy/4TvoQ64odC
H8p7iHN/eaOJn6gQEACvAZxLclz/lzMqxp/gKZCgQR2OCvCHjrPgb29UNBV/D+MALip5mOXB3/4d
d5yf0JIAXtZrMVOvA9r9caM6yB3p2HI9cgF+bQtTWY0V1DXjqDcCMSIlP1iZv3fCoefPD5UPU+gb
YYfhfyDCPD4uwcZXloDmRWDcBW8FUdDErEmxVDw4tSJn5g0okMMMdv+s4MUqNnYpKxQvg+BOYIP1
Bmlv7Pzl+kdx9/K7gJ0Fv9xFUAAGbV7tbFW8Q1TwGDeYYdqUkQFaB9GkS0fLPMPQHEIwGQFUK9Ar
FjjDj5cMZXCrB2MjFCDI+MbaPaPcG6iJZLSFsJHpxRPZ1RDkrsZib7VR0JY444AhrVS0MliHYYo7
vVavyZQ8Xv6W8zwVqB3ANcCXZKJILisYxw8mksYqHVWPfRAVRD4T5WMVW+jzgzk9gCeNQdSkS/nq
SXlRGkWnE8VflN9QNJk5UJcA8x1lUQxmkszZDpWC6peESI0DadaWU9ZBbzOAffOs33ZuB0kVzb6h
iT2sbYMm28QGCiC24iXowQnDAZ4LdIIA0SGkW9ivs6/Ee310RUNT4H0UdAcrF0UVrulKQLK2sr1W
6/rUi7VRe5iK4dGGGrgHDsnq2cmU0VdNo987WcRlF0hqmpH4XUnjmASFgQul19ZV/L2dLOUKw5LT
Q6d3AwWcHkOKmZKaYYTTofS5kepLw1qnGwlvhZIYwoIJ5o05aqW3ieibQU2AWJ4G3wC74JrFZh9c
dqR5UvuxdpDPs6VGjkQkHjvSlBujbaUGgJuWOoVFBRqdKS4xgF8ZDMdbRhaC0Gm8kyoxmMqRgg/4
YjPHNc2U1WSwsKOSQkpFdegdQ9kjGMf+d/s68tUkWRqIdGSp+KNqfRBaeTHmas20xCf2BPZAVeuw
b3W6kEefUOLDDK6qGM3RQeqHeezZCmptDVZcFSs4mS69Aa3ecEscwcM8dcy1qIm6UjXoVrYtyf2i
cMgtmqr6arLBQ9xfd1GYdATjZPmjSDhULUdR3iWlO/hpo1gbpmffgcVOgypW2pWpRVMI+GBzZdFB
DYvM6LwuZrWvFw5oPdyoWIh/p+EP89DyWMK8FhzEnG14tcuroU0G1IkKI/dTgh6WPuVFQNxC91vk
/IFitteYSkoXvOSM74PcCcbRZYL8hCG99uDT6dywm5ihK5uMRrJxwfPvKW1WLfj+mSCKYxdYcKCm
geab97P6gQD8r4P9sAOzDs6rcVhPgxEFtHMxyNOPySpCQFswem5NwREq5xGgyASay+NXgwCf2uF4
TDBZZJb+NGT5XnGdHPz0OtvwVEufWwNFHIfQ9DdLi3BUnMuSlBgNQlnMObacY49M/ZhiXKmFGLJC
0YlsCGsX9sOZDe7iWJTzdwCXgsTn2IojzAKEuiqCMdqtfq7rw4YwdQzqTIkX3PO03IzkCy6C1wJw
1gYvwbEtfUyQgAjQuedc+16nRZC0gDorSrbuuU49jMw/xkSA6sWp07uR06ekLIAdtx19TVOnWNfM
aLeDXrgQrqTZby43kks8HJpHaC1j4HFOn+1GJgPLKB5uaq3kvp+m8jpqxiUmtFMpn5mZ2VetQGhg
T0I1PZq4INAYW81PutrywQI4/cjVCNKnFiRR1aobn1gRY+iytcogbZP2Ph1GKwBb8+sAwgwvTU1j
y12tXSlj+U0qrobE6eP7zs16TydZGRp9nq7KrCxB3uO+Xz6HZEZ9cC3Dr0Mqg7KfjNXY+if03AjM
Y8HZZHrCcULHTdnbYEOSERs3VaHz2UKcnabId/RcxfAXySy/b7RR9doReVbdJMW3Wiix5pvYvBpO
exKHeV6SEbSEhvZY0EZRAWG1NAYtNGEOfp72fetrZpfGoHcGdW+gm03kWW3cxT6boHJ4+QVPm6Q4
xsEA+dFvQsye83SxKSp70oyWx1pN96q06r/htYpwSBN3h6yjCnCPAZW7q/IQF5z+IbUgGO1C0CUq
oTncWL9NFIlbDJRpdCkMryN7Mo53T4N5Lzc3R4Kcpxq+FJbxU2GWAnTCFIe2WYwLge+0SAh70EXC
BKsj1ZHmQR1DY2ZDsZm9vh/8odP2uW23fjugkdm2JV/nSCi9qYlsnzssD6scg0mGOyxsy1PeG9Sj
gKjCPzjyAcmYBeDRybm8UTggoCvrsFdziAW3NoqIcP19m9ApGLTJutaLprpS0M/yexcSSKKsnLAe
ILEQ15n2UmMqdF3XZb5LORNeoZjuU5d3LID+8TvKYAvERfOgimso8DAm4COYYQI5x2yTYy7XqKdI
KJ7NR3vlUuW1iEEXjhZ0vvCVzlqyUI0mEA6UTDnHTiEYqzGN2iueotCfZVmydW3R3ncTdYnzdX76
4p1seVXUcVzAMeYTWWNtjprF3RiEy5jS/r4dANBZVWXfBxikXNJIOokuGorsoK1xDJlJo6pz/Fra
lLTM7StkMs2kr80Eg8luYa6rOnRAnrew1U/fTGpSA+kjcVg2NASPjbk1G5y8R7CK7CkyALqoeKhV
0NlVC4vf504xXWnJItLktA6KEIothvswGIGQ986cZDAnyAQpNPcH2gSO2j51JQiBOtPLuHuVYWo8
J+Y6S/o98rqFTXXiNdhOwGjaOt4YrjOfNSpGqx3dfkp8I+mM0IhqsLk0To7MG1Pll+PoyeLCFArK
KB7CJEons6J/FtWCER1ZTBFTPei4m3vJUINCrm4kfMcavL5mizVmmbX8KhridNKB4cE4Bm78SG5Q
tD7+pJ3OS1QHBZJgXMrWrC2yINNovGN9H6+rXAec0IUmgVHfQpPF3DPw+N9qMai9eZx/vrwAp3FU
Potu4+1RL4IE5syXnbRj04BvCHKSQQl00kBI2WWt6tkt6GuKiNTrOurU29pelRSJpkoHT6jtAnzq
9DyTQ5wIR5K5B24+xyNDgBPEGEVZ+wqy6zuEEghh6XW14rhuBYYbv+UWj9YJ79NAzwbt1o7QYBa9
NkIxTLFeh/L/Yjm0fqePgr+/C9RD/z8ogkog139fj1/xd/qafHqU1fJ3Tj+90LdP/0nFC38V6eun
Pf7YHJbq5S/7qzZKyJ9AMZiAAUCsQEMpFHvpr9qo4f6JgS1ZasdcJ8p4hvmrNqppf1o4QBFGUWxB
EcrFXvlnbdR0/0R2Ja9uiATIcH6jTj/b55IKHJhvdI2QLCBPnoeULB3BGTFBisywkuYpN0h+K8AN
8ILxqGhVGB33JrC+hAcLd65EKkPzwT7HiCEOCVlvQYaFsbWPLPXg4qkMTVQMoP/0i7wNWHujWfuC
/ODufsoezIz6Hb9v9AcmQPRRoVILIIiWPTH6aKZ50PXfWqtHbqpuS/6D62zVaYqXdxs92hZk2JZJ
t7Xbe9p0qy7KMDGLoy/b6+4T08A52EBoK4s9N59CUATKmfV1l2herbIwwwRN5PqC8IVYKvs6F19X
foSD1zU4q8A1gtclj851esM8TEwAvKCsKp/f1qFxX3zhhaf5aH8vnBhLlmeHVQ+dAzUaYDmyW7DM
D/1txL/GWhaClOtnO0DUqvl5+dvOb4sn33aW2lSWPZSlAZP1tglXLFyJgHlQPsGATbSptrZXrh4v
mzzx4WNvmpePx6rqpUJdhpGNNCxuJ99cLYm1nTUB7mZIuYJIzVVnB5PWdpMmdCXzB/I6gaDNtu5i
xvyq+lJm3y6/zaxz5vy1gAe2Zt6C5IWwLoOt+IZirOvNWbPPYNS4qtb9V3oTv8c7/dYEueoVvU/W
sfCMpwFa8c+Xn2J+/MmncCFCgtMH5HSojs6ewiyalkOMOQeUOgRhh/MF3CsT8boxrG0PFdxUQ9N3
YaPM0scTmzNvLTVuY0AcMumNAXrstF1TAX2ceKhKv8qn1cIbnloDIAQXRVBUIvKBt+N4VzaOopRg
1aAQJldMP9aL4T4G28kqHxMb9BSGsWnHRqzoVJfXpluDWAf1mJeR8XbTMINd1WXT3oLEXL9VUid/
H3PbXECCz7xOYlZQ/0d8lgSByABm66FZiob4lyqeaYFgh6M9H7huGl0ZyphBB1FJgyjm1kLIwJlz
GKxQGnBAEwizUIIAOu4DPXQQrFStdAtNL22/TSwAPZyYrzTVSTeXV19GgYMTAJUkvBMK06bsrlgY
8z1e/GLsuyx1mnFjO6OW+3plt8LLbGo9cXB43A6Yfbjipaw85NwmqQ8+tejh8iPMUyu0FTU5xmHa
SPTwFHMCKw3UMYaeudpGd2posWiF61W8rzdmmiLLM8sqnOL6ewLpc1yeXH4FlqN6lafaCM5GEe26
1s4XgNCzD44yrI2GJybFsS748vO1nypX0LiJ65UwbNRi04ldZTVjW5M770ZK+o1InCV2xjn4WhrF
OQwsO9p8coJwHrCNKsN9JoHRcSgf67JVV1DLyT8TPcs3iWFwwDyScQrMGDIDgZWNBibTjIaPvjN1
KLy1Wk4X1mF+ycIzgRcTZSrcWFH1R+p77B6dDu6hnk1slQDF4KflCCEA0hk+y3m0UiPnLe+LnYvq
jq/FYwd2K2b/hTn5b1ufp8sC9TUDNRSMVeIyCzak40ewpohpCmfDyoaLJL7ZUw1eUXSoiyWkSh6o
nen9yklQwlkjxVO/RglnL0QtK1k66CdEyYFFPxZ8Vgalg32DWgE6cHASXD7lP3M6OTPuG6VjercC
+Vg/oL/hTg8gYUs31GrKB2KJlHmq2dVaYMTj8CrK1HKCAhgkzZs4z+4cFBsAqdWJUoWETdPnVEf/
baG6Mc8B5DFpo8IIvlEpxYKqyvHaobUpSE8oJqF1K9oPBS+/ahiY9oYytn2lG7VVbmiNh3IcKMgA
9toykC+FjSNcoPT01jcjE/RfwrrDjsvXQNa1C3jZk68rnxCDdyhMIYnWT1CB+Wg0pEWvbkOjkRSe
SW0t1ED4DZBbrXsQ8eh3lRYZG/CMdfi8vAyz2EHN14wcTyXj0hDi/LPKxwFEAYhkjHWDTm/mbKiQ
C1HHqr3JTMJw/CVlmEfgoGpRzF04ZM+YAnGyBPOBpQc329nNXhVWm4JHj2zcKX4HiakIQE0HfSgw
dCxYmgfYj8qfKUslLhgbHfLB031wlGgNYwOz8mgz8ux1dNNsLUotCXSD5l5aUPMJ1ST20hpN5dki
h9xHxoEgZhnkyCBJ7pOeVQu7el6W/HgkMIqh2QYZJOBBZod+byCIkcSKNhCbzt6GwjDv3RZk/HEB
pJKRV6jcpNVVkQh3RRWuf9bGHnpF2SRWQ5+WQR0p7VVjd3bikc4RIe8F3eVTU65FlWUPDMdxCHg+
317e9qffDIU1A5c09HPhKvNSVyHRM3qTRpu2I9M+RbnaG1qmbooILZ/LpuaJn1whqUcv29SS1XHe
jbTy2MVwt+VuIGnTPjk8izOQtLk15mFRQfRQ1o+/A4XQvCeRYax0aH1uqnGq6YrTbJH3dp4MfzwN
gqeBSOyiy+TKbOXAhXprwL/v9GgD3BV7hOpmfm8OVnNfJ5BTDAoQIHZeao0tMLFWp7xRbK3Uq83a
DCcHUrQrMWUC0LDacrYdZurYOmOoY4HfqHDzVSc6Y992PHsprcyqQB1hqfUaxHq4AvI6m373VJNL
C2pOFO9sUJtgNOD4ZQRY7ro4x8tEIiGrsh0J+BIjsclAFBNaZUFXZU2ysCGTHQo+FUGsk3Z9+fue
cSVcuKX6noXcDhyXx89gNxmByAA2gDuQbpXWxbSOusK+KvXc8C+bkunp4VmF10V2h1owQhsGTefM
cJna2U48qcomKSIraI0uCVBqgAIeJmiDwVQT0OJasScqsoSUluHyxDJwCTBsGrhWzGIcKNj6McuZ
sqFg4twoavpS1aXuG2xClM9rIEtKqoYlE1C4qiFRcPm9zyyxzN7Qf5XtNiDsj5cYzJRFDm7veAtM
i7WP2lG9o/A98Cm5SwjmecIol/jQ1OxrDiIpVSeP4y22rLMBY6O1bVW7AMLNqIIOtdSg0orfbF7I
PYkUFXV+lIVBqmXO3Lg0OhwfbR5vRex0oWiUZ4Ktf6OSvl4IRmdfD+AwB3kg+meOfrySXaLrwqk0
vB5uJYFlRh6Ktek3MnXRzigj8xFomgXqodOPh9AHwACAXwArGvO5aDPrixESnPE2L9x6RQqXrxq1
jVe9Wi5xPpzuD2kKexAzedgp8wqzYvS8NwT8pMmyCmQddoXrfjoVzOstKEM5PILsiDPhVqIkC295
urCQvILOKOqOKC/C9vHCDlORuQjn8dZIHLpVnLQAuW033HAiM8cUYnaQVyiXki657Y63JTYEOCZl
Wo/xj5NiI6gxQV/qxNsqqYcBFnUukJZOmHNmU19uSRmjsOHUMe+2jh5pu2J0FYbaH42/VUOyVAGY
s/3CkeVQCPqUBlA3kkDreBUQokEEnbvuhjl2FfRmU24SjvTTTsBgaCKC+A1olAO9UKyt22TjLk9w
N7MBElpHRGVe1xXRfZnnKhS7tWrT1027Y1k/fi1JxkN0YZuwHAz7Ko2y+q4wnXZLaJ5vCzoOQYFb
11aMcXmnDeBjFaNR7FQD3KZZD5raASB7P3UEWUgkTr87wiG60fJKZUkFyuM37iEmyCd0zzcAHAVc
v5m47gnrK2U3aacvhMEztmSygqQW9wCbzBvfQ1YRXnIab9OUJNesdb8SLVavwAvRg3myeAJ9WBJe
jrwn90Z53zBty4C+JSTrcNAev19a6GKKhQvhsSx6qzUj3tgiQV8Ggep2UtsG7HmR6xWumweOMMg+
qsZoYYlnZSU4FR4BkR8XNaDfkUMdP0KVYkRt0hUEEKfqPFTZXpSWxYE9Tnpo94v9yNN4ZUjlbOh0
I0FHNj/byZRO1KjjONk6ADnvNCVl19Ogd/tiHMXC1NbpqSq7BbIzjtwZfPKzU3UUQDT1CSCmg2Pv
4iriXkZKEoCepVhDZpYgf4+iR1vt7YCZ/dJs3JnEVJalELZsdAaxvrOFtZElKt2kpDhWK8enY+ps
WWwkYSVFaOHv06YZS+VH0xVa6FTRdEsr5Tm1O+L+tmObKBpBoFnyb6E4Kh3/ICd1iswqh8TFkI3O
URFgQ6CVyvStLXrjmieG2kGXqluwKTfmceiUNk1cEIH3lqD5Y5sRBwHEhELY1jaKNIy0LLlGyrok
NnrqTGDOQFMbTBxg0kCwPrbSuk6rUOak256qVljoTN8YfDK8BD3vhdrmGWeSK4j6CoqMUpnk2JTL
jd7sSZFt/zd157VcN7Kl6SfCCXhzC2AbelKUKFI3CFIGiUwkvH/6+baqultkacSpueubE3FCKmED
SGSu9a/flHU/nU+Z9xFbcXVRZ5l5JAHSg2FUl5eyMX18p931nbHqPz9SbpTakIkzZQVD3tdXb6x6
VFnYyLOqX+AGZW29bzOvjZfaOdumoH/ny/nJdnn7+qhGQUXYfsEc36xddxjmcV1qeXaisMLfDpbd
RD7Jbs1EfpRVaFxnY9Gfm3kn95xW5GWFgziKYZjgMXXVnsFyFsuxKF7M8eQurrBfXAcvSylpSVjE
LfHC2iYX8wQ58pdlfjCyaiGi0AiTDPz1GaP3O9iew6d/veHyINlnmVOegKm3Y4JcWaIfq16eMfaU
8RhibUh+0RqLrMoPMuguWlIaz+dlGNNw4Q+XYn3P2uC3DxdTMM41OkVoEW/2pd6YRytcC3W2ZBbx
RaDbaWMvTkh0uvXgeb68IZCKlyuW2j16gTFc2pUXPlrWtB7MKRRHu26fxlljOir8Iu59f058LMWP
oeFEl4ab43dOfX1eWTSbU+sxgDTwyqdQmZ8d/l0dONWh9zfzHTrSPw9QhjDYF5qn3YZy+80ibXVT
SCEWeTZbrtwPjVXttnYVO6PMndTus7aLm+o9u+HfbQGhR010Ust6TLtefxmuJY3JAxs5a/0RI7l6
qYF5UcpEnfcvIzU5KV3Qd3KJsHWjPviJIv6yjxZ5P1py6Fg7BvlDRWbmF2NulnvbWZYD6obynX70
N3sobCg+Pg5dl8/+ze4W1Z3LnIW1avWWnzrY9sfCa7v0z5/E6VN+86lzCc4oLNFBkN9uLcYWnBiS
G0nDM0kHQCKwoYp+xiGffnswq+jasOc65bvJ3qmvf3t/p1wtlgzcnbfsmSGXUyPtUJ71VjheWZZR
P8x11N3++f5+s3WyaXJMUACc9rLTbP+Xt7bmGM6GnsFWtkQ48edmdrWuk3E0AkPd+Vn/nr7g99eD
JkC3AnzyD3tPy9fdPPI8p4LYzLCv97Y/5qd4YDcOySr989397u2dErkYwCBcJIn19d0p/H5yUg7k
WdBb+kLMo4JrWG1HnE3R2axXfrs85kb+nunFb2+SKRhfOXwM8ySf+/WhRsx7uozkrTPR2OIgMTvc
55huIlJbjStS9Ly7P9/mb68Hu+t0OQtE6vTnv7zEoa3cSE9CnXmNVcY24qtLfM0bvDaAMqd6fk8U
95vT3oYrB+34dOhSH7++nlOVdVi09D7gnEYyWyPxtj1l4wBD+cww3XoXrVYNxhqJ42wa4p1i4zeb
GvU4FkYMI3yAtzdvVWaVz/Hrq7OGe4uz0VuuF9l9WSCkHv/8YH9/JZYOWhWkB28xL8HkOlKtKM+s
SWa7vIg61AbMyoMAEuufL/WbZoftCvdDanHaHcZlrx/qKqfF6sGdz4Q5iBflbO3ZurbBvt1ke1b4
Y3NGvlV4NdeEllAM9Y/e1L/bcZ0u8na74+CHe39CaPGJev0jGgeoIrNWeWZipZKYfs+Z6hjZztHR
Bm48Wbsy0NaRtQ+rvCKWOfcdwTLImmOkjenw52eC9vkfvwcRDXNdGKjQixEUvv49rkFahd1uxrGQ
rYVIOBD1Dz241k1QB2I7QGta3ePQKPdb2ZVZe/DdbMZvafae+qFZAJd9696vlu5qWLp1i61xsT9L
I5jOvXlyHlZ3JvRjbYbyFlMJOO2mEquI7SkHsVBP01B9ANQYb8ZmG8M9A079PSuqednZzeI9LbnT
h2wjMqVxjC3RbB/s0Sqvq6HsdxlFxQftus2t4QhJlvWshzVWhDMSbe1SmKZt5isRF/lsqRjDTRyV
/ApqkyvycElnw+nB4BnPlnHWl/1hlG1DzeMpLWMl+5CLekP5FavO8EHrghNXL+P8EjZreRWa5Sku
ZvMxaNSCobM/O2hlx4DRvBhrTYZ41frYqlnN1dLag0wduehHu2c37Lp8IWB4ZWITr0s+qnh1Rb+z
wix6bte6f9C4ywep5enJI3FjMO4HfrYgESbXFoYB2nrSZpXfj0tdhLEx+CqIW3Mo7g2vbgyCGFeC
0wjvqOPSkt7lHDbf50I+5AGGf7ulrKzHdiiq5WivzFyvAdjnl9YMyx2iDJ9QRQoaK81l4BxPzzu4
0UvRr/EscpxcwXWqRI/UYEmxuEG/c7pi/RyqSb0Ewp4I6uCkeXLrgHAZPfjrU2QNfnDOwNst03Eq
gutmW8WzR6glFFQjsMgY6shKknoarzeymKI40nOlY4y3IGlWXh1+LWq98PrKGoKP4Y/ZVbT43X2m
ZmYrHbQHa7cYuKHFxVgFHHWGXK3UKKLtXrsFI9Mxq0O1U0MwbUkppuqTdpqlPsAhHY6uqOsPc6f8
s014IEzSN6+wB2g+BGEHyJ2NLQOHYJqmu6baWpl0faQg1W+j9dHM2E2OXTnKy83szFufl47eJ1sU
+h7DULgp+rMpDk1h5sfRb501yfQ6hqnV+1fEGS1fq5aEumRwg2yK87kd2rS2zVKzgLX5TWwZOZ/u
KSgjtcecoKu5mV7yXskI6l1Acnvfmc2T4xX198gth3vH28bnzSyshcVMeIs7rA2/JJ/ljRzy1UtQ
eHgv3jCT9pHhloY4Dz7PzDJEcFMtXnc/tioES8yoQZNq9PznvhcruTRsQc9KqlnuDMxOHm0VyEMB
+OjETlg0OsmL079TynJMNshB7pk519aLB1iqDtm8hLcMl3I7rlTtykTR0qTRIEhBcoPwHG9QOSdl
YY2kROXVhLDEdqsv0Qy2God1gVMykZuYIDh26ZwLjo+aCW+7OiwQ5Xg7l1P5MVg1WQsiaviSXMyj
p2Q0RYejUzWu664UxejEMxnxzL2kX56ihPrbWhI5FhN3ladsA93Xul/0Z8OR7pkmGUrGpoDTGVfZ
1J9F8+I8bKqavs1AwPC4ipMSxyoUbjy9ssKCzEekXXwh5fjUzWakCIVw+i+5dFBl2zNGfXsrMrOv
sxyHh3kt/TVBstmi0nZKO0v43UKnArKpC5Dsru1ZNMrhoa+Evi7nNsPSsu1wZMv14H2Q5ubQdJMs
QJ9bdcutcOfmY9E3MKztkaWLj5W2v4tu876ZGc1PvDU5lpuyE+T2TXKoiNuYPJZ6gfSMDTzHIsJz
tom1tubPM3DblrD0JuYg06AuJ6mWlymrxEuwWrMdm3C82zjrzGhKHbzrP6z9HDlpj05tvqA7cj6W
Y7AUMXmHIOSz35vWji9vQVO6jiphWF/eabMdvnqNvBi24rO5ee5IWiwsHhqaMXfPVNA1ZkpESJtq
WKdzmsFywwJ8WpouZS3U4rYRrrnXVhtUx9repvy8N0QQpEysjLtxc3y5K+TWfehRk32Iwil6mXmY
H3PdX2ov+kzrKGXqjxw2ycDmDhW2Gi9Nx9xWotsq96kZp6aI2bOiR7PMjY3e1l7dBPtBdK6hGu1i
N6qi+ChRYj8pq8V8WugugAEV8Z42tWbnWz4hKCoMPpYYSKf+UbuZPcbWYOhPuCsVn8a+bHtuqlz8
2FoXo8EhxqjQeVfUImRSemvOkeV4H8J1rA/l0tiXZatc1vZCMkJcjYPR7UJyCvK49bKMxSRUWbAm
hkjGEcOReSA9aoe4sBliL6C+2nQ/BfGCDacA9dBjHatoRndnhkt0NvS19TRNeX+Y83kKY99qcK5G
3TtfsJgdhvdOE0xpBZOfzN16WIK4dOrhGlM4CMJr5ddPum37m4YCcUxs5FFT7AsA58Q2lDbRPuSQ
QO12sh4N4YVXYbNFf8tm//aduf2rhnrjcvPm//40vfnfxKA/eQL83xn0ybN+qb8Vz7/S5E//xV80
edoQ2PAWwO5JsQ6Y9F8seYo5TGsghNF0/mRtUNL9l52N+x9YqieLBuBoGGMUg39z5GHIY1iKW9Wp
64CDAmj0L1jyb0pt+iMsGU4zK+psH27E26Y+anu9jfYyQrPy+oulLcc0Qta8KxZbg1c43TW7aJ3Y
wuv2ytdzzPxGPPzysP5eD7+acfyE8v+n1P75I8gF53ZO3iIQwd7U+xXy2sGQy3AsCz4IZzXLxNCy
c3e1WIMxQZlrfphbDlYbM9x1v5JZedRTqGGZD1XxSSuvjP/8k8Kfsvtff9NJjH9qqPAfQn8Cj/J1
uY2vz8JUW82wRYLShFuPoRZebost4kG0+nGZx/x2rGoonEZZl4kCPQDr2bIIAZprdw1hjMvcJhNB
y/NeGQYi93WuPPd59tr8B516QIiH1FkZV0ydm0Pgd4ht3GHZHsu1Hi87Ox+/zk0BKlq5DZk+g+NU
4ZGJT/EBCwq7PFoUYu2Vk6llSozBiR7X3gjRG3TfaVXFD9gLoopPC8m7c/Wc5buCPE6RbmZO3b6G
oeGfc9pzgteUxvJYWG14zYEhcS4ijVHHi8Je7sLKZ18fam+Zqr1RbWMb9+HGAMjeyCc7V6VtfQuI
UlSIwUXELXVrzw7iZrrfDbpz2jQaGxK3RGZYxp6w4qpNQup1CxCzbjUGLGr+VrY2oOYUtE+5U4/I
hctxy/aW0BsFg8ZDhXx4NV7qTNePRuNP5JcTnCkTr9+KLwP/aBArxYAqRrdN5WXkdAexl49TdMBf
gRLI1WZzZrf+tsR42KxLHLTh8swOHapY1lVfs0eXFWmOweJOcVXQF0HPdons0HzTy66ryaja+ons
UPjyXXFUfrg0l9Kx0ID2TcDO23kYDbbuuLW3fetRbkRZJzTeCrN9E8CVoF9yBsJN1sX8TI5yDsya
zYYL0zkzz4bOqPXlvObu09xtiFMUxnCXrtuptAgrSFkT2rmHqs/EsO8yQ95t2eR87VztXq8GNV0K
aVJ/coUSjHajzrQSz89NlWKtYlyThK7dZJGZ3fNiNq/dV+U878g7ljz/xfYvbHcw0S7zG8qLKdOL
l9S8aMhrfgMPVg7a7pIOWevL2M5zmIxksBaJO3JRDhzmypEI5o8NLQR3bWbGwfOntTvYsF1DZgKU
SIm7yeoju5nRxFEm6iUOl8BWycDyy6lYK3dwP25NmduXxVqZp3BN5TRx3vkrEZwTlMaLsKlmN61n
yYk7GE3H2KBd1PWooTXhn7wN942/CKSmpS/sRJTh+mN0u+1yU35bpms46GBnkrWLUsMbpiDdRiIv
96ZRd1McLaNHoWas3eWwerl3x6BRrbG7aFxhrGbFVSlcau9zKII2Xk3x0OhyH8j5O5t4gOU/eauj
1wzPwpjuJb5eEg0PJIWXZvWmM4fuAKzC/jpkWeJ352Pm2ldUTxh4LCR6kuz+iSbzR+AbOKb0pgDo
192+i2ZA6ipdMzwXYo9vqlB+mkf6m9ksVy2zv5wHtHrF+YZDQdUFVw387RaII/X1chcM06UMhvMi
sz7WHapsA+Nn10z4HfEgXbV3qPWtuhiTztw3oilSUXw0o/7DSD5p7Q27RSh9GSzbed0A91Ji+wO5
k36eWrQNP4bCXR5Ds72wkRmAmoqjV5/XY8+LI50lt4jonehtmAYtBPNG/nzeBZK6uXJA5bTnfgzz
DLshT+8BYDB3nBVi5MA7KfN5yuaIHhNlAvYddaLa7sKazDL1OnEnJuODWXdjbDB5Hrborg7nflcV
jCUnvUaxXJYvsOu/FzJs7iwINjiieJ97ra5as7wJdDbG7TyoQ8mYLFl6dKZ1pbaLynVvKvvRm0uI
udZxq9d9pyzz25b/aG0rT1a36hOQvvN2ccgPqAhDvRDB2F+NJYtPzbp4sKLmU9Z411Ff7o3NkSl+
I4Rkuk1rxBFSsxSAXsew+3b9oOczz6kz+lTODd23d73Qn7LOufP66jwPuudpGc5zUzY/sqwiozkr
tqfMXEh3c8mQFdpyKNzHjejitqRD1tGuy50PehzmmFFYvE3rfZ8bHSzC8KNBLNuqG+eQF15970RY
GtKhp+a8W62iVvvCHhLTaX7kI9G7gbt+cBtrH61qSRorY4FVBCi0DT4X0bLekD7gxAapy2MU3cHo
+TxL7JkpF0K2lUusWB4Ate8zduzYYSGHCyPWiZDZxOrV8LxtxbXfyBtaR2Mv1q9h980S0b7tu6uo
H5K5Iv6vz6L6MsyoWY+zhDXdR337aMzWhaxt/MaEe4ya7Ka3Rwp2p9iml3UtdBJ0hZPQxHwytDj0
U3U9RvX6ZbEaXG4aktaqcet2lTl1D5mmhWKGQPWblycnCMvb4F65NGBlOcNvN0/SdeszvjhP0ZJf
BuEdzMsgHlz/snHyS9LG0rYv3URsxQ6brnNlI7IL3CfHXC575W67DXOrIt5A2uJN7CVie6AtYGFD
GJ9aVV7OQX6zjrk8x+/n0Vqc9lDYHTJnN88nQnP7Bv+MqL0zCwSoeJPgQyKLobqUWb33LLIx2cIO
Sx18ymzFqNz0L22nLuLAbD4Jh6ZwcFDg5fy9vNhcYI2pOLS1nTLbXz5AXqhyfrmBH0FOUmwzeHHF
e3XiOszKj4ZDLozMHzcjOqua4knb4myaSALI4QXviCpqOd1parzMk0YChGTfLWZ/G05aGQQBG41z
ZGN1DmMVxU73EPkysawTRLwpseus6dDaJ8ioiA6cKLEw8zNTRnSc2cPqm+vZ2PZHaGvrxWT0n6I6
rGO9RWm/GCMVksAjwWpuuyDzTlHcFwZ/7BUZ3wBzBeA3znvTX65kZtbqQuuJdsv2PlqBLPe9X5zn
TMgSwLLi2xowjOtovJxtPpjbWEGPCvPUZqMLlFskjQj0wcbLS8WR2RtjUlT2lU0Ut4w9oqGJu91I
x8izYu/2vvWVG7zxO60PkWNvnOXep8rJR0qX8EdrgE2tzmibSe4s56rODv6mioPyq4u1Mc8t2VsX
i2/cUI4Fn221frfn7qJrRwC1ybjK8iC8XeoR39F5u2T7rW4Lr2m/RqHERK7MbsLSa+KJGTr5IEnY
dySR4wslFjde8yi6hPl9cKhDk3oi9KT2umSKyFsiGGPfr2Efe9UPBhXpEjya7nRp+S5FUdnUSe1Q
peWgBl0sRjCLaj6zpB+7quJgsddnadTq1oPe1RS9tNOuYZyZYzY+S/Mb2MPOzb9CTbokOn036/Hc
r7sHJBxF4rjTcZXVt9XT62Gw3AOARM5Hv5332rppukg8Vg5iMJNqJmiq/sJs8M3U6xD3WuTPoxtu
bPsw2gdvvWiHzTvvVXixmvnOcDnNZ60+BSL07te+dylD6755KJd2yGK7RZXLnt3K70ZfA8tIoySc
HAWJvJu7VTTJosk3T3QuB85oJmUHtx8pZcu6ldD2pwAXGNEY7Ue/1uGTBDd58mqVY1xn9uFNR6TJ
D9mS4X40e754eNokMI/OOAcx9Y5yE1gEHvJdKkbKnrIIm4OC7Em9pfqyPLkMbY9h1ejH0F9oAxxj
fsoZdu5NWZcvPtHY36tyWz61WSlpQEaCDme73AgUd8hxCtbOvTIbJ3ATRTj3CNQqMdZ2pgp79s4M
hQLGC9znPIKsxdUzXK/9zXfO1GB4K/0KUGlaqGgdD6szN2cVc1U3dg2BIVk5zJiuG/iv7gIebXNV
BVXJ9wKEDADSyQCJVNO39woIudsHbjXlkE2W9pkAc/OrNLkCx2tQfLZyN4R5EJ7MFmqtzbNKGupm
naLuRkZdVifMCkrjWkdhU+6HkI75sI3Dct80ZvRpGn56XGe4Qdm5o+yLFXcXXBoMxnzJ5BjcEDkM
PM4lt50zKtgCc558MHj6CowkLlVuBrtwDFs6GjMcbiO1Nif1p53bAINGeFeM2UIJldUzeQpZ1Dax
Ya7sGZRIFbMFg3VXC8laHhyxfXbrbG4OZmYZ362qgc+jKqDZVS6WSnuKwCH28d6S6WbrHJgePmhJ
cosBpFyIxbjvSuclE47GUSmK0nF2IZ1pw981gTHell4rvvGljyMm0UGXJWBw+ZaYXShfRs2+mLTa
nw8nduX3DTsuNw7mZQSSB75np0ICle0INMERJ0KWZKeusgx5bAdGLiC2YMO40SrZpOB367UzZpOd
zjDK6U9V51o7TTH80kbeSGRYt0rjppFO+YDFWTHHVjuNIq70kMH2G3qk5g6DOMGkGsvbY2b52ZOe
jSje+rmoYm8Lc+KwXEpsgp62sdsXoi0I7i5somRqFGWYLSrHj7GBoGmoMbt9nEeQqF0mo9rbKXuc
rvpywiVb5MIHmBpMbez7DBx358hx3B49U3n3fltNJkl2Of1IOzGNjSMR6uGIlGwBl6Rc+mgWjbhv
QZRf9MIwTDRWh1vhVOvpLHegZtAzju33tgjxiTJ6nX3pnGnl24ar9aNkQCISwPvpS1GtjZ8iQCqf
2KHksDNpb6JElabLWSYWqpPJC9uvU1ln3/MSth+ujjP7XiRExmmkXatKO6OLqh1ObaJI9ZznoMWi
aJ/zVa0fI6yWTaDvNuKEzZVX3fpwPffWtpyk/eNW3HXhNMwJrRbuJUHf91OyDn774Em/Q68XSPUM
vUxFRF5N0YUntnVJzHKageI333zi+pukbhzeDcB6PRoOgEig7zGl/ckBY/L+Zubu2AZuIgMcVA+c
/Kz2HXYHoK0De1Oe/hmXOQ05f0Vlfl4qOg1CEUCcZG6vUZm5GMIRSW1/lPyV1LNwVAns8T2vrX9e
Bd0RA3pAqcCGwvfmKnI20Al3W3PMO8fYc4guaRCyw/z5Xk7/yut78YCWqB5BvpDrnXw1fqUqGI7y
mi40GBe7ThD30TgCZtfeeLu5hfupoH34iGB/eYex95t7I5eae0PEQcjTW5ZLSbGgh2iqjptPW2d2
LDUWXXUCN/8bAP0Npve7y/gQoE50IQjDb+Nx6jWMcOYyqyO528UusLGwhpyg/hWR7LTysJrCWhId
OaxopuNvHqGyRYiICvYzxrX7KtLrRz+zprNVRtSKmbBi08jeoyf8c7lzUVRkAa70tPdvfciisK05
WNf+aBsBnzSlM3MAd0222R12f36Kr0k7P+8PcxUbiyufsT9yitf350k3o3859UKlUX/3lQR/gpXc
MmR2I+Nu8hlJxXjj9vvV1szK/3z1f75DSC0esCyOhjCxrTeEKKsYp8HgaDyaW1mcy2gBCymwfvz/
uAoUb/wYoHywMl/fY7stps1Ioj9pKa19uPpP2Mrpf38rEMewGvC5BDy5N7eS0yeNskAyJZeK1h0o
9XPYy3+/Mtg1To6jqF0JCPgHT61fGEQ7XX/MfBfUg0HgzagxM/bHQr1Dx/kHZs5OCL0YCdHJs5id
980dFYFqzAoO6tGiC53jlvH7NxOJhhWHfjPcG67BsMkOav8THqh0bgtY1DdHrlLHNf1Gm6ggWqx3
trR/rlfeIaMMuPR8F9Fbc1IkiQNq/qI/cuS9MBHblVNLoxh+Xf38Ow5CVayN9p2d5idz7fU+ykXD
E12IQxWa1ZsFZI/aarwx6I4Nn+seUut25eplOrexZj1fZG/fdXiJ7ex6iHZKiOKk0SCeXAj7xnHK
4Dx0aQGKoJ2vywBtfmJrxzyVWPMeA071zhf9mp/21xd9EhowduG+YfW+Xu3QOorV6/micZCYUj/L
qxs9dz7EiSFrrmAaeOKdd/LP7YrAX+iMTDURf2EX8/qKHpWO7RWEp1RDhW9pW0d7dO3NceVv//Up
/6vJ3v9joMD/Mget01P77+PvFJjxKtGC+d/3rq5fZWCc/ou/53/+f/DLxTOXoR128D+tDf6yyQr/
c9I9wI3Eopg9Awvh/xkAOv9hS8Tp0Ub4B6f3JJz/ewJo/QdKHMJzzOuweUE07f6bCeCb5eEQYQCD
8CTpwSaDieObBVmrHjeApkwnk9wnWK7bRevM007i/7r/5Zn8piR4s/T/vhIX4mmwO76lSg7WLMOs
KqnWQ3pT0XpsRa5ZqL0OzBf2VVu9s/Lf7EY/L+i7DoNNXCIR6p7+/Bcu6DaSxoR7UioEqEs3LBaB
j8Oy/lhD/NzLvsCayp9sV6RLFxkPf77Z3z1W5FoQB/G+5fG+eazZDLgK5z6tzALomjzgbj24kBqr
FIAqf89o+3dXQ3XIAkLZebJZeH2ni8gGZoR12lhhZX82sq4q0hxCWchAf2yn2z/f2++eK1sXt8Ye
dpKFvb4aPjFirss6BdLXB0ztjXRQwaOLeeJZVgc6QX7i3Cqb//nzdd8UzKf36fIyEXZy3p28P19f
d/I91aA9gx0IJL/hUuWpwU+k73zNupKOzdj+HWmaK3BF3CjZPCNyIrAye31FuwJWwyIjtZi8bjhD
BdFRtezTKtj6tPSUdWmZ25ba+fyePSKGIvzbvxxrDsJNBBKMz6D3Mhx/K6Ll3K/dRdl7arC+goDY
0b3x+ucyHtlOvs2BnV2J2siiY5DZzPSsQfhnIhtNIH8mvAlmwegoWs9fP6yGXZppZYXOd2vYpk+e
dAaTsXoH1475q2nHBNDVl07f5ypR1li9zF3gw/GrbffWiPxuOSw2tPFPLlM5YtWquacC7RfY4rS8
UA39JWOihufceoM+bvogBqgnaRjK6o55kofLcld62a7Mm+bcsOvCQVFXZlZsFgEjxJLhwbpbuj6z
000FzM+Mom5Ilmqtur4I80Jtcg9pdYCRMHg4RqUBjKMV3ssq5XTACdYHJnA0+rRlkRMT3bGitwmm
WX8bym55lJ1R+Ae80dUHbwO2vZuixtvPbtdWaSN85aZi3uykbKuoTR0HC7ndmAV2z/ComKgrbDxe
0yqsyofQaJXcG2WwfZlqr8DKA4ULtDXZOE/11Mt6z5y79OKwq9WXHL1NEXcuCyyN2sr6NDeWWx2i
vvchMxl+Ve4RDrfOrrcnjxVNFNm1ty62m5R9CD9v84fvop+GdTeEkfzm1NbKLCbrJS7+CGzOfU9O
2VHW7uQ+OCKvkCktuarOdNQDzGzG3K9Psi7WGlLX5FmPkSN6phWwBgJ9jR0GdNGOVnetd3JhRvvA
KKoGD+G8yLJ0gXPW3G1amcbF2srSWyDM9vAVGE27ipkM4FqwH4QnxPVU2wazIoMUQzVfV8vgtjfK
nkTHsB024V6c3HpSkM/NTKx68Wf2wmo0o3Q1h1B9ML2iEOfanFf3SoipBtSn8wKiB9U3ABkJ0NX5
JZN2z3gUmudRxeZiQPWHG+DDPkxx2vLWJxsq23oZBp3NkKV1enAyOU3ttxZiwFwkgnY03+LOxxuD
2XvHe7m23KzIv5ojMp17N0SuvAefhdsXM7ULvNTTYpkfNxPEIW4is2tTmyF/9sT31TGiHwlQSdcA
akKshzr4QXCKDbo8KDCY1dpmPkd0h3liDoGaoIfP00cdgFzHJnTplvFVzlgDc7X1UUzR/HFdFg+A
rtHZnATNJqDKZpVxn4fz/Ng4RfthdDmpE2vr6Wu7aGrwGSpVdgXhw39y8j476M3yVGKO9crgziCV
Cl+iyL02kW+f0GxGsdAHO+OUQ1X74hJ2NaKBEiLuvfCtDcZtuX41rMV6jjpVMtHK56+tzWwc9Cqb
h10tzfI2r4T5QkEdfYM/1zzPduZNwEzdiJFM2MJcK8c1MwEKfePOb7FSOY10na/5KUghtrPKva9G
0bQwNyOe5ybl/ECLyb4T2j3wXdYr9QP2iocTLS7Tz8FQbjnzBaNGuD6Zq/7SFo63OkngZb5ZnU1u
JZ+scd74F5EPfVsXJ2/i1peb2DFxKdJIuCoHo9Xe0xa1ODi3oxIk2XoyMxJ6z+ahgQe0JgDtnkUj
j74vneHLPqi8LoDarRKhPsZUDaPkyq/COIdq0MWGmxHBbjgNY+zQVry4SNtWj+7Rqc/niGixGJeJ
4iNE7C1McXPZmLQXk/fYhAyWQSmD3E9hcpwmWG0UfBgKJA2JCFu6ttZ19Zd+kn20M5VV6L0r63wE
VhbGsIMECklK95WuLzK5tvoqjLCGj2dDoKTscA0jJuD/sHceS3IjbZZ9l9n7b9BiCxEyIyJ1JnMD
I5OkA3BoDTx9n6j5bbp702a9n11VsarIRARc3O/ec0tnDUAEyOdejWoLSn6so+c2TXrLPCeb47L3
U9Df/Heg4TLQ+etj041ddjSxy3SnpRyNLdisxZ1PVl3qzr43Zt/ZLbxtCYbTBh2/E4bJBbMtsos5
qCR59WdfbDuicUXJ6l6Z00uZWVgd8dd3Gv/6WvC9m3tTRqAoYKyJ1iGhmqU2qgnyhtcz6NGw/P/x
m0n6b7JxpXxINexBDLU2v9i7LuLYeciLrQlIHRTpb93qccl0rbeWgUtdynrU4Y/70UJvcfuoGsan
Z9ZcwsWpXzc4tCEqlwelRN98+wwBHgTrmogTzoNI/77QNCZzVlNaF36ubfvsR2/RyNgnoNgCziXZ
8EwSfDRuk2uDe/GyXu/2nFS66ez0hraeUm1j4NgKP0NCl7PZyl9OZRAVYSGwemq+x5Vo80TgosZm
35dZ1GRz9lJ72IUPDUsfrqXJeJNEZv+m3FCfZ7TeM+BWBPixFuJ33yKz6h7X24BYUZrv8yW13FBf
nfubZ2V9wURQujiXyQXZO8X0AiaBJ7tz7eFXD7B11VbQ01U3h1PCYGw/JHXdRTo27+/JI1gRLtLv
9zqGPEIIpT386OcCF7hTMSETc+d992tFxKLL+vbXnLKVx4oRPQ4rqcvyIBmwACldquTdKVZs2UEN
l2rcMUhaPsH1LQPgAKHOSPje/fOmHevYaGnT3zB+byd2/ww7fOIkiFlO3o0P/sh47DLnla6/mEvq
vfdyYWbsNa53T7XeK2WqbZ6MGIORA/HLzub6ZbI1yztuaDRuJLNFYe1RulueJteayktd6T24p9Ye
yo+sk5vzyeKNJ12J+q7ANonXgeny3d8SEfqz3Qb/pz044ko8peKTHBz9alZW8Zm0ylkPNvOFmvo+
k6KF1HaYng6ynodgcZahxWRcel1UQbRkyMHGtIWmAG0TKE234TGyylNszeszYz9Y749VeJj5eofi
nlDWk/zCMrleMm5jfLATh58AnLH4MhrHYDxCyJQDXsrkdqgVjBUTYPxvCwPxQ63S0ri01ZjNobJS
V+wce1hKbJXS6z5mgS1512e96fxavNWv9q6gDu0AGNAR+2HcQLMIp2+HE8LJok4L0/Y05IDRJrtU
rb3cicFCSOmTtbXPbdc79Wtmpx6mRbyI6VnLACkQiwDZbcblKKGi5SlHiVBakhdjAPvCLxtzDhpN
bzPrE4+qTIjtDLkfmtQ84NfS3KqP575IUg5qvTwRS3Pxgftp88vVN/Ie0jVWDqT+etnWyeviLmEr
4qRTKgSOeaWijsYIluF8IabGxHw0VxE1QzI6v2cn03G3kXTojBCFTSZ/c7OecKyB+M0iLUuz/IPR
VUPyh4qL1Pv2MycvaExyhndCNfUv4dtAVLCbY9UzNLcmS8BN/ieh0XU7Vf3gZhEJZ+PvtBTZFWj5
8qNvq/KZ+Ipv0sxRZl0dGcIvMbhgNoyGYR7s3VKlKy1iniMObt6n1ypT+RdFGNUHsldHlMcyRyca
s3vUz5tk9rVOCxVuiVWk+Mox8VwXeI1/na0unnzcEmpHMrj70RprbsGZJX4YOPjsyofNyNdb2k0c
AFl/Je6wVeH+Uc3C695bBeurPrVrnI2rGvZTh0ESn0hrCQ4RvfFzw7X/URDrrkKxYqnw2nyyYr1q
qSEsNXu+pOi5Lr9j6/0cU7998a1W2AEfvXYY9Dqv46FItscMVJXDht9ph02rEQMyX85DyIxP/Eox
yR6nBnMKza+I4yFJKw0f1qpoB2Y4/2jNhg3c1izXqRV79vL0aOIH6CND54rCkavNGb5mXfm2Vdnc
xgxShBs7XC7KgKFZTwmdZZSPuKpAzuVJb37W2LI+mrWtPiym5FdOZHq14yAqL4y6ux8Ykf18B8dG
PdjmULw6fruVpLBmew3zpWM2bzTMeoJsFvKL5cpsYh8w2Oec6OVAnWznnjKR4R7ujcT50POxf+op
9Xkd5D0P4LoEw0JfLhMO63E1znZZ2emu6ZhwBWmemq9N4mNJaSyuW/BaCXVFTpsoL+wzf/Qxu3iW
tU/YyJ+KJoEealnsjKVBLjwcTWPwg0oWHZ5Njk6vIBu4BvgcqLH7rmW106F4V2FlFgAEHI/+8T7J
l3/z9/6/OPh/7uLO/yAObn++0/+eDbj/B//WBr1/4R++w4KZoSJx3UH5/1cb1I1/occh2jp0crC0
Of+pDdr6vyBbwExkLkO8FRn5/2mDlvcvG30NbYaMLrMO2/zfaIMGMtl/VyH4E4GJ/WcMxO9zRzbw
6/9FQ1ulwibu+ICCGXS91FV+65fNPzi++ZZXoodv6uOIze+O3QwjRze6P82y8Xi5MV0UAvWt835p
lnrK2iyW7ECqsfqHiXpAEpHWZaPc9goV5+yW0PHVgnXFqdyrO6bwU/v6uIGytyYTJ3C/nAsmK01K
nHDz49zOmfXXl07WF8HNN0/rC3bSL6fUvoEpHqyh+9sL/+L25klr3GdSj7vRitPiPfX/1Mt58t+H
TTvYyUnOpyrPHnTvTbXmtc81Kp+sgtaLNUjWvc9xpDXtb7/5xZ8unOQFmAsnFH2Ly6x8HPwlQriM
Pdrds/Ydw8IR6yRuk52ZyHNv9wgErA/by1ZcjKyDb8JWb4vvXGlvm7MdZ3+7ehSpLm15EP7rXKYB
VLwb681W2WFD8IAVKdgwLcr0BC/8Qr6pczLCAr/QLdfxXZbNnmc5483ws8tiXo3h1GrIOv+8xvYf
IcVr1SOplOSNCutxFUmki/61kz+ZsAeUf8riJWF3L4z8oAMFXnUjqpzkcU632E4xDnbaJbUalmhp
BdwmbdpI1V7Y3XeyEOhiiQumxcZoPj+42nxLV7baNT1MGW6PbrcoAIXK5LxDQhGzUwXa2zD2GdLC
WukHfxIciG7WkDccl8vhCN80f5L8tqk0Q2WezOmxM95z0Jcj62wzPxbDKc9x4E7Tbh21KihSn2ZQ
xKtJ6UaohAztpHuWBQ4J/RHwQJy6ZlR03SMexpeOUBgHJlymZmUHTc7f3bvKlpoMruusT7L2ziZW
4/tlIkDx22lYjMNFs3bNrD33Ng95U+rTXNYhNKCGWJv+V9f+WPrgRkY9Xdb8XQMzIKciRGIJu+mj
gYt9JJRNWbSKNNKZAUaxtz5ZgilxglnLMbi5wbod70FBe6jOmUV+derrm7NeMNj8xW127amJuOPa
vKHeQ9PBN/ajJGM3jXPUe+WZuwaY3/OavnTtHBFijkb75zoWb530D1hIuJGXka1Nj33eNEHtPfSY
X6EnxA7ulCr9nepc2/TiYzDGFzLdR4ME5sSlFc7W1V9f6w0jfGY/9cAs9aY40jN8mM35stbat19g
qFn177z79KFUkY5LkDf8sjta9TtHltNURV5Z3TrbfRlNQrP3s3up8TWEIOKp5CmZyr+pJD7aDiu7
E7ETvuUj3in7Om7T8NM1um+/q0/pPx8GzPqUZlwOQDjnsd2Aszt5a/4jFcmH7/GSCErIel/7oxsa
KVIShXGB39xPsjjd8rMhinjEkpJjXvTRB7TFe1pG0e5Ke2vCDbcCB8flxc3lD99WWyRb5d7EahqB
2LxjWltbuEoKYlePKsIlLW6LSzhOn7q3lfeoW1gbtOJArDaoqh9bE2e2/amS6tAmSc8i8pIN33pC
9H4ot8ipNkay6S/da68p/kJjnkYEti0LFFPIMBOCJSixtluBbeKZdXSOdHd90Ct2Z0PnCKt5sMCK
DYvh2ShcCLKpeMi4fR9Z0K19u76NNDlxBZoeW+l+cgiB6ldbL8o18ONmWWwNPdFdKvMCLelfVu4h
iAbGE8LCrQVNDVMurJzFO3nFPEIGbLZD0rllXOvC4T7Oq+mORI1p9PtSFIrWnh+PNZ7UqcY/rR68
2lpfuXB+0KL6qHDL56591THRJ9Z5BCITNVP2Z0jF8zYjeGS+84fjOyUUKveifs3p7FwNC1nAy0+E
XJaotJfHabTFDxPvCmOblHKo1Sap2UPI5cqbtzunxZ618jYx+X7AItxds7Yl7kNYkmNT8YBg1MKn
XWePNbUiEtla2SUrE4N85chd/m5Gg8N2NLy6DnBUvrmNLI8Yip0j+G7nRXT2GLkdEVlbaBfqo5PP
AUDUzoGg9N4Nzbyz8ZI+8QUBdDvI7MEts+UswWJHsrfqg0MhXEjUrUUGF7CVWGCjdnVgadDhGbb6
dnE7zPBbx4cnvEiMdGCYAjne+LY1WM16ThJszDSFIpi0MXKNF8u0qY86uRn8rr+bQb7oQhzMVtT4
QYjV1uZDYg2Ym7tmjDtWLPzTiEfO5DvVtTOtYWemw/QrFT60Slqf9ePKZSjgPML92Daqqzt7WzRv
U3vrzW2MVwc9a2mOS0793b16HLEAsY7tTxpfVqVpUeohdWNMPSG+LPvCg5eXNajAbcIEA0rK4FZW
7IwbQepV/RiWVNvZM8lX108/ClkEK2Z9uTTj0Vrdl0yt1cXC1/YNXUgEjZjzU6IIAtclgdU2X5po
1UtWp9b3eDKFvoer7ex47hwLHONXmeftXZfgC0sEaIeE+GhbYortqkhCq7mLaU057ErSWmFrIpEm
U1feqsr4SUpl2dsNNtc+TQ9l673OpnED+jaHZm23D6PGQcF9pyfd328SNbLLly0U9frLyJuRVWLJ
zp49gw3pvfVQcu7a93zUaF4XSmI1VOhs+yuHTCdNTNC/cLqPrap+E695UnarxXgYWQ2M4gJ/5M3M
+mOPrEfu42kT7o4Y4AHW+SudYhH3DyYC2/fiqq+65ZQmmn3HY89oewYmuXe8MciWXWI9LIsT6fX9
zGSfst7e+6oL04yLuT5HdZmEjHROW0lygXTNnuAIG1V7qW118pfyJv0xLOZb29uHqhLXumn2ienE
YgJ+kHBw6zGPwlJIA0tvrjx7ThA4UHL/1BSV+6NO+um8TZvk0oX0G6fapN8Kgbe+LyGQgxnTMJyW
na8xA7GSI3wmb6+ksUDenpZoYMplBsNsMZYZ2k0rMXv7BYJPj4xs9pN9QFzmKprVGYnATvdPLX7o
M4dk5xdSH3MLLanPEyaLMJWDRmnflj45RAPwbRk1+YCpFJHYEm3vyMLfGSV6yl1riU2mJWG/sTFx
+d3OU2qJZwIr+R652T6MKeM/7sb510qdxXNNnDFOGUEir5ECfWmTuiIFs5Ye0YjcxAXeLtPNNlx1
bBtbO+SY0z86nNKBNZv4P7Qpw88pqurQaM36mm+rfumw4p56a7D/QpfHmY9K8ORr4qc9VzWnOXic
V28gkcYgjvNM2Wrimpep2o1eRZhrnLWjyY8eTKnmPtH+5Ub5JO1jobvNYfHbNq7F1EFFMAZWvtSM
nJng36zP5alDE8ZZ2Zo0oQ/SNA9mYx6WwpGnyc+go/SLxbxRsz/0woCrMMG+J6KXPwJYV3RQlb2J
XJ26aZA3XvLmTKN/tMiO8qESZ5ddwjFlpRVSL3txrtRM+Cb3zQ+T6dJnafbFyTTnGYBJSddi1qzu
z23iYCzA+t4Xp37cz245XpZK5J+dX1Alr9sLc6uZgpegKprp91Y01mGZEAhEOnzZaPssiCaF7mJE
262958y39/ZSD6j5WdQ53q7tjGjUxKmVE37ybCn3PEkRmJIgRlVfvW55txQwmnW+Gktt8VWaluXM
8b2P2qnaAGOKLQC9+GVa866gjiwwVfWQafqDn7IDkpo+Mpd59UhpmsW2ywfCTNbC8lS/sq+ewOcQ
TpwGrAiI4rbMfwgaEiCU6Lslc5u41eotnvP+0RgL6mVHun1s6l191ssgz5kBGTX5vxSYLxnEraZ+
bEZ/cOR7jVWeidKtb4XBAVDrj3WdpqfcU37AiA4xhNYwog/WxzZrRjxOBg/f7UJleL8AuFB5bhMi
dqh9PuVI46+G0aIiLxtpzYLwIBWdfuDM3PysnFbyOtc7mpq7N8Rc/1kpKCyV3Dz6v51T6WJ3z1y5
S5KivrXdyJRN8cX3JP0ZGtikeGkE6Tdrh5DyvOpfYEVCsxkIYHT7RKtCdpTYLRkDVRVPJkeZ9zFd
j2IhU6vCWfH0JmPc2aDYg5ZpgqzE3ip7efX16ffY23lA7phBcaF1O0IChNJsTcy8VVnHT8gPzB1g
VmcyQVO0TLWMNJcSN6zm7BiNKM/EtE+kxa9SQEOutBG8xUziG3jCnsrqAQQQGBlSd3ZvJVGfO+kG
JaJf8MCVJReVzq0oFWjci5pszldMKw82yIYPrWNJgM/oUJSmemdHVNm+FgNycgl74paa2RTreoFh
PJHemascL4Ge3NP5ssh3tVZYB1pA0pOgeOJtEcKPcUCmj4VR5NCbTffDZCK3d7SuQ+tv6FxatsX/
aAHYPxLrmt5yZy1eXHs0Dpo9DbuR6sks9Arf/jCIaV/Sqc0vRSX8l+reOt7WDDlJgMMZxG3YHnUt
Kz/mZu1eZVGVP6lEH35NnC9OwzaKk+aker8bW3148ycXepSq8pNIveLLkYpcxETMeW9V3bQGNmLo
1Z+d4XOwjeRFUc/wrI8ZG9FEp97G6DArX9Fwza/NIecc3RtUKYswWlChfrMcxlwloWFU7qvdtcbO
q9RyxWCtnTciaJw7+GI68LpeEqMVEeUn4lJZcqVpz22vgFRsI7SchqUeWMigES2FCsWiv503y+LW
5tld9TEo9kkmzWs4aZ314vt2+smcoOsiM137j9G3B2NnASl+R0BYjp3MrdgrVR0L+HfbAOB3kRlg
cJz+xvOii01xjx3BcFer4tFMbMxe74eGl6XvRW5ZcetU8tFnkE6SefLvKWdLqSAhm81Xy02TPVnu
KTQSQ99to8vN0BXNela+ZE/wlXfql4lYTF3FVdub8Lerh5RvbUYnsr7kodlvpDT1PlILooQ1OK+l
6B7ZZ5l6TpwOEkJd+Wi9aGXKFUYlxEnn7KAvogw5Yqb4jjf9N7A9h7BfEsH5ycJpycs/65gN1wkA
bkbYMqZW/B6OplI7ER6zIvVZJ0axN1x0fd+Kc5M121XZU24DlUq9mWOX+lHVi83V3PgkWXdtbCb9
o9Dkq2dh2dLsBMmhIgNcusYcQnyazgVZ6jL9u6GV0NoSTKP2MaYJgJ4ini19DIx+moKOjJ+nYW0Y
YBQtVYvvncrZoCzmB2gKu4lINkndLDCbMuI2er8/PnmucviH84Q1bsSvMD0521tOZHQtUBvQkzxL
RfWYkjJhlr+ZdR1xQj0yETjYXacH46zjORj05mI0fwbjtpH6pfrjPnUvr6gejO6UY+NN0GqmaygZ
Lukjx6MN7Zy1JA9a2OlOdp+UyT8wb3Z56f5plqx4q0px6Ze5i91/tGwqAw465NRgNbhPEfG5cZM6
8ih/C9JUAVEfEUs635RcfjoGdatEckI1oGCbze91qmKt+Uyw/IXYrqI8mWZiptwEhvscCkuNx4Kg
bOKLGn98/EFsTOKdCGncly13Ur8hUrmNZ005+q5NieAmDplkTy74ecopUiUioQ3pQgP3ZHkPZrGT
ef6jdfSbVM23SGFmZCN7phRqDQuReFFZ1daeXceDBEAEmsDmuEuhOnBwuM+U6rI9tLxCYUnQ70lu
IHrb3mNpIWKtU/dZL9RTMBuECvHeSRgUjfcT3OAUDlWV7XVNXSZ18EdUiUEsgaG2i86QOi3LMM39
C0QGMxwZHx3avJVhk/R23JsNcou//koK7WH0E+fKmj3HkqAiMCt4el3tx7S05MwE/LCwUwKYUxE7
0sp/Ak3lS+i09cdWL3/1+6xnu188ta7IY+kZVzVYJ1/6GFnynxhQtAdLOg9jL6r7oFC/YWfyL8ts
LjfVd+5+rpvISNdz3STxmI0Gu5L9V3PoVCxc/+LwPWCe8OJ3Tf1uzpsbMySrwlkMM4+hmINlIkDK
zNULhmKxwQC3+Ytp8mxkO98Lrodrp7a9k8mnsuJIb07G+8pdO243/2oakudVlZuGJNOTorOodqFK
uKrlm6rNYu9Xo3N2DGwfAzz1fqt3UC4YzqXLo16U9muJvJh5pGpkudFnWaTuvq5BOxp4ufZ5RWMV
53jvSaTqu53lo7FZJ/4k7+yJF9FLXnnvp19U6FordYoko6c4kdnRzqzQ0EnvLg31J5hFHtuE+jsa
6WTgYf40EqhnTjW08Wp5Z58TT1st6xeblc7ZPosnpKCHEeQzRwotj2Zt7R6nTG9uHA3IivdnbIlm
NM2WGXlz/qR84Z76BEs7pNF4crZvx84MYEzSe1mKjdde1U/ChOdCHHPcMXmpnxzVKs4e9ViQOZ+8
Xa8249TQ3/OwFr681cLIDr3uZ7tsJqipMWQPW4uBJzJmwRw1zBrn3RzVfoZkERl4OR7ZeLBzU3mg
b559G3CjBfcArWvnt3sK37Nb1ivz99Rs/+xKfCKMayO+oiosONpEjHPfbHdRB2mxoq7DTrO4RBDp
Hcb23XS+MgslWi6aeUvHo0zqyDWeppQpqPaTVj3txauJ+euO1570busCbl7Wy2qsau/hMXytEsqv
QEmON7wggv5ydeywzFzsdGSwmHs/CGRyMMy69xZJDJmdhXes7lemuZAUGTRh0zLDNdw7ZkVbiLEm
/OJopOqc0uJRabfJsJcTaeQ26CArkgOKjUkglLYxhSMWVn9eCMyhPkfcFWwpUKF+bI/KT46aLi6A
zwJsGEHjLaGRvXHoNcKpMw5tJ6DxAsDAQXTakF0/NM/pLzho7MAq6ezDggHyoZ/2HWuuyvWGsJtH
aoDbvlkeugFRpHGYV3wqcpeB3db2uar7MUqy0TpAtUhRDDh21UPfX9gu8QpOK/sgsIcUp9HC1DTO
PC1lUILr0THuTI0iFfZJU0wmEsagOwAS34Z0z6qtHhZHkuUd1We3Su08jfBFlJqPZSkbMnKlC1dx
wxFZ4vBmZrEF89jrfzytGPazMT4U98cuSt4SDGmnKSuGWIfFNxkmz7L75etJXgdEgJKwsmcIlXzJ
s8Q9MabpdqVHgMGEUnQq9f57LNz+NU+cP2llR5O0TiMKMp0KIH9GptN0b83hmNNATZZf06MFr+Gv
Fn+XalpClP7EgNObX/kaPI4ltmlQC384/RgPEPRO5uzY58UWZzkBrNEkErC/zll874fgyJHEWqE0
ylQsAutiPsrGrEJj4wJZl+ZF5cuj4VIfLuWHGFckB6vc25vM921unEpJWLVrOQsUZfpg5PidCNiG
wmAq7HG0DVA6x2DJTZYqOy7L/KT6GbpBfknHk1seXPVaqcvQ0Ha8uhH1Yzta9xz2fqqKsPqxLpZh
BdAzaDsgDHeYG5rhzmu6Cy1Rt8nSn0aBnpl2KqYXS3C48W8Ez+CCzsuy84s/wgsYBdMKrdUirBc8
FLjSDqY2PGKWeMHCIo/2ON/0rj11c72GwI2uIyTXptV+J07GSp9l9r7NBiC1/As3d4TFpJyhBCeI
P7AwV0oUvyBj/uWofXCFB3FGjCAovBe/zR8oo7hhmfhdWZn54BE6C8gZNbEh7fkGUubcrdzgGnf7
GIhY4cqp2bivpcB/IMHZLSxbm38S5kr4xCISjbPIWXz8cb0f8fjJkwG+6Nv1afLom2fPm7W31uXF
hBiUl/O+VL0X2YWMy65/4WOFdM8gKZk4JAEKeVzvbuQGruEEBFKWnbpZ9XZmfI5BGHujRBCrNnYN
N0l/G6m86BW3XgKfCMBFfZS2/+GybQZwsK9up0WefHTu+rwuPkY7c2JtzW9TnW+RZ/Lyw3PZbpnO
KzXDbonU6FJJNbifmAqf6omfZYHPV40Mo+QeTG/Dn1Xs4Rj+MPlfjnynZ5Mc7zD+nlL251aLOntX
OFffL3fSSXe+i18nIS3VpruCW2NDqrXQf4DXWsLSwWqVfEn2NqeZIYzEhqG/rt3FqcTFWsYT8+AQ
AMe9Re+W0aNLnrplK85zjoAZIXLojh1a24tT8+JbteFFWDSQ3xyuyoW2vfgMdl/bfrFfGpcGXmFK
/dUEtYRbwZZwTxGs6jOX5ZNVAcyy/QSc6Mj9brXsGd68/pRz/0ChtvBftIMI9E0cZS3kgWryP37F
0qgzvIXBQPVbUeNjyKd1ht/UhY6CX2jguJ0a2hGr+yWoGavi2JZ55E/jTWUdJyoNtE9XQD5IavGk
xu5EU8BTl6fo6dYtFYU6gdraC6XBKPKHs2F46cm3xIwlVX4obI9rB6FbdkXUFIsbI9+5gURICnMy
5jyf5VyiIb7ldfsXFgwWDJd7Z77xG4jZf3FZAaOsHhC5qsLaC9NqzsKg3Q5Ybj1tz6Vh4Ccuy6ep
t/InuI0M0HxxdxFnHKYMXzw0JDRLNdy21sBTnt8LcEmYAZtob5r9XNXJgXR/SFEe97iOiXABILc3
9tZaPXsdbhz8G7763Q/pjmP9Ac80KwtL1zHL8101TnuqinZ0EQWtbJlyU9OK+aXG9FRB6Jzth1wH
FFGfh6qJUuvVUf3NZDmXKeVIhsDpzQ3MnJv7p2b98MGuxmMPtmIYlfEOtliGpiO5y8xzkrjhNvLT
ab6xy5zXVK6AAt4tmHwA4K6pJXeyO+ZTVCwPsCz3oEB8ruE4EcOW04BYe0Y1RmAXf43mvtsu/FR+
DGX40xmWnTl8p9YOG9NnkXc/4cM/avPdW2BGEtLDlqIAqTLuhodCGSHNd1VahA3XzZxluB12uQNw
LmerQ5QpnB8lrYNBOsG1wlPGGfDk2nz6LmGcFm7Ma9PWI1N8lDtl6W7ojIV23Dyu2kHSONpzXrjy
pZN9+1iVCILN1k7HvhP+HiuHATezo6/ET6w9YKGCUc3dctT1sx4zqcfDCYReMn/MNO+svMS6ewn4
Udd0vTTN2J8Ss8KbPtlNXJeV9V5lBpe3BXZfkBvoiQA4FNis5mZhI/phu7zBdkMnyrEo5N/ecsHm
KJbo3NLqj1EfppXzKlipLveaZ7gwDnjf/FZgXgxUlpe8a5a3nhayOvzv+0fFceB14VCPn6+ITL1n
kIfL0U8Oblm/kJR4cwd4BUipP5K1iZtaY+pVsIjWxviEQddjs3pnYF7v69WCvTxXd+Me23oGEshz
wCnwdT4Rem8jlRTfRu48Mqx7NybraKTp3xmD+nCPJwxdgSzITX50ngfPO/kJum6z2DffRcvVEvOm
Zbwtve/LuGHy1SSfrPJZpOoRTdiMMJncgQuo1MCLg1bjbZnTQ8MUwzLqGWf28LTOQFu9unzs5uGw
+eZVFtattd0vYdjP5ixOxGAetqLb0zeEja+fFR8lgHWp8seiduCNZPJl0fJTaQ6fFrtrsHYbO7iV
2oemEDv0Ucy1FnSJxXwstTTyBKo0/erYR5k3kqcbdHVJkhqsgzv+stXfTh9FqHG4B67V4yRB4jXV
0gfcRP/StIavBMxlAG8Y90ITeT5/sS4cTgsI46lIrxgAn7xhYOiyJXtzUV/UWQOFkc2fMUl/mVrN
8RraUbcY1d6sxAEe0RDM6XKohL43rXbnbvLkO4x9Ertmoi3PeeK/czC8moBCOCFkj4tGjVi6Xuly
AIZiLwFUETiHbKe16fH2dRKN4L4m6yXx1TQCTwegskchqVt+UJWoT2jkey+dTrq13AeKCWUuPrG3
ptg3NleWZPham/KG6Y6930tftNQRMCuA2U7J82iCOymMrwoztzWMt6HKdxKtIkmbv4YltJ00/NeM
PMbctzsgL3GnGdp/UHZmy20r2bb9l/uOCmSiPxH3PhAgKapvbdkvCEmW0PdIdF9/B1xV52xRLuns
R5d3GSQIZK5ca84xA1M1e7d0jRNnLuddTzbddkmhc8QAVDfoly8nKsW+MK6HojvYadH6HCaf4EuS
eWxrP4WaTdqM4i0Vs+fD71qn3jSRXXUdT+Iq9KZLqUdX2hgGdtc/Sq27Kod2pznzreM9e2oHoPSS
cWHtO322tWwDeyFwl3y0wHFpANuHE0DOrwRW42jaANzeECEa+ZIUNU1c5AyoTfD5biEPKc21SeS3
s7pzncOcyBO3LG5IL5fZqhK1VynAb6uQ1focUjm2hdkh8qYzjOfZNkYUuZmw5GwAOpzhUcu3jQiv
0gRtcLqCzpalYozEyZaOMsWt3nfTrm4c8oy8lghyTu5eHvvwTZDjFPYvbSnOkX7cWSrZagtE0EoN
BskAyU1PkjNM1HkH+IT3kD2NvPL+Ma/n0xwXRtT2p9jDbxmtBU7qXtDjOOW4OjMPY67J+XJT2S2J
CUPh7I1mDpyywsZl7aEUu8yCWhGkvZL7UqBTTLSh5pFjAkkZRmJANZwrV/9lpmpDGOxDUxfPoVOc
zd7wqvLml6aFezKl1lw6tm+p2pfeTW80y6QXpdpbF1RsPNiHpB5RWkXnXtoxhsr9CUKbit90rR+2
pvOKlPShhS7ZCfiToyjkZZs3533fX+EU0/2iHVAweIWPQ45KaKnOqpgWZDUhcanT/JEi96A37VOu
EIB2IUCpwjmbRvENteobEGqxkTTwaH9r9zqvtqABtV/m18XqFKpkVslIQtl07Sfaxw1qJFNhlGiu
2YtPpTtfu0TvUGDsV1WGk4sdQ/0xMIt45iti93D5Ra1ZnqdlcUXLzvHBglYwXetzDZwWf9IqPxbz
W6KYW7VUqv3oqiDXmczmXR2QAnPewjQNoCJ6yFX7mdHGCtlTdPCqWTtg8yEwHoUMj/J0mkRweAcA
T3u0KWJX297V6jU+D/HagxwriofOzn0cYs9L3yOIiu+V5mAwGPgXByBhRubGZ0k8c/swbGyAOJFV
7YizksGD3zbAh/u2pt/Nu8r2oO1rtD371iYTLJTJm5V6d7OpaE6nkr4dHLZo+NnbhHKZ52XNCGZu
udFxmgTO0P6ExH5uck5AWWvO4caskWTY1jcPex9DUosuRzdsyfwBjF7GT1qbPliTGZ+VkyeDTObW
s6Hpbza4+DEWK4Rd52Bd/5BkVSTzlDONiNaB1HPfyR+Vjj+VyWnaW77Gu4CaqGGFe1w8ZBJjThFl
yOIcWhZChuRACvY1P9eZ5iFFY6R0neZmUOs8TZKZRI7mIV9hjPEVzEkvvpz6b8nK0+xt+5DK+jRa
2hOoP7duntcHvebVAhV4j2sBcYRCBDMLRI3eeIoB49FKG/tSn6QTMMG9W+p5A1T0TEzDZZ849438
jbLbOXG7M+mIbUaMXPteo8qJjB9hdUMaRMCAbtlpwJOYRDLPKuLbht40LbmNGXs3Al1jH03fIzv/
2SyxsQcjdtdp2cuA4DB0Xg3KBshzp6NlMP+wTmW/18Z9nR1mC35ZwtQ1yy/W1wI3ZR4vYPseFHM9
T90m9APGLXbNGftdojPkqNPNQkfEmJEazvSMMBrK09JS+qk7ZucxFF/N1bcPseeLK2udsCNGi7Kb
Jrbj+wR32m1LBAEPA1Fucu6TVycjEqlQhvaaOXlGKMFQ3i3IH9+M2GWHkf1OZOxExZjElwmYyxlH
oDAZtc799wyR1iUq2mJfuqSXgw1Lz2atdw/z0mAsjMvufKYEOi+sLH4G1Q9fT+PcaoQtaHnGmbsi
1FvSplxcDMxEH0c7ego9tCxW+kSShLmVODeZtfQMejRHbpED1udDvLQXeRpnlw4G2IPoBhIJuI16
SBd0a2jlN6fOyKKWUhmnIod0qFT2q41anzV3G0fabhFmQF5QEJfiquri77M7IGKzv3UJClORlM16
iLp2SikDrWR9Mxiu38PTAuHv0fg0nioKC8zEIJiVfpHW2XWTrWL/8ESjAXFCH0nbM1Euto2JyYnc
h+smcW7bGIz1aNcBnmj0UrKcTluE0sGUYy12cnVZ2eIxSfozuLmp0n18uNRKyHWYNvfM49NsnwEC
nphRhXry6OoXI/mnw3gu7GjnMHOJ7OvKGU4YikN8hWwqXrWR2WKsnaRKC2aj+Wmkz4sHMjb5troo
6Ad7iIWWn1oyzDuFX8GMOg2FSIeExp2XJ8MJz3ocYhtMPjbZC2RCa8o5zZxoS6fkMkrrAxZyJEwR
gkGZfG89rIGcXhpWlQijY7c1J8qmtESOpV2Dt/RbFj5waKY8AMW7bjAn7dxEbY1cDx8z9I07A8vm
RkPsOOZACpbqe1zuhzo5w9N7A4+Ov0jLcDvinTvMcPyY6hE93g53ufLOw8EFEdx7ZUCMwXSQxHZv
I9CAQQvY1y/RzWJ+0NxvdAbjnbF41P018Ghv1HdDuc4B0K1ht0cKCp0KJrxLvvhas7SJ7TcuWyuJ
CM4GZqrfWvFFlC07Qpu+Y40863q0uaW1JxAEsXLq/fIkSyTtFe2Hg7nUn7GcXKR2Q2teA+RZjfsh
n/f4oRfOxRmu13SCjILjcFMuU4g0LPwVQ45RPTpXzRsI3IUu2b8mnY4wB8LbCaaGxVdT/sSWy6sz
on6rpsdyqbYYV5hls6UzKs/IAKuAtDUUZoV4cdKXtu5QoUvvYnSo/xV/sJCMbiyK7Lxue7/WMciE
eZ6ykIzuNjHq+BIl3Ya1GQOp49AZVdU28qL7Gc/XlkQy57VoCWHX6bcFkahxAk0XbaJ/Y8JNmIOZ
jyiuwV9us7wr+BSMaX87C/6Wx+LqM7TKy/RfLxXT+CSK+//3H1Et6/X++z8juuFf11+5J+/+sC37
pJ9v1Gs73752Ku//nUSw/pf/27/8F0nlfq5f/+//ealUCefu9pV8kHc4lTX78j97LIJXtAVt9tf8
hfX/8C+PhfUPIlE9MCuEKRBt68CV+Dd/hYQ4Qi5MU4dVtEbU/Td/xXL+gSGZv5OI8zwO9aAf/sVf
scx/8M9JWDw2mYSmMMXf8Vi8N1jYHvQ3rsyVJKQJ0znO5QM/rU0pOT2QuVtj4zVegoYakdycNNXJ
X+7JHwAsK+nnf4gSvy/FJBAEFgI6UCHuEc0iS5xwMRWCOKRQVFutQRNn7rLzyRlQBuhRvR/bIn9I
odKt4OD48PnlVy/Lh+uDrTDkb34Nd52//4uXRI3xHBa4pzGyZVF8LWTsbuXkJu4uhVfa8PYXg8kt
mGPMj8JuKFzjSNw5xuC8wO4Nr2m+tE6ApJjCKEUoCW1SoN/YhZlWiB1LXIGTUaTjWzM2TooIMW5Q
rLjc0lajv++ngApIIgD78DahokDyLKk011Sn+J7nx438FqXqM/7Z4fswWPJBZwR74Q3s4tuRJfPh
8xtCyMaf7ojJgZB8CX4Re304/nJHoACz+c8p7GsY/fFG6aZ8oiSiA85pqCg4Ydnmd47D4invbGlA
IRQ4geuqBtNgkzD0aylGmo9pHFo7Lc4RXnZJVL90YqqdDYQA9CoWx1nW6Siy0n1OZfMiJkqWfQQ7
5T7s5RjTIMvzZ7wNq0QWI+V04vZ19Tgpl6ZWQkP81moomTfsVpAA4BXD5/Xctmdbnqf7LnO6Yqvx
LcZLMStYEFPXSESLdWxdQSNJsx1TKE7dOsY1qrF0KhB8ejUV+mTLvt1mGMvhULRm3AYximnH97Ky
f9JzndZVaeNyPqB5cuyLxa0cLeg6w/1JGq6bnRB7h8gtpjBYdkk7ESwkKJc4tiyqv4NbE0XXRplO
0g8bN37CjSBtAnEZGiIfnGi32q3T0WDqiAwjdwy0wqbGsNMH+oIJw49Zt7MgtbCV44RfLHvTLIOp
FLIXT5k+1ku9QSY0Zsb5AITFOetQ+Tfo2+38NrG9RN860P1FQCrYqAITpb1zQuqXJ1/4wsyzAM3a
Ou4gJ0puSGx2RoDPmhfuFvjADIHTQeSo1Ehu8PElyPwQwipjhjdkndz2NfOpq1SkKIgqJrZ9YMVj
js8lFe2VxFpQBYDNyLocAcrbKC+QUD2rBcsuck6DwAJ+JIYSKRZ8EAzIcOLAyTwDZkBZuKgEsrSt
tyax3zuNpLRkp8+uPnxB5PvTYkTwKcnuBuAi2ArvH32QyHMGc6rH5ux4e3RiZtBhOb5C746aQo2I
/ZYBIfsABh+fggrfPn/53tOofi+GnomfzYZRCTxy3RT++ur1QgMX4tL9h3heMnyrzDPZqeRUmoXY
V0RPfYGq/A3SOlp9wdO5DqAvuXrpjqhJzHVEBf9FgbzGIQJPvscyUrZnq7HuiUNaexKidgh6a0qD
mRP2IUfG/FyNGWEE08xBoUhD5gOWZpwZaDadf5YO7OTRa/WHzeEIKLjeEBMIKXYEnYBPCEJHTj9Z
6N7UNHnvN1rIP+jNtGMIWtuOesaEEkW78NNoik9KmjYerQ4pfPJMll1VaP2+Q5/1xW71cbdgr9bx
N1qQFB1Qh+9/IMyFpS4MSn8mtg3TgnSMvA3TqcL//EH4wyJsrZHp7EfQujBUHi3C+KQt3DSz7sfV
OFzHedqlW5YzI8W30DmvGtmFCZU2wfIIdmKOISjC2apNO0ZOD3oknYOsncfHxloMsWMCz2zP0cx8
X2hdSFQCboXui8/88eG1AJBCF5MGd4Yi5P29cckHdYZw/cjDUj8Lo+r2DOkLZkBlfJcwxtl/cY+O
YFQMvVa+L6NRi8gW3pmjt1VzaLtHGiT7QYMGAaTEszdJa4805aIF5XhDctu+EHkE0DvLvo1ji51m
bDpt9/kHef9QULdQueiGgCCHOBdC79FbGy9WLWqRNr7pauNNDmgO4Tzw5M+vIv50GYF+E0eH7WLi
OHr2xDjWZjokDTE4FgNiEZfeXdEU9m2iQOQQ6hHu+q6FmFPnwzkMRylxCZapvjFTO8t2mnArcVJB
Qqc3iMLi80/3fuVc7wEkR8pGkzEm2GXvaCGpXcY4KHYavx2L8IB5RSMtVMR7hqeQQ7J0izBDBNAp
ADHMQ3f3968uwLXqQNh02zGPisiklahQlU2re+lFhJOfYUuVJajf5zjqgmWqNBTOcsSbUuu4jpxl
/Pn5J3hfNP3z+0spdR7939Tf9f78pWgiNyumyOMZGMqU+V1fh2Ik06aZrqua83eY5nQdZhp5n1/2
aIFcr2vppk3hb7FKIiM9evYMvEUYqQhwNIFFJNsQcuNDHjWURoMRZRfUas6WgAEaTYWdWjQU4nHa
JVaSMSW2gNbsbN2Kv2L0vl8Jfn8oh92LjRQxG0CTo1WbZ0Q3cgMrzRLSUnTMqD8ofVLMZM3VsdK6
3z+/C+uT/z+72O/rudSHWM958ngGj1YeY1rg/WXsYqI0vCDToMRkIkO117r9XQGVBaVXzDi48uwv
7v/Hd5IlyFphxOuVkey8/9kXkZe5ixqHfimlYmSF2TZ00JB//v2Otul/fkGOSCxyHvfVOkZKj55l
Q+FvBz+vY3g2eRJeGK2BQU+J8h6VU7vudc+oqByU+muDCEvDg9dH+oU5Yz3qCoRuRNeVTxbTyS/e
PfM3Hvbo9guBsR8ygACJ6R49g6pSsps9uwETNl5HjUF4gUaM0abUcwU4ghvj5Njp5LKOMdSlpYrt
ClMmr4WJHCgX307T7KxqHQv0PEdEbCpGy/ZmLKHdbETe2y8oajEAdJid4EkSjuoEGJ3iRzu2vHSb
d5TPdcgojwd/uTYj73sa6cTksGWEW8IUYoNTTOKwjVrwnih71ZuFAvzR1CaGhuS4JMtWt2r4G0Wn
k11STjXMsThs4i1TCHkYlYXdcyl6jF9hJsOgLcHc0VuZ6x9mM+pXWg3+CLG3PTRITLn4WTa4S+GD
WABBqPdhciUxCqJcqYU8MHX0ugM1c41tFpwlSv6stu7GykOTosYmBblD4iftv5m2PzYUGy00pwOD
OWWC8PN0niccgoRK5wHls/u2RLCaaMj13oMtlIf7joPbFJD4yxjX6pv2Feow3m9SmSxcrrmWQBfo
qKYj/E9BPqj+fiL76TEPk+7VjYxm8aeV9YFrpE1fY8ER4MCzyZjd6GZ64HM7jc+UbbADFiqie92M
imlnw8NqT3jxMbOmephFgARliO4GROBVqXLxCrlqesYHEmNu0FDX8WW8b0NXZhwBks68UJqAEYoo
DYxPklQVbbxJGoVfaAqzfdgXWebLSWecaTsAk5gxs4Ztxnrhk7EzkBSYw6R7LHICewIpYAL5vR5n
zJJCBdeNmESckWsQho9ZECKXKOnRhcIyDmULPXHTYlDn3+Mc94vA2eWbGbKe0r+1wsPUdMi5tXFG
nJvVEHb8xtLW3Kq8S7+51aye0qH3YL+kuv5DUpf+4hiBslWJYnkjZDt6ZN6F0SfTJ8EAOp+ZM8Ra
ady3Wtb8qNSo31RSeDdaPqIG0WeDAT85wzUJZNxzXwIym+gdLNNlPyxg58g1mp0D38t5EYwPkeIU
DsYmWZnGqZW5drjnzLI2XitDteShW9GA7XfgeAhDycX5OWlRtBs4CXUB7jw7DEjspbFKdlvFwTOb
pkPqxrW1yWeNuETFdDM5xRK4Zv8NGfzAMmzMngU+5lgq7Kp5stESdb6FZ2r06QjAapvQaQh/qKfm
DetJ/ORWRk10zbQo159pqg7bAvsZ07WBFhR3UiE4zLpIuadza0O7aICiHQbGExiO4xyFEhaV7jnU
cLNgF2/s+pRvXv+W8kRiTzQ8hZcydOLP23pK8cuEIhRQAzC9QfjKqKH3DNeKjnYnHhycBjbSMBWi
fNjTt0UAhjEzMnbY1jwebFIAHzmwE09CyoJxmfGwTptW7+3iRNqD3gdtn9r1FvkwhFAkaMa9hzof
XV+UeZcVv5EbcI7Wae7ychOwTALPOSborAsiu2RizfDE5R8sIvkYJWiBYEB4dcNZKrW/jR0Z1gFp
uLSK8jJMH00izGecNK7SDpnlOT/rqgeaQSyJeJnsvr4hW4SxoQJ9ZO+1RPP4zeewPGuXKC62tF+c
W4bbCRGmLtLyTd4b3g+JC+Ot9zzsjfAA7wmpUet9Bb9ISIjX3c/zgnhALrVbbjHYYL+2kogdpnNo
mgsrotzqjQynTBhbxnUkkqXYsQ1a/YkkePaij8za3doLtwarWu74Yz00NBHqwbz1LET++Nbdbgmo
SIkOkJka7+qZ7YXITdHNW3NmwsKEyEJqFmG1PAeYRUL14PZxveF762eG3izXA76TO10fAaPUucEs
OOtXSzwgvqg68VJaxb6CJwP9BLvcidGX9Ly7CVpaXaXGtKMLFCFVX598ApGiX8zNIubu2aSfJjwR
XlCQpWfieDY5Vnl9wcCfyHVN27m9TaFF5hqn0KxbbrRRlq8A89Lv/AsmlJcQEEY6NeUPt2gR5+aE
bCVBEibMaiKD9BeADWYVIDMhc9OIddQZSVdatyOsdeNsGqCzKii85ZUrwYP5VWPQKtRbz76dwmb+
lpbTQLq8dKfvZLtM9enc8bCcmB1wrC3eRPCXbs/BP+hQleYnk1jg0Fmmib6Mc8TyxsopLr2UhJzV
ooKsRA0xptMF8RFDhxq8gILHT0HVYhlGkwHUAV5eV2UQJ62ozuSVGk01nsex3V3ncdjZwQKwCUpc
yhTBb9uJlPma/Kif5bKQDcNMBg45uqGFmL9BtOa8T5oIJbQAbysYQFUpRAJ4f9rWkMswrfMYNPDu
UIchdkI19L7J1Ix1Q8TdKW+OjdjKs4ebDPwi48/E/gZRDHJDJZb+sORkK8qpYyeMZYxsPTWUUnu8
bdt8rLTzUeE5PDHDjGF+194mITizTTNE6I+b7qLwyu61YGj9XTTjdTtw1qKmOQW8UCVfFXYfj022
AKmuw8A3hMEB9X39mFe8niC/R9+SGVCQkukp8WMzLhnfstrsJbFSZfskOy5XqZwQu0xwlTH/xDP+
6EJDiA9+rJy1jYpHlfokxKmfbZ1DYe0bzSQoytMTnPCIhhOAYjlByl9UpuvJ6n3ttwYH8NHp8uqG
aRwVwNidSB0FK+h7jc4c2DXSfT0Xa4hULfpfOgwQtDoMBWORtQeaSvpLjerlPjHA1W4GvTSmr26p
bnz8SCDHaQ4YrinX2vn9Pe1jjgpllhEA67Eqnw4YmngDxsp4QgpI59XDbFgHudSSb47uRqTrtUDh
UH0nKZYeQyX+6Irhxisriqox0umX8iJDR6Ynk7hAJ0T8ylA1LgIv70HtebGLiChM5TCvl5wpdzUt
/jX2dooRKAYRgOKHoDfe+zp/bhjBCjwcXjP6ieUgj9b5vTYDkAyYIcMc3hEdMVRMXuboPuRxf+r0
cDKCPlLGG11a/QfsWRMii9cokI0lRnBfH81qCuLFJJ3dDF1AqKDePQh2oyOSMxvV1APeYgXfPjTa
HzHToztDZIWF8GBoIEEuSQkWA3nPxuh7p9maNNe1M6NKzSWwIoVGy7ax0OdYmt/I12sADycrHmCk
nrAC0zCLHOk7qY86g66f7tAuT0M6wyZsq7aAYgT9Rgskpn3avtR2xRYUQgo3pG4p36h9CJEsiwKS
k16tPG7VfFce0FiQQU5t+FjeBp28Oi//GWkKhwwywXyLXHIQe9fpsjebOs08ydVg7nqKRpaihako
ooSiQuufZgSq5vbcX3mLA/eDthA6SJf5tN/odd1h+4gjGMTSqy+oTy3ho+fONAazceV90SX5eDC2
4Z8BYyQVBNeEddQlaCPhKr0LQYK3brUTcwGbCBljwGR6XS7RXHz+eq5dwqO306GJaEkGiVKCj3j/
KhSUOahIXZZlWVpnHm7f72BAi50wK9b8z6/1cSmzGKJxDbqV0vnQqoUE6yV5WPXAYZD48U0BgKZg
kvva0c7oaeMP6AG+w93RL3G9yS+acB9vrWXYTFJpODAfNY11VfhLA0bM0ORDmpt+G3vz5RKH9Z7k
ZDOwldLB4STpF53g9da9v7UkSNkw8HXHMITuHK0y9bQg5ukoL8qpiR7dGgZaKdS0cylYHrw2HakM
w/zm799jl4mchX7UI8TqaLtgLNQO6WB3JNAm9XnuTdr3tNOH0yXBZDCFmjqswOWHbKglWcWz+Pvf
GZu+Jw0GBgCb9KM+i1YmkMjDmMtXZK12RW9vvRGR7YDYwXdiUfv6nOmHz7/z71SuozvNMyx/N5OI
LDkeymTm4OROOXS+kXfDr5JHwPTF0LLHjEld9ghu+wx7CCMLMkoB3FobqJTzU9xj+KQv0yeoTWrZ
ltupX6JdIywQDlgv1YUnS0SA0mk5lZijO+JEroX2Qzc66mJZ5/cLOOYgigGVqiVDIFF5Bjy/oRJB
2Tv46AqnRXVjdQPJ84QxkGE3F2aOFUaWUeAysp4w5s0hCdlMDru9B+yHMZyOWXWERhtuq97Bk/r5
7fpDR8oxpE7Wke3qvIdHXeKUAEqd4wTGtrYMv7PvZ5af56vW//Pr/KHn5tBsdYgvQhxI3/P9+wYC
38UqHhLw2AuDPqtrco4QtoC4Vd2ECNMBs3VoPjbkCH/1HT++66ScGcAUGAG4uFyPio4l8qRFrDrT
UhmLvYd1fYuj2fVrD1OBlmLc/vy7/uF6JroLk9a2KXVE5u+/KxHN1WK2Re+HEWhEtnGwkWM5hVc9
bzxWJmYx2he39+PPyADQ4w4bjL7ICDvaKRxV8b/XPUN424CJBDmRnOPQ+Lc45z9O2D6u2rRtHMY2
bPoOGWRH1xGQrLvWZNV25i655p1PdyriwBeJVntUBR0Oi0L8QF9y2BqFll5/fmf/sEGRsObw/SyK
L86FR3dWD+NFH1BfDFPv7pQyvGtg75jLdL16/PxSf/gRLXrSDFDYpejZHq2duttheU5h+TrOMt9h
iAMMXEUOEinQFxsrzrpvf/+CLlNVvhxTKtQ5779b3ms6Ycvk+7iQ+HcugxFIb3Zx30B1PG/sMf3i
enLdct4vlDaKIsk4ivEQ79/RK1mVs93ZOs9MW3CoIqO+BABD/GoZQOJF3YyTG9rRqOb72ra0DlaT
Z37TsnTGPYf3L8X3lsY1rqlBXXYwREATpZHZ+q41qdsU9joJ7fVMX32uvNXDFXXiq3nGHx5Hy1tn
36wUDg31o3tWqBhxOww4wqnb+bQlrfGqKBL6AI2FwRbAfYTPVzO2XZkah1xOi/XFe/dxW2dRM1G/
WOtAgenK+x8topWmSjPkKelgy7duYewnfa7fiGC2aR9E08bWkWN8/qT84WVnJZW6ZaClseTxml17
zqy61uv9iXi4zcLk6tSI0+Xi718FpRVDWt71dZZw9NUqpxcy5yp25Sw3LRWSj0SkPvv8KuIPxy/H
MxyI4FQq6LmOXmneK4emSgGUTho/aSW3Z8Qx0wTnrIHBoW98XD3ONf1fGuY9PO80ieXlUBbzLtOJ
nqMbmEO9+OJD/eHVcMk88DxOdOiaLPn+uw9L6zVJNim/jzSAkGZZn4C1qL71osb8YeujvXXrkCyC
Ok3SHzwEKGolgcdffIz1MkdvqMuCsBYzOnoa52gjAdZkxHgMOJqqBhNQzTj1ocsKedfMUYd0s+2Q
o2YJ4Z16NU2vbjt483WexOKF2hlMd5W5bvTFCOsPT7zLSFmsA0TJLTq6Nd3QuYVjYDsdtfDpN37I
6Gz4xMO0bL2Ek+GI5uGLG/GxeFi1JoyK6N8xOjOPinWXZI18imIFNmtJVylyHggTGzS94QYDxtTj
lBr083gYupfPf4I/fFtPsAGATnDRKuhHC0w0sSanHlyRscr0a+wVDG/kXCC3s6OT2Wr757xMq6fP
Lyo/XtUlt1fwTd11nzt+9aqkiNYeGa8eyfMu3Hgl+0vqmqQOOvbXcNNlBBwQP+cxsEE6PqktVLRF
nDey7L87k0wHRhYmbtNZjyUmiMh0TfRbKp9WpNuY0s6sxSWyM4SxmWu+xj1AIt60kKZMZE2gXRqz
AKlPxWvv4zGRE3tfN18US9h9sc9+3NIROLCp4982eNWP2y9anuO4d+kdamqw9thGoSJKFzshBPjD
5/f1w6V+HzfJOCEzA8XrqpT965kvC9MCxLa7ANzp75cG6FrYYm8jo8T6uw8suzitpHVyzdjEPX5J
EreYCzHS5qKjj2leNOGhpNfj6yQaBBNphUFj1N0tYaLd7vPv+FH2wcPqkvzM3Jc0Wj7D+y9Jf8Ag
+orAdc/O9btSYDczZvrhrWtXJ8u82NfkpMGMXhjlMUgxgIB21Y2IGxN1euQcsrTpLrtqXT4+/2Qf
di2bT0bvnHd4FR7bR/uJ7hVYATqBXWuySX1zYeyQ22ycfn4VOMHHi+bKsUHtjB6ZfDfA8+9vgJUp
WTSVJHShQvO3S4QH8q136lxuHcazj72TV4/6ZK2qLIvQgyAsyfLZl0YFVWKm5TdvRsaUOZxPWjOb
to/bn96Uuc+EPkxkp5Rj6V5ITusl5GBdv9O0Zrgq3K5vdlaikylPhdQsAShgCAs554PKF41mxwdz
bKQifSICr6IhY14JbYsRbycAVO1ODMq98EgnKWnL0uXGokgSz2Y2Ex1C8NhyOM2WjmZhkqkfnRDI
PmXRomYy4Ui2WITn5VU1CmdDFeexftbGyqxOwT/Tjx9b1Q0cc3XQiWMGMW+DRzKdD7WnETeSs9aT
KjIaxPIoxqLObeHO0NCWiAfizWhG68FrpuGX5VZLeQJfKvUg1Rg1OsO2xfLG+lMbOw6uDMxaNMll
UIAehTEVyp9MkkCiDVqE6aVQE315aygwARZ9yOBAFiFiZ0eLXi0nwlDcYTpgYGA35kvSYIEG6NOo
H0RgmW8MnOUZWDrUolqb1d7WrrwSvOaclxcMgER6uqQEZMEvEjoKHiPqgbcuVkwJ6rm0xOcco+mA
vgVbEbBAHKBlx+nISWwbesBoAF/tzLq9K62o1fd1hfA4ACWIjHXsy+VbCZMJ3I3pphtvWsUGCw8D
8CmbaSD2tByCn+rG+ioyp/GFUJFJh6PVzj/7JYQ3Q6BT8aCpxgblnvUuXj47M5pNxpGugEQhIZLF
wwhNe0ThG584i8iyPZDE8kRHgNSe0Dxw813W1AKbcKo3sIY1Cm4AGDGChCabp9WI08s3M+lb+NQc
5RVHJJa4zYSeoWUbEIAUSkxbWCjBbCLKK2BeUtwIKv5sjPy4KNdxQVFp9aHp6zrCXeuOsFhSpcwg
jEt9Be1HjrGP83F6rpn2GuexDL2druzO3Kq5BbVSafbg4EYy28eWVe6ahDY8QnncqAsER+X3NG7k
vWI6X227fAohU2prp3iUrXfrFTK+J6Dbs+Fg1uGzzjjxuVuGUdKH9uxHCLuuvZmBTCOcR1y6UrZG
/E6N21hw5Rk5xpupC7WgFbR9UZpq8oF8iXrbtkvzwgFAHYrMMIpNR94KGKtYeS90VPFJdgPohdJc
Sib/lsmNGboemXg7Om5DVhCZwxtz1qrcL2knokknDw9fT8YrCW2t8X5Zld085gvt7g2wShMlixT1
mZh773UeB0DhoU043kbvbJiPFcwotRkSAs/39H5rLTBQRJVB71oDWKQItfZZTvF5SfmP+arVKoR5
9IYj+cUe9XE9XocdEoGqjRiHaPT362QCCTJPRpq9ZtSAt+PZ3tdavXy1H32o3Wi7YEHx6Lwg8kRz
9v4yPegAj6klQ2IF3pSJuLJ/5gK+GCGT7inPUnctc3c4q8163udx1fxAa8AzU+UuiK9VFLbI5mSa
EcxI5Dd7Jsk/amLEHip+hvaLPepPu6fjSIGdxWUi9OEQ3tF3G5ju6lBHTVinESzOhxI7ZL5JGbOd
MfiD9ezY03TLwhPeNoyXD1AYk5uxjDJ1tuqebEYUov3OGAR39+eb2x8KGA65umPx6UhmN44KGGrQ
vMQUMvqySI3nntG8X5ll9wMc7hcl6O+y693Rg5+NghfdsssJkKHj+58NFUUFw7AbfXCWwNdDRPtU
nW76SlfEvlKT1+wrNbs+06LoIk4m4NRMeL84HH7cyh3aZ3Qm1lJGMPZ8/yEsElbYNBl3FoXU9uMM
btBtph+G1ZuXAxPDL442f7wc4w+GEYIn9vg7k1tEwJ5DL3SIB0AbelE8T+aSHTAjYG3ykvCLd+ND
94J7zKxlDaexHXw/RzOBjF1GI3kNL9MKgHMzAjEAmZXzRanH0Tb0QudkDBf3tmMStW3dkL3v8+fp
wzlj/QD0t1CiEmZNN+H9/a3caB6XCTOVXjkV9Mri/7N3Hk2uI9e6/SsvNEcHvBnoDkiCvgzLsaom
GWWBhAcS/tffxW7pvtbRUZ+4szd4I4UiuruqSCDN3t9eC4hzM3tvTpJ8gSkbnhHzOee//pn//gzz
MzmWUa/B88yF6V9/pq5lcW6qclwKzGB00CQofmIhRFEj7xcrnPOTL9QwwLSQtuQCZ/6bwDqYtNim
6bqkqSXlUhJeGRddY7svwxB43cGLe/VC3SGLNnbiUKV1dSmPsxBs7bzZ9l0VR91Zaol532oRqSAm
TuZu0zuV8QjWWkAtl84140/ipNNphy3h5MwvWWVDQUCbK/19LiyIji4Zw01Gqe2xqIL4TeBcJZ3F
Pfkw9EVwNcvej9em3TsEqtokv/WRYvYLF6Gtt6qMet6MTgA8Gaxv5Id1kxRvk2fEMsxxd77DnGXn
y8YBtdlkk5CBhs24idRy3VwOuhY7G4QI/Te1ZyDlppqhn7RD0ERXPQme+gSW3IdIp1ovoPHVS3ZU
hgl/VTb42VfBU+ZyrTX5Mn68ltB6aFGN19yIxgyukWsex5y/TusHolgkPIpfPNo/+XmsGRQ2uejR
hPq9S/Sn/p5vBXImm8QBJjBgzUy20AhmeRX6QFa2FQ+2/qsl8ydPtsVYDDUs/utMyPywWjG35WgG
7xOp23mG1sJBAIxfeU1SRr1B3krXcamMleca05qSWEPKmLA5cN7nKtCnLbk1P+wTHXatlifNL9a2
n/5ybPQGt18+F/+HQoZWD35Q2NyKamOUZyum6Z+0vUcFywV18Nev+E+WFVK3vNvEPOit/jh50HZ4
QTTL42cFCQipuq6PVTfrB1KmNf+3jDfImqZf/IHmz75xbtoWPT/OGZ7/w8LSlUksNYe/sI8DRqLQ
krgCML8Lj6tCIYN0ENqpXHtDZp7jWmN8MhAVHPiWIOQqlrKfjryRbHNTQkFr0UR5+lH5wspoBCb1
mYhWe+9QgpuhZNlIpmaUGqAshO2F1OW6sMemWG+qKim/iQbTI4SK2Pq/WNL+PcDPxR4wns/Yl+0i
VP9hye55cUdBhW/pu13zJKlIrSngog2qQBiHkWggktgoV6Ke5FqcWQQFUiRljNa4Csts0Gz/+rv+
ySmS38f3jIA7t67/OMzSoBoNCE+T2yyqVHKKpT+zoHUU/eJez0DyD7VQ7vKYsxhoZvHgf394uxrm
T4NKDQPszEluO0Mv23AiKHuavAJaGkATNtLBTeK3mQpQuzLccYC81uXRWzISYAA+YsU72QinQljg
5nc6ZwtvD5/WJG7Hi1kvO28aT1SOxrPMNB2rhBzAeNkq1qCXmbFAU0mT8YBmckbKULjlJzdf4ys1
R4/LuO4Ud4zwJkdvCuLbNCNKDGK6VWLt6zoZ7WQQ9dmYK3JbqUeObUmMyP3OBJbe9RRDvUNinDi/
agz+Xj//l4McqT5akezxdLJAsFj/ut9GrecnQlbOkjSzUa5cjblYRCHWQCRm7kkeesaZ4px552tO
QOgvxR+zJ0+cQ0L13LsUOXV04uih7LWgy9YdAQnmb4hzmLqtUo9CBVC4ugs9VQflvecltReyo8rm
j9nD/xUW4D8O+/951v+//hIe8P8gFoA7wZ/euQt24B84geu3HJzA1Vv2Nsg/YwF+/xf+4AJYzm+X
E7rrXUJCHrESvt4/uACW+RuHSia/6BLRmvq9eVCUVKv+/jct+M3CbHq5k136R1TjWMH/AQbQDO83
jkzcMOioOWRWjP8VGYDT7L/uPNx3OLozo0rYj/WBqb4fbhK5SIgjmmSwg9H3EnpIZT0fMU3rjLyL
8onKwgAwWXeGC4geBE7mO7u4yNUtUlAkPL6ZH5TZZA9uy5A95YxmXxv6vCqiyjiqwADKfrldRlgW
QZBxk0e+Bhi1qtpp5QbJshjqA0N+B8fNzS8zmF7ySxh/FnctCFJ+uWpZlr2PN8YE7T5WT3arT/wm
I/3z2t5n/PSqMzgwDTdWc3EEVkW90wIs71HWUkalFLUepv6gN+ml+KR9w+I4d2W6jnBNKS1GR0W+
iWELRX7NZspNI4deDbiw4DmV4cw5jHKDv5ooJzzU9ds0IRrkVLntzGRcR7bLz6+NezajdcBZorU1
e40+6GF0GV8B0xGP87ZCCtYmLdDFaVsaKII6nQN1PyiMbXF8U6DPbgQHw9gkmSLdK1tLH2HpK5VD
g86CG8Qc51hnPIh05ZDJsIRORFz7VZCCo+nmgmKzzC9dqfhFJ4zOgIoz0fwwNACG1HO7OrN2MvL8
xSgwDQZ+6A1RvkVibC0oc6R3RRMf7FJ+NLqVY3Zg1k/rFNzTmhNS0+kfjODGzAx/xpWLfVw7VfmD
k8QrJ8dnQOymBcibDcNb4wzdhjNHdOcbzXWdqn3Vnot0L6aAIXeVRkv9st2ZQ7kbWuOZJ4r+B5UF
M2jviNiAXRLA23rT3GSdezsX01fj4fa0VLEL+rHfOuX4Hg3TlnGGeuWJdD90kJuaOf+UsvuIbOcG
BdehaaDH5hQql4nUBAXI4dvh2VomdrHLHbG2ck7Zimj3urThsY0MvGvgzEFbUlimsqBD7i2a5CbR
SXJ3dC/3mZqP1BkAcWJKXw8WQCfIy4qBlQzyzkJwUdrqFUX5QXYLO6s/RGd8oBZYddO0s9Jun3hk
jgU3hEVjUOcDvZEvmXq67dL0S0nnZDTzN2jvjlkDJtJLQ37ZjbUOaOroM6xApwou9EP56NvtY5qo
66jS722NfyKn6OK1EwAAJA4rHyIhFOJdOdf72C3emTSfQ2CM7ltvN+923z/3gcXIzZgYN80gobQ3
D0FprSyEXIaWgYiLzWUi2s+IzIHpISbS3XugBwV2P5kwxHURQumdsU0i8yONLXMfM5G3AlxG2JGx
SM7F2R4u05s5WGEDgqHpLnPMu2BGCyhv54h+Auh4pVYEz8CFbQUtwiYwPt0JQJeINlW373pYUeOi
Hx3ioprp8/Jj4mMwyc1zpnqAPKFjmJtV2Yj1NDavhsUzQ7635ouGQplh1bH0Y5GdLXVfjkyOgMFL
sDiakt+dV54Uxdtgb1QG/bI69777GZMMh3BwOWqb0l3MFXO/EcYjpPBe9Tq0JG95PYtSA8guKHli
8UEbU3MkAWfBYRQty52vT9q0JydL8teyJul8OElvw9m3WXWAAmEk9e0dl1s9ftWTwh3ypQ9LsTjp
lGaLG8+ocoaGKpkb21jaQu6DpjZI2iL4rLytmEx0MF1rifSAwR1ZiBrMyFyRpjJxkfQxExQurej3
psr9Gz2IJcZzTetPLS0GDYmofbHplZwELNCx4CKTMYaL1FIi3tBWss5Zmo3mYpj0isHD2nI/ODDC
PWqopRHNSPqe1TmZ69ZauHgugiUtV9sNGZWsFfUlCxavAl+Sh22nYQua2W+clTKZPqnqKoKYVbQW
aY/LzMst0k0vFAr4S5zZ0UuuiP9OGS+87yx1I45Ajth9gQ1b7TLecmdqUyq3TvZG9/S6SLIbKvza
VamYtCqFRXK+JKi9sN3p3jIqe0Efs32hJVusRiGerCBPlqgOPhnLr7ZthWQOlC2vDr7rhhkePwBa
agJ6zmN8bpzyBrzxY3po0Yvj20B2ywQhYzG4BJddr7Z9gkkj7fngy9vBgjOMmY8GGfAxgwEukYes
tNM2mvfGUFzCZWuo7PlVHwBbSKv2QUrJWFAvXpQlQ+423hEFDtJZ9TXb2dbziSsMbrzNJWWlBlup
CcsTbA/dKA/dGon/Gqod5pIBUEzVCUQk9MaaYWN1vfPqMedHAZa5kxEV2XrmLdq5UfcEQABHbI8G
Q+7VXK2GFE3i2PNKmnV85zJ56lfReu4R9FILArPO4FM0xflxnEZraV507tF4ykot39lZdgDSgoTK
BtbvQvxglk5s+DY3zIxCNpnUFzMJ3z7CAtLahtzG/VStjCDNtlY0XXy1lMkyZ2SSbAqrkXdvHrLQ
F3F+O5AXMfC0Np2Gl6TdCBdlUKNf+/GLZU9qHZXykKvqtsVYbFmICyDmTxJLXnRTZGTZej94irXx
WFXznZuV4GCrtl81jGMtdcZYsONuuPVvPb351qf2Fo5ddlPwg1cUEDfKQHNJf+LYOx2Q9hYkZAqa
AqB6KR8Ce3wTw41I6c0w4hpsBjBAhN6XwXxsXNALRb/qOS6xlfr9Z+m0T3aSMISAJnTXjkYcanSz
QZha4A6LIkS1/Nh6436GqnAttHzr4qs5ukjwsHvctk4E5Ti4WGbH/BaIX7rp7eRhjiH2tMigu3U/
DztoxMZqou0oqmovxuQFVcpysggilGAjRY0Jz2iTw8WPisyMl8STd8rBQdBtXI91Gb79VvlldPF9
BActjb89aw5x7r4jEdky1odm3giHEZY1BZo2qJkAqnkAOqYoN6mcniqzBn8WkYM18CLmL1xrr6ry
YnDiBdFxDWvFVwLIbcjzkKR4xjFmBuqfnqkMb12Hd1EUN/DJeA31yCdjPRY7i6Ffxt+3E7jYIQ7e
29Rb2fJWiWNMyr8CbKnRvyHWy5bxoBB2zKPO+eaxt0XIrMKmHc61pbb65GZPXaWzCzIgoAebvC13
tdC2pkmzTQuWVn6ZanTPev2GkxF2eMzWfyxFr3/JvDyYcL9tHEfO2OKiCjad1B5zI8egmiDYLFI/
f6qG4Gww1nnPO+mDeGeXK6Mej6W+iTL3202skFLiXQEMk9UXYwpb5YgEmcmkWAGiVQ6kVKc6azWd
P0cYoT8NxcYpbcEZulhFDUuhPy048REk0a5pJfAnIzMLzfSg5CmXTpj04BZRQMaYGubodqjKs+PL
6y4BJ0TxfcOjBnw+pvssRXfoW7YMvXwbYcpXrX8dpIa2qyXV7DFptinRLwCYFKIh/bKChVD013mi
5udBolYum9cqQ0EcYUYkHt6HnbeJFBt5r1/brYYkkJIPWJlaPHKD3gZyWxXj85y7p8xQ40or7Zeg
fu8zhk5NlN3lRFlAeCeI48OKGhUrA61vjJzQutNOQVgX9E0pI0gy6HbC8wPxExjiNYXEDXFdtZKO
DvW0ypvHsigyj3axPVMIot3M6jX1Rwv30ArWzcxQnzmsDFNLr1QxwGSv7IemYYsxKue2zKfxZaba
+i0l/81uWNBziK8SnqGw6W6DdnicJwYZ8Ysym7rLEPuCNm+WjYEUuKbWO0Uoprx1X7kYRIeVU2N6
pZa91HJPO82Ti4Itj/sn4KIPObY1nt5D3Q4qLETTXSIA1NeNM/TKQ+OJrZX3u6ZtVpmvAQzzgqM/
xseEUm8cJNda4Z+7fPyoVHIdF6egc96FlJfN5Zl5LYBWfig6EkY+29NAsfuBeSltO7u4G5Wd7bSo
2bpteYDkdGUmkcHqP/B3CHMpu4KqmH5vuOZNPsDgFETrL0xu6iUuBZO62VY+MGnF/Q5CarkYHO+2
8rUNyOsVNNKPPi/dLbcHZjDbalkTuVIqWVZMozAmzIenwFgSAEynLeMjj5becZlD6bJg5PshYJON
83TTmGJnDd0jB8E9GJtyLZRNz7ye9nJAT22cIWQHSz12zJtC2R+O1PYD65co8veg8NC+ZSjqJqyt
zolt5cHhX2oYZQxTi5G6prFthN09o02i21djd06pvbmyu6bO87vI9Xto5BcxMmLSyVMXdMcuZqSz
MOSzDVfRpsxfRsF24mtxxbbN8MOXr8KDBcadwOZ4WyYu+6sOo8SEXcTlLiSdfwb8HzwlaKOPlu1v
ATNTa826tW3oN7NkR5ZezYBrwp0wsoazW1mvSB8oPQcSK6P2Vs8ybIr8Ma7HCUcJYFkG0LsW5ZdV
I4XqbxiOXAoPHm9T64SW6tVQ2bc+PN37GllWwgTiYsZixAtRnbLaX2PoqheWHL6B+PInCrNkiaBd
1ZqsqzomhzDo+rAezTcG/ZHeTdaniN2GfgnRq2bMt4h3i3WDGo2e99otLgMSPpcPy+svWF/FKdF+
oyHLOhL43PCd6d6frfeoKR+43htk1ZbEAKktrNuuW+cZmiqgbmu7jO6Grlo7wrwbYIf2phc6GL/L
zvosVLP1MaXjpQL2jhqYulwHutormCT3D0Fmr5s2exTlsVD5CZt0fYe4iGn2ftvYTM8A+EJ9jjph
I4dz1wnvqqlrZ9HObvKapn4T2oYY8UXE9V3k9h03hdsOQ/RHFEsd36HM4q/I6uarxE5IserwCXY8
UfBu26TjC+ZAsoDlZO3iXgSAFH3zQRlmdasbs35MU549RCs2HXLZnfMCMxhFf3BbZMVXDdDwlZjn
qxrw9squPJegU1muOc/H3Kh5gKUZGSvXG9SGdhbIh0pfD4H+LuwLwVqnmrvDaBKALKjHLSqbbNP0
AuFAXDwaWkNggdm/92zMKIp7hreJm7xf42uUYPErf2HboFzttCtvucIaJ2Fpw1YI19mKuo/57HNA
wnHsW48WmiU0RbGOuUiLkH07s0gcfn7JNQeqsPOAsy7eVwWorlkr7HQRRCbLfNYLTvWpM7FpuGl5
ZGuh8O4lWCyGS5njEo68iqvYuClcMezzwpf5Wh/S6ZMhJW/ZTPW4YwVCnqPiaYckVdvPRDzcprWX
pWoiCgbSXE86RnUoPSNM5DnfOVR5n1V18TrM+HTw7OrlHTmA4VtwnlpJxpWJkPViq1M0voFjNX0y
eM+lVweVOpUYfZeqiPxg6THns8Em7ZTHNIlimkAVHpU4ojPWRP5G43mAuKRc5lSm9J2FfN+nWYy4
rte3II3accVONX7Zjl89t33v4NpMXethcNsJAHxhHy1mZasFmSmx7f1SbnWSVKucq7pKGsIvTg8I
hqgL9986f/DZDxFEyUSsOz78q5yuJBV2rVp2RqdTRPJASC4u9UWY6uS37ynCiJQkmnPtmq33PpJE
eIByyOdFtyLZBHqlrSsCTQ/9EEOUTyrrmEOAWOUGkBPQuPVidvUitDTGqelOlu3Jsyv9NUKp9hKT
eWdNbdv55EmI4gt/yLN37FYcNkZVMhPK6fbiSWGWNJmsbW2TV1rkDGh9wo7pQbzXFtRfIVr81I5s
Dk2q0j0M6QSMfNw8t+kw7ZLOcg6alGRHPGJFCKkI0dP2btHH+21tr7OycS4EoNo6c3/CzaSxyQjd
2xFuDlsx7xiqOBkOz0BBamnsyjdT4LtvxH5Im2gTw/7Dfml4LQcOstJAN9o2X0yqowJAm90n1pI7
06GSKcuI6Nn9F+Mlvr8E0LXx5dBjiRv7BxdEwKphnhAjKvf6AryD53D3KMSawUxif1ynNww1X1yX
rifuygu9DBAIhbkJsD/vwCYVLUnpLiWgtYqIa2P9iZN141fGKldg8knxDW8QuM99Hxi3mj7anAOK
A0SWq0rzCiALWbtKgyA5YV3zrjQbKgRE59wvTtOIPK615rbblkDbo00zdN7V6LV1DttUdfdRUb2m
hXF5U4e43eUyUdBOzAmmp1Y18oDsxMnCNmVJzfy52VSj/e6IdsLGR/H1KnKKAOR7lrtHTshGyMw6
1dacwCzG075F11eV9aIrW7FxG9KZSJaL6jMzZ2qes+dGfKOjPi67ojkNOkdt0+QuxWGk61/iKiez
N3cZuoIZwSb05JH4ngRZxjx/0TxqqgYo7/Hf3YuoSUKpedmRplK/Tcxo1wJ0w1Gkd1eDCbDCMnrz
gabg5egx+/0OVWtGTdET054smcH2mlbqahQ2CmF6s0ezEia0kN4I1hbaGe58ZKEoqrTtjqJMKHOu
gUWnh33U6ZvG67t3g1DnSg3chhPXJaFWl0ixe1Cp1qar0b525nBntjm3e2Am4wfpVh07EecQLszp
ZRY7wrSQsInvuF7VXw6K5/XsA17gtwChnkknvhrzeDzMrqJcYprYkpdVV0Z7dypvHUAYHH7yqDkh
iCbQyR2MhEBXIybU8AosRRIdLIMVO0mb/sb0oie7qx/TEgmw00Yno2eiqdBMd1Wj9MbHxRfWzTYf
bwJzzWDgz7PuW3MzN2J4CYRWHtG5tUhAs73JWsvVRr4yARJvh6x5cfPk1hjbh14Y3ywjS3KDC46l
3MO1677xKg4WJdUaGzW7rp4pgfGPTOIZsAsS08wnN5UkPEulj8nFXQI84BrWnXGzoWYYRH6svRez
tO+pJBlEw0lEB5l1C9gCqOhQ4kHzliotta0cnCdVgzOPGKE/UWe6lQWUNGqrif5gzYZ3LJ30fWT9
wxhGvRdxR33sCq0+aeSAWYI1Gc5EWy8iPRAlvEm+BvfIo14XT8OaVKX5KqbyIiexCUPOvfcIpzD0
FWCbTn+YqM8vRt+/Ie1IWjbIPzLbvCZnXC05YZOpJHJpO3hNKoxnHw7PSsWqvLK67AYMpgrjWoQM
Kq0Gb7jPXLvdzHpR3eEbhmRsj8c6Nc/FbH2o1n1rk0eFL0sXZSjn3tpk3plYmL3uRkHNqcU5EqXV
tDKctzkAfS6k9zjowdU05tiLKAA0U7+kiohkQzcopiRqUWFwLamNOVF521Pl61W1Hasq5E9dO6wI
4HXCHNU99+ancfLY13O7h36b7IOBeC9cddKftn1HRFpQNm0ehq5DbtPFCy7Qx2G2NlLnviAJXody
yr5iBXLBb7072APJNuWchhI73xJ9klcgNOw1xPM1igFxS9sZtH3QfFkuB1IkM8UtBeK7kVP/wu25
K4vBAcnr7KeK4jb8/yBsdXzWctjS07Gfu7LnVlA9ZYjwuBcB1vXzLyARA6nGql2xMyX6jUwK7dEy
/WI3oN/NN5arvVA5OHQXqx+B2yffJPHojeNW79WpnsrPqoMwMQuQ9kOZf5MPpbylf4+FcSZHmqxK
C62VDehxISNHbgAcp2sqKo/AmCmmR/UJpFC6p/w8X2lS1OucMby1neWwD12vW9XKOpbT+Opm2S6I
QG2xr6DOzssHqvEaUVl9jwChJddt20s1KZpHNDN2zpSTPGROa2FCV7gqO/gqQQpJQfkbHafGSjdq
PjlAND1zBHzO0Fr08Xly0mhV9MEx7WYTF65+CSf4w2nssCC3OrdYhvHX04z5lJvBtBi7lsCsNfvs
ufOxqrMTIBY/HCPzwTORLUFQNF87uMFbfdDda6uIwD0EAcpDN9ESkIbgTn06a8ux/fQb5ezA/qn7
CXvYCxv5eCA3+T5rQr7YINGuhRJbRHRA5TSX6wnKER3hwDKq6j23IliUIsQvie+xQ+5qoUvDcaqm
oxuk2tqygDplJcLmYtPNVWj4wdtYU7Cj7KFRkqIxBpv4qnWQkYzDl8m6XGfpc0wfpqQ9RFg73c5U
cVjRoE+YpR6ST3auTJf3tGLqQNnpp5nE62Lir+aYt/AGsc6s9LFuWneXMUpvGxSqjdRCpYBP0TM5
U3OPE9aj1Bgg72JgW0yufieqfp7TID4GwMWnCJAWtP9Fe5EuWCieN6Y04Pome6S8O2U4VLVZomNu
uNKY+1en1pqwJxa6EIX/OA/WR+/JA3mzvZF42yRLN0HKuSpVlFTUNh5It6eiPkotqq8H6HpYUmFn
VCZLdaALBlCaeVrEBX4cXQYsagl/JLUrnCB1N+/QVmScWjtnawTHwnbyrV2hSUyFpkWLynaWbpU+
gGM/a9b4TReLP3e+cU0IJ/igOSHEzwEFpo6pp5WVNxz1B/1eJvJxbDQL5zoTGfW8m0ZxEIVx5TTu
JqGJtaDrd5D2sGdjVNSADYio9DXXrWNVqwRpAtCciM2OIXapB4fMMBGTzM5ZzYwFR8NAchAoyJ52
yIOGXImYKuAQrX4RdLdXvSfsq5S/ZF2S/Mb85yYL3+HcZj2VyYsC+q5odmg8+rExJ5xSpPPVRu5r
c2GJefYWGaxBAwuKQQzW4rF0rHwPiJAAfXRt9UC5pHwr9eZFH2kr5KIKO2BwQ3RNWp6vtQZSPmfk
oZLIR8/ODTMwtIVpdRo4GmVzbIiMsOTHOso49TWyvZzPIZHDWkQMrjgCAop+ANSVb6uW1WH2KTWk
JSD7WLMX9sVabayHC9gxmbdBjtVNgXRbxrpo4SB21/mYG6vMMeh0yXE/MmS+iXPbf/RS6svDbMQr
DRL7Dbmnj45uR6+0zaXF2SPSZnQfTxv46QJE1fzqJOUpSY5DOoZ5wmzxnNlcYLLyoeZTOM6pwQJu
uA9Gyu9HnCtkarxZpQYuEz5onjui9t+u/pH0zfDe0j9cO7iktfQWkZq3UKUIrhlYPTVYylLPukFx
H9MSyZ9gOcJMDmZO3P29xlljO+tIqYLureH5wnUaDE8WBdmkBlc/te6JoOd2br0F/9iGmipNjdim
Q87WPrKO68ad7solAY10MeNpqueLOGmwvt15XSj+4oVdlziu4+jZbJL1kPl0Fs3oNIP6W4yjsa+j
+U5wBLF19Cc5LZIo/8ZYtKSiLRk8noeN03FsZau5qVnkvQqjnu+s6s5clMEIlC8Rh2jID1adc/2c
4dl7ab7Fdb1DSqTwtqvsgw0F1npgV2to1ptSUl1XZdmsArOmPkMbD4xKccOrlUKJnu+4CzG1SFMO
NwEgcFgBq/IiijK94YEKMOWurtpCgMO998nBf5vH2lVRcbdPvOwzUsOVmzVnG5EiX1VAlO+WjtCy
50lODRbkUiHSnOpjwaEwP2dDtzMEjRTSiNzfO/kEvRkPzBStoEyIOzCZH4OV3amBt0x39Z3tthQf
5SGA05EY0XPq0cGvDFxIJXEEXMCbli1kaeiMkA/uRNHfiYjM9vIqj433LnXLK7NrxMJQ9kFHHruC
WhtqfRyih51eXT1vzhJq6WbQKP55FIVWnBm37aS9jOgwC2JSaxvZLDkQxiEYJFBeiqv5M0vENaS5
JUEqdsfxAQfpyteH+9Iow8Zsv6l10s/UEesqMT0OfiJfu764nbisDg0F6qoP017jOuTXB79tD2bV
3RbzS6TPy8rPyQ5ATMu8E2W7jRXbm04QdCYZY/IsAnjajAbFu9JDEsd9dW1lwy5rWZOsCdRjLwFI
+gsGuvg/fnutKrbmslwQV7ihPbCrEmM9ltaHVrPuR017VTCH27DGB8wederUm4pzJpGOIupurKJe
9dZTznROROMvsO8Lr9y3k76P48tRwIZnyp7NDRDRTsGO6GvPWs08Dpesg/Iw4abTxrBGTkrqyHTd
ml125fed2hnMyGj9VvdzDpE8e9JHTRt/TLhvQKRRXStpttQcRXUsEt6DopbPVFm26WxnbeMmpYd4
Z6r6HE/1sk2jME4uYs64XrFBxt9WxCobYZIY3XTHHR8KoxvOxItxE0U7tBFXypC8WSYk1TQ661q/
Tw1KK/mJ4+awZuqUTESmMZL05hB0jmztoc1ViD4xhPu81GbuDRZ3i8agbWAeCKjvKnduVzPS6cVF
F6X4NXOzyVcl3Ekm6OS2mEkCjPYCIuLGEGqfJySrZhfTT/7mZPa596Ybam4Enantu8Whb+otE6iL
2anjEwxWOKuxPo2hp0/U6ZNqAvnK1UlMTNoxNpzNfFBOdacH6f3s7IOiXU2ZeS+L/nqgacLC3nCj
qlQ4gqkMkzQlFlFuaDXG3M417tGMUewn9seQ4ZhrK6vnR8XxlAUypuBKOYWJ5L0zFSEjydxDjflD
cXCSTXofZPO9r4at7Hz65Hlwlcx+faz1DjuVW803ZT8emALkqCM+/5Squ/0jEvl/ii6/LWXRqr//
7YeRl9+Dakz+XOqkxLcZ2v0hqFYF/SzSgkdDlJ5zM6XQhDd2gWms8JrsXI8DhVRZTN5x7KueE2A8
tWaIsiLPfhFlJmL356wrab5L8o6pEIdkKOKAH6kSEqONm7eoVInvqbcgE3zTBjXBDMN7kd5BW9M+
Kdv7Dxk8lnu/tYY1jUs4E9rspl+/fyz/P3f5t0tU9j/rmBZfWcTEy59zl5d/4Y/YpfsbgUYfio0J
zwhYyz9Dl+ZvQDEZ6CGqzISWwxzZ/5UxGb85OqCSS7SS3gXZzP/JXNrBbzYIjAANggkARkeF8E8J
1T+eW/xV/xHR82P6HmaeywwTaV9yoUy9/JAQ1+2EynzO5DIVcj3EbbzKy+7cZfZB9E2LYUht/vS5
/OTFuXwM1R/v0+7z738jHHz5ia5BzJihOcbmfviJEpPykPA0L7rafLSN9A0TJmKW5EGJ7t4MupNf
cTYRg3Wmt/ihW81dIqv3Ka8V443Wuumcr9hxjmlbLN1aPZfWxLG/pyFtK//6r39Xvp4fflnCrTas
aYv+AePx1o8E/G6KhKsDaibgP8x060EiKJdFKpZB3ID6RQLp2nGybenuPoAjmE+ppIsYE4RJ5vmR
Ur7LHkIOoreEXNo9Snh2JGIspqmuMyt+cSRzpAm5saWyauuV7uKpsUnBuWiXrS4297N/A8G3DevU
WquBV7tpPSvsyQI+FsVgrRwvn1alkFugbhckZDRRZm+vR6b1GQ/Ddu9pRoP1uqD7z/hvpLTxDqg/
2c7GqjdzoJJFQ+3sOFQJHBVcHsvGK1/zGT9qP2dGv1AxJPDCJXUaO4lxqtteOwHVQLluFnIdFJW1
7WYfdzBFz2VGMTLQ2mvPcP21yOu4XxUU379AcpMuLO0LAEobV+0l4et0Wqj7Wr30PXmv/pu581iW
G8m27BehDMIBB4YdAhFXK4rLnMBIXhKAQzm0+PpekWn1HoksJrswarMcVA3oBD38uDhnn7X9Jg9p
K/6YdCK4kr58XYR+cVuqfjE5wXa6POUEGhvAvdlJ1styy6YcXFHl/2BNeI+bEyngemKCzCBuDmjb
eQ80qQ7Nqm6P8WBcB0P9Pp4L83kZ8NQsFqCBljHg3UCPx5cA+eUpmh0UJVlwrquqf4jNCyB5KN27
tBBXRaLeRtqkHnNYE7duafaA2gInOaUpj9AMzPVJ6fQ0YKOSHboaa1U34P2Pf18kbvwZaUCaL8kL
zA37SEEHVTHlrU7xFEp5rOwv9yYiULxPs+IENClAqIgzVsAxDuJ82c9kuPcLHrpHiyyju6TNsUeT
TF8Y4qw0aap71wCfSwmiPsIfX/hftDUkea/vcpyb9qUffVdeEr/Fk/u5nbt8Pwz5RZDmJd1Ze0X1
tESFOhSxNV3MWw0ypej/a9k4GJMJkqYgfEPXl19LuaSfbd/4MNIv8uC0aXa7JFZ7sjU2PYkVf5ZL
lb/WXmu+ZHMz8Z6TuD9jXtAetBOLu6bnFmzLgHovst1xX/LOuG4ifc8TX/9RT7QxKkuS1vbj4tDC
Hb8yAPEdjNnKjqJJuQpr7yFRlvMO81bF5LjFVdGUco+/vbqnmqPDDBzwF5kucDzrGflKPwE1mZJH
eO7dUbrQnDkOgzN7X/y+NqdnUKyX9E+ch003n9FrndMEqrL2mpH28K5F16aBTsbJuWkKYM/1GD2T
RM0wG9DuyS5FdW+YwfJp5tnyqV8i8ZTPVnMcG/C7u3lIIvIkGm1s8NSWbY++fG6oQ83I+oJZoJtK
/ENuy+jUXWDSO6wtKJe6Dx5tbnudN8h3UOhE9nyXjvK9oBgunFbc8oiQp5a25qObmUu7s1XXPQ0F
4AfH0KHT8PozPfIL4yipqsPMpiyeCtzk6eJ7Gy7ao/jS2oiF1wfEqul5TqDjx6nG/5gcvrePR+T2
XGg+L3ah7y24L2fZeB/RdvP0jL32qXX66J5OmPiOLYjWYtzEj9mF7kYiCHVEFyD1q2b70V8m/w80
WOqUslafUGHqW52W+aOtsmEvK2xduHvORztFDUynu7W3I/1ZjQXvR1V138mtYYk9y/gB6Sh+Myn0
l9HuqtdaJ3/MxcRc9t0z7wLrlLSuuClcoAKYMz108fjOsMXHyTU/wPkoSI5HOr7L8jo5Z6KxL+jj
wXpuqYNcuwgmrlxftYecDfKbNZXyBk/n6KwtWNs7qS2eThCnue8NqFauCglhtxn69EZ2STQfpNUg
K5SauG6x9EPrUjtn0ynnU60MC6ZDlKXurppr/aChjZE+m2p9qGrdf5Id4sQwj3pBlo88Xgb9vjPf
VXM1MbNN+V3ongRFZyPksiJJxxA8etiOBz9K8ze7m+1DWvvVjdBjdZ4CQWdBICP5xbXiilx1Cnw/
CBJ7h2MOPaCd0yCIaCz8UIF2R1Xs3oFV1k9Rk2cPaCpRjE7CuIojB9Vx3NtflzStp6Pr99G7FnEZ
Mp0Er52KtPZ9VE/Jdbe05VOseuvIsr7ijaUo+LYaZIbbzKFhVsuhxzI9jD1nqI68cN1DESzGscNd
4xHhdH2Zsfy6V+OBdlcXnwuM55yg8sMhsdVdpoPoe12J4bGJvDEIrdJGxS16QBLGQqJA0Q5iixks
RJX1SI/tJQ+QlCTfR6MNPlRNG9C5FIjPdC8ip+vFqHc1PsU32BJn+l73HhaQucKzvcITHReOoXjQ
KhJfjLk1d/Q9LedJDC829YPrZKYJOHYdcdSpWo466L8lRZxDsyuqI/oIK2zz8boBGnxUTtY9tjQ7
hq1bfGyaKttNXkVpwCCbc55TmFcxSu9DOfnqLkdDAaR38Ngm0N5RjgvwazDs7phNBlUtsFwUBFAw
8Rsa0ye3Apbs8lrv8wDRff2QtEt6n41jd0Xd4dbnBLrjZkDi9GKzscsHDsleqeyQI8R50Yi4Q6NL
MQj2h6W9j3jLdoWY9gREdGt0gfPR4d6x10tZPrh+Lc4zGdViyBrKgt04Y1pimMm5gnZxSycH2g+U
K997OeEzwolxY7RJc7aEbs6VreA5+zR7oLu6qa08+IANh0YDVxkT7WBtP9fNNV53w/ScgtF2MdYy
u2v/olGaIWrQP+cgTMvRWSEgThTlAg8NFNnRne19t/MGwVNSLUGYF9PjjO0fKnirlYfOjO8acLFY
6NnBofUGqp8FQGhEJpxqAMI5kjz3fmzc+pD3hn5doKWeqTdW55acwk0yRc1tPEzqY2ykS9hqv95T
rExuGtBh2a4OLhzeuiHpPRn6i4BZewMlp8U1LUIcMRb44tpFNd6NMSkhx0VoKbzxqSNRfCjL+GVs
rfJqsCkvIm6zT4FDKqfCJHTnjq55cNDqnKGTlMc+7ugrAV1/U1mG8+CPcGl4u4lbnPba6xLB22lB
AJdGSG/yqaKjxM++UTqMQtfIzDOay3PmOynYS5glcZcH+7KZCUALIUzvwGoZh7pERJ5a99aUf8wG
N71NRPS8lI18NxYYuLG9lNdisN/KaqyuW/QHnls4H/QwdE/xsJzzhL+W/DHe2t2hWrCJi4YRnwsT
T5QoUU/SGMQRR4b+qfd7rIapzPj3nKTqw9BzeLZOXLE71vVNJxWeLmN8WwbK+xY5rb5rp8b+gOwi
+OjDBOGmQOfJEo/+dNB0LDwmdjkiep8vCnYc+g6Lh1hqV409TgvkJ24w7ml3VapeZQNtEWPlHBlS
TbnayRtMO2MuhDQHsHdXj5FVvBOt0e5tqyR3XysXCTsdIMacvmTau6vxYaCfszl20siRy8yvqk28
XQcT6UpZdIhUjVftA3MIXS1f2OlAtso0OLqSkwwJ03fd9Av2oc4byorPRdRRkdVPC2+xuzzzv2rs
xGeE9u/gnpAqjO07RL3vkIsb10WavOZi6rw9X4ZmyMoO5khFKYCCJuHz6y/0bMWAfobxSlGt27uW
1uB43f6cRh05oHkmB6TsbC/rST8sxfLSVKUfYpRM8hmfCqQ7FvMl8FiYQJbMyKZzUz9rivr7ueAE
Fb2+tL9Gb4aXpjvdTst+4Lo5+w1/7Zy0R9eM1b7mAKM9fM7R/FwyRWWr33kiS24xfjFOrkd3G04Q
LtyYK7rCijt8koqrWOPsviAM2Dm4HXIZ9e1HM80F5VpKDmM3wE5eunNsXVJievTDPC7c53HSbw4E
RFJPXcuzSVIHpJgJ8OBPlu31QB/tvRUIgDvFQv9RLEljG+15atLpQRTptRrzLoyVv9yQRgZxXxpN
cjtTcCyh3PMpqJ2z3CBrLC3aDNgjK08cJG10t7pxisckxQ7e6ijiKJV31+0kex/H0Lz62LWobMp0
ucXcxn+jC+3jkpdfMBEZDw75ffymZAGZ2TaHLzQEX5ioTv5iw92n1di3WaiT25xL3fg9wosKaVlp
92TROnRKnaC9ANJUf+7r4Bz0xnkuYZ3spNmXqFzUiGSRJrHdEnXf48x0j0C22Y7TimrB0rmciYOB
zq81P9Xt9zHGfGcofD8Hsz9BthiChymxg69GtgCDaBDLwo2pdwFwG7Lu8UQatSpOqSue2wLGoNDO
E/0IX8rGfMkRol2LimhIF56R3Sxf0kTh0OI61utUeukJ+4/7CYOALvAvet30D8SW87152elkQC4v
UdF0oj2/P0LohyuBX2Ux04yFTi8orCsssPK9smVJ/aB6a/uleMliyh94mZgnEWcPqK+8AyfLgrez
m12NRU+ZP+XL6Dq45ps+efOHfI7nsLSqBx7r9nMjMcNFF4Ul74TPbyWL0FcSKI6d8Ur2Y4+Ed0aJ
jT42rA0vT82JLsEusMjjLryX+L4BeeBlmnwCVutGHey0o0Ke8w84ksy+1kVWhCygo5coSpwTV2Bz
uqVjVIUt73A8Xp6DOcvuEPRwZAXUDDzbe1/J/EyvCT965C236cLLlYaBDlVbfIstrHhxqsT4wJ27
vyXrPV8VZRF9lRPvdc/P+2taYg+LztqPDS1+Mmtod4KasJeXlrqK9/nBcEd9rTyl6ShwtPm+TQd9
imAm3UEwsa86sGghxHEAb7xlvy3OrL8uDnWkRiEO/u+ThDj+8N+fPutfufj8Zc9+SVv97//7f+vf
Pn2rLp3P7Xqo/x9bt/8xhfh/mvgb7vLl5x+TiJdk719JRMN1/gVb1wTm9Ffa78Jz+qt525AO/uw+
zKwAVxIJt4Ns4b+7t23rX9K/wBYseAsmKWL+2L+7t133XxhWkY674B//Sk2uUof/lEr8Ge5g2BaU
CYmf2SqhJ+q+iqoo4YWc9x+XYP4S9R/+OQ/3q5FXNILc5UIoeka2vAsnbqLu6f+G/PKroZmxH+me
KYoqsBxOdpwD+Wg6xmNuoYHb9tmXDOgPNBndS7ukWz07mqOz0ImDUoO2Qu+wbfQVuSSycFXLgfAf
LTaiyt3HpII2jbzmY1fKpOvYJ8+yTCW2D6S4Dnk2By/bRl8VTCj1LiMVvPyoKUPuU6EW8BLi47bB
L2nuH6ZczokchTdlx74ApQ186TMlZn/jvFxYMj8MjvwxFbU086PT0mAdszs38Xnbd1Mb+HFot+S2
0JkdbU7BKWg/5+m2yFmn9fnZtA6Emx3buLXvabfrvzoqReO67bNXgRn5A5wQnIEBOTpXXTO/Q5m7
cehVYJJXqS/nc04HUY/misTCXeQbv0ns/yLq/6xN/PBLup0UfYOu7JjYX+kGpl/4d4j3X428jkpU
DJNUNj8kihhPc70SBhzATdO99lFIhxagSiUzXlP1Q2QP8dnVNAltG3wVl1SuKt1aJDibec6/LjSp
XrXKDn5DefrFvKxNgjDlzSZSg/nRfV00uuuNM7IKych3bRpuGXZsNa2kFl5rYvkd4e9X37wKypJa
Xi3Bnx7jSZ0o/NgoGqatX375S39YggO6Il3jykazRIxLwpRGOIL19cbpXgVmUubR5Zmc4TuRs6Hw
WsTQ+nfcy1/Nyyo0l6JY0IOSVpdxWhywOSh3s0SKvm0drk5Nz+77YqkYXavbtn9X6d8xoZjY/607
/s/15M9C/g8TLmwBOcCgSJjaw10R5dS7Sv2w6ZvXwHfPWRIS/+JiQO5cVVlRfE5Q2f3G/fsX070G
TNbkeVpYw+qIkj/7o8Eagp6mFgfhbd++OjKXwkzrVHgKAEIaLmNFps8Ccr5t8FV84ifaWzEFlqOd
59UhcsvsPNCSsu2MWCselCVMjJALrJJRo5oCpf7wtu27V9FJHR6T0bRTx7YXtLr14s2hlWLb2KvY
LLsFJEnip0cfDWIx6T8Si66GbWOvQtOi2bBenFodsSegoti0Z8xH9WHb4KvIJHXezYBs0mM2xtfF
hZqTq+xp29ircxOUZVnYLh+uGJaCyfu2KB63DC2C4Oedtpwu3N6SoRvZyavOkddmM8lN0fM3amGW
z4loWganLoyL0aERG796FZZTK1owMQw8Q7KFwQRsRkKw2DYlq7BsVdXMJmmJo4WBJ47npjjiZv1+
2+CrYzOPDF1SZlNHT+FceyIxPbufJLljven2JhC+/HR0Sll1OulyhUAX3yPj40UPv+3TV6E5S4Me
FYeRK8g5HaywXdEu77aNvQpN7Saqp6EiOYLI/WIY/S1MwXrTRgic9OcZqUzZT1OCK8DgTN6zMqf3
AvT3Xyy9X0qELtP694Pzb8DhqKzT1An6FLuu5K40Ot495thuOpXFmjAa2JSRRFokvAa/NfGVX256
UIEu/XlGWkpGNBgyLj0wezOA1t9n25afv4rMEoPJjNcx4m68HGiIC/xtFyvyOD9/tB3TjjHTInbE
XI/ug7L8xIP2v3PU+Pf9B4+YnwePNAUZH4nuEYY7EkrKoruqaDZdgCAE/jx4ie7BwTqbnzH9FCSa
PpTfOTT+YvX5q5A0TIAEsSMSVt/k7xptBaQLrGrb2vZXQWkq06WowOhRrG8JoCcEBfa2TdZfBWXX
jLHR0zxL5xHsBAe/3J42zU2bib86LnM/tca+uKwU2n6Oftx9aGEcbIsduTowxyEtbDtmcInNJXUw
G7DCps9eUx171+btMLNMRoWnR2CO0Iyw1dw2+CouLRKTHQj25Fj4tYm0p7LhPhjjpmcJ2dWfV7hS
k6FmaAZHe8ZUjColSJEpHTbdk+mG+3l0dxj6YfIZvTLH+zwbv9WL8Tuf3l9EkFzFpoqaiH46tsLG
8GlOFeKIJUy0cdJX4Slin/px4iVHr7YVfhpmt7eQ+20Lzz9R7T+82brAg/pXdIQQJqCnKENo74zB
70yFfzUxq+C3m7iPzZmJ8SEXLPrR06/bVuIq8pvCX7o4pv3HgQIPwjcYnobR9zeOvop9Ovy1ypKK
PWtedkke7WJ/0yVceKvAR5BbQmJjZFXT5tec82XZFvje6jhu5igYIf0SmwZtTInzZerJj22abW8V
95JuhNy4nJrZ2AAemt1y30/Ff+Vr+D+nprcKe137AAKrlsDs0ZUOC1g1zDY2fvkq6pM29+hkqhm8
u03nUzFsu1R5q4iHUtJ3w9Kj0anmW53nd8vvLDR/ETLeKtzN5qLiCwhIAJiUQttt14dL3erHZFgp
RtCubcPd5GIDa3U3Dn1721bHKhaDGhekJKHbylm862K8A4T5G7+RX83FKg7z2THRYXOYoeBVz4nT
vi9pyN64861CcSqaOJMTP2GVi5fGv9N1tG37cFehOAkHpaHgmBTzu7inv2zboltL5OmKN5qmJQzx
Vvg6W8sOm7KNF2N3FSio67IWIAezUdFKvNh4pPm9se0IWzciOIV05qouGRz8yGcJ6OQ2cRej3Rbk
7ipk8sDDTj1g+L5e6A9LphP2oM7Gb18Fjo7pf0cVmSD+beqPS0RPfejI3p22rXF3FT2xaWaGijV3
h1w9ZTBwlT+fNwXm2tIFuECSDy0rvLgAZnOM3MCYbMuuC7EKn6r2BtkgtQMcdZJifpgnve1AWNvo
zspxUyxq2E9K/5yVS00b9qS25R/WtlcZ3c8tVtzJkSYxjd9HvMBVkKoHUr5p0v9mhc2mAoMQOmDX
T/2Ta4DqyqFVbctZOasdMfXpV3JF6YVjj0pRDZ3/Woi+3zbz67I07OZkyvrcA2dgK9hvifM41Ijd
N82MvdoWZVEEnd0pL6wyLARLMytA9bjGtjgSq2tEA8+L1zE/bIO/4E2W92+qtsXzpk8Xq92x14t2
7NFkR7feubIF9bBNYyDE6iLRR7k9istZYSfBPnEiyMoByKBtn73aGGVdpcYExOqYI1hP0rvFSLe9
psRqV0RI15FC5rjI/PYReqUVeoi2t10o/rQc+eFNIufFsgHmyOMQdMMtRLfytqaGd9w2KasQ8kwd
ZwU4wDBVTUy3DXz4eazdbaOv/Y1AaykO6c4L40EXp6DplitoX/O2aV8bzUmpQQt3KSdQNA57B3PO
Y+KpaeO3r675IF+WGR8bL8yCtj838UIPOemVbQepswpQcARG0JS1F/q9Lu4xTlwO+ay6jd/uru63
bpTO2Ot6+EIOADOcNj9h8vC75X75xv+QoF0Lr0ouGKWLSSl83Ep9lcu0PKoW0khV1yq0aOLZtgE7
q4D1smTqtCndUEaNdcOtic6INI62xZWzCtpqTlCrzhX/isArn2pRO1c0cP3OvO4Xl/U/zbN/iFqj
NJzalBxNhYJ0RU9XvdyZnWtsPD3WywdDJ4PeJpaPbVVhbfjA8vx4m0iN9u2fl4+0ZlqDwWKHI334
OFAXt3rwx21vr79JhEBBBQpEdJilCKMd3I3PkKs3XjjWRkKuadErFRNXrpjqdy5y5u9JlcptR4i9
WjPpENOUFDMxE/ZhB3CL1bm/kHg27cVrlVBgto6sLlGLs3EXTmPl7Rpv8bbtlvZqpy/oWiiSMXJD
kCDJafJzAS/ezLalK9dSIYFeT0Gc5aKnwGy2g9NBgyo2LkhrdVmCNiOSPjH4dremi9eEBtNDdv6w
ad7XWiEvq+tWyYI14w7AcrCpoON1zsJto69CFX9jeph7k2BK2/4hceMY42eYKdtGX4VqIRwfodMI
fnssn2sYftfQVb1tT6a1HSLOLKW2x8ELza56o7kuuHI6VW0cfLW7x4WPAfjiuxCRXI8Wjqw/JQaE
wW3zsopUp6/TJfMmL5yxKf2jFrlzUtDWt5XkLmrpH/NHmVCNkxeOF1r4ZJ8K3PWujdkB77ft41eh
WiYGZCPR8jaoexDXPoCVXE7FtlBdi4ciGLy5VQZuaKvC3OPkSoPXoqJt28xaPQQESdOrS6jSEGq8
RAhND5b2cRDfNDXm6lbmy15Mg8OSbCht36gyxRa2mIZttzJzFat2HnTFlBFNdQr7HWJwGhp+In6z
4i8x+R/uTWv5kK/w3ykwug37BADs1NbtTeZOwxW98/62S83aK3eSSbFEANuArNvzq7bM5ikoApzg
/3n2f/UvWMVsKoSkMs+/oAmq8r6J8nJPEovFX0s9/ebv+MXNybR/ji3staAqTZ4bOpijXAWJEb9y
jI9f//lf8KvRV5FbXhq9+c8NPb/HpMFKaWbvYLptG30VuIVUqU33oUvjqK9OUwOHOBi83zky/+dv
x/v555mxYUxbHHtuCBZU8hiJ5AldQL4pAwzY5+fRc1rVeeiwdBJheEBN7PSImPu/83P/d13DuXj5
/bhjujim1Z1YXAjcyXgsy3ncOxkuSlvm3QlWceuafuLRjeyFRhuDTcU/E4aUXjZdtrEb//nbk0sf
C3x5GQKt9vaoFX18ivxtpSr8SX8e3eqiMY0Vtz6Tbq63SbfezRiX87ttM7OK2A6y5YD7qRt2jm0f
bWMMzg0Ai003VoBUP3/7YNZsfAa3bVx66cM0lGy+6biytykAnbXOaAJvPboz47fzbMMRW6Q8RYMA
FbptdlbxSiN1VpYwgUBH6u6jb7b4aufV8Jv9/rK2/77fO2utESraIfUuq7J1MnyAaKpc9kFQBQ+F
kzqwJttlB259jrcFwVqCNFChoGcRQwmHgu2hFY2+r0ZLPW6aqrUKiUfb4pfA28I4h+th0y67t7DA
PW4bfRXAuOB6+AFwSZ4RJLznVIeuUSziZdvoqwB2WTCzmLhPteYIo69JsAZrum3yQDrhfg4CP7Ca
bIpdL/RQyAC4aKq2xpGocaJNlS5nLUmyKIvnmIlwKyns5UPvR+J7E/jbkujw/37+/Kx0RgwaJO+T
YZpehlJYD6KN89/EwC/OrLUoqbBpcJWGz9TbVvdIQ7BFK2tehdt+2FX8+qZrJEbZSswGxiq6iiBB
vEBKxbtz0/hrZZJBd5c27SII3aYH2EgDXGjM3He2jb46cVUtel/oClhHq5z7Ii/M2wBDmNdto69O
XJG5fomDSRD6LQ11BrYu7+NGj5tyc85anoR1aONbvROEUtTqSuOVt4v1NGzbbNbypBIsa++Dgwqx
dEb8BED4awLa8tu2mVkF7EzPQQAKgnn3jPkDgjCcLzBqK563Db86cj2ZZEGKvTYN+naNV/WSY3Yb
RMG8KYEGO+/ngHXNsp0SH7DoTGngrsq6ADeaxtm45FcXZNfpx84u8e8AgTydanOMIOFj0bRtblYB
C5g3qAR9wyGgGtCrhWkAac6DbTO/1hOlWErSDc99m3pgfjN2iXONfKTbFq5rTVGR07IWY4AcJpq7
sWcKBx5uL7apw5y1rChNoqDw8VEK68o0j4ZjqM/02ndfNk38WlfUOO0MVak0QqxbsIAelB26A3Ww
baOvDlgJLDoiYWGECfiE955TYZo4Ju3bttFX8QpewDG5HBuA/YDB9r4VncbOsDb+rKtwLUBxqBZ6
aRhf/HCNZs4wxsycr9u+fRWs81Rl06XYAwY/t+8Sy6jf8UTP99tGXwXrYiYYX/ezEQ71ML2CU8Rn
WprLpkQRNgQ/bzQCEyg763UUlstih4Aa79OoqE6bPt1dPWajYrTqFqOVUAIQPFoA7nfTkiTbdrG1
6CgavFIb4KZDMbj6go5SJ0wLtsmD/kbnhK/ex+7iGmFX4spyVee6fnEiT2/cg9cy1BhaWpvHjhFa
MgOWaY6jhk7Xp+a2gFrLm5R08IoWfH9hdt6BFHL00RFpui2g1vqmzO3LqU3Yavq5qW+SeVZXIsa5
fNu6WYUr57QtZx8L82Tuc8wXevEhw0r6dy/Cy4PjP7zZ3FW8as1Lba5GI/RxtgAF1k8m6Gq3B3eU
QH3Cg1Mu24J3rXVCbOznENCMcIYaDm7UsWkwqtqNo6+CFwqPmafxwpbsTM61Ccp61/BG33b9W+ud
UrRUgVHE8akd3VFcQ7CFJENipNl2sV+rnpIAh9TJN2vYlBZkMccdz0q3G3eHteypg85YFbIC9Jhd
rMfmIcPEAg/Z75uW6Fp8I3o3STHMa08ymJoDwEGo9Emmtm1ta/WNSmaoWHZhnETP7TKp8hGambut
s8tZK3CiJDAiw3GjE9zzIeGdb3jfwAfH2xJGYhW9Jk0HSZt18TmzDbM86JKyOFby08ZVv1biDC0E
3QhM2FlqKPqDPfS3uF7HG1fl+rglrZkCz2vObd8J46DzWAMTgR68cfxVzGZ96RRZ79fnMXMbXBH4
VUt4JdsWzlqMU7s+SOksds9aQf1AP6CfMqcbt6WP12IcKJgj63LCd6zWH+fRLb/lWHd+2hRRF2D5
j9njxh/gsqaFvhockf/hWkq/6Q6A9T+P7v0Z+P9h11+rcfArs2dh9/oKWr4T37hkiyLrJDvHccvb
2U56I6DBp1XmDRbLEnOccTT8k205c/RttEGWUqArVYOpitlWule7xFiM7uJFWA7l3shmR4bSMxL1
pcaDAySvbU6zszPmwrOvk6rPdLF3ligwQ5XifPnFmBxNX9gCwdH6JC9/ZOICmdbLszfNTX5dRkFa
3MlEqhLPB7zrP4Fkw4EP+BYEwxezrnusPLO5wyRpxz8iir8Y9mjFEZREu1Jvxmh0cMUnmJLx+2hO
xnrAnstIWHTV3EQPFejl6bbopgXOV2sNgECxr82iZz0AqbgDXOwvxkGhGVV4nPUZuO5xwjtLHmY9
u82HvGny5ERXQKmvAr/3XUiQQzFUh8HM84J/f9JjJ700IkDWb+I++2rr3Cnv/coK6nQ/Nnig3FbB
gHvLfhwn338rhLbqe5m4tfladPlgm4fBKlJeXxUoG9nsSzuJcfRwOj+b+4sbT13Xh7b2hfVlyU1c
MnBNx61TYxE/RZgBoVm2JbY4NldF7OJlNOhjjL9eda/msnOfmthtGcF3DcMGTubaAazg2OcoelBt
man7wF6G/BzwNrkwliNRzWHXWrw7F99P8ycs4DTemBzw1XJKXEChd22Px0S+Sw10Bi8LaHxo2Bg1
enG9c6cl1ucEWr/xqXC6uS13Keo2eNTDVJQ49Jru5IKc7Xw9tv0BXZ3TjHta8mbHuZlVPpBWM625
w90OhLCrMCAx8hhPp6U1XIohYLih8llUH/TnwWnH8X2f2n7yvo7cemggA8C7gRPv2ROwBMOJneTK
6yvX+yNt4cd970xpLCpESA4KfDd4Bn9s7yWDms5q4l9lneYiajEPUdARLAB+peTvPZYBci1iYqx6
/7vZxomj8MbD7gucqY/V4KuBNaer9k2yOMtX8M2z8SZMmRcH+hy6ep8oHRRHR4/1VN6Uc3YJMIxV
E1DjMEWD6ZDgwRxMNyKtHKsJlSmxjj8aQdI55t7tnQQrb4mvLlZm5Bv6Z7+IZ3zOOww5PUwK40/e
1FTyqNrOr3dmg2/tocFJuPtqtczRW61aG7b5UgIvvS7NspC3NLG39rNfU++0drwb86fC89Lr0crM
x8AOcvFWjUOV7UF8LV8xMcBkU8wS7I8VL+9EZo2A0D0PS6kYcKhcdrEzYXR4N+VVl92OXTaLsd9P
Ajpu/NonLKrsTixJYKfX0GymNN+PWdAkH3Gs4gpzbNQk0+RgQyiurnMVz0N9QJIXKwyV89kbP3qG
2S7fJqMZ9HuvDQyAp11CEvniwikwsE2siOMYb1PPBBCYjzLD74fdw5jqXWVSZsT4kTp+Y5+lOUC4
OtHq6LXRroA6VH+nfUtjhRpDZOk0EnLALD7UyNm3h50E/Vt/SssO9UI4cZkDBAtBKBswUi+DPsbk
Bfszk2mfQVy9YlIxB88NeFXvk4OLamzvgqHA2OCQj8Movudd41RPadL69euEP7pV7MQEoPo+MpU9
fR7jQcEmVbjNpqc8cocGAlWtIUXtzB4aOoZfsSeRCYCGB3V7mw2WOVi7XJRYcR0aP3LQEeS20cKP
7EcMKaTIPPG9N3iE5Vct5udVHsqMRH9omXbbYFWG/zX4/RSH7RCvMAGCFTKD+YWftR+jnT/5blrs
OBrG4LEvO1uitqrQpPBnZDmNX5RTNTGrWU2m1WAsXU42Vri17vAlEAjm4wcvcbA0tzt3Ma/MVHSc
F9IbMDww4MC/zVk+JE+ZxF3qoYpq1wZC7sfiK+5bhUUPoO/68XsO+l5lgD6zAqeCpC3K8Qq08lJP
6Kr90Yx31Ieoge87MZT2iBlU3sfvafevurPZ2O34Clla4OCAT3GSjce8m+pu3OtxMoenvmafuWtV
kl/APGZq7S2JnuwQ50uAKTr2W9aTTEQHQzSfUxsutBgB/hpRj8fEE3d7lUMHxaYYbu4s9SKPo9Xq
6YZKn+GaOLzCrD8hG7bEvIvIjeUYPJnVXHxx80kANS+DZCQ5mdSN0ArrQIhAGXSGOHlQsm/YsiMM
aT4DH8vL4rAMqrPGHb03jfZ2Ja6+08fWl0H7UGSZqkqMq1SS+afSGhrfPFqxZaQ3dlWa7fww+kNm
l/ugne14uXOWhd9qV1td3iAggP+OkWRlg3oucKvgxy33tb48rjFZh4j/pDu/Jezonfy/1J3Jdtxa
kmV/JX8AudA3wwK8YQNSJCVSEidYehKJvu/x9bmhiEi5QwhH6cWqQa2nN6JEw+3s2jU7ds4ol/up
J8mX2Q2ibZn5ISl7/ytqsghV2kPVyBDAM/bJsw3Y7rsfat9bgNIGmJt7OxGGrLlCNKRHGUEQvR6N
6rHpzSexlegd8C2INS04vEee9O+hN3VjeSioHFnPeEBRhrBYDS3hIMp62+rHSi86lO+yLJDHv8Zy
KqpbT47RuIpKY+o/ZclUd3eqOOaN6DQlHPIKscWEE4jtgvM4Bc9DX7NBHLlu4KB3FE1pwtwZUdoe
XvDqkfDaGqMxE9bKKTgFP0Ky4i2yErRQ4ZpVcv+o5kpgSk6Z6KXlamIJB6rTtjnar06IbjLKANmA
NtPO6qSs6GBPxzs99YLR4ZJVtVSzB0Xv9fbas6AqfpzEGKUqOEtCbUI0rGn8rHYq5gTlZMlXQHkQ
kra9Ewd+TluRIUHJ/NHKcq5yGxVPrXmFHLzz32YS9rqgHyPt29HuqMZHX624gCnGFiBsVz5LnRUp
gV1WOQ8Y2zPbScjtIYBDCv1LFMtjzttIQKjZXaKO0S3KtpX+RHFWsT6GCFslDSshSyVJWL0MM9Jf
ps7v0yc0am9M1dOil2Rqtey7gXiDDH14pgzSzNdaSfr3EEHabrDlUE/Czz4iMch8+aZA7GMPheaV
12kNtW1oqwro5pc6KUNxVqIWA4EJ1JEsRx92DA3/qIXEsWhqQdsZ4Qc7DfXqzoIDpiWCgjbet8M0
KbxrdAFqZjAeB8kl5lDNFyXBNx4K9IOhEcsmKOK+jLkSx4ehlPsqttU6Vbyv6WTl9SOfouHkvDZJ
61tk1Gv5QYdvF1E1kHmSbaRZiwqmFTcSdLtw73lPCMIPsPkPSSIfJpX1IeDucuu5MYIBmuiy9sev
3mRANmuPgaCgOoYMW67eCRNn4lEcI8BndlGi8oFGoY+0GMrNMCZbDH/M/Ujj1ugy2OnFXg0Ru1Os
2jfe6hh2tMIuRM3i76cRBdYrKOwtWEVHzzBuhsjMtS++hD/5PuVM2GNcNVr3IUDosrsfALYEN0Ch
DNrteD735k2DOkrzLsFl3+1nXSKttbtWCvIrr1Oi9ktcQLvxUQGUGDx1vaDAxZzTSjy+xGEdl1fU
Y4Nesk1RN/KXSqRm+mNKTSmT9gpU8Dq6AxQJ+0+xVcoE9J3fF9r1WEZ9aFylfpTQGhoGAhzTkleg
WSS1caRxv8Z++tLjRJgfMnKhxhwMgscqcJ7hQh+mNJm+iYD3HkeeWpprtAJkvh3aIA8DRL7SQQmr
0HoOkZ3pUocXUqXdCbEVx19l2KWiDzFJCBnWXs7hN78uZ/rwGEFZJBQHyVLooZTUt87LBetxhCFg
4PHUC6J2lYkQ9VxThDabT3kiN8Ffo1WZDB9XH48fjD5LUk5bMjbZnS+MUWvLftBnX9CxQOWyKHRD
vI4K1G/dSgwG5Yg0Rhyj4VgEaYwWzSinV0mhosIuENO9tKCxig+t13XxsY4aAU7/TsxM4VNQlL78
hpJ83x65+RBxzADQSTbX4qxaj2ptvRObLkI2UG096yUrMjjDhwrd8Z2EClzxPGQq+UhmeeIQ1JPR
0NXV6oRkCNn1DannNvayaN8hThvvOrND7Fnw60G+qTpfNa6iqU8SesEGK0GJbooRUEonvM+nwRoH
DVruqs25bXwkJyc9Qs1FFPtAf4LHD40Ex8uMpPH3pmS26hNpOK0+REMX4wl7FSa3gzoZMFcXdWoa
e7GoO79GpTRS+z1EDUHmEnwa3Y1hwpe+T+vW9w+Rwgm9SadM9/aaOkU8do1QKl2vQ24TMtI2D+Nb
5Il6KLtZybi5FsemNXcy793kvgN8VV+3wUSNVQ+SHJWBli/Ur4zMD/X7QUPO2k1FSiI7TReigo+l
DclA29ecxFuv0uP8u6+nZv2lNaRS+oD0kDrygKNVRv/gF3Vc7au6qTpX72W9uFa9ssHnQ4ovXodq
JQ0uHaQwUNh6hKjTa5yHBdIJSINnn2JOMcQL0SSVx0rhUfNB7xCHILSCjRvdz06WLZji40ye7jud
ic4SpxUGUZ7VpH1VQAxY98IsdDxhhEl8n8i6oGykIeZy1loSYlFE09JSEvJI9a8HbkTYW9K8BAVD
3fj1cprj3/3+RRmtlD3OVVcF18kglreU18X7OMv/XgOAsmzWkdOmNYiTpmstD5D6raXy02gW3t+D
4C2bdQxtqspMyfvrUg+lGzlIos9zxLxR6PrZ2LI29YvEnt9LlT+OYXyd5MigR3tVn+BrlNTKu9bA
ItFCBZmjv2t0WWDbjyk4RhFO7bfQinlrRajZ3IdspIaEKaHXhKpJYVWorqjVqHARmbTB7aD9N/kL
aJP6CDOVuYX+WlzIhp0kYFzvBMvI6hu/C6WAbV1TExOnEar6y2uv/5u9tcgsApYeG0TZ+2vL4Plw
6CqrGa5qT+rfc7FB4AEt4nKrQPNv9tmyb3ZAMU7oUGG/7uC9E1Cozi1B2ymhJObIOU+kYWzNm1TE
1kmSma0TIDs42kDkJEEjJTaJIwL3Sl/vJa0RqsOQoFqGULMia67eeUKMKDadW+1ebWLBakkIVGi1
3IdyohOQNU3Rmg1syXVdVB8ADPbtPWQuAY+HOjDLmxlflgs7A7J9S96HkdDG2h4dE0To5CoYezwm
fkc+xrovD8fOr6T+U5rX1DbsRO/SYEC8FPb6mNcs73dklhRNIhGDKHIdIDI8lvlO7mEd2qfozdXd
jWoOVnefmroPH1jc1z1qVz+X9P+F9GX3VjVt9fZfd9+K+r8ObfbjG0F59v8Dgz1luH8vgvl/Wpw9
HNXfzhjs+Sf/YLBHL+u/4a+XdIQu0ZxEcuxfBPaSJP+3JUvoIQHO1GERYwv/i7+ef0MYrlkqYphc
jkB8f/HXq8p/G6qIKIQGuE+SFJq3/4C/3jw7k6bBV6hIuRqqJuq6Ji/xPEmiJ2Pca5FbGO+p3Dlm
0jnTizEoMwQSNZItkPS5D/iXPVWCHAlpSazyPSetiWMNJIYiauRa8TP0/ocoujFRHGy3WH3m++qX
M/2nHSpIJnMrmdqyyuaHteebtIW5gvoeCOaunbNP8hY0b9UKfQdUS5FoEpfVZl+NEW1p4EHJ6+RO
a9/8yDj409vJfnr4x0efqu7O9YXfhnJiZHE1j2VKRh0ciqsatTOW72Lu1OrDxIu/r/5xnP8vWQ//
OWsnpubVO1kdQUjLoR4Yj0qK26TfO98wMAMrLo1lUUvJ6jhsxSiPuWV4zQYiybx2T6vCtUHJAGbO
a9MbcIzGFlhiddudDGw+BicD84ZZzD1jYH7t/WgMpGjC4cekC7eTqGxVL6VVYxqbTjTQ7JSXe7yi
a9hAEzB2u2avBo8Q0Iv6Q4bmSvch879xH4MlvzNIr6O05Itf/BTJd+TOhyQ6Xt45q9vz5EMWkYVW
WDAa9HwI2m2OJD/LOhmUacMIbur3JZ39lG5osmYsGxjJT+RkQNmeEs2FBu+lYFP1YXVCT0wsVm8k
n6QLZLZZveC+0rWdUdWHwFB/pLW+gVhYnbITU0tkEPwyIJIZTVi/8yC1i+CtMPZ/Y1l0jS4oA2Ji
ackcohWq1Ivk23k1ZiQN3yp6tMPsbw3kl5HF2s/NZEXLeXPN6VHwYlvs7rpxi4t61TWdjITL7fRY
9ahtkdjDCDBlJy+OhfBJynNn6tBI8zfKr+srY6L4gpyyLMsL34SI1OjP2SG3ImddVs+FAagk3vBP
q0ZMWbP4w/WzbGGDDJL8R9HGrlF76GlpfXdlDqBdqeNb/6Gp+VNOXFKfJ5Lk5cydl72gyb7ry8cx
/jNlhn86dAoos9C1BUJgYQQJoqxF0DF268p47ifzTdgkQ5RW54z6kihqkgH16QJWkRqBrqb1GLup
4bd2HHT3lGtvM5QlUXY6hGnz0HBM5S66o+PFKbu9zkMcXdZgFytIMOveBixo63tmh3UysbIUd16A
LApjHsltPdbaWxG/XD7CKx5JE0VFFuG4N3Vp2QlaZR3jbNknWdteDeQxj7pc5EgPG6Pdi+kGYEWa
p3BxbZ6ZWzjAQrZyJP9YRsq6B3o87LD/S5rEZ1PsP2cIXAckf4xrYdYbJPonP7SjInJ5xCuBIvwF
pGQBGusyQuzns4rQo6pngJXcPKoAGqS2JrROJU6UF+OHaHiE6uuywZV75czgYhljPRDJxk2xiwis
gUahMe5VLzM3rKx4sDMriwNSo26uZirDGvN3M9oVB0k79rpvF/H+8nDmQP/3NTyZwIX/Is5ooyZn
Dcf2KdAfi7BHkvJuuoq1h5izghKfV9012W5Az/FvmeYxqIOjRUxrsXaqmFAbow/MDfWPMbezXxwQ
50PnLUYd19RGR8u9O3N8GnT5nghww/zKeWSKefzIJGZ47CxC/myIxDGLZSSzu3QXNzeIMdtC8nR5
jCuBpSZCuKWbEu8sGoHPt6dZJKZCAjJyw/cU5opH9McTLbCTyaUrjSjz7bK5n0Qhv53IX/bUxaBA
D/tkx7vIDdJDn12j+3gVPLbg+foPIjnYhOrq8FrLn8YMkEm+99W3qv4haR+8xMlIPvQI1e6lD8JR
kjZ8xeaXLS5+oCJSAww2cvXEnmRb+eoducrCq8C1Phaf/NBuj+ajFIBUoNjuJIUNqaMoPmRe6lxl
tv/1z0Rwfl5BmoiGG/9rooH185VBIIgKiDHywlTfB/01NzeWYvUEw9alijxldXkJSRSils1HBdVV
B+k26F9CBJKDna+9m5a80fTyk+rjt1WnRcTQOUVQxi4OUiH76GCGvJYlyY6Fzz069eqLDPBlrGpc
7ydZkXaJarhm7jvQBGQDlBuHsqIDivBf11+32ubWP4jXrUqookvqkm8x5EODweKDWvHG6o56sYvv
86I6+PJrmz0lyW1pWHZn7rLiGKrP8q5oXycVAsLIpqa9cc5XHbZGmp+VsCxryYlpiEE8jeEUuag+
O5r21dqiSFk94ycGFrfgVCEkaQ3sJOTbW3M8gsy5VswbrfxeqebXQXmhTrkxplXfdWJy4VakiH1Q
dJjMkmc1vPHRXQ0TZXfZmfxU4/ltWxkolBoWUoIkfs6PCD6TIk9qYqWIcoAOk76PEQg9yGLAXWs1
zYG0P3gdcYh3oSp4x07aJONenVwUEXWFlImk64tjmupIkAWBgAMtvimf2UV73q0wA9qQazmm8Xh5
yKvRBOfIsigwcz7l8xF3ouL5qceIR1X7gLfaDeNo1/2V1mU38cMgAty4bHB1c54YXJxcT8wRzhjI
B3XNnT/xgJC2tv/qBJqyrGimopvIrJwPKQ4LSYvNMHYVIbaj5FvaOlLtZH/p8d7LCgfc3caQ1g1q
ujEn03RO+rlBqs08lBCmcQ0twI+rbjRMezVCkjIVnEjbqeI+ULf6u3+yy/y2V3kewZzLQNU5M3ka
XVPsCtrID2I3aBCYLlMAPMZQ6LtWTrxj2g7WDD2ZdkJiHMHXRFeyMVZPo+Vv8b+tnUyynyRJgYdx
vSzCQyWzmjBu+Y7URgzNd+TPlzfMz/fkcqCnBhaHEvBVLw1UGl0EzXfpN3/fH6Uv6ZVxCL43on38
hPr4tB9d7Rg8aY6i2OU+vo+uIXWtPyQbzSyrDuL0WxaxIzKMdYJEU+wS0uhHKQckpLx3Wn9Iq8eq
fZU8N0g2Xjir8eqpzcVCD+jvZp7EBN+NyCZ/uZuq3TjtqSD0vOdwC1STgo0dvXZIJUmfn97kkuQl
C0jvWY06iAk5C+qxQfku618vL+pP0qjfF/WXhcUhzStBgdmPiaTycxiu2x2wLclFMT68Ca+svUJZ
yg43GWs2zNIweH5owGm1lVnHJOI6tL6zb3K/H27FtvsKhPR6aD7Iie0PL3727CeU2OnArPUNh7u+
nLJukXS3cBnG4hPUsuaKIY3hApd8izvw68YoHZIIDEwzfEiM5OgXO3pHHMG/qn35Rs7kq43Jn6+Q
3yafOM1UFFZAXjaZjlFCpR08mitIwQtSZpTI8Y2T4ABEv5IrpGvkwdayymkj4QAId2N3rflLSCH+
1/wifEg6kQkwuQI0y3JUrwBYCH7ghxSojqg4IkrYRrRxs686qROTi+0mRZGGCv18qbbfstDY5STi
UGH4OwPDIVuSbBqqtAwfwLnm4ih5ketPid2I3Z7ovuq/KP6rmLupVh4UtdrIsax6JOS1NewpOmHt
wv3GgG+0oBbxSEZNiPClGaxdHH0J0aebssnhKev102Pa9c7lTbTmIiiiqarOOlp4/vOTBExCLkfD
IBUc6wBdiWq3nqtrqR3VEMm3mATV4jI72/XSWMcCTqiw7uiDttPwpQWRPPjvl0ey9m45tbMMuALw
RkBvSSGpwy5pvNBREoXAWW65VrhheU/EW0p5a2HXqU35fPYaoJaiWZBDneKDWb4MP8z8taX2DMIT
5OPl8a2tFOEBFAGmbM4a3Oe2/CoFfxxVuNr8XUD0Xdc2oCRrh4t3D/+ZPDjEZenSGoZKMCbS6NPH
qL4TBn8XNltMnj+JKZc+i1qrBeeoIYmM5HwUkZj5vpWQvGjCRr4KPXPcjWHe7DKrE5xaUKSrEeWj
/ZCFlqN0Sbsz+kZyKq3UbNmsitekix9jy9zlvuc5MHrM0dJY7Ye8Mh2vFlLHotd2Y+bXJoagiJiQ
r5bIu5x/c0zvAchjgdCoGZy4vjZNW++2BHZWjcigyy2DM6ItOTcFS1O7MC4TdwKcm/LUfVWbhz/f
QVxYnEEZ9CO18/NxhK2HhFoQJm5Cxl/q3sELbXjOtfMw68fjOllitOLPLQzgNNRAZBDkihyBt0da
+06t3+GuW5la2RZhyeqkndhb7CY14/1qkhJyffmxStVDlwNo38pNrw2KyJ/SPgUmleT/+aACrdMA
DtaJG0EjOMa4FGnaa+Kwt8Tq0ObRlVr/GfXCP3I8pyYXK6V1Qp1HXZW4hf+NPPVONPONPb0av5ya
WGxqS0y0pvL6xG0hID/qVT8DiIP+1ipL/5jxsnOqvJmOBbS4N8JMHwxii8RfkEiPZWOJf6a79fuI
lfNJTqYEUhuNEQe89mIzpsHr8fLuXwtXDJJmKn5nvtjnvXRSxtDMHv31vEncJn/k+vF2UnSnu7kr
aI63wSS6ti0JCU1LtCxdV5f8HI1ueknaFYmrdbey/CjBJSoLz5eHs3atGrJqUDtQVUVaMs3FgVZV
QL5Yv9xyOnoKIuW6Rd9u84ytzhuXDnAWWj6UpfdrK6UYIZJKXI6IAz34URVfI+01yLQbL8h31dwR
FW89/le3J9eESLWfW0Jd0pKbQNuEQjISV65p++m1R1gjnTBRb3LlU99Ne2X8nBqxY0TUSYN+51nl
1uNpLZ6w6KyxyLRrlrQkfOMa6jxp8uZxBxPI7KEH159FDq3sN6NBZ1qd7S4v6Yqj0RVS++xPU9bl
JefbpPZ5Lg8pFVlhopXi1ih2nfphnGJHT17Dret+ZXw6A+NI0JSg60tSc1QIyqBHY9UNZFeOQWB+
r74V+f205T7X7BgzIEoio6qDIDo/d3EGHDlM9cTts1vVc2Nd+zDW9bPWTrYuS98uT+FaOoXAQlVk
4EOWIuqLUw5Zk2l0s7XaSOm5hS5xV9RjsY+ryKK8bX1KLJSy+sRonBy4mCMGan+Mk0o4Xv6QleOJ
zrOqK5KizGHOYtRlIVWi1KapK1Sl0xXfp3ZnEo2C5L9sZ+V06gZZG+50w6QgtXgRNVIeQ7BapEDZ
SXL2jV2b1+W1YjloKKnqWxZvhfOry/nL4PLd29NkUwbSbLDchfmeCvv0WWxupGR/eWBrqXhk5TVc
nGTMJdLFHchZ97rKYwbr6CoLbfm9ePBUCBgcU7aTJ59Uw+fpOLzroa05V0m026oFrK7gif3FBVlE
YTqEGvYjnbeD+FEowp1E70lDV+Xloa6de5M6Hpl+RkxZ7fyEKL7U01quJW7u7SG3OcQRfbmaHhz6
3LrKIrqLREveOijzhboIxHUuQZNcH3A7ZSnsCHtU4Jtek7qG1Ef3Qy1+lTwd8IQFa4TdJ3nhmEWc
HrzE1O5bfyqOsjlkz0OcBTsr6qd9oUg8vi9PxMq9qVNFsizwmAAAl0zcau9lsunFqZv5XXqgiaV1
wgCHZHS07F02tbaNCVJ/Oj+gHEuUVRUXVRTQwuYa05tejTedeNPveMwdO2ELmLKGX+MOAZEqaQDY
rKXoSyEBl4aqOHWlqurvu8Dw9p4oSmAPA3+vyVJ4lWe5uQ9BBEBI24P54JbYg4ouULepgE73WQcU
Quxp7MmGAz0b+cbEr86Gjoe2UDiH+XX++Uls1ChZKo5jlVJ9zfNjnBfKUcsC6xDnerKfNDV8UD0v
u768BGsHDKDnjKejBfK3lEfdhMrUgMZ0J6O99w3lYRy/VLpIe7y3Nb6VtzM9sPBeaooqq5Rsz8cn
JWHo9xmbvahuNP0xybeO8MpYDJFSBdAVjaKpOf/8ZAIzml2ayWeJC+2pC58Ez+4l2iG3yMZX1olm
RkJKOjspyi+RkE3ok0iRRtYp4D417xOIi7VBsEe5uS6H75fXZ2XSDMB09NkTf2kwDpyPScpSy9cD
idOYfYiauzT7M+2mnzG/oeDvQErTMAZX+rmBgXbNhOY5PHxemPtYAZbf0IF6vDyMtaVRVEB18vzm
pcpybiXWo0zrPKy8gqSDuh5eiUTdiNzW1uXUxmIk8JOFfjnMIwEtRIor3qeZA8ORuEXRtOIhmbJf
g1kc1JFtPCYthlpKBsowOdLwTALzz93BmZXFhSTWHQwQdGe7Qnscihv6UlXzesqdMN8oxGzN2yJ6
8WSdTmAVQ/14nERHeS9e+3Gnb53OtZ3M2TQ18io6aYn55yenk+5paFMyM3UtlUp9xSNxTxVN3pi1
tY2m4QEUnWq9Qlng3EqdDjTSTVHuirX3zfIe6Ck59LF55SfFxpZe2QXAcsim8kxQDFNZbOlGqUKl
nFTWpyiN20pFgIDm/PQKBpUt1rqVQYFAwMSM+icvtXiXl5U5wP5mpa4pJLuxfC7Sd6WO7K7aSD6u
Pfgo9soGBUhZgTVjcYRo0S0MOqhSd847PgnqS6v/VU1uBntAL9wi4qI4ffMgbHGXriXeTYBUOG+o
wRnjwssFgzdHF0rqivAkjEG8V7snK+tvIdix9cG/yyFvgsUdwp8Nn7E2s+C7Aa/j/kR1KT/kt5ZH
CYtNOb9wG1Wx/fzrMNii/PzH/s8kbyVr2twtIy/fX4VQ6UMpsYI+be/9YOf1TVvdZVt4vLU9KTOF
8J3Q9vLb1eTXQLOLNszcRH4v+ztreJW2xGHXTYBxsFSZZMTPhr+TY9xOxKsifebuILxmxmsALqxP
Hi/P1oqrMGWLByTdBjPKarENgxROs0jPfw5Do4xYp39nOU4MLDx4XohDpUdl5lbWHQjvaYI+p7rb
rIas7a65gsWZAoRCY9O5Myp8qcgipUBeEFbh/lExdrzQvC1HtGaFHIJK0QrcAGC0cyuZOMKHIEWZ
K3X09kNVEP/V+V/C/MvlRVk1Q5qXHDxZZbBi52aEURarsm0zF/TwMd3XPnMmN45Vbnjwn1H/4lFk
ar8M/XQWJztsNOK4EvKOHQZDOF3sewwekjh8JGisu9v53RPC1ZFon6JkFx4mX3fN2oKXGB6IN9H6
9MfDBs7zMzwGx0Qgdj5sbZKKsQmonGXZq9p99fQnQX8ItT+/TM6sLC57v2j7HFKO2E2s/sZCC3i0
p0LccHZrbtbiuanS7DnvyqX2N51lcmioVK9AXOSjYfdH5rIURcdLbjTtiLAC/DrZBn3disPAqGnO
ng9U1LJ5NUqhGYvgKXJD8QgpgB0JD1KzcXGt7E3LxCNRHtB0imazQznZMpRrDSNrR1q81HHX9b4z
5vkhpuGKptSNSZy3+WJ3nplanDaoFMS+NDE1ind61N2G0I9U4jU5L0fI3oI6u/Kl/eUtOG+xSybn
0Z+MzlMgzRkasP/m8FzuYPAwDN2utWknjVuEfVujW+z2oJpEWTAwVWh774Xe24dIv83a10p/KOOv
nrUlQ7KWKrRIMFPpZGdYoAXPx8ah8Cqkxql3Qm4iynYlBPZYQOujKrsxCGw1tPvckQ0eDGlp/nmJ
4Mz4Iq7ijZpKMO7R6ZO997JkS8qj3v64vHhrMdWZkcXeNGArDdC2YYTkz6Kd/k2AWc4nmWWbgW2J
9ihA53QstT9TVPz5sDuzu9ioPJL9sYfijWsBlsCi3fl6uTF/s1dabszTxVtsTMjxPB+yJppSAqc/
AkDUnXpXX28V+OcZumRmsSkNSQcn5kvQud0cho3Hz/rvJl7iBayQ4lzcanRQ1jmEELFLjlZ2ty6P
tbuMRfjfX28typZ5rXcSEsz49evxWT2mb+mN5SQfQbB8qPY3ueCMe+u6cbYSaxujWqr8RGlbF71K
JlFoqvq+huNk70mCcb2xteev/31hfo1ucXhTq06qJGV04MTtZjfYiZ07qg2Jx0aicM0tzfhdDS44
cnHLxmchg1LBjzUyo3cUfITbQAACAHGITfblPzS1uIln7iiYYTDVQzejWL3jB+ZOqkg7y1/q5jpu
n7JxKzO2NbzFJhTEsarqEps5teyqPwBqgwrxUI/tVWbdtuKbJWws3eoG+TWhyxyWLwcCTllllNIx
bo406m5sjbUb2TIJNHiImLD1LaYxgDbVy6CldA3Fsdyn4ja+EfbGX/mxtr8rpd08iVfq4Z/EDf+2
03st1Dg1uphHM+uFtkNqwK12/v6p2RjT2jVsWTzeAGrBbbCMBOWQl7OgWoAN5a9SfieK4pWePvP4
SbYUoVYn78TSYvI8I5CkIALrYpS7PBzsv0p8K8p3l9doddedWFnMFg+sjqvBmy+mAU7Ywhm026m+
9eNnOZPo25pxFltJrd/3HblMCv8a7zveoksVgQzFPVPQQL/UAB4OktQ/9pW4tQ1WgorZCrlZUf6J
s1m8u/QxgS00SRLKY4MOz98h6hxoRY4yDJW1/31s6YIdwtvuxdM2ztXvK4dl0ug/k6lA2BdzSnyt
t2YG9qaTLPsA46KjRLtgA6e4YWSpO6zXRUg8DbJBle/guJqfrrXy7KkbZlZ6YM8Gsyz+wYQlJrDT
AiQqxavc/xK1BY/LeB8DK62az3L5LJE1sQZ3/BSlxy4zwD9IxdUoFBvtX6u7howeNXmRXqvf+uCE
StGrlAHr6b1C8VGbni8fhQ0Dy8Y3JbWqooSpyG0NqLiy12ir73Pl6cVczuQgM8RzLoufx7mxqbRp
ZTCXMuKnca0divohE++67CEaW7vKbqCQsv0x2nhM/x6hYXbGnZN25+ZcuuFRs+YIZMBssucJVv2Q
hQdov/eNaO42sYurs6iT8AAyMh+/xbEbIimLUTybx2jYhvDAY3pjOL87eIYzF19oVONJudQijzxN
DqYAC3GgE0GPqP1BNgkX3eXtsGVmHujJg4sEGjDP2UwKxGomTKizuxHKwb9jZUaumjJF0GVNJKok
WWu9iRpSWs8t3bRTCv5GeLvSZA1XOltOm7ObQD+U86FEcJxLqoikaXqvpjZND1bNs/E+ao+q/KrV
MJ96jROMMfwkPlD1jXO16kJOzS9mMgZ4PCvcJK45OrzR71P9oxyGjineCYlkp91OKKBLaV/NSNs3
cnll5IGdCvSb6JuUHr9f38yERMaeDBbMREu9VLPOTS9VOYHqsay++2FFO/lbRGf59qT/Hhefm1rc
34OfaEJUMuqoyo5eeQj8e6jQDnk/Omm4y+HyheEq+355O62dvtPxLTxMgQp1N45pMidmDfU577bu
7vkXnEf786hMuhyIfrjDF6MqKxEZrQl0oCiygsa+DJ98/9lXr/Tj8LwpM77muRBQxd9btJ3R/ny+
cZNJLDIVZn439LvgIBWwb3ijMGK4jmFSNxK7a2nQN4xkd3keNwwvsTVGpWQwPWM4nesdV36/S6Tv
g3bU4o8BKNDLxlYX7dcoly7TrBAWRa0DHxD+MNM7b9z4/WuhwsksLuHkEcqifp3O8UhuQrn37Gu+
PWYZdPIbweS6o5EB6s2pPh0g1Pl6GbDXGOLQJe5IFrFv3lO/uS+Cu/p7LtzIyndBOcqKtxeRC+iU
G30Lq7u6aMoc7ZE6VskanVufUXtp2+KxFXpZ/WuSKdITtPRO2b9dXrBVL3JiaDHMLhLUItZAfFbD
W6c6uhtl+7q1E1rQ/zNDi9MWpePQTpC8u9HXAGUme9yFNKFsPGnWLjrAGKRNKWRaxlJoVS4RJFMK
RjOkr7Sxh/VdFrxfHsfqDqRoOUPquYCWNA1mHgxIDshE/HvBTh3J2QpxVlfkxMB8xE4u6w6wTDzI
GCiupV1H02ToiBvx58/2mN9c34mNeR5PbAgoKAy5go38RrefVTu+Aah982Dti6u3yk4cz27tel85
PzJet45jOl+UQ7l/V6+EjS9ZXbCTD1nsc3GCjVgZ+RBFu46ae7E/iOXHywv2841yabCLLQ71FTIM
OTYqF7bs+ra8jb8F35X3erCHfbVHwMDRKrt4Ej6aV+Wu3aAj+Mmsc8n8YuO3sRmk0oT5do8+uD06
k53eQEqQFs50q9qCbTj5AcQcROgvxb6yQw5GtZM+hAfpmH2bXuS/0r+kvXQt85PLM7PqZIDgzDQA
QBiWXABtGsM1LSg462/KTgPy6EpX+rURXv1nZhYToEeiL/slZuLkJg3ulP69giomu1LKH6Bq/44H
OBnT4pqdIFyevBlYrg2+3UB+HZLKVTbKM6u71qALX9NUDT6lxa5FfCOBlhQjRvBM256tCy911R0u
T9tKop345MTKYt9KKW3byHVjhbUJ213rXSmq22tfO+OV0mvZmA60eDGw1WCrKLTq5CzRlKitqaAn
Fy8fJfeyUPBYslBqh6M/Kao9mpW0k1JIdlFmUbYAwCvNtwyWEjyv4Z/37cLrqabf9GFm8jZXp11b
0klkJ7u43WnKXV+0NtGnUxHsa4+xT/EmBkWhbuyc1dNw8gULnyhBkuYLqMK6otNrnysI7qPsmNwA
3jAiYeMyXJ/fX6NdbCBLD9AsIZHuVhMcJcHbEH8UPDhAopfLe2gtxIXoA6kCunl5MS1Pg6GB7Wui
1NW+BOV1buxq43MWjg+a/wEBhL1cCofLBlca8hUQDiaLSTvYzLp1frMMsgZPUhIAQLEq9abuldRu
lCbah13XQycWp/BD6Qii/A9p57Ubt9ak7SsiwBxOyQ5Sq2VbtuV0Qjgy58yr/5/lmfncTfFvjj3A
BvaBAFevxVqp6g3k9H03FeEe8p5057RN93pISs1Tir48Da0vvS8c/2tuZR3tcirWRjWh0wCv1M0R
dtj3WQe/KO/sUxLWOhil0Xm0lch5AMYa3N8e09rHQugVuSJAzeoLpcg0KKQGCGl6luzmQDXWLVv8
UORkX9t/r2TC7OkG9QbeJLxy1evZ641oSEzUXs8Gh5Na74McWXp54xut1m4EMlKwfBC8XYpgCFKg
34RsLOP37gvc+uJIg3LkhommbLOxVa5O3p9YS12poo31KFFZVRTm8+pkFCdDuZeNrdLe2gsViCx3
Mt5zkNYXiS7rs2kFAlc/B6rvzcMU7LCF+Kznc+Q5xfA1Trr0oNSpp+sZgpT9tL+dI6sl2osf8GKc
Zd/CCwFlXu4o48B/ea96zsf+G6460rDr/6Wig7SRjZsLfWZ9WWtR8egpApnxZukdCNTpYDhbI1qd
UjDU6LFAq6Xpd52LkW6WTTVI7FH1DkW3+aHNDqn+GGpP9kfcMPvPt2dw7dorINv/E25x2sVjGoHn
ZkukSf+jTp8Vvz8Gark3s3jXthuXMpEOyzsZLDc4PSiymC9EDkY0wGvH4mtpkjfnB+l72oyvYvve
sOPXoFQ/joWxsehWhwdNln4b2CZuvNeziUtI1Tdhn52TrN0F1YPZQS+DAkL3L0w2TrK168lvwWqR
kFSHFidZ3SUYUyRg4LEHOFRCJ75wTkW5dWavD4kW83+HWSSINVOVyuJOhIEhVITHHp0TkEW4jc2n
aEZj/XaGrK4xgVgSpEFLtKyu51DGrM0YLFhCavFhbO9iBCzrvL7TA/DqslfnxZHmFU6BbaNvhF67
G1xGXsyomoa0UM0iO/fBrjHSnZztjGA8to10Iu08Z3i6PdS1L4gem0p3mAsRLpHXI1VSKVYrHeqE
0jzl2PLl0WNUbEkgr32/yyCL6TRHGYt5nzRJrbuwUHDmK3Z4yznJscu2MH2rA+L41OHqwTRYslUU
sy70LjRA/GLv4/XKlHuzhPwluupbw1oNZZq/tSEYwVL+zZobxer6gbTUevMhVuZph1HdvQpgf2NN
iwRf7iLQGAQDkZcAjdrrr1RokzlPpQ/K1y5dqRt3XfhBRoIsKfd/nw4kPWMhF9i1FumAk0zYwWzK
zlNyKhDUxcTkX4ZyEWGRCy0GdPakAZQOm8ci2fe1l/n3+Vb1fm0ZXY5DfLqLskOMARfSkIwjMg7S
nOyG/q2su9Wz7ed7u+vf35611c9zMSbx94toIYrwnSUA7TwFx/0caRAlO8sbSys86BYPqtvhVgZH
Higq72loNIDor8OZMfZhMVaIgIdGd5pPg/kNkUu1PeXVqyzZ2CBWxkbRH/wm2D1K10sRJqfoinLo
xIZU3U3NGT54aPpeb/994tHJ4fQHX/l7N7oeUwL9IchBlZ1l2NCG7VXdycB+8PbErexDV0EWE0dz
YTQ0wQZI8n1Xe1P/iNR2XiG5srGLrwWiz2Yi/IZ8H5ok16PBcW2enIT1SucwDPS9NH4xpRQPpi+g
jTeyYe0DAbIF8E1zD8D0ItVVdcqk2JcgoShHP9nHxQmBx7nfuPduRVlMnVUaidLMRMmUE35dSJ6p
1VO8ddlc4RqKPgmkTpXtB1KpSP2LldRJFVopdZKfM5WmrvbetqlYdTqnvlWc8YQ7a80vCcCZTC87
0O1fiawfw6NPSyNUHrR8qwmwVhlBSwa8BeJCQnRh8Uxqc7y+dAiM9KP24Ri6tg2MVKoflSJww+CN
nnqas+v6T4GD/16q/Lydr7/lZBb7PuHB5YIDho9tLDZLXWqnMWgAdOdJdCz904DpkPRQhxItv/6J
U+cQNBP1GewFxw6b2fx5wMa0kB5HE1GFB0P66VuHLjliPJOD6R2UU6/9xBnSldSHSD1m7b29pfOz
IpGDnIMAG8CMlMEUL6aszmQJt60G6L61SyN6J2Zwlzq6B8En9KwfmeGWwbSXlNmzcALkV/WyW0T4
0TwqYyzcyo48V18PzdaLV8zVi7lUceZxoGUjFbVILXk0e968gLQltQj2I5fkY6lX7UbbeGXl2zL1
eqjsmiB6iL9fJHAw6nXolBGAtPQkI2ysfeW95FhvtlrgK/xyCAUUzsQ7RuhvLwJ1it/oRo3agvMu
HE59+N3KP+cI4xRa7KXyrh7mh7EJXjtf4/pnm/0Mo/5dp+L81r+35OQOavrG3rqyQYhGCJRkwEPQ
uha/ZyAVLKDkQo8/8dq0+9XN6nGOrbdDubWNr4VC4RE+LC0zjUm4nuPej2a/El4GWZTs7PBeNWKc
t2PPybdQE+uReNhA2OGTvhCt0ufI1ktg/59a5zhUr0rz07QFfFrrGqDY+SfI4nJHC1fKh64C5q/a
u9R3PCn9Jtm5Z+DkZY0/mmNsUE2Y+oOtte9Cv9mF/l2r9YeAejCfEySYdG7/Hkinga0QXCh435z9
i88ZS7ZZlzOAwLn+pPiHaDiZ5edxi762siavoizWZC6XRgtHEErAsbzbSEjxCxfr3YYOzh3WFPT1
JUXeUPpmbjGSPbfNCSJodjKch9p++HV7ixan6zIK6hVQzzkjaLcvPt6EvBK9fQTo6APac4lJo+X6
b/8hBsehg3OtDdJ6cSk3a5D++NVQI1ffG/M5C2ABb9EJ1jJdsEv/J8bipJnkNPOrmhgUdwFM6l6c
HFjrqF86u9ujWfvmwlkKsT4OB+w7rlcvG0VfmiFg0Kh4pUfojwdb6jsr92P7MsIiq3wH/H6WEWGa
7+QRQJVzQAUK2gDECMPYGM7qxEHLRq4FUis8muvhaGPNxPXAhKK3RrSfdIqpp3DjcryWyqgM8O+L
ajcCv9cxQPXU6uQTQ/lk2d+qt1b3XAUwPjduravzdhFmUdq0cp6eVieQdl8k0J6u6aMGL7+XrbfN
1i1hpSzGHQHjI4G7AfO5SLdCzbHXzMFt52nz2tKbd04gv0pN+i92bL5XJPkIdx8CSzZurNeVz3UV
eHFbllAGSaOSHUcNxl2jq9T3GxcNWleX640NaG2MXGNV4UEAlHtZKQ4wOg2kHn3TmTvjrNw7w4/y
NaYSyrMmN15qqofbC2vtSkDX4D8Bl68OaikdrrFcCfyiUt4YViu8U/PkVTC2eADWXXyocbXF/FWB
PeHjAaWBOvGcsZ68CCEwd+ij/jBRsH+fDWlkQlA08uKgIhJ5wHRs3GjIrxXZrn7ucuUgvqrZAQKs
dqadQ+c5rKI3sY/qrv8QOW5D7ybOgl03Tq5tPN2eqrUsEFsPCQ0o64U9BA7LU4IpK3Q+XoKtgrm2
8s2Waa+a0sberYrNeXFACPcgrkQ2aqywf6/Xrp/nlVXikszLBYnham/HrYvp7A6x1DutedCyhwAv
OnqCXmPnxzh0FeuQV9/z6K71nZ1cHh3TK0bKx4iUT60bO+UnYdJ8ez7W3jkXv/KFOmc7NUHqFx18
lGzfN5+pmOHM/LrXuoOESC5A8I/hMH/K6/umf6V1yZvb4Vc2HjDtOA8CP0LDewkcU+dSqsKEa1Yq
lMOeTD/3pNJT+skNfG0HrPX/GG+ReWk5JNI88E3a6AzHyNUG/T5w7ss2c3uaf9I/hQONh0I6Pfzf
j96LN0EkhfaYWEwuEqWuZD9LWoM5/OBKmH5I6vsOB+Tb8/kbX/4i6X4Lnwh6Puf6ddKVbGa5MWEu
Ywx0fXtsRf04ckOtPdWSuSuR29NyPO2f67i+Swf5EPmWZ1fzczb5977yNpvPpaYhihy/botD4RwC
zf5w+yeurUCNshIXAZoUeGtd/0LbrAKrxvb8rPY9+AwJYr9qtQdc5vfmrE0bdLu1rZipF9PPVRsM
ynW0sLQ6tcAu4ZwUxV5PNay8WOxwyrTgTdUYbtOoP/GXvrs9xpW7ofjmAJSFYCPf4Tpq2+aoMYEQ
RjjpvWTl7jzeWfOn2zFW5xHaruB3gY1fFkwKuYKPX3H/tOKvbWsKRoOQKo22HBrW4vAQQBJO4EQA
C16Pxc+C+r9EZNX4VDqTK2uBl3cHM9gqZ4l/aJm6l4EW+6WkNloemFxEm7A7ZFXwfrSfcDDp9fY4
1v5ea4Lj7RlcuVyhaQWQD666AOAvcgNwS9G3v9G//vMY6I+5/ij3Xmlbp0zdkrtbjSXULETXQEe8
7HoW8fvtg1aBjmFHOhrvGAcXyJWWzqs2ie5w7trSK149YylC/CfgIgVrv02nzARPHWU/ZumQhvqz
In/DsWFXdN4YPM2xvvNZ5qgR/8OsmrQghRwFJiaLN0ueOn0zdlCk9HyXurrmTeEu23pKrEFnHV5f
FHPg3KFXuvh2SDEbTawD9awtJ7jrJQGLb6p5Z82dTnvJlo6YxqcPeVIFD6ZZjfvY7p9CJXDeRZVq
PCpoI2xsvWtrHu9cUY4FUgVx5PoLN1YfOlU6gJVv4Fg4v+z6aQy2bparn5V2nShm8T+odddRqtYy
+05TQBDpw6sBQ8JitHZGn52UwOT/7VGNnF0j6Seje0ra+XD7265PO2o6gn/BbrokleazllvjYPFQ
CFKc33y131VTlO7lMuTxOFS9x9bXenqS+7u4G204T2PutSYP174rpbM8Yy18+zetzjsYNmpMJjXw
5atSzsYijQyBI+tSN4ktd56+JN2WyvXa+uXL2gqCg8Lsb7F+bSdvumIQoqNNtZsBf+zluHRcP+ri
Y9Vlr5rs6faw1gJS5CKPhIwrJ/n1h3ZMxIr7Hj5eE5uP2fBZkaE+P+pzfTJxiL8dS/z45c57GWuR
VLNj+uMsiFZNKIxhVV/aB5NubRyKq7mLLyRYRt7/vJrFSXNxGyp0Ox0ChzUbO1V5QLAm3oeh7R/Q
hMPJdRrGO0Pupr02KvneTGdHcfPcr8+TnZnH2wNeO2oEJQr/ALpOfM/rX6IV9WT28LDP+lyiw9sD
OAwQxj70QTJ6qRa2WBg474eo7Tc2ibXDlGsgAlhwYS1eIdeB86AK9dhnpnvtV03B3tEfmy7e2f+A
eab+5RCG2oT5wgmiVJNm1H0GCGSIS46tJ3f0CapdOwVbD/rVIVFpM4EayqhELvb7qecQaEpONkMD
3lu3j4mG9W/yi+f/xu6zttIplgJFEvZU7PrXk6eXuj80grCQ1W8h6bsRLl9qNv3DfoJxk4byL5lB
rfk6CpRyhGJ7eqwFt/RHngvPrRZad7MT+Btvr7WZ445ILVv9DclbLHG1CJ3AsGmwxmI7r1yreDWm
341w47m9Om0XYRare5rzPkptJB7p4KrRr2AwXGer6746FNEFoPmD0cCSeQTQP2l/4xed+in0yx2y
exa+cmH29fbCXR3LnzjL9yLNury2c46/qKmFkXWI+UeZbOwOa9shT3bauAIiaSxV6tiYyoSDhO1Q
0ZBKynY+yXZ7HOvz9SeE+PvFVjhMUi61OSDM0j/mvr3T1TcQCeV/AJHzMPgTZpHLNve/Wq0ZSQrS
QnnunPva/3l7JFuTtdhKx7ruigBG2VkJbVeqKi+QrY1Nc/2j/xnFYt37IFMkvRLS2IqFlmMd7mzI
ZujG/8sG43C54cg1oTwuPT5AnzuB5ROo05ODpn7VEvgx9q/bE7b26WkPom+GoiNlDzGhF5++MMM8
SAYgUSxHx/rSGJIL3Wc3xu1GGotpWZ7qQnWMx68DUnq5XUZmOfmzg0Cgyc0wfYr6r/DrC5xGQulj
PQZ7ZfzrKws4cFTvAc7x3ws8QpWA8rAGFmcyQvGY3sx248oBWH41uR/qz387jRDXUPX/LVlJ8WiR
d8lYITiSgxdocowuf03FuRy+BGhl3Q7z8qaApDOlCqEvrPC1FpunlKrzrNYUqNRjtCe59+Ve8dKN
NfTySxGE6zw0CDxs9KWyiFxYmePUIEYG9D1MeWfL2aHuSw64Cdkj0+MEwWV5urs9tJX7mJCrRskR
WVaL6vFiXRnaMA1ZSCke6do4OhraL23wYxdwmychgZPoiTtGhZfM01n2/3pNE5vCI6uaqYW1fb0K
olSmCpTSqeFwvS81ZKKHEero1hp4udiuwyz2Wb2IWt0uxWO0atw4O7TU/E3lrWkfbs+l2Eiv19p1
nMVGaxqVks+QsM/2kO2TCvjt8DhorTdO7wd5yyb05X4oggm3QxKGu8PixqVUcxxLQ8iNK3+dpq+V
pkUFYUOBbpn3AgIrpMxlHCxA4yxtLIKssFonHNSz9Rrqax66Qu/kU1HuNvU3l8m/jLTIhDnw9cQy
evWc2IobyfsgOgnDYq9QXtXVg7Tp/rZMiWW8RUqMyhzIqUa81noNzei+T3c+8JPb+bAWBCM2fFxR
hbdoAlynd6nrMSC2STnzEXdx+kXNvtdKfAwLbSPQMhfEaICFCpFUbH5AIl4HyiiljlMfqOdc+CfA
FLbt0Eu2esQrUSj+6Wzr2IuC9FikN455mlFkhX4Oxn5430545qUyNnZJ2mgbu9LyPsGACEUxDmtA
qgxLyQFrrOM8SGv9XA2q7XGxmHejHvp/CWoTUYCa4SKAhplAC19PW1+oJY8mqG75UEU7rTeoxQ/h
fi7t8nHqN7Hdv7ezy/1BxEPNlDen0HF/AQ7q7UCqMNvQz2gkdaonZVb2XAyY/bLDjkHEbGp26kZG
3UeuPaDpnyRB/bWrM4x+m8JpjD3Xdty7JQoAqddbpfW1i4cywKW+Rf1vDuP4fTG2sxdpcvwrrOoB
imeu9p+DyFK7N/00OHcxt1pjz8GJy9vtbH9xkojhsR8JgDJ8B1THrqezawYZhHwHSA8rJtpq1Ss9
iYJdKNn6nTyDh/Wl15nefSn9dj6ljdRQrba1jS3rBeeIX8G9DbYRSir4Fi/PFLP0K/QcmGRVk5Sd
OlKRctrH2MbGs5nigyRXe6Ns3dyR7xFt3Frya5MAPpuJQJTRxLR0cZzqhSX7rTYbZ8DZhacF5fSU
w6ivG8x425YnCxVXwEDVzjGxh0Wf57VhjeYGCm3lV9DDw4tCnK4oiS0P9dZWMbeMOuOsQs/4ZHa5
f8er/TMO9cldpOI3OqVy8thNc3eUqpbbjB8pd82Y/q1aGsw8MkHDE46kJ/kXF6dScxptsAvpwUwm
8zg51vhuNoata8TLb04Yyg5sTXDZ0EpdnIU0mhqtUTugkcHOghMyWuUPh0e7q5myF8ZhCfTRjkm3
6DF4dzvrX+xUIjTwLXpLiFa9aCWPhZIMdTCj8a2calykB/MveW1iCi8CLBWWpjmo5URFRJyXQobT
B36ozjavbXl1IQruAkjNUisyoU8sqhBFaimd0zjOQ9triqdExjtdqg9Rje5mHPvJXWCnW6iWF6fj
IuQiNxq7rrMmsZwH63VafeYZbyfPqHHd/jwvzqxFkEVmDEkY9H1hOg+B/GXIv0IJHLY0t1fGgcgK
UiTI8zN5y2oEzBAMQvUoPEt0r+PA9hz1d2+lB6N3ezAruXYVafGRhibOFXUOwzPoz0Nh2McuGj/e
DrGSB4RAhkTc+2AFLfbwyu6x8Kri8AwXGp7VXN3bSdDsack9JH45PTZh9Lc+GqSeOOxpv4GfEn5J
18dGn05dW5UtIYP6WE3D59q0NjrwaxN3GWKRan0dwPWrCFFPNVQ4C0uI8q8N2H+Pg5/PHoTMAa2R
63FgttbVpd+F4knvB/2J7tPEcS6gmmhR2tW71t56A6ylHiAqUUdWLGxbFodNJ0+VmmqEDNRHtA9E
R08aniKwW7ezYnX+/sRZprhSOrHVG0N4RnHnqA9Q5sMp22L5vXhsiDzgXskLG6zMC+8zOfXryOgJ
orw28z3so25KX/fxdET1Saq2KBovHhyLaItEz5LEmqNiCgWc8qh2tM5q+UeGXEzhaDs/Vty6KT1j
sPa3Z/L3yXt1B1zEXVyiFVoOUuITtw7fylV7bBz0hatTGbuhqn7qq2mXBIargOSOus7Lkocw/RmE
d1nje5H0Zagfs+j70OvuHLSPwdCj8bxHB+kA3PHYINQ4CjNaO3AV6S6op43Szmq6XXwh8QUvilat
bFV2lsohRRaEpbhTMIW7UdJcY6vCu7YNXebCIrEHozU7ACzhOeyearl8Vc3hj6D+GEShCv9tq3mh
iqX54qMIIR9qO4LnsfgovdNJgzVr4RlevDvbd03xy2m+KGiHzlP3Wevt9wEP0rH6JMU7CAx++hSX
uRvWEP5ma9flp7h/MuPJ0yzfta1DYGxBWleOMRpFf37gYub9uAvlGvdb7DJT5yBzwXzVjXLo6fO0
dSyvrXVb5iLAk5LK5PIEiCBKKGWnhGdUHetdh1+U28Flv7+9DtZS6TLKYsan3gz91hhZBtHXBkOP
QfrSTvr/AnKxOhxcJEwunzwIlvfxOG2MhMdxeE7k92jr7np13tgc174Nddz/joAp7fWqiOR4Huqe
obRQvBK6UfT8/+UeI5h+KjqY2MthMXMdpCvaaa6jOTz7ylMwaXcAfzxJKzee3atDAR4lUFn45Sy5
40VU5lrZ+mzBpL7UfyjnL0O58TZZjWECWuB1gnHW0nRDNQvZjDAlRP/r0ccWJxEEh2p3O71ePoDY
ZhGc/k+UxXxp2swIqzA6jyrGX1mrq7vGDMJ7dNdLFBvVR1MrP5XR4DWB8dloAMgGWj1u/Iq1Xezy
RyySfDQCzQeaE57nsZHcKtWd3TRGGqD60XBtKYAuP2wVaVZjIk4hDB0grf2emIs92o8muUo6PuF9
NvVuX4yuPUO+Ul9Pb29P8eoKvggk9tSLQMZodnVviS2p737znKgLcUjN05bS31agxRU+Fq+WHl+b
c+G8a6mHj3bnGdrJLv+W/CwucGB06fmKtypPw+sRcbY52kAh5ZxLz0Fs7evpWYq2LgCro4F6jM7F
b2ebRU50aqUNtRRH2HH/stATSOJXjp3udAiNt7/PC6Gj38PBk5OXMVUAKvvXwxm7XEJaMIpAGYAL
nNqdnR2xNsq/JSHlj/xu9GTK/GCM80PjRO6WQdTKOgdrSUMDUA6452XPJBnSOLJGMVCH3vlzyPtr
aytZe/dfxVikhlrLbT4axDB16cgt2DqZU4TOWjuld1PVHKX0h2Sr+9sTu3KiIFfFXiy6XFQdFltL
Z6kDF9UgOtv+AAXW2GHDFP79mSIk4KGxmA6mVMszxbe6FoPmDHhyZxx4GksaIkD+FpFudSQXURYv
r86U4nbU8ugcwqDtEHB2qNL9/WRRhQLsgnYBeSh+wsUuUVR9OMoOOOvZfuzy+hD05kaElQXFQ5Xq
OlhD0CBLnV6nD9OgzZvoXMsfImS9x+JtqD5qqCjdHslaPrM1qJojrF1ZwdcjiTSIEWllkM/mTz17
Kw3PLQrit2OsPEpotvyJsViyBYZqSpzq0VkP5+4UJKiudYVeHinpn7LS+hg7TfIk29XTEG86I2+N
b7GW2lmu8AAgdmO/cfoPsfG5dX7dHt4L4CBb0tX4Ftkw25Eyjo0ZnaWHRjGPxp2JW1Pv+njUaD+z
CfCLctTRmOfpJYAjt6OvJcrl5IoJuEjFVtWGLhy06IxCE1Ku+8r4GGWy6yTf/yEO12c0SKDrUVa9
joONnJ3IWNfA1jLHr0O/16v3svz2H4LQ6KFfzA2DU+s6SDHqJsBXDkXNutOTY+Qp1kO69SJfnbGL
IIsZM3NFCrXZ4kCcnGFvNNFbEyKa29SJ5kWjbv/DSgbRxd2FsxcZtEU4K9GlrMLnALFDnOugOJrt
Ka3yXYSR3e3ZW7kk0SGAoS0sNgSU83r2Rl2vutri3KiV0OVGrcaDZ6LToUPQyLoN5NXaQXwVbbFz
KJPvV11MtLneWR8zmDx1+oTBOQ2msHnoYs0tx+cBLXbH2geoAU6QgW6Pd3VfoYsmgwABi70sTeVj
mfiKxR45BtQLVJonXjcNNvouvb4D7+K7aaXNu3pKhmPhl81Gsq5uLRfhF1uLU6lKq4jplmAOdBEM
Wel5swz7gsMkNhddBrIjFrmAIV5/1DkLbUnuarFBt64kva76iCx9jLNPEcebU3+0npXinlvRjn7a
xqNGrOlFAUHwpIXygdCoWiI6O9mkKBZ20fnDVDRuGBVu2odekTxYo3bQrH94p12FEwv3Yisr4jjI
0ppw8pi6hvWU1j/nLUXHtY92OaTFRTXQpdFSR2KU/akovkbd02RszNraMrwMsdgpbSkMq6oXIYC+
PebqvpLu7OknyJPb6b96TxQcD6F2CNJXX8yX7yu9Zk/kP6QSjyuxWwRvA1wCEaX90YXlWc5nH83H
+zZJNphH66Gh5pAV4ha0DI1EtKYU4kjPykC7N+cscp0BBadIKe2jJafoLkO8PlLfU85a3QxHM8u2
cJmr5y7vGjqBNk1BdMav8yWW0qgCtMX41afCnHD4AwU899qPLKofNT6AJs33omyolfI+lY79cB/h
sXH7K6wm1MWPWNT05LauA+QzI+Hp6dS1KzdPm82y1XUIIEZo+/HyWRaqbaNJ+rQtuEAJGYrcd8x7
9EdQ+0ln4z4pOyStpulBNkr9++3BraYyjB50/mihGUsogTnoWdGnBG7LVD4pvX6MFSRO7Nzsd+hF
2rsIg+2NGtr6ZwVryyOEXV3+Xda82Aa6curjtKvY1g3psauek/5O1fZF2x4UaedQj+zsD36i7yPM
U6kq7beUFNfeDzBdKJqCHlPwjb9Oq6G1/c7sxSsl9h+tVt/RntpYuqtJcxFikTR2HJlmPfBEkYsP
c1l5s/yomX8L7/t9cvwJsix71WEoq1ZIECkrP3E7jZN3o9W5WRM99dH3NN3IlbVrFcmJlROwYlQ1
lweV7+v1hEjMWc5O84SGZ3qi2hxmG6fuakoCDUOOBXwRPb3rr9Mrs135Jik52pMLjAsJvC+pke+U
aHvdrQ4J9CAkR6oapOJ1LCWN6wmhd6ZutL0oUr22+CW4nMawcWS88EX5/a1gtSJYCMQEnMl1JGdI
y7Zs2MqLtHFH/0c4HdTuYGPAlfrevWOXHs22qM1d3fSQyHHNvD8M04/bq301Ky9+hPj7xcLLW4vD
RGHhxfHXsEajNzrN0bfbMVa3MqpEoggglI4XMTIbMhUQjujscD0z7DtMgrywehOEB6s8+PNGtPUR
/Ym2SJbAT2aEt3inY3BbocOaNYpbhhv9o9X94mJIyysFaulJlPLtMKzxTP8fgLr/lR1/hrHYkSwN
eFPRMGl5B9/sbZD5kIvmQ9qPnvOhnoON3en/k41/4i22p2604nr0e2psse+p4+skwaa3eV1E96IV
1EWnciwSRDTexkYGtLbbhQUwTTIy2YL8bMztclNJTGWIo4yRh2nsxdaT7yfu7YRcTRGbBr0w8aPX
vFh58wyZ2Uondsmo+9UgeHg/m8anfNSKjTvT6mZyEWiR+dVQGWOKWtd5TL4qWeKlOVfqLHP9fosf
uxVpkfWKX+tg5IiUz8ZdpRYnWjfAHHAK/np77la/zsWQFplv53lXaujOn+M5GNzI/JlE9dYptvV9
Frk/6dlQ1B0xZus5C7V93nxDJnp/eyBbQRYJT3nH0kKZNLP5KIn/C8TB5iVu/asYmNbBveE9t/j+
cqw3mT6SaJmSHod8dqXs1ySPqDVsJNr6YP4EWnx+LchDRw+YMasyHzLtpz3Ze6m2N9bN6jkMI04o
0iKo9fsWd3FYlO1gFZPK5XsMDAsUl2a5jqoUOP4Z+zqNlAc7UOKNjWl9ZH9iLtZqkVbARw1idv1X
WZn2ZFw5lhtBVk8owY0C9cQVY7khlHIQ8rKfeVUUvxJEFcz+To9+9ggkm4cxlzduu2tDQi5CQSAf
TQtnmRV5G3exMzrU+sNcPlaFpO9KPx6OTVKkG6FemA+LY4RmEBwMync4aS0qNk2X1J0OJhJI0nzX
QEG1ObSSdN+ExbFAkqU9iEfkkDT7pJ9gmz8ZVveu7bAhkFsvkeTEndvpeHvlra0KQwdNDioLKPlS
MUO1+9kpEn5TFI07rnJK/itvJXfs9rfjrG1VMEGAFdE8Bc+4WBRDPJXtaKfxOQ3eTsEvmmC3//21
rLn89xdbYRz6VJ6kLD4XOcgezAiVxE2Cj+XUeTUHZJ7sbsdbfYGD7QaeqSBgAUb5+rIWJoZeza0Y
kDNUh7pK9MOcmJobj4V1F0CSdZvUCbzKTBykKcfs0+SA0b39I9aSV+DbgIZRdkRm7fo3aFbSFgYC
82cl+KAG+H6UJ8n8cDvG2ofDW0eIAiO4AI/oOkaSz107q0WMplb23PDad4GHbdncr21mbMnYlFFH
QHRBuw5SRdU0FVMen6sm171ODntPBg2068vye1P2HNaOOf7DPkNL1oSKSUUdR7vrmNSF60kupvg8
yY9B89wjh5gUnxU/87LscXK2xJDEt1jW8iyB3EalA7L/krURpQ49irBDlyq2PpSaq3afY/UOG6Fo
9N8o5RvenxvZsRoR5jQ8dCCkPNWuB1hocpRKqRmf+2bPnaewESQ2p9Yr9ICSqeUG1fipMrbYSi/0
wpAgkTWYDzAO6GXS1LoO2xhlVoZjQKPiu3XQ012VPSip133zf1KhGRWUwc7VdNQHDyZCn5xms/FC
4C3BZjn+ZebyQ3hOCScSoWm6uLkMgAnTElL82ZnOnbxTtszaVkrDBIAeA7NOOCjri6ydQrlCrAOc
ZIIaqdviB3cn1f4bc6pAUj8P488pL72hrjxN8l9Nm7IRL7c8wtOZVBSH9iGqHdcTXZWWOSGJG545
a9wgQYiXjnyv1F67b/XP9BX/+sYBNYx7hFC/pBxtLIabWmVe510WIsHbeFH/pSlHrx++p+YhzOKN
Y+nlhqCDe+bZL7rhQuz6emxpKWVhEQAD0fpyr2bvZqSOZqDQbrblqvxyD8XuRwEZCiwNANQSAuV0
oRUmBRcASf8lFD6c9KQk0cZe83Ip6vTdgSVhSc5Ws9zfMqWVojmjFNQiXVxnz5XQlf06mV+l/Kf6
cdN+YSUzCGdQOuNUF33l69mrM3U0momeRTGkdEWkneZ/1P0DVFm7cLhQ/bh9RKwthKt46nU8CchQ
lDc88xUzPZS+4vWlcZ+G1tFW+g9oK7nB+Gtuv0j3adS6WxWNlXqlmNw/o13kZY0O2mBPlE2kULqz
bDS/Zv/gW+WpiU5x4j86nbFvSvvOH9qDKhe7sjc83gAbq2PlQsDPEA0iuEpQX1+Qy2TfLgxRWTGd
8V5tVU+Xv0zxhymNjk3aeJr2eeoCt9e2zs6VBGb5CzkO6qXcKxcXET+TUR4qUrY59FVsB9+xuqPP
vZXCK0UJYPSAHQUhgfriMocp10bGlIJ2n6cf8jGUd2U4eYkeeqGuuFPmPhv35nHu73LJLZqNZufK
dsA2K1j6YLhJ6MVWLjaIagoiqlbWd2Vs3DR+X9c/nfhNHH/fyGWxs1yf03zDi1CLO5VtdbotDYSq
cF2afhbGqygrXDN4a81H3Tz59qEoPm7EFOvjRsxllQVJT6WkmcJ6TRq3eRUad1HxEPvH8Vtbvw0N
3eU/3aGCdtwIvDZYWkhUXSh68shezGvg10z3yNKB8Kv3P+Xqa/KzkTGhTjrPbt/janfIpK3H/ssn
B+hEqL98ShiSPAaudwu/UOpuGnkfj/VeFHZ9G5kcuhpq/rQxvJUbwFUk8feLN7KdNLMaiDpaNnce
LEap+ZjX6p4nl+bAmf1/pH1Xj+O8su0vEqAcXpWcu9t2h5l5EXqSJCrn8OvvYn93z9i0YGL6APsA
e58BukyqWCxWrVrLKYTUmcRdVEZPspytIusUTOM/A3w+aNJQmAeDFCTYmJtsbIKZiHS1vSBITi0M
pR0YAIjoCik4t8ziEcWbBBkY4BXwYmZnQbI6Q6tzijFKWziq0q7T8hHsWJqxrlQM3Kvmq6RiutYI
XEPNPNollFNISZDZq+Xg5f7mL1x5yHT//hZm73W5J2AURV8uR8mwzEFnZb0n4OWnfANzl9kkih1u
dXspFl4apf9+8cEtjGXR5zxisJS8WKXpDrnhmzzN4cWlQbsMc1mA0eHVcm2lKXUNQyQWjussrWtz
pXSWC5ZE11TrXwQqGeClI524vr+fS74MXVBAA/HQw+lhnitF3ne6GEmovaQYk+hLVXAyReEJACyd
zUsrzGUiF0JoVgOKL7KQrtpIXnfVURlQeODhABYNSQjcmExG95xVZ8tGre+CToB7oJDmAc5XrgrN
+K3iAPpSE5qcLvHi7iFZBjkYZoBQ77n+ZCCqMoeqUDFFNQEhMx+ngiefs7ggOuyI9BjEIWwhKeka
ICkFxPCsshwFLIBiQZXsudXFpTxDpt2w/xliHKEDvc88UkNSpO2NLPKqSHbI2G/QJXClptfteB59
0SI/UHb4et8JeYtk3GNUtLBu6T2sz2sy+1X6VBagGQ4nTjK1+LnwrkJJCn3gG54ss8SsYKBhcgb5
lINhHSWbvfsrWUiRMVuBSUT6eIKwBHPNK2k9pBgVweSDnLtokgbIlHXpS9rGfol2szFyrtqlyIRZ
DrArAkMPc0xkUtIqwf8bkwOk9SYdkNh1+++dFMz+X5hgHGMSlJ5gjDPeT+2J9OAhBwW+PPFG0Rdd
4MIK4wKKlouyUGASYPhdYAmGccQ4x1y+3/889K+wGdHlWpjEpESyC8YBrGWEukiSVh6IwpPxYSSd
UxKOK/BWxLhCZuVoCANWvu/K5mCSaVtA0LZ6k0l9ur+oRUMGKDzpTDeeCTQNvLidukTopVbE6anE
yVWrV2lSDo3o8pk8F53twhBzQQHGVWshfW42UoncXKIvQEv7FuSVxrmVFr8T6C4Ag7LopChzy9dZ
KVl5gu8EXgBnUrYJuoTPEOzNbLXgKdcvHtkLW8wRkgAcHWcCXAiY/efHIQ/EVTaZj60h/aobI17l
2fRdF+eCc3IXv5oFbDbiEWqtbOVaauRMjTqAEAyxLTwjxKxIkQfnXIU+TBWR8TOhD9Ra0KHB7D/k
ua+dpJnFSa00mEsN1Fq1IsFljxE+js8veQgq11RcE5Jv+C/XVuY6KA3wKv4H9cMZbpUjP4rzjDAH
K07MrDcpyiaRti2osQvroBc8fpClq4IOTlCxDLy72fp0UFbA5luodTSGUp2lvqpAZ0UKzgN0oXdD
pWr/mmE+CwkhFzblI25dyyrWOakUYO3Sb2kN4qc0tQhQxdLkhvXceaPV6R4kYkS3D4TIzUFv6fVz
ktlDqitrKYIMAYnmcAvqGO7oCs1j2Lh5+TOpM1+EmDGU9f9AQLXsFPoA1EDrjSGIKhRtbarbLtgp
VuLgtQdqaM7rY/lrA7SlQOwDI2LMDklVkFpWjI5W42HQ2pz8/OV++FyKNajU/THArE3RQGQTz6gy
IeHZAWJoerWae4bWZyjvRI9QVeKc/MVUi+anoNQG7zKykevdHCa07MIJ2bBWlpZXdkLhZgMEUqCs
lHiJXCd21YW5k5t41JVtUX6ttYJXZV7cVkQCZHzqR1S4/g0pGfQuCmTcTtI3zE5apAYB6vf7O7sU
WVGtp8TS4BiA7N+1DXAGyoMcJGgCGq4obyulcQW8/PNvQCyEDac9/lF9vPHRC2vMrkpWoYu5gtgT
y6JvBI44QbgtnI5oAnl9W/pC/S1TJiRlkE6Xm839pS6GC8gXUyVScBuYzFItKS6jXEVMyvtVbTrj
Z8I3vtWfv88sLugnnA0Bf38MMleSC3uOeckxDZs3+3dhgjkHwjgLkzHghlCrwU/k2JelXTN1ayI+
F8qrNtrc5HXx5F1YpP9+EVVabSCCMmNRRP2RjoJpW1HigvHJbaboF5H8+59o0eMvrDF3E5T+ZHOY
4Y0E4OW5qh/ppdGF9ScKM7jToUIuoSqDo3W9qEAye5F8TC8k7xX5Tsj2MxMhuDVQFNZVgLnQEGOK
P7gYkq6eELLmyEUL7jk33ap5HnmsE4tHCi8lAMJpGRiJw/VaOsAo0khEoSsl3a6FoDrJnmcdgF1o
N6SGapvKADqFCCWKuFtNmfmZ2I9CHrq3YM1H/4/5ZJJeqXEx4DWvyb9TIJ3QROlg+r5fLEQp/HV8
KmQt6Kux0VhRsljMCxipe7TUlMYuu1VKFBdFC7eICnvIObFi4aDBIN5qQKPgBmCTJMBGJiOQ0JUG
BM4h0DNQRdyoMmgEJ+tV0+JtJ25bg9e2pceXOd5AumIqH4B6qBywCQ2kVOqq0yuyry3U7qAd9NzE
yaEVqsDNRSP991sbwQqQdkBTwMHBUsEXajKm6ph84DJStChL6TCYnDrsQvi4ssG8ezSSYwggIAR8
nLo9qcE2MSbw0h6G7rWOTfcTXkL7FGBLQzOE7VIGA3I4JewJ6Nc/+vhZa1eaGvlyIKY+pDLehSos
8L7Xf923uxC1gKf9a5e5WEAFms6mUJK9AImC8CCa71x5syUTWJaOUILCxc1LpMAbS7TSgeytwTyE
QbtDxbwfOVDohQsSLwJwnmECAKVGkVlHAwkI0QphxJCB0vlVGLwJ8iX/xnABBl4tih9n4+4oNRoG
JCFgRrNEUDTEvg4EZs6TN1xyukszzC0JvZcADzegH+IU9DWpL0NCfR3XmauSL/e//FJcurTE3I4o
u1VKPWFBxuQLfZ3bqSh+GbUKzT6oDJheqvz7SKMK9ra/W8iE21xFF0EUVbJXrHfNOOix11dQEebx
M/EWRuPjxbVvGVPbIFsk+1DaqAOYkwQQIaPYk7wmVW2nZc2Jt4v+/XdZbKuE9IrWGoEC/57RpTWC
xoG4wFrsst/3P9jSdYn9QyMRg0sox7FAvDnRrCQXAiBjciC0jOwrBH434lA/kKL9UfV+L/6qf2kR
SoJzIfKIXRZ3FcgGYFBBhwbQwfWu1gFUchtFAFLNBMivKXNXhyZFHZDULg0Mq83gcPpxf8E8k0w9
CERbwTxAzxti3tJj2iEXyUHOSMDk0TQbNS29KCw+EfMpfuN/q2TCCPg687KXE2hj6cQpIz3060wp
7GKQBLuO0nU29AnH5KL7IJujD3Vw2bB9xXIGYWxNQcRy6nVosxOUJxud00hYNIIZbDochRlflhtt
FJoSgypow6jdOzCbUffCbVsufi08O+n8EwiTdPrvF8cuLSMCUly8+OJBdhJof9bi96DEqxOwRnkt
8zSVlk/DhT3mmCdCEUFOEPbKmBzDarDncmvOByn2e7nxxEC2M2WTpF9L3vt6cS//GmbH6iyhEkHk
oKBgLW1yFTOKuumh+f903/mXrQBaSK9MnDdmO802C5p41IG9QT0ciq11CoFjdXXfyNKtCapG6G1Q
4SL83/U3A32fEbcZjBBN2id1uuvV4P2+iaV1UEAdiq2gPQGD9rUJXY4GVF1gIgFGfsrfVesFrHyf
sAECJcwU4BffNKtzLSs6LY6R8bZbAZN+2QQpBFTf71tZygCAN/5jRbpeiRn24KrRQ8T5+pgrsze2
YJaDkrLAE8G+UbpHJ5wim/9YYmKtPqYB2MZbXJRRWG+EVMvsEUCyddtFo1fHZe2GSmscRQGMipWa
6U9ETo/NMHw1BiOyhXAeV4UUxnapmoUbTXFli3M322Mkgla5Nt9MPcSYfUFlNhVIPVYkxnxfnEYr
Y2y7fQvoPqg78RDqw4bHsrLoDshvKUwe/X4WMxKUCqhoUH/eg7DdMdLWQ+YeG7zL6gM9xL5G8Kiz
8H7FiPON0KgSzHiPhYA5a6kPuPPWUibHVDM6B6J7k0xe5PQsqxT1DJQX9Fl08iqRyun1JyWHIlzk
zkOxaYYH8CJn5hGgel+UX0JBdjRIpKYPAnjOIJQb+/c9bKlcq9AkFiTFaJUjp7h2sYyAYUKMkI3r
5Y4MGQQqgO6di40WEVec5v1EokObASOeV5Fl9xFolItuVTWNXRixKxvKdoplL6gm8RPvrcsfxpzi
RNFJ2WiAbOvd6IwEOgzbRg3W95e/6BsXq6f/fnGDWCOxlFQBZrtJY0d4rcZfucmpniwGPEwmA61N
6YrYgcmqmir4S43ccDwRiziiyAl3i0HiwgCzBkihNZMQw8CQuqA+hXvJ8jkJX+/v1NIrAZK9f5ZB
f8XFThWkL/KG4LE9mpu83w7jFpwO6QNpOQ65dKdf2mHeCLVkWnAmBCJZezAEF/LhIQhBa8FC3+An
PPD+qpYK18ADgxgAsCMcAPbrdLMJ2YMKXoZUSJFnZzAwPztmADydmsYltbTDI78XeA+GpYLJpVnm
mxWBIBXzgIJJHXkmaCxVJLR2OY+OFBl2o1iOPkp2J1U8bP3iV7xYLvMV4yE204QWMZTgUQTyCQuT
MBCnWV6NjPr+3i7aosJNH7z0NwWTqcGkyaThS/bGNm2TwE4kTOWn/boJYhR8Nc6npFt2E38vzDE3
GDG0uFdrOKgVvqOvBKKBl4InB7iYAWIQAtSGwHZC64HJAK06U7VixGyCHIy6I5XRdjYdaX4PMHGd
gcUlbFdlJryCNBdqoi+f2c8/ttl7LJ+rrB8H2B7Sp2Bq1q3aOEAC2aX5y4o/U+26WOiHwvHFcY96
oS5KAzMfAl5BeJakxaoDbPaYJ3P2CVwuNDrApUQnntBpZa4gVYqKuhhQiNqVWuXIJRiHxZHTS1l0
xgsbzG0yd2AXzAYJgV7s7LY1nSl712viDqClR7vv/pdadMULY/TfLzYPI1BTASJtss+M8k0SYi/Q
jJ+ipbv3zSwHL8xzg1MFLAOiyZxmvavCNqoxklYqtT1p6WMZaLsy2/ZFsRGS+aHMtxBWzL5zzNKs
8+akmR/S7cgYAWe4Xt7YibmRzTBbBY1bEMPJyhdwbLX981imttIXtoIW4GqueJi7xasUXQIUmPGu
xDjZtWEBCQyZobIBVYXMcIx4HDdDIDar++vjWWGWF0iYc65lagV8tY5glJMbJAhf960s+giQIJQm
FdoFbCcRqM8uHWtcPAY4azvPomTTM6cXT7//zYe6sMH4oVphuiEb8UhRSCTT2rzmzKmIS26KnBEz
Sf/HJTHu2KLOpusNlqQEW3N4l9wk4Y28Lq8IRFroNKO6q9NjfnGykm7UImWCCRFyJspvDURl7TPJ
s0+4AC3EA0+HnrZhMo426aoRDwPukrSdAVXYTJHq/fvnv7TAOJkcEiWR5QavBeNH0QDxEDxWFTe7
WXJlIEaBogJGBtzLzHUlxKOQCgOu+7rZYhJ5DF2TJC5au66K19jkjOlBytaCWPt5eMryBwi9cnxi
Ke5ixA3NIdCQgiiH/sKLDzYlcw+VF3wwFQ4OBnvwj3Wq1+mam8e6O2vJyyf29cIe6/Kp1VptBntC
Zm4wu+4oXXkQCq5qG72T2KOloOWEKWVwDqHndb2uKkzjFJrHBAPepVsbB2uY7LLaoqgGJsAeRIrQ
YczwflNyVxhBT/7c8bQH6Eru/QLGR2Miln0+4ReY+WtXa/6cWY5JeJy8ix50sU7GT4skTkajhRVd
82PDNkXOvcxbBXP3K+VcA2ZA97F+wPQ/7shByDk+uLwGYNJAm6GhyMH4YC/3gpa0eOKagfI9CnXT
iUppdj/jeH+NMI5HwMqQB3QwFwUhiJtvTe1HG+SfeK4q0l8jTIRNtCZXhpnmuHG5DkLTLUdpzUWc
L36TD5QY6BnBh8DWAfuKFKaI3K/QK7B+dKDQa3qQW86CkPn3d20xPGCoHmBFYMGR+10fo1Iqyikk
MBVJumd8ESaIHRZrbQg99VN7B8AVnFkF8Jyl9E2jQkNZa6Y9atHJw28Udt5knKL30v1EUV3/M8Ic
SkVtNVxeyPwsOdZtaR6gNjdMhq+oWQ5uMIWHyF3cPw1dSEAnAH1iGcBiw6whBybCtXVBQgGyJQ4m
aCJfkJLazS0VLZN4yDiVmaXBZQWT0n+sMteKGmXl3NZoP81NvZWb2dElcTVJoLYqcm/uLciO9q78
rvaWP8bWT0yHPBhauNfJ05yQrSIcKVqJMsrcd6ZFv8UMLPoNwJ9CJ/TamQAFqOTZMpF2o/qWGKta
DR0THdP/mxVm8VraNJNWWbjRRLz10Cm1XvSJVyVf9CPgDEB9Adz9TTFxCHMxQ6ab7AvZdMH+GIig
XoMO6dxzHHZ5z/5nCKJl13sWFBgSmgSBfNTKk17dikZrQ2TwM9Hxz3oAS7k2g0ekSJoe6ymt0ZVD
a62riZtyKYaXikcUnvHftmHY/NqM2hCBAl/AjhDIPhqyTxibt0jsdO2BDgxi5uMT1xdoJcH3ALYC
jLIy11cWJEQUEpz3SHwYT1KGNX3C3S4tMJdXOQxRNYsIW9FwjuZfU3/oYl7teskJMD1CBfMwjoN2
7/W2yUWZmCC7RjKak3VUqGvMWRMt4vjA0scBNhPzx0jcKbnDtRVBMJqwS0gC1fDJBg+1lwABgG6G
JOSOUM02IZyPsxQcIVGPBypmcQ1Npcu+yD0VTPsqc9AmmP/pYjvvpuBnOMeGY1a96ZQWpAXkQPpM
RAauC3okdBwHXOXXRoMxtcx+yKB1q34pc9/sq5XwqkUQzC5X9wPR4n5eWGI8QxvyesxDiCIH/eDT
GdQo8GuzB30FYp5VDeFaVHjeuGyTKrJjSJ9SOVyvrq8GuVDmIdl3FTDTaMwWq7JV0s1sJdCkSkbR
w+PdixOic6roi7UO0Nb8scyE3akIxjIHveh+qieM+EohEMXToeskSAs6QIdFtgwlp5p8B7Kbc98t
HQ8kJ5iy0UAMhaHn60XnKUZj5QIKzQhab2M+TRt1Sr7Ekx5ygvHiIjF3Z4FoRYf0qsousorMIo2R
qSpD6RUBUu7I6ZPC1743ir7ry9dssNzG/HnfkZbOyYVVlkJCngKzz1SkroV0iNpdXgpAGp/HcAug
Jmcrl+61S1PMPZANMsgwaRchA2SkAaStqg9NHKIp+HJ/TR9ip+zz6NIScxUIWJOYUHRWXdh5nHpV
DIDRmP0CwC0JUKEyej8RU1ud0IcMhi9dtiLjthje56J/GHhHlR7Fmx8DHA1oD8CvAtjDtQd1RpgZ
UYHSrV6XLvStxqz07693yUehNPLHArOxMVpjIJOBBXCOul1ieNhY7sNg2T8xB4g2IXLNmyEmMTCQ
U8YjcuhIW6WYSC9EDBMh5wwCd5h7u1BG2W67biekvJHtRSe9MM0cQrOW4iKY8VKoU19C/A5H28pq
kMe3zsAVEuculLmrTCPTkMojr46sF+BXHT2M/bZJoF0oi6tGXQ0jCC0t8bElAue+X3QVDFuic6qA
Bu0GIBwQQw41Cu0K383gdxhyDsbiCbz4+0yIKWOo0iQ1EHHQvynr+tHIV1pUeGCH5ixk2RCVsgTa
E5135iIkU2KN6YSKuyoX3pjOEKyTVnPuC8Dj3/f9RddABgbGKMoWx+I9NJUgs6TouzYTHdrIhfq2
FzemVymaW/NGQBZP2oU1xhEjpUnQoMQGCtYhMIH8AJe+/u3+ihgbeL1gjAX02chZMCWF2t11vMAd
1ERyRuKTFAJpYcaQJXgXjJET9xlXo1bAY4e/D75+XcHFfG0l0zCAnYQWOQma9iYE7YM54NF6fyWM
F/xnAyMDoFrWoUPMqtkFitSH6iiQE0rdTh/tsmFr4glQ98+fsAPqKguPe3C8sTULQQnavEzS5NSS
FHOikW/GOzWoNkbMqakvbtqFIeb8jGOYS0FJkpPYfg/yl7nmnE/O32cLi31c6vo8FcnJMpLvGJCx
Lb3jeBcriPHfR/m7BpX58KU2FYqiZ8kJNDiHunfATONIu8jXB0fcjLqtOZW65o1nsTH1xipzIweV
lgqKgJXp30Z/+hU8qRvkkfvgbf563xcWTg984I8vsGxjoS70egOq49NoNr6YmjMYxzp/tETeCBP9
1hfX+v9fkUoDHDoC+J/XBwhVD7UFSDU5kdSRUXy15QGcVTb07Fd8YfPlVf01xmxfH+FxNhMYK83H
7H14QOu+qdzUcnNb27bOeMhXk+1268/s5V+rTCSCYMAE7esqOXVquZ/mao2SR2VD4G5z3w7zsPjY
SqoOKaN0g0/HNnaCqtSjMjDMYxrITzM4IYNSsztF307tsc2+xgAg3Te4dM6AQ8QbDVcTQi2zsJjE
eZB2oQXSjrNkbqeBRwe8aAALQUCyQAjJljZlsW90OeytY2PtVfNxhsbS/RUsbRnmXsBdhuCKUUQm
EnVaO6a1EQTHAhRagfQozJMdN5nfKbE9oiHL049goWIf3wgIJgrKgkaQyRqUynxW5CoSjtBvyiZb
T1W3i1/r4bXsp03W2WPldt3ZKnxzesVEdqGieGz5WlU6pOBEydvDQDn1NcR5vLFBzs4k1EWBV1FV
jsIRiDZHqUcvm6DrwSsgsIRpWDHVTIMYIYjvQBPEVhRToTKqICfhafd9OpEvmr6dV9roFZv4hxo4
TYkTd/+b3kYUWoKhem2QlJIwvXUdUQx1ytVISyH0BDWHBLGkmlf5U/o7iiU/zP2Yp/29EJQNXJjA
CyNvknTgsRmDgjiOeYJMo1A0p4mylWq9WT9Q+9Ekp5PSLdSnDnPKS3KXzGKmlAIXoHALJUYmvyaG
UhR618enBiVJVzfnDArKveEFSj2cSFblG8MakOGD2nSTxJX0gjEEHv/mrQ8Z+A3oPWhIUnVQNV4v
XegzkLg2c3wq48kE86SB49MWwqbUAt6kGpOhwo8sNDiQZoFilIKFGXc1+mnoJZHkJ+McNraPhuCp
4STBt55zbYJZjdJpQZr31ATYkgWv7Wyj0TBUc5zndJeGa8DFvX/1VbRRMPcEAgaNUk+ytaAwxnik
mOanWnYxUTNbdq7sQ8stOqdXQaBq/PPZuLbHxDvwqUhKosGearoZhk0i8F1q3pyAhdI202f5dH95
LEfYx0e7WB+LtwrSco4hl5CfwEZmtkAL2Vq3i2agcct1Vjh94PTxpq0KxB/ViY6g9ch43dcPG9cZ
BuX3BkEZnlF0QJb68EUJM2tSsU+MID/pVWtr+3p66IX3IDxI3XNW7DrK+fvdymzz9ygd28L08kKC
vhJAOGO8SwqoYIWQOKlFn7M1C/6Mn4VPj/hIBVSYn9XV0JHA/YCflWH+fa+b++yr9K44AC+K38Mz
8Az1SjsMm8aX9zMveCx4OoxD3A9KP5AvZntepE2lytBJcZI6ywY+o0PwX0FhzQ6SfZUeDM7Bun3B
4BPg6UKndilJL3Ow8q4jeq0I+SlS8+fkJJtIg7KXsExWn9hUEJ6qYIL7qOTQhOLiWzdN3U5A1Ren
oX1X1cG2gt3g4lxl3tfflWf9joNDaj43oLKCvFlLdhXnZfOB6btyNnAaAISHwWF8VZR3mR8wdeBB
1htRPVVeuS8e0o161I/ylmzCrbmZj9a36DQ8a6vAh2adY210TjxhwZV0iPfKPuNVmjmOVYb54lOu
N3bfnOMqhlaHW0rAAPdPRizbOnm0phy8rAHH9sc79N7amQupLsN8RARXT7KTb0o/2WYrVELX7Zr4
425cx6two/tkHT5qG/moPCV+4WPCaJWuePrRt1cj3QXASwHGx3DJDff9UIlzJITYBV06qOW7KqNh
inqluNGElVKcWs0fxpgTWj8Ildjlo14F8g4Rg2joX1z7XqWXJcgtK+2k2SgLoWLqZodwn+3Dp8Au
HlOeq9Mzc2UOiQbySCQ4yHIgF8ZcHeJk6k0nC/rpS/oYflNzpyO2/lge8FSbMXbwb30gKkhI80R0
nVD3An0Ts7hENeQkTBPrJFte129SYVepzgTNbB4E+TZDppZQGaVknVgde4KavmrqrkitU7/ud/1b
fq4O8tfAH/bmOnkkq8aDlOcvldeRvonGjFXm3CRTChVjcMqcpuh3cBQGiILUdrsyopoX9+lfYr7b
1fqYU5J1ddiMDXYS80BB8RYKHmRbdLs71eJ+VB1repWjbxE4WBVxDebKJOdBDG/ePHhqoyOO1B8P
Hjq+eO2nQQkiikkZg1On2fFa2SVOGK4e9Jf7oXhhmVdW5GsrEogZsmEeglNm+2/O/b99e76ZJTAp
vtkVgihO+OPdw6TZxuPz8BR0dmmjcM47ZvRPMZ8L02kI5RokjXFdM+uoUiKPwqAEJ/Eo1rbww/Lz
c/BV3MDx0RQP3qyn+YmzupvbEnBDdK5w5DBaSru911sXTGKodpoUnoV1uIt7d9xZljduM//crcXv
9cF8KN40V3M5ZukRZlaKETFUMTE6glc9C0nWIFk0R2oUnTPVx2ulcQYoGtdoK9m1V/k8kuUFL4Se
BQQlETAV0IIxB66qTbRX8zg65/tuZQC8qdjNY5DZIqdQd7uZH5kf3p0UPgl2jevN1Iskj2chSfBo
AC7qZ9GfJ6G1pzbihf8bRwH6CoLJmJik1z4C87Whugj0Kmyi9IzBT3Ol/6pFO3qL3gTcBvvYj35p
P8fH+1/sZgsZi4xrjnIQAuQdpmfpR17a/ds8Oc0+T+yex3p2ExwZQ4xDqsNYhRDKSc9xaI+2djIa
W1bW9xdzEy8YG2ziJPdGKuGKOfdPIL/iVapuqxDMn2fcbQRjRkUU/PnouXhoHOIaD4m+7r64masJ
yARt9MDuL+i2QsyYZAJ9HyhB2MwwOXjfh5dUdnRXO3pmuw2cn8dA4QSqm4yesUa/4UXma4n9bNR0
gRXcDzz8T6Tzke3NB+tJNfz7S1uyRXmGgOzGANYN+6wkd1YFpkJ8K8zYhxgVt6sfkL4x18JgG/+I
PAVpFobKYAR0YToKOwrj5dGoJPMQJsMZUrvksSND48qVIXKi362LIzSgtaJa1JbFhvlIBOXNAK6u
c5K5veZpeBSC2uhpVo/3t+7WzWEHzz3cJsjabrDcKkjtUyJ06tkApKaNwXLhxObX+zZuHwFgOrk0
wjh7ls1qBaJC9fwFZFOpHZ8iP33LX/Uf/Xvydt/W7YPnwxaoCUBxhi/ExnHws4I6RprVc+uPyTf1
W97beFhbyo8seEqSjVaOdprsgJ/UUfOGSrkc2vVrU28szdY7u9mnqXf/Fy1+SfBS/e8HMcdu0GZw
TaSSeq5es8krSmITFeNesi8qm/uWZOp6VzcmXbsFKS9MA6LkyJY2AbzuGhHSTOfd4Hyx7HD9TfVm
u3AiN3ZG52vz/P7+e7LPna1wLpvbyH9tmB7Qi8MeVnqetJGins2XRLdNl7yHm4gTkG/fM1erA4Xs
tRFRzWfDmGUYOZTncvM92CQraytsrBXxuCPUi+fiz1aCWuDaGDoAKM8i6z339RpDlf2jcVJCe2UD
CL7X7fCpf9ADV+Dt4/JJuTDLBJe0mK1ZJNjI5FV5hoiGE3vS0TgIBxRUOX55k4gw28lcolZZpRJw
CerZrY6b/lXglFhYsA7i5KVP4B3K7KA0dkkbwO/lY1Y5RHajpylzu9kJbcNrcCozV9nqP+bJU7lP
X/p1mINAJw8laOeCZwlic9e2S0UY0NONtHO9F2xjF+xbL3iEn6yaHU9CbumTXdr6eBtc+D6xiqzS
tUA9i6txT1z7x5Pm1F6xH3lp+MIhuzLEuGQTxbMqxAZC9bl+9pXWbnfiV/Up3zVu55q24tQvkWeV
tvAEzZn7kWUhXUF57u+GfpzNi0X21ahAC9NSz5htDnfB05M9r4Rv2mr+DbmMyOYa5K2VcU7QEoRJ
UmNTNXv2IbK9tlZgwubcsQsZ0fWqGBfNwF2RVaOgngeHbPKn6hBWduDW2FDF6V+ibffWcILYwmVw
tY/MTWhAeDsPKjimuSrs/ehxzjT9wVd+Dy4CPAk1NKlRHYFQzbXfq0k7KiNR9XNkJLZUvoUp71Tf
XDHUAoTjgMzB9Yr/XFuIrTSjL0TjXH4Rfxs+ITjMAhhZ/BSpuJe4ES9TvvEETGNB2AfvMlREwFXP
LKmOCy2LAft9bgCvfK6hk2fXONxOHhnEN2sgHQDwVE+9FfGC8U2ApJaR6xngm7HwkGK8A9Q8YT9n
Y/hsFBsTL90KqevQ/eScrJtX7ocVVL1B6YhnLptOBkEIog6C9WlV5CuxV5ux3TYAHqzA873RDUDq
V1Ibru6bXdpVUAKhI4lagiqx51kBsKbVkfs8AzDkzPoBXTOnzIldRCuJ/FBSHhr9xu/RLEd9h9Y/
EY7B0XntNq2iRLUyydHztAWB5DbcSN7AKXXfFmGoDXg/CpDAHNyoXGQC5lJAFxA9Rxt1O+7Hnb5p
9qpPPO6g4IJnXFliDkGgVBMEFLXoufaFtbAGQHNbHep14pResJaO8Ubakm3NwwbcJkDMAplNTEQQ
7AwzzA7b6Cleq07+JB2/kodqY/oCJ5fk7ibj/XnUYTSs0KPn5OE5hHrOeXawl4dqXazvuyJ3WUxM
rGQRSukBliWszZXhh9vgJx48W8kT19FB8O9bW3TECyehn/biIhsyU4nSHMuKHx6lt/y98HnrobnF
dQymbgiJA5ws4PBYbY1csVItEZXoGYqknr4N1+NaWQWPqIPcXwk7sQUNZypjbwJeQ1++N/6Oon+h
J3odPxfe7MvO7Kautut3uptsMCLr4DCDXRLcwetXjuHbkAUubsjJYPQS5VoQ4FzvYVdYuhGUMlTI
4P7hCXpdq/S3sVJ3PMXlBSe8tsR8LXWU6jDtYal1+81sB37pvSlesys49+ZtJqBdG6Juc+EWEQil
g5kuScGz6eFb//TDN13tMPnRKfyKxhjvGuVtIXOrlROZhbKFvQmRSnAMr/M7FxVV6d+PMeVNRwtI
BWca1VS4XhgGmqGnYCrkGWVNtNdd6cF8lLzIrs7q6b5bfIxMXDv+tSkm6S7i2UgBuSHPlVfvU79y
Uvdb72d2to69cQ2S+OlJfjQfq43miGtjM53GHz+r3OYx+vF+h073/uJbkgy3etXidwzbdCPhZLR7
84j+l+hMXu6HXriKN4PffUk26St5sFaKA31p39hwnYp6550N0ZmEPTIrExkmfkjptm5jz40jnNq3
H1+JXR/qVewHXuAR3rjJbYBTTTrISVHAlICFOTJJJhe9NsCzeh/oBmUfOfNuDhzTFR+rffu+dcix
PFRvEo/whWeXOUFZmtNiFuyG7+pW2skS+skix8VuQ+v12hhnHssoBs7q49QI9mx/193gnPm8K4KG
L/azgQQAw3MQDobQK3PNCnLcTk2r4sho+4Y8TdrPACPMnMNC/8g9I8z1CpnQEjqAMCKu1G2wErfD
R0++8WMALLpVsGpW9Vrazp6x0v3CLfxhzSsXURPsT0BfBzU/MMVpMqupNlltqMRpkz7r+WSPSm8n
iXN/lfR73LPA+ETaEYwFyXX63JuJPZX/j7Qra44b17m/SFXal1dSUrd689Z2PHlRObGtfd/1678j
11c33bRus+7kZWqmkmmIIAiAIHDOKTNz2oPuIAGgzKPS8oCwViKiihcPYAPD8oFGyb4YxbIRd42m
JudGeRg7Cib3anaC4VFQDmouORpaEEAY6hWdvAG4QoyRxVzt7KJ+GMuDDgz1snBvK2DNlHCDALIJ
vmuZkYSCLlxRLWcdjqIMFftlZ6O+OttZmoI9o6/fbkv6XoZABMMz+HIxEy38OyNqmE0TlCdldu4+
m5O0z+gh8Krf0nN8lO45otYMB92vQPvEMzxmMeXrVZVJ3JZtVAFkP50nmU5FUH6oQxcJtAuF4sNo
28KwQ6OdD8AIaF4neZx0mgb+cNSltpDRyob5XaduhPR3owHwaMP5vrWzdfl9jCoiPZ6CoGqzc1Ls
Mdp3sHyBhLPqBSLADdP3AjFB1XIyBZWtPIcjGjGGh9ufsKohfUFwQnqE2ysTgjQxEoZsTrNzaWo7
a+yfhEblPfCtyAAMELqdAU0JRAe2A6LMsi5AHTg7m2KJptVYDqhVYDr/9krWMiMQFALUFTRJmCPW
mHiCuQwMtIC9+VzbvT3bEtJZ09NtFS3q1g4P3lud09nxvdYE1wuYHiBI4NEZk/9MeplLmSrIUp6f
G1Kh/hk4Fr133srN1rjnJZhrOgSQsblUttDzyBJ4aUB1KVu/QA8YvefVV9c1d/HjzDosfzTyqS7z
s990w50l1PKrNsX1g1ACNidcdpZIYq+bRB6NEjZZNsvAKxpjFTrqqAlsWhNEzbQp06UXPLSakLO3
399KMBeOpgiUa9CmhR595gtb35iC0jT6s1hSE/0lYR0NtJofquCjjd0B7VDW49B7sRw9CYBprICd
PTXnAOBxU78JfFsRHAsknGV1qLmMgd8zZHwbqlh4LUcvIug9rp2MOItVqgv1cBaqbRVIINb+1YF8
qIwfg3Cg/ryd8sZJtIpkhhsJkef36NsC4nxWEaGg2etovbbCAW0rAF3VNSfMtmn4iZHxwbwzgVaE
v93Vx1glUY8m87kEIwPVJ8AklI6AipaIR73yVVDdRjtWZWOL/u8c2CLhKfrIQJ2T/NLjV2sgDdrh
b5+37yETGGzqV784oG1ASnS9bDjRNu4lbThn6EYgud7rjtiloqvG0WejVqPTy+Z73wmJc1vuV7S/
jtUL+Bumf5dyEOp6TKyWIl+PWtFEM+D4w9dGbxTdIvCK/HEqHsXoXjFI5L9Y40skIF8OSQne0vJO
+aV7srDLDuJTbNixadL4NE60DKgm3YUNOjk9da+arqbb0nECv5I0PhiTUzrRvWy5RtySsibjsdA3
fUQr5dn6kC379sK+t9siHUBPOM74AskGCq1rjWK+fDB8MA+fxQSD12jLqdU7S902OjXUTTgfu6ok
emQbDxrV91rwpBvHqgaNULwxT1mIAXher6uyuExW1ZdfxJj2WINyZAr94dxHAEtwh8pNqvvEok3Q
AsIg20z6YQpsvIoUB93Tw7f+xQ9JLdxrIs3aV6G3jQK00VsY43EKndmw5eyYg+ZGAFYLVfwtGCNh
OXRq94Hdhrzov9xarr4e7fULaR4SDdVA3xYT25IhKcdZHpOzRmx/csBY29nO00S0+5Bzl1nczy1J
zP0pkY1ILUE2do59gGOPAA+k9TyC1ljSeRxC324Wy6LQV4XxExRuvhFjVZgsT6t5Ts4JsUFk0VO0
ySyYBI+3jfFbvFnEaPBnC8IYqNyYYNqYXZyiAxtiLHTUI0PqqGwC3+e2lK+aMas4uA5s00Lfg6Hj
a5PHxHWZGXJTnJt6FLZ5oBYyLcXITzZSpRcaLaaFXTFt1Xozp11X01RNI5MOyZTUpK9E9D4Jc2SW
NAdcxESBgTXGxA+NAb1fZdTEm7jr+uAUCUIYkhEjOxJRFF9+qkrFgmmCqq6nmT414HTo5imnYpgM
8LK1b6EgFerDW2oJse92cx4qdM6F/mdUxBUQCkAkInAc2/cwDJ0DrQ7MSZhokCyWHUpU63zILCk9
j27rVSfFbjahG+GJLj69qVtAYPEQLb8nMIxEZpfBIdPPfYCsv3XLwzFSdtlAIw8ObnZbKtj+I7e/
+FvGu4RKTPvKqOcvDFRs1JjqpFTQEIV7xql1hwYD2WRA6c9teqfNX9R98w7C8Qx58G1L+16gg2CM
MmOaASSoQEJgMgipNP1JirLs3DgGUXfHkOoeKH7PHCe+BB/GoK/EMBpNjXDK2g75NAA1n/95+uQ1
lHHXwUS/xgIablBCgL8x9i05nBQnJvR/b2lk1MXEItHo57JslnU4FYnhZkxyCtGQwXEAaxZ4pS8m
wmjR7DdWhm1BE4yLJbluQFTPJAE1djHhDbh9v3suy8JdBw9/6DsBq9y1v+lr0awjZRFnD07ryR+N
TfoXsN3/eL9tb9+yI0YQY24hGHCnoYyy82tF5n1AYidzOab2/TlikYFLG5w0Cuuw6uvFIEfC485U
QIZ7B7V5h+Tw9MCty66d2EspzImNTSCDAq0uO6PsIBFX2mK+E60lz88l/eRcRteUhmYMtIDiooMJ
asYYRslMUikK8rMQktdipMYmDsh2e3tnVgIoqnuAOFi4Zyyk7ddaK2pLqVSlw02K+D+Vu9zridhu
aMNBYV49qJdymNDWIfUVhBxyXmefWEcSnNuU7J5M3hj4mtIu5TAmXaTKqFgR5PgPMm2ofocHFYdj
at/yQFjapQzGmtUq7LpSb/Pz3tcI5rrex5xXCllJ1q5EMH5NaAyUBLoG6ko9eSNSwRF+KvSJ9/S6
aIP1z5crWbR5UecS51bRIgkriT1959aHZUjRM+pHNSdP4TOveLoWDS6lMQYtSb1kTQ0WhWmEtyQi
9JOzMYvibyzHYlLcFMVCvdZxc2891Y53nF9f9c4X388ScJX5Qsyl4Of1nV8SzdHJqabb94kqpPpx
+1iuuuZLWcy5NGo96Ouwys8TRcJJsp1AKzs7SJiV4dYFv13Zr+2ZBc6zRrHvC1DAYV+QCLhyTBI3
cgWbY22co8kWbUAJPAr1DGNr7fGphzuraWQHvE3i2QBzOIt0nIYpgeKqz9hVvQ9r72EoU3OSp2kr
72VcrV5ubxVvWUyOA5JZLSgnCLSjx4/ssNvylsQ5NhbjCwo/FX1FhIBXlUpbcNlS3osCTwLjBoay
ErpZxME0j/vZHQEzS3hnnxNn2GAWqsGcJho2fwA6R7WpnR2u6IQTMVdzgD+nBhN01/5s6lJBNpp+
seSJ9oeKTO+Du9uaVPDeb+86xxl8A+ypg1nNagWHxg5pbD0cnGdRJANRfzQhySlvyoUTP7/fFJQm
kERhcW2urZnoDS7fAHC5KylPhWsJzqUKmUAdyIHkB+WXM9BIb5u0dmdb29Z7FQO+lPK4LTiODlM8
11sWNKZa1MpyfBLyU9mDkt4+PCd3vEN0O2ZjrPdaTOtX8dBO0B/KhqrXeCLZcgzithdVRcYPiIM4
ylEN28NFtX0y78M9dajJG7znGgLjDfKyaQcB8B9n8ZOQxp0pDXEx4HnR2x7BUBmP0OeKlE860qiB
4plzYeiw74CbSVXSv+W4nxqf3UHY5A7vQrcud+lVRKUKQwCMEpOgHgNUJ+C9ndo+NqAlIy+392nd
Ef2RwOgv06JBFIs0P0tPxaNA252Ch9p4c1sIbxmM+qRKG2oRGBDIqn+iFO9ulfu/E8CkUqI+Rqia
QEA2k5TkxPwdP9+W8F8M7T+KYtsxrA7jMtMEEaBWtnU6nxwld3Z04vUoL7r4nrT9kbOkwhc5qB/2
yKvyJEeNQHyJbfPuOXU4Z5Oz5zqTTMHWTLVqYVUDtYiACbfR2ZVHjpD/4sn+LITxnHHZa1NtxHAx
rrnJ0P8skGQD3qpTuuUdz+WDb+mMcZrpAFrSrMXVEDw9naO5pkJ6+s98zOmWVxVbd5x/VsU4Tqlq
+yHWIrzq7V4joj9xlvK96+cr+fzz+8yJz60mkuoOeyM1O4NIsi1pRDoJJ7zdkMytiZOi++nxMfmI
QH8NJlFu/rZu6AtM+YLBh05exiPIWq8BrXN5TCQyHT2JGFs0GwE9jFLOkVqNrReSGLeAac8uLTW8
ycofVUBrlHRCYtn78VjSLSfZXiufLs+x/1kV4yGMLE+zCDxx5wljLwEdDm/USbe7zxcFWYrMsf3F
CL7Z4x9hLGQBamMDysEQFnrhE63c23pb9aYXv854CLOyCh8OIj+//JxD8pj9frr9+6vuAaXQBXJh
Kb4z2wJWQLyV60h/7dG2s+30HGcEmdVtIcuPfFPRhRBmP8qyqktpRJ5jbhBIN8+Y+fg7CSywLWj5
QB4ZIMUOX2eiwrTajbjlpIerG/1nFQqzFUrZ/X/W+7h54Fjs6i5f/DTjpOUpQh9nAwXJL8NG28lE
3XL2mSdBuY40ZVtaCYZb4crQW9c6T/7jXy6Bccs+utzQIwMB6X1PB9vhXqHXfdWFkhhvDIQ08EUZ
MFUA7Tz+Kuj9YIuHmnLWwbFV9rkrtWpATamQMj28/rLekGG+/9VhYF1uaAmt1MkQEJ7nbbI5FG69
uS1hNWxdKIo509PUZoWGJ6Rz6gXPIom45ebF0m+cZ4U5z2ZRChXI5POzunmpbWVvhovPiGzeoyBn
IaxrNdRhjpMKx6I6BSQ555R3M1/ZbLQbAUUaTRtAnGHf2bLKx4WiVQqkLbiZF3RyCfjlORa1lhxd
SWHCfImRcgv/wNOmo7i/JOIl3oinmomX3q+c8Ss5y59fZJNSUeWjuKwG939vUdjEs92VDdHQ3IQW
egDngKmUOYKJquQhWuwK3MRdOUU768gjSf6adWZs60oEo6x5KoG2IkCE/7Nzhpe70m2eS0e0pRea
vIeEszcr4e9KGqMyqyykuS314vzqH12xoioQNHpkP/XH7SPJk8McyVo2hzZtFjnoMR+JcqL+iXfx
4slgTiViiKDpPTQ3UX3jP6DSaKN3vibV+fZaVuLgpc7YSnPSgmo7WeQAPZkUPbeYsOJdNMnEBRiN
oWinY5HHrXaQJGGGrqKXwWmI6UUeUZAv8o//WiHrShSjMl8YgN8mQ5SGKVgDlxY3pBmFBYTORMQf
vILP6g79WdlXhLs4oE2sgHdkWZlGLFegPT0l7icnvKx7mwshTJoiq8HYdSOEJCT29pMzn1AneX64
bQNcKUzGMmmtZYQipFSOujkm+4oGz9Ln8/SDI4inMiZvGcs5QZvEl8q6N2mrPzn5z8/ba/nebWUC
UU0H+igwpYBvyD4FF4M01IOhLldk/5icSm/aZSd/c/bt6Bgd0Qpx+Gd8mQ6FjT4I57bsr99m3N2V
bMajBmhXFkcdsrOQpu+1HdlN6fR2HW4yJ1C3Xb0vwM1+Vw+73kYreDPavUJFZ6LADBn/KbIFKyTa
Y0xD/cx2YFvYKW5aELMm2dE8yrtEJcFHlZA6JtmvWgHNBIlfh0Me2IG/7YKMKsc0s4i0Fd98cyOA
h+KHmdBwfEPXYVSf23nT506ceq1O+oDzLroSfIFqAfouQNuij5P1I32eAwC8lnD7lexyP2vkObLt
2+rliWDOQm/gaqtYw1ITl6mrH96eeIMXa1np1SqYg6AIsj7JrZifi5q8Vo5MlYDkGvT4wJvtXfNW
V6KYs9C1amHqNVbTOLFXpvQVaIg1rVK6vLsYXsaJjSt+/kqcep1OWKEMzPwM4vbiB1qhpH9u782a
C7n6fcb0VVMFqyk6Rs/zHV75DXR0hTQn25diKz/eFrWSGF1JYnKKCp0LSiBB0rSR6bHZmL+3fyeA
SSPURKtjRZ+XRySR/tLva84CVrzg1QKY9GGUmiLPYxwVlIY91alT8rb95Gw376ws33ARnKohkocu
gSGD1it0p86ZlC3vvfD2RqBr8FpGnfi1XhiQ0X0ei41qly8+pxP/tqYAzn0tIVHm1vRF7IT/XJD+
PFiEFjblxFjeMpgz71d6L5kVlrHvUah/Hv5XTDJ0vvxxjN8mcFKpGZVKxGtKQY4Rie1HywHjy99Y
LG6013oCin4ejM2Euo+IR8nUrmweo9/KXeFqFczx9oVcH6R0cR/RDn3CrsxrO+c4EJ19dRqTqJF9
HxKEvbg7Lq8mgNIa3efA5s2+3j4busicbxE1+rkxsCNVRUxCA3QiVFuuf195RbvSGHPKywIw10mL
PXnF3UpGlDdodTBedpyU6rZfB0fh9dZjBK1QchWLOXst4V1COJpiU1yEe9WKU/y42NvuTLKP6NhW
3GIyR1NflnHhq4osU5shhD8cqOL+XOYqdRLdx7zrLseZfD25X4jxVSPU/AIGphHXFZ/oe+FwnO6q
BBncOiAzAEXDt7uObgIfoVdwSAx0UxUz0R7I8M7JgtZ6qzGX8UcKs+Mg652jwJJxULYGsZt0W6H6
4LZA1wVgdkF8PG73GxFNxQUSi+Skb7YtRvG7H5/Om3i349VRV73nn69hTQS5eKQIItackOJnZf+D
/mqOVleN8EICEwQKuSiCyoeEtiUWFe73A47rbf+56t0uRDAhAMOQZS7nEPGCbdMhpfA5Hpq3CCbb
i/E4JKgtbDytbTci5iHUSUk5psGxv6+XlAsLT7uwkocBQjQS9qTBzcO6czEWU5xvq4snhwkGamc2
UdVCXRP9Wc+uhaEI6mjPt4XwNMakefVoRo2OXTnv64OL3kS7fqnpbRE822UCQdQPY1IMEGHcuf0+
3vI8G8+sliVe7EejG4VVNdgPDBqPdgtw4afbC+AJYFyBlc9414b/P89Pr9pj53L7qldd85+D8XXZ
vliBGo9hki0Q9cDe9yzympxGgmfNdBe4t1fC2YqvQcELQWADx0CvAEH574Lc4aRH75wzLnGs9gu7
8EJEI3Sd3knY7cppbckVqYZ3JZDE4qE5wkxpX1PjwanJ0zuvGZ5jyTJz9jU17JYZyEWJkt3E5Mdu
INr7bf3xFqdemxo4lMqprCAj9gbHfPktbYzN/PF3/uXrBfxCg6PZWWVuQMhAtQKwW7ZE/6lPfymE
OfcKaPBSwK7g3FcvcGCnzMPQFeW156y9Kl9GUXbaEAG2nfrF4OzR2mActqdee65eE1f9tVe3PHFf
e8xUhq7EMa4gbkCn2zcwvtf+AFL66HA8YwrxPhkxXTzulBdKx9HGOqXE+cT06L+sbFycZMZVxF2Q
agACWIzwGGyDHUAsyZNhm//mxvZHDPt0q/bjkIdLsH4VN/vpq0kFk4TFr9vWvl6nuRDD5ARzaORl
5WP3RoQG9MG9v/k033DO1NrrxeWmfWViF/YuwllMRgidoZd0cEBf5Js2yoh4WArlY0xKeA8edgx3
ZYyziPzIwHAcFGi3OSli8oY6WuRuQX7ylypkPEY4xOCbjKBC3Eqz52jz4y2nxj2vosbxfeybXCoK
vpFJ2lfL70gCr3fEx79cCOMwME45ZtoIEcds67rxe964NH29LWR1GRhkXDprTAOvDNfu1YysaqwL
E5kCQJ3/KQAep2+jf+P4LmQwJ7RMIl2QUsgA81ECtFxpp75Oe14RdTVQ/JHyLaJXmoYHa33J3eJ/
lAf04S/NvgZnLeu3+QsxzAHVTaBPGMjfzvZEw3uLqLQl0q49bW/vy1dHyze/eiFHvt4YMDeYQVtA
TlJuDMf46ZMFdYxQBxia3u7UnPexJ7jmriEGbkQlgHoxUc25gq+Xci8+gjmzBbBC9TJaFisX++AB
BEL6E2LIj5AIm8zmxZJ1F3Ehjjm5c+hj4HWCoeyPMqZlbalfmmTkDW9Zq8nfhRwmzY+yYsiKxliu
dniZIK+9Hezmz8/bO8g5WSyVa531aRSIEIIxtOplLw8ENyMMo9yWsviAW2bCZvqjFfoAb0ZLDoCG
yAAqmn+V618oi/EQU56FU9UvhqgT1cZw8/vfrYDxDpHcYrxpwO+PmAU55dy2huWg3NAQG7gxBD5N
iQYNfT3Tur8CJ/LoW+zw0BDWJhsA8/AfV8o2XoWDjKqYgIUsfQ0yvZsJun5B98bt/+dYFhu9+1H3
Cz/AijIC4GfakfDhpcOQsHAX3pdeLW56vApjbMc4394pjodlZ98Fc8iXZ+jlFm49CXf9GXgBrh7a
HJNeXR7AxpZePzSZs3rE/FkN/2rB6XQv7T7xnhOb68VXPcCFDMa7TkOUCMMAGXt9kx/EnWSPZFLo
27+7Z5qY3wVeJaCjTMalATYriYIoKrBXL+kZgMsvAYmAmYLQdHtzVu+ZF4IYn6b3WddUYrwIMsDn
gulAXpvxuoFfiGDyETA5z1I6J0sbkoTsdHIa+jFSxHIbRO+c5aza2oUsxq+N7TiBYwt66xN6Aqof
bhCRbfFyhvWIcyGGcW7WbM6lEUPM62zPh3v9rjs8FJwy37rewNqJKX5YM+gKrkN5088TiCDypdWh
d4u34Q15KW3sqSCqK9tck1sykG8O7484Y7H9i+S+iUEXJohlgcvs7E4vQCkk9zP1XyWHE+HWtXch
icmFKiu3+liDJBGM2HehrYKXKcOCeMawatsXcpjTCsrVTlBAHXm2Qb0gIM4JnDf+1ZUY6NAAIcgy
os4+8neD2idDVsPcgCap0yXvWMrN/E72tXh9KYhRWe77o5757XJMk1MExqy+ttvDr5FUtvwbFtEc
qnNL/81GXUplFCgKra/OExSokPk1w72yBch8j5oQT9DyQ6ztXQpiEsZR6oVxyrribKAumP6j0oY8
5mR26lO5e7rt8FaP1aUsxrWmsRjkbYU9a11kcJMjLafKbewS3oJHWrHmji5lMd5VmzoYoY5t6xe0
3C0mOQobcP02Z0k861j+/OLoGo1igdgbYkq8dy6ow8A1vQNTBUy+p60DFrIAbpALC8cTyzhb9MhK
Rms1i4Oa3doDyKGtvqkOepdbJz2NP6UXnc9vv3aoL1XKuN4kRftyAjxDnIS5IN3L5Biu4Vqvw1tI
AzyUGSYVNSe7544acQ2H8cdRr4ymVmO5NbSMATZa7gEhA+zYcsMFo1iM8L8fiG/MKkqW6nKqLobj
ygty+sGVDjrNNIdMTzzrWUtq/mj0G7EKrtmx0GJMBkaavstOQH4Pduf5e971aS3AXMphvMkwlEOr
p5ADFKJfmRO6H62Tn2SQSHBzat6SGH9izUkZDAVEza6K538QDOFhO0fXIze5WX7p1kYx3kQTVFkM
K2yUYcZEG3pXUT4m9cHC42Mu2jXy6trW++3QbqzurSr7/xm2Gt0UIExVv3DUgPbMGGVqRFEdNtPS
dGngTUhBMHVK3PhzetvHrB+7/8j5ioQXLgYZtyYE3Zec5ufgSk6++Rf9o4DNBEIWANRNDDgxSxFM
VWhTY1zsELOPy54JR+2Nz2K4ZofgfDXwVi/KGAtjPEgwWEITAOsWaAUidXNYx722eU7c99saW/UX
l3KY9WhSM4W9ATnA0f8Nql0SeZNrbSQ8Pgc2r9f/awNYQ7yQxm7QGKlq5suQBlJh8mvc/55fdjy0
JHnNLV0KYdKQ2R/qKlzc0gCKuowov3Gds/WJAMvIvnucbRe31/vAU1Vn/Iy3O8vjsbWsPlNcfgHj
RNJIlLNexBfM/U4r9s/7h+DUEZGcBg9pl8mx+rUIdymN8SP+3CWGMEOaBtQBFDK61/bttpWsnatL
CYz/GNVphJEiqARv6K3rQ2p4twV851yGh7iUwOQghjyJrdZgDbUtL6A2s52jD9wgmpeR12PwENGU
DO69Gtjjs2O/7XL6yfOSa1fzy09g8pNOMKw50JaUC3gDCQq5MvnkYbvzZDDJiBFl4HJZUq3uxSud
1nkLbN4yVuual+tgPEfV5O1kal/mYID99IwuYse3e3SbPIt76/72xvEWxLiPMBWlIlvch3LnLmJG
OuHh47aM5TduOA22+N0Ghd9MLeIkCkHym0oyULeBW8G+LYVj4+xbtjzNcjRGkDLA7ADuPIf09Hlb
BG8hjFvI1bExBQHKsiMkuyShM03QMcXrK1z1B8CLNHVAF6oaeyW34lIqil4szj8Vd/aSe3V7exnf
qa2Xw/pHAHsJLwWQOUfVjHXkoePqO52OAIGIiVyQGlH9lNeUS5e26tQvZDJOPVbSIDYqxF0gwtOC
6BjWXrJb3e6p6NLq7m/XyOyVXBVlnWRQIvJ3lQogRZSfUzeh+rmnb6EjeOIy4NpvOFa4HiEBri/L
OMOKwhp7P5QKwDYllB02vR3/09BQJMV5F4/c94+19BPQtv+RxGhUUOGMJgWSNBkW37oaOY6FPW86
mTtOxBPFKHMw9GKUQnmJUG5sJ8fDDhD6/FfY5We+OYqLFTGBEHC+kZkp2LMm2aJcDO5nlai/JYcO
s8uzD54sJiQioc3LOMWSZrcH4ngcAlJOoc3dQ4QRFV6NaPVN+3KvmPDYDFqeAUkToz5AYFKc7GDV
KAS0m+VWgpbBfbHFcxkNN7cP+qq/utAnExGByjoWYg+pirlpmpeyuzfbjfYsps9i52YiuS1t9fUR
5UrwfQFzGcVxRqVJaYiCmCi4pdx5LtrthuNhRPfYv3mxvRTD6BIUeCWgDdXlbm6RTiXSvvyp/+Kd
4+X0fLfFP4thdJe0gI6XAiwGPX0VCV+XYdCDT4wXoBve1tv6Lv2RxOQUHSh/58bCpUd0MucjJYfl
CsnLMbmbsyQCF1er2iq7oFo2x04Px9wGwj4iveLwjtV67PqzmGWxF2JC31AFPYSY/N52R7tzmufK
E5/Gt4HEtLY7Tvl6+eobu8S+nwkpKCcKH6f4dc5JeSrR3ZlzMaa+fPY3KSo4zIF2utBML+7xYlGS
APDRsILFLVB6kvsa2fSli2iyVbahK5/Rme/1j6nj84xw1TIu5DIeHu0Pql6mkFvjReNn9Xxf3T/c
tr1V/V1IYBx7iS7GWGsgYe8fMXxI4dc5O8RbA+PTJ5De47kMEsC6km2D0+gDHu5uaLbB8G+md1Ei
/7NPjAPS8jqYKhGyMMBnS48iyTcPvGnDxbtc2wJAvFXMiEug1zK+TdypatCmhaV2Z9vjhdnl8279
9PV2397Y79nw9WcyG6vN3RQGs9IBUaVxs+PgUt6DK08RzMYOgIAeAhWK+PV4z+tL5f02s5H62GZ6
Z+C3M8rlCVu5X12rho0fgSV0ANPuzor92NiA63EOAYLv0/vTy+09WJkZuJbExJASnlDoFxUlxANq
8UD2cBhPuk1c+vSYb/Y/bZw3x3YweuhwOgK/HqJvGRMTVXxMVCZ1DwM4uj+H5+jZdDL6AfDpo93f
PYY26N49uo2eHNrZT9tTZvs0cC3v/bYGePvIBB2wxsZiX+Mj3EfURjlx83uoudYuE2q63pzEycSP
j+SDd8pXymqXP/5tys7sNK0JAq07vySOcMo25a+UAMM9frYFHoPa7WPPjtv9jcLBd3kdqWTJn2tN
XhR+z9lK3lcyx70SGt+PKtjyX//yIvkiuvZzp1j+4qqAHc1r7LxtgDoL2zgJYhYNE75aI4RwquIr
dcprG2GOd55kbWQtNgL0+8fGcuTi+SF9bF2UlO3D+6EDbui0PygvrUaNY/grHEl8iHlQ/F8N9P/9
oH+bqxskfzLM5YyBzJoqJAHrontY6toNybeV+/o8kc3W+fxLc2BO9mQYeS+IUOxIKOenFZ6pMQd7
LNH4mej4bVzKkookD8Vm59wdJvJI7YeOHLZv9P2p29ONvWC77ZTYrnh5LOcTmDr37TP5nW4JjK1/
Ugb9KzW/MPAolDDOMWM9+58dwQt3bLtH36uJTJwPsADclgYmv5tphP7l2i7EDbI1G0MKs6yIZ1vE
G23hV0LeEzyZNluBeLWLscKMFBVRVTs5HdEgo3mC44Xu3ptQ3pYDovy6006vbU47eX8eAeoPttzM
OWpEDEjlBKWznbfd5rXZ3Jmio/zWHySwu21UUPhurIMCPj0SmiQC+eS4q4BsQcyj9AhUEBKEaEtN
vS4l7b3+KaGL0gP8Av7CbEf7EUydoP7apIcfn0qMJ3rzVNvSU5Pb8X3vg8LjMT+UrVO8GG5BW3yu
8Nt80+Kvjog4J8NGccEt2tDi4KO4lG0k8H0c74sFL+3jKHqtuyndD4tomHD18GJGxV3lHAcIjZLt
aMcd3rRR0tB+ic68H+8q0j/dmU5IUcgGE5lOQ7t0Y5O8ehUBwTSiWUHHO/TwukJLPFfbwFKtjOI6
SgEbrJC3w2YLLIhHYxM5juGgIn20HoJ9meMZ48HcZQ6gPQe3xNN5+ksDg95MJnuUqPVh7GVPbYmW
4cX3dB/axUg8PVr6pvQ9CnQPLeg1B99+1zCdYZJqoIc38Ve22f2o9qfK1l7u5N7pyRPo03I7A96T
4gn2g78rn42zVhIgrgLSGKRBjoDUeAPAYQnvGvqpH+xpKzpet3sufmUN1TahTc0OuDGRa5wQ+5yW
GiWQvDDXhhYN2AjIBJIZ1Tvfc8rt00AUYOLmn++DLd9t35+HH5pCSLiz9d3kmY8YuNihW3ZL6g99
IJudDuOfBdIeKcmReVAVrus3KJrOhkLcGtQV8YdBLS8+odXljjhPNUmdyk5sIH314Dj+0dMePE67
xP7sJMBAbWvi7ZQjnR9OkSsS6bF+DuEBz0h8sR/96eThf3YHUo5QGipXPb7FDii0v9XfTxo6g6iJ
H4UmBPoa2vmveeMCnT3Hf0rOPiMuuJZ+CHjsf/ed4tcAiOsUzbkqGeyodKzUOW1/0PRD3dwV+1NH
sVIAShh4Et5E4Ec5lxvrXpL2Kens5PkDUW6C5R/8A8Bjy+M7BkWJWpJ3cSuTZjsb7m6T7gryaL0H
OQk/I3t69d1n4x6U1eVzhzfXXYGRYxsHTSSjg3r9liibnSfkth/AKkOno/kRD94bqr2/JRToscrj
Avuz6+ymoWSbEqj2NyqhgndKWzLdNfvUqRNCtp5TASTesjEzHTjyvYB8J7kryXaiPnTzCV8FPFLS
7p/fX7O7l8wdH8Jj/GbnoztvRRyGLj3udKz/tkNbC7MagIxUQ1VUDPmy7lMPY0MQIr9HD67i4uiP
5Gd0WhoyUrvNiHmnuwsMvOVhq3YR+r454Ygrn8mppLlR6lS1esBHShmV9tH57EbA0+9c9A7dF16J
zFm5t+BG8yPnBvG1Nia4X62dybr0LIzF3ITsaiI/zxZQDCLqE1Qpt7eVLK0k01eCloB4ETREMTAw
Di7059f/I+26euTWmewfWgFUoqRXhc49Ob8ItmdGicpZv36P5u5+083RNuG7HvheAwZcIlksVjh1
yo28I1hv1KvyBZdFxzhfQ1zj+pldQ8PDyZlyMVhgNmyiFc60KOznV/kptvfyChdAtKwF/w9yVIxU
URWVgqLufFlK0YVK5wf9g2Wj2p+RFSwkWunzG2DdY/BhlTdCBrmFCsC8tm+Z3FYmZdymgQmZYHbP
QjyDmO0SrT57wdpELsr50i4fv+jf4j55UHMl7gp4KO6d4Ct/pn/OfR/uoMOgliuMc5sdcMtOPP1K
B3F/b+cCMYpIDueLg4Isl2oGOS8rEKrZ9vFact6OD4GHp87eYNjS094j9v3TRsSvuKBhZ84dF2cH
SV3K6Ry9oJglil5EnjDfAGWYQ9FLc/jytO9Wq9B9iIEjyeznBzggqzt742319e4ptB1Qxb+Pzi5w
RXCZLww4Z4HO1sc5476msLIZsL4X1z3evV9fb0r7Fa7lap/bqQcQ5WoFPc+dfbf3XYyaAv9bYLsT
iqPO5/p2cLx7b6ft7/E02DeRe/eJx3q7+9h8XBG8UM+qfTyGcME2pndZo786SS98N1+Hk6yuBmED
vGB5de27x+3R7fGpbyt9UyNsQLNaulLtAyYY5teiCr7gNn3FAye2NJ5kDKOe0z6p44nUTftZiju7
UHw/Ne3DbCjnYMJ9COzjdt7pteP9fgAkJrThpmVu67rvEWLBETmd2VvTXQeuFbUROglyu180/pc2
+dwG/ZdaUCYlCj4Gcxfc7cvdc3CrbV/WR3dbOuZNY3ubtWPf4//onAGsgHoePtBZb+4xZBM0GRuR
tgouI1+BkkLDpN186GBUFD3F81r4tVpI/6sYloqWiR9PSTgGaZNiaC4ClkqGG9S/mBu0iUpuvRed
8pI1O5XF2WM9BK4MlHYdrGbkdZs/vn0/n+XlK7LkXGBU9feKONs8+lGaDFQHw5NzTO5+pw77hW4G
IQP8AgUAXsMTOZxttphZ55YOOQYCvt57U39XGAkCttsMxOUSIPmYcmp7j5/V6vICRbvImea2jlHh
ZV+7SLzgzcDbc2/0tggUJxJjnvsYYWyNU1RgeS7zbTW1/T8plILhBl5ezmKmB406mCGqWF/DF88F
6aGR5P5gwkc7ymjewntQbSREnCHAQRWiiNQNVv3G2LKPmWGhFFz2pYrCqXTursuFWoxROUtv7+7q
bea9X17eYsr1VACn9COrK7lWIUBOV+no5oan+M5rsCW1Zz2NvoujEw0u+j9kgh/SUAwZs865syOT
n0ijhUt9tEBPRHcxEuONN3lO9vivVvctiXtHJUxrbdUYq3P9p3hyaxfBa+K2G4IDkwSZycUU0Nzr
9z/L4h8/UIhnVRdhWYWr2z1mTsq2vyXoVAKFvwFWIluwuKVH6VTeeeXqvxJtmIJUxuLY67TRr9aO
gkJsuAvuL8tZCsVgSb7XxYdiflj7WoRwCImUfKO5areSvGIPKIWyTzGgix19+BWI63cxauj0qjRs
kVFZcu/PvoG7ByGmv9ThfJAjEkaJ12zMg+zdl7//35vK3Qc/liR0p+MQR8zQQf8IRumsHs2rf9HJ
P5vn703lnoFYUUqrG78WNLPYpSBa6FeYrrUWrmi+TT+f0G9J3EMQUVMb2YAVzfNCLVBndWhPR/fc
1dw958NXipGniNBQKZQsUlDuKciIVFmWPN/zFagrb6grrQNIlG8uK+jyU/C9QM6cxFqYSWGA0C9F
z0iyZuBc/hUJ0UTKrGKX9pGzJa1qWhi5hBPTbntkVDHz1wGBMAqMBRxby/FXEahG1x2s544dpW1w
XW9EeD7BUfLACybVqeJreFtHp35sW3DG0KBwaeh1/udf7yn4bammKHC8QHLLHV3aj0WVS1hst3qp
QRJWofPgXvS2Luc/TqRwJ0dba5oCTAN/eLLs0EkGewBja2DXrgKQDPOiVXA//hZKXTjIs7VxB6ml
TNVSDWrZrb58SsSqsodc5GonnLyxcGAnon70+tS+EgXlfPdSm6A3VvcU914EwVVFQrh3QKa0DAKQ
PKK5wtpnrxnyZM1G88pb6266Zebcwgy8m1PAUck3n9WtsjnAemf27hE5UtdFC6oL9hqXbCwhyH7J
Cz3bAP7tyNMxy+YTxl4T0ykdC1ie3/7h5qPYPxdAANp0M9rSdvRRRbuswktvhi4DDGppaJ7B+HdO
dqaTIIlj2IXRQS+gfzj8KoTu4VeHO2cVzoRwD1Paxz3woBBSeumVdaVdt4/Bjm7Lte5Ftwl6euc3
8SrzNvsBqfDPFoCsz+xWQgrdHtFoIUpeLIUXZ9/DvV9Wog9lbeB7qtVR8Yhmrwevu2oA0BK1lwv3
l3vCUskoWlpDlOvPdZgEHMiP99arKGJaMO9nK+LeLwK8LdNDiDn+DnY3JlSmt6l3WVcWr9CJqnDm
TmlLUmojZBQ3/qHytNUtYniBKy9aB2fsEirHAWmQfT3GN5H3R1pXCMH+zZt7tluccUMbjxJXBCsp
vdrLvdYDCBvPeyoeqLzkxp+K4gHtLJAHHQ9v/4AeZdvYq/sAJberfNU8FkfRupaSHmfCOCNnTcBC
axJ2T76WXwgMyXFroPopuys0G75pu/EY7JhLYU/c13brZL/0Te5IzsFTNRumzbedcrsLjyrqUCiC
ef7qarfpXi9r0VL66+wjeYsTdkrB5h0xBzQrPEcqil/odTb6Vd5tQrpuVTtX3ahagzM+lq+j0Z50
J5ycijgs9fwYxSMA58fCi0M3nnZVcVuXa1LcCz5z/owLNsvgbFaMnaRNg7IDcfyd/hzsh6/K59oj
exAEb2LbwQb9fi9BiBKtngTCl68aNVQ0WWiYXsMd5EDpqOchDnJ0+l8vqFX2doOCeeZGu/7ITNT3
JqeYbC960K7xcrX428Tu95ZbuIIvmSX92AbMgKVwc0zlx7hMokhqIGGyJBzjuEOiXEYZHNXbj3J7
M2witDK9ovZ2H9vaHl1wrqipadlSf1djCGepM7XyrbBDWKW2TvKBwaPpFpf0XrDKRatzIoUz0kFS
UDkLsN3Eqd4lJ3lFVl7Ei7v8EpwI4Uw0AyWUYsYQAk/iiaJJJ0I02D8Q+/bykS1kQ04LWDybdUtK
UmkF5IBz+E65VxEBbi5LWDZqJ0vhrPRUpWbazOqJR627/nhlm9wV+NbC7eJstKqjtbfKIGPE5Ax5
U+y7Xf3uxGvRHITFq/a9lq/vOEmJB2GHmtmXhkG7h610R1cdclSXd2zZ6OmGqlEkyDTkaHHNTqRE
Gomytkh6pE3BLeI/WYmj7oEVgVttrtjGeZ3jMQXoLA1ZAv2pWr8LVHzZyTz5Ak7HtZAFzaSG/cPL
kNmgEgx23d4CcmFuq4ttss+O5hV4KDF5OVsLo4lFY3oinNP90VI1aUggfGjRpL3NbP/g2Z3nCYz2
EqwV+GeD6hoGn1qWxi0yisNWDfWqxx3TgFToIpwpyDScIcMstmO00XalrU9u89zGdv2AKYL7ooTZ
IjHIIulzco//bgoRamzRupx8FLd4lHqMibIOfhNmNrHE0R4eQfhfP19WseULY8oqGlxkTZW/ZtGc
qBhmzWQRwwCRh3E3oZL06jwKCw3z9v14DEw8A4RQdBvwo859DEUYQn+YV5K90Le9dsuu6Xa4G1I7
w6zet1sRkHYpn6CjJV7FcSIPpBncgeboX9cln/UP0WfyNM+dnTPLkXNYPf+5QhUnsI2jfDsBd3Mf
rovYFmzp/Mbz6wWpKOoQpkJ1VeU83jEn+RCTtIcpHdFfUT0kHjgrDwTDW4f1vahTWZ6NwCVxnFmN
crmIzKTsQTeD2RDl1WoAhb8P9JUjrXURHdpXre+HNAVzFXTDwHXhuXuCrOrLzIS+VO6wih+a1AkM
h0Ia23jO4fV1gjOYvxJ0RL8LtnVJjZQTyZx30/iTn0dd3f9Diw9E1WHObGAE7ruyUuwSGT7Bk7h0
A08Fci5nMKp+LrVYaujbR/XAbJ3ZZNWIjPySlYOqWqphzFpDOXXpkmliFQjEgWYzbRXjAMvMqbXb
tMAMY/JrMFdUshy02jkWuJ7yK5+9ptJmNH7FoWJ3xS6XAW/Mus6m+UYO0cxPBB+40OunA2L9/YGc
gtVKHqnFfJtwlYxVsgvs4PjhgzLjNXDIhpVi2s8lZ+RUIveK0zjrVDPAzqtgvit3rIZVrtUZhSj5
L5Rur6ajhYJQ6HTw8cFHIWS1XfJfFdhEYlFq6dTgPiCMJNUYY3yADr7Kw52FpoLBuZKEedxlS/Ut
yJzzvCfm1+yrcWpmHXsCszuaol4SW/OsVXYvg7t8p0ET3Ktfyr5w2syOd9ZNcxTluJaqcDje/6yV
jxrUTukSUuIT9jOfebftP8pj8Zztp3W6/YUuUoy333ixt4nX/pUokbTkRikapeiulA3lByHuxHyF
sWJESF3OWTNg/YR4loXmcKjviQzuLDWTAYOXQ8axuckSZ86l7OC4rB+Rl7QBoZFcUcpj+cZ8i+TL
Vb5cFv3YTz0K0fo+RRQ2g2W9GxC2h0fJlbflb2Hhb/HRORHJWUffT4rRj/HIuvNYs/oWE7vBOYZW
Y2iNmAxmUZquYkiqTjVLM7k9JRPrMKVEw5O+XUXEyVzQH9Hr/tC8xbtRkNxZjOaQK/9fYfyT47cp
+FNqCHsykGtBbVjG+CYFxERM5AkuZs1PRXG7SCOWgKtW6R/8dfMOAqnwSjG2db7CT+mFKMcNj/p6
QtqxbwWVlqUSJ8bzfq+Se22slo20TyG6WRn2dax4TWMDJ8FuG2AygAoXOUmLnt+pwPmMT0xPmpVp
gnklc44plpFihIEDzZotAbr4b15unc4D/VTTUCjnyiaIycbU0mcHEFQmgFPNMcTg/FHcTeiJcQWL
gSYcBU1BDIbfOqedakIlCQw0sCqDCiCw2UrdZJMqma5pihnIdtfmVuMWqQES0s4vo9JuWCVXGIRo
ttTzW6X5VCVD/nN5G74mIP9wndBya85jmC3lC/J3suFkSqRc7pPhgSFk0xy5fRmVHVPtoe1tK8xX
Jjhl2BsBAauMzhrzLp7+tIldqrcMJSL2ov+yGDDtevmbybdKZivjM1J3Xl0dc/UzVUqHAZap/E4K
OyEAhttJ5tBqPdZbUDUYVFCRXzTcIMiBlw1OKItfS67HxOjVeHjAyMGYfnT3WQ5a0l/Jvfp4edeW
D/NbEl+YKw05qBQFkuKtBfpvdGIEv8dhl2AWFk7vLQrXMbJa/VYgdqHAqqM6978L/GpHPDms2VsL
QE42oNVRBsYOdTrV2TXCTP+SpzOPTQZUw8J8VoPzreJBnYiEGvJDhEGm01V9I8qFfUUbvNadSuAu
g6lKeYL2meHByIFXlXybjt7oVRnaQaLddBgsu9tm14Xm6C9KuGXh2i/Q14LhLJHdDhvQs9WOorpE
xWjR/kiQT4uhrZMzFlszWEs7DIHs6BUz3bbYWMJQask3hk1UiarJQFTpvFFUe5KkBR7Syk0/j53k
0G2BeSueU3x0R7Hbt6TVp+I4kzhlWl9JWj/b4DlyOz5koAQzvOe5LmJ6n/dImgqTHEsacCqTy/GM
vj7UQKr3mJuOPOI12MByzHeh2xTkHYfEzV34fhtdRMmz6HieiuVC5Kxo02iaIDYHlzX4IK5BoQBT
ZGs9vHvNnT0jsukBaCz3+b5y42PuocopSC/Nusfr5px0AQaMGhgfzulmrrd+atZkhhf8Zq7hTc4v
thb1WyzmsE6k8Lm6LEYQF5Rqj6tc2r+vJRslFAej+hq7uU8O8d4oRS0Wiw7gqUjOj8gbhYEiCgsb
Pe1jenBXb2530Nzgpltrm+RP6Ams1ZI/diqPuyeDlBEgOSHvWGC+UlQ4H9NVgkHfKMjM8dm7KP25
FIvrYHKSZVxMgsHc575DIyVFOnZwybTOZ25oIEIdooY50gT6xstrW9aRb1FceNyPPlHk1kTKe62+
1LpdGq6BJi0JZL7KatIE0hafGx0Uh5oB8mgTEJrzlQUNjfxQw8pcuLb1Xb7zXTwvd3QfC/GBy5v4
LYqz/W03SnIfwy0aMW1z2I6l7btAF6CElnlufS9tARoQKcpSYHu6PO7GkXIaIgCc58CWOO1V4P1p
3QnQiUxYvtdmHfh5uf+zPD4Iqsq+ViUVolgKvWgcWQtdRh0ZOKxpl7RukTGPvQ/pMc8jp23dxuun
l9ic7B4cZNlO1Y5W7/Y+MoS7qN7qQQBVdqp25beO9dZaDyzf+9Tr2J8mfKmLoxW+TyAwyTZjsgrB
MRZ4OSKvytcPvXZN6qt42PjseFk3F2NLIC0N2bB0TQVL0Lm2IHFsmgwszA8v+zdCnRyITs+5tdzP
Au1zrhCk9OV18Ht6Ko87Pp+oed2p/gBu7hEoSAvcI08o7bnbu+2d4dx4z6/GaDu6wza7Zg1+EoxO
Dq7Ri/B+ed1fTteP7wD2AzA7RdUNjfuOPMG428zsx4eXF+QsJhCogtdv2gCqMKBtxD7Y3q8YaIJu
fV84xfoTk8VRi9zfXv4KTsEMgi1HfvVrKi7cUD6vPClWVneDER+0+L4hrqq+xdEufrwshDM/nBCV
8AkaYtCwkEwkG4NfUnVUx9FWqBcPH3LQbyS09bJBxJ/AZ3T/kUlV8NcjhplhvJxW+VlY9aofH9rh
oddvJLVyraoCR7O5Uiew2ulksMPKKDw9Vw0kwBzEcl5hZvUOMY3AYixuskEMC62KBLZ+NmInfrAv
xXLS1PiWKAWR+RQd8zR2Br9xElMIRDg3GP8s+0QU96ggDdQmbWKBU4CE65pUdi3L68unOe/cid7+
IwKVDpCDYj4AgrDz1YxWEfYUwwgPan1UQtOlaWqXdHJYFNsSffoXwiwZm2aqKrwc7VyYZbad1BQQ
VtXh00B3jVatwAa8lpKtWSDmuyxtPogfS0MqRqMzSlrnIVkoQ3RNYkGalN76RuJU2Y5NqnNZyPzJ
P4WYc03fxLIszq+p+qLGdJcoOaSN9KbHxnhDjDQUjLpeUjmcFChrDAVTsnjnIgyjUk/UIjlgZLcd
p0dDJ43dBYCFZq1A1NKmofuAICdhUEAmuJtWW5NfxHGVHABIxui3t/z58n4t6dvpv8+9D72eFlLc
l8nBkF0yqeuMha7Jxl1Bcq9n8eqytOXVmCYiSUXDqrjTsUrW6VkLWzUQaqcYHKzGltNlwuw4Fxt/
3SK0FvxHDneLMjIGUiJr8YGxQ5LXdkjQS18/lwFQun66kk0UuoqPGpmIy+tbVIyZexqVWp0ih3J+
oTrG0gIAgviQoarfg4myfA7TdzbFAidwScuNbzl8wFB1Ut7oAQxRll5X0XUtctcXz0m1MPYa850x
/Xpe54lNNZPA8OsoTg6lfCySCg33u9CSBItYVL0TIZxqd2GeREqJq5qgkT55Dy12Lye0tlvE7A0R
OEJfMzt5w2CcSOMU3U+zvgdDF2zduMok9PnrtZ0Ejvxa1GuaK4dxMq8ZuadscoL+NmxQXq/LbWF5
U6i4UfCWVrdpu8UUAkt2anZHMKOAGI09lPrdZR1aes8Rbiq6CdSqTkxuW6JM9mmtYe8z5ljSm0Il
T2/epR4DnaRtrT4GicBLWTzsE4Hczph9rUW0TWDNKrj3VuHGTWJno2CmyuJpn0jhroYRmsYQEUhp
2o8syDwp2RDrQY9dVvQCxVq8HTrqYmCDpWgd5JIkajhGGDsC89wZ/h8r2XT18OfyGS1v2beE+QtO
7kfsD3JjlnVy6AtkHao0dlUf+OJGj7zLghYNCkUNgyqmRuDJngsK0xrToZUmOVjxm495H0m/6xFe
xILbwYcJ/xjMEznchSd51Ae6hGcmZbuh652s2w/R3uzLdVF13sgcn/0OFbQdZM447K2+OBpxcNsU
9SYbgdzPa8EGL2rLyfdwl6AqgZ5oKDZ4cI0w3vS6cY9uc7ss23XQRIHAbC8eJwX6Ax0PBmZzcc8F
xqL7VOpyXDmL2UW5q5CN7wvBBZiv0Q8DBFoEXSMGXCC+IpWphdVPw5QcdKN/Adv+rRrVqzw+0Nxt
S4rx5ZGocM+nCr5OFVPNDAs/BJBL7mZPCaAntIPIwFSdXtp06c4vXyTM9tTLPc1zFy3TjgnWqtah
xuvfay7csHmMhUmRfufue95bYyqxDLKlG2nqtlbeeAMDUwppBdWbpTvyLelHAEQ1qZYqgtOTp3KH
dqCVWd32ln6DyEWgJyJJnPtijnFjUApJFmv2qjVeA3t2lNLWIVEyCBzZJZ08XRWnk1aSpFEoseQQ
TeDxl94q82bIfv2LM1LBm60bYDFTee465JbCPE1xy5p+rWnhPqiPSY4yzVQLLDKPE/xHE08kcSZZ
ryQpICjjH4bRdLQIOX00m1q+K1WpK9f0PejHIxuqtZWmN2OsOKmR3RosvwnjyZMnsql/1S17TOJu
FQTyaMvGOulfw37ajKS2bMzR3oZSM9myqSAEJCK3bvkigV8EkCICulOdM499FrC0jfD5WT89xuBZ
aqN1Nf6RzdAxdaeWkn2ra1d6au7DoLGJrArs86LiGaouG7NDhqGS589Am7dFjyoXLlPqJ2s5Num2
y1P1SZ3k8qqSikLw7CwqnwFgCaJColvW/Pcn7xtQ00Os6BqUj9W1q5GWrposbWAUS2VzWQf5Ku8/
qgF2aVR6KaI2g1P0jo6qGkuQlfs3nVSsJ8PMnZwV9wY1dsQcH4Gz8aiPCTxpLShpLzkK5oloTiub
sBmKsZSTA5Ot3DH0znAGoPjXl1e4uJlzVRmpaEVGffl8M5UpjOHr6TD8AGXiJrfNkaBp/bKQJQ1B
xkDFjz73InIaOvkE/kjuw73Nmi0GwG7DpNokbQvaNNkQlFaXts2STdnUZUIpOH7OF5Qnal0amYRA
XknujcF0lLwWFdaWNu1UBqeBSiNlNOzn9QS1Ew3HZspcoU+6uGmza2UaGgHAiBNilqmS6syCVWqG
FQveikJywqhdxbHo5VjcshNJ3PGMFo5C901IUj/NLLNJ93n5/Bf360QAp2RFqflJGGC/IrJGOs5O
AHoRujCi/eL8iTY0Yt8wsIpGOqoMSaLqOGKQGclW/2IxKG8AxInOXuARzhVM7/OmIQUWY1W3ecrs
anyc4qfLMhZP5EQG55/4gZmMLIQSZ9JjV0cOjMG/uZLAbAOhRwHz/UJbnBjRrgZmw0wTdiiT3Kvq
Zt2ot2XSeAEVRQl8NW+2oYh1VNT8LY1g0tt8cCeigM4PysxqYWLqqLeVEA4dACa9K+udJdutEiT7
LvAxlpNVgOL7zYs6+seWxdVe75LIzYmUeoaOYoQp0c/L+7ygmGefximmIQ1DPNaI8kFL7PTDrmHU
7k1BCLu8ATrmA8xZPwL7d74BUoB5t0MrxQciI5Wfa5s4eOwlQFMCO/efKjATDDvJwBzPABAUivzC
Pu4JZolPgjNfWi34P2egoCKjuZ7zECND7oiRI8tgVNKqkTwLKBA1f/z7LT0Vwr2YYxaYWtxByIjU
VqSOHtDVdmMQwcs8Kw0XsGioXqCrA7TrBtyL8z1l4RCZBk1h5mPwA2TAqIPXFKqsgtft8oKWJGE2
HAolGrrPMPbuXJKf6nVFJUjCd3ilFLphW6xkY6+jvf6ypPmb+TVhBB3iIdXEVAHesqBlQW2kBvE0
MuKRqzTaDqy6mFwk1a9IhuVOFxWBd1nkkkqciuQMDSZ4po0uIxsx5hgp6Y93TIvdIJbdy2IW95Aq
QGiDCY+ovBuVVHKQTfKI0+qV3u66sN2U6Dtsr3WdaX8fmyCsQ7kFZQoFSYn5W07MjT/2ZhnEsM/a
+NhsmP4gqmktGGedyHBA0SqoIU7jBMhZx1q9CdiBhRS8O4CrOYNVieLjhZM5k8IpOGFFSWQ0l8Bn
Wg3tjEdrnWYQtf4uSsGpqGgvQbsFXyzQy6qU5SlmB19GWnG6K6uj2ZQCT3Z+ETm9xliibyHcUhQW
YjRRkOKtyY3em/rknvSV7oZxA1ZgLWdeI7Um2kpjQQS5vDjkujE5S5ExCOZcE1BebqfOQpadyEPk
khJtx03fu0b79wEQ1vcth7MQTLKCiHbYRIwQ2ljZUwhqIisfHKMTGL0FAwFBJrIlFLBMhXK3FThe
bYqqih2oKm980I27inalMGXTSbJsj0m4vXxtFzcQQA6NzB10yJacb6BqtVVoVBk7NKmyQmDsSu1n
zQyBeizl93RA1GCvKZlZOTmPihXhpIDtiR36IYARR0dGw5hnJOQYyhgP1vpXvfm7j42XoPGdZtqF
tFslMbOTB0v2pLp4NDPRyhcM1tkncSvXrVD3kT9hh6HyOoRESbaZ37GujQThyuKRfq9dn4tFJ9ZK
zjG2YOxqduj8x8HXNnLdI92VO2DRxWhqgf4spQp0ogPBoiBUR2jBma5QqRtsbcEO+Sg1T23K4m3Z
y2gEkTXFkdI0uzULs73L1KDzpjiJXVPGhL5ei2/LLrNe/oV2UfCwaqqloV7EXRuayiyPJ2iXoisP
EinxABnEzRIRTI6Hpc8OKIJBA5yv+BPeBO4wzUlpJoxfhZGbGPjeBqeF4cF0GFsrbivFX5G4Xvta
u+401fHJWks+UxSBk/uE3Q6hQNmXrtTJt/B4XHXqEjYoUKy4RlQHWEI45IDaCFzOJa06lcJ5ejoq
0PmY4ZxJ8ixh4J1md9pa1V9FVfMlrMXp1n71hp6obz6kIXLzJQqZdosBZtX6o6idUbFVhpnRRmG3
vvvpC8z60t08XRxn1jW1TsELB3NBCoxOQxUgjWunTB9R4BQ4ZIv3BXCHGRQAs4uJbOe3s4mpFUgE
p9WVt0YNlM5skCZ9J8dbpXZD6V4yvASzdbv7y1djKe+EgOFbMOdFF2qP9zTqsa+Dv5K6Xd96ExoU
hxVtvgqCBGm+rmQCN21ROU+kcjtbtBULQrOFeYipLXW1jb4YcTy0KEVHWheZOhk8d9ymBnU61t0E
nWFT7ga1aVv9o9TfXt7BxRuAQjcwTgRhJ9+C1tWVVNEEd76V30K1WqP1G/HIVEj2wEQzN/gWmy8D
oyMBCxeDoh7N3wLwSKUY7JOlB1NrvUaRt0DJbIJp1dB7i2z9vvOC0tPLt7j5FwdGCdwbTQEDKVAY
5/oZwX8PjKhOD35x1QcovfWmzURClrZylmAANDADSjgheiWntDas9FAZ9L3tyUNddKshVR6KeSxD
JHJJ59f+zFuEoQZ6C8wXM003WgjP1zQOyDRLcQDkOHNQspSIvArh/9byPlC1dVAPgj1ckoel4ZEh
CopffHwHUgWGxq+h3yutlf/JQIDgwOQFgOWG8arL0DcC13mTx/XkXFbRn2qDlRom1gj+WOTN+bQo
Kak/VKTv901L45tUD5O7IaHPkTZZmyxJrolavrcNUQ6YytYdQqrTraVmisDI/ThefAVsG1qn5uuC
mPp8v/usHttGCod9ChIYU37LMnQvWOXaKvYEhf7La/5huxE/A/ikI5Q28eRb3JtfdXpSBImBwx2u
1C72Ek0/AhCziTIqKLz9fPVxLWdoPGBqCDp/5OlYFoQJ5tIM++ZFA4GLhAkM0WPwmBy1m/hK2lUY
bFH/Hu/+en0QiowtcizIEP943qVpSCvwdO9H4P3GHl3HZuIpUmKnoQihsrCVCAI0jO5F6R3Hx9+T
qTbbPG3G/ZCAIwZtvk1oF/IxS54uL2k+Eu4+6phCpVILpL0z7O9cP4w0p/IYt+NeiZ+D8iUWYS+W
roEO3CJSHsipkh/W00JpLVUTc9znVbSSjKdYxpSSInHiPDuYLHPDDF5+YTiT8tJTc/33q7PwCw4o
MjwI6s9Xp5J2YnlkDXsE+4rTgNPZSVk5CO7YwlmhoQ4JQCQ7kZPgXd1mkKMqaQBOqInu0YbcVhE5
5nUFClakri6vaMGeYbAV8mJQDRBT8O2CijJlU1kH2E5adG7T0dLtir5ys1xJf0dGRA45jmMDJ4p4
lyX/eNgNMifFEVgAPgeOiPnLTpzBcEKj4pjqw75gnR2iBRvqWFJBsL0oxEAViQAVihEg3GtE0JAl
MyUc9yTB5ItSdyBEUf7WxZxXYgEajScBDgQfkY5yQ9SkjcZ9yz6SBKykCE6s3hH1EyyYXiTFUHXT
vlAIfCYpVwKtAsHbuGf0jyGtdFTFGNtpFkYldSIYyazI3DXG1ZrDLM2ggJHM+3pyOLoqNX7URNMe
hYV1WgQP3ZTuRvUzJoqjKI5cPbZ0EDhhS2cFfDvQQTDBcFg5hRj6TCrxKTDBoD/ztdvMZC5yJQKF
X9pFmFsQaqBIpmv8FbaAOQrzyBj3BQAyCQiAa/WDjcVVWxj7nmXeZSVfMIdzWZGYumkiG8xzy+VE
q6qkmqZ9FrXVh5myFtwRbDL//iGhBkC1M/AB5BH80IB6YDSPNX3cR2GtuQW1YDPQ6XfdJbD2udwo
b5eXtWQ1QDJj4TcqBCgRnKuH2mi95RvqtJezdEOKvRpKfzoMpTaSVV1Oq1qPBN7Pgj7CF5izcgQw
QpVwz1cdt5aRaCHZT3rjhTK6dhJAqNQnWq9TxRvQQ5cmApELVhgiDWDKQUoBE8WJbNq4ltIYIsMy
XDVW6kmYnlF+qKVgLxcUEi0t80hYIsMRoNxVGycDSSzakr1fy4Xtj7H2ludGuCpoaK4lprFrEI2X
678+wLkMAtgyqOuQmuae6ZHqUZ0ZyrSPhluzRp8P2ycypqz4OsLGEL0sm8vyljbzVB6nMAVicE3P
oDB6hMEfk+81a+Eww6WNPJWhnCvlODKz8nNt2nf61mC3fQOaaGVN2bFomGD7FkwVUBBzfQfIbAOp
sXNRma4bWT6m4x44qrVUA1Wcdl7V+4I5rAu7hhAK1nCGvUEat2vNUDbZqBXjfhzk2I786nYgXtx2
+6YQ1TaXRJmyRpDvg7ECLuh8RWmSVFGWZnjDCidpkkdJw4h3vVZcUw8EXv3S5p2K4i5WboyK2soQ
xfQ7OZFtvCz+JDCIC7oAvB7KcDMbCQCKnAw0NxPSxMO4p+1/k/ZlTY7iwNa/iAgQm3gFjLFx2eXa
q1+I7upqdhD78uvvoe79ZmwVYaLnm56XiYl2IimVyu2cBMJXOSkfbYd+CN1ka/nCBQsP046CAQwF
4PkKp3UZVhCqCUyvDw4hAR2mZPq8fXe+p3cQMsI505DznmtV/GUVmpBIgyJhMQE7F9G9H7i0eWLi
ruox4KPElCgMsxOfbktdOiWAomD7oHcwuJyrC52csiwkeFJUAczG0eTKchKZQdD+/bOP2egoU+C8
QE3D36VYjkE7rGN1UIfAL+24QiRvxJvby1neRBUi5uAVcrgrSzWw/2gCzokVsT0KfxL/Z+9EJ0yp
3HXCcVzrkll4IVFygX8LzZhfZU5cEyAhpwvp5KHDwQ5ENKtmJngytjHZV+O4D2VhZYELFxgCETVQ
EZgr9AFdX2BfLKYwrdnkKYOKZtyieI5CNEz46LFw2EQ+VrZzjvM5B9FAhxtoFDBNBKfHiTNIEOrt
UE9eWSr9Xtb7xBxQNbT0pO9dBsiUOSpxaUZVSL0kGmRXBr3iSdNBf2dGo9F4GGq6RuG4cBVReocT
hLZnBelC7ioSaRJG0jRwttpQhI9qxFZXssq8vfSFiwEp0KCZTh6FY+7pRPo4D4Kynbx+L57H3/7K
zy94OgZcOPC5qmiTB1T/+hwbkQaKWPRwrXx9W/nAFT3Q9CPVkx3guSJwHk2yk4di5bYv2EvMJoIH
Ap45RDN87W5mXos0fcTWaYPpY2pqNz5kOZ6CerLb6dftHVyK4S+l8WWsvmqJkuUddHWvv5UvQ4R5
NBSjKmlrFTuyJm1xR5HTwb8wMrCk1zvqDyV0uMaOVnrjMSK6QBC6pa89je1Hmp5U/xmopju5tvXJ
LplXihvSx4cyg9MXWJn6kImh6Eby2uSfpQuL1KWOXkq8G7B+158VTtoERC30SJYfFHIX92DonY5x
trb8eXnXNxWkAQBc4H0S0QXL03oEGO+MBlhYIq1/VoxHHTX7Mr0rqj+q1LzEkWJR4+RrewEDQG8f
8/d9h2CU6xSsT0PSkNPkIJvaRFdLnHL9C0NCzADuLe0sTf2sfoSqGdZrjaNLAlG0myHSEkGOe765
F0HrKGpDmpQVnEwxP8JGogDb4gTZoQVlYdnvYib1dqqOK4HCd4OA3pG5VQ3KpQHcyBmE3pj6XG9g
CrX0VZC3jfE4RSvm9vtrMrenwNaKOmLWb9DJqk2BLwshosg344iprr1sKsYLZkeh/bJw/L/u88WE
sLnUCnAjklyYF3a9k62e1oKqwByIKSFuoaDyiwgm/AH2y5UEzfdy/pcoA/SyABkiOcl5as04KQOe
ksljH3mZbzOhtVulPlTNYDZlaPcdQsogB8Aq9Ib62DflOZsOmpJaRRtgGG6L6SWptHKiS4oEhaW4
L2jCwz/Xy0+QTJJCUOF4UvYOzIk5Oi1qosStg0ODRONf+8OIa3FF0YU+t73wKdMpKKkWa+Lk+cWx
F/4AoNiuNRV+fxmvRXALQvml8hNFwib3r930S/77eAhgIKByUIIE0g8T7q43rMk0LS/nWBkd6A5Y
WnH1wvZF0KO/BR5BWVDphNFEyhIQecLJaQHJToIIMTm6m8FDjz6THauOwzbQzreN1/cH8VrS7P9c
2JKJgoRCLiGJhASUba1jGBgUTGVvDELbN1YUbul+X66LewsUZA+lsYO0WNh/ksYKZEsdN0zY3l7U
kqVCgxnQyjONGEqA14uqRjVTGzqrQR7bfspshvLfgJklt8V8L4TPxwQoDvImc0VF4SziwNQKPgyy
CwJMBsaP9zLmhYRjbg5haffh79yoHqWBnfok2MqCWUfGytPDE/wh03b9BZzC4+7mPtwZPAVN7Ahh
fZitphEYexCWIIpJxeYljZgT+TZJN0ljDeJay+niXssSZk4raL2S+AjUb2ul7xrsgciOFL0GhXoQ
mr9F1M+rVNDoOedq8cbOduxCSVWhS1nTIeOh9T/z6QGYp9UE+pLlwDmimwH6gqoLdw96MW8avBPw
UuzOrZ5vK8p3Fwjff/HjnNpnCqmDieLHG2GfFA8svJs04DU3t6UsXmW0pCHFBh8ICYHrXSIBypUs
8uHbVq5fWKrg9WBhrKy2d24LWno2EL/izGe8LlpyrwWJo+5LDYMg1HXuhHA6pX7yCWz/i0xcHzT5
BNG9qRcr+cMlRUOaA9caFmSuF11LjYW0S8DcBp70pLbi6k4gpxz98f9haRdCuD1UxRh9NOAh9IbO
eGFBuymGzgE1gcUosWhCNpWuO1mRrBisJbuIOG6uXKLnFKu7Xls01kjW9yXsffWk6fda2ZqycsLO
xjHiher19iKXdhKwLZRXUNpD2ZkzGgTkuFBWSDOa4a0WAk8Y6kMmxLvbYpa0/lIMt6jcCJuyDJno
RflG7aws9uIc+eyX21KWlBGNAl8oCryVvA0OjERGxbnCKBQ3lY6kBBWh0218wc63wRrB3eLGzeEq
KqPoe+c7WsZS0cqe4PlSCXLHYbCR4lcDz8vtFS3um6HBw/8iIuI7S4w2L2tAI0SPRu4IlFYnn3RU
2rpkJeu6tBrQ1YCEB+kiAzDJa6WrfDmIq7qDMwMjgaF8poQNk+Jff7+aSymcslW5nJVt2Itef27r
T0l/E8Yt+WvcDh4IeNaI65EJBb8md23BEpd2aSGKHshPx3HbYFBOu43alQ1bMrBQMNRlgNlDEXTe
0ItnSMDps3GURSBHjznWoLQY5xBYmAu5Wa9Mzp/MhbNg3EF70UxhjQIN52rmA0GCaxA6b5rgMjdD
Au6rvBoeb5/Od44N1GQI8E54NqAJoF2+XhO+Xazi0e+8MvNK/a3PHb/wcnag5F2QXqrS9kG+/Knc
9xh3knsRqD7S8UAfI2EfugWASYnpW8ovubXrdOWVWchkXn8at93iWNfGABSpV/zsdqn9MG1H5108
qO+3t2DJh7ragvk+XhxrnBiYeIcRMmg42gbTXR/EoMS3dWOTy7sQwxTf++SsyG74vGpPePbe2X27
Es29pAmOXu47iK6KXSTuZH+rYhxKYBJpr9ZuFr8qmGv0hond5ug7fmZFT4VwzxxQ1VRCamJeoIZs
a3BI3EnZEOOzIdtKO1TTXYC/XJjECZ/jBxaYeVO6tbDPKcDbk+nnKwbrK+HwXVf/VSJOV6ned5WM
wTVeDdx7tK/iZ+pLJumfG0kzE1RadN2MkW9qQ2fqrXD8LO7qrHAC4SGKtwk6yONiR4c3lYU7xVOD
N6m8z3NbVTAdhilAxNnplFhqa+b0ORb+1D0GFoFVYo019asCeWsZ81NzoQhaOOhGOQS9p+T3KA4O
zJ5kzdQCdyafmczOKp7Dj8ysdjr4G2EvQZ+fnNTC0nAKpZeiRyZ0I/2IqU3B60jtztg1XWgn8UuB
AWia15yi87AL9mSjgOHNaDfYNBPHUu2l7BFk4PfCYJHxpJypcc7i50Q4DuIWc5keh5dSMqPk1B21
xCyIOQD2Rw6ifzIyG2w3RrjiBC3kLaGW6Gyah2gj2cOHuWykQj0g5eCBMQstf2NWb7SqnHZZWQQW
HXLixUUKQl9ZO6UjZpJkdQv+tmFcA5p/0b5cnwimV6hAlaIqOMM7uPshpV3Zdn3UexPUBT2YloQJ
4h3y3cisWlPVePSz1BWzQiNFUUqb1NA2srgzxh+JaphxL28G1RyRY2lMIQURdp9swDHmzsneNARx
q2iWLUZZb1utcumc2QdOlmZeU2uuqK24r6tr4S4JaQtSMiNEX6OwH0NLf1NdAdeiOGEQH4a5BBQ9
uJthcI3WjjJQbYXIFqM0WewS6RSfZN1UBDfaRN22SCyf2F3xu3DCPRKMunwuWhPPhan+tQeH7Uf3
GZwdFFvwGF1fiJAVXS9rWe/9UHb38v1f293rX+c2JJJDBJUpft1vJpxF5WRk21D0rRfWXM0QpKPR
TZtmzN5b+VCzAEFTuJa7/QK+f9MwoGt0oAuhavz7R+MKU3XauEdHyXgSROEefGBm0Yf3RaLu82gy
GanQvAwzVqBgMBJbLC3fT7cYB/TQ0ukx7MYP5O/uwormZtrVd13pu6jaPPhBhkO1Ikm2A2AXBccY
JDef+k0jOzL19Pahz9EOrWP8mrByf787kNhYdIIpc4EFTTncg8ZEuctSmvdeFWfogYztIutQ7Nj4
qHncPkN+zgcesGtRnIawSlLKKqh6+A7aQ4WxHtqAnpVCO4MV5FlWMcMrF9D3rduiPN51ffrWJRjY
9NCEn2ndmGCbcTsqmq38s6/2cqZYRB22JHNXvvK7L4WvnDsM4OSgMKpyTo4fdBTjyKfeC9JId0ah
c/Jcqu0s0DQ7F5r4UAj+ET3jsPmJsmkFtbQbpcOY+3o0zDLNJWuqBQUXr22dEg0ljgIaikMY5CCf
GPJ8E5XUhJXMkGeZNISMjebURGkebi/jqzHsm67Cl0Y3PcwzOCOuryOAD2DkMOreK0D6qBOQPrbg
CRUKdadM3bZWd5Ruh/GnIlhGeFcasUMxp1HqHSqNOwZPpk9+knJaefxnodxHobsGRTwUQYAp1DkN
AEJOmre293rqP+TGtinOUqA4bZ25aEstOy+cmhXPcOE4IRI40Lk0CZeVCyyHEnhjIxEhMqmsKd6D
PvK/LAqTvgwNDW2ILeTrnWaN3gtNiu73HA5AGG4bctRJatXdNkXNud0Xa/NI5l36tosXAjkNBUQy
V4sCAvthI0cmGPIHdTuqm27txi687QTdm8YXTQOqcnwvdmUIA4j7sXmS7sZF7MLHulOPgXisP6qX
LvWdQFoxErMd/762fyVyEaCfUj+bAkiMYre2ig/0m+/atXbHRSFwWdBgq6O3nXI60QZKQjVMwvAo
881s/GH4ghNlD3LY7drsR7dWCFjU+gtxnILkSjaxIsSa0h0GGGgWPdU7DDnJ9/VKw/6CLQc15b/r
4hRjJMpYJiB997r4mRQZvNHfunAASdfKnVqItqAXF4K4aKutUy3TKWyk/JZt20//PbPkPwrwnWa9
UtxYVsELUdz7lJKpAYYcouL76l4WTWHTOpmtOdUeD4i+cpXXNpCzTxPyrkwfIGy0sgfA+PsTWCRW
DPN82t80/GJBnCcTy6gt6NW8d6fwvsMIgF/da2uHe9Fpd2hoa19X5M035pY87iFIMFeyLuBLeI0D
cED5nG3lrXjAmJ0dZvqgleK2uO95oivN4Ot2eTkYhaKPPWoMbtce6wG6uNYksPS2Xaof37wQdW1j
RCLub5uaZWRlbh6a+WRPHskt6EVohp6wpY5o2nq3CX+s3LLFJULnUMtBIzhAwNjwi8hPGKI8FzBN
0gMaAZPhYOkHCXMkV1RxIdOAnbwQw+miEWdZJAi4zIE3yXbx2RT2gExD53S9Y4SY5VzC8ocb8FtZ
Ky7Q2gI5DdUFIsXx/GQqyYbG21Dd0mlc0ZMFbNG8PEAdZpwPHALOBrOsDeKmIwgX8p2CUYoYK5ua
mhWfqsbUWrPYpRuxM4WzUq04vMsWZcaMiTOIG4Qk1+fXgF0lAX8IVBTZkI5MbvtmqBhCkns06cH6
CtQRewdnmtUr/sqhfvWc85dxJrABwnFGl/Axajo1NWt8Fc9bGZ6VdFtrr3qKkRz5YRJPqgzS2eBX
pZhKDDYscidFka0EXltv++ppnD/OeBcNJ1DcvyeJ1ed+G3Q1oudw7g3lrIQfFR0oYlMAT6IH1v8R
ph9j/3LbNHwn8bmS8a1JLCZR2KDvZvDig6q54NZzUi88aubggm7qrD2a/U7e3pa5pMrokAd6DRgv
pEe5F1EUcj1gEpY1Dj9rchyKraKfb4tYciYuRcyfcGEOdLkjZQsEluc/K9bkNqZxHPbhmiu25ENc
SuGUVgWpFIKPZIDJe9SNxNRiYTthdJeibStxVzfuKhkYP7VmDtdwPdAXCl1HRoXHTxDWZzlYJQYP
ZBmbwg02KC/ox/JO3RtW5Xb7Ya/fR78mR9sGp7VpgvNy+HtyKZuzDnqWU3WacmDKth2qJ0Dn7bXn
2+f2HXg/rw9V/7mDiIBYh5ORIQEkKTVkVDb6rV26i7YYk7jVMS9CeRCczKErJYFZ2b4t6kIg5wdm
YqIMDYPAHkNj15iPFnfs4sc5Ta/lrNfjJsOOZT0g7uVJGn6FQnfECa7cqa/uo1vr4DR+qPzRHzqs
Q3h0ygf2VG+Cn+BY2nUm3U1utC/tZK/tyt2wTV3yFh/1d/84evX9imu4eLfRVgNaFdCbAq13ffFI
7CsNSbBiFezex1RQTYnla8/UkrcGfA0avjBnBLaRe4Up+hGZPJ+Z4UTPzaOypxsQTrvRoTrWu7Zz
VnRy/rlvW3shjnt65VhLiiJnQDn+qV3jscHNk51oI3nM7e/7t/CY/nxE/nflwV/UnQupnPFP8imN
NGNWTND19xu0S1pZ+ZSsTZhcEfMVVVxYykwc8rbQIKajrlA9dtNpUo7jWmZ+Kc2Etox/juzr/b8Q
A6J34Hv0AmJKN8tsumU7rTTN3Ma0DVva148YcAQCxXt1U1ryudtLe/r/t5+8bzMGBajV2hL7qb2J
wzYMMd2yGkBju+JOLN6ALwpXACDQcDJv+MVKgRYVjaJuBq+ctmgiRR17XAOkLtqsCxGc/mNCpVj7
SPB7A2brhfVRwlau6PxsZ7/r/ExE+7+r4HS+iFgXjxSryM49hvC+qxgZlt/l3QO65j41EahRdMyv
CP2a/XRLKKfymh5oUtpgXcieY3z1r+kw/qTbygULnqPfiR9weLWP2N3L7wgnBGauUTQstIPh9fln
Y9Flfn12StMOiVFX+IDxVJvavra03woz6x7JHBPI95/tGkH5bW1BRuxa4lhXnRgx7DMoIaiwjaJN
3ay8cMvmC6ooYSIVOIm4o8wCQVMqFeaLAtGhvWTBY3kPrmFztYa/6MTjFv8jiTs/0cdwL7/GFUte
+j3YcB2yY67vMgs8Jf/JKMP50oGPnUmMuYfGr6dQ1NoWBoXYJ7kzp8KU3/rj9GoEpnbQ9/1vrbX8
j8JGpJsHa+HK4gt0IZ275IEf5oqgQ1PjzMIQl+KPgZTfLvhMiIksI30sf9f5ajFnMVABWc8/a+bu
fVQxUnZo+UGfOiqbRnAQZVvGJNfTIIsWTSuTjufc2AXpa6j9MsLQNBLH73dR85EE+WuQP8dDd2xG
GXPiV67uoid88WWcjpUg3yoUNp9G9aoQATxJm0k3yUcenYPUSv5bpHq5FZyqFRE4uSepg6r5G7m0
JbzKpbVDGR7PJSo9Zu4eWGZHT8buvxjGf1fK51IkX4mnycdK43KX3ldjACjdq1Y5QfdUSb/L9Ecn
weWi52a112DZN74QzdmKVjAAlIpx/OLZv9POtQU2d4ttepuapT3sK5OsWI7Fd+ZC4PxIXDxljaGK
kd+LgxfQQrJLYQAq0RfkldTNogdyIYXzwCMipSOJeywrditiSogtjGSvrEa6Szm3C5XhC4XqWCRJ
0M6mFswRO9K9Z+KplRQz9k2ZaXNZvhBO8titXI1Z9b89ahfL4wwVfB5FHFMsD7xJiWUcfYe6Y2OW
r7cVc+khASYb41FQVNEALLk+q8yvwjhtpsErxsjShm3H4DWu0cAsCgFcBeA9MFxB0rWQQZCKPK5l
RO5kbzDJKpszUdfAMWtCOCsXFqBTUX2CEFd+CVqMnNV2Tf5we7eWNFu9WAhnr2KmdEFNIIP6j378
S8Cgt9sClgzipQDuOPqqB05CggD0V9HRajF7h220cgegyFAArLbyIC2uB7krABxRBAdo8fpgYlZL
rVRAHNsJ1ho1xOKBXPw4dyBDqMZJ0eLHExclwTdhrY1g7fe5w5izkcNQ4vfJXWaeh9OA8URmeY5/
SufgqbH+4D+c26ezaEpnfNL/2y/+eCilfYOB6p4RPYMHCI15/r7RS6vNVJvWYIiqP0F3lo+PrKzQ
IiiCXbVqzTF4X/mOees44wAYyvwVSPIZwHpfn1vlB0oT6wouVBplutWpMvtJaRTuYzKmwUZJVW00
o15EU5mUitmjHzJMqq9iSRp2SaUbbgeccmoLSikmoGXL6F5V8+HQqEYboE2MrfXxL33vjCnF1sHW
fMNA0ZimQtPPal0DJpy3mfBRlGW6JYExWrmvhp4+yWtgkEWhs7XBVCmAnPiC50AGMQLjOyKq7pn0
P416VzIFcc9vpjzePo8FTZxx5IgA5iw/BspdH0eH2Sxpn0JSMsiKrZSh5sakKiwEBsaK1i8sCtxd
YE0H4S1iX/7kA5kJrSKiqxazX8QyAZ5zOmAoly/cjVr2dHtZC08Qml3RTIJUyQxj4LR9NCrFrxUf
jfed+IrMK1qtjOMMyZOLoxhPNog0VvKvC286IFYYBTizTsgGT4zdoVIEeLskAslgBE42JRhajOF2
uxYUcDXmm2xvL3BR3LyRSCgDNsvH9mFO86LP0T1sgDJTRpFEaJRtItLPQK/WnqeFgwMuacayyICw
f2NdjWiGmWp9KnlK4YM8uLLCYbISINk1ZXqqmrWS09LZSSDSQ8MIek2B079WyZKFutagoR1cSpMT
jW5TV4YdxcKGBvq+1vO3UpM+/343Z4IX7CT6ykEQei2y0wNRxAR20Uv+yJn8J2tKjJv4kIj65z/I
wZGh6UQCFp7P9TZRpWOibSt5efKcK4kFoHojmXVdrjyOC7capgORL4iBpbkb8no9EinVPGk6EC0W
4ZtuMKefVBv0pytKuFSAB3oY8FpwNsiISrmjKuqk1tCQJHlEYNNZVbPGzhCFOdIgDRtqdPpmHJr6
kxqxAJrcLth1Kl1jfVzQznlE8EyGhflS38gVWpIMQYRaoUfRntoknZNS5tAguGsMsgmT37dPcCni
vxLHWRYM7y4UjK+QPD0WLYaiJNNLWxl+wYQaabLV8ABpSmANueaEGET6904WpIPnHy2O6G1UuIBo
GCW/zMHH6hVSYeo+nrzJ3/YGRbv0HWPbVFR+pwJbAcEuXEi81+C6mXE3GMjDCaWKXNfYfcnL8vAJ
E3Xz17yTd4L4VKipI2tspet06UBV9DWCwAICVf7+UykPfaNDwy6Inew8RnO5zw5RmThZHWCgquqv
JPCXlgfHFSjfeciQyLPYkmQiYqFlxAtCaxJRCUU7YFDedQGYo6tDjAaW2yq0uD6MUQEsDETsqMJe
X85mHFutQM3ZK6bWnImPjYOaRm6GruyMrJFzLbwTQOT8I4xPdmtTP9BSr4nXdsD+dFIJQBOC2iyK
wvumW5unyDnlc20Cs0QV+ONAhOEp5OyohHl4Ud2lwXksmtqd6upPMgXK38XosxA86zBtwBhjaBgP
gKdlLPSCQcPzaePePpmFz7/6ZXJ9MqJgSKgq4ZcFU7JWYn6+0+DbZ3M2WW/A8QnXKDyP0SvQfDtV
OQlvoDDPwRNvpJMjKzs1eWLhMQ9Gi1R3AQGiT7Mqaji3V8mpxNeHwCMC5yJQl0Cfzfp5keMQpayu
47COz40Su2GUJpuqajCeXtaBDYjWJmUvSFN0TLBWAQvBpOKvFvMLaYIvYTyjQmbe+ckEDsqUws4W
w82Ubv56WXAvVQ1AWIA8Qbl9vayxxCjWtvLjM6UCAEi9a2TTr5gmlh6QleeVJ0aYt1A1QM0JjlPA
nGSeGEHNUoViFmN8juLwfmDv2bQVu8c23XbDLxVNuhg7HUsngnb4CWMVp6nZikJkVoWbx5+akK44
1nyPzv9+DsVZzpBCRMPc0vOslcZa7JLzCJ9qG9VxLpsGpqearA/3RmzkD8OgA2hoBKoVSwUFxAAT
JvoODSDYytAK1Drb3j6NpW9C3RrgZ+SqYeR0LrCA0xGOYMZKzn6f4qEwTgltNyN6achTUcng8N7m
mln1iACpGJp+OJmptnZM87ovYs15XwBJRPgkAhOCQGq2/Be6Nw5qGmI6VnouNA9+3zFOMBlrGyq7
Qt/VBGqIXm5NXOsL45yvWSpYueCQGGjumRH911KTtAoo63AaWq+YEWaA6+xPG67NTlywVXAgwfMI
rMlMuMutDdZcrNQySs+RRAerxLxTExMo1qiJlzQdAyFhz2WQW2NhnLFgCNV9lfbp2SeZRUKnUpE7
DJtdroIdIDdZMVppF1oMSAMJU0wq6nXpb1Sw7aoVgP64Q9J65Z7zJauv/cXgIaT85gZ5TNy43l8t
VJnqNyQ9p2H6aPgUMyqrD7V31Nz4KFlnjb5vCqM7yp9VbjfJuGI+lzZ+RtKiKx98Vt/oGQWhz7Wu
CLNzjiGjG2kYR0cNpDUPfsFs6qjLzWECmYNm7krHsZL3UtZk56xLLZBd7MbpacriRyH7T+uBv2Uo
gFQiNOHepU6Isi5UNGxnXji1sGuCNQ996UIoyD3JKK3OxC3chYikqZdJFGXnqghEq+61D39oY+Cd
Ae5bsToLNx5uIwpk2Dy8BHwUnqRTWbQly8/jVoxCq9ecZHQH7exHDy25F8Yn4Kdui1xYHEVjF1r6
kT3BMDZu+wDRARdfiYNKOqKaUdsJpiHIO5E835Yze4WcLcNzA/wAXH9MZeMVghlFMBZoyAOs86nZ
ybWFpjLLeG7aQ1w9VMCQ3xbHOanzJbsSx/n8fhXrUzrm+VlUi8TRR7mzW9Z8RuOQADJkAPlC/xYD
9H8yZzpoMCriDDmZWldLvjRBZix9Tm3qqAqz1OmMUfUrD8NsIfi9JLhZ6MVDsgYuw7UFYb6fCUpa
5+cAAxljw5HGzfAMWrq8yUwRA09ub6WypCIInqAciE8R1nAOv5/TWAn7rDjH6RQc5EiJNj4C1XuC
ri9bnCj6KgNxsJuASBsUPBWnrMDjrAvaaOdBMjhKJwLHqRJmV4JcO+okyqZWKoY1xAwNTgOIR0El
GNqk11RwucSFJ2a15Bp+jz7kgCFrqTWtU8FeOeBHB3cNG5NdFbP4UJeRCjqgiDyn0qRbPjbFxBwD
GPEgzB+SUkq3VTYEIOvSXnqhbOxAIOE+qVK2xyww8VRPyBGXetuueA9LBwTCcxwOyNGQ35pt8MXD
jVE+JMP/LM6jkqFR3JdyBz7/YKl6DNBmlkpOV+nVs5G2a3rPx/dfSoggEJ44sGizIbkWHU4G2DTA
kHNuDWYqktVJBH3Hux44WHWbVLFdivNzxxyMgtzdVpQFm48XZWbfg1zEv5xoJtCJlk1cnHtKHwvj
BVMCz/psk1fUf8mUXMrhHlCitqRQ/bA4+6UjIxF1EhUByYQ3moEFqPvVrA3ynb+bv26X8jj9B6OG
Ekgp5FXRD9o99OANN/ZJWpgM2nN7C5euGjhCQLUCkB9ISznFKXQwUDXUyM8liZRdRyMCYih6HPu0
+bwtaXETkV8GyhcDrNG9ea0nfpcVaZ5hUUp3KAYV8+0BdInDu6b9AOfDa5GeamMlhOSJD750ExNL
kPeBz4cRDtzBCUioSXInwECGtsR2QRSatPoZKU89aU01jTdB5lI1cebJ1j742eBwx6bqIpgGm/oe
U2XgZZPIbozDKKZ7DUCtFkkHkT7d3hq+w/r/vhOtN0gbIV3FZ1SakBphbMDgMUwFMkULUNSisuBo
Bxs0Cb/V6GNqzbAygaJ8vC166VSANPxHMrk+FXDV0chXk+KcN9RiEzCNLLGnOtkKtHeYX27EMnxB
dnblRi1pOMiLwDgNnw1TfDgNp2UmhXLMijPNE7vuMivM/0TGh5Y+xcbD7RUumcYLUTwDSsuKvKoI
9lat5ApPQ2QpUtrfUW1gljwB+Kurabc3gFFeuVora+TTLoNRy7lQF7DJQ/44ARsxSgdWMnuI3tK1
LOviMYKZHxEU5oajqnJ9jImct5PWVcU59COTladiOk+YokNjMEZExz69E6uVu8W3mX/prDZTfcKX
A1keP20ckRZhWpuw8yTpoK8H+0SuZpkpyaViYUbt6BmdGpg0mYQtyh+D24Rh4ZRGPoJBbcJgTy36
PfXAwdel0rhU6lI391nnEjzxPggLVxzdpacCaFp0w6M9He+kfL1BnSH6hA54pfzBAE1RmmU7mk5g
My6EAExu1Vr5eMmuzuEWMrIgoUU3BCePTiydhIydB2c3WCsJ2KWIDubs31/nbu2UpoMc+fh1mdaO
1D8m2Xuq7nz/pManmGxbkKnQwGZ0S9dQE18sO/zbhNQ1wDBz6QAB+/XCWpYbIy4ROzcT2/iJh7zF
YyMblhLRTUnaxzb5zWQbY52H6qFMW9O4n1JvVNHxBn6QCHQTIQahJ26T9ntMrbN8tgcVSyboKwbm
260HUZ0M5mgVtgWTe3TuvMUp1oowFtgZRMCehHrR4N/R7lCDGq8s4ic0pq+2nM+b/m1n9LkYNk/j
QLLremdCZajBsDxgZ7qg24bVgKA/lTAij+QTuMxIug/x7oFZeijdRlXHI4nHbBvJrYEpzj5Z05FZ
w759DowBWGt1BCd8I47SllKbCIydFYxOLiW3Lk0/2OX6Phes6UHWRxt4+OTjtrHl+3O/rALoGFFK
xjM2p9GvNwEZsrGZaM7OYiRhep9Z1NI++J2GYMsNwJXLhswqB/ojyZ0kH0yBBnd931s9m/D6C2/B
FG6UMnAZCGDAUUwxh+/29y3ZSZBdAhaDaBdQdu7zmCqAFG1o2blnPdrwiGEJtT+aCkah7QCcMUxM
Y0pdvxOUjdAW9UomhAdAfu0OTgI97mBSx7Tr2WpcuOkNxbhumpfsLKHfEXwyQ4acY0yD9h2cIdmh
x1i0wJKrKUe7RkTdritB+GF0aOBs4pgwcwQqyhOVOnhleYs56lCo7gASKdZbKnj7NwKmSb3f3rFF
/x7FY9wl+FEYrjhb1otv1mIxQC+FCD0i475QBzTl+2iGgdvbB5vsUda80AdNi2L10xoZMV8u/d/9
Avsg3pmZ7ZrnuZfSoC6SgWC/3hIvNSn+yFYMN+g/rfFfOdzzCXxWoscG5GjZH92/C6mGpvyHlL1P
FbXGOtwYminR+misefrfnwncEsxjURE/zYOoOWtapnWZAzTFzhEFc41v6uHvbJXBdE0I9xbRAe0q
aoLXgpwD9EB3T7V/F2BcYlcxO47dLH2W33X1kMDfTAFgLOCECivewhxGXBsjRIcoeKO4Pvd18AdZ
qiVAP2OP51BBBfR/OLuy5UiRLflFmLEH8cqWmUpJJVRSbS9YrcEOEUCwfP046rlzlSSTWPVTtZna
8hD7Wfy4l+D3UYvTziJep7IQCYJ2GTlAIC9wuC836iJjKqGnxiMNzDu5yd2iNl0U4k9pCRqPxlPI
5HH1Ux3vjO3az7u0u/z93QFRk3xoNBDgRbZ9nsXdqB1MesiIB4nI2yPcWkdkBaEKoBkg41BXl1dZ
G45SsYpHrUUROyV97CmWwb2yY3tK8hsnD4PCM4/rECkfQDkvByVGpY918EFFFRP3aWdCd6Z1CXBB
CsNzxZtjkylnPa5PKJY83R7mRiUEtvFywcNBTHpFbcPjeeJjOvGIMhuUvg0cDaImtjuUkCIbTW/k
U+23dgZipbYtgmoEwsaZhvYEWbnm1HT1Xo7jypnAW7ZoXkFeCKEr8mCXkxHjtrOmQeURJCg/Knb2
bEuQ4CTkZ21Np8qsjmTccV82PDwQcyGjtyAbES+vvWtLl3HRDTWPZJsFJCk9ajenaYiQRtf55A9w
rVGI8XK986sJ6Me/JQTA1YsPcBayQPyD/sRVYsDouzJF9Qmbze7hWRagSClseA4TgrWd9b72zS9N
rV5FdD/Wc64NGGs9fxvHDK7CHzYUf9ABfDcT4QljuEefm6eaE7h7ynMrTQ+KHfBfVNCnHMdmj+tu
66ChUAQ04aIPiqm4XO8+55TnpOCRmJmrQqgClVi526O4NWyI+izZWygCIya5tJKbRT72yPVEoD88
tI3utir93ZjNUeNtsDPFG3fjAtRAAQYLCvrj1QNnctVIx56KyImVgKuNp0onKjqgQyAI4c1Sealr
pfUqnj/YSXjb+MbdD2lZUMOgwgAa/nUAjqpDTWZaiYjGL7X9cyI7HsrGPCLHAxZwgLVBcLqGvzS6
Wo3q3ItIBcpVB2Pi/KAXD2yvtXljU1yYWV0Cidn3jaXBjPhi+OZT/3J7ljZ/XgMk6y0Vh3L55W4Q
7WT0cz+LqDAGTy2CKX9rDPwXRuB6QuoOFWZAii+NtCpJi4aPIppBz8CT1MtQgh/2GP02FhxF3P9a
WW023jOQUfWwInzT3XkDNxf7v7+9ruqoqexsrISIslKGpFA81fjD9e9O8m821Ts7a5+JqSkvBtiZ
u5MDNREFSCqaHZp8j3hl67V7A4uiZ38BBK5T90oFYrqs1nE0C6AfEmSYIYApSzdVQhPhM7oMl77K
A7zP5FXKPRHY7flciMT/sb7adkVa5QMvYH2aR88wkGIEmtyRis8gFXF78y3LvvIBrbd3HcxUSBmt
g59qNNO4bosWm89WQ4MrxUHR5Xg0ATcpBq1xRaqrfo7c4IOtsTG4bX3rfEHmFuhYyPkCZrBMxDsv
rSEECEC9aqNJPMeTCAuZufNU71jZercRIgHStaBJAWpY+WiKVrW9bjdtxFOQAjVchrUBYQeVoNsd
ugtMQc/ZcUr4idq9n81GaFnK8fZIN4BTgDhAtpwAEgx/haxOuU7AOKE5oo0qi31tnAcrJih+qsEE
kVDbOYPAxW0qxbcG3dUJmhC5xu+VGeS3goXSetGSvWTM5twjwIHLakOk1FkdpiS2nXpkfRulwPZA
NFEWoPqZdxIey6iuttc7I6uZZ5AwNBRNtpGigEQY7c7O9GiI7w571tSTtgee2hvSykVwkkxXCmD2
IqVrXGPooatiR6Ve7x2arfO5xIb/mbq1G1aoSgZfvI262DWrF+rMbqd/qXavoeX1up49B1gA5Iog
ObR63aTamEmPnvEIUZLb9XrAkhOPC7fVzAAUdbd36Pag/mtstUHTsoZ2B4Oxyv5D6VfmvKJqbSB5
fNvM1oWzFKtNA17WgiC/PPIjh2ItGacu4oiP1OqntL5IQAWH8aDmLzo75/WX2wavT/8CsFwSJaBJ
hsz7OpxPDTnrFlNqeO3cS4fKby3ucposxAVUPeb3Wc8PFjQ7LCBt+p049GpLLsZtCmUlkCigT2g1
XGdiLEUTVhMV9BUOXQZCplbqfzunyKvqmEqqwZ00roSuWTdZ6mzbSFj0z+A5PvV2SOKDppyNQvrJ
HnJ1Y0gX1laeRJErPXjxrAY4vUiLe28wU5fr814AsmkGwQ5d+quAt1nNHKlonMXUaSKuIA9DBpt7
BeF3I1MVFzEYiNGNzAwSBJrHEm0kB13R0VxR9EYoJtATS4W7SPEMfrJU229vqc1PA5psifqXTpnV
UaHcafNExk2UeGb+S8wv9h6t/tXJX1b0nYXVHE8FOsWMDBbaFPFkU4UG7svCcodWfTB2u+KXqby4
Zy6trf23nltM9C2sFU2C8oF6MjOoUDnUy2vnQa2lK5Bd7LLExe3AiXa8PZtXnunK+mqh0Zc2owGW
NJGlxLWb2HPspaTZgwssa7IeI6Bbi94YcpeatazpO1cDNLSFI2OM0SkPc3PMrKNUBpBklSj97XXV
X6dnMSQ88xBZtOF2IJl4acxoJshJjzmPrMm+Ewn/RcRHPmhBk3sZ8wXRgnYauqXmFvBMj27P53Wa
aLG+6MVDqRsh3hqBUU3ofigFJjQxE1ev/5i96ddm95JYdTRmyoMk5l0ysGfA6ncOxtUb8mYZVYZF
ufuazW+u61KzcsajjquHrmpD5bto6UHq6en2GLdOIEA1GkQhoD+B1rjLCc4SMRWzQCJELUTvM+4Y
XuIIwCRQTdwZ0/X2xNmieHxRPkGrw7o6IftJmmij51ExF7M3Eg7hUbszdwa0Z8W4HFBdKZbsUptH
o45eQpdz//aEbWxJpCdRc3PA7gTQ0Rva4d3+V4rCxvtGeJS8gDMeGtyOOxSHlH6YEsOz43DkoVOC
+OnTbbtvMrSX5w52sREXJksw25PVTTZ2Jsm0NkUsI3RgZRK4vdYIhylVIT6WF5qOarSdeUWeD/4A
lmM08zvTEY0R8A5k8QrgrgIeENE8G2YyBqJSX+YqE8ep6WtvUIcyLBUe8liFV2Sqz7XJkod8IkZA
ECkGQ2zKMBWO5ipE2eM+XL78emQ44Ci42tfYmXnm0jGKBCkUQwSZSAJdM8K68wGJ6/y+A6u93u8p
TV3fYsts/sfmFS2/EQ8UG5+JSPlcvubf6KfeLREz7PgTW5sRBXnQXVMMDiHL5Wa00OSQO2WDtMdM
AW1XoQHRzSrfiQ3eMnbrCVy0dtCVDBp4Z31LKpWoC2AxBLgI0LVUfB6n1gMaWwPaBsmjQ9dkvq1A
TYAMvspqj7H5MZkztxsUz0l/gh4fe0Vzy9prkO3Niw/NcEJXwUFp+Jfbm/j6WkPVGh4I3EfAYq5Q
q7lRNijtlyIq849gamCvsfFUaDtSa9dPPozAI0GZxIGk+FrkE3CFcaYOMnJ6/MS7+T5Lpdcn5h0y
zj5NdkQxr+9PGANDOBDoC/nEGglRxbSax1wgPQdFZT3nRzWL4VrtSQ1vmkGZEE2pS/FnXRxJOhxQ
vVVF1KVO68+1k6LgY6hHNMnvCXltTh/iWNTWgbVEwu5yzwojFihDaCJq9buUqv5YHZOhcAv2mXU7
k7d18FHxQRu0A15HtC1cmkpTzlk2ERH1qfKrBDRsIckdXFUA2qEhU642n1WopNzeg5tGUfxBExKQ
0+gYuzRazzVDiwNyQqQ/xDFobGTqpi9a7RnwYUpyyPtftw1eY4mQK8HL+r8WIUZxaVGdIbCoVDY2
5EE7FYr/2fDMcApzH5IGfu2NnnC7QByMj44XB7dtby3me9MrlzAe7K4pZwWLqcTKR4vy74nW+Y0A
dwEphyoomeHsFLg2TVIkwZb7Djnx1WgF4azKlvwMz09mUOAK7zT0ZBxYuScivuGfwTdcuGFxAhES
rvePmVINZUMkRabxG7SHTC8zQz0HnZ51Shwr5OozFdaOF7NmzsCVAqMolcH3w/0Cl+ZyNRvWooiW
Jm1kgfbqG3+tX6fX7EMM2hESjN70RVd8Ik+3l3HrHQF4EtEvHG+CRP2lTSfRO0OreRsBdQGwTedr
/dfbFrZOhY0rE/wBSJ0DD3FpoRSsrkxtbOHqPmfVt7E9FuiNoEmgVUYAmQioq+0lmbaeYPSJA8UE
q/Bslo30zpFylDwzJ2Egb8YsiItndX/QngsqfMKMTwgZdxZuz9zqLW5Z0ZM4NttIbSc3hiqz5Hqo
5tV3YTxo+hm6NjuP/6ZBlFYXDaKlP3tlsGA1UfpGa1GVsuaQObkDr83JD3lVlUc6jF1Qd6iLxTkU
u24v5tZrAQ9xSdSgtorgejWzoDNuQZSEmW37xSFN2pCRrPRrtsvOsLUzl6YrKCLDAbHXSDSZ8HES
cdpFxVTzAMwooL9neDVuD2jLb3hvZfmKd1vF0GYtV8H8FdlF7KaZFZjJM2OvEG7ZWbNNQ3hkF2zX
wjq9/P2dIbuTFu3ivouEyj1dSXxDvqba547uGdqYN5AUgR8TDaPY/mtvPm2oyDuSyEgvszlQ8756
JDHL/zppBvkcoBghwwhElvPWivJuONDCGBImiy7CPf8KDFA0J2moWsnOk7qx35CUW5rgdFC5IJ97
OWtlAZVgoyFdJNPKRVndxawZYIG7vQk2HhZggNFpC/0YbIZ1C6lUzXiiadlHiZ3ontJXmdcM7R8J
eGVYogkR7DH2Hq3U5siQOIP3tqSn6OqOyrNS1yDVApvpjy75YJSPSvrp9rA2thweEdR2HXRyLUD+
y8mbGrsdHQDeolZFIawYLN1XGuBH+5xYfgtI2s40buw8AyAPhPuoxlpQfr60B/gQnfTE6qOqpTyc
Ons+qU2tB7dHtbVYOEMWcF9LH/JafsaKZxLb+dAjSzR7Wizu69nyjGeNg4yj2CMz24rJF3okG2Et
0JnoFrscUwtan4Sl1gDNJm18TDqQWFFF6BG6MSFRhnjWSzgdQD+m6GGhpvqd1G0ZirzWdy6qrWGj
JoUOZzg/OBKrk8DNDHVukg2R1tnVwVSAixfa6Ntd9aLb+YcJ23vnWdvIygNih1wcWr3RU6avu9do
27QtNRUZ2XOKtxMIVV+Aoj+kTd6h1tnUj31XqT58C+UR701zLhkIQgYVTSMqUfKdz9nwIy6+ZvX0
KEgmjXKwZTR2auMbddwF0qaQgC9p5Y+5kd71YK6GEmLb32mS7SGLNt5coIrgTABvjWat9ZtLeZfW
ZVkOUYWHlgjnG2kfIHnvzd2fmc/HJAZh6O2NvjngdxaXv7+7YtGISZkDpCvaj9tDLb/y1zwWx6WT
ynBHcj8ln2/b27gukHZF9zWygqj0rh/cGh0HVWzXYzTT71oVDfRN0w3lwJ1xbdx8YIdD9hEtOxs9
dwaRliUyOkbZzMMezDWoyt1V2pfbo9mwglIu2BQBKUducB3XOsDdiUIfpkhY5N5Q0GvMzCJQupbu
3Ecbtx5eWxMpEjDIEER+l8ukDh2bK9nPUSZtiBfWpAXhmM53HK9rKwvUgGL34dXFv6t7iNvDxGlv
yUhJawA0hWvuwcmuJwwWgKdF8IrWFOQyLsfBE6YwFmO7tRMPKEdnBCGZp/A9FfGNK3UxBB8IsAL4
durKUA63VGpjN0Tq9KAYyT2v60d7zp6XQp/uNvPXKvkdDz/7YU8G63qDo0q1xCGQwkbibB0/mmmh
m3HRjtH4M6WBBOqp9zVj5xHcmsalm2gRkMCCWatTazCZaGirHSMxcb90OjQx117n/Lm9uze2A4D4
KJJABgAsh2udj1YqOmGsnSOVfWgaqCjNP24buL7usBXQqYJfBxsbwozL3aBJmQm7YmokSD0ETaaa
yKHY4xPQfX5VqtJvwC0bjINVPv+9YQdZTURvQN3h4bk0TFpLK/I5VQH1d1wxhWDTtmcFPJFeKoFN
KLqd47uxXqj/YqXQD4tM57oDLHXifDBlMkd87F11ONq5dMfpcHtQ1483klGAg6LRF7E2btjLQeVI
UeFOKOeono5l+yMxTC9XPywpfaveMbWxyRcKLbh9BsEmX+vXT9BuGAwqZnRqOOFYyOd5sP2hsw5E
mU+3R7WxCU2IryH9jAm0TXPlkiAfLJxUlWoERU3qkV5NfCF4s/PubywQ6nNok8aZRVB/1f9KCg2g
qFGNWDl4VRHNjHsk25m1ZTtf5rkXBLwOHwcVEIJa9mqBUqF0oF9WI14G0/xByR0vBbt2Yh4MQ3pd
GQe6+v327G0sFEjObBzeBfeEzM6lSWDB4zy3FDXqRysJs7bMPSUbZjcHlW2XU3VnsTa2IEqqKgJC
IBBw/a7OVaxx0+Q216LyUViVxwkJY1DZAc80VntMH1u2QMYDhfYlHNDXoBgQ2tKmjW0tQiY+TUe/
HVMvzZMPjX4ePt6exWveGBB+gOxAA7ycopj7piL+zksyJq3PRNHqUQMR0nh8SBQWFINwbVEcGvXH
1EIynIEgRgvNqn4oZByoSRXMQ3PqE+2xYTJUY/r59kdtXJ7vv8lc7abeQvNsPTZ6lDdpMKf+GIeK
fQfezNJ57c1u54BsJCuX9Bqya0gaYnXXPZpj4swo6+ZqpNjHgpVubLykovAnHpLyMVdeUeRFp2Z4
e4wbhx/PA9hVcaktKOzl2L6b97QWJmh+Ky3qyilxByJHtMzGe3pWGzvpwspyiN5ZIaUpydxmWrSM
q7bQuaV1biVmj+mTa2Q7hG9b1pBQxzzqiHxATHJprUTKK8m51KJWg5J54+nxA9qCR3BNtjs7ZOPw
L3EVRE2ReIUXtJo93cobFQTFWgSizsDKZO4mPJNubwLCWhV76eyN/YjUiY7bBnSxC8X45bi4NVSD
NcVaRIfWj232CL6OzHrR5DdNYQ/KEN3eGhuBI/xH9BRBUxidS/C4Lu0NguRFVQA1oSOhxuXLXP8x
qs6rILVrWcFYK6ET/+jr/J7m9F7G42HH/sZtDv8ViVw8tvCY109GRrrCdhjH+St/TRn7POlOyEv1
pHT2XUMMdwIMKRfGAZ5TmGnqd+i5e8yWJ15HhCivaZjcN8/oOL/9Wdc9nrh2MScLmxYE2rD+l9PS
F7LknCB5UHfCNwrYNJ+EE0GEuHC+ZtA2ROrfQaEq/91Tl6F1QgCmXbzKZnZb9Xc6mOCIbPyY7n3Y
1gWCDwPIF9BCqECv1wsy1BYDZAzzheBlEszN2ORnaeMS0gcLT/xkguClmA5tb+6s1cY1Apk6wG/g
88EtX2MNNT4UZucMetT3UKWXigRls6HsVTm2jhsaskAKBbKXpYn0cuaHwdIqwJf0yOSfxiHzLYjc
C0ABQOMd3F7kjStk+X0Aw4ENu76L2wzK7Y5R6lEFEcu8ZD7QLqD6YW4K8p3G+VfW4CU7kLymCHYv
x1Wy0QDfCRauzBwScgthDUMrbDiOiuOOSFn8UYak+ntPgtgIPcB9CAARUs2XRlPbzhNCJh2gik9W
RXzAoyEL/jB0/cGu9rI+1xQfODRYssV9XuKdNRWJKZK+Y7GtR5oyBzWItXtwyNjMCGZ18kGk4MV2
c7TTR5Z+p0121w+/Gu04GKAgmYadA7y1i5AYATUB4m80n65me7QHjc/6rEfOdKLt50G+ZOTjVB1v
76BNKyZSFgRN+HhxVtOryYmSsVP0SM2KJ02OD4Yo64PldD9iau+BVa4x75jepbMJlHuoS1y1bE12
VtY5bqyobJH5FgfI2gARHlptfjeq7UeWPlfyZ0ODroeKGFUDvej8oiT4b+ITvtepuTF2nFBziSZU
pAaM1cMxV8MIHt7CjOryQEdIQ6GfwxpfwGN1e46vm0eAE3tvaDXJLLaMqoCefVSbZ2UAQoXl/tQr
ELMc740q/zg5z+A1EdAp0GkA8OOnslV2yI6XJ34VcoDEBY4G3mVEN+vAMyNybkCnYEZzFbMg7Wp5
jDOhetCvZ+Ht4W5csu9NrcGjmshTlWejGZW1eq+MxUsOFsXbJrZWbulNAd4P8E3EnatLwQQrapma
ZqRWnfXc6ijxlkOtnMZxGkJzvwqwZQ9LiEwSokL0l67sVSX0DwecnkhOVSCszrfJa2OZPut2Cl1b
c/fe0PIh7zxQrVfzDPcB5o6DIaZK3cHZcZe2NgKOOrCSuOHQRLB8wTsLTi8KOeqtFaEYxJMnSgCb
3gEubR1zFAD+a2M1XdPUNkQthQUDYzA1XtKeqJKftbgNJ/XU6MASz80jLfx+fKKWvOvFh6Z/HdRQ
oOnl73fK+09ZTag6OTItgZ7AC1kEtd56y6SmtAno3qu/ObF4pODIm8hgrVP2k9VOiBkxsUUBLrAK
RFCveraTl928SeC7IAWHGgm4KVZXFrU5BwEAsaK47IrCzbUWfmZjIbVJhPTRWD2eBseRuGH07r5T
C+OkAWprxOhLqXvS3DtmstdrsHU2UPLDSUQRblF7vdxQFq2MupKxFY39oerPsr23Xnd37Z6R1WMI
+rp44uA8jGrddMl8jpOnIs68f7eI7wazylukPYB2qqRWJPLGLbNvJmgTpbLj0mzulHdGVpkspNPK
NBeYMbs86OMxTZ5lvhNbbt0j7xdldcrrnlUsERgH5qo1fw7OHo/O1oJgxcHBDsJotCyvnrSYAmej
UmFHCf0ptBmY0K+z0SN0/fPX5xfVlLc7HuyZyA9f7q4YjFkyNSvYScBf1VYVpMRpLII6TzkEVvje
uLYyPEvKFAUp9HsCzrfaAaRpO5FBpiYa1K96m7smeSTDuWqrxwKy8DYYcfPJfkrtQ2a7pUWOTneS
r9CGSvug2mN63phkCh7uNxcFci/rPGFv1nNWgfgtihHClfWzImLIF0HwZa/hY2O7XBhaHa9e9E4D
1xvbxYb0Qgphovrv/Q9sFGRuACRCun1dR89RxVfneFlHHerMGXLrAJ7Fz/9is7wzstr11gIqTRi3
IwHNYnJPyjP4U4a/bjEHozCANUjbojQOWMrKCmiSOyduens5vqjVuzi/IDDfebe26lZAAiAUUVF2
Aa57Cf3evdOy6RJrQsIj4kU23Q9W/KqAxMyXHIgvUlQqiPQpuAYRMjUnTTrOIZ9zMI4DmLWn0Llx
XSG4hJIEIDFAZpPVETQA2Z1qWZBIo6/EgtaQHfLdatmmEWTEgYNUFxaj5e/vhjulwzhw0hHk3U8g
fTL0c9w+/f3uQNfB/5lYj6NnTa7VMEENpNkS7XvffOkLNMBoOzj2rWP73tBq6RItGdFRw0lkiK95
4vizfGV9JPu9WvCenbUzoMRo7eh72GlP82B9LNn02KTpb6nueKV7i7O67K3KKaSIa4Idj/7W0W0T
x02SP7eXZ8fI2o9Ih6GItbohUaai3oweZJnelbF/28gyJZdhEBKgqAIjCkIdB9v5cpuRvovtYqLI
TRJLDXDv6Z6dT0Yg6pl6KVo3kpQlx8Tp9pKiqxsW7wlyJgu1hoq6PYg2Vs9KYhd6jj2hn6uG5ICu
xXXIkm7eGd62FaIiSMHVhGzJ5fDUvI17kgv93A7deNBT+49dpbsaCKuV+mcsoM5bLKAnXl/t7zHP
5r4zeyi9COByXNFl81OliunJBIYngOwjxGpLK2ANRAKauM3vlboY3GwEQDAZoeuFK9q4a9Cg6kKd
ag85sw4+/vfrwIvjIItDgXa7nAMnHWfB9UE/J6CFFUR39YQecpueBq3yy+IcW+X3Pu3PLXodnEPF
CZKfn0R5cCAbWpMdh32VoHv7GOAOsNGgRody7OrkKIqalSCzg7AR8/r2OwU3kqgP8QT963zH1Nba
g5cCaG68sCjNrMadsNlqgc/Xzq1i9Ucwa4GvIR+bndjurQfn3Ql6GxGSY0vjGzKBoJ66nN6iEk0p
e4YtVhb6sZ518zjEiTxaI6Y3dSr1eYYSol877HMdY52tZFAPyJCdzDh/Ae9Af+qdYURLLnoetY7z
cNRn5olBopkAv+xmIm5d8NAovtMVejgNMVikYlT/HadWfGrM9lFajeVWFdd8dP58soy8PCVSizGt
6pe2H80w78sk+KuL423YQBCB+gWeIWqMq/PLSZ3LYTb1M4+z5Ng7anw2myb/aSbt16GUztHWhOOP
hTB2rsXVjfWPYYI2FhSklwhrtYOSnBp1x6h+nhU7FHHzWCVV2LTiA1Gno8FA9ldoO1XOrZ0EXwJJ
QaifwQNZxSdK2osxMQvjnCDt7LL0bmzB1XZ7Ptf+zdu4AEdFpghpCA29R5f7iIMFH1c13vm+Okxt
yA/Jp/YrRRtg7ELx+8eusOo6dL4yuBpV16lar8cwmBmjy8pA+6GASe+7/RGN/sZ39sQMv0eUHO6M
c/nZ9XmhKEyDo21xGNdpXLPJiSYkQS06fpKJX3wAd9O9NEMIm2iP1gENe0/og9gxurWCYDiAowpv
WMNdeDm5bWWCPR9Vg3Pb9x5g+VnqA1djqZ9BNTzeodkTFJr1pwyN80X2B21zO+aXZ+ZqzHh9ELkA
4wWH7tL8WMdQHxti/ayA+/1QZqb4HBeczJ7pwL0r62YIpWrPwexo7U/Bln5NRuq7mpmOj96ej5Wi
gThN6/JgSCtx34rx4+0v3HrB0CQMkSgDKA/cY5cfmFIFvalKZpy1xpmf67LtA90AaqU20AJ729TW
+f2vqasuvnyaKmoUzDjPRmBDu8M2T1SP3b6oT3AK7vV6b+2Xg3M1+f83NrSGXY5tQHgq9Bxj683m
buLyYSrVECoHj2g1DDNooAIXoRkFMAKTlwzcE9X3fzHipY4OhnQkadehHqqRgFwaqQFpWad2O95+
aVTV18n8rbEB5c1mdqjSPQaWrWefIEaGfhWcXtDXr94lW41HhWXQukyNu3x0DrHFPHPSH+n8q/vM
It4ZvjE+MNKcUZjwZ3wIJ8NhAovT/vHb2F4473iEF5IWkCmtHKSY0bhKZiiLkrIMU+slbpUzT20v
DQr5OPWqqzfqndp8YPZRlM92FT8x5xsq9DtPx4bzAa8TjFFYA/TfrxsNEsLawjAH7RzXj1hpXD8x
4EZQEWK/c5ru7buNQw9r6IYF6gf3Dl3+/i6CAxCMD028CFaChMvSxrCspoPT5J8HyHfoA5KQjZ92
BTrpeqgdnglhgPaxaBTtU1p1gbKr1771xEBP6R+Elb4UnC6/SE52UtYKVCXRBPNp1l8TM3bjovxI
ZRlYU+GK0WEuZeOpMz7rlbZzC27NPqjuFhXiBR631mzoc9sG5QP8MakoYTndaW0eVGhAnYZP2h57
/uIErM488lX/sQWA3OVIDVEjZBGwpbV306eucgfTpZ/te7u7QyX49vFeNw4uDymUgOFZk4UEAd21
l8YyLL1TNLl+Ng3pooDoUZ25ya8oEy+1UrqDzR7sbvKmLvGEDHgcTWbh3f6GjfcN3YPwDzQw1S7s
o5efAFauLDd7igPGnM5HT2rsUVLsFbLW/ehvI7UW4g6kIBc3ZfWO6eaYqg5LEbRJsOewH6isvRiQ
EbcFspBGcleP4ixjX3b5SUUmEk24vJ/Dpmn+QCTuQHEDFQOwaOwXEuTeOJcnrUkOkqunjJk7x+/6
mVmcKKiDoEMPgPo16KYwG9Ql8hbqoqIfEHUFnL2mXdBCsin2U0Z+316ADXPwRZH/BRZs0Yla7QHD
zhRNjAiyAGmj3jBR7grrKCC7kUq0hnRiwgM+7IkubvhwuE1RY6C4XbHqa89Uo0mFqw5djgWjSLf+
KOPGK6lPreyh7+9s8imbfxb8l8kCrTRKN+/2NL/+ny9Y8LVoOromSXOg4QrJnkk/Qzo689oZ1LpN
fN+r8Z/J+VFqfxIl+8gG60SU9nec6njnK0+OcucMXp/3ZR6WlgZAYsF5u5yPd3ftmBQVQzeCfrZf
kYMOQI2hT2XYZ7rXU+vI82jai382LtNLk6srBtQMrJQlAiBL6Xs/zQ3g/ebZeNa7bAiciZS+CXG3
X63Zl6EojAIw1tRx0TiqHm9vvevH9fJDVu9MnTl2iktdP1MlU4A5TvjTROciNIVUo9umNi4A2CKI
chZPEeXf1aBtBerONdAiZ5GYYWaa4HM2008Z9UE1DE76DymNLAPUKWPQxLVn16BLcedPnQ3+lA/l
GDrjT7IIinjoCUbA79bOrmrg9at7+YWr2WAsyTvR6VD5reNfJpQ5WRcaVEKg2gUpwF1TfAR8KEzV
zxAULMt7uH9Me0wRZ/VacHuy1rgu3JaXn7J6bmcB0NCMyTz3xCMf5RRqqgdB5UGiBdsrofKV7aQl
14QE/1ikCzrorTvUWC1P0hS0Ax5QP6tGC+qm4YM9uPNwLxrHzSztpDu/eAai3voA4DukpEOhvUwp
P3QJgVsaTuzc557Ddr5qTXDz9lXwuIDqXLIwqJpcHk6uN7xG56OB4EsWL/qUtkHFJCTRpvlBxIby
Ybay1O3AkPGcyZbiAqvUgHUauNNI4YIJ5CvSlKD4AB+jx+uk8FPqyGNC2+/4n84UYfMTcLJftI7k
dx1KAVGd6yWa44reH4FH88y5nE6yb7V/cekAigQxW7T7gnd59RouT74t0QqypEAG6SI/OEW1RsHq
bdaKVzv2k0EZxHZrVaMu2q72VBC33hxQksI2AlukUFf7a1F/0I0Z9m1p+lx4iWG7TpO6SQVdTIiu
0pLtuHBrJYhlKdFZs7SFYzmRjFj5GTZRSMyTyjiXdt+7lVTFx1E6td+nRfITaLTp3jAlxKjSNq+O
Vg2q72Y27lmuiaNepBMaFBj9PjSd5jEQ1f6mYHVyq4In9wqPjZ3zt3ET4OlH1gbSFdg7a2JByMUX
GdekcVbZfOCmLgHy7XVALPLe09N4+Ot0IxoJsLvBUQyKQXjZl7u8GqWW9Z0EoKn7ooPwr+Z/v91w
YUB1G0wOC/BmtdwyZcJkxWCe46p1s5r73IGuBKpuaeyBA+FY5O4eTnr5yUs3etEbWfrqFnE+QH0u
x1SXtSRNl5nnGTwdx9JQs4eiFwaUYR3NU/ssC1D2a8K/vzfxlOvo8iRI3qJGcGnVxiXWmUVqncVc
f7GZeeJG8hKn9Dj3/Qcuz4yNh3ZO78x4D220caIQp6rIGYMqA0d6tb1HWlFuScc8U6HTU2dC1yVD
ozawMaMdprkCelboqP4WoNvaWdzlDlzN9PKsokNkAb4jVL4cc0zs3okRsZ4huunm0KJP+Ccx7Tzf
11EC2IwQpYBobMlmvokkvfOSnEZDIgp1jHMuFIjITaD1owrfa8HbmkQDAqaQAMCmAV/M5VDGUqmz
bLKss9rJ82AaHkm+j/Ep+R/Srmw5Ul3ZfhERzMMrFFW2Cw9lt3vwC9GDGwQIEDN8/V3yOffuQkWU
wvvuh46O6B2VpJRKpTJXrkzSsJ5jpGqXF4nB8MURFw9vSuTV8LYEFEiI/gZFs/uudq3jlOySZ15k
gd9RfbDgd7PPaNC8/aUyAoGNo4EICH32vAWQvzHWWuJWaNFmQu2jR15LCr6RA1mGw5zQoMwnSY1h
SxZSlwBR8XnkKLSvZWHyUtKjiGQfnR5jv20l1JgWeK5yMEoKKpfvkuXk95awnB/xHXrKkIxGO+pa
XK+1TOlAvH3slHtzubO6sCSHqjJAlZijautGKLsDthpcF3tpNihDYkUxah1AHWSI11Ib5hIU+GPn
SOMxTEptCAYL7wXPBrn3NO5sgwLe1EwyLOrlmYBYzs6AsAnseyJ5YeulS4X3qnvUG4yQrrXspsmz
5Pa6biKMGvfmWorgWGbF1NXKLMFizdLvRpL7i0aecQh3sVvtjTbeMYU9jd8MNE956bEFo9+Q/hky
Etay7oxLW8KXwKcjIwXmC+TE18vsKCxTVFDdH2umhpTcI+Vdz70P7ATKkJIt5Y56bUhrWUKpJvZa
Nti4K45lmj0tLnAusR0aoKErFpnT2Qi2uSyOgeX3BvJua72KaTSZ1WAuucaXVBnIT5K3E4ZRYjBk
nzR5UFaNfpdQG3P6wGtxb7N8/HZ9l7dMyUAYhuwW5pIC07P+hCmv5ngYW/eopIPrq103+kZtylo2
NjXl2BPQMeBGRuppLaYdE1Ndyt49JtnLVNd+Si2/MB4pK9GmSw9ZzOD5XDSQ/L6u3tZuIumDZBry
DZfjZHT0mPV1ghWuGGXAV0zTCWzY9046gXHXHmUdk1vi0FyI5go0qyNlKHihXGm9csgX9+NGVJTH
sXkjKR4vmiyJsrVt54KEq9ebjGpmbMYwZFoDtnfKXNkgHpkEYccsQuYemCEXM9COuvd1ltH0bLlO
lJXAN4SaKEAIXP7ZvT71Y2MqneoeJ2Xx4z/DqX80FrBD7oHIvm4Dl3kWzgbFwfswBFx7wqaUNLfo
1Cvu0at+xKWPSLpPdsUcBpiKN1oS2NDWssHEEYnBe6LQLLgP4jZYNLSSHWked4FZxU1Qa0zGs3IZ
eXGaQhNxLljtOG3TevEwmAMzP5rWOZbKa4U+9xlTdYtZoopMiLBude7FoKfpnGOmp6A3V/1au/9/
CxEN2ehLjsODJkUS6PUDQHQ7IgNwbGiCUAsvQFgbXvQi3MHT8HTX51Q9ziS5AULpSFgeMLORGNqG
SX8QtaPNB0+ei1C10dE0RhSqHm1CdsDWPtZJlJu7pjC/LQXGoreTBI+54W5A/4cWPHBdcay+ELXO
5UIXeGz1WDsH2/riBJXBR6dIciFbq8cbI20kz0A9LT5tSjWZ+pku6hGx83DjkmKXK6WzBz7Ov35Q
twQB9gL2FTRhImMnXIdOoqhqp2P9Mqt6a8AMX6be09CMh38hhrNtYrgbf7gIngcFT1uvYogxchCT
O/dp9tJbr9dlbJkC7h2wnYFyDw96QUZa55jy4LXqkbLOxwiUchjCoX4fym+c3kOi0EZ4BMeGCSSc
CBIhkmAGJR5FLuqg6jF56OL7jlU7ZttI1t3Jxh5sODcw+KE6yN0O8incHs98dqYni4pOWfWo2L/M
+O9YfTodAcrgs9/nip79fqvpuZmO+P1lfnCrn//u9xFn8YQQwnYx+WVMWlbYDMjK3mUtnGaW+7nX
3Fzf+i0rRn6LE5ij4w8z9dZKMIumTY0WYcy8eC8wMnACekMrJXHN5pafCRF8c2xpCuA8OjQZSOjF
wyPsOLHSn4b6Vo2yDNqWmznXSPDRepsk+dCp6rEb2oOh/yxBe5Lb+c5SJIa8dWrgotHbbvGJHq5g
X8Zsm2BEgiBA8Ss/br9Oy7MJkfaeynIXm6YML4NbAcldVeSAiLsED9fWg69uURFcfBszcK/bwdaq
WaDqA3sjXmrIr63twLRGDZPIYcwlpT/1znxWZ3aHQZVFIsN2b0qCh0ZuE+Ak+IC1pFSxFidF4fNo
G3tq+hbDc9SvpAN9t3aHe2eU48HFhcLUWowL7FxKEfkcLfSa9w+dFirIEWsDJh4Bsz7KuPO3zhGq
4cB+4m0N/kvBq9Vg/6gMpBCOTqw8ZqhU4/9Bx8iP67skEg/wVy4H9OK2QWgIfIHgqWkGGJHlEF7h
Z/dlAvaR3JoxdNfdd9ad7fV+RxJfa/rnrkqiCXPvpOMft9YVs/o8kMkAWYSk73pdYz3xSKPl2nHu
Ot/sv1buk5dD1Hxo7F1VnK4rLJMmGMti1zZYZCgQpjT1G7MO20RF+4ODSZD7RZlD1hmyWQtbzgop
GXCF88wMoGxrBdUyLxqtsxCmxAeTYObkOBx07x0cLMFgTr8+rx/oK/Gg/uBMFRm10bSaD2YOCNFY
Yxsn79gjB+NycgLmA4PpWwClX5e4qR7nAeVwdACmhJDfzhJDmyoYKthTfZ3moONgvkFvkHVGkClD
TWwdC0B24SFxUSKaFfbPtbMFpcJWO9bkubbvwDdiyThNNsrECCfOZAgnnS6k8qwcdaoJkT/wXjh+
JgjJvoyatptNHdOxblAPG8jvrv8Xa8ljP8QzFmadiDc0btReb8dG42k8DOgDSfDvEaNQwa6FcHN/
fd+2VhLs/2ggQHaAPwzXZqmlg9HPCWRhyjbm41hfMS086NpPkuR9OBhAHZAc1MFudBE08f67Odd6
FP2qk9H7IG3CiA4Z49XWFQBjQKUSqGYkBLmNnkVOyEMyBYGodhxBdTXmh0SZ/cZ9WibJm3Dj2sTE
QE7ghWQ8eA0EWy8xbk8x+VtgAuOaP6Fcd6NXrYyvdUMb7iZ4sggZI7R4rLVZTG2eKgyLOLo9ncLE
MNvQWDQfDJ27xK0ViUfcsAO8bZBcxHhUTrUsWHs1VpaRjoilzOwlc+6X9rleDp82NYjgjI9wgigz
CIc2xoOpj3vc0AXgZJwV776c2wE8sK1kf7Z1+UeQoMuEEVY1g7JHu/7bk2OdnmZLEqRvikAlhicN
TYS3woXZoeatE67LvJRg+rzD/eWXsgXbtDPQ3oF9BeUDYHTWFkAVopB0TLWjocXdPUUP3S2qpt+u
78qmmeGZjooB3AD6idZCRvS3WLlWa8cCvFS7OrZAp2Za8U23pO0f4gFae13ell/l0aaLtp6PR5Qg
cGm90ar6UjuqC+tvR0xP3JkWywKkelTkipQ0dAi1DlrOYOhDhrYKTa93mGglQ0Btac7zzSoyY+C4
EU2+8whiHiVDyFFlfqLft178dSgxl6V/lqjMgxchnY6nA2bpAD0JXKklBDf6iCGn5cy047JvoqW9
6zD7svAP+ReEjLIJHtwtXMjiL1Ne1AaeRLDMCaWDwRkhC8gv36pv4hkBRq75Tl3vTfP1umYbcRRH
FAC9iMZpHQXYtfHUyTiD7QR7WdEjLY+KC0iu/bb09c41vvYywodtaShuwbvrwAbyfz/z7xpK1ixt
oFqDG5iGEyqSgfmHNTvN9q/rtWUauKT+T5Jw8roug/OnkDTw8Uq/avo2WmNgl//Ci5yJEYPeYvRI
powImlr322A3gZr+pJ7EsfNPFe3hXIbgdZNpHPN24Pbgu4eqPvRO+NAtQf9nLCTabFkeQk4MvEV7
Ow6VsD2Y8MMGEKQglDBqfee2SxmaDmluEaL2QUnr5HHpUtkteaEeMJKINoGdBZYG9UDB3FuSqU4G
DMRRXxZfj5PbMRm+d/1+8rzbwax9svwZ8/TrdfO48P5IM3G3jBgDkDmA9NeGqDbEHJpBV44KrR4V
dpup9NmzWgnzwWW9iIsBFpYjR/iDU3wyFDVVPAwJOxaU7TTvi/3HxHRP9Emh9S7Z94TdTqUkmbqh
Ga4CFHLRsIS2GvG9DkZpNDWYahqBgsvP2kM3LL43SkxSJkS4AWY4/4HlehphQkxKQlAIGe73T+/Q
Sg9h6eJ40A1qQURqt76NLB1OcC0JMy6uZ/5QPlsrwfQU5uFRN85pZN+V++bTdwZ+HaASPj4a8RiK
KGsbG0iBn3ewE2P5gJy+b33znB/FtE+mu676m9A5cIfPmzUeAQAooRaFVIPYeMJs8A11dEmjeQT6
2Wt8dPgG0yBxExe+lSuGvBLvK8GHq4JvHZMUpaDOTiPE2IGi5sB8tL5G7+bh73UbuPBHa0HiM0ot
XVtpdRBlD1mMx+83SqLYPqDxMFBlCK9Li0YmiHOYI/EEnS4uXVDgVnZj0Yjg2DBU8AoQ1336tsAP
nwvhH3F2/Q2tiQTJAiFKGt+pHiQo7Z7STx9OSEE3LA9rwUglFgbiGayaQ2bSaHF/mlML5uC7UtYg
f4mq4KqcCRFU6YY0R7rQoJEDetKUjuFAnV1T599BcnTvZVTzx7jx9R5DcGegEI0GLYY1i4BTDKam
RjOSLH2xtYE2f/+aBk+5ipnQNO2qaSgJiTxQWFoOylQHJmtpl8gQ2W3NZTYzMCqQaPLeGtUL+Blm
vSxPLZMi3PdmnnpV20CTxn61WlD/aC+9LpuVIxMiePCxbOeacCFe8kzUOtAw4sIiicTBisSfwC4i
CQ6oBDA+OFzIDa4tvtUJ6HKpSqN2AEOUm97MceLnpg/AhNvn92pfh1Vf+WAGiLTqG7HfjaLZDy0F
XhujhYt3GM+N2pq3Oig5l+aTtIb868DAAdAIAEh42Ir76anpWAPHVUW12QI6jMkd+16zaUA62oaz
0ZPDdX92ed+s5Qk76+R1ouVOWkUM8CNzASOtbBCfTIKwrXnRpwuGe1bRlIMgyH4nsvfCZbS2VkG4
lgc1nlPLggqoZw49yHkyyFHeNfDcVPYOadHQniQXqUwn4ZZu8xxPyrqoIqOyMIYOE4JVyb5sHIaV
HfB/P/PL3lg1VR9nVdRrB8y5PC7WHUauS5CEm0IcPB854SymLQlbM1skTYqprqIZNZUAhdvvQw0f
EpfN++etjN//eKLjwKGqvtYGjIcVGlxZFdF0sUr0zBPzAd1hMjDUZRSAlwJCG5QIwekLQWsxGJsb
jwpahyP6bGBurvt9bNFrOUo8yJYUBBmgOeAczqCnXktpu8LrCaKaKFdCWqsnVql/zfYWmHUZGGXD
zLAzaJtzELO5wOquJZUjGpEHu6wibymrY4x5WHuPtF+v782GEfByJ/iGUUEAuEbYGxUdIrVJzSrK
1KS9nbQm+aWAltfvkL6TufitpTuXJSzd6OY6UsOQRZZXlTW3lvVjwp1slposIXSRHcGjERlbnoZB
VIjy3XrpumFG5mSwcUIdZV8gIgiWvD/UTRMYRrEbVBpULHksUvu27Z6uL+iGP1qJFhYUSSXKmSFw
qlAV92H7+q5AKJpWYVf88TKQUilF1BOw516Xu7m4GMOFRnUEi2D6Xqus5XGr5U1VRa0/uadCBQfR
jXRE5aa1/CNEfKWCIAJcIgNOsjq6u7h+7TOQHZUOxqpcV2bL9JEqQVofrcHI7wuLCJwomN/6GVbZ
YaavAQb/3VwwGVHqZTTPU2ggD+GtIXwE+3rJdLexcjNOakRPqAsq9Dg5/YPpOL8J2lp9z9Qlr+/N
1UMzCOwR46vAELSWZ1S9WWJSSBW5pCrDfF6qUMHcjn2lSnkntxYQg8l4EcYGDY3oC9u8t+zGyOvI
Y/Gh1Vu0vcZWD4zM9X3a0giwIjgPQFDRIyEaXa9RfEFVR637BL7BXYqXUEtlzMgbyiB5wKFfwEnB
vwv71JHCXQzW1ZGpHkD8CQn/Iu5CYgQhIQZlgNJFvArTLlMwmnxgUU7qJ7cqjlW6vJt6+m6VsjEK
l0sGZg000eBlANITVG/XRtAXNC81TDiMsuynUn3Dq8B0Tp/dlbUI4SLsaD/2Q5XRCMW+CYOP0WSh
la/XZVy6OchAvwMStQCawgTWamDEZDw0YKyOioHdxvaRpa9svHeTZ6M4qOCnUSWWdnlW1/KEZbNj
DHVTdcjzkK9Q7+cgL0Gkeqt6u+t6bW0PoiHM7UFOHakY/u9nkZee4z9k8GlUt55fJvaxIPcmyBk+
KwXhEOaSIB8GJhgIWktxsyqxlXKi0TSZ4TQ/D2a5kyaTLrcIQjClxwPVBtpAxVQwY3CezMbjfmRL
UE2Ob47oNRj+knQK0GxZHdqqkOh1eQmtRQp+u5v1zukHvPQzSwm08asDlB4MQsp4e7lLkAPKTKRK
ke5BE9x6/QAsIvak6pAzmiFFh5QHpgEphnZDGyAPuJwPmooL0uIal1BuOzTS6yJwYg2vMoqkgfoi
3Sq+36uMOvfSZ5IEPzovVK07C5K8/huZ7r1Rxjp0KQCILAwPQ3CAehygmOsF011FQ0Jpjo+M3pQ5
mKaJDJ53uVi8HYmDPxF7AfwpXG55mRpa3VbeUembMFe+JnRBc3d5V+q1xBVcstlwLBbAS+BuQUMS
nn9rZeZFqxvDYDFgFH/KbuepX1Hw2GMWqY9JNMqi3wzKHZqdFXf+VSOTUHdR0twaHQktWQPNpR1y
hnUkN4HiBTRd7NSrM69fjGEB3dnsjlHtDAXGGaFM0HgqvbnuMi4BVXg5wRCB30OxysakgLXWaZMB
+5p3MWoh3aF237s0C42uupkU/W6ixZNdqsjkt/5Q/CL18lrp2affixwxxmsU4FgHjFhwwSOo1lq8
cpRjbQw73YhI8lpintN1NS/9PNREgzjCI9z5qAKutZwqzzDGjo8iNOO9h4lz8I7J7O3n9K03fl6X
tbF7MFQUQjh+4HIIoWs1zKiHhETgbPxVOG+YoJSX1tfrQjZOHhwIrkrckWjlFEkOWUu7nFl5EpGJ
9bsFZGfgPDFlOJWNZcPILdzHqGLCNERfrxc9W2Ykp4G2uwcry4PRPmTmSaPDnTn/uq4Qjx7Wvgqv
XlS4wbKuoetRHAyh0xTkNbGCRJ077CjY65Gcjo12D2bRoKj/MluS3L/cJchDUz3fJU7uLkQzfYqQ
eUk9EmEy9I2ZLpFVK0cPRBrX1RJXkGenkZ5A1zYn58Jf14ZHzGlxSN4jyUnocGStwlBCouVerRTE
zuANDTKsxiePFFrvkHhBhwFwP/jTEJJXNEsKE6/QLGrLO0V75SWl7u91vUT7gwj0wqJHC0TJwMiI
V2UbE6fUc5JHqYP2nGpKXhKLytq0LxcP09Q51xAMHSTCYpmHjG7m5XOXRzEgbC6wFbGjh/Mw/q7A
WJiNMmsXTYLrBEAR6MMAlsIAHMFJkMEoVQs8bpHTIkWb+UheEufH9XUTo6cPGS7yB8gpwdTFmpLT
uyRrvCmPyrIOMMrRB3AeQzfBZeBP/Rfa+EPz9nmJ6OzFXYKwE483wRgWqhNau3kR1Y32u+nJ8pRV
5vjowrHvWNtkt2lsz4eJje0hZ62MkUs81lxf3CpgdEL6Aowhgv2rE0hqG8y5iUwP/BVZ597UvfUd
86B2/TgdjOVOGvRsrTAwgjZfY4C4xMGpU9OZRAfVWOQuertDx68RxGO3N1Xm+IWSZ4FVGFVIGzXG
sIGhlZz3iygCCuMdDmwy3BhyeSJ6VumV3p2sooyW3kWwSlhzwLzTITBTZHWddqwPalezMNfr/kar
vQy8mFPm3ZbT1Bt+aZdziMHow3PVxcWR0KZ6LqhKJMmkjcOL/nwQpCPE5ZgwwfcNiRVnFHOloqlw
8rBQzOatsJRGkpe44G36WAqA27ALoPHRxU4k0IiVrsbcIopfq/pv9gi8Y3Wwv4CIMb7P9aCegvrd
UG6um/uGz+Cwej5dCY96tHSsHa5nxK6+aNj+WvvbDO/pg67c0Zfs9bqUDbNeSRHCUrN3Kop6TxHl
5TFBcJTXvuZ8AR8WswpfldH82MLd+J+F/Ecn4QhbRuckdWYUEYbTT8GoNwm4a8ClHRfGEiZtl+yu
a7fhCIEVAf0Hnw2P56pwaIckzzn/TxHNFdgacd/fUVNy/W5tE9QC0xPnTcGvrbfJKvK+xQkqoqqv
08BSM+8ej6IUU8IL56nSi8WvG1mkubVpAKnAGSKsRvZbkIkMEulyCnvs46c59PzF15bfKfubvV9f
vg0PpMMH8IAJaUa0X611m92UqU6DZziGOKOpNEnMZ9u22/s6Llk4j4p1i3Rr+jBXyi+gZmWlsU3p
4OJEcwKOgS3y5yg5utNBi0MjNuX7tBhnv2Y/HAZ8dhMOSvOytOlbmUssZstCEVwj/+ghVYaAfq3y
aI4MOFYbmYc493ntc0pPcfMim4a3ZZi4oVGLQTAPmk3+72dplJJYnTM2EFN0dy3IaIzkvpaV/Lcs
E62TH4VcdByKsILRsPpxVrkM4js3AC9MWuA0/lhJHNVHq8p5xMtPNcaDAQrG3yVAT6+VIUNijh6t
y2iunwghSAupASi4s/ZkqL5agm+v2tMemIK3Ju58pX6svF2seGFjJ/6YZX4aGwBZdw4ao8ljO37X
0pt4SO/qRfYy3lr18w/lK3a26n2Nzx+ytowMkOiiYO0vxn7JaXj91FyaEB4z4H1yeGcUsA3CqVF7
No9zDpyYPrzmzwbe3ItW3ICaXHYtXaqD5DwnsQTGFWwnohvoWA80Y62W0UQrXwNnk6L9Yn3mq0uF
AaZDYGG2cNmlr1r+4qoK3vk50KmY1dlb+1T5c13pjXDB9YAuQiuRgQzxxcR6TG1dnNmOgcdp9n0Z
xg+Fd+iWP4TeIUDYp914QxcdnNnG0Z3+1BY5MaMJZvvvSPbXv+QCwoBju/oSYf0Xm9WKruBLbGdn
ziEQT499OOyHfXGbPrl3w63xXA1+Pvhtsa+rhyX3pYPAL3CE4jcI12ptAA8CbmqkmHffxzAN8tDv
v3cPsqP3AZJZH721rsKFSppOUWjnwUeGfajth6i7NUPti7ev7nDX3eUncrcch2N344RPYI/dKwew
Bh9wtg7J498b+tL4aIu6GQ7VrgzBNrx3JO708qbC9+G9g7PA32+24OfY1GQMRKhlxPK82efGgvPv
Ok2gFX1/UK3MCNvUjsOy7GRvoI1TCMk8R6LjzYBJNuuzbixFZutZVkb5ovhdfWA9xsL6bXd73dq2
xIC9CZ3JvO8LCc+1GKogLFAnVkaqhZFqU4+pEWZ13xRpQGTpmK21tPkwK0B90QbzQWh45r08+HIX
w8px3BuQ9VkAi/ZDZMRHMKkBj8N+WLI5YBtxL3qiED1xrlz0KojdEItbzIBQpWVUsFtLZXtlfHeg
WPYWo4k91tBQXoAlNoksjDGVNP9f9CzwE3QmW8zYoBky7oCKLaNm+e2lh1ZDAjv5UbBuhznXmH7c
T7+rYZ/0kheFVK7gPeKlzvKsglwMj9w7o4epZE9VeqvdebCjygiWHvyP81uF2SDXLWnLm7voieBp
bhOqC5FHpldLOcwNjorSZEGalxkK8cgZaW0lq7FtWRLKs5wGBaHVxTzP1JxHNEyaZUQs0Px6aaoc
erDk+E48LvvK67Iws50edIQlkxyXj5BRdFhnosVBPSNlSwEcexklthUYufnq2W/duNe8bD+Y3a3W
2T4giAt4Nl88DM1l4TjdEf3b1BT3sd0c5u4Jifob/clmeGVe34CLDDI3ufNvE7beMYnhgHcEW+/d
6c6u1W6SFG0qnMtrn8xPXjjhzYLrywuuC/4oml0uCu9sAw0FBroIgke7Yx4rsSj0GYmU20dwoMdf
7Sp4b3wtQGbF74Ii1P3a//YD006CfIc2k6AOyD7Z87/nO8RTYRxe/6rL8BurgdwRsukcFG0Jnq1r
OhtzN0c40PLQkyqo5seF7quiPKQ+yzy/WWQ0cZcnAJ2CfBOAVEXKT6yWY5bLpPdgb4uyYrF8p0mO
sacmvpKym+uqXTrtc0FI2a+ddtYYrW7mHWB9g3uMc+dbAjqvxnSDRpUsoolfWu8sl8RhypzgFg1w
a0kYUTQiiwKghtenv5Bd6oOhoKnkkt0w3LUUwX7a3u7Tzh6A7MIoOUXrAr1+9xgL8KIL5mrxU6sJ
tR7DDZQQYxVav7ZMSW5uc+v4UDtwu6Oz6+MLz+4myxwXZeIr6nivSNQ22r2qv17ftEunBSXRewx/
ZSCDIN60hLltGatjFY0np7tjQW35SxrE3/NU4gcu301rQXxPz3RxdVZmDvD4UeehLX6n1IfB3ltf
1EZy7DflfJx3nuGGRms5c26YLOtVrFln4TR907IXr+0D0ty5IMK9vnibFn8mi+/fmU5p3DG3TiCr
AzuQEc5aGiQslCZDLn0Glu5MDP+MMzFZ3yhm7E4AdzlBYmMm9h74pyQcMes4nPT9dZ1k6ye85tzE
bSidtSqyyV83zZCYfC6Q/1NsKdGNTC3hap77nJZ1oQPW1Vfo5irvM2dqfB3DKHWgnYdyH8/a42wk
ks4gmYL8s85Wsx0xL6uwoWCzmPdFbN442bCzxhvkKHzHkOA2t3WE03Uw4RtNVsLWtdqUAD9tQdj0
NyZ/LL3zLerDGDVKAudp0kaJSW5r949AYfvKBbCPmWFRNetXFvuty4L2NjYf7efrZrLtHUGv+r+a
CbtnDwitUhDXRRmJ+q+W4n6Zu3DM3uZmOCzjjYe43cv7W7zT0SIlsdGPNpSLC+BMuLCH4OctNLzB
6wjQ9dInNYbCKlaOTH4D2KWf2PN3R5tRrAAG0wmz3AOZpcHIt9i2s51Ns/LO7RRQfCpg8pYsC796
Lr7MBvMiXknIIpjChtPEG5R4BNqOPpAjCxTHV17zp/5Fp/4iC6o3ZfGebT5SCoAEwdVZBm09MuN6
SN0DMb8blW/EU2C/tGPQYVIuBgy79eHf6IddR48sSGPwZlqfHq/ALdJa8EUd5oZbYex9H9iL7h5s
41kZX5PlfWKSG4prIa4oWN4ArkbqEO1jwjVca1obDxROdqnLp9Tz7jttDq9rtXVKUf8CtoPnnC+4
I0a1AIFh6cKWnZsObmCkx7Qfg1F9onHhp90bMz9XggW1tI2wFPk9PONRTxSVWgxQw4N63Dg1Zhek
2aOT6/44fb2ulnC3fwhBDRENzTyTiDh4vVdGNhlObDbGyR1/Ot5pGVug4KM8vu3Qp1SpEtMXPM9/
paGLhDcbIz8neB61bRhgBpNxyheiIANJQr0v2tAkzq62xuPSDZJMHT9KZ4bxH4H8VYcSBLIgIojc
mybQ1wKufhqnMOtPyPuCyP0O9DuSiEIwwP/K4XzqyA4g5yF4OiNJtKIC2dCpyYw+wLMenOeJJsvL
b2vzjxTBpdVkxAgCNHueUkxctNpDqnX+lDBfii/jQcnlsqEBA4hqZBTFZStayrIMeJeTqagBxRQM
Ull+bEsuvm11/pGir20vmRio0zqog8ao/Zg/NMaA8XGN/1mgxn935x9BgpErKVLTlQlBsD6/L5/B
Wu46kjh8ywJ4gRwnFVA2yFors8wLKgsGDlI75eYxo2R4zM3ik/TTH5rwPBRMCVkvVF/XUiqvHwt9
6cxT7724yaOlVsOzF6uHWh9eEsVgPtGn6fa6i9g6tIAfA3fKkcEYUruWabC6zwbVM05l04Ru8x4r
zwslADbOOyRV9teFbdnEuTDBQ7jx1BZZrcAm9Pua/DDr27QJYhmjyZZKnLQfNJoAOgPnslZJGbpu
sStinvQx+wrm/MXLAj3S7PSm0xXJxbEli48BRXeRg1HC4pYZBSM9fJB5Sr+Q4c0GJDQx/tBuCDMZ
1mXDBGF6wA7gOYjxFxcIYTOZTXfK7FMSL83tWABYmxV583l9uJcDHS3q/3B1wqkFeTW40ZIcI7/L
XvfdwToNWhNUgB34Spz9Qmfk90+bBBK8Dq4LMKyCHkbYLGsxQT2YUedU4/TtFJ1agcMwgiDO88Ca
ZXOKNgwQZNXgiONs6zy7vDaNLh/bqmohbe6slAZD0mYacr64/QOkSdxfdq8CDnJdQ66B4G4xmArp
R1yKPF0v+PW+JwbSvbilQEhnJMh0Ul8pb8FI91DF2WOTNJJDtuHedXgRBDI83XPRv8XAj+zR1jJO
sQbK+uon5bhrtD9f12pzJc+kCPtWGt3CGFCTJ325McAtUqL9d0T9Z/kkbTF3iit1hOXL1ClHPcM2
Tpq59HuqAQ4Fvi3kVJl0/O3GYYbbRaUVETUndhKsgxljWvUYA3cqMajbXE7KTJ5YMhxLo/CL7sEz
MNGr8hnGymDG9nG2Ho1xpyQBOp4WWgQWY7LUKdftwnQ4YYbK8ULGx9zns5dqqXMUUh0bpwVBr4dx
ZgVQnA+pfVjiU412FD8fk5vP7yteE6A1QG4NvDvCvk6s0nOb1tapMHTfUcv9kL/Q+T1tZamTDTMF
0w76nxCEGCjWc393pltbzo7aKY19mpUHVzmZJBxsyUN/w0ZXIvgnnInIlrnOWqOzT+mykINb2re5
mg+7OCssH96mkry8Nzw0qvXgK8Ly8SFFwtIl4NPMdDfGvVOR5OjNNfWNMq4kHnpr3fjbCw8hVDN0
VzgP7qxNpBty65R0SKKDfnFoULiBhV63g42zABwFx4byvj48idZr19oI4uehtE6pGWZg6izK1F+U
ClWEV3WSsbdu2DmEIb4GXpRDbYWVo+XQA5DaWKfYQ8006YJx2HXNr3J+bYt0r+q+kX+9rt6mRP5s
5nShDtqi1urVHsh1zAoS50R/NdI0v+up8do2QEu0E4YlOgVJb4dZUXZL5cy768K5OsKxBnEIWphA
iacCwC/YZTnnSUww1Odkm3sr/mnslEDtb8b+Luskd8HWCUCdFsAJbCX65AQ1GcKkWFU6nGbF8Kn+
NvWpX8RtkMu4mTbNBRVNF16T41X4h5wdNdsbJ9tcYuukYJpsp753xk+nee76cT+Okq3bEsVxGdwh
YsKFLTgOrwUtKVyUfdL8/B7zdZDwkHVjiTgDfunAKf0jQ9ihznWyQstL++RiZF42stcE5Dte816V
FHiPNGgVjH9K4qeMyFz+1o4BVYSaM/CDIEwS0is9RvYmlbfYJ2qXyMQbzk4f48DqvEdXI3+v26GY
RftQ81yYYB5dQpqlzGbM79LjihxUArLmkFpFHTmD5v3WltG+IQaxQWA73A10qe+Vts/f5kFx96nm
Lr0fw8aToM1179v1b9tcB7SpYYgJ/rxo3s/SURsnt7BPMat+z92bnmDWW0LfaCybviOWpv+zCkjN
omaLdB1Yv9a2i2El7D/XRDUrvrPsFG0Xl8gDdUoAlsoU7K991b53E93r2s/rWm5dGSC2QzEQ3cYc
trYWbZJytmsS26cxDw/FKLkqttbw/NeFYN5C04xmF/h1tMvM8yEPiuVQvF7XgJ8E0ZfhMgKiGR1/
nONprUHnLu3sJqlzcqsHlPv8SUeZ5fOvbywNDjuep/CWFvcIZ86lsIquKNXKOcX0WEGXXsY0uLVQ
nGmVo6yQSBUnFZB5ShyNMefUpKE1BHNyg9kYpJekq7aWCjcNH5RooXlVHP0NFFeVt/MEhhD7kJI9
e5H2J276rXMRgimj8Y260wARqpIcHJfdFh4JY+DM8yzUGYqxk3pLmjHIau3z6R5g6fkzGNgHHCIh
XsAUDiQuuN+q4rDBMFatBZ7DvNP74V9cnmeCPpbgzBi8YlDyodfhs9IW0x8DzYoUDQk5BTO6wLbk
Gf9m1zgjJFqO+BtVUKw3mtkFDt8+1aiMql61T0ANmTel5D21aRz/iBEr2lq3GGO2QEzaOO4jbbXx
Zhqn3y3JD9cP7JbLQUUcqW48q9C4JbgcJQWlMJLPzgmYcZ92WTA2xf66iK3jxJHFeIGiqIxpQOvz
+j+kfWmvnLjW9S9CYh6+AjWeOkOR5OQkX1DSSZiMGQwY+PXP8rn3valyoUKnX7XS3VJLvctm297D
2mtNszFO7ZzgTlDqQOcsmPVzqYPcA0qbH7YEd8ORxdwKPo4nBY5TPaYKsgj77GAYE/H23D4APzXT
fxENX9mRnCDuxhm841gRaQ+OG7l56vdQV3b08wRAz/01LXjCX1uApEkRgMf7mFPhcGpn+Pq4V1wQ
npv7+0YWPhHgQACFIM0F3YWcRQB9NnhqjqcBF4UZVgat/TydASBsMcrZ6s4H5afEGwt+PGiSAjeI
0EYuoXud5mLuAoWXpvun0mzgaD/dX9Dirl0YkL5QnsyzGpswkGnfCvLEgC6iaxJ6i5sG+gEd5SrE
7bI+T1F2Casn6pwtIKqsP/V8yuozK9aiT/FTpScVe/XXjPgZFzecORia0vZYCoGs6sZqq2LnlegJ
0ErLAsamH33VW4fGrrxPKalXrrulaAiYRKFXC4w1qGkl9zOAqIlnCi4XK2eBPkx7Ovjm/AUZp+8a
7T5N0cn80VvgDlgji5c7yu9Ocmlaupp0CBDOmQPTBmxqRnds23mnpUXo4Jb6h4J7P4nf+cP31CPP
LF6jfV1eu64Bl4kqIej4pR/Ai1zVwfzqnruy2vZjcpxIekQRZNNNJ27GD7qdPuR1nfu5W0VV8Xbf
hRduZhOPDKJQlOJvp7obYhZDhdfmrA8s8wnRiyBT1bVwdyH5RCsQzE6IpkSlQgqm5rkiVdm07hmR
IRjfv+UV2XIzyvMqAGac93/uL2opx0BjAdgHxIg6upDSwbRyu1DGWHXPWhKO46fCDatqA6xhrcYY
nlDCzm7D2f2sDOOXuoFgdBoO3lpjRaxJPlFI50B9ARyo2NvrE1WzHt7agZD4EUrssbofQHKnhGSt
979kBuBPaDa9z87J0L4CQDUnmVCiV7i94d6wT5BO9cmmtu1Doq/EQUuXEYZQkNTDIljbpH11+sYu
GDftM7jU+Nal6EcSZliHUq/tre5+lFfy/XCihgC4HWrYKAhJfjNNSqIUmYHEFPImEBqvDR81/SGo
cn0l3F9cmaBaQP1a4CikG8gdSGV5A1Y2Dd2+Yw4NWhAt+E1ySjN75R2Upxr+u6y/xqQjb3VQyGGI
aM+jllm5zyH2t6+tygWepI2rcFbnAfgVk4VGklUbbSw3lp4DZ9Hpn6u4UkGVX01bbqR6wGNHe3EZ
sLUjaYwjsiK6V6Y8PxnZmizA0k0htkYM3bwLcF77c4qGrdqWtg0WuOkLVO/BD22vvAPLJhBYiRlQ
BL5SDFekDZ0gg2SfM2L/rrXm+6ROa8RsS+dFoCAwJA4+FdRzrpehJwUboT+AvQcRIIm1ndv3D6ML
KXGt3XV6uoJ9X/IrwTWHJAUNNKR71+YmUpRZBbWN81xy7dEyCJp1k8d3IFyafpJxHM73r75FexqG
M4DyxVMqk157/cTswUNwmhq2b03zNmOVzyqw89PtfUtLHwsujHF7LAwhneTEpQIFbF6JMHhwsi3U
FQZwXjYfpHp7PyoiqDfE7KyNtsT1/tXMmiq7FiEW5btCrw7doAdzjSyMeId/saALU+IRuwiBXMiV
aqONNqTSoRScxVnnu6X9QYHC/yzI1cERLsbPLTmV1AXcIkkz5+zFtQ66/45BP3Aeti6UMle+0FJ4
irj3f6akL8Q5wdAs9J/PamXveGm7PgbtK5+Mq0Lk4naU3zqAeQEuR1EJeBXxSy62Lq67sYDuGpIv
+pIPfxSnC20MlIzbzMGcWlVsvOwlif/FYwTCJ0EsJlQU5Ox10jxA13MYtWpMSPXmS+tWL2ZqPlg2
i/6FayCaQCyBIVq0xa7XlzYxnwaCWo1qkicjRUtQXRv/Wjq4yI4R/IK8wsYjdG0ClNc2lHBG5zw0
3YF77TaPk9c6VU+mpf68v5qlK/DClBxtE5BTNlClds6FyY4WeGqNr3rfbD3wNObliq2lZQEPjakD
MVaNGZXrZSFOGFCkcZ0zrzYJpAbLwBsw3L+7v6I1K5Knz5rKc5R0nbOGyYo5qscQ9eu6WjlPS1bA
nwifQ66MGqf47xdejjVqtVbixtN7jEZmRz0x/GkE3BLYrA+vB00p3HhIkkXWJ1lK3BkkViIfqjG3
EyDpetPqbON2Zem7Hqbf7ltb8AcxPgRqCkQ/DiizrtcVe4kxGW3qnUeW7ejsIQLB1wwmpQrGov9d
GjFZiYAW3g4LhFbwdpAcCraHa4sUaL6mB//R2bLJ7yYDKrkclbVRHPGzpUvJwhsIn0O8ikkDySlY
CUZ5zjvv3PaBTvz2AM+IGeaR/Pp7VW/u7+HCXQusPIIKdK8FN7tY8YVvlBqiCjfrvbOWY9RZhcyp
z+zsc21aK66+9LFQSIM2HXRaoUArHajYS5s5NVrvnGu/waTjtcrWhjFS6YFjfP0XixL03CKJwd8l
N0RIXk9eO3nnpI8AcqPaY7FWn144UyJP+58JsdyLfSvyNMPk0oB988wAjZJtklKIW9Ew4x+cBREv
r0iGRP6CuuqN0rE+ZmXDG6xmcH4OuXGsvrSk9ef6B4LElfO75HrAqaC/jCkXzNFI7wUBHbc3oJt1
BiNl5kCja/OUA/3t80/oKN3/Rkv1A9Aq/rUlnd6pcNtkAiH+WSNBeZx/AsHpRdkhG/yNUmzcccXe
0gf7aw4Me9cfjCdTVSkQrj07oI9iD3pzGr/a6q/7i1reP/A24E4FMkwu5oLBWWHuZHpnzr+z7FUz
v5ReyFnve8kzpr3CcW08dulUAXjyP4PShTRY3HITffaACEt81yYbVXsr5pdKPQ0NW7n8lq4KG0SY
4vrDQyKT8VSDqk1ok3noxJ8Z/zxUL7zpVq70pa+E0FwcWujSooNw/ZVme5zALELi86BzKAefLbAK
x+YfXf9x/0MtrcUR/AiAmKEsILeXaEZYpzE4epx2RQgwaR15rVo+Up3u7ltaXJEFjk/RgRdT2tcr
Sjq0P2Yzht8Zr6qp+VUWobaS/ovOi7gg0ENA/o0Go/Ro1CbIwD21jc9tHBZWAKW90vl8fyXvw93y
w+Sgb4mKLtqvt29F2ZkaUdX4DFKlfIvdZQdX6ximFmkedA3mlTWSf4ViU7tBLW0OuMOVI60czG6W
GnRsJ22AgEE678rUUDfGUACbZajTo562o9+B+mrlbRO3lfx7BZADxSwXqH4ZLtmYzjR2jhefu1l9
jNvkhSonGn8iw7Cz0JqavG/3N2jpMF7ak260OE+TaqiU+AyIvccgq7kB7uFHskZMu9S4fAeo/Hdd
cmyqKtgvzYrjc2rpv7xYc3wnL8MWlRNAW/wMqm9WFW9zjPm05lpdYOngAIAmmnuovt4cHHcmBYYG
Xe+c8R8YefGV7qdbr9U6ls4M2M1gBjkFqipSUOJw4hpZl8fncnIImEIh6qkVxreuMTsfDaw1SpaF
7waCM9AkApDmgCFb/JyLt1zjuhd3KS4dy4r07E/TD+KU2pBgpfmKSy48EMjGBEYD7gh6H+kV8uoZ
qOCaKOdC6UOzyncp1GC04TQNQhUjMIs4mKu1V33hm6HmCd0AqKQC2y/HeDEFhwKpHXEOJqDD/FRJ
/DWnXLIBXm7MswhkN5Z3vYdNq4y5MpnKOec6ZlVLP6aQQihWtu/WioAKomgsNN8MxPzXVhKtscax
hmPoOF9JavqGN/j62iCxcK/re+Pays1dGoP828jis02huWFWYbrGln7r4MIC2r4WyPww7y95XKwK
WCKn8Zl0e268xTwNFUh9Di/3L6Tl7fprRjj+hWP3XC1jI6twjqjSPmSeOR+1mO4r6q1xrNweoesF
SYFjNjIzA31DfMbUsMXCNLR23m5ck+5csoICK/CA4HsEWFvatjJjCEAG3RMjWmXsBqq6dYCoyhlE
HIyVaGchPkUADF0KUKrhqbuhOmmNsSu1uoYXdGCOelYnkBmZ0EgrA4Vs7eKF6J8TDuUKr1pBhyy8
s8Ky0D8CmTAQntJnQ+ZSs9rCZlbsp5Z/aUFl6IDCrdzW9k43ojndsgYIu8x9jl9ou1WVDQYnvfFZ
TYs3jD5/BpdeeN+Rbq8t/CJsBrjlAFJAW+jakdJ4sIwMNX4MdX2nw+hndjBURzw+4xe9xxj3irmF
AyhEdjF6IJQfcNKvzaG42IKRDw93QnAptoOShnlVmyux5sLpEGE6VB6AZVKhtHtthStqMnPOsM0T
ritQN7LOb9amChd2DmMoeFsQ21mIy6Sdq8BXC61bXPhzM249FpDhNQVKFy9nPYXT9E/p/Lr/qRai
A9AAob4NsK6monkpLUszuNnRrlXOTsXGdtMomkZ8BaMyhe/O3fjTHtocMua6Vn5W0Jjqgwbw3c5n
rPM+DmQQDgwOcNF6E3wy1ztssaFRXGopID200Jxvmh+jOawNHMoMQciPYUU8CEiN0Te9yeymYfSm
ysCCXYKB+PJgOjTE4KpvTG7gdVtCN6x7dI3iGSML217BvNbHwYP4CQLJC1gXmNDk1AgCdXaCxq5y
5voxb79CoctlwUeZzP+z0Asr0nbW7VRYsecoZ6V+g5iHMVEUDXf33ec2ZsZKRCUIAQo6VvKh6JWu
hb5QkUQonWRkt3P4l7wKp0/Vx0ceUZzBWCXYXYDyQ4fk2jdm3mt81sokypMdwMNhUT96cx70xbf7
C1o65Zd2pDfDYXbPOpskUZoD+DY1x0bM7tUrr8XCy3S1GunKzuaGJZaNbcvzGc2RYzXsY8v2aeoE
w9onWnR46MLicIOkRrVlZYpmbOpec1kSzdU3YmyIGeaauzcU7cUyDxA9C/P2xSKNP56Z3hx6MIOt
3Jwy0d67J17+Aunj2WWa1IIqNXrNbDBi+oZv87A8g97F8dMiqDOUjoI2Dk5B2ay8jks7jVdZ1AfA
WIJY8NpvGp24eI6GJDILP542QqxWDXDgxmnlJCw5Dvh2keqgLIoanJS4zwqotBXbSEDo8VzXG7ff
pXzFNxfCQLDS/TUhvXMgL9WreDaTSBQRFaP1bePJIeludex36RVyNaEz4gjM0A1tW0ldJ83aNOpe
puzIst9j+9DVDVjuf/Ttc6xmK4S0i4/QhUE5zwGxRmu2apdG1Lb9Yf4N7cINFQuM02BWT5UGPqss
qknOVsp8S/eXmM8FFT2KVEggr91D9F2dHoLTUdHW28K1ECZ95WgjTyZ6eo8umCnvXy9Ln/DSnuQl
EM7Fu+mwNPJ6zWfTeS5iP1bCaW2Q433aUkpK0BtH8CtedfyLtLAGbJ8jozyN9GJvTV9r9pDa/3C3
8lvnBMgZQuEqedSZGOrW5u8j/cSUbVMOu+yDorfvZ//yh0grdrJUxQCLnkbtAFbV70x/TccV91k6
euApwIgT8KpAmkvXCwGR95xCwjeq4SddrAdqUfndsNatWvIV9MSgLyEUGTAufO0rY68buWcnWdSl
oVZ9H+vmVSv3edQ53Y/C/fxxR7k0Jp11NzXbgnduivDdRZhpPhTaS9r6Ous2/3+GpCihKTUgj5iT
RllWhPX0WyM0MMHu0ilrIuzy/mECTZD0YMoABR+Q1slPa4fTbMQ5Pzd04+Xqlmlh3WzBzBqm88aL
V57Y96N7eQJkc9Ib22tmjjG7gp9NvHjo8+k01NKfs/NPYke6rYXu9GvKtla2goSRHxxghkDqjjTh
fVbRk6XmdfDEWlZsqOe5bbagd8990+VRCy26oGLFocvUP/c/4JJBZFuoEYluLUarrt2y1Np2sItS
A3LWg+atvSfqqwPe3NjKgiH7oJgLgJtCwxaqakL/WxDnXlvTeeU03Ki181hkNLCY8zOm6jZu3bd+
mM6QQVlLCuS3CEzyyAYwwIh8AFAbGTDglnXFaoxAnGeo9TqDdaLG/Koq1RF17SAh/QtUgzagClup
hQi3v/QeyawMHpgyB0RHBcwisPjjIUjxVPZ6/8OtmZCu6BycF0gzU9R/C/1Ykm6LhufK4ZZvRgF/
ABAdBXYcI3ABSF+rrZO07p0sibykhJqSt8Nzsc/ar/cXcvuJrq1IJ820vWyICWJzdSQ+hokCangB
FKUJKQ4pahKd94hG5Kf7RteWJm6bi2IVycpYHzoYNXrMtCZAglYbr9FWTrPYoGs3wNKEKixgoIC2
yRXEqTDnerRgxaTMN9omcMD/hGlSAtmI++tZsyR5Q+xNVCkmmkSdckR1YVQ3Y7Ur1trqi7sGTReI
x6FSDsTZ9a5xi/Yjq2HFmo2QeuB1gcLj2nt8E87B7YTqCNA9OLao/EtWGqWGwsGIWJiPDmD1ieIz
B8PH5IVtaZG+zzwXmJ4LwRlxvr+Lt2cKluHECFtRDYOQ3PX6KKEmoz30xs0UpGA9zdNwzE1ne9/K
wi6iSoGoEbEG2Cfk6rVNzYTFeM0iT6cHcCj4nZYcCnuFxmrBI66siP9+4eEgUNOLFECISHPdTUq/
1PYx7eqt0qyM8t8kiOJzIX9HgojSE8pOYrkXhkYD+hZmicDGiH8UUGFyUze06Lke/zTtU8m+96rm
T9aBjxjLGHYAnGzub6f8gr3bR0EYKBZsKsbcru0DTA8gbEIzvJJamFpZSMcv0ycg9Nei76XvJiYA
BDYfnFaWdMb0pHSZlyKTyON5RwfnUR2UvWOuPB1L3w2DiBAaEtgf5J7XyxmBHXRJOmaRZmVgdnEC
PX5mKvDP9Upuu2jIhdAzgnlAcmQpmc6mrdO7UxZZ7o4R+4A7I4U4njPGKwn80qmChhuq6KA7Qw9c
XlHSJAUd1CyKjfR7nJQFlAiSNRmLm4ANJXpodQlXxO7BC6WvA5ICqkCZqYjK/ks5nXunDmetOxBz
6xbVFvCPYG5A/V75a0NBN3MUwjLST3QPVYBmcKKvv5jeTxBYM4w8UpzJtxLqz+5OtTGU/jwq875x
sp1TB332YDpsq3ZN2JK3NjfD+6fgdpMBIMR0Cig7cG8CHHn9I9osjmsli4uoOtNojbjmpgSDJWLw
HdUJ9OLf3fL6/05NXiu5k5AoKTHLcPCqQxFHY9+fsqHYe+qmAP4ue3KKeuemO4+Oz166r2r9jBtn
xZluDyFGMdENRtaNj2xq0sPdmhnIdYapjCbyj1H/Ak6y4Ss32pIJeBJgfkCZQv5I8tcMIkSDBwx6
1L41/bP2+GF0GnYT/D9/DYgfcHFjpimxKr2tyii2LF9pHqBANCHgfsxRqL/vFYtLgWSGULID+NeR
8sApj4X2b1NGvB8PPN7bFX0ipvLh4AOiXUJNzgbuBOBm6dls565lvamVUTrZkBcsfZ38VOPmpZx+
3V/OQmgASzhjojKBJFouuDgQ/0imWMenISzIGiI0JiiIVopj1bNAm/LANhFExmuouKUDcGVYyt7n
xHYnJYdhu45S3vhD9SUzj/Vo7khZB8WghDX+UQRsDg08PP30B6ErpJw7L7q/BXIaLHwH1GlofoOa
ADIo0hcFKRVA3LNdRs3Q+0kORlX+ueIHG1eP6TxO6IX/C3vv8T/AyYD0Sgt3UuI6KIrgvGnTF7Pu
zNYnNW1Rah3tAze0PJg1SrYQphtWUvDbd12Mc+JCR3sJIYYMJyfVoIxg0gFtoNkfbYJMwAldNcxc
8+uojCvGli5xcIF5eAhFyQvEVtdnsiFW27TJTHFSSgQrgJ08m3mdhX0dh7kCwcKyy7qtVZpdiEk4
ZVe5UMCKG94etKpM90k3FaE7UrIy7LP0udGcxbnCjQEqJumq4Bh8pFNT40r3KPQurS+lTQ4GiQ9T
HT819LnNAV+8/8UXfR0q8YAyiQYXOtLXW2FpLB37zKaRoz2NbynfQV0xsMdmh8Zvk+yGJvWr4cV2
jrrGfAGSKV7JsV5jJFx40NDGw/CRYPADpkpy9KoBLieJaRW1CQbaZqNxN9qQTyvPyW0QBAwVEK+o
VaOydCNE0GlmqSN3qiJ3h3bQK3FCdeULLl3BlxakA2RYU6vPKiykCEEy/Vc6n80VE+/OeZ1nisoK
5n4w6AG0uKxLzXinc5R3aDSrno/ujKm8xRud/2Pu3KnzaR2a8V5PVZ9TSFAdCfkBjjT+EIPetvwz
VW/0CfQM87jh3Y4j47L0ba+iy3LfrRb2AVsMoTEAsjHBa0r70Cl9TkcN07l2PkHVgv2qTXCOpu1a
nfVmVhk3JLrRmGcFO5sreJCv3XcurV6j5kCR2kOd26ndMMvVAIjwTW8d1Z919lqjO15bQRGHyip4
YcGhrqxLcZhH55nTFHVxFXxV7tPMnxTtWGQ//sVmimxHEJejSC5qKhcRRGZDXBUAR1wLsYJEp/C7
pghzaHfcN/NeVJUcC6VqkYSDMAKDyVJQrVIvVpQUV0Ey71md+kryPKD2z6DAB7gVzx/bepfPHBls
FXhuRLMtMIigQQv0AlTq7jH/kmXPybjtxkCre5944466Jy1ujwpfSWcW7guhygo+NNzemNAQN+nl
lnQc3FO6QyNSgQbKcjET2dfFGiho6fMCCyZEZHDiIBJ4baX2xnkcbJNGDf+RjOouA2Oz0Jtw/9zf
+duiGHriguYTU07gQpPnolWNFG7RkSpqnE8eAK8Z++PGRTABiOb95OTMY3vlWy88t1cWpVs/HzuS
p2h9RC745BoaNjkN6+KP3pThoGQrxhYPKWidgO4G8BpASMmBtdQojdnkVTRNQV5xfKrXynnxGAvb
tguSzH4FQX07mKhZmOcmW6mNLCWLiCgEKRLeF4Dn5TuCAHGHMgxiuar2KR99NUsfY3fYNo7ywuvp
O60SSGEMn8uR+fHM5pVnZ8lZcapQBQedGUIcyVnTKYPeH2CSEVVjZcu6hn6dmKKulBIWrAhGWiFS
gjwGIjPXzurZKclJU9TR2DBnw915PJR5q62ETguuiqoIgidk9mKITdpLptiN5wxmHfXmG0meMqrs
YlXba5m29WoncDiQEMP3+8djaWVIdsXcJrI0zH5dr6xtKrvttaqJyqJzAyhGGMEwmGu0owtHAgbg
HWDKQbFO1qwkc0oTRWFNBIKUzyrZZMmwdxIeZPbvVaTBwvN4ZUt6N2ozd5sK1YHImtB+nM2HlE1H
y+Mrnn/7seD0KkpmQBChUCCDGi0KSWLW0DZSzW3fj8be1Btz2475Mc/rJz1rv3edqm8dN10b3byN
ZGEZpLci1AKuX4bgEByECcJBbTSVxwoamL33hEqQkheh4UVqvDbxc7ufwhwQCGLgFrV32UMGHcgz
x26j0g7Z8KBUTwDNrNxiC5uJXwzwGgoS6GbJY9etUKj0CO0ijTcPAMA9u+x7kT2AQHKLFt/3KtsY
q+HNredDYRbJHwJzJIKYCrz2fN5yvXFY3mHLams78VwPlB4Azfvna2H3MIUPtQVBGSlKFddWBrul
RCN2H7XOP4p1plYFxe23+zaWdg+jN7oDInAAi2StXY8XTebUVh/lhhaqmYJAtUiPAyPB0dbdP0Wd
AGzEdveNLlSrgUuHlhLmCVBAwJ/rlVWc2qwoui6ySuO56jygFY2DNyQ+mj9Nap1myLkWRf7WF2lo
x1k45E85YSsX80IdQ/wKwA2ARUPTVb7/y5lkedxXXQRlhNAeN3go/Z5s2PTNNJ40RfWraggazASs
rH7hu17ZFd/kIkhSCrfhfGy6qP/D3dA1/UKJanNP59B6Sl+dzZRuRnSnDN+jgbOWpiy8ulerdqU6
UZnMFh5dWFcz9Uc7/OJ8B4Vlf9TYBrf4xPYg0wIHTmji0b2/8NubXPSRNLAhAmQIdTLpJRxR3oSU
UAvL9JdlHXR+KGp0NHt/Zmxz39R7BfI6Zr62pV/vMchAiwIZADxMcDLt6vi5M18pB40BRDDADD01
il///GbwZ8oSVDROpfcPmpAt34wrbra2aimFNif09VkydJGeDgfLAxvEuCPWj1J3T5OZrRhbyBXE
ulEKx7WE/ZSTUIgwOCA5LLuoton+yzW4ekS9yIMYcKW2f/q5522QQeNy3hQgd+h9N85V7VC0La22
5sD7zQxp+/ql6dCiSkrL/MloXhM/g9L9p6qkeg1ihoJbm9nWs7OZtzoLQVFfKDtNJXW5SyurVw8j
s3MI7io0fc4MTtcY42U1Rxc4RB2lGNQCoaSCoozkwqz3ilG3JnxcX91Uu3GfPxt7Zx8f1U19UCAD
4fN+Zz98qn7aiW8dQmelNr14f13+AMmTs9YYW4vOXdS91fnW9JOzvimLh3H8Z1b3eQNJy0PbhIW2
ErDe5j1YN1R+BAoUyA1Xduqa50WfYt191pOgtuPY73Va7kcnHr46ZZxEK6dIbOTNKbowKPtuQavW
A81QlI+NX2bNXgcOx9EPhVOFHaqO5fhamnOgrI1nLbyvaHFg6AB/R4VVJm/COSVureldlJW6ERRJ
wX1rmJPt/eUt3cNAzOMBAJe74Lq+viMUq2s71SF91JQPXfYt1n/rxkqkt1DGQ4JxYUOKFJw4cdQE
WkaRbb2pQ9SQ49Bu+KZqThyUBewBQBj2BeKjDzp7bJsfCQDY9xe5eN9f/gLptaE6n5OeFz2i9GOa
9I8tM8Ki/Z0WmInedA+u0T20vP/cFWtcDUsfEfUfuKuYmQdP0vX21inTPaVt+kiZXfVTlSN8wWRA
/OX++hatoKSASjyaRKiXXlsBR03S1HrbR5ZVqQeit9AMxiTxCjxxIVVGVQ8BLAgggMhEe+XaTNwO
eVwXRh9hdm9r/oCeV1AF+qF+NYLuiZorL6UuDpZ88C7NSXuXGkPX15neRzzDyK2VjQVYY8f+u8nt
NIRWcH+qW2V+xighRvYNjT4Ydow6kOb2AQh7ss08J12Imob6hPHtHB3s0j2QkQ5bNZ35limYwzX1
uHltCo88VeoMevUkWxshug2wAPQXeHV0D4AMuOHin5D6mCxzh6hU6vSX0UCemvJWe6l4op1mVseY
wzYImA2g1QACnnrujhrYZP+57yE3xxy/AmnW+6g0mPbkbKs3nIFNOeGAjxuHDLwkbZocum6NLenG
EYUZuCFqdAaGseXWt5JOAGrpPcdJt8hb4nb2CF4XjlmH+8u5eQTe7aC8DL5nUZyS7mRDoUXCp5ZH
DbrQITHKP3QAI6BJJqhUZVV439ri5oHU7v9ZE6u+iFX13LVogoApsj0aB55NlM1MwPLeolDy0ev4
fWFoM4kpY4zMSo8qLZp2jBvGI7Qc/EaPj6QcQiebVx7v5e/014z0iDYA/eQGeLOi1LU+Y7Q9PuqD
l67c+4vbBgIAEAnrIlqRbqVM7XmdpQO2LW93VBs3dtMeuatt7n+dRV/4a0YGafWeWbgDxkqjTv/d
DUfuTcGQf2r0ccXOynIM6dM4xVxbioVP42JS2UE3I2e9b3drWuTiVru69VBHwhlCORLoHgwfSpds
7RV6VsQjj9S8Sb9VTgxG07SNB5+r9rAxgRGHCrs+hZAWW6siLKwQdFno7oGKAvAlOaMnNVQMnJKM
Ua+wwCVIBG2IF2Nq+v4HW1ohCFRxU0DdAnRn4mdcHKdUy7BrWjWimLWpzUhnk5+RUQvaFEvrXcDE
y7XJnQUfEdT5mOQEXANBs7Spes3AIQiNa6BGjNJv2r7yHTX/naUVZjPGbtrfX+GaOenlclvDGHKb
jxHnfOs5M/M78Af4dVyOoRW7K+/ywmHGgDscBtURzOzewKc6vaVGqo4RJeXeVIcdmlsfhY/CKS9N
SEfZ7HUOvjh9jGzy1WQ8ZMpjYf6I4zV5nEUP/LuU98f0wjVo2wOVrRtjVJCvECXZaEUDHZJp5WKS
AxkU4YSYEAru+Dch5Sm5gzE3pp6XMfRJ+zdVdIRaVP0crX7QvfRYlWqgZywU4j/A8rkMYJK4XXlS
pDNw8wskD/GSJusyU6lOvbmFpHZRWKlf2MwvnPJhANv2vEa5Ju3sfw0CrAK0ChQd5RDRVDFZjFyp
Oplk3w8x+q171JKDD/n9uxEw54JTENEunkvpWR5nSiEtkFen0fpljA9xBaib7Sdr4F85nP+PHbEQ
VMSBgpT1yNUhSedCaNp6CQld/c0LCNp+muVrgafv9J9D9alLVztF0ql+twp78BgRSSG+ub631MkU
8aZZnZJXRTnmJ1b6+WfV3paUhsYOmkt+8yuGZkOza6ZgNEPWb+9vrzwM9d9fANkpXJ0A3si5rzqb
EPpSHOiwH58bH1MS+GNsPf+t8reCO/9Y/8jemq/3rS65KrjzwaOB6iCwpmJbLs6kgdo81xzIKBPw
pXfkOetNAG+qoMwwlf9YJ9PHnof3RQoKJKBtgOO9ie1KzqxBSYz65I7dl6r9YlbZIyVvFE1fR/H2
I+vO9xe4dDTEsIsGNDmQXDIeQKtBSOlVaXPSIdn2xPWpPxDuHEk7rTWo5MrUf9aGeUTBMwaMsCHF
XVqBikbrZM1JfLdk3x2SfbKHUuNG2yZo7+3ooT64x+ShOxR7M4j3bfqYkJMaAhFxAu3H/XXLqcnN
r5GOq9bOBThS8uZkVN8qJQ9i9y2PH/PY2TFb2daNdcxp5w9rWs1yPeDGrhRPM9Od48mC3XEctya6
uqUbKJ4fg9079bUicBsl9JK3hGy1aJjApwgFxC7o146TuOUvIi3xMzA1D8AsakmItWXGgMHOY4pq
UnMqPB7mzmMOOiZt7H3DSgJzjd3inXXpxhogc8AyQWT5BgziJU5ngsOnOT2AtMJvXrsTBOX9dlvt
Mazpf/8J3Iufhskm3f7nryL4PQRzMIXaJvaTwArUUAvGzRTqPiAxKyXTpRdR4OYxeCiww2DTuj7k
xTSUExuxF2Y/+x6Ki/6cfZut8YU580HNUSeeHxW3P/Bi2kwW2XeNs4KaWPgaBgqZyIaR0AGhLd2u
kMqFLg0v2QnZozjqid9Oh1R7zukHgYTiu+Oc435xhSSIK084Z2aqzrwc2Im7T50yhgZ5ZGoX0PnY
jvsuPdw/ZQuvBqwBI4x3Cowb71WOi+szd7heD8PMTgwsDbs5hLRnuVYqvD3J8GHUuwE6ARIE7Rzp
jrZYlRasrNMTJlN1MoTF3gUHBOlDojt+1oRDXT/F2pf7KxNf5MqjhVERFwrgvuBhv/aZTCmoZ3U8
PamQTNzMg05PypRWG2doi0da6lXAdKMIeoM9MygFroSkN/6CsoqYvgTDE6oN0GG7tg7eKnuuMC97
mkiZn7ijAUZlljFmp5z2mPDE9oupL1fCNinUdjBChaQF9S8AJsSUh3hKLj/mWGMkAsH2qdLVoIm1
byMb1ljAbt5bYUMwmcBh4KTyexubrB9BsZ+e0nRDrY1a+I63jbcm+Z58kL7hP8u5MCX2+GI5RuGC
uba20xNc5VNmNL49vVhDpDTmi0aj+96y8L2uliV9rwokvP9H2pXtxq0r2x+6AjQPr5TUs2M7nuK8
CInjaB4oiZq+/i754ux007xN7JwgyEuALpEsFsmqVWsx6EgmJ+h2xM2D/i3+FQ0ryeZ1M6KtsIKy
UVxb8bpoB7oc08DUGekaDX6RvbTM9s3ki0O3xRF9HsWx7Jfd1LxLTK4/yW2EC5PceRbrg2KU1uoV
zfQVwrHoD+/9dLICe+59N2Z+CsAui6Z7dYqJ7fiL+V7mMs0m4fyejZtzzaHrWwdabvgIJ6i7Tb4r
b4AgUiRRev2VT0Nde9Sh0uPhBcUNdehAlztD4uTUJTMpysUHM/qSy1jkPx9H6x44M8MNZs77qoL2
NByz2+p1u1150D0DBbb0Pg1uNBasaNyFlDJ0/adgzdnl4mitl6PiRbCb6O+Ju4TLZELxhJRtL4le
/88IkRazXEAbPrEweQsqIhVK/KfcNeMwbcyU4AWR+t5SP2gZRHzKvHrVmvmt7tPSN2qv8eekejRY
bUvOftGYNaSEAULA6YSm6MsNkyPtAmA3xpzrzcECbbU7hN4IOheJHVHsRKchklpg2MG1i5tb5tHU
7mo3OVl5021Zrb84oynDFYiC57kRLqJlZa1lxmxhMG3+bo9+/daYObQiMl9Nm8CGkL1/ffMLZw+l
M2TXzZXrlLvRsy43UhT14anqXT6/emiwcmy/1x+um/n85IVn6sCSAnCy3pJ47TzXQt9H5o3pqR6C
xNlqve1n2WFQGZkfQJE9A3xzp4O++LpZ0XSuwDb0PIDMGd1sl74RQ3yystoJXqruElQnat/5CX4b
tYaOt6xBXuQf57Y4/xihKZWnJWxpdeOP6GWR9hnKLHDOAWEofZ5mWPA0lIMy9I+wf5eK+zhQUa4F
mAjSrCjIcTliF5c9veiW9JQSQLolN0lR7D3/cc7VimHOXGiRpCeVtv5kf7esxq86CZ5ReH6eW+HO
T8Apksoe1iGAbPsFitu7N3dThDbZXXct2Wi4k0TVW0tRFSxGEj+ZDDkTlUI8TFYcEC/5nwXhHLiI
gIqbzTk9LehuTtl9af6XK855bWTatZvVmK5Ij/0que/AOnd9omRD4LzWaHsom84YAnKjZPaQ5kkl
XRuiGIaCE66coMNAAoS7yIMpL8l1F0tBNcen+hxWmQsm3+9UxrovDCdr9gwirVBr5QvIgzV0JpL7
2OKuubey9NkzbjvjK84mvO61myGXJeKFxyy69P6xuH7R2Q130U1qNWjJPiV3CrIqaMlrHorjHFgO
0Xy7Qvec5DwQuvWZQW4uR3V2Mhspq5PmPMV5GdL2ZrRlRnjwz0ecQQ4BxAc6mubx/rocFri1u5Z2
anrS70E0pR3VgphPcWhvWZgfy+/WvbkpyPiY/XAOaMzb02wj0376gBzzN0E8g1ArWvMZwKlcfkJH
lXLSoZlwKqBtdb+8AT1Ij150WJp7qwBhqPHcIYt1q7yhIkwcI7i+KUS33XPr3AR0SYH6r+EgFnY/
jMH1U7ChqfTGHd/L+W8OJqTN8dZc2wNQcL4cqZfUCVhJzXWL2x6p87EMwN1gS0Yk2ua4fSHHqqKD
9ZOmIqh2cANojPRkm+nO87LDPMsyq6J9vkI81wVDooCnM636jq2EAgjtqkpMUIF/s+fnaZKkU1cP
5x1jJUOGjB4o+j8pdo3gsNZ7iNefUjdYKgAN0HRjMr+3SDGaZAGfrJEUkl0nPLXOjXLemBvY5iZQ
sqdy/o66zRippN1aL7b2bsfzxmbJPhqer7ugaJygzkC/AUhVQP/MHcd9BOqPKPPSE25dCpK5cbic
3Dtabv5qcGt+Et1qYD/EVfPSAcF+6dZ1l2QnZ5rwFNqC2cqZU7DmoQ0quU8mg2TgRxpl+VEeP/oR
ZdD0g65H5EiR6eFOnrrrICDaY5MZOHWAwckJKyFbAgwTMqQ0/jK/KNotjehBj+5n09d/lvuBbtr3
zH4EmkJyDH4AGnm/sj/qV2BugMoE9zWK6xUdVGfS0xxOD8Cx3rs/lw37Gt8DYLBHFW2HiQny03Df
pn78EwWK68utr+t5zT53lKSus3gQUUPAq0l0YwXW23Q3BSkZ7/uKpN+17XL0QiUErnaIvsT+fKz2
xc5+uv4VQqc7mwTueNG7rktVCj/Xxydqo0BquKRd/Lbc6c4mQQ2hiHPJxIsObZzW6CVEVzI4Pzjv
a+IsT/UMGoXFYgAP7zOH3Qzoykq8TXwn058SxfVzY9x1yktHL4lzGJsP6S57YMAqb2RhUPiWAn0b
ehbRtb7SBFzup1RjTKlZkZ0GA9DY0vYtu/8dA2Ixm8ahyendei01vPwmjl5Taa+GeFuhgAgdHVSh
8c+l+bqJ26hrc4zRR3zM7+ssqB6ybwv0ZrbjXRtv0lt0ib7WD8qr8jpKSULWN8gnP0bnDfqjHJRp
+fV0dKYtsYWcKTQV9+DKi57znNBv0V2EZrtvv677q/AChtLhByUzmhR5RFjSNZB2jbvs1PbTTh3v
xxv3LWVEr12ijE9961vBE5MkV4SbBI6Khj7ULT+pDThIOzeVN2Qn9sPZsafcr28L0DcdZezvwp1x
Zod77UEToGqGbMxOlvXsLajWuaCiOpnmD2U/tJMk/giPuPUN/p9RceeNrcNpoaqYnfrgN9JSj1HA
TssXFCylKdR1R3/yELRGOahZoNjNVxPKpfeiXMH81WXhT8mGmsRCD8gudUN7PzxPxrbISf3cOTc6
yqSRLAEuuqas4rj/Mc9tz0pZRsBMMdDN9NPYogfz53WfFLvHn9/nAnkOaRTIUeD39RtzJh6IKrzq
xnEe8eJpbItQibn/Z+H+2ONidja5o5YDFnGqOuMdAojbqin3vXsX1bYfWfto+hJDxL2QPbYkq8iX
9AZtgsx6CbPGJj8dZCIz4uPwzyrxcm11hb6hjmIWh80cRj/6Dfg4tH33rHzzAncbH5KCFCqZ36JX
57upEfVm3hQW0f8lLev/3VHOPoPbFfowgMurw2fEeUpU5fsw3LZUlhMR3c3RHgWWF/QcrDf0y4it
ZAlC5rr1liA+vDq72beO/UvqR8f2Pn2gYba97qHCwHJmjwssqlmDxymds1Neb0tzZYxETfarMd5Y
822tS++XwhPhzBw3h5bSgmXIhblg0Uk2kPLe3C5NQE9O7lvNXSsFkhuiAHNmcP3/s1d5w0CbasaY
z9Evw/keF4lDd/q1+DGZwm4vY/0S7vcza9zboDagV6erH9aak+6b/kSG35b/+/qaCaPWmRXummQw
yHq7aF89lTv3DvDMo6xt9TNsAg/Acy/k7kZoj6yqxIAF9mM64i5+Mx3LsAkzgI/yTb9lwbSdv+YV
uT6uD1zrp9PgbGBcOF7KCs/iBN5hbrXBz7+bpAq6AFA14BLygxd2DaGPM7RPXpStujNeE59u6x20
Q0MwNgcJifx50/9F1u18KrgQvozUrgoXSxqZJexYDigWSiYDCoi2Pe4sQEV83JP4AjdoJoB8SpTs
lAK0n0QNMgySjS6cXKCq0FcBKQ5kUbiBIMWD+kTq4Wm3GRTc/8zDeKDb4RfUeE/TQ3ysTh4yOdAa
23WnZtv/rr912/LRCPuQ7VnQfInfmq00tbPud37Fzz+KO7CMSE/jYsJHKbftRg+boPN7kobJD8tv
fHNz3b/4PrKPCH5mjcdvz3ragPQvWg8S00/9FKi2t4qUfkWK7UyU4Lq5D1qqK4PjYdyLjvKlXWJw
LKyCcTd9+6VtEjh0cjv+MG7VsP+5vLRhebC22i66bXBsZTe47qCdbhdv+yeXTDtlWwK2I/kusbP9
4wl8ISktUmZEKr4rUG+UW2Vv+sYeKiUllFDRhf+Y7vLD/Gzsqh949B3sI/Axzn0SOn7zDmGwDs/Q
x/jN8NU79ZSR6EsicVSelerTKnEhuwOZjVLnWCV05JJnuv51/NcFWdTDu5RBUeKABhexXUiFUTOD
MfXgkZQY2803jZgkC3/I3oKiS9K583FR27JiwDDW/VeY76y4M5rfpSxVKYzb5za4uM0UNUOLwurg
iJrJrUIGkpFkM2/iYPJBOkCy7fPv694kfGOe2+SCdm20iuV1sBm786ZhjZ9CMamOim0fz7smWg4K
63bp2IP+mt26XvJlGKNNU0yBssxbQ6NhrLlPC7tVZNUM6WxwEW+aWeZ1M77Me8gBgJtDY8dCcDmS
2lf8IYSGwLfqIJNpE97Bz+eDC2lsHGkyLlhnEOV8XXaAZNybQbmhQS+5K4ouG2eG+Go62IsiW2UY
3hiihf9oEm+bhSNJ7q8vsNBvPXSUgYxtJcPkxtPlnTorZZyf8rQNWm1bOrWfTZJN/3H6fIqVf6x8
zOrZPc0cos6qFXRJau0+zX5rU7Jz3J2HV9M0D3dT2pDE9nx9aPysYv5gjLtE88to9ntA3IqlfBxB
1FaxfmtE9WZpehT5zF1OlTDO2rB3jFtPbW8iWjx4kI8YOhpen6R1Y3GfD+TdSmwAAmXQF3HX9kYb
geot++RkNovf9C0xjcTX46dqlKyGyL1cQPyQTgK52ecSQdlP5jTlDqBwPd3VbnHbtZs0Dz11q+dP
zADvRwxNa1n+QeAEuDqAkA6Max4A97wTzEWLF16XnmKA39oh2Rg2bs/1IgFuSMzw+ao5NvOOgXTw
VPSHZMiCWUv8Xi0kB7PICiCMa6czWlgAmbx8E2AhmZaZSLx18J+Qqe/SUq3AHYCQ/GNh/YIzb6aK
V/dmh0JqsVTHsbYOpTtt2nZ+XpisjW8NYpznQXpVA+sKSp1AJ3IhP2oXusw6qsJ6AY6BFBoNGgSL
piVgWTjZXbEdElmLzhrRP5sEI9jKPfaZ+jQdB5C2epg/qLBW+kQguxFmzAbTWbUD3kGSjRKuFrRl
/2ONe6FqTjc5Wg0sgjkGvf0jj35GshuRbEDcqxRYTrdjip6eemeZtugh90CS50GNsJzemZU4JDNN
WZJfaBMyM2uvA9Q9eMJdLUFLp1Kg1Kf1vprcbJizpcumklUUBYcE6mJ/zHCe2DVmo8c1aqe01b9C
3GajxZGv9MpuWrSQgj15xfYokyp5ygk3gIkEBnoxIcPJo1MKvWwjq7MAhsjGt8latp6eBGNe1H6O
NpbrsVe4A5DhBloJ0Rea4Jebza47HTLZGGKq7alvAC1r+M1C6CZqJKeUzBLnioppz0ZXoS6DFiot
fmpjohunLJz7o0zTWugdZ2PiPBJtCX0NBbIPSznU9dKDW/lR/jRGfxMLzwxxl20VmCvTzVdDmbrN
6kO/5KGU50uUmnfBxvzPEnERd6SDp+QLlgi0tttUtzb1j2TY2mBFNL4X5bZyUE6zExJ3s9+1kkVb
f/tTtFqJXaH0go4I/tGHZkLFtiiKEMbyvsT3k6zHRPb7nFM4RtShJRi/H6e/LfW79CwR/T7YHFQU
R0H4r9urq5ydJYPbOd7clzitGvoDut7LYdK9QbKHRPv13Ah3Ve6tsqitJvvYQ8B75egAysw7l/2+
vlVFsRwtgSu4EAmIT+Uwc+7H1IZ60qn1bvL8vdUVSdwR7RskENFRjHo5FMq4ccyW21UFw2Qhd2W3
81aFkAaiA9HKg5JJHxjCpTmzxt2KktxhEYj201OWgLSYaFHdB3MSo42mgLBQzvQhLNW8f6yz7n5x
2mFtNxq/MFZZwaiVXTBW45ObL4VkMSWfZXEB0V3a2knGFfuUxoo/mqC9y1tVxo8vXEskrCDoAUAX
kkqXftl2dO4HmwKwaUw+QqF8MUVnF9rz/rHA7ayBVVPfM1gAZvmhLvKNMkVgGxqJzfaDaZJGNw99
KgkXAg9CrxYIEPHiAa0Tn7TR+kRboQE4uWzF74f82HXNHWOqr/Vrr1AS7/71lriwx0V6xy0nSins
wY9IghYPJ76Z6V+cxxdWuDCfJAUeKBqsNN6NOd0U7HeR3jBb8iIVuISHTp21pXKdOZ693PRMI1cp
7jSVG+0KK9ujgcz9984NMkCQz4A/z4Cu3KVTXJ97UULw4se4yWcAvtm5iXOpy1i2qeJ03ylJfNf1
dThnqUZSMDJtaqf+nQ95fspsCtyZEb/MrbHsu4nJWrU/d92CKBrgFxuUJitLEs/JYcdWapYFTuPY
K46VTQ9q/KPJoxcIzW28xCZ2gwS8gdbNhWQ1zkt3Jm6xqXN96+T5sTDHVzWzf16fJOGGACJMxwsD
rWUf+Z+z88eIvb4sDMyRogTpElpHCoZYCNDJUnEyO1wwzSLa9OqMy1XS1Ieh0HfqMhCwE4JrXju2
WS3Z54ITD5eBf4bFv9jVwi6tEUJf6P0lgNkNUQBqEtpJHi8yK5fe+j+d4zTlnGBBS6JGd99y5zmS
yaiLTZgWetMQifEIvIzDWmb10dRi3vQMqdnpMIKk5psx3F/3ApmVdfXOvIAmTpIPBaxAf3aCDMUJ
VNjSKCU4uLAmeFOibxJNPzxZAu1MM2ML0GfUdRnJJsvx53ySwbsEt/gLK9wdATgZtzJ1Zb2EHBx3
9M3O2EbL3ao3BPYmv08P16dO7Nh/RsU5tgHmUuQDUhTlrf6Y2c1TXnxvijvV7oDibiUOd3VwOppf
LtcJ0oYmcrFANWWGTjQnB99JQdRvrL7N9ZUOSuIWwogPcklUrjz0nPLBYSWjRWoIY4NYBM7J7nXM
nq7PnrluEe7+jshjrTdgG/3sPEvNYLpT3VKMyOvjNMxKhwYxmHr9meYKmYcqe2SVaoG4Oi9CmtF8
E7v022R0I/GU1CRa00U+bi8Qlezp73kCyCpOEsNf0qH0sXc8f5nGH1bRMRC6V5COh6aFU2bREeBW
l3SJEcdo74yA3oA05rMHaQx/0OLkdgGpVlDX6DptaOGSioJoDkmR2jcnezppCSgjTLVyQi0eFVKZ
rQ2qBsPYXJ8c8fT/mRvOlROXgiooi7NTk4xBkwyBEkucV7jv0TgGcBM68aBBd+lPiDouQ1oW2Wzr
XotPxgytzIFYsluXKK2JVf5jZx3pWXyxWeFktQo79qH0wiIiiuVHJu7Kh/RN2Ru1ZOKEkebM3Drs
M3P1kqES4cCpkjvCJIxXsinjQiUEnHo90vDbNRCj5m17WF6vr7rMALfq9tC3dj1jruIsClvjqR0d
P9bvpuz5v7PDBa6qMIwGGgsofReHvt26QAR3N6ou2eCS0XhcxGI1tPJKA9MVPbEv7l36KNNWFIbE
P2vN3Rj/x1GGuoAa21qG1VLSqeiT3SU/xx6KupIJE0b6M0vcdRLYBUNfSljSig3aSJkb4l2EdktV
1k0t3vf/7BaPu87rsTGjdA5DDuqyU0qG5Aabh1xffuFoUMoAi74GmgT+MgryJYbVX5e//eoBYKXY
DLvSJc67LaOsEI5nfa7jD/Ic/B2mU+KqrqYKwA91i+svMSZQZ8lwZMLxgOB7hT8A8Mfz5xdgM1BS
i2YndwwMNP5VnUNKJ1lFBqktOReFPofkJ7LWUCHAa+Uyvng0isq6RlKoK8MsDadhAwReXaKxNmxk
GCdhLDuztW6ws1iGdPyYKQy23JYAmZZITgDZz3PhTF+GMjJHQJgZQ1aoy00nYLGMVlToAGdj4EKa
Qo2ydVSMoZq+9Na7VR/A5ye5GgnXH4Qj5trZCoox7iiLUWLAqxWJIWTckwUth4VG2gK6TuoJ4iLX
947wPAPDHbwMwGBIWHGLEjdMYZCzBvITxZJwHpYvzkjVbdxVWhDPLPXRnHZjurMZzGxqyORqjSQY
iaZ0LdmiYRhwHyThL90ig9A0Hpk1pnT5lcWP01/0iEJl4M/vc6eD7SZNlbeAW1Nwn1a5TZzqJzWe
JPMoGgVaz9a2SghzYStdjgIkphVynqgINuOxUCn1ka0+9f3dxApS6pRU0G5yaiBYsKB5eZ8xdzNa
PZmsOweSdNc/RvgtANJD2nil+OPZ71id2dGU4Fs0aDAFyAlRvy6K26GTPYWFhlaSFUD2LQNp38tB
d7UX6W4xo99n0d+XqPJCI1VYkGLfhdeHtC4Sf7m2oRIO0ljohX8mVqn7KWkchoazOn8aGvDczreV
uk8W3e+6bzVaGZdSsg1FoREzqCFHBAEvNINeDs6aWD613YSXZB5vyh003kiS+XOs+9Eck0hGf7Bu
tE8jPDPHuWlS9pCd1DTk11Jnr3nlI3jTATLQKGnVdP8Xs/nHFo/IGPQajAADhubWz2jXJ8nYkspb
yPTV0O+NZAlUWf+BqMEE5CN4HK0s7R4u6JezWfU0zZYU7ZnVtLG0/FiDLan46oIC1fVKUmRBcrTT
W5qOkr0gOhUctLt+aFavLAGcXeh1QBIKiY2EpvFv5ON7Xxlr7S9i2LmV9W14drSpmbfgdMPorCHb
NQaeONlmgaDz9WUTuci5Fe7aVhberLICVhx9/q5DtFxfDqAl81NTBnMRbeyV3dfGIwCkInyCo4Nz
JKaK53KEdMGuK8ufaFRW/TSZ/qIGAH4rPNvQ34mLDU/pPlG3HKL1jWAvbh+WC5Q9io7K9O2EXvDH
Ci+Cqs+xoxgmEjaK8W7iTQ5aGImfCVOiQJ6AuAR4Fxe8Ppcu0FdofjR6VKYsGnpA+/eb+klVvtCY
1MbR69+h8Tr/Qje8NX/L4sovFr+s97pMvER0d1iJf9FripZZoHQvv8JYFNY7tEETcL5Px3iT1Hua
fhnseWMksvZckTui7fBDMxD4FH7pFAdqYE0LRMcQlduh81/LAiKKg0z7TBSHz8zwa5dobtk46oqr
eGI5sUfi/lJfo+w2lzX5iM6Yc0PcJp4Gw4JuK06z/Hf7ClP5RL4uSmhHgay9QLS9UGZGVIJI0HpI
X66Sm3brVQix/rZ9AIGcpNdL6ANnv86dyi0wBkVk4dfLVQBWPTnWNwh5EMd6baPd9YgkGgjI+yzk
p3FZxfPrciClUoJlbe3Qrqb2q00tSLb1O0t5/wsrqDSsukoWhHW5hZkT/GoPAqBT2WegTiXm+ODM
Mp52YY0FNV+grVR9pWrnTihoIajdVABcM7UhRdHCoCywvMfcdv2y8kgx77xyaydbsJyQyjgoqrO5
PkzRflrFwfEX4mlQXrqczFxtM4hnYzKdNmNoEvc2DbBZQV5WLYmVOPnX6R+kXdGN/tHDj642blYX
Bvb/xsNTpp+oP/QgeqTjbk2cWI3kuvF5YLCEgwsuD9pzEJBdDmxhnhNTKCWc8ABMwTADmhk1bcMJ
DYGRub0+iZ898tIW55FLp7GuyWCrfLYLsmAZdYkF8WhwvV7bz8GRym3e0lWaqrPwPMtHoD0zzch2
VV12ZLBTj7hO7v6X9rjtvBjYFN3AgAtR0OHi/Taq39hhUsYT8cQhOQ4yKjwHedWrvqVxPZgzXudK
8wPY1buqK74ocSHjTxJgbHTwYwDfgmZQD3W6NXyd3ZWiyi3dKsZ4tKIiepz4TqkS6H4FNM5wje+J
7WW7okNrSfeDNfu+ccLrLiJawPMP4Da6UoK5e1nwIMy8J826yZUbIxxlUD3BhRfDxKsI9V/0FEPP
8nKYatWZSodH9alIw75tCEqgyZgFMS0RWdACBEHEwaqISUPr3xc7Lkzzd946NtyoW3vJKvTiFVuA
NzRZskXAdYKyNuRtP0h7HZB4Xg4PbP2l2kw9JpEpIcS03NcGffCodIAYJEjmt2kOqDX44O02sKIs
B9lYdMhK/eX6WgpQ/Zffwe0Ou2hG2nb4jvz5vfPtQxtYp5/Ra7Jpnr0D3SgH+658cB7jQGJ3jY6X
z7VLu9x7n1JIrlsVnCh+jquwMv0V59EQdd/oB7UP0XNWyfKcglwNbCIfBNKLlRSWl01UvbIeowo7
J656dOGbfjcRYKzDFQtnRwc2UGKwUyLTQxX0J1za5eK33fbDUmqY45ooNbkd7G0SmHf0CWhM3Pb6
r9QlENRKcjK+zD8l87z60ad5BpUk8mE2GFr4vpcmzUHDoSDamgpUvdo3jyVhkkxb3Zs2LKlvsr66
K9KNrg0YePHdqqBCcf0T1nj06Qts3OpBjQBsL0810jZDRCG+i/zRPH5RW7R/ed1P3LFeKCj/u8F8
vW5OGDhWSVjAEFW01vIaIWwpKfSbF9ADqHUApPshVcaYzI371XpyM79TX9oJgnHUIbkqmW1RZIRv
2SsPAs4Bng2ndSiK2kxHCfMWvlzdGlVYSNoUhbN5ZoLzJQf3mChyNET/JHChMVq14J+yiZIyn8rA
gp9fffDbM1vcXaC0FyOeHRPJbea+9Z5JUk35en211ij+yTk8aFkBcYL14nP1c9UOSHbBORbcCo1e
CVF8qgfwqmnvqXLjKgxikf/6zo1RYYVsxwIpHfYEPuns/DTsZYZak43blIXtb38Hx5OmM0l8Ey7T
mZH1/8+MZG3dgFnfwYO59Oow8+w4HDyVLF2ekcbpE9LSMpHYFHofOkUQ48CUhArLpc02c3F+lFZ2
mvTnSk2Imz870/caIMTrayYaGwia8cSCMOzK5nBpJwVxHJTBsMEmjCQASnM4zZE1BOYyQBt9zH+B
7UGT2BTG7rUwDR609e7x6Q4cJcNcejiTR/tIX6b5zk7QkJDGvlF5/lQcXHpfOpK9JppQiKmCWx8S
8YAOcJ6SV9kwGC62cwI6JsWPMqSglTuzlukPCif0zA7nLEtuT1Zhw84wtT/V+qHLk633AvLKzaxE
niQcm1gdfseBZBdoyzUdjAvI5erRpalzpU/zk/OigV5Bxhu+Otm1n+ecw2h0farGMj/R5fsYR6QB
A36jPDDloEO5fp7er/vi+nPXzHFLBMU2BeDXCu1ko0Xq8d4FVZuU5FMUpM6njFufzusTWrQrMHDw
wFN1F41FoE331hR4bpjHgHxRSS1O7O5nq8Tt5Urpp6mtYDKut1W7y+JnkOqSATlmpX3pu61mfcsW
8/76ZAr9/cwod+VuQG05lZAVQuIDfFzaV3TkEE27XZDLuW5IeCNC4gYSwVBbw1OdyyqzTs+hlVrn
oI3btjZ4x/qCxKMH8RGW3M5Kuk0tO5wg5djm+0GNNlq5hPWDBaqwRa2PENSW1CpEbgRKSBePUjRY
oZZ7uSkmreghxNXmp1m9ccwnPBGl7QOiyf1IKaKUBnFVfsim4plQe7XyE3ISRBt+r0zXcWcTXZPN
rshdUUpDAgxqNjY48y4Ho+qVp9DFzk81KByTfTxox76Kj8Xa910djCV/HNrv1xdUFFRWHub1D0S1
eZzC4Biz2hkmtC+NiWR4k0oBaIJu8ZX+dr0qAISGcMwFlrb1ojGlKAq68S267f1MuVm7RMdgLL8v
R61Bd5WB0gRepGrYjRtmS7akcIi4N3yoA6xNf5ezShNlasr1UZgzt9okjfJUeRBSuz6PIj/EY/cf
I9wONJN0jsGPh1dhVG2MNietM/ly/leJmY/oc3Y7iTvq9a6Bh1DR6ft4ukducif3Q6EVgCxXQnJ0
tPB3u6bxoMwHxM8pW9CoUWkA4NJK+6F4TEbvJDp0kEpCsyxIktdGu8u1aTyGwqeLm0+jFP5YeNvE
Q63dBO0wQRTasi5WIRAgEyMU7mgwrYPGE+5o8WrrcWqhRKWu14N2PyvOkaL5g2G56F8NbxVvAB2l
CsYg/XJ4BparrdbhAXS/ywxnBw4tK8PjJjU2ZT1Dj0B23RIu3ZlFLiugom02qS3ckWk+7w26ZTMk
WyzJ9Uq4ag4eGGg2h+gG37BltdSI+gH+kdvf0DvTbaxor43PtMHh095d31jC3btWlgxkqF2Excsp
7JOiLVH2QUrHGfu7uNSV27qkLLxuRTgiF9B5PDvhjHxK2LJrBygt3K0Ysoxr/WMeyRfWgUPnuh3h
8pzZ4RxC7Zw8nV000evhq0okMUjo1mgiWWlIcUzxMLrBillNExd5bR1dlvri95MJmay7upRcNwzR
QQWuXwMogbX9x+a9DLt20fFoObnd6L72Sm4FczR5PrAzySFam1WzJUbaIF5OGc10H8QaCTFNZh+b
QQmRe7cDtSjNHZ20p0TRIIJU6cWm8bJir80GeuWjZgm6Nute0n6yNuCpUImbIkNaL8XXoWxH4kD3
OzATvbkdMnxHPDENgiVNupuKMfVrG5A7tbbnEOiffDvUZXKM8cvEyACOguKRLZl60UNg1Y7CAxUU
ebgXXXopSJ6pW1tLfpqU/GHuzQekMuz7IjeKgDZx8poorSUxKTxXgXAGTAOPK0gXcUdOG9uNnRoT
7iUzaQMNpCi+96I9Oi/5u/pW/tKcIGt9IOiue7B4pP9Y5YuSaanlqpHBahPUXneYnNe4fVeMeD9a
T9ctiXY+SN49tFSiiAJChcs5zS30e3c15tSkABy2av7YRlQ2iet9lX+GoGz8QQUAYgj+/ogcV6sx
Zc7REKXvpv4l99o7FfAkb9pSb1dWI1ELSlj6eH1sgpobzrUzu9zipfhVZYBa7SmpIRY/qvnToqX0
trEi9VhOcXUfV3GGtpdxDkbXUvaRrn2rYs0Iprls9oAMyNROhA+Xsy/iee1coOCogvYwaCiR5uT8
jLWN/jb8UAmrA7eTeJEoVKH+Bt1N1IDxRueGr3Sd1rMExuIMLXvtvijR/FuGDHN9faLFhoD4QRIA
pQi+ZpUm5px7iLonSO2oqD5ofU+cH8n7dSvCTQHMIug+IH8FOchLV+3mDuyfLeKQQ36CUM4/SEXr
hZvhzAJ3cMysZUMFYBaqewY0aO77HVhMdkb4KyFzoAQu+IOuD0kcXs4scjG+sJw8G8YBJMrOWxsi
yVeY7FWp+p2W7ACdRupydm+soSYG9AGcggyVTPlHdCivSND/zOo6J2eX3SJm1jytswryigB0qvt8
mz4mMg/5SCt/CgFnZtYz+8zMrNAygnwzYjeiKIFm+BbaV9uUxN+R4ieb7oSGrTR4QR4wRBkgoPv4
dgif3pdQBvUTjRdJNxSkcaFB2wY33sEYQFiiRzhV6eJnYM1pwSbe0OfZDMvOxsvsXyrsAlYAVCEw
DFD6MVb4Jne3QpowNbUyK9CGDEUMT01/ocHyS5nL0mSiW49n4Z4AbDfa4/nTcW4BIwDABHa6+6k5
mO4e9KrX3VVgYqUVxqzZazqAzzI63VIUtB6hjxlaL8UxkTHuCna4hhu8BUVbNMXjNLp0EpS8WJPW
U7HmPUygBnZ0gEakr0eSeCUcx5kdbkk6c3Aq2xuKU9n8BsYadAhSNLogJAJOgg58DASdwLxgbpzm
uavYc3FqCmczDzdr22qnvksR1sKh2N4Kbka12+ab3JPYU9SC2cVp1LZWdzNmIYA4f7HqZya4uBu7
hTu1GUwAudJVB5gAB/51E6Kq/YrxAixGX+mj+CYL5Hh7pWDA4ERb6xhtsg2Oa9L78+7Xkyz/I7oV
XNjiojzS6IORdLCVZU/OeDBGsIIDJOoZNVGToLIDUFe3dTgWX43iTZbCMISOcTZSLuKnMasUuo5U
SYj35hZkPsZfhpP6tGyQovWL409t1wfTsQ/TDQvYQ+YXOxrUT2wLzePjvDF3bYhCQroStz6AaU4a
qQWXtYvp4QJkZbeNUa7T86wF/0vade3IjSTbL0qA3rzSlWtbbKPWC9GtbtEmmfTm6+9h7+6oKotb
xOrOAKMBBFQwXWRkxIlzBHewpp0Ea7qtWZUdOK/FgwCalxfTitzre2BxJ59MzPz3JzcERHemhCE+
u8n6YFOpbi9IG2PyrhtZ9DAnRriTP7TQr9YYjKjsCeE1JUdheBXt0VzZ0N9oKu6+O5tFLq4eYqNQ
1Hk0otNa5V27Fz1jp9ky3g+FHdnJTtymd8ybHP2gOaUt3v2s99UuAiPfRnZAne4IjuKBws1ufWh/
SV72KEKbNtqOloaZl63Uib11Tsx5bfmvnkuNc+oZ9yOfRWRmMJbSDGSFjni1HSfn+uwvFZ8B5cOl
izSjCgpg7uhFgdDqGYGYAkNDv2xN1AtSdB43L3XmhqXFMkvX6D3VV+6tpTN3apY7c5JG6kyNMSw9
0b1mQLNLOkg3ota+a120pli6EGBgjFDTnrP3M6P6+T7WsI1DWcUYU0nbJfUGWTYxD71sa6perW+u
z+jSfsbbFEk9RBgQi+B8sxIHgcrmvtS6quxEyA/Ibbt18RgLA3is//eM1Nyv8I8xbvVoBuWGoANs
W47GO1Wvb8P2TdM7J65KSxBTr1fWxMQWFw5K0aDMmLERBucTjBA5P5aj6SqpAe0bWQnSZQ39Snml
iFaC3pDt9elctoeErAqxCgmPjPO1MxNQkZkd2pVCcfdzlySI1wa29hqedxt/yJDCQDEFdVokkjgf
JMRDKNVzRxITXwTGvA5pGyn2pfJHpOz6dhdKkZWh9VdPv0plS6vX62Nc8rOn5rkxjnk8TlnAoKEQ
aIDtFsheBZMfltXxup35dXk5TFTA57Qzsj3coWPgPgqBrEXrl/ymCOpBTpptRX3JeC/Fhyyhbtes
0UwsD+2PSe7ohUALAwAC1BT6JWoHFGtfSgOMH9XKlbEtHTvUW/4ZG7cvQ5mSSaRYwjGpNo1mOmzs
HhuDRbaslRaBxsD1uVzyy6f2uC0zxSRAU9i8L8FkFCvH1vi8bmBt5rhNIfStKQazAfaktpHNCl9R
V5zw2n6Y/ebJ/V4maNHoSuy7vIU8WQY62Ba3nPAA4j05zaCr9FsGxuv6sBbXSUSLCY6yALVQbp1G
ZDeJJAOEzB4GRDGhnfbbVLYa9n7dzuL0IUGIdDBeRhcshkEppME0Q9iSWv8Ygy61AzG4HYY1ys7F
fSDjPTGTuM09yedzqJaZauTNDFcbnrV2S1T/L8YBeglBMaC5ANnt89+Po7ZASgx4ox5UU1QFcgW4
UqFbox1YKnCjM+qPnXmvnOyFQBhTovWobRARpgKPpmCaRPP+b6ThNr0uATZTKnZWGW/ormqsvH5Q
U6C6peGGYjFDdMdeH/eS35fgjJFVlmbUNTdumQzlmPZzhQy5QnWHdP6UWsaaENCyFUSfEDADDR+v
A0SgKUzUCaMGMrhmHw2ehEr/oKQrsefiZgS13H/McM6ChlrfgFYJhSMwJkLgOB3QD5St4RY5KyhZ
irOCJZ7rwPIhq8FNmdkmhl43+nAMIL0tN59i/RxMK252zQa3TVgbDX1ekOE4gBExKqFsX8l2F7xc
X3zOSfxrJKDCAcJOR/KSZ1bJCUshqRONR2AuBD9qQPCkFkKyLZlIXVLF0p0WjP2KN5yn5+R2/LdR
YB2gnQyXwaPEUGFG46ygDseoUrTeMQNCDdA8lePoTbFS/VL1WHktioF5fUSCeuU+4fPQ3+YR4sCy
Bupa7PnzA1iSaSKUYGb7hN0Z05bINyq4DYpu13WT1UvJsVW3Zr8S+izNtIJKM0reAHaDR/ncqqZW
OYhQk/GotEeFZC6qS6T92Wv7Pnq6vqbcUfvX+FBhAlwHyF40h5xbilNTUyIzGo66CSUJI6g8dPai
N7uggi0HyloD4NJqzuqL0GhHfzYC/3NzOk3HPifyeBxDuT6adY/KmJpUWge6MkRbVlcZQH6M4Qhi
20ArwjUM9dLEonwrChIuBqwq/wzIplTMO2k6Tqy66UvQH1MThRb6lZHhTZaRP74+vRf2UFJAVR84
nbkSesHr0AkQle2QbDxG4D0e1d7qsw582B8k+pXnK3frxVLOtvCYAoIAGp+qyDkBES3tWU2M9qjF
vZczyYuGwZ66cCdJK9vz8lTAFMrtuAa+i+Ayt2sgNNrptVx1R01rXa2/xXbdKAGQ4MFnpjMrRODS
RvFTq621d85jOPMGCir8MyQJguZAp36/m0/uQ50alZz2Rn/MWGgP8YcR7eNIsDOa229doG7a//Fh
hdop/kFxeWYyB6kUX1vOSrQUQ1BKOFbiDcs7O4jYozQkXpF1K9CCheWDJWgPoy0blOn80Iworqq0
SISjFL8yySrHTRJKwDyGK1tyYQoh4Trr84LAFUUo7giEYjwM0WQKx7TS75jUuNocKYA/Ra+sBrQ6
bEg+CrryIl4a3KlR6fzcgwBLjVt0pR/DGjmbaCeEnzj/o/xx/bgtmplZOQyMTwAhwrmZJG+ithwx
tuhTgP68lLxoAB+M8sqtcOHF4MDwEjNQXUfwh5vp3Axrwhq6abV4ZFH0Jo2K1RQOVcQ7JeqQzLDb
aI2Khs8HYRsC9wRGfcTm4hxHcAMD9i4U5EFRjoCkoKN9tOVC3RiZaQOpYCF0PwzGYAst8xFgH4b4
1/Vp5cNQmAcpiYRiCcB5UBnmeyG6KiCA8UzGETq9mya6y4sUcFITeSm3EHwz/s2Gt2R6zDelvE2g
LqBpP8mDUbjXP+MiylEAR9fQ063rEMJBN9f5tJtjLucB9HiOGQGINddycuhRI8FciPL9dVOXfltH
kwvmW5qvKpSJzk3FxpiJgFJHPhUUS74xyX1Z41piM6f2dUt8ln2eWw0153nD4gLGbjo31YckojoY
XnwZubd9GJY/+j4W79Ixlzw1J/TVzCTRGQU5s+tMmHalqN3XaV/v07w5yBqRVgKui1meIWgmhq0g
VYYAfP77Exc7Cz3rTMT3dMZ93T2Bc9hN9TUiOr5fDCUxNBOJGDb8OaQj+VGnIs5L9D3q0KG/9fvO
+Ri2ye/Y7t8KCBEw27AyF+CYxBoegrVS7uX99W0dbn3u7MErZk7tn4yRSXjDy0MX+4OBXs7pSad+
1CIvEbup9LtglStJkFyV3etLzT1K/zVmcPzMBAgS7k5u/wpSqEMiDzOblqGrQpa4QY/edROXjmIe
2YmN+RtORoZR5d0Yzav3A6GVZCeO6cYFVOWYxZ71ldbl5Xk8scbtFRJnudQJTey3bo+yOLE1p3VC
W2wdHTXy/+f0cWdSUUlagFYh9tGGZgXyZxyt9TTw3ZT/XiEAYZByRPM3T/IqByZtwx77orbYLj2E
j6bb7dvE6lzBqW77LXlqHHWt1eHC18xLNquzIOIHvJVvrYuhY62lEsaV4Ca2RdY6kZ7hPm6MYx2n
P6kUrizbxS3JGeRWLcsipExC7BGkMCxqhvtE+qi0HxrrVgzNP3QWrX0bgrYHHmjoo9e5DV/HVZZK
6hD7sagkTqcFxMoQMdq9IYz29Y2/Zorb93qUSSBBgKkx80diWIKJvDD62q5bWT5eeDpAH2C+gvgg
TYOu0TBJAY6X8BUWIngImseayrfxsM8ytpPfe6nckYzcpfoaSOnyophn88Q2F0NlgVxJjW7GvqLb
U2ZDw555YmtXwUdJbksJaXBg9MFkZeFZc33YCxsGDLvg58ZbVEXTAbeOYaWChb/DsRD0YpeW49FU
BjAx5OKj3IIK4rqxhZWcWZbxZsJDTbkwlhUAcPYxVrKSwWOC1+KRqFm+6Yw19bOFcwfVVCgbotcA
4gIGd/HmvZHhQ7CW4r3a+qXixrIFOgS6VsxbHBBq9XAo4OjG/J27ZECXIjmPCQoXkrkl5nOa3SWG
uBKwXET1eJzMqDK4ER3gAF4epg3bKmqrLPGV1EJLXdxUDhGPibgpcMMNrHHkNT43HpI1O8szk/O4
T66aVI4kvNOjxC9+g803KqwfuWO8fUnAeqIGLpmWBsailc3B4x/+bRQxE/KC6L1WuUMg5kD6ahFN
/Em26e/ijv5U3H4zoWLM0h2FYsIKicvyvP6xx239OlFLAIlgr2v35ivLHiPBinMbdAGSuiGf17f+
mjHOieXVSJpEZomfRKbLArz+QsPWB0cnPjV3/WDgaRGuOM4ll4Zl/DNCbhk7FSwnqDIlfhj0Vqs8
lYI1pA6TezuTBzcNvsLeq5CrUfuV22F1LbkLPdMyWRhG7FnxV9Emu040tuS5DEc/adDCGOLC0G2j
i2wzAfi9W3nDzXPJ3U1nw569w8nuVbKuFGiFuR4VgvZq1k2Ik8rcvb6iSxESHmxwngALyKrKR5oV
ZWPRJXni5zfQILEkfZMVu1gCUbRbQVV1OqwRrS3uoRODnFejKL3UJpgxfc2etoCzFjiLYEEYX1f2
6neEfjGBJ4a4k1gGs6wD8Hp+/DL+Zr5+ML7oextavZvdi9T6lVny/u1GgkLoYOdH0RafV6Z2NnDt
A/ijKShDMjbYPsVohcdxsOTb3hO83imfmo2+c1bMzefgmjn+cPbqNHUDzA1OpNg/pa8H5Z65kO0b
Njfmg5N8rfVHr60kdzBZBJWdlGDrVMEtSt+26vdINYhI6vXRsXhKkti7PsSlax7U7DP3kjbrBXIG
iQjiY6JgRXt2N/SemP/OflZrJa3lafxjhDv0pRwmY1jUiR+UEvXaSfuIpEq043FYA2gtBUw4ezo0
L5GulGDy/IjnaZLXJdyb36gJuO33oxfs5Ju2fla1fZj8KgHcearQSJ8MwopT/S+H449pbpR6Lak5
yLAT3xjug+yr1g5yg44um4KHbhQOteRU5S/tqX1PWlupX0IgG4JfGRutunxUzVfF8BK2Jpe9vLx/
vonzeJRC9cyMMR1hQgJHLdPWo4CUOOgo9cnUu9c30+oUcGEPcsQ0hhQKLrM68ioFekdT1kHz7yNU
u4emQQ/8sNcym7H98DtKxF1vbAfRS9Lt1HqsAAPAhIv2UZZ3bbbGcLB8sv7MxPz3J76/ViqjUufV
EehB2mv2QHedZT6HD8Kajs7iLfNnC/LduirqfujmmidBrURrHKvYqZV8jSJ1+SY9McM5/UIxI4P1
GJBpPku6C5Q82G1lizrGa7Jfay9Yyt0AuIWEILLUKmC73PSRqCVN2HS4YqgrmHfBmIFr4wnCvtYo
eaX5nO2S6rmv7QP7NOrD2HoZ2dWiJb79zQ778x383aqZ6dAKClxJrm2LyVa9Nt8o022moTFav6fa
nZY4DastSXUgDGUNRT2XQ1xFv0nrRxJsW/KuUUs5rnzWRXZ4jotPPotbjKSbmJxpmJ6ui96I4eX1
doy2WXmPx1qdFYBzlPaksX3Ftqn5S0reaAeekiMS/qOcuHmrWFGwZSO0HR2A8XaZdBvSwpkq/SD3
VmaMLo3XyirLrvLkm7nLvM+ULIU0J54Pz8XPzE8fy1u6Gdz+SXmNHlOfrNUBF2+BE3vc3Z3JIzBD
oMTwyyCcvLFGT69SBpXd6H24u74e33Uv/uKG9xcQq+AeAGT+/LRntGqQjcPhyOUQMkjUjmm4E7qj
DDSSsG3A0yS0T/LkaY09GZ0V0CfwCoujpVCQ/Fix3lg0XNm6i2Hh6TdxvphB05BAKwHzbZBNPb0p
QHXESewUZPLk5lcKhRDW/UQNw1uZjHlir00G55V7tEoqZYMzE4WHIvflIrHk+F4HMfZ0X8QeqpPB
vmcO02/iYOVSXHpvn46ZcxsgCJP1BHxvPhPIK5aCJCH6CkQr+mFIa4zYS373xNb3/J94eI1VZtLg
X78q0IkoAAS+dmSWbtNTC9wph/KQWKPYlPhUgsbJKO1oWaMTSbIFfZXkbf6ti0VDy7EOEiWgbvis
Uxijl1QSMJo6d3EruuRdt9mG2cNtd7smO7+8NU+Mca5gmnRwEIIh0q8FFzWHvnU6nR2YG0i4UwCl
mn6MWrwSLCzmEqBG9c8IOX9ANBSvaxk+U+oo4Ku2CgikZFdP5r0x7oswBr/jxgA1VfGok5earpyK
JW90ap0P7Yc606Ua3i9A3+wmRE7IMQcF91aP8H7lAC69Wk5tzd9ysjNBgl/lRTRHYcVBA/mwcCsK
lRXRWyhYkQHUnLEdVveFZ6yFIvPxuraJODcoDvowpSMMR/p2kH+XSGGA8chKm2AT65/60/VxLl2C
p8PkHFxKTLViePn6cX5XCTn0nns7lH8GoNqIwgnRsHPd3vLooKeOjCHcvMbt2m4gEgmbEU5+p5a7
qQdY2Gb9hjaO4cvVai52+UT+Mcft11BOa9qjSdU30bjE3PAWLDe2ip4DtMcoDrLQa2+zRYc289EC
egV2dJObz6rKW0gkGzAYEdOS+3iyJhVJhOuzuFQAAd7wjxnuepDiXBLVGPdykt1HsiVOnl7eQ1QJ
B9RSIHynfimBJ4OMObeKcSZ1tXVtLS206FlPvoG7JwZmZpOa4Bt6waUb+SCKlvBV5DarX6tP+YE5
WnqXiU8G29ckR+l9Lcf4TWxzcVL++QBV4KqDYdTFc48VLmcBRdZ9+NzllmqA9RpooU3JPCXdNukx
7W+Mx+I1ZRuT7OMsAbNoYndSsqE6VIOkh7h8641jQsfN/2uNVIG7eaBX2yL5gs+jEL9JvK69i4D2
bz6m1MsTqzK8KXgkEL0Qup1AJieZOsso15ooF8/3yRxx520KBqXrJQ3ps40ZOSAS6R79NY7CxdQk
ZEEhbIkdCcJpbtNnktSWQgjIv3lIE1Q8pNFV4k+q3+TNz6RqrZaJTmW4ave2MsVLTvrUMHcMpj5F
h2o/xn6QvrTRb/p0RzQLfKJWOH6SxGo/Hq8bXNryMuRfTKCavttfzy8F1owRLfMafkNNNmNzL9Dn
OlRtlqzF3Utu5NQQN7A4mxpQNZaoNQ69xeLeVo2X60NZ2hinFrjTG3Slqjc1hpKqzJbS1p76mzS7
75OPMvfUbo0ufNGcgkYUTUTGCkje85mjYgxC0nmlGrG0S5Y7ASDyFHTdga4mdtEqoiMna1LGl3gY
PPFmERQYFvDY4/EwiUh0RkSU4hqn+UX8YnDUwHmgENZCC2L6Kbu21NnbaQUhthianZjlmW7SgU3C
VMJsi9y8Vd2HP+Wj4E0/hVfyN+HtqSnOyYgxyCa0HsWxJIMcYneQdacJHzVzJUz4L0NCFxhgkiBo
5qHeQL4o4Fqf09VpK+AFQgYnluLiuYqrG0kDcXI1pqNFy9K8kcGuBhA4ZIKv79h5i/DuHi0P/3wC
FxiZtSET2iaJr4uOUjVWBLXofLRy40AU67qppeMHBOM37AVEkHxGshWaIRdKpIOgOWnsKatUaNmI
xLluZTFBoyOWxtZERwfaCM8PhV53BS5yvE300e/CfV++4NzJ0+/yKwdkU3kUwcQXf06ql3wEgtOb
24C5/b3xcf0zlgZ7+hWcJyhGUJnUNd57YShoG61gQKUK2RqccTH3BRwqoFoATkIlnguop1brgjpB
8J6h3VMn9tBJrkoOpHgIkFVQDbs0boWbrvkcVrN7PFnDdzXy1Da3dRpIgeqViTBQG+7zON4HDdm3
Bd3R4VkS9h2IfVia2EP9JrFfcZfZo+il6BUhqDPvuvpjVB3o1Kjiri487H8nDN4JS3apmGyVGG0e
lOzAbePG3VoIsXS/YWfIM7PDtyDA+QbRtCyvmhHRck/dsPkohNtpUrfEUvTAml4iaJYgH1oxT1+5
HJYeWjMhEcAgALgCWXdut5lMsxYQI/l1pABik5nywZCjcjMSWfP+YvedmJqn4OSdpWU90s39hHIN
OgjcqGHTloniivuatzDvOk7Hwz0DOiMAZrMR8GxlaFPeR9VoayF0nMLAD8L3oDdcPVyDQS1GRadG
53N3MrKuDABcolg8Qwx3IRSI1TyxdRnP1TZ2QrlwIqAjtelmqC0hGVd8y9IKGmBpAE5p5qrj31mZ
Bvh83+MdogxD60qFmnskjYiTJlr+F34ZUR/INNHIhcudGycB41dhNuacqqJWg/p73DkQnHWFTnNB
SXR9uyyOaxZZggcB9STvMpFhLbUxiVJfDqLaAqxntOO+jp02n9Yej2umOL+o5CMALZSmftlk2ibF
c9hN0zD2BIoesuujWnRQAIP8Z1ga95QRwOQcSKCk8AVWZbLbGNXMkAoKotar4m4qb9GN19NxT1Tk
smyhlxXwScR9cF/3k6i6KcKg2GWaFMtbOYGy0o5OetgeGlMaJEeKE/x/KOdyabe9TuijHhZx9VsU
ohJ5RE0aNiB0TkDDl1faeDB6qTatUBvqclsJrK7srhPqxprGqDBsHCOQ7a+MfymvBI0z8JKBqX/W
nObm2hxpFpeSnCJiKt2PySodqBPE1i907VuJvZZ1XLp4ERXiSQbwOeDaOuffyinNcOCbzK+MT1Gr
9jrupEAJIiAqBJ8UX5BEsSKC1HM23bRjftvHrpI+5X3g9fLXQPxA/TTj+vP6JlgIkWWkYkQRiGaw
F/Gt77nZZ83AQuorUWVJRLByIfe0bHRN5gmybLH+7brBJQ8Fi9/9EnPd1eSuRQSOrAb7LvUbr0EP
utMR2/qS36fn1qerTGHznHI+GMAKxOJoepHQAcP54KSletGbMIYr1aebtrS6l2xv0/tkX66AgRZO
7pkpziMVEWxJ3TyuDNdzZOhfEYveVZGuub7FjXQ6qPlLTny82gcBRCNhadz36bYtNqhEBOOzXBRO
QLYFuc1dgsew6gbUil8M4VXtt0nnJOx5ZSmXNg+8IYguZBEMpfyNDYkYpjNaUn+obgfJTQc7EwbX
7GPvWfpRHcvSncnhnKS0qDBaWXzMJQuyEGpxvP4hC0H6DJ/55zu463yWREhKUlCfUtDhjY5YHlAg
BrQkXOP1nxfxcj/9scTtJ43lWt+bsJR78WOxVoRfqkadDYTbQ3oI3vs8wITGI4RIQYq4SdKnZGa3
yb/KD+hddV8TIAm28Dpu82fjrsfCr8XMS7X5ueMAnYXgdkYrHOcWm0yJ5E5rsL2Ch2qnGXestQdH
qMGbbVVvVWeL/a/mJRz2kLyqZbdoH8rOEjd6hcdmvopZXzxWAPTJUG8AK7/JrS3Npy6TSnxNux8y
Zk/BW0cO1EAhamTbhhyACYjUN0W7H9rGo11tZSTeq9FKa/NSDRRSi9D7RWMiCKl4PCjUWwYiyh31
X0TlfcoLy4BAst65mWrRxJG6bSD6CnlLlfdeXruoFldEmxWKkN/9bsY8P/BDGZSVYQzY30e0fLo7
ZTd9lJt4Q3f6I/jdzA14qT9MR7grtvWhXfFrS1v+j/GLhKcQdVXOlIn6zEiBVKgPVFiF1s+LyB+r
+S0KKUtgmNHndj5ANRtrPU4FbLlprzE7U0Bl1/U3kWarL9WzGVmN7q6ykn5nRK5Z5dJDKpoUq0qY
R+Z0Tu/mTpxamdfcKxCPtQarddIHspfdt11zr94MT5v82N0Nd9FW/V04qAAf44/rbuw7n3Htg7in
eQRSr9oo8EGqJe3rd+Z9RHZtJ5+3IPXZdU7rqr657e3gq9w+FgcT31gdyPFX7ehuuDGfDQdYgV2z
DW8z6w3x3Aa6tGyy9E37lFhrFFzf7Q7XPpZ3E0XZhBI0h3yoj6HPjD7Gmp35UG51pFdXPKpuuw3u
hNd219jb6/N0ee0AyYzgf0Zmo+jJ57ilutQTRRkrPyONJUOq3ow8lIxbuCdk2QIkfa/bm0dyPlK0
PGF3AlE8g8X48gqT07wrK9b4xjMG2u1+AaJZvVBnLf+6kO+axUkNwNo1pLVRQOKOQa8YFB1yMBTv
IgAM2qMp3fQ9uGUG5pB0V7ZoE17Bhs9Hix8ciBQQ/yIyRe8zd6PVZheWRVE0vpKoBzFBx64ZfVad
7HUS+319Hi89iT7zFctI581URN9xzUncEgxUiQ1Aq/ywFm6gzo2XVLySvLiMBM5NcJvSSPqcaWPZ
+Ho/eNCnQ41vW5ZObIjAyKzcCSvD4fuB8jHVWjWGraFRjmGWenKwhoJeM8FtCIFpSSG283DGCqIg
KmQPXq+vyeVZmlk05kWR8V9Iap5vuagOirJTM6wJGwPoRLROHRnOFBeOmkFTqOx/m0K10u+7ZpO7
0oG3UYQgoI0PMtOZ6mc3GqGV0wf4E6vtgLVRVhzG0jSCLAFEBjJofKHZdT7IRE70XMkxjeo0au6o
g5Gq0oQf12dyIdc4T+UfK9x10oeVkpXQiPBLq36erMhJb16D1pr2tho7w0q6f3kO/xib//7kLMVN
XkyqmTf+aI+jFb+bP5vRUu2X62O6DL7Oh8QdJ2pWqqkHsDJ40VP0ssYLvnRa/8wYODTOByH2WIWw
ge9Ra8Ulk6+aHQI8H50arWJfH8mSmzs1xe3zPmUAnE2zD69/MYladeY9k2aNlWzZig7cowQOzovn
pqiUUR3HsDINxKFsE4uyV8nJR9Ma1t+M54+lecufrL9pRslQSE3jFzk07wMpPMZifgDu6IWUxUoE
uLgL0GSO4BfQb3T/nttSm2ZIE3XEXitDJ4ckliJ+TAjKro9o+fwgsoYu5ky1zQeBPTD0TJxgJqpu
wxqgbKlyiZnvGCjV9ciV9PAuCmQbypk/VDa5Qzi8Xf+CxXHOXCdotgaFjcEd4DikIOnIhcbP0rfC
xDCzmzBagxevGeEOrtYWWkUjEaM0iRf10SEj/QMl8YqPXXhKQvUd8TR4CLAPUes5X7QAlLatrgTY
IPQLPHUWugdtILYENHVWidWk1MqmL6kvUPuh6Btwkw6c5gXqEUVyr6aFLeEJWsZPbIq212d5IXA8
/zJuBoBWKeO20nHl4BHpkMoJjhWA7r+DyaV3+rYXgQp29Gf9Tu087dPwoZNqqYq/9q65dD74DNTU
8caVQAXGNzS0jZIbwdChuS817UgCtZkI+aL9SC1VWy26zVfaeZQ1Z6rxmgYoeq4mcmMmhKhjrbB2
RiNP4GCkuyp9L0xX/RmW73jjWkB6EvoFNqGVs3t59QH1BE4dUL4g7jJ55QWDDSAJ0dHCGOk/Ve1Q
pR/XV3MhZoWBmZ8A9CRQjVbmkZ84oqpVpiJTks5v6r7TLJOlgnjbpaj039DWMOMN/t/8EInRyo5C
jUm3tLTUtxIBTsu5/i2XRwvN7aj1zW8CdIfyFXAhncLUCKLBR5JajB2wcAjbZNQE5kCmbo1v4tLV
w5gEdsv5UTCzzpyPuyVUDKUyH3ySZTuFjrXNRPiMIRnwdszXQufFocnmrJaDwrvJP0GCYSpao2aD
D5iLsB+1QLsbFEHegbAvWYksFk2BlQjKfcjPmjyAP4g1Ic2VDgMbQV2F3tRsK6mFfJADNBteX7DF
OQSThorHzvz4mD/ldO8YcVdGgTT4SRHXVihtoVOvohFicEGnP7nXjS2k+2deKWQpAQWZ2zs4j4jK
e49omo2+MBDzwQy1urMKNQSz1UxyD6E0fWTpA85xZqdhWHk6bfRqH5d69sHaDm8+vQiywcp1sXtq
eprRl+sfeHlU8X3I78y6DMKcH+dmo22LKUdLoB8APHygupLPnV3SyjRczjn69xVFwOYFVST6tc+t
6FOok1Imo1+ioeuALvxxrxES7Zqijp8EpS9XEHsLo8LqghMHGJxZE+A8xrs+Q5dbE99+8lvcDCFB
JAVaqIy+9ih/pDvt9frPL5Qmzn+f82WgdAkDEuP3pchOf6aHyAf7vzWrqT5D1w5/rti7vILO7XFr
odJEblMZ9szoJmsOGSQXXxPt51BtBmBFDeU4EFdsZr3qJLJRpLP64bGKPktlrYd/Ib15/iWcN5uY
poZskNFdG7pye9DeNXYrIR1XvidemdtCrlrZxmzv31dmYF7983vx3C7nAUxJIRNqN6Pfmj9Y6VTp
tp48GnioVb+Gv9akSZb2PjoXZ5gsxKBwHZ7vfbkDLzOt88mPUwnV9yKG3DsN7s24DKxOKqqVN8fi
foIqEDD5aC8BywW3vnHdZCOux8mHCJWjxV9pbJVPwe5tErdtZ9iZGxve9QldOm0aOF5mBTJc+CYX
Z4ymWMdyL0x4Fmi1lwgJ80a9WUtUzb/Cr9qpFW4ey8yMgqHvJt+ooJ4pBpuCbdpb9PxbwQH6Zyuh
7NIp0URwPKt4uuN+505l1mR5IjJz8k0jpHcC3glW1ujlTiS1vKmVwu+SpNj9xTye2ORWrhOrvoeT
hk2hSwASYiACLwtj+zdWUIJHQgxI1oseNcTajd7EqP5KSnObGdOPHlilFSNLm34mFzSR+0D8xzv8
ITUNvRVQYpaaIbwNRd2TAvmY6UbujLGqrEzckouGhwbeatZKQtfh+RFD+pIUAaOCD61t1eqNtvmF
ac7v1LwtV26yhdAThGbIJM50hmBQNLiNEXbKpNSBMfmAPcq7YcgzlNLrwoZc5GjnqRC+dA3qjnrP
iruyysa93pvaSrS0OLuoncuIXvAHHy3NjSmi3iN3MSFvuk9So7FiuR2dFJkTO5qMz7/YMWABx/sU
CC2d10CdUokOegBaNb0bam+iIsTmKkZWHNeSF0EfgQ6UwsxryhP5qpRIpdpHgl/o/SMEgqEqZrbH
/30kpzZ4H2K2RI8z7P2UEtGKuya0O3OtlrlQKgeGbRZMgkdEhpvn19VTPTdkOsAKMvh7dNvWB90Y
zV0wjM2xFZCYS43adKtQB2WNUgFfGo6aJQbh6JYAertqTEyvr3uIWJcQcmiJFj+FTMnsKBvj/fUZ
WTo64IBBTQPtiAbgg+dHB6X0MjepJAD/GQROiuvJ7xoQPrVJlvp/YwoC7gA0geiU580liZSHdWoK
fk3a0ZayqHsuakOx1BFIkOumFveSAeEbvHyRY9C4mG1Q1TjOahl7SWjDuylJJleRGuFvdtOJFc4V
NBDe1GN4bB9Sj4oXtazYaVmrbK6PZXGFTGg3AcMzp8O4PWtI2dClWij6YLYAA2f3f6R913LkOBLt
D11G0JtXkmVUolpSt9TuhaGekWgA0Puvvweau9NVaEQhRnd2HzZiYpWVRCIzkeYczA42m1l+QklK
xdIoWbaB5f6W5Vzmzf+nsTGEU2q+/oWhooAOkN9VU2Isaz0fM2vTx2RaC2sNtX6butgKWrYerSLQ
+9Dwth4te+qMKJFR2w31wumzcOgcrD7XdolFhY98FQ/QqzpIs1zxbTrq9agNRqpjQY40J2PwnO+r
PveP6VgHipYL/8Bi4uHrgELj7xdMSAtXBCNxXjMExMB0o/m8bM6vrjU/586XzMACCLJnPlsyKFIq
2aFzUlfEGDCeeSKoUJfbW7v0kDl3TR5qTjtGjZbnewxPZApRskwHYOCBgxYFYCzFUL0iHZiMujG+
5GUVFreDGy/pbur33azICWSX8lwQ//dnD+80TYlZ+jU35OqB5UVEM6YoPEkCI8ITBjc43yfgQYWj
mm3+1OZWkfXZqQKbfAl0j9CZGQZbnq8boCzPRocWLhNIOhYo1QR11qkDF/MEdXRgnUdmNsXukNv7
YumWT77dadFQ1HMydDY6+45/547++o1pVqP4qpLND5RLsImEXBW2YogF5IZidzpbSgNjEm6Y1fRu
sbGbb37tQFCFDYOoPdkDAH4yM54bvPBX91NPRzBJTvesrm+0KlsUV1NyXy5+kH95zk0HrPzZ5Pcl
j1y72Ju0vk3xFUZwBpN5BY4wGFnj66chsS3IBCCcB3eAN5bgiv2lsfW86CEzY7FdPuiValdcrtVv
CUJyvuDJFQwdJNhdnu4pOnrB8mWci+du6lDMKB6bJU3aYFa8Q2QFpAvNBDPbUNZtaDcYX9bqb5d8
0z5lASpI2/pU6vahBrVOPYDCpIhAu7DDRu0nUodFoABglXRJ8HHB7wYmXaTZgQiSXm0VcmoNPgJT
WRbmVBptjojngHLRwLBmxVB8TE+lO+xTY3HDqrQSa1HhXnOzEdzwxW8QzMrrEVGCFXGwm8n4oms6
Xn7VNI3flgmZ0gaw72QmkxlvrOoVLlLqVs7UF0KwO/uVUXD1PWwjaP5fyF4j2/u1UVUxWe5UfksS
A3DbtWWGkWX4yC+gESrLUPuE4nX5tX2a7+1fKtwUSZTBJwUqFtpPFpIl4dZ0aVHkU9kZX9whsa0v
Wr+3V0UlThJdLkQI12aaTErXuYV3cv+CRkAZNNlLNvsIZzfXXYD8kH4rI1yUgc3O7Lq4KGyLMCF0
dHwW1m59TxdFQibL7y90EqIMcs61yXS4ghH12ZbcdGzv9nZk2a8m+pRaPoNsOtJKC0wkbL/4h2bC
4RVxZ6+gk3S/2cx6dQr97+vqS/3T2Vnyz3MWXQ28zQzm4EP7xo+8iPW0Ce3tNBc/e+2+Mu6tXJFi
yx7C6NOjxOoClxk7h4LAaiyLEjUK5A1T2MFWLaAkvLh/MzP0ManUfO5VY7ByL3QmkdvamYqs3vR1
4d+9z9Nd07ahtwWHhjwWa3awtZcaRLijeWhqsO7101dnULhiaYw5Ey84oJG1a+6mIx+5DLpD7htl
2Gdtubt+jrIcHN8VM0tAw+fzsIIde/UCwLwKYlw/Mp9vbNz+DRBdiRmiWgNwjUj1jJFe0TOBgjkP
GsC9NR8XxwZ/yEq7cPTNnWb8YE0eD9v36+pJXc6ZMMFqsnFoii3AGTZ187MfaRX5pWGEjFISXZck
vRBnkgRrmb3Vm9cFkjZn2DHnkfi7zjr2bhKsUdNsEYpRColSD3QmUTCQgM2snD1I9Kbq4KfHdfre
MyzNTfvrmgnfEBi/ePacsQQJmnmLDZDTGmREFp3WuNDcx7GosFI/vl2XI3zBf+Rw6G60rSysTwhy
sC2XbhuYvZKapcFtuQZ+hLKGE7eEFVhknrtDh1XVm9psgeyKNdXr0oXr9v+kg20GJSHPwBjI5W0n
KyNphqHLZEqCX5YKN5mfxVk28f7XweOHUh6gzy3kjJd/vcxNkloMuLQITzvMBdwUzhDN/bRnzZPZ
H2pXkULJzuxcnhAHgwX7tZ4GeR4eJLZGorqpQ7f5dv2b8RO5ppXgO+qmNyrNMEDc5y44oeBu64N7
dxhOU9AcS6IoQ8pOCGkvlu9sH+Uc8bUF/xWsJf6bdPamRzXLlghpnwqsWAw0/xwViLHxBseuEMo5
l0fV1DUbqA5ms9ap97Z+1OqYI/H4ANl1UU6mNMYrLe5LTXHNhOv8h1z+78/CTdPkFpZAcWQu+xRM
h4H1+6B5GBuVgtLPeKafcM0cSgyzbjlzGwh5vqhe3VLDO/vrglPSgrkaJv71zJ7zcrzomb7ziaG4
rFIpfGXdhZFjXUG4TnPjlO3iaLisQXPAVh1gZ+xwbhTFSql5n0kRL1Hg5J6OeYvEMb66aRMNJgF9
kb6r19feev7AVQrwvMemHmZMxBkWTe/hZjsdZPNgbgoth6ShRQo9NrusPIBAEiMDDekP14XKPiOm
BbjD5ZPYgVB/y6rUgJkVBMi8rwPIHOmExgJ5/IAQVBNRyuKdGXGLNYW6rPErkiwgiJkc/VM2OJ+W
Nfh8XYzssDBOg9IEyPlA4CEc1sTYtJqkJYm37kn34tlJlcXYCozJR7hDzyUJXm+e8GLVTPD/we5u
8jxsS4UnkB6Lw2tjWB3k9n3pCbLZWsZmgAAANO/85aCv4AHJFMYtczcY6/lXiHCFXKrpoz4iiW36
XUp2dXbyqsM2KZJYqSp8jQHDjti1Eifvrcm2NqLPOPxup7efStBU5Yjm149epgoG+wGIjlk39KAF
n0O2OgVZgUOSLt/Zy12QRoH9SFRDJeJM37uDPhfD85czB61juK33rIImegdoWjptc9Rtxg9jrVGR
3lI3BTMlo3HrApVqSUdglQ9eE9W2Nob6kJ5YDVg3y1urQ2nP2m7oXOwCg+E3nqxtipxlsnfram1P
17+N7ADOfrS4/9wZTQPSZHybGZX19mBtO0PVHpTlNg7OF41rJG+gzrn8LsBBLbOpA6Vp5t6O4zMm
N+5NjB0FkxdW4+tsdbsPqIRdXl5GwNifLhw3AJHqejTmMmHBAFKNwdFvra7ChkxXOgoHKYuVzpko
QbWus9GrLkeQZu+8nWo3XXo0Bh/VQl0XBXEh4G90Ho2OfzeKgdWeeVGOZ0IwK9yv9HKcSeF+88xq
O2vNNmpDSm+CnQDNC2elUTC+bO745QPnAjPgL3QIFLnHetNANVybymQoXhzvccseZ/oRZTAiiMaU
YYBP8A+nBXIzCpC7xCmfV74ztFWhGzwq02fZU8Q5kyMEEzvoiWZuyMXYaO2cpohsDeBK2hr1oCDI
Vz0KDMCe/9caxz8eBnOsqCtj/xKdy8uzWovM6dcZydMK6KgcmFGdcQDlFiqOR7cqojz9CwxKkd+P
KlOU2jnv7KONgfKvKwhuarNcAKlHElpiEiR9C7CG+wHjOJPAL8OZGWLsBYXsHo+7JX2elxMKt+E8
fr0uQ+qIPLBRYAwJcwri4EBeuO7slnjC+dVBLyKQ7VjGLsCI0BotpcIzyNIN50yW8MX6eSJroUEW
li72Wz2Hi32fZgfP7vamQxUfT3o8AfbdXT5C88cyYO5uqDmtSKH8DBA+OvpZdU0VlVNxmP7d+PCn
8ebhvd8/mtje4nbz0JUkyZzHwO+xYxj2xQkFxRfN3A31V/tLaUc6/ZZ2uxJrOL0VWjDNJW4AbE7M
an/9LGXfF+NXuAyAI8FKk3DT0W3d1oUyAHkDO7Nij+aEfdQAVMvscV4CRQIh88SYvgIaEOZ5kDsK
CVedWmgc6cgd6U2tg3gquGOotl1XSOZS+MUGvorOYZqEC7AaQZMu9UoSdDZOZcmwkkB3TaeHBINY
UIvGFhb7a0dT9cdkxsObk6B6w3f8o1c1uATIcDrKN/pcAQG6ieaF3FzXTXpYZyIEd0lG2x21FDzS
uh8BieWL4dyVVgf8bizVe5bisFTChJvHwHxpaA4YuC26J3OTdFlodcU+s4Eda6tqbDKXcv7xhFPT
xsXoS0C44Jqv9w7dMOFohxSgUV6KviZoU0xlmik1Rsvhi1wAMMM826WnZHXQ5WbTk4T1qHOE1cpq
wKZrDLmknpvaN9A+YrmF+qyqQn00ghbQwP0Q12tt/rIxzt2GRd6yJkQaOv7FOq9/YCspyh0HCdw3
G92iOu3m1yzgi8Ren+pP+eIVaeiOJH0YqeGnuNxTV9xphKo2+uS68eYPODSBnySkPIa/EDI23MdQ
1IeMMBuwCqOq5EmFYOwb+xr4Bzy5lx8QeOqZvqKcl2gpCc0N0PxtqNsv101eeqsA1gBkJv66ee+j
nsUzptEKLw6CRyAwAm8Lb1t3qKSrMLxkyRv8Pb6WD3SIP9B7Sn8bO9/AI61FmXyOU7bbnNNgKK6v
VBeXQ4VhH0JHALj8YPnSV73nwf1hayeIxqfrX0p6HJ6OT4UxLKghFBlKPyBF7+OvO2D+Kj95wOAZ
ckXkl2pwJkNw4Lqt1XZV4MXcz8y5SetKAwec38fXNRGb4/+ESJw21uQB1Iht+csPtQ1aujkbfzMD
sp+G3330R6YMRB3Hrggp+ewcwTsU6ePBeb4uWebzMHzkYwoKew2oUF8KXtY1X13qIkAVbN312dij
n1BtN9q01bfarCdgWwl212XKzu1cpqCsMepV2Q82bK+a95ve3DGUrnuMD14XI1fNBwgfyuLoNIgu
oeh7zCF7JMltKwa+c9yWdmzq1UMw6ljjU0zsiB3v9yN8J6HDLC22jMTZ3UqfJ7vJJth6EBrTp9yK
21NX7VzAFrqH4ftRhe8p+4qoJINqneMrgM7+8uS8pcoyOqBo0NYP4NNFSdTZaaVqUUv2EYHxhV1I
l4+MiIbZFFblsAmYx62DsVy078A7VwW3k86SRongI1UJmwWGiWFH3iy5VKneCjwlN4skKQCXUFMY
Zi8cVYTPUo3OhAj5n+a6KaotJtKleonKqQOy0n6zlihN/dgaH6/boFwjjnwDqnpcbMEG67UqsaQF
G5yARF/Pj0vRhdOiKLiphHCNzyJGWQdk1isIISMq4xtA5ycndnTVmotKjFAdCSzwR7Yaru0whkt+
IEDKUiRgKglCgjKxbe3BiImSEgCGm8lB8toDQV9ROZS5dN/+90zEwtWaOUtmtfhcvtNH09iH3faB
HhlPsFC0QhcB3ufyQAAx5tSpxy9N6YZe8KssSQzKLEXeL/1aboAgjpVGrPkI52EAkiGwNOjh6G8V
lr6LMcID7v9TiHAkTUHH1Kc+SYoe1D/OHVtbdTtEloxg/Ph/mohUTgRo2W3OPbVvnNoXmt4adJcp
ooFUhmfpQLLzsNojoiWUKdBTepYi+c2/WeNbZR3mPGltxcmrpAgezFj9IsdaOpyycVfFXWkgnX6Y
JoVXkUsJsKvLgc2xwHFpX92EF6xZljTpnepo5icyBHsLG2b1y3XvxQ9X7MJiLPRfOYIdZ0DJ89qG
0GSrMYEZYIkOAGEYfPS9Ensav+ikR8qES6WbkGPXIzrd2K9HLfxnGTyPn7wsJLZys4H/8j80Q1XZ
QIma73MKqePAbIRL/D+SanvYfBOsHSaGwW/oEFkD3it62NuvzfbUbl3YWvbu+meVXVxsDyBuA1zA
QT/48vjsrcIrPVgwjtAc0IRpuzuv+HpdhLTXjJobBvhstC5Qt7qU4WKPvA9KdP0aYGRGpk4PdrF+
8qZ+x+hna70fHYDGgFnB6VWYc5KHLbZj+X4gKvdocgvRaK51i44ZnN9W/9DqcG5Dh54GPUJ7++26
khJTASIotgORmrwzDV/quOWguV+Wlibl7BxR+gP7156SY6WqyMnlQBO+Go9tfeFbthuQo1ujo4lv
a8+L3b9Ms3dTrdmpxnP0v/tb6PRbFv8tZ7E80+uWkWqgiTecnGIHrfJJ4aMkCdCFCOGAzJY4a+1B
HaAM9BErhik0rfIBhOKPZKFHLEMowrok4GLbjwOT8L4jZlUudWKW1fa1DVvU82+bN4a+qq0p8VMX
AgSNqI8VmWVA3rhpSBh3rbkeMnbjP2R1vne7/mA3h+uWJ9cIpWWdk1sjA7/UqOkGx6AmT1Qy91Uz
nQdsvTxdFyE1Osx7/LNui9h4KWIJNk9bVug0jFH1dzPcZsExaxRBUaoHBr34dijCiIhNs/R62mo6
HHy1sOPkO/t8+e/JFkLUbwn8F5zZ86ZnQdoWFHcnd0P0bgaMc17/UBJveiFBuJ2ozVts3SDBNR9b
jO/Q7m80Uz8gBF0h10fVDJVyEa/CKT2jzijiBfNum18jVuB217WQncS5AEELd25Wm1QQYNVhaoXz
fxwi5K9TvKt0sCeiwwV4b+EO6p0+2WgTQwF9wkCtk0XbGhyp6YXeWoT2/Gis+hfHVMHVyKz4XKxw
UbAnSIEpV9EkT+/0/lWzUf/GjHumajPJ4t2FfkJMXVCCKl0T+pXUL5K0MrG2Msw0npzigTr3dDXu
V6wTVDNwUzSWqvZ1ZEHvXE8hTc6MabTNBuK79H6jT9M8h1s4rs1udeqoTxW1BvlXRUMBFRu0bUwh
RyqmPqeNBWlgpM8Bom7asUZPlaOi+ZXKMfkGkoUdXTxoLi8vXspGbgc4PcxYbOPJqU8VPQVEYfrc
tIVcjI+BYt0ee8D4X8LRaZ5ddtmGMA4R6fwITZStapUI4Xho7vVexjMF2wbOpU+8bx6q7gBgVsQF
+Qf7VxURQ4d4gZbpPkIrqfjoC5ujrd0HH3JGIIjlCJ6APBHjqd5giLDtJpoM/rOf+THc0dy0Hwja
WKwHSQBCK46fZ9BnjttYtS7VBnwyS9OqmLVohmil0yjOnt//P87+/fXKIWVQqruUsg6ViU03SOkN
N8bhp/pDa5w6NsWmau1G5mERKNDDAZyECVaTS1FMmytg0hg0CZq6iwOP6hHq36vis8kszTQwTAoa
CeCGiWNJ2mY6UwHa3qQsgHZjpT82s4hpoKu63jJLw+sF1xK9DjQKBBfQTINfO9SCRWPe50Dm0Lei
wlO8M6XKoDT83o3gafblJ6NG3QFV0sTNRBoyfe31GKTD1+OezACwYP4/EZ6Q5qyg880HE6fCjFPT
lRg1v3OzA2Cko4CoapkyC7D4hIePVxcefaI6VkHazZlY0rfZHg8vXna+ro1UAuqkHCoTc2EiJAUF
USIKAMhFLI2EGjjHqw8M1wEJ7bcE4enPmmlxrPfncf/SE3aqxjedPmcePV7XRBpQzwUJ9z/PvMK0
K6iCYcc0O61lbD06z6gzrxOWq+Ju/kCGdS5PMOhytIK542kc/3R8jqN7ZJ7i5SO7NLaOAQTkQnwY
RTA2n4zrSFw8roDhcdA6NyTgT9+Gn2ndKbSRSsKaO6b9cT+BE3B5c1pWd95owEVb+te6fQhQVSgs
9MCYCt1cdkWxpwXQRWwx2KjUXArKgyEFPsry/l4EeM0NjIEow5rMrM+FCBcHXoA05QCnlgGVBClA
P7iK7yVVAyD1vK+KF4+I3lDaYzqNEyTMrA8H9CR751V3FG8RlRB+aGchzcoMzQUCCHxmweJgfOMX
NJjn+PrNUUkRUt7ZnjLSF5DSVFkd08n3osVv+ygtS9V0Cf/uYvQEXxC8J3ZaHRRdLhVqV7vKseOE
l/x3941+qTYSHsGh2HffVM0mmZu2sR/+D9MJqJIvJVE9DbRqK1kSdJsbb1U3/91njR/mua49rlX1
MrmjqbAJ6R3ia5AeGnge+FUuZRpYrrR1ShhCaYrW5xJ1pA+tCuvp8+v1I5NJAnq+CfsDJjAKc5eS
Ci0H7GtFWWI4SQ+iwyZ/xGZ+qHUKtHCZaWC0i2NYuiB7FQfWF2AgAKWlYsm4S9voV+d/wPTO/77w
xZpq0vwO0HqJ7t2OdYKx62x6uP6pZCZ3LkK4Q9jTAjyjwyAi/7bMt4DhnG8xoxuN1itaA5FyU0Lm
egD9hcHMAFYOppTLozHQEqrAqslwZ9dwc23g1H+9rhH3kOIlwvjUO8gTCm9izm72Xb9kHTQiwDEb
CVhX3O/Fj67b+14dMaJid5UGVgz+8BEc7BTA411qBJYnqjeshry0f+hZ/lijRZDpw21Zulq40F9Z
9QYOGCPdFEcns/JzwcKn7KbUNFgPwX3eHbRtDddi2qfskaoGg2Vm7prYlsDoJR6pIqDEUDhOtQYw
c208ePUpHQ8faXliCue3CMHSmd5sS499quT9YxXROp6m7O26YajUEEzdbS3AUegwDKN/nMsdLe48
1Qa2SoTgeFyap0HnQwS+FPYk8KXs+vQRLfh0DCrlFg7k0twsp8SCbzewxLSybQ9mSyPqLO/NWY1s
d12SzDXgnYhyASIFWp9CllBmVQMGO0jyl2HGToYx4SHnYKI46BY98sAhfjembnvc2sH4uU2mqrEv
/Zi/5YvjQA0t3NLx4Cpc/SfOKyXPHzsvHwwrHKzH/ePuDplGeR8TV8hvIh/offUW2arVAOk9PRMi
3FPNn0E25vksKbL5kAHkeZ4eC998aFSQHNIPdibIvDQNmga6uzIHnqja8Q00VF68XpFyyxIHwFdh
/huAG0iGRRkE8H2tk7LEyvWw6+56EP9UuhbuFKFP5sURI/DAx6QxZ7W+1KWotsDrNetdF80M7TbM
v/hPU36njEgyjc4lCUmXM7h95U82IqCZxXn1nLZvNp32Q5+GzXS8fqVkQ0UmQJP46AjWzzBzeKnW
jIlvGw4War3VNNywanFrxQ/+GIFugv4EzKlCnswkzuUJyk2smAqjhElY25h4k7uELUAq/coNgQm0
W7E+gIni5TAHr6QnAGA3T8PofA/MJWqJq/Bc0g+NCgewIIBKhArBpe56OgEFocyrZNRPc27txz6N
vOp2cL6kswp4USILrw++r4SSGorlgt6Fs6w+NleLRGsC975ddTe0MsZCbcZCltezOuZA3QqH+Y4i
L6QeANbDfhnSAAMHLFwOhwG+0sq6ArS1IHX8Wjt75oZLELbm/dq0u8AqHozyjmpTqNOfy4yKsvHN
qMfdkL9Z1bi/fvYSt4Mfwwu9gOuyTXH4yp0Bee9MTZGYwbAHn3gPplPtULS1wsbkcng1CSECIVzI
fyrHyfXKHAvsa5TtHls3fWjbxbLDPtZ8xJpbq/AM/Oj++MiIfvgPEnzsRF2akaaBbzPAh05W4NqF
G0mreFwcUyFFcnFQIf8tRXDapmcXnlVCCtB456rb58W+cunN9SOSCgEiI59ewtaj2MSZGw/kvt1c
AIyrOnjmAwP2TFp85HzOhPCrcvZKbliF570/oYmC3dDyKbVe87C2FGFBagS8KYXXPsoxYnWZaAxs
FR40mUzrRPTd67ZGfkcUxcX318EfZ38mRnAhxeqs5pYuRZIRYFIbJ+Leg9T+0DhrNA/2Fx/tLzN7
NKrnVQdWtRsF/RKnbR/b5idw1oXdLlgSr3wBR4znHwG6gbucaKS/qWfwCBr3zg2mZ3djo+3S/s5X
ZW4yn8Th6lFMxKAI5nAuD2Iy57bODatIaB122m17Q35Mr+Ci+O82dSZFLFmyGoBvgw0pSEGR20WE
4I01qAhkpLqgTuFjIAUNBbHMuwBqlVAupbKiFA2eDYDxD+nwzfaerqsjFQTsNOQa2NRGAnP50QAc
po3giykSB+PUD9TP/u6GAlhaKdMOTraigt0gjFyXKbuWCFH/yhRuzJZrM+1HKIeQEbnsZTFOxaiI
FbILg216rFChbgnOBDFUDMuMQnxRJmj+hAO7671ftXdQQSjaMmeJfSVEANThUCgVVDFK2pgZg5h2
Zx+mRDsCa6GK05vmoY7mQ1WGWeiFRlhHoKzb53uy+/H8rYus0/O0c47ZQxf1ZjjfeIcqwu2JyA2J
v1ZhFZUHejO9Xv/qqp8qVD6ndczTwsvLpKiQC/W/cutwXYAI08T9BnD3f38M4QJqy9RTM8XHsFxy
QD9u7y5DOOlPYNTcLczCHMupcx7tKfa8GghuimqliIcoin/fGj9zxOlMssoeoaD56H33inDcwv4n
xi/Js38/vaTfh5flU5uH+SNKftc1l39a/33rHZ9ArF5ndjfpJa2B8dJm2EenVRPnQHBWXBsRfuwf
BTGd7yOUYRElEGKmm1YtAnZXJkA8ccqfKSibPbc8NmNIQrsvgMXqhWgIVms8LPSzPR/Rg3TJtMeG
J2cWWpVND5nzQFXh3x8kXLKALWmfZdho9vIq7LD3sBjRYnqRDaTAbVEEc7n6HLoCN83A/I3gqpw8
Z3o+VjCvHkBOKQHWZR6S9Hvuh2S8s+6qX4tZh9a0N6dyv9wZn/V1nxkPNSo2k2pES6r52W8R7n1b
rloGjDlAxLixt/01a2DZqY+1GzZE1b2W7bpg69HBUBCqujwNvHTRFBikgTNjyz7VH6vSx87OEBLj
TmtP6ert0wwklEPsBU9NsVua42rnoTlPikqsNPU+/xGi7TUFugEGVsrxgp9vJ3itaOvvsrCow+xp
eAuW2PhZhisWHp76J9XunyxgnAsX7CzH/Auw87D8D8DoeHF/omUV9Z3CfXHvJOY+HN/dwlIPPrKY
LAbgJmmXDRp2NxSJrwlO1Oo0s1+6lUzTC0Y7PhChsIfyDlyK6ohY9QP9GLjUHBwrJhfbAp1JTH0W
Neo+qskEWQUVYH1AhudFWzwLhKwuK5tUwwhemVRkiqr8c2t4Ee/mpUUTBROWOOCl8Uj8fN0pyt7i
FmankMSgDYLCpmC3zCKlx3Ksuy5NsG83Gm10n3Z/A7PTSEgZ3AXbs1Ftp1KRKovsIv+4SWQyGHxG
NohuyOV9MfS8sehslklg/lWaCxqJ9Q644OFc31Z5FgNiGbNcazhkLkjJttAt+iPeWIpKhCz/gBX9
+yMEZ7WkVVH2DgAEdO8bJu6iGTAFWPm8KT2FGcnMFrkUxtQwKWrgjC+1tRbm+KOZEWgb+8N+exlo
mE1R8ZePu6h4H8jiHFoKWAXBXBzYEASvB4hXpm2bi6dO4bzWTTdHuVZ6ijDHf7B4Dz3EUCzZcTa5
d3rqszDek3ljiCkwG2dnLo95u7Ne6jwBp+GoagbLvPi5KMGvYAAOfdoGouao/mok9EuDqdHwA9fg
XIhw++w63wiZIcQz45/jHDYsnKJyC80ywlZs/nhdnPTrgWoOpFMO6LjeL8fZ1/PK2i/9DNJST79Z
bd5+DpfHbDGA0DGFaa8wc5ln5sDbfFuLE0UId9zzi5LPCMFpzlYRVW16F1D6lnapKvjLjgo0FAEW
93jsF3Of1c2ygOjAGxms7ugYU8zY7TYcxjYy8lu6JlkLDHP3kxl85XSr857q7rGfwInxlBmqmSXZ
NfADYBTgH2RiYnN3qWe9A/oVMM+shtz43lDuiqw3FJdNdrFxyTBB68N32+LUGhhXrbVZ7DLZpvSQ
U21XFRjXz/s4WIpwqE59Oz2WXqMI9LIDxbIPGNKABoY3jWCtgMLB8geaIEkOyiCgPXgNiZWhVvYB
z4Xwf39mpIZR28aMGfpk6x6b7audb4pLZ8rM5VyCEAPSDQUbB/QDSR7c1+4Yp1jUd1h90gEqUXlb
yDL+rGajdsrZfUnuNGSsBITHLTk0bJix4maHeOXvZlpgjNP7VM67jG57GxRARlgZ3XEw916h2pdX
/WohaJC107A8zY+cJGu9yxY/TOnPgkYDUbk++Tl7YG3ioQO36vIIABIB2s0AQRJIAJhXKkINJUVq
7K97I+lBY1geG+3IArDQcCllA37CRFJIyTsQUHVFpJGH6xKkepxJEA5a641tASM28lIDg6qzG/l5
Uleq8SS5FNCxoxKD3rcj6DFmNmVjj1vhLV48ofXDa1jLeriui8x3B6Cj/p8UQRdWpG0O8AFgHW13
ZurEwfyKpt/UUSSjcaVnCnoLWYoCyjPwLmIiBlV8wdpqgOTaLABWSFF9Qj2PLeRuBMomJvUyxXWU
fj6MVaF8DSD5P4g0ii4lVZ8u/0BRrsgYgvnZNFTIrlJ9zqQI+kDVrfY4sisIWXZ0XB/9iXdRTxvY
fa8flMw18xIj6Iqwp4yZ30uz9lzSDV6Kg6JuAXdSR60TOfQ7VjUam+yMaYcK6XWJUs9wJpGbzpnH
LCov0/ICF6mvpzg1zf0atFnoT9mxHvJvXapqtUhN0cFkGaeRxfaTYIpFTVhLNmhIqi7A9nLnHBe3
v6kq0oQtzUB3Cns60KVUPVakpnImWDjEHEiYS1Ehzrt8xXy8M+1XLFopzk8qBEREYDe1OE6hKXxN
DM2lWwq03DSwDpgIJaii9K4iE5MeGZDD0MOF93PFFZgszXvsisFnoAEajlZ5s3wLgLM92PUhIKMi
aRbBw/mjxwbpkQEWNDzyMCF+qZJdpVM/aPCDflOEubEdgVcZ4KU1oSNOw7yO8jv9xELQf9CD5+68
9vN1A5VcPkyKYoSbs5PZnlh8yzNLMxxKCWpTKL9bWfO9zduoqWcvSrNakaRIhaHYig0sFK11Xwhe
3tgtlGiAfJn1tYqXjk5RPTAr9gGctkNCqgJuksrzMZ7MQT/QLRdvA/EdcAwMgEBYLCy4TsaJM/Dq
W7Uzi/yv6x9SYpuYtAaJo2EhqfbFijJrfbPRcfnQLsf2QEYXlJWwHB/bTVoqjEYlSnAqPRiAcg3Q
OYmRogJQjKGxlGFnqPZVZIVZWCZ8CYfUBfKscKfnrGhWtBewW+t+LkIgiMfkidzoYXpfJ0007Z2T
FoGQ5ub6h5TcvwupgpNGWlBqTOeZVJRHXvjqHUh8XQK/U8JL1eawQ0gKsOsavCehZ05Zo+vERg97
mt08AX5G9/fYyv9xXYYk1CCkYTuYcyPDFwt1t3zOKq9xsDlpt6CYAArIrZ6R3VbvrN7Y1QX7Aeio
QXu7LlRmGJgMAXOhjY159J0vnck607KuLR95KPaySPeToo6vqc5HEmLQ3MKGHao0WJgQh3GZ23nl
gAdUMmR9RAJzr2efnVPuRbr2rES/lRkDJn7hLIB8ZGF04VIjto6upm8QVldfWeDsi59WmYZzySIM
9H3g42ELCBPzHIdVZCQamqbTAS8CvcraCkHxqx8whMWipltV5EdSrc5ECY81baN44zS4wOC8A7Lt
z3n+vPr3HeokbaMKzDJjx+IJnC2qWmheCC/9cWpGymaoFWSfJxeTnrWtiMqyOiVCF0f79FH+wUL8
5SGVZM692UIMwRZxmAUtcl6QRnVrRKgWFv12KNjfDorfgf6BnViOtYinvO1juVc0eEtzyZyVWB5u
rLD/MbURnvTXrUIWQiyAAvlwGHDtfxQlvTkvUVEDLtZKn+i4hHVdn4oy2BWqNrjs8p5LErztlBfr
WLqAncmGromMwm3CMl3MyHeornCAKlGCi7U2v1zqGjgkbf7WsLep++nbiqEm+XeDI8fVRXHeFS5u
57KA1h600e0yqjXO53aq6mxfjIpwIdcFQ2P8RYyNX9G+24ZuXQNd5mU31UeK5EVRmJar8luCoIpv
NVlvw9IS8MX+wsxQCtZ1xRVSKSEktuk2tmPG4ZNS80fehN30sqmCnkqE4HMApVLlwDIEdkBzY++d
YBccr98UmVMDQB0HKfcQXkVH4zZrHqwF0D7AKtGNTZi2dyS9+b+kXdeO5Diy/SIB8uaVsmnLZJbr
F6Gru0vee339ParZ3clk6iYxuyhgpqcHqBDJIIOMOHHOoD/9vm9n7UC7tEMtRy0lXZzksNNDSAD8
qlycuf/cAkixkWAxkB3FsXZ9num+YhTaCOasWrCAh5mk1/u//xukSV9ALg1QFzijHDjRTxZahZQ0
UmOLdlGYKNAFnjafhuhrzjcxyu/ZbA99aZZvLTiaZ7NKf0yZQeJtHGxKC/zCHIsAZM1HQDyNtlHc
9wDzogY+TRwE83R8l6aDkZb7MwZPTDDu2vKhmoUCGkhGEGupY26opFHrNQOxL4csHdoOZIWxX9cK
zrh5/W2CGoYfiJlRcAH6hrPYC8TDFA+mOlpA6j/4MdDnks8TAaDHsTq3tU6qU1JYyqS5hZBYUvis
RLu6ZOFa1m5NC6YFbgUUAB5b1z41SWWf9B2+KdCKg6iewum3EFc7MZeOtSRvINjCgqkvo7xxMsBb
lnfP0mtGTXTKz2IPQkfwRRSPglA5pfa7WzLS2U7NXu479Br+TF7A8NgtkHYV6Ydd6c9FUYpgz4Js
5jbf855+kKzWUXa9J1pQcjIzWz1Fh/Zh/gRNoSWT0pwsDrCe1pStzNFcnqisHvW1+vvlR9H195HL
BDVI8FG+iE0kxx6u3VCPlr2I191kaqwWJJRydxgn2dSj6Clvxke91d+A9HXuzw/zU6gzC5WR1m9k
hBDuIfM4LzlmW98R3nwPvJP72O020em+xWVx6cXHqqMhE13tYEumDMp+UorjErM6dLOGAxHHt74E
bTgje7Dm1ZdmqLiVwdNFLsQUj/1JrMyosBGEEw/nU8uwtFaVhpIlJHbxqkJjAk30JNRyL8Uaaphd
JZ8Mpf5tBO1OTpWWzNFZl60ksXPAGvxas4RaZcS2tYMRT3s8RPCiExAVrndv03GZWIHjd59Irj9r
ZtWGzliwUOlrOxbQbEAZAIREipKazUCaJKWKgenDUUHUuOKAxszRTIsWibKXf4UNxyhVrRpEvRbE
3fAUdJ5dDwuZqbYdVcxpuNE3SuRkZg0hd/u+K67O3YURau4EcQhA1CwDNYhaTQ8awsr4IeqMHbYW
VdBq+J+RLB9x8aSfwx4AbFWJ9g5hLP03NQO9lS5/NXWOdmWjJeXyqyc7tTKS7CQ3LoFQk612z/9p
nvLHeSe8S068kU28Fh/BhgCJ6Zc22uos6Im0LMi9b6Eim8HXeOwY+BYjtIJd+Ds0lXfFAWoKlfDU
9rfSXnAQ2HJn2IftbnSBKUoe5V32MdrFg/8re2iPiZOQ8cUA2MC6v86rt5rLiVoOi4s16MOZ98MA
3oTjzQYrLM4DOwCrnQ2x2wxJ7235YbREh0Ob0ybajNxx+N3aUWvynsZ4FLAcm3qRauIkRvPi2BlS
VOlrZMWbkAFbXDth/x4t4uz1aDm+bEOoUMGtre6gOvWBMZ33PRo1uOvfHylpwSsclpq37cC8v1T3
pwf9Ate/O5f9oVCWlcKt8he0p03eYil/3d/1Co1dMrjExwUPn6+qOz7bDqon6IwSImuGlv9/4W+c
OndDusCRuX6LPUoagaUawZqnm1PFD1HBWeYpJb0EXlCoJ/xOwN6D/Mb9FVkrfINw/d8HGM6q68EI
CHtBr8OU5RdH0fwC0PYjtpKjaJ+D3fASVeQPOBpFJ3kUdxNe027y3r+kHqtrlzWn1AET89D9TgAJ
2c/6oRhxSwtZl/PFb///IwyXh+uBzgIf1FWHcCADby2RxBJeWxcVzAduINpD7t6fV5YbUgfBADU1
qU4RuPO9M751jHrGavXmYtXo5IOkhk0dLINpf09HzhxPiZsiEzUR0SxPeNxFXl0eh+Iwsa4Kq7n5
S8vU8SCGdTEJFQZWkNIy8I993JPAEz+aTbUZXOOIVrYBgnEMP13m687qfUPJL/ac3IdoDfXhpjO4
kXVSRE6jkN7Kpy9JP4Udw1lY1qj7SaWNHAfC52hfW+jafO+9ZBOYghna/5OT0GiHMeTkMRKXg4Sz
qrB0Eim1K5URL1bHAvUQ9ACh0Ic2imu/T7XOKJF4w1gQusMt0GSSHY5m9jbtWLRp6255YYtyjjrM
QzWIMW88ByTKKBJjFsk4am5vAC5TTxBJeRcKEqbZU9RpAEKnrqorrq5mPWkTFgB89Uy5+Boq2uij
GLaTjlCgRX1szqP2LJcSE229/JYbz7ywQvmKJk+Dzy+e6R9Sa3Y0j3ekvb7HdSNyeofV0L4aGS6s
UbFHn6RRRbYY0T8iGXo+Ntpgldp/c6m9MEKFn2JIBGPklz2eC/ZUvUwZx/B81tJQUaeTlbbKDFgw
8h/ZsCt4FuJi/dl2MQYqoKALKVSGDhY46TXuZNuPN1PcOVliA0sSDVsh7K0Ckg86Mob3dzVrw1GB
pkjVmG8Wh8i+om3mlraw415kZH429+38P7vtG+O4wGvpM7GOxno0gg5oVDEB/2/eKapoRl3SRWY5
Zrlg6XwxKXjQJdNAIP48PMWCDkHhatZmSM0UUul1opBHrp9nKrph2wjh0MglFpXaMuDbHfL3d1I7
JOxR5UXCBCeQ78gj7uN1SexAfBwHxoysXo3xmlwUS9AudJMJFmZRlZZ+ojrxTXTYEH9y/KGyeu4P
Y+pXN/2FJeqg4/tI0oMpAFq7Sc1YRduMcYi58/jcopPxRYZAhYoTDWJbknC6b3p1jBDZVmQ81UGW
Svm10hgpl0sZJBvFjESxJJBeN2zVl7ZYZ9Z9fXXlLoxRrizNfNF3I7pWwmj+MQ2BtNHycSmvhbxZ
9WiVmqBv5uhTzUoIr+4h6OVC2xZlbHTgXwctqJ/WSpgBJtz6nwayo9HwMIn7YHDq4CEGmgiglPvT
ujrSC4PLB13cL1JF4Pywh8GpGVywHQOvdBzBhhMKqCIpihXO2/sGlzP0ZlPoaLMA2Ad9VvQ6zhWU
PwDtweb9iqV8OwnNqyqgH+i+ldVwAV1VSYZG8ELKdz2sIoKwnj428d7RoKk3utC8imUSsHgMVyux
AGssC4ZOe4h8X9sZgBectAKjycFoMKNzUfxVRO7EpUSoH9GYSooKUFpW9eq7T46eRDCawj/Q+IoS
HDW8qAuLHoIpSwffuJ88dRu6wyH4MTxrA+mesid1gyj8KXJk3pVe/jQ5BdK/3anqSP2C1LvLek2t
HsmXH0TNQzvEehIsHzSZmmPYia2ZhVvvYid5kZ3kQfqIn2ZmqFvOz3uzQAXTMJ2kwfdhlMf448dP
36ptzp1NYf8re2Q9bNY86nKE1PmjgelGq7nvKc+dP2guI7l932e/BQLvjYfa/HMjK1E0wASKTUcD
Ks1HozH3yLTuxMf6ufJKs/NwCDnC1v8INvW22/Bv9z9h3Z8vHIs+DjIox6odPiHdKJbsJtuW1MTH
q5f1BFg7zi+mk37I+bXoZ4kBQ6DxqdunstyCBxuCYa/3B7R22lyaoeIVgIUz1M5wvCFRzhPJZMFN
JYZb0HeRPphrXc0xDumh8jp7RBHGN8sPeUu0Y3GUN4E9b0dXOinm4ExW5KY5ke38M3bm42SNx3A/
vOHfW5Ekn6GXmwrjZrDW4wWQ4X9OCrrNJZ7jEDlMfN+Uv9YA/h1kswxJlEJyyYyOucVrn76xU/FM
uT/xq/fQS8PUETU2gZqBRwtHlDmYPIlNbScT3co2ItEZG2cthl2aog6fOe+rLCsXX7KVTf2ItIC9
ZDwZA2K5EnXaBHIrQWsJVg7j78dkM5KG9HYPn/oDmY2N8ZAxch2sUVEHTi+0UxWFsNdaqm04nbWM
i6UKwdqG1JEj86UeGT2MzALhjvM2gY378/YNaL1zqtFgJQW8PxgGupHRvomsdAm6dLPYirZqKa/l
A7/perM/5MfxtcDx3f3+CQmY+1+wOkY0dS5lWcCWJMo9jDniY21GjDbqJ/TEGuOPRnrROka6YfUg
AH0K2gvRFgsmleubwIRGp8DPWgDPFVLlnQl5ttiw5sBkKkqvB1s0CED6FTcOQCqvTRVgkswzCV0C
0kkD+73uDOh80aPXURCcXhdNlGBJh94LrZPBM4TmuYOS/czAQHJ/XleLrGjYQ/cmGugg1bo8Fi7u
jjGfqWPsY8hCaw7l70B1qtLuoSrxHvE/alApqfNIjDizM2U/S1sWLnKNRgFClsBw444nLFxW1/Zx
uKe6Mi7o9FI2u+SXPI1EBldkPnjDVxY7A6RIh40wbkfjN2Poq6sN7rGlcRBYU5rxmddDRS5DoMhF
vSc4V8fiIwJlAnqRONkrOt5pMxdF6KW5H9dGs5Wf+LYi81SSRR2FpaW1ROWbLQbEAXTBwBANio3r
icihoKaU6dKLluQ6SWvu1BXGKWqhp2egpdKO0zgkA9DfoNhKPhhTsYTQe8apEJu0ZV1zJTouIERm
hbVwlqWPPtijx2Uzx/Kx6cCYlgV28RX+FyoCMrC+qOACb65AfvZ62MhyBEXboS8H0i+tfoj0/VA+
jCy2xrXJXRpY9IULFzuO8vK8iGq1VQ1El7rfBVG+FcsOI6vOVSjitdT+nGvhHQRxv+7P65qHXZql
kgd+M6O/aIZZ0W3RmBCUmc35OfG16tBOHWMrr8U2gPbhyQboaoGmv57JSZW4sp0xk0n5BTHBAv22
TOWotXgG3iNQrS57VqSfto2chiGHhBc8IzAL6QO3PrnIrSS2pw7sQIXAOPZXM/YgZEetHflfdApQ
xyQvVsVfrTmlgspo8zOoQP5fNSSvnwyvSzmnDFFlQtc0b6CCEHmViMRtO9t6qf8sQ55RPFudYnTS
gPcFqgdAilxPccfxqcyFWE9JrgknvCQSOnI1Vv/d6rULbD4KEkEgRsT7+trMMMWlmOgc9gR4XaRN
1yaETzT0RfZWH9sgXZFLM8pN1H7uu+vq8MC3srDpAqf+Xau+iAX+PCtZ2MZQwev1RW9BGVVr8Blu
ujo6ME4okBSCHwFxfz06UWjFVCo7oNOjqNjpOS+ZidSEtuHz8aadxdZB/lPaTSX+qtA/pKFSdx2y
7Yxc1BrJB9BXQNou0D3g5Km7YFv3scEh47jvp8cgsepoIFBNJJLiaZpdzLbCSQcIRVVzYwV5+CHK
ni8fOCQhikXLug28fz75l59DeTq0sZUaDTeAmmqx14H0ZR5fco7lW2sHIXgw0cIOtgb0zFMHPaSE
82GoEGWyRrM148c01rtCQ3OwChLHJjhqYkWq4h+yKCOaIRGGEI8GATQx4c/XSy7X0HBQ9FY4yXUG
6s0hdvkWmRwo9yVRZQlZ988cmbZHN+r7aCRPWqURTqO6abA/ZRy6M8/AAVG75cYINZWZUEDKI8Kg
xMGwOxldHTMIiV7uewV9P7qxQkUuAMUAxKxhhX9qfuZW5T77v2vvV3ysEpNFYkJdshdbiFYLSS76
e1BYX0Z8sf+zwZCg58kLp6Kulb3h+8KzXyj8ZzjWsRUMhsI4TtftgVlj0akBxQA1g3Is6W1YwV6v
uZOyGxE+ODF3Jk5j7C06JfKvkf1tiZrFweCLeuBm4RQUNogXKwN97fkhtuTqo0kfQKIwDCyCemqn
/WUSrQ/oAAMhL0jqrydzYXUYC2kSTmU+Dxu+LtPnvs5zB300qt12/PysxHU6kUyWRy8YZWnD8Jxl
9i7udH99AG47yNICe3cj8igGYdwuTZSn7DX+jZA5npXj8J498vv2mLOaBlc2A8Tu/jZGHaZcn7Zq
AWunJip3GV/baZuY09TajEGx7FCzirJbUUogVDgNPd6eYfDQVboV6PO2krZlK5gJnktKpnBETfOH
cjA2epJs+TBxk0C0hKl373/P6iJfDJu6c4HwRwjCQcGwA3BvyMh/zQfoyJiTIO2iVDabnIfsdsOY
hdV9c2GVOk7jJMrVpoBVIHmcVg0c34+sJBedtmdp1jDmm07xjVwRG9oAJ2oFcArJ87vWHGdZY70C
6BQX7azfl4aLo6fv4wH3TgyJz74y7R00ANtO0MksFOgZEtGFzXkhQgavzk7ByQSsVqaasPSmGKtJ
5wEVtJsXQQ/n4rKSRIOy1cf6KMfqTml7S6m6TZrWdiux5njtjMfmMQQkAxaRlu9cwcXggyqROS3i
cFR8oPdQQHsqmc1t7+ZPJdRuSP9x32npG9i/Jvtve9RmreJerVRcck9tqHsl2KFQzrGLrDfHsjSx
ic0Zkr6ZAmkSiTcbI3IY9ledCq+H77cuELTUaWwYCSrovS6ccjAEaVN8wI3X5KX+OINltTcGV5lm
s5vUXTPv5SY5TSj7zJGncuA4lhgZutU1v/gW6olWj0KL7AMcT0qRa4jNRiboX5nsmAxzREYWg8fq
1kXD+vcTQhPoofMBV6WNiqWexo8KRFmzI8gkZ+Wx6CrEXyt8YYYaVSPoTT5ohXjK06Z25gySNj1I
0UIi83HPgdADyS8zHho8mprYNzNlBDi3LQdb0gvDavQ52YrNiL6HjgM2XZw+Im2sdprR+KCRyWR7
FueWaEkxW1Ej98cgK+PNfSdZnlJ09EJKBmTT33psyrJuF3tiCIxeleVAPCV+9dDWxSnodO6fXxPB
7YX4uAj3ShpNsxTpcddrQoxZUqfJA9m2ttEbAax0fqEzTK0ecOAewS0HJG1oLaUiBfhH5EaISvGk
JdKPJFYdNXUH8QheIKIYpwQstCn/M6wiM00aWxmLwMwLgxE3luB4Nado9YN8EqiOcB1AGZp6vmpj
OYMUtWnOvFISvk9NOfIBJ/wq1cAKxOf7C7gMiDKGdwb07VHdxEuD7njmIm6SBa5vzn1SnrhKfIrG
wgnKtiMlP2+4uYTfo3WYEZDpvCr6z9C8oaPtAKIw6JOSqDRaUHFgVJPG5tzMk6O3vbvIbiZP2Ghc
Mzvt9F5De4k/B63dgy5iaDbz4ALQw3jk0pjz78+Avh/ymiCwFm54zJMmDodJN5rzHL3MD+A1Bo1V
2rtIcvkKikeQIOZsDeT1XyiYTeUuUp1MsDuU0OxQ2baTxw+k2oeCG0lQndn7BVqvQEy+A1i34x6a
E4sj5PvRTa8WUHYL3ZiCxaKVGEKtkhpI3DTncqN9Zn8iuzcr9B/Nnm+1O/6xtiXEo8arndYZvG5f
29lp2LXW/MAfJ4/VPvxdTrj3NdTxxRVywqGm0ZxFF4LNdmN2NgQmTdzXERh98uvPZMXkK7AYz4SV
/SEi1aQKuC4j40TDGrJurgIj59uzEIF4szA78U1TMPUFTkycnff3x+2JAMY/9PIh9YBMCJyW8tSq
AfaubeGpcV96Wl6f8+TDqEs3CVtkC4N9kQjWLCgg2h++Wu5Pp78NqcDw09urx/IRC74CVB86fqgj
AZl/sedKtTknBmhF1HojVfFT8KQUViyL5tRaaAlE70kPSapBI9CNf2fMwsoxIS2S5nh3oiUdjX7X
5zzw7mgsy6P2LMdv/tCCt/JPHIgbKcsJ2CYIKN/KJNyMr00NGdNDmQZeHbYmMC5K8B4JiVmKMuNG
QJdElr0LhgZ8DyhEVU2hcyQcdDW6KpPaM1gnUBfYF7XJBS6AuzMYQwpDscbuKxpdNX6seCDCstJO
JJGRXFjmndoBkFtYSC7Ro49/UE9jFSoBuY/4dA6KSiCxMYFQeoCQBmP2b96IGCqQNSh3wZak0enV
vg4nFIX67iyHZhNA0MpO9NdIOmog3xvOfmHxhdV1vxlWxZvBgVYBLGxYdrgexEuu17w34i7h41A5
6bMHvM10nEZTHnuiKDvUsHEjIBC6GL2Z+Zq53XMGLyBrDSEvvCUgY0EfLDG0HbRK1E8W5zmbzwgg
F1y4TVPdMY6S2wBAWaI2FvTfoQJfw9LkliDZBXEP+ZOjdj4T2UQtyZpMRyCh03qgbfR6O3J1S7VG
U7AjK9xmDr8LnPlRse7P/Ddk6sqtqK9abuYXt6pCkTpIcgn6CRox5mjFv/Vtvsn3vVOBt13aCV7q
pFZh/gEyprYba8APb6kO54IA0IW6J0ndxCndlIEnu7mEU59FPUjmVOIbFCj102AKMK/ZOSkJZ2mM
4dM9zsipXy8/5XhCUxjAeX3bKV55E0hH8NefA/Lr7ScQMqTZ+4QnDG+na+d/GQUrvwgybzzyaJyX
wXNDpuSKfpqdAXMueYo3e5EpbGOgRzKrNmPzgUM7wBbz6t5f72U81HKjSoH0D3BtiDDfhP4Xy52L
VSuOUW+cwuKsi4cKkLa4/ojKQxpHjHC2soRI8aKRGSj9hfGDvq9LvRrWccmdIgDlKxNAHTAOiyXu
LcjHWHzJWEr5dmSX5mix1lkIZ7hyxZ000KJX8WfW/OOpQ0yEhraIhnsJD7XlAy6mTqlGSajrPjpL
bYmaQEP00gFK2MQFwhQCFqPZ7UIJqIGiFC0sYGJcGq+tyVzQLAkQWNND4ksBKT7EN7lB0xJjmVYN
LYc9pNwQWOgrTipPfZG3UnQWdZSyUdU/l8ifVV4VMaLorT9gzoCKXGqRYLmhgyiAt2BK4KL4rJ1S
1BZCObULEG9V6CwsSMSL9sji7Ll99BpoMl4qvGh2hhgpvWTI9BUlYMTxuXWgu3L4lLeT+cWR+CGD
IEXgJmZvf/BW65b4QW2J4ZG3OebFPNr4FVTtFijFEvUuPEaXW74dpTQ+qy+VOVu+U3qNY3Zv97c0
3VmL4+TaDBXCBqGK6xiQonNGfFchCplsFOfNT3Asb2o7cAH7PXZWbQFnbErk46U0A4sVR77peK8P
luuPoHZHiguL1kT4iPI98DjCoXWrJx2O7plERLZG+xGssya6O0jp6gSHa2oqD0ByMO4va958OeVU
OFPjTAhUHlOukUl4kKDFEJOw3CX16f6k31xSMedg+QMsH5TjqK9Tw23kSVXzpI3PChKDeh6SxpR5
kWjC07Bh8zUuF396ci+tUaOqui4qBr+Jz83PxE5BGWcQuJOp26IpApmbAbDWOejMIKM1W5/PrTe7
Kli2I7fYKyZEVqwWtE4qAbKU1C7v4g1lftUk9jgrhvCKYQHfaHEblmzBd7305rPBLwneJ0VBrKM+
O4zjvk5EOT73jmT1u82MzjoNSObZEReuFjKZ/La1yk3lxk7w9Nw5g6OSYoOOoxSx92dm5dtxJKfI
4h5D979YP0QnnA6ofIJM5HprjkOLaAGq4XPfgQpG99puttpK8FTcM2KJZPzzfXs3WT74CzDd6je1
NMgwKXvg9DAyrq+Sc9GomxxiAIW/UTkNKkoMwNptKpeyRJ0GdVfhUTfCEpprJSeAZFrn+NourVzZ
4pBbeOeLzf82NmovhDU68ri8xNggOROHj9147KORtKyR3c6hCP4WBF8VxON4GVIXiihLcqFIuPgs
albd7bL0HOAyOm9CKYHsCYARMu6j867nvMFNTkJMyj8N60xf/QYDDG2IY7hH0VSY/DyE6K2IkrM6
ebX24Ec78DOJwuf9GaVBLjjSxX/X4/EaEwxqqKM44uXNJ8l5dAzA7Cs7+yofY0vcAILvth6KaYQv
SMWovjLM3iQglr6HoJhgtt1DWvapeGqsDrj/eds5vFNuwf2MzxEZg709snFBxC5c8nTI79KKs2ka
DGkijsk55Bz/AGhZ4k0+UgwCg++Zbq9YJhU3Dx44HRVKypDHuN7zfIR3bxnw6Rm6mE/vIAkkuOhH
NkDbZCTP7uN+/+b+efzzx38fHpIHriQ9C7O6MlTklpc2PnVBukjUsmaZEQNlWuVn/0fucD8FO2EG
4ttMGUa5kE6BtVgC/S597Z5KofL7eszP01Z+7X6ED8EP4CtcxeOeJ/BEDCf/DQfrIeFJUVoxa48u
p8v1kQ/rkKZEmhfUVAadQIcMQptVoZSfS2vcoyqwC9w3wdTJouqVHibWm/o2MF6bo45VYUr6NFFU
mNtkXvYE/aXMhDTfsd6pG4DhPdBnvCjHxmltw23d6JS/GGff5r3uDXhk/ch9pC+sm9BKRuH6m6gD
mDeieFEFXaaAt0tHNSs3dBR7sESrcPwjq4Nl8Zl7M055dVn2UR0VWn7mOHD46E9SelCmB7kzjfpF
Ap1JbN0/m5agfc8eFdRLrtdGRYY93j+KfWpJ1S6SWW3Iy0dTRiA+/S2lhiwkigX4/xc350gNJkmr
+fDc1J+88Fay0lwrgwD5Ea5tKvJOoMGmBtHnRtGDoig8K9rvsX3kcjfyWZCjlc2OWz96QSGZjHui
sVwhL8YwKpkxytDIOj9Ilmw/i6RhPKhu05J4W1xaoI4TpCVzzi9hQQieizGFwNyjkB74yS2U37ro
FGc52Ml75SdaAUzUcO/7wUrq5NL6TbBARSoTRXAon+UfQWUOr8kfxZl36edgBQcieVNsy5uo3JQv
Enp2GcZXwjBmFdS8oGZfIGRUplzOc6mT6gpPnowMeOx49ZPKUqOgfRBXDOTiYUSEVoYMjt7r9Wvm
IWrUIijOwcRBHOOoIyPKmEJ679ImqL2bd77WBhlM5Oib5H5hOK/Vq/gz24anCG8lZZv4ZP5Kj9nj
cOYZZ+dNov8v46ClxkxijHSGoa+HutCnGMbP0q58C83wpO5Tm0OPXRQSVmSgdxxtbdktF7shKcaq
HBdrxZxaY7sHbJj4/ev9CaVfZYsR3LLBMLbUu9EedW0k7o0ZnCh8gaNXR9vCS5KZ4wwZqIGRi795
2dOGFv+8GE01tGhNqubiLKEp2wx2xUu6E7blESyXrGWiQxxtipo4dUYzj4jO5TO38w/lJn0I3GAf
PsckZcTutRW6nDzqvKqMBMeuCkMaxMJk/3elbuLEvb9Aq06H0o6MKvACGadTIoLKSYkPAZzzsJVt
uED/Wb4ZL7GXvmiPSkwy1kLR5QzMHpKdkoqGAgmJO5laqBqXwnK5kpylBzElw3PzpD/gprmTvqIH
1qG04n1XtqiVamcO5LNcWp2TXYQOS9+rnO6tYPjD8ksuIyM9IGqVQvQ/G5oGI+EmfZQ8/kFEp/D9
RVodB9CBEB/DWxJFr2vnjvw+gTBYVZ0h7PhTOoafUk3EN//nfSvf1O3USBDiUWIGal5d6n3XZkQl
SdGFU1Tn9D00x92z6zjjjuCmePTJm/nkxaRjDGxl7mARBNc47ZZ6LnU8ZMaQdAHfVOfsOaiI+NC6
cLv9/WGt7CLk9RW8ZOBsGhh8r0cV5FxSFRxXn3nhEKcG4TMzCFhEBmtGkLEFehroDZBqU4EfxDqZ
0Jdhc46ETQx0WBK6OoAE90dyG//wXFqy9ygGLjp+lKcpqVFXZZUDG6KVKDimKlQKIJ9h/29WqKHw
HeDnBQ8rcnjioF9ajMye1dvZWgaCThFjadBQaHpGpYBKW+PDRCdsZ/knzxkOmEVUFemox3IiE9hT
+8I0gi0noccPIi8Ml1idSOgMweHQ2wfVlWuXEBI1USD13JzHvjVIplWZ2dUTszFm3cwik6qgfo5t
dW1GCTt/mgLAa0C3zCsELNugQs57U2wIIJLiO5/86OcfXWOBKoYpzktfyOCKKlA2y8GOjj0ACa+N
z1wGaJ8PfEY5QZ+Of/NVNACJr03M8sq1xbw0RE8mIGyAv2vNuc1RnZbBF1I+KqwwdVMVpYezfMVF
fOcUcFeEBUAQCvSrP53mMH4Gf/LGRO7OA0oJNcHIKl0PvAyjU1tPItmGpCOKtWTfAyTaTx3+859v
lIWMeREGAPMNXagO50LJMqFsz40Whc8L+7Q1zyFL0PCmZPI9ciD6EUS0RViX8iJtnuZQ17kWxQR9
K+yyZ8sBF48j7NAcAhKGbeqpO9R8Rcs0Noxg/Q0Au44IcKIL29TZ2VX9QhED2wXh3g4oRpulVW/U
bf/QOMgIO8XmZ+Fk1itU2Z3UPv2+P8E3dRR66NSjM+1LSeiCoDsDgunobvmAll/Cu+XGTwly7I7i
jp6Ghn8UMZ7F/XjMt6yq9w1GgP4EehsN2TjwEmYg0NFQ9Km9jc3W195Bk6u9xTK0HvHIa5ykAkmj
m3Ozm7UGKEL5/PckVQDK7LuEqFqxjxLOKprYrAs0LFuZgb+dn7vALcY/ytSTQTS7wjN45/4ErtyK
kfkACn0RyADITaHWD2K+ahh1wI4E6EYr901gq9wOmvBv+cHYs4L52nGHyIeyJdJdy9lzvUXLTuDr
iuO7M9/97OWECENk3R/P2pmGawkKFwuTMFCh1xaiOJK1MU66c9jE6XZsi3xT53pt8p1hEEDgK4a9
m9T9svpIbUtAfy0kljTkrpkSLeWgtIfni0IO8Uk5eCdA2r7uD+u71kBvs0sztJNpqZaD7b87Ty76
ULfKSfkl7BznIFjqY+35e1f5QVxCnnvyvDHs+KfNbZ6eeBL+eOqA9ziBzZJ8MYYuLXvr3jctq31x
4PJ1MytGh29Swayn72IN0LJnPnQMVDFQTUQm8Sl7QVWrPM+K073nCQFXIxDZmlV5E5jQG7t9keKd
8NUKm0b8NCwRMqh7f7JCVv7rptJJrxIVG+qsafO2SbuzmOya/iCVpocJCZzcNCxzIMMO/zURvKDt
2K5dU3y2npjCkt9ohnvzRfmmOPY8tA+K7jxk7pS4AKYX/CfwWkFtGh5nPDXK1siesuGhKmciDbu0
3ET8Z6mmZqoR1EuyzJS49xkdugettgzVmoznHnj3xJbxYJa3g+hkA/pJv8pNvXRBEoFz6+ShSOxR
Nw2I/HXHsDyO/mPckKFsTH9SITtLoMPT/0kyt4MOmz2rjrSJfoHgaqcHwDSTYPQZQfE7m03NAzhC
UDhATxUSbTRksjEa8CWrXXN+//HwCdAMR9pNRfJHjnxGoPKIyFJ+RnYfcpUksGNr+SlM/Bl/CUlZ
cjxu7S1Ptj9T70UCD0eM0H4K7RCgqwkp679+BlC4YA/c34Zru11DMEduCddSSaSZibu6zrJRm3At
1DYpz/+K1O4gv8U/Nc5TDSev27PevcZx7dy3u3jGzYxB1mHBexu4jlLuKxVR6iNr154HBXJ8zVz9
kGPjnY+DgxHNLIWctZCgSQBPorSCoxTYj+t9LcV1lHfqgtuV0l02nRulsUpetjRkptX3WHoAVWZT
sXKTazeJK7PU9qikiq/FBS5sPLwapHyUK5Kekm3wgvZl4NYkWzDF/yPtypYjRZblF2GWrAmvQK1C
C1pb/YL1ogaSfU3g66+jOed0VRa3sO6ZsdGLxhTkFhkZ4e5hSwfiykizSYfmJt9V+zVp64tKADwF
yjlzgnnG11y0QOQ0LjWpB2RTIcdZf36rsNBtX8YnaEoMKgAKGzwQ77W1jg2zrxRXGIwCNKQGfkhH
Ceh8zrORZVpNEMdI+m2BZqYNpPWu76HlkZ2YEOZXiirkpIagfa7kXYmljHK7V6JdH24T6Vg6RYnw
l39H80X+et3yQtYAc3piWUhOGCVTrCzC4PCI2dYHtK7BSf7o7R8/gG/AcspOjUsqdC38u4aJv6iP
fi7oiXEh5lC0MJ+6KAI49lY79uBxwqeExwg+BXh45Qu4WcOu2o6rwnCXOcDzQQuPZE6DOjQlTHez
qQHViBzDkQEZTDwdKHgVQvWASxTb3E9cC8AXZaVwelFnEIYtvgmsLAj7QoV56ab0pDt6Zz0Ob/SO
3g677rv1EN2upe3+n1VGChdwaxBFRBRyHSq9EQ44OcFgZ6/JY/kUbae95RQ/Igw+stH1T3pXn5+a
DQntzA3u1sSnFhKV85T//gJhqYkKREGmYalLdUNTJ9g1SMPvE3KTQYdTQe9GUm0I/3l9d18Ub/+Z
aYgt4BENxoophGamRIJcbRAGyT+GgwE+a2hrX8lGU7dxeAC9mzzIo2ficfmkpc/oASG5CkQgVtZ7
9g+X/uP3RwixGG/QKS0yMPlm2vFNJMNX81gtnN4o366Pd9FTWWi/jLcCOsNdAGHDwVKKUge9YvpQ
iltSt851A/MqXQzlxIDgCi2oSlBGSfs8eNIXfa/jIXQzvRgrE7Z4y6HJ1f/GIbhDeapzqnK5fU5+
qT+kL8mH9WJ62lN1nxcrA1relyemBP+H9mPlFKswBeVw5euEo3CbRg56nPQ3xBtuLW6379fnUJTF
ANZm5tnih6Ehq6mL2UZKJjmrMhx/tNat34Fbes+Oun7k7vCaMLu5oc/ZGyRI0OZ3xfC828XVOzEs
dh7SGiIhrLDABMEjvPaMnfXFuqluZTwJfmXb+GGtt9uS25lTWLg0ERdhUwrryHKwUHMFL762usWj
OjLqnc5eau2lrqZ9i+YfqCxVNpp+VNJoD2SvaU6dq3N74a441lng5Em+L/Jt0awt+8JUnH2ZsOwd
r1U5GPHoQP8lpbrRwT7pHyLlPU9cbboLpG313t5Ox5R9v74G881ytgQyeHMAIc8yHYhVRSJybUa8
7RBO+eCjWQD6Gw4uwcdufKiCeiPzAIz+Ndz4BWEPDEw4/c8VgPAaEkL4ppO3YIw2gSicl40fSffh
6AeW5A7afd4CsVMfx7fIcFTDK7qtym0kwdi4I93H9VFfZsHwCYAFgPk2NxIC2Ov8E4rSjKLYahu/
o6Ad21LrjORrqrSbqCBbWZccg+KtdRePh7Q60MitsgdF+jWNI6hb1b21y+ufoWSrptNJKwty4dHm
LwMDyYIYEC4hsSo96W1Xgzfa+BDIcXvNq6RfbfPMxy+tYe1VXJfXZ+LiLpjNGRpB3wz0f8Zz5Xwi
2iKToA7CGx8twBwturGG2DGah+tGLsNJwYpybqXQzSwdjaHxefaLtpCabqlr9ZXbEGSQyGOSbJmy
z4PMqbp9Pr0McbxyvpYX/GSc8/k72XOki3Q9BP3Z7yqHRfmOSu2GVblDpfHQTIUrx46WlDbUbrPk
/X2oPC352rYvkJTZBBF6jRw12kAU7wHcMznM99fnZ3ERkIyde7TqKMwJB6JQchIbbGr8CRCELtwP
QeOk/eHPjSDZNauNaxp6jQpGOtOM65YGjd+b0vemiet9Mjc0QE19TdrhMsuJ5TZU1OghkgdU7OfL
+GSyG7WL2q6UW79H014jDjbhcDvFQClrOwXNkKEmMTOP1H2euY362HeP6nDUu338UN2wAOyprPUg
/hQp2wg0gq+xwzYcfNgsuO+rQ9HvCmpz6H5UTlWtITYW98kcms0AUPmyfVoxJIY5WbT1E0m+Sbi+
kXhvj9H4GIPcohVoXWU+SM2vAAsVNQhN6Xe8w+0mfuAxkMVZaifpVvnS4X3Slm6qEVfCrr6+kJch
AqYXclomBckHlZjPBNbJ9GrjyKoM/dr9iruRDBRckXtgkQebHs3bn+hPQDhH97rNhWvizKTgL1uZ
hbpRw2Tk9NltB7yRNDyqo9/joZJ/46t8wXkzCtfSDJFFoclCqVUTa10xHCQyTmHnd7/aFuR4w7Ye
s+BxfOBDbSNO3cf6CiFt4QxCPQGahKCTzDRM4T0wqECp5joffGRzJjcrOfgioZI4DaHRiqk5yhAG
N3t35NBBPQbLQIi/SWHVkTxOgw/MlVsq6Jc0S+tBhzj8en3VFsd0Ymj+/clGkXslrMuWDH7f7mha
QuH/2I1rqkcXMT4CiNPRCDGV2TS4YxuMhidvIfteBq/XB3GZRxMMCHtvDGQjZiEM6LIt0z2USqNx
C1oEyp6GW013/Wu/Eu9fLhB0DGYPRhRUxjG483nTlC5NaBANflHExS7Sy+Sm5WR0zWmE2m2nrLWE
u7zzUd4AgQYJO3B/0ULg3N4U6AyQjHrww5ju2/tUC+0gaDbo6u5OCTZ8yNZY4JeLBgADsBkKzCJ9
J3Kwew0yVSjGDX5qWkibxqB8Jzlds3L5soASwufDguKBgQ0vTOSY6l1kxjomsq/ooU4zcwscA6Sl
SZm4XZ2Ve3QuSvZpjbdFM+a/erMbNzEa39phNoQbqDiFNigm/RYQvXBjJkO6U8N6Lck8T+/5eZyb
VeJBMGfyoMQq7OC412OrUqPRR8Nh27JihwB1KHPTNfmWQdD9+n5emvpTa8JiN5bV6MqIuLevCjds
9L3W5CvA0aUBQWXRRGCPRrNUVFkbkZbsuJaMvgqwV/AS69hGt4b6SuTH62NRLp4tWGBIJ0NCAlKr
IPULXjNJg1jXsm70o7LYRulXUm9NAOtZ6wz39QMNQW8w3yKTuxWg29H4NWaPWbhj1g2UDkpwj/sf
+nseU9ucNTmG79e/7tL9QYfjs5oOlVkFZYTzY8Upzayx4qNfJaEX64CCWNVoV1GertzIS0s6N2rG
wxIpWRzhc0NG0VGFS+3oT2Z7F2r1Xsmil+tjWTQB/iSmGfUEGDo3QSWtazSOsURyhCdLLusYDJlW
BrIQWmDKgIXFpTQTYUVo2FgYclUb+ggt2RzahvALu5DKrVvrRetEnTm+6XHT73Mpqp1sHJuNARj0
sa3rxoGItuJeH/TSAuJ9RtGxHtOLyvP5oNOUF2XN5NHXG3qvY+OkXXYPeaPddTML7h4vX1M2oMaF
yrYI6UpTir1hkNGPefSYQxUjmfJNXX8b19TGls6loQK6ASldFNHFOH/SG0Op1GTym5591Inl5vhh
o07kQjL4uWqbtfLMZdiGN/2JQeEEtK0SqiYPYbBrdxy9YeTyh5Y/pwTAbVsxf6j95vpULm4gA9Un
aKoAdQ+nf75kEwQeswxAJT9jR7lTXQVdL4wUimatHeJZHWo/x07bjlN4T6H92uRrmqpL5wRkREgq
zpkjxMnn9jmTKxValpMPDOXk1GpY7iRFXWuDccHwN+H3oNKL2h4COLyohOM41pGUVTFF8oIme7l0
+xFqsrbSukFm2OxJpTuQlqHCtSsla1d2latOyg2UfRqUZuPkK9p8sqw61q36tDL/l4EzPgy8HEh5
ytDauBD0VJq2znV82CDdG4CxKKoTSRulupdf1HIb61/5Wo536ZBiIgAoAjQbzCfhXaloKJUnmjrh
9ITQula3wFQc8nTtBbJ0SGdGLkQ0VXQPE4teipJbA3q1T/4w9CnI5QzqFWZV20YEASUe/bw+jwsR
GYJvaDmB44SNLLahb6MysYY2JL5ctGRXxMmLmUq6Q0K19dAUIdtltUw3vTasEVcWTiwMQ0FUgyyA
DFmr8/0LdLCpjU0Ew0/KsX7mO4U7U35sf8nd+/UhLqzbmSUhDslIpsolwxCtLD9UOiQ/IC0ZjfTh
upmlAaHYMQuhzXxK0SFoWTpZbV6MvnmbOjgj1etjoTtq5BRrTTGW1uzUknBbjDmEb4IClupkaxkf
gBE6NfET8LeJ+dz02z8fF1BD2PQAnl8qq4VRSTiz6tGnJN3QKAQQS3ZV0x3NzCbkMS9RIA2er9tc
GiEeJTMUE5I4F6wppZ4gyZspGCEYCZo/gtIN5bgcApXbnq2A9dZszZHfydsxDU0zSC3cvcQhdwVw
/JCpUG6KFStLjhRUAWCpZ6n3WSPo3IzWFjQzK230RwsAxK64L3ju6gPbBsw4JKnHpE0NBAp/0GO+
y6f2VULGIfhpGXdEd2Kk5/3R/NlNP65P9IKzOfsq4RQOkswlKUYYNIRgPJv9QWEQxoE+WALh4Oum
Fuf5ZAKEYxiYOISkQyolVLTUbnJUfZTwJ2pytoWdyziWeE0RfCEMQckVvU5Aj4eTEeOdMQ8Tlk4x
PHZL/CDclQHZWNGhT7/rxub66JaczCy0qMBpw3eLiLdAnpK+VovJB7iu2/PAHLeShqcgU6fqcN3U
QlkB8FmMSQZ2dnafwo4tRgN+cyonP0mfauU1Sz5S+qO9N5kbT3dt/ZpKb3l502YuMJVQslvrAbg0
VAQeQCqCHwtchnAPElNqOHqbYVa1IdllefPDjCf0kWqStXbbSy4VyVXcDvNzFYWb8zOjQLrPGmXc
uBx9cR/Vp2K8V28mJYbAwTaM1jbo4rhOrAkbtB6mMpQKY/L1CrXHHiBhM95UXbjyZr2E3c3ZCFzs
oFTgRQkGx/mo2hEBeqhJk6/1boZW60i3l75lvedov5k1AHqVG6bve6l2OPtZN26A7EjygNbYLDlW
6OasMBtdJtPSUaY7fXiOS9NOOL018pVHydKBRfYViDTo4oIBIqxzMFTaYOrB5AOxjd5ktfrQQXre
6ZNadqwo7t0GYthOYbZ/kSUCxwAZG+RFdZAjhWWvxqZsKLTzfPolgcC90rhmCIj4IasGN3u7fpgW
Fh1RFkreiCWBRRe5gwmYTiMef8SPICS4kaNMtsu2iDd1l5b766Y+sxFC+gVlLrSfwKMISTexiwlj
FucG5bJv0vDZSEnmFgEi53SQFWcaa4K2DKAhD7UEIv9kQKFSn+RtV5NsH8KRPaKvbO4lRlzbU2ck
6C6h0y3te75V4zi069TqbpmCJupmKtdemRTmJq+7MkXyMJC/qP3QbZBtVjfAQmQP6UiixyEKTZuk
feGm4HuteKmFm+Wz3m7iaQR2sibs8rJrKxZ1ueoXnZe19W02PpgNSgamubJNl9zhqSXRH2VRXFRT
n6p+RrfALwBAOiESqjdRXuzl+I6mUAbrYyeJ7EILt+zrGNx0OdrBDtL79QXWcHCF9cWHGHgTEgts
24sWKqj91ZaFDyFy7jYaEuxrgLhL3BaOxamJeTufBCutlE2DlSeqn+g3RnFHaxAMEEvwTtnRwRua
OwokIJKq6ei1xugoUCdiGxWoH/b4N2PFcwg3Oi49kVMlJ03StEal+jqRPFXqHZrEa0+8+Ql9OZ+/
bQhbiNUdkdu2VP3RyVU3NXaZU6QO3dXHpN5UgZt++VdjEjeS0oNelWYYU4zUuw5kFiDY1y1c4muA
DQIlBUcCcj2goglDUoe6nMxc0vxmOAzGr0Z7a9ES7KMLttmPStlI2+v2Lr0bzIEyhvLL7HWI4Emb
VpnqCAJ9PnbmNs7vh2xP0mbFyOW2V1FGoqpmwEWi8Co8R9CSpTESqHj6PAJ1fcxbqHKjqrRyzOeZ
Od8MkB6A85xrSfhhCPkWqcnQTUsydL/dGhVk5CdPcqTYr/UvLzJbw0cuzBtoleCAgIGNbCcVQoE0
6cMmiUPdN6rMqwAdk9xc7VdoygtgAVBSkTxCWQKw6YssWT1QwlXaYEhBWW8bua3RNwPNd2oyJl4+
RPHG0CZzWyVc3vOSQuqto9EdVdtiVylhsed6wlbW8jJixid9JpRw6eNKnGOCE/9STwzKRH2p+83G
pF8kYlfaDw64mbS7vjHnjXe+muDXYWcY0COGlN6FihSaeUGSvJH9KXJ1otrFD2PY6uMaxeFyHTVF
w1MZUTkIi8gmnw8nmuWPxsyQ8YKs0h3k1ApbqVVrg3xavXK7LzzwZlvzuUb/J5xvIVyycIUSvdFl
X57e4sZ6QwPEjYLSekJc3mx6GjsdbWxQFltzAuxqFxvKPkED5uIQSwBoPddopAv8Tf/z+kxfqFug
8AUaLzbyPNMIowUfUBmQfY9Ru/I5RLRaKIF2/KGsvjTV9L1vZadCzjLtIVYbEkdl96yIUfi7r6u3
gvDnCkgRI1d+qpO58vC8PM7AQ2mYKHhDZPpFpyH3nNcQOlR8WTrSrLD5WNigJZp1tC2m10Gyy3HF
uy/ECbNJWJs33XyNnm+GgYe5zPAbP3sc+wxg/cBlRcrskCSO1CJuIMy0+7vKso1EvY/4hujMCXp6
COtu5Zh9JoPO9z9kjaAPPJO+oE0s7n+zKpKej5Hm8zqwNgpNsm0VyMMevdsbv9BKYpeFFAAtpvV2
YBbGXgJiGzxU3v9a2R6zd774EgtFAR21BwBXhcdkUjeZEUqx5lN5sPVoQ6X3FgzsxmS2DAXh9K51
yE3FtiXdXLd8uQMwBSeG52vlxNWQNqFqo2EKEquEpuRYgPGS4SXrZNZRSh6aaOXdtZCxhy4zqh6K
DiluHIjZWZwYDExJBgiqNvzIK6LnbuQQAN9JPkMKEu3m8ja3dW43lrol5QoOYsE3wDTcHRo+zIxm
EQ2dqFkghX1n+Cra3sWZalvaVx4AxALnQKLYiVPITG7rcqM2dvgDbqKoN2W6t4JyP2q3MTuEYbqx
zGHluy69/fxZqB5AOcUEI1dYAsVEC06mccOXdGWvNocyhCT2JLt5oW+DPwfByrqKFmkaqPhoVgnI
0fn895GscVUfqd+BAlt5NXRS52wiG7eMPY3A/97X/LbQDhEbb6i8Fkxe3ji6CpgNQeYE63+Rnu14
jhKJ1VO/VTccMpdG8NQzj3VPaf8zrR7p6wC57Hxgu2nmgb0BuTUOK/T5+bYRjtrZJwiBEgEPux5i
Tn2jdGRpqySvwJ4ieXprtjcMGuHXz9fl3Xc+YOFgq6Y85ZI0UR/PXwP9b9GyiZYjsCRmsfZgX4hk
YAt6BPhn1ksTGWA8b6eozTTqDxFIleVrhNKbcSNPwHJrRXtAdoIBeEHdNLhNuofr41xc2BPbwqyi
tw+DOq1KfYvu4vKhCB7D1OMrzuPzhAprB2SHimMCDWMwuwXnAQiDnjepyh41iWCHVGmgxW5Igx46
CHnDKtdiMgrJbaUC0xG30Ou9rRp5eIvLsKxsBiZ0sB9IE3+r0LDmTbIsdJVBkSW/Y9kANYe+GNGr
yML/HLo5ScHL6OMoD/ZtwojplFM6mWiWASyv24ecfoCaHJcO1HqLzIkHuX4xdZ590aJR+lZMczYA
p2CiO6ZmuN11PlHjCMEQqdtqWok0oRwDE+hIuTb/0VZKHZ606bd2atCbCIofECtVA7RJSmsAkYwo
Gd446QLu5rHRg6apypmTMxVsnaKtaO4kaKT+hdGhw4tML6SHDHJe0AhDgVR3RvQRNB+GGrH7ByTK
VWwCPiCDAQT4+L3OeJPbQxbo+d0EX/fWNV0KEXnQNrxETtPKKesgc6E8xiEv2JnpAImsVvImooZo
HoUMW+MamJvE5frEvxtG1GROk/UovnSKUlg7adK18FtmlfA4pNOLahsXGvQ1x6zo1ZcRLV+9MQBC
bSXXL9xsQP/MsFNU7oCyUVCfFaLOLEgHsBCj1NOKO2VyrMyWviG9j7Uan+FXrm9/4ZhfGJs/5uRW
G0k9laaMLY/s+qOK4MUE5F/hzZ89v0QzovPOarMwtQJjQo+XYkLHSXvkSDM4IbPBzefhvxuV+Nqr
eqBJCcGoDCxd2tyWsm/QlchYcByfQwLwzUQJEgEhIrHzmesgSMOjKUs9wvbkW/MVEbxdjB/Xl2fN
iLA8bcM1pKZgJFN7dDt5lLPEMTT0D7T+YoHm3i4Qo5Ip+vgK7r7CcMo+LeD6sgYB7AE9PfT+g8v6
kUr6tswUJ82yFZtLg0MGaH7zA1IGqtf5DMq1QYepRxciyoidBofSDLdxz9zGWHkqL23yU0PCe1w1
uMKVrEk9pBCdhByL+CdYqiujWTSCGjhFqRM5LRGEY+kTofpsRAE1L80+WmUHKZ3r22HBhoxUCfp0
4CdCQSGL0ahmx0hDMo9qbJtXxxGKFtm0VslYWJcZroYeyxAXNuRPUZgTn1DzOB2BwMy8nEu+MRSu
2ZgO1d/ZsPKM184jmvkIzfgQNORGSypEV8KmCwBjzCVqZV7bDfNwKrqW8RRC1H8sIKEKh6pB01/U
DzaDtma8lDMPRJGEl44JXYA0vq2scNvof4YiPrc1T935dh5GI+kZweLkKQpnbNNqmlvyP9/KqP9g
stD7DWhMUbAzTCO5D0o18xqDtl6uFulWqnuCZoDgHP/5ZpvVl3UDuo/gQsyb8WQbsJzkEoRNgZkn
uxblwM46xPVajXVpR+PdiNQHYjAdOpbnRmK0g1Pxisi9MPZbwFSQsYV4vOr8+VCgxQq8FTCBM9bz
3IoWZkaEiy33XKnZf5eTw1/8eYCI0LwQTUwA4Dj/8+jLiEpJAXZBHW1k/ZbmO634i5MPt/w/E8LJ
bynTxgREHI9PUKb4kqdHs/v1F6PAywYyMtCGQ0r2fBQJkwgpVZiIS8RxBJ4FgT/RVzbwknMB5s0A
ZByAO8i8nFtBghABTg8rjQwNAkC9JMXX9XfK1qhMizsLj+a5sQ1SsZ8U45Pta6R1SZtQzr2x2Fja
vCh9/u36jC15FyBm/2vi891+YoL2TaVBsjv3rPBR114aVYcAiQFYC5hy0hoocmni5lnD8wHbDHKE
5xOXUhNQqtrKvSHOD0xjDs6jXORuNK1Bdpbc8qkl4eB3slROYWfknmy/85XIbG0U8+9Ppiw2MnC3
SvT30+ONpN2iuX2T3Q715o8XBnVnbGGKchoKGIIVvKVMKyqlFPQo9HHvDnK+n0i8z1LdZvJKuL4w
ojNbwrEho2FKkQRbUPIcgS1AX1gvBU3u+oiWrMxUBCApwWSC8Nn5vNVKIxVSn2cegd4b8r8hykvV
jwk4Q5eSLFiZPzHjNN9lcx3yf+aEQU0jixJqFDD3tYnAOWgem6zeamFgt/VOq5714ade2yp6dLOt
GXraDvJaDfcsNXTgRlwy7qW1GVg4z2efJDgOqAOzjFmYgahHAdab+H1k7K9P8sLGhwnUVACMQcxg
CbmAKUVyfzLLzFPQXSgJH/Eyvm5geQy/DQj3UJH2Oo9mAxRJOqYe8vqBW9t/Z0PwExWt1bGR6szr
zKc+fOEmcvbZihMXlTD+sz9+D2Qe6MkxljutB9UIYQi4452jyHH7ZDYWGrXpQ+gMRdXeo8NAsU0M
OdrghY26iUTkbay1yaEdwBtnkaIDnd8nj9cHv7aCwjGBhrRJk3mCTfMpH39K/fd/9/eFcxGTdtSC
EJNrpNPG0pubLkpW0nyLewRFQyT4AbRHi9jzqZ2kJjE6gohoaHf9kyQf/b8YAjKYiLrxVoG67fnf
74eEhlKCvy9HxFai49CsndTFRTixICxCr8Y5DcY4Bzcd7IeYOHTt4bA4R4jm0UVrfgaJUbCK6ylE
z+vMk9i3eDiS/GuzxjWeP/IkY/fPDj8xIQxiVAcjH2uY6CCvlpVOp2zJ02iupbWX5gpUY3SHAxIC
kG3hga8RUByqDg+UuPsGEnCj/iFx/XMcJwY0ITYdg47L6PiReRb0lSTe3WYGuWVh8uv6rlpakVMz
QnyKEj5Y4wbMaD21W3orR5JD3es2VuZKrHqNXFOlYVIwlLCzZfNZMX9eN7C05irYzOhBjiIL6Cfn
RyPvO53081zlXNmjCd6HId2VFNDWdvrDLn3/LAtakwCPQCF7JibE5FyjUUQwlqZ8HXp0e4Iky/XB
zPehuIGhpvY/C8KKSKVuDTTCYIKp+pXTBClPfiiq5plqX4bkdqLRmsXF9TmxKFyfddZPIHjNY0Ln
L5K+pH/a0+k/s6aC6wwAK0CQwqHsspm2wmnm9WHau7UcfVhKDdJeo9qq4STcBl/ZZZP+pSDjgQTm
9vqUzut/OaUQVJuFUZDPnyfg5NbLx3IaB83MEFaCARlE0bHqtSPNXyeu7WoyrDVxW57Q3/YEVx1O
Jd5PBm7ZXn9h5Uffr1wFi/sdKOD/jkeYzkbppgJC9Jm3VX5pX95X/vqiS8CEz/R0intMOE1612oq
MlaZN0hb3UTanNykxdqeW1ySOTuBFnQEyXJhz6khHlwFDXMPam/fK6T/p3DYGM0+VaCtt+IeRCzE
P9sPjXmBvoRFMEfP119GEYS3MTIiPO2jXaCNYN2OIcAP5tg7UEMJHIImPE9mCwX/SC3YljWVXzL2
DimJ1gF2S3N6iKC7ssWsfRK0qelUJTQ8rG5Ye8MtTr6BWBZckjmQFyY/M8q6q9oE76xet5sPQOcx
M3+e9gAqBvwpgHF0XJVCRD6khUbrDDLhchg48gRVMtga2Ov1Q7e4SU+sCJNutZ2aAZeae6httXwX
a3cTClY/rhtZnq5/hoLedGIaigFzN6Z4TXu0PbbWNuZPLVsxcW0cswnBHxMDZahwnq0k3wzlMddu
y9JZTUmsDUQ8D8iDSmEEK1X3fSxf+vquW6OBrpkQHjE6k1TK+TwQxUctx4KY/LT5i+UwocppoCyA
brbCXGk5ehGbUZ17gRncqSP6cFCJQEm2WgOpLy7K3AQYhDEg1sQMThio1STleE5yrd7KQ2znEWqW
RrAp1qr38zYV74756Q6ohIG0lxhbENZC+bSF76AtRFTDLbjeZvBTGn9wk+2j7NtIA/f6JC7dHqcW
heOZmiOfyibLPZOgb4/1GlTFSoixNibhaJp9yetMggWJD/u6f6gAPGqNIzQx7ab2tHaTsPfrY1py
95/eBtQR9BEQ9RDTkJE8sXBOB4L3iz0WTmq6+VdtjUG2tC+QZEeG3QBu9GIDqryYaFlhA07mvmT3
6U03bdEO8PpglhYIWWl0bwKuDO2VhOkbswzi05MGz0Y/IBCLNnt/cYyQAAMEdab6gKN5fl81nWww
WuJyHKI8e0ezlBp6XVnksR4NKq+PRYQmf96NwKCCowaSGvh+wmAAKw1aaYJX0CdIQaBjYk62IYs3
RPFKAqBmir7p+kdmrj02l7wRBgfaJHLvAAjNvz+JySpW0LKJOM5VNW5KFjlW/MGmP8++qyjIo/IG
KigwkMIjikaMD0o0JB7VU+OpLqHXoA4QYyrbPlhLrSzE7QhwZ6DTXOhBied8QGVcdzw0AeEt4mBb
RfG9Gg3bHpTpqdoN9BgUA0INAoqR+qIMhkOt3jf6zs5vTQhUtQm6iisWIBxF0K2AWBbOxNmHzdv5
ZKYN3rcksfrEAzz9PbKAUwE0BZIze7bWO0YEBM2b6cyUsKjtmNNI77rES7pxmwNGHB3j6aUzLVtV
7yGIFZSeMaSuEW+GhOH6id3ru3l5qECAoE8mDpAiRE+F3gNEg0wJ7urGHsNfytwlUj8oa5SBhc2L
cf62IxxQ1AtHqzH0xMv4GNy3PMsOegxx6D5fa+K2aMmAeiEUe5A1EWWbTH2SdF5OiaeG4I3qX6Oo
RosZY3t93kSCyT8Ld2JG8AJ9ZQRpqSiJZ0wOOl/FDrIN9pQH20nuvye9Bh9QbRLwefpQuyMFNKit
dqcpA6hrZNqY6B5POD1c/6jFoePowo1bs9yC8E01GtxUlONAxRBXUA5BkNhspfS7cC3B5aHhJ3iN
kMf5lH85ORpTKhUjKt04s8SM93VeA8o0vBh15Wekex3MYU2wYtGgCXlcXIMoc4htt4eAV9HcQswL
pbeo0NH91y7eu4S7yfDr+uwtuqMTS8JRVHXExgbEODxoOiryswSyhCwx2zCR7AdJla/ciUuZZRWJ
PfyHpAga8glehiUWiyomJR5nkG0hVcY2+kwHSVUSOu2QBjZ6OreuHEHiMemg/pf3YbXXyly2pyj5
HpTt4EY1SI3Xp2FxE1mQgEI9GlBFMStrcnQaAFcp8Zr8iDqzXU21rXRP/86IONdj10XyFMCIjWhQ
86Ded93Agl8DXQLHnwKJOMP6z114bqK3C5Np4rGxtlywybs5kxaWfoSa5ea6rXmhhIB3pmbAkwPg
gQBb8KF5APNDCd+m5+rXum73Udc8XDch6mbN7gY20GUXihcQVxNxXqzoe0JzTFgLmnQORYGgx6Mb
InhN4uQKsD7Va5G8TiAIVEb6rnDmhMPgUhQguFw4+YiyVbv2TQs75eybhBdYpQDE2Jtm4lmJ+gXs
cah2gYWaxU6l2nx4yhTdzuXe7ds7qAFhM5NvTCm+avCViRavBBMLbuLsW4RYog2YMhKAvz3ACbWD
0aPnBUlGNLDuysBO0axqO2RQlLq+KosLP7eyxs0G72QKj7c8jkrecixKpbPGQXc2vD5ktCe/bmVx
mk+sCNNMwqE0u9BCSBbtLHZvNId8VVFvPg4XW/jEhjB96HtqpWaJ6cv4yycsFrEXqX+Z4a8AsNp6
bJyIqnupCv7mmILADK01CmyMSJ1OOqXOO6CwPI3sDDRB7b+1L2RVSnl5nX5bEdapLKJqmrQp9aDg
gCYQytBu0jRO9pBClFM37uXphhpW/cY4qw9lN0h3yG4lG0mqQuDPA+aYrOnsggXBSgVs7cOEpU2b
IkIvPJZ64D09SCv32fK++T1qYU3RImUM4AQB2yS53eiVOw4fMfWvb85FP3uygPMIT+IBaMqpTW1i
46CN1iYMqd2NvxooDlgQB/l3lubhnlgieWtFUBkD0mHYhsrttAcXq1b//PkDmbPfczYP98RI2yS8
Q/ea1Bu6YxWWrhEczDRZ2fSLvgoPOBVkU5QmRXX1pKuQ654xuy0LHL3bwl2y5ruVHvPi2/U5W9xf
vy2JcC0laycsPu5yqIccp+6RxcbfOKcTC8LRQvtY0xwVOCeg8e/k/qEwXq4PYY5ZLzzTiQHhiIRg
LbCWYbJkrsO7HtFrHhq7D4w8z4EJpPXsce0Fsbw+EO6jIF6hfCyYNAo5YNEIfOvUZw1oLkHoN1mw
C63AzuCsEMV3bGWUi2f1/0j7riW5cWXbL2IEvXkFybKsVntJ/cJomaZ3IAmar7+LvfeZqULxFkLa
MY89qiSARGYizVpg+gMyCmZJ0ZpxqXcVzCAUAq+JRv+eOcfWTIkhiToQeWzG/wQRZ1K4hc2mPY3F
aMKTDHGgj26VekOZk1HHFJ06lmTWwS8xt089AtABE4ZkyFqggOLNwpDHdYrWB8AbGYzI1enoaWjJ
6gwPlNbItfRPllKKsm4rETlKHUv5fiEkBTPH5a6wkS3dQPjepMYcUjt5Q/xT0w65/K07mZboKbx6
BsBRAuwnchFX1BRJl2Ip/RKP2xRcAP2w7QBM2uiDI+ijEgla/n5mZJg1yl1RIW5C64BrWA9Wh5dG
JCJBXb37Z8vhTFmsIjgDgyte9vIOrfS9IPbhJzP/o0w4lGUoDqVXHldOatF5llKsoikPCnDTlXKf
lb2L0UTcTUzAeFHnP1ml6D24viyQBIBzFyOqPDJulRd1i7gzC1T1Qbeik8UcgVNe1Tok2f5PApeq
yC1rxCwCfEDvVCBtArtOIr8l0VGqG3AxxsGoiwLpRY+vbNyZRO7dPpVhUk/LaEoeS7vajAvCGKCv
QEW2cDnFzs4cQPore3Ocf8U07vNtC3t7RwEmdqmOqa7mcmZhvdQs92pX7KpG4FVXg4R/1nc19UbT
FqHfiPU1g0b6Obq3E/1LpwM+PRXNJogWw5m4Pu5HJ1u2MkG95iR6top+nQupeqmT53zEVjWHcbu7
fQzrFwrjFIA6QvHkih2OJVI1zBk+vWp6l6ZsyyrTi6d5X87Kt6TSBheF1Cfq9E8xjYO4F3X1ry4O
kGvIqS4wP3xe2x4kS1KWwZh2AqmfinGVx7KhIgjetYZL5K/RHbHMGGOVnPVz1LjQ8rTMA2Q+XSBH
Ya5N8WYDr8ZIBY3YES103ZQS/aAPz0k3+xmTN2EeY8JPI2jo2kxKswcE7GZskgBAGu+3T2FtE86/
jrOadVcWKeCDEDS3OYlam9TZ620JawENXvPgdsBMNwK9Jfo4s/5ab2mgWscsUJFjYL4F1HazwYg7
kXeIDvCeB5auLoJ3WItozmVyJg0MBmUlWcueR+8p090o692ifg6xnVn7cXt9q3oMaG/MOqCuCTfB
XRKm5zS1FIRPlvZaoIGwaJx9FY3fM2YAuNI86cxXaISZZuMtySpR8MYTan36pXPxywmf7a9dpXFh
R1MeYI4MyB3ZFqV7jKs1W9bIp657jKTYG0007tJjgwpROcSMUCQPvD724h6QLDnAIhF7zeHs6qUk
cC5rvh9wdAuSydJ4zBdxlLgb4sLA5ijTpkruiuesFUQXa/UpFEMhBKuz0SnC2fMsMzVaOXjtVg24
P0PwM7SPilG5RSQ/tjbY8sLQt8HfKYkGqdeKGReSuXhNydtQZaoM4zuAhLMFJepwV3a/x/p3M/7W
tJnIn5O/RwlhpRLqfisyLv+ftWO6TwYVBqqN3NplNbIrZlH4brl2reahssulIddlGNj9xMNzikPU
HWnCBNZ79YYhAwTiOmBym3xevAP7BsPEMTY9VIPCwFxMq4EiihLLbrdNIhpiXFWjM3GckqOBI6dJ
PCJiiB6zodlK8YMjnCsRrYmz1HNCTaXSe6RNNCAwNM6JKu9KccCY8F7JCv+22VgVhhksjBQi7wy8
P/7aDg2m5KA7KnXcZPApMEVS+a1GIm9OfvxvsrjdA/WAXdIlH5SUftriPdf+mCTS4/Vj6k1Nbgtb
C37A4/DPwrhdrLMRPmURFhdsI1kHoPmB41h2c9yF25LWLe+ZKM55aQmTI5AEI7Fg/ihodczUY2hI
fpRW7mQBrjUAkENvN0FdM0GEt6qPQNhEQgNI8VcDrrNkUtMpYXQVO3a74YMmjTuI0EFWPSdeZyrK
0gCo4Hsi7dyplK7HTiqxvbWjQ5sWXsZgzMNNx56RSgQOmSzI1aye3pnMRW3PvImF7jIzGyDToftC
fSuByIop5S3AjR5vH96qIGwdegqAdwmOjEtBGHqzS9Y1cNH5OG2riYETC12YIMSKHNL11f1tcasH
BnqC/5afeaCVuIto0w3wQ3kEZgv1hQFrwBQlBz9jOf5hA2huEGhoOmLaq8k0OWVVV8MqDk4OOKe2
34cWyrFGrbhFb5PWzF9oKldk/pm2+bZGOwVTNnGRAWTJqyZbVNpa3eMFDlbF6Df2mDtM2sl53zvQ
UtrfNW0xE7vqia7PvpYiCPjzDQaaFvI5gHLB85i7i5EBqu4QAL6BhY5TiGLshQlv/Fq0ei6EWxAg
lLs2GYECAcxzD3AUBXq6bi9jzSyfS+AiR2VIB7WLTZwgEAXV/pfCtmaskQ51XhXDf7eFrZ3PQmIM
tDHUHdFKe3kHJgcv7QjhG5pPKrcp00M9gostvtN63Ibbotb0H4D4QP6wAcSC18ilqBotJAgCbOBn
mAAFV72yRXeVaARQJITzaYXVTUVsYvMM56Vk4CZP/ByEYP/bSjhnpocKWKc1C7gW7ADkJtcsTxIV
3ZxVRTvbLu5kygzDQDXFdsmDa+8aEbv0okW8nVga3U0cO+I2g1vD3Kep4cyYLGRm84z0qkvn7KXv
9cOoytu2qn9GsSPYtlXFRq82KGrQ6YQOu0sFYCqTMg1v0SBJmsAw0VoD5voalUN0OiPJefuMVrcP
hCI66Ccw6cRTONaAoW/aLsNwvtzBF8vWsLVTrRb4qlV1Awa8hWFQzDvxOs0KrYylscDcYOaUbqo2
uqubvQJ/PJTb2wtavakmMKA1OCtMa3MZq1FKHYPKGFF0Bn1T6680jjZjnxErFRBvra/pH0F8Hb9D
x6oVVhhzq3vworDRd4aXrDcF5yNYDo82AZ4VvJlmQFgaVkiGwv5B7fs4b3wgvvm3N25NEzR5wbxB
ftG4GqDPpipvdTMqgqib0XFl6n32E5MJIoVb026wmQIKAngtGFThoomcaXrfm/A+w8SOkwQXC8Sk
33GvPOoUlfEifLq9rLUNhMXWgGyF5iMgaVzeJnsooqiRMUXbUOqW9u9URfZEajfl8HBb0FrXDBb1
ryTOVBQWxhAGuS2CFEA7rjrF6JgGf9ZDC0THTSTbmVtPtNvrUQaWRtn53Zth5PaaLAF7xwF5QGMC
+UiL/uI+nH8VZ02kJE3YOOI+1NqrZf9S5HeU8+Ki/4sbbhsIJhBhYzRD5xavDmURozkRdiSrfbM7
LN5k6ESYQmvWeOECdxBoG0sP9+VhmjlQWEcVA4FqBUJLu/eivnqzuubQqpKfguyOJIrgWqzpD+4E
pgUAYw8t4jIH1Ii6EnXEAoOUM9iV2b0KJl2lz2Uy9iIzKZKlXi4PDWWdbSzjYui2+VYmfp+nXoSE
QBjO3m1lXbuFSPNhKh8NO+Bd4laFyKmSpckoAk0dg9RQghDoVkrbbfPc3NR5JuiBWXsfoZcMELlo
gkZHN2eUdYXqIEpFE/RUAErL7M27dvym9c4xNo4aWoDwrw7OKKRCX/aLd97oY1PBxoUW76uXux7n
5ijFGLM1YmSV4u4hTNovJZIEha1tNQMZ27l0iyo9yc1wNOeQJEP7F+bHcdCRjZQaMMV5cwdil2RS
Lczhgt3tMDTW1yLV3DpjO/AiCBJ4q9qzoGMCjxUjJtpy5mcPQuhkVikGphvKeQpGZwDM8LRhk3Gy
hbH3iihUY4AXBHpsE8967jwBtAl+lAmN5nb5alNwV/Wj15QW+gVebuvpqiC8BBEIAeILU2yXa1KV
2igbCyfYKCfDNu7L4qOcDpIpYv5ZrCCnKYaMSQMAiQAuGsn/SzlGa2dIi2GKAtiA+whtjYXcbv9m
ZPpCCnfrQMYQtzbD5ESNtFVqPSRGRNLqL0LWCymcFdFmMELFyxQAY9IXhp5MU3pSpW4pEJZd4oVW
J7D9PCzrktiGxAXWB9jJ8AHcKdXTMBhJvUzwWGZPcjN3nezBNF4nEx699itA3FcRI438NQLMHAZ0
9re1ZO30oBxI6SNvjfvOaX7llBIbKhn3XB9BbPyBh8bfgP8Ay/hfGdxzszVRGVF7yCj0mqA0rtk6
MYr3v1gIavw6sgDwOXx/R5LnqEXWALNJ1Q+rRCqCPoC36c9DSnSPLOwGKI0vuLGXut7PjQwszLwK
5kSvtv1k1iQstN+13HwBohYVeJq1GwzLpwDlABVEiOOkpfpoOJmN2ZBo3lMV1HpN89RrsVeCPuj2
7q04NQPQITC1WB8mRDnFlw2ANiZ6VAWx8wLi1bnYp+bRGnZaKhC0pm8q/BiyNUghOfwoSiOrdW2G
UhmYTeWXYXdAfviUMe3x9npEYjhzMaYmOCq0rAraGS+lrVUQRwSKutxM3u6dr4TbMtVux9LQ0ioY
QFSnsI++ERGsry8C6GU2OmXwAlz048wr9eA5qqweizCbVwgwnRdZBIC9El0ss+D/iOAU2hoBx55g
EjZQMIBMkolR4nQz2hP8LBmP1qh7UlMfpcJ8vX0+axE/cr6YEVJQWgH4NucG6xLBYWcZANmoqLZ1
6qLe1onWkyQEEnUB8HBiItDajqNqvIImACPIteVmAF717dTS9yh9pq5cTwCtvP1ha3cOo9gWur4x
6Yhm88s9r+kQDw6ytoHaTCB3tPAYmTeTdqpmUV5srfsbONDAwFvCOrjo5fjPjndUWIsHAa6Ckhr7
yW42c7bXGtu3Bse1gTuOUuqQODsg/bjRvdMBlNoaABQODnp7dFX6ZAKD9/bi11QawASgZMfykUnl
bg2dgB4RJVUVlI3REJvqkRvrIRP4vDW1PpfCXRw6DCoAaKFz49gCC7eghqvGQIK0w6ne3F7QqnuF
f8UQoaaDdIpPDmtVpSZAgq6QDPqwGsUd0GZWJ0uRcpCBYHQEOfGoHidg79eOtTdBsXT7A9bUCb15
C8kjOO6RLLo84zoqUrMoaYXS5WFSD8VbW9fk47aMtf3Euw4888BfQUjJndo0lE3R9Q1OrZW8JN/O
NPTiUfAMEQnhDs0YC0BHgHAnqNDehvjLnhrALP+NECQb4IoA24nY6HK3HDlstdwaISQGndHkNvRU
suEvjgT9MGgCRbUJ+8VZHmco5gohT42B/LYiVn6qwdKrAvy+y/8mXECH1CffggbY7EU7zm54mwKG
ruuaOkhpu01L6cek/lSK5IjLe1sFVtw3PISu4VqhimZZ2qWgKZUT4C51FVBywHHh1NJG6qKDbeFp
AUZD4w9pw5ag9ULcYkfO1mV1YYE8WFsF4HEnYfWugKjMrJo/txOYyP0sNNkLIxqnDeFYNHIcytBr
9ASXXbuNdomRCaZC19obTBszjMv56JiY5KxwCFz6KRnrOmglewtU7fs4eqn75GRifHVua6+q3tFK
C8hvStqw2KJ5xM3yTqD4K4YX5TSgyH6iiF6Rc2CQosyTvq0Du6r34DU+lCLo3RUNwYDfwr6EBiVY
I24zUbXo8z7N64C2BmnCu1jfRlFJtCIm4ShybSvLQbIaYQXqZACN5wdALDMqbSufaqRGwF/oQfub
NyOO8WT7Y7W3UFUHYw/ms9B0xhmlQe/DeZ5U2AunyzdFo5Z7cyjTDSt1hYQ15vzsOdYFarmyOMTi
qDBhdQDO5ql7C9T9BgaQtsDIaz+be91tU/UvRt+xdTqOahmPBE3i5Q3rQPosOaNTYwLDsbddLWWH
JHakg16NreAGrGjGckogtMQbwwI/xKWoksrAxm9RL0nwP2xGg2kHvekTYoKkaFOWiUOsqtMEleq1
TYRAZNEsFIeAp3opdOycXirCsgnykL5L8dKi7oTb29qx4rLQdI+Bd2TqMPnIwyEmoSHTMdabIG5P
NqA3KJhWJIx//LkU5MjAIIP2BfRncQFjZoRpWVkpDTSg51rzC0rCVPL/Nxnc5U2jUW21NKNBXmnu
tsH8n5IJej3WDgSdA3jVIlpywMpzeSAdm9TWHhJQJ0bpzp7p7yL9myFuQDVhJgxtcjgT/pGpdYpB
e62mmGQ2t5EleUoT+X0f7m7v1nXMhUWAhBZ1QDwtAGh8uZSyou0MJE880s0ooPqbqVBCC5CmJSLA
TZEkftPSOod3jyuMXjxZ6fciBPWE+SX7Q2ZFuFssCHYAR4PH2tXZtKlldpPG4N1/KBPpRE/y66O/
/Hk+RgWuU9QjIgqkzPIMyyszU3BHRBK4kEtvzCSKeyxg8Fu3398+7utrjqcK8O4RXsHpAC338rjR
sDB1tYnPp+HWckrSda+2iD1pVQZytcgaaFCsK/CjpkRiOLJwAvTBTl4BXSyrL7eXsbZHsCH/iOB8
maHSNmpGE1prT6RkrwCguy3gWlmBQgWDu1wLOEz+WuilHE+5rlRB1o6UxKbcB1SpUZWv69QdpWEW
+MnPkOIyQXIpkLsd9ThgLAlQNAFlrj1t69prX1jj02gjHZLypDCBIogWyOlxVJb6KKNeGZhVqLm2
3oT7sZC+lzIaUzVaUIHFXJT2enlAgcAM98JhthzoWRAMTqu47LUZy5M0sMN0GLXSEQcoA/VV9qvR
Om9UwOoVToPAvi37di0YDS4ywitwqC3KeiaYhXNiaSFeSWjbKepNUUYeOAHCNnaT7OG2zqytcakf
LJjqGKDi0c4xOpb2JchkAseiQQH0O6s6hOBusIuNGqaksi1iioK664uA6UJACsFLwGmbFrevVVZp
CHLkNtC0390CsS1opV7Zvovf57avVFNryDT8/jAmSDzchSSNvlQJyWzB5q3oIxwdtg0RCHrFeCiI
BaLT0Wa1RVD/a8jvoAsGZvIKYSJpdUGLGIBrI87huU+KojWseQzbIDaNXW0BF+W5lyp3btghN/64
cwOHg+w68sQK3kp8G3o14fWsykkH3wqmYcDa6DFeE99va91yApyC2zZ4SJa854L1woVUtJLmyNYh
JMJ+Vekr6zd5+3pbxopmX8jgQipJAaZUH+UdAGVk187TQ4Pm1hE0EVMi+3H9WxsyMnZqInixrCq3
bSHkRayFm8UpH2V6aE5T0QF95LEsH4ZBlDNeVTq8ZsH4iSoFcCsvjUNuVximq9oukJv7fAyRoxk9
WKRRVf3bG7iyEtSHrYXyFplCoBhfCqJlI2vTMPZBAggHXxsatm+7xBE5kcV7c7qAvhq8WVH5RgcU
77U6qYtDp9f7YCpnN3fy1yq2T0xRNiDtImYxPE598ajP5cFItmZ2UOxXk73dXum1qqDtCu09Cxot
3n28oYd/RGXT1BiwU8LSj9FZsEklFVlhdQgJVbPcjyOU5kFtsjfGqdjfln59oJCOxKEBUgvkkvjb
3dUIC7vGZgEG7lzmzCSXt3DvpDYFT7JrM3IpiLO7CrPLMAotFmTprsw3Q70ZMNoTnSRTdKbL/b08
U1Ta4bhQbQRWMYL0S9Vpk5DarcmGoBvSJgOId94cZK0EYzuAc91kBoKl4xShi+5zSuoxUjaS3Fbb
2/u6CLn6CEzT4MGL1wgyWpcfkSiFmXbQ4KCYwTQaAUEiHYlEdcGFXzk+5GVR2cVFQdGQT0CPYVhO
xgA4Rnvw0/s2WkYlg7guBWKudXR5uwMAFKwRePwYy2ecxQQtaie5lVGgChqNfKy1fj7FEmadNAZm
Owuo3OYktzs9n57QiK4JApLPTNzlXgKmFdM5gJhDU7jFL7Ke2WyPlaUEBoCLJh1kWPNznZ/yX0Pq
ZUdnfpzUlMjMDfuNkR26R/zQdgqf2UepP2XhXjYTV4TBdr3v9jLGDJRFzCUi879s2NmGFGppYKI4
VoNkbGt/ojK1HpwyZY1rxEaFwbwaFR2BSVwZVAK4HoB8loEJHDVfHma9mrMun0FnZDGiYfSscHqM
N9oEoKZEbxyvyi1/mlOfmn9ujlG0BWcIRg+RCMOU3uV6IyXNqzZXlEArJLDgZaYRtEnXPN++NCu7
imYgdHLh+QBsUz5X1OSUof89wq6WibKXmUklUmEcj/QaHtoDoAgERun6lsKHfYYcqLpjhYvROjvG
Jp1HG7ydaoDpShWQfSawtH6AmZEWp3SsElugyStvFlS/nE+8MFT4r8p/FUVdI61aJZBNr2hc3QKb
G6k1D/D5IHhz7gqM4Yx/bOEvZXKhiJyGBh3sSvkEw6iH+96rjMYFBvnts1sxEUCJhVaiFw8oJbZ6
uZVZg9chMn1KYBU6o+5sdGCyzCta4t2SZ03lol8XvCF23c1eFM8YQSskQDfe/ohrJ4PY+z/DI8CA
uMJ1BnGZLY0Sw0dIirpFjsn2RmCebZSUWntjTjZDryeCa7kmc4nBAcqG/AmqcZcLB1D+PAJeTwnG
yQ4mMz5NqACSSnMoqD7kIHJENPJrO41uDRT8LLTPAeLuUmAugdm5A5ZhUJbDzzjGsCLQJtUCLZaA
ndyVKQi3K5CoZiIS9pXLAi+A6w/vijYYvl9XobFKkxE2D12Ckm+PQ/deqYXjdmnLJoETX7EEAPBY
GLxB9o6WOe5iOkWBQBNsBsB4ih47hjH2rPF7E1hEiE1u68x1pAmvhvop0i6YI7gCzc0GqaYMgHBg
AtDj98akbKNKVBZc/XUpSBSjqRP3nu/Li4ykmhVYoAB91QkpprrfZfUg6hRfOyJkRfBDUAsUBpdt
PbNnw9BVQ26lWmDnxRzIWv+hx1HnNuikFFiVdUnLqDBab1Ea4Q6oxk3L0izXgjA3foyD8TQZ3Z3E
wt+3D2dVDLw+gg+E6MBMu1wQytEon+aFhkYbFQA+Y+Rsl2zJrm7kWVCoWFwYF2VgLSbcK8JwOPbl
qXC2d3MsG1IbmSow4fMDGqNcrfnaUNkt2L0mgctc2v7x0lCRg9VQMLVk6fzSGstS4x6N+EE/fi/n
nDgYblNFsDHXaocqNDQOHZjIXYKE/nJRsp4nBgDCTYAo6xhRr6fvqTlmAqu7KgQdVyi0LFQGNmeQ
qoRCn8cIQvS2l72mqVD2G+zaTv5GEMDBccnB84445HI1Tp/VVWk05gKu2bhqWSDuieay+/WnJ4Pj
R70UVCcw65j7uxQjz1RPQfJpghC1LWS/dSzW7NiEEIj0ZaOkj38uDnonoxaHygge1pfi+i6kwHSL
rSC3aE+YxZ702N6Zfw7Vgb6b/wQfy7SoxomZ+2YACHViBbHUBIsUgLD9cfrGQR8mMmtg69GXas/l
Spy8MKtciqyAdckLHi0hqnzWrya3RZN41+5hEQTU2s8kJYz2pSA9Rfk3tDMLRcW3NpOeK1AcFfom
UUQJgjVBBurZ8Aw62KZ4hlQ69HJYx4BwNivHjQYg9EYYa5eB7Cw6ntuSrqg+B7Royr2M4wFslq92
b5pde0MPNExb5FuvAxYEKv+sCQSQl5sXd42DBykkaeFJqegdsJhqqb1TogaPVEE2dH1VMAqg2gNc
N/8WHxpc47nB/qlpErtlpMYbWif3VVGVx9JuBRd3xRChuQx9FksXLXLX3Mp6ALf3hTwgaohRmSeS
Er1a6HT+efu+rkpZKmXoHUEExk9dJ5lqhKXaqEAmSuuGlJpKtwqCv9+3xSyX5dIfASb+s20b24fY
ktPxpla6qC4AEN9Zee6lDsZ2cknW3MZURv+2qNUVYQQE0CuYA0Gv/aVGVImqlEPbIbLTE+YCI5gB
/8OyBRWNdSkL+TPMAwz48vczBwvY3dm2Ywaoi7RwHjFhmW7MMra922u50m4g98JoY4DNkpFA5Dss
pQFAfBFAj4K+iAgN9UcQxnmtBndu6U9a1Qq2jm/wQRUBAQMWg+1bMr68szDa3q6cNByejzLQiEh/
F28QjW/Q2ujTh3H7cXt1nzymZ1pxJY6z4sCSkkuzgbjBrYg5kpOZk4K61Ndc5VUOfPX7HXWle0rc
wHL9l2TzMZBik3kHEQorT/dz9SWcM67A6GsMEyCuT7blvdm/swdng4zwo1Uf3ZeP7n0K3JiIGsmF
UjklcvK+Y0UNqV70uClIuzPI5Ko+XkHsg2ipi1d8uY1PonwPD4N4tdrltp4pL8sN2sg29n160WLS
SXvzIC1FHXcE87z8rbofGzf53r12H80UuaheJBvneda/pneYuSgBzfXjtiJwj8Cr7+GsA1xSnLUt
9qEgWkm28gZMHG7tCsz35xTPLXXjwvzWkc2WUYhhXja75V4GODKJ7l5T8s588tQT4wtgqKJH1R33
M7Fc6y3ZFif125282X533tEZsQ2J67IPeTN4d9/ljeY+GIIbz+fF/rsXgHqEkQSjJg8DE+ZFlgEK
c3zOCPNiN3Yjn7nNPnJFWPlCSZz2JeFQVPUESfPGG59TLyfZfedmG8G283miqxVx2mbpo52EwBR7
7il5Y/v6qJM2IYfM24nSNsIlcYoENtS+NnIsyTxld/1df5rvnG3dknwrurs8itvVqjhloqZZAP0R
q6o9yfBDSyYMs0ejulcsUn48jfGubEh9KAoXHQSNDVTyPfCJ6CFKN1a1uX1/+KTyfz8GI6uLJ0el
m/sYpwTXt2pBs+vgZIPRmwDwKibZ6d6aSLX5sHfu7Lf79EhPw06ksItpvL5V/8rmsqnmjHef3mAj
RurZ72N/pPdURzuy2/nmc/VgbLp4o6vsr8Quo2BodpURIXFLHgHyxdrMHp6zbNdGgBB9Sn8VEeYt
C79kBZExjPlTy128ufeiEWzucf2f3T4Tza3YrsuE6tPitpw7qQc2NhknzzGOU+0pIuC6dVkgJrHQ
3yiDEPzSVBsRItGR4WS7TX+YPVDrNPvC+3Vbf0RCuFBTd8JunCgWpB7CrXPMyXfltRAdGFfJ+u+u
/bsSztlnfVWZ82J91eEZvm3M3O6LPm274jBNgVW92KLmiOWyXykmisf/t3WcT58dCmK+Hqtq/PqX
dlBcTRQuiZakXx5ONzsqzTtIMIjXPILmGTZ09MetKCfBwwhd7R1nQsMaWdJcgyB7a6gk8acSjMru
d5Uc0t7rvw7E9m33tk7wU0f/lenAAykgXQC54OXiCjy6sjKEzMG1ejf8ADNb/D3z7/P3sj4WXu4/
3Ra4XNjr4/pXHndcUyxnIYshrzN+mdbwUr+his1enK4RCFqPcjFP938r444tRktAVrJ4fP72IxpJ
5d7r3vd8N+za3SgoyYjWxJ2bUyZpbKcOAjzja1KR8DF0W8FDZN3nna2G93myXundEjDIH9lL3JGS
AMnxGHmSwEis+/EzQZzFLVKMVc4Tti35+AYju9mDZG7yVHL8K0uB0hKq9Yvi8bN8kyxXYQnyK7jW
7C7afbHcr8VzSna39W3daZ6J4dbDtEjvgKGBuMTA0LJr5BsU6Lbm89fsV+cX38BlYQbBkBC2lQ4f
QOZqjqEgxbQa9559AedI2EzViBr4ghTPH3ck7UbZ2uQ9Em3oYr+vrtaZHO5JnKZR3dlNvWxo7Kab
8N729P33/GHYKQKFF6yId1cK8uha2EJS5Ud3sfsY7rI95tYEtkkkhfNXc5WnaU8hRXuKn0039RpP
3swfH7cVZN0C/rttvAXEQE0KGi2ICX9rX5Au3Ra/Hd/2wo30kPv16TAQgcDFxN04Jx6TrgKyd2QW
EMg2FvlSnbpdtNUOdxNx9kdlf1uYaA85Iyhn8qD0EWSBnvY9hvIZfqB/E9WjRFI4A2gkaJADfNH4
rJ6knjgkIvKTdbJJJVDx5Xf4ncNYqI1MN9ohQSqBv5+9aAelazV9yqbnTmaan8kh9ViSVFtWDyLc
rNVXO2o1SDsiE4gU07LmM1mlMbNcjovx2SLRkd3XX5zaSz2dWFvFr0KCPPEmJkc7dOO3v3rgnMnW
lojkTDZqImgSyiF7k3+Jv4TxPfP7r7Lj2X5Y+bcVZFX9z2Vxt8wwJ5Di1JDVV0d9fgMdV554U7/P
fTv0MvnebFF437eeitunb/9H4Vz00YVWmTttDkPyEZ6OnukO2whP8iW+6rYAwXoQyFsLFs8Xy0cf
cpozvYA8igYn/1viS668Nx7KY47eKv975H5UoVsJXNBqXLe0vwDPCJgHeENdHmdjhwkGzRYX9Hja
ALBddx9Ngqyl6j09fUiCO7IaKZxL4yKFRCsyYO9AWu5Nd3XmYkoQCY3DPIlCkjU7di6I86y0itLM
NMvx2cNEG1q8iUp2u4/QN+9Ez3B+aPkzSj0XxV38Wk6pkrRY0zdAP5DsTn/XCs8mzBcpiGhN3K3P
zCSGlYGg4waA0l+tY7Lv3nZe6PZEFHqvGc2zNencJS+jSJnqCaKiV5Qx2kDyPOG+iWRwl3tq4zzJ
0Wv3/Dq4347Z3ZvmbWIPhS6/qIn7hGTY6+0b9pk7vjLR/+q6zt1otCmbec9gTo5fWjfzf/xoyP60
edNi/1n30snvA1c+PkXezh1P7q5Eam3/K3Vvf4TowvEdoiGgVbVQWU7xVG+yyI32GOh0d7to82vH
SpG0ZRNvLZnzsbShGu1nLHlyv1kk/2J6JlHclFieCA5bdJycITHCvJObBpIy4iV3uhftbfJLE8Qn
nyAqV+sBrjjQ2+FidZkzIPZQ5yAWVnCv9ffuS676/Xf2wyRqgAfoo0ZMf+c9tV+e3OGI5NNmIgPB
vorSiauu/uwjOOPSjVSprBgf8eqdaBDfK5tN/94Qtn/8imRbJMJ5WH0tojT2z6I5C5NVjLZWCnm1
9/qNeY3b/Lxz3QfRupafudpbVOiBwAAcOKAgX7qCYpparS4M7C0CC3/Yx8S1RA5gdevOZHBbV2dA
CatAV/rsFe+F5bOd45teoLwcenI8ASRE9PxdzbgDju2fRXF753QOBVYOBMpvb6CROWTRJiKPj48z
adzoUGy/7J9jr4m8+tA8feweqh8Pu9h3X1x//GB+5L7s3KcH2D6RIi/rvLXXnC3PMxsckYDJev5m
bsfjtBcYmcWS3fj5Tz98FqTlYGm1iho/D0DuaKs/HQ67h4cHwWGu3vh/t/bztX4mpGCW0lAbQj57
Lz2aozLhCpzeYp/4haDoiMYEcLWh1sntk0wVrUfSDqofP2qZ4tWZKjCRi1ZfSQAIFfqwUXI0ea2P
qqzWU+BlPJdDuqn7wTWawY3MXUlFHu8zNL4SBSg5YCurYCjgIfKY2vStiSLf8+mHZm4BmtmR4vdj
4cYbx9fvt1vXf5K/ftC37KdLt6n/MRwHMjP/l+DcPpvJbn0H53n7LmZ9w8bp+Zt3Alkp+YJxdYIm
S3wKeBrI1qXkCXT3+O8jPw1kZP5RcKzK9a6bGiCfLfS7Ae0OHO44lTPdGVIzxnBNNzxLMQHfwIEF
ha+npD4mQec7CK+7rbqb/iKuuRS7qNuZ2BDdiPNgQKxBQhyAvQ9skvsiV/hZer/cYIjBzYDRRpIe
LVyXYpShpVrYT8OzuTVkEh6i0ndI+TR7KAc4xPmR3jeZp7t1UDoeJvK69+hniep6i67zE3tNR1E0
fG0OLr+Hu0VSNwN2fU7xlMkcg3mVBToYpTeGj1quAfLWKkBxIVRpmmdnYvadPGhWQuShx0BVqFdW
SQa9KEUm8LMkdL1LmM9FwQj96fyAeWGlaoiOA+TiSQVAAZIdqEy0u/9H2nX1Ns4k218kQGIQyddm
VLaCPbJfiBkHipkUM3/9Pa3d/Uy1OWrsXhgDzBNL1V1VXfGUsCuM7VeiP9ebY7BJfz02jT8fOXoU
30QZwZuKYj13lRlqAHb+XFju7ghXyHlM46dhBC4sGqowMCjR8IDxnjUBe5zmuUKlrDND82LItqcj
hcLR45F06D0dRo+juPSLPAMdrHyz/Jfeuv6abeNFRkqdlxi6zQqwlzXkifGdZ2GnBFoKWs0yWZ8w
QLXL0TGhGJfQFBdnmI/lyiMyifRqpeqlMV8KGM4z08PC9i5G8Ls3JavXTX+tmYFrKPtm3RHZUIyA
1BuDm6P4+WrcHwxzyVUbYnYG8g3Jiha5uTmphmIKizlZZrarc65hTKKGJ8PYlOu0lyMgh9HbPkPD
N78TncvQmAIPaTDOtRtUvTaRcPr0nulYvmeWjqJPNpNlpv/3uc3702P8wFzp8gtwLv+ll7ty5Vqm
Z/BWJI09AEOOGEfQzecpWjdBJN/MbHQW8LoYxnUQDUTArUP3Ets7GXnYCt3FqPVBUr1P8/dXsXr5
X7T8mwJzTFXRTroQk/hIwnVmYGSOSmLDM7hmkgrrT837psOcVFfNleuEtsrI1u4c6eeUWOpr/RJb
XOec2otHlJhny3Mv8rWNbhztfDswYj0hCIMbhxsEjyvoN0/Mg1RMp4Go5aCE3WunnMAZb4h0nBO0
3AS2Z+QrHu7LSOaJCvU/FNm0ZZfHmRxoOMWXYp/rn72+jXeeoT8WiZFc0D0VxiIHFymstTkqYTLp
rT8XY/rqrmc62sYUI+Q8ZFyOGIvso9lv6tLbikllWqjIfmwnRuX8byeHaBsPNEUcZRE75tOJV8jC
rc3kzdvjfc6ISiZIvxJeV9hIbgTHNyDFmNImaZU8nN1IIVthpfrll2sE1mTrLfTEjgs957zU40/o
gCJjWIu5J3hZgopisGiNP+GmXfZos/OsPc/5H7VHA0KMtVDcIimkENnd3Dy3CiGhEeni4rH4UUvw
Q38HNFhLMamvfqCFLerl5wjaFC05x8VjgjEQMnYkK26GrOoqWmD5NwkXqAyp5mMuRPqVR2wwxgEY
ZHI1qXBUyflqdfrb5bjBLDW8BMVAV81yqs8WMbka2KeAHjnhQ3pVdKwxtVTLfJ1jl5BVGN1TuFjK
C0AwP/5pnF/GhtXVbH5J8xzSspGWPQLrzvBxjY9p3ELaB+yzYbXWllUZSyDyUidk8+bqEXwW2bga
G/XJlYxWn5KLuV0eiGb69vRkJJ9Y28TxaW4tyo9+BGNcrorvRqF2M2QamW42qJuFJHNe48X2WU8X
vjU/8DzzEeFC1mlGcRBoU7PGCJcWtUUw9armdO4tJLhLpzDS43+fukOJBY4F7WqeYbaR4YtuwPVd
2saCjVsW0glWvcJboE9swAKQL1f/eHyZY+cIlEDaQi1hzxGQESDrg4AzDxNp0mGd2An7xPUYIefG
StFVCYfU80lnAfjaSGz1ALyr6eExaWnkNb8jzbA6ERJfTiQY0/yrNiZId2GqPTDoLzhfNpnxhgZb
MtnmBP+5GIreWMKTdGz13+Gx3UorXU/XS21BJc+zIlt54nhPIzVM3MTgZBgfXZDrqxzTchf6vPUZ
QocQv0Y2m4BU1lHdmlt3Ky94JeeRjgtKVUbnDZwBjPozLwzGzK954sOCiaBYmbReY0WGh+1juqKj
gLo8NiRZTgyZZIjYeNJAv85o1R115rWRYwTaVxc58qkt2BvBnDnw4s12mRHlLbHTXylP3OkdswTn
2OUFQDJ06f3A7w7dDBPgEtiVyXUxMyobcQORl5MlfeN4ccNthOIHNaAzAB8fk1fg9F7Yr1HV1qGC
0gZCLmVlWaIlLBUS7K4rgNBuJ3Zmms4e7eTE1F+xmPSZ6yrT83vwA1i4cjiV6aWktZUSsecMnkNs
Y5nxJm3IdoleWLEhqP9x7PWYzycB810DogPGjDDOe89128/jSyaqSIMKy84ULQuJve0Tqpre+2ON
Hil+YDHhgBKj0QAOmgY+sKROodOiFyTCE9hbOYl1EetgdO+UoH26159805y8BbpnYIQ5JoHuKKfZ
E7c2T5MY7FkPfwyjv3I37RKpvnYnzW3bZZKJ4ZsU5hLJ8vqywvZhX3fVGMMb0/hqSwBlcdwGLe+c
E+H9CEadMXzq116OsxePgbaIEr2sCXYr11YlGxEguF8BS6ySKtIzdJMCiDG0ZNWYwqjx0MxGDf3w
OBjVroDRjcWGCionuTFZS62eiraSOlKoY89xu9wEF73rtoq38MsVtvjZU737o4jG4/MYS6ndSQjj
ZV5LAYu5ZhocFEiiMTcwVLB2DZyJPl/Bg9jzyitjb/aQa8bjTGKMdqoJuC6NFB7Rr9fa7giPqRGv
644pxjFIkK9FVACmRAGLP4kwy0hTm/6iUPQO0zpxSKT+aab9qrSPoLbm/sEvT1PMzZb7WK44U80j
ufN7HWRsXEiHgqOEanufkk1M+kp/87fBYpMsgsX1wzMVM1MMf6HYlZGQV9kWDFONdYOX3xjp/scP
we6bmYjxLApZc292Jm45dWXf604v7flN3byhdq79juytQeANU4/YN3hJwHHxGtBkdD5zA6WeBqA5
3cswLLPjxnckU4zJ08UonQbXg2kpV+elC8Zc4jteGTWfNN2/xVqRUbounInmKEcleSs1W2oNLAxH
52SNJkkrDvU8WqmJJarAenoWZ0ugCovxLwwQXQpLa8i0XylZQfJyU4aL7Kp7x8caOBKCAaSIzofj
uVUB835/K8V0jspK7ncn0ZL0ia4tt7wsDY8Cow19VtSTtrl0p9gJDE2Ptrr28ZgHaiR+WPYBD4yI
z6ZVp02vlAci/tFbmydGo0bjn++j6+j+jFxsmxXKDhwYPQ4p25XkVXf/PObh5sgxTADugpYOgV8A
dA3GHkc5ajMIBLpTsRRsyZRB6RCuNf1zjva4es91PUau5Y4eY3l7qQQK3wT0tCPNxiM7XqArdL7w
7MbSbAUTZVO0Q5weczliGQEGixld9Oqg0HDT10F0Ec7ETr52KORVwj6ZYMhI20rXGalKJ/GQX8/e
HpMbubg7cozo5YWXamUAciLUcKIqREr2larqwSwlWvwLyG965vPihBEX9o4oI43eLJ8DcQx+BsDd
Xyq72sQIDd+BN/nso+fwMYPUjrBCMzjPm80dnGc3KWMtClGgvXjXU5hejGt3cf5/JBhvUao6oRMi
kIgrX0+uf4Jo8T8QANwGBURCvpPF0dYULAysqEyoIRxRJSXFf9/pSjFRvikwr4A68RXfd7vu5KFZ
/WI0HNUdceLvPs8Y+0hUK7EVwYAvvE2E0NDw0AJClTw+pjF9HTLB2IdiUmWeQu9BxupBtQLqj4tx
oETTtehd5oG2j4wZ3x8ZYx2iWaT4fTzrTqvV5lZyR877FL2fUp0syPu6NtfhmrxipFNPzOURezT0
ZPOBnDGHad7RMq+TOxHaNPDxM6Z9TQrxvallUua8OHBUiwbywZiJIpIxUh1NuxO6pVER9BqrnQsc
IbnBa/xQ1QERxiwEml91KWIQtNFtrObgE0TxRNu2JDgeDiL2POvrhCzJ0cd+ot3xSz18rbTTx6qz
H4vRWBZ+IK2A7Lp/zJRJGdZtDGmd7i9P7SI+1LuZE394SJKnnNsbPVfsdqW9bzL8PuGelOTHFdDg
cXvuNSGq+HGpuI7W6IMyIMGothyo/jzuQAIuFYrym12/OCXWqV0h92fb5roxMnTSlgjhj9ri64Nj
60fFc0Cd0fxL2ORyoOBOtetZzn8liRkXnPsaZRCnhwQgOn6AOXF/hm0XyK1f+/1JELp3gGgYldbq
Xlt8VPm0NGdhgLUhDQ8hZJQvLC2ZY+UPdlAojNpJORq9ej/sT9d844bba/k0m/CW1/BoMIxVaTnz
ASnYnwL1T1rVRBOWE4+HPc8jwiidpEVuNNUCmC6AhIvios5mZg73n6NTo4KO/SqAc6K7xlhB75Ws
r2Z92t+qaCvVnpAZmeiulZCJnRod4dVmxhJXFCAZAF8UjBPe1L1UIDHRKWqb9fB4NzXSOBoBgOtJ
ePmzS/cWyY21ciWv10P8dCXd4pjozv4xx2OZnbsfwLwPktyWeRwV/Wl1bn3iwZN76szNn8yyYv3g
67lhVkaW68lvcykYV1So/B2Ksryczq0o/sOoDs6BEdRC6r25WOT96eVlk63fCvKnS3WP2BPdxlCf
97QVMIoWGkCjIgHCAo76j+rmgDojwmo/mbTV9Nqf6mwveUcsylpPs2dXBn5PDafW5S085l47I87t
VHM7oPXi1NG60ZlvO836U2xasvj0ddsMkIO+6unxuJ8Ye95LLI6q0jez7CISuQqrWNAo7dVZtd+C
jzfpuYc/tSC2WZuN8br8fVw2ztdySvTX2jSfA8IrhoyqGcAzZ4CFFoG0yJjbUmq8Swyg5lMtfKaT
w1U6PZZq3vcZrfL8RppkNdQ4iN9C9Xk+4WS3x74PWBpscKdxHsBj77X2GgjFrC3n/UmZp2fxcj1r
aas/ZmHslgAkrdEt8ShK/WhTDOu+zy/T/uTmPtG6RSW/pJ3xmMZYVoUuV/yHCOVzEHX0klYEgdxD
62Rrrk8jDGJej6dfsWB4T6XZWOjGrGKinDhkqbvAKjuAGvEWAi0PaLSMsk+VIBbSCm99E7STQMce
xQ59RZ5WpkRqsI4Ba0WB/azHIozxat5p2sYPZkpEAGckuaTys8jKI6Awcqy/MPK7sBUNiPXAAsYe
ZPZ3+fPmmqCFYgbrPxH0C1q4rHwTb049KgmTZ5RcA7LUloBCWTpO5bw4//2xoAlYBFgFsE+mAKW6
vw1R9ePYC/rZyThvJN1f5gZc8q89x9aNNR4MybDQ/LkaXlW5B5e5GRP09MRvV9N75Xfa0J/L3PId
HUZJXDm6dHEDOhMH/txm96cFpJDe2yaMGznuHd4bMpZ4QasI2jjogwYESMaFFD0v72qg157QNpqS
y25hw5iup5a55Ojmz+dCgXRgBhJ94RrwNxi1UaO5kPsVBi4NqyDd61rvee7OiHN/T4KxYK7aJW1z
jeDcL/sVMdfL7ZG3fG1EEO5pME+/l/v9JFfo3Cgqw7m+IOvOMDlHNVKjuifC6Lrgw724lGBkNSHS
6xYtBLqBFhfeq8Y9MOYJn0zRpAgvFEnpjYg5leTAm8znXTqjnW5Xpll1pZde7LvzcX7gGGPO928M
Dmyx1s5h8VN8v0AomRC9tI8c+0Ll/14h766Cbe/wxRodATUoyIROwvv6xXGcD95N8PigRnbAh5f1
cV7LuIjwt/YbqGW82Y+RVq17NiibAwKXYBKXPbqCEX/LTmrjqJaQqo7seeg+I83095QYPZeDFPlo
CZT63eZc6efz20V3dqn+Z7exMgzztJi23MFL4/jkPJ1hM8jTzMPyRar8s/PbU03I2jQD8szRzJ/m
mTKHKQgNKVxYS0ZhkmBeYr9CipEQNGPAMCPAIP3rY5EbAVu7J8IoTa/lwqSYJTdL+XzYAWirdQ4H
b1OVxmG9D3tDy4iH1lVkdTmUOexJTHbkUtM5eAGUL+vqgJ6XdZGTi+XbpaPiSGeHNfllpguM5z6j
z1R5/fJ6zFqpusjVh5Fy2d0Z3LplBvKaTYDjdJ3ioF/U55cNXgxrQZ4UfX01f5lbnSe0fzGE/9wr
O2paqIXmXRKQy3NUN1CKW+2N/8lUfZNgNLCV5phso4lxIydhqv8CLF7A24cxUta+PzZG+bQSqySa
Ehe4MSzL+hSe7Ke1Sce8Av0l5vjz3DtinttWuShKl+HQkNPrrZ01wyXZVydx1qjZZOgA5WMM/XTw
7/ljXt96Gl2bDDWUU7+qLF07PZb/v1jJ7zti3l25TsSkiwtwdA63G0wdn1CaJRcn2xrcPhT6U38+
LN+0GFMSorcuEFKcnrFpgQaBtV/o6iLm0UeHmWbwHoCRQvj9yTFGJQ2kwp1KkIzVKibGBte1WDzV
uv1ZOgd4l0sMGGsY8OA9bH/xl/5hkx2uwWIUzCJNwGbs6fLbEqKoolGscDjCOP6AfpNh/OYUsNky
xrSRCU3JdDHfGU7Da2wQ6Dce3Bi7ELeLO/+qYaHxaWWcrUJHNytyLXODmKZ+zGxMbPKCDh5TjMmQ
u0sTdnnenebPMqJMaxHrn5JhYwjuFSOvvCPkXhVjPMT5rFRSGSKSpAAm8zbFeYnp+v2ec1UjrYR3
oigzdmN2ETPPo3QghrAZqAOgM9Y2ddPRFhoeFM4x8t5TmTEagZL32jTK8JbEaNC9vSWnT/KO/Dhi
Kt3xDOODY0d+9jndc8jYEe0iSf7cA8WQbIxmU1h4U3YGhwjnsWaXkQUuUrFVBuk4G+hhO5EFcv4Y
6cXs8Eo1eXo8kny7Z4mxH0VYCM1MBUsrkHsDvYt1IJ+uZZsJ+gOh11/7j48pB+5q1NwLgirPkOkF
Wg8jkRiiKuDfQ1KUiqRnQKk+PsJxjR58n5HErOkSV66h0SJ5wQTD29tugYSeRNAMpOIoHYcjiiPQ
ADjFAUFGFFugBsyQ+IeKofwFlDIa2OuWatavjzmjB/PDVA3oMAIYASFcriscnOxIRvPr8cdHMmD3
XDBPVza/xsokuh0bADwxCr2eLUV96WhPDeG6gqNGcMAKI3iV0hXzeoKBby9C2gBFQl5iYtwefVNg
2wg87O3BjmmwkyGHtINZ/6TmCMkDQIrwbN+oZRjQYt6pWuzQBImtZSfNCnaZg2rnhew/eM4FR29u
ObuB91xG/7l+8ejbsv34+keqH3fXf7O3g697xbSuIuosv6z+1dH6FjrWKbcXNhLx615vDHO7jY3Y
chDl8VgbyTfeU2dsgqJ2Jdb/4ARXaFruF9EMU+hXDL9bpa4XfwCX6Hw4x+fpijsSRHXmgU6xI4px
dC2jigZHQaVH7mtJrt2uFqyLyDF6HIG/WeLB8WrJJAk94CyflJ26kJE15cjguN8+kEHGOFxn/SQs
U3qCBmoZ8HJ3iK1KFDIaQ192Dq9uwTMXN3kaMHStgU4NiGqaMlMwzmD9y8gapqwvjf8pCzDgjbEW
spZISqJSeAhMCSj6zH7Vl/t9yTGv4/HiNxl2PPEqS0oW0iP0WzKFKDRALMQMvKBwInLeg8Hi6zda
/m+hWxlTU3bc5S4/P9dvGGPivvCj7u2AJyYH1fqzdBbnVCxi8pKTcm3Ja3gVCtLBAHgyw/OSG3bT
Tz5QKTb53AEKF/ChuC1kpYhRkHZ1PWqbKZpdeKNg45HxgDvGbBS5UMVyAK1C9EODn0+gmcF5MXXn
a7XnIQqMJ8EG1BjHYqoGPdZkgDEDtYKNFZtoHVocCsN+XZrLjhwdhCerD45dpuHAz9NEbUiUJboq
kXlbhLqdl9kM0asI3MRddjwtEJ8IC2Li+hyMBX99NbeMH4fs+GPzTZaRm+wiTjJVuJE9n3dzPcUW
AhNOvS5vqVOvf6GPN0Of+dRBWYZXVBypX9Dn4Js6EyP5aOKPhGuJspheroPT22ZBWh30T9stD53r
L+7iNy1GhgIxLD25B63Vy6o0aGeYT6yDXaLUANtpwvF+fLR/EdpvgowY5Z6UT680eKYRJ8wmYFjn
ho38136+5dAaj5IGB8m4pmKsFfO5Ql/1qX3GTN+GOsOu9cs2t79NeMOm4XC4o198JK/MO1SrdRC0
1PvGS05iiAxaN+zfV5uL8v8Xn+H7HBmHNY+nRZZNYNpeyneFiNCOhZ04PTz9X9gT0uuSBdgoDnt/
eWa/iTJPkXIp/p1MLczSWF3QoaKuiY1Z10rXP+TF3jM+XngdYRx1QJ0dZz54a8vyItUa9WWvhnGe
6hvF2aGPujBau+Lw95dn/T/8YTPiPSnhosRxTGOZN23nGgsiIeeu3yJqXqOZSI/q75KC1cb3pEq/
AdTBhQafhmXsqIt+iG3LX70hyYkMDPhbr01nputHxwDOmuMb++iZl0Ibzw7+oyEKO1kPk67EV4U+
kNB96+QT5GNIv0T+gHu242/x99kylqaeKBNRuVKBBTIBBi0TBwG2uuW8GHMeGca+qKInNtcGZNSQ
aBdMn507XXyPSWlE2NKIenBtYGCtIItExc9YvNv2+nW5RFx0NE2yuFiu8f7+CwMsZ/TDavt0rX+4
CJqXSxPhc5XywvXxBNXgAhgTNZm7ReDS7LYBWL1sgSnnCdyGPccsjYdo32fPmCUfU5itS5MOKUZu
9cnb1NL3Dg/Ui1qcRxLNWCRllqSqR0PofpEbLqFYp4/ZGE/YDA6LMT+1J5RC0YKNkCB5uD+jV4Vi
5x0wZUZKqOrW1P0nQEse9ysuSu1jTwTjrPf6GmSyq01phLgB1ULXzOm7vvRKwmFx3H3856Zu8jIw
dqFahEFLc1IAdqQ+FrxVuyZrJGSv+hGgELwSDsekK7ca5IBg2rWIfAOk3FZvOR3FhoN1eJoDwUkg
X0vsVjgG9mMWeSJ/iw8GFKusRTvTrRY4X7oNme1hB+QG8Ybx/yTEWJzyMs26kobVqe2+4rnHdgPn
yBWMx76iwhZpg2kbqmILwXhZZcBA0bbTV/8Y6fubb/iYo1s8/kDFbph2g6OrJ4LnyxMqHS+bzQxP
PhbrEDvUEwe14aPuiK8KT0A479TtyRyQDGW1mWkJDnF1QUuvXhjeac8zT4+9Jix5udctD0j2ZRiD
rY3hO0h97OLzV/4LyzUQUnDhb29LcR4dImNFLqXYJLMEEt9axtsKc5Ob3Wlx8Defp2h3QG9SJ5LP
T0L0Ai3mQBLT1qtjeOwch3eyHFcY++3u2Q4KRKcJVb2rsTq/7azTE3b24NE/7pVFpHOcYZ7a3SKB
wUV2ot9HOWV74ljZhbiOaOoUm5ZzmZxXgM3TyX7gYU061AFQuLUhbdSM9JEx5ek2jwwTIwWV+++C
i2XJDgrpmn4g+u8lavjQPZ4LytGBW2g8OLre+48hWW1Q6XafABj3WLF5jiebiKtLZHmKObSssw0k
lHaLwCpX77D6dNCB1+vNsVhsNq6NMrlXW0iCv/zEqPgHhxfe1TDOhpzFopfTGrqB9m36nKB93Dbp
zaDy9sIhRj/2QJnZRNyljbCWuAMvQCJ4OyFv6q7XtzLHKv7DSyf9JXP1z+PMQsF2meaLGZXtKjam
WOQ6dwLZidp1pB3FHLKeS3ZSHjoMvBX6Yz45Z8om55I6nE3rGdhcNV/C63X7xdHakfnmYc7hx9LL
qvKjIKFuc/x7g+7zULcX1kayLYjiwbNRfiZbE4NMDflCgxVH+rnEmVgom6D3+VqAu9Q8o1xxerOM
lbSZ5Uaj95npVnt1p3e/jL3zdYw2QQqztfp/Wkc2bVdWwbxX0SkBs2UAlBleMto9IvxxeP1LmvUf
GbrN6Q1syTURZ20h0Zv0f6ONTNGFM7rWOFR44sIEQYjqgrSlcWye6pkzJ+mp4/WMc2yiyAQu3UVR
/WmIthVE5f5SsR2eleLF/exyu1miBbJXgMJ5E2+n+hvJkJMCILg9WTxWLl4UzLbAVaJUVnMKJNLo
2Hyx9khoH+yn7fWAyj2H1OyxvbqlBQbX74VV2DR4Tk6G0cxJjx5y8huZzAvHyeYIgMS4FtEkr0q/
B0cIJlPA2iJYkTg1HU52DSDK9+6LOJlmatQhSdroALYxdtjY6pFPxNMEU6Tb4NaGUGAtGw8kfjxk
EbGRTZMxRKfeBGdwhoI3cxWPmmHNebFC8zQ3PpGoMVG1p9kSfk/xqHs6oMdok9tOLkWQ4M5ksmod
7Tn881goxnN5AwKMLpUYjYgwYQ5JxxSQ9fYHQR+qjhEhr1vUyvar/00KBwSZJzoRlVCtXHqCZLGw
XQtdU8Q1u8Njvkb9jAEVKqSDe1KzOGlTn7r1vQGcOJ7JHk1qDD7P+vFeFF20nKrSfO/bEbmVBDiG
lCdrrI+OjRL/DhbOK6B00eb4T4Tja/2qO0dkhng8jWYZvnlinfSmF9VLQ7Pjl/UfXI2CPdCrObBc
NGP2WvAqcaMmfECMeXblqZYIwr+IGZvImr47Bo+fUXM3IMG46dE81DT/luWU9NnhF7L8CFB57vkt
7P3hBA6oSPeCVkV1EfsiTi0y3rDO57MF/BUBPA9aeLzMfCzUXGKMNci9putEFcSM8/m6jsmq0SV0
hlrS61Td5QunqCwORfrzH7HHmoc8EQCjB4ohkPJTmyA7TFAwceQFT9p518XYBez7gitNG3pRRMeg
DlqibBkl5zWKJQhLtUWDwdeXx9zxhJAxEhM0jyRpSbVYupJJiNkTbsmJd36MoRB9Las1KoTJwt+0
K01v0T/8RZ27AP84Ij+eo/kWRtZVr/p2nmsaqL1skNfHEQJD1jgAAAt/qDxRhAWsFajIFCXpx0c5
XqIdkGZe5FAIJ0GnQVCugCmlQKUK8qSNrh2znUe6p/fGqpf9Utx4IVxox3lMfXxaYUCdNSdhntYx
7VddvcWfhSVDQveq+cKDzRhPZAzoMDZF6jtPSHscsEhcQNpv4wbLd5bO0eclY8cTNANKjF3xhVJr
AonK5oa2BwJJPoQuLFFXc3i4L+MdWwNajFmRYjGWpxf4AFfjXJkoc+FhLglWUWBMDiUgzl1xtO6H
9556WABLTb+B1sc/Hhy3xQGFELQOYOM81z5zXmrWk5fnsjspO1Cr9E1OPHNmY8ENR+/GnfjBATKG
RAFDVU4z59UyWmPtwZe4kmPiYWHfFjt0vrg+FI8pxqq0lTud+gro3aanI0N7mzw9viWeX8h68X0o
UqZAwtrFJpJcNXlHi69Ktkj17h3x9JgcRyZYf15V54kqupShTWTMtgmZH7gZFI5LyA6lVH7TCSU9
NHTZkcMnHUUw0a1s7q+cR5NHiDES6VwrFCUDoQ022C58DgYf7+uMYcgCURBVmrBezYFnWiweXwTP
kt42YQwc50jQsqQQ8PlKb5ZGSxeev/fLfKGveC46VYqfrsUckZSk0QXXjM32ZXRI5QFiOPWzMvTU
wC4H3sbF0Qyd+E2CuQl3MhdSNQEJa7YSniIicM0LjwnmNooe876xC68FLc+bTfUWGCIAG351JLGx
iQ3dUMgXcW5o3FH6Zoqx1qoaNlexA0nhLcIa4fWT+brUOQ/qeOwhYSkU4GwBnMvOmcx69TKrs4r6
fTHp9A38MfTLlATzT5gDxDPE8R9GDcCAHuM+zBoxLumo46l/jzC4Iy5hNznnxiPByJt4rf281mp6
VcATQBvZDrMSC2QbkW/DwxryqhHj3hj2+4iaqAFsmcUik4tOSnsKD1rpMfEL0jsUToR6ZW8XQ/VX
7vvyiBkN30o2YrDa8xrYRkVzQJ4R/m7uJnV1Afmdt4eL8uVxHvLxJMyAACP7k8tcrWcuRSYll/Xm
ou+swKieF+Qw/UAnYGsfMXwVPfNSMONZzAFZRv5x2IrX9fP21Bo9iZ99G322RQmvlsPfqLwM6Mzv
I7tEayfTWMXuvJcXBbemGt0u/8WRydGHfECDCXpoi2Gp5OBlZbhALEL7C8re8usHhwy9iR+mdkCG
isrAqGM/6/Ui0b2D+cHHspbDrYcRJatjx2OIKtEjSvRQB5RQrmoiJQZDQQ1MsrLQiRV+erYnL3ih
1a1U9HdSAtubJcjqJZ/3EL8VmkLnn6EAvGvJt68esufphWBzC0X5vljT7YexVwLMZq9kjoiMO37/
HKzANm0lflkU3QwHaxhRRgga/BKSHI5H7rodjtQLbM9WBiyWUHOxbnCV1StUzmLYDkdZ7DmSMupd
DBhijEYTRM0kBCrYKYgsL/FIUUckAIxvvZCmZDZb+oY4X7nl+XnSP5Wi1agLzg94LKo/cS3E8tIn
Ab3VzVTPXgt/GwF/pFOQI3RNJePFrePVzwHDjDXpUTC8zjScq+Qv1GlCZqFe2cL79aUS9alE/Jy0
9lL4aFe9KV/Oc16cN+qhDMgzRkZrFHfeSABUjr/8kPhPS4/3lI9HkgMSjI3xsBJYKQLIKOaKAfMU
rvCUEyyxUZa/RfNocIeyeCwxxiaUE2+qRPQGjeY3dgzT9HhjtOaVODrHsAk8Woy5qT0szVF90Hox
6J6H1MTuFyPdbt6qXlePJF2s15lZWfOdfAV4QWjwEg8c+mxnln+dA2S7gPQkRvlna+IZeqwOPAbZ
nqwqzrNGC+kjdD67y4Vvwn5bwgKFO5riMFJn5SznlqMb3FQHlbwH5pVtzmoBdu2nVDGMTfaxaMmp
+vSIlTmupANa25FPjzkdDzy+xZRtzVLDAB1G7Y1eShrzgr0Y4XpuJUiTcSg9ftgFtoaT+TL2tlIb
R/2yTscK2nXmvEeEdtxuf6dYgG1wvNvxvNGAOcbKpOk8zSQfap6aL9JXucwisuTOcj12+IRb9njw
9kaaX1RSD4cPE/CTd0lvl3GNvdCPT4/zQNzs6YBIW6t9FlDttg5fj7883uIwOCTGcGRVE+UZXWdw
NSrF6Hw9PCiSfXXNOifZi7ZBU1TlpDwcPK7gMTZEzSdpUpc4tssFTh6xYa7Q+4XEHm9ohqNRbD2n
Eq9tG9L7CX8Hx/638/j4OKaILd+IydwXpx0uZuPalmLFHFPLES62t0pVwtyX6Cmh7y9EYf8VoGyP
GeBIFjsHKXeTmZelYMBdYPqj4GyB5URjAEC990xndVV3SkO147xplrQbu1wnvlVEOgAl0Wq6P+q6
+bo92JnMMzijEfu3YLMdVlhDJGhySQ3O8qzuESlljfHBm4UdD9kHVKj4DTRTymqMf8VgECjLM+uN
AhzYAFVG+QT7bnRuByE9rwfvw+3lGpADdIjf+CE9z8i4lkQXCM4R2WIUJrluNu8AGcswm3iYw5rA
MlRXcj6n8TFzgpfePV54MR/PULNtVuFkXl4rat6uVrFxkey42nwgisdRH7Z739+UMEtdT6TbUjos
WvqVb/Ka6Hs+GY7KssOOSVsIaiUgFmuWm7muPoV6jfod5rk6Aye3Ep+4/a28eIjFrp2G4jSKJZBU
HGSMTYJpBkf3rA9e2xbvrWB7pjR5GswKqlKNbKRYo7s9fsgfKKjROuH/MyZi26bkRpz2eQnpC1HQ
8l9qbOWrjRqrxDpgvF2JWi7NqfXYFt58kAfadQNQHWhX6Iep50agKVYADzlE5L0EVBOghzivBsfo
ssWYtBIFaRJgqZJWEt8lBc+o/yW+QhcJNrWomsRO+eR+XSeChqUpQAsxEmtyCDevOva+LY++ZXDx
F8fLFgD1/A85xspXSqpW2PBOCwl0onAfrk7qQnr3sapQM5xlQJyjs+c8jX+5rG+ijHdXZdOZFtOl
JP1uZS2sid4fsMz+i2vhafD9Uyi+6TAWvujiWqwn9CxXAOfcLVwDLeMUkeqKbW3A0eMSHM/mfBOk
PsdACktAWWYXFwSvaIek828Y0KQAmtRTxruCZwXj9AZH9McdmW+ijLGfYiapElWI5MsKJK1N02DX
5pN7FIwp4PT1fb7ibQ79i9X/Jsm4gPk0Ly/NFBcIgJmCqE9rCnUHkC8OZ+NP5j9k2GjxAkS9/koD
j5doven03kK+KN10Pl0zzB0H5QjLjefB3WnFRJSFYEKXg1nWW3KSfochca3faWVy+OIpHRsqeuG0
TCS6ogpzQ95KtiyMnjsLskSvwfF5Wy1EeAa89p5xZ/r7LCn7A/Ym2cyV1BRSEiuGi/XTF5/DFc9y
sWGi4mL1tFJTU4JdqwI5SzYquy+Nas8tpNMNzivDkw3GhqRa6DUovsEQrzDq5/96LHq3t/6B6WBj
w9oVvSSUbybKOAtLbNHGktE/FHKrxcSJr5cYL/8/0q5juXEl2X4RIuDNtmBJinKkJEobRKvVgiUc
4b/+ndLMXKGrMawXPXdzFx2hZBayTmalOXlz3qC3Jwf9lpP7mPu8/hO458mASdWqVZKN0LC6Od++
Fw4w5HJz83IDdxDw2mpXn/iGYWLLpYlFp2ywX2PNqlxVKfpDL+AvwyYFD5QmyABfV2k1wFpIYb5Z
Pg7qeZDBkSm0dq65delqWAKWbtJqd2455rjaqK7pikG3HWHLGsvSDyaCOtYnOi3vAKP699IGfRnw
37r9pTv3aE+OvG4XefrtRwTCU9PlfL61+7YUz/ieQqtN1LkgHjtUS3Rmxb+un+VqNWkpgDEPKUwm
kI2jArjbe+/eL33TBrShF6XNAsb48Sx41wWuZtSXAhk/IxnnQh/OqAeCp2inulWQ3Ae75+tC1ixk
KYNxLOPYqpaYQMbp5Dkj+KnSmvNqXk1fLESwVPpZ2wypQj/Mbl8d0pf6J/ozoov9wV2KvOaXl4Lo
I22BuH0n9WZC6RowphBuQ+ceDUI5uaExaaC7nIOj5sTi1VIYjUwWwsyxG5VkhLCLi3Ftl+c9Vh8q
hqJpIP6XUN9msyVS1EmgnRZpm4OBiWypJSaI1xro8iBUBKMXHH3WDGEpj9Gnl9HGPSSQpyQkfclJ
/FCAF/W6sa1eoaUQxidGUjOMvQwhjXfaIVrr3LfiNXHl14tFkk2rIek/QLfPIBTt1K+5xBBfXoT9
assfQJ3c4qsNUZvomjADJDLkV/bvtU/wDJR8MrtBIHFalLjfkIHfyyBoKGxAXQhz9w643fUjTd5N
0JKDfqshvqHKqC1LuqHIJvNkV2RJmOuBfj8odpL+DYLpLZleeJjx9fz/4xQXspiLNmHA4BxeIOt5
ZxDvrbo3gvRuRC3OaUDX5hxCF02AB1v3wBMIp8bNI68f7OIHMMaaZZigGyT8AOf0FoIHES+MANGw
wYt51i758lAZe9Wjc6mcK8jZgfuleokO1+/D6p1bqMFYY5kJYzg2+PM53knipnPcoOFyPK/lcpY6
MEbYxWUJMg0JZ4Vur7cNSfzeVp2blwLTtHZHpM3ACRRXUx9LifRUF5dsjsqyDktIpOmIk+cJ7sUj
hwN3BoqnGeOQx0QdZGyIoRRPmPe2IMXeqo/XP9Gq91oqwzhh1ZhGKUfemkY1GNnEQnqVyC8cYFwN
PZdSGDc8VNIcoYEAUip0J88wh7Nd7Hz3aRtEHg8q6O344/oiRkPTlGliTIgRppcF5qw0BcJaukTD
lVD4DACInJOjhnVFDJtEtEIrVUVJhRjaz3QaHeNWJeguR23ur47vWyM2kXgZcy00Z4Nq5O0LB7Xw
xr63SYyQ+mP8f/Tlr6PtQiADQFEsZ7IWyXS8CyNkp3fFUZ0cnaefPNVW29aNhSQGgs65mFpZhlPE
VUK2Ib6/gNVgRgvJ7l5E5Rr4mhzEHeR+6C7vInMMhc0rlmZ1McNaB8W+E97P/s1hG3xqG9PmfT7q
L65ZCgNRYKC3srmHnN2wtTyMBLzMD5L9oKFl8bpNrgcgi9NkoClJ5OxSWzjN5wx5ejTYeSPmGS3b
9/1b3LXPh8C0r4vkmgqDUpXelmOdwVScxtG+GvtGT3HkTfEsO1veSa5C4kI/Bq2UWI7MuMVFcHrK
Y6DclidBA8pzG7x5l5vBEHXW6yI1gfEikg79RrjNd5eft58Dcpc1d0sO77OpTHDTC1KVnkecYf2m
vGDuS1VI65In168Q4LegwghM1X9Aoh1QU3MzxKtu+vtQ2d7vakzVRGog/fniYqV4dOvtO185E+yc
mh9exZeHZ17n8brXWYhk8CUEJWghYn0wbR0DaD6+AjU/sQbimfshOXdcZfAlP2NWtL5oOFqX0rtW
LRFc9SX4uH4L1p5mCxRT1d9DArRECmU44N7Vip+0voB5yo34YrX762JW4zX0a2PhGDY5aiJzvREY
m+Ysm+g89ufbgD8aun5Y33+fuctZK8p6r+Pv164D/mi6LKPzJgdzqNf1WA9wF4ow9zgBCUUfWhCE
JnfbyR6jbbSfRVvvSLN/QOX/VjuOnLb9/wJU38oxV9romzyVFMjUQL5NRBeLnFGE/mmSbVyTjw8u
q8CqTegKzFiUcG4mc5gqFjn3IbW8BpHpe3F3ftIwV9EiFds+VXYEGmv+yCXV4Q9Po1umiY5+5N6+
CNIWoamMsYTWCrFfFGQK4P8WiBbEki1vxgYLciaSecFDbsviX/mAhVjmOsfN3FuJnM6IVHHHpNR+
ebKDbhcoXGDW6H29piFzn5UWu3jkFKIc/a0kilc4WD7iPWJI4uUXCqz37svr5El2SJ622y06Tk/0
aYMQBtWvjw9wudm3r3hLPQBoOL533b4Wh8BgQISEf2aW+GV7JdCAaLdYoAi6DGnDuTv071w7ASaa
6ETQrIn0G0O1fbmXFRJt7Mr+VO7Lne5yhK36wYVSDOIMaq/Xcg6lEHmesPUIyYRbCQeY27z09Cop
Ila2/WO7zH0J57g39YmKAguO6Z8U7KSIMje8CSizTxDYILdtiT5g0B+j/jQuxGIpjHd0O7zHufmp
Vahd/BoWoYw40nIRS3NPztu8UzrPsr/cf/ykRoQ7sfQVal77qAw4tYLRSrICcbRKOzuxt3ncxHdm
YSMrlqROAFAMbVMOKrBSwIwPW7px6uGZFxGvhgLfWrO5THFQYilLYFv4BIP7dsGGsPBG8TFdj/om
3eP18XfPqIVIGjwvIGu+pOaUT9A8zIhXb8WUCIhBfDfBto5Ae+243QScL2swYBWFMcZtBAjcqT6C
D+mMmstW3CXYQAW+ig9eNmk9XbBQkEEsNcWm0Lmn8tAmnx6muyAAmScHfTjAbzDgk1XJWGoGhKCA
egaFKMq03PwzB3oNBniQqpfTro3omuKdZ3maaLtwZOB95XFi8KDUYFCnE+A7hQu0eUY8ip0qI4nA
w0+H3jnH9pVmvnLv2N3Y58Ho0d0b0s6BwU5vDMwlAXWQsZVuRVB3XzafDyjlhLbuciNTDo4bDMJo
YXcRhQbHmWFZh5M8KI907hLjJ3YhkP8Nxg0GXlJVj3CxqayG7E57ubDFjwoldqwwJZrzd2/Cb5Nn
k7VVUbRGkVEn/Xbxs6doDwLGA+ibBiLc8LI962HWP27DZPAjKeJzNZSArD0wy3sv8OItduA4TQ7B
7i8j5IVmDHhgJnfKBLDr0CbG+G7GkxonyBsc49m/yUDGOFqyWUYUhp3sYTRQF0GDpIN8AW/7BFcS
gxvdIJty18D+MWL1lWYE/9ENigU7Ls7Tk7ly00wGPYwsypRUjWcUlNA7A2oqSsKNuIXXM8PDW5MB
D7mociFVYOu702XfkyKoCPiIZO4882rXxSJgYQP8UC2L4tzj7CY/LgmCscQVXMOyw5uiJdXkVA3R
yeUG0dLHLk5urd6+fqu/mvmuHSmDIIJhlWE6wUyQ7MGIqG4rO2xSzp3EBY3aJqztEGTH3oDGUDlx
I9sM4FEjxBL0vcNnSuLaEgMynSSfM73GrZ+2nlfb1oRV8eBWFjaokGCr4nXl11PK3zeR3WCczdJc
KiLsCQnKPRZGbcDwvH98MQl2l1mbD440ajTsUZsq1mDoiok93F8P2kWUUney1s9GjnBQccq9gkFB
P0juCvsj3X/gmcORtnZXltIYE56RxCt7C9IwVUMKJ7FfJkQn3BfqWl5yKYaJuOe87NGVcv4KGgSS
gQ8ymN55NaZVs1hKYay0iIukGLSv+AcN/gk43EBOj2oWt0C+2oC9lMQY4FSnUtaH0KdBebCdsfIN
c+02bXTE++ETbxYL60Z532rthbQQ+vWjFpaRa0U4xRr9VienF6HfTUx5EvFA+uAZIU8U4+o0cy5A
sQJRNLl7ciykLwZyOalnSHv+yE//mxWyEweGhOxFQz9c6McHZSb6GXVdWm1Iefwdq91Ry0NkHF4D
FvTIvECzya8xQrbzMFlsYvMFeh0jollOjS56W9xR8cbGQItx+JX05fLLrMaDyx/C+MMslvu4pTfP
2TttSyAda8rx3ydyBkjAfjxzAtDVJhhTNS287jQd3XTM7YjPgpYI1QVBNSaoYa3/YVrifEv6u//E
r28xzNWIrLYTzL4AfmG2CwP3oMt7ouUcXjTGkcPeBlWapdakVxDvkOghwrqiBGSHBAd3XaFV57s4
t68Pubh2RoyGgEiBQvC7HmVaGoMRPPDI5lGfg7TAjpfjXZ3jXIqkqL0QWWnYY2XmEInGZlDZvO0V
77zV9t1GRCUugV91ruu42hW7FMjcCqXvBXMYqI75XQ0a5eBh8jkieN+L/vtCp2FS57zrKuh0mm+y
mlgPKaIl2jfqfPC2CEnrTvQfI2THcHJVz0Sxh60/nwBZjo6OANAbBWBe4GhFrfmKtX9Nri+00kwx
0uWkpu9HR7TvYrusSROoR2P7eTBe6V7Y/8dmWJ52jDcVNFkHjxOEznfP2OdAU8ypU+2ym+wIXhVe
6+MqZ9TSOBjgiNoyKXKJWuPJ6w9p6CDMw8ou1IRfPj4/ucT96yHJ97djAES8RKhAqxBH+UhODmLN
wLCHIxdAVmMSU5HBiG4h3hIZg5wu51FvVBOpZLCXDQ+aq23tVPZyn/v+XtVoIYl5kHRypkYmlMIB
ai8pBqgwPCVswFPAgaq1YpeGDlhJxaIXycSqyt/vmByfizZsVVxj1T9W79bj8NrUaBvaRe/X7X6t
jvibJCZAGBtdEApTg6Td6c57P7Yvj5b76yfBSx8k9rk9EI0bGa/cNcy8SaJkWjotrjAfLBTjsi4j
az7qyNU8C6S068E2Qabr1s7TodpX/r9nOT944LUW76EGBnIA2VBUEY2Evx9sMk1nKVNLEYDshdsj
XW9NXifn9ge2gHC5/b4mmhhQ+U0aA/9RVTT5NHbiV4q2xEoy3PAflnch7xFJvUfw2ORfOwdffzS3
poeRv8oG/0qww1Pr+mdee/roMhSXwUIhGfqXGSzgLem1qiuGWET1bLeX3VpFIRxRtQiJwae1oYuY
OBIpmDC6/yaR+citOCXjiNUdx/wehWHDAN8q0sHoeZpeHhBXP/MTLSux7m8Smds59UIazWEq0lLk
XnHCI2U+Q7qFu9x4LZL4TRLF9cVpFvl5BslvBivqkZ+9m2dH/ngJ7C6wjh/wgzIlGLTRLcrzUuqK
w9BlSbZQHQbFE0z4d8FNKSt45uUwKI2MXg8jnm9Ap+Ni1b1B4CFTm1ZHkZXBpEDtm68mugLe8xfL
t9PRHnYBlt2AEtuOn6tH+3x3cHpe2nCt5f23X8h8hD4+Dw1WYuEXdlsUJrCqYg97mxu/dcEViKOx
iW3enFWi0V2b5jsYGXte3/safP72I5jvU2dqdo5FHBPorDWC4V3UJDyTpNxwi573H0a++B6MA0/T
yCobq4C2eHX3B/n1fHSfPut33vN+rdL1m0aM6x7mGaFdDI26reMEVgvicVRrw4f9TiMKiTHYWHnZ
3sJUASJaHyuc99hTAoMQno0ssLlV47VHz2+/h/HtcgZPrPf0MzvOu/o6v+sOeFjAdtmSHiOPNGe0
Cy1OAmftzbeUyja9CJdQvuQSlbrbT7fJg1yDFjB27tWNH92MSBNgM1fsTgSLI9C+d9l9RM606955
0LYKNN9fne1+SY0oHi0TP2NCERFZEL8JQm/EllULq9c4MEoD9isWxjLuDVGZW3pei/DPuO5h6vSP
ARIT3EG3dUxbKMW8HOQuVhuh+xLkIS2eK0SKkBYfbQHjHBjosKFcVHB3jX0d1jUFGUjLQMYkln0F
BUsyudm2tOcgIu93XlwRDa03t3lOSgdBauUftqNv34Kzye4S0GFRhKWPepTsTTt7+Zvi1W/WxkBZ
dSlnK9Zx54CnJ1SvMOOF3Xp8v8UBkS/QX3gTI80isEzg5MOHSarIOYyIGX6enSj14vLHEJJodoSU
YJ2GtZ3UN46BrcS0v2nJQFhZWWovhjh/JKNEW0g89UNN0CU6lx7v3nC8l8qAGAYO80Iy6Kd26OJQ
N8K0/g19znVB7PMgk/7uP+xKUXTRMiVZM9jGJ6ETustg4FTzybNIPtzq4Q9xZxju35zfQg5zfsYo
hTg9yHn2nDAlyJKI6B2mdskRtIoEC0HM6Q3KOFjxpaGnRx18tu281xje4LqYte5ahIff58YgOzKG
rRaGENPZreNNt8ouBLnjDfm5gWcpSNDuvzIX+Z6bLFm1xG/J7KhtqppR33eQPGIt2suv0Is+UjKP
dg4A4q5hW710C2HMQ6DTwYUhWRTuZPdiJ/BbIWAGy5MO3Gr+yvt0eaJf0crifudVH2O9CvRSyH4n
oZFdc18bn5fA4J0eg9+aEWqaWkGKcIfo6hXT0Oh3QfuFfd0+1lJav2nD4rXVgAGW2rtu2I78K3TA
p61WmFLuNoITfNBWl+Tu4YEjddXlLj4Xg8WmXNT5kNAz7O38zrzpPPnU3jrV06fgfMQ+d331Wgni
NzWZEPJsnqWmMiAQpASSc9l3HTl8du/AKu7acWkVFxfKMRByuRSiedaoLCylequJt4lIDq63Azc/
uEbA+JtaDIiIc4ohhDNEVU7r0S2nSW1jsNgiup25wuM52c128/A5PwWHwv80aOsQxwtQCVdw+cu+
FrcBW4Ziy6L2Q9+hpa3/fOZ1oK098pdKfv37QoQJFo5z3UJEZ39tAMZrW5gx2v4ZgD/T/uBR3ayH
Tsg7mXhZi5JkMlfinGnCZcCsylHfNhUZ9uWvbH9++hkH2zZzDt0d3rw7WtDknORaS6wuL+Qyl2I0
ulSqWsiNb3an5oiElLJFIsM+oImQcwFXUja/iWKugxiNTXIRICoj+VG6Rbn/8MG54quIvNCGuQVZ
GDWVaUJE5ezv+hfDxajcIch9Xr5w/Ym6EMTcAbMWc61TJ0QGTYDE5Jlkn6gKYW6P9hDKbmMS6bFx
Oyc7um6FGXRPeBjwzCdPvJ7mtaugSLqI9WkoICE1g6uysNPEiMVQ02eajKoyW6mJwwuCVvM+iizj
NSbhfypLpX/Jsugitia9bd5j2Lshmnob3/58GNCEghFgzjdcC7qW4pijVbQynaYS4jLivL3N5M4H
+3RObp8CbsfQ6hN0KYsJVIRJgBO/UNXwBt6f7o4e6K79MFDBcILkOTf+Wv1a30fJPj5zJH5NLf/X
Uer2eEYwhJf2MfJHFxSrHw8xL5fy9bZjoXKhIfvOzJVwxtvAwP1OiPKezVtBchPsat+au63rY7zv
F7kJye2WUJYhXd8+OEjlfeiPoEX7EYGdxOF83TUQWP4eGoIs7FU2G6GW6ImLZ7e57Hz/MQZ/789X
e0Ir5Kfdyt5fDfHqS5lMWCNMSqrlF5zB7nSKkSQmL7dbOQhvOeETTzUGwk1FODd1DjG4/Z2E1VbJ
+NDKPyLBFhvfMm6unyTPdlnGfkPRowgddrj5x4jQRWiuldob3ydoAcdTr7DTX8DwmsvTsxZpKDIa
UiSJJoN15jR71CKxNyTEY0UAszI5gXQO047lSMbaRmmGZzBrMelSHHOq5x7e6XKBOARR/c2Y2mlg
P4QYY9tcP8/1q/mtFuMIQ6Ms+ws1TOPxgAZFTIxe//urnnapCOP+5DBPQLglQBFnlO34IPn6aau+
Y+99EN1xh7tWY+ylOMYVRq2spyaFGizFzR2nUoPJi2x38l7rzbZ9C7jj42tMi7hm3yfIAPc5HUyM
SEBBFKoLB+t/sIOIUkb693R3gE2r4wMx3Y7oLu9s155HS9EMjk9yFslmHkvH58mHO8byxmwgOs/0
OSbCtqk3pXlRygpH2h4GB+QUaDDgQMjqy3mhiEEVXcBjfRmqacaaFwQwlKoSBOc2HaZ8NG9AHoHd
fD8OWNX8wf12azX/5bdju9OVPpnG0oxwgE7nCvhyyNr5vLB9rXj8mxQGOopZ1pq+gIU8O295SrCn
OboXyZNI0DsROXQ7Fi+8pX/xT/f3j02yZcLRHCulsXCeXUMkEm7mM+3VQAUBNddPzsdbLRko2JuB
uoqKzhqWqiedG70etbN07CbbEZ8kWq+6Le9t0+PR9611m+pLUQyY9G0r97qVS9SlOWK0STA06XZ3
20lyua1mqwi8UItBElPOW+zPKGAbJydzm0CxHfCWcR4Hq1HfQggDHvowDvKlgxDHrIn4Uw8O5xcO
AFNP8YctLEQwINGr1ZxnDT7PAFsIIvd4IbVtbow3yd62Opf6Zd3av+WxcFFXotwMJr4R6mnKTgqq
++psV3XlCpYTn3fj7PYDaTwrc0CsL1eY3FRSt+zur6v9FZ5fUZuFlKLAzgwFSdPj7uJi1L3qgSp0
YrqLyHPoY8aBFO+PjygmO6mngV5KPyYnzJBttm690UvSbRDlc3tyVgF7cTZMGKifi6rTplQ6VibJ
hmCebaSaJvKpnzlunXdTDAZzrFrDVRHwFQrZiS2MlQbxQ7B92tYV4XLvUQu6dtRMrKLlnXFOJhw1
zYvs95sUZGc98W9uXrdbLkvjWg/fEgPYwZhEmM9I5ULafkwIdl2mtnoKX3gUcquZCUUzFOQmwG2h
s+vO9S5qlS4tcW3s6FZxaj/cKI9FMD6qdOlug0ct6mWonygfGdGfrhvvuj9cCGfubJL2eqgWtYQo
BvTG+zvdvkO0+9git9W4o02r84GjPv6V2/gWy5JsVLlUt9iGJR21KiiCW3uMbHWHtgq6XOSvCsCL
A/6qWC58/hhKrRJKOGA0sux7ryRYv2X1DvL/Oy752aqF6iqSTODHQ9MOc56aAvKJcGqo3/BkV7fx
4H38SbBObHv4BFHq9a+37hC/pbHHmMhh1Z2ni4TkEi3KRdvxnY6oZpWDPgKOrFUHspDFRE7W2apm
TYFm+30aOfrgqjKaaGvvqX07ZFgL4/M81npeZCGRwbC0CQttbqCdQnqvkO2bLeht3dGVLRRvnI/5
cF1DzqdTGCBLmyosZ2WQjt7gF4HqHUTOdm3u52LgKzlns5APkNAIznTfgl82wwadzY43NbiOyYuT
Y95aRZyqSlfg5Byk6RIXRWKMQaJbnk+OvhqyLyQxcVJ7AXeBdhklJJNODn2pHiVyrJ9Ke2Pe+D9s
O7sLDrl7QPTJ67NZx82FaDZs6rQhk4cWSu7e9m/ecaoJNikSOw9iItJe/YeAB1u8O8AEUXN2rkK1
hbY4V02yxZokT8WOTv8fppYc0m33Xr5ft8rVwgNYIf6DKOx2+VgyYqWyIFP08UJHe9rgJnursQXf
vlTb3OYn0Vbj0W+JbBKtU4bCiDWY6TPIe2Ib/fKzX28u7ybvWfl1pf7w5wtJDKakzX/OUyvBSoEK
h0fR+bl/RVfSvvCsR+3x1+MRWyW7pzEQYjQIlRt9QPWK976lZnrthzBQI5et2owStSWwOjR3uVeA
0u/09VEpxSl6OThflXNvWP4SI2qaMk9xQ1t07ntv7cYiF6TtdwMiDW+rv6NKx5G4+lJbnDUDPnnT
JZYydvSmSndYcD19taCpx7nhvrIV3nEy+CNfYks0Z8iq3cajSyFOxc1km+BmLgmG6CQfJG6vo+u+
+CoohTBbg4W4KP1YjrPjHTTPmBmA0mRV1+MI16e4oTb2frH1uwYXlvtipDpdMyEGjiS0wJ9DCzqD
yF71QZsI1rX0pYKPLFz7f7VXBojaUJIKxYCwNLf3O++91uyq8s1bB12pqZ38DcO2vgAhlQlrSsrd
qIsw1x2iQ7zrEmLZ8JBBiGzTdTv9CnevnCO7IbO6TKpWJtSjPDvlNr67pJj62mzuCqe2BY20vo0g
cZfb8R6Mm/n+g9sV+7Vh49ovYFApOoeprncT3LS332Hry/7uYr8nJNtuKCm8mwfbisje69OBO3XG
CUE0Boai82gWfQQY2jvox7288BzYGs3K8jt+/fsiFA57CatbpR7fsff26FVTvMornwbLtVx0TuHV
dhjeC9vu/S1aQP2fvX3/eH/2O3SkPsXg8AFDhz/74t1t72LjeW4Hz+Pgj5wH9WpmFWtYdfoaQiM/
2xWUXFpDqCeRIpUQYIA534zOJXO0xBNyMmys522Ddeu7B15+abUmvRTMXOGxj61Wir4Eiw8aKRKC
gY/TXpxAvrDtXsV6j9F6XkpyNSpcSmXuch3lllSDbOiIzODpbn9+zCJbOqObTuVcrdWwcCmJucXn
pNXBlEQlWehzV+2itXuc5VZxpb3xev0er/aBLoSxnULg1e7UMoOwHUaQotrL3uI7/XiOnW5jlwZ8
Tu0GWAl2dm7dW8XeFm6Ai60bhOf3aIGWvc3L38HcZjHGw7tsqNJN7AiP+UTsaktZjK7ru/qSXsph
7q4UFfV4tmboizGyu7vafsTWK9+wXbKFb6Pz2anNKx2v4cVSJvNk6dqyj+sZuo2d/e6lKAagYXvL
5UjnmehXI84CNmo1+7eJ7tqD4r+CcvDBtHmemgYg1z4UEzSc0znS8bFwgNbdfp9hFhsdu7FF21o/
+DVL+jmuSWPigrQvaz0OIS1sCKbrt9ve/1FtHzjWtxbmLT8QgyhW0rdFG0nSUc42wiPq0XNshwJv
4nttQEhfimEgROssuS9ManvPaE26Q2vS5pHcv7igVgKj0I5PSM37VgySzKOUXtKcfqtd6zgaiB+e
0F99V3uxhv5bblZlLXZd6Mc2YYxDnmMCHOLAomR5xQ4jEtg3g+aI63d4tYSo65h60jVVljQ29pBm
LZYUMBgeyzkwaBo3tef3IXaetijhp4g9uBmctUh5KZFBp1YqhbiUFESNuwZNxAIaFvCYRCbs4UHg
FLRXbXGhHAtQVTx33UCNBKeoFraGQ3y+foCreLQQweBRo/cCtg3I0lHoSL3XXsC409kJFt7+lSdb
CKL2uQCkYhbzNOmhy2A7+X1pNw2hc7Q7LivbWlS//D4MKLVRbPRhgu+z60OCKHt7i+3O2d3DgbIH
cStBq3a+UIsBJUER2nQUVPgq42f1KmEhxFlyMtFB8oTLm8izPAaa4rhvVePLHHbe291MapgDKsig
N+C+HnhqMfBUi6UFggMcYuWApWh2St94EraACV6BkN6WP0B9cX4MLIkgiC7NVqMZw31/lB63svNE
Pe91K1/NPC2MQmd6wsoqacykgBgklFX/tH97u9tgDAOrTm9cVCSf7F3sXxfJQyaWAbLPhKIXM1gG
GCD3DZ6yshs3Xnq7q1KCx9D/eJA6gxWD2XSKJULc80kg6gbdBejYuK4SB47YNpfYqMdWSiEiTsnw
S0TXhN3LPItY94yoGBt0ptrQLAaRogmLZDIw/uJFFfrwjRtv8+s+sX04RpAv2VhIys+frUacC5kM
OGGDo9rGkY5bjPGvt/5muhVA8c+L/b6Crj+N/Vs1BprGdpTj+kLFYHQTtH4zqTws10auKrR5zTUU
DK7JYoDp3Ay9ecbr4QgyfukxJFvuo2/dHL61YeAokRtNimuDQh/eJqd97e7HGKS+yl49ne8q/zPg
RzHr4P4tk8El7DhqwF8PrZBuPDUyaWNiuPmPqCIH5Ks5vnEdb7+FMdg0y60etzkUpML2yeb6bVpN
E+v/GJ0uMpg0dkOaZgp0Mbx3tFI/Pm6KgGbD0fdXYr+bzRG3Gj4vxDFxS2WqQzhrECcgmjgNbnXI
d80zuFwcjqA1SDdQHKXkyCqaNxm7EIe4yCd0Y2CM1wlf788OEvuYW+RIWfNQSymMJYyYIsjOHaSg
lGAhqa8SV3GxD4+jzWpP4VIOYwRpXg/KVEPO1x4ZkI0cN+iHxbzvjx9YpM5rBl1tTl2IYx1VJs+g
4T9DHLh3HC9CPHH07gzSoYdlPz2gWcEgd3SUgTxeXqf7SiP37nTTYGkqRoKDYv9Qv4Dv6PpRryZZ
lr+JsZwzVkLX8YV+0NHZHzFhT7AOFk1DQGSQkX5YN5x7p65h11Ig48u00cgU1NhlRB+yn01EfUN0
cP5EhWFw93ck2T+Wdu4dN4+PoNMf7fQZOT7NBkP72UIjqyu5bkFubdTOeCx9a4iw/GGMb6q0UZCb
Ej/suUEbiMXnG1zDt6UAxhFNRVd2Y0WP2ttf7Fwkiv8vZkPpleeNVtMfS1mMN+qtsbiI9J6iaRWD
g8iAFM7mCMJb8fVn+qKTclNh3P65DnktaLxTpP++eAqo7TBqPbVxBTvnrdvcvW6vq9nIpWIMAMnn
PL5MX19pd3qLsfz50XBvYK0pNs1z0xJrXtAwLEu2sI0O7AHMKRqtJE4jQpZj023B5yR7Lf1oZnZj
GpwgdjWiXIpizq0Xu3YqMBJz3IFj8O2tcMBq41r+2cHkMgdeeVoxRwjq4XjUCogS/ef9u3rMPA6u
rrbqLJVh8HvWWoyd55BQHXoXkwWUUIJjB+su4vvTMNBtUYJ+I4IIh+IGFrZu0KDD74FdfVwsVGG7
2sa5UpXU6qk9e960P8Z3v8hP2uGEmdXPKQhSn/d5/gsk/6Ma28E2gwNoFOcOXum098C5CCz07xEi
08E9XsZjtb6z1I+B41A2e32UoB+IMY7lQ0SibR6juZ6gFuhj3aJ9qGryCeJz4Z52M39wbHE1l7mU
z6AunfJJZxnyJx8dCwBFNKviFcDzvdQc2Ih5KYbBXkNrjXBuYS6Ye7mQaN/SegnHJv8L6H5/OAYu
chNsE2kNXZAGwdZsknUglUzJ2XMqv7W3nxije/hMsB2AcxfWor+lcgx2VIjVm66EXJgLMN587QPx
/fLOE8M7QwY3pvE/0LtzzIeTRfbdjzZQW3SlpfhqYB72afcMR7e119tSNwZKztIY53IC3bD0YI9l
fyWJf/AU450fgyW6HmZVRZ1lSfJ7FRWQr8E1nnWsBz7/WAdL16w1TdaZCkwQdq55m/dsi6mB+Qbh
nmXjesePt1u726k7eYcZCc4pcjRk6Zv1QhOA+ICUnSftoq1l117i7UC1yJGz7v2/dWTQBKViuZNm
nOQOlcyxJYNAmygc5LJAofl+blEN5+9jXJ3EWNgIS+Q8W6MoWh20o6xp6D36IirE7jOMY/y8929e
3dj9Gsa4cB8qnCvBjrGKlTahNE3PdZwdb4PWQrBuHIR72t8PxmpuNZ73HRmEyYZ5MkoF54vWDOyP
VQLsYb/Y6PJ/pbsaIg+dXdhBff2j8vwRS/Wcy0aF7AaUxGwwaCDha4+/fFDm3LgYyecd6ao0UxJN
TVElvGh1lQkgrfQshBlVcT97SBGh24DUzovmb6Eh2m4JR7u1I13K++NIW1PN6QMITHhbJA8v5IjW
cGdSiGbfit7WxqCihUYYXg5nLQrD9LMhawoNLjXpdz3lvIr7CTudYbRe92agQb3iXfs161yKYG6j
ltaJpFwkWKfj3L0P3oEDzqvB0VIA67xnK5K1HAKQ86KPDLRl4P2M+ScXMyfYZ8SRt4agS3GMaQhl
X7dCgiMzG9JH6DX/xRGw2uO6lMAYQ6fFI8Y/IAFVY1Tu3smZRkAgEbxudFw5jMcGHVkfdj3k4GV/
AnNmbB994wGhD/gLOKLoT2Yjn6VKjNeOkylHmutLJQfAmHuSD9Y8XCVeRm31abaUxLjqrqlj7JWd
KTihW1C6gKJdbSnyx2QLZl+Hz3a/FhwsJTKO2zT6skFSBZ+rJuoRAR3fo3GuKZuzKdsqzrQBIjra
oIfYEdE4MtYv6JF4+Hy+/q049s1WFYqqVlIjGXGAkxsnninxF0Kvo90/qMNWEkrhfCnPIb6R1rpi
85ylvjGSWLCbxK4lsEkauSM71Xi8rhgHiNjiQtlMVjHQQwRbRwpaqm1g87Y5rObyFrbA+o28wDQy
7hXNeJxOuq2CphJQdOMmx1tsZeZa+2opYymPgQq1yzKzp2DknKST+FmSZnOHTtWzrw72jPGiYFtK
5KmOycPhg3vVeJ+RwQ/tMqvzMFHhzoDdTZSxkYcba6HcUj8WN8Z6ymURloLRicvjxaZr1c73twFW
yaLLmWP5PEDUGezop3CS85hayGk/gprRO5rOo09G/+mDE86sJieWijGgcakKbK1VcMvA7q4El5/a
68d1a1+NRxcS2JzB3GNlAnZLQ5k9/K4SJATDwYdHOnmCtgV07vmHActWd7zKLgfq2cRBoY3zLKU4
xP9j7bqWG0eS7RchooBCuVcYkpJAuVarzQui1Qbee3z9PdDG3RFBXiJ6987E9MNMDBNVlT5PZkb7
p00w5JZ6X/fM6rRPKtLh118d9vMuvEG+GtXI/sVkdppi3B3SPJtVtf/DG/y3vlq3s4WpL5kWvNsU
5MWw0gSDYN8C9xtmtvxw7eZmyzJvqOB1Ay3F6PFRxItHUz9Gj5+25klvaal1E1uiizoFUGfh8wL+
ReJmh8Y6WlFg0cAye8yL7xI4AVvSvHmPK4VRJslIMRJiYUlsuZ4PobMs7v6BZcOHJyB3/ktxXi98
Iv2Y8bmEBMC/Oe5056XCvmGGTeE3UFW/tlTVho1e73jy2cCq2HiXN7Y7fg9/BU/JY/JS3EBX/T8I
wkqBlNwIsmpcyDlwEr8eX8n+q9rFuh0Ulv+MgliErZPXVcqW8K2TB6L2Z4yIfdfGyLzsHp735sve
vb19b9DbnPS2YV7W6YJKRnTKBU44AFTz9Xj0UWYu3IOK3aet/RcbroFcxShV1razSd/fzn8sPKQH
tuo6FyvzH9TxOj3QywKQgyUMwrR4BMuYqP4Nta1PKBds2ZaL2dSPpFYRSpJV5WTmEDNgujCYDLE5
0rcBlqA+Ss+yvG/Yk4JtPdjVsywG2holtKVc1sufgCYOA0PHQTEQYpc69WG/t10gpBDBLMiKjSDm
fXLylchinRfoWdyzZAK5zkaiGqlxbIgeLbRYPu6tL17+A37Xp+nLp/SpXCbzb3acXRzi8PGyVx5K
mgk+CgH6iZUDgWM6fmT9QRCwcc4th0GufBNMnYk0jS66E7X1zA2Btd9KT2/y6EqnTFwT2LK08ChC
jPlA95+BHHE2jfiWa7Le56Qj1RnpFejUu68AjyDufElRifad55vWMh0LxVXbtQ+JZm8lI7bYRa0S
Hj1mjs4JBemvCw5n93aDJWiwCuNh2Sy7H5/83Z5bI3amePY9Gh+s5k7zfqWDtZXxWWkcMISBDVNC
MUaFScn7vq+PFcqwwUjQom69NN2x6vB9SjABq6H2YLrRFjBj5US/01LYY0WoMohgbBUksGJux8lv
Oy8hyITqyla5srOdGUz2dQOxKJYPsrgQAshEEIW0GdPZulvWHxvMv9GNzmu7/jWQU7ZTSqMbRNSF
q+NELiPxcXMmRn6c5qw6YyqLoGtmr2aF1tucTmlgp3lvvqV+WrYOi7Wc3o/YgZPexXHcPSsaSrVP
ep6KY+EXJrNkTeVsYbFy2DmNOfJftC1Z6fpMRN8li4GoA7AYG1JG1c7WiKaFezoMKKRUml49Z3WO
7SltWajXYgzpn2Iqqp8YeDA/pLFMXvLEqJ/SdtLcNPAzzAcQFAVIY+yx0o8WaeGUczc8x1OXPQzA
tyMbLZTWuT0dqp9GXiRv2eRHL7EfprnF8rJ48pPZTG00WvMjxcBazMnu65DaVR2FX8PEIJXl9wMB
NDkcpp0xN73aA/eWsl3WF0n0gtV1WFlHUzUda0yKNndhZGi3IzKCbxxD91srLFpKjnoVpU99ps35
fR5pembPZApaN6x8E1ChbNBeAhIlX2dkO74PohE3mCU6fYVCSlKLxF1e2DSv5Y88TtPKbbKi1x3N
L9LITfuu+xRURk92o6Sx7mRMr2J0kOYFEkFh22D7fGfwz82MTkS3yePCt3RdqR9hVLDk0I1TjD17
3aw99ahrIUMZVW3hqCbUWzepMBbTmns2fIvyoJhvOtwdt1g/0PZmGoNM32C+NXBkYXGBJiSgwbnE
ho/3SuIHucXm67AxMDfF4+i2G2196ovGMgs+hDsyqyHFKGFBnru6QIYhS1X0qS1aEeFCaG5afVfg
KfRK9Y1NJz374ZfpqCyRxIZnYKNZZjM9r2PcCjO5Y5Rc9m6KJDV6OHiUCUtPRHuUiSCZFSHuxupr
KvrKNolBjhIrady6nKufnT/XlaNQAfmtlUGeOHkv4drLQSg09SRGeDeUyv8koizTDnqXZt1ONH09
7ltVd5ND03TMLayiEM9jMxDiaBMLUrcf56nAgq4mmEurq6jAYqm6ltNGP/wFXSUkNxiWJehQJOsk
TTz1ZZjzafAGXtrtsOc03PXVby3NtyLwJS28UlZIbJuY+6kkFIlcGW4J8Cw2fASjJ+NAf541PlpK
NXw3xSVxc/hQVtSNbWxVuQQmSoOm6Hyh7QqBmiphKnAHs4pb66816DIjAkMiBMO+Sb6ywCMdE96a
2egBETbZVGiYz8T5n+tEVuEleJiaaGWA8TEErAJbKdCx65qii8zZ44LtZF/YoWhvu4YjfT79Vn64
ITOXyDFCJIwDV8JYW/t55r1ZzAHxCi7ZQ+eb8U6UYN6snvrHIpuFTaORuNfPeM5HMEHENJjkJuZ8
rI1EKhsxNKM2e1EZK5d1HULcuuhuWWMWTsGYvvFwq6zH+50ygiczuS7QmL9w2we90DfYyUyMkHhh
HAk7CMzyqHqtdxi2m9xeP9oq0PwXKV0SAhUtYdFX7r0YKFW1EROPYJnxDeP5D6OVaLmMMIrQ9Of5
Pud6a6e6Vu2uE173Cr5TxvZdIC8Vw5qI9/j+wyGJlkcBNpnMHqbe26oyXCL7w9CpJ4yqsSczdozx
pW8Te6Y3UdGMVoQ5/Fbpxxuh9vvjnYouZTqBI2MSbipMHT69bEVoo9BEpXsmo8TGNgtqWGLgvRWP
eeWGui7crqy5DVU52tMclbaK+2aXRV2C/2UMrGzof1eRMO1Ob/O7rCPakZB5/twOzbDDEqfawTzR
9CavR3XIq7D8lAOgaU355O/yLK7uZVC0n65f7rnvhDPBuODx4NSode6RlJFRNkZHPDpO96VRfWlL
utXseYFJMbyIKVwbphrL9RCHcorqDh7N6M1B2x4NY/Qd8HP0Joxua9jUOSmTgJSpo36KkO89lfCB
VTIMtyswo8LwiqQyLcXa6dBkc2abKOJuyMMlUhx8wBQazmExVpERyXkRj/AePMVcPtiNvx+yDek+
dzlxZbD32N4Ds4o1PqcMJ0wV4loV9WoSVXdG20wu6Rl/zjPa3MEj4BbveGuzkQe2mqc+3KC/BihB
8pYPYAzeOxoWJF8Zq1qlNaM+pZ4+7hg2plu+ip0hedNM01GT28hyb86NVZJh1weFnU8317nz8gco
JiU1FY4rVjZDZpKqjC83YGZONwZu0mHAP6luhTm/6uRzpVc3uaBerMkHMjRWHzXu9U+48MxwvUzI
hzAFNmiu1F7Vgf7U61B7RdZ/rnWzuI1FKk079H293rjwCw9uwDvQQQbigjHPpw8+UBG3sdkSLyMU
QNxYzFhS2pvmTiTN8Dpoke82Rp/schFnNp1VsXHYc/NlGpIC4a4MA0y3LvjJcNR8cBPx+kZXd2yK
ehdc3sCn5en3PNeKDe1zblNAjwkd42VNWGqyMl++rpG5Uox4UR7zg9Dz/BYAwHQnA6N/TBM/u9f8
wXyQhag2lPk6sbGwNl3u2TCVgZnaa2/EQHJ9APyPeKmBPthCPU3x9FpomHHWDehHVE9hEb40MbNn
s9p45QunBmkpEU4uBm1tSaPADEep4dQVyRenwPb7b0XsYXelVYrSjpr9dRb+P876D8GFxz9oRRr5
hmF2IKiqwdKqb4lMdg3NHmSJjqq4uY3C6DavqtwahL5B+4L4UKFzvC98MQQExinpOUlpyLXK8DhW
JDiY3arbSdZjMifSZxukzk2ZaQqTY0kgACU6sg6npKYoCjta5Ya3Q/uRff0K1zWEhV0+/vjahkVl
h8mKKAp6Y1EgCLfysbuVOT/OfvqLRM09AMyOllQ3ZRU9D3PoGm/D0H+JVeMGRHP9BAtcyWzN8R+j
mtxg4I/Xv++C4Jpw3eGVLU4nTODp2eXERRmPreExGto9L+yo+h7nyGCjG/U6pUXlnzpBuIgPlFa8
1M2YSZIPoCRCt9ScWFjaY5jefb5OZes8K71PioiTig2GlyS9Q/pjy9udz25KJZz/gJDSGTS8Dvdy
7TDwslLN6NeGlzfqfqi/x225kwOzmL6RSb10IhhQdHILCtTTerQii8dRl9j87qVx6uT8R1HyA6WD
qyVig1cvyQFCS8RyGFlC6DodpnwhemYG1GNxmx8CkX2GH9Efrt/bBcvMDKyTRsgBUePGOzzqg07R
E43rQZroHm38wB5kN9xg11owWzU3OquI2OxyPjaHWoryZiq7zp3ghh4HqdrPyhT9xvWeH5rBC4Mm
p0zCbq792DbUzD6sE+I1jTFb2ADc7I2qTza45VybMfgBhonojhgSTXmnYpYkAtYTD+llfXwzc//Y
tt1NwDc8y3P7AAcWqpJiRy2yEus+s3bKtGRJiHuJ0bhtVuyqkiGLN99NZPzhV8YTHTdU5zlzMuyT
wL0RKeB6r3s9MlMNqjd1RDYYIfukl03vJLnPbyXvZk8b+PjXLIooCq4bk1gzgVOuVLWGhI8s5hpu
XWvkd2HBG6/nYbGlq86ZghPTRCwOBwNO9Dpgi2tRmBEZTa/ITOa0ZtLshyL4e3kTyHJJLA0DUyjw
xSlTpFqd9GEDKqGZMScZkdEpukxuXNk564EKtt8iw62QWVjPY5pFlvtjS01Pjn7lIXTU3yD76qlq
Gupel+1zFQ82BjWk+DiDE0hPD9Rk+hzFacw8rWzjPSszWCySk0OWGnQ/xf30GmrdlvW+dD6KKB92
Fll2+V4k+qBPRl/4WV60zItqs8+csIvjySLIMJuW2RQB2zBj56whJNImCjofShLBzekZi3zCSvKh
Yt6cYZSC7Odu1zXt1rSQS4dCelMhFEW+gK5jRFUm/VwBBesJzJ0o5geVBAc9Nja00qX3QvQuKQau
C6yFWRWXMrNsmdFm3Itk1Nh9b6Y3PKXDQfpFiN2fKAZUsg82mOTC0RTuDb47KkrMUCuuL0w+9qoz
mZfwsndkGI53iBBLa9JVu0Hqgv8qQEthvbWB8ATTV04fi04sqU1fMa+SIt0X2aTdpXnCD1yvO68T
dXCTp2F3mDRObXMw4rtsnPQt/PkFiyeQ9gKK00QiUwennn5FNPYBkKs59xTJERWMt60ZuGb+jace
z3Wr0Fsr4KhcWDT7JDaDhkv3DXsulzQ1Rd5h+e8f5KOsFQn8mTAvTERkxU04OmY4hRZ873Ljvi+S
QqyNWiFWbiNGOSUVjJrQuk5yT/JQkjtGm3F4jKcoNSyl9SPdGAZzLooSDivRTcUNbor39N+Hk2Vp
GlZmQ7mnFb7/Uqei+V2OPtkwceeHWqjAO2CoFS5jdU4P1cxcg3Yl3DNqWf8wekV3KUW5y4qSptsQ
yIsngp+HPUoKKnQNby+ExtJUS4Wn2nDAOBjaDMVuKID33zAKFwlxwVHM1RFlrcE/eiVZ3vR4KRjr
/DX1RXYgGimP1+3BGluB4GexbqgLSGQlIIIrBdPEKPgUPPI9hv3FX1WJbmQZN9pDPdT9bTcwcheM
s36bj9rkxpjPuEtiku2bLOueKz29MWOMhiSJn7oirvy91HrzO2mT9ktcTuWDCAfu9HWb/BIoLW6o
+QuvTqVpShNPQYiuFtX5gbfEUCP0jxrfE1ng20WAdCrP2CeWThtPfkFHQTjBXbBd8O/ZeopqJ0ZU
YJnhey3Ml27pJAy/ctjq1EXeJPpZFbx6McOu6h3K+zDfScyHee0TTJrYOPK6m3Z5LTiocIfBESiJ
r4s5RYqGCxKH0vNljEbamIwY8oxxgo4Mkl0VC/+A0Yu+k2Rw6+pBq9128u+jTNUPQzgkxzSRr2Yd
07sUin8jTL3wHHBf4I8tI2vgPq88C6J3vWq7QHqy49MLD1CWLLKgfJqRbNkQjXOjiGhOwsKDc5GO
XyM2227JcuVlchxUZvPsJ20Dq+4SCwtsLb/8a+Wi0KupQwIRghv485TNJho0HStEdizkPVdYOTFb
XGxs3j2/u6XkgOwgsujQU+tkMI6C6lpiJMc5R2U2G/Vfpt7PNg+Qs7ou72fRAEWqBhkUhUMholoX
sWiicoCpivTow5g+pEm0pF5DYac+i28hOv3uOr3FfJ+kFBYgCpNL+I3qIHTZ6e2FRGRFh+r6Mc+I
+WlCmsXpzU5gQN3we/ZbBnRKOzt6SNWzQcZ8g/pZtAXqcNyR6IZ+QHViZRi6ym9p3fbFsU8C8xjn
8+yWxjjum7D9nWhh9FCEpLZDleifrh/7jEMXwnB0KbwJ2Ip17Y52GQ3mTBXHserVbFEalCbAC36g
W5OBetEum9v6d1yO099KIQhDQSHTjFgPdZ+VFEZa3GDFS1geuzkHzgQepQt2iiyZDu2GYJyrxYUW
IzozJDQwYEenbxuzPDZSmpVHVg2+k9el8toRbhp2IOiPc0jCP7KPzVu/HWOsMA0i41HH+IbD9Zte
r2eBT4GvEKiToogItfM+ZveDGRhkEALKUJbHWa/5J1MDbIWwcUEvCIoL6OZjPEz5jpCi+5QxTHO3
ojSZnjBrIbVmlfDbVmNi1/rqzQjmfDeraTfyWrPRq1f+uP6tZ2L+/qmoOKDwgkTbWnuXUc8UhnqV
x8SPTTc15H0OL3tf5pK+Xad05jyAEvQwqpmEEtTcV+VMlH0SnWusOM5Kj5yK96mFBEO2oYfPlcki
XRjlakp0+qE2d8oAkWz8KuIVRQXUx3rTqs8NZH9rnj21DYkHm+ctG2+un+z8DjEgmhpwVZbaJmB1
pzQRi08ppJp7lTkH86e8SjC/KQe+qHooR6ycdP+WnImyMAFnQZ6lIqsjMkypn9sulV4ydABaCVRt
5RF7xgmzIhIGzV+jNRb4GSQKv6Bgxda5rtKsm0qbpPACI6GR5RMZYykFV2Gw4Zmf36OJI4GGDvsJ
928lvGCZuU7ySHojIH42kwKLJQEVSz4NfsiiDUY5Z8dTYisrgAxeyDBxGruage+xEFFhIdoYy7/W
9gjdllWGMDVYb7p2zWVThHPWa8KLMKtgT+e6h7Jlem9F5jL8bRBwFlhroqOJ8mQDZHSu8OGGIuOF
QgycBbjUK7b046keWKi8WY5O2ft30RgBHdC8zL2+r7SX61x54T4xTphzYeimJGe5yqCdiiGGh+h1
VToJa2Ik1exW8kRtuAtnXGKaS4yjQIWIJWV0eixTYslnL8vCIzw5RAL2Gn3wmquMrbrZFqGVpeaV
pFjDUhReynvHyP8Uw5Moow1bcXZtOA0iRMJ0LCjA1LBVrOP7UxNG/lgANtTGu7goXnLSZRsZ3otE
3uFWSJwrRCinV1aHWqr5UhRe10cAMrKgi+5JkOf538rUcpj3HXVIVyCht3oaplKkjJQsvDGI/Jsh
U5GNunKzQWXN17Dq4Gm4MQB1ERRyV+o2bDPMaERodMcnu9QTu8OQdj92azHtx+AvVTtoAaaHvdkG
EjEQzNXNDXwSrGQ+u0vJo2xHu3JE2zrXJefMXXgnwpeCn0ICBDCS0+eZ0mnJVCh+R2KuAcMaxq+z
KfLXHiHRbTWp4GuLWPV2BkZvH9A5siVtzC+k48ETH+t032kyt2ozaG7zMq2x+9f8WRSKNhaPzYBv
OAxr/3X5WAYUCJfAhsL8LK/zwbdBfOfHcs75XfAqSnfH9rrbH/tv169kjZ0HAAS1KWQaTIHqwLJR
akWFzlMts1TewZHN7D5T6ISsKn0HSDYmw/r56ORTXbntWEknllFyz5tm3GstzwOkBDv/tjBk5WLz
angvsOL1KLSoeGlJ0T6rfuwPoExu5jn0Y6duAuK0ra6wPHTqWOOaAvhuK9SB6N3QXGvfBIdSS6Zb
CmA+kTddKRSAq7N5nLm8MzGKvSj3utHcaN33BPmN69e3RWj9RmQCrqMR8q6f7wBtsOlArSx6SPrX
/4AOzCgyhMhqo6h5+kqzkbdtZIKOYBN22HNX5dH30qzccRa766QuCD3Cw39IrVQLRn8UJAulvGtV
9+hn/FVUu3Y6tgxTjIxhQ19uEVs9lCYSTDgpcC7MzNMC56jVz4d2qzfi0iMpGEQdID9w+ToeM9Iu
oj1Q33dpP2OvB83ym6ao5UFO3b0pJn3jrZa3+Bj1LswH+AfGD+Cp4F2tnCvS0xCb4EBuqNVoJTzv
nNqItsZTr+cyIYLQ6QIc14WxMPoav5Qg5xUrjDn0BiMqKztigV+6fdj2X5qgF9gcLQbjRzM0iy6d
0nC0x2bqOpuMRjvZSaG6l06SPHTqYAgCC3l1GmC6XZGYFF2b0/zW8yx94hhUTt08MQ0f7lNA9Z+k
rCkQ+lNXD9JB0QfhbGQE1VZV7Ez5cR0lsWUWJ3KTQBeuBCuj5jizmGl3gPBXn3th8QPRbS3e+82G
CJ9FsrhIeLgGCqXvjuO6C7FseJxL2QUeBnC0u+q+svK3qXZuMRF2y/6csQbAvChcGkiVIfg+g2Pr
Uxf5Qh8DT8XA5PTyCYj+g1kzLBPLNavVv/dV4BQ0RmUs+zLjX8UQd7Pr3Unbwm6eSd7pp4hVkJgh
XaMX0RB4rXabkRiuXbVPjb0YpCW0fP+XOuWdmIA5A0gcgwdXxIa2mFjYToEXpV8iqrn99KcPX9Ii
vevHr9dJrX1JvCZ2uqBwJfCaS1PPqabUWgzibAAP9/S4cgz/dkSfwxQ+XCdyplE43AeUMzGzEb4x
XMpTIophLhkpROTVmTx2/quvJ/shzPBUG5HFGTwJxwElnEXB/sIPWCnIXinfD7MRIDJdu2MCi9ko
4oy2osWnoaLTPhmL0U11Fux4oCePYyib3RTKxBpC2e/Rj2M8kQGw9UKHa13Bc3n04dY/dDl9Lnol
ngFQxq6z67eznhO8qCaF6j/K2YujDUf49HpMH70j0RDFXojWG/NGD7yR3aDemz2qWx1Ldn40v3zf
2flP+W9883Xiy2+faN932oigoX/xOOtsKs/9sNFRmPC6DDk3uym8+QkzK1S8Hwer2gCnnJUO/3XS
/6WG/VunJ50iQNgx3yT2qvhXGFQ3UTk5xmzuBZM7odCJNN31iXTyL9ClqZg3znqRPIrD6ARANRCV
4hX5Cu0/9URY7OlZb5lVAVCaj/Il6y20KlkVGWEW2CNj34L6S9eYThgDoXf9vi/oEfXxE1aiUOhJ
whLGcd/TjyB+FdhR6GtO3xKbbiGtLtgEhFQLcBp1viXMP73scBRmiTg79vzpMFR/Rn+2gv57hi5H
I/jMkq0W63MhN5AvX3S1iSiYvLduffC/h5y2aW10oadHXi+5jXn8Tg5MOMverl/hBQsESgbCH0C7
ANVfhyXSjwIjhgft9TtmGXZ1TLHUOuRW6TQbDHuuHZE1A2wBuXiAQFA/Ob3CQSuJLEyKVa6DsXRc
WJn2Odsisu5hhvyDyrJZC4+EJN26JBvrzYwKYhB5gzt6/i23n7npBo6GxYfxhmW59EgfSS3s+eGR
4jRvuz4Fqar4rWl28JSru7beiMTOGlWWAwFQLKHU4HPRdc2Jx1MTFXkTeca+eqZfiYtuPKsWu6fq
LR2Bk8w/X+eIS8/0kd7qmZJqYkbcgV6BgVNp6aQhSk/TVnrzXFWenmolTwmbmlhrQCWa3cjdAeOk
u/WT+m1uZBvXfeDv/LCEmdDIAgnctQOuiYAKn7MIvShfBM0eSVDsCxE+yzrZlbOyo7yxa/OrCsrR
km39ME/anwp9qFp3uH6vFxQmIigEhgitAUvA8U/ZpYIbXYosiz3xoD/wV/mLOz8LhxxqO8Df14ld
Ys2PtJZH/sCa8ziVaoFbeU1+WxpoaBJvddVZw7i10uUSt0Ce4SEg4ECwu+jND4TSqAqrVA6xx7Fk
Kh8iq2PYCB9v+Dxn5edFCNAqgYS/wF+IPE7JLHCAIG/m2EPB+Sl+5LfAhGbP2XP/onuV7TtFklsT
lp79/S0CLCnQToC0P1Kep1RDE8uLZtOMvYB0lgZfBe3OFnI0vbnhal3UWgvej6KVEUs81k6qQByv
g00j7yvb8cma74ZHdEtirTYCoA2tdZEPP9JaWc1yjkc91UBrsJc1ed8b6wu8BGtZGjpsGOjlgk4d
IhRpPhzLOL3ApiZGi+xw5DUuc/+jHwdwChVlIHBgvU5/nOi9EQY+ehyauH0s9AzTlOGYOX/PAsDk
/pvI6gSIDnU+jzXcSRZYvGwfSlpYiXoKarnBAxfvCll8oRCmnY/pNMxqVCrpYi8WWWzVWvxAtGGr
ynPR3AN8BadimZEJ1PHppY1VUdZ1CnmdjH7c16EOM6lm5tQACKM8IX9OGMyBmilL3TYflesPKt5g
inOvDW1AgPhhVAREGTHM6ScgnB+xnoxAD0YMGwuVvKvRhu6GhP6ZmpI5I6bXbPD8JS2FFTmoGKMm
D89jpQ79GduP/WQR5FjtkayZDwh+EzvGjq2Nw11QvPBuAHMAng+92OsyOC9JVw15kHg6+1Pg/uAS
0KS2l0ba64x54UgnhFYPGYRdV5qxFnvMSF1g1G/9gXkYiOFeJ3PBTi+xJtpf9CXPs1aBAbr0+yxK
Ei8aVOWWfh4M1jSrNx5njY1iZGjF0tetNpdDgC7/YRMCdfmc/3zA6ulmLaoR3BSJ1+jkq6GRfUfY
QzppB5/wwRqleR9z+qUKqsPUNYGFEifwk3GV2lnchc6YZsSKgEzeUAuXvmoZqbuEAwAgrAvQeQEs
HqY7JF5YM0uMsZvOz6JkGxnKS8yEchuqzkjrIUm0imWrmIYdMGzL2ZtjVf0I6YNuRAeFRM31V750
HIoUCR4a2Ez0+pyKZIQ8VERUiuPQ2tUxYxT+QlP9dUmHoz3uA5W1wu6oGPwmS7zO5cBAhPlnvfld
oMf68/XTLKy/sjqoULEFVovmDfThnZ5moL2Kh3pOPc1QuV33ZYGQdHCvE7l0ZR+JrA4zsbY0g4Kk
Xpja1DUw5efvf18gXYdUGHrA4f6cHiILato0rIQ5aL4a6WtsHOr4z3USl9gLlSjEmNgHiTEKq/hF
rzKs2VYVSAT3mf88Jjed7/Ds5jqVS68BECyMDUAFBltPKao6n9Ujg0akxVz+RvMaJl8y9DlvKN5L
cRKAsf/QWVnquikLbdDDxCu/pvAGtdDy9RzjZHyLBK1dV2TvZ+ltWlbWPHmpCO9z3dyQ10vW9eQb
Vo9WNGlXYuwU1plggtYvVK34b/mtvKulExZu+HT9Yi/YUTQvI/8O5AawB2vXG1Fh1LAhTrxC86Yo
exjT1ubNYUhCNyy3WrMusDsSqEgVoBwII7pG5nd1ZAYY45h42ThbLf8TNLmVCrYhVBc4Ei08QM+i
5o8M2vtQ0w/RRK9V4eDXE95QvpG0RVlmhzk0eMQtPOvF4yAZjO4wINY4WWnWOJBd1YwGzHRXW0YR
2PN8O+VbmMcLrL8UUZfup6W7ka4EbKjyqImFgFqVHNwY2KSp/4Mbw9OjZg3sjgl0/amaSIcmDtqG
J15V/4zmp76PYJ6xKKP+dJ3ZLr0MGvPQNg1Wg+O2ujAe+yZwwQpHgR9MhxBzggKbpnuM6toQ5EtP
A0WxYDcR8GG+y+mJUOipR8B5U49l2BplflGY1CPiv4/sFlWx4HiXQSdrjHvSV72f9Q2IcMySla4K
HvTwWKVb6JLlWlamCKWkBcm1FJOAsF0dBl0lY5OBTpP4VhQlbl1HNwmvnBbNaUVwG3byFo0QG+7u
pRAP9NDZAraART/rHsu6epoHHcbJM57QMdBZZJ8/SExXcbpffQJI3sajnadHF/zEPwRX7FGSGA1W
yULwxXBTR/s8u7lLb67z4CUiCzoNaDgESWgrPL3MhM0ky/op9Wb9MRktYRsl8H67X2b55TqhS3qc
wSoifwicP/K9K6mKY4nt2T1N0axiZa7Mn5Ndmljidf4dJPa0VbO4JFsfqa04PidlpSFvCmbsA6DK
38ygs3rS2NvJ0eWX1uz4kdKisD7o17kI9JBpJm6wu5tFehi/wzTmg9tyu0jsPrmL4l1TOl11m+yu
X+kFY3Vyo4vUf6BcckqzURnoajqWoTe6za+ms+Tbf0dkJW19MM9RIPBsY7P/Hv9Ivs2F7T9fp3FJ
PaERGqEznH9AVtY0SB12akozr2njXwWab5oZ3Uy8cf47MivToTVkDCcty7yyYYc8D2/mdPouzHjL
bbp0HLiA72B1RBlrRQiom0/zOcm8AV3QVof2ml0yBEuhgW1l0y5ZQ9gPgJyWuYpwzU9ZAKgRAKD0
PPMUjbmt+2jU5djScf3eLsgSIPeIyIAjRWJo7UGMQa0UdrpA4TaRHTIMEmgMG6VRYOI2KF3KLKMT
GEpPR/EeRZqV2ApZybSTY+rF3W3XhBZr7430S1XsuxLIi5+kv52ityz4gdJzpTN7arfci4tnXYb4
IJmzzNFZhSCxXxd0HMDuBTkIBG1ltBv8aFlYc/1OL9RUERKipgL3D8A19EyevlzYYLYj/smwlpnu
THt23rLb0fpt0f8h7Up7G0d27S8SoN3S19JieY8Tx3HyRUg6He37rl//jvLum7YrGtebud0YYIAG
fMQqksVikYfIW6eYJRnheYUBOaMsN5CUsoyRN0RyFyR49Whtft1ZvBUQvyYPwrpY9UtMd2cgzhgC
ANE9ruMyhJqP6YOuHJQgZIre8nCNbpwsM/CB4XWK8x/uizXjBcHPIk/kcdN+0cxDjZqj76N2420k
yWjdXY4xRkRIx9o9cxUjZT5zWCKsBXOHjP4T8DxRDrcuUJ+jRLC2FOQ3pE28EJSAYbJMBrlf5Q3u
kwl6MHcBOjD/xUqiFwvMakjLIqFAHdNI1ohigj/bhbxt29/NNmz/eQEJ2s1Qr443fugliNNuN0tq
3Sz3Pd/fNvVHjjJ8XkErZLNO0Lqq4yH6/qbNaAYysigcQf3b1F5G2Tk4zCqVG4dgO/q5kRbrypNJ
OTAuczO2jOgQITQKeHEdp/OyIPlMxEiR8R4mH5OxMXnlS9XxpvHPq0emPq8/OJRaBAsfgaGM57CF
8qi6C7Ph3sPsEUXdDJ8xo+nw8Uj+T64ROkgFhJqg9CVoa4MtKE8tDRcGM1AEPM0LCD6T6G1sc4Gx
TbMr+BciaoZvdUKuBClH30GwzRexIeP6L4aPKThWVT5myDarEFdItDuM8zAVUhdPipWLUqqOh4Dq
e98sGJcUFg7lA/Wm6CfKwGCbFHjBk0JTSXCNZBGDTLZCxYQIZJCekVE6iAQdZUvoX3MjRUtRRFEq
/VIXIqeVOtY1dR4ElYlo1kFVIr05UVcpfBcim4VX2FH1vhbR8HnfSmf8HcT4g0BtSut5URMLQIj4
yorldzD4GiW/cDhhB94CE1c74z7gnEi4CeNV/vuKTxMkNHqIFmAVgHjqPaRgRuCH8nwf4qcCSNNp
i0KmqUQDi3er0uD8cXshgQ/ncs3I/IjU9UfPehv5uXATCKjhJjZg1KZTIG21iMYGefJtlrt2rCv7
UHoOVHnj9/3BT2rQtSyc+2L9tFSU9uOAwFsunBF86q1YpcvJOmq4ky2atEmLg6h/8LRTG/5jh3AL
Q5mP3OhxzTVZskUHAfiVF81+zPcqq0qOJQx1OgS5W/tlmuOcVa04VgISVMgwJkVMSv33/XX76VMh
0PSwhNe7BZ6JKYFEnYu1kO8SVAQd3CA/1+C2yfsKYqGG1lfN+2hzegGqASTQEUjjAZTSC5dvOESF
iKT9EC/7AZJjXH8uMJ20KOsv9DuxkzI/1H2yXjyZIZqdmhRp9jzOW9QY05s3WzkOS7NCiaYJpq7M
kZqexRU0A4XYAcwNqFtAAE9fExaorcoGX2i3UeDKu6SPL33oifa4UJrl/WX84SZwpKMsYqL4mFqZ
6Exj6aoiVxRtu8WTqsktctOPGWmR6Si9ceC3CHRtROLGalXmkAXWypGm4RsLiKU9plHtoHgvNDi+
FG1ZqXSzj3rh+b6AP5NNEz6OeLybovBVoZk9fC0TUgSh7bb9JYtH2VgJCwLyFNR4gjnTKDFT6D7g
D8X8xkMaA3cuPO7QfU5akqlRoUHevjKy3z6qocBD35gjxzjmf5gbhTPp0NWNoC1cHy2fInB621MK
shBPnllKe5H5KD+rjYs/ElGmJjVyKLo6JILGF2cQy66C37pVk9IKMKOaNyObsWcs0aZ/vxLN8wK/
aFFAsd2Nvx58U1j/4/qjae3A/o3MJ16NcYTdAiBi96quwNqNv7LAGI1MNK37WvDD71IIlDPMcmQc
k0kLKnUTg9bUrRRQm4Ih+dd9nJ/XfAqIcvDo3m7EQpFgXsFjWJlB+SDLpHa2bkvymGA2xEsvLSPl
k0XzxASePMvVJuVK4Y2xB2DlIOo54Y3O9gvjpbMl3lHWr+V7ThhrOquHV7s2/fsV4lgXkeAL2LWa
P0fSTvbOscSgfWFBUKqeuQE/BKGM1ZQe2v6j03aZ9MbYsSnS/+EQr8SgtBt1i2OSTMoX+YkJ2i/d
N+RLXpHIRGNYunRFhqOYc/FgRERDOuJn3EkpmcCSHkrgXm23fNAT3sVhLOUMiLllu4agRKp8tFOH
XtBtxZ50K3UTMA57lgiTz73aeQxjSIEBEerwTawPYfvI2BMWAHUf9CWBqwrZ77Yusg/5Co0Dhb+X
3rtTu9P2/OY5OIRGfLwPylg0muI9rj2Uzi68bhunhZkJhZGhPjFVGXVbsyjg2wDR4ZRt0aZ/v1q6
PAD3QJxia9zeEAkKAUrGRWPuvAPJ1F8AlHqBRKeLqzrqtuknajeMUDlVybJtrTJYyqyniFmngysa
5oJoeOwDOcytNH4auyKYhLrtILzxEw25jQwVJixiDJRmyG/YJIZ0c9HLX4BTjzQF2EZ9XS4mQCOX
DD4wFh81WFo6jJZBhoyh5vNL+R/pAPbjWGqiTguzDonM4UsnpP96/+faACIk3HHRj4HwmI7RtWbR
oZkNOpeXxzQ8xf5uCE/31XpGiBsI6kDKsjxfRCA73YrCaxZ/wlyL7FCh//9ByBhmO3PI3kBNVn2l
22KTo+sYI162SVwh0fEuaa89JogIrDvoPA4ee/EU+z3j4hZncm5dK8GGoAJ6pxmphkQeJsPIOksD
ZiIfSPQHiXJ0EwOGMCxgTHUWGhHm9cgpZ0WSwbk9URmrN+PzQBqtIaWCBmodtTy3Unn8IA5aHneo
cW9IKo+kQ/brvi7MLhxm93xfo8FnSDkfRZDGOsqh0B2/TgrPBmUikVVH7hPnPtDcuiFhjRdldMHg
XZ7SBK3olU6Omx5N/w0J+lWcv2jp65RfE5p/Ht8jPY7n+Wl+xFQHcrtscRZ2QSBlPerk21PFkVSw
8sJAvUn0j0uTQKR3jUQJJYaZ1/Fy1W8x8QBMVFLoG02Zsi7SP1+TJxiUGuA/vBwiML4VCHRP3kIJ
2n5bS0a+5S03W/Kc06tkjJfFKmN15875h2s4Su06LVlkXI+t8qVoo35yomcGw4voWYKwRJUxo8Fi
5vi7EY7arQF5Sb2PIJzShmaS8SRxjy2L+5A1G5p2q2C8isq4xai7iJi7XbsqyMfqtCKFSXLyuleM
aVju0byv8vS+gfdg4iSAzk9kCD+bqTlJyHUxA6i/qk0zWJdfa4c1ZZsy4B8YlAr2YHUJUQKIMYVv
LwyTpS/mP36bcg4ChnWBHxG/be/61cFbhWRtOK7FgKGJHH/ATCJeHRItJ7oVWNgwxninEMzg7TEm
/NfDlhh7B3N3P+9vyndB01Vw/wONioRrDAQDAzPQNhgTbr/tusfD6vHX0uKW+9rol47BUgOapeIH
4mRvV/INWoR8w7SM5k6wy9VovvnGarUiuWORlLSWZDyH5OlLXzFEpZtCfgBTsdgo80PElxNwa7Yv
I5S8c5jSTc7n79cTj2m30rnq/0m3ibeYsWqfMD9yFZqPD79eBtswuNdPhlnN7yDY6TBJFOUT4Ge9
RdSqvhlLlRNPl9rc2RU5PPqYTI5R3jnBFDiyPppn1l16XkevMCkv1Qxd6rqhK57SFT8u98P2VSN7
KzOrwzTw9+mJJ0/O+b6mfucQf6zsFSZl2kHcgeGqAabpr3Z5a2BI46ewzj6hLI5nHjGxlgFI3Xv/
V1+uACl7d7sGiz7q05BhPFGKpum4xue/Gol+BUJZe+hJHYr3ACIb/IP7+N8uGmXeYIRNQxBwiqfc
hDZGo9We+o8h3Drx0nk2yudjbLAgqfPyx7JR9i11CRfUuNqfBiOLwYh/+WUY6W6xOjpro8ztI1Mb
qVjqByBl15HelL4YeNLJVD+dr7PAiJ/oZjn692l6hQVYdWQe41kwmpzDfOYMf5evorn2iWOy1GF+
QPMfffjxmBN5vNKOsGa0/Ru7hOwOh8Np9aiufj88YPLt+ztg1x0xP1mhL8um6cZYULtVEicAeXPp
zZ1v2KvVA9lq5NUzDOOToSU0GcKPRaU8iFA1VY8mROnkbzfm21tlIM1DHtTTsh4IRr5/eh/MpZ11
zVdLSzmQspSyrEWtwGmzsXGutk+xWS19UwyJgJno3caJngbioa2ZeShQQd0PYSlPUmoZZqzCc59q
+7zb+Q+7yLEx1Hj1KJvL7WK5NQRDNEvD+Tzed2EMy6DrY7woUjMQJYmnjxPKcknNSD4yN5HyLnJQ
l3E6HT07szdtjPR5XD4Qy7LWT1/MSGU+/LraPsqvLLQk8NIOGrN5q466kT2YnukwYoS/MQJEiXh8
ASvIty+4Ck4wU0EIJSGSINEbJpSDeZWsHnCWrkOMKzo6xyOL0IjOEP1HN/4gUgeAAFIfYZgQN/Hq
rV3JqYHAq90NxDmyWBD+JlT4g0XtVxk0Xi+AVeWUkLP5Jpgn+xGe5deSoDf2+el4/GQs53dF/s8z
+w8gtWeuLKReoYZwzeZH83hAk3FjeiBEKHoykhURV2RLeus9uKydJ9TZffkkPk5XD2d8iAjOKEYF
yPzR9OdzqJNC73JZiCrIb0bO0JFklTyZ8eW+zf2Nnv4FQqdJ6yJFKXwNmbPIyV+U0ibO89o5N+S/
E+Zbla9UVRObRT1mEEb5iE6GazREMRmiTE74zvbR3RC5XHqJl/jS6Wwe1NDqzPXa7IjTdoShKPOx
ORjR/2N3dJcCMr7+mKdYNIlgrhO5dBbuWEJnmoxzh7k78m203KZpHfo5gDbck//kNpZLHO/pGPBk
w4D6m6P8j0yU18/7WIyCcFL+3QVjgslgQKyMvPHWW/Icb7zTMUewbBjx/tV4Clm+eRLk3t5RfqVr
tMTlq2AyvYv9Zq9O375sSYiFa+szzjv8ZenL/Dn3R2LKv7QLrxoXE2ZjnNU1SGr2a4Qr3MPm02GG
K/PR+R8syrVkQ1OEUQ7d3GwGY2dzxLZXy5YsLVwg17go3zcFhuegaZC6oivAOgc0c+JBOtZn54sl
EUs1JerqiNRnI3r8JJFCuvWusyrjlOMxFrlOlu9gYlE5NCXjR4zImix7Z4MOJzTgf23uxLpDsc5T
ibqcDjVKutTvXboMhrrcvX2QE3l4eX3tzHdcwBm7xBSLiir1IU18NZqUXkCIp+FuaARmbJiMuOqb
i/yOcdFFfo3uxyn/fZBcdvnq7YMjuOMjoCMLa0k08h6SZ0w3NgaCkIHh9mdjOgWcAyggR7EXnc5V
JPhj8HlKuCBU1ng0N4zfn87AH6Jd/f7kV66OFVXqpaQaYgTmOm4gCklrwn8OK9ZOzZrvFQzlHGX4
YFeZxDgjGF7s9tZ0ub5vs/MXtysMygVitL1bRTpESUAGCCexswPSbkD9FJ3Cnb/Mzf7hv0SkHGAf
ea6XJum0OeKyNi8gBIlIb+BG47COl/nA8Uo6ygEGTb0IIz2RTqVdmtNO9dsyNp+fnOMXK6v6/eR+
TymowEnDQMlOlrGSDXBM2zfVrQXzPbKEYigfXXuFARDyKKuQKQRf1unpqyPeB2OLGIpHl9Ioebro
8gQQ551sgI6SxANGb9lMbz7ZyZ0l+3ZVV3YkRgWeRj3gDMvNRV2+JWuuJ+necQrWos0HT3804buV
+wpK18okcxXszm4X8iS3EFWAHw9HLjPvx1o8yjnELlckjQakwrqYB9vuyWO6+RUTCxGusTlnzv3N
mj8+riSjvMRYuaPQ5lhEUPGSC9Kbq8fHhfGAvpXtqzM9oTO3bTqQ7m0b5TOiYuzRUALE4Kxyy96w
HOeon5KXiPy7s/FKOMpZZLHnhZWExYymiHdBIN1q+ShPrzCWsYbHYJxaNGX2/141rwApj1GgWgjj
1wDIL9W3ze5gr2oy7qtfhvN1PP6LlURXApqoMXodvJEyfQ9qXR1MBXKNcCaJnNFeEPnoF2YrruvE
1F7uK8r3CNjbbbsFo+IZzLiSWyEqYNWbC9JXSOyslkv9iDcT/GGckDOZ6FswKqjBfLUiKbMJDClO
Mm5Ln/jmilj7qpmehFhwk8rdk40KaopKLluMQZROVQm+rsEQ1wXJJlL13TYwxJPS4w5jMM5nFiZl
6J6cDlEYlNJJxxzV1MpkgXT8U6EzYJhLSRm4nwZJ3AuQzbzgZtSBP86qBnudWk+OgwpU1lL+9F+3
O0dZtxByutA1EGtz2fEqSd/5LQztvi7+PMNuMSizTss28Lq0gY/sTPuCWrkHvjFqw7iPMnP838JQ
xjyUfYZSbIjSGRveiLBHHkmM4SA3RiMg4GAt3c9cwC0eFQIstLBWuQp4pnTYlaeII+MO+TCml2Jo
Hn0LGkZ0dJXi9xYlv8tnlsJNy3LHmGh+zhwhxqgW2B2wlF+gBDBgRE6/Lq0pW4n/yBpdPW32PTjK
VXAoLBjzadV25+Ddt7uHlOXUGftCt9O1XlQJmNyMOON42YQnuTNVzo7PORILG4ZmzwTUNzpAX3s4
JVgkowas887kyI64q9bAFeupI6yU+UyxwC0U5RgWvlirmouF43QS1qR58IHDygbN5CdvUSh/4CeZ
XGcaUM67S3N+GyydjPkaJO/qdHF8sgyVvMaE7LnXzW7DHXYb0ygOeDfGy89/e15+f+tVFKcGWbcI
+knxA5U0y9/RCuTslsOuw2BpDOU5Ij7WmnHAwdwZeBPswtXC0BdGqhLTMBnmxvCFEuU0GhTZVrXX
IkdJNmbeEm07/IqeWK6JYWQ0dfIIkmiMiZjUUiE7U1uChPHtcCLLZYiRFOTMcLyT5t0xaZkKNdLS
9SOexz5des9SSLk1deLlBmcpx9bfsd89pqP2Hh7lQioxK0U/wxruzINfrLd4TV0YpvCgmw0rgTfz
QHBjD/SATL4QKz6eVhKHivuGkDsj9mGFZx1vFay2qA1inpasc0yexL9S+0Xj1l6BakVEAJfdYUeS
XbcymKEvS0Uod+JVhebWI1Aao0NfM0HSq04I4Z4xtQ2vH0smICPSoHsNq2HQ41aCloyHs3YEw5zT
MFNBMxe/2+2iQo3Sz2q366opoL+YIzJevekudyCsuq/yrMWjHMaYil7d6ZOXTEClmjJ+neXqZcpJ
JLlf8m0LKZJzphJtHeRGpa3kgGS2/qqzzjDGxtAT9dKqGnSl/F6z1uTPui1+NiIRncphPTizVJsu
VAy1GJM0JUCZOwS3gmnzu8ouXnGSsZKC9AQRXO1uNIGePN8MZYDhToBSUTNwUUsQ0erkgFeuiqy8
Nf9Upla/LGC+X8zrEMtp0ETkRapW0pDjPAGbNjLxooV6LpBLmMluYenLpiWo4382GiM30x3DGTPO
F3pwiphGTZRMR1lcW/JonDgj1kxlZN2GmDtJuQ/BRUjalMAZJkPzTVy/Yhs5S4RYDIlmUm23O0mF
JGi2GRKpzyVU7Jx3GDvQPCr78Q3JNg9Pb8yEG03z90NxKBcC1lrcZqcLGIoidvmHRqZgbsN85Z6+
+s4hplAuBHW8ScIrgOmM82VxsE3R6hoLj1GjZTmYRnffYc1kOm4XkXIppZgNkTpdmc+KgPh+M6Lf
a9kZZi9YUekYJCSOszBZg25Y/phmyvRiGXxa4rSYPrrZXMPg0ST15dms6HjeIYPYGu22eAegiwyj
rA/LLhoQHDdGzBPuKFcGK6iawpifO/YHgwpzWl1oBr/uJue16V8spDjIF+sd5W/SNn9AqNim0JKy
H12AXKYq0MpYJQaKjvaoOFqnS+df3l/+wE2R8XWsEXUSXw2IAja7yy7ZGZVpPCGNyFi6yRncWzkq
olHVVFLHAkKdc56gfY3lIaZFuff7lDNqa1GLhBK/H5HzTjKF/R53MIdZoTVvsn8Wi3JERdb2bg8+
JChA9a7b42Zn4w+KTOtP3Uj3RUC6rTE4OM002/gKnxkmPH9O/4GnHNOwSFy5bABvH2xUQFuNycwu
szaKckpBWqi+rEwSXnBAoxD5cDqh6M1bWiiCR1np+ks3vxjKMe9wVbBkgv5JAnPRJPeVDnKgYarr
xYgrEbiet9E+fuV/y4dmlVoRum6fQodZvzizkpgBB6aQaVYI+EcoMXsFgwDdduRPg1uNFnLb3quH
mciAz3m88Y2BuM00fXACHa0NGYYA7REjlf+skWs6Z8B2Pc0lBCOpgvkDt2KjTkxQOE7kT3l1DGNw
XqaWlr3c15mZm9JUQrLAHEIdPWP0bIpF4A58VhXiqY9OGG9PgkZmHCzfzOaU7QFiIoBCzzWmdVJi
aAo6DMSiFBHWR+QSr5C1f/NK4xDjjdHbH1bC5pEzlqmzfVEJeu4IJBXtZltt99Zzu3xiKNOswAsM
Qf1md8X47ttFjTIxUNImR/Gwj5SBVJhKxaKGmotHFFAoYUYEOCTAa0JhxAkoo7zaQ3RXG5fRDNFJ
tiAdKNlAXG6v16ih70NT3buMlZ6xTTDOyeD1Ap0KmFmoE9zTRE9uShGwskSy1mnBTtAwI/TJ4VPb
CdYDTGlGn/HE60UdCHWPeTMFpn6ezEPx1r64W269/sLMNuXBvK+ac2Z/g0QdCpHSeWPuA6m0NwsS
nnQrEszIdDagbTRK+z7a3HUAHSIgh8a2gXGEppfN4kJGgADPFpGI7IrUakUyekiMSKiSeWwNGZ0W
1bjnduiaapfPeOIyGao5l9lHxQoPemOM4QAzCLWBg9f3pexyCJnX4v6jd2pQuTgI0Bf8MlkZgZ0a
5njonPuCzxSAgLsXLYLg4UDH24/esFDh63HgE/kklatQd5pONfhtVBnhY77UVQy2MpoFwXBzBuxM
sIS1ntjrF+gaBMv3rSHyXZRwC1fQT0iMW+1GXBUrEGa9HFm+/LvOiFJYsD9ARgxKAgkuPUg24UI1
7QsJQOYwGGbxzk/1BeU5Jgd15aGokiPJe4v/k3aCb7yEAd6JpDVPUE6qLYjwwDpD5yLtmw+i3EMo
6Gkdgxj+hHll+11sB+vKePMcjiz2Megc9qGV+eTIqkycfvXeMlDr7Xa+q3g8liEOiP4YbWFITwxV
momxrwRDc/PtlgqN3PMxaJ5OQ2titGYQb/oNiEQUVjQ3E2bd4FBxttaAwV3wgLMJV4016Ebb2fpe
JtXJsOLUNKSCrMOM4V2n9fn79QPn5a1wYS0nXgOSohMwRwt8xi1vZu475ou6hnJiGMf9zVLpiiVM
71DkIlcnnRXXaHo2u4qEdmIoKtmvJcNSL5nJTNOyQCl/63cxF44JltUsV5zVG/vUYE15mDFGHdTt
0/ipaQYKuJ1uVxHztrg461z9JJkSSZcpyNxNkFAa3jN3qFfti7KsnkPcPDHSQtmB6VhN7SgyPDzQ
rcbH/A2UVjWJ4pOnLN3f99f8p/SgV+R5hCpwEypP56j5uveSzPfd01iYarWtF8kqk3UitCgTjmN7
werJ/alPwENfNuhbQVEDMrLblehTXqyzInJPmKd2OvlgMicX1mGtTlt2q7S3INSNQEXJp56XADlf
Dr9te6MZG+S6bMEUWpI42XJnm5sd2hAOK/S0eo5/eHhdry1//77f76V18oDb+DFEdd56HdjGev1k
vLOSN9/ljPc+cdqXq+DeC0ZPdRV8ookK+48PHdnz1sxQzrwryGm5X6NoalyvBWO0HJQKeAaTWnZS
uR8foGDC+DQaArE25RjB16yIZem6eA0c7bYlijM63Ws+kNjJDtwrq4Zldkv+wNGXmQT0atFY6u5J
1nIjVC9Kwbg2zISf2PQrBMo9eoVUZ10LhNJOV0FF3grCW8W6MHTD33uvOenPpSE6981H/OmUdTCM
LTDiDhRqPBbzdh+DItf6NEvlqSs2IwWRjUNA7EeyRN3RFur0jIoZlvLMdNMghkAsiiJ41HYigXUL
6lWxG1ZBJ59wqRBMFJSiPKcw3cP+vSOZ1VgLxHJP7/cl/X6ypRTmBpSyXDXFgGu5Bmhpwmoqgrak
4LdrruzdZfOpm5+fmWN2rVNkMJt1ahhHNSFgTzqe73/H3D7ffAdl3BontFxd4DtkJILsbB2bwdE7
ug8rMlxSS32RPzjGuTTjI28QKVsVMY5oCItGPqUBecsloq5Kz2ZFwTP2eANC2aMXiuDdUwBi6oc3
9ffjGJN+iUe04/3l+xms3KgOXWvlV+miL8VWPmlL//D4IK25z/sALOWku02GIF+4vA6E8cC/1UgE
SSY6ClZLIpvbft1dYmI8sybSzXRQQCwV05JFDF3AdLPJ/Vy502hIMg5E7Vg9tIqjh8GzTtXuRDAb
lPSbx+XCWBqK8cRvBoKZ7F9H1oCEmTLvW3zKIjm5F/1E6SfjSFCAOL3i2IVxQvCyW0XGw8vUY71/
fvLXPqbxHRl7OpMcvUWnTBMRWhqEEaRvL8G7uoZl9g4KLuHUrYeXbbbag6gBJKaMjZ5xfTdrThki
7vr452nNpwZU0z4ozmmlcuiDe1xYFopK1l/Dx7TinmkyX7FmreVqvymTlMAMjXQGsFGO4eEp8Bw/
rch4tKzk4V3ehkhBG/q/qYe4XWfKRjFjq12MC+xyZdmpeYLzW8oowXxdsPR55k4MJKTgZERKyNrT
LbYqZoimniZgR2E+H8JmtYzJFkQEFt4jAnMgrOqjGZ6PW0Aqv5GBKaUWRgBuzB0GU66gQ4+a+aia
S5SYilPMaiABwXztmXWtV3JSdotR1i2K+wGL+pJdbmNueLwXt5+L0+YYv01NT6wHkbnA62ZlKUtd
jEm20HsgNsbGtCOnWLZO/5IZ+uNvVA8ta7w0vT8/l7sIq6yvjsphsdKs2JL3DIc/FzncfAhltGLt
K4Kf4EMiVLzs7HbVuwSNIctgu91K65ysMxOVRfz/4x12/gi9WnXKcotQTQQlAnRhnVHPhr6KbFkO
CHh558jsv5qJ+G/kpExVdqW2byt+kjN8aNNTkxnKgpS8FakHNWJcV2eyZ7d6TJmoyEkcaLomtNFo
U/hB/ul1XaHM8Ti9ipr3XSBrITXq6q9gpovnYsjl9ExkC2D7xwsbOnqmfh4whjDc/EyN+41smnB7
yGmlVo5SCaen7Yo1WF4IWaKbCM1saDvGOIjAXKwY8v18ELhFpKJbMF9HQVQDUcED0pu9jFYOA2E2
Hvmjihrld6qxTrS4A0Ju2orjEWFvWfs1rjuIfFjJzvlz8gqM8jaBpJSSkmK7WhPTnzB03Tx9xwcP
mrnklrGT2BwGauQMLZkPTq5gKZfj60koChFgE7LZ7dBMgnjIXmkmIb/ItjNx1Vs7nv3psJpxWC5G
o1xMjKkz8ZAB+HzZICSxbQEeJnvmLLL8tbVwq1w/cWYKZsHQYOnqtG8/bgtXMlMuJqzjqpM7QGfE
f8DQGYKOBRwmW5RJWu+W8YRU35E1yJdpjpSrSQYtRC4boPzUUoW9PSXG42rp2su9iKoqhuqyRKRc
TehHsS43cDWbjdqBbvnJmV6i/017xI0R0iOqa6XUIl8T5ZP/6j+JnyreULnXjmyOLEX9Ln+8s2n0
uJleFziVx4SU09kH9220R2/1rjmXW8H8WBVGX5PHR5yP272IVvy9ShDOb63F8tXFaO6J+SP6+O9W
mE6bhV4njM1kr6IlEGwniYzlFl27viU/3oeaKU26XWTKD9Up2GX7BosMC+UI/26vekJIYEBdn/sl
ejSPXywTYThXnfJGLeq9Yj5VcGfJ7fiAIUb8CvUMjsGZutltnsC745n6K7cFV+J9Yb8rJe/tM+WQ
wtBTyriGsFFJzAUIjmvOfLSRnGyWhQuiVoK65ek9CFWysKONuXlynozX1xeEJqPxukeJ0f0PmikX
v119ylH5clH6OY9TQN0V1geHm8tKWLaWgexJQz7vg7EiQPplROPzyh8qrHv0hTmHFhJuNriwVsFS
SIj463VqV1xskcwwHeMd+WA4yvsfMK3uvdWnvJTqR006hDIO1Y9fmJd6/8dnKotul5LySpWUSZ3X
YW9DmC0BP5u1f7fuYzAuCyBcvQ1E+rEOMC8Ank/xNjZmXo4kfvANtJVweDbkSNcscQmrH0NiFbrD
k/SZYTrTCv1YQcwiVDEUVcTMbyoQ4t3GC0Jdh7GmW+VD/gXWKAbCbFhyhSDeSlgOUo2aACBE/lHE
3IfGHDhD4cj5/krOn1hXOJTb4Vp34UsjdJE38P5oLR9eXgRjKr5ErMq6sM+rxhUY5XCSOsvE6bp1
qnVS5gftq02ehRFBcmpVp2GDiZggt7gv4GS493aK8jS6NrRpJWAdg69LFZ8zbt1ojK2avytfiUU5
j9IPK1dINLzkkstEgzXxVzw+P08kSYztYukdFdTwfe2p1YAF3ASpOW5kc9RMkxmlsnSP8g+pGIWx
LyymcPGCXqOeJ/FHb4EeIzC/OkcHmdGZWY84j7lARgUTb2SNZq3gQx1Hkewr6Nky4wMcIQ6ir26D
S4zzyXzwn4znp1L8BUY3bpVKy2VdBDptdIjvzFhDZlAjBrgrmEizRyyYjf8jFt3DVWiDIGLmgoLb
BRqRdJJdmDyO8zfOKwzKVQwlhhArovudwnjDvGQUTyxFsgY5Ubxk6N9M0QKc+xUW5S6ysRa0wQWW
7uxMCXVZtrjqreR137BaxaV5y/2zdJSzQElIWvAiBw+ITZqept4Ou8bKV2Zl2KfHx8elbuTWdrl9
bbZ7sFisv77AEMjsM5kp+b+VmHIgve76nltCMXU7nbrI3ZXdrMQNq4hwhmv0FodyIlEgN03oejCA
TWsWOMiQQwZLR7pBPghvR2vjKTWOR5NFtDUf+VztKOVShK6NXWmAfOfL7rKwm9143D9P6mMwb0dz
3msq81Ex51sWRbonr23aQnK7GCz2azyHZkQdkB7hzsFKviDQQrD5uTHve/9JR2hDFzExeBrPIC0w
NvD2FPX4Ii/LRFJOspoRESOaelYZzxTN0AiY0IsqQby/YUgmpR4KZixmC36SieQCKYnxLvxmnWGz
4c41CKUbbePHnNZmCvrTiflWvUd73rhskq/dJUCdFFI95rD9f9DfzrnJa1hKNWQ5U918nGB3tekH
U+N/ha5n91STylyCDMqqjTWU8vP+ps1mSa5xqfNHzpqR64ZkcpoLyPtNlgROya31DF47VlAyp5TX
YFS4ymdaXZdJrpzGxtCKfeKux3c/Xuomi5Fi1tL+IP0IWutKaV1RnJbzglpo6SXarttnsA+yJJpN
010DUdFpm0SK30xAEV6CwCBsI58Odt/lA7oYRFthcxlNP/j3RoA6vlszC2WtlptpwyICJkJUeRtf
n2wWCuYCUodPqedtXOHCCpjSvGjLBZ67Fyjjyjf+I4acmiZrJb+bPu8JRp1BY+g1mCMGROTqLzsF
qeoL5/CY8qab6i/DdM4TV+2wxn/LIzptn5/X1mi8pDGKsg3Q27C+Z/aov95ZyttIUtG3g4TvwauT
nVjZsn9sLUfqmNeCuR2V0WCuTC9AKDCgdrQEH1zTJx2AuJTs9IsIOlnbw/vAE8vY5wK/ayRqU+WW
0/SwAdL4hPCZi40F0e0WngZloHCnUyKbQJkYLmbO6q9RqY3VxSFZ9JhscAp1MkRmsuRrpM7GB7z3
TGxYIrK/n6z3luk3aWWSVZR8oqocvO50pVPboH+0HBTldLkIoFvCdKyCCMS3Fd3MnaI0XYKBysb6
aDRO4oIvlDVqQ2B9ALWprewiTBRl5YR6TPc9yW3x1Dq8b/wPZ9+15LqxLPtFiIA3r90ACNAOOeC4
F8TMWjPw3uPrb2LOjb1JkIc4kqStkLYiWGhXXV2VleklnyJLga/N0EkwFCshWD2e7rsX2OXQZ4sc
QhCW6WMMPa0gc4YKLfuu0e22QeoZoQZRVq+UBS7SP45LarR3H7iXpmcrjYSsJ8c+TOd/eKMvHZG3
ZUDdGxc4uE7n39V3TaOsu4mAFo/X2fO/qqRCYXXCOAEKy82h/qyWYuCjryARDVKvw+4lO3lHPybn
c/fqo675d2Gu7x2oS3uzAScJ+jkaBfY2YY743OeorLfERSNg/go4M/Lfg7kFL7O2lcBcmhn+akDr
lyX8i842DZBDHuonMhQrEYVd3woQ2Igm8j7FidG3xIrEV46dKa3rqbYyWN3X8SiOBMCdpXN252xf
2Z2FD0mp+C662xQ8x8FLDdKMtwItrc7XiLN2Em3R+ZOC+Xc9fqzrncXYP8pir9jSF8xiiqLmQe/H
4ws8S3pFG/IXelqPL2/i+m1Trf965mAtLPq9XT51BigS0FhIS83bK4YcvBoJYGJOFz0FDq+joDNs
EnNK4xyrjb+S3h/vsl+ujpkzuzI4G+IA3SsvbhnsMmC7uYT69NDrgcW2BnNO7M/1s7t/XhvEf/mt
LwE0AMhADcLqCD0EC58yXXqzTxF5pCM0iHSjOWLO3FBlitprXcU4qmdGPXR9FEf9KplVGTxJ6FPi
8nUnvGejQqTuJ8nMqDmGnR5oPQnYnOT8Z5HvpLAkIVxgDCZQKwq3UAtL0kOr0ra3mbihvOqUzN4f
IV1G4u9kCS9671l9OYTfusgFemjIs6HO5ZJxuOfqR6htXvNB+dtoOxcKOEfGLlzaNs7jebsXJl4Z
nYWJwyhzUIwpGIdh9RKxkxn+ZThD2kDgFfoPRD1Qbsc6ZxZYluMSGvPes/rK+Owuiv1E8WMNI04b
gI2fo5jVvSdZOA25nhUQt2VOfLqQ9r7TAIAj8t+NMqeMKAS1EHs1ZxyJp0VluirleKI13+3mC5TB
wndR2s0fl/xRJDKK8IlFyC3FHQt7VZw55zFm0PnGY84FyLnx9Pt0mEqTudEzBtpIoUdhLSzyNI9X
hwOnAn1J0ETkoa57Q22mNioLDdjedTyVmrtsnz+LRmgqColRL9wbtDWA6KHJYeFQ/u7YR3Znm6vM
1VDyeditOLt+LTfeBC05VVSwkEjRnR2LglpsklVlrpxUN1feKkT4HPr2c2xoMsCb6SqmwtPj2bhN
QP/OBrptMBEgZ5q7SYnNell2edcpXrSAqFVE2i8Un76KRC+1Z4ZtiJwvxD63O31mc+Yp1bZ2U18U
ALRW/ggb7SjR9XmJ8uq2pHRt5CajmYE7FJ13roMkWWLh0lPI2ybXW9+Qn6IVmm3UJ8U1pIGwoAUy
cQOjyPcDGgl+/Mc7fPoSQOt5mZMEDv9yfetrxdDGfCpjuIKLgv/h6zARSkM+NXXRYbP2l/Scb7Pv
M4Oz+WULqfSTVnKdvrTqGmDr9m+zU3ajUe73iQOXbQbIDvLWwg6/RVxe251rbaRtnrqYcdfZRD+b
t2ifkcTwIVX24ZqvUTCB5YAymF4v2tPxOT4+Hxf28t2T/d+JVmYnTIVINidUqutkEmErUrOkNphj
8oSoBg77sbHb/pFpsOhXFTmIP3DKHMjReI1Ws6LPOBtx5R7Dp3TrGgMJDWCaqLgGTThwphDF8FYj
+oHek3aqz6OX6/nn8Xfcxjmz75jFlBw66rKMY1zQCayigmSKwW9ppAd6YP6ERl2Qn41sPLZ520g7
sznb0arPcByveoyjxxkYZfutGf9xzCAijr0j3YcokE/ZtPjNeng9WlZsKJ+fg/55RpS7FNlOW3nu
VCGqDHixwE3vidntoXmFV7kDIh30jrx4SAKOTnvw35K9SKO1uup2HUfWsVHhKSla2rr+CNclXRcc
0Ze62u56tctPmWUiBqEvGbfBp1SxJdWvPUslYdM9exwJoVO7ZezHi3D7doXIOKg58XaZxo5Gh2u3
kqtdDfkhnHLEKc0eftToIXSBmpSPAtFCNH3zgpps4bZUoIUKo/OAMmGVJNNkbDKppgP46dINo6IX
aq8tRGC3ic5fQ+iQhMqcgFWdDaoOwqYslBABCdGTU/PRRkivygfp55PXY6M9W0j5K4tkArdZpGuz
c9BgGykZUp4Rg/yqHmEuxZBsC1M2EbQvSSzdcxzQP4QslIC/8QhArtct6jstCzPYaidsx7G1TMHq
ztGHM/kLAjAPpL+MZ/E1O6BeBVjNF45Nt2noEr743tV/9SGzFESmFkqTpfiQQibiPtTWsmvwtFeP
jfKnpklD8m5B1+A2ezjN88XYZ8c1yge2HyOYfNnsej3/a5ofH7vNZmPlYLOrDilOsUwPw7dTFaQ5
G4nDTVmB4h3Xc7qcpJ2szZwHXuHgVpAgrsmhU+l6JTgui1CAkRgn9owmB3/VhvUOeU18zWy0lRpT
ud8H71pPu3ZVaebC+b15Ek9zgSsE6VKAJtB/PLOea6LfNB2cqELcXYoepYB6od6ZPDh9/2aTJsgS
xfndAcOsjC5kiJf+upSLR1UaMlGUNQrjZNyhxdSyWboUA9yUd/HzEPfEmFTkNyR5Pqe56/VD0/hn
Xt0DZECT0BaiY868ySLIb1OToYkhgw7A9V5S4V3dCCPFBA/5WuI3UmiMmrsQbd49b+gnV4RJfFaD
kvP1PPMaV2YBMB3nkTn6td0XR7E79/1rhexeTtWM8sULP9REqN5aXg9HxWhHMr6E3aei0BY9yoqX
6cIIgftvpqOBFtAxMzt5pwh6C4xhUC/Fi1Ptar4tMYmSAJC9wt8IM3tK7opx0HpnwVRcaCHEb6KC
gLFOydgQMaOqYKTlqvDogCda8hR7CyHFb0A6/wAQKkiyKPEgiJhjDpW6S6q4kPxzkqKG96SCgV9H
HJfa3Wct6t3nCOZpvXoZ8x1XvNc5iDJkMMsrX1lGAV0Ji1CXzAQsBaZa00aYcpuikTGf46k4Jxrl
PMLKJ1EjgdEOBisZiWKyAuVW7lZTqWb2kS2/5iMd94HduAQd6JymZ2tfNl10qP91kYhw6p1LITkU
JkRgSBPo/mcH7S/37+MjetddaYImqoA0Tbt6Flv5VeNKrCv7Zyak/qEg4RtP1bVPY90EIzzFAdIN
4BFT8nQQ9diKdCM/rSPzU/m0FFvSa1OzOm8xvXPnklRQKwOLyfRmA5fJzHEnvC8q3iDijI07LifB
SPOnRmGJVHpWUezaXZBQJibZs5rpKWNJ7nPZk/ZUy7QRl07XrUvBt8CNaQiDkcWfh8EDqlzpOITB
uUZncm4PnB5/YoWLbyk0h6gneeSUHuU5nZHWUxzUkSpsyYCSghcYfGwytibRNDK49rVjlqLDW2eE
BDP+wFlC3IJq9PXRT/KwiLIuCc6+zbz5ZuY+VaHF/lR4eu/dguRoqs5IxPwZv5PoI2R3WohmAdbi
/3EfrIbvgPA1SERUyJIJs3g563u5rLsyOMfDk/aM4yNtkzPKDM1wZJoALD5m+S0jAz/qrLoqnpV2
4d698zID0QwqLNx0zUEZbTYRAZOMJecz4bkAwKCl1UgzhWbflfuaGcyw6QowimxbUjZ7hKtMeeoz
s/CMTiXZl3eIpJ3LIOwzq/AQnuqSSgtJiMkDX/ub66+b9tjFtVT2fjUK09fVaNf1aRjgYoILHnda
dnJZ0tb643N954Gs4EZABUKAqPHE7HJtsCjHZqhHPzmH/DaHHsYn6xpNqBfsJtu5rgkXEzhsaXEC
8c+QRh8L4i0hGG4TnJBBZwW04UgsKmDcPAx00zJkWyFKz80qhdrNk/sOiBe8q969NnZ8Zr2Fa+XO
Qb2yN9sCiZzXvRvCXsr+aLjugJx8PKu38cw0IBGxOyIpWZq3jfRJyimelqZnsFd6EAT+6b7+D91p
U1Q02ytXVmZ7hXPRVSl7ZXpuVbs59hvBrDfaGslqr7QyXdwwzcLZmfbC3KCgqQpEEIBo4edJBeA9
akYQ/Ozslj+1b/b1S5styIbfeTqCS/TCxjToiwOQBZM2bgEbuf1W84QNN7LDrNhNOaAq9c9XScTj
Cu4a8uvKHOHuaonH122dnRFLNIOBbFcK3vHK4F6YxU7Ce2t1aWt2zPK2CGNprLKz8qcr4XcIu/H9
bRS+MPVBfqsaWrVmnBmPB3gnz4rAE/Et1OwR26Eh/3oyw6YQUi1Q8rPf0nZEAKG8RandMiZkh31h
21Z6Ehnsk/BTxCNBPruOHK+xmKOnbRnpI+BCwnOk8CwVcKyOSKHOJzROLUV5q5mXprLHylAruw2Q
bVkPiEzQojcgTgxp1jy7S7nS292HHCUur+lYIZyev4fzVGj9oOuKsx/okvSRpTuxWXiI3HpfmEAO
ARkEmceLewpHLzZfnFYu42pjcQbbN+n75xIwg+DEdpI12OlRPj1entuSg6aC4E2QwS6FuAGZi2tz
QMMJA8tWxRnJ0LYhCkdb2y9XfrOX7UovT9xJQmO2FkWIN//KxYpZOmyTo7s+0PgAnGYN2TvEK3Pa
izBMuoQLeoy3B9gOlGge0v9ADnek3bkV1Z4aKxcXbpxbTq9p1BdGZ6lJpe9YoDdhdNc7/PnL/Aqf
41GPNxwYZ9Y1GjtMgyorkJw8SzYNW+vxpN9bYm16TeDcQ3dsfujzqnUFrquLszTquUu6Xl1FPVDF
mqann0FNpYqljy3+MjHfzLLMY9AgAOHAG3i9zLEm1G7RDNBo0oXezFBXTFOOcLyh/hQvDaiKCqIZ
KUNdVo9TgwvMJiOdSMcTcDYk2AwyTVF5+yxC5HD5QUdkFqPVqIRokE/LmI4erZ767zSnPSAjjZ2D
/TagzbjrfatMLPmLr2jLWEVu5HibLDJn3WoP4CE5kc5hYApI2uabiOv5QB1bqTz7AmHrmMbla5hQ
rzDLaKBC9xFkK9Z90Xwzeh+kUy/qYvcsfKPIJEkg7aepBgY3U1ANLbFClHcqAK5LuwWMitdZPEVR
ClMsrdd9ZdNweqaZ+D8l5LMfL5J6e2Vfj2K2K7kizmVWksszWtoDTVcAOFJ2Ali5xm31M34BLYES
kLtKv6EF7r2Pqh2GJqes3IEqqlWFNBrXPLsa9EHWw9rq0pU2PsXsVmSMLDdLl/onSThkT8pHcBJy
IxBevQ6KkigsD4Z3EP/UrqFkW2gkuq89sylXgryWtaOCR913Ea7KRGeCl0hbVdEh4syRsdzI5CVa
7jO8ufP9EOZG1BZU9Mm4QqOEj1/x14xEQpkKML+tCoMtTa6lQ/fkfzW+Xmg8Ujn466kD9tWXFqbz
trdztimm+/DCkwZ1JcilKpZnfh3aO+bt0KySgsTIpa1YHeSdPpER2pLxO4dkL16vRroqV4G5VP6X
pmWbnT1ORtMAoksQoXC/r4GL7yhaxgcxmVqehUP3o/zJ9sW+tn2TAwmE5yRbM4XWzGGgoxntPaLs
pFW4h4Iq0vPnmLxSsF1CkoiFBhl6DVn6Ai3fsyWteDM4hAuvxzspSPXqS2cPo6HMhKhilPLMKhVN
q5+pXVt+Tk/SCqsamf6SvXsb/nJmZrmgIu8FofQwM9yhNCvUaybF2hG0IKrum67tmtxePMTQLm4W
PPCdMs3VSOflSCFl5QQ+A3vjGL14m1Y6je/irlNpVRG5eR8HG3FHpofROpOwNfjnx0edv3PrXc60
MDvqXSS72P6Yac3iaeDRHklnoIHePJwEEpioyemCnW1SKr27tFpnRrYR7Amc8vg7/pe9KYNMFs1g
IOabrYCESmiXJNN3bIpP+VjRfpPq5WjyMl6fGxwXdtJ7jO08Jc0P+5o/9YVeINGyr/+yIdX+KFaS
JERaF6usNcKIuISpiFZQBsxGjTntmujQOQy36satS2s90du9x5PmKzy2cCLrSHeVhTHdCd+xtooA
TAHQFLzyW4q+OG9cN8RaogTVeeh0v0fw+CNnGlXT2Gr4LcsWNCyYfan841czrCKGQk5B1ZB8ma2o
yraJFEgu9rJouDFpXvreJ8qHv/HaZ3mJ0fVOtWmypiBNreLRrPz6vosxFiIPSA4TVmcf2Z3q2695
U653ZfYKYJCYW2P4R2oDUgurAIoFDU1jfiGiuHt0Lz5glosL/cbv2CyqzmJkxwCJIuy268hWq02/
4CXupP2uxzrzSvKYlr6gYqzsesccQmc02c8DqINkmlj11MqGjF89te3T1wZUPomNtxqJaUpr4zMn
hfkT2xaUE3BVUc9celXdeRFcLcTsAKFjUBgScfq4yOZyKwlFIvenx6f0ljAKN5mC9CIeBOhNuTml
cioj7Vl7vzs6rN4LyYklSzokEfhXlbM8bIpmxeSmAiYhBoiJXVEjT2vU/XsPXsRhxQaHxx90J2Mz
fZCCNx0+BxWbKdN3uf1ULx5aGauv4Apv/H1vdoj7EDXV0ABltiMkfCSWqhpAPIRxn2Iq/Y3X6RKA
894exNMSrIxg3UQkPXtaAq0s54VUYw+Cs78pTNd/GbM/bgWAgdsvvFPu2UIfraIok1ywOM9dFnkU
dZ3s12fgses/CGQYZLiRLET9AZnvhenl70QM6oRMBUhFQVA7ewP6StX22VjUZ6HbqNyb+sOAc1hR
QP5DIm8lSBVVPaOoojUfLaRX7r0HuUvTs3PNyXmSB2len8s/3FckCFQYdFGiWa2CPCqgFWlEPXuW
pVW/r8SApkAZZOVGXXpo3ykBAxF2MQWzQ5+lXQZR46o+Q1nYdsJnCW7uXVk9q0gWHxSdXzhidx3q
pb3ZOW7F3MtZDvZcdg2xwYjfFdCYzUNUXI51Z6sN5SLCclRpLcXR2gVvejfy0jhhwt3/XiCzFdeE
0c2YuqnPTYKCSr7JRUMsqNvv8loySi2kFYc2gIK4srOw16Zfnkenl5ZnCz6kjcxVaDE6h1VHmhRB
sZLQZDQ8FpXA76jSx/ozLf4kw3PVbHjN9obXpKb9++PPuGWAmUqBiJAF+BSWFX4DpguPEnF+L8UK
JmBAEPwEFnRR51Na7IaQaOf840fdHyXUcAKTo2fJTjaqERoNqSzJ5peOwDTimxlBmU1EJnhirZxO
58Wn+FHQCEUGl95GH8OuLQykGdUpMzJ0ENMcP5lsE4m24tPgjTuonZ7l1uPJ+I3+br4ArKNIEKi4
3ZXZmvCT7DpfJdWZe8sM6alDQrDmYyKyBhts8E4BxKlaAS9c9eawAbfIyo1Rkg+/a7y21mWJOljw
BsHdne9RqadKsAJ8sO2Oj7/ynkdETu8/Hzk7oblb8FooYZrKjAwFDXC7JpsiR5nWo4gaHxu7ba2a
9gcK9GhOYbFd53lfiUugb1qVuAIpCLJkYo/oF8BDUx/eImewfQOpv4V61d2TcWFytg8aJY3AXlVV
5zpCNhEPV9/dp6EeKguPgTsFxOuxTY+Fiw1XNmEG7fHfsWmgGsm3DdriBB1ZewN9ETaYS7cCiM5i
IwWl9ON5vbuIE6L3t6UdxJDXpuM0bpW8aauzuuYOnRfTcoSVsDnEysIFOl3GN3v6wtIsPubGLtdi
H5bqFETyXcpIplcVr4+Hc6eMM03lf8czWzNPCLlWBJnaGSm1M/Ml/4SFlQLDIWzllLCZ7e8qdyGZ
eCcCBFe9yHEyp0k8dDmup7DpAk9UWgn01LVvhPCNUf4uCQt75PdBOpu+Kyszl9C4vRqAJKs6d+uB
ikbzXUxc2LneWIVR6/GTtxG+eiTlOMqaLQ3wd4F2dmuwdo8+2H4fPS8h5O9sHewaEPpO1TIVPXjX
49ZKCZnbkKnOcfcaKJDabo8t2lIDU8Abumv7fzPNF+Zm+6cL/LgYGbc6F+l3k0FcRf3Ko2DhONxd
SxENQdNyytBZuR4TIvBwrCHNe240Grk/iYBuimgJEHzPCKequFlYDgl+abaUOdc3zBCGzdlzDU+E
Ym4NsvOltrK7GwawH7RzofzCq/M7hCllkUGk2JxLPbZ7ndPFbx8cpCPaUku0SRqqHdDEVg+RjSej
fwLLOOgNqXAAtMIQLV4vyc/js3kH+QOIP/L8LFINqPLO82Ba56pakWXNmUtJsSrO3Bfb6J6h0cqs
keNSKJLSaDgWWdB46NJ2g8YrxRTppkVjWE+KTbx00d/bwZcfNFttJRq1JhXT5qxwp0CmWbxhunUQ
BboaEk/0COBoSGeYiUp4oVuPb/xKhtjGizwsuMZ7FwAEjDRtwi0DgTZ/yPRcX6ptWzbnTYJCO7jD
7PYwWsppOAzohkZyPTYS0m71fM3tyoVr/I5fvrI97daLy8cVCrWNWKxKj6L6yO3qPlu4u6f9PHdd
kEyagG5QL1GUmU8eRrHKk7FpzkICoFm/q/ON21hx9SS65sIWm5zApSltwuGghxE1DqD48A/Xgwla
TlUa0evOXqfXb4AzAZK1ArAiBfnjDo2cw9YDG41KO91CYfGx8Zu8E+oPIvo2gEya5IyUOWp17DNx
zOOidbLQfhtxxOov9wCy726bLdwG8437a0lGlRCiLMgBzVU+27hxszjkG6eJCd8l67xjd34IJTG/
PoaDDeTswsTON8n/GARZ4QSbQfPezGXJAcuHdak2DsMjH4y+wVasFvz7XRMTbhyld2By5qAcSInH
aaQFrRMnqPTyPppf/qFz/x0Emg8BP5I0FMJnTzxZ85k0CcrW4UbZZLSnQoiI5xUL47gpO0xmACHB
0kx9jqwmXO/BRm64dpzMlLq8KrfqSl2r6+5FXXsWp6c6YyhGAE2bwuaotsrsfN/YvsWTDv5uYUPO
L5rpS4CWE1kRZTGwfs8GzI1qNSJYah0UWgILLyoVdAQkYSCXtPFZi93ymd18ZZsK1Y9/blrVkJeB
iAUSM/iO2SSwcaiWWtQ7MioJgTHsMqjDh/vmFInPUuWIjd3yO5l/klIj3INpb8H+3OVg5CqwVUiP
CrjEoV00M6/lfhFmRe8EgU8LBrhH9YxqVCXalbLwchWm9bz2OZMtAY0dwHEAHzpbb7UTmc7zGthS
WIKrVQuPYrsTUaxj0NMMf47ql9ImeogXnKysEtGnbf3XrQxZKMlQvvrVOspfumoTo9dd2ETcKksN
NyR5TWVuDRjuM1ev5czgIqAdC3Hp7rl1mdefP1spqXQ7plQwVbVi8+iB5Qgqft4p0n7iiGgCiTUa
f/yb3cEBVCsCTIENOtuYgS+6ke+3vROpel1ZlSE0m3zTrnnRyF8z7nkAT5Jmt9Feem+ADvw31qEy
g8c1IhFtHrii179W2LHunaY8iX1DS/QfDy7BcSYuYI8CR/jcStUSeRibCQ0uo1n3wqn9wndME3u9
bzT0QuNKhJdAtCnO9qgMxAwelj3rsHnE0JwXE8SaQ7rgBKbXx5UVIDgAtAbjP4s+EVQhr09CkfHM
0KMl24nViAjxbhjMjn3iQuPxpN706uK0wQ5q8L924MWv7WAbuVGA/+z0B+05K0m17u2KohzsuFuV
IaVH2nWy3b539rDx1wG34NtvbsRf8wouXgCpppTptflWaaGsl8G8tPX6XdAZefDecignchMgd1wY
7U358He0IqJY+FdJBILz2tzQyD1eIzDH5U7BWUphVamRCNBhCklQKbQec8uHiHKV5LuwaT6DovqE
/hUNh1Wx5ObvrjBwk7KMjYSH/GzmhTFKM276lr4EeXEfr8ZwVzJPkbA46mkS53sJ8EhB5tFnB/c+
m+RRKkQUTgPOkSpDHI6pI6ZUZU7JiZ/q+z7eMOWge82hZzgCEJMeRclCyH5vmdGIBOwMj1wF6ASu
511W3Vzp8phz4u5n1FZ1fOQbmGTBPh87UsEuhD03WclpnTGvKppCoDMg31xj2ZBGvauwIBoEHwp5
2UDB5uNwsB27BTX19rXRAfYmzz6aKK3jy+MjdW9dL23PZjsRKl7z/Onk9vumeik3BUD/9bh6bOUG
n/c7RFUCrA3B3VRjup7SJkyCrlZSztlhbGCHFFd450DejpgZXYHsf7WKwBBtOxyJjJGAze4sGPjr
c+q6H8jPIoXQzcP1fz4IMRRYfbDUc3RUq7hhXMgu6+gtKJUz6nzsPt7edhEdaWN2q0KP9+VqYz0/
7/dHsG29Pp6Pm8LDZB4+DKqkmgrpw5uu2Q5g5D6qOEepjOqcgK4hlksqIP8epgXkDgXCI4I8tuN7
oqRr7WnB/L0zpgCRh0sRZG03HFzJ0HoILUvOEZDSjAHvLq3Sj4FXOmrtR98laFQ+97xk1BLECiNd
6JwimZTQHn/G5DPmJ33ijuXh3QQRwIDrTaGgLSnyxZ5zeNnMYqPoUNX+zF/4yGy7c4Bg5rG535L8
3B6g+HBiaKFENW/mw8pGUqs84jhHzvYRBxXU1dhruI330IevO3QAjJIlxHrvmpqrV/k5fBGheCdH
q152hITI3laWaA/xoXA02JZCHy4pv4Dtiu2s341VSobEyJeE/25qRtNWQXCJxYJHwvudv56loa/B
7FHi6CBW8N/GTYCimGhxYNh6/gET4uM5urMxFFQCgUue1H9vCFSAe4tiBpq0jvAGZDo4qL8f//6d
Jb/6/dkSjLJXpEJQg0P9L9IfEnp17XajSivrsZmbyHyqof53GPN4RENpJWwHDOMDbxB90JuF87sw
TXNgTaIMXlEw+H1Od3Vtx70//vybQh3W/Or7Z2teS0PLyi1+f+KHVPC/bi+uW5v4Ac0WbN25AK5M
zR4WmtDlSq7BlLv7CgxpFx4fj2VpqqYA9SLzkweuJAzT7/M/vola/WKfzZKB6b9fGAiGqGmkaUtF
BP1oZNyqaDfSmy367n8m3oFlVriFTfxL2XphcXT9tAN2TYT8UAWVN40cOIIXGMAhf4ClMwaz31s/
SyCqO0HJ1TpNW/7CKFoUhTJJMEyIV8iU+bTU09/HK3XvUoKPQXoJ6UG8mOZvzIiRq6ifxLN27C59
5mi2bknzFEJEbtMtVL3uHNArU7NdEQZBr4jpACm392ijGGJA+M0S0eqSjdnG0FpkK3wBNtiCVpT4
+2ZpwqYLanahqHhd4UGAzhe8yWdnx48VtmZibtp6QNRRgAZWoKgdyJKdm9fz1EJ2YWc2W1CC4EUG
16jjoWwtftqeLayiJ0Bo90ssD9MvPRrRbM6YKHfLNMCIwMbvLjxF767HxShmMSAeSFIWhfjtpCLA
xnbbxXzQ0jzNzoiYSWVeTXpKDnRdT4COi6aAvoL0tHQY73iAqwWZDuvFYZQBay9HH4Y23sn8iqhg
dPpCcHTnvF+ZmD7hwoQnoVshZMDtL6933sbVW6Oz2YVr8o7vv7QxB1iFYEeVQ1AhOsGpWcUvmr4k
y3nXAEJsUA0hxlbmYa4SerwLYBXCCcLpHoDPjz3W0s/PHsjQLMozMcHPVz/hU7YaB0ijP7ZwL/oC
9uy/I5jdxKrL8bULBzA17GcEu+rUk++1tnq24oUFXxrMzJkoQ5a2PTKdji4he9LQzFkYyt3TAYFZ
VB7RD3KTpImjxG8bDnz24HDNSEC+K51f1HW7cxtPye//GJktSZ0ORRt3MOLruaH94zTi5Agvfn22
GqxSSMXQ4NczvJR5aoJuR4JI1VIUfFPgR/x1ZWe2Fl4YtFGVgt9dhyrw8SW1JZOzuG6RDPmuH7kY
z8yxd6PQwWlhPFPskkAR3slX+sKy33W7FzZmLh3rwWZBiLG8vCAtD+QH4hVoedce4bfH43EJqnqD
7ZvP3bTPLxyXJge12+N2dwLL3iknen6GRtLmba9vzz+Ph3bXRV6MbObuszEvuyDSEFoeY1O0tyM4
3JaGszR7M08v+lEWqjVGE9oVCbbrn+PjMdwL9a+22szPD2hLhowulme38fap7TinGnwPZMHM/Y2m
gfwM1JA8cPjXizJGalrWkjQpk6bojvxGY8w5W2LZu2eEk1BWwyUPVrk5uq4Fy0ioZj6Idam6GgwO
LyOwAIAN/vGU3XOUl2bmhyZHh9nQQBFBXQUW3uorbwF4fG9fXRqYnRi38hSmHmEAKJif4sy//QnX
w9KxvOeNL43MjombdfXQszDCxtBjrIhwzGz5wK09vbKyf3HPX9qaHZSwANeR3MMWv+K2rpXZS+H8
/SVBDVBBLQzIi5nXB+8RWJ176HuMGvpIiWiHI2Kix8t+g1+YHAuILyRkEJHB0X7b8y4cSy23YVS6
goAX0Jugl6/pBtkYmlPkROHFNpBFffk3FpFzUYE9R/p9nu8fWW+oM8gqOAHJdsRbZ/2qX7d7agF5
eJT0v4zZ0P6wtFo3Ghi/A70wO9saQ+aGLhOqArQodIkl4XOK1jew2+k/R/C7/fyg8xB/VpYKbKoE
TrOl6PY3Gzt/BYAq6D/jnu0XFpqorZLhAzDTo4kr8OWl1qOdYpCnp9OJ2z//+IZv/Fh/H883P13f
N3YniAq6Zqeuk9nJTlu3S9g8nK5DWEZvZXKWwZmbg5p5vacGh+V2nRD1OmCIyeKo773mfkEq/9/6
7NhLLR+ENQ/rLy+wvjG5iLq2bHur9zXa5J7BeRvo6WoJ4HY31rg0O1ttqFpwtVzBrAtaMPVvuoZg
6aTg8nhu7/nmSyuzJe2DXGS9ElZYWT9MLKQ9wTOS8xeC2Ls5hEs7s/tSqeqGiVvYqdbgRMzIrjs1
OynWga06/l3woeK9y/nS2OxWi+qoZqQYxsTdlCjrYiJY7pN2+gLD2P8j7bt2I0eWbb+IAL15Tboy
LJWkKpnWC6FutZI+k958/V3U7HtGxaojYuNgBtODEUbBdJGREbHWeuvd5CV0EK7PiO8BI+72uX7P
pJmDmdsxh4hTQ4T74i8oQKlz+tw9vT+h1LBy8WpzqHi1p1F/RRkYBR5NX7jGJux1LTX7f0K819ds
ayBJZRDTn/lAh828FOftVr0fJbSgi3aau+TPnxRk5ZABrjbcbdBuWTuJa2L77zYfn3NCi3qF/cn9
z8+PVZ932/kg+Y+WBg0dHcsmHEWmGRtzJIFqV37gwQAxnDPzIy96qbZe7deEbsM/ha/Yu/gIfkWH
OYBsb3/erFd92F8e8NtHLHZRMuQsnTJ8hHLMAgVg1uyUH9In61DCGvWifXm/Rq04+5ardUKTAmqO
QLvhiXQZIZW9USm8nJDS5R23Z2IoG4EUXzmGN8M9RVJExGCQowId4KUZ3psMIL4SylGvAL9up22v
oj3DQXOVu7Lzbgbi300tHIvcC4qeG0w9o0Vt2movxTaypdK33j6NBE2YMgHNzqfpUUdfoT66FT99
N7zwNZ0JQlZl4uq5CmIXp8/WARhYc2jXjXBQ4MIlJaM5zRLRC7V4o1V1EqP3yJjOvC6JNr4kzWlM
/FLV/JchQ2uyVBG1WCtZ3Rga4EKof6MBD38uW3eLQR2TrunE897S3NoP/4A2iB3XGLpv3EQXVhZ+
LVMb3sl4t50T7ZO+C63dQeVl8rLhY/xoQFdhRKtVpuurF6d9xqKAtVjTZGNx4tK8ywwFz9Ezh9xI
mCmeNT3XEWrtgNvRwuZddUKzda3aofYUyd7Keb8e8KX1xYB5U7ZD2Un9WeycCeiHslG8kMWEq1ve
qLZubKpU3oOSacXu9QUCu6YGKjMFbIyiugg4+mxszdFkaEsavazbCUZNJjaha5O7anoXjZ+V5SUU
9GHDXtOg2WEZj2jl9Rtmh91H067cZzdCAXwOSABnRDH6WL/ukm8RrkqpbKRWNZyNP7X6MFUP5bRh
wlv3qXegXTjhDm03a/SQN9zEpdHFHMQq4l5JRWuWIDauKdVu1ZJuCEoD4pTJZhxfhQY0QVuT9b+Z
MybHXgItoRCTqXgf1UNTPK2syXwhXjriy+9ZeEix7PoYu384T6UzFnsjxcXIXL0A2POBSvcjkRPm
rPZJfcWW12ZBUgP6BKSYltDLKetZKXX9cBZ3MrUN9dGoB5/Kml/zt8T8pRheqed3SQZO/pMFPOLA
DrzeptNW6Q5KZufl/SD1pInOyujr6tGMy5XQah73Tx+4WKcuAqStFtEBmPTKK7eEyI/baC8U8rRy
Gq+AwOiMxTb8dyoWK2CkYySAznM40+o5DU8G+J6RBQUOP+WeoJ8NgAdHR0HbE6Yg31WlLYcHoX5M
pIcqO0myJ9JfK3vilncy0MYHwASK4QCsXd6aWjxxU6HScLay2BzcIuepTdVUfbdGc/IKrfzboDf8
WGll6IrSsBcSdEmijP3eZ2a+loRcOCsknDTwGKAiD9QWOJq0xUJUA8h8R6UZArm6A+5ftw2Qrd+J
+SGqiQDhj5VS2RIGfWVvMfg+lPS+19ohYG7n1XZyBLfWXQly6wacwT0aZD5yJzpYm5/nfHa537bb
f6xaKmAdgJAAR3I55ZWkdbRuqiEYy30cVqToQGpZ/qpKooQfJvJt7Vr5ZuGMZ4uGiIsV1QLQFeni
ImyYyirN2qIfgsYpD5y879Yy7PPCLIZ0YWBxx4GopROEeBiCXjnMhBtV+N/P2YWBxTWmMDMT1RYj
0NPBhbKq3XISUjfV0OAqg/0f/Jfc+XmZFl5hOWlfUdK3K2PoyyltBZiUSgVRKxr07SLX1+7JxSPm
ysriETPSLLS4iluhAjWt8gr+vd+BthtfZ0RNaLOXn8e0fIP8x5yuqAo6X1ClXcxjU6lNrvbY8b0d
3fd+N6ffiYp2kdoDSYwTu3Rf+5XLgrsJCaBA2AOr6zDv4+fPWEaYi88A6uPyCCQo+Jq8xX5Jk203
UvRY63ZZ1W4HZGiaOCIFkxnyXKL+/LPheR9e79P/P3zrqu8zE6uUdhg+GFHOvRtC2pU/rtX+lpWt
q9HNPvfbzgHGMJlyqx4Csw6y2pFagDxidFN2b2X7qsTMFQeNMOu3mmpk7ExiAj2Qcvfnod7evv8O
deFlQsDjSg1XTXC+X015rGwjPBIuRxiyokLkh19OZZUIvXlQU9nRo0ODoSaCXSO2nQwnzB/LyFUQ
bxReDSUkkDdBCS1zwHbRlR7rwq2acnuafNw0jXVXS2st2rf9HqqjuHfxKlz2RgJV0Y2NhSPcin49
OIzuarA/oDtfWpnsNUMLB1vpQEvwfsQp9nqBbHctcO0/L+f/sqn+HcvCxQqD3PVphCPTOKAzw6mV
PHR5gqq5yyBR4AA5vhIV3T6keAYiv40+Ts1aWDQl2qphIg5BDMDfkHFSNRXJur9trtkGGJAht9J4
LQRifx7p/Hi+OqPfzC5cFBrZRi2PMJeDeLLAp5S9UBW0RHTlRllmQv45pf9jB2+Uyz0cAe0mVirs
KNa7mfnZvdD541Naf+3g6FdH32qHdwqZGhl/xvYadeg8jqtxIiIGCY8BZpIldFvmGk0yHdNrxmKg
xILb809F0cDMVtty3HnC8CSEa7vo5nXzzejiusnavon6DEYLOX8wBWZr0MtJ2A7wUU0D1ZFtys+q
kW1FnNeocKNpDZS/DIH/mfY5AQ6VbwVNwgvXgcRC2cuTBNev5Uh2NedWSV08vd+k0lOh7tYa47YE
Gw1VnCht7KLigNScugjEOBHbpnRfTW+GdWizcJfTlethmUO6+rjZqX7z3H2VUAFE//BruuZpYe40
1n3Y+srghNWhx5Q8SuOWh93Klr95LYG0GakrMIgAgnFptshZHk79bDakgIv6jWJnOQUKwHqfBs01
TWElj3R7oN8sLvYB9LhllEdhUTsJm3N4L+2GnXxfOtY2Xgk5bjuub6aWt2EeZ1EJiGxQ567knUNH
dzT/ztVBM5jdQeXnZ+9x22t9M7e494oyLhI8dYZAkJxxsqXJ0QPhU8gd/lDYqwx4N53VN2uL3RyZ
VhoDEzkEvNC209RuaGmDkQSM5HriR2ArUCX86FkRGQg4AVcEkibddhOuo0pxfh75zQt/pr+e1TDR
FLRYUn0yBMapjE9pfbk7aPKZKyvb5nqfzsBIkCujgITnvLlwzawG4R9l0hi8ZoB8wyOupR6vfeKc
JsNv18HGYCpffebfzt801ko8chgwaHEWKhsEKRSQ6lh1SwBxC/WXzLuPn6ft5piQhwFpOMTVr6hH
w1HsmokqY6C89sioJtADFu7bI7jwfrazpAyEb8GQvhlarI8sNqo4jjCE0y3bzW/w5Sqb8VlxJBLv
DHcAqrT2/lauoRPwx1eOdd//Pv2XCeT/fATy/6qI6dW+8mTfJhjVAX0AOmEMZN2mIFQDw7ezxkly
fSYwUJQ4gOAGIZC+zPdYYVkXegaUfW4imdcCtepKiVMPazN6c+W+2VmcvVTpp6lStTFIUHoj0PAA
aWH1UokPaL5biYW+2s4vL+vLMS0uBkHKYt6IxhgMHgRG3cZrHBVsjv3OtMc7Mtmaa81/2ZVbgAgh
9Tn8264gUMdKCALh1Qj8+rBffs+8Bt/WsUwtlkq5ie/BUylLvFCvibE26ttGTBMoaDQvo3F5YWTo
MoX2MKKrXgMmvhEyJUOz4rZuOOx5KP9aWcTO1sRKrguwoiYvhfHY+0XuqYiBMuWtB7sE2KyUYY15
7jpeB9mLPiOF5iwTzsHlyNTIHDuZwqaReon1p098o7njlg0an5Vjf2OTghwehw3vIRkQy4XLHKVc
VVBGGYIQmvJnwIKzfXisVnFHN5YKsBsUGHCuwTq+5C5oJHO00jqdAp6ImLP2yK1gikv3Zx92I2xA
0mpuNMYdAyPLC6DlTTP0UzIFBjuyxyrgGFXON0oLqdsjSLYaocO6rd0KN/J0MAuULegKoZp2xYVi
IGA00gKjMw8CORbbxhNd5k54BAnu39ZTInsMJHctqXW9dJdW559/O2N6zsB5pMFqDQI9GWSuCVEH
qNCdaZLYTbxZmdvr0PzS3GKngPAADWYNzE0pmBAPapWRvjp3/S58TMGgawiuqriCOm7GCIyZ3e//
m/nlDqKpLvRFk09B88d8AsNTwjaC4W0au/Kp10DLeGamXDkc18fwYsjm4hg25RRxVhRTUMTcVsXX
Un8ZX0ExZ/f958/Du20JuCVg4TT1Sl5SrdsMt4WAbdKeEuFJDN+i6lMJ/7I1EvBlmwZuWIxp7srW
UemXYPBy15hW18Z8jKYgaQ0I/MZuWsYEF66ARCIEGkqQ4YSZ0wnBKAkP/K1r6rUs+vX9O3/BXOpC
GR0dPwu3PWWTzMcmm4Joy9wmcli04RJupvAUPVq70D61p+Ih+ruGvLyO3WazaB4DGBVqV8vbQs7F
RrQo9u8IZJ9OWnTETZ6qkgZ87qWxkx9/XtEb98alvcW9Iedtk1cmfNEoHoTpVL8zG/lT0dFjk/Bp
i3zJShAg3ZxYTCjIR1QFEiYLh8ANJWcGZ1PQeZ2nu4fqCDnF+a+tCkjHR2KLhK7cjjd90DeTC6dg
tspQ055PgWhLe9Uxdhq6XNYyEcvusH/27L9WlqC+yqBpF02w0rrFUbbByRvZ0+b4+Lsjv6gj2XNT
SuYzqKAq9sfPy7gyp1+B1zcna4xi1qQiXEAzgYNQLUHkX4Gu6RiN258N3cj3YL98G6R8eTBBbNVI
GoMlVfRVGb0Z+eRoIG0XzyxD6+6ZR2Dq7HxZpDbn0hYvBXust0274mjn838ZSV5+xuJ9WtWFWQ8W
NpEV/oqt3+ka2fBNT/dtmEv/MyngsYvKeS1z/miGz5lylEsnVdfevjcyOQYSgzgKCPMBQNEXE1pU
WlhnFXbN4EW2+jyhFYxvmk3mGN6xIMpOQneK7hU7cCrUL6vWb12X360v5rGnbd0JCazrOw0ql6Wd
25EXH6oN6HnQzYgPANli5aiH5CBs1T1S7GStfHjL46FhZY4j8WjVl3p2eRFKjNaY6gbk98Jx8Ex0
UGlO7fKZiUVy9N5uQPIJPEXm9aRAa8NaPHbLPUBECY1VEqSicOFc7mmUv8a6i7opYM9Na6eP1bm4
l9+Nzinu+hd539gK9NchNbjvj43983n6ksVbbuTvthcbzdAys1DFdgpKtySjL/vVtroftuFnF9QP
SLuoDieKT+33X9x+Bn7Uae2PWdH5yb97ejKhzmnZjxl5p/Yv/1yTbUxQ4yW17b4HoNN3g7vqTgZ5
WuOfnvq9/rgWU97yO9+/fg6ov/mddsoMmeWYObDfB80+DzKV/DxBy56TL68KDvuZoQ5cX0gnX5rg
dZGNWT3Bd9PsoLEIyBDIaW8EEXQXXJ6EQ9636E4v6s5mOnczg5XbHGSiKA9Rxfv5Y255HdDH4AUC
sVIU1+fp+DbcRuyksYzlKYjLP0Z0LLIV73rtdTBIS0KfOvhboM2z+P0ZdDNCNdLMAD1F92nQBsVu
le7vhg3w88+yo2hWx9Ff2IjlWs2MPgEfzVP5LILVlwF8mnkDuDLl7ejoBDRYmdu//DxzN9wc2j/Q
OYTGIfRIgNPhcuq0SOyKWq7CwOORO71AU2Hb/VbPCKmy2vY5GbfqCwTgxNCZoHd4v9ZFdONyhn0w
x4OpZqYbUhfDFnKq9G3ehCBUhITuTn4W7tK34mMg8tZ6sw7gLz6X942fbECmbCv34t2aCO21kwGT
hiWD6ElE7zjUsy4nwIykMOSyHgY0Tx1wAZXjvSbcI0GGhGYvr7i0rzTlpVu5tLY4NVLDJQvArRAV
akaEY/wukMGzjrLfu5oXP9Yk81JfdwagwmNyftRBs3t/96KTlzvJzu/77eCKjux1Prr7yeSCdt35
eT9cn6S52xg5XNkCw4a1zNVb0QR165SGQQQ6EbXZtuPjzwZuBCqXFhYbLhZ5FjaDYAWqL3jaa+1D
yA5UJt2L9QSxnlPhS/fRWi7tRjR9aXRxmYd5jq7AAcOqH5v95GOng0cYomH2WlvFjVOMdAjUMyGf
BQqg5aVp9jzKBxPvH2g+kba8y10IGqtABDT+z/N46+DOFDQ4NCBkMaAqdblvQ9aAGCeShCAfoQgd
3XdbZZ+d0FklAkYjbsNNdDcG2pO6p8fwTgjKlfBgOVBUFBX0z86AGjCwyEsuSynXu6HkihAISNHR
+KPg0FZgI6mU2mblymBvGUMQgCwdxopU9mLPhOIo62xK6KGpt8U9bpdNTidiFqUTTSs9tEt3MI/r
u6nFTmnGqpJ5ltKDEobbeDBbIpSCV9ZI1FEKfhtkCUS69kRZhlpLo4tAZxgpr4oc46vORzNx4oO+
TeFtsUV//7xrllgonOl5eOrs7lGjBHvU5a5BKlIpeCRgP2SgbJVt7mVO4lR7pHQzBC06GdyKMC8/
Wvf1ZsX2sv9taXte5W+3tF63KtjGYNtS0JBKz/rk9/2GHuLtwD/pJBEef/xs8ua8InyHeBDqOWDU
u7Q4Mjk0agHzKjW+rDnlIBLxNWHQsQofx60Rr5yJ27MLp4mKN3worpVLeyzt5QyK9fQwxdkpG5hT
dgWRavDcK1vlKcpPcgxaZTKY+5Idk+whM7hdd34HXYMIGHT+VwYI7ucpuMoufs36v9+0xOpnYO8F
Th1zYIG0FAo14a4FImLs4SXSgAXJXQaKT36IRbLagHjrLKEbFOW6WVgMOdXL6YiavmijlNODRqTq
kPzhL+EvDp0zw6bBsJsUr4bAW6A8jRB2XlMLW1L+fe3078YXay/1EBQ0OYyXoFrJ3WHfHPN30Cjb
6SEONMhyk/dxDwby051w3wkE3FU/T/x8kr7f9Jh3FRijWS5zFrlftp4yFe6x7VV6oIWft8c6ehjC
e1ka/49mFgdaKfpRKkEqfKg/ux3kIX8exDIc+BqEDmF5CFbNpOMLxyRqUlwgQILjNbtfYVxtaZuu
JPSWjGrzQqFGYahIfyO3ryyBTpEqS3hnd9Eh2Zo+98zd5OS7+qBtDoKrf9QHtPNnO8uZDvwhIeEx
RJZms0G5AUWq7GChpv/zkG8dmIvvkS93bVaYJURHWlS3q+fOfEMdkLDWacY/1S+zfBprB5un6l2h
+qiDFC3vJYnzJw25nZ+/48bhufiMxdSbUKUVYhnTkoVgbQ0nsJ0+qIKTtjsl9RNtxdpV/RaroKHA
MvN3STNR7GIfVXlklJQN8SECHs5ObemlAS/ZSCagF1UyQWcNeg/qcXCRcPgc96ITlYTtgSnZ/Dzs
qyLMPx+C9K76pRD9Ffd8uyV6IxuVSO/jgzWcZI0Uyl1PK6iEDCTapEckPw/a2hNgCWWYt6CGEApE
o6j8W8j5XC65NFiKPlhjfMjrAP36A7izvMrYJaoXPwzFRrE8tXT08JzFHxSw1sgM8B6Clu/K0Gcz
C5dx8Rnzafw2dCHL057qU3xQ6Hsv1TZHv2hYH/P7MEf1ft/ys8wdXri62gLU8PKz9Rt3pY68Pnqo
wfeKGtvCXw5VROGqjeSQ6i9mBLJZzdakkKRvDKivWArdgq9h2b8ugIsBoy8BrgX8VDOhIegkLwcs
aTKUq7Jy+EJh1kiP6DYEDm3Z7e51e3rFf377ff9rdFJsyIm8VCR1IgJ5H5ejj2FCtPJXsDvyMoF8
EQ3Fmxa6hD0eRrYDPCTZU4cjUZYgNbb2npjTJ1ffjWwAFIlRcoEw/OV3T9wCdxhaYA8dP8cClFAg
cx+tHIQr1zvPDSJ8DU30sgy5qUsbGRiIaci64dAanPQgCUyTtSyRtASvGHjzz7k9AOJECD6guHFp
pG2EPrOiaDyM9tth3zkb+7Vypj+tSzfIesr274G8xOQtxwy+qi74PwrH17fo67WP56NFJEK2b+ft
n45EzktHKvf08KAQZxd09q/PnOx6D3pz5B6pITxgM3szN9XcST7+tXI+O/v9s3VnApPM7u1P/agS
GQJ4GvnoPA3/r115JxMgQJNAw4/cIcmmHZGi9wPFf+mdXwV5CjLitvZ/eQwWM7II4cxKRCfqSDEj
/lSfNcER/wwFtiY0+4ytVazkA75445c76dsCLOuSQsf6VjVgbn94g34qIPnPjGwPH29b//HgHI7b
ysXfgbvbvfvB38p/3Tg/j1edl/inL1i8rfJ4gMa1hC/Q3xqnCnR7+3b0/nrevesAQwz6WLcjvk58
4m7cu8B+3gQuIfdkR/x3x7TXtuR8cn76msXlq4+qSo0JX5OS0n017HpluNch+uX6mgtX30V6nFg9
DDTVFjDFDJfcZ/tX+KO3LstJgU2/ndx6D2HX+EHg4E4oXqG18fOcX4cYi49YOPraNGMpL/ERjN+L
aM5Fr7OckqQhiNH1ERyXQrhnGnLGwp6i9wel4xQKp3wtuFub7EWWGLQJIS1UfIY3MxWRw+uRgeZn
n5KDhRN+Jjh8NvbAq+c9Nrj/A9+93/nB6UWx7f3TA07gx9ryX9/EUK4HKBflBiSWVdwLlw4p7Dpr
5HGXHXIZ/TFbyFvVrHDKt7h4Aa8oqxMnFwMKPoXx0Ie2CGglkswN0mY1VL+zlXX64uFb7EZLmjlf
AewTDRRCLr/GEIyk14QpO7wKpHOcZkuhPyvcZcfBKUyibRLcTECW+9XG3GKCGt+kJISzdCqUSiHt
mRyap2Kt7f/GHMl4VSBOk9GtCAq/xRwhH1HUUhHVh7gAF3/ESnrAZQStWh6KviWH0EDXaOlLYIB1
m2pq/qgFlPEKi+V3qZFlTjYWkVeYcuwW1pj7fc2EA8QiqDvF4hpa5PqmxLeCdsWc06vIVi12+iCr
k8HkpD5w9qtVaqfLT8mwJp1x7cJmI1gpkJ8iRbSkUwTiNCo7C0b0OWt7tsCpyWzUyXW24j1myYQr
B4X6AvaEDu29udqwuB8GJrNSqYThjKgmUqEgqmoTacNYflBbKr1TtUv+TNGQibYuQmghFITm7zia
euYDmhSCinvMi6DqQe3kxFUuvVVFKd2NoxB/sizVoZnFegtPY2VovYwjHO8tFh4npPqeq6LnUP3p
tVQmXdWhi7KrhI5uFBRV/F6Q6eBL7VSco1ZJNDvRo0EhZZih0UYT09YfQQSKQv7ABGmbaV32Arys
WTiZUkEJOOnV5qMcEvO5YmWkQFBZUKAp2XRx4shGNj2LZV3XqW2UORt5oPF6KCkB4aOYfEaKEVJg
/MzQMjq0mNb95DFVK9g2bq189GKwWMgJido2+Q36JQ3BHHS1GyfRugmRRDxCAEOnzTRCbyJV4gp5
kFStiaRHOti06zjR7lRmsnxbWwUAcRKPOZSclbbtHV3LptAepwTdl2lXK6LbKYh2bKVMzdyXJ72N
N/gUtN8IlDUfDcXuQZeyyiD5GtYS2uxFtMSZBn4x6RK9eWFmOOBQa02s79VemA5FXkvRNpKK4bHM
0ionLdN4EGV60zkdl+qHIRfpywRhtd+VmsuQEekr7SAnqdWgi2kyT6UhW6WfiCITSDaqTe9IYwfy
HZZ2gKLyOqn9gZsphapdX/0dJM2SHM1gVeaYpljiglIgxuWNsZKCsb4VNeDac/lvqVmh4ANSLqD+
XAipGzNzAKDVmJd7UFpDI2aWN5FdgySM+pD5ys8gigceSY41KpNUFyPmtDTRVGRs0161G6sQcxfU
4+Ihqy34sb5K+bEoouykNRnLIDkVK7GXVzxsyDRm1QMLYynZT5FaYUw8avy45yHIXwVRHqE5YDX7
fhBHcO8AavM31VksbBUW5siqVo1cewzIk4SMTNQ+ElYZjDQ9yyxXFpRMIdUgKg+V0ofQ++q0cNi0
VWu0pCprEexgahr9YbnZ/rGUDoAkqLw1JWm1AXAaVphAnddSl5BBn7BelDataFNdrmLk3aYudzMe
tWibVzsLmWo1rZ7SFMLGpETpb3SEvI7BEWXptINKHDKEMtRVRnscu7ghSSRGnxpgkpCQrEbN50kk
SbYiGAwmRTRCmTFWw2MSEA9OG4M/gCiT1I67Pq5a4WAAG2seagG4NVcqYoYMhjapso1KTPc+9JV1
HkJRf+gxjQ+t2Fh+VqCX2S6Sbvjo6FhD8z1GityWxAm1uJg1yvOkxslTLkRIK2p6FBJ5sJDLajuK
8bMQW4wYQ6u/iHlvYEUlo/wLbESBN1KlTDuwFeLoN7j9oL3RAEuE7v2mzmyIvbKGIH1lZcSoMwbM
0NCnz1IL3hwbuerq91AMw1YS8jEmNNeifWFEVulys6OWPWPVNgOzBiit65T1+IIRhbVSiKHOG5uT
fDdQGTgkEOmHkzOFeeSKZTVf7kwTIKgqIe8AaYbyiXMtb4POlDNMVBoL8GaWnH9kTV/Gdtu2+MZ4
0jPTbrRcim2Bx8Dfq0y0RjRqmuEZTR0laiEhcAMETM94phlqrn3MkjK1U/SRhfHqeo4+xLCSngwg
F0cH2Qf9d2U0CPmmGlQydiTG6bmI8+Gd92UaAZibGNDRjub1zKwY5Ugj4TXJe4iAz/sLvsCSm2on
hACgkLTQ4asgjgohocmYRGWTAKL5ux24ZQDzFYqaq0gljQP0vtY7MR1DlG3wFARXj6ikkq2qI9ag
661edyUpGTUHXaQ9nsjq1HBbDHPlVZcaptqV0rKOWNUoWm6B+a1IHNfmQ5sUCC+TlLbbQo+S5ygv
DcE32iJ/sQpFqLamVYP+VBxa7udaCY4jrImQehnLLfMQRVYMtSARDsMR6lxuCWow/X6A25hTQ0Bx
kSrTs0M9lUwHJb7QnCyIxdwhG5xmp14W6iQQxJZJaBJUFR+gKQqEHRz+K2rR/UgUaWp+161hNS6y
A/E7RKX70whp21nEwNQe2tZoStssjOo8NRkKIgofNM0GoFgBdMnIxc6HLp01uZnVIpkc06HNt6oa
1hAtNCkvfCHO9I4ktGTnKkXNfSPpraD7tTaGx0HCJWPraYdBC2pu/B7qokyPUBHpGjvPAC84iVqF
QoWqhCU/DDU3D1znCZrwS4NFjsIyObV7swSbh9xrdNwLTR9FTiRKnU7qUSkKt6CNhTp6iK+3JexP
butoXsI0JkkW3reQ7jgjyOglAnICbdrnUTnCXqWaI2DfDeW2JCOBbEcQX/2FHmjjkcV99AvPtT7B
3SwpMdGseKiCug/LdpPmwvCQoj8z8cpYRPiTaRZDQWcaBVcU2yb1+GzMqSJTxvFOTYgT04b3tiIn
ovUMlMgkEJPKHXW0omo7YoLM8I1Cm2MgISbaIKLQq+9KxwXFLgD8P0Qdz2UvKpDCJaEkhsNWKyuo
T6MyGINIp25HekIG3kqdvK2j3u4iRUSrzMD0bEfHlBoPXQxNNcJz0WjsjosdWKLmxmwHrlxDf5No
QFQkKrC57dCq+bNJdZHbaT0I6I7OaJP4YLxRCxcMZfRz0NKBu3miGUf0Es1JE8XoUyfrBQh41Xpf
4oDGaBRzQuRBK0fomQyBOm6AvsSmCqz4LS3R6iALiGaGqoqaHdZCPAp6Mob7WmrzaKO1+Kk/hFan
+53EmrMRm0VidyGvxZnnIy33NI6FvRBS/lEkWvY4at04OE2UoaNAp7yNXYs2vYmEIlPrrTWpah4w
YZyJEWgBQggwACDryRS5kzw6SN0DSH06emJKWlZHk9cRPWtNIz/lDQMpfo2yWb3XG3nsJsjbQG4T
ALtSjJ+LZhCRyFVDVJgQdMDdNEM59o4qIEC1x2Zq0NPR8PaF9ZL4OXUZL+wRoJd+gwbYmBLE7Jbk
hU2ZIcxD+IkmnlzpIjyQmd55bSrFu0YTC8tlRmlyoI6bXttQWS7p41RYcuSYvCzwTEtbKTuFQyhR
RxzD5AkoE9ZDEifM1MDojClxprrl1J+iiqH5U8Wv3OItg/evNKRd8S5Qy6CnEGcoJ4KAjjCnb81e
RHCVInRCoGAa/XhiKevkuwJfxZzOGJSXBrvjTQ51iXvhhH/0UUPzBxbjdUksdPK+KpIwRLYCLM1j
LdDpj9aIZuRKoZk/5Cga7lhn4pnSxVl6oqGWlNuqzcVHZTBR/53vW0SUmWx+IJcQvaHGNY6PeZia
4FfLaYnIoa20yBOjYuJ21EpQX9A4o4kdFx3YABmChYNFxeGPmnWmSfq4huxS2sRQXRP0CmtY4RJT
CJTPVPxUpvlHFErAlOesrT7zjIVPpdGBcKeEa8xsJdb+H0Vnsh23jgTRL+I5nIctWZMky5IlW5a9
4fH0OAIgwQEAv/5drXrR3XJVEUxkRkRG5GsZ5azqQTTppjvXIiMadj8EDK+Tu7hQyHyC7vqs+dwj
NKJn8efwmTskHcshd/KHcnQ4aPl25gnXGd4jOxzYYouGX7nMibctGD3G3f0L1qz/Egz1wZ7fKv4U
VLX6PC87hbHrZ5xM6DKK76FMUhoOL5UbWwWReyy6pWVs8aNDnLFKjK7T2hZfNpuJt8kG9XWQIWSO
VyTX4fDz7403iE+7J/cvvvbruhrjOojP0a6Dn0XrA9q029zzONY8Pvk0scMtj1oyzyO1pe01a/x5
Pbd4Q8n7cPOn/dwlBtMy6x+Yj0Dxx/FpiVdtPvMT0Xp3uQZRHwvtQTTNk3ffJMzE58QO81sdYk4L
4k+HXx4jGcul11pW6ZY1xFBmtUORnQetWia7WexsviV13J2STfnqxBxzSLr2A44ILJ0FrjFrp7bC
ZaaY/zmT8ZtHS9MS8tYTn3zd+2JZKVtcP49MXkpfdZ+Iu6TR3XCLvD0OT6GPU/2XDFmm4MXkzhqv
cePt/YlVb0xeshFLIelveL3sMSiK33x0GmE00p75NspYbdfM0KUiMK4ruTvT903K5Hu09swaU2zC
ufTyfkYas+7ms7fpQpQmHYYE+B+VHVL/3erKqSYfS9VMxzmhUgdVqOHay7RNJMi7mZeGjExS85qE
ZWuRCL5VERv1Kdw6UdBZBfn93G0WkWSKxrY8cm86ysEvSF/Nu+y9CbtIlYt0G5pb60RQJbEsnmyk
4qkc5yaFk9qSIS3jRRAulI9daOmJNvenbrLRL6O9GPtTu6Zk8/Zqkl/UMHh//XzLgNeKXbjTvupR
Vluay4JDOSJeLchifGV5MP6yjGbNz/Gis6WcvcY2pRZh9ui1RdJVLoYjKdnXhhqZ145O1KBg/0/D
2mABEe8xOVhecFT+noxPrJcxsYtoEP/20Ayfg6Ft5DmfNK9kn8q8q0a6JvJzuyHKTnh4JaxP9JLP
lMS7e/b9ttcXP6TQUFHm7Csnr33dTZsD0/lt452CYlSoAmWon6xVjT6PB8vIJ6v4AfgbyjyLJiZl
tpmHjulpz/v76AiHsfLTSZoqNZv8vKXwCk3QJ4Y/SgPLBGv3pGx347clHfj6fY3G/iUj9QeIqaMd
9hWJvFcBjxiW7eTPOGvxNnRlHQf8WCKchn+90IF/iZOGMtjueeHORXq0f9y2HC9rZ2JsoGrQDf4v
ff/AL6sbukHSlUTCvMqvnnmvLhzjX4GKlH/2dZ+yYhkMUXoKkRs0ZbA3xxvV2orT0PTDequz1qWn
nKHuRz7WsX82fSqeRHfY9Fx4Y/vDMaiCCG3JmpTzRDtUju2YP7GTKzEjGB1VN9ReV7yYZIvUNe4G
cq3YgvG3syEm5hyHlOCbgERFVK/VSAxjnDc/gjje5T3DhApoCTcgyy73mFTRVJKUrOpxVufMBQ3u
k1E63CbTu+xszNj+mcddPCugaOJV5yGab7NY5ul1KpqRy3rzF1WZXaIfGWchmq8qkLq75O2xEpSq
sN27WwOh3+2gcm7GJSneGiGmAwMyX2ZlfGCHS72bGFkaEU/BDVfMebiqOsEhL2jpd/POBmOl8Is5
uDyiIKkWLwie0qanclvpL086DBTN9eCFvPcYa6qyVl7YflI60NtDojdmRbYDoUbQxhb0+mD3NzaO
W5IFdbB9VMqQBdmpjSVN7CqiqUw5gqDstq/5ucJ42k9La+O80h1zwAlY+I0/h33acAA2tU2yfT9y
pWy1zloxjHmwlE/C8xfAlxUkqiwsix33URLYjo6KDOBTQOA461ychLAKdNwE5TKwklBmWb+osmFy
nqlQSygf0p6MiZPyzfg5KkQxlQxHVLvDlzHh9FET91WUNUjdh6VR2blWx4C9ipAz0szabbiXNh35
HUGPw540il5SfuyzlC6qPYJjxhT6AHAdzj5nPPnnH8r7cczJGlxSuuuVS3OII5IIWWwvZbqtxdPU
NkUNzj9kT5NuTAFCaANJdznwNVTUYkaidBPmtzFKxM8imI+30Asdyx67Z/8LxWGZZaItGE5xbPMq
r139UpAvm9BEDNx/WdRwjW+ICb5jE41baZAMIF8FaNXMmyzdZcop0czt20fVO1ixvDBPT+jCxnhJ
Hze8verr5sZsLL2wo8ZuA0/0PPZeDz3vsm2pDJmhedXXWH9UrU3XH9EirTq3faPjkvEaoKc12/Er
N1v0V7ooBbmRSfi6z27Bk2yhN6oyGfMyK9wqo9KlauAOLSLxZx/SQlbpR4cPLqgFBXxpog8lhtpk
ta4BiwBjMVLHTMfwVAvnecxde8ZyTziop9pg+nbOfTs1p7EXUfQU2Nqu1UA5+DdOQ+GXe+yrR6Vl
BCrYqeV7GCRjdJXksT7m+ay6Ex7bbGN37eLLx2IY0vaWZvsSXEJnovDSeztUcDsIyUsW1NF+geYx
2JAkH7ZvQ6j95uQR/Nnfdmr7c5H0o3cKO5IPSlCkrKtmom66p8R5ffdgol425RIEmKdooyZQO5d3
ceXmbf0TtWswnZLJF/m5CNGCVlMguvyMQ2z4O2fHlWdzDPNedXQ74fmImkVXuw7N95w00s/CqZ1b
IJzUVoXNrH96m1fQvS5bsp12ORLfJ9seN1QTTOm7ST7QR4sI8k4VnjJ3k/LbuZpcEKmzJ7fkVoDm
uJNgIyAoZSPIHN0YQM5FMYruKp0gpB7Wp6CWNl7+eV69Yivnlq5KYRlJaThlLOOwGuq4sD0HPrM1
enyZxTCCFhtFMHG/Ri0JpTRWebm73GqQfhWxm8PWkyqjPs7rKhCND64sIFUvxawBhWfmsvY0NgXL
bHPiDSd0nAI4T7fxwxLPmb41zcdoMQ+WV6zmikDnDpaJVC4TesX21mbzaZOh/dlzylS1j+NA0zvl
HZhn0U4ns4f9vbelwkMn40WAMPyIw/0ycAPSZsXTg9oHoBwLTvoZt3ijq4Kp7abTKFxOg7K+AfYW
6tPabj4fIdnQEuAfgTPPobo/eZtTAxvnvwHqDO4UKBfRMEn2PWllZtWXBZuWK06KdG0gRWv+X9AV
qS49tS/+NZwyrtbeofI/4d/hyxuNiFBVwBn9s/O46Apc3GbXzEV9+75Fuv5FR+baqu1t14pymqeQ
XAEbdB2Yri+8+z6Qs7kcO/9RQiJBv+XRNocY+4BNfVjd5MBCbnMZ6Y9bri+JXNLXYQ6Ge9OMKRvG
Uzwn+JSzHvvW7HaYvuD73QR+aQ6/C8u8LwYUkgPa6dla52CrtvqhP0BVKvCVCDv7Ue3HSQ+1nU4Z
6PC76ywdklK9eWlSUb8n7ZH8mev+kO+DpM18XrhCkq8hl7a7O+ohaJ/5lLY9Hf6ScLVhURc++Ekd
1j+N0gcPTM7Tp2AyYq9kMTYkLK9mx9csyubh1GAS8kOzM8VhiGX+dTY5mwK1vwuaE9/W8tVNg6Gs
CbEAr4aLa3JTjasS+CbkS7qO/I/zWD2Z2C7qrglXFeBxpdJZvo7OC3gW0552T0Pf994poc3lSWvV
vYyj6hBgMS3tf0fZrznYODwBYz76DpF+0pFMLLvVhy8udd16RcW9ZzAW2fak2e7X3stCCrZsvZNH
t2rucQYJvgGMr49zxgB3Hegi2nOj9z55dIfRv5sx145dcBmvn6PRxyAhap0AvGZaZPQuVA5Bz18S
d2LY9/m2ptaOp23J7H6/Q1RRpj+sJejcgu1RLNpNb4tLxw7kQaVs7gK+s/S5TPFttJsvbuuukCaX
SW7X+oqmdwjOc1/nWPjhk9DeT8PB49p2z/9Br4vBf58PPiYfuUigggJciPlMMY/LTD7uKkIZPt4m
0uwBwG5ZznSmyX7K5ZYuZRxohF1eCORRDeueTi+aGWk8dzl19BQ1Qz1fkj5o6iurIdG3OKNL4WfL
O+/UraP72WLzSQ+5TXW9nw/kY+s1MPvY361EFsoHG+Rbemr7rO9P6bCK7rs5KIl3fU17g/s5UE0b
lFwTa/IvwmEYQd0RpHdrE68prrVR/oMF3+BdeMvk/nZrk9V/QOps9oXrNWIIcfJDlKgFTVIbzPdH
rFQGbdWNdLESpIbWvvVuSxwrgC7dqk9BXwNtQQigU3QWcEzHxXGjUmm/OgqpcCze1SEevKQV5tJO
mXxaumBGEecdEV2aXg7MBFsdjlU3T/J4GehD3ryeBq9yaUq8McCOxhvEU867L7piz79PY4gJ0nzQ
Sxx4Yo137uDxVFPui+nULL7KrqkwKnkqTNBhIzINy++gi1LEuM4Q7z6RCJze8m1cnzKz9GnpljU4
p318PNZhJ8PzVNPynSMljgerfJ2WTV2gjIyl7v+G7eBnj7uaNx8sCiCMJjW1aUXBWdr7KNq1fklU
aKE4lPDZrewHmt1mEDGQtM0FCOeat4wiIQsVuxTHXTjn/de247yeRy9F+bnt4/oyb8q97HTX3R1q
BuAFyd2YltOkmIja2g/f+DHzZyYM+zisJv25FzysUsXtfs26o87LLBXLjyMp1qgUyUjL1c5p1HAK
shl9/tStAKRGp18CcEwBXpBmLHzMM07GgAAOi12TekTVk79aIuCsKfey5i4woP62LCaX4fLqdzEh
sLViESXjjuYtmkN3zqjWX42b5C8NfPfc7yt9mOdrVcVk7t11I9jTeXJMelUwrHymLh71fBLx7v8n
RRARODTNwfvYeuoXnI63ldNuBan1UxOfNoZue15Crb8YjEfqEhfV4/s2Slq1KZfJ+WjdbCv10WDC
X6TDW5seDOUibaF60rCt34ZxSRA5fAD1K4P32aJ36Ohl596cWrt35rQPY1rwPsT6tYB+BqNaO4eI
ECBFVks7Fe+uRVR5N9L8fz7YH3xtuh36rg5mD7tys7un0dNA0IFr919NndHut92IZiMAObtfZD+k
FxPI/q5ejINNgxPCngIok+fIIM8Z9eLiBgWU0ND05EQ4MIA3LofoDxIfmKEcIhx6rSYgwOu53ZmY
tukt4occS19wp5eeFp4Dcu/CX+m25J+XcZ5gMIJ5HiovX3eKWBTqt7Xw6y9BjPVCvh7FV5fXgw+1
szuvDDoN0D9uI4id7QL9hY22hOSHgfsaCK9Jvm+habvrnNn22hLy1pUaHuqTNfLg3x9cdx/ZYoWd
UXG/6yqlA7yzRSwUPpfF+rfJ4EBKwE9iVZqAUBliodwLLhDSnFH9L0U1KOfjaBe0S1QlI000M8Re
86RbF91nuL315Wy7/U/rS1YouZQBaoPEzOZGD7nHgPSw2BWL8gLSbIptf5mW2n+e69nPSmPBuSrc
1nm+W+yb9aonBUSxdqwDWRMKaOR9tN+Gve7/M1Mxy6qRawaL1K/pV+lJFeHOFqk3iP5DloVhBq7k
MubqyrcOPzdt3B3lYrri2kd0DHAQNTvPoute9HyEy908rByqmMRYxZCI4RsvuVO3ae5HqA1XD6/t
vBziFLSFledkwx+q8iOX/zn6iJ2zTdTmBW3A8IxZvn3amsRwIpYPVoOheH1X3qo+AQw0f93eLoyO
dG2/1jk6HsUQAuHkLr0Xwcfayr4WyWvUtgnLGnJM/5P2CIvz3m+pfLURVBtn0E1328qx0n4cfme2
+IDM9wx52d5I9TBv7YhXfR4u9EN+eNeOrs7OS5Q4RGjp0P4qRrt+GSZwhXJlWnYX8ElbV9ZE9pcX
SykvbtPTOwIJup6ctMn0RFvpJSgDtuXehA43TWOafQaG7Ob5bhDOTJeelvc1a6Nj/oHadPPYE0vU
Iq6Rh3y2Epk3Xzzb6PlhWwpI5jRyH6eM/KnjlpqwjW/wFWELU+4LcbdNu5MXm9oourard4S3fizE
955XLQap1Un0Gyx2Db6xTxvpH/SWDcIKg4EP1HfUXkKvV0FF4Q5+AMDL9LrapfPPI8la/IDaph5j
FP80YH6GrmzbAkwbUD+vybOPJIB2sKun+T456GRPIYzwj1TCip9qapR/luMQo5aA2UdFzvTR3ZjL
alPl1tTF5ThWTJniAXjqWvTBOLNa5mZAisyof3kBAQXy1q9vGUNZzmlP+SF3NItDxQux/hnzXAh0
4QebTMVmvOB+prfXl0hsgOCl6Gf5TTaQNH9y/uvsYep8r6v0FBVcnIgHNuiIRkSnQ3cTVvwO6iM7
6YM/+ImaFhcPU73038YN/Jx6UmfPiUvj/7bZ+fV5zYMpKBvXZT9zGbD3r/zNhw2Gib+kSe+ZW9+y
IoISmoEUHZOP+7Fb4n2AMiWKfCzzdvCWc2IsRdZ6wJMXNpPT5cyxAxWAq46R0B1Osku/e7yo0nni
OVJD1z0tiQIbTUFPEEHECGvu6VtjvME6VePV2sWIh2quXFGNSdzJKtKho3Od8+TVD4pjhzR2jJLJ
Mg/w9iKbDcNe0QKlRQSXX1DAsCDvYtRGsJ6ZhKrb8uDbEAYfPMeIvc6ddaYmyTPf04C6XSRrNbYF
w89GR5+XXgZEago43go4Pv/Ne2zRi0zbCiNp16U54d2Ru28hQWQ4IguzemdUU1N/rzu/52AeLbTY
joIiPe8pU2tFQc02FqQaF52wTO/4gVwv1GkQYWSfGrMEMLwafu44e+FCsPw2Cdc+W92kGBotMFDP
SYTmr6We7tn2bEDTzEkm6mjv1bSL4UmjAfKvezyG5q7QBrheLL3vPaOmsu2tS8ciY9y08jFfVLPS
hHvF3n8DwBt2Bp1Jq5dIu84nKpspt/sa1MlQkPaQQbpsZMEn/MLAzN+bdiI8RgYCjL44fPM1YjxL
yzbQ7sN3t13Gk3WFcdeiJq/+FPQei+fKm+xfZGLAYX7UZ/sFhV/nXUErI3UZhiNfLrWDbFWxM7/3
yNu2S+DVUp2kyp2tvEPXbfURkXmUjs8FwcJ09/yRY9rcdrxbuZ+kqe0DmrtVVMjzwIvaZAeO8IGg
QC6FkUW1RVmaV/QfhhUkEbIiJ9YDRDZf9TS9NKIFqeeiNcc5GBJWJuau+NAU+SZ112HO1x9MOc2X
zDbwIWHWLWG1oGOYQT5w3jqvg9wfNTw/SWne3DT4J9BYvPd7trKc1015feEho4GTI+xvKdjOWE+T
mVSBqiI8CqAPWc+fir4lVSLOI9OfO0voJB8ysujJ9Kzs+4hKcS4zHS7728G3VF+WGlHeeUtE1L7s
G+z5e5N7Q4z+rMa7OwnUSM9tR7E/aTYGHmdPdOv3IDz2CauldOZt27l8q3ru8I1tggUX26nBlrQo
azf13asQMDRVHbNZAAwMuQuo1R71o5Mqhi7KsqEt4TFSMozwe47v5YLC9gxg3dnLtBWsge5TYYML
HWqengFxJNsFPPL6znWNfvIgsdTNscnSv24FYNabn09teC+5etq/m8zy9SFwbCyXRDkk9ubMkH4K
VLa216a24qhk6wIMSlOEKI+1HVnPRlCJTdV2ENt3ar38YN6GVOi+eX4WLYQ1ZKr4vBZevv2Ip6jn
dMWNCe8P+hy8XutY60rzZcXpWE0PHYlgZMMSinjv2zHUWf4JY6WsuG4WfvE2jmsxgJWSHFxX68L7
c4UJXrYyEmEcXHCw7N15jpK64JStGYKMZInbe5kbTqVBX2Wvs/JT+S+Y/aNDqkW4e7lORSHgxBZl
vW95PIjk3G9e3V9Radjh5CV7MD1RlcfnSQRcgyrIJvM88vWKm9R2rN/k5tn9xcfanY/OdVU/Dqam
vbVib/4EHivZn4IhozKnYNTeA+whCQUjeC/+DFMb9H+NTUPyHhYV6XNjVQx7Cg5f3xGIyw02LIeF
kaJw2/F8WDMGF5/avH71oHTWD9oGvo9+M1+OD5C6bu+2Jmz+gEQY6ZWIbiJ3ktrVabnD4Y13G0wA
bHIhdHjxZOGZS+InuK+7sM+b+9RTa3hNjuD4msm6O26e68P2uu/w3+Wi4/rPkDbIczYWzkdYEq5t
EpoXftYPyQvDBvPxxoZV5k3bCWYcIb63rynXR8FljThNhx9SkiVbb57aPP3Aa46QIT9EPPyWI/NY
6cI5SM6m2MP0FO9bAkwUhFOKY5qV/UOqsv2hmHtGQLd6ODKt8RHbu932JMH4Iva6i+cGBCNRouK4
CpcEsS+3JNeqPznGAl3TS88DLOxVITu2paDp0aW/56t3ElLid73VYQuzDegDjYFAi+WaAurz3Ms5
7X8MavV/ynjeZzAHjQ4P3UWhS22y7AcMcZxdk1wFr8xH2Bu5uY8pff0yd58hTYS5WgnVc9fL6ONd
Xn3Lu98Lm0JbpZZrWsfpXM2D1smDd/ikA1nJ8ve913ghh+BIALfDZOiPcoo/5iu9hZFDtyKD/E6i
/Xc371A9lKxoaMi8OIk+OoiFWZTN66Q4yRrZBGPgmONEtB1NXHbTsvwnVHj816R9n54F3MqXQ6Wg
NcUmfTaA6+x4o3KwZDQzh36JCsjQ61wv9pvxWnb7CyWXFwD96anI565mBFrca4eXh7l2s9RkaDHc
H6gJ5+if5DQlJTAPnU0XRC6GMj1SyMXUBKiLinz9L/EWF9+adAv48th9DKBDrsOyI0u8X5Aoa4fq
bkpfFgfTVm1Fr0VVyxVFmW78/RF7jB3jFToU0qNdUWBTuDo3l4Nd2+9+V4Q/mM6mz7tA3l1upvCH
akdoHNw0tNtfL4z7Cc14KnTlu2RoTvCuC+uEWT8/4m/csFPV9oh8HMTBtwwhoLplDo3Qbw3cvSEN
zDi2SMdFdw9MEc+YXordLzerclRlDWf+jGaMFEQmCA7coGcfdGFJ7b9sH4+Zdbhl8i5rs6OqsO0S
HFeUZP6nnbdnOMkiMbSwPAuYpySiedVLF17x/iyQBshchGcZga2dNtS63DNx5Ejr9ZUmejweVnmV
qsP2j9eVpeosXXsgnbz1744o97g3s2jccWrIkwffL9Ap6okMEu4CLi0UBrZtLunW52G1hzQdvGCL
JCrRD5Ej2hQClxHrQz+YhptlK02hW4JVMIEjtKPmgNe7Y+ChN/LtbRH9/rlFJC6B4ugg8MHqMcHQ
QMvmTGvc3zwCb6dHKPTiawH/P56zePOQyC8iTSriLo/orkeOau9hDngbvANF9Vl0hl7ARLNEx9oD
C1Vp18yCJj6z3/KU+agC5Qyaq0lHOPxhKXR31qmIg8o/dh+WT2zzi+59Go0ky+UPkyYTklq31+kt
3HI+s7bL52gd8n+J6r1XJDnZ815rtAbTgtrvng8D/mX7cByrKTU7QvM5x8aJMcD9WYlSl+9WT/5U
ZtKFC1ryvkmeISsiJOWd8EQIzdLEQXg3wtFx7CCXAwT4yIzP2l+S41ubA9+WIFAdbtRrhMHpEE/b
eFnSI/kc8HSKSiW6mz99aGl+AYkLcrKOuVuqSKrmpe41Hb3gZN1DlHD2o4SZ8iK7ZXltyech8MVB
Jl7XtfFAOxe/fqfeH/mFFvSoT6KegOb0whteZYcc/EeZRe4WHUuD1tatkla7W4GX+eaD955lh2by
HDr2ZXYTxfXPFSbo9pEfkSDU4Ai7a+KLBXm/Huyr58WrI3cPyOOnXCPNvDLNeO9hYesFGO9TiYEy
BvdF1E6i8Uo10RPZxErJJQpCbe8FJe4rPEz+RyeoG+/GfNl+zmgo2tOcxLxdIfpic+t0JtiOzha3
f1EkFJEq1bql/Z7FpjUXfltJGVwj721f5iw99w11uJrHNbH3RjW1ztB2xNEnwyLHjhhLR2w3dgnZ
baAIx37JhrpIL3s3qA9YZih+ZlOQ/5ZbaCdUwDL66gm9vMez57OdBTHVn2Vab67auiP/skxDz31L
pdGXMe0Dj931BnspBBwT9KzMh6j+jCCzW07rnuNSRtuRzK+wKSn2eopGtMpMipu8P00g2qsT/s8t
3tvnfmkjkrMiB9Q4joxrn8OCMPfT1HQWNYzxZozF5ZqHp48ljxkEw+q30MhwJvrQ1V8NmVgTAtiu
a7gSKGRnJmPxILI151KLG1Bo+ip2L4CTx+/Sn9a/9M+DfVSDBrPJzL7lZ0+Hqr3reAr/1mQahp+x
zyYImBSV57RvBrQi0portJi8g+jDpGnXc9ouzfCLB9gizWZC3U4W8wqMb7mNxSmN4uHXxPX45Bvf
/kSDOyRVfiTol+ZgT5bqWPz012ajObmsVM6OwTCdvW/B8LEgB/XMLS1VXbjfEesLT8OE1uy31r31
7hZU0f4JvV43P/RYCh6vRwOVWXVpD6oAywsefGZ/Rox3oMn18pc2KPYva57a8H6wVk5PXqA1dc0e
Jir3yMCPJFpHAUqHoB6ih9UlS31CILilWOOse/ySTDbG0aOnCNwO7gVyNxrTocWbwr296mMxw6WN
l3m8JUsjsvudK9q7AyOGAA3UDA+fBvEanLgdW//ShAn8eMMwBuaRN+tLtxRM634Sz2+mnVJSedMc
xjdAM/WaFmsXnLgMR/xSQzbakVa00KGryGeK+5FOnyfnoSVP4Z72CxLsgE9dO2TxBHBYBHZHRNGA
DN/lddaeij9xHLPmbFfm+KoJAMLLmSWL+EodPLZKsDrr3Qo/QMW3ogrj5x2mrWp84/3Ev2F+HfWq
ty/FMkbxWRm//p0uKE66MRnrk5F1+7excR2VzRp13aPNnAcgwzZW+ynEDfk3yEbxe1cZI/Bg/SR/
GZn2SX6XKNqG6wBdhsQYpnB7rVl9QorRioX2M0ks7+KR1f5l6VbX3pkE+S91ym/NydfRTGylWfL6
k+/XITeXycPpmWSUtjttevnQ7/VptuQ/Y49ZgUM6uu9GrUNwDQKN4D2vpyL4tKcH7I+Vh4se6xgB
zCXIwoNGIwjCPZvOkiWLeUPhMyJwAwWTdmqvSeeSCUGDCibwgDjJMHbsD8e/5CEylqKIvccgAJZt
eHuDhA1kiOjpq4BylBcBIHBU81KH1IZCDH87zht6SrjTjPEnWLez8OTgcc995C/1fm+iX9kQLewB
FZFhcS0BW8G6YmkP8Gd6MWN2/XuCB/tXuFiyPxjiafjiWSeblsTGfATGmJz+OvSrX9CEe6GnHlZ/
GChRYzN91+y7QR7tvvpxTHb/qn23RS+FbUiBUtMm30MttrjaxWoIFpQySN8JFZhQjnaoecuwtYID
eJgZKLGnmQorY5P/STuz5baVpFs/ESKAwli3BEmRlDhpsCzdIGzZxjzPePrz0SfiHAvSL0b3f9Ox
e3eHioWaMleutXJ01rqDBwYyHXvK18NYD7fCqEh/oKlNwbEHqdJImUMQmhYD4vzNKCaA48bJm4Q2
VBQA01XdO9O3keaPpxSdUkW8LCJ7rwJXpjvP8Br/rhNBRCv4mtXZG2qV+edBzya9InySYQqTgfBq
hECZD855hOLcPVEY115qlQrRCvsOJVkFDVwXrunA5qEFX6DFdNZiGZJpZvCI0VzcbToNljVlnmFI
j7onLnob5HY9CSBtMlZeovBqeEkQvVFYV4H3IA208mRV+MQ9JA5ekXRxrXlfoFc7L00dpY+xTY0H
JU2aAsuSv2rrOpYWu8kLGuFChG3uKP2Svda5kR7gP19U1UMt+oXQRvOlstUpPVH/JHoa8Fj2l7ZW
p6/gVjqvGLVIuD+tmaOc0ADeOyuS0cKcQgvNRHYhOKuh1jt38BEotSWtXcOOIglLXD8OY8m7XFD7
90z+1z/Av76/tUCR8nVoQVUi6oBozy3WaPQoVagQ7T0tCbRVSMQLCcZJOkiRiaqn/dEnYgy3vR1N
7Y2qZtVrRPUa19VJHzvyfq0LF3YUlL8Hc7BeA7UsuCYyLXKjzolPudc73zWkIK+2ElUQEX0NXaFm
O7W5zNocZWil5fFr1beKdhuaGjoJqOxhtxK+pDlp35jOwoMrZ97pTR+236PKbL0FR9imnQfF1Gpp
WyEM59ZQYP8WUseMP8oSnVp4OTjPhNV5tbAQJWDw5PlI0mD8w4eU3jiwQnbrDRfNxhgs+PTEW13c
mKWL8rtRCdLNalwWdar1L22tAw8maT74G8coDOSi8iK6o5hEQO8qlJACpI9jKpDGOdXZrDp9D1rR
tGCsSfOWDY6N3sYECQVuQkYz/SZeGr4NFNvatV8UhKNr34Y/my3IpfqlsIIEgzfyO5JvIx5a1wk9
Ok/UZZ6JpRdUyCwyI0gfcmkFBdSR1KrcpotKHPu1Tsnha3jZGckmm02KTt0RqHvOUlXK4IHmBoZy
O4lUq5bR0HrjobaClNi3KqSxlID8PiGYxV3FoYDcUVVa80wXrdpyW5uKn4dLTUeFzhmePTq49s/T
MAFGV8IKafRcXbZp78fGb+Aa1iFCeult1LYtib051qzSMOnCpXhospJGR0MRA2bW0i4NBZuN/gJw
eNMlVCp9HZFuLalqQqgP1dsxlKjaRRoaj6VflrRudAREHMv3a/A0X1FaehG17SOF3wxOToIGAfw/
9LylLar+ls4wEbAoX/JIdh4frcZDUgQSlaeumbd9u3KmSO0WbX0RSJuKSkk3ROmJNDW3xC3YSPva
xVrXL4YuGvcpSV/IA+h5w03WXSibVKHV86DyUQ5dQ8ViS1mtK/AHrLM3yPMFabppZgc+YDSA0sFt
pQwS6tVak3FOnaEzNARG0BrRSORTdaqVtkiW9LMn41ckP2JlGpXzQ9db5AZAobDQU0O0hOI+vrM0
7ZyQe3Mc0hJ2woXa2Ssp6aPqZCrKXUiCLrCmfLZsaf3M1Cjnv4NqPzeJqt6RxoaTm1N1+uZ7hMyu
0U850oHWi881IjZtQaNp7LQjwLkFdHLwFR4lOL8FMPMbt2/pr2HSIxlkSQZ9PYTeoC1MPRk5777E
BZxoqbX34aQ2Jz9UxlMgtExdUqJOyxsrlcOftESRsojMhvohjWvbJ+oYxRMSJJ4pR09ic6PVsPBv
KyqXb2nsoVqYYr0zV4EVxPc4qnak/KXeHsyCMv2FDsAzPNRl+mAMVSJWGKTBnPSnIdp5tGhDkZep
WLpYhWmT/Gu6l2VcwWEh99zBCuQvj8bbcAk0JSxeDfhImN+g8qmjHyGMSAiL7Ih0pxlK2S8r05QI
R3xaLZxVlTz8ZJSZU+24u7o/GA4Y5R2JVhvclKmZPQ80QDPhd0V5/RgVRq6swyxxDiH4JG9rqLKw
TARSXacCjeAioENFKCKDgh5pamPcamgiS+ROyWD0qzQDyfw2paZ/6gcKe3dAnep9rDpJdRtJC1S7
0Qs9PPR2bVa3XqZfiNmt1IJVMhC9I0SKpzcUxNSPyHMIbEgDKTxTKPZfnJrYif+HZ/7RbXBdVjfI
6YjIMJR2G0iHm2rqHelmifCO2FuF7aobZH3ulUHTtybVYu27V3n6o9FE9Y/J0PoSnlJbBAsjKUhZ
ISzIxoZAkcZKsGhjSQtC2/ascVupiTrdoobJnTPS6vFBz2IIEUNUori/BGbNri7sYGAZE2R+qD2o
pg1J5CjLqKhKCJRhr3sroaY8FhCpvA2lgu6pEZn+DPQS0TKobSI81WvLcVw/8KvXyXF0SN6dOqoL
RB/hj2qSzYskkuMADgZylAHy6S9BhEQZsQbHcaFHD91zr8QtpbyWW3FN5Uc37mptIC9GU9TcJYhf
kchJn+uIJD5eyjEfjIXvpFCmO4CInDdhokTY6oaKagJjTGttqMT5Z9n3Up5sVEOw/Ozev1dADbvj
YPUSXwad1CYDdVcg3CLo9HCkUjJINSki1cZVy7zSN4YewESLySns5UhhT7ql4dePWWx26OdaZEJU
fm1v1Rm6amzLOi8o2QR29VJUSl3fdGmCljVo22SpVaFlcXt7WQk7n1aChFvqS9FNKvXorMgBXCM9
3WjgvRcZW5WuQCbMmvMzTKnbRYI8rjVEsOkTLosdUngPfnsYK/13op0UxyWKXeEhhkDT/CaNy/DP
SDx8gRZgpInNux6MhwIVwbdeNJBns4ZYYqEL0ZcPoyEN+HwTnFJ+rmMm34hJ23CLrVf3Kw4QKC0g
LJXcD4Wtv5iZMh5idWQT5mFexOuubIunIRrSBztMJiCJvhxfWx7rXx00FesilGpPWRAqxRJ77lHA
7ldh9drOYD6Y3giH0Kwc/TkJistVMNpe6iK6yxLWg1APHiDcykVYNpjoNAa0sKXkd9qLkbvom4nN
BIyrKvS/NV4Qhw86fC7q/9yryUMphuApTp1hhKvYtCfQ4apgK06IaVpfdboNBSGAeNNvUnOtash1
FwUA5G97JM5c1voUHZrRQ6GL4qyG8YI07jHBfs6DoytwbaHL6IjIZgyT14Ye5QguewW6Kk/jD5Xj
XS0hkWavNvg7xlNoEbslYg4sDLJetV1K1P0z5nCjgRYxio5Y9Uv67jmqot40hJh7uBHBM2wkGPVm
MUU4q+La8YzEq6vWuBP75Y0H68mHKF7H5Y+Jd5wYTI31B/JMJ3BTPYPbr4Z1dYZ7MoQ7eEs+/9rq
h2xr4SuT301J2m7KqarYJZSUQvauYUGEpjDwjGk/S2DXTXeIp9x4rQSk04VN22P8c6seqFuRCHog
FFmwpoCG60eDJP0NpUfa3KRepf3BsqMUq4G2TzQEokZPw8zOv6xGK0IY9viZTS0VPnUyEYsUBQXe
shC57tpxMeKczgSUg11N+TcAMko/vtdnz1y62WEgJlBdcFqHaKkO22phG0H4xg3QagtEYYO8GzGs
oGAsIrkDL9bNDVTYNL43cAXomGYOGli1jUOYKON+bxuws7jyCgxEw5KQahHGCRdOl5i19dRhyRb8
QLbiBzeZ1UV30Kd0Cb6IqRGbFm5GAWA5bABXynJTBy2OCmYEidK1REQ7rdFQbeFOhd2jDTAz+evC
sNp3VBHUm6l2epOAvRyr2wuW/CPEqyKGomDrT7EpJNj50AfOMdf6urynWoXGLHUu1gZKGGvVIdGz
Jl61dmZ+byJ/xG+Y6OzoUXkilof49L3QRkQtncgmiuZKOGZ0Nx5JkWUXd1QAcj/JQI4u3A1QeDYC
R6FE4qh2FfG+XY7aIasn/4hpT3TXahY67AUXXBU/pMj25MGy+0wjSmsilN+uaqiKph7wXyGNWOdR
aXoO1N7WrH9OKa34qiXoLXTZReoYdj+safXaKe0ZOr5WaidnbNFX3WiBCFM0PegBU/9ejjgslLeO
DjOYTJF8S/dXFop600aggjo83NLIz1Fo2WxqiUKcWgXlD6uwJpUMENbTMg67AmF6ZtneOvTonJMt
80oIHEkjh+gb86dOzf4UtV/CzKRq3fd7JZeGfICjPjkrkfc9kZcaYqOg543tLVpdG3/r2Lbku8kj
4KDEYBTZYx96abELuAnNZUvjiVeJb5N6qqnnX9TaXPLOL6VLe/8k7FFSuXFELDGnHMKk3cZKak83
md7T+vliJQLw0vup/2MarSrdjkUf6JsGzNPfyx7fzx2Gf9yZop6CdNmrkT08NJxpehBntmWhzcAR
4VvZimi6rZ3Y9PYojNBbCRJUVFzURCFDaJz+Riwg5CHLWmScLpO4FQnJCuSjUu4BT5DuDDEF3J2C
u+awULF/4fRMeBRgYZRAzvEbOfJnKaV3CzLv/gL0lbTC7NMMSpzUtBP+vTHM+nbQJqTEkjIBvIvo
yewq64dARMN7UfTyXiumjF7GAshzpMCIWChJIyIb3p2MRFx65iK2vfFkeKbRHSlQ8YZxIo2nWnfo
vulzxg+d0nUYHrDccqeYlXwbgtL/GfMBplUAMVwFaADZWbWVVb+lQU/42BshQKidUkXy9J6/GXpT
j3LOENNLMfmKtxFxoVQbinjDty6z+3VmWaK+aWpv6A7ZUOG64sAqeOgkQB/kCZTAm8ErUJ1i/NOz
V+wY49OOHXiYcl7Y28CGAAR5ktsBr6DIW1HurjZTOjXlKm/K/H4c/753ujY8lTqluGUlAmqZCGgy
yw0Y13aDXmoDSLkZozUpW2PYeHkcPGM6EpI1tKm8Q86K40lvJPkqMTTTXsC3gKsampDRFwC4bb7h
ei+4s4wO458pCM6AXVq1IG0HrqtVMrALcKXpqxol5gOFfArUepkoxzEIAG4rP0W67nWy/dP3VkN6
ygEqVhGsClJ18OIckBBd2sFHIuph/JBr7XYAQ7l1pgbq9EB7dnqnYt8jblu9cCBb+zUMCpUCbcmB
SodoFehFzdR8r5nuhA0Yiji98jq3r8GmcRfRJhKSGufhU1LpQ3jj1E5wkWmVpXonOtQFFBAUcLui
GrphqaZkXC75rwqDYoxgZNl5jaDE7zBaoC4XLfxa6PlSxH7/GwI9uZ8H7RR/zMBujZu8tn2EJLzX
NzkNQKYVxmDmfVDimbDEuaM7q71Dobv1PBInWHrsswTW21PjlQYlY1nXS9sAcYZAp1ZnDGBC8CyE
C9WdjcfYtzHvB++Q03D22VHHahkL0XYvo07hGzR9lBFxL1V7zjfVWuSyeIHCcqw6uaC4o2YuDqEY
vGgRUOQK5glMVx2LAWgXpGYais3KfC4uac/SM7EI5hdbRbqVxuQ9VaqN6pnyrflgF+q4RFreHcuu
StYTdFcfNr3V/ELED4MHfQgoPBZ9JBsT4K+6IotXj9jNyItemWrpAgQyRrGOhFtbKaicsO6AjQyT
EOYE4tJiotwu0ip5jtM+8W6dJFEGmN6JukwjC7sAqTn8syxMDM56s5/2JUn7W47YAKm60kf3wVSZ
Aikd4pgFPORWp1oJw3gdadT52Weyvs1VzRM0PZFVdl8YPjhKpmb1n0zrip850DC/oMocknQQg/Fn
Z6aVvXJkORxToK1+EWaeLn9bqkIhSadCf+NrsaRz06g1D5hIWAXKcSclK2qKLIUvUOq7waiopNSZ
Gfjb3KqdaSkpRBUrpxW01HHg3t9qF6Oh1ZgH3ZGLtYtXlJvgomlcB8rNpWmbfijSduxv0QMgm+hx
ING2ZYhCTJJUwwZU6/qnZdtyuEM3Iq0T+LU0UMci7LAHiZdUpyQcObSGgRJtrLRFChYadvAD3UAE
L7iWfXMM/MGq93o7XNhpnRbuDTQUwTFu09TYq503UDZB0BLGa9gMDhu3jxEGamiA30Iw4B8S5cUJ
9hCcbwKKzsYmSKJ45J9FvrcROChbspZOoA5u8mRVUovKcYRASAMoEcJUW3jEUooraS8Wr6uExImT
FVIbdMNKV8TSSjzH23HLYeJp6sqFSoSvHm403dS3J2j5eJiz8QsHSxN/gvfXuGZotPrRr6kZBAv0
xGHPoxag0Khcjcs6vQcDmlBo0nXMXPeN9PONNGPkiZTcWn09Yctp3I49pbcLEizYvDy/S1LTKXDD
RGt+9W2pn1IDS+vElS0oz36kxyBWVJmlelyZ/tiUt1BtUuO7hqEEpWBTUfozEFVQfYMzGSCotuES
GMsI0gucGEGREGwQX5XsW2h31lvCRQMHRKdGYU+dQdWnt/B9hNhmJ8u+gowOJ5zy6zot4sbbJr3V
2Td49VT1jewJWHgQYXJIV42quIDxbEnMNIcqand5lqJJDrpK3w+Dr/oSlDrQ9J9TZlR3IgPd/25D
69JODQRE1a2msXHuo6IpvTuJVBL0olAULNInhrkpkd0q3zWj7nKsv/hrD4kN3r+RZUVJHw2MgISH
SDw20qXw/PLcKE0mti3YgoMFkxAPkQh9XOBVQXBdxj38HuUiiMwoRqg7Yl4/2g4+J3YTsCr3TaWR
ZcqqwWogtZ3glQRzqG9wzGxPnbDLehX2VttBVm4Uf4uy2FfdostHNF1IETTl1gG8x7TLk4F39uJC
vEWF4pfbwikLB366JAtB4Gu9cqU0+As1lOxwc/KdLgZssHWHEloNMab8nk88gAUqujSId0EQqc2r
oxJvgw2gg1/l4VjqBxNjumCTR/ARMEbDPWphAuTRGziJ/PgZo5bevzB1TfU+L+siP9L+l+4SlW7U
9amWJaS3iSVTt6iFfGJ2oZh6+Wi0hUWhuq0BPboes7dlWgdGegI2H4adbkH+UTrdQg9gG7mHmK3t
DCLFwez3+E1PvwynM0PIuU3084r/7cX1872vqsC9EC6JqQqeXzHzVY27VHPgPzV72MNt+CCSdJXC
xGNAKE7qYlL8R39K1m2ubZ1N47qs1BXjZe0zY1JHQDJS6QtCg5DZTyitzC4GyU+god2I07W/wkhk
CTtkn27pVeH666uNBT6zDqVTsnlx89aRLM68UBWm1SW23+77pBxXXUXzkwoiFlXhns6CqAmgVkhu
tXgo27Vi2S8ZwrWt2gXi6CNU8BZfr8KHBhWakHBKaXVvq7inzk3MzRY3nSDP2z3lj1U3bqL0t/S/
Y9P19TDaR5fhyzj4vPOx8f5xZl966rVWoFBq9855aB5zdxy29t5UVo1ra49htq+Wun+TYsfg5jRy
PKbXmrJ8stLvxr8syz+u+gAggcBjAQXqDzLqoqGZqblC1Df+Mvf9GoL5hspJoK0DeeUDfz5zQExJ
Y2zB3Oczt0O68KlNS+uVwp3aw4RrBsmOr97gQCB5KM0CXcEf0k5g51VxIR4321H/I3plXeTxlS3/
8TsAwKnqZbkvTabnvUirBplnh3PZnurO0S/XlND2UXn/9Wp/OohG20z2t21p801FjVYfEmQMe81I
zzD6bvX2PjIe/otBSFUpAxCZiXnX8Tjz9cYyvG6Pj+03aWm/0a6fnUC/4o89nwvHghAEUaAtwRVN
Z3ZeLUXWqmMWeCmFz5V2L+wnp7wyxPxsMISmQjHBSNgkZtQuLZP+2Zta0UmaiovoCBu1aFYVolJr
UyUbOBZff7L5YZ8PNNuKhNBm4xCVHaPi3MT3sfdHyJ9Ve/x6lE++2LvpzI5aSLuCKam06FhXP0X4
y5HH6Vp/rmtfbObfbgZxQq2SL5YYbt0edR6vcQUN3Kqu3BvX5jJb/UIZvGAI9ehoh0+eefCMX0a+
+fpzXVuUy0/4Z/WxYhsM2fG5eu9k+gcWRY3ux/o/PC3zpZ91dgk6HamVyig4CbqJhlmG892wzl9P
5drXuizbP1MJUQsY0ECjo44AJVZ+YyKI/PLK9rp88n/Dhv87EwJLXVMFJ2c2E/gBhVKoVnS8eJEt
KJzt1AY57tcz+XRRHIrxJo+iBdft/UxI5GA10wvlGBRHB0fZCMtRLfxV9cWVgT48D5fpCJMLRrcB
UnR9dlrsLtPUYIyTY9jcgW6E9Z3T4uQMi3AqXkYT1I46Fy6Z60kcPft7jLe3njruQGUmgIEpMQP7
eupzH/X5D5qdraGZjFHx+EHBJFYJJmihKSj1+stKKRDW0Ufl+esBP/vW/36B2Rmj+4Vn1YBCx07e
iB8Z/pKpQ13z6peed56bT2x20Ca7BDQt/eQY42KawlxGbwc7CNM3eYOpnkSAGQ9rGwXE1/P7uyPn
O9bRbV49XYPsPd+xrRNrKuqQ5Cgz5Yh8El7dCYs99ADY9ykP8b39k0yxu0t31l2KaRMw+LUWI599
Y8dwqMldgj3Dmn3jSA/MdoTBdyyWQbsKFNqooO83s2tTvbwgH6ZqapZAZ2DS1Gf2jUfN8aAeNsmx
bO6BfBd4piUkadqLt7DPxhpbLQh9iXvlA8+7FtmCpk2EM5ZKgGUJa3YlxFC8KgCm8SSw81DJY2u8
IejNHHX3Vv+o5bcAgxGATWvfOOLnUCany1pAgBkxCSs2oB5rs0uv/KoPb9TsR80uwyYMxwHjt/HU
Ir8ch8cQOwSJwVgLeqHl668/wYdL8TIYsbWOvY4UtM14f18VeICaqccXsP17kJ9FVf3+zwew+PuX
rlDYMM0zJSBLKEZmMZ56qni6jlG38vL1CH/DnHd7hzn8O8RsDko3mA6p+XgiHlpYzl1g/GLOByNe
9Zh3UxbfYgTSlfLKOv0P45KJ2bZJACZnZwPMFwfErBtPcXboihdMEZfKRbwnj4qDGdLPocV08lpj
tw8HksnyGW2aA9LjhBD2/YLVCFpKavrTScFSukkRSHAmYa7sjeDKmfxsJLpia2SbdMegZ8j7kZzS
86reL9WT4Quy+8r1oi3u4RCl9l8v4LWB5t9RZkNs+Il6avEYOOD2qwBX4p/LwU22zSid5X8xni3A
5/8mM87sjR4BF8iIB/Uk6niRNA+S+Al7/DLdfj3OhwdRWBeMwBACeNQWYrZUpg83Cd6LigzePjZm
fNOUj35ZYaxkUJ4Rpy5XH74eUXy8OxjSJrYBlSDpmF9oKQr32uhH9WTnuKsmhvKz9iznKZ0o9aS4
ft2ahp7vasp2O6OetF+gfeXGAAVd4hhbH9KIktakoRJeeH6U3g4NXHc83MwdfiKLtileG3QvCLTN
ZtNhT7FoKH24Sq8cUseMtjh7Bi8IzYMrJ+2zD6mjhcEWix0vzNlOhEyTI0MR6knrH7KXKOYedKdu
2VSH4spW/ORMk9viFAnOwnWozXuwUo5R8rqQHC+8w+NCWxeWtQqnne4MboHHzoBSp59wd5rG1ddr
93HpLtcI7cwdLkmbwO79ccvrWNCxY5hOtqWs8UDAA0RZd+kugL9W669fD/a3D+L7O/P9aLNPithf
4+XrplP1BjG9eZl+aQ/qTq6jtbc0tmLb+fggLuSP9M5/bB+LXXXl3fnQSYumoEB3pN/kraZp/e0t
90/IbygY+EBGnU79zr+nnHBLn0jlYN5by+mm+HYITyltXeW23kR7GFlfz177EG1cBjd0x5TS5D/E
5Ub6Z/AYcyQYwvZ08mssnFBY3QaWuTGi9LuWUvvF7RmHuOYnbShuUI4tG336/t/8AgnQyr4WOiDB
+18wCBM2PO4jp7pWOFzVN3DbrTcs+8jcIld/RSwNF99y4kVLXPv14J/tNCIeum6b2sWbdXYvtaE/
RTVV/5Oe1Y/OrrZdmWUP6fTHKW7+VyP93YX/fOeAqjvyFevvns4XBsp56vG7dEq2So/Oycm+fT3e
x5fkAhuREwB0mjyPs3XNdGhPMvbVEzPctZa3xgoaZ4ji3umujPTpRQH8i+qXx5jHfzYUoHMwGWrK
nXQsrRzhx1tUP9ISLkLypnjFokzUVZnb1+6nT2f4z7CzfYPDoJ7GFcMqdr2uupuwqRCwFPsk8h49
T8ApXwV+vfeLCqfoJV5frdLvQhmvCtD56lrn8UtUPr9FeG1AKG0TizZrtpMGkXc5Lq3qKeuT8EZ2
wx86DfWbIcYm4OuV/WzPkgGZqtToYWTOd1IqMhM2K/M2qL/FEzbNG4iTRf9komH+eqi/UOZ8Vv+O
NUO7pmooSiOJ1VNvtqi+6CzjUn7eGEr2BKni0AtdcSNjuJvK6kxR6zadjIc0me4iPK1cfKajVZ1C
hjYx2V/YEs+uTNORdKlHH7PoYGrOfqjhYqhU0zIHQcThgsKMp/0KHPNGQG90S+GtrK6HlC3qKxe/
9jHgp1SL94UjVQH6KWeTs8sohH5aEZQIE19jvTm0cfusmlPkpklWuPAnf2KIvM1L45Xa4D50gl1S
5QIdsb6Blz1deds//T06LwBgKf2D5SwYI/QEAfda9dQQSyx6U0Qu3FrjyiifHFeHAMGk+41OugdW
+f6+LVpJq61Y0U75Al/XXX+T96voCB84KtdY3329gz4e0veDzZLZCiW/ouu+ODkV+olC3KX2YaK7
GsxtdfP1UJ9PjMYBFnUhXRVydiHoWEHqBYKeE7qQ3lpHS/s1OGDHhWD+afivJmbqUgiV4Fmqs4lB
iJ7CFkSak0E+iqdigH8qRAOkOF9P6+PFwhckhOUml1S85hEf1kLJZI0MNLU1ri2inG4aGlvd+Lnu
X4nSPx3KUimcS2xTLHEJPv95oxRtTIuWBOhUUf/+g2QsdP2wz96s0Hr7elIf7zAmdUkHoPoJqTrz
pcKW2pQ+I2UQMqBsuEm3g06R4qSVJ1dKA9olgHt/iTGYxKtZWo5GIjK7muPEiGvalghIEwWWwLDu
7CeaS20M+7GxX1NIBGH4DRUkhqubGJ2nHlzpzP7xYFM2t8hCuK4dSoSzvZIFKAjLnkYhzgiVnRAn
pdqeWv/FRiGLsw1CGQ3u5mwULM40StO9OBHUqzBjDPiEInPF/ddL99mJ/neY2WtvVAjy6dosTnnC
JbhTwjOurnDBvh7lk7iUb3YJYZgR+35e4y3qqVA8LOlOkf57hBupxI8NhqpZuomT3xCWFkZKY3U4
3uevB/7sDPw77uwrjgX4u26P4uRTwDVS49buN1rRrL8eRROf7Ml/h5l9Rd0q9H5KNXHKcpwNHE9f
5vQiW9UV6P+FFUpHj6bbkgVVB8y8wx0GlOk+tuPwbsSi4MqvuQw2OyB0q5eGwdvDszDvHm40GbL/
3rdPI8wdsAYyX1x2Fn5l6yssiNvV15O/nLfZcNImN5c8P6zsfDiPMooVG5gAdtGrjqs4WJnrD2dR
sGMblD1+exuU9ZUz+HFQqSK4Nw3HAt4jzeBH/XO3IaXpkLHF9ikstY2SLaaHRD/1o3YXR/eOtZPW
lfE+WWEcKwxJKKiTyNKx9f2AuhcNcCp7eRJauypxAKnDcxlvMXLHkq5alB20k/bJ0DXXRvPL5XHl
K3+S10JSdpBkXm4+4tLLFvxnxhIJjRMZY3BO2x+mPCJZXRjRjQYlLh7cFnrPgAsjn5wuB0p6hr84
jXsb1RSGUCXmYa2V0pPylzTL5dfL/9mXsR2yEqnTQ5Scd7b3c5TTUHk07xQjuYFKpdbEjzuI6R3E
+ICmqgBDiI2/W+vwWqfmD2yVy0OAKbh2ybSJp+Z92rtJb2De+v65b8W3otoWsdu0awBGXPD3djus
JAatlYIJlZxu8nRvhidN2fhhfeXIffIoQeAgiCc5I2QhCX+/OqhvEElpsX9GM7nUzW/qBKpSPeRv
Au7GHgKvmvsuXjvLvnix/SvP70cU6f3gs4e+yMymwzvDP8eZsy5HbM4xXZDGK6bvbgHrT/OuNfy9
7Pb3Z56Pjdm+zvuk4jg+Ow0hzUyQk+n+GQsnhIchrDbsJOUG05RrdZpPTvoluODYwSw07Hmdhv5d
02iPtn+29phLGuE2Gw52LxeJFa/y8kVxrhy0a+PNpmZE9FKhVZt/LtpLMQp3meyupVEfav4lVqJf
H56PsKYO8QSuEWAN+TZR7vt9A5dPWPigROdpPPibxNiO/t6I/nQsYBw9tgZVdnzxi/Vo+YekB0J2
teEtWuLNpLhCuZHKbY0psoePalkobtnfoBQMcDRPovBaovFhzd//VH2Wz9BSEX/+uI3O+bfghQV3
TuXv8mlYtdtkBxvtyYOqfuXzfIi0ZkPObvmevrF0L+yjc92/6HTzbn9//fk/vJSzvz+7UzGXs2vL
4+8bHaYjTukiFC7DH1378p+P4wgLlNfifdTnIavTVU02TmN0bvpno6oPTsGVlFrjOfR75co6fYjF
mZNjcF4IHHmX1dkyZaXZN0rsMSc7zW7UIU+wIC3Jgaci39Rj223RfV6Jsj7majp0IKINrgNuYyD6
99tYHUlMMZCb9q1LL5NVf8Pu3KJ9CK/S1j4cT0YCXNUvCTUAzTwsTk2EimHnq3sQ6+WwVQ6h66zV
TXjlVfu4M94PM3vURmkHaaTQ6LrdDct4A3lVXMtvP27uyxCSogasikv89P6bydBOVcUI1X2zBZ1e
Il5a1Ms3/+TusJy6+/Wf7sB3g80rQ+CV9M2b+GzxJlhKV9xp268H+Ljt3g8wO6rJJT4a1b/r0q8C
17mDPnBlTcTHG+j9GLPjWqoSi6Q+UPf2A7qQFFEL+pv74Y7P9+wdQ9djZv0yPAF6H/o3efYW/RYN
ytq+a68csg8v7t9d+P/WztHfr11D698y7SN1X68kdQXpyl24tK/M92PSNBvlsoP+Cfl61DU1RqPs
kGW/wrVu7SyNt4VYgGVdmc/np+r/z2f26GF8lrZdxHzQn91GS8W1z2KjLK8N8+k98c+ed2bHCgtj
1MYZK1ivYPMsAQS5J7If3c217ahdW6HZjYQvBl7CHSN5Z7lpV5dDjL7kHD8Vt/IgtrpbrsUzvb/k
Ur/yaF07CbNozKePRhgKRhZu4Ba3+sq//h2vzW52d0xlF5foudT9tJbrdNjoPwm/3ezWWGgudqWu
dZAnDFtlu/Svzu/zbQmiSUAGmZWo5f22LLPICM0guWzLduXtkqXYlkt4JGt6P125VT4mF5cj8M9Y
s2tFCI9GhDRs2P8f0r5rOW4kyPaLEAFvXuHbs5ugSOoFQUoivPf4+ntA7R11F7FdO5qZ0ehBISYq
KysrK805yyZOVuIqrm/mbugKVmGm1n0ftupfroQR/iWXVGFeBqcOm4tLuyGXv3sTMRMLITxGjaRV
JaAV4NDDEiMrg90P5mgZeJeb0fP9dawfM1lW0D2CJAAqYbc7BDycjGHyikUPeeICscUqd8lDefCN
mOI3qJIIFyUyQKQPBUhaDlij+ybwv7b51jdop4oqiXBRHMCO2WpZ02D1m0aPLMSDprivnYLS4Lrq
C6+UR/ioEtw0aTCVi48aTdFYrktl2/531ZEeKu+mQpWwIKAjbsZNbLY692EA0OvyH62BcEjAA9G4
WMCCahs4Dnqja8fE4AywS1GsgaY5wit1IL3P/QQr6nArphgaQQxotGeWsqBV5/dng8jCil8ynSBr
WM9oLpcvv0ER36B5nhUvjq5ABOwcnBxq2cTuoFUf5VEMOENIaMQQMu2zvzimNzKIjZljEQRk6qdJ
A2fI1FtdLzbMhnbrrujrRgyxLaUGAiwMmizbAuZeg8XlB04Kyt5/Lb+h0e5KYTJxKwTAQIjmCAze
lY7xfaPdg2fUjOGrI8CPY5gkNVSaSOGrT70RSVwOIOkSATeFhQkn+bz4VcbIgSSvdyZrbj9ofmHt
3kM5WMPrBjkPdI0ReuSADRgXvbLce+OmfC13I06R8haZYO2jLO1rtm/R5h9ZZLf1AO5RpWw/ZWXH
HsjNlwHeqEE6Alxie/7RP3FG8ZPX0y278y9UZ7u4beK2uhFPaBYUfTVmIz/FL249NdE++nmaKxvc
DEaIdx7FSS0/8YtENDuiUxP6RWsw/vwq1uU5mUsB0QflRjrmy3elJeqjAcp3AxjHFA+/aqt4raIv
FAlESZSIi75tkH5vm4Q7ZBmGrEOU9eWzhCfYyzycpWDbZGceHUqCB4pcfcDIt8LItPWuPDCXB/M/
n7DY9tV6ubCKEmDNcrjOeCM1tWP+jgHr4dV3UVc11COz943inWUpcj9HCEk9X8slLux5lBhAYkBu
YzEnIIvXZmSqxrwfjrhX9/y3yMgAoQ3yOtM/tW/ApDIbWgFv5ZpA4UyT8e5FKfRLNgTYL9A9ej3x
tpbA7WuGXnSJLouXBeOSne3B3QbmsfCSH2s9MWmOavVoXYknrw+mSZFwA/XoIdxLp9Y81Htx2+4j
17a5owNy3jewun3MML3codj42qmSNFnEiCeGG/A7sefSUPDs1GDPz50luc0hxJ3vu4sb4XV+R38n
fObkvuz2lUTCZbFyPwVC1HIHYOuBp9gaDOVxcJaQJncbY7LwsETCBqhVu3EzOMtD1ndnQwOg+w8w
K6Z6ZdPfR/xKKIxWl3/UIBE3RcxEGC6eoQbNlU7qGdX9c7edbbDAINgCTX3+3vwAFb1TGuC1wIO+
wsOCshMrkf7NJxD+bfCjGNho+ITRTE1wE5jFwX/gN7MRu/kBxNQG49ECirWnzI1MwungudbIDPix
sQ1lqSeu8PnQxsy8iXaV4VFzKWtc1Hhn78lOA6UWpEFQa+7wXdiFiMtHGFlpaCZVEG0/CZfSgis+
S1ksTMBxKo6NwRjAhDUAjjKY4NLeUNZFOUUS8RCoAcbiz8u6Bmt51/sIMrJtj+VlDz78RfBXj9Cb
nSNeBHhnKXUWLzuHw7I8Q8d9YyiX3J1M9KbTomiqoRCh58IPIzI+jDPc92Z2BKHR5+4NJrCItiXt
QqCpk3BKY7ugxitwER0uon6DMTWwsZmtCawqi9/4rg8nwJwlhNilocB4wBGOXBd1V1cvhSunQHgq
NQCMQS1jV8HI+5kXAsqU0Z8WZyWagL42mofFD2gmQ03mCctde+ekkKGrDOZCcD9hf9Wzv62OcIUW
mDaPwXNrok0aWj8hzXdCy5urgVdW77fpN7k2ZwNc9b2ubDszPaZHELj+ZQ7w2vZkwlOBJl3VpB7G
UFjfGqtBjvPBkc6sTrsWV6NbdA1rnIx5D4TVhJFjyj6Ju2TgDvJh/qF8egywFVvgCHGpidy1YO9a
FmHhNdMNcgP0k880IPc42oPTb8CmC/+fu8FDqytOelyuxRgHGpAx+n0Xspj01/3+s1TC5IEd3oHp
AOK7LXAwDSSOcenFtIZW2iIJi45lwY8A9Q4/ZSByN/JTdF7cImgMTn/1ErpSKHmlwtdzwJuHLFTd
kVftPd/sl9sT28fr4t899tBmiZEFtMiiuYywylRIkWCauN+nNd6rB8DGw19g8zY9zoNqh9b9LVuN
2hAyysBjEIFpKRN7lg1KkOUgdjyAPPFjNPlvQrvxKpNzqj0zWYBbcstDYYeHAg9NxpFoMevaZsI7
ARpC4QHMRyq4mwCDlIFP7aDhZKiwUPS9GsDKMhGl014naxf3tSxCuVWnsmkL7KnD5ODFftCM8dLq
+fb/8A5azhl5EK4lESEJQAHHRoyxKuUEsPi33lPcGBequm8/6rf8WNkiigC+MV3ub+bXto1lKO9K
m8TjB34GoLk9Vghy0HNx7BGTSjvfrD+UbWAIv1i9BdIIRebqDqKPbumKAq0n6eR93+eSWup43HOM
3p+KbWBhFx3MSbO7v3Ew2pUsYgc5QMhE1dzCWtylGBr9ajZoaKcEsWs35rUQYvN6Saq5BICEn2d+
cZ0I6x0JAd59xdHEEHsl1c2wMMIsekuQe++3QIPX0cVNOeCr98/1cpY45epBXE8lj4J1z6Ow25+a
s7ALrAKZqt4RnyPKvDxtSUQE2fIDr8wg8f6sIYNauzHBlwxrp+0QdU3EnRrhjlNRjudxpy7xfmAt
bnk0fJ07VM/3t2ktP44Zqz/2TdypCbgyCy7AomoTwzbHyApRXghdBG//0SAIT1zkM5CWFuMGXP9+
yUktfh+LornBZRe+OKerBRH3Z1FwjbwwSuKWXu60xBXfpuPySAWYoglkfXMuHO3nf9OiQrxNhd7n
2iaE0KXkyiIxkxnzFgh+hk/xR59jYMTyANXCCkhVq6AFIHumlQwIyKk48SgTDsfERTPDXjB/tOgC
GEzMhr894aBZ1eNjYJ7PNNWuBEA3soktbACsmWEwgj/sXsoH3kp2sw5MbqM3IFgygF5rZXbq0HS7
eIp7KyY2tFUqoeRHrHjeo+wLvFwk70GDs88exqOMIFPwKJu5kmO7XiaZ6WkAbMdLKZap6AfODHal
fdo8WOWxeXhyf1J0uuJTbmQRLj+e0f8sxlhcZ4EzFg+2ZB/rnStRDt9aHHQjh/D62jhGwOPFml4A
Hv7KGgzaAubN5hcaffXXV94G2ibI/WCutFY1cWX3uM8mH1lBpz/Z5tlESctrYwVlit0xq+qnJE0c
yoat3NE8h+4lEdMKmHYTl2+4ugMi9P1wwtQsR/532SU5lLv2uFTpqc0V6+v5I4u4BIDwLQBmeZFl
fKZgQx3Q10tkt6SeUJM1NYb6yFozSPSqLo3SGvr9WGJ9XTTVXcfV/CGWG4xAWgz7qmQfskIFnVgT
xLNojUXXpLDAqt0qssu6JONikT+ITo+XPKqYSK5tLuiOtXgbuUaTxRVO2bw1p3Itk1iclIhggEkh
kzv55+zSfcs3rCWYHgiTjNrKv6XHzGuPgjW49wWvbeS1XGIj8RQpGDAN8QegjIKwwW6kX/cFrIWr
mAv6o03iGgdjTKCICSQwwGJc8JAV0y93rA9qlsLK+2PTO3X53uXMppSe1cqsQQFM6z9f8y/X30Bc
7wDQ5PIWEwYH1vC3ye49sQKLPSz3E8A74UYHE2UM0G6i24R28td6aW7WT1wXPd+BVK4X+AMIY63k
2G+EPYeR5l7v9VQHhvBkyrZg1QbcnUdRPc2oiDtD5EoeQwTLTfV+eAcwre5dHOcBhYHReRx0WhVq
rTpyvdJP73vlgLIChgRuGTy9DNmZzfdKP31PzQ0wUXA5yriZ6+U9vRv0n/9VyZ+fdiU6bIFMzU1Q
MsicUKdl9Hlz8pyHJQvyBv4kJG/PtLQBxaY+E/VXIsWaV0aUTxd3O0BkbANYFNl22gviK6ATcEiB
trFgAGDUSCCRDpWaicATJS32AyaJeN/bJ/sU6b9+1VZtgarpLTA+KHazXINkrHEtkrgmhRY46FEA
baJWi/aKYlshzdNu64vslga1orXqgq4WSLhbEKK1XVhhgWGIjLR98ILPo8G/sD+kLWOW5v3V0cQt
f361b7zIKFEWQZyUFPrMHsUipkj4vM3v6Y9wqlofg3XC/x9rFA3RiqzCwH4tJyB1a+MDPEQUmatH
HVOsGujWRAwXEB6OQYoFuAEyf8hfAvAS9mb5jLbbSrBAIfyv9AfcSQnvpAW6BABBCiqQt/qLNQZs
46Be91IQcHiClIsbNQDF6n0pxHq+SCFcF6CT00hIudGTXmLkN/3dwOmscEnENzDM3BdF3lCkLLJd
QI4xPM80kJUweyZ7VbNfs/9d/s7n+wiJqhbV1MSNj8X4yE/HGSEjZank+Mtv+QCtBR4kAAOAc3mr
0TBC9/ecS6MHaH2QMZlZbwFkWJc28WECfK397f56yRLiF3nirbwcKLURNnn0RAcwNxIynu402aXz
ARps1G0Hd3rHLzeyQZPiMpvUMWn5ik/8qKsT8uUTiBPSY2JTbiR+9FT2NVVPLVvpRd5bRewCe2eI
d+CI1AcuOnVJa9bFq9y+TYWFyRJANoHDttgl4a8CvGiZLY67tgRn+HyZcydppKMKjgRwmAD/6KFp
QUQvc9tBHIyJ8mJZNxoJ7efAG0Uhnpx59ltZ7rpQGT0+NBBVOMu/9Uawl99DYwQlDu+EW4qpLKf4
i9rkpQCuKcDEFIh3UjkBKFzimdEDU7sMQLKiii01mMRIH8oWyUdlQs/9DLj+v7GYK7nEhTBWAaBR
E3n0Gh4QQL0Z5YMtlYIh+g9KCp7txB6YZw7I9P2h0zYgCgEJhR7xujxIZii/ZPC0gTSAzOLA5Dva
OBWZKPptTHhWoSgOaEXsxa09p6rUiHOPragxLypHP9PyKIHgUQVW5Aa4eMrA6DVI4iqDohXiwfVb
riYCF0rBGBfgvgi5jDhI4H6Djwp7+/NRIqs72Qd1sJqb4E3WgyA1hdRi/F1d6ix3KEsvbkwuwsRl
F+nZLOyUAAQeGDXdlgMVn3Dl81TMeHKAdQCtFZq5bj+vlwewZ5dq59XjMQORUBldYKujiNc1hguF
yQvQMjPtpc19tazYKEYyBMDoYpQF7MCkVpQK7HcN03sz+63hCmeWnaYAMHCeWQINBpqIwZYdgCx5
yYZjFgTFjdsloqqgDgEAvkESeSpRTe6Hbwljy/y+V3fAXxYv95dGpgl/y1sq1pqm8kg7EZ66B9aH
NIMI05uSrngEgD2PbgQxBMijaLCYlLSEVKnOoG0qH8FBo2zTPC8oVrdyMQKaCNODABDWOJZ85Zdi
mvJ1pPXeRQ0X/DVwVhdOwfxMZzR7xc79BQuLAgmHo2LyCiAIqNwg808oOAW5HwP4/sFL5Ck/zqLE
XFKlZYCKlgSyMQhtsV1IR3WhBL1qAMozMCItv7TOiqaZ3zOzWv1iZGEyJr/LtklZlHanxKrRtVW3
6yL1KeFDMJ/wIAiZlQR4fH6ZAyoPzgx4Ja0lgCETVBalw3QA02YAJ2OJE6b5O2QFwao3SejI7QT4
G0DTzxQXv2bI8HmA8pFBGY3pyVvjAkt4FURZMnh9mj8DkP8M2DRlOPfVsRGe7uuZ7Fr4NCxAdUj4
RxYwrUkYVqq2w5QCONATfUsTN3HhbwDqaOSggy2HD1DImU2WgQNtMDKFASlySgnqyJD1fz4AVVBg
xgK58PMDr6LiEnPAswLuS68SbX9Uwc4dgjMSWbLCxHD+rp43ebTNwLMiiz/Y7rHoclutwGY8veRx
8HBfG2smLvMAw8B4BIdiFxEcgAFd6kWwMHmM/73qfkzaCYzrtawrxRHEqvdlrXmQJcmDiT8VaI1k
LXZSwFMY5t3g8SAkmJUUrE4yYrDoJP/oF3zawOh4SgFlfbOvZBKOOahHviz4fvAEn/khqE7sOwtv
4RBsi7RxmHkyQVdpR9yo+/ls8ujpvL/mtdgFC4aKYdcYBCSzkXMJ9kEQiQweIB3EeFN1eyk9JN2J
PXCtFY1GAaC/utxxYNUUZzM/zP+yxPfb2q4+gDha6EKqAAoMaxNCxpLSTB+l3PbBsuo7XZQclVyk
xPiLyXzxY1cCF5O7Mm9c4aChk7HNMQjkRq7ZVCClkjr5SNHs2p17rVni2cIMIGHTYmh2YhoXBUaT
BXldKW8igHTkimBw06yrfWjHoJyTKM76f7Grf7aVzL/4Iw9CWxGLbFP7sLB7WhpmCV+s+emxcSkh
4eoZxa0AfApYMjR7q1DGr1WmbyBLyV4r1m2TR/DQMtNF8L9RMyCrSgXJgCgs0vDuvJUVgSSIj9h6
8Ib81xAd5FAxQDYKWNUs2YNnpPDtj6L9lzmQ3yYK0AoAAC3Ykl+ip6LN2bbHIQWT/KSip8mW8FwC
11JnMJreS67atZuudcNf902IX712rgQTV0FZaWpaSAMO57zhwguYl59msLq1aHsEmY4eyqB9AZkw
G30rmGCX5pthOJSt6moI7oY2NsAauYlFL6weKvaR9zsdDxEOXLf+CJ5LUKGILhX1bknhfjldV59M
RAmg02nHroCu5N5MN+rc6cHgtkxDCX3WVANwKeB1ASsJ1Qxl+Y6rUxyOA8izhWb0Yu0goUsm7wyh
AW32N19ykOdI0QAb4LRl5/S9edJqj8lzS5h9EKCgP5U54AUvFweWE7b1Ue4extkZBHfE+/7+Dq4c
jQUJC+jrLAfQQZb4SmA/hFzJLNoASuR29M+SAOKs1JzEUwVq0r8RBlgTDFXgtmQJx+ZH8wiqRgnn
EJTj6CASBp1jdTn5wWaDnoPn8b64lZ3G2v6II/ybzIE+qujEwUPv+953bCAJ3hewrrx/BHxG4Fdb
DK5KUKtU7OCVaWNUrGxN+RvohR0JHEbp0Nv3pa2Et9fL+XxZXkmrwDspNhOWs5PQLH3/Z5OJ28WD
3PxwwkWKpdAmYIFHaBE/+mxj8UqDfIu4yQMUOcTWbNoTg2a9dqPipPgjy+mVmOlKfar9estH7SGZ
qHnyxVUSJxXfpCDeAcIpAE4JVyqhRSTAaBZsky0eNMUvj+GU5mByankwAA9T8tpz0i8E98pWips6
10H1FVLCuxUHh7cajgdACGTMMRDnoxeBugcGXGxxdQ75C+adfPTXB4Eh8hvKFiwq/rLcK1FEnBFX
Y6HVgozTUSmnKnfbl6pH8wNIEVhmG/2oJTM++OB+9nPK9bhqWHg5fGYHZFxdt55KAEF5XXMMBHeF
qjPaIOraCBpvyvpWwprl2fuPGCJSbsAuHk+qP3js5KrRZPcgGzTGEtRtr0HngImlA70lmNf0dOrM
On+jNR5/ouB9VfCfDyD2si25uE7BNeylm9HuvS7RIx30v05jtA8nyRbs7yjFmIcYxEjmsQcFjTE6
YGTT5YI6I7xqVqII8A51ST2Q/QqBP4GuUEmQkEP3KzhJGkkHERhTm2n9EscO4j+9ES/VS9ugc202
/PmodZfW6PzX+5tC9qb8PvdXH7KEM9dOBUhOcxYVSAudQDT5Av1zlyZzW+Uwc05W6nmKHbkosdHj
3coP+zm5cLXdAiM06cy2smcJhFUhB3bP/On+p62aC7L3eOAtiWYSeKhBCKypUTR6Ql+8RFr1c2p3
YfZ2X8jqPkjobQWJ9AKjQpiEKrSTxMXYh3zkGGR1ATHis5Ep17kFPri9Fo+UU7B61hbKNeCp48Il
zxpQ4vsB7JKjVw15vBWaOXmbwjinNLGu6u5KCnHURk3wU4WroDvw3u99ED7vSiEELbjUao/3NSgK
a24LpRUEOxoQsQRCltqxeR21UCHiqd5u7WnLO7wDlOQnxg6d8gXWYo8/zHjDbsEzN50KJ9g/J5vJ
1r53drAprc7mHOADfoRvYKVuug3+31uPkZ3SB7FXgnMMAv75VmK7BXEURLmEB4j5UC8mfeSQFfCB
NHwGZayuVuDLvbSHv8nE3YglPDsweYRIbmHKTAku7O+F/9gLGzU/SeAWzx5KDl7m/qas7v/VOolA
q0hULgnVdPSUPpq2xTjWVgGyu40MmCVKDLSWjMHikMICfQVYvMhiXo2qfRZE9egV1rAFCp2TP3Am
80N+XHY3/yj2sp07jXt/gavn9kooscCeGdG6JOTwn8zg72JfAI18XQAjoAklHczbwFdeiG7uC117
s94slQgosyJv1DzEUvmhsEZXaoFuOZ5qdyjsOj9IqcX7yOpaTEbzGuv7+Y+OyUcl1yHS9AV4aVZq
T8AsANiqpTIDxRmu1Sau10ey9YGgWkpBkIBCl4Y0/0OiqUbPbiNMFig/g9c+D3WFewSf7H21fvY7
fLmXkaIGYQGoGDEveHsHZT6fcF0AsRHrBhkwGJAzbSMHXOgmnPFGGjF/49sdiyAhD0zAbpki99Dk
r1rzVikb5i1gPvhxJwK0XBZpT5a19NPC1/DPxxFnl6uZPk8EHKXMt4LYabpzG3uqCP7bTWYpnaEm
aMSTkl3cqaBABW/yv0/s3sgnLJ2JtBwoX9j6MscYgpUV+0SxWnCvKiUtvbjo+es+gDBCXMpEyF7c
7gMjgExBrHFr+OILP7ly9yozqR46f7Xdf8QQ4aYvB/nMisvDmLFF8VlDKURUH9vs1EiAm49NCSEP
r0ejaqawNQkGoYqBXiD+yBSXLU4jU+pptOOSHnCEHOWM03RA3GYRI1Yq37ej1yNDISahkfu2xBTn
DoH3fT2sO04EYP9f3YTZj36BNiC2w62QFHYc7RPtWFXxa6k9aJhNDcrdzL4K8yVjt3Hr+l1nxkyz
ZdR9hXbF+5+ytmgRyapPWjlUjPjbjQc8ejtKBWiaWKUa38SoX+SI6FMuZW7fZ5lE0/JitKSlXQsk
LK1pNcyiVGgiCI6N/CCwrQ5syS6yo2Kb8bRywdpdgdIiizZT5OdRibldnTq1Aj8WPk7wW1C8N+GG
BaFyVynO8H5fjWuCUGNHsgesDcDHIzbUZ6RB5cth8saqAoEdnBjTPZX14M5FdFJFmrdeex4r6DVG
0gZUEeCXvV0XaPNaMICiNDoXipN0T8OY2dncG2q3FbSdVnJbIfrQ8sa6v8q1u+haLKHOgGuFRAqV
yYv4s9Jso+olSez7ItbM40oEWSOfpXEqckaevL55GfpTXY8mF9pRKupq4tUAwb0vbm3fkDXl0IWA
jgzgy94qkon8SmAKZvLaEGmcBM8+YKJ1rjp0bohK4b8VBtoS0Brh3KPYrZBkZYFaj3EYsuhnQcNK
bff8m/C94HUlodwbX8/0rRzyiKlJnEYB5DDaFmDps/JSgnj4cn8xX18zt0IIV972qZROMTpj0OmA
Rn/RZ7dMMbEUc1h5uEOMhNcSqj/IppLpbS3hJraPBTxSR84Y1XdEP8A6HkYLzPQBGihntP29gG2V
mb5l0k6Zfk7IIJQhY0roGqjE2A3bH2H0S0Rrw7QFpbTLgx6oMAPcNEMHPFWaWr7a7+33ErovhiiS
lAFdZ1nxMM3n1m3MXtYL3gS06/0NoEkiNiBDo0ozVJBUK5tQ3SRSZSXBM6stbPYsujUovckr3VhY
GS4IpMMWSmCVuCmwKCZMRg0rS9KD0IduU1p1/zgKo14N3WPOOsAlHhpWH5JZR1NJLLJGECDR4jst
uwHbPJe/xflbiMxvJm34kFKt/OqbMDeKbjBgbgAWHXyPtyd56IFkNzb8hDoISGTAXDGB/4pB8iKJ
f91X/Ce90u0VtngLgNwv6D0ARybcoFBwarNMT3hijSsavbujHRSWMj1q0mWWrbI69XIIHtjHOsCc
TQTKyXPJnFu0GUUfsbSLw/hHpv5U+LOYv8rdiywYTBfYRUsxkBU3cP2ZJBpowJVwYb7Ie72Y8DYn
zxaGc6ItEq7JA9CDaXNw5IA9whncf2hwAQMYSmDIbd3uQI1bKUswmentCh3pNHRVy8b7+7tovD/s
n5+fX19fj8e37RNSbPrHAECFn/96WyAfeRxMfcJIwVx3Kx/Q3PKgcbPkhXv0WeiyM9qS3RjZIXAi
p90Jjm8Ll8yZXXnDWcVJtlhHiYGtFD917v1PWem/AeepCLx8hAN415DwvJEWqHKqpbInoTFBt9vK
8jE/ZzGvjUtrUVyVBXh8vMExqQ3QquWKu0rjcWGsgF9ekT12G74C1cFt9fKYW2DSptyVJOfZ5wYv
IzuCwgEB+EtabmKFWJg6TfYK/QRSUX0wXk6B/kvEaMLD/nUb6oP+7b4iP3tXbo8aarYAIAcLxxK/
kewmSqcMZckXsmfuDvWDd7K/2wcgcU0gr9Xf7Q36yzEsYOtwK5fmwXVdw91algM0g9owzzvKvbry
ILz9GuLghzPK5mxRyp4CZELAvDdPaOSLvNg1jGo/blNkk7a01iaaUBKRGxbNYR4MKsCD85vxfXqv
Ukt4FvbzMUcD+rc20YvH4JGi9+WauqN3soGTjWI8wcMKejcP5vcDOvlPuWmfQkyifa/090Xpdmao
AqDs6qMJvT/GuvHG68XJPUsPne5SDIGciPtte8CDhm9ByMuRbax1nsrBNDay5x+6y8Gu92lk7595
W7OceTAN7tcZ/Z0f01ahtScue/pVE38EE14lbCekh3kInjmTN4qD9gjasirB+99uhZf7al/JMsHA
5KW7eiEsZslnxKh1VRGxLU5Yps/7XnsaZt2XH8bg4D8rkRFfwl0yUVT7NQRGazDIRDG5IeG/z2L2
lf9QxpgZojFQvRI7KllPpUNjel8z4RsRSyhzJSKPtDEffF/xWEcEGEdkxXZkMUavPz+jmuaKVOwR
qkTipKIRoRPSgFE8zIUA/SpwmWO9S564C28WNgwUAFC0Wd/PqgRhKaImLYSMLJIoaFm6XaXMVRMf
pA1WaaDxYhcamlUZ78vEPmOApVHP7MLO9UvlVNvKaQ7ohrAXHWQOuCrtS2pGgGUY9QfJqfXYis+h
DlwUffl6kDjrJZAFUp0xntG+aAw7aZMemE1rBLZvhJvKGvRHxqZNDq1axtWCCNOXszqLGKVWPLO0
g/NTcaKBIH0WCAiVoSMdRCtIIeNwkxOMCsr0bdYritcCg1XY+Q/MpQSHJzRmzW7yPTRnF0B9DvcM
skBd3QH6YxfqrdM6IK5+8C889MA6nesfB/q9uuICUavB6wW9lWg0/CybXxltrPZRrqaR6gkY1eqs
7/UGXPR73tIDLwWYzPP9o7+SCUVvxJU44oxAHDj48lj1OiD0NWjNtxUA+iKStjAYFtmxE1qIqYHU
d18uiZK4ONYbucRJCfwmFGsBy5QdddtuimOkj3qv19ZzBTiL/kibIF3xp5/d1hgAAn8quqVuT8lc
RyrQl0fV853YFNx2h40FtH9FCcFoYohgVFArDllTiEEY6I6b4Kw5MYbClFeK+lbOyM1yiGdHCmhZ
pRoG1XvJNxjAsZMzOmIvwUHez05n5uAI0gskNV85muDlB5NHRwBvHrr4gOeEbbzVo4xQvkilSfXa
fbWV32QgdNeWCITu6TH5IVFaIRbjI4WJiMJQKEXPL7idboWxsV9xQx9qnlBZILqFh0IRLcB4AI2R
cy2aRfb5jyRCn0ErhGAwiDVPC4FjKIXoa903gpl0j7I1AEGREtItLuzrwoDQiU3EvUtydjQYXWnn
LNe8fB8/yo+8Of+V5v4RQFb722LiJn8RIB8YF53hl2DPAnCHYoVf84EYL8BDA4PzQDaXyfQ9mlI0
pZcrzRMP7Fu15X/WH/Elt/gLT3lTru4PooSlOQd0UEhi3VpCl/kicOQGzauBMn2JfyjAtrRRzBxC
fX5TKMpbdU7X0ogcR5vIfST5nYb03NIuhiGZ4hycAYC1U45sYtTfhVjnM532wl871NdiiZs87hjV
BwMYjPDUnuJH8Sf3q2P1+3u25qCuZRCXq1aUChclvYaANuz14Q0TYaf6o7BbGkLZmolLy+wPXqMY
PCLbDrjIB/FmlvuemQDj92F42vAPk2lIRrPnrG10Sp/uL2wlUQQCMzSVgb0MJJF4i9+aSMr2OaO2
EMhuFb1yQjxJpV2H+zNEVTi0Qp23M/QACEZ2AsfFbnhn7PtfsPZQvfkCQrd52wbjVOILahMDXWdd
sUJbeG8cefN85M3M1F7Tp9ip/rUvQR/EUjxb8NIU0D3drntS64ybFcn3FHa2fdAl1Nx2/mDagbK8
rxuKfjQQDYAIDR1yqNncyqnlqmm6smE8Viu3iEN/VHOguFmOcUwgr7CUAGH5aTceUkRygUMWAy8E
Dla0nJWrMGgSEjliy4T3UgZOOBnq3Cx8qbZ4oROM+/smfjkTSMPLcGQCHvqIosliFB+iPWaaBclj
5iNXbdlyp8abUtMVTKL5zLPv/4wiV4sPLNpMgsd5fJBAU8w/IUozFMEZf7LBW+cq/mOZGvMThwo2
fv9VvxWFq6mPQ22wmHkKdtMY6Z1v+0DibcwWwwtyrNeNhe7+7jlJ9ba35AqBOUCjy6cx2QkBpUPn
y2WKVeIKRVwJylYcyUULVxoVu7rN8uVFmYeqb1XN1JuVgjRiXHaMlUZx5YZ8GVgV4OgolrMmGaxR
aMBVkVD/0vErSqMg+Uwte/LIcA4/Jr6O6fly04xQciRpmaM0SX6WtIlW6F/b2mVCCYlZJI+RPiXu
jYGpqyBGVgztN+iTALCE7+tsspXyJ4HTy0MW2h3A2hJDjg9zsI3VE4jQDaBHs4PBcm7IGHOoS+/a
tJtnu6n1QH7gOnRjlt/5wE1US+gjvbGZ4lv6EVWHrPUxw+l06WsA5AwJeCGGuuNf8q0knll1tqNY
9we7VvfgS6K49a9x/KcFc0umfJnGIiekZDGSEFIgHRez/APeTzV6j1PB7KoycMumBcpUn/JmUgv9
ppKac5vKrAmc7MdAzjqT53zVkDTQlGX5R7asUAwWvkUBdFg6L2SCXgHpXO9zZdzcP3tfG0CWXjsN
nWkqGuSBXEOEeELID/IcqOmT0KjpRuO57Mgz8iZM00qP0MDej8BPFvzR1kqcNeTgS1vK4oaivq/x
BSaqJUVZHoNLJpl0bn2BRvm4nn2vjLNCb7niDISHnVgPeoHBggo7mcjtQ6h8iziK9/mafIFoFS93
EW2wMtwreS59WajYmg2essIB1Z7gDpzds87QmtHT0G7Rjin5v0TqlNVi+bcOFmKxZm6hOFWB2n7r
DuSkENikyYOnuNNUi2VQLhp81remog+dJuIy0I42jTuHvrjlQ6a3MVcC8uq5NFUhxBTeULW0cHIJ
solPwrtXA5QHyBiRTScOq9i3OVDrm+CpTkRk2uLGkNlEMjBuKtm1UEx2h5ZCM2kr1dECFqiqcZPb
bRTHG3XiaR0KX5ME4IPUYJO4exTEtmTqL4jZqOzQ/vPEPaqhkSWH6YNt9GQ2MFAa450lmsNg5ZEl
gC5BtBowgXVGIVY6m51SUHPu+f9H2nftOM4kzT4RAXpzWzRyLUpt2GZuiJnuHpJF783T/8Heg/2k
EiGe3cUAMxcDKFkuKyszMgL938U2pTZEIyiqY19jt1HoPldsTTgokmUYr5oXyKbGrc3jHJ6y8zjT
7GroSoW6CLujUkXpgjztsaNefYiNQ6VpKz2kj63mljI4aZv3vP8eD3TapOq0cpB+MrQ3tvH6RIUK
fxtsFDZKvdgFUxF4ou7CefhW8DRygMaRsNi3uil221g+N4rDQ/LBqn4nEHDpX2V7HCyFHqB4Ycsi
kc7KS6pbPQgNOdtQ11m+by98LO3FRzKBmtyWihaWeeAN8Csnrt4Mki2BHhScJyRqToItH9K36V0K
ttojB69fWYLJKyvL9FMYYqZqVmuf81CYKOA3rk+ghM7QvlX0wKt7qI0+juVrVtpDsPFzU/W/G+6h
KzZl+5FNlEjyQzh+VrylChsNuKBBIUK2QY6hs3v6UOI5whd20lkyt5lGtCa4SWJT/5zHplzZXLxt
DQhF28qj9IUKqf9sPDV0V4FKokFyl/uW1ccQFAQzB/l+aj40gwwB1Nx30XM8Qpo02zfKGobzR1n1
3uAZvy9zaSenkRx46rFWHTQ7knp4ioKj0ZnxPqJvZUmybRq/oaUJlzaa8z+yM823sWJN4UPQOKry
Jg7W+KUGu4B7koEMz/faaLXw2EZ9Uv2ESODjwWbKBg9t6OPcPWJG/VkDm5RMtF++vNM6L4l3ZXYC
yjCEuxsfVM2Rp2NWHBLgSiPScbtANwsUjvPXrLIKzS6HQ7WJtMfiHU0q92/ChRschSYVAH2EaMit
KGzEq9VNwHNq4DWxo5bQ8yVlsKPEgPZM7iREjDZ6Y47HvEG7mo32N7A+o59rr+qmOh7leuVzlq6l
q89h7ockM/Kgr/3AG4+pjLZfp46tHkX0kCd5+NqMpizbMh9burhGp7FwOq8sMxdim4jDlMpc4EF6
O02hf1NBWaDWiKI6NegHs5Sg43xtuAs+c47+4ewFYBU0NmGC9m5Jrqog9Bre5XDz0Gk4hgFUMwvg
KTIySJDCrkcCObm9gKC503Ecw3Fn6Gv8QbcgPUTp4Cmacx1zfo1tuU5pIZZyK4UeBLx6IqKK4Sqt
OGzKDtrnPRTrHmot0V9yoT8HDd8cICc8WHk6DkQNBfE9V1vDHPkktsRSyL8Kzl+Dei9+oYKMD4/X
IITSWTkd9COBIgpChF7rS9sqopahVSag7LW2KWonbDu75nYZ7awwf6Lca1I9GJUTa4Ar/7l/Zm7r
LSh2SxJ0btBNAfiWyjhytZClUU3z2FM3MSBNwpvmjEc4q1g2RX8nKltkDD/iE6iC1rIN8/Zn/BfY
pGAcN6yEuiATq3TAYoi1ESaeWrqZ4VQBOHm2eXzWfE9SP6l2TCFYh3YL3m1Uu9ZrK/P590J8GcAY
EGYQUpRyAE3fex7I6sQ39SLaw1RGuMaUlK9QB1dMuPIAvEkvzZN18cnzEbh4AApyInOIu2JPVFPJ
G+CGHNrXNVA8iWinFc1MGXpFu/tLdJM1gFEZ5wnXHODxCHKvjXIZML4RXyVeBUjEQ71GbrO0DJc/
z1wjkdhXwKnj54XR1cbX/kuT9oXb6eZaYv+nJnS94MhCoF8HYCTkvpFjuh4IRDr8XArjxBuTaR/Q
ozzuhUo7+u1D6ZWTbPf5RzFuOxOxhcXJ/sv9aVx4oODtPPdtqdBdBIkZk31JRU5u/dAPvUqYabBo
T+IRHZ9OlxyzipK02vBrzay3++XaJHO4khFcUUJnhN4UFmYstiSRBDRgfUyT8s0hyXR/hLcJH0De
QX4vz2RBEG9iDtSQ5gOq01rkSWEP2Zx2qgmfg4K212LzvqXboj5SZfCtQPaB8B+pQmYu87IOBkGj
1Muzw6g+Bt0E2h/0monfyOgov7vOTjK7dARK+gdVPxmNMx3Bz0PammTiIV6r4N7mDfE9EthvZ3cv
aILBfI/WFJSKXEK9hjv2M72EaKbck/LoO9xEimyXnnSUJEdSnyXPUM/VsA0KpPkGomUrU3PblDt/
ioz0AeCiWAz2OV7wQ1rl4MryKvmrKF666rHmzlKqmGNoBxFRfTT1U08ZLAm1YnnvG4jO4q3YikTM
7fvLtLT9ZocB/CVqP7hsrg9cnJdDL/A9YFKShHDIaLNNJVGopqBSs6VaCXpSGfPznxsFOdOspg6w
oWQwRpW4DoU0jGIvCXV9K3c1v+vbD6HpDkAhTXjiUWPF4kIG5Ic/ASsPFtiZK+J6nGPpR7U/YlYn
+VMed6MmkCnFe0OuSfo8IBivI1tobX0NFrx04BTw9qAFH1LnyLVe2xX7tqB4hFNPU7vpKIDhJE7R
69JU04rvug2tkDAGAZWABAtI/NhmG6nt+VHTwxgJjhAkhRGc18ols+Scr0wwsbMP34wufxp7YS0Q
QY9JOyFu/5IAXXjls49RIgHaW8GaPZBhpTS1tE0vR8fEyWogGQiHytjTC0UDNcvAmTQRAEkqNDx3
tVwH7VSabv7zbarhhY/eJRWIRzYCm8JQmHijjr1mpGiYffGl0gqlwKRDgfOYrm3R21sWK4gWHRR+
gRPCTX69Vfy8i8MpxxjRrio4ea+LpMmGcj8J0xMXVRx4tjSIYyFW3QptAWQYRauuHLaR1XAVqBD0
KbNjYOydtla/NDpKoLbiokM6iast7fOFz1zTKBEiaSOAFhbPKCbIaUCMUaSTgOVIDy20jHS06hFd
cuscXc17tKby9SZe4+tZ3H+YIokXDSQPkU67niA+V0ZJHpXYM9LaCsZ6a5TP3GSm2Qty3VLltHih
D/qh5i30/PLBWhQ0H1V20GjVm2ujkMvBvXZtvuF9sZjEIvH4vIuOXK6jhVpPkjOVQy/2I/6UTfm0
UXQ/Ncei//iP9yLyF6i7AaEJucufGP0irFSkIC6Gokk8UBOh2/YgKVZf2nIGSpZf9y3dto5jC16a
YlwlmFUNP5bqxJuJjMPdu5Y4jW+/te+RCQIBO3HQhLkvYlODzEB6ojEZt8FJXa1G38a0QPzqcGYS
DqCM8tT1dHd+Kk1xlKQe0tO1lYsCGMdi0HL/5xfglRnGQZd6nqS0j1MvnSi6lPfgmgrFA9hjhrVc
58I76mpEbHArlkHItzpMSc/iZsqJ9qZ/KAHRLU4DqztSYJEz9AS1r+eVFZ13JrNzgVUGCBCRGIgJ
fpIiF5snlDjaVVGRerNUJBLuv0evPlLnm0IRzaGWDnBJb9Vn9RAg93HA/bEWfC1cTlcfwBwdZVQj
YAiz1Kv4zCCjaiR2EI+Zc3+cC9kUTPDFOJm4IpBzIPeLPPUKS/XPLXQnSSHaegYuTIcTt/WLWO3V
bLtideFuurLKOENVrytFNjA47fRVfaYEtanYkt8HE5ngXWVKe9Me/zzeN7pwV8AmFIxBTYcH3w+2
4mJF+UAMwGHQpB4X40UJatQ/uDSyjd92sRl1Ebdpe3Ew5SxfA5QupJ7n5zgwNQCWIadqMMcSFZwA
haI28RKw851oMxTQeEsCuTWDghMAxlLKSX+ec2+vAR+P0EtL8kp5KPK8yc1ojNPXMKDdV8wZdfeF
9149IhXdtRwoOQy9CtE+UoJJthLkorJ4qmrTMVAm8IhEVV2oKEb0xicnIVZ2hjiXc6QUDcUWkiH8
Iw1REFntQKv42NXJkJl5puJGkJUm66370794lGcSMNzSuABRVLp2TmIO7aayKBMPmYSG6yy9JkIA
egT/UTPM/kFBwVo3wX2dhL2J/l50tt7/AHHhMpIuP4B5kgMvlNEEtCfeSLetwgNC2kYqSeN9HRBJ
MmMwzn6CnXJwIIlRoDTihDVRDlwLhmUog3Hv4StmOWmemgAzHhEjfS6hGiivzNPiZwLqDHpUBYH+
DTNUj8bXsaBTAvaw7+g3v6UPXCiDlLdyotbqeketSAe5Sk0zy6A1K+Wd890USOzONKrEHBCcxzvf
t1GmjEWzinfdsKugb5yRUiM8fVmZ1KWTDMF4hBcy0Jp4mV2vaosEOTcNQuLl47ZUD20Zkzh0kB+U
0MtMpe+2j+wGuf2OCqSL38eMxP4+Egd8HFFRwCx3uvRqQHgAeoH620ifRsAbUqsqOdKvFd2XPADe
UHjI4z0/P92uv5ULq6gfqZF4qOp3VtCqhVWmo08MTLmNcqpKEshqbKuKW2PHWnjSzEhB4FTmhhzj
J3648D1JlftlrMqYJZUPtvUgQT9KGidXScti5XJeigFQeNRQL9Z0cJYxIXGhlYFSTREcuiTI4LNu
R5sa+SvKPHs+LtfKJYv3B4JaEYg+pIBATsPMKeLLqAWPi8enaHMSDIe2pAEtVvOijg7qAdFbPFlj
uHZtzc6CvZ4vzTK3o6+HkU/LNvVKlajlWVOOLX/QHRxQLj4Uw2asNisbfSkgAHkvMsuI4gECZ66s
QSlrIQyn1Bs75CCALCJ+/UcEWL0mrfiGYoh+DhENUZuDlA6Ecp2ZhBWgfgNc1tNfYdz78sonLfkz
4GVAc6sBOqP9VLIuNhVfClzUchxio9CAQN0IqILQKM8iVytHiTfCg5CXgclzaWS2oHteeV4upQck
uCgDDy+UxsGVdb3yseaH4DSPM4+rS6LSd21EdQ/SidpekjbZ0GyS4LHSaztq1hz5PNU3i4/siwxV
Q/hHNsyVhRQoog6We4UM5WPNZ5YxASRA7bhLzYrPzVp965oH9PKTIHUUtYZrxFuwsNFmPwko5IVO
YoBXzB2iVz2xeN9cFSNaOIYytsucrcHrCwmG69nhxkahQipkXuNDmlPaBXUHToyjsYavuYWEykAw
4cVtzOlJFSCRa0Nl2ap6AVUnL3monrldCmnXAIj1pyfh6bMi4hqX41JO8Moecw76KeuaKoS9nBxD
R/47N208fU/uOX5QyVsBiVCvpv8ft/fCib+yy1w0WSbU+kTFzOs+8Q6I5UMW/s60jZIXoMyINnKl
E185gqOLH55r7uDjcworie0BrUPtIS/sPFlBki6cv6svmrfAxfnjJln18ezMPBTJ5y6Bwur4FLt+
IEL4XQ+rZCGL9gBV48FPiaZOll1oHJNIqwvYGwe0T26RbCW7fBM+D1hzIOtNnpjFce6SsbvSNLc9
sb7Sg1+T1xVPuHCZzbHJv7+DCWfTDi3HoYEdcAANCTGIhIIwAZ0r9t13+7GprYcMkNaC7L3n/s/j
41r6dSkVfGWfucbrrJNKoZznnQDOCg7C6gGvlpxuhn0O4WYS4lEYWY/Bn/vjXqp0XNplmYeisQXL
RIRxt+aoEDTZ45FtJj7kLTaWtLtvbHYPjIu7ssVeq3IfJXqIMeraoQMLLG3O/vg6BN+rwJilFNGV
KeYqTfVYzkcJw5JOKdprkIlBZ3B3qHs8bUklu/RXD4ji0V/LaC97rn/2EVtYUYIAQUWIEz0K27yE
qpjJH/lXftrH30DmTLHFgXYlt8tnUV3J1yw65wvLjA/D9un7ZMLs8tKjKgBKR51hMMXV4HjRZ82p
bJC8AjjBsmlUvcrJagBMp8IdZsyj4qQCmh3AgL/j8opoc20ndqrf4huvtCavOwZ1kZ9MUSQ0qhU+
gKX7Guv8z8cw7iprhSQcBKwzLY4dFJvwruFMqC6gDR56Zsohtbi1vNjyLv7HJHMJzo9ekMtgniXl
QaBOA15U+R24YmGVSoTxjQAmIKt6IaPE+CSoOvSGVEJGCejZdDJVBYLOEQT/PtsvYKXvn01m99zY
YvwPr1YVmN50SO+hAe3hqS+Iv7JWzEOFtcB6mroOcLdEGE3RmmD3mKftC8IsKBUgh31/MCsTx3Yy
KVGQAHKmzWK9Ee6R44R3MWQhAnPciqsIEuY8/GtcM4ctghVVALL0+saUkmSoc4VKx5T6Thc+SJVl
dCCQn3LLCL+MyNX5xpKK1Lk/RtbF3dhlYge17jMojsBuXZrTg1qSNDDLCF2mOv4Ix/rUv63perEP
o3/ZBBMkr6kozANEfD1Whe+TAsyD0rEf7XTbA8SKTLBZf5Yp+HIhhWx8rJlcXEoZmD0FuTMUa5l9
WdOyklsaS0ejtJBo52UrU0j0Nb5Qb1gNO+cL6OKC+tfw0ByNtDrkSaFIcD28PAIqus0K6dj+DZ7S
bYeGYskdXuOX2JHXyAYXB/ZvW2iGu7bVd+2k9EaGqQS6EI/MFxVls5fgK7f0lTuecVjMqFD6vrbE
BWgW0HpY0gE775z6c/hblCQR1zYkE0Ld2GHuXKCIVTGe7aDocox+IeGEnosC+DEzPo/byqv/aLte
I6p3/yCsTSSzJ+uK9/UJqPkjnkk0ApRA+k4nq9F3ZfjA0UOZv/1v9pjzHuJiLPwEw8Rl51eAgjpa
ReIzfar23Pl/M8UccT4yknKg2I/cc/wUQ+bez0j+MgITaP9vhphr1Oc6Xgia/GdM+qvw5nMkQtbh
Eby/wlr57vYeAHWnAd1cVMJR+WfJv8J+ipMZnHEcGt2kMY/8VGGLxSmJSsKVX1FQrm3MeQdcH2vg
j8GBjDQVHvfA4F8fgLikhS50uX9UQgAoqsYufX2XCRrpQSOF3DCQHfu46giHGpZQnduAs0YOWZf7
c3x7PK6/gjkeoClqA3Ax+0dN/B7jTZ6dQFH3v5lgjgInanHHAeB2bGXRoWjw6Pc9EvL/hZGZfwfr
B+AQiwJEg8OINrLOP9bIEnXFuSkf2jVSzNsz/VNRnvUK8NgE7vF6xWRl5IRkmkJXR/fQu3AqJJun
X7VxSjKV1NUK69V8Yq/3x7U1Zn+MeTWhZCaEbiAFhtmmGTqXanmVWed240N3eH5cQygeQ2JBr2Ef
Am2qRdRtIB2Y5s/osQYWMU/IWI4WLV7TKgCoNLaR9oHCUS+VJNQKEsXJiXaFTdXO9sc19of5YF8P
/fqbmKGXYsE1cR9Ql8rGvsyepd7YBcljB0Kr+7tmIVzReYBs0XaDVCO6FRgXk7RoqZT7mLp61KAV
7q2AGBkKjKcgtIxHnoSuiGzDt6GsuNAf5hxmhCAyQoZTBPslIBXMCKUpqhs+bxO3tcfNaKY20Z4y
izrBJrDBY2zXKHsOZkWqDd4tFp7ZG9WJrcbxhC99Jbv4Ay669y2MC5ggxgMKiC5xEzw+wzNSPhGe
KarUkazFi/iPEEPy8ktSNlSHAAK0qFE245JtXZsi996AzP5XlFp6e+A4uy+JQt+S7DkNrVkaKThV
pUXLEx7xyS+p2sXohuPfjGTtgXt7VnRkR9G2CXlQcW5vvD6ZdIpHsazUxC2T/EsXcgRGw/P9rXLr
KK9NMCsWFsgJNomWuAGP667bDao1Viv4x6XteDUOZilkrYNMLKDdLr9RPtvN1KCMZA/ZVjpOtqFA
EY6IhT2uBX1rQ2McNBoYlVEcYVXhrJg/AGsmrraazdPDbDIkadGMBOldQFRY38n3QaD4dZ276MZ0
au0sVM8y2Ff7KIYUnpUoO4NWpK/jTdiuvPBuA024twvLzML5/dBKE8q7bqo//5LyytaRJcb2Rarl
/g5hs1YINa8tMatXgygtK4I2d6FUpglWoINXmESorumbBjK1/VppZnFkoF0D7Ad4n5tu90JKU2o0
OUYmf3ANapXQvROLjxIghkhcC5AWfDIUjf8xxnhKHuhYNAQWGBz4FCk9Se1vLd9U/Wrxep6lm52C
6ib4/PCkQx/M9VnWaDlVcYv1CvvSrIWdGu4RtGsoBXP0KPjPA9CvaCWbD+GKJ1xeQPS2g7AXcBRR
Z1IbxoTMTc6VuetPuwpEnqmX8KTKN03tafy58h8GunIRsBnWec8oEjLM0BQUJbzW2dHWcdHroVq4
0e/Jyc5/OLM/yxJRbEizWuIBkveooVprkfVP3YaZ5Cuz89a6SKjzdaS3I9UKd2x/y9/IM5sh2qW4
Gl0bD1O+VXvb/xTpRtaP/WmMDQ9o+mH40NCfrgYrUT6L6LqZAmbWmyFo5EKVCpfb8qYEDiZ0J+yi
zXAw7DgxIdcVmdAiIaENcirw/I3grOJN3c7f5NUW4NsI73o15v+/mJZpLIKRL7AadDc5pZtPBDku
MwOkn383juUD3f7dZiZ31u01mZiFMAw7APVqIGaUGQZ8bRmcd2g9yLLChbAgct54nY6BGQ8OFZEc
KuYS9oq3WjQINgCUzRAvozXj2mA/NkGIV3nh1so7qGhMvj9S8BJQFTBJdLutcY4suA8FRA4z3fGs
q8SCvEpt4gBwFgs3HUM39rMN55ckx9sYnUr/uRuGpC/K/+hoRo6GbX2dQDkiRFVUur/QfmPFGyRn
iBecxJWa1FIMd2mHjZwDVQICl8JO5yQvzcv0XmK30BNnl1Z3kBHEIZhD3U63fGcwf0Pq+Dm09W0K
XYr2T/Bs7Crn/sAXgiB8D5ABMhiF0AfFnmk1o3BeaelWBTXznJr9WkVyyQIePshtw0VKwMRd7xmx
gISMImVQd41S4TAA0G1TrV271sSFGwDVZmNGEOl4zbFsduCn6YSqbEq32IlmSSQn3vK2bCuHgTwE
prqd7OSpML0ejFNeYq7l9pYH+Y91xiPnBpcXmdjCOqBzdpoVwlkMo3HF6wkLQdfVIJnVkpU+rUDH
UbriPnvh3oGaJhxPqLURTPlBn3ki8o8VlpjFkc0NNjPnPtBxzPJVGXjeahA+uDE6+Kv0YMTDilNh
C00/vly5MDGP+sKBKsDX6VDlKV1jK+7p51gS/0MFgHMm/PEP6p/ASv/c3/WLN+ilSWa9plqQo7zG
qMKd8im9Y0JfqVX9yQ7RbgR0bE+fdOggGpbxsmJ4flSwdygIwzCTEA+Zs8/XY40CGtWhgfOvZACW
1yaSRb7FNxtjkwVHAa8Ena7pqS9FKEg5AyUL1gbAMdjWeiWrQz1G+tmdWQtF2zknbkX2q/Ij86ff
DG0GDmJ86KzkmXswgWA1J4196UrgMo63iQN2GLyGfRA3SSZFkV/6Qhcw+UtXUcjzW+OO5Z8JuNhA
VZqNoDKCZeU0WNVuIMpTcpBPk/nbsNqDtrKGN4cQ6D+UsoBTmyMw5P+ul1ApcrAZZXCZaMnKzUoL
262qjIld4SVm3d8uP8wVVyNjbDEXbugLBs2CuHRT8JjTr+/xV9iZjcU1h9EAzFo+1SiVFI/Q2UtB
9wHyr1/4d/xTDfvOC3b16CSBuHZVro2fWee+agOh1PFNqvQ+BJYAOnfhmQs/yik0efCI77p4QzUL
VDbcuJl6UxNW7iy2VAqdtcsVQPLuegXQfTUAY48vaPq//tb3/6ajmZWnSQLke3IU7TWfXoXSsO8v
xs3+nrMuKBLLyDOhlsmuu1TwTdSpbevqfWoX6mMn7EU00iUDeF+Cr/u2buZ4Vn2d6UzgJKABxrLy
RJrUlqWqVm6ZJu9FHDgZevvqtn29b2Z2c1fbC2bmpnWgLlEGQwb7eiKzQemVZIKZegzsXHqOlGLT
5yiJ5SubZmk8l4YYfxvXmNq0haFeEV9oXph6agCbm69M28J4cD/OyTEAYJCjZp7tmlwXSlpFGE/h
FkNI9NDTCic31krMC1sBGwFxBoJcpI9ZLy5Eckzlfqzc8VVOiGxW51K2W8O5vzoLk3ZlhTn8hQqR
gFyeKlfjMyAXz5E9IWd838btWUJDPoJeMAGjQxlJsDmuuvCdDU0KCbqCtSuoHEgiulICTaZQdegb
LaycKqoZ135sFl1cmoYYlGSoudjumnitCrw0p2iJR70EOjEgWWHcCp92VV8oUunyWkcSiELz0Wcs
Z6avRZYM+vT74771rBg3LiuAjVW0Tirs24JmtBcTPajcqfiYgs+8FFHjtiQRhTbUoKU+33LFOclD
bygg/9c3waZJLYich/xWETsTtQhVa9GsR5LuZAxaufZ9N4HCz/chPYm+ORSZ2K0cV3GX8b1eum1l
bJssM9XPEG2JkvRL2INmIn4pNBJKW47fJ3Hk6NKuGI51qG1A0TbKRzTPhcnr/SmTb52FArY7UZCB
X0afK7NT2naKm0HXEOOO5VtpRGYDlN99Ews7XoM60FwrkcBsw5bIAbcPwbxdNm4hTJYY7YdAJbG6
4iQWNhroc8DMLktQyb05vFFba+UU142bx3th+lsahkXBsySGE9hvk5Xs7IJHujLGnOEkDwQ1U6vG
VSp0dbansPjsiu9oDTE1/wzjyLEmuJZmUV60wTM3IiosQ1eFeeuqzR9OioluVOjeEME2eBR5T0Ep
5v5C3T638BgA7zvSiADOg4yIOa1SHxSgwOpbF4wTUkNRfwhSS6nfmwa9L4Zb74D0jDR7/Mxf+EO8
y1+MzjNA0OPornqo1whlb/cNuulApgGifUnQ0Ztx7cSSNBm5RI5aN83Ojfqtpw9Uy1dO5JINpBcB
aP4Bc7Nkj6GcJ1wqZa1bURQ7glOWI8/U/ad5ZwxhzndgEVGmQ+r0eiBFxqs1bYvWnZwG74OMBLI9
ixquPZdv98u1nXmwF15f0AWllhvY0Udkz3hbpxuabrqJ6NXKkb71GrMlnGm8zQFD+dlIF5YgnyMX
KBa1biupodkIw0nM8jVvvjAcpLLB5QIkHx5VLPtAXQbBJApK50L0ITaRaibySpp33s/XBwzMHRcW
WOenlgYNwY/mAuLilCb6vna687iWL2elepDBltGMO3M7o2MH1xJzrCLNyCv0/HZA6qdHqIn3iOCb
nVGVJlhz0vBxaot3UC3sxtrfJ5M9+pDZlp1alc1WsoOXsLB79MknxzwzpfI5jyBpOiWOkYMK6+m+
B1hYV3yphgAVzWIIhxmPo4+tgMdJCcJ1HaQ9TdJFdleP3/eNsIxB/28+/rHCBHQF9NSqYqw7N52O
LZSbZTNBF8ck/w7PMqRLlVPQZyUx8vPAZ6/FXzV06GQHYrK9/x0LgwWoG+d+LnijXZn5jC5X/ULP
6tGlogpirZYoKwP9CTeY/QUL8KmIKHkZQfn1gewyqeeLtBuRkMjgQd/jJ/rSvg4PzRn0NxvVSkhw
js6g8wgnu96J5GtNl2fBvUHaAMEsetGhzcO6N2hl9TEHPSoX1I5ETUNTyA9J3Vj3J/L2OpRxuePV
AUoWXL0sU6Oa5Gk+Df7oCtmwVSlqFj16rrM3cS0hd1usQAoQ5CjorUf/C/KO85Je+J2+yVS+qavJ
Hc3JGnbSoXgObHE3mL2V2eNhJNE5MP/SzVpn8tI8Xtqd///CbpRGbcZz5eS+W+eVR9RCrH49pnl2
L35bFmkj0gq/bRB586c7NCQhivkYO2uo04Xo+NrSHENdWBorjUOrLCyN5p8Uwgf5Ud/Ju2w7ber3
2vpdb8cN56gustJQVaos317TYFk4EAjLQQOJagMIVeBgrr9g0ictK/tcdIexj81spoTk3kCtSeRv
aK+mrYnipan5EOZ6ysXXqnbyCmoGWX+K0FIBuXpSqNO2yx+m0Rb1lVDg9roBBouHO0B1As/Mn3W6
mJ0qTAH+DQTZnbhkMvNJkK1JVMNtMhRQopBT1eFUHgSIVFI398/PsmXEyBoe7uiQZNZF03NkaJG8
dCtgTHpgLzI9RUfNJtjl9Xukr3HM3vo9AFxmsRNgfRD7s14JFEiUmyiV3ahSjwpXOA0XrUQ8C5Hk
TJKKdBoCcvDKSsyQhFFLUVM0ZLcJ7eIM0g2t2U060Tfpd+KmDwVofedm1P6hSi1JdhpQggpnAR0k
gtmtZhJv/dP1xzC7jvpoeo99XXbHR7400TCLHk30ngWRGQ27GkKbTlq+TK8DkE4N+gSMdnd/fW8T
02DpAqwKVShe4yHQyritXC/7EVQWMhhXOQA+TUl4jA6+lnkFiKjVdp+ER7Hdx/peEYg26aaeOFT5
Q9unNYXY20rVz5fg6hWhjqffELJySqmV6kQVF13XCVDfRG6e4uDEmdFZiU6pYrfcJi2P5UHch3u0
oTyqp2qfPE3fkDMUifgmaFtAr4ytBCZMnJGVi+Q2Hvvp8kQRHNT1EjQUr91DXNViDvYrxR2bzxby
0o3xmEp//8rdT2tyXrytrMvSSUCe5N/2mPuZk+GM1BT2hm6j7fsH19j7xPvtPn+tDEyaI8nrSAAj
UxUMCVckygRMrBGkSS9mcay40qlPCLrwm/MwOcFTZMfK3FyebKAJ3A9PwPdB0yI4lK+G4IjH7mP6
pXVH9IvItgjiMe1RUbcZN5hFMIGTjNtEcrXiBm+vuusvnUdy4QabuGo6TU0VgGQ6dPn2ZJrAWH5e
mfl5vDfzgdoTChhwExDxuLYihsIQaHWvuP5oxhU6oGS8Ip4iEb2lYUVmRW65IQaEfdciotsWAZwA
BTGuDqYkGRV2xrKh1PmYcp3iRuUniAZ8KxOsDPqoKZHGbROdRoDCW/5pilaGvDivF3YZH6CMvtAq
daPA871W0UuGFS/+q7WbeVMwvDnoZML3qum5Mc4nxW2jxp20eNvpzUZShpXX3+y8bxbvwgyzmVEs
DFWoASqukigbpU9UUxuLzwpJ2cToUjtK2mIlSFq4IeeLCjlzrB2IRJj4S0hLPwFGSHGT4iOuDlED
/lnlqcK90nPRNhw4+/7+XBohlFxF5BGRDxEUJibL1ViTpkBV3H7IiBy8KWK/of5zloNsuUpXBrfk
hWbALVJwCJ4hpnR9FtKoGiLIUEB7BRlwiAkbmp1nmbbighaiP4BaZ3p93EAQP2Al9sKWU9oMVOuu
mkSIMKBrFD+lyasMVg1etlVslME2eDLYfWdn2oSCU5w5pbFrIPkYOYb0AcIS0vAQMkihbLuypRYD
BhVd5TN6be6mYSZBaaOpFcHW4IIuZA9Od+Kn6I3D+qJBI1ShTx3iYehzpu+DEHv6naBrsq03YMaT
pJfA2BbKmyHPXNaUdC1kGddSY7dFergNFQ37qEKATgVMIdeLVI1TI/XQOXGFsSKKZIo16at661tt
QX77FqDRrfIUnXtOt0beA7nJf7EhL8wz0zPISNhhuyM4HdKSNOH4f6Rd2Y7suLH8IgHaKb1SUu2t
6q7e+0Xo7Wjfd329g43rcRVbtwQfY2wPxgeYLJHJZDIzMqJ3oNFR2rWPATKsJrAR5qgsnII5xwTy
HPSiBOAZ4KIvv1ksGtKTEZeWJ9f1GgWuyFZHM1ktfBr77Xw4gQ4I7mG8IkHUxoUTUig6iXsFueID
MnzHUenJtA4nn67eTLr6XIf0RrS2+EfiCrblOIfds/NN3w/vj/ft3hrpV0B3m3tnfXjdbO42m5eH
P3f3Tzm197bvvux3nrW/W4JMzcWH85/MXZKF0XdNPcJbmwlq7SBNHPc9KVeddJQA17i+Pr+RFHC9
c2PcjeWl/lQbo6q6CiD2RbUD4FEmj2q2kj6EcgXibZBR7IxDVOw9Y6n/z9z62t5wtxY6O0odZdgb
JXlVUbzsK7tdyvp4eXXUgy4/kDtbvicWRTMQ1d2/5HRYAQRPRbzvcyqvky3Um6jsgFIA/GPEuvWp
DBWMA57HxNbspSfyXAIK9hY4PauEK/wpj8G0rSQx7hl/fMuHTcfuaZ820zGs9yJkJ0D7en1z544Y
eiIyWlXg1cBg3+URKxujFMCZrbulJ1INI1TBwtT1z9uC30EUaRG7oO2BnJ9bXCAKMsC4Et1dbbeC
tX2Y6Lduq/STOMT69uzv29AqbZ06bIT/fkO2ycsTE64eT19Lg3Bz5/z8l3AxzBgHVZ469q3afnQ9
BRRy4RuAEAsX3c8mXftidnjPMtha94MxI/jilI67lL68mPTj+FGDNKE6vHysHraG/Z2CN8GzTev2
s3+BrBOEUVFgxjT66h3Snla8utvnTrt/ai1t4dfNHSiIO0B3kpG5o9B6+eOmMjAyKInobucptB13
nbLJ027Bq2ZX+swItwKC1lSY8a91d0CsMICwlAzahpTk73/hvWd2uAuiJqgWNw0+pvVBY9aSGoMi
ZTwu5EfzS0bYYA4oXVCkuVwysTIyc+oG3VU0GQ+FQzduJGWpSDCXYUIXCp0G5EjQXeAiep/mnR9k
me6OBiCTT5hJKB4JqBVFFCfyj+vLNrs9Z7a4gC6LnqZWUaq7vrmfPsXILsrKkuqlpHkumIHy9Kfl
jNubJ0KQuravdMhnu0VB+0jZ1rUI4ubSHoY7JFMDmommebr+ZTP3IvYJz1tc4ybwB5x3GwVUTIpE
0V1TA/enIQWl04TSeiqg64EqkVVO4YLFmQBKkDsD6sooooAnvnQOc1RJ6gsIKkolPUsRKjxd/XD9
o2a268IEVyUgYS5nYot4IsUqVQDrVVE2mVZpukTcOuPooESW8AiAkAKgdpyjJ1PoN7EEQ2X5BWRI
gGn5cViYJVyywf78LDhOjUh8UsFGE0O38tiSjTQswKFn1wvFTBVaNthUHn1s6mOXNCPce0ggYdBN
44Ou44mvCnVCY4xxXN+dOZfDsBeAe6DkEvF0uPwg2c/SvJ563RXkPHC6IFeoNIHzGZLCGJ1Kw2Dd
5sHCAf7RKeCuGMZNT8CDjFlJbNel0bbwglZKRXziKqU3hBL6FK2fKrt3GC1PSEvrCF4e4qxPt7ev
t4Z9oiNUtw+QjrUtqHjQzR8w9tO/WIiz38QtRCoAVAiuB3iP2Tw0IeN1NNrMLtGIURkXoFaoCxbn
fOl8FeTLVYgqaBNgGk53DQxmVqdI3ibhQod21gTCCSjXcC6wx5cm+mxIdQE9dVedjj0YZzFGBZnj
6ws3F0IAMPvHBhe0TL+uhLBRESen/nOQmk8hr53rJn44l385zJkN7kZuFLFqUcnHSMVu3D3VDt7U
VgPfwWsaf8W0etkbVrt7UWi1QhL88J1bAnOsGK6F4YUcbF/bE47PVsdAEOM3htik5QUU3KlQyY63
0ZOOHOa5s+oVFelGs+/+xr10BQUR0E8AjMKf6q5Wx2HMCTZb89UVNOb1tZ/mL8Wob+VWTo86Zqbs
hVXD5vKLhpqpwdBSaM+q3KIhT4+lniTE1Qh0NrZ4AeVRZMnQsbpuZ87JUFeCdA2b6yd8QyQd27Gv
pJAgjcEIg5gpuZ106L73tdEvHJm5aPUfU2iWXvpzkmlVqWkC/Lmu7iO1e1IH+ZmEUkN1f9SsoB26
1fWP+6nr/FpFcNQxhNdPzfPSpJ8YsBmmxH1pbAakRqxCOcdOrAjvLEx7WQnYlQXarRrbcHrrRXYk
ipL0Bs2A679kdpkJ2kGYjQRLPT/YlIGJdkjUirimsBP0O1H8NpH7XLcxu76ApUCRHNyYANtefqxA
Ym2E3B0YjQPQZKMHdltDMqzVNNSUldspWl83N/tJBgN2KJDWQ8X10hzABZMceg1x1TSiGubRcuO9
mR6vG5HnLlR0TVEnxyAMAI5cZCdjoAogQiNu5Y006Pd9gwHPjTT+GZpbMQEx7co0MBwp3pY6KnTq
umzBkLbPJgiUbELhNHQxRZ8DROFQF/L6Gz8AeVJi1+2tuAQ9/j2VAKJhQHSR3DL5rF9cLv3QVHXV
jMT1ghRQcWUVNPseDz1/Kze2Jlk6xjOsWjb/Yh9AMIt2AsMAanz1sOoVA6wdCnGlHhqshDR3gpCl
aw/FxoXO5k9ngj9O56aYB54lUBWEMmohginQvYO2eFhpaJaPVk5RrsCIElBkp2w72Iyjr6RHpAFg
3bX8Q+dMmF1M6K2//vYdegixCjQwrWB3d9da5l9keQSwDyA6gT2Cyu7lj0QBPdMSMIi44aQ/IAl6
0CtSWt4giwvnjafZZrUbpEEMMITnLJoOXA4QTEmRjKmJGI2bKtnGtLOl1ejU9Ig21kayjyH97uhn
Qg/5tqAGBUkEur6Sg1hH8eHXT8rP++LX5pz9Gv48llkRFD5+TaKPFDKA5suYfwn9WmvWXrbXUzcK
akvRUbMzMZ/zIUiA3+fQXd6OuaP2stVNwwokS1QqAcsW9qayBW7ZLvQ9RByUCELQeE7HVtPEVAHt
R7BLmYpzfKzbVS1AYgSvX0s3qOiGOjpYEH/odQg++FutANfyErHyXNpyvvLsz88cUQCt+jANBFGh
w7BhCF6hJaDAXNxBqxj9avamQ3320kIdxwXOuA/pzuG2mWSahA+GArryduGKmqvYYF5MQbsFZxgA
DO5MoWnhh0GGbatwbnL6Ak4mGwp/ILpUKG4l0GKA8HKlW3Cmk3fwne9Pg35+qlSnJQ5W41jiJ0t/
Rmo4d7GNSgS1I2upgTJTISBAreDqQvsQol/cS7Mr5YYoQWS4iv8uju8ZI/3238vs3dQgcGGkznVf
/k3GwU7WmT3uKovKoVSgBYXVNz5E/8ZTVmWyAauaSwLc2kVJxdJKe6omtrkPo94yh5WXbSEKRvXx
rpFj8NAMViI5yqjAAfd4m1seqqbpfV3aifQ6Stbk+ZCWokV5Srono7uHOok2xZsYSovXv2X2WmDr
xoY4gAnhoZxD2+d+qaWGm2yN4dUDp16AZtNW3XTxflLdYaHXOlcyBxf3f+zxUYnEuhmUsNc1jTXl
6bNmPotMqvuogTHVvCsMRGqQI0yho8d3oC/0tCUiEp6z9ycynv8GPhYFICpg0wju4B3FwPKyeyID
oAYGSglqv2tMf8jqHTIYSyGrKbWCfnCI+C6G1akKNkXgUWlxape5DB8e0bcFNRLaRQAiswN/FjIa
MRCrMIZL9dh/VylRAco/i8LS9V3ib8olybgZaBvrs6OFiuydsGrnpb2yLjIh9wvDTTWMRTrarQbs
mesPr6XVQBFxAv9Hvr3uanONxHObfA8cVfbC0/0cyw4ENCh8VoE1bAQH5D301qDP0NigoEOzIXzr
YhDbThcamb+JW3Bsz76Zr0eMelkHNbMPgaOm1vddASnOtLMwxqbX62CsraY+Qi8tzfaqbNf50mAo
i5W/9/ifNf9BopztcTv4UaP1sF+axU4RXgzFIuJWVDA/GQQL53rWn5D5qiArgNgQj+KAoJA2Gl6F
Yw1FXbBHQZjVTpCRRmQv6LcyhNrAQ399f+dDyZlN7tpLlEKpFAB3XUVx1HVPUotgcdEIBvKB6s1z
8Sh5f67bnMvy0XvH8xCMQpiL4E6yoUWlIhi94YaaaDfZiwg0Th4/XDcyu2+o1UIXBuyVADlcnpWx
aiU1r8AYH0WpFcobD7qHxHMatbYEf2F+5efl/MtJ4COAP6NCh1fvpTFd6IBXrxEIMP1tR9toK1qY
RKQT9SlYctEbeTBxDwdggUIXbrIF+oEu2EY/3OaH3n5lGCmPptvDY0+/EitDKgdyFHRR5NXj1/VV
mfUwvOVQeMDC/HovB4Iu11mPQK4FmWt48OAx3kNODK+QVTwOb3FVUj97uW507qZHR5IpeDHgNJ+O
iFLeoh8Oo0at0AwCat0hXbcmqNdy5CTSwvNu1rvOrHF7UTZVHJUaHFpHSCzkD1X+GvFau/5Js29I
5BMYb4QQBvyY8+HRTONMFgKEfuEpbWua6B9dvW37B99/SZpN0tAWwD4xxG10E2VuKm0GjYD8IwcW
5CMyb0ZGFNCChmosnEopnhu/WVfhujDWRb+5/ltnTgIyBLD+aMgGoTfA1UhiVZmCfsTy+5BY1odX
1TthcpDG/W0VLRFezcwiAI4HODnAeUwvjX8pxSYZczNhIQyJPvKSchME64lsxkql0RAAo0ynJrZj
FOk6Okz4P2VQAj9o/cLxn41rDBsIzjIJRTZehtSXpqYshM5wJd8JNCfP1+mpraAKjFwJ0GjpBIL/
6+s85+bnFrlsgKSqH0UBC2sh3ur+JLz6GVj1vQYzXp9V3L/0SEn+N5Ncot96eRslI0yOcexMKvL6
5mFIjjmmlP2kd1RBW4h0S9/IHa4UnzfV3cAM7rxdWoeH2Psq/RMJdTsLuwXPnYtW6LjhuQTsAKP0
vAyrWisrdYUKjpvqKH5Ue8nY9ALVgWIEga7x0goLOzhb28MENmNRY0N7P3nw2WXfV30G9ARwajIg
MsZuwKvJ3xS3ygrMgfRNdaARsmM9CYk+QG/L6uhDbU0ET18nSxa2lnkLd6VAIBgcEQBzYsqJ196Q
/G6EMDfqw3Bkh/gfclFvGmLQvF/iZpqLD+eWuD1NhCIB1wYsJd5bI1aUvYUko4XuBKpjwsKWzn6W
CkVUTO/h8udXGLrbfhl1AXHRfEIGFa1U2ae1nluSuFQb/gE6/VrCnxEN4E/Q0mQ3xdluxkU3+WUZ
EoY+CaMtBgEmstXzz8nuhNd4cOKgsOPHVqDNxygdwnq0wAMBOEy7VYaHUV/L8VJHci4qGZjd1XXU
khCUeWxWGZtVJqQoHqd9iqYn9KZPquEE+lshpFuS3yp+/qQoz9ejxOwGnxnlXm8xegs6FJaJ2yHm
CsM3kIt2k3+3mBNB/3LhZmRn8tei40JEwxU3PirHl4suCoqehS2MiSEEvZIECEIhKZc4P2bd6MwK
H/imMBG7qUBBTtqNKTpx6AZ1mILvYxqOS4CJuXcXeGFwr4FnCzSYfFm6V0AGiKsbZbCXRrQ/Jkit
eSDdiQ7GyX9KFhBGs5+GpcMZwYsbmgCXCzhJZZRkUY2yfvRqNAji6kddP8vCEqhlbqN0ZGQAzrBZ
6F8JMgkTpUtH4g7GQzi5RvP133sdQ9j+5MMGlK8vv6MinddgOoK44GKmWvk6gATCzJ5K1ae99n7d
FgtRvNNhzoYtF0Zxfo3El0ofRRHG3DAR6kxyRXP5PpnQg7mrUb5eisxz5TVAR/+xxnOioh+SyMBP
Ezerja2S34g5mKWi10rYStl7AFItz6o0RLYg2UdJYBeVBI6faTcklWPKyH/i56HuLbHeGsETGSAc
aR69/i7Inc6zBLDdDyhyh/u43Enilo0BT/UOvBNbcJ0bHQ7uCSPCYAehmYDJkewAEut2pEJ6IpAQ
l5d0rGeu4Itv5WqWoH72QpBfELeWg1PfrA0dehv5hEmqPUZ++m0jLbWc5vzSwEljDCWAb/AtvR7Z
oxKja+qmJLKiTLwxhGJ73V3mjhiEGzAwh1ONQgr76LOLwfTadgRNJXEhJanSLpFNiyggAhBTVJQK
3ycLl57CXgO//BOynei7YhrO4NFQRAzitG084t68aNQG1gVQzCdW4X95u/mI7I8cxdkX/K9P0ZK2
WF1fxV9rPbG6x+ufPjPyiQQdM1N4jKHxDF7vy28PQEut9DJ+ijo4SktTYqf6Pg42ersVJ+gsxlbv
NjWYvnciwG5TgHfLCrk7WBKbJfqOORD4xWOB+y2mESq+ZJSGK5QbvQk3QunoeJyMpxzsruYa9Y4s
+uMpVoX31TfIRMalTvVcdeniF3D3SCkNQ6KMeK4EyVtOVnXdbrsQfHHaimi06+/Y7Mf0XSQxTfPt
sITGmHtFsvEBzEeifAiH5DIUo006Ie8aA2TYmGeu5FWbTvcqcDdNch8pR9m7kX3Hjz6b9I+mPEDZ
ffycwMKuodsYvYrhaEGRXFJqWskaWpLQIpW/mlema7+QjM4969D7QssbzSAR6GnuxLSq4Hd+WRuu
Z77gHeunnt1h1NDIqhttTC1DjakZ7dPGCm4VM7MKbzNONuZnbGlpzWbCgwmOAagF4vRivoF7eHe+
lIZFL+HhPYGKJNslS3oPc7c9LODfDDIEEwzAnFcGvpIXeq0ZbmOsW2KbG6G5k7QbxidT3hW6Sst6
Hy4NbLCd5iLEhVHOEfs2rEsvUw3XzB4084M1uhpltXD2Z8KQyYphILIyGbEPW9uzuAcv6QojF1AJ
ECOAlFMwz6upWgKdkD9mCE9WFwxQkQLoGD3fIdqAprG6EaPWuNOJoFOpMP+iuopgBPguNpSAA4N7
e9RymaVSg91shBupXHu3grZPUMJPT9c/fSZBQB0QkEaCagDojLjlrZsyUssYyxujKCQi75fjfVtv
0LLwkc0FS9WHud08N8d91ijlo1dXCipe4U0jvxfhjQY67v/tk7gjaQpx0U4jPilqUf3PqVGspEqh
cumQQ/QX+TYGzLFNksJ4lkTOcwy5SeJWzU03xThxLD0oLRqEwksrLznE3DzhhSUuJKqgt8rjLAM7
jlw8J5gBGhOaVeq69lakr/c5lHXL97rFU85ulkDLs2EOykME4RiVHGDkLg+IlCu12Yal6cprdVrH
8W0C8QCvtRT5GEsmOntbrT015q5QHgQw+kaPCgat24VsgcUXPhSwAIe6tSwyqe3LH6GOqhLWWm26
HWb6GxB6TBra5JVv1cZCNYd5PW9JBw8D8gBQdvzi08hyOWyiSTAxkJTZmn8YU+jeRlspvDP6p+ve
Onci/mPqFxthBiWEwex8qDyLu9oDQQFGxgEMuG5kJrlBXJNRdcS8JmbDeVBd7oXRKERwnjC5LzU7
SyytfZFqPAjCG7/fJkAihNs+fSMQ5vZKxwQvYrsG/q0RNmQBMvJ7F1HiYLKp+BsuEr7QkQBo13Q6
TkxSiK+5VL4A5AI1GtKvEqVeenTP1BUw4Y35XxQ7QXWNGbNLn4GMLhCXvYSdlDQL7FJFxYquGlJ0
IyysMVmJVF0Saf69pbCJURu8ICGZLP9gNM9ukz5GrX9oIs9tkBn6zaqVA6tfgAfNf9iZEe66rxt5
FEMj8Nw6+RNFJ3OVZRSEmfq2mj4FRbSzaeld/PuqgJYCVG3AHIGmhcEvJQbpR9FDC8UNFEBwvdc8
1N3KV9dd8JVkB+BSrvvs3CqyXQP9E+CEvyhYOrUIQPoQma6IOc1x2pVbsYyWmqisxH950PFNZ0a4
oForYEGooHfqqlrrSMohh0oDMTH6Ja+z6G4wn3XvaxSKhTM/k0nBLO4LHfrKKGbyTZIM93EdTzgD
febmcrTzIOoGTQxabVsGEyKrPujWlR/aixjkmafFpWnuwjLTvDENoTLdCm3MIX68G6BXtxlsKEJ5
0TqzjS+zAXFAtyK5I2gP1/f0//lwlJEBDMB383GIqBABSAK23lLW0qz/joBoulHkTTbhNptQ7LQU
33+sJ3XBm2aIEVClkgAJVcEMiJuaq7roWtFUYYbLA/IxpwcQFAHr/EksHao3gjWgIwmRO8enbxPF
P6KEva5O9rg3bWCtoJYIiPvq+lLMnabz38Od36hMlc5nv0d/1HrQf/qWrDuQWsdT5VVd5MNhX8f7
uQqSbHDUA5CBPPcyDPoh4Ge60eAwGdBZCPEgCrV1Kb70nrmqqsAyqpWnIlhJhlVBZXcY6aDckGHC
806rrTG0xfZLrFYkQe0IdJf1mizRFjC/+/0LQYmMuVyIUojs2jgLmoakxL4eTKab6fptIAQ+rSr/
dH3Nf1/r8AEF0Rdc/YAG8wqVuZQ0dT/iMjBBLV2XAj70VOcdLfG2XSQ6nt1gdBZZjwbTkIRLmTDw
nxtQoMFBqxUrlrZ4EfoA1BpGTms5oxHmuRXhKMbrUBioIA+Woa/zYsLIVOzUBqGq8eCPS/PEM5cv
ps4UE7RIGAYFjPVyldWkClQSergOAXPT9h4KaxKUL+pm4bgt2eGu3Vau6qkUkUAJrXpTh9kGY4I7
FU+3aGFuY8kQ24UztwmrAPSzFQxBNlszaZOug8BawtrM+ubZqnGJZyjlaWHWuGv1Ln43ghgYH+iz
XPfN2Qv9bGs0rhut4skCknx8yeRZHlB26tqH3zx+ksj229uRrK7bm6FpwGEwMISAvyEl5PFDGonE
RBpTz42pcC8C+Bg8DDYDZzyAAr1BlY2sdTCEHcjO7UBUc9363EkEYx2baoK6PdR9L7ctUQeV4fQ8
l2gBzZD7YWpUyZ7FGljlbmFMbC6ROLfFRVrMz0tCl2ZIx/o1Ud/K9K7UFkzMnXXGf0eQ7wFPwAPn
w9pLPHRCPDcYAL6zzUii7bD3lK2k7PSlnWPexkdKDKvAEjovIsZILtdOLzMMQ001YGWpeEByYmFy
xRYC4VtHIbwy5IPcf1b9wotowShP2NiETVjoY+G57ZgBtYyyqLmvRLz8wI7dTFB9Hgkw5nKwlHTO
2oXwIerDoDPHPNDlx3o4EnlcVR4AROquKXDA6TRanmTXO23pfTnrKGe2uEuyVbMijUQsrJ/9KeIH
Q/0qhb9JONHf/ed7uACcerUvqBG+R9MB693J28qB9tIwvkXxDcgnc1+j10/aTN0Az74zi1woVpQG
tKAyLOrecOyaGxXYFtHw0U258fNTgZoyKHZ16TD06aqSg82CeXa6fnkr+O5l8IAzuAnnrXmqF9OY
wryBThSVdGdMPwrpXfHvzOJeSjdmo1BRoUm8i0fFzv7ixocU/L+t/wTds+thmhgKpGg8oJEkWgJk
pA1kQ3o7hQawvnDnzd0SYNvHf0BWgTyLc9WoUrNY8vHsQ2sLCgbB+vpKzp4EzMAzCRcdhHrc/TAi
EGithjAWIpuzSFPbQ6gRK++8ddc5w0uTW5B5WjA6U/iB97B/NUY8sCR8wlD3pWkUqQTvCRsrB5co
8FHCZpjsBKJRavnSGKsisEL/LcRk2SrKrbJ8bqVFydDZtT37GZwTi+gxx3qPnxG3CjScaKvfT4Xj
O+NKWw82mO48YE9A9VdiVYQFH5oL7gRqHShWqAbL5C5DUG2E/pCHCO5jtGniV2hbAWNMi6SitWTl
2hJTx0zrBcw/QCCCpQO5MGp+l/aigIBdXsRGA7phDXr62Knb0rRUT7fy7NA0oSWCpbcSY6dAL0YE
sWb7F9cZG3KXMX4J0mUe2pwVYyQKE4I9hiYtKVqZxRqjKV5py/LBKBZulrmoe26My5MNuWt7TWLG
pkc2wVXdQCbsb4LguRH5ck2NZBr9VEBoR7rhVZUdy2+JAjJu6Tn0Ukvq/U2KAWPa9tOqyOxsSJbO
0VwYhPNgPUUIkIB78/IHeK1SJ0FKPDdC7TJRLQBwbMxAALWEglu6b7pVm3wYxU0WQsYoXBHh6b+P
Hmf2+fsbXKKYlEx0D2KYTlLjsTkkp9IaxVWhdfciHv/h4izG3JkFvAFHB1gtYLa5jR3FKBI62cS5
6fV1Grua/DlVz5W3F/Nk7ak9QhexIbcnNR+lHzmg5rzRzcXKNbPC3z/IcZE6gJoCFQDuwpUbsSnA
eS0gbGISZLwP2q1RgnQMpIN+A2rJoaMEfAGlErl5Lt1fX/WZ2QzWEwAhDsQWQfSjc3eCbPRljZgu
uNGBqS0OK3Bpo9yCDYAehhuvjW3oCKkj96vMKjdL75a5N4WBVAMFbIwj4N3LbUHQ9nUVy6rA3F5P
YjsIV6l66pz4aGKAzvHk24XvnamnwSDIZTENaEJ4j4uVg0fSJE5kwa2JaDWl4ADi0o5QpK+p4a1J
8Uc0e0tZPF0zm3xhlnsFSqmkFtg9wc2T+0G6lVuQGhMDyEgKlosVaCyRt9Z2FSwxx88vMIBrwA9L
4CHhi9lSEAbKVLS488GoK4UUc1Lp5DQG0OO02bcqWFeXWPyYw3IODQkhiK4AnsSkR7hQFuKoDUYF
k6MA7nJoYwXQ9fC1Pdgnttd3c+biM5CzgQwBZPI62NovY1aTt70eCbh0u9zYGqhSGOE+TY2NoYeW
pDwTMIleNzh7XBg1DrhJMDCg8F3PIhrqclRlhGkBbRA0lkA/hwGlQd+GRooxsjvorVsQa3CkHDx4
BBTOwLWpqOAgq7Yj+SXz72X/UVnKAOZyaJB4MkJdINsZgdzlSgS+FspKFglul0CpSnC0DP89RAoC
F958UkbrsV379VpOe6fMl+Ag7NDwO35undsHTfL9tm4DwSXelNK6BrxIc/WClp0GorQlKObsroNB
QkW/BGh1vssfJpUM4ZgC1iAFGkRw67TdjEqINAMTCkkBXSRpsQ4/c1dghA3EAegssIIZ9/TKmlZo
sZ8C8B5Q0JPl1s6OZrPKvWPmFRRjEqCyRd0sAINqvpfLY5bu82Hhipz9cJ2RY+oYAIGi1eUmK3Gf
tEKYCe6gr42yWZEytAlaxjjNlfIFsa4Fb59JfEDEAVlLUHFCpEflUoJaB//3gIoPtJt10TYLNHBC
QcrsjuRLBCqzcUrC4kKsHOcYZabLb2sG0fNjv4Yt1Cos+PJGCMRh2wF+ZRtJfuObmNmPk1zb9Xkw
WoGkL13Es6uLXgeeLmjgokF2+QuEMUjGNhAF14PnmgmqBgFaVvsWjDFR8xokzwuhZO4mgjUJSkOY
bkXb89LeZPbj4KXYzTrde1Fs139U3dIa7QjFB6LFFM9vcanbOHdQz21yOxqDPqpVJNhMK6pPBS2c
FrMcyYdnXf+4ubWEVDQjlEbDWOW/ra+6rhE0U3Ar3XvNynxVJKDMBPVR8obhDbXxF1q2c/bQDEfn
HW9PXHbc0zOPJblNY+xdS6yoCdfCsV5LrWyJ5cOQbq5/21wkOLfF+UkchqKXMz/ph4mGLRD3S+F0
7gI9t8Cd8zJrSNYUo+A+BY3s6FYdCo4AsOj172B7zQdtgCVwW6DAiUodd+L0Sm+k1ETqpZf6zWBs
/OHB8LZFCf55qcQF4gR31w3OfhZQaIz/HQ22H6jlWalDU/OoZqAFN5sgSSWYVuNBCEYR1+KS/M9c
4EJDHaMXKHMoUEC7PFplKxVyliLJK7SnXj9k5CVYmoScvXHPbXBHqUzgjRUKt64H/mrPqZ8mY0Ni
C0uYUWKHyrf5bSy15Ba+i3BuPhhN4k0dbJryn6T9Y5jHonu9vkmzgfjsu/gwqCsCCik63FtBDBKT
vQQCZMUVvQ3qxdW3/zxVS8yqcwcKI7MADgNPhplSLiU3y74JW0P0jyTpRXtStJFOWbbEiDHXV0b+
C0y7hoIBtGK5GzwNPdmvigLgHLukgYUOI+jJiFM4r48FeC7FzZLFOX8/N8j+/Mzfy9orPEkBpKXM
TPAzO5350VUS2N3NhYM1+2ngewEuGFV3YIK4FTSKoDGMUEer1mztGFNW4fRe7jD1kPUA0Re7uLoJ
zNWES2aUUIH3Dnr0mk6nBc+Zu1zOfwV36rQ8MCchIIBgpd8taBp2zUtlPuL5Acz7QEGHLkI3xB5y
dwgtTz7glwjtYYqXEK9zy85IEKHyo8sAKHIHMxHBK97Lg+eCRYgWMWCg0U05mbSLm4UIOlcIQxHq
H1P8taP7k5EmxgSIC/RFDVCRAZewy/RogzHWY292KEed4gxM4oZ0o6mnql3A2MydHAhEMK4fptvE
P2brqKi1LMP7pxZvRiEAlcRCNJjZUhxMhjJjGDNcsJcu3OkkJ8aU+cfaBN1Y6CMg4M6L34IST7p6
MQmc2ToTzzgMu4IDHok9Zy4ppNpvlSQ4pn/UHYatjyDJ2KVOfDOcMEzh3fsgrI0wGby67rnMIy5u
QkicMp0NAIdEUGXxHQB/TCKl7EhwBB38oNgMdaDW0AOhWngoyKrsF7KVBXs/Ifg8MIxT1jc57Elh
BinLt0BOqDAezfoJCoh2le2q6Pb6F/7aRybiiuIevs/UAFfnjmYrNX7ee6p/7OrEKTN1U/XrJL4r
TfXRE+zrtn5tIrMF3BBQUYwNjJ9OSsvi/2wBhQWozLoE7VhDhPUiZmTJEBfQjSFt/Sg2/GPr3Za9
Ap5LKBWnMi2XCAlmDeG5BYdkOGSeONpAharCi8E/Dp1iR5gRMtTbaDK3ufxxfel+BxS2djgCKu4n
yPxp7MCfeUYSiaDe7YPgCIKmqofsZDTaKHLYaprvBiXcJwmwbeAiwCgPfETM3xa/dc43z38Bt6iM
BSBvhzg4An8xePFW6Ha1DjFANbXjGtqDSWpL/vf1z55bX6Y6KeGJie4F3zgiSlEnipkGRxGPS7BK
qD3Io7ztYm9z3g4BuT4AezgL7M/PVrerMXStDUVwVJON6H8z4hWQVwT/NfUvNhHP83/McFEsKjEq
qzcw0/mjU4RQ04vBjBbXVl2Ch2XJOX8nbMwcgxsDqoBSNn/eihKa0HiFwVwzWhJi2GsU9tQLXN/o
HO1xFF7iSFo4479hcswoVPSYJOkMgjQbx7JJRkRqsIWthU1/Fx2CbVC7ylpfaq2x2MRHZ0M3UKJn
wiCokF/uWlk03RBIfQC2YQypHHwchBsvfBTkdbDkiCZ78/yyxXwDHCcMksttnS9oRjc2XXDcv7wR
WjvHo0SPJv1arY7bFWa/jqsjPTknSDDQ0ymyV98PIDq0kE7aD9/O7cPbrfv8DUpCegCjzs61Xl3n
drLcwPn6c/dkbu/2o7UhtKU78N++bu7vvsAyf2fd31nObmGD5gI+q6P8+0O4gJ/kGPwj7EN8V71t
aLVR6bRUMGELf22xWCg5O06xMoVKlw+w4UfIffRWR6LnLyUFP0nUbzO4mpG3AyDOj/CCIlGvYtCR
HiUtonr+3qkhDWKg78ZPqENPamjJ6bDuCgd1ubLfNFNlgUHUEuOHSj9lEODphRwDYYoNzNf6euBi
wfDaT+NcEyMwwFsJFQLXDtJJ7wtQjNn1BXcnnssqIiNf7tOFIQkjaQqOMQj74gTT/QsZ+5wBjK1C
VJYleLixLzew7WO163MTJyvRENpLhKpgrEr7+iLNRF0m+YlMAKI7yFG5R6uex4C3ewaSuhO91Sx5
IQmf849/cXZevXErWxb+RQSYwyvJ7lZkW7ItH/mFcGTOmb9+PmqAGTVFNHHOwx3cOwa0u4pVu3ZY
e62Lv7+ux/gR9bx2+ftMnc5hBs2/dDDaMw0D27j5UxpfTMnVoxchS6H6tkfVLSc7KW9F6W+YpkQN
/wEqSsfs/ZLly43t206rzImN7ftMPZulJt0q/rAzbb7l+OlB0IlgfXAEWCsrYZ/3EU0unuokZHgI
isAbxGNj5QmB7MQm69qbpv8IUV7W9c7iqmQ0GIqRSj4W51/Ake0vpvvl5/lT4iRO4/wjMANLmme3
d98eXg+jc/htOnf2jxtl3Ll1H2cvVz9jde0gMmmTUPHDs5I8iCZaFYxgzhQyl35Tlepgwx/VKXZT
o7ONzryXlPA0ImUh3Qvm71YqHG36WcqvYfBlGBnUPPWx22lQdYWRg5fAA+0E3xsP2MWura5ZnA1D
H+gCB7SCe1B0Y6CEHWwdVvqtSCtmyIvD9Ru34fwvDK7inCQLGjFT2R9afJ9Cy3cb8d7yQ1codo7g
RrCIIfTI6TjBjLFmtVOGRo7CLkEqTnyteiCZuatI8Mk1bqYghaa9avM/15f21q9cudwl4mAyh5SX
0aeVN1H1Oo/rIo3OSv2PZOLZpRY97FA+yQJE4b51Cz3ZwRLGWz36qgqC07WfZhlg0LDHzbThPBnz
khj0WppCAI8u73gT1WJTBKx9NKQQGskJysis/NcML8tRf2dldXbaXJzyFmmrcx9/V0+xdurClzY/
QJl9fV+3viRUElhjjgXamlW8EHXkJG03xed2ZsrLK4I7v88hzux/5lloW8ybOuQ9121u3Yv3Nlfx
g6/7kZAJ2LSIHxl6PaiHoHssQs1BlOHfmwJhy2wegoCMQi835l2ooldTRIZYxGepdfpFc/wAUrNS
P/nto7BbFtp0k5pMHQMWLbqy+mphfd9LEBW0WMvEg4CEYx8vvcHhi1Ce/EB6jHq0V1HS1Z+E8FiB
saiZjLKiL2PMlg+DV/V/BkH5lf1UH5rGqccfKPxW0beORuNI8BM3t6F+Y8B7097G8vdY3aPf2fIf
gATZL6JuUoeV/4j0uZuFuIrP0dyeaIQBZNOzh0yCq3Kvg791i6DUkThyzNGDPLr8MH4bJalgpfFZ
jn5TYI73yvRb51qnZQtC8K1Mtvr7TRVNmpXwKSwCU6Gfb+P5sUof0B6ywSQOLRIU7b/WnuQWUU5i
2J7+NAHP6l2OjQZ2L+SdzrnOyJDS23F8R2F05/Zs7tw7K6u3WCUjoic0sHN6bNlZa/6mUr8n9re5
fe+MrJwcm5brktXFZ7H4O2aPmuVK+Yto3oR6YpvFa7w3fb0VK0J9/AbnAPb/lp+9u6fSoEyEc2yd
FLhh8pCKsW2oMB/le5y0W0f8vaHVwtpRaxCaxJBsfBa15iAZvP/nyGiOuepe9z2bpmhDETctJdQ1
VpEp4TES5obb1Nau3D9bHY1ewbHql1j4c93UVloOHxjgPWXRFKf8fXmdREj8UOwkV5ID7VM25Tdm
LdqLFpCfTIfEn11Fg9jYMYWvUbSH4974dtheeLiJCRaK0EvbaqoOqSBju1eey/ImR2gAl76nEL6x
mxdWVr5JD0bBopIfnjtTKuwS5KkePygIVo+z/pyotzsbuvzoVbgBkQ2ofnrZDKetRcomOVJTKuvR
uYtl8d5P0soVUwOS+zLvDoGYpgdtGObTKFWQ6ZaGf280UfwY6oZ/ZLQqp81ZFC/TQObZGl20c7I2
biciSRT/8dFLfrVyNMi7ST6hMOGXFZwaiC4oq/9u1cweM0bBFd+VmvY7cuo/rm/K1p68UTXxeC8w
8vUnENAzV0ce02EsvyRJ9jmHEE5R9qLYrfwGIvSFcW6BdinrMrkmN0EbG0l6hpxnOkGtX9ndHKM5
GngCIAK5DQj4ChvVo47Is9xTvt1YJrKH3KH/pdpav4K9IitZlfXpuYbrPhkd/XVGsPr6Vn7sIuuL
tuL/G1m9T8lsGEJrdel5mOxqguZdFWw4Rys7/lG4cIcdw8N1ixv3B4NM2DJrCT3jupoSi3nk+8zD
nOvaTA4cFvGxMSULyFwe/mNITfUpULM9btG1UcqToA8Xqm3AJzyOK7cU6qKfRdBenAe5B8d7MgJP
A4RW6cYpVnaqJh9q6IsxxlcgbGKYfoGWXvohRQj1uVUwFoivZQf3tSTYcomiPew25tky3F567RCo
ykTbNyQn0Xeacutzs9jXUP7QIQVSZYo3l/ZH3bfGvPbTs+KnNtXsEZhIov0XIwv7Cp8Rcvc1eCOj
+WElIMbPtdbYuvZtrFtb2BVc3VzKOyurVzKYkbMQkyg7T/RvBvavWLg7IO6+fiY/JHXLlvEfoOdL
8sHnW22ZOjTx0ErpOUmkY2MiNhjmXxlwUv0b6c6QTqKW30qZeVSFFqWQBsY7pKj3ruI6HXn7EbAe
gitcGETXaHBJqoW+M9lSEIym2/ouLFtO64B+t4W7z79//83OA8iO60vfuhmLsgHh6UI5se4g01YN
MjPlsBRt+AzTHIVOzqd/lNJDIe4hfjavxqKeQ95M8Z7n7HKfjUQORaVeljij1FG6PeEVRb+lSZ5S
lGiS8TayRrsiJ5mRWCjDvxk8x/9hxTJp88JcAlRr9RsQY/GrGk2cs8gb4pgDz2pAeHSYDGaP/bLx
7bQYo5vrRj9MCfFxUdMg8aOqz2TxukkCE8TsDyZWNdhYBP97Md/IY/Gayo41wO0B6//gwuipWD9F
LXPtqUU1gxa3ou1UTD5876WNDvhpkYQ0ybGWf38X4Ipd4achWNUnUxHEg+iLjo5iqDNPc0CBSoMI
s8ia0/XFL7f0fQwDmTMhGehVXmtKNW9ztu9sCloojIliRU9FO4VuE8oSuHp53nlYPh6uxQzce7yX
CrQfaxiPWi+EXCpmIG5phz9tWTnKJB3zNjrqJTQFw7eqvQ+jHnZML6q8Nm13fOKHSvDbQt/9grXn
BdGmDa0ZPekpTDWpK0z3ffKgqeUr3bCul2zai+mYoTf0a2Sogbneu66E7Ey3W/lR8G8Yr1H2ftOS
hl1s/lvZgZeW+MwAnb067uUMwXzW8cGHTCpuoyIeTkkqSXeKz4B2FdSKPceNBKhVauH11vTHpCxa
t20i+SiijPpJDc1lVrdth7u5lWbbSvzUEUpEMUUeb7fM2pdQU38KHerwlRXFhzCkGHb9AK0j+4Wg
ht9PfxGnocnrL4sYbJVOeto+dpLfHXJV1N2eF+gUjzGyEWjI3l639+G2vhkEEIYbZhSJc3N5S7Q5
DAWhrdrHkPZVnj2b7bNMdNTXz3092kb/vR6kWyEfTv635nYI7zvtJ+5rDo2dh+mtLvT+6y0/BB4Q
yDgkemn4jssfElh9bg5F0z4i7XEbSHft8A3ZH5S/q9AJguigVlD6+fdWjza3gL5K/ykID/6ntPsZ
aP2xDB5zVb8p6ldmD0P+HwFzPH1znl50QToNe4SfHwbm334t2p/8GDIVuIQuf+0YUbNr07F9pKRz
Nxa21alQJxv2lCKy2H4Jkg5t3T86QyeUh++UfD40reaivZHpt0N5l9ULyboXNpqTwyqrWZ+1aVw4
TXfgL28Z73pXmVV4A2gR2K81cMS6bmF8TbvH1MjK2a4HrXzKpUWUV57DDgxVIEaqm9Z6atldYIT3
8pRGvl2NiLqLEZ1uk5FZaAvVWo6+VCUwalvvVPMurvwxP3RZLXlx0jHjWflxDipKMLNfcxwAXy+D
Lv5VVdoQwJNdl48jCcX3MKlFirdyHY+umrfmfMyVRAEhMGd7ZGzrGGP5Qir1Ll57ZnKYobz8Qqoa
QTulUXVsYC8t/cjV+r+59L0NJ8hEHsy9SYn1a/NmDi4VlRlN5nLfXPY7zy/NU6cHBuaAa/kVJ9U9
2nzr67f1w5rgOOchZDwPVC+OYhUk6tIIFXVYCI9B5D9mqc/pq+8Mbb5PhEc1acmdfOnbdZMfHBIm
6ShKRJ/QQiCUdbmN4RwoNR1d4VGP7+j13g7t40iKGKlfr9tZv5y81QofZFmZAdJhLaYndUHfJ5wc
L3Fsc8e3fFwD9SBmwojHcKpk8Jdr6EarMvSJTEiYazs165u6ukMX6tCX007ws47il2f5vaVVgzQr
h7xuUj3wZnN2ZGEWbWFofwutudPn+nDaVnZW7idtqj6gU4QdtXsg0HTLPLjXgoxR4PhXWu+1D5aX
88KL4OAIIheyP6I72KouN3Aq1cQISjawfCCYeRx9F24V7Su5QS8dr5+Dj0f80tTy7+/uUa8UShd2
mApT/254VqqD3z0m2XciPKKHncO9Z2wVMQhSYai0LdnGPLozERuBC98uM42harBgzWxDYnp9eRsf
7v1OriuUetDNkLFhUc0+RwkdEtN3Z+gPGL4Ng7/XbW0c+wtbq8PY652gJqUVeCLAjGhw1P4hJ9OY
9J3EauPQX9hZHcYxaoxeTbEzF6+gA2C+lo9SuXMuPpRvuFoXVlaOiFh6hFMBK4PwLdLNb72fveS+
fC9/SZ8q1RWC6FnOmYHT5g4FxJ259I/e6dL4yvHORWkpteRzKo2v1vBnyv5lrvK2uAX4y2gfkesb
ZeO7U68Xvj9ksxB4qQV1wyhp0edOlwcnkOry2Fdl4VXduFdF3vpukAqAagBuCW/pyi32mTBPQ9SG
3pCKgx2DbL/LjCnnSRb3TG05EMonS3BHBYVu1+Wt1vU6IiloQq9Vq1g4wE1BNFs0GbhfkqlPaZMF
NfySVTGeqrnqDr4Y9HscghvXYcmWEHBm8E1l9P7yN2QpriWYosQLhiH6R4ks8PqdPxyksRWcqayb
nUboh6IqHxV5Xgv4HlM/9B5Wiy6M1JpHq028sUd2T/bhfqS0iT5iUA+HZE5Ose87nR55MqRr16/+
tm1AdUx5ECmAOrpcbNVMqjZrUuLBb5y+xFYhnialQv3NUhJnBP0NV4QkHCpL+KeVhsGtqiLYeQs3
nCthPNVIquYomax7c61RxrIwKolXWH2VHcd51j43fQ0OyLTCojqGuiqmjpJXeeT6URLuTfBs2eeZ
REOEn8Fk5ep7t4afC3o+x544KWi2xVV60rqm/yrKAUMo5Of3Yii0J0PP5L0xm42jxvALPd0l4oZQ
a3WzqlmcpKTrMjjipeBcwOB2strad/PCPPZ1pZ6uf+0tc2S9XC64DSAgXx20Ke7kxqir3AvmHDYy
0tki65wKV8x80Z4+64cKIseaGUq0SPk+yzjlsu/vfFXei2Y9hHPhya3pGkFnD6l+60fRTSI/ZsHs
QCs0CKbdSbqTScJZpdfcZMp9Z+w9CRsfGOkMposWiRNypNUuJ03YhqpelV5Fhak0IBUIi5OVmHdl
PXZOHHfPshAdrm/1h7Yfq39jsYD9ZaF4X1cR46Uy0Mhd5dWFedMHP4Tqqcq+Gf7ZQtYXxIAWtzfR
9DmQ91j4N7w1eHiDerfMl4YF9XLbzalg7FzKK09S87+tERxibWCyNE53HtotOyAplo4FXEkAbi7t
DImf9L5plV6S4CHVNNNt/cVPNX3HzvJ3VjEl1YaFE4QrojCae2knpuGM1mxReVMTHbKaSXLqctoQ
HdX0i6LtxMsb77dJhYNZZzSFAQwsN+jdmQ2izheYp6YUFmTFkyTk+SmAAXMnENpaEuU/a7n5TESu
c5gClLtvWFHtlYoDA/ONOUmnKg4e++brIO4hBDfuISdwkdnmOV2e8dWaOKiCNVjI5qHD3jW2wFj8
3dSRA7Zn7ZQd9PK7Pz/kSL9mxvfY2juOH9dKNggJAi2m5SqsxydEcSgmXYlLL+2ZoQ6+i0pADfKW
x8C1IsW+fus+fr5LY6vXrEsKYUrKpPTyFuWXGoj/HvHQh7k+BpIWLlReTEh4+YIrE0IdtZnRm4mH
PNyxuJPu4Vn6o900TgHkEuR5b6O8Xe1165ZvdHkJFqv0I1Qm6Mh9V547MfUBQQusSmJ6GKGQShj6
ihv/ITPKp+t7+PFeX5paxc8dopaLEmECeV4TR65pPCfpHpppz8YqTBbqWKihFE0ZhsyZqe/LKIXT
PzNdvWjbl+vr2TiAF1u3+mC0coasFK3Ey4LKnovbKuUAmveiUjizucOBtWdrddUot2t5ZPCZxKdC
P2rjS/sTsV0nzfYGKjeynMuvtPySd45KA1pRxhmWmGwsZmeEz8VKqS9OSvg5DGu3FD5n8cNAEzsA
ojZIe0HT5kp5VYGYArZUlNUXtFq/C2k+cCCH3MmD+lvcDEdxCu00IOkvvl7/hh/TAspZvGacO8oL
DIlerrY1plkfxST10gr9z8euPKmJ22o3QvLoN0+q+Pu6uc3dfW9vle8bqVxMmYY9aE5t8ZC75+df
pT0fMhiXdkwtyfX6Zr8zpa6CE3luUqtOGCJrg4NY3Gfh37FFznVyILlmNpqRzta2KA+XY79jeusT
UiQEF7d8QKbbLjc1qSdTmRUQ+PUouJEdqJ5pUvPMfyV7s/+bTvO9qdW9CJPKUOsCU+P8bWYiQEKN
V+6PfoE2/E2RTCfFcIN5gNG4hJmnciL/qDej3aDWfH27P6gYLu77/S9Z3ZvQV+dO0ws8z23lDYfe
heKxdYdD95yfgWi9Bo/Dp/YArzhyfklpO/nogOK//iM2T/O7jV+dZuR9qgAF39RTg394P+Z/YHiD
bqr7kv0S852CxJ6t1Un2U6KzwSxTzwhOeVgyTAKc5VhVdvYbjlmt32Mz+dgnWjZ4GQsC6cFs2Jo9
bKFW8SWjS71ZOM7HhvkD4WcGVjCbb6T5Weh+K3f9/Bjp6Pxm7lwfpu6o75UhN7JaPBK5JGAobSlK
rypaDULyU6yzw1kFb81pvM/+YQg1o1/xex7tYK+mv20P94TyFF6K23R5lWpBSDKjTTPkKWpFskn2
x8DOY2QknCDupaXQZFQtXbKu+JvR9UCBSxRB8Va1Uf2H547JE8LGJaX+MFDZxOPYihUHXFObo5jd
yNzpKb3PivOYjjsHeesZf29rdZkqMaaVgbfzaBYFzddU+CRYO42p5S6s3SO1BtABS9TBJ73c2UTR
y65r8MRWMrhoj1N+cEMTqjSY2cZXM94rQG3ZgyyV/YOCDxrLVaClt6I6532Vev78GCyym390/Tbo
7yf9+2DdXPcDm88Mch8G1OoK0PR1YhqFkVlMooCx5mWK7Qwtb+jL4n6E1lqyRWBnge4IlXaQ51/T
Xqlya6WQLCr0/ODzpix+ubOFUudR2CeZJ4iQn2fhoxAcMwM5yS5xBPOAkvb11W7ZW5JFIA+EDdoa
y1MHihKN0sgQdSTeacI92B7H958D1TVyeGc6WHuuG9xyfbAPLfeArUV/5HKBatqLVZepGY94qcd2
6z/9mUL++0vQfAmUPQzN1vLMRZiDs0P+uB6JHY1uhi/FyvB7vh1A2KMH0HzkjhZR6cg/F6G/k6p+
gFbw7ah/oj0PRyWjmOshPiMNwEc1Qu7NM/AKCpRdoXhT9VXp7lvlS28NT6npPw6KXWrKgZkVR34I
aIaDLiznnsFnzZ2jX0J01327vu9vkKXVnWWeg/kjELALh8PqzlpBOfuBnxaemce3Ua/d1231U7HK
3xrgZ0glBw6cxiy72oinSpCdmkQ0tIOQ8FVSi6Nf645Yz5+E+ESNe+e3bQQ9qgHWikIQHFhc9MtD
oej1oOijUHiG/mf0p/Msx7aJPkUxu4HwnEPHUj/pc+J2fWiP/o1qdo5A9Vnob2cfwQ/q39d/0GJv
vVcoK9E11UBisl+XvyfOatUXhiDzfNN3NJXRWNXIH6Mhlt0y+Hzd1uba39laueu6z0Xdn9UlFnCF
7kQj1KnY+CZ1M2OP13pvXavLlwVRalLO5GlQwoPCILD8WRDbYz7sZKtbTy/Hn4E34IEUUdeDPTE1
I7OwcGP1gPxOopYAKQr0LuHVSUSnS0Q3TJXjzKidke3N+W+8f9hGARSAJO2CdacA9oQpzvoo84Ku
dorIuE2m+qu1ywr2Aca13HRTpCtN/caCQ2vlqqWkF4zGbzJPAcheN+NBjIaHLvjcGT/TwHJb3Z51
1R386CZohh+q+jXdlRZc7uz6nMIcJy7Yb8aSjVWyUHW1Ms9+jnvT1dSRzQLFQ0v/c/2Abj2INI4X
BmmwPTpwlMvbAFAmCbWahUb5XzMNbrMwO2ij/nvKxzsNrKsRGY4W5A/aoD2aott0o3v9F2wdWx5E
HkXggOoHKlq57DW1SquMaTustWB1EFgKmBlqgmnHf28dHs4sdA3LsDCtpsu1yrnCxxraBdwjSrbZ
WQIcy5Z8kPxprxS/aertlUA/mvLROhxmOkVnKHQxlR/GAPXZqWkeIooGO+5129DyBZEUhmV2tSYy
2aqNjIHvp6gwJX+NBrDJyU6/bMsIQzsANhnAhwpzlTErTO9lhUUgIcA5eugN+fdQF6Ktt/oeemvr
0NNNlilzg4EGvX75ifysKMXSJ4KohYFi0VMRjTsbthGjaMutZhBfRAttLWWs9b1pjVWRe/XcF/5d
Nrb0YXyaN6dSmFr/NhQUcmXBn6zYFeggnnioxOxw/dBvbCiVaNoVCF0tTcDVrYPFeqrDts9BaD2r
JlXNzraQKr5uZCsqgAiStrUEds+idHS5mVmRhqZO+9CLMvebdejtP5BoO5+8r98OzP7bL50NlcTO
67pV+35vdF1dsUozU+MMo0lTu/Dho0Eyoo80Fc2hjm9byxl7uMgOvnpTJi91dCdAWHx93RtxIZQs
Mlko8GJZXG9uX6RMMilJ7oFo049GFPqHmlEdSJ+ZxDKV8ljrSLfNSrlXeN96NQBIMcS5DAQBs15d
xiwaCznk/3i8XOWPSmyHW70YVQddhOE2as3lREnxqZyikTHpSncGCyRBJMXZExOGgpMqeXP895tB
n9XglOH5+GGXZ2BEtTEtURbxKiEx7+vCkg4NcdGdXFbiXVBZwaEeysnV1FB8vm5564wzNKQsykX0
meXl39/VS8Vw6mGhzktP0OajX/Y3eexMlXi6bmUjwqJrtGCu2HCyx5VrEq1wHtu5KLzOP1TVD7m/
+TZof3fLoVtmmBQARYijpciy+rJ0bcemEGu2sUz4imlM6DiKt8OsnIt+1lyKEHtD7xuOih4SUc6S
3uAqVrd3zsIxy5OiRA9JuZNyxqgh9kqNx0KRXC296U8imj7XN3Pr8r63uUZm5qXSQjRE37YdPpvB
YyR+783nLhVvM6pyqXJWEZFu5E8zwNQs/1IHxancq7NvvABL62yZG4I/nSfg8thYki/UzA2X5FWz
I4zfm2IvfpX5C6vACpEQCAVoUBNvrN8YEUhNklcDzenkRooPIqj8kqTx0PcvQ/oiTZ0dpF/S5LCn
BboR6QAdJxagaoXvX09R9pM++r5C9tilcnPI1PaHgkyKkxiRaGelWbrXP+bW+YHVZhk5o9JM1HO5
kaKQFF02TQWBVTdXth6JpR3A2fsk9fR/euu2SnR0jfq4QhBZEHdirQ0nTNBKXAcOHqbw9fxZQWHb
iCOBJqQFOLwJHXSTkvRYKzeDkC+ueGfEYOPYMMlMHMRECXqja1yH4k9Jr5Q1fcjum9S1drynrLWx
IKqr0jKlz3AHQLDL7YxTwCg9aDMvVtT6JpggWC+0cfrUKGniWYUMakqQAxjJA2OnxbXhSJdKFUKI
Jp3ID3MAgzIOjVnPpQdVHvUqq33ou+kmnv9DKxdfwxQmeBUwZ+sBB9D0nTRMCW3/eXTCQLcD5XD9
SG5lG8AkgKvSUlq606vXCDKNrJAtIBpBLtyZOJl+bp3KcE2/toO+eA6NBtYeo3eHyrT9Nj222Z5Q
/dZBkcnuUAKXQB6t53YnXQ2QyAas4ScRbbQvTffn+iL3DKxy/r4xZ2aw0spr8vtR/DYW/p6XXo7a
yoEB+F4gPuwjQc4qOdVKIVQynw+Vp8ccAdpbyG1Ut2hu5CNjW1Jlm3v9k43nzyCUIpyiAAZyamUx
D6ssjqag8rKFrDoUHw3Y2tVDoUBkuxOwbG0fY1PLkBYHhazj8p5lcymaZdFUXmHU0qFoZtEJ0min
R7O1HmITCVCBSnq/PgS6mMhFU6qVp5a1082yKyJUoTexDUHVExnxTs6x4flJ4YGfq7IB3G2NcofD
cjSnvqgRgab5FYx3RqeeFDy0He4sbMtXsHckTkuZ+UMbhqKySFaT1F4Sm9VBtarzkHTFTR7tHPKt
DVzUxhbUzjIatLyx74K7GZGAsenUmuAuPQ5C6EnlidlF2vzl8y6R+caRQPWIFAaEFcACaXWj9LIO
k1hPG6TxipfZGp08rnaaHlsmiLKA7MCpRK18FWwl2TAN9AjBjjU9dCWGHx/6Lt1rdWycA5OwhlVQ
WCLyWLk/y8f/pRLAKrk273sjtoUZiiY9c/vodN0JbVgiWAUtw7jdW7Pj8vsI9FtThRk6D0oUV41+
t8WLCD3hLpnox30Di7YogQAVo0y1horJQlbmag8IWp9F8zxq5vA9qChvXl/Nx1AGK7Q3weNQlMMv
XK5GjOR4kAJCmTzsH9Qhz2EQQVtSCVrr1o9hQBhHs0QluBEOZjtZh+vWP+4lrpaYFIAyDgNQ9qV1
hsrLghez8JqhREImjbUn1TdS1y9GamSjEe6sdgPIuPh2yqsgPahorgPFUYYcPVTL0lOGADjwLLTS
QyPGpp1KgvEwNnl8nhtCAbPOgCnrja//o/clEk45M2TH64v/eNH5uHh8fhEHic9wufhIz4ZQ98ni
Iml6gT/xQRFf0WrqmsoxjD23vJFAYw2mIgiG6WIQJl9aa5skHNC1WRCOcpG5TVNWr3gYbbDVPpWf
xqKgti3kFRQ8uRCp/0BzpcoPA/PToTMkNQyXSi9UqIXNRrnz6m6dgmViGVgrLpzy8+VPa6w+M6JK
LD1If6bgqY2f6siph51Yb2u7ET8DdgY+m2x2td1xHWhxn/nEek2j30xB4Z80P5IOaRJrruBHn2Gk
kndsbq6MeihXGOi9uU76+knMYzUmnGjr8CgKQraoJd4ZVVw6ld78uH6ePobRS/GVjj3xF4G6svrC
UtZqRS5jrCkme+mHWBA0IhU7+YndJdaBivfO47vlPAjXYU8h88Lxrj5cQfhMDIDTbZLPsvi9lA6h
cacEMDQ26u9Y3/PxH19gFvjO3OoLDl1jiTBfAXWJ209IJd2M+iuooj1Js62DAunUQm1rMjWxrmWr
cVBWRk6+wz+fhjQ4NuP0OPbkB3IKrD7eOf2b5njvF6pjphvXNbVuFKKunDj9ZiKdohAs+Wx1f2bF
/ClOv0J4Ra6fkk0XSLqFFwDZQq18FXAuhIO1qkqlVz8kyd/OlY+16Sa/mg5VK0f6+vW6ua1vRlN3
abPQ1AVgfXm3k6QTmr5RS7CeDFY3oOMh1rCmPRLfrYsGARuUWrxifLrV2Q8Dv7KMbiL1QFkyb8TS
nbTgdZzVz4Kqv1xf0gYqiOFiBtYZcWCshtGeyzVJjeGHQiJjjDosqlg34VAcR9lh8DFSnFkjxSuP
8vRiWJ/FREWqjOBtOIvG4xQdr/+UrbODV2EkexGY/FDsztuxUNLKrLxqOsi610T3Tf3FCG40ccfQ
5vPx3tLq1CRa6hd+aFRUfm3dcLpDYae/tMhm/Pm2gA0c+czGnfdY1DYaomw1dBbUOsnLUFG43Oqo
nZOS8KHyZpRgJYq+MDrepvVwK/qanVoSvdDxa1ymX+dyryqxgfNbuMcJJpcGHtWPlbupM7jp0niu
vB6AH8kFEzt19djWr5mh2kX8mErPmvxDZMC89e+TApLXTPiEwtdO3rHxjZdpNeIzCt8EC6ufIUdp
RY+Inc+YYZSOmSMP3FTF3QmNNi4qThwkwcIouGAwLncaHY45DX2h8jrZ8FoAg5F8j17rl+sHdvle
l/k1Tu6dlZU7mIpqliPG3rw4Te903YEx1Kb2cmjznQO7uRzKEGwYLW0CnsvlDEERaVpU1Z7ZdwfR
TCHikG9bZfx9fT2bZgxd1Bm7h6N1nXYIXVCN/sx6UkGxGNWVAbNXaXsKqS3sOO6Nx3bJA/7P1HJO
3uWFgohOLXSwtRf2HIDkUYsDJ4yFz1ELSW1lxXZSwZ/k7zX1tldId9KACooa2Wojo97wa0WLa88i
SE1vol/+HqB280yAN6SDAhkowIfLhWl+QdhdhUvCG9tMWBwKol81tg5JsXOVtizRx0Uzjgwep7ms
9d0WdlXTTFNc114AsiJKdVdJ7hiCPlbtn+vHYstvSYyXQs9JUsUbu4qMrAYp7jEYak8qpO4pKab6
KJXT/DPX5PZUlwUiM5J630fGfJxF+a6Nij0FhS23scA33wAOwIOWvXi31hiO1ZoZx9qD4M7VM3SW
xy+BcIwE9Vh1/+Gyvbe1Opq6kPld1vZctlOv/zHPRv/z+n5ufTj6XUjvkaUyX7h63oUC5kM/mWsv
T74GKUov38Fm+tLX61YW57N2Tm+PDGObBNDrIbAg1cqhUaTag5W2KE+K8nr9728E6MzGgtiSoZyB
WXrlyXWrEfQ2IUiBQi47h6zzNROKOzHmf1VmZB7SNhVt1FP//aw6LUraI+ALmKNjbZdnIegbYdQH
BsHS7lBar1r4ZDY7TYkt7/TexOpq1X3a5aEmEh+kdD1yuK1EurH59Kxa7UEUP6XiQa5O1/dz64gv
pThyOYMi/rp41TVU3Pm3yuMG9Vrv9ur3yrLnvnPUOtihMNi80fBwE8SS7gAHWd0nsQ8iqTf12qtL
+YcQidKxN8zAqVWtcploko6SArNBkQW52wQA3rp0sH78+/WieQyAgzyZxvPqJ1hZH0CIRGWwbe7K
yHoggfkcRNFJCqRzq++U7ZYPtr4MTF5S70QniKOzunIxzZK6j6IWcd8UgSwNNqvUl3betK17/d7I
yvUHTQ5wVg5br0V8fYhPs/VJGOxy/g9+H+F5Wp90l0CorMwITHaGflcSsFuj+ChLmZNNxl0TW6ob
FkrsXv9MW4uyQM7qi0YPQvcrb+i3OVMfyDh7HIMKahJ461upHtxUq258vW13zG18KLqeS1/uDe+y
ruqLsUEvO/Ubr25bzp5uVg6toAQEXbinvLWVBdCkt5iB5lCgvL3OfBQ/scK6az0jLEsGL/7mMcDu
KFAVdxpny2uZbDqas6DepJ2oHBs5y89DaOTHMAtNcLBlv/NlNxZPowGCm4U/B1T0yu1UkTk1xhg3
vHLAzgLTVvrO1ZUdR7N1+WnQMP29VFbIRNbPuTxWXViHnaefrOrONw9Rdd8aDY2126IojrIRcfNv
//UxwiYc1eTpZF5rBs7GMGIGhdPOg3jMpMfspcWPf390qCuKpLGIOpJmrRxK7mcjbqbp30LKTnsu
JcWOO9H59wt5b2V1H5o0qJR6rntvmO1yeulat5D+h7Pz2JHbaNfwFRFgDluSHSZwZiTNKG0IyZKZ
c+bVn4fzL46aTTQhG4ZtwICqq1jhC294GeiU3x5mYytoxI8LtJSsnK90+cjJY+ynbR4NT3rxawjv
Q8lR2n9uD7Fxst/ldJHeB7Fnru9EtFAKkd7C8JTNXhy9lcCq/UQ+WEg13x7o/SCtbl/K4aBvKM0v
Cdkq6m4mcUR+vRmeuhj4/RSWj3X1hcI4+orKkMGOhHRDmVqxzkUmfawNJC6+9YHTyRgS/Rz077P+
XOSxXfFBa5U6xUuaP+v9mx7pTjSAEmuTsx5XH27/6q3lAfZHGwkTQMwzVj86ylDEmH1peDKi2M0t
F4sau9HeIj3a2bfbA7FpUW5eKrmrQGqa0jLVjW54asrshBpOXykfg6h4mYI02Rlq2TVXH4J0GNlJ
KrgodV/uqnEWxzFJlOFpOgXx3aBrJ6qosT7Y9S7f+zo8xJOPc6ihTkJDcx3ORH06jmKMBoHeg5Ph
vWgfYjcK/6mkf0vh39ufSr2aFgISmC8sn4rO8zrUVXBYn+n9kIdroz1yh4974gPXxxEfXPBVJqVN
yqjrzVDPlR402VKNTmvZpYhmDyr2pZL6t2aX7DUYethLoeQIvGL93MbNrBP8xdRHUr21xbABfmye
xAhdxCRz5lR8Gp77JN2JBzcWkKqQtjQt4AYSF17uC3800maeSFoltfJQEvwuWfnOJbBRqQXOsdij
KssqXmm5jGJj6klEyNkhI+Oms2Q4hZE9622YulaFgixOZbWb1HSq5NBs3HHOHB/JjJ0jsDXVd0At
NBieQGt1rLsyLc1CpJSCC/ohEfKD6v+8vRuXP+HykNG3hRNHEZy9DwrwcjFpnPh92FDiKsvSziIl
o1/RU+iqfa9UpdYNTPVfXwbTKVY7b9P18SaUpzG2TIzixtpkR+g1jTqfUT9FQXrWKKzooRcs4LUk
eFTUT7eneX1tgb1DswXNUdqdFFQupymrIKKhyvZPE+DGu1LBCUI2w9gN23a6M5RC3PlwG5NjOYE4
gnEkdNFW0RpWCYWU9QXjFe0ZzNiX0kf0R8BZyFan/l5N1OPtCV7fYEzwjwFXO6VOpiwo5ap/yi3j
LMPZCivXAF01s0MTXz7BJjvdHnG1pDz2YOBIaEmokbC4ylIkNVCG0WwKr4oldEj1Mb/ThtR0VCme
H9JW22tYr2619/GoBMOPkXj+4XVcfkJsIk3NF4vSM2D4qTRPIwr8lfH99qzWYK73YVDvhLu5lHzB
+l0OY6iNmdI4ZJgYbgo2jNo9yriovcdl6czGoPzTTmnysR/QppSmyXjwJXV05XwY7qfIz3ZSwdU+
Wn4NYCFQlZgNEfWsS8NWSb8ykuXGE9SpOUpz9JYb8auuIb5iBZl6J/hIe91egY115rkFFUBHjHVe
VyzyrAkwf1QaT2EHQz4WQqRxw4EwZw53ttAay/8+PV5AqsQYCPCOrBZbLTIFlWYZp6ZQSowjfj4+
2NsOAquVRAJBfqQnaJs2df0lLJLePAgS5hx2oQjBPz7Wq1+7phc+JN1Um3bWzTVisVhaKyifp0V9
qNH+gqWd52JowzAud+ou62bU+6/HO0tZ3GB5b69i0oF3w6jMxqultBzsJIirc2DMmVsUBm6ETT8I
9CeC/Nh0enFKhFH8AeSxle2wq4SjUMVI34lCdx9H2EOrPnLVfenXO59znUC9/8qlj7KoolGxWX/P
JJnDKcyNxjPQ9UD4Iq4/NEIAOGxMZycw0+ooNF3qaHpo0ebRsfrDZHHnQ7+fmj+eGX7EkiRTz3hn
0ZJaXZ6qYvJR86QY5s1+gmVjJvta4MrjvBCEfWMkzyqi5jPn2++OIWDD7liDDW3tfBqDn0PvKwDM
hrYiMpP66tnMJs2pNS2+R5QlD+iXmFNJDjoiA2yGoZ7/jKaxb50cQXryhD5QXtHRJdQSFX+eD+nY
+Q16YaP4+rdHRwI3hAafQgVzgSdfzrKO5klPhqn1ClkqDnndSNCSSR16zdotcy+B9npFeVeIj7mB
6X6sVrSrliRVFBkLFXLXD1IZR4MmxgnQ8k23CHz/bTQKIJRCOJ1rpeMgyPM3vJjjnQ22DLT+IdwW
CLgsAuLIUF1OOijqqBQ09ldhjBaWOdGrr6fJOR8iSj0x3rFx83eP6/tmoiAN13WxRsYX+XJEo1G1
OlHn1tPnEiVsg7CrnVVU/VFEPrDPhhNQuPbu9rddBUr/GxScI8mBjhLEug4R9QGun7HUejhz1h9o
G0bIGuWFa1TddCAabE6dFKqncJpCx5/1/L8MT7jNOV74qWtkhIiEUtZ1fG69xIVZ1bLhG2YLEpYZ
6q8ka7I7XRUaJ+lr2aE2u4c2WTdkl9nTTiFW40Vc0OirtE8TaXebvtB7uthEn1K9wRJJFdGrNUf9
FKGoeFDGaDqMXdE5AdH7sWkrwSHM+agA/HHaSq7cIh+CL0bf7nXnVqHP+28jUweFCmRPpj57uR3E
boSaJQ2lFwRUHswWFkevGg7ZiWRXFO4+mDTSXsrUUnYi2OuXkjeSgjC0WnhvV8p19JLKntZg7fWY
+412HTSQPS1B78STr3Lwd7bAdcAFHwhhSQphFLX5FJfznI0uHGJ4JF4BAOJDqsL5UvVmckythN2R
lFr05faWX/7A1cmGZsHN+G6vgaDo5YBREIfxHFm1J8jxfBSWjUfte69btjmtpXhErYW67Zr8TNNm
AIYWNF43+nrmtFKv1IlD2aoUXiI/nYn0BF8Z5p0scmNYmuHItS/CU6jJrFZTj2YwgMvk5Om7pAFD
A/ydCej4BO1OirWxPwmjtGV3Aje8Mkk2SsmqySYbr8Ikrk01x9Dbg46JbQdeqzSKU5PvqQFsRLEE
JVQYaMJAUqN4cvnpyqHOk77reo+byfoSaOmXUU+LQ5lmmhtqGMZZo5I6PWGrneBj5lAPozEaqRo2
lL2/J724sZHwQ4GkTCrNfb1mT45xUfoNMtQedF71YzgG8zHtm71q/MYNTWkQbU4ck0FIrknfJQ2G
Kork3kvU7Lmz/GNiiO4koE403xU1kmKG8jqo4U6EvrGPqBrBVAbhyWqvL+ZRmvPcGOreq4Out0MA
OVKbfReb8Fyp59vncSNchhqx6JbhC8Vbu9ZAzAqy8MbXek+U2uiT4gudfs6EuLecuPXjZz3u8o+J
b5aWHSrc065YNuBG27rKfimBmhwHsTDshGfsOSij8YXi97cqaaQzMW5zVyeC9NIrWLTe/tVbC4RH
JyVVzHkWesLlVgzAh3VjGQxeCytm0Kwe1En/Qxmr0inr9HR7sI2zRqVz8ccgJl/KeZeDlfqgZHW+
vFNj3TtTPRt2mqa/2kD+Hvat25SAMtV2L+7bGhWJKOio8Eg0Mv7LUeNO74yujAav1rVPTfY4V//0
6SnxiUPag4apxe1Jbmx07qyl5PbO+FsnheYQl8LYFoPX9Pp5DAykRT/n6LKWycFS8lP+y8dx7vaQ
6/bT8sjSqHh/72jCUva7nKI5wfhJxHTwjNlE+yabzLs+1bE9QSz31Kpif0KMtjgH0ZS4mWZ+Jc5s
DxK1TjuzwpM2mXs88I1ttTyCXHPL31foeQnviyDOmsHD+il+QB+1PU1Upk8yF8OdkM57DJ6t8RB0
BdTB+eNNXPbAH6COuRsloeOZ9yR1dgtQ8jYn70egFF+JRdu/PzOgG4lmKMktwLPVhspaq9WxQxy9
Loi/VZRwrPnfUpveAr3agUm/C1GtHnlqb2BSaUKR8a8FGGMeoVi0os6bdHl6RU/zrWvib2LVl64Y
z/NDIKeWG9aK8QpPpXDSoamfMfVKDoYYRdhHR1qc2VOZ/9Y7fargLFjlp4aJHX0quHYY+7IdF8l4
Qj1FPg5UHXZO/Lpfw87kjaNJtzALyELW8UNTCIZZN8ngxaoRozggdOkdqYP5KQiUY9L38TnI2vpD
GpnBOTQQaJZkUOeDnpPpRplxLENlRO5SV9yWrsmprmLr2Flaey76fMI/TWrxptN9W0zNj2EWC25o
deQ5MNmcjFvITcr0Pup70Kd9u6eDsfF18CCn12ISfYG3WGN4R/hcVp21g1cleLoBLIo+xX0TvEb0
3A7D0NeZHTbKG9TiyWlnZTjmxjQe5KmO3b4b5kM3AQ8dm769R0Lbvze5oJyaBtfJ0gL9lE+ab+di
hCGdUomHuCvUnY18/fLz+xfh7kVkgztrCaH/ODW1KCedr2mD58+lD31VKFFpwlL09u10fTYZhQCS
R59rERX8y1FMOOViknMXqK3QunkizY+BXAzH1BB71xg7eWdW1/c95XgALkuNkHBmzQ+S9EZp5jkc
PT3rZScxjeERAavZVkOlPxhJEbptaxbYHGh7MoxbI6M2RRUFGDn4slVcl/RoJPslt1Azlv4pkoO3
eEaydeg1FKBFeXpsW+VUNuNePfv6yaHhoiwEYWo3MoTvyxXWs04XzKGevb49EYG5KASNHzS9uZeE
01Q6zZ4K2lI0uLyVlvHQJ3kvRGrm8v//2DcGTaUpj6PZG8rhJEeRrUhY9gUfKkl15nxP3mNzdnRA
sFEiROGVuxxt6pYF17rZQ92hc2urAsdhCQonXbNsaTKeBACU7lQtVSddn3d208bupZAOEWnJrikj
ruY6UpsBjMjaDvJxGu/i0Ovr7+Z/GoQsC6o3AlNrGF9bKmmRTyhm1lL7vZEyN0q/D/rvEHez22dx
48sxGwsJMgTywTWsAgWIa4Y0iM3sQfcJ62cxftK6NzGZHBTCbo+0keQsOE8mw+ov+Fz58rOFoy/o
YmpNXlCTuyjgjQ9R6MaJ01CEUJ32S9umdi0DjNTcnaGXc7ban4vtN5Bwds3CE7wc2veLvpWDefbo
tPYOZbp2cHiDzCO7RXuwxrCyBS2iOKeFmTsZCCSFVR/tpB7rLuXy9KGPRClMZw2IrVf3Xqp29dgY
/IpcdpUv/iuVD1e3Zde0HRDKt6e89V3/HGsVWQdNF5qVylhdNLtqas9UdaR7LQ0d3pidL7txy5Em
Uyaitsl5WEs8ztIoj2Ohih51l0caAOZAXKfxbwXRv/arXNY7EfV1JYe6CnfbAvFmSdfgKmrvY5FU
k+RFWnonkDW8Yjwd2WUu7IE1r5eRkbCYwaQVuAaf7nLj6GVYNs3gS16DlK38wax+9fq92NLNmoKd
VdyaFJc1NUOiOlo5q4hVrpXasNJI9vA5bB/y2gwxvxGUY1e2wrfbm+P6mcdt5n9PIW2GK1/mtpJq
I9AmxYv7vDzQ7emccTb3JnR9UYIzo7ZOwLcc+jUrZDTyPBMHUfa6Xv0k470h1pYd4Xlfp3sOJ8tn
uDzfDMWVAk+LLAs48OVnIrPQ9SkyZA8VtRdFdCXxEZOVYzCJJ4QWTjVVG9juOyWp6w+2QBZJ7Sgq
gqo1V88Quk9DYrW9goS9j6QpzQwBe4oeHcydnbGRzTHSoobLQ0AovIbW5PUcpHHG9Eq9lTytb7/3
LWS+LtfLY1YEL5KKq2slIN7UGzgnJVI121w/oT3P1XMVtX8pkMZFRhMD+A09TiIbKoGXy02prx8U
X1S8MsntOvut+J9vb9CNAvZ7m2SJoVniKxsVUwtqc24kBXdGMY5tqVMaVE18VMPViftLbOT6c1RF
Q+6SZ5DXKFqdgiQGQdc6TSR042Ho2lFwQlkrQicVQ3SfrK7Ndg7SRrcOaVvymcW3CrrOmidhVWNY
xqOueEbZqHaapMapS+r+oQisyp0gcjjazK5XFB/Dz8r82QndtLMNN44ZImNsQdpLS0tndUUNWmJ0
Q92pXmz+ULpFTuucW9kx8+WdW3fjkKGHhKcphxrxgHU5a/Kxx4q7RkWHfwLa0uOgmhqCbtdlWpw0
sYwPZTWmRyFtw1M/Krvq3te3FtkCZVl0aJa4a62yFQhlXEv9qHoQlh7UIrJjMX6Z2uY8itFDkCBg
oNyp0Y9IiugjoMCtSXjyvvT4vd3enBvnHtgZYRnhDFSfNTjF8LWxo/KgelzXMESkzMbU5QEi+evt
cbY+7OJDtiQPC15zFS9ZYtLWsVxqnoUAttXMpwkTkKEP0KjfGWlzRn+MtLo+5ag2i8AsNC+pa8B0
X6Isum/EH7enc/2Ukk9CuKYDQw+GyPby0qjLkiZyO2oeCuW4rQ7j4OAU+obQDpoCHQy3Serq//Cp
kHAB9qwBDr5Cuqq53/COmJo3DpR3h8kA+mGm6rFsqz1fpI2vRe+FTiOJLSTMdcstDRW94R+qF5Tl
i26BpwvFR63+VaGtfXshr8MtdYkREAihPL8Qhi8Xciqj0CpwzvUwXboXjPtSidxQRFVe+qnUv3P5
eHu4jaIG41F0QgOSPilDX44H5K4vu3bSvEybxc7tiRxktrw0naRuHmtnrELrIUCM96uZ5QiZtzQl
T4aQQ92f1ApFoEGatKdKsiLR7nVcXJ1UUxZDJ+iAqHBpbfhLlbMQHL6RDoUtBLP4OBlGqdtKbEQ/
b89mIwthNkTgTIkYnOLzaja+pOMBLmsejktyFdmGP9mpkJxKSNCm6MQSJiricwdIfhpGm5nvfL2N
LGC5q6kXMjr/sS4WqgrR11LY8YwgdtTC/zikcNyaL0oYP7VfDPE+6wa7bY9pKO9h+LaeKyqifEdi
Zm7wdfN/rBIAdyhDefL4I5o1B9zg96R5QZiXViGscyV2dHksoZ+fbi/7xttBVkUBGMA58fQaDZYl
C/dAq3TP74Ha+GPQH8KsFc55b2EQIYvFwaxNCduVckQ/nW7X4fb4GzecTsmU0HABXANtufzqFSrG
xFc9sSiKxm4wFqmrASB2qkhpdjKv97msglHeBuQgkZiATLYuEPjhrClTSLQWz/EB2Vo3tr5Vkf+c
ANn0FWcKG/ia2OIF/VGvXwN1kRk/T/m51J7K4Hc6nawwsiVkxxuKKKinUkw5Gi0aFcrd7UXZ2g5L
FYM6JTBqFJuWK/uPso1vUD1S9FTxVOmbX0Vu1Vi/6ES6pvy41By6sj/Wo3Jukj1B0A0s1tJhfCcc
YwnAUq1GngvBjAmciGiDs6wEJ98/89W+muXo+CmwsEexSs9qop0MpXX97hxG7dnPx2Othec01D/e
Xonrt2n5OUSavOr8qPdw9I+FiGCnZmE66XAVDoPpCk9P8vSl2LNC2ByFs0T9g2bXdXXVSGYtRA7W
w5m5cMoZEf4krtUDySu5CqhfKiHmXz/ti2IyIMzFco47fJWkTEpslr4fodjZzMPJb/zSjWU5s7N+
is+3F/H6jC+6VcTqIrJppLCrKKIWS12vW1UnirCcMlXQpmmcISue5lE5mkFH3qcTXbQvt4e9fngZ
VoEQsES/nPDV0S5DLQTJpuuekL9O9Us4/pMG1Fv3Xt3N2f0xzOrdkIU8ncTA1D0lLo7U+X9L4FWU
vHuOB2gjRKKIFbqDsMPa2pvc6oRycPOsIwTweFeT82h4xr251xLf2JYsIGr2xKzQHNYtpT7s6srQ
EXWt6qVwE+rBQziW1V2a5plrCmV7MEu0M29/tesLeflq/z/o6qu14awbYYJMZQ8b0aVNRDm+L74G
ld8ebo+0ccsxFNQN8mZqgFfl4rz1J21I2Je59SPCesSwztxMjpyK51x+SOr7PjyH5d5+2ZzgH6PK
lzdcVfYaIHZG5TIHNEys29vBHipmuSYvn5plagtfmS/HHb5axVLShTDINJ3OhivN513Lqu1J/P+f
v9r0eqmCWOr580nx7LR9DaTPur8n67M3yGqPy2nd5EK3nKxRcmtDt/1YeyzVv04FWCrwePRoJSDw
60peYMU6gnQWl68VBIeG6qHTZfkvqn/98faG2/woRBsEmGw7UtbLLx/05VjJQmh4sQawUpfiyikB
a/yHUdBWXLqNFB8g4V+OYlZinSxKQt6QS8WdOUg0gE3it9tzuc41kLKlYU/kv8AYldUGS/QZoLHf
ml4uZminZ5XopFZq4u5lNfdI7cz2UFQ/U+RudsLkrYGBjNJFXR5ka13VwJlkmgRxND1/mPEu0zP9
CKcww1A4mg9jbKRnqZWbk5bkxeH2lNdecVS3FnYZUmSEBIRGa9EiRRlAoAuD6Wnl6yx+xkX4mEXD
ec7QZIy+jyByE+msasKh1+77pa5DgxS6ux2rk201xRmC0b2JIFYkRvdGs4Aad/vMy6u9Ovd42LyH
bNRWUca7/PhBlsalEQmc+zaNfyPhUr52gugTuPnVsyqohWNWSuJSRlFPpT5TDMUoBDHO0EGyUHDN
UOmOlTRoz/RBRaeOVfMttgYdLKheuZ0k/ByzOfkYicKws2s3XlE4IehnkvyQBq1Nv8uuVM104lY0
ZsmJJ80Vc7fov4Ti3Vz801Yvkvbt9tfcOIxEJIRANOsgZ6xxwFM0WeXk5yhKaUJ3kFLju98Cqrs9
yAaogVyco754TXNO1pLCRtUXqMX6updOlVdYh8x4oJDf4mNiJ7MdWOFxnn7q/u88Du0sfA4gGvnt
Q6A/KbTdpHw4Rubw0JAO1XYyHGrztTPPlfxYNJBDD0lIQ7XX65246d0Ia7WJWBRQJEAPYQWuRc4F
ldaGz63oibNUsLfT2v8k6bX1GrV6mzljoognuTP6DAM2lQOuyqEVgA3Op387NYJ5WdHnm4/IlUXA
GsKq+ObXVhTYhuyLSH0baQ7KeUAOKjQSuXXlDMmkUMvaf8ZZmzE5G5JIcaVkVv+JAXCErqxEueg0
xOENWqR+D2GvaLv0IGgoo7plGHcZONN4sfbJJ+u7VjWGaWtCVnmLH3UCoNdHRUBONbQ72lKeUxrC
U3NPzOh/xApR+qqGiU8JopGpXxRaInXcZb5g2F0qJbGDLKp1Ss1B/RLMSj3Y1qjVb22YibFd903+
JcUXprWDpghIWjSrQwgzKBMX7CaADl8WAkewIh7HJpuazp0G9PDu9d4gv6xrirQHrSv06ISik17e
NW3TfRd7QZIPAoo26knXpup7QS38mx70WX5kifzAMbp8Hs5YyRqKnc6yVh7QU80/iR2top379p0z
++dugLBLVY42MCh92hlrlBpdNEUQuFiwBY3n1taToE5tvwGt7MhyLI120lFJVZBQGm1BoEWrhlb6
Ygi4E9vhbE0PRQXfV5xN+aj0QN5sqZeGX1adBp+zrGh2eqnrmBXiBiYwKCzwoi8cwVVgEjWG1c6N
QGEvEstTIaHBKpVj7FpF7z9Eg9we/FD820D5f4MCjKV4hAO0sUpwxFqKxKKPdG9Kzt1ns1DduThI
zbGN/rZcsYyEpDGPO08RPKDV9GoxhFGnlOQ0lmL7of7Zqro76kJ/mV3QDedqJG+CO7vwqVcxRBaV
ailmIuUggQOrubKPzthwUpQ9CshV0WsZiSuG54RcFCbwKhpO89Kf+77VvCn+NTbNsxJXp6F/jPLM
bnvteTSVk5h/aBPrRzLsqVSu3xzGBnIGyHTZK8x0NbZWWbMw+0R+/rTIjcVHOq12nmv3RlzbEhRP
CaG+bidwWr7Q5XG6HHS1VxTwWkkKUdBTwh9h+iZgfRf9bQ61TIzdz7KiHcp/rMZILb1JAAPqXlfF
dtjGbg2nJMBkZud1W0cbjIPME3BSyiDUENbAja4LfUmuJdOTitw8pY0JURz0uAMtTTrKXSu7QaoH
DtIfDXAYc/7a6E15NHvra2LI3cOUDZI3+URKaY008KS1iifoWDMKbRLfqT3q+r6W60dfCvdUjNdm
ibAw0cGiI4y6HToL7L3LQCmaMUdUm9j3ojSwlWTO7VDI3vpAPIr+o2+eKvXBqg1HXBRKfOFxmOpD
Xk6A7DqnzFxN+GQMwaEOJLsGExKbe7/vqhpN+ZcyIbqM/DQwS/Lq97V1EojU031Pkn6HfMS4OkrN
h+SgVoGbizO+OBTDFN42qXks6r0vuw6OltEB+2EEtBRutDUEX24x/FGa1PcyKG92EQmiHfr6TgS2
OUdEN+kdLGfwyilAkEKjRFKYOGOo/lUMAAexfPZ/C76jCF7kN69aMBy1QDoiOoxv7h7ae51eMkns
RxSsyahMIUa+SmHCQqb5QyjrmWpuB2J2FCGSN3BWbp+SvWFWV7ai+2Fg9pPgydFkt9pJKH9J2Nbd
HuSqlrFMZuEu4IJANkvQebmfmxTniMS3BK82k5M89DZiu/oA/ED7VvcIg6eN75hl66RTuvPiXrEZ
lqEXJyUSQWgBcK4vh87iVoCAEgdPvoQun+EKqnFmdE1/8aUW6eTanhXtZ6r0n4SufcGB9Z8BfeNW
JUQb7+Vcp4D9EqWOOX28vSZXwff7DwPWRQGfxaFHfPnDQkrkiV5lwVPfHJAfwb3DURABqopjqt0Z
cN2hCQX5xwyTcXwCWvQf5eLjYiKEC5srZWcJVG4Xv8XFwbI+dvVRjvNDOZ7juKcOXTtReW826o6Z
3fWbRLpAksmryFpeKZgAR4sVXy75zcJxAs/NSLS+ughJx9hwTJGlK02IVBClb6/W9bu0DLzI5RBW
0L5eL1YYqxoM7uDJiuSnwRjsCTEJTBkPSRbe/e1Q731eRNhkSvwAby+/SyoZgZRiNfxU+abptkZ8
bFRpPgT5d4gex78eixkB8YVwuVSCVz3KlMqFlKlzijUWsAT6e+cg9+/p9S3cy50Nd/3tUFH5Y6xV
Sd2Q07KC1ITV+ZQuDHZ/cItpci2kCI55aH6NBXU+hmIS3QVi3Jz/w0QtgjXwxLRn1oFv5bOdqFyk
T0L8KAZHvXhM68i1ur0u1kbEBqJ3KZZJkDZA9a3uM6rZdWZlcfZEbuZ0ATq+9Vup/kvh4TDT6U17
ewhPVS64WmHshKXXz5KGZ8Q7XWbJqdc634o5pr7VYo7LL2s/IeorPWRaony4vZLrChMJDyr65Dww
ZRANXrOAKqQ2TGPEQVbr/eh+pEPnAK8tARSNcsTkROUto46Ik31d+zvbdWvsRS+Z84f/Dx3J1dFA
HSsfBQxPfcQCB+y/1CpxQgGdGiSrEln5UCrl17+fLmBiylrsncVA6nLISupkweoUTGtxV45m9qxy
MuKvrPMxaVqoyJ9vj3edoYFZoeMKgYfzj8j+5XimPBW5MmrZU95DfKfsMYSB4JbFOOQv9VjE8slK
zLk+gzZKzF+3x97aQIvcFVay7F4qiJdjt1ORVk0z41qbwSOcp5buqaLm7t+PsoBQoRhxIUCZuBxF
xtsMTJKI0XibZ9xtovRsldK0U47cCJ/ArgCshasI6Jy34nKYIBvELGn97InOom1oodMOUKf6swiH
IAzHo6AFh1a3w8z8JPidl5p7kc1GEA33B3AvQeqiO7zeraJBi8HSJuxdoWnYoh63x8rInkQj+yFr
nX9EdCm0k8LgOhpb38nV+YdRtee4Fqejj4XEKW/TV8TBMichGbMXjKITtHJ3MJRMPUa0Xv/+5QEd
QwmeRB2095rDWM143CdI7Dy1lnBEGOp55IVv6pd6V5F56y1A4J5jDKUNaOZqD1SilViVuixNfdSl
++YUHKLhPobVd8Cb9vZ+W27cy5RSg2FhLvxg9GXAMVxuBLhUcieKffYkd37yGedg38VldHwZUktl
52nyzs7bOsFky5xhpINk1BUvxzM6xcr1jFMkpr8tK7HB/mQ85sN9Huw5Fb87gF7NDfgu6Rq57JVe
go7yJWh1gXXEru9D0iNgIweSeNYCK3sM4eu7fQudTcyE+mBlArc0KroueLP4FOt1cVSUzHok0o8d
AMeKYwxR76ZBLXzIggCyvdSY58lqDbdpQu0h0KrkRPv2OahK4aDGeXkaYiW4F5UBOH5b9b9VM5xI
T4vUwW+zQmZVqe8muSHRLQzzSFXPhzqZtDtv+9arQAkOdjv3CaHs6gP3KXhWSop4Mwrzb4L/11D0
bUlKjpwhR20CZxLB9P6HTUXrd+HRoNi5ro9ngunL9VjnTygFPNTShNHPoxrmntF+uz3Q9W7iBuM+
JteEnMr+vdxNSdtGAtZAWGwTNGEJn0mp23J5JLPxnPXz6+3Rrs8ljzpSr3CEKPmg+nM5mj+TU1p6
mT8p+j+9cV4YQllt18O/apA+gFX/iFv67RHfMeaXW5gh0Q8D/ABGFhubyyGDsY0GUcIMRQtxPwOy
PLWFnQiR9atFDGm2C+i1JGqKVRcONQc4BANObM9KOBZfxKTQ3mTEiSbb6Mu5s41CVzq7FBPlbm5z
+VvR+eUnK9SqHwEokt4VsyyABqmV2vcGR8+jCoBzZ0JbHwxqAKibd7zK+nnrg7wCFzfkT0ILh6sU
berh4NSm18QcHK2L91RJtz4ZWRy9PpaQv1bXzRgGTULqVQCm0O8muNlekE/HFH/Z0BfPlpJA89zz
mr0+cVya4EKRYsMzgjN3+c2mXsdLfAryJx3JsNI65vr3yizugSU0YXiwSKZvb5KNqJoBF9Y53JUF
vLmKqs1MjgwQ2liyi0JLLwJ9gK8ZAP37YCj9N/guZu9kSmJ+CkGb68RoKeXQsS+Qhwu1Eczz7d+z
OX/EPDggUL+gF1zOf55Tizp/lfOkJImjxnQJw7zHULFPclqIVvEhUFH3wg7X2hl5ucvWp4WaLNkK
lo5LHHw5ckeXRBQTDqg5qm6vC06SnJRQ/Os0m2Um0KcRxdLxrlyO4ksjDoH+lD8N0hk1BTuNP/a0
eoZidgxxgBeSHChr7ADyr6PPZVCUM5A7Agq1LjjJVtKn4jRz9wzolKjPZMc7kefW4iFVuPAfYbZT
27ycVpUHlh9Yi308IhEFsV/ipbut/63zryxobQAGQAPXKXVo+JJCzJY/BXggJ3AsKuHj6H/yQSIF
88fb+/A6tFkUEtAsWkgUpPCrGLcNxkqZRoUlU9LD3KsEuJ2j5PNB7ps9xcDlm693HngwVLhIH5dz
uFq8aKrbcDGkT4TiwQ8+ieWbqNpqgI8Loc2PyfzeWHuqbltbAnQamxAOILYaqzGhHTegITEIp5Pp
HxtDm90YcZDj7VXcqA5SGEQMkSOF7AEx++XUph56oSI3xZMUlrir0DV+CfPK8afX/IwZvFuamp3s
RRBbmxFeJ0cY8gnP7epK65U2MWYZ/rRqPJTZa6rd1+JeNWLrnvpzjNXbQB0n78MeA/kmnhCuvZtL
yPBoiiMfp0Bo3NmNWzv/z9GWX/MHGhSZ3NpQ6gBbMy09dIns5EZpK+XnuGnPmrJntbK1N4DXABZC
JZ63YXWYxaGLY6Env9M0wCJxS5yHPPteB27jhMGPQzzYIkj5P9LOczdyJdnWT0SA3vwly6hkilK3
2v4h2tJ7z6e/HzW4Z1Qsoog+Z++NaQGNUTAzIzMjI1asBZxuMaZkkMpmyuLi7OtZtq8nQymBvrfy
cRzS8C6DnmpjEleGxZh4HdNgSO/KsiVvsqKkyJK2OCNJEhx86t42bD//KBdNfYd6FPDh+d1ggmJY
bKzBNMNoNNFTUQfZc7sWqiazEIzdxsZa8Yi5l54mfphxsLQwIwBqj1EqmFVVyMr2r8UQPMbiq1r1
PHCL54TKc6OMp/lPOLj2CuwmAfI1KFDYedodSOXvvEDdSJO9AckuTjKyjGRzyPfxUbTCL9aUd2en
1Yz53Bnt8C0Z4zByiohO510/qvldUyqh6LSUBaKdEsbCros0/agqtNDtpDYtNRspeONHDDbiRzN6
KIP4ZSPbeGFVO2M0qi/QiVX0KFRWsPeQGzL2ahP0g1NWdDETfJYNDRKQBv8WWln1DwLN5LpD4bP/
E7XmMBwS3evbD3mmN/1dVVSxYpfwF9W20VtyuPeNbs5cZl7Mj/6og6coIN3dWLn5yLuaI1JspLtx
+iuxLjm2it4qAp0otlROelqcPDEl61334ikD1egYU2OMdhgEtWzXFRwknSXOwoJ9+GgiKrDB33Id
AHJrz91IQG4A1pE2uTxbUG/iLQrq5swyNXaeKKc8bXaKdZQSBfpa/x7y6sNEs5cfRy9T720ERFeH
9Zt5kl08L0HELomOwyyRzNZI9HNf+4es1CXeKaETeHm4EelendizIbIGs54nlbclr0BZRm3UTYV+
zs0MMAycM0nFCyK1q4am++ax9zb26IZBY7FFrdJSgHnl+plOD7uFz9OCE7gudpKm2kb8R7A+b3jW
HJMsPIsLHQQ2kHMu22XZKTSNoOlFdh/A8G7PSZU/KKH6d2rp66CZAPHGMJ/U17qkY6HLlPxQ9L1+
FGbln9tfsramoLZZVM5C7CxcCrlttUM3CzBZJe1a66hKe5J1G+u5bgToC4tKULsMLQjQUh1SSf3c
AGysqXBSE+fc39iuW1YWr4LUImXjexlW6vuGpKaRHVVtIwC8dhRcn0Q4hULyHfx4uQMheIXbIVeV
s0fLKL2AsnTnxSe4zRwl+SyF5oZfvlVkLv2EnUZ7CVWUeTcsEx+BiGJPpUXqmRAqdcABTzBTj5q4
T8MXOX4e1W+i/FkkRS2qmdOQt6q68YCS9ZOv0j6UbN2Ya8N/9znLJ1Gj+4Pi13yOojyqHjSf+mNj
fW7kwxA99NlGjeU6IgWmRNABjGCWu2C2Lycb348jQxMMJMBF/XGIM8P2C+CQHtHcAbRpdZZTn7uA
K+Wl04rRKVE9P9zeH1eRCN+ABhMcJ1QBIbRbJGZkJYhBhhrGOeF+pNK1i9Ov/26BCgB3MFg0KMDm
OX8XMJozlZU11ea5EAXVidnsOzEpttRhVlaOFAXwUvIxcDQtj9Q6r9scsVuO1LY/CMofAMCPQvik
nhC+3PFM/+djhYwIFRSAG0DdlCWnTxci3NoJMdNmiveaTAo9Q69VzfUtRdrrTU+Vj4cL/wtyFgzt
5ewhxFxIMqIGKAZ3D1ndhNTnwxfJszZ24lUIDPb/vZ3lxpdrChUiduJ+sk2YUOLwM2DkfbGln71y
yc+WgJxQfOCnt5LOO38IcXGzm4mIMg6Fg9nWii36fmK3YJF3XuIJp66ZvDtIiWE28wbh0LaZxvGT
mfvbjnnFo8BzWkVGj/eFpsxB+OJWFCGaFAzfQ/B2FOwe2bU0/RzI+yxVXz3aTcujMe3KYnAjLftY
DMMr9cEZ8JrE5caXXGX35s4wLss59OAQXDZF6H4JIraWrTNvFOrJUlafysTo70Yli/cE3h3Np550
KBvfOHmjLJ1uT8SaeRrBYf5lRRTSDJc+FuhlEVkZ5oXeglLVr3eFQRiYRQZa8tZpgmxcz9Cu1TaG
ffVweMNVcQSS2JwRaIvzr65yUYtgLTm3P8rYBoHiPQyqnW5knFZHx5z+fyuLazNk84f+bEV8EZ3u
uf3URQ51kj/lVp1m3oqLuwyY2H8NzUftO8eG6KdR0wlDSm6TKvyc/Lm9TNfTRXGAZzAJDCC2UPtc
/v6Ii5l2D609q6PrhV81kpLh9MfMTp628Xi6njKV/BzUNkDfIGNaAu+8UYhhEKuG82RBpyu06KgM
juB9IcVa9iq5T8GBO3sjvLk+gTA6I7fQu0MEftnUMvZK0Gu+PJwl7QN4MaIPWP6fM33cCNZWppG3
8GwLzSI4Gue/f7dMdSsiixUYw7mk+xK2H7s1M9r0geZLH6Ww3Aio3g6RS69QyW2R6CThSX16WW6H
PsuLKVWM527HafrNLO3B5Ax3StVuVTvWHXhp7OO3Tx/bL9VRuE++g8JvjuEhGOziz/CneCnuM2fr
5XftqnwUjgQtCnm+q7RK4Ytt7fXReKZB6bEH0VEICFNlW1Tra1NN7pJ+HpVKydV7bjCjSqA0OZ7r
mu71/jkIwO5ndgP39r9TB8zv/ffGFjdYa9KAgXDLeDamAPd0xLzaWaL/pCTp30z9UdWPnVA85sVd
KGx41NpsEnTMHBoz/G/ZRiwKotp5cTOeA/0UGsIpi20dBNI/736wFP81stj9U5bTQyyW45ns7dFQ
Qzvpx4f20Q/2k7C1bitbEfQ1/5EPm/u+FyHbQF+jZcTVdFYiQK/hN6WWHVH8aSgbQcdKBAxvBlEA
miOgtYCJXO7FymDfZXo7nYWK9gjjaH4VG/rZdjkxPvTi+yzZiNuuASMQar+3uLjr4l6O4QjBotFO
B1PNP7TPE2RsDvkotJOH/HEwi7tssOVuw/LbI3BxEMzs+mD9od69fiTSi9OGotxP569fn0L78PTy
kNvf3dB2LTu1Szu0n4YdIb4dOKXj70/xPp5/sIPDz5+lXduSTa/U/vnDl8fX/Ktj2t3+m2d/CuzR
lu3qyAP6GOzJa9vhTrZf7thuO2P3cW9/OD4+3v99eQjsv7//3vbIt/7GWyNa3KyVZQ5G3TMizc5t
9/Dw0B3k/bgHQOxYB+RRHoC5uNbee9R31vf6EbZNzQnd5sW56+17oO/2nWJvXPbr6/tulheXcBRX
g6778ze5Xpbuq+KYkso6kNvX4x/VC7C8evqwFWLMv3QxESgbqXNTKzwCV/EbrPP9WEpIxEUROfFQ
2MdFvHElv+25pQ3YKOhjBpZHm8hiYLSZirGn5eJZsnPnJ6JC/Iuun5PYXz79CGzRPqsfNtZ35Rig
M/C/Judz791NmYZqN/UWJlXlm+7Ed8lOcBo7dV6/zg77HR4Ouz6kXxWm+Oz8Nc/KCbyere9baBvF
A/wcem5zt8iHb/0Wp+pKhHLxaYvDXhqjODQkPk1MlL0mFDz7UH0Pq6YmTgn39RielRreFFXcOIZX
5wRYMkpPCm0fS/SURNVfGpVKPBtd+9zld1l6qs2fsdp+uz351wN8E3GkF3Q+HtEBuJx7YJfVWEW+
dIb1t24eraKz0wLF790od04mKXuj/n3b4sphTC+zoiAJwxlJe9ViO6eTmjRSrEtn2NnUKbWjWnLk
6G+fwOGVPejtfdz1J2imnzfszkO59Oy5h5oeHbLQM0XmwrMVrTV5N2vSOXsUzLtJlUjII78y/oJd
nw7YJvtY6tleMva37V4HJ7NZ4h8AYxTnlqW5KGk5q1tTOkc1L4/4IRa+N2gsh24obGRArnMTl5YW
EWdXyI0UDQZr2UR2+0P0X2Xxc1bGu+Deg5nz9rDWlxEsHNEQqCU62C49R+yMBh5zxlWP+8m1iBTg
jPE0pEYjCRZQDyqs3z7X7G2za2NkvihQUzpWeVZfWg0tuNc0NZPPpkFPp3UImmcD6VzPacMfgrgx
oWtjxEWpvc+KIHDkLE6mSgzjKTJz+ZzSgdn3u7C2VZoqS3OfcpOWT0IX2wkyWrfHeL33537/mbWI
xKjCFX45xqIJ9HGKEvlcik/gTNu43mfjq9/2G/HkylxiZx4eERFV48XhVnqJEpZ6JZ+HonbM/EeA
JmEUFqDvOPAt7R7ZldsDu5I0IwNyYXGxekk2dJNm1KxeHttxgvRHbmfdV4A1guKUQ3nshJ1aW+iD
GjaZPlsILHpFdjk/NsOvWisfPOvYpHZfotuEm9Whccx8/ZjIhqMpNLkEh9tfvOoBoDw5LmZiSbzu
ci3yKJVbvS3lcyEcIo/sQVTtsgOAdKmE2bS0PYM2/y0u35XcFSwwhKrkSDgqgUZdWg1GqQDV0uF3
gfYbnTJnsMK9qOwK3sjibx6vaAhUdmtAUZ9ad7eHPP/uxTHJlYC3Ux6jwWHZjyppVT+1VSsTlJsa
FEJ1fpi8JN6Y2JV7B8k3AlQ40OC7sRb3Tl+Vk5kGHp4QZR+9YTqXk+LkYbsT9AxqBJHlVMiG1xuH
8drMzgzUpOSAQLKci/XUg6qvBDLl57z7BTVpj4VRQOveVoiKTTvMbOVPLci723O6anbmm3rbZiCG
5MWCdqVc1JVA/YEe7bE61MK4G/TUNoeTLn0t4uKTLhzk8BG6yY1IdW0531te3LY5LRSxEfvaOR/K
iv7/nsilQYXs9gDXlpNrAKYQVN7Qxl1Mq5KEShZ5gXaOPCrwMY37zd+xPAmII/hdt+9fysg43ja5
tjWBu8zsgRYxGqieyzkVJ40qMVv27Ne2uG/GjzK8s2V07PNPYmIc+im2pY0Y4noyeTwSzM3p+Jlv
djGZIywIAlou0zmRI2XftqF+qgWjOt0e2ZoVsCiERjPZ49UOHAN1UvKgmM7yRHw/hkjDQRr/rwJT
xCNco6RMKC7Q37GM/CoP+Ye4LKezLkzpwQwh6zIHJdw4Ta7vsksrC8fPU0sH7MI7qUMv/NFAH22P
5CvRvWwKJ8tT+425W7HHvUnKCZQIvZJLwOxgTXLixbF09iJF/55r1niQOpPwQPOCygZVFG1s7TkE
uDwuiWPfmE3/E9EuDrJZArTiWUbQBUyGJguvCWi4hMdRyMum29hm8za6NAZjv4nkNC3VbLNlOSjI
BpCiaFeeq1S0jZFX+8C7PPqg+X8m80GJNrbY9WRemlvs6qEU+tQCGw7EMXK0ZHTYcE6tfar+HZBx
aWg+Xt69AGUqT2rjiwbwtfxXUiSPQRhNdivbshHYgvEgCNpMHd26qvetR4Tt9n6bo46rWZ3rIVBZ
8NRaEvkYZqFbMXHuOaV//vfon/RvRfInhjTytp3rfU1mbW7+ov2aXqylbyZ1GJQCWq7nqfJ/pvTH
cNF56cYNd+2PGKHVEywEr3cy0JdTKaEoOph5ap6tJA0dgL2MiVozrUFN/78ZzztTi2hOTzNTLyCi
onxsZrahFtk+HOCi/l/M2jsrCyfs/Snq8pEBmV56aJoJ2dstmrg1B3g/Zwv3g+a/zjqfhUmNXSYU
mZOCBGiNV1NP4GWKPt0e0NquemdtWQ6c6YBy3WPaJC2pD1brtTt/aj6Olv8YV+O04Q8rhQEcgpo1
PBWkBa/oZtWprsJOKc3zOGY7GX5Er6mfakvai5G5m7p7q2mPaKCeVLl1xPt4TOywlY5S3n63Iu9r
8SHujD9W7NnKdFQkHj+UCoNYclNFt0dvZ0B5hhccR5pxctXu4o6Q9MPtCbtentmPZdJRBBbciIs7
ZKpC+OZB08FhOUxgZ7nb5V0z7FTvlKnm1hm7ktozDe5EapTEpTzYF26tDklhaTR9EHx/iaw7OtDT
HHkuwQ4qyHHDdnS8ofmrCM9BKtttKvwzIQRdxTM5MEENoQYFncsdXAsz5FwolHMH2+yOGrliq5G4
hQ1bCZ/ouDCxRewws+cvYhm/FAR69EL9XCqFndWIHu958xmf0aGtXns3C6qNY/ba76mDwSZnwmIC
nfpb+9m7Q97K6fjyvQqIVIc0hGCWX4qUpJMYfxNKq9sIe6+plIDl87SAdYLKO7O4ODbUNoZQK9TB
HMbyvswmKvtydgT4xfvWkn8CnoyQPDchWeqSU+qxL5omPmrUwrzwpMiFAlFKUt2rUjfej5X287ZL
rwCS6BpADIfIC/Qs8eTlIputRFOdFxhn35QeekF/rBrvIwwKdm59lnkGocm+0+v2zquTAzzFqfqo
Kfe1ZO6lzpW30ONvcevlDTh/zdwoDAJ+Rgldfk0vDL3lecBM5M8DgYUJFcI3C/J0h1ZTrf0Z/pJ6
x3o22rvbs3C1saFOBJbFfHO7QhGzOHdbPZZruMSs89Rl+zH4irS9I+TPxvQK/fVtU9fufmlreeqW
wDgpx2BLgVzvs/e3cod8V+8C+Via9laL0excF/M5G6Nti3I/yBNQH5fzSROFmmZRgzFF39f5R1Qw
bAHR9YTaSv51K4F+tbEW1hZXviJ1fsHpbZ0z/W8z1jYdnjAifJtVgG9P4lVsgSEETmnpnfv28dvL
YUmVPgqJFXjnRB/tkmtYDr5b7RYL2tpw5qwXFpg5zFxa0Xs/Qnsi9M6GvIutHVD8NHgwi43gZdUh
QMeCqnrjwF5C/iuG1ycGZibQBi/TXVPZfupElLS6xPE//vvMkdEDYAVCHFTFwtPFqFWjQog8niUV
9Do7KfuppBtnyjz7C6ejSZ3xgLGeW7oW72GZ/g9dLHzhrOlpveu1XLCVXk5Pt0fyxlFwZWYGh8iQ
JYHjWSxPEyVq3AaJcPY+Vc/SqypR9HLaP5Nvj+PhXv+gdXsaguG137A7f/7CLghfsn5vaGYIRhZu
YWiVkCmicBarx4gK/6hpdh1/R/66azJb9XZyAQBP2nD56yOKN6TJQc0Dm0aKJTs7unZCqBWK79Ll
bnfTb6up7a79aUhfkSrbsHV9alB/IefLgcHk4iuXIyyjLoqFbArcPvszhNKr2T6JcbsDjQedo7rr
t7SR34Cfl1OKLbJh/L8BwtMBeGmwrYK6mhDtclXOp7T+0Tqx6KK5RhMWxCrTY6P96iGlbNsPdEsh
Skv3iNA8wDV2DOcy0Vdkl4wCGnOLDVNRRdki6FmZfGCPJHjmaIz37sLVpnHSPSvsQ9f0HuPCJ0Gm
HYT6T+F9RbB04zy4Ypwl4iLDi1/R2c/2Wba/dRolZg8ZDzfrPkbZN6//NI2PI4TRnl7vewmP/l0K
dsj7g4b07FdWuTJ0nOqXrlCgmppEW0GEppn7K/wtRPb1ziYaxO9nKl5uDHXhGGJDx9WYKpErhcCl
64zMeTJ41sYOu9JMYAZwcWRuqHQAMV/muqfRI9ELCYqryWzmptklYnyaX5EF5Hy+8Nzk5aktxJ3x
xRtym0yKHIBAAWeb+pTuki/0QzsC74ux2I/RoXkDcw/wKWm7NNzal/OBuXBdkOOzdAfMCHBOLeIn
UJueEYxi7LaBU2cf1bw6lLOeg/6zlfs7L0XuaePgW3FG8Lc8RCk8UY9d9jYEmSwlk2HGbmXdB9Wr
1D6H/n1TPwLK3zgHrl8g1H3mfwArImJLIHG5L2ETLyF59jI3yLsDsGk7jEe7YqS9rNmFX7kkEXBD
bxePnyUveyqH7p8Hy9xCfkAJCtQ2XSSXX9CGsVH0XqmdBcFywhGwRQ2dGVUPOTmaG4iV64mFtneu
d9FHNb8LFkvp62NcyWbIvZVpzSFMBcAmgyY/erlEJ5daq67abgqErBuFdZMIACTFlTR1EkxpaMbC
OSwk5EDUoDedzPKl/ZSA/BfHunYa2pk+377Erk94QHDkWoFWsJ2vdpiU651UyINABsisJicrQk13
eL6bFSd8Xnt2PXoW1dNQrMU9eK90S4V3xbUgM6XniSQiKGAEhS4XlvxUqkr9xBd4fpDbQwIDDMDf
4DGjNOB0GRu1S9JsJ0Dna2dpDG+sXt0RyspHrYEN7fZ8XAeUJgBMpBPAK1KGXD7S+iDMMsMUEzcQ
B2mfCfLgYBNIQNFuxQ8rpkia0h4L6ICc97LnK+vJcFeBFbv1oCi7eMaWDhWtbuUwbhEEXnP1MCZY
rQBaowfAoTo737uXbi4AMg3bKHUL9CMbesrMsoZBtnK6B51YhXNDHj6xjx85RLpxl1XGXZOkx6I+
GFpuV9VwGNPyZ03XsLyx165ferMmDrEFrHeEvlczLildEgRNmrqiZyGGzVUvHbsx3XkFfTDfpap1
DO2goFzYHBvjIUmFf15xWO/MuR0VBSjOl8Vm53RVGzk3UtcT79VMZc8lu3SrNHS1uWkwgSwVDhtz
Vjl/C/3fzb+vtuwBxK+Ia9T7QJWdtn6xoKVpNZcK9OG2D18/JBbWFkPSVKFt/dHP3cnsTmbZ26J3
Kobdpwi+UwhstLOsbEWK10H4bBNCqPmBxCIaC5uEY3VnDVXu1rDV2IHU5ftIzl7oM/1RqWN94LIK
H6IuhGG+TcedMtbRPQQQMDKLVr4rvEj4EWTCVt16bd7JosPCBf8dtCWLe8vvlLEZuzF3qZzhRaFB
k3jTGfQ8RN+DPin3k7pNiSmzmS4iAaaC5wgkqiTMCNIXRisz0uu+1nM36xFo0mpVPvkqveJln/qk
smr/zvR9bi9BEHZ6nHoPqNh/yyWjPPVlY/7dcIY5JL36GtIoM2gLStfl41U0+56GRzl3tY/GnfIQ
FaSV7M4e/ipwudvhKW9sei+3gLTX9eV5Ehi8TjqP0uRbNuydxxciRPFGqebuMOV3paTb/ks1Fru6
q20LKcZYv28txMx2CNbdHvDqks/vI/hiRBS3FveJFY4Qm0x+4Ypt86lux2jvlbBgyNqkHqNMNCBG
nbKft21eHeUMFvZFdjiJUPOqf1YTwMwJ05S7IZlhmrAiJEaLVnAqOsD2t01dRd6zKQrMwPCI/XiE
XJ7k+jTWxFpS4Rred0X+pFufbv/+q4Bg8fsX+1gSAk3PIrVwZWPnfY4adCzsqnSy5Iij3DY174OF
Z9IdNzcA8cqk3LZYqQS19MhLjMKN/xan4jmObXNXtk77Gqj/R0vz+r1zxl5CHyyxlMLVLNcwT3m3
a2JnqD+MHwVtJzUb5++KB16Ma96R76yF8qT3yTwuNfmohXtJewl++OnrZgJiZanmxj8iJG70+c9L
OyVCcrFmjiwVsvZw7vZ/SyIm0f8IFakTD+Xu9nKteN6FuXnY74ZlWsJIEIi5CUXZ6LXdgjKsuQOo
PWA00BYQhCmXv98STDMLSf27iVzZQv2qj/ex99crT1Lp6OhDd3Cx3B7RdexBWoPnPC9M0ntQpi9M
wtTYNX6Ms9O6PBVPIZI88Co9kmz+7b1CJZKbpwgGgq2Gn7WZRD0Jxk1SffBhLszKJC1pOMRBzOwh
EPy9ipjd7ZFtWZj//t1a1YEIYZyJBToKhX0a+3COjSTxb1tZc8D/EAGB2iB6W5wVREvAWhSswDUp
vSbqSanpEbyLxmPbbuyp2ZeXZwWlcB3CduInUlKXA9KjZLTiMC9dXz8EUM4nL3Ka2YOxAXJem7f3
ZhYr08F6l9f1bAZHaLL7QL67PWVrBmi9orMEDiV0rOcpfbcwQ6OPBQ+e0jXN2pHSp2w71p+nYjFV
7CDQGCavSNBGi2MhQWxVI09VuUZ7jxQKvVb6qd/FhPiKcRDDZ0m+60Zn2A93Vv0pDNS9bEex3TtV
u9OkA2WVdKvpamXxLr5oeXJkUZnWg0GBQ2juxFicfdHOgr+d+M/1APJk0C4wfLgl6Otc+L0v5AR6
klG7wyEyPyX9Y7FVM1w53C8sLK6SKG0bZEywoPSjI3Z/dfMhJJ6VIh/pmpfbzjL/rsVK0pzKs5wS
JdyIS8mpQdSTskiLxm0RWHHINQa8G6LkLonAUPy7KZySLk7IhiiHLsKKXu+IHIO6cadeclT5SYpI
PIzH20ZW/AAqijkSp+rPJl44P3ZHczKaxk0hx45T2HDi+IeRj/dlX2xEgddphTljas0yRmSryKMu
zqaorzliUaFwEep6kOrjaOD86kfF+GjQepiq0SGGBtwT1Lta0I9BssXlfD1W+AXIztMECKgTjsvL
ja5CTY2YSFm7fAh43D+J/OoJuwHB+ttzeu0jvJtB5r5RsuLyC39EhSOMUHyuXUlAiiLLIeSWj0K+
lQG8PupB5jEgsn+z0vqS7LdBqUHOuqlxMzWye+k1j0765IwK+hBjRkvn6faoVsyRAaNtFDw9/yzr
sEOjKE0fKw0Btf5ZaA+A9LraEdvXyplKcasUe72n4eX7r7WrSuwA3DeIpMYt//ovkPobweFTlyRb
0ca85Jfb+dLMwiUlCKjRDBkbV89+jRFdscZDVX6TELv0dmFIqOGpdhP9vj2TK36oILNBLos/2BPz
2N9dOH1eD5aQqo2rHmES+tA+boGHrsM2RvXOwGJTw9hptXGEAUjDHN2RbH2nHPNdeLg9jhU/vzAz
f8a7cXhxUqUVqshuiEiu2j3MuSiv2NhMK44wY7B5KUPIQhf4YixSkhbFmHuNmxTQZ0A205MA9TLQ
/S+eUWyc7isrM4usoDkJBoX0z8JY05HnNcO+dcco+z3BtxQBiqsmaaf1W2/ilUAXMrQ3WC0Iojk7
cTl7zSjqverLrRuc/HNx6n6J92hMH5v7+LH5633tNuZxJQN1aW9xKompJwyRKLVuc2hORB6v6qnY
0692gt/2n/3iYmTzLL/zC6kXo6JRRCypnyy//DlZ8ffB/3c8CtkjcF7kyElwkatdmGk1PckJY1q3
j568yNUU/2Ol7QXhXq/+6j3UPT4lR0u6i6YUUvn8Q+bf3R7nW2fP4vQgdTtTQHN/ose2+IJJ9ODA
bvPWtcwEImC7FxU78B/k/OBpz9O0m5LMqQx7DCDBfm7IwRXW4xYudXbJW9+wOExkOffGaehabgFS
tc1jqySPZlPf1VVJd8z0bRK39GVWtj1MDDrJNFA5XASLMzNv5boHrd268ngXjH+yIrCL/LAxtSsH
84WRxeOiy+DPN+OhdZP+oTNAWErOoEEGI35QhmPinyr9S/jxts15ta5mEtAtPgUg7CpIz+Uo1VN4
aHHb0FFQ50TcL/viaVvllVU7kAvDI0k2Eqjv5faYdCtIE11p3TCyfvRIKJqB8DONvozqFoPU6hmD
aMb/mFqcMe1kJD2o6dYtDoQFza4x7aI65Pmh7e0g2dEeVDW74duW9MlKpMfW1JW5ZQegKoouiyF2
kTSJBUO0ovwxjJ+aNtuXEHZQytmBp9n3E+VwvkHqPMjWhk9iVru3F3Me2dVivvuChf8I9VDpIeKp
btJVz5HcfNKCrXVc3QfvTCzWsY1Mq8+AVLloLexrKbCt7lHVN8bxFoDfGshiCdO2HGGExIpyF36v
Ybj//TOQ7HAvQzRf2ilApIfuLiF9TBb1KyX5+q74k//MBkenfwKNS2rAgxP92cShbE3w4jpRvCDM
/RbXGuVs10l7o9+a33XvhTaTFjcAveg2XHqRBD+ggSgcwu2yrca0mA/Brjr9kodD29nRj/gkf7jt
NKs7853B+e/fXVyhAttRqM9juk9Ow0F0emXjTXdd9ZsvrXcmFsd124cimsjWfGWor0n5FPpQvjgI
DhbNPan7k5bo91noqPRF0St1jk3t0dd9Wxvqk1hQ11c7WxVGW0P40ew3Mi0rYePFty2in6QknutN
hl/ui6YkPfGiv0jxJ/on7UF/Hit540WxekyA9iXlYgBYkcSFbwd13NaK4Hdu23wQR4AxVvjkhTNC
S36ahg8ZifuJHGAq1sdKE++GoNgi/VhbceIHYK30dRC0LJ6EOtxvoy5PvSv0la34x1rubaX6pW4p
s6ydFbNUK/IwNBxpSxxhVkMBFFtST5RCmoXU+s+pHDfCrrVIADFHmF9gSpp5/C69V0FHpZKNaHDL
qdxH4qMh74fmeRi8XTHst4SU13yFtmDaTnmkUVJbnK+p1QqerKeDK8Sd0wfRUaM/lxO9bLKHLjLs
EpZ4cdzd3p9rb4H3RhcnbiVQhk/SeOC19ieID4YBpuqrnp94uN029FbnWJy6BJWIlM1oQqCfC8/s
Oxj1cx1LRu47VVg7mVndtWLzSvv8zot/qtm3rLHLsHZDWl9R5T7q0rci/JEL3Xc9NI8TJG56le0H
KXEKxTuUCOy2H5sSYR0x3YrsV5wYjDjJAJA4hnH1kpC0IEDTh7VIxbs23+lfkYj0h701Jk6a/Gz2
6a+QHvg/cNYN3q+gtLuNxM48GcvJem9/cU7DgT3UgM7whUg+lYbw0RzyrVB7dt4rG/CNiByfFKiW
GVSjCqVEK8vBnbgEUCj9bipnXWue0twNJtOu6ffK27/A5ffGpG1N8OzMS+OQws8Fa+DaZOMud1bS
aq2qeP3oJq3VO7I53okoqNJJrnivQtj9FBXIq/xGOIalXO4DET3s1oh2wyT1G/Owssc1SJ2Ai5N1
J8+/uKE6gVdPk0Z8iSp+K/M/otU+o0zs9AKdb99Fa6tBYuXcAu1IlZ7aCGmf5esbAmRN7ZtupPRY
OJI/3KnFvjN6ZwgSewogRvXvgfaNxY9U/VKVllv9aH3vPom2mMuuWyEYMnBv5A3mquSV5oiZ1Wbi
19PoNpkbwQXXBrasPBjd0TT2Y3PoDOtYwEEFA/lp7ukVw4MIN630J9P8DW9fu7VoHgU3Qg0d5Spx
cfR1pmz4rTiObp0/tAWxVbGzOnsCeHmWu73xNJlfDX+LcWfNBanbUD0gngcysNhjnjCNkEKmk1sg
yzqgHBy0aOWg9DRRKgBcaZJglO3Yn+wCMXjPsLYScisrQAPGzNOGSCsrsMzj62E+VIamTG4ZfYHX
9LH+wRQ9lJFVOmUPU5RXOILoFKNNu0wl3PktNFH+7y7Lfgfxz9vH8/WBA+sg+WNYT1kHWmYv96Op
jCicy+LktgNwWr2cTjCLbFUEr0/VSyOLSE2KMy1A/mFyk+Y+h7mpoMK13yTDXrMCVh3iCLhmuLQX
V1rQ9ZpSNZXoapHv5IZsQ3DzN+le/33CaHVm3cAIc1/Px8q7wNaM0A/VhFJ09XF86GUjtJXUfLlt
YyXBRNs7tybvTfq2rOW+ECoglPREim7Q3nvDHSJrofDUROfEq6nkKjvF8p1A3WoLXvMF9PSoUAOk
m/Phl0OTiwihHg+ryGCONpyU8d4AKL4Rt68tEySxkF3QLTbzNV5aCWJDSziZRDfn91exdwS+9xFB
7x9FEO5vz+PqgN6ZWgxosrJEbBJNdCV12nfjE3IGG4PZsjD//XtvQP9YKUsVC+IItLDMbUtJNmL7
64uDHMobUJ7KFT63CKyDKJSNSkvFGRMTI+Ynlk+5NG0MZAXRNFv5Txsz3ZDLqCDMu7QtDHZP1kFV
Z/Emam3lXt5l981T9r3YMHc9b6SkVFIacFKB+FnifIyg7iQGJbs+ugxNdUxQJb699tezxq8mziCj
CdoCGOrlyli1INRRnSiuOIHVS6p9T4dfCj7rtplrbyaS4sE1F7y5wZYFiKEiRZs3k+qOBQw74qmh
u2nS7sN4C0+7YoizgH6jmT+CZ8niDDWEVO76WFLdrCkPkR4+F575V6npJWnSL7fHtLI4POIQhIMi
lkaVZbWU91uWIptiuNyUdiB+LzhIb1tY8TYAbGCiKR9S+0VM4HJ1mlHVsqnJTdcAp5c+NuX4UnsS
p3Zv2XXUZjSBCD+0sAdxMTxZ6AdtfMD1bIJO4QSi3WU+i5YVuJA2yOH/cfZdvXEzTbO/iABzuJ0h
uXlFBcqybwhLspjTMPPXn6IuzqudXSzxfPaFAQlwc1JPT3d11azG1kPUnLpOhLrHSWdI4cUr+N8V
O3ztbZz6sIn6yHoQooQGcUJ6YH1la9dn7/dn9DqaXQYE7U/MJsrpfHQ5TqLMpj61HirrNMl7JApI
AMLdrvgrhdIODelP9+1d9/su22N5gKNJAz1iBreCpa4VKQh2hActasF3K28baS+Wg8dMEU3aPQUR
DvjC0DN+subHOYtII3xWg4JABuwxgNDG/z2su/ygZSl+uGLLbGUjE03hQX6sMyK8aS3ZBS0NX4p9
f2Inwb0/ATcmHGguMPCgCg9JDH7CFfCLL8XxyDNKwZ6Fv2mnbJlQO3EAYZUBELxVKPfVXoIhdDQi
JEDoCP3VJY/wY4CmNoSBHNaL2MezNUFARQiRcu4N4WuAcvr90d22tfg0PI2woeRLWy3rWB6Zg37u
TG3ax03jmw3UAlnNDDfRlGxlMhfndfEqXChd0CQArDziYrwGLs2xCpq4LdPAht/bVQdJAX3Ts/5Z
1YNXvU/XrF0lXJZe4aUnBKVJwFlFzpWGVaW2DVhqzp3xphu/+jo8aIy0Rg1qdKSuVJOq3dqEXo8Q
NhFb4YSivoZ1vBxhxoIS6RhQXrB+Bg9u3XqILTesD5B4ziaNahaazO6v4fURXcaJQ7E0mKG2xPvx
IS2kqktb81wzUEDD5rY09GZThqK0BbbjoHRBcoxSod2kZfG7RMqBgoauIlo068+lVUMWsvGARgoe
An3O7LpfpQe7uqRVlPpwly3rDl5DHjJjDIIVg33HPCdCi25gUJKFXQ6agvx5ZSqUqw0GQ2AhR2QL
dwU6icvpzwWphwhqCCb+E8b7Orcb8FX3UNRtfbTEkPhZ+Zp2yCmq7VrG4+oyxRAX3jU8cNEpDEaG
S8sNs9So7yqQ8CfZ4EoMjYvo+jNXYsTrBgWYwVMa4SHeDZhOLtzRrLAKWKZaZ0Nk+p8p7HDXSJFq
vRny3LzXbQ4nPQ2h9TaDoaImXRCnIRHgayp3nAYwk3RxZGTbaC77Tc7MYU3H49Y0QEAHct7QCkE6
cPn9T+cVNmLeLdJObA7nI7SvShLJ07BZWecbZnTcgOhLAGgYhQ5uGvQSPBSNHKDJ3Girw4zg3yIS
S4GrgZYs0We93KTGZDpqOmhnSQFUutCrkLZD3jmCmRhO1ckZxJbTNe7HK58DYOdChL1kFxe+Ns7D
NfVYpWKS5g+5LGePahxJmzDI2scglBoaxeh1RGcQODzNekJfFpgx7k/M1UH7Ng+100VnEvBjfvoj
cFR3VYQ2JCO37KIXYyedgxhJzfo/wyF1eBsTkaOG4q8MaZjLlZ7qOAMVmBl5EIcZPrMcAX4fS2w7
NZmI9pmo+3t/aNePZRhcJndpG1ierdyLPNULrcviMPb05kMdXwZoLINg0439SoZgW1S7gUAFdY2H
7OqGhOQxXBY2Gbox4GG5nRZGEHKrUzP2CkVlW7mWQ5fNreqkelOReCrWVCiu4g3OHncjD1CUq/Bs
xyiNQz08QZc0RROIhhwtzSGqdn9Ov5/6FxcyrCGqAegZvR1gN+C9VttGWYNMtDdQiMNtLSezexsE
vrZpZzZ4QkFiLlB3QFH0t/yRe51EtYIOa7DoxQr3FQs1pohwFl25EIG/3EqCBPHJDg3SXq4hKVdA
njfpQZOiau/gUn1Po9BciUNuLCpCOmPp7FkaCfljIneqKtRdlnlKfJRmSHbPnj81a4RDt3bshRnO
GUh1o0JpKM8gnBBu0BVmFOFBCuNNmTplGNAM1e9OMbeVZK48u6+8EMK5n+PjohAog2WjkQqpJ0Jc
XhsPSfZQj2DS81CDIiDl15PKub+Tbi3hT4vcRhqEtFVxODOPTWfBYjbERMOTULkMWvP3Ld1YO2S0
oSSPlL6Bxys3qYYAFUg5lnNPZUio9/Emj1+VfDjPcmPft3Rj/XDJgFp0IRJCjMWTVJgssdpZTktv
Kg1wl2kU8xiPFBJfSZ5A4YgW6CbSEjTFrRheNvzlgQCKGTgt1CzQ7Ab3c3kgBlbG8mDMoOxp2j/1
SKeZNEjbW64cOW2+k7KaMHEjxdlWX2XTu57fS9vcSlpZCzYwUYLt8TkCTWBWbPMupNOvlTFewZXQ
8YMH7LJRNVQMeZ7rIilbM0nr0hMkr9FAUtuEmzE4JtYBGWPkRMGU4GnCx32r3w/x65n9n9Xl5PyI
T6YpHo2iLEuvh4NLffasvaePyUN/UG2w1NJyA1T1sXTFA1p3H6ZjdU6cbDN74pP8NG1aV9utHdVr
f38xDd978McH5UvqoO2a0pNawRbAy6ONKs3ZThIhtDIzCpXR3/fn4No5XFrkbjQWjUkozpj4vnkM
Rbj5+VQ0bh3b8XCGPiFaLTb3DV4FJYjSgEXBIVoS9qABuZzzNq+KHhFL6YEbiPaSYIemvM2LFaWe
W1ZweeAv7jRkApenwY+JtJratOpyrjwlIIiyhD+r+J3rbNYSbmK/QiQS6SxAGC9NBOFY4Lke1Z4Q
gD0JRYjeHiCoShSlUZy2xs+aMRXtcoT0aqaM+S/0++S0CY1qd39Gb5xRVDRBYoFe7+9H1eWHFFMQ
I2rRKi9WB7zXFrXTPXpJQBG/RlhxY1aRHUD9GMTZqJOb3NqVFQq1SMtVXtlNpBBHjwGHlqBx5P6A
lpnjjiXeTkAK4z5GyoPvEbHUPNXmPq89s8h6t45EEFV385qG+I2dj4ZTFGXBW4ecIG+lieY6ZfFU
eyhbu1ow7EFV8ZgchHj6LQnm3ymbN3W4ctqua58IMn4aXT7qx76MhnDqSrOpvUkod2nyWjNkxdg+
F3pSsJEYWgcg+G6saCEIfshi7/7M3lpANNliy6KmAIw7dyx62RijvJdqL2g1txtb2ved0wrlyl15
08ySY0FqHEUr/sYKZuS0rEqtvUhAQbcGzk5oTXeq9M/7w7nhLoFc/p8d7nYyo1gbgHeoPc3YyTVD
M/yLVICy/VhmD+jLX4F3Lf8bvy3NhWpuaU5Fvxu3dmHX5WmkMeaNTdE+qmWiv3ZlalFUDSFHVcqV
k0jJGsndLTcD0AQeHEun4DV9lJEh1VqrOfO0JNqKLQ53TTTpA7nVVHkCOxfeV91cbIRsjbvyxuSC
7xtlVQCUUPnUuMmVAFEwK7AiebNWQkfRfOlrs7THIn3U0NAat6ZBLQGV0PtLen32l+KADKN4hyCH
smytHwckBQghz4Sm8SaDATEhZdFro+vJ430rN4K5RSYVAZ2G7ARSuZwnK+pcFOJcxeDyKd020aTv
tdqKbUXQQlDxiM1TWQ/jayJ06N/WO8FN8f7drnzEcrdebih8BPJDEK6DBgAqY5dj1VOzTTPJajyF
1TKB9jlybsz6K4FOeDdPQDYa/cIfEmg5LbOudLKQWcjGJv+5gXNJISE7idc0ajOAbF1+R9mAqh5J
k8brkIlwAB5pt3OS1ysX/62V/WmFizR6k6FoFSO5CArawcGbBaRrU9M69yf1+pAuY8HFu2iegaiB
sxKgm7uJc8yp1NUHpQ0SUDnpH4kcbcIw1GikdysQn2tfB4MgxIBJILZxXi4nT67jXBEsGNTECdrm
kfQhS0GJlnVmrHjV63seD2IdbwAZwKUFjXBpCRlOAy2MrPUa9tmPrwqENnOfBSs+9cYEXlhZXiM/
DmCBzO+o1GXrIXUHhRIwFJIIUsVgOQQRb6GmaAspjDXCGn5vIBxBURilJdzHYJTnM3gTQ8ef1WnM
A25moFVVMyTII3XlIXzlS3kz3NjktirmsTYBaDcbcEGBDAm62MO/ACKicvNoRP+mqdmh06X8j3uE
t8tdu/NQjRlSxcyz9Nch2bSTPyav9/f94it++pJvE8scIhJFqYF3aKGKynDWhI1npH/kBuLzgJNC
i91BOwu4vNFdo2oEus0r3vpbUZo3C88BsMrCcYCU9+VuqeecVVUwwV2rbvIQ+/Jv/SU+9fvgWHwZ
NNyXyBhBlZ42uyzcJ+OKS+H3qozGDLgtVMiRLFrKOpfWJ6gNBkGAskqcEe2jGKJdYup2LWm2rlor
odMV8pw3xnnrKovkKA+l1rMyJJFcEUwBkPIrJrSd9RDbIrOQTvtxhHfaqsVo6I4gF01E246BI1Qz
tCDeBJLVL93rlZxtg7oxTJqlMbrj9BiC3XbVN+K8lfUMOB+l0puM1nM/f93fJ7wTwSgAAMVKAdWI
qgjPmoV3Zai32dx7ytQnGwHln006RQc0ISXbYGLF2h13Y4mWg42rFsk8IBi4IxdX5aDkWTZ46AyU
T3HeCn4z5cZOj4fICYS+gXupZiQWxaanSloJdlUp4PHVk57ieSfTcpa3SVUh1ygI8i6BMYRe+WrH
DZ+AwLwshIw6uuwRZcGVX26lUJjUEdTFg5d0gUV0uTxoFmt+Z7PEjpmSKGREmtCp9TLeoWlH2jMI
lKwAI6+P8IL+WsrrgH/hluX8ezEUSlWW8uDFgzrskfY5C6BSeFNZ1TqxMJYPXRz4Rqicpapf42P/
LkVeHuSlhATPj2w6XrU8+D2Tpwx1dGX0klCuH1gWjK4mKxPKR9FMEaOIbqqgJbCThP5ozRDb1fM+
2gLmXTl5WA1/kywpzmmryDQZBNBzZtqABAYU35SxMUg6QL4xi2r42YoZe4jk1WBt6tMz6A8H2lpq
QPAgAslsGWhUF6cnPZ4ttxf7cCv0+jMr656i4dMREB+SIW+hQlUU5cqz88b1gGos6HtB3bzE+DwA
rwhTlkViPHqR9d6Vsh1OEGONXiGjtTVT2RsDoLFkF4HgM77w/rG8cUwuTHM3BIrE0KOZoKpbyNpZ
S4Nnpktvo5Wem36fCki53zd3Ff8u2x2l96XvHRVxcNNfbvemAvfdKGajJyUJVMlUOwGpLxCyNJMV
UgotVdpyJ1SArYSqu2L7+rK/tM3tc7XoO4MZxej1xgR1sRqNObNs99mmE/7mgUFlK7CnAvwdapNu
htg1RJMCMq1ka9DHW5P+/boBGy06S/jQzUrEua9HhvVOOoIuVBFxQI+evqn5AuJiJfi4NWpcUfhY
ZABQlOZm3JisRmn6GQcsEVB7DDRpqzGL/fd9BJrHJUej4P2EXpnLdTWVKLfMxBw9Pdce+wjKuyoa
BD9VC9Qv/so63pg+FOFUgDrhr+A7l9//iBRLI2xRRNInL27rbRxphJmv9bRT0ZgzDQKRrHmvNdZD
AQ3BCHVnjHWyIlIa28b4KAD8Lli2uf9JfCwO342HKpIOKGIhMcfP8TSyQKvqePbCQMXrtBsbsOYC
fhxPuIjvm7pezgUviX4KDB6XN/86tiDnqRRzPnvQcR1IjODfCUqlsO9buRF04CqCOwL3DYDySAJw
c9xrhRDGTPLSsG+dLIvbXSWqJalMddgMkyA/TijcgxQ6DN2wVgwbPfGGDXZd09b6ud9IWWAcU6ss
3DDK61NbZtLGEAeDRqyDemQkdcqjBSLflYD3RlyIRAlci4ZUL7oseG6NvsomszcTxZvC3EbGQnUi
u7O+1I7olauBfm2iCYHGIGgwYhsEi8XbvJw7Rqq1ZOINV3f5KctK/timqIsbgpbjU/S9Tgs3sj32
F+qybr0W6iyhzOUVCq0PxNEAZSya9zw9imIN6SApheLh+iO5U+8lO3E/lH1wKGj6fH9j3NjpsIUX
H1wpqG75doa5K8VQl2CrRXxfVK8QVGXWGnzpOlb8Fi9ZILXYfgAHXc4cKFL7qElyxWOpD/4+N5ka
JxsgKBmtTd3ilq6mDuGcBu3wpSjAWYoVpTZbvVS87LcubA2n3kzJpmAucmrCfi7psNUkkq+RTd84
w8iDymhIAiZsSYdeji8ZYmzSeNY8pun7qZ5Uqmmp5fznlYIfXtQ/F5SOyTOeK/IQq2PKTK+VemYb
aZuRibHj3MZrovI39gT23beiDSiPEMleDkeV+0weQ9n0Ek2Ibc2IW1vt1Ny2StDa3B/UjZlDx6kI
wD6o3tBOxl1motK0eZQYpifUqg4pE9mEWue4pox2c0CLLwcFJRB0vBVDaJS2GgXTyxuF7XpEoTFu
kS751ULS5PH+iK5sIe5dtFmAN0AaBeWNy8kzhLDKqjizvEYWy8c0CEvFFWRoohOG5rxVKtFrcwDL
oKargL542RRcDBSj/c2sDENArJ8RC3I5VvDHUAZI+26GLidKOntT7aro09ZZTUIWbPAjpxdQlgxX
0MrLFfLz7CHlhyIZwFnfoeCVho8sz6hsF3LhuwVqoJJIgwc6Bysn/Ooi+7ayVP6Q8QQ5Ia8yMIhZ
JaWVWvivbkmSh8huTpDvww1A9wkBF/l22g7bZwpKg7W5vtIc4E1zS4skdRiC06/wD7bb/YvsGd3/
hQsujH5XbKFZRL+yU/k+VE7opg1ducGvbkLe+jL9P64fvRsAyWwxcPbROGDgizTcei9UeRXtvdU5
zH0cyGNqh/Z2zTJ/SL8t49wAIYjmbKQmLy3HihDl0HXI/Uz5KBMyotFQryOSoFkhfjLN1ybaVG1G
tWg3yAQyTKRLVl5UV+QLyycgQMIuB90JAHqcnzDUbJgKkeX+CMIBcwNKSsiihY7soFldptO/PHWn
xBbTzazurE16Yg8LL+tGdXVzVxylf3PuAGPeHpJ4W2je/RPP327f3wZEB7zywozEYzSHJOzlAd3E
viW1kS2UpuzWUwHTSUX7tJV2983xJ/7b3NIRhxMPMia+1WZiklqD3y/3UeTfznkGNRXGHtH2sblv
5zuDw5/npe6GqiaAeFe0PsqUlmoPBnRfr6jx3ld4znk5wm+Jiq/Sb0CPxX9NNdJmIFW1T3cscgXm
zjFtP8ZxI1Y2Gm+zwJmRGVX3YbyV5H36Sz6qT7XstUhhjVT+CnNnhuD5GjfgFWHFMkc/P507qcGg
pG0XdYWPLN4w5hS5Ab0k2XASGe0OQrIralJuh4e1/Oz3S+9qzhB2iGj+l1AHWY7Sj0MK5QcjCA34
wABKAUeIA7yk4C/rbQ+8XFQDH9ymJVFD6s940/ioKUy9A/idRj/Ao9ocY3XXrSGIr2Rjvufixyct
++nHJyEai6J+xCe1rj05qjP9c3e6twGAmXxUX+p2W9HcFUm06ai88oj8ztremw4uGRZJrRHV0lz4
YMR7TP++qV8P8ZNx0Hf5MabsECKF7XzRxqb7/DkGDOYs0fCBKhQ/d2U7XvEiV3mZZSrgvywLqsAI
Rfm+HVEowXhe56WvRlNa7xKjE5AOCpT8rYfI3WsbN1NvKyjlAyAjx8VzN+fi69Sa+VupWNkareQt
v/ENuMYzG2ExT9s6RXAojTmXftdGsys2JaJ7Nf9AEU177pm4hhtc9jy3FgscEghqsBSC/YILUq3R
SDqtMUofuVx1Z8bQKa7EWrINwdIowuacQEJvDaQj3QgKAJ1fxJiAd4M6CRefyJOUoo2gLX05s3W8
7BMHR5KVW+WJtSTYSNOTatcnph8UaQvEW8pcdbsGhrpqZcC640EAxks8phDZ8rU8ZYomWQM/mC+g
GfYkMzKopD7WqauBxrignS3uGhWVaUfu3Lki1Yex4rNv7Tw4UaBqkBJFm+RVSB2F0MbV6tJ/f0+d
muZ/yheoX7vx+32f/Z1d5hcZbRsQo0G3yKIKdHnYq0JWZjHCSAHnJxhoM7/UIJposZvqVP4mKtJJ
K2k0DQXSsZDOs6O9plZHa22t7n/FyrZMO8o5UAuBui0iby5uwPusz0K1wNozty33/v5ZsPfqMSII
Uj5f1zIF/NPv2xpwlZBERMYKt+Pl0FkfQRRbm0o/JQhMEAIcGFrSC6qd64B0QMm6lUDWQqMl7ria
b7gT0IctSCYeNmr2qSB1olj6g1ghT11PBpE7Sd1WGhq5hBI02UavhMhYmy+DFQabuReTlSeUfONg
43BhsRF6oOLAV2KAwkkCnHx8QxCIv8Y4FD6LESl6u5ADBX0crIwsggBqeLEgIYIXAnBDxjlINSva
1EGfpnYazUVHhDELZ1pPXZccLSVuUlucUvlXUSnqLwNwjZGKUYOeStWIJdwZRikdwyGD3pElD9Fr
UMnaKyugYeDmhqD6Sl9UpnN/e9+6yxZA+VL+QY0cvVSXa5xlo8oCq6r8MqKJ7kDg1uhnu0wJCrJU
qN/l3/gcAWTOpPQGtFMDWa6/D2+1qwfUlOiQaEQX1+DuV90z2HlgFML3gIQPYSAPv5BHFC+7SAp9
S602hiOhn9GVzrqxGVG124cgmB5Q985GZ1ZWnlzfmZPL/YfEIfgOEZyjtxdKAZcTUnehCnK+Ivbt
tz9o/didZrvdCeRPSf5gIshDQ0EKQUsa2eYO9z0h9Nn+enyk+4AM9vEIN2j3NCO/Kd0+4s92Is/P
BX2uaEQKWtH9fk+f194T1/ceDgy6jMD1tHB78vde11Z5rUDA9EWqfxfoPWzaXRp50X+t6UIj9cLM
4i9+xD1RUGpmNwnBS4c+hzA7o2mXGIpG8/mg5Iys7MzrqPzSGud9wrLGxZPCWjjYE612BoFY7ld1
PJ1O7ktJd/8+JtCm7UdKjvNX6mkr/as3TsalfS7Kk/qWDeJi39Y3bUxO7ntDQxKSnep5v0QX3UsI
qIC7oB3pVhzQ2tC5O8eUU9NIF9NG4KrVl5Q+pNDJuj+/y/Tx+/znnuH2eRhWYQ63ErxEmV93NYnb
lZN04+bEBKLkBh12sIBAIuVyuwjDGIAMsRRe8m3g/duM+35/Hoj1eVLIQbPX2g2uw6LFGqJymEPW
lQc2irUO+R3WCS/I95Gx3dVgjp6Es1G/t/qvQVsJfG+uEHzTck2hgc7iLmIQ96uzMPWwpqElvtnk
xqsylStH4EaMA76EhQ4G5DiLGCz3Rp9m8JmYgJu+lE7q5BvzaJL9V2ibNF2xdMuBYF5UaN6BgAoP
rcul0uvBNJoxEF7GMHfHap80CmmaU93+95AZI/phiJs3pVFLLa5gyCoGvN0U0qsQjkQqLxY/MqgD
39/jN8LUS3Ocx2qaTm2A2xNeDhpJnwZHfhRwgvG+/pCoUzh0rx9WkpW3jtWiSIV6PTAVVyA3ptRK
NqsYIJqGHB1Sfhre7fdHdWPvIQBE8QZdlYuKCLdYVYYmLDnOQz/T2S8Ws2MtoHgTxblz386NEwU4
CjiIMRxE+9+A6R/u3jSSIennJvSLptzLofQQaOmbVcTvCsqIdd67qNOvHKsbWSkwYv6wyS3YqI5R
pJhl6J/ch5Akdkjwz0j+/duRzY7gsqX7LeSX8aZ9Xol2vyuQnEO8MM25KwmVhqYdYPrtTaSvuvM6
0GlTbjViu+7OcvAJ7y+L/0e+gUF9AY0oOuls2m6QJWy2h8q2v7b3F+A6DL2cjGUj/FgAQ1CsRGvr
0I9ja6vPgdNr4rEeJTtnLW0aeWXyb5pb2FmWnmDUjbl9lUiVGch5GPrposboxJAg1M1t2h6qVX7/
W5fr0g28qGkDJgZYy+XQ5D5t2lE1Q7/b1yY6LzChCilMMu6Sh9YrbC2gUINsM1yw6EzGc0MNXkqi
/h0APyx/g3Xp/kxfgf8R2lx8D3fjtiBCr2tBDn27c6S3U6LSxFVO41fSkJAGKzfjkhfgd9rPwXNX
7xgyLe0bK/Qb9DE89UdROvzVkEjSTlO1EsXceDFiYBC+BsUcar7IOl5OtDC2Yl6nWeQfcnKaiSQ5
0+fn4RWIDvo5bAHnuj+R3wt3NbYf9rj3RBJEGpqZYW9Idn17kAw/PUS9CzB6IpI42CI/AAnhDvLF
WQTeLPXQx+BqesutndweBkcUSSXsjcIxNMhXFMcUoJP7X/j9gLz3hVzWZoqyOQCcJPJtldbEclH0
KIlGEF5+hnt6lv7IiQ2ROuffy8OD+3QUNtmZPj/ab6fD9ll9jx9iu6DbwPk0bOCdyLb+df/7bh+N
/80gT41QQOFoVqM08mXtAHbg9leT2FZDYp0mxj7RduV+ihJkInaynT1O+ql+aSQy/m2fgIiajMcq
WknG30g4XWwhHvyG3EgM4h8sqWae2gAdOJKjWVslqOyhtXytdMuGDApyTyCHZOm+qdCWbFj/mHky
+5BkwVrt+8brEB+EMj6gtMhKACF/uadBazvWhZhHPqRO9qrTbOZfshdT8W2w0Q2Ifl0qrpzYW1fh
T4vctTQVspW3URn5BtvqNYXAZAaE/B+k5qO1HObt6UYhAlxIS3qLx5V0yPD22oTprlVXyamc2+oz
O0fgBkDDwRmQAtuIHhqoUENk3kFfazZT6+X+HrztDjXAlZAQQOzOw6+6SWe5VXZYchBz6MwRRGWf
hH+HkNYy8rtFssvNdCMHBnpcGqqtlSRvBb5LTy1gj4hvcBVxXkvr9b7ICtifNhqpvxaxbVKWRKI0
dVfu/Zse8ls9E1cA1ET5cKqfoxDbaYr8XMjdsHlFMTcPIrsXH2VIiOoqbnsaA9Uo/0YtOBRs0aCr
usirH8Ft6bmyxGjM58jvjGeQZlvmVkqO5kjQ1jM9ptEj0O+2VMa2iqrcTsYTX2fymute7nfeMaLQ
DmJgXBeABXPfkFYzBL5bfANKoW6OftOW/FZocS7Ovu/nbmqXbkS+4PJWQubbg18yycCMQ5mEx4aN
jWa2IfSgfJmC49ZNbIEG203vOH81+lm+ayup45t3FIKc/2+PC3TixlDrUYO9bm+PR/ZSeKnTHo1t
edLt6C/bKud5L2zOTUEqmu0j0r2HdkZf/w9nDF14ADbgvQqgPndTspB1cp41sS/0z5lox48Gc6QS
qM69YZ3z9Bh+CntlrWP9ZpT70yp3+wELmIysh9VIoe7bn1P00W0a2hB3uQff8DIvdhOFroejx46n
E51AO02jZ/9sbkHHRvzn6ddhjaHklnddWoPAuf2N7eW+yarS1sqNIPLjahO1L6w7FPJvQzlEY0nW
Zn3x1PwmX5wKcntok70SsEqLsJozRUR6b3BiEu6nUwxWV0rPMjo8qfR/uTsRW5oLmgTC4zydq8Xy
mimpEPtlFzqa+hEaRJGdaoQsreV2uieWNG4cofxq63/1MYfeu5BQfWks32TW2uP7xisfyGngWxe2
Mrz0uXlGGayu41BOfKvd6NlWEh+HYJOsESMuvpmbYaDkkYmBAXBc8dCtEYh8JZuUxO/bvaDQFmLj
zhR55vx5/wAtX8vZAVzFULFpEAkgvsXvf7yOZLUzzVYTMj/tKnscY4KEj9rt4hODnIQcgjfsv1LM
YCEBSJNBMAmtYeB4eb8h9XqUjlYGP/XQ7id3DWl+o8h+aYDzwKxJpqDoYKA8z4fClv9VB2A/EO8R
y7Zehvc1zrwbGwIDQqYbkRSgIHz1ti4QArQq7KkT6Ztf4Hsr5n1S/L2/UDfKKRgWGvAW0XFsP4t/
Wec5k5s6yf3XxilB7GYbJHlpj/2xJtIRb+qZPPWkcryClLuicNpXCWny5+39r1iM8Nvl50dwL84I
AKewhya9r3aKo84jKcP3+xZuzCZqhAv5IGJTdPFwQcsgd4Y0NDWAWiMu7nkXo/UJUl6hfd/MjYHg
0kAzDQxhL/IuhRVBBtUwDIT1+ashontbYmyNJuZWBHZhhRtMD4K4SG0XhJL10Pd75RjEEPzL3zLp
NJVvyrxpRlBIrsVi18U/VH5+jI27EzumsmgGLRYi+9R41uavZn5M6nMRvkgN3kO7ZNjdn8wbTmTp
tYATEYGCuoKlg7/F6os0zf1BI12bQpr0aRp/s9Yd5Y5U0ePae/xqj8AhwhCaDZA0xsuFc1q9IWd1
qZeFH08JlcZFOTncqBBmQ7uZvLJRrhwxZ4tbQtVk+SglaeFLjWGDqAnUsW7e9Js4GO1O/Lg/kVe7
EsbQfr+kJS3wvVnc3VIWxtQYMfBBPZxV2L/3rPm8b+H62beYWIAP6EJHrp8vVVZSlvSS1AOnCGBF
hJpQ//YmBTTR3NCTDwdhbTMuHuHCYwDhgOMFiAU63qFRyq2VUtVJnGZqhfI3HNautwWCbBD5B1Tt
ZqaDjWD4/givn/6cRW7FUIfXx1RQKv9QjYf3kMSbnsb0X+KCg39y6GNHPrc0/bBL577hW1O7JP1w
qaHzELgO7uIpY9APJmFc+3jd2H+sQyCQwCWhbP9tN1Zif67VG66OHQYKMAVA17hIF166y7s7jEvd
DMah9tUNGLplJ3IhNgttg+rfuJLUvIotOUvcyz3JLaQZDVjq4s9Mt587kTxPa+Ita8NZDsePUERL
0E8K6Yjaz4k60ULd6hbxzcBeeSitmeGvMF1IZRZItV87YU7CBIloy0kjIv3WXuI1BczrYGSZORNk
GqCZWBhnuc2IOFFLcTxqbH/9j/nHzf9Yzbnb/e03zwPJ+rUteBWYwxz4zgC6wKMfvUvc4PQWcsAV
cJc+cK8GOcR/69JtVPuXXpDn0NZzsobyuE60LBbRG42WYASScCyXqyYGatXE4cB8VNcgyI7XXgZl
DRI9GMhakcRVXzQQh9lGQPvsuRWesn/zWkR5nWjhvoHbOX2cz3gCtsw/4f4JQX1tV9CKiiitABQY
15SNljnkPdrPEXNzDFQ7+G2tkfnMDbfZIVtbwxuXwMWMch5TbCJTKfWG+XW8w7km9sk1ayI2v8fU
3iqe8cLcFce1hNz3RsRtUq1JUxlabcwvrJMGkuI3QcbuSfLHOthbDWCzZC0VuLptuBgFLHIammmx
bZTyBI6sOQf89JfqVLmbfFRQc+sfSkia5zLQ0gAGEklIqfIbUBlt9chcRUvYPAATW2hTgDoSaIUv
NzAki4FAFPLGl8KnfLQzsyCGtJ8D2g7bZHicnbUa+zViHrcgej6A8wTLNhr5uA2EGH7q4jRo/JG9
gR9Z9rNfGlKS+QJTT84mMU7FYRjIvDddBYmi+4u9rCW31mhogT+Cah6Qbjp3VkSxV5IMdB5+1b0l
He1tvX/OK2KqK3ZuXBmQxlqgBMZCKGRwCwywX25KZd76SfI0K1sDZE8nbCTISo4r1Zmr1m4w6qFR
cemHhKYxWv+4exA5kboTkDv3RadDDuYdOCPDDfex/3JK2P8j7buWW0eWZb8IEfDmteEIWpEUREov
CFl47/H1J6F9bywSwiVinxtrXMyaUaFddXVVZSaRyfuaRfYFeDyaJKZ7SFRVP52L7801J1pIlhSY
5uIPfA5yUfSv3si0hwK6bQrYtsTKjmrViw3KiHM92fobqfvByq4iUpuDsgkrSwAZgkda5Nspjd/L
P9G1CBecyV9syO/c/PuYydF2Bz9o2kKucKk2X+Hmo9UbtLmSwYAiAUHFg5AQfWmeLpF242qbpdTN
jC8DAg17AIEmUGJTxDlTZmJDZX1tFyLVEUfhwOua8YujnLn2wK8IZCLwguj1+N0hN6FD0cacU1Oj
GaAsmRXFvkSF5ZtQXSpjkFap0sprCNTg3EEHrDRHMzXEuQAZad7l9uLJm4Df1DXI/V8fn7XfrPf9
YWPQ0AzNmfGJib9PTjoe80EtxWxnF5DYPjmU3ptNoXOfoSatIooMrumBwDpT23wLhHib6gx3iAIC
mTYJOqjhBs3gtdkzWlZ+ORpD6bwCLSfdGb5Cdgnx9occF1DWu2+dXDtxFKYh49KdXZIddiUSDG+o
GoydAwNBfk1/TjbZXlDPkYpI4uvxRP3mSB5N1GSbIsvoy2k+QOhVfYvUXa8jZxmSTvsYk6fPO4W8
XXzy+i6YjGqr+8v7gv2/LS4jIwQiaVTscW5BqXZ/CVAK3yVyLnQI04BXC/VhFaP9MCy0hAB3rAmk
VR38WjA7Tul01LdWJ44r5pRKhtpLZ1fdvhcQn0WlliqrmFl6KXB/z+H9+CZRGisMPASwMD4jJsZB
e+tVaKTqEKAmFdovdHWLLPUHiwx2bCpqQVitICq9UeGtyVKe+i8WZTLX47feHFYliTsxZ5zOjl+S
LXfhiaMNqxNQt/iFdnAVTDPE/VICoh1RNtD0RRzz3xv/fjImp3KA/AXL1PgAN/9iqk3ikYrfhjVP
2OQ1DLKx8TNyl2792fM1styB0wUVOaTx7odN+W4KTmgKwybMp+Gdn94s6rOyAkMk2fs7BKlSABOd
PUciE0oiFPrTFs7Y3xsZwx5F6XAbA/Mw3eOC6yvsILu9DfN9RHYHHyigtUtO3/yXebKiswmsoKCy
H/z+a/WjFupSUf4vcmtceXTj0Hi1wllPFe0pKgp4J457+2VzPez8zQdn5PsDSlU+OWUb0zT3+rkn
6/V7ae3tdaR7BE2/x9XL44kYl/fPqbv5isnyM1EFSXQ2wjywalNcpDIkaf3f0vyN3hTLCaYvvIlA
WDE52mg9yKQCLCS2P+hOKemgwdMfD2NuOW8tTI50UTqp6BV5b5cx5BaFCLysOLih6TKSJoR4bvYt
eWzxl/NhOnO3Jicnl+mDTmGltLcz7WW3Q7EgJZv+eL3u3jz18JzvnnHFa+CIP3XEGqBTY7nkmdtY
sWoSout2yhDbW+O2I8rT6hyQtZ7sAY61fxL1S3v8qXOedZR6QohLjwISk8uMp8YCbYzD1sZoqxCO
wfCW8bofywtTMmsHDd14O6Bd9g+jfOAMIBIcz1SGXPiY+pQRXNEiGiiqn8cjmtu1Y2EdEBo0ekHm
5d59ZA6XNb0S9jb+o5YIAgCDItuSBhnQ/y9DysRPlS3mLhoPqRK/Ouymom2OuT42MTtr/8aiTG5b
5HjKrOaD3pZCyLK52xgPAya8uNlSrW5h0qYNxk0tQPCVwaTVfIcHVoJzmKQDIEee9XhEc/frzepM
eWeFKu2pXoIhEFirjYI6f1r9L9YF5E0IceE60c08WZcaqrMpHRW93YS1xkRoHnX3QrCQrv3DGD76
rVsrk6Vppa5l8wRWkCraxuPj5Lo70PrBeMpWDTl1m9OpUV8b/fWdZ8k7TTTgMx5P5WwsePsJE9eJ
3onG4QtswEy7blIiKXAzO8M4nHBVmcP+iTsmZPuup9p5hT6KSF1wHXNL+QucGQVN0N8wCUX7UbLh
d//XHZrE04TI4X/J3f2fOQbO5P9YmDyNyywQ3aDDAMsQPQueJrovGbPUoff/WMl/VqYOQ4hZqYxg
xQ9WMXnZpWN3wsE6CciI26f26ZMnLWKPRm+1PaK9cS6BwVjwj3MH8GYyf7lrbmI9qQ1GLnx8RDX6
R+VbsCPXeLxf5kygiIe3HwCUIEqcnAum6fJacnucC6C3y0QwnFy2QNu2sC1mXtIoFqKnB5zBSGsA
9HHvgKMw4LmabQb0u1Ta2O3YWQCfa1a4I/oWXGpqsZbeM3W1BC6byW7eGZ429ngKl4hCBcMcSC9N
8d0PN+Ub/ZQ3xAFQjl8pT+nH4ymdCy0QJNIjWhOX2lR7hmaKoOLScrBjNDH1ic6jKSCoT3gnv4XB
QvZmnLZpTAE7wPIDgkrjkXw/rUmfJ3nZsoMt9yDjj841k2kZR+grFRwVLlvHi0Rls4+9W5OTlQwq
SCKAcWXAY2/TqzXemqzqrt447dlwbRLXaoK+h6Weod99+GegqA2JyFAA0zDNBbRsEgagjBrsITSU
yAA7HelCCDNzF58iLb2tax1oVevxSs7UHxiEDP+sjlfxzQF0a6VLlNwZ7KZWe5EkoCv3icSrTf3D
qEr85D8xoACIr84S5/Lsut4YnrjRImpyms1gmFWe/DUD3eLwlU5fPc4EG3yy4GbGH/ZobiebKJUc
KGImozH32FIuEb6z1Iy641Jvya/a8l9DoFCEFwA11bTaEQJY68acMNi7XaluDGSRVs1zblO6CRSj
Ck1xzWbUz97Q348xXES9ysyfQK83xwVvNDtg0BKBnI7HQZ1ia5nc4fxWUQYbmXpONqoV56mJulhZ
mV3EGzPTeS3Tmld6mEmyXXPocwKixiAhiiorLxW7dERmn8gi+JbQGYSA+o/IVlkzPjrLPNpmiGVR
+snVnw8fbwJAo4cPyzpZIFcxXGqxL/nvjS+NDJHAACFhjTb/yUsqr+ukriuqsemBtSkhUwVuycv9
0rrfb5zRxsj9jHogBHwnNtLC9XIwO7U2IhrcxKKqfDAb3MQkOVjfyerzkhAQ9ezXZUXOKxvEdav3
9QrEOZLmXh67hJn8y/2njNNx4xLQYZBJkRu29gtHuAPIPwhj4AGHFqLYRKe0RVvm5RUYuX15OB/z
pT7Vv31MOIq3MzHe5zfmZUqKkz6Eedm+9j/A/qsHhhijccR34vbzwh9E8rrfVypket9+UK1/PP75
1f63EhOPOIR8KYYVViLrL3F1yKWFWvnMLr4f4MTzVW0bSS6k+BC/FlpjXA1eHUb0VeWSJz1BmWe7
VlerL1lXVo9HNuPs7y1Pjqtcg/iwSKMWgWUJ6ilI1laa4mqxAtpTELlI5UqJTI85FMJTlGzibBFt
PO7iR7t8crMOlUwPbYi55cg13L+hGONpz9zKsgivmTptrLP1GR5xKcqcic3uBj6NASVv6EJmtLtp
EJqB5ysynr9PwUV3yFr19BX1tAJY9vFszyT3741OnkoxJQUxm8Joqwo10TrtbffRnJ/D43O6tixT
0C8RktcJoY1XBIekZsYSfEu0pch05lK6/5DJg6kX2iT1f31Lro/HudXf3qpnhTRjgmYnqs+BdjKT
DYm329dU0Pfw4QTdB3g7mV8LW3DpdP9u0ZvTzSp1nqYJNj+1ermC7yJHbCWqhgWRq42nnb4lfatL
QPmzhLHXR0U7LpzuxQ8Yj//NB9Rd08eg7mttdldpYCJDdIf7A5PgE6sjZrZ6oiT1outrzEC0O3rm
wgv67818vxgT99b3shA3FOx7gBc67UbObAbUJg5U/vKFd+Rfzrl7V/qLHb8ZayCDAVYZXWmuxyjp
7Xj9YOms9aQz673K4iLRljb94vROnBtXZlldZzCJrgTBYDTLO7ukGeMCvCtPaHfabmMNjnsNRP/l
68h9iaclXP9MGvl+iiduTgodyvfZ8bSD1GAzNiqgWwEs9VssdLiBr92EqqQ+XS41VM5eVR0s32CW
xUl0DhlBizqWfrVaWPZfBq0Hru+36H+zFmES527RjB+1a/UDco2425H+PJmfBI7Pf4LPd7Hblyg+
f58ND+z+7pEbu4PiUXE42gWd9C4mWrXdGRKwto52OnWnLaGO2ArossO7dOGoLez0X6d8YxkEz5ID
9Vc4+zy3kK+C/lG68StXDcLBSBtWf+xvZ9om7pZ92u5WFGXqxRnsFdo1f99xW8SDxGwNlOieMMSz
a2gLizrzZrs3OY3aFI+lwggmM83ZOaZg+GtnxR+cTb/kN/9mMe4tTdxWFP/fG2zEau12zXZIyeGQ
aLHqEmdrPiHllohkz+lnbKMN91+/n+6tT5xWpXRlqownSozNqjQdIO7jQo0GC3z02uNl/AtOv3da
09R8KDtZViiw1Zta4JMrrqicGCg/YaDW6UlSP+Xzawo/ptk/R9AbbBa27a/u2Z8TA174UXVKhFbZ
ZFHlPiqDIEGUxO821xqpzVw1TuHuJD/7rWp6yOgcLc+oNtwJVYsUR8c31OQ4XlYreRh79hYbOWda
RjD/N580Wf3c9eWigpK23R/5EEQoO7hyYkkD+kcd45PskaI7q3gLLEzF7Am+MTtZdkAD4zzmsBSg
p9JENZNfYz9TndyMl3R+f7uoHk36JOpOJUGJGgX3hkD6Y/M5Po5pBP+s+pEABYqlx5/M5rnALrBw
qvd7VkPxN0UFEChdo3jZXji08dIgC2rId1GRE2tdauM12AtrHSRB2hEwAXZHbcV+aZLGuX/05ZMb
j4UsSsfzcWvXDruvQ9qmGG6pPj//JsNWHBvaIQ80rYjkTpL7ijyGTchISWPEgmyUg9Mv6cMeHWlA
dejAsKwgR0w27scqX4SP/d0L4F+nFXDqI4c6Albv46YhZ8sG6uIolUAkM6gqq3aoQqWdeM/KErQQ
pUh77AiYMT6+n9g7i9NCU540TBt4SW9rFEvCb+g0BDq/OVIaNuOCqb/e9d7UJFTvwVMVDh4G16q0
KRw2G1nd7MCFhZjF0/KFUzVu5T/jQuUXHmbMf0077JgmrYqmw7gcT/VzAryrpi6MZ4xw/pqA8ica
byFNNKWd9Uug/foBhVjQa4yg+7c3dwVagoFc+oNck716HBLjsc0ZH4XOeZCIgacf+ELALe83iIKa
XRdU7oA5rPUWDWMfh9OwErXSQJ9vahHVDvSW/ATqUrw3cwujmx4CoAxoggBbmOKYnRAvCqoWejuo
132rZ5IIaqJ9WaGlC7yvUvUJwgZwxC8lFecm+dbsJMxsWNZj/RxmkTnV8dMpBJnbwFUp6/HM/uVS
gIz9raHJ0QvyQmo8oNXtFyTZEu2AfEi4eQZPHjB/yqZUP0rz4OulyiDbGIFX+mBtdXaz9jUbdMOm
nRriqjHX68bc58a5UvHHOjXONIGoMLC3S40sc9sbFEdIl40oY5CP3O8DsQqGKBO8wWb6c7LJc1vx
jbBdkp+YeWhgUm7MjG75Jrpk+DJXihbbjV3Xx5wHiuMzIqau78dC1c850tVVZazOq/dQW1LZmHOF
yAfCFY9K2Njv96bZPIuzGOIXtutAyEQ5OBz60SCcyoG3nJfNx6s/83CQQU6lQPtCQUkceo331hQn
QBUyRV0g2VKbDCR52AIUHg8nSf1Aje4iYxUdQu2QPSnMpV6ocWtNHcmt8clisk5ZFHWEBK8Lce2X
TESwIyHLy/6UcFtFjgCkWiSemPP7tzYnK9sontK4MQbMbDtAeLOVJKk+Bf7jgiM9qqGXXDo+nuM5
DwIAEuQfR1IzPEUmgQ7TQmeXi5jGli5w+aA0To2c13hl19hObOFOf2xvZlbvzE2CnbqIqdzt6Mbm
14EGTBw4N5lYpcon1zOdaoFVY2a33hkbf//moPDRIFRRibHxqkQZfaLlxTU/VO5CnW52DhEZjJ28
KNkCmHxvR2kqMZDTqrUhqxQ9iUK4k9s0J57TC3qdF5TVjhJLPBis49pTTIHvqaVrfNwZk92KgwIe
f/CrjR21k2scHarQrueUxvY7jQ5MIRuZLKl1fGFP6Uf+wbUk/ni8kuJM5HBncjLq2BchRubAJE+b
WfFaf1DMB++rmb+hE8Lkmh8Sn7G87pXGMneakO3y5JiBxzYxO2UXOS9xf6jQTimA8/Y7VCrwva7l
Tu36XeqcePzfSqSLiEqweMKxfwN1gdgZ3qDFqVrmqi+bUWLWGWnPw5pDVbL6CsCau05oNa8uXvQp
jqqAJ7FWudYSylKNna2Y6Z1k+es8aMBxUqkgdhX7BaXgv6yEUKvAKgi4jRVg+/7I33Q1aiQFSiZ8
thnOJaNSRs0fwn6EVKXeuu5A5KxzMrjZnxJAsC/dUi/azOV89wETJ4LEQx9xiY+0R6vxPYl/eu8H
Jeq4MWtxYefP4AswWB5IfIBD8GL83SM3J4yjs4qtcBnZbG4IJNs2WrblNMhBNkZhJGZkbWRP9Yxh
E9uOMURIK3KqY8R4wp6lt04tIM9u7qmFe2MGQXP/VRMnE0E4pGF6fBXoLa+CQ3Zomx3bZyn9SoGo
r/Q3tWeqmb3gS2fcDTh1RrUcIGagdzEJVmIxE0EnHHV2MojYorSa1AiOkFLOAdsLro+P38yBh+4W
0LAoyo1kAZMQDAVYOUrbvLOlivJfGrxOCS92zsJunikfyBwjg6NvFHxh0Nxx79oEJfVYR0abvhSl
BDoGRuRoSudpoGrKGlJI9oDyKqr0DiLcWPM5NEW0atRKKt+fxWJdluCuK6hV5ukMtxB2z5004OoU
tArhrAHhMnFAgewyfThInQ2JRqYzinjLCxk55t43Cy4MFCvBKIy3dKk5lJrnpkuTx0sw8zQdBc7/
fcAkRGjiwIdDRut4/AKGL+Ot1a+a+xGS488KlZUVeF1zV2VfG5rE/Qb/ZikHN3PSwQIwNkyjF2sU
mLtfHDZvoDJT4DlVoHcd2SKn1XbhyjgMhD6Ih3brP5VWsF4tjHrmCr+zOtkSVTuAz4lF49KmMiJ0
TJBwnxPOOBjPp9j8rsi2Nbafkoq21tZadztbXfiAudfx3QdMzhnmAuEpP76OcQ8wBih9Gq17Z120
aJ0X7tW5GUbhmwdpAOD0IMW8n+E+pSnR7WlEoMCfCShUdC/J8DzEq16xJHnpsM3cqBDwhWILXg8S
9vTEc4sIFZKyYwbbi1XuWr+HaKNA8u2JiNrn5bJvdMBjQZ34fS5CjHRpWpesj79/48slj8rlVoL1
Kt+BgxN+kwPwB+pEA+k5NUcoA2KXcCV5Kvvs5XtPf7yvZkq0YGZCDzUkayRQxEqT0UdhKIZZ1aO1
SjLynccQ2f1BI8AGyrsgedu6wmFoVm5FoAX62PLMIt8Zng68aCXwNXV4TwUrllm7ImHlrcQ3JGVV
L11IUMy8EYGkgdYImlIFAe/2+1mG3lNNyQWeFRW3bT545afonhVpYUQz7eh4GY1pAVkSQBkyfafl
eCEylYLbgSMvvdrqwjX4En+6LWOA7V4VjJy8DUaj0eqwlc32nTF2zyZaGwY1e8ctnW8bffsKmMNa
N7db/b23GJ2HbJN1GdTt63r9c1zwZHMrAEk7BkET3iGARd5PipQ0dBukbG9H2RF0lUquKSGQNhUE
ZxA0P17tmbIQpERujE32WQFQKy35MLbZHcT3SAPduk2kU7X6NE0dqGgQSFLgXGcv7aLDnnGdd6Yn
O61RuBotmExvs2aOsMgnH8bm62VXAkUWvSjm+p2yhAUPNuct72xONlxbZolTCbAZk/xFItfA2jH7
7CVYcB9zj3UeHdiSCOoRpAimGzviq5IaGkxrigRYoqWqiDcHKKVpCw/YEvGXY1S6fIUk5IGypKcv
4Rm0F89Lcj4zpTCs7s1nTO7Exgmc3mvxGSCMZ8Dju68wuex6uOr8gbKbD2AtO4D3wPlqnRngCYWF
7TXunslDDC3o+AXhS+BcpMkS806ZYhZw8vr0uwz2pXx6vH1/m2n/GsDjggU6+28H6hAMKKZ2ZWej
neOtsTht2PIv8hq9+yLaCSIN5QKz0EMrh+KgaZ9RGlG0n1EkAORq1FMDAGMF9SDotJKlUzw/9H9f
NrmX8QTO6birOtuX6HITuoK8F+To/Hj84/w9GP5vb/fNLVW1SsUxWQEjDvvKsm79kkPAXAdqKVnQ
5J4dDuBuaHUHDfuf3KrbA7hQ55hoL/DOuQysPbd04S+ZGP3izWA4oRSawKk7+6Xu1RgCEFjSQ2b8
9gRtYwvwQ5FTX9dn1Kgfz+LsaRVuBjddK7ajBubX8pVd7wwOOLPUPPkmAnct1/RXFvtj9aNYEaoq
S5m12SX8Z3uaLhcTTm7yuunsRhRWLf1CKx+0OOiPRzh3z94MUJpEbnRFdeAnwmZ00+/K0aTuwvhG
4MXa/8IMICcjtQgQhFP6464EgU/DdZ2dZa4qVx8uZzTZucTT+7GduccO4oV/hiZbJR5C8KiwfWfL
TKnHCdDaglMQ7KCUJABue2gcDn0k0wL2hwskNQPzXtOgPOUIvJFLneWy/IvSxQs7eLT65zTefNVk
G3ECmuEVGks5oIj5zJZyaHhRgUbJCv0nnpeHx77hPwpK5hZaCWfe2pgOVD2AIQRuUxhP1s3JiSEN
4ggUUNFlVh1b1tfz/NgPL0LCbmhlKeM+0xaP6g6gBixewICHThPRXULh1Z8jL+uUaJbxNbEgiYKO
cVJCRG/44itA+9bRpQKTC+g6uh8xVgcOzIcL+czZu3wkxhjrZ7hjpydHEBoFwjXoAs5/YvfqMLwW
cXra7ALuXeKNoIOIDlR1BuW6sPnGtP50mUcSs7GoJvOo393PtuexDe00Lo1mD1pNkSbeUfuMxE/O
xVvIoczlUkFjibyZCIkD9CBMwpWk7xo3YePB1pgLA1KTD7NGsTsh5aVe8IEzwRhuUAjxoEgoIE6e
WOJCcSicBLWMwKpqtdNKdMB1PYlOSy8blp5xRuieBuJVAAsDj0T7/fzVYclXYYagX4FiyU7pBkfU
IaNbewbojRmZRHnFemo+OHxnRNCs/sg73rn2addQJi0nnUjc8WFIQg9HQk05TwCNbCNS6XfHeVX4
XCcQNgRGQuZdQrtofldTng2TkyS6JZqOihx5CD9Ks2grV5Iv6mLGK6mexsjefoVR6NAG1OQgMCt2
cuqrMi/QvVbwDZ0cOi8WRskxIJb1EVKaGEmNTlbCchVIFxSIQoC5uEHlSwuTluaskBepSKNieriy
TRaK21RKu2jD9ynr7grPLyhN9CiHIzHDZrQ5pKimbECvwAaHOKmE4iqlUpM+NYFfKFZXoWfSLMqI
y3DBiz46RYc24g2lizhmk2Z9X6zZWHTGSgLriDuWoXNAVFqHY4wkKt1neEKvO8e9H5U7TxA8SS3A
/A1NOyEH7Wxa+AHeegoP6nNF5P3qKYzbLDAG9I3VZpwqcqHxQ9YDoNHH0MDzHSoEHw8b0bUuOCzn
rZhC7nyQO+V0aKd81CSfghCjn514A3JlHzGbsVA0C52U8vaoEvDZUYxbhV9JHej5j1Jee0CW9QVH
EbZi81SPSinqsQBF5w+q3MZp/JaAt0rUfaQNys9KZt3iky9rKNur0lBSyapOeaVduxQlBC/gtfEC
3QMWNnpOw4ANc1KUwNNB1yAOxH3TSIJvQ4TBBZgNlSBA6ZWwy1D1KRoFqXnXrSVfbUoxYU5u2taD
FuGf84rkQo2/ZkqS2KECJV+9zdzG3ZQF0iM/kcv4Ubsum0jw9lRdi8IrfkyGJolYapu3iquqCiJ2
ifIcDVHfkw6Shqye13GUak4OWmadxUzji5RA6vZVQXmeXvcBK5puGkEnu2YVD2phLO+EwhZpGsrf
OIVDJzsqQlrMhBuR8UOBM99wA19TJG6atNN7P01cnU6dMo/VskiFUJVzoIJBglUmffHsQuOQC6Cf
orTJOcsyadgmUg7ZEchoR5TKUwBJrbgkZDldlDBJDMmQsmg1fEvlWhVUVhNwdicJo9dUwcWbPKUT
TJ7XVgI0UxHbMB9NVoVyRwCZVCjSlG2cW3HcMvkTeAgiCU2+UB3vV45PlfRZkDs0zgyKWMhvbitJ
wceQFplguj0llih/iH6jN06k9CrL+o1nMKIbclgqruP3gwiuJJyNGqLzXi+CuiJja9qMyiJKwNuS
M8onlcSQRaDd2hW0Aapv3woSPZ4BLUvXO3hF5lF7pkiYUI9iN690Sva71GB8ls4K0tBUNGguICny
T5sklA7SluHSgeDHhfZR230vXDUzFztIk1H3BWMaECFTBih+aELcxelg+5WP0rKyaQKbpi3Jt1Gp
JIqw65K3Rn7Oww905ZDc83+6LtMU59uPwfaq/Cx8zszN9x/+Kw48bih7Ty6JIh4SmmXGgrdrUBWB
dB1jIqksE0bQ5Nx8bG3mmkBtHSlAVI4w+ilUOlEYhwL7Km0nohwbHCW/CLJvJHQdaAHdx8ZjazOP
D1x8ELNC7AJej6nsAleMYXgDKGMfCLmWVL6ro3vm9bERZtYKMKGQUkDTAnh6768+rqrlgPYAYowo
wMzxKK+zPVNj+iqk6IVnYQAcoyJ4flV65IJYQym0VJY1cRGlOoP6hdrzSGMDmDiL+2qSZIpyP067
Ckg4JBJr4ji6vEYnaXSOts1quFK5Wb7Ilqgxm1hWxV0JjRaz6zQJxUvXlMt1BQaDTH/xDKQMguNS
MDITSKMhCmRQECWUZEaYTJObdmgj8xvadnKxUNsmR/WCCcF/gsNJ2M6BzuoAakm/o/KFh9JctQxC
p+ATFsBFCtp69n6FlCHH1c20NN65hD0O8qkrgV/vP6R1EZoKY/i82v10ZpupKPVUe//Z8xfi2pkH
Id4QSPuN9XPAaieHjGfzIgyRNLAjIWq1oYl7wuaAfWdOs8RGMLcfIUGEihkiTIEF5Ox+tLSASxct
vfRv+gRpULS5vpXXjKyzhcM8082L4u+NpXHUN0+UsgbLLEfHNBJvDWiSQKVCxn+q9U5zV6IJgU8V
tWqCcqnfkDUaGQUTXCv1c6/9LJzBuc11+yWT+fUjKRErAV+CGtH4ETuACM0noOpKbbsOgI5cSOfO
JeHuhj46+ZuhZxWukYT7j8GRjVtrGoI86zi+RndVVYW+5kLe7fdimLxR7mxOTlBQuizn1lhYtC9+
fCh7c+1qKshYF5O4o594ZGjy5vVbqa47XPhAVBnasMkM3lJjrdlpS0+hGdcpoI6s4D3BgkdliqgV
gjiTG/RG2ylxffXNK/TiMpxC9EE4ZEQA1tpXsHD9zu0UkUEjEI8SHspok4WLAidli7KjbUOgVOZE
Der6yC6p5i0ZmayUiMekkEcwElkQ2NwqOBUqWkYUbWHbjx87XajbwUwWKpKosmMZ+FQI3aSX6BUS
2i+BcvQO6DwF3ckGgi+I2aJAr2Tdkwi/dArmNooo4bZBuQdEjPLEAbSpgtCwbxkbYKvKISGkW0Fp
FxnydW+r4RLcZW63yEi+g2wWD0xhSoIv5rkstw7f21TKWGm5YWJ6IWCYq5yA5uGficmAckmMhYHi
ens4OyFY6N7fDOBTrWID+ugThIKIsoNQYEL2KH4f8bz4erygc322d/YnfiwNKRmigRiibAsFcF3a
2zNiRFPWfDNs1yOgEM5lRcG3OLrwtQSlXJrgydmgma6NIxm9qFnU7WUxXdUUskGPhziOYLplb2d4
cjTKDMeyLSQUiFwDfMU6Il85y43SyZ//F4ZQggQ3JCpu3FQAWSg8gR+4AJ2G3tg+oVQ/6WDwvPXY
CjfGDtPxIHGESgg6hEa6Bfz+zUXgR34Xp7KD/l2O4B5grr16La7aFX28YMSKVQbIuPbVV3U9IxAw
7jdnu3xSl1z2uC8ffcVk5fJQioMioECqlB09YUeJm3aJGmpu4W4HOlm4yGeAFwFHPZrhUhJKPbrO
elLU4K7k1MdzOpcExAsJHOoMcoDg6pq4tcrn2BT60WPeSrjGK2YDzEfwEVugqo3QDPzx2Nxs2Hxj
7k/OMW9lD1rBIJHBIx3YADT/dBpwxFaqolqwBUeObr86h8snAjYoKp2PNVmUC5t9hf0b8jSZ38a+
G/ODhwp9v8slEGNlR1rWXNS8WmCHhfLdr3Uq9JdmemZRUcjE9Qt3CgneKZYA7bJuGDJI+8Z78cUd
e03qtVRsUiMYLPAQAC1MtaqyDQvSL7UCzxVoRkIdrDHq+CIKffcnR4qiSAzymrYb971jz2l08Sse
55Tww3vsQzWtffLKcO2F/LnyGyugHDMf+ZmvNRrc4kqV/VUOlEz1nnupJrg/woCuoCWU7czxRpiA
zjCOQQIVsI77jxwGMWJDHp0T/G53RYPm2wb3QvfZGXivRIhVUrCE7tECBQ1zIDxfHu/MuVTxrfVp
VrV3IeKHbM5gd+W6PrUSiaULTRkdd/RLAG2LJe3JGbohCLxgSQRkqPGK/JObTuWmaRgRZYCO9FKg
dq6iO76j9+GeRo6H93boDVzTzzGrs+iIXxjujBcDDwc6RhARjpROE18aiLRfexU1siyV+rUztLQ3
I0oHeTO6FRrAAfXHBueu2zuDE7c59MnQyYJL212O3k702FatmjZIfoRa91GHA5EjtUB/Y9Z8uq6Z
ZXuKOVCcJuJ9I5otbxa+jsQe3ymqu1SRmQntROB7kIgGX/eo/X2/8SBwQlVUDAI+JMXfZJAJvJfh
Qmlr1gQ6CRBxoB8J4mH3JorKCZSiwQGMCaWQYaXY3UtkL0zxTCiMvOE/I5M1hW5qXYlI1wH7V2gs
eE79dWzCsYqqZgxGtk0sYWu0ogqlDGyoyoQLyM/emt4kO99YykHM728IWgNnB8UCcIbdDxl19YZ1
pYy2XYn/DGpfZ0uraEOdin4gjyu2RkB9174BFSKSLPapzETLIvwdCy5oFNj+NE5IadIF3JDTdttR
pKuvPqFrWqVFEkZomh4IUgPESxgj9QZCZS9R8PR4LeaKfCIPUlJguFBKRWLsfvR1NMRy4mEtnP8h
7buWY7eyZH9FoXf0wG2YiemOuBu2HKuKZNG9IGjhvcfX3wS71acKxC3cPiO96IgSF7ZfJldmcFdL
TxmS9Vb9oLia50GqQbwTUBwSSxbinFbpQc5Br+q9AEal658xXpkTXwV4ToQMUEuBytmUFhyp0Uzy
I4k98RIV2EP+UKi6vyo9XYT4ab+A3x738E9jyDcJ4ki4N2Uzk5VyEFtk8E+cArA+zpEgIkG+EAfN
vaI4p/82Mnkk+jznu6CBEbW0OukBvPMcMoHN0/V5m30NzsxMH8ywyUteZBjsn17WZPW5ah7iYON5
R4Xsos5okLXlVtdtzk7fmBUWoCEKAMBkZGknc0iOe9wJknvqTeMu/PpvSZIfy/Pr90+HVIV509Vs
yp8E15V6WrKif2RZOeNNl5WihPrukPQ0CZLhlWuL+I6BoIJIUZtJcj1AHIfqg4r8PRVdCHybbZ9F
RkAc0H22KuJvI6lDdduBzQ4vWMAhm+5UNSKaAXqthLJKDsXszAHnpBG3TPjRxVH94qEi39KuGPAi
IKU0uFTpYuW16vsBoC+3DwPqly2XWBxp2krLEGSAUZ9BIKwlWUz2bAPfxIiFSHxIuUQR9R7UsaDW
Jn6VWlk/eGYgDSDsdUjOPBVt0XXm9SWb3yZnczq548omjVUUXhGUVyXSD7INZidkpQat9yCBcN3Y
XMCMJOO/N8h3eHQW/rCt0OdME3CnYsvpZglJiWg1mL6tfJq8Vu2HW8gv3/RbBeRo3qa+D9AfsfAF
M57zxReMt+7ZF9SsiA7ffNyi7EFhoLOLUtSeCNs8MrLhgOpbl9lKouhRYbL5kyipeiMluugce88M
KzArKAc1Wurpnnv1zqdljLTPPspLCYqdEm6EqDRw8bCDFjmP/CLOaO4FPzczecH7skLxNoMZMJYH
wlb2jEa1BGSa4nLhpM566wCvimPjDUjhppUbdRj1hDksNEE1fGxtFjZoyoBCQYwLNQCglt2Ktkd5
O1oHx/YNsq/5mHFeTIKOu/fnjfHrOyYzG2ZekqIxnTvFjV4dKuhWbpRtMlADNeXH61trLuE6YhyR
Sh/pKX+oLrJe1NV9mnAnFmKuFrokuQY1C109uk9r573cZxC0uLMXjM5FHOdGJ2vqDHnc91LKnbwV
vLKSJtI4xQUgKbqyb05FZkZLEhqz75cAjQ55hFP/QGzzrudAPzjjkPXi12mi16XBewuv/uyJOLMx
8T1cNyvjjIMNCJqyRykx2OSUohBG+6X+tNk3C6I+eK0Qr6Fd6fLsYc0SUqIX9KRElhO9EWnDpgte
xfjs/diEijDKwMJ5/oEErtKhFTqEi6c0NXKIF6ADyt1mEmUPpFv5SzyeS9YmU9d7bh0JKawVjtUB
3b53xjRIiGbvbCEfMHufnI1rXMSza4sdqtDlG1hSIr2CC+wd8sBomjf0HV7f5XO7AWA+Ge7wCBea
dvXzRe96Fdymk/8VumBErHzg+p5TFlTg0u+8h+e2JoNKkRlrk7rgT8OehTOh+pTh3gU0cKmplu6L
dbaUVZnbgOcGx/U8m0Wp9oncqzAYosMiSGyBPEWf1+dvbkucmZimrJQBRBOCAxM1+FuNYfvSbJIH
hdO9hfzHbMB0bmjiTGQtKNWIC0MkByGQq2je8OCAer54HbBmYCHvxLv6Lvdq2vnS6vogZz2Zc+Pj
VXk2kUqXuk2UJvzJU6HJpWPxICjOIQt+BDZlSVd0cagTR8IBD1LZ8BhqWZhRpaXRys0OTLnOtn56
O7CdFlWmX9vlolDs/H4Z+S1ArQG1iPHnZ8MUSzGP+ajkTzEUHMfsjq6A+VO0i2zf3UcmSQATcw0l
04FCksxhEXg7k/YH8wtIUqCg/i0DdGmfL1PGwRlFIq7SiuouAW2E3mnEENI1F1istC3FVSfq6kH1
FwKnuez5henJUWH4vqgqBKwn8m6GNjGHFY5nsYU6ElgcTYjYJ1quhaAlWslH0QYjULTmNzxLefzN
WIwlbgcN6MnKur7z5h7EXzMCNOrljAQEshpITkP9ABJ8SL+ixeC6gbnziz4SoKmBOB1hAZcGXCbP
OqctuFOLzKqVeXqbUbSzu/dIui44yHNdZ2g4Q8vgmIVBs9Tk/utTUAS4YgdfVOfeHB3cqmtUkI6j
pNF/Pig8HqjOgTtDAh/75aC6vohCt+W4E5AnbdjYjprqHV8abRPqRZFTwA9BHrJgdA7uIKEhhgio
jLHcD7WPzJHZps8UBN9guh+AQuyN8kAeHIB3jfBuk26WfPu58oQEQJGMjLAABO+05NMIQjP0wAmO
FOLFdtdakUxzU3N18fb6hM46oCiWgTIYsSwLtNDljOZdEQJi7nDQOn5pmU9GXrXuh1SuEiOzikDj
PZ1ljaLQ/Oeg3eTcwiM9t0nPrY+n5OxeYsSyV510tC5t6tQSX3P3MVRWhbsnyAov9hrPXEPoj0Na
CL3eyP5Oqe47v8SPep8HN1w4aDyU0VSaD09CYqCNAzh05ImMYpeEdvxe5sadGBlguwUc3CYriEh2
7lfijjTYz9fXYOarRulitMegGAL87+QBLAeQPaVjQ5uKKH7IfdC3L5Vd507ohY3JO1f3cSPxCWww
pWi2TGyKjLiVylNb212xC9xdx+heoWhZ2pppvueK//UXTI4uND/4eghR9057QOQaqxgQqZei0cE7
45hN5bibJgf23qlo2XamqMarvFzASM3ONIgWwC0gi4hFJtsNbDxlV3dsf+qF5qVzZI0JgoXFnKFn
hhD1mY2JK63IaSbnA2a6t3or2Horb1UaL5C5w99WRbtbJJdW3xzU67uaLmWA5+oNMA/gI8AL3yfr
8kQBGAzB8g4Fdqgmvblo22M0cC7aoWahsH8a6ZpAJmB71nFJ/2vmQTs3PK3z9RVwGpIKXEEN2Xnp
Rq5f2+QpkhYKCktWJmdFSYe0bQrsoir2Y03N60MZK/YQIOXG1ox5/WD+PyYTsHWIf/K4iCenJvP+
msxaq/Tdbp+YpeUbA72lmE1wmNcrMGIdP5Y4LOe2KQI/oJLQgz/qOk/WsGNJD74u4Aqkdeje8lBX
vj6w74tuEl0iJvq3halzzwldUCCrhaIsbXtN2UGUF52Q+3tsTogqP6g7dddpFX2PtQ77FizyOm90
K5C4o6zy+UiZdWURjdOQXdcYgbZL+fsZjR4I2Z1932SZmagibuLj+wC2Q34RWb/IDMzUSnfOwRkF
v4wb0MGFZmHFZmQgfYsOO8ZMNDgd12dq7iW++JLJFoiVVgXsYUArjWuLGqg5XtCWuxtu+uB3Ntv5
mCcXpCQXHDrOUQeOMeRynHQMWVl5ekMBygHHN1i14SW2G1DCLHg4387gtf0w7sizdzjEbRKr0rft
l/sBtsGyRL1VTOF2UCx6Rw/vtZkZDa3sz+0juLso+ikTLdq5erlZRAnNPlco4HDcWLgHBeHke0Sx
FATHG8Z+6wJtGHZ6VPS2uBGFu5jjdMC5a4WGYLJcLaz2TKYXSmu/7E68IQjh1EoVwS5vQUbxqfx0
VIpGX1v/X9oZr7mz+W78VmjdEHZCWpnsWicD+A1b+rFgZu62lMFcAFpDGXX8KS9ZAxUPPpdaFmbI
+x4SehYk89hAHx7QDAbpZ+dmIdqaPS7nFicDG9A3JXAtLObZISFoexG1NkI6ES35zdbbqeTGWUIN
zcXwCjw6wNF5dK2j7Hg5mQwrSrnYAQq5a3Sk/l58iBSuVInW6FcxFmZ0boOc25pEOj7ywgof9gjb
arp7ahW06MvDTjcWdcNn6P8RbWBEvIJTwMFbuRyV4vWOmrccMNasotVWLm9VnEJuHa8sejuK5pql
qX0lOwXEHtZxI9w/iDcPqp6WuAqXVnU8btPrAXI0IFMBMxvaCKbBajkMCSdi1LvgyT3KGrfWKmsU
8f3C4V/YtMJMhhAD/2Vscve3cuS0bjEu52Yw317Ml9pqLWVtYuve3qpaQ6PN4f7TeDRec+2xsLpT
pNmRoeru3XK8OQfCVvAt7Ci4rRAyxUi0nRJGKoNaQNWIyaYPY71QIwVrPqD5EMj6NeFrT1eHLt2z
jDsSvfTyJkyk9MGXEnZFUJqzAnaQb5rUH9vNstZCi5W8L/EX9WtXXbjBZl0WRQF9DzptCfyWyQ3G
DL6XDYwz5hV0x5JZKkJamNUDW8fbqK6O6dsXo0OtYlVTRVtCu8wtnaIC9oAKDtAeU7A1SAQUr02R
gS8HY+DeBO6+Z0yPZqRfeLCWDI0b9uz+VIJY8Bwk+0+NfHoR60zzm2OGCc2WiKVn3fnzIU3mM5CE
FENCGkVOKPQC4Y/UKP0axbOnUIImPkhl0vCgbDKNYeiH/bBw38ydvJGBd6yZgA11upwxugrdKIb5
rHC1SN4R4VMMQOHt++iv+/qmUEanXZOj4kjLbM25RigO99c/YnZPIT8wNt8CGY1m8cvZrpLMiZSw
4k6Ja40CCOrrY2laFfRmQJjqPt+s10f5GbcOt6TYxM08YGBRB3kUuthwHU49YSVmBHkoAB6s1yGF
bHfZGkOP+Qarjn0UDjVdcPfmlhvqUDLSLuOko0n3cqhdqESiP873RkDHdEcfi69ROQm6DhSlkERT
9XyTaMLqwbavT/Lo00+uWBVJOgQaI/UdmmouDecd7h+h4NG21ppq8pK771W7jSCxA3y9EOhgQ1mI
AcaRXDM4OUKET9AwiUTbKXjn0p3MFbqkLIH9Zo4pAm2OBW0m2ppxIV0OKubB/JXmsBE3u74xBs0f
0CO3wGIwhzm6sDLZnqKUlpnnw8pQau567x9DmzXAZvfOqy6EgSQbb6Idtw9sZixsl7nM4JhJQIoO
nZY8nonLAfqSJ/pqg9tWSSDHodyp3DaNjRhNoAnNu1ovmJx2nyCU7hktKk9LQoozQ8flAMansb8F
XuuUwcHPRC5uhooHdpQ/yu8jFCM0LE6+YZ8cn9pAIZSGYwyH63t1Rhjm0uxkXQfRYxJwtfKnpDhK
vavzCUB1O9VUWrtoqAKu/Ew2VR2fEHuv5JZFnoPo4rZ5UEPQxy54Jz/vCHwMj7Z0jB+F9Km8WuO2
ZYhYlof7t/Kpt1koxM7EIpe/f3JQkEIX2qiGdBvgklSSV6LvaUgtamTYJMUdWvU1ttypgZ73q3TY
Vc3SHvt5UC/tTyYbSYiuicfx8T1NH7tDSe6dUHfi29B5HV5DaS+3mvyRgmsG+NXrCz3jWl/anhyt
TO4bIScYexShA9xsyowy6aF7zEu7AE7aEMulUsLoQF9eS7AoAqGHygUwjNPmqZqv+pCA3uskhFUE
tCbbxDKV6wgNlHIriXehw7N3dek3et4MA9HaxCPQtC/A7ELFnAW0sImJ0JtdrvibIQ6zDKTPbfcW
Dm3/mrLx8JHKbh4b1yfq50V3+dWTsGAAOQKvSkAIFaIHskzJFoDbDr0N6UotUKIFazM7Ak0LI253
xHr+YBLhuCpTUjRLnXzyKOYrJbiPa/P6gH4+RxDRg0YisNIjf8i0EaqOlFZI+mbEwEDkqoy0Pi9X
jBfqcvYgRHobxVqaLqVAfjo7SHcBvDpSlaMtY6rVKqu1WteiCJBIWARg44leu8ZjFlzHGZ8CVnjU
VMCPAlK/7/jjzHdMWjF2Hd/jT1IJeH+0Lgvqi7vag0hE5JhNkwe0LAZdqU0/fioiq46PMQj0SPC+
xOE0U3zBpwgCAVEjMtLoIrp8PtwyrKWwifmTs8vuQaGnEwPMytmm1A2FDkYiUmHBl5spQcPkiPhG
1xIejWlKgPGUvmYJSnX9MaUgdIYko6hzN512E+rkN/w3ZKHRkD0y7XNg/5mcCwRNsuy3EUAEEBYw
AGPMPthXXos18HNw0Bem9ZOEf3nbPgbW9Q08E7mhGomZBeIIJG9oE76cW7+XGIeB83HyUoo6FggJ
bWdVbWRw2UGsrjLWn/kKsPsTQsfVddMzV9i55alkFtoy48jlM+HENaHGZBYLDr8W0E1jALHcEi/O
0jj5iQvC8EObMgzGyX5len4j6Ct3HWvoBnX2hSGiPcxBArGyQo/mS/W02aN0NsffgcPZUaqUQYyd
ELazQ1fR2kp0dyOg505jPUNjQMuywfxq8eNvpHwuFnfqLVfw4OtQhmE508NXUYv2pNsSjb2HgxEt
idbPvYLIK0E8B6lBNIvJk62UVEiuKWoHhEq36RqtUemHS8xM1YGNbr3XoVyCxMxd8GcGp8yj/MCp
UKlv8OwCwA9mFh7ULbq0RYs7WbfbV+dxHSEGWYrel6xOdhIS3V2Vd7AKhjM20coaXOe/NTLQRkgI
5yBzPr3imZavqzAQgLfhHypGXAncoFegkCT8KReowqxiVnnhkq/SAYeTyQc249htufAEjOs18TEI
SFEANcUryoGX+/JqiLwwzVg/EU6t1q2it3rlmpjPJd9prAxcsTJdxAyUTeg/hJVRN0986fTa4l7y
p3SFMv5SAn8mbsV7j8B1bHMHy/I0RO8rPDMRSAExJD22waXGJ1oHybH39l15P/FU5ai04XfDHg2/
nimA5/w2WYr2Zu69i28YnaSz26ArBxKmBN8Qov1G1Xz/IKwdyIW+LfL/zsRdl8OdvCt+xAZyPQ4X
NN3Sh+Va9JEK668UmrflUjFq5liM3ODi99SO6djLYTFF7wTdaGtHjI/FXTL/2xHDSdIIVPwGRZ9N
Ws1LbqoKqQD68eSe18zYBoFkqbOmkT5jm+jXn6a5YAaD+WVu/Jwzc0UoKwDijmtEC7P8ai0Aq/Ec
svt6e1fbTfBbh0Ac8dzAz7AAzF7aIwqXZ2FSC9BBCWi7bgSDV3bBm38EhQsVD01xyw7bMllU5Jrd
i9CSQlslaJBAPnppt4boDdeGLX/SQc05IFQJtBuPdqf2Domj4xJeZwZkNuao8ApAMB0E5+IkRqyU
sO69KgOwJDYyVg9Vzal9PWIj9DCGhhspOiiJMAfbLPNpm6XUE46cDAfMa42mP3HRxhvWEaiyy9Su
AALJtiEPdY27ltPEQpNeBMiI9TrbfESooyzpEc2Q1+DrUWVQxzI3styTyfIyoKZbUvOnBxCz0cZe
hVpjs7gcEeGBATe55Td6KSNfDEKd6/txht/l0vTkIAdtTsLYxZvTH3lI2hd6pTvHRlcp8anwyBaG
8Yzcmyb69PnZuml2UKhbamyfc4nHQIBHhQx9cwgNLvdK56KpS+XxvAsUgpFuqjkc6H3RD3psfyOW
vzA1mWnJ8YETHmDqQdefxHXu0pCh3I6Fg2bb4gLaZUaJEpOLrKI66qkhnppYQ/ZNdosQTyt5Kl/Z
B3nT6c29cBMa97JmbTlQyIBk71ic7u6E06mAGuVjYm+hjb6+O0Ls9PpKz2RpLr5lstBy1wsJyLgA
x0ajKSiZTCJiucWljMXcuQeZKdrcgZ2DhtikUtWQXA57ZRBOFbkNVBonlmt0cA0Tww9P10c053mD
9vKXrcnD0DMd74C9D1e3juYY9Q467G/+iTF6c5u8QuB+bWfal7ZgdS73dmF1cqM2qHaUQcsLp7EE
AK7arbOW1s095A0OxnZbQM3ydRg0zyZa+XF9wHNPFfhskBWQQMUCNO/lOfGdKhnqUEKkoWhN49L2
Lmifr5uY2yWgiENCkwf0hXwHzOfP0+CDMa/E4KIeoFwV3Lz1NojX3kLKcKanbAxbQKaBvPSYZZrs
Rr5yFTlmMJQW7WT9g/uI1uFDCUKGxqbQMX/HBkVI/A4tUMZ4E0rq9Ra3MJvS3HSef8PECy2J6IH2
URFOKQG1JeXDMiJWIgzqo5p7+akK0x4Ui0T+lBxVqvW0dtAtLjKevOvcAb2Aat5UsVG1PQgU8yjv
wSEawsWgUhayb3wsApiTNigq0TxnSqIJLlgh0UfiJOi75YIIeSqXJO+RJMaRKTmxbBRM/Tag5eSm
9+oMmtvFUD8Dj1+vBq6rcz1WGXKS+VK6Bz9udODTokHKouKzXAPhbJ5qQiIJrlEC0eTin73+OUjl
ArlSLstsRozhmFWyCsC5Fyi7kAiRnUXyYHuZ5H7wBDVfrRYJOPyTKuHoEDfVWkl4ZhVlIIWkEZfJ
jZbxUZ2gXT5iWyMp0IZJQSUA6HTiFa9s1BYsldq2djQ06oZvMaaqpKNiW/M7Xs2vpYOkyeVJaP0G
jZ3Q3zgF97kCkDO5U8HKyaeUWXkbx1Bd0/UWEnKzLu+5zelto0hln6DkevK2kubd7QPdPXIWB16I
yIgssnAQZ2p+OCGoIKOBGqf9R8eA0kaJGiQOdqfhbfXG3EEUJwcwKaVPZA8GtNc0AyOpLkWaxqSW
vvBazI9WQm4TNZWRvmNyOIjoO73UxeJJbPSGOQ7pMXwQ0ShUUHaFPSULICwqd3V30y9h48bfPA3b
hF+Wpy+Im/JxNhBfPKlPfKaFVCgsPt2mjVU2hwV3YPYGgG8BPmjcqWQK8UBPKHhuu0REwP2k9ru6
AWhgoXoxf9Od2RAvt2qc9bxPWNgozN0G5CLgDPL020/HdLcN5IXW9t2XLa8elMX4d3ZwgEyKHDDV
iJ3Gn59d5YwwMD3nDuJp48PM9WdidFx+rNHZ7554bDVSx7Iw/u7+ZKxPHgCA13//rEs44j3/+viJ
5ySTLgB5Jgwoge1YHoCFT2mDkp6Icp6c0UE4prVE1XTbVgtO27e3eW1sk6cpBzVsnOUwnRq73cve
BFqLtjnwPmAb3G7z1c3Nmqf6nRxQCLVfH/asN34+7Mmp69wgC1yPFce2g13/9YJ4hIoGGoRWt9HG
yr4en+P7m/UJCJKjjRzCbx36X7M+RaUyXMYKbYChN0/cdj8GAI4OmdJ+f1cB/WgFC7to9pJBwAa/
H+EpQPaTqe5AnM1xPq7UEGjHHcQjiF4Z/f0aPDsfzhKf45xnem5sMrdq1wbu0BOkEUQjXMtadGtz
z9fXbwZ9B28UGA1VAEkscvuTc5E0oVs5dSQiVWFmG9bU7OOHvaSXPJtrQkiPfAVEvQjPTj1QnAuF
yLgh/UJzvsy3nCYO3oU3dbNfPTeGdwvK7xsNXMyn5hTqd9fHOOchAug3Uu5CzxZfcHmtRHIdC5Bs
E0+B9Jb3r316HzOvPW9ctzIDiMVMnpmZjJERhCSSSgG319N4a3pacwiAmMrp2z00vXEeREq3zFGh
7VarNCkEeaUPPRgGOjHg7qpRcbj+QbO7B9gQoFM5ICqm72Hm8TnL97J4Yl+YfdRaUr1KeR0dFNJC
bX/ekAT5NBVhI5b3cn5lHlzXqeKRU6Urkim8sY6dJEYT2tkSLbQgzNzioHUA8/aovgdluEtTjOsy
WRzDVGqUkDti7gZzELRo9bKDqFN2h6bdT3dMTkWUO0ZfBrQ57kGlGR/QlezroPY7XZ/iuWoG6s3g
QZIFpIbBK3v5PU7MqJzrYWvpu1bbFduUoqyvFY/RJt6StSdBeXzpxM7IUGMXn9mcPM8KcTymimAT
jgayH6Dfoi94Y+5MbDNqvdOtUeWaYY8UrEf9YWHAcwuApiPAV4B2Anx2cl2UlTgyHeC+Ze6ySDWF
6EnxbgXQBHWJAd6zoMtA+G7B/WKwu5eS8LNv7Ln1yRsr+s2Qiko/Dn2nFwf1UWbR+kuVQPsC+529
MNZxM02fVXgF0ogTRn58mqEbFKfjGF8STzHaYaoVlCwLLfFkPQwa9IUrehfolfd+3ejsW35udOID
1X6flBncW/jsD0/ODlAuutuXdPXZHg6Hx3S7FbQbzba1h6XrYsZBAmcA8AHw38GzJk1OcZgHTiCV
MTnxXyApaZHm1cFV0y2JxI7fP5nUCzOTE5OKbhRWUD9AtmXIrCFQMKeMH2i9gwrE9bmcy7YA2g1P
FjSCINedhuwudA3J0OTkhFwkHRlTb62DpRXUG1UcNwtHYzx2FwPD4wZrOBeQUcEjM3llwoHN24i4
7SlRIlf3agysbr164ZX5mXgdzUAoD6IS43M67UdrkYknhas0p24f3nC6YMc7pMU/Qddl+RrZPVaG
qJe62hwXhqf+OA0Tw5OzR3wSJGC0aU+udOMUG+auWgnxyvdMoFqb6lXmP+Je8zRpi6ab1Aw98019
jUQDqtGR+syXoJvX41uoU+/yU1+vQv8R/BQRr0VbzyocWjbozij1Em6z4d6n+zTSmq164oJHJdY8
HVKURbTvMovkWumDDszO7qT8UHAVLdCgxtDATl6hXngsVdPlEeeKdoY237UPEGiwjTm95fVYC1Gj
hICQS4litALgKHwFEdVu7N7f5SSmaAxCsb1iHsFmgryAaHg78S0oF1vbx6P0Y6ucreH4oJ7FOarj
oxityM2JoKH/AWKqQgU65C0HMj98jHwkjFF6xpKC3Y9n+nsBUZPiUAiHIMD03Qi9vpHHBeRMby8j
V+VAuXXhzlyyMbm9mhTFfehatKeNaKH7LdvwS2d6fhv+GsXkAYLoRK/kLo4ZyOr1ZA+JseYhxBah
+cZ5Xbg/ftxVkxmbbPm2zxPScKMtimZBktpCZJDjjUMzymm52W447U79j6W9RqOAwCAGhvMGavXL
zRH3Ul5WbAijVVmbtRNFtOfCzkjbVREDcdRV0ML12CXGqp+40G+78F/R4wpoqjiZ2DgNYuiBYumC
4IUd0K/GoxvmJvG5EU9cslQA42RnSR8+v80+2X2h6JAVoGJ9uD7pP3Ipk8+YzDlwk33CJkE7VvsT
k0EZvMCQHcNHPSffx/KSmvV3tfTHYUQR569xTw5jQNJB7CrMt5iblUeJCsUAP1gVol69p4TKAwQE
UlC+adIBAvLxKpTt9J37bKCzhhDbYD84oAjTx+uzsLgak9Cv9Pw6lSHwg62XRnZY3xJO897c7F7V
YugKreqn1t+GmBIodEl6yGz8/vb6J/yM7LESMtgZ4OpBuAPF1cuNCDEwCB5lpD2V0saXkCM+JAdV
0CrokWfPxEloZ5OERqucQFsBLSMBVW85/7ETzB7KWmj+RPMLQS63pUJgCe1OEldkEWczd5WO7+BI
YAknfJr971EdE/lEwkcWVFoHHRZQOibiSqost7Mifx2Sl1I9EOHu+uz8TATAKCgQRqYMQYYw3GSB
BESVJSNB59DDxe3flkOnDR3op3P/EAgvncSC0mdd8CYHhXYGClqS+lLUC8jXaSiAJkfoEyjo1YPi
KYvwdrJ3Q8aRS1KjyepJtJ6wQ5SAKs8ILK3Uii2/1oBU6+3QRBvIzrkFskqXdgmgJOT77+sTMl4P
Z8fox6dM5oMBpAxo/oE9sYC1C2FLQ/YGYG4nXhjzNAaYGuIm96MACoYmZGCoAMOhz310zkHJMwpu
O4MUxKxiLd4INSTSq5e+Tszro5zcTj+MT5w81x8aMS1Z9lSl9+mrE98N7NpvbJ/TucqUmIXk2uQ1
/WFt4pJzLKNUTI/lDVHMke79toVsTq3HxT6Gxtj1kS3O6+S4Q+WK7VKCNsxkxRpuaeasnUCeD4Q7
gVbh9reJ0S3Sa3yv1nTbAG8BYgVOAlfKd8B/5gpxftHLA4/VRDm0USzIs5gB6LShFgH0Jfe2xHAz
O8qR0ghXBYR3APO8vNTqgAUpKqD4p0A0SKSRyg5WqmDn/QFOpBd9lapV4MXlnPeF6Z1bS+SYWaQN
wUYD/O6l4SHMZSgko/1MqD3nQar71up4VNSgl8ZTIfb6l95v4gcodgYrjpV7O2Z6tOFF6XM8FF8h
F7dWKYvpMQIWbj+kPHBLLHnN+iC1r3/p3EFGIRydTAIvieoU69zFrJdGDj7UL80ar6HHWakuKIl2
3cw0Xfa9uUdPAwgSacRKTdzRpnHKFuUMEIIWOupEWnAAS+chPkpG8NFaFWjuGYMYW9n0V8Rq9XjF
mjlKZSA3PYa6uoJoAfx132SWHMzxCE935Pl3TXdIyvGOIOC7ZP5TiiO7MavSNzqkdVz3RW4RxgiJ
Rv5p9b/eu/92P9PDP39/+Y//wZ/foY9Y+CCSm/zxH/+nLqviNfJfkz9oXXy+1n+kX3/cVa+VX1b+
e/k/4y/79//8j8s/4nf9y5b+Wr1e/MGAgljVH+vPor/9LOuo+v4KfNX4X/7//vCPz+/fct9nn3//
8z2tk2r8bS7U/P78149WH3//c/QZ/+v81//rZzevMf43zfNHQrl//qa//vPP17L6+5+MJP1NBB4W
b+n3kWw/v/8tQva/oT0bPEoAf0IobUxOJ2lRefg/OPlv+Ak0u2QCsiO08uCqLtP6+2dE+htEvcBP
9I2uQmer8OdfX3WxFL+W5o+kjg+pn1Tl3/+8PBDjMz/CwQD+HxPYYz/j5ckV5EgIGK4bNpxHyqSg
SipFx6pQIufEJ/FIiQmpx7ezmfnXN5zbnKTlvw8EqJyQekJuEW0gU2/c74gbOwCBrWUKHpjbx+3N
3SIE7fIx+2ljMjAVEsGZREIFfZJPL0gebh26VC4Zb7Vfh+mniYmD0ktZnA8qTJTG8Wl3fwj0w6A9
s3CxF+brMiz8aWjifuRiEfWkh6ENqNF01CsxmFhfurQm2ZcfZsjE+XB4j2ODFMsSOq2epZYcQ3cH
7MkSn1GZR21DiHVVsVX5jktDjY0bynREg3qxVgGJIYjrMFahxFcvXFoLKzmtcIj9X9M8mPu9qlk3
xaKq05KJiS+S9yyBEiZGjmwzSF0qesODzOP6Kl7G26DMkXk8OgB+4lFAknDaQZS5ztDFqlxZqSy2
EBZxPF3yBQGEjoy8EGaOe/tsY36bAt/8qAHA4RaZNu1mjAPBUTWvLIY46b1LlDVEFwK7Zdxw3apt
RUECvtT7MLlIoPAHPg0oDUJzDyJ40Ba5vEjCXgygJk5iOy+50hzYVqKkqQs95vlkHfOyb12fzm+m
gfNBjgbR7PX9ugKXMXV2HCbIwRzJwyCYtylfiJIhJgWEjEko63XW5noY5o5VBZ5qgPhU3hBSZHbJ
tQqAVG5uumHVvmYZixRbxXG15mQjY7Xvd5DL87tBZzonuGWkWKElidWd7Lhg0Ij91HaLTEEuq6lG
2i60P6pcvGGCMDdGpUpdqPPcJBAt13oZXR9SKHD4pxjM2OjDM6/PwehFXEyBCMVYpIABJIa4NdRR
L+c8rWI5jmuga4TMY8GSFkXITrbNf2oF/W4c5GKApQEhPRzZSys9QwQnZIfc7KWY11riNCaQUcWC
lenxGJmD0fwEIRJRHGtfk+BjKJiQJ30smlWlFg+ZkjDrKCctRBNkbsEJnDEF0kKUd/Aq45mdwnv5
EOAuL3TE/8vZmfVIiiRb+A9dJPblNbYkI2vvWvsFVfUCODs4OPDr70fOSwaBElVrZlqjLqk8HDc3
t+WcY5cp9spTxsrAlGV/hr3Tf3r9hLaWQh/EQlwPsQyk9m6/XVVMzL5mXuRlNmLn7DWKUa9pSo3S
TIId/3JnDAjJ8H4bELyYT8dU+dulhFnONTQ+90Jp3TnPfq1OMgdH9/qG1q4F8aFlkAchCRw9CrnL
hl+kNFHXE9CpoA+9yDD/LWtjTo4tEgH/5lGAW5s7r/4j6IYg33kEFiN7aerURNF+Ro+Rog2DLJ7V
YV6sq5uJ3kh7iB7iOK7sgzvk7ffcyVTGJNs0/SYdr/2REms1IOM6c2/q39q54d0IxYB+wdQxgWCt
LlpRmEk92B1q5JnO1PM5rgwnZODnwjRuM/2TiSrFnhTk+kuTRpnLlSMCXOALaxVEvxjbQpYaSmRN
lYZ43fh77apl8LRnPc3+XJ2JYOXO1Vgbkb1IpMDeAvwOJxQ4we3xOkU0F5bjV2FRTvT1dad621RJ
ulPmWN+K51WAYtNVR0GHTd6uwvCdeOICVmEju4KZgpBi3NyRl6wb99itGxuC1InxcCF4gdfBQ4yy
9jT6bMhtg/mkPEOj6DkP59dvxcaGTOgCuGJGs1KpWt+9qhm9OSnrUJVmRZDUzXl6iQM7MU9Ngx/a
UXi4X443HSgieF2bvGHd7Oj9KhozU46h0u2c4pCVPPlWkR7LXuU78Kv77wdQHglb7JBX3Vt7lbnX
ZJU47hTqUdS+c6K8fdDrYNwJpbdWWSBqi7IcgI41gkbzAz32im4KjQKBHKnSNtSa8tfrh7SxCDxf
ngvUKWySneWSv3AhncTYAk0ommfGfBaqAiop0qT/9/Vl7nwFX0snDgqW8ITcbmULlT+OjW3kKtSw
yfde30RvTL1t3tLaYTbuNE5/vb7eKnbFCpAY5nR0MEDIG6/lHgwnr2NGJoyIW9jxRzeT2tmwmB4n
iqI5NYHKTrKW5tkXkfsorXRPl3/DFj1KNkgcwfiHer/8+YuvmuEvvcQcVNg5qXaO6lSD0JOgKp83
7vDl9a1unCAyTjzcEPDpRK/nSxKmF3k5GCpECzGjc5QH5jGI9XSPhLa1J4sYhBbBQnBdk7SiurOE
sIIpHCe7/MkX9TrmmXQpxSIWqx5f39U6HQaSsNDdfStYXlUDQfDbT9ilvUw9K9dCpDss/5LkbuN/
WNSzvpaxpr1Da6zofogi8D+ryPc/lW1l+ecm0ZGZrPo8EDveeYX7IaQEEwLUGYwqPTrOdDmGF0ca
j66whdL1MOY7DAczHRlxonmll1/MOWFkVCMnpzunJkHvCfeuG3TE3QH8szBr7yGLRllecsfTGMap
zSI/JUJqX404nT6YY4l4z+vf7+4C8HORYSLrMHil7z7f6HoCDNw8hcIzvL/LSIOplUCrPSat6Twp
MxaXoPABR3vKO5v6pHa88d1DvaxPnwKL4fTupCE82TORqGimcLKa6GCWgX001JA+WAym/x4Ndvqm
ZO87RnNnoixK5cZCC0pnCHCwspm5n+VoltoUpqkY/syCIe+PcdZVMACMspt3YsvN1Qwkrwj/UGVY
q27VKhvbwXWmsBwYC+kJD5hC3DUectimvmN+W5+TgfW4TpOrB+7s1vq49pHqJZcvlxriYqRcuOmJ
KQBBlapz5ZngdjwvtncC2+fQ5ibCXL4orwPvN1wbCui36yaGlcxeN07hXMkWFewk7x9MaUUfrNRX
9lHoZZhPw6WuveybHqv6vT2657i0MibYtyiujEP61iBtyY9aHktzJzC7e1X4dYSBPoNxdApn66+i
pZ6WK13o4WRL55iU3fQ572MkBTQp2ydLz/cyl61jgObgwRVF9YS6xe3niDyR+roq9NDJ4TRkRRm8
bayu+lLbTXzuW8t+qNRuT2hzURwhxU1bp/K5WlTPrUFzEnNGhkTlDJ0Qdnt2BrP5w0zb5FNi6TB2
RF1Z3s7hb9g3xQvLYgQm3op8+nazY4OEHwNR9DBVQW0fsyTotHMeDf7fLof77XV/tbFJGpoEOjQg
iBfXXSFtDKI882iCJJmuYUWSloyTuv07lXTlmd/RH6K6/z2p72envhDJCEmAbwUIft9u0R2sKrda
dw516qLo1Rp20xx1Jbz4/Pr27h7p5cEE8Pz8IWGrrM7QTxKY91SUw0Lo/YmEKgsZy74nn761CjNL
4eSQixIBr4I5vYm80ZCVEcq5rYYTdKlSPxmeU+xOSF2SkZVfAA5POY3JQwDt1jevdNG7jDLNCJtW
18fz3E5wv+rAjmcoZMvnM6gDf+5kbCPJy4QW5Ftas4uPWtJ6yVGqXPcOeu1kaZj6qdPuWO7WdyBC
h1KC9d7Pwo6CqKxThB9DkfsIcFQic7qLayfzXnlh64q8XGh1rOSqeTRZLOSUY4ncatkw9q0em/yT
0TbWvLOtu3QfF4f0Ea0q1F6JblcXsmlkX6msxPtomsekV0v75gppPnbjWPxROJ33Pm3N9hQUlpXu
LL0RToDyhh+8CJwzdG210SlS2ZR7+IKpCMrPjj9L/diiQ/2Jd8FGW1YG+ptYi6YrnFDQeUNe74kE
bJwp6R17d2EzIqO3sm3PrPomcDs9dAuRV4dS7zoF2K+rgx3x+I2FsGzyT3Jxbuy6TlxO+ZyVmfRC
mI/2Kc/r8dRNsvj9p2sZfArmjzu0dH1uPU9n9UoGDBcII0dzqd0XamQgoEqLv3BESXbs5sj+/roP
2jBWbykTEb1js+66NmxmVVI3SQ6YSVPeqY297mwBNbiSAkY7qevGw4y4K+ZPpExOvn4niYx8I5eG
TRlayj+LLC4/WEGkQdlviro8tFA++53Yb4UrePblqJEtsCXqpbAFVibqVG09GQYw0MKcG8Tgpxk5
p6Qp0AE1kuZpVmX9KW7i/l9bWqo4uCBJPlZD7u6qSrgbFkQ2TbmROGFR0FoFaxThnUKfhRsOsqeJ
nI1EIxdpyOajpse2+87QW6t88J1aCiA7QdsestF0/pIxGucXM5Mu2OihHJyzm/rZV7hWTXXqeEGq
x1QwqOgg8zbxz4Ow5NeyTNseEZXIhOww2CI/6uUc/VGZRv4NJHvxTk/GrvluoZVmhUFmjO8L11Mg
9jvLcU8DhS33IYnrqL5oubCs42RqtnpKskb6x9mGeX8MhmX+tuMXxt9tO8h/CUCb6k1iOhpy+8rM
vjZaUmgYsPS8c5p31SenH2zvIDpNnw9113nDGdSt/RcsY6YIoI0tCzBsBp9ETVrwvQ8KjyFP9pgB
CnAGzb+M3Ax1ZJjn2B6LzIre0x8aqk8CfmR08qwhYCoxNTjnYokGkKZNEmgcisY30bAs7fFPQ8KW
eC/Svn07KAeGkZs47Z+Q1jx+MbWun11U6f7jVKRqQqjZmb7Koe4/17IE72gxaOWzlTJ+eWpN+y8f
+kMDqdNSH90gr00OU9TWYY7MYDpFGZkdYTiqrB9zw23j0zCZ0cc21bXpMM0y+CAB9hsHo4yjv5JS
MjNvEFH9TurR4IXsafhS9b0TvXf7mNfDcYXenPOqLd71pVEju0Y9azy2ltLas3LK4k+l05J4sDo/
/zIqx8jOUaP6v23mDsVhz98BQ83oEuPoRLrzlx8biv00dVk+JQzwLhGWHpsE6YqMlohr9yZYrZ4f
dOmK2G8uaUlW+lEH1dWjiNAYJvXkseuPfm7p0aNWiGk4SlNXJrIkQ4aIKtDUMGvrSgfWElQR2Oqi
s05xo3Qm0w+ZBZYyXrCVhsGMu8xrh+LqazVyfUU//kUIOT9OXgZ+rTRMgF2O2bTWpfXH6Ffs69Uv
25IFI6jbPtePXqRr5bmafO27xjze7gQLvv1YE0YQRfQ6PwM7YzKZLpV+cDRLdVjISJ9N5bCDzzGP
5L//N2SjGjvRWDyf3fJXT1Q/D/GU1ns6SxvvdMA75yyQIyoY60FXwqqDRos6O7SV1SaHVs+b7JyN
Y/IdIq/qD7HTlmGrWTEx7cDw89Prfn7L/aCNgJwuAAqPYPD2aSksLSqVXpuhxE2+a+lYnIo8T3ZW
WdzpKgIk6132R3pIG2f5CC/qIePUSwSJCjM0O22okFuecl5+X++LmTGzWZkfexCTvxJv6qp/X9/g
1uvC80xfDLXj5RW9Xdruq3gJFcxwykVTHMrUmR46S58/ObXvPYyd++P19e636gIH0Ze6D9mmuX5Z
ojoqNSNRTjhHhcwOyaDpKcIKqu6ftGx23APKCfN4SWaN8Pf1pe9NCR4fNTCfGiL9svWbTdPJSBtt
FI/1FIvgXKHg9StOM10cG11BNCwqr+zPPaPe1cFMkmAPj7hRhqNwu4gyk7SQm60TFzklLnONRfHo
ImMch4PrJyg5pGXF4N2YOPssSemMQ6ulnRXSB6i1y2Az5Af/r8svtl6W2c4nuQ9jaOVR0wItQAiM
GdyefqaljTXmafbYtEz1OQRdGzxNneFchzb1f77++e8tjbW4ywFtNubW+av8sI6dBu4bgylK3+rP
iZVmZ6C5/dvEVsHF8YdkZ2/3lkbOAmSAT07l2l5z/YchtdFFnv3QT0X2ACLIP7jOXLy1xGQ8pF1m
HCaGeO/c5I0PuhQIAROzR+AYK39h6SPYDMcKQjx3/o6HHGmpyZ3Pca/rO/u7d00eNEbCT9omDFtd
N07aOHE96XRBWDmMVtfsPrtKMe11zTdOzaM5E5iUa+lkr+MvI5pJFuoeUI4uNJ6QSPsDCa3hnCpd
cUuNZKcdtJLBWEJPInn6afQGuSpU429NUoyzpUayNmrDJjQmK/Fxf9QzrOZpVA0yAE2p3Ecls644
KiOKogeRGMn7TrXeh1SzKzQN1UhrUUSt9pnZEF18MjqryN8K0y6dAwNa5v6hqx35UehyiN555WT/
kNEUfJljQqHL60a/YQ8AARb5INIThKiWP3/h2dPJJLR0ZBSOIGcNcCBRk5yRj/K8wxQ7Y/b75oee
FhAH9OyBoK4zIa3z0VAA+RPWTe9PB78sC9SRrKb9bOdFtSc/uGGBAI5wRMuQ08Wv3m6umYxW8xIj
CmXREV7Gg/ujd4t2B2u0vQqCJAusFmbNym8ELSvk+RSFlaslBCOZJfov+sgQnp2FNt4H3+Lzgaem
R41DvN1O5tlD49p1FM5e6s0nwmWT6M/vji1MDuSKIleda39M3jAmq9grCmwZylIOIH3F7GFE3C6e
Uy/Whs6MQl2T6WciIml+R7az/GJqrV1//n2rpDQIxpMcFsDYqvgRd36sgnHQQq2V2gH95UAcqqbR
HwcjSHduwIYDwfCp7wKsIMq4g92Mc5nZxqSFcR4Up3yQ8qTHproAkf01cT12vOKG16dZAe6TShoN
37VXdHQpx6AwtJDWePLe1FHTc2c3f9NlDAgo60F7bI3C3bGc5XBu4zdwKpT0ed4p5+jrp00OiRx5
u7XQrAuoKzEg8OiYNUbnnHu3G8HhFcoNDlZaqp+aGfkPEDone4fusLVz+nx0ivgfGlur25iVo1s4
bq+FFC4LI0yqCGDYEDtKwTMfJv00B3HcHf1oav943Zy2bigqZfb/qklgZ25tl6uYDH1XaGHezO5T
IWbtGJPO7uxvaxWfu0n/i3AV2tDtKp2GSFDrV5xsNiXeQdGHs05lH3TezkJbFus/B2i0vmlQrLbj
DoGdLSoBYe5RTRKBZGhpOvxtx9Rc27jYA99u3XyuhbNERfSe18vJIBV5bflMui07+2RbVUf7STLA
Qgz/4XLQQ196r8DSMJWVifgODW6zz6OwzyTwsN4X/Uc9KVCVyoq+AJFq12xPNEHw+04AfwqRnNh3
mQ2/WniuMH05s8c+kjKkLJujiDa7X/KB+gzF1vL8ukVufFO+Je8tYmPoLKzjWienqL4kk2FuOOPB
jAxxmhLfovjYdTvV3A2zXFTdGR0Jwp4i58px08ovLSNvgrAWTvouN8vk2rvDnrj61oYIwYiOgC5i
+yvjj4EGKKgVREVZPj75nZDnuDHifwIU5U6vf7sVyec5AuNtWGYC4NKYyLPakZnXraFyEYQi6KpH
m/rKZZxMsSTfbnzUIzs/5ZIh3nncg9LrhuFQQ9351lpz/BDlmr9T/9x4lgNyRRzacvvv0racwkbR
jsv739UZjUK/qh+qvh2uMXW0Y6rF+TltmYlCnURrdr7F1me3LBoFIJ3J7dc+NQU+hvwNa9NracUb
5Y7AofzSBpXrauO4J3O3uRw5Km5nEUlcn3JqpXVfWg7RohbUj4k7Wv4Jk1AfVD05eyrLG26OoR9E
9fyTkQHrcEdFc6D8gWOePaDUxjhqByIe6xABvoCwrQc7F2WjqExkSmcQkLLJf9axsKsNSNw5EsHo
fJbzoZAmIgK9mdjzeYr0Vru4VRSLJ8r8XfZQxN2AEF5ppWjgFeO0K8G78VwuIjgOU9SZl3BX4hbK
7mw0i6MQbc/CPgYUYZprWxVV8r6tWsqtSS786BzN2jCetDzLnoZCjP+4k9t/T5gGwqTFPnfjgz+m
wuBdMJA50WXvXSfK6gjxR6qJzq/fzK0TW6KL59L80pm8fQHLKI1HfU6ikAGp7T91YKU/9CyrfoCX
y6dTKQZnTy/g/u4tKr3MICSpIKVduwKPe+4kBvN+J3tWzYPdDcaPyIka/QS6Ipfnrk7b7AQox/5j
7rrA3DGZe9/KtBBaZDwdKKvcJZ+902XBHGU+cZXVBscxdoV3yUYAfjvv0/ZCiFTi70hl1uDfBORv
vyiUhmgj+A9akpePvbTHne3cX2+2wysBYI1iCzZ3e35dHrduVnWskiX5xZgHGzJqmVzAJY4Pr5vK
5oZIgSA/LXPs1kFFMlV9Ak7ZC/MIEE0APyCszWFPmGxzQ4QRFA6p6hCV3W4IkK0+d5PrhYnXMvgq
MJpjO+jWo6e1vx8l8e1IpSlGGgsgaRVBmFbspGOtKPXjKo5+qU/nOkhgjU/V3gTCzV0xgpJ+k8/z
tzb6siDAZsSaF87J+M0ALAQQW3UPflarnaft/kIvCCuPaW2IBEBpWW0qdUAZzu7oAeyq5GNqlP5F
LzJkwIPShOtkOb/tQNgTyREAWHR4QfPfnleUWGYJusgPy8rVr5UeZYcmn7tzaXXD0XDVnsvf2B/W
jswf8zH575oHUWZo0ppC4j48oX/oaXV/JG9rujdRMTh/6VElzJ1MbOPs4EAA3gSwt7CUVlcsVrLN
eq32w0TroUBXqjrQwfdOUz3tzQzfWoqDIzgg1FwUDW8/picrCX7MYhZ6OfvXxJHdiRbQeCrtctgJ
QzZu8zIUyiAcgyBACHi7VBY0lit5dEJroEor2y47ja2mjq/7jK3TerHK8/v9olZlGQIc79T5IVcD
8GVgTvT8puHz5KcyHAvX/Q/WiNFTEUeQbgl6bnelCN8murmcVcW8ALusgo8o0E6HeKzKi20L/fdr
LD7lFfgdAYZBOWll/po/eNT4Kj/0hig+e13QX1wAeXS5xj02yXIitxUBisDPEhcM9QLTuFqqd0RH
QFDyLVvdPMqaxlRmY5FZMWfHWVl6WPt0nxuYCidHtObfrx/lRgzP+sATqIIArqPfcvttZTVnieXy
bZUn7BqFhTj7J2jm3j5lqe8xIch0u+rD1GQtk35b02sIgKzuj8I1u2tNiYxus0pEsWPHG+EEvgCE
JzwXMFXrtKxsJ9G3o+VRd3KmGinFyngr2sj72fdNp460nYPu4FtD/6/RINO1s/rWLaLLBdGFEhtM
wpW9FQs0ugkIeN1W605j7qZHRjxqj69/+i23gHEhUQCPB3zIyqcnsWePqUbbwcua6V3bl+Ishsk/
+WP91+srbQTUCzmbl+qZsUS+sDpkrtRMgccPgTwM71UJWONo0OdwjyNamj/sshNI7wSxetR1ku3A
UHR7pbbXRNr4rggQMF2Inh4JxbpF0FupBcFmCsIySLJ3fVYPh2Eqfxua77JZHhO6VQHowrVnb107
M5kMGYRRKdLouToCCntiePxOlLZ8tdXVXYDpUCzoMizlptuvmhTxgquImYKU6FV0yjvNak4t8w6/
5nnkplcl8uatZSAytWOfG/4XDVCAky48zvvOx9TSeS+rHPtE1+GN5GtfRy+J39pxKxF8992H/2A/
C94QaB9flb7z7U69yiRGzAyqJLY1/Mj8qH7rdujRRRa9g0RF49lJiVGhuwYPXSaKizLknvFsbZr2
AfaDPACzflZfe7TlPHcpXay+dbIfo6iQEHG9QgSHukQI5My/mLOdh2fjihKCI5dAw513df3wUPZQ
VhHw0PnS64/tnCC5UwX1RbTT7034WmopPvBRaGHUbrip63fAchDR6Z2ENw4gA8PFAhvthmp2Dknh
xHsiNBvu9Wax5aK+eMB1XY2lM5HFuD2S0ozHbrMf/Zx3jyPwsfKQzLHxAbCH7x0qEMJj+Lo5bbkB
0o2lsW9zoGtvZNJ7tINJ80PNVNW71M7UG5gC5k7IvHV25FCLozGXoszy5y/3mBFP1P2Ee50cpu1Z
KIuN06I12NTRjiPY2hCVUlrIAEXvWTMMi5hnPSfqinrRPGbRnJ6Y41T9h1WAYC7Z9dLIvQMFSAHH
rszcMMmL5GHOiuo0p029Y/IblBufOeK4FRMGHM2Y1V2ngD3Ws1swmrnJa7h2RvdpsrTgwAWnpmdn
7rGOpuShNsf01NUoFWlQ3d4AHqNpaffaSdeUcfC8pn1XiLg6RLNwdk525XcR6eBQYX878Nlh3Xsr
6x3sGoSR2zJ7pHBjcXLMvjsNhgxKxhtnBf/CzgQVltn743W7Xd2a53WXThHt7YV74pori3Iqq67z
Ob/S6Z7PrVmnZwHd4b01dDp4KtFdhqbX35d5scfrWdnysjIpuussNFU0T/XFN76w5bEoYL7bTn4t
pRpPTpwkp26Y8/NYJHKnp7GOFZ7XWkKFhcaPU1rjnTt3ahAmSqqrXiVwmL3UHc+1aYwXUbpUscB+
N5ferbyrqWlmcarGpnefmsDqv/321yb6AstFw5hm2RpWX2tOGuemll2DCExhogF+czPfP7lZ9E9m
pt1n3U2m0wiC8ffu2fMHcBetm2XOsQeL/fZjV9lsTbXrZ5iXGbxlkJn9VtYi3blnW0dKVRE8/9Lq
pP9wu0oZ543QIz27mtnYfTb0Xl3MeIre2M64J/exck//29CLpRa7fmE9jlYP3hhZoD7G2j0FBrNO
PZ1RLL9/XkvSicsgHiKbuF2lDlRSd7LMr5lSxc80qeMvJnnFQ52b86MtylQcpOGUUPbcvvzy+tqr
2OB5hy/XXt0P05oGGBFRdrVhB52tMvCObkNnFe9hHFK+7Y6JrAFa/1vQob9C0wg4mLtasGoEDSKt
yq6M7I2R/DDj/FHIzP/mVFVWnVQ/gwLtZNKe9IlS9UEGufXGiRlCDtyr2Mv6t2wJO9Qp+S5N3bVY
uLBnTl8LxBVCSG0evNFPUYEMWkZJWqr//Pvfeok9yVnAe1Peuj3nXDNHKxjn7DoZ9Z9U3VF7F4j0
KL9lqp4xVpfXl9vcG3wooiJcPYif2+WCxGtoE0/Z1UiD+prYNlO7PVs7JbHr7CCKNvw7+7KoX4Mh
pU29OlQzaSKVgLK9Wi0x2AGgXfJRaRU8paQ3Rhj7MVOS29SNxhOVrOz3bZj6HmCc52bDnb+jNgCk
uU6zq57O7iXLm3/0CX6bY9b9R+GJveRl47tS16BizxuKD1o/KQb03ilHzQkA3yA/BE5v/9vEqvkB
8KHf86iba8HqwKEuKcvalfsONYberfOr9JgFXEaug/Se7Tz2ztTueKGtpZYh2gy1MZhCsd5WCQYb
aixuNQFr8W7W1Hxx42L4LLTG3MmKNtyqh3zw0qbG45n2KhzIQJeR9tnZNR8d8WF0UnquU/0fzglS
x5IzA2XYOKeoSt3G18W165vkx9Qxc0DmuvUWHIW1s6GVEi0VNuI+Eiua1Ix98EC/3t41MJ6FoNkn
rsqfPdgFovZa9JBxJZexyIf0aLWF6I9OH6f0ypmy9Ssq0Rc4iNbS/5RzD8E/qaopO1Oazz53BTzU
YyKVm58LIEsB0uIx/186E+jdQhnFFc0gX5wnEGhAGUxwDMcANG16sqYEg4+rwvqnSVolLrqD3Msh
lX5U/b7BPIswwHhHlgNe8e2ehzbpg7EoxTUD1HWux3w6B5Rp3yed2qk4b7gXMD8oTS/UI4r5K0+m
+VnUwd5Kr05npkeyTv3BH93sQRaMVqN1XRytPh4Pemf/Zjvw+VwRs6BTD2YSgf7VHntPtlFhVuJq
D6I4C77Hocky9SBkLGEd6MPOTjduBvgNGnJgHcCKr3caJyQIGoPzwDfY8bmqovn77I3BTji+cdXB
icDaBJ+xRIgra0UIJ5kjArNrNAPWEoOpPmmq7R8svd6L/LeWoiGtQ3YGosZowlsj0UBsOTHqDlfV
wlxq0ri9iLTID5ka9jirS9z3oqj0fFbkN+AqFigcMIbVUlOvgN5E6TW3hcYwGWk1300tNvIjbI/0
Uoyi+Dg4bR3/h3vA4s+iOwT//sqbNcqg5C181l2quVC+xh9FNL7rI6/59NsvOvGDsVSwiCCIFW93
WOVam7aOk149Labkacb2sYmoQkxGtRdkL3/V+mMuJsg8c+pGd4+cVL3f+NmUXpNpKo6u3xQ/8whq
ixPE0xuvgTTx+tZW85f+50GXGg59JQ85ofVLB3TJjcs8YIiUSpzv1lSa35h6mn2EdVt8c+oi+TxC
SxGHlOmLwyE2I/PfShPzHz6SPfpR7z1tOhLv5PXJG5rycQwqWgF+l+RXFctCXnrhDT8Hp/Prkwya
kWkUo9MUp9asnCcbHpbcsYqlqHb3AWk90ttcMEXP4rIvUgfeisFmPIu4lr0/XLkGxd81ee+vyhPt
cLSZNqUOcWuOp5kK6RdL+d288yht+RIgBVQj6Om64BVvraVz/NFr0fS9zrNTfbPc2DhWWbyn+rN1
65aOJxkvhX9KnbermFEmBxQ6xZWR4uXBFGn3MKbFlyAYm5D5w+0xCNI9HYUtp+JT8nvu5xIdrfzX
TObZRTDwroOn/RJBY7ytM5GEZi739Mu3rgF9VbhJDrxxgpXb3c0xBQoCruyKnLf2p6/Zxk+ryzOg
7+XMnLyu9MLX78HWUwdph3IFzv9eYDIJhpInsBBXL2nr91yJCWCkJk+1xsxTvVbyq9Vp0znPsd3X
V74/yGUuzKJwDZODDGV1kB26EKpCGudKQSo/Q+hTBzqv49lvovY49j2Dsgsn2SlI3W+XRcnjgWND
LL57ieaGCEaIGOthDm8ImfOXcjP7mM+xCfc+d97DfXROZjBUO3ovz43I2/vJytxMNGeQzL17LfzJ
sdpU9bzsVZ191wY7dw4qnWdASa6VnqGixQ+xaLP0ImWAREcKPuNr1HXVu6acIBV2hLBMEhzyZM/1
rhuLvCX8NDjdfBgLUu76SsUNbDmSQvIZR3hfvWah6jtdnkYnxxjKfwy3ZOpDZmniPUTv8lfBzEj9
wQbq9SOzqwERVwNV6B13tpz+3edCA3EhYi+4xdVFMKqx0vKeYFovehlag7AvEEj3dBruLzZlBYAT
z4LKXO/VU+qVooecR7gVRAUEKS3zk2OdpxqDPmyIPjtvzpbxkcI5CJ4CSOJz317u3ihSv4esds2S
VHsqcoeJCPoyUcqp9QdamdOlR6bwyfaT32xZPJ8wKSQCKYtaDWnz7crN5Bd915ukC8pGxH5oo1Pb
8IxpRrlX+97aJLkJKDzaBYxMXx0cci+iAFVHrBcnxWPSVg4Sc1Gg2Sc/18rxME2R/7WJuvpJzFZQ
75jNvf9EbpRwhfapuWSPq9VjAZzM5gSvjTV1xwka3Ecv9pjVXCnxYJtZsvPmPcOh1na6iE4sV3qR
8lstmLrBlDbVkFy7wRJvU1Oq6jgw2lkCZm+L9CR5nFoOty2741z5NR3yyIt/ehm9qrPn92P1KLJu
aj/pcdlbb2bL13L6dKl6N1iz9L8NqdLkmZqZKN7OiDzgFfuoQDG2LeAmgD0bUaudVZodumgyglNi
d4a4jE3QWedi0JP5atlR2R0oVfTwsuXQvFVAmRkSNUcg4Xn1oqciG6rkWPmz+83lZ8UHPWlK82Dn
lf0WUZlEPxb2PNSHOJXVJ1QuhHtSo2aht181RXpu53wODl7eUjOLeReHA4jawXmQtjWbxwGsiMam
06o61nXXzoehnywY7ZM7/HI0SnYn5Yze9KC1Q84lT/3JOyJGpVVH05HtAONcK9Vp1juopYiKZUwV
n5H3oYkbuf7F7NPEOOS1Xozc38Sur5ooRqYEIfHShMRx1peirPX+bZHpUX1qxkH/oLeKYdh95A7J
aZbKsD69/rJtGCFpAZiepQyATSwv34tQbKzjEvVr3tSsboJDoTOAY2qU/U7wu/92Y2/4/Pp6Gy8p
faBFKpaLBwJs1W8tjGpGdCAV17zqTe1oB28QMUjyQ6TH1t8DSiCfisGvd17SLdfpUOijew8ITF8b
fi/9gOe5Sa6TiK0Ttav4rBEDPzQKNtDr+9tcijlyC/IRRsX6UkvfcZrUzZNrHMzFBS/dolrmRE9d
pe98yY2Tg3ZJEgJXZHkZllfpxck5M6M3inRIr3pQOxYzCVzxiUzLfZCjL385jf6bSqPPjtmlHLzA
9/T7Fo705kHB0kqvE6OmnIMWxUwajDT8xc7bs7UzyHYUwgHDUqNa3PaLnelu79IrsdPrrIv2qCL4
Ib3RyANlx4EMZhp3HPHWmdF/W9QQeXHunoExss1k9IFWwDuvH9TYNqcqG7pPfbubh28uRduY1NGD
S/DcAXixtZjXdNDLRFxdvR+e4pYk0qit7jzRQ/4PlvgMLIekS+7hLD/lxVLlZCRzLsb/5+w8mqRG
0jD8ixQhb65S2e6mcQPMcFEwA5Mp7+2v30fshVIpSsEEu3thg6xMpfnMa1jFPDePSpOYKLHL+ijN
ZC9Y2JrVUukCYwkyhi7N7VCtDVNAlsmyM0bbDZQBLfZK18OQJDPb067cuEGQgF4UuECueiAcbgeL
IPOlmWpzYxku0nSz56JxUSk48LZueW6nLn2ljmHs7JH7lJWeITUhVMLh80BIvh21TIuMcgLxUDaa
0d+0paojtMLK9WtrnLMj3YuQfoyNbIu/1OI/CaXzdoPfZR1XDzjQILRiQXctF7Zx+yMctebd4f18
ws3WoSSFRNWr4g0i90tZpS8OFKfsgzANrfanHrRLoClZ+SlT1Yz4AjBq/vsHFXQ+Gcqip4DA5/rx
0DK9t6MienLHwr5S/Zj9Oi5035J1crTbcD49vlw3GmQLqg1mNpuM2gvOIDd7Gp0GEzgRIZPUY91v
J2+8VN3sIpm3GLtaVXKxnaI8IV0mjsk842kWd+ETWtJ7TuLL5br+EkTH6sInIYRb/xCtt9Qoc3k2
4zRdpMKt6L2XmeF/mS9avjSPaJtDS1sdrJp2Z2Nhs/MUu21/Ut3MO5mVNIPSna3npnfzq+OVXdCS
BwW1VVH7aTT9YFJgPz9e+Y0TDvadshodEH7Ker5paBZogVvx0ziN4oBQCZeJlcyBrUd71a7Nj2zD
+MfgabHvXd8mWROFEeTn6MkMK6P31aJxrcOg6vV3YsTybV+48aci6qyLJaeXIQR62FARuzayaa6P
Z71x1XChIagAaJfLba3WOOoAVpy5ZNZWo1wIwdL+me5W987uou5MMl5/puow7t3cG8NatOtgnLvg
QahD3+5ysVCICyjiVw1OLUbrs4sOkCH1/FTj9pcHGYRF1W9Kt9mzaN4YGTMeuoVLbWwxib4duXRE
Y/dt4l1Nq3VOOnJDV29wxrNiRsVz3ITGqZzzPaGMjbMEAOknDwxq0V010Jij1pE5g0ZagdODRzPH
7qlxPP6WGzsYATMIylQnqB6tK9FhUoO2swrnGmtOeVCqWBxq0zg1g7onmLYxH49SLfUAkL5oOa8e
KFBb0s5gOFxLUBf+aNT6u1bEe0C0DUQNLHxmQ04Cc+MuQ29iBOVbXdjXamrHIRjaSvkQay5KCMMg
IsWfu9I236hlXEcnQysrLG5kU4gXZKbi+Pjbi8un44aidbLoMaz2jTLZIbpOrXgKSRZPkNjsT0Pi
gDJ05mFHPXdj3tgkEGssHKYlEFhFh0S9aZ5LRbnauTO/5F44T7xzmvZ3o2czRmQavjDHskQ5Dboa
4rV53PRvvbY2vj+e8/YPIVrkQUIG5a6v6VY9tHNu6KcC4uChwAcjqGugCz6FsvCQ6I12amQ5BXqk
T4csGnWIwKb94/GvuN/WrAYsoaVJAHxtfVdMFeorZV8q104t54Pg9/gj10pQWVa2c4I2J8xG44bg
BWbLrWpCZZGZEry3ck0WQgrioFVswHExwt5PQU9c4KDouP9IVYl9J+wtmGWWqJ+q2tX3yC8bj4QJ
lIxQhvuZ3v/6kWA4L2ktS9A7a2TuJ0Vpf4ylkr5mouz/iRUjutB6Mj9MaT1dMWPN5mOiNKax+D2J
PV77fXB4+2PWC6OpJM/zJJ50zG8/SLQEE3/QJuelisshSCfNPdqTm/qeK96BsZ520tvND0M1FGgl
uhNUR1dhUdWURtdPUj7FpGgo0hLhB3k9GH+P4UTolyal9zr1RXgSmqZ/cFrFe2ItkGF7vBfvLz4i
MnORlQfghsnN6mfEJptRoH+Ha6vTXhCDmJQAn4hmz0V9uUBvgy/+bdL4BbdIa2X97RHO8iRwUPHU
mJCGhRODy7SK7oR8F5J41CvfP57X1hkzyKIoLQMt9pxV7C8xpZlNb+R2y0rl0IzleK7nvvOnxNgT
LN0aChY/tRgQmRy15YH+NWlze5G7A3dKbGEzIGjqHQROKF+bXEWa9fenZYHJBCmICjlR5u1YTowM
IZJeAtkmdG2sFFCk1agj2DJrr922OS1ITxQeiabI3W6HAl7saKO0lWufqvK9dFLzU2YP/WuRZd6f
j2e1tQl5FmmULuE55fjboZpQqebcjsVTZfbDETkd5eQkabYTmf90IFnvQcplVJV+ygKsq9RGJqwi
HKbw6kXdGJ2cyFTbN5OcNPGutbTuC7zkVAsyZ6b73JdV+y0SNAbOvQgRUZOFV1gBD8QUgeHz4j+y
CTXDEwJGNLKgv6vfx5qn0y/DsWgCBFajJEBsKzXPNZHFfOjnicplI23xb2TGdenzFoWAYoxojIOi
Tp3+0DaK0vqzY0Uy0Cm2/JvXfUhqYFnjO2hDY+hTIUrHt1VYsJ1Vd8zbYPD0nJwxrh3ngm5jZQa9
lHbOk5oap84kAz4i8GLXh74dR+9Izp/08M/BEr1R9dn9FGN0nr1Mjddeafy31RHLNCs7IHVmomWS
Z+BDnFLGF2zUjK92amqhH+adCNFT7LP57KSD0hzRvO7Kt6Vapu4L4f50EWJEDFMxAV4ZCu69/jQo
3WcMHLPwKo26/k5668mjopbJG71qKzw+h6yefEeNsbxqVaVzjmEYdZVfZ6JazNAb8ZGEKctB+0V6
7eOmNER+nmtQwtSmpm626Hh9o/YfxTtP6MY5WGSBaGwguEIFdBW7hBHtYF0W4ErMIX3mXbdmPxVA
PmaqzXtOVss/ttqicABhl/JUQxFdexqENTYaIq+jJ88W0ZF+wojjcoSw1Ky2R5SXD3mWRgfMTfYG
vs8iQM5QgVhqabi2rC+WDsU2o3Zc+WQiD/A57mvly4B+qRuQZLXXMUt4i9sSt7nHJ3/jFV54HxRp
NFCrKMHfnnzXkGFXJSZVXlk0b10W5ZIb7dvBdOdnTIP/oa2pnOuxpxCP/vSO0vRGz5RyHuVlwG7A
ClCPux3ds2bNxGMteiotmXt+XvTleZKUgfyu1eZLU5t98WQ0od74lT5nX8EZde86wyOZtHsNlVWt
Ns6Y9QyXx6uyseUWdgclGhgrFByXv//lRXEykc1RrYKaKmx55Okkf4y78TDSFNvZ3VvfHbIKly5Z
AM/KaqhoLkx9jmv55GYRbu7x3AVobv1QDQgbced5iLfWe535relxBS+iJdCb9PWDKeMpSwc35G32
UCHkAtGuYW0oL7GidTt3/tZQi2cZgQDJHfnx7Uom6GcCqqF9Zmq0Wy16P4e+1vrTmOTT+fFH24hw
yIfpJDMeefh6JcPBcwGnmDxi8RQaPqQ88TJ0Rd/Sdo/bc5Rn0W/aW5I+QNcl4yd8o95Ewfh2dqKI
vLyzXfEkk1IeY1r+f9B/EidPImGWWKOyc2A2NsvS5KV5gQ/PfWmriI2BCoYiniB680R348e8Touv
4LLtYOaa9K1hmv7DzQQ4mZUFr0KlYR0op8DBHXv0yB2jCuZdr9tvlSkneR7xeJ2E2wZjWdY73JeN
iIQ0hVo12ldIia/N4Ozay93eJqYbrSJ2fUFJ0glCDsSeycfGrvkZjRCjkpMCg7v9hJpoCru1Z+WK
8HXm09CQgREXLkaf9XQuolQ5Pt6lmxPDFJ37ZRGrcFbjhdhMxk47ImmHdPRXx8Vw3k2svY2ycewW
kUe2JkuIPsDq2ClRP8doRijXtMn18wChMYCv7wZNUVu/f+zoEMLPsdmUpPSrobAu87CbYihTF8Wb
QYHwkRnen3FcucfCA2r8eP22vtcvw3mrqkkMhtmmP0zuLr3Il9LSzpORtwdLpvoRdNpeuX5rJQGj
8ThaFP+dNYqpNWQzOeHoXRc1HV/XuuJJitEMul5p3z2e2tZQgJLRXOS8kZeuMmLkLrRSg495baZk
mUtRXsxyZBU7uWtNuDEWR3kBoNHfva/DNDVnK3Gkc2V/5Bd7HJoOUEE8XF2a929GNSSuG5LaS46p
Z8Xfa7OrB3+g9AxQqZs4kaaBc92lzY0p81OSZ/ujGnlz+wfaDGZ7NGMBtlOn/VMdsmJWrXfSMfSz
myfWl9hsiyGwwOY8o9ljf3Sg1n5pY5fY3bbn1HilKOeEJ5754nuZGlkfYLnTvgnJhcTfLoHn5MP7
wEUhGgGWBaOuyejggGFX/UEJXUjIJhB53wNX4f7dzH2rHiWY4a/o4SOSlVpQN69uneMHFkZq/2ei
x0N3RkbJ+kw9jkeKDCWND4aUZEIKGgx+7zQT2AP0UP7NKJ3TOXr83TdiTsoQ/FnyVx6S5Vv9Em3M
th3bUVkpV6kn9nM6JOFh0kb1uDSISD5ImhVAIj9S1S52zu7GLqDoCnMI3QmU89fXRKMRQKkVcgp1
aBWnYRFdSWVDvWeyxg+PJ7lVb1lgBIS4yKUz3vK2/TLLtlRacGaGclVmx0ZcRhuhiCnJRHzNDlTS
SfF5vIagljhjmrnxrUOh7/3jH3E/X2RvwafTnoByDE/z9jdkRpR1FtawT1lbeoENjDcIa2f+w8Cq
fOepvr/nQY0voQHNEBL49dJmmZk7wqZVPdAYuhDdIk2ZVHu2klujuCZ/GGKjymLNYHjKnPB9LF3t
pZgG82pimbyH+VozkQl0bMh1VJAwE1pMYVaBTjtWRdKBswKt53bvNSAu35J+nO0A35+0D4BYU0JH
vqN9SzbbfkqhYZ+nCFpsNGv2N8ir0T/xUHuAlVX5x9SM6gUHJPvT46/7E71xm7xRZqXlhJYYwe1d
fZNoLdXdfJBP/Syap4JazYQ9gsz+xVVDXEgrctPXoQa+TLnoyXuz+Q+kXRAIjhXnYPWOeuqdzn7b
S3u+Pv5pGxuPbg3SAqB+6XFYq0dSdnM0urEhnug19OfUzOqLFWLZltvanorN1lCwBha+PfmysY6c
XMWlDZa28qlVOvWABVxyjnNk7VIj2dPmMTe2H3D0RYANiu5iA3h7nnLCAhBxxKMC0ve3nhJq5heU
GZNziL/PN9uS6LB2JK/Cr6ywewv8BeVJ0D7tN5uyRvvSCnU6j2bTm0DCqPYcxtnT/y6BeFlvpQtZ
BneTabEWEGpLaU8pKtSveqP5Q6RZ9MWts0H6Bm3ey6SPWErGItSW0ksxfvUswLj4UHbdu3LBYh8M
e0bkpFG0KgsynEVkgPl2aUGeUo1vLT0Yyr9pYdV+zxvy7zgUiGq0lS1sGhJTXAV6P7oh1egi+lhh
pLWH39n4bAukkgybajQtoeXvf7keFTpeSSML+ZS5UR/oKDAfdWDb70ej2IPuLF9ldUyWJvziQ/vT
Rmv11TovxbvdI/2b8/ir1hkoGChWG7iZUR90t1HfebAhDhnMPh8F2Onw+Cjc5zDwASk40O5DGubO
NVIDceB2KYXh2khUtPS89gANuQqE54VvdHghwBqreOc23pqyQYQPnI2AmErn7eqKwckSxUxJJ9TY
Pdb0X66t3SxYum4IP+RhOAFKCbPwLLEBZot1NRDh35r3AgRYnoIlzaDtBXPp9ieEYEugyeMQ7sV6
F6gFIYp2OIJrUo8jcdrOaOvn9m645ej+sp+wnSbdFcK+lH2vfQvBan5H1aTPTl1RD3aQ1WZyAQFS
/IGnIqBKcEO9eaQvWO05aKw29s8fQmCD7suipw8Q5/aHUN6Y7NLu7YsyxO2fntSiAKsb8Taxcnl8
vMSr6+jnULBA4bv9RAKshVsQyaDySokBB2zFCDDgoLknsYd6PMoqA/k5CufTA7wD1uJOkQzHuSFy
UWS5SDk5V9m4OmBdMaIIWeTvKKDLnVR4dWCW8ehT4ZOG3SRtjrUFChiykmgltFFAm7vnsJceiNxM
eeVwjcFoWfkJAvxvAsp/DsqLjwoZLwldo1WapSfcD67CoEabhn6Sl6B4B8W66J0V7ZzNjfUkgcRj
ZJGZRudkvVMlIXpSSb5atARlmhkd+rIQZ+k2SYDf8W+iTf8/tV/GW920qdrNcR/HlOvtiO5zpOuv
TtGMiKlV8e/VEf8/FFUvAk5486Ayb/d+OTpphzWZfcnKOANenTZvh0oZPhV2uHOrbi3iUjChJwTv
Bajb7UjAUpoKDxxxHYqo98MIqF3duO3zPLgxLH1rj3G9ulB/zmwps3mU2xl0LbjVR5lizEYrrhSt
nfTahn3+Kc41rQiSwhi+uhSMQKQQOQgfRwT9uU36+Pr4HG6cdhISgBNQWyHUroVMWzmqSBW54tqV
jXa0SnTyKHBXO6d9lZz9nCiACYqziCQB01jtFktPo7SqDIEeU1u+GKXs39hQst84tW2/iLAtvAMr
1ArfaT2xlzNtDg6liNdah0TvLF/9l0sc9LDIlDGXV+kUXoVoEhZ1CGdnrvnSNQNubFpVIKU6lgjv
+VbfyPDJSntE4XswjMVBDzu6X6NtwrzvU5D5lRsDgRwU100OllvWIpi1xdTNGcxqz21x67fT6dNZ
u+W/a6nNDsM9o7RIewSKt9J3dMU5hZ2U79Jobp88FTS0mzTq0Zkyd+cdWL7JLwHOz2/GI7CktBBV
OH+3yxY6RZi61NguaqYOB6+b9TP0n/GQFOOwswm3zgG92aWrDknkXo6NQ6fSXYyueScT71xhjjEH
VPbS9qsdGvpXtze0v0bFxKwjkqb7kmjUpXeoZ1vTdako2hA70cVei4IbKUAdM+rk1dXG6Oi5dXic
HPFPM8l555bZeIrIqyA8kMYvZszLavyyH+MkFqo5RXiQgKC0fRkJHGWjTqnnQGZAgf3e9trhGC1w
qZ1zuHHBUWsnoUAIEn7f+sLRB2JK1J2Ui4HUL2yP3o1pTvYF8ogFf/ehMeVuf2pjYRewDNcpFgga
yLTb6Y4y0ksvTpQLdnKf0qrNP6lp9ilr3X7nC26tK6tJAEhqjeDJasOmjtUpml6ElzStR+mrSobw
G7bXT9Xg9GQkuDDkx9Epsj35wq0ZYvyMYhqfcwnLb2c4qVrbtemATj8Zo3tISgWQJDhiMErOWM87
mJuNKwGUxsLO5NngWlitp9MpKU8Jyvz1WOri7AFhlL47Ud27kKzXxbnguv8B0kF8zBXRTDtbaHN4
0F509ahj3OkMJ0ovOa5uiJeFrnzSvAwBAUFtLyUrFMX40qEuUlxMNy7qazUPvfL58YO1cVfAGXJh
pSLHwBlaTR+Vm0Kb6lheIdA5/XesJ8nSC/Zff5j1AY/I0nXiHKfIpJN+h0li6WteU+7BwLa++ULH
ZanBw9+5FsFGqaakxPlFGRvxnLpd7Ltph6uqI7Kd0O5no3R1E1Od4v4nYF6Kfstv+eXCKHI3TWbF
gchW2Yp445WGUE+aqoM+6yfDvBYgzwH/dUrjpCdpg7n/4mUiHgMVGSfnVPVZHZ8d+KpPNNOU7nlQ
lOl17ACK7mzNzUVZ0jNcIyiKryM1KxtK1auFgvHc0Fl+Vybiq9L3tRkAgi3Mnexs6zJjE8IDWKj0
tGlulyVLQj0JE7ycJEJuF8UCA+bDCp2NqzBK8S3i/Eynx5tvI1riRSTvpypEH2+t9Eh61o46uhlX
c9KyU1M6xWkebP34eJSfzcDVBydQsT0Ef7jNKGfczixxKXQVrkXEUrcy+16JRIueG2sB7dT6nIx+
ZOjCe5qQCBzPnerQeCu6wcIIFJ+b+Cp0I42/VKYpY3+qjXp4DvO+e4UvabdBa/SlFUx0tiY8L+1u
etJjp6w/RAgb2j8UojBImVk5EtXgFlns7JA1enKJKn4eGiDtaODdHd/B1MYETll0VVAQA2duI6SC
4iKuIH41TZ5408VqWQd66Ak16OaGFc4ss9FPhgHEsvQSXIIfr/bWN6XMx1k2efwoH90utq0pjToY
dnTVnLC8RpVdBjKl4vZ4lI2jQVwDQgN7P1r468JFVeluX9tudM0cuAwq4fC7pIXz5US59tfjoTYn
RPWW/9BNvIum5gzcdT2zxDoApvOIR0VAwfQ3yVA/PyT/NsccgA8R4mqPpmqVqAi8Rte2o2qtOHWV
+iBi8QUvsdYtTb19IzRZnv/L3FhE8CQ/G6a3Hyude6hHLQdQFxo8d28ylfhQVG66s4YbrxydSmIW
2oiApazl73+5ckOEPwpbpPE1EZKUiDmi5xqBfy39LMnD8eyB0SpfEUjuP5lZFf++dxz5zsIZXTwh
F0jL7fiimsvRTMRy0dSkZZ6OpkxWla95rYaXvG3l5fG6btylTBX8LMBPiiNrjWk6D6IEYCuvmdXG
pxkHtYs5l8YhAlj4BfJZt3PoNsaDebEoR4GntWAJ3s4PVQToQ3MlrlnSlEckepB5iKP8HJbReFGr
/D+8TPRoKQpTMQWnvFZAd4xBpKg8iyvCilhntGl5grugn3Da3vPx3DjpDMULaOLFANpj9SxxdceD
rBJxbezIw1PI1p8rtdSu5RDV18dfbXMoqBhs1QUGsc4k5hF8ZKGTHfYDxtxz3KTPYSXcJyXrhh0t
wY3g2gaxC0MZOhj69asNORdaNvRdIq/zZE35cw8jpwYlmlnGoaxmOhaTjOPwTytrZ/nl8Sx/CgGv
nkP0gQHPLLkose8SEv5yGDUrqXQLIf9rMcdJdYYLiuf16NLZbmSrPycjgeepm6vQOOAvMKVBi02Q
fXKAoaSBHXfdFChGaX7pG/SbDlXXOS/wfEsTOZE4ehWoBcnPj3/y1odB6wq2MoeKNtJqDySjbWMA
0nuXobJEIPA4vlAFSp/IfPa40Vs1amqbQJkWtwOIa8tv+WV1FBPnCPTvvcXxTX+N6sokEC6GYw+S
JMgqKY9D1ozHKoyiQ1UjU1C1UbeT0m5clwCEga8Q+vEirK+rpnGHOlbrRaK+7P8tirF/akbYaaE7
o4NlRsMH18p+hHHV7+yNjbeOgIL6BHRIUr61Av8srSKKRrTxkz5sL+Fk2O+ccfB2Hu+19svy2PGH
ZgvtUCxd1vWrcSo7Y0QgBbsaM4Hz2igm8IKo7eRJp+HzF44h8ZcWUcAvVtvzfzBjmZNrIh5YnJRZ
JvYZhqwnd6LRjUuUop26UF6QkkLM4/bLp1raSEwOsBWr6+RNhJznv7ZHz7gYgK+VU1j++XhXb3xl
ZAVYaBZgQbmvdrVEMBSZYWTBh3qBhtj/Olr0Vtb2m0rYX2rN+FbkOHs8HnPj3lnwazTmF/DjXbbb
DPgn1smIV5swir+aMJsC1W31oxgdyrRz+V1NbHPnrts4vRxdEgsOLpNdpzG2gQo1oS++lF78F5Wm
NmgygLVlPdc752b5QqubjVBwgZAukBWSitsvaNeWXViJiQdAZKItqcBi6tAwisvRrypOmw+szuoP
hdSqv0U9N2HgZbXye4ipZXMTh7O6fFLaZ+vLCtS+0kcVBQWtRADbdxLVfm0cK8RD1W6r39Sn/P9o
vCPosVNzvguErWace9OkWDJEXRpoViE+15aMg8joq/8ysV+GWi6PX27GPlJ6MWZ9eImaOD9XnfKX
UcbDadKS4T+cRAo6gM6BdmAHvXods4EEIw477EUzQImlLtWXueZycKeClvDYmOfHp2Jrh6Jiwl20
gOqA89/OrISLi8t6FV4MNWkiv8gmtTvqTZv9MLRZ30MLbp1BciMyNhoj972zKFcrtWkBtce21Qh/
EeuJXz1sNZKDPk0lBZYY+JhvYVS2p96/NVHCcMA/C8T67un3jNEe5KRw/N24P4JYcV/zIlMDozCr
4++vKRU82spg1jmOq7OojBFMOYlFbFWI+dTRZw0aU6gXrXP3KsBbs+LM8aaYDlo069yplb1a4uXn
XJJiSN9lqiY4ewj69HNZ7XGttq4YAifagku79S7SHoDdJ7NKY7A0O+ddpYj52oWm+h4XQyPztXZo
wAt4zRVB2+GvgdbMXn699WqgIoDMqEOMgh717V4V4NPmIbNIDGUYqle9gnlzmimb/FBTEf5bybJv
DmJIjS9EC+me9dHWUsObg5pBYf/eFs2jh7eARZyLk03Z2zazxxPsddunuGN9+f0NRPlxUctkuUHy
3k7UKSoZWTR8L0XXh6c6NuZD1S/6143+H+zs0POmfs9AfNP1lW3oE7mVwlCN584vpW30QYsfUCCr
ePT7pN7bsBubiMVbfEewzLlvjggrzrtodt1L3JZtg02ONX+qMHyqqUQV4q/JSni96ly3/iGJKJ4m
vYl+PF7cjUAPUAJPMrcsrNv16ZxEW89GgceKXlpOUDdteugzZw/7sLFbED2gT0ntEn3VdbsNYcU2
1SXOdt3oOqehMiWGi/p4RnFwjzP0MzRdvf2E7ZBW4FDr1n00BQawsOCmXPpOTfqLhbqKkfstvY2/
K5kO3hetTEP3kHZdWv8QSmu9zAjAvGplaJSfZ7OkRWT2pTO8DsagjCdY+FP6WRl6p74mLcjQAM0+
kb3JNJl9LOAB5sha1/Or3TedEkxDDVizLzX1Iw3gtj4qozN353kKp+/IZPcyiMJGN076MC0SSEhq
BsPUyuhapAC+lrKzNqHS6iycpyH0ay/1/tScYRrfg2X0mkA3IlO75FGTftTmBsJVo2HEctAbr/i3
MbsUP7iyKdsgznJdvUx21H4DlgZgqhYdW8mtGvkBd4xp9EvELvJr2vZVT5/BLCPskXACQFs2bvFq
UWmTHbWstGbfLV3Uw7wpTr4UIHXU4+MduBFtg4ck2eYUsAHXx3uqYQN0y5mjqqWgdBCXV8WINfSm
rfna67m9k3Rs7UWkNnjS0P/R7854RAgaWlDI2Bmq877wkBdvSzxqetXbOVtbIy2AOcTCKaWT5d9e
XG2PUHoFOf0qcZopYMTkQgRaItzmpEfAHn8/pOflI76mIAPRcB30ThVgB3Jn5dIBDDrxPIo/LFio
fpxI+xCbpnmgcrzncLE5R/5VaNQLO2B9siu7rhoofHQh+6G58vHCV90r7Ld4wrfHxxtl67LESAIK
MGBVGnWrB69xRnMampq+BICVno6QLihaWBgt+LVSx+7BSKfCDKJUNZ/0vnPGIAbXX10e/4qtCYM7
WlquIMXv3v1QKtlkQ0G4lHIQnzAWy5E3rt3PmaLvabf8DDfXV9kCr6L8sDSV1098FtWO0cYtDSoC
welj5+XFV/qhTukjMmnKU5rOA7Kdepinz3OkxC+ipYEGMy+x/0wQmnvN0hLqrpFaSn5w5hEyvWqB
aMKtVTHj95Gw4Q5Go4UeoSK7+lOV5okbDE0LuNJqEyULoNBG38BuxJ8JVXPltEiuPWWek0r4Fnn+
XIsQ8cffXuGFVwWlCzFYcJirgHGkJqcgVaFcPDX7lMDIP5eTbfipOho733Lj8UPJGWUcqol8znXx
re1j3QsdoBhd0iJ8V2bcvUUZ7Vw4W5WkRRJ+0fKAmQ/O8/YeKMoSj5XM5DNG5vhSFSBZbbjmfu+h
5hXEuWn+XfZ2fETk/8+hR2FXdNqPx2u6ccnyE6gi4W+2eDes1lTrKGSC8ueYFuhoKGaSoncclbhT
oYZy0pJc7IAGNo4J1x4Ffh57czGqu51zM9vJkDaTcklMFJ/ysE9RhlSicwcJZifZ3/yKxMBcez/r
ZKvlrebRiK3OUC6WcPJLhNvTZfBqawfouDUKifUC6IIEfVcUivJKl+UQKpdGmFOAkmhyBFy+lxJu
7pUFJGej/UKXco2nLFwlckf8XK4q3I+rh3v4JR8N821vU/m28NP5l561avtm79kvRmbN8gACzH7/
eLtsZKYe0omLlgRQBCxjb78e1KWsTZWIsn4yygtShuRQXR0fCU1nqjcjSnUIMu98x61BF6wS8ANg
+zBhbget6ExlphjocuPZcxSqEj4ZWpO/SWVSXVDRqD7oXdXuVBg2HpVFgh/EN/1njubyo36pZdQN
2p4jas8XVEbKz5qUxlG0yK6FsxEdRqXOnsfYNQM58nJq+X8xq1zwJkirkODcV23UaNJLYVWcS5qc
b/K2zA+aV/4IXSqNiz/5zhLfb2LqGguTC10ZeIPrenKstVqp6014kaj5/uFgn7I4g087Z/8uM12c
DYBiIRwD6RL22O2aTnrVVi1djYtXNu77ukfavfP05tClnfNaZYYTzEMJKBH80m8nGgyNNwVZKfXF
Ba90O3TWeWGMFEt3GXvZqf5sy+prE84z4hG5Fe6h5u9PK1cBJQ2PlhTtWtoSt8OJyTVn/MiHC2gM
Nk3VIRvuiymexdveGSv7oJUUQoM5L6GSVSQeup/qQ05MbVnxHo1gY9lJkD16lpweAqXV+YFGbqsi
znvmnnszjg+alR0Fq/Elrjr3T1etOvMkGsMZaCpZJBOP74yN4Rf2Ag8M4RGv6eoa7mZp9AMd/gth
ixEULYUlH5uLxs+TqH9pclCdZZpiB9hlOwWCrZFRHl4yy0Xlbn1beZ1bUGSpBx4AxPsTt0SIIzer
0TezfDhrs3Cf67rqDkCrw+vjSa9ZXYhvc5wW92f2GiHh2pwhdJuwh505XOLZ6Z+SujWTw5Sjy6L3
cj6PWqO8lHFn/OVNXU/XKGpOsWqEfmU389LDRKsEdYl/ujD3di62u9uUH7Y8h/wPyCEU5W63ZmFg
TiRjvb90g2J/dnMbBYtyds5wEOY/ak8anzozHT49Xo67MIPiG8RFCgqMSAVutQdKwDUC16LuUqKJ
rR6NMU0vjSOjt4NXKPUJX2dzTwDg7kpb6n0w1ZeODVIhaypjPCQcQFH2Fy8n77X0aDqqlMGPjye2
OQrYIXWp5vNerMKZtqlNeDhNf6nrzvq7tBJUKzvV+A+jkKPxCoEXWHokt9+sMlMXdReKFvXgWuem
xySPBuRep2BrLjTsHdRWsbIi6b4dpZkss5z6ob+YLS4yZT1JLOtken68YveIJD4MsByQdYuYG2Xr
22HKikqFHWYMMzjuGQkZUR+wdNPexaKyokMJON7zKYBYrzPq7O+qrEPYoKJlJQPc0dy9p+9ua8Le
AEcCV5SAZhHEvP05hdPK0tGq+SKVLtF9WPmYNOOQVkjf9gpdofE9Tt8fr8HdSi9jUl5bVNjBvNzV
o8tC9mifzheF8PRdZ7bNa1aGw86u2ZwZHFuYMAsvf339wfmzrD4yZ0IYMQeF6XWXuIuqD7Rv9bMW
LUoEj6d1d9/SD+eo0VcjSCNqWp1yMbbg4zVrusx4Tx094GwvTl7HHxfJaH+Ef3vWtaK6iDYSv9tB
XEaml8Af3hhqybcf0Y5oBoECUS+KUiEKDGX6vTnRS7A9pd27WJZ/6yb5XsbiPePrLaDYdXLoGtha
wwufL0CbzWMdetNLW9vy41Cb2Z4x9H0gwWAajoNgMSjDImh6O7GRDqHT2voM81ipvhiDLp+JR118
vIa69/zebCLNbxur/WcQnvnq9t74No6pCO5gYu937NKgXbqmoG/xJlndQK5oy17EBPl6pefvIGu0
J5BgeB883kFbwyxkQw/e8eLwtTqMfdYWmL2wZdlgqGyLamrcABH/cS/33htoFRMlmp4pVWrMFy1T
zGe8qKpjlqS/jbqiufXLdNYiNLjuEB9CBUa/2G18mffz+9KM/wn1uT9Umr5Hkb172pfhMJP9H2fn
0Ry3jq7hX8Qq5rAlO1GWLcu2nDYsh2MGAMz519+HXlndfdWlmXAW4ymjSQL40hs2zs9mwL099L81
yyrpKnr6enIXd91Xyuni3Lbn41SsTViOuhVP2Ajs/odP9s+iZ2+yRH0eQv+4nnxnNo5rt6i7tJnM
G/vv8tDhxknDi/9uarD62dWCxGpquyvnIDHn5X1mLs2+94rqlEJ1uLHU5dYgYQ8IBZw5IsN5sNW0
Ius7e7ROpSaynZ2B4LGH7hb17fKBtlW2I03HGTv2sxtr61iCOWysE5KM0LQXiTSRNdcf84Hu+8tf
6DIOAFhhY8AgADp6UcoWtikTkaPnsOAyH/qJ0PfLis9Lr3CCQUdL//LyepfbEMsP4POYCsHRIPo8
34Y9u1u6Q2bTEJDjcVJ68x0zI9To0hp1ugKFqyYEyqrfaMRce6PbnAA7Vb4e/aXny1ZQhL1MpfYJ
IGe2A6k3RtJgWF5pln5jz197o/RiNjgFrxUI1vOlSiq5Ri8L+9SgjhFn/SCe0sZd79fCXP4LFlq2
N+7F7RA9jzlgzUiaiAZEHvxSny/oBMrI0VOEbWrm7Q/8g7zmbi2QnwutWmHA5Zid5hxlq7xNAlKL
S9usfr38Va+83m2eS5ZEOkGmexaJEnPqZJ3j9LYmhhYiaVVHtkiMve8X8/Hlpa6cQLrbIP555CuD
XcTAmFKlyj2tFTR/SHHubuXd7F9e5cpHhBqzieWhinpJgoMC6qiRa5RspfEYzTnqMNXOsIM4ijWI
nFFlfXnBs8diEktg28SGmOhysZwfeQ8UQMmEScZ0Vvx7J1HkmXZ2q767ssrmKI5+LQXXhuJ8vlVk
iwTR0knsxAFOvzPSvN2tlX+L5Hl2xrdnQcuN1JWBC1Osi2ex8X+tgX7GtlEOIXIdxn5Y5U9vNFZM
wxeLTCgFCXHjDZ4dg7+rAoihqKOHzBz3rIsz9L0By6KV8eTk5aeCIdbdmFhFgatVUQVhJZqNRjzk
oMYNJ7XeC5952v/yG2BFszc3DsN5q0yz7GUmqMp4XHT/g4OV+cOceB6OK0kRufnavtW0oAndpVBf
cRCon17eRNdePLUO4zyKaerN7c//ifG1ZPQ7Vm0VM2Y2onaZrG+J5zYh+VkfmZpZvoUcxq336lWR
DATPAgCKrsU5Z2Od2rkLUCCPV8hmj2mvm8fGnbvPiAj7b4ta/JeDwfj68ppXNjL7i4m9x5Drsntj
VKXs13bEl6BqrIem0pow03R5enmVK1sK+AEBGGM2HcT9WacOkXMAco1Wxujs+d/9pijEfmomUZ/I
bNp0p1DOqsIRc0a8UqvAafd1l7T5jb762eW6bWxwbLT2yfQZY52PtqbeDwbDkVW8NRO+Jvb4a0HN
CgWtwfz08vNee6t/QYdkiFzk51EyM+p17XNVxU2S9IdAps5htWZx4wa/+jzccX9DBa3ls0so6/Ks
tdu1jLuC0pMRZIuLZuJRqWivhDv9fXUetz/HEUFLTL+eH4jOQWqxzBoVe95sfp4sCSN00Di7b11t
3jJgsxrdOC2yot7RiHRumTVeOZC0ZuhkgCjBsvf8TkKXDSRt3tfxOggkw1Fnj6VfD/upstVuUCYZ
z9xbN3KdK18RgIJnbR4tQCDP8YhTUaVlWYxVPKW6dbCSoQqDebrlz3LlK8KKYQayzfE3zOrzV2vV
o0atn5RxZkg7FHldH2vLRKxa025J+513hbbPyFo0RDYD3e1zPl9LSHr3usZp7zBsn49WmzRdmDeW
ei8nXMkPNcDz+9Rtx2U31uYs7k0Ye9q+Xbxmigo9KG8pUl17xSj8bp48tMOw/nn+g2aVpcNqLDz8
OJe/GnPqIcO7xi3UydVliJ8grGi8MRp5vswwd6Ih36li0XTtY4qXRoxwoLZ7+dSfdWb+vl3+ehCJ
2xzkgmzf5NJs5wBDaGcMBEp5NDPdnaWGwjj0aTbd2Us2a2ExasWxMn1l7F9e/spDBjblAP1wKEhs
2OcPiaghJNVubWNGH9YnzammOyMYbvm+XNtD+HWRkG/iE7RJz5Zh0jBRl6g2TjVbfwq0NnmoW93D
w9HoolrYWlT3mRaN49ofZG8EkSnm5hOe1OJGCXnl4DCjhTDNzBJRt/MSMp+H1uyztI1BgZTvRtcp
v9AmakLfSscbN+21VwvmhGoVJAH/2X7KP/lAUefrbBRuEw/MtPZjCXmOPfTKEewGViIZ33SgIJ2Q
+Z3dBNCdE41KWcS6V04V0pmBw9NMwcgZJXzqB1rx3XsEuKZbdvYXz8fKZDobNgES8AVYXpakQkUD
MZB+ZfrB6uF9Q08dbtBkr60CeIgAQjOWvPIsiCRB25e+IQo4ZN4QltAeUZNsbp31yw3Kw2ySKLBf
8Ue42KBKpjkZapLH6dhwxhcFCSF0WhXU70aBSueTmfWrfjdNZmcdRn3MN30zp9T2TABWgXxpUBRm
/PLZNC7uBn7UNhbdCLkUKOe5XVKXnYlfUBGX9WLNxC2d9HGxU8VsdGbD7XWVLHGNj6oXZn4R/LLI
fpMQfphevEnw4GCQ1QsR6q1ByTS7VvfNWCAnHdYEu/qurUWJIJLIbzFVLg4ZvxsVCDDoEEZJMc6+
mT2MZTYWlohRgZnfFG6Zx3Mlk8dWquBGuL26FMkFaGokRC7uL9SBS0cFq4hhI4nT2mVmOFfCO6EV
+fTy17i2EvfzRncHqMqg5PlxTlUFhC3tCw4aJgq91faxTGY8P9Obms6myd/1T1Ph76GG7koZtzWi
uDWfrzW2nUgDvRAxuab5u7KZk0Fds4InDUYXmrO9VN8bvsH3otAFPpawbv3QSAf9GyS3VkZNO+Cy
05D2DG+denQee9k72h7TPq+KZjQtf+pJYhvh2M3W58ofkzU0pQJtOqXWckuh+uqL+9uZB110efeb
DUh+Bu5F7E2VjMAQF2Gjt000Mli5UQxduywo4S26rRi3XJBB0nnKSnDLRWzn2F2sw5LfA91KDy/v
hGurELLBuSFWhffg2U4AkNsH0vOK2C0Cf1dkyB5V+eLuXr8KJ5/YDNAFMbOzkNmhzkYzf8hjRy3O
Dq1s6wDvsHv9G+MGB/uxgV031s7znZbDV8kq9InjSZjpe0xru53jDur1lzirkEcCKN8ES8+eZdHc
qbSGlFX0pUWPMREHO5lu2YNe2WjMQeiAoS5POnU+/mmxE6b7J7gLymbx9l4quipMZt8vQ7ce/OLG
NrhyO7Mc0AkyMnKo8/guVIYEY78WMfCQ5TRgBAmJRMLKC8Zg/TIbWbfP9cL6ocviVmW17bCz+wF5
KHzn/l57F2ppXea5W0OliKugtXYtJmAazCdjtU6zr1dvjWyePpdA3f70mvB+N7rz++W9eW19Wkz8
W6c4Rojx+a5xE0eUJWLe8ViqajmQ9fkt7GE5+LEbCJG+LcymfeyA3w17bqy23FmrL26pTV/Ud5TJ
Af8yySs3bf+zvSuxwLKSphdxpo/qaGEfoO03W4UPvVGUHzNR5OZdY3e3WsxXtplFq5byg0ySXXYW
3bTKnyrcnlXsTo61RIlfNk6Y0/0GewuN4fUBjiKSi2ZrKVG3n+d3lgcaw8EDsmom3QyN1W4/NH6T
/p6txb2V0l15o88W2+LSPymrwOzTcdAtjb1BqDeajz+j03fYXBZPWqF/rTZV75d30lmrd4t0yAMw
agnIIXnAs2845P3UBLUtYke2YgyFLKZPXamAOqk51/1NSUnNt9wLr4RXdIy5Ihj00xw4R7riX6Qh
/ZKJWPnN+hg0a4r02Lyc0LqzdqlbTodRNmI3F65xws9hjMA/tHvyx/YnLqe36C/XXjqBEVw6PhxA
os76XOyefO5Mn8TCQQe/08fhbg78+n5Is2KXUDcBFxfV8vqLf7soSatp2XrkT88/NTpOonS1SsRJ
r9bHvgIAhlu5//P1n5dJDBTCTSDFPc/ekeiZp74nkVkzXzuUWtIdUCRoPragDz4IFPRvBM1rZ5Mz
wrHkvHDUz7aT25Oed4HGu7ToN4/rXO2ddPCPmqtea3qz7dztvRn0QQk65/FZn91Zq30lYrc1HYy8
5p+1bazREjhG9PJLvJJvsBJsrID+Os6CZ1dA0eWaJgHtx9lQlPe6p013Cb21G+3WK+FsUxQli95Y
ZdiwP98Qgd52gzdRaNmFWseHMulSjFODfG32+VAWLXYtqWXugmRuvLsSZek/Lz/lubbXdhWg28FN
gCASudV51bDaned1K6m8KH3EHEGO62isozWAwn8rpq+WkXvyS9lUmLf5NNWnMNcWlW7ubV71tOQF
7u0FTqtdtDqFXe7LFcu7Q1AHxvj6s8MvDSAHEAMu+U/gjEsrazk7XUdVI2Su3tDcuHF0rnx1htxs
YkgOJDTnN+OY2HR/QVfHOeP7I4UNbjzrUt/oh1y5f7fakk0Mfp1e6dlXR0GoHDdZ0NiZWu+DkSz5
Q+fM+Y+l9uVTs4mg33h31xbctJLoF/ydWJ5tZg9Eo5apMY21qmp2fY6WZj+ny1tfW79ZDL/3L++q
v6nlWapEps5sFKTrVuGfpZ514rfmVI1Z3KumekS0PUOzH1UIZ8fMu/xoTMlYvfUT3YUryMTzNA3r
SHvfnpY7d1lN52ANwsembRu5/SgKZSlwAUW27HB7GK1QX0SaRH1RbhYus2mAJTasLN27QW4Jutq+
RR8Gjo8WlqowNIwBU4GA7ibBc5C6qg6BV2jYsya+1YftLAtrh59Py9Qa/KV3aI25yl9/R9IQJ6Eg
/lFfnr+RyixtHxorGjKLvewnX0xoD1jWLum7W9rs1z42U1VycY711qB6fqdI/mgzi4cfMAdLnGAN
86nvK/kd7qIe5UIz/5fdRS+TtgmaUQT2s+2cwKuwVTpop8kYvF1aWe9Sw6betLvxbl21W9KH184o
A8/N+mNjDJ7XNasS+gB4Rzslut7tcstJdzW+SDdu5itBDZw0UlTbhPpyOq2jQ542gaudDLPXoXY1
xptOtd0HBEHEx5ePy7UH+nep7YP+kwBCEEOd2UdGqbNkH2H9oY5ehRjV/7AKTAOaAkAmEFF6vgqu
PHM2boyZVLZtKOiLH5niFTdWuRLQNqOlv9JvG5P5LBeQeTZLwy7TOPEsvBiEoe2hg+cHaLXmnXLb
7Jj6Ut+lkjvv5ee7tu2Dv6g8G84G2qDPn2/QexPeESdsmJc86jjyx2qURhgIHncalXMjQdh29dkd
R+sygNewQcsuNIcCaGHUoR6SZfaiPdqd4R8E7b/DkhpNhIaKhDi73AIEXl0UA4RtKrT5IJy93p5h
qywcP4snw8Q9dFrHaGgzJ0aSBk++yulPAT3VG9HjylFA3sm0aDvzxE6w7d9/9qfXuU2iaR16N35p
vKuF21PsesNnbQysw8sf8epS8KhA5xLmOeLPl8Lswh19Sfwt89w/DG4iQ6Wp9B02r7//h5Wo8YCQ
E4Cdc0JTUQbKUTWKbL7T4Ihn5BgoMGCr1Dc1JNMt7PE5cHXLsyD4kOBx9ojBF/oBc5rVvciyuOuH
4d72NXHwbKms0PdT92M3oea3d9S6qshOOvu7XVnNfbMqdWs8+//8kG34xWFhtLjtsH8+Zlo3XlNJ
1Mhzo7F2mdGIY40l32Ey62qfjYFGDdiMvAqj8iNUs7iVkqHdv/zyr5xV0DgWMQr2HEWY+fxHwOop
J2dGj70TA1JqhfdbWdiDBq5waKy4t+wBr+0qak96lPQsmKyeFXuymmwzqVBq1bb+3q6ahxx6Yp/9
7MFH3xKmvHKbs5uYc9FFpmF9PnWbq7WpsRbWTrmapghmXnu3CF2PX36DVx+JNGJTZwUXfB4EF9W4
gyMh/8513o07B7zWaRHQusKxz61vLy929XNRB6G/s4mdnY+7sgnTssqEcZhB38LvqK/4conBFKSo
jN20UhfcuHKurfjXTnUTabSD84F+bXszsQUOO0wEdPJ9Ww3AGHAGeic1d8EoUCrvlonrtQ9HeckI
fwOFXkBQm1qjUJNDGhd5wTFUdgBJwL21yrUbnLSMvILOw2UfO4FbxGiPVLwttQEghmvlzbGFsHZA
Zb5/0zOFwBTZym45PF7ZMNuoGX1NGH+Qnc6ywmCiuZSVOtvSKYy7LMOdW1iTFybABm58vAujsS0v
24AL2ygKVrO7fd1/7hhUv9clKMY8HrNU6UdTJT0OgqVM1miYzFb7nExO4x4sZar8VLqO1kRJ2YGM
MdcEaIxe6P5H3c+Yo6bCqk5iUOOTVF3hHgoncfQbicO1N/Pvrz27EVttKWTfKbRFAI7s7GVEvG7q
zdCjhn19zgCGgtkSau0GYe5sKdkVzO+YUdP/WcdP+rxWUVUyOra0rnnA/dvedX0/HF8+vduXPUtU
NpIUGSTYaqr9s+IP6WVcKFtyBq8Misd+MrBe1IwsGoRlRr4rtR0aGPY3Po++G4dAPb68/JWjDCpn
E2ag17iFweebYawyt5+KNItds7TKXdpKBqe+0yvzmM4Yc4SL7g23aqAraSjlASAoEl2qkvM6XiFI
BhATN4VAM/M3+H12B2eaRLhq0mAT0WI1RD0CFcxeSb3ZAj020GDoOGJ06c8fd07rQphgMGOtTtwH
rPJqBn6ZEZlF6934sNfeLKQblKU2MB5jkedv1ltcsHpqm4UUWJ6HorGMo3KFeXRrOpep3qw3Tsq1
twqXgqpok0a40FwuBlVYIASLOEvH9MvUiRrAVVPsW8dYvLu8G4Iq5MoMDlTvmrqx+N+O29k+9ra6
ApFAUga+7fPHdQYjYard8GaHrBggjmp2s5PwODLcxTE6wGS7Gpl3jmm2s3pKXqYgmW6GreWXD1rW
TU9pqwGLFanZlQ9QTlsnqlMjufOsoRePSZL3j0Hrt2/R5NXNqK79ej20vlOVN07ElUAD3RQaEzek
e9l+n9ussYuG7khTF/ODs9RGGg5YUB1ePnjXlgmYmVCfMDC66DJBexIoEMosLrE9vfcHRJVK27sl
Anrl9kQ6FskMtiC92fN80u2cdXAnV8W1A+tlZ8FAQRdbq0HI2bSFv7/8TOaVLehvtncwKqD2XAzh
RkyearENSxKr89ND0tXzGILQMj/myp6GyM3qMg3Zpr15XMylLkL0OQMY1t28yO/KdIr1wHPkcrcU
y/DbQvNtjezZbOXJqzz+gllpKNAPgZ90x2pN58cJasb0YOtZOn3sXTcVEaagYxsNTZJqdyjaNkSs
cZBv7HQoH2E2rc2ND3nlFcPkQ0QH6B1NlvPLDCEUNXiDpciWS7VGSTNORyu1szoeCv55I0adU7W3
G8yn+uf22uzCL+7OVZb9uOYgSJN8NPwInStpRIPSWxWWjkyHKDN79b3PbVHf61DH9WOdasUUuqlH
gwlcaeeHGv7wA/15C13GaVV1s3t5H1x7JTDiwPWT0yOEcRZUSt1Q6zyCty8Ln++v18NBm5cudKR8
pdbl39cBaRTYJzwyEN9nS/V2lWU4usgYoVTjgBha/wuPwTIazLX88/qnQj0arsc2XWXO8fyGS7fp
do0ETKz3lX9YhOXuenROIleUn15e6doxIj4BkKM9i6TuWbNkSsQg1k7JmG7Md1w4/X2A+mSoI5ry
aAfTGGHlInaTURc3Sokrl9Jf9x9UmlA0vkhGsEtNdeXwNquqr/fWsnhvF8Bfr5/fbqowdGUQ+kI1
5CzZlZ0ty67t2B7YtZ1WodX7bMbvSxuMW8ruW9Q5i0osRT+SyARE6Tyly3s9UYZe8EB+mt1laiqj
1qUiy4fFIABpWQTFv3p6+fNd2f4BCAh2CHCES7xz0m8GKCPUmXxpO8BQXfKmMDBsq7z8BojkykbZ
eIYYKJFjXOrs9LkZtNzGIp5mbVzjwESu9y7jMq2jxpphd6xFNc/vRqCm7sc09c3k1nV0JcvZpjFc
ygSYS9hDv7RKTysdAo9u578SjZ79CbWd4pPhStmEneeqT4h10alF+q9wP2hLDdGmJeN1w8Gx8wez
l3hujygyvAHj5Xtk92lqhzKBXrt/+btc2QwUPQwmiYgwg8+bSrlnj0MhmKbVpGRHZc5uWOliPVWO
tUZSkd8n+TzeIHtf/USANKkm6S8xZXh+a/h1NemJN4p48KT1zQgq+bRU5URdbmfHouvFveL9Et50
J375ca81k8gwOMWEYyrm86XpHi0lZpAiNr0lq8JcQcUOYaqsRSSRYm92RBopERTB3zoaR2FY2Nz5
FhTtsdE+vPxjrp0JKAAbdJzkkEHl89eAiT21s+dI1Cfdxg+p782veWo3m3WL3s83vvSVewyWDCQZ
erFb+rP9mn9KXKpslVU1AQjonwfNoUOIEX253eufiXyXbsRGX7vQIUrJV2gcDqwiDe8REK0VZvpS
7lPi4o0HunbMSEZpaEPD3lqizx8I90HRaL0Lg81JxLFTyssja868L7OYMot5wVA+vfbhYOGCIwJP
RTJHZvN8RUSBIe0HhYpNiXh76Nu4GyK9WPdOWK3rTV/xywckE2b6SWPZ5To7J6aUmKxPWsI94o8+
quJDVaAlXSpHfBZwgOvYVp3fRD0EwfoxqKYsDZMkAD6+tI62HF0C8UJ/OB2TfTm5RbZ3G3sq901p
9kmIDUVjv/qDoFiMNNOWdUBuO6/uzA5dkxKZzxg6ebvPg9m5Q06lPnGkxEMf9OuN9Rxe9/NABrCc
6SQYHahDF2Ye4Olq+i5VESdIB0ekHW1U+Ng6lNbonV7+8sZlS2JrfW0NUppR0DzO4jPKYfilGb2M
uVSWbpcNI4Ls7iZLHaIioX+qKNu/JbJrquPqtfkQLdA15hCOapHClW5q3J17lblvQKXPd/hQB78B
MbVD2AazDo8hnaZ0B9XVnXZjMRGNb/z+rT999q4YiPzV1wQmyjD1+db1VjRwvQYAVe4Z7fuEdtvP
KSGvg+pprm7UJo79H4VjAAtKBdxAwrOLj0oItdy7pUQjOYNPk99Ieq5s8A2Rt8HpabxdaJXzPgec
5rZQbVT1JyPX3NCagmA/qtF4qof5y8sv4cpyW+eeC5cc61JzPtf0aZJjLmHOUY9kqJa/G4oVQFPg
0tSx1+IWa+YyuHJ0yYoBBPhXsDKFzRWvCQfsT97nH6YMTPas6wvkfdvHGnQZTsidFzfyn8t7Hkwz
guzYEpGwMlN//qVhA1Rw2MQY10Jv9qvfyU1n2rsRSLcjdrmlcMuiqCXLgT93PvlyVZ7oo5BB3KWt
lR1cWCzpu3LxnH1gLFoWqkmbjGjKZu+b0U9Vt8+cufN2yCaMS6h8bfyNCUtpbrQ092s/O+lDnchM
vXOaDi+11sCP/R5WSd9FUzkvFWPmNkuB9Jhpd0yWBLGzJu3n8X03ldIN8xWf8WgWicR9eNBVi+K9
F/xodal9tRtHvVdE2ZQ2npl89dM0W0NXklbtgB1qf1aUzZZduY7VO0Ol/Y9lmaW6D9Z5/uUY41hA
jXDGMrIEvI6IR8lkiOIemoEAxrrP2xHOwpm2qHNoeidbojXwFvEepTL5SS+V+OoVZvXVmNeiPWam
7D5nPn3tvZGv6xrKdppwAxoSIf5DIiar4oHekBb6gcymsHbwdP04JWWPgQjcSGEfp8lldBJow1L/
SHOLHuGyNM4HTa/8n/kUNM4+Jw+fjibObAIZBdG390JjVHqvoEulu8GZpXgzKG3R3wAat6yfowxy
LURcaVp/caMJ1LYaaQJXN9YyifJgkW+V6WpEvLatjfeyTJqPytGSdIQtMgf673VugvKkmc1kvS2s
itksVsCzbnI1e1op2xhPbYCpv00/G9wIHFY5k+9azm8mC6X7hgJ+OYplbbpo2LxyTjMdp/Ek/VH+
zhJz+MrAmExFAWd4GnQkuE+z5P8QgrKcyl3RL+YcorDoYRwE5r7GCy+bmggAUfrHL2vLjuA7Fms4
lEp+r5Z0gtyt0omhReP7HxA2NiSIMJV9aZykbqCYtfJbj6KrjEy/IydfCHYBGDeAe3vMR1QTguYx
1lCtEqiObMsAzBWM+d9JivxaZBiAPYDjp0u6A6cWyB3t3vlzsmTGO9KY/hsgor7cZ3Un2v0o06kN
W7zuhtBF7l9GfoDUb9Q6a/eHM+7sRuAVj0sXlHmYL717r5WDD9TOY/CoKkMYEZWIiIqkdodoDLL8
UetaZH8d9JSH0LOb4Y0ofFlhtlm1n9NGyDeFY5VHrVT1z8VyVXA0xWLUuw7fDBkFiBA/5n3lFqFW
muMcsf1FgU0iii5huzref8ZoJV9XnPLuqmLO5z2sGrzBSl1actfrxJn7rGlMyCWitu8y+tVVqNdT
92bIiwXkrpcmj8aq518DQqhEVj1PP1YiKT7pTrN+z7SiWyMnz4wlKswk/YUTUqaFuTnKPBKwLNNQ
w4Zs2SXCK/1TbfTzZ8tsrPdBLa0hzKtUfJ7F6jwFqT1M0dos7rtBgSzdZbk//apsbTHDYazoX7a+
X2UwuAYL6n9XFwh4eyrXd1k1LkMYVOuo8b8Pwb7whzbBaaIqHhBoTQ2eLPeaYjd0ldPsrKXLl1/Q
9jjKXZA72a5i/idPWt/Y94qR2cOaZMFOwVBHyQTTySUEdmivERrFY7WrGO6pUKHdFynZTR80y227
3dJP5oOdWpJ/OGW7U/Xqq2heJyeLVDCUX3PRyj/Y5lrQhsva4OsuqdezC8vyfbPgah85Sz58yVLZ
pVEzp2oN8T/hgIzt3KMM7ZTNT+FgehUmXGZq1+FQmxz6zHU/u3ox/elcX362ykHM+94deycKOjd7
79Samx7Bk0MEWspmSHeZbJ0BiBaNwB0Jf2CQ5aRJF06pZh7tTqj0YFUMkcIx7dq3szB1wU2npqfE
NGl+lTZ5c1h5hfUr1/M02y8tglEHIRaf1g7Tl2/WWhbZzqdVhl0rInBPnZYlQ6Ry1/lCf6/t94WW
tlUIL3P9ozHn3Whss7+Gq6EtXzDeLtsoSDV1am2K6mhqhIHYBLqsYueyZ4LQ0OryPRy34isACzBg
Y9ePcxgEev89TZMG86Sy0n/gF9F/kWAtkDDoTPFdOovb7FNk/dwwmHp0H72ctaIizzeOBWwzJyyS
vP4z5UCIdq3jFmo/jrPnRY2vywcTOsCjASthjvo5y3pM1zLrM0xuepB6Pvj1U9Lrbg8ibSx/rBvA
hONoaO1+TUusE00Pp0HbUL2+w+mtbyPfy+bPNSwdUlMsax3cnkosqgXamuih4GJghGtrIpxJ0xaN
X7dcV2/va5MHBsfTgC+AU0VE1bbrJa70xEmOXVVvjD/Pznkp5kzHP3KEMLWorE1D7YtJMz/THqga
xF4nAHpDVVm/OxUEb2EfQTf0FjguYaOqocTbUi6P1jzW947IOi+00xZwEyFSPCxmuzzZlVifKtmw
VxEKc//4CXncvlpJp7k7hHk3FwLNV9mmfnOwZ2zrwqAe+gVYJXKgoVYoW95bzWjHeTpkP9KKawF3
xCwT0VKMzVNnW5k4FCMkl5E2f3WHFM/aMP6xu3iuO+MH5oMF9hg1f8OA2nvONT/o6b5svelPPa4W
ktoQe+gmq45rUO+q4C0khyTdLcPiHQ2z7JrIShy3jND87P9zykQ64VrrWXYolt5TnLI0+AOJu8VC
lttEC9eKaBkpYIAZZq45VqDMoNWfIXfHldwiq+hFV9JeQgNYQR8ZaZvK0JjK4CFLM0RT9MWZo0Vi
bhXaVlN8HeWQ/VfV5jTuEk/5C11tzX1MLb3i/DuaXTJxkg4JBqqmAJQIrKLhO4f2UHYPq28OXbSQ
Mn9INOhwh467Px7cOQl2s0pIjmsikUmvcBl84NQ5yrdQ9Yi6rpu0X0y7MldAOKn41C5rIPdlBQA2
xE3Kf6jRGxh33pywJyuzn7uTgK32n1Vq5XuhlRjqOMpWU5T6fi2iqQjGebeI7dZiirE8zmmVu6fC
LPK3SFVhX9Fh1weew2nH9wIHieW4VJD8D9wS+nsfR/iZpMBY9tWg6uAdJXzxiL0FtW9rN57alc4C
1G3RNrgE8WbhRl5TWe/1XJd9WKc6YQfHtsxDEEfq+b2mpXUV9m0l62iCbEF8HOeaI8pt/1+59sV7
5NKo/g07wzMWV5LVPK19Of8OjCE9dm7pBJyXfv5UuUv1Jlus/pOuK8IgkvvMH8qma5KwMrlhI/wk
1BQqWyf4a0Igk+J74A7cdnK/Sb/ghOlra90lhfJ7noDWZ5i0XMqRIaca/zwtG6swNSv3LbVcPoce
Arb1zi6sQd+vojLNaM4a7sXWmh1nB0gHGJFEncHkiAT+AyAgnDm8JEtEqE1LUrL9Mu2+Q5RChXXT
jfxhPgYPlWRuR5zxcBVOpmCajmPPzJD5mSTxKnAN+K82nSGHmU8SC5xSYVQqO5O9kiyD+I3/7Zwg
lZwZH5Wq0yfNGYKvXqcT5FPJnT4U2DwdpyxL2kOLSybSRK5ptHSoa63CxWZ2NTZ8qTFCccvq6xjo
Y03nTgwnfF+z8iTn3Pqk2kFa1B9GboV1a4JpDIbWKA96o9kAuh0wGjumGogf6lOZPNj+Zqmc2UyK
wSI5SF1SYUnMOhczmw4Zo5oeDTINGegZetkQaq4jfg5muban0s60D0rpiBR1ANWfjA0gEjktAmph
4QIfD0FHmKdSaTPzOxRgsR6bp+FjkNeNHoneH793upHeZ3jJLJFoLdmcqJONIoJSQSTRKHYE6aGy
37V2UjIb9DPjblo0YzoqYHddKP1p+IRMisOv1h2J0dfi6t//j6MzWY4T2cLwExHBPGyBqtIsWZYt
WRvCQwuSMSETMuHp71d304vuDrtUgsxz/rGTbXtn4sp0xZgQVlroWdr3GdGezhtPxYYi4MDaolmX
TefEwFSSxnHTNSdvZRAvspHNpuRR9cYCKmn523ThRlpRJpI255Zx3EfPQQhyz3KQ9LlPbBqr1OYP
r7MQk8qJ/vH/YjuPGEGykbDqZJbDybQjD1lIUYvJCfyYX2okjVNO8kD1J1g9/fOQw2JLy/Ax8j1d
N4FlsMNSbnunAc5T2y15BWmJ+maexXfVHtkzhgXu/yPeF3NWjElh3s5Z/VfPQfUb2tMbiiid3a2I
q1Dy1xIj/DTBI/1bwogJu3Hj14HAwCUfnaV7qqULAbuPkf1NoRDJ8JmHD7oIJ6lMuTN5/Qkjb3m/
Jow5Z8M88uEc3vpFat/Q4SFd0+shPew675hefg/9xo/nq30DXcYH8FTBx5iz7/TiLyua/epl3ygI
gZ5HNBzk0rFNbLPJ2ybkEK5sxAc2xiO0pWfHGBQQUxXoRxQNUVh0o+z/Uh61/A3rjFujDwl4y+dG
HaLUrRN+hCu7WRHaxHyw0HKQcWChk0w5nh+6eghFsXtia0rGPHn9fgYiRfTR75+RjWeZU9/Dbhn5
R/CJUZTJxxGbtmUXZf2Cf2mbPkQlzL9oHZBytAOrU444xXlmYo9YX9e5ry7bPHgmX1dt+TX30SxO
FM0rzAvoLDW3ot1/DYIQulwni+sUXPDtXUUZCqfN0u1/HFOL+8m3qv02ekiBJmeIfzYYxbuzNHuG
GWGSWXBPALqQZaqG+pJWi+5K5k6JgMXbN3kZNuIZcrvsQc2cXU0jshN/ZXMeQp/XerB94VbxFTAe
aq5xmlmW/yjNTbvc7IdgBwT760/XS/vzcEKr8xhpUFdyRldPdg7EVxzrsC0j5fSvm++Ksbw+1PcT
XSoM7nPszgW+Ap9KhzYBaFMa9Zxhevye7vG6FMoY6xZIQhyuP6db/3XVgSctc44pylly7c3YZrOX
M1otP+p0T22RtCRQ5M6yOL97Lo0/lY2nzy6oD1KX+2zl7I+miI04ZuryQuulHH/SyYq2l+p975NI
UKtjl+TMvb9/b91J/EYmM38jf2n4XOLDSy5282ZNbmvIoqTiXXJjDOM6Fc0xJBz/A3LgfGDDYTnu
mvD3ui76KRD8vbmgEeSfld3Qs3UfpiJHoA24ariro8KdrXnp+W+vvXAy5xIP3v6rGobstdp0m5WV
g/CKN2FeuJlDAPz8/xahvEHWcLu11dEUTr8GyMHSI/JLY0bxo2P2vWRDmn2aIw45x7OxjTjviKnP
payy/8j8mbucYXBZTtlShf2ZXIS0LYK04UDdKzO8MzV6D4b89DUPZeTRxp54Sp0nd05/26rdP0Pj
67vIu2bUUd26/+O45llJdcRfmA3ryCmJYrDOPSCAf3qP0uc1OeajIDxW/GE+ysJ8T53xDlOGTkAp
VhQH4AFzddvIAxxJze5hLm1mWiB7t+X2iI8lyVhog+HSspnbm4WOMQdTfOR4p0b16hHdyr4XQqdi
4mKagaBGp+a3387r0ufKH3uus2A36b0jjftjbZb1Gcs3w9ARDs0DQzPr2t709YhKQm0UUm8+gJ04
nIC5EKVfnzeS/P3TEPn1N5fekJvR96dXcyjlUGZB7UxeeamdSlM1icyPdDMjARFpKoqm2Xk7ViwV
wGWbv5/SsOn/HJuXfbqOXlp69zIPQnY+sjXf0t2vc5kCkhfrKoO3wN2mz1ZnlpLTJTUG8FlJ95a9
cTVMrGYRBe12rlc0AMt1HqXErtahZN+It7l5cp2snwsmusY5Y0yE7cAHGb22TeyNZe+vZOkGAFx7
HnoxgSdtYqd/cb9R01dvycFdn6XqZ9fa6tXYoKpKSAb/P8VP89RlPn7CxOvTb1Zoy2cc2qsb2U8+
KyRZQ961LGW5qgC183DJ6t+aOMe6GKZZcsPUTTqfJFv7f35g0qbUcpq4VvQWHHkkA2yhE8LipyoY
uFNnABp19q4Ouzt9zNuz07dDgx5QZy8yXlYOaMc9ADaSJdClA9o6no5ocngYYLy93B0O/25apzjk
A1fxB1kuuNnSfhu+OaHXPFIPYmMQPTu9J/uqwsKNhX0zrV/zfdV7fOcsk5PcIT9OPYiltbaE3NZJ
fEePuf2SZLNR+4B+7kuGO7BMHbrEWQ/IUZhXdL/+k5FZl3zXnf/AZLavl+Fq9cszAcZT2FHa54Ux
9nPM4pWcGsj4Hxl1cQ0LuWon8iDX9JPeuv5to1uBq8ISk4oOMmUX645pe8myqW3YtCffO4XDMcRY
qhL3O4Sgs9yOmt06zyo/fuqjKrgjaDjz83Sr109bR8MfJjj/Kxh2uICGHmHK6WRAkI+skq5hYju8
5VKNwr3HQyoXhNXVZMvU1PK3CNY9hULLakWIQxarkz7q5ecG1uYzvNedPDELAC0m6yEIjB6a+at3
Z1fBAVXD322pOT57MNu0NOnk8OYddnhRndd8odBhx/bndXs7PGWf97Axv3g+gteYEro/DShnl1uF
OpRozGr+HMiLeKzrqfYvR7fVv3cmxrRY2h0eMEtYxvKj86f32mzjr6Pz3I9t9OT3haygD2dQS3wx
6Aef8esnv4WoK0ks4t615QwCN5aH49kLujRUhQyZ/n8HKvBfihCjj360gy2IOmJxZVL1/w07OH9J
klTMM7fykqxp0BGc53rdWxxWxOd1foWoJOT+d/OMaOYs34c+W4rItdZesgWEhbFl0j8hrv1vbZJN
39eome69WSTdjR5ctyk7skHCwnCZ2Fw3gUsLik9PYr6bsH6rnHmv4eH89t1kjcOxaQ0VDtO0RP+N
TrIDp0L5fBxiJXGz6YUMgbY7V57gfMydjI1NUD0k+qdX+83MoVYHyWUkQjrNeS6RPPPTETWwr+4D
BxHHm6imCuZVetsXUkJOFXdv6I+EXJqcM9/Xle3jMX/bZWLZFzRbzm0grYnyfYJHzGXW2TRn9Ng+
Z1wDY47tJQWLa5ll8x5WYMxnKUKKTTQnTD4gwBZQJisPVlD7/X8KgAE823MRYy4qGM8h2kKvCDWl
6+XeLNhxsYlwNM5Oz0p8SFJV8gigcC8n0NMaKUnfv6zdTGV1Y4Z44s6dsqyo23m5Mz7xbnzEdmvL
gQLzx34esrigrMn9Wdkl/lLQF9/HemPG0B3P54rSdwEnjKaQ40k5GX19/fjua8LKcysS8WNbgy34
QZFL+DojJZPjOZWQ3u9w1uq/dfYdzniVrjSjXhR3XXShD0A+dn62ss/Mw/LgCfQcNwTwbcNp36bq
c+XsuGUytMO5lWgoij7W079QVC256VWfLjkR6kDPVN1lrM7Ttv6YlWlAWTmzm8uW6PUx0xovOC3w
21czm+vGxoL4Ldo7+bILLxlJOlgCw/DfDo9Gev5Lt1lXnGYMWiJPJ7V/tUMc3E9Nsr9F0uveB57S
iKTj2bzsNlh+T+0c/xwh2kHQRMy6OQbt+qNHbj09JPTmLGxEvWGtnH2G523wWiChbYvYJThIxfwk
QVcX76af0mDrAGGiPQqA9t190i5qpsQfYsCCRdUnWIExYcppdyZ3F2Fwd2oWr2Ln8gJxJ+n/41+P
1KjlTmo9t1w4X3+0The8pCCnjBtIcf4zpIG+r51yPhY+i5ePZPjv8ELKw57Itv4v0UEIvcKKHBQo
Dto7DaYly0bJKw7IKfNEsGw/4cLyzXxqKz4OrIaN77BGjOHZbbCx/+s93Mp5CPmtSZ2rNiaZjIGS
RC42eg4HZGiaDLcqFtVTZEPXFts+ZN9HM9v5xieqd79sAymvV3DBlTe+YYk7Rf5gt1MfjPX76KCT
Bb5YgHSoUWziwiX2tS2bvTn0vRvXbXWywZFk5TjGqc6FkokpJ6QYKWOJHl9xbOwtxPw+I8VODF9E
ly3mO0DEpIo26930X+P2Eaxg2izunVq9I8oTbs+mUDJgPNNp1Xe8TIzpF4ghyhDUyuIwx3IeynkY
5h38FOvGKfBGlwVQ1C5pXNmOwONMXaz1XmjD2ZBucse9+3uVAv6P0TXVUYbB4J7iobU/t2TVWWmC
RONgjqGy8hDxxfHMr2/2Cx3DuJV6S+U9l/bwsS0muMnafv7bcYM1NxvK3O6cmn1oz/E8Z8/Dpoau
5GUBQmj9ZG5YM+IuO00ebtFcrBEDogBgl+fr9ejd1kZMyWPLovC36kPK6+Yt+DXpZp/KtvfGMbek
s0xF1uNVIXXu8L6iMWSyyYHDdHzxEunrlz0S6/EB6GHV4wEEHp9Cxpgmr3pT/4eLr94vHtTdcD9Q
ecRKsDbJ8HMig9Q/ezNRGCWgYDjfIi1u6/OWLM30FO6ysnltjmS8NcDpC5toSFM47wVDMGi02O+G
IFTeB8cWG00mcSGIXJhljfNecAc/WbcX0YuTEXwS5E62W33CPNq/MVVV8a1rh2l5nvyrQKxLo90v
B3c6/k0CKPD3ejVvXjQPmuaVdyHuGuF6p4Ajrz2JGr9fsWkq0zl1x8E7z2m9spvy/ECleoYQN0F0
sOb/nKrwjjSqWN9n16H7B70hqf3b9s6qeIM5fPKO9ZHvSwlln8heXTnaJrddyOrtg+AxsTYWd2y7
Q1dgj2gB0o1pSA6tuPHjv1McyewClD/URZ8q+JEmqrPtBDeR/Wz2zEELOB/+32APlX3tq1itp8l0
XUZH8saIqmaY3GLwJuFfjNxn80jArONdnFZA6jm0qUxnzrn5ywbO4tILXRHboOFCz/3hmX+ybsFB
umq3huEl8742/vDtAQhu7s4BIKb+kTScQZf9GFke+X6858nFfVZIHApMuMTwBIVHvIh+8J1R3Kxy
o2CPuJ71waNVcfnHxZKaAuZp9F6cak6Dokll5ryEDHCSsIZj3Z6yyqRQlLz/5ps3rYt5BKtOwg+P
QJDkpKwKYVqm3Td37Z4a/cg74OmCLVOS06l5IcpwwiWfb5uK3L8ePPdSpgJo/jYwfS9vgXVJF0B/
zyWi8SMozi0ui5sl0rIpo1gYdfFX5EQ5zpXdf+uBh1Q+dMYF3HGB0ot5n+z4OCaKu6Bnj1WlWUYE
6pbsmiHvSYLuc4QS7r3rbS2gkwiWvfBlmGlWIwJS7zKAt3+H3OGY0aYrfWJxrYJzPVckAdacF9vD
mM08R1Dchy01o8/0vb2aJ7irBLE4drWrU05USnd8zLVqsxOagNgW1aS3T787trDIMEYfOQ+cjm/q
Pmn1WXVHzBaR0Vd/8sdt1MUS0l1bKhoK91NFwpxfNjqc9/cuHXwXsjJc47dISS+5y+BWWRLJNSwC
Z+SD03ynfyyzrXC4UFM9FRsmU1soup2PUvTbRvmt3rW2d9dc7720RyjaE64anx8rPvDTNM5ipqfM
jNErfzgX5MQP91Npo7zy0GtGvAW8/j82KfVECFK930DyNe9hdb2OaBZP3Qe3sa45y8wwWUSGeRPG
zmHMa+J6kHdtrbkXu8Y54hIFyAH7rZNA7gUw6hzc0WEUfg9Zb1HftZqAuxywshtZG6r1+Dnt7jzk
FC+mFfTCCPM7ZWtVnd3NDeUPiAjFL2Zrh/oeIAMVgBJagzHDb8Wn3jYIEdGdKajsuve2n8DwTX0+
bEXaKE6JeC4l3T/ovKNU26dxTZzHCHlFegucEMvcka7w7iOwjx/rVkWApQ2CMDhU5XCCLdkINBd2
IQ1JCcrDot8DovGVP0gQOm+omrNO6njIW8E2eSePiExgWgG9V5BZVoyhX8jW09kIkjoslfpsQm86
yskcoiqG+JCKqrwpFGU7ot/5JYeByTeAnmrzJOjH/maZhHKfsw4P5XnYhtR9dMm74wTfgAzgNOFJ
mHqwBgTRiRGCUJ++MrG+8DAe1LAvCmtP0/aAvB7KX+cpqJCff4uuiRzvnW6aBjJ4g609ybZi7w1R
XkffZSzcrVw3Aob/tbpKZ8gCztGe+Rz8BnDW5UGfXZawS7gAWT4dvteK0kH4Gpx0ZDJ9M9ahWs8Z
+sDm+7rYhXECV9x4tg5J4rLf9unG0Mb8NpBHfb9Qcb2UvtAHrCI6jzJovGh8SIJ2krfccgNKQyuA
SIRWEIWLCDba6wMxfIB3VXEh5rRqqIWJ1q/h0LEgIKBfw1tZL4QybVhB/knpqWcD+fWBt93+Hzdx
IQK03oMzULHjUzMEPPBGcVu6U90WJnPpy9apyBJiJLaEIEN6oS4IzuNIdOAb2TVI1hO6CP9rV2WP
u5FD0JwcI1JUIBx55OBLaBvD6+a/or+YJrcYOuDv/6be9O0Fx2k3FAs8dlL6YxJv5zmEpsdWZp11
nvLkaDvqv1132+RjTaz4RlwxEM0DmlexneN2mj/1gjYKjGoVIIuZOxKfQbRnxYlYU8eu/AODfr8d
yzvbxLA9L1HWPOAqXupLs+xbcJ4AiUEJtg7eVmWHNyKzGYOKAruuo3nc6BR1T7wACqrZDZM8wpU2
5NYJzKOAs88uwnCYFJ6CMiyiwfo75VoL29zqKLGex26WF43Yqi4CiqqaBx/SbCirFcfwTUpAFirc
fez2kqrlVRaTv3tHqetoWgs4Bm5srnkRwGuHq1PsUVI/WuqGCFIfTQqyl3XNk0bCiZKoWSN+MOEd
p1h4Orjs2bj8aselftpwLaOFEXxuj0Dg4XywR/1smjl+2vncY5FV6cr2XYvp3dje/00IQvcaRr38
rCtvQHmxHeHxclXepI9esAG6ol1ShNgAekvq/NLpyA0Jsp+ii2STBzrtFRCIQzVdreLsuBzWGf/z
BC/2ubeVHs/0IEbRhZdRpye/Sbb+THIEIik97bu8+E7c2UuMokAVStRJdMYQpKq3bWVZLpcwvF4I
o3bf+cO85UEzsHq/6ZzNoss0OZ5fTo05mrNMY5Wd95Yyk9e12sSPsA15dcW0VL+6NFMgGDYMPqF7
0HG1xIZ91zuA4cnWJvpcaiwk+cyCB1fM0MIrz8H0U4G5NUXVLPOXofZ3KAXc0BOIYIesJtbJS+T7
C+KGNNraM+y65U3ym8rN3WAS6I2m1R0JC6xjkPHBHX80k81+tHssv1ANh/1juLsC8fKA88Hfpn4o
kqkBY4tcIfG0zXyy7zqap+YG6RbdhnYDuX5bkytpwaS9fovNvP/x0OIMhE2m7KypM83/IOha8UAp
Ihd+FccqvA92rdSHQS+ZnCt6ucLL0nC+3PkOEO+lPlSwlrMKNjQzvhmwoFYsNi2Qkr1dRaK/E83L
I+o4sfwc8LL9MSivvzkZSc7FWBMywxtJm/RNa4kLKJt5o2VEHpUbXtVZAa2laGLHSyW37fXQ28A+
vUhCYTQMfVb66Q53VDu9Bq5rBF0BUrLeIuYwu7pByLSa0tlm9wWLEWjZ1MwLuaLsu815YB38b9pS
Czm1J5DRS82j97cb7VLngW8PHxRzs/Mtoj++BAYJmSsqQoZz0GivKWOrw1/sF0gGANH24ec6acMN
vm7cSRTRwmrneEMm8pGlr5rTCgjbPnZTK342puu7cp4yzz11ybpMH8lcjTG/tAAWJaAlV9+4ng4N
yUKD+0dXBuEOYvzoQFJltj9KOwdpCrNY9Q1KISoTkiiiTT01tPGUid9Fzy7zsPnX00Mc5msAPVcY
V+Eg7kenmVB4LbE4N2FLtmxG5h7pfIGUP41P0vV5MQsNupxJXXDinz28CSvcCK/j8TyredAGP6o4
PrymrcYLCb9knyHbC/Wp4kEF9kVp/6Ptazd5nOOqRqtQa68+2UaDobuZE9/tzioBi5pk7uFwluuE
SihmVFAFh2CkxngOuFq7FYokCJjxduyphCm3Ma1tifataZCZSGCsTdaa9lyZgg56U+L83MeBTYqv
65frpBTrrhIbGcw+9G9ptwaaCK2liwiCE5qiz5rfcnmsfbLcCMj134cSwGcJ2PHGHFd3DBqimd+2
TWTbrW2s91+smrg6LeDf39pDITLiqmxwVsgkvtKTw3rClh1jKbFNWMInRm8zcpr4hKWh+o8sQrQ5
1xCdlyP2h/aSVYOb3HF8bl3JuB34XBFyZiOODhcNEft8c64ZG9NLxC/+y+X7mplvdSIuPULl/rda
SMrPGTngpHORjP4NtEB9hzPeWW8xlWbdVQdzyCIeLPu9DwQ5v04xaHrujykgn2pTz95zbramiDKZ
ntKrdyzXMAreTURw63BhMWpw+9Vd09+hXO4sosxIYUxPQNrOPOFj9+ghMB14A0E5Thj2q7tx2ZfH
RvPrPx/x6n6HPNteszTIPv3Rh/VuFLejCz7t8vAgVHS/xJI5Xa4hNpsSIsgLzl1mITdA4XsUYRYg
fJ3F8pqY0DUlrTkWS+c6yjTXCOcMwmVl/BOoewfp5wkf/TgYvbjv6DRZsMt5uobIB9f6SMZgch5E
wCBQZjM0cBG6HXF1fuM7xzc0GyBveq6yuDS9Gz32aMCa130i26ilx3pQa4EqRTz22nrjc3CYBZJP
7U12CRwhrkn6ynt18WESzucI336bs6nGPOxK/Z+ddGvuLRjw9MxIsl8zDdKKeXh0J/cC9co4EsZ6
9l9ApiZ9ctikJadr2r5PynRhHlR+tLwd4L+MU10NNswQbp13b56d7WHvPdi5A3NJ9AT81W9n2gSi
8Icz9UdQIuuyQMexCNLrlmLwbiBaakrFYCvyzrTa4WuS2UvLggZ8DTHq3iBozn4FqL/bs15Dnpss
6y1SxiDY/65btnMHdjPUc42Shoeq0vWXI5dse0U6DvEaQqsuL2GT7qhIAYvMyxGs2yeC2m5B0opy
L5+3Ix4uoUYMdap15ihSnXeliskm28uxtv7GIFtNvzSDUI3/ZHJ+7dJhWOwjH1dTFgybeUvxgei/
MaAwUvLQaMwx0yHt94PiEPdFAxghmfDXMJxvhNm4oGoUcd/8ZA9DcJAoex+93v09Z0vyM0Cpv173
vPnXUPdt9t2vWsTj/jG02YNxZd2/2CO4IlapSOeLj+wWjW/AbVVIH7L32yFAlh6WZZ6zB08m8Auh
3rrvET7T+MnRq99emIAq/+R3ECk0FWWbA87lVAubbVwL+9BG4FEns8bb34yrditUIyVHtZrckSLY
mVW/8jwF9k/+23OLJnHIYyFX5Bcjm/DLDoA0lWR9jVXOpDHQ3SqPfsuRxS6kY1JJB3Zvr2kG7F0b
U4s86D1eGMauDXVHpYtk2SegsMlfg6Lmeye6ap3NxHQRp7JwOXCvIyy+wXLa4b4B9tFQ3lW8glmx
CzDMopuHdGJ+kfNYEIPMJ0wz6S5fh20Dv7nqo9f9tGR+5BcesPgv0Zne5HhAA/+0Jk0SPqpl4vcY
KsKbH8m1QEItM1+qtx6M9jjvdJRcn8YMUA5nRtsXR6zG/hwiVdmRYrLdtCR5oInivuYS3OLow5MA
TQWTrjdcOkfJ5d5snXjzFjmoYlPt7pSrRaULIxugWQ7Br58PGjicM2XnQ3AaZV3LO+PNbXMfpnJj
Ug02NJp8NcyfozD700hoAhFfcz+RrmrbqWXpVKNi9M72O/wgbf+B4zm5ITF0fZ2DBvmQnaX8baKk
/4KLTN9opwESX/0K+T0FqI++G3XPPc7nFzNOejlZmAoUnuvuv/YMwnDe0N2v4cYlBKdJBBKzkVl0
UfU+8md3VdvZjCrIHoApvaRc00Z98jbMXKVAAFDjnqHVYWIK/TWk24ZZYl+Qw+11lH7VNvPrUytU
ZwuEcUreZM0cfA0O8tZT3COqYJGkc4/o3LmVMXx0Z/+sWADereKOuHLasTqHx9y5z97OOV9AY/jL
bSDW6rh0SNZ/oZLCBOHvQ/rm0Xy8PEtEehrIKvEMOEtaTc9runNIq3Qjxm6zafS7EV2bXIA6YMum
Wom7INkzTA0k2Pc3XOoa6WlSu6ckSpbhhKYV8ZzCg3l/MFnuKO0IGLwbvMz7Nmk13VTjhKDJnyt+
qF2YikFmcsO7NBk4ZYNlUr+2wfHdc9K0nO/s7RyyfEiWpE708fzb40L5YZtYLUVDPE5wcqMmSG8G
wYB/wg0VSqacMSIbqqqnBN+LRFnWxmb4a/t0fd93Z17vnMQ1t52ut/A11Ue6hxDL4vjnSoOtJxx9
qABDltivBXV+dH9wcJUIzNsRV66cs/OxRuxfYLe2Gc6eYz2BhcGsL43jjP9I/GAf3l13+ZxE305n
pFroldttA9qfRjlFzOej+051mmre8OGYH2woeOpsumflfnBvopoIXNw1C/fwzqj+h6pDY0tnWjnI
KMhGnuUGKfLngRXzqUVz+YNQAei2cG7mvwlaNZ2nXSbvk2CiRTutVsAcdXTiHuiD54fEW6uKtPGj
T4rD25+7SEWSKwiTJl92ZB54r8Wx5WHfCHRYV/LwIaV7xp68SjFXJtpDKY7pGimHCRwfBEXtpH9p
kjTewmOo4S3QSfxNVtzOt8lmDnzU7hEv58RHKF5Urg3mS8CYVl15/UwUG0TGaXYapi8S7Ke/ghex
udMjtjXARN/vS8cEHLCrM4ULFzMj7cMwQGmg5J/RlqAoREA/+iwEp16ljjrJrLZPJCeZ+M/BN0nO
ChOjey+TcMAl1a7+dm5Etgan2AR7d9MnNpz5viLOiP7oNY6frbGiZK0hvz63DJKKzhO4EEB6OX2S
vYXpi19FIEq40avgSLrZH1eivMpRjvfi6XBVP5+cOEXbxUQShny54cjZPM5btZ4XzDLqJnUA3aFy
D1Szi/bAmBXaV1XSKDJlKG52JL6C8RvjXk2N2IlEbx9pS6OfusTIxyTRqi6TRtfJQxzs3p/Akl0M
s7qZ8AKwZPeLEpmRvzuVKL8QGxr5u6taTJbUYoCBAPGlWxk7NS4vRos0vVGeadvHY/amvyzH+yvn
WScuOGnEo6PiVV6MrUV0j0g8eyOeSvwd9boTcobKOUQWPC7Uf02jaFgpifDOh2TjakZVNQq2EmSn
BWYD7EjQtzUg08SaeCYxjTq/WQRczQjxooNS7U2HLxirPHGufN0+EMN86JNi1O2eFBvGeVwDcrcy
Z144LalA/KLEJ2zvEB5uH1lYiaeQTcOWyBH1f3XsJh8ywHb1lGZmmW6OxdXfkt4G3S8XBOL4cdSb
GW5SvdeaZxQXSTkm85YxInSJum3rhLuFw8/7YT1Sb4s+7DnlGPY5drkBV3JF2ZoUabTeGF4cs4ZO
iVdhfAXAFl+Tszl/JTI+9roVNhHp4Dr8doaRCTHx6C64gTOKxSlq+o7xqbXNiWbVK+WVBgKBEtPs
wwKiMJazi0wXb3vQhafOS5wI1P5I/oy2gbzzNpxCTC9zd5R2xGV66hOBnnAjhi24iR0UJJd2Pfxf
yYqiqvQQZvcXN06qP7Hhoy5rtZJ4BB/3jGsEqdVqkcVc03DQ8uhh3PVtBPZ97uLdzigeeJYGDHHj
8t60m+ND81wTCJcgMvYyg33OHApD+hsPcfANeYX/h1N9i69aqq4+AzbOzXevcVeJtp87Wn9rOjPB
4KAy/R9pZ7IjpxK26Rv6kSCACNjmTNboctkue4M8HDPPM1ffD26p20WlKuVunYUX1nEkEBHf9A7+
Ps7GaSD82FFyMkQgyLPlRHEJzD0vdhrt8ZeiCq3uaE6UWsy0giK7CwUmKnD7/KJ71EO7bHZ9NfW3
SZ/k4E0BR1I6mUwC7yBeFDqw2Ghm+J+ZJc6SVht140kzaG9v6LAaJ1GmUgfnNcLugbTRxDsEgfIb
O84r6wHPibA+SG1pwzS9Gz3yg/Jv4Ix5P5uZORn52mSEtBRwWi4/mv7I0KOb+xaYL5L2sGKGYmrO
sSrcbO/qINQS+HZg8RErd47ccXp/0kIArIAj3IbbkWb5MwD1ifzZrkRwF9Rd3t4P7jx38CDVDHpB
hw7B6KKF89J0UO2P9PR99cSPyunfQt3xt4Ovm5/8gsHutjQiyl0Vhq4PGC/nMnZDIIOT3kE774EP
3PpCs9Uhh/RwkyRs+g9KRznpRJ0OQJ8aCxCdrAzNf0mTsaMfmhfDbxsgwuxRdtXjUWPMa56By5No
yjwxD0DdUzZSHCV3XWEMoFPByD/DngL9xT4t0ieST/cnkMcE3rAKumoLpUtQsSIQGj7LKgy+gzNS
06FEytOmksCbD8aWpcShyv6UnSjlmZw7eu4/xVDWwwY8bXxHj6iOzjg9ZD16XEnzexQhXW6aQeD+
K0QD2UBVzteOSNzng2535XwuOMrBLrWi6DEKshiGhuIofyY653ABQAYEdyFoaecMsDwyd10CHRWw
JGPcnT+11U2WmrG/pYPnfKkQnUqOcAfJZLosiUtP1UYSng0RFbhrYgwBQYcRE+qZWJ/Tm/WZe2/r
1GrKL0ORcMqEiBG1RC4NGwQ719t2T7fbSR8A6qK2L8cJdsokyuAB67iCqNun454hgOXvs3igxV1q
pvMJX/UCREo1Df4dhwyIxVLMfdQDy+hO6eyQufjK4YqQNkQlCdnX2TVGQ+h3zbKQt92ooB0o2gBc
vsag7oZEzi9RbYOXa2jKu9vM9Jm6uYlOTSPifnrMWIe3AlMh4gCXVCKJUHm01YEP2HsT541hn5nw
Ave5YdGhKAL6epuuBmm1lYGwkiNwnMQ5iMjJrOOoMSxFkyuvj7oTAa+tmsmMTpb0I+vQR6G54Mfs
+KFtB78A45bI8mHO6ij/wPktpOcb2jB6ECloF6dW9xAqmLTbogx7AKO8RHJx5KuEXhrdHQpBo3N2
yzq/DyYI7Z47oToC/CWZqSGiyQH94se/Z5iutcd4k/KJlpQb6Y+ZZjvlBom1xGK3xXO6y9rQLnY1
Y9QfTcYof68arai3laKHRIo1Bx8aeAHj96o1mZFFZGzJ3gccIo9lz7TrVPa1InPEHuG3SYiE46Hw
Z9rpUsT5se+sfnhsjSKRkPvS6bMa0PFnCZk5EBbM+sYpxkA/6i241003B4wnkHzgYs8D+Ir0oSoi
T5YAhdmMiTT4oX7M3IPmXApcWdfkLzdUQb0NxBhGW6eeKmOfIWntjS7X5xa0JTKn9ixkTfwa6+ZT
0wezZE6Fu1JB0kRqXQfd9KlJfOdDwIjHIHUA0r/TrRZPbwNgEnjnIoT2nCPfDKsjtZthY/uq+s4o
hLG9m7smNawVAjXk5UT0LMgLkxNgciPZC1PNtGpkZ0VMwSAV75HPCdTBqGn+exNQGppWOfBTUrBE
b2gGAq/bVWqItG2cNMQ2H+VHyxtnAOUne8ycX8wcIGPRDoqDvTlWo7mfi2z6xClmnAgZc9o4xlQY
RzNHixZBhd56rsAfFreFO0ztOajs/jMHfHHo67tgn7lF8ctszek3cN0IBlmlTWDCHJJn2YH4JGg4
8J/KmH677hYtE29Ide5RG5u53o6B78/72jSpn9jujwUYqd8M0d0dGMCFi0Rnun6Zp36O+XGSXHig
3IBa0gfVA0OqivRwBPPikbkPDnl5XTubwp+59UwXiYct1Ju82GPiYYN/qbiNdmOILPyGpHb60rt2
+9GsjObrmKnplCJTFJ0r+tQ3CqW0hcQ6QL5JMVIBx6vQ/6en5ce3FRi4FxHWTk5qWRglMGwubra8
qsY9mlY+HU3sVtTJGTQn2U1mCDXIHVDeCB3ADscSoB+SDlrlgEhwgvwRo7DqK3K34VM0JdpXo8sZ
7GSKaHKLNlZq7mlU9vYW4Ltzq+IRIgmOOxZAKB1TPzNRACQyXwynZQjKaA/QPX11EHZ3jTWWP3Ts
j4d9N1oIESCoAGdcOUUgjyP+HS4dQSBHT+0kXQo8Ys+GYsn93IDFi+DN+J1EZsi3n23QzDEjGjE+
q2yuvkgrwXbKNIrwe8utN+5T+s8/Kg3E1waQcTAeUaXXv7MlUA6lTNGpi9QwPiAwYS2KebNt4SNS
J8m+cbumecTnpQZUbc7GT1nNOdUIc7h8VyjUtHfBrMqPEeo/5r4qu+AxQkLqF8FcyZ3WpZOgkDZM
kLV5mv7ImdSNQNArRV0zDxYoOzNhpFX3BXCi2SSZn0s4q2BjncQ+KUFxtg3B3dM8Emgwb2SNPsVW
GCETDWsMXDQqIuSMWgY03TEJit4nzA/yBSf2AX6LmdkPgQqohYzYNV96Xwlx7Ao1foijNEhvJMCV
31L10UujlZzljLP1p0U6dzsU7zK1RRop/KyKIu5PVTTD11CBck+aa4rhHn4YPl+9O3bgKUVkTmdH
gjoleezphhQJHqabpB3l12kYgQmMndv6x4Sx9I0BaS86lLin6KRGzdI2hhBpHWdtnm67qh06T0DB
c3cyoWiFcTi46oYpaZNxCCt+hdYVNKLhacYJM1A0JXa20cblfR74SFywe/VPCbdFfgSyhdeTZiZT
85TILn5Mmmn+acB28EYDVuUyJ8eQvu2LKsA1frJnyEkODWvXl67YWiVZgJfLytKBomhozllRmARH
G20GhvK2VQS70SK/PNKRD41vYzMOz4XVa80BUqO8m9sgq48SSYivUUdlQXu1zJ4AdObDZrB5cWwD
lAq2REzUNgZfzk9F2tnThkbCBHq31tBhCwwJmqXTJkoeqv0pOAX0KPdCH5nwx1FmWCQuffWrFQ5F
Qgu0oN20gxwtqp3Z/5B1makdTAgEP/U0NaVnDcL8r5tLO6O1IvVHf04yIPeF070sFtKARSD+kypY
uWufZ4CWWL2jGvKQo10FlJlhUneeyt6eD5DN80eHBjhRAwXS7wMEeprmjt18d2UWal5He+1jBT8h
3kCJju5bUMQxM6DSejRohbPLJpNZgJiKyL+DfxjB80xq96Ex0nQ8wsvEhFcsExkQNNVHzWhpTOm5
cMO93aYVx0er2+7BHYIx2E9DipVYg/J7ceJ6IuNyMwNDX7ZjinXQ6CQp+0mhJRLlYEfCgOkYN1Hr
mMdSWDb4nT8domxhhtLbIExtJ/jdN3Yx9uy4DBQTiVPIJAYNlw5ooMHM6kdSh+5DTHhDHYZA8k1C
76rPUegHYq+Niv4DDYnB3Cs0RqId1Fv1JPzZAPJulmGGXUWtHtuw4pZvOpI8LatgxyKJA26PxgUD
uQ3zhMDczYlf0l8TpTrozKXAOOWhaW87Zi/0H3W9eCJJI5EbCt2A6tZwTR1n25weUoM7dNNPjNEG
O46WFLqm3zz3MqYzVkThNhrBAW96HzOlG7PU02aho5BK/qCmUQpFEFs88J6JJbat4xgGn376YKHH
9cUvqgbxhdAEhz9H3CAHVLva+qxTwTwFg0qg4dtlBEQIQlW/KWLg6He0HWiEBUVjffadxH9sg9m/
05nU+DdWIWe1RXNDG/auOxjZZp4MOd2UgYV+2tjq2W/cB8uvWtj5nyfAo7OXoMj1m+FHhKFZDgRi
Q1exRxW8CumNGb6b3SIPzaVrWn34Az2jUB0RlcMscZrSSVL+IIvgaaqsHvywMujASwqvvV0z6uMz
hDk8Jlv65klpgOjh48sZNGNd1cwgCsfYWXlWbRPMBu0TYzFGFaBjYn9nzcoBvAbSGe+NJO3yJzgP
3eMUd/0HMysarmkA7Q1o/HD8UltLfQJ/pD+jxQBszEkyNdxwx/n6R3YjRAo5mXkPZM22jX3g0yyB
CAp+bUNhugjv6+1w4zsjWElbs1HLZHiXbaUTGHqwSbBY+q9iwr5A1mAab2ja9187wwEBTp1SP4Vt
CWQfNZybApSUvfcnRnDoNgXw0XwziH4FVWeMOyDjSL8smhliMwP58A82fZcWwQDT/WL7IvyMVHvx
MRkjDk5k5e1pkoWuM4YJrRsIOoHYxGwapP/Jd+K9nZioSkyR7h4LNzZvmcq2OW7ctLkf8i4Fk0Oj
2n5uXadvNmVn1hwE4D8+7YSAiGmRPjb3sx9V7iZArMreNka+sLgD8pq9Fhjxi2ziaj5UDFq6R37q
+FQTnBDm1yqXDqq0zXY/QzcAT0nskrwumwlnZs3NZySfmP6kqVP+bNxe1RsjkA6hIu1gbgDiADNi
1S1IwGAxR9jGpp9Fx1ofQfogioN1B90gs7kXsxs90+qX9j0bMUUzVMjO3xuVTUyj+c/oPOhAW9O0
tKtgrycDijD8r321R/4Y3YJYzUjhwWdE5J93C+eK9hGNV6QdVLyr+6GNDw2StiEFVtjfC9Hri4iA
E97Ns6k5HwPfmp6z5TDSnoipcsvClc86CBDkDewyuQlqJzVR2HGbl56h53jM4NjfZwQE7NRybGED
xk4FoaEbvrVIQ/+HYoJ1a2mZhbSRcnxnG1iAqM8w2XQUnMti9FAnss91jeXiBmILqIiZzIr9Sp1v
fzNoiH4xQGiSNoE5oqEJfVN9lCI1y31f9xKlGwLytoFk5CFE0VdH/i5MNs0wQr5JhSz1nQmzKDs4
Vjd9S9VAZ3vuQzfYCSrg7BtNWWcPxXdp6Zg1eTPlnWaeABR2597s6SNpTmWTlyjb/c70TKSQ8I1w
iQ+oQ8OXSAfzGSU2/ePYiPSnxj752mRjcRdawbTQRnxuUNuf8p8Q9fWFoWzQLnMRsfsvzDTM7Ji/
yHEzEb9uXHb6dJNaWfqoJXFib2dwwfHGVkANXlDGCGC74UMMOw15Zvr2M5UicYZh864dy+FpjOO5
fSoY18Gbcuv2c0ZPEmgoPrAvICwG5wh8zKxAAeXclJhCKntTVRSep0EvtOYbg3E934ohqspb+hrF
uSC/mo81sBixD/VAg9IAhAuRnmwMP5CHiG9G4JN95jOwETDbLRi4WY+rFjkdnB82FXOlgrayWcbH
eXYnGGV5SvJcSt1lz4W5RZrMBTgeMko4boGiMcoHYK7JPWSaOr4dytQGCqRngK6SwMxBC8dWsLfp
JZekkP0yB61QYfyAChrUdduInNwDJSPNLbgs/zsKXEH8WHZ2HR+wwhD5vhbuACjTEdU9Bs5VtTEi
nV8N0UaIs3CAf4PSdtJjamRpeKZBWpC3YU/Ug8pqJv2ldUrtF9V4ztsdCvVhkpkF9HKKa7lBNrKL
PlZAvw5mME7dPhUjFf8s+gYArOkXB1B18aOB0hFSUUVRzvdRVZnYzkK1wQAO9G2Q3f8PyECptVE7
eNLpwzPynKW660Xku5tZTaOx+x/hm7UFKDbzZr/HKcvI8jJHcsfK0/2AKvB4AIWuF/xTM6CEIi6n
U1lPudqnHRFr6vhwECeS4Yq65wUhUUmCg7wm6q7UKMvf/yWNy/BzYtBTdh6C0frWsAsTXAj4XUGd
eU0cehHaXAlxIhJCj1UiRcl/KyHReFELhdHTeR0yCTsf0aN9JIVzPyEOs6VDpL5p/kw94ZIHMtMG
e1aQjUMEjM0r6puXhCKViXU8YyGFLdNKElRjS9Mu0zuvUXN76NDDRCY76o/vi25e0MCUCnE4R5iL
q4O5kqPUAtq4E2WI1/n1Rz5g8MUEYb7MFjWP/gFFVJVCyH5/UePiW0YA3wDPjHnQ2tMkhwI5+DQd
vaHvjUdgDM7REoa2tRjIHMi6UC4CX7PPGjnvyiGpNpibuttyKK6Z8l7aWsh2/Z8fsmiS/rW1UFuq
VS15yX2Wob4HzMpxjOgGumh/xaL14ucEroEh1CLs/kbhVY4yVVbdeZL58dF0TPteIht3RbP64irK
Urwt0wTYtvqcPfiUzgAh6gncWelOWfapGGp7//73u7hp/lplpYxttoEEhTV2Xgkp2sOhItg7TIe+
oMSVn+MaICU5X3/lPFz4VFj+6JiYGrrCV3j1aBjIuzQarc5T6CHu7XJq77tk8BFvg/b3/vNdeItg
QUHVSOBKqNWvBNA7xJbAg8Sdh1GdgD/bSucAVJLh+b+uI9gNuon7jYEU7fqyCXOuc0As7L64Me+L
WQAVncfgyp54q6vLKqSRpqXgSL5RnEWsEVy4zc7zkVs8OEUlPvnuqI3nOYqFRx/QF1es2Zfv//oS
xY8KS0nuLoWA/HqvC6xOFHpEjUeK0H0ObcoMLU6T/ZjLAEnlRes/kQXqb74QV4Rv/xh1rNZWmCa4
Es1x/FbV8m3/PtFMXSCCRbPX9po0vASgL9JLluZSAJe5KLxegTv06o587MRUQFaUKYZ97jrYCYdE
dyvqKh9OMTN6dFvsVE3ZFkqEb59y6LSACDJ0QJm0Om5wzpTNFL4E3r1JoeRne+ygQMhmaJ6AFExn
61nVs1leuT7fbk9UrgkMFogZC++alfug4aZFFEVi8kInkc8IRYFjmEP9w/ub8+15W1ZZ9gs3NOZI
q/NWJ1piMdOYGFUhMxBqQwu5MBTeUM7N8f2lLj6QK13HtZBQRJbp9TfToarOTqBYCr/sfWLRmV2g
g1dO9aUHwuQCBzlTWpJG++tVEJBy69q1MBkETLSdGhvpg5miDs7CNbfBCweAzqZOb5WqRzGVe70U
2OYc3qIzegEFUrFJswF9qG5YJI0QMBThLTKr4ffB7YDdilSbwisXy/Lvrw6Bw/KGpaCsMhdYXWB0
U+Oss6rRo12i0ULMmNcWAzA9Og43VaXHO2kW10zIL7xfhw6gjVMZ1wzOza8fuvTLKFZtPXmxFmHp
IYd0r+pu2JvI3vz7p2SpxSfBwsEDI8nXSwUyRkQ+YW/G1vhiibGD3cWsV5pWdmWli2/yr5VWm6at
NCRkumzyWpLQJ7Bb8j53iwlqjOi9CpUTZrKOPLx/Hi4u6jJNNDHS0ck4Xj8efDgKaAdCRwN44wcn
JviZlRQvTi6Mu8zoxPeJyeuP9xe99PksYp7FS7Ucfa0XDm0tYKiTDF4Ax+VcZXCsNAvGAy3q+spL
vbSUI4UFFs81BIqEr58P7WlK1KEcvcFCFHywKshHUf9fNw7ulUh04U0CntBtxh7EAjyoXq9UTVaR
94YcvLjp20dURM3DhHnIJ0a71a3jB8AXI/3n+y/y4ppYBcE5IwaCzHy9ZjTRUTSW8WgPLDhj6tuk
NykS87toRDgJjQAd+Z8JNLl1en/ht4HeNAziAX60ulwMPl4vDBYuT9BFqgh6dgh9mmF7igfGryLr
iv9MREqCK9/x7b3NgpZuE2cx+pBr06yagzeEoqnQstcaaka05LIkaq58w8urkNKSPAvu7tVuMZoc
dcexrbysGIGPuMD2P7ixFFce5u2m5GHwonUIreLtZzNonVq939ZePaBnBnqnmY+SfuKwC1Ev/v3+
p7qwmFyiN65cSPrazupTMd2aVBWFrYfgjnbTYj94CEc/u5/08prh0rLFX8cCEwlOsiFpLKYKa2cu
d7BtBgp+45VlU7W/0GumihLdlN4jUAhqumf42J8h+fiPOBilVLoGof79x73wCRFB4vgR2zGDW5cl
KEDOfkJL1bP9sLvV2w64C3yjz++vcumlkq24VHP4B9nrqOdEc4G9VNF5YSbCgz9n32HuZntlgTZ+
f6ULJ20525h9K4pXsX4ehgtDaIyq9mQ868dudIKYHjZi0Myc++6I5Gr775bT1IQY+eqUQIS+dUwo
C8wUTKQJPL3WxkeiAapCcnZvBMTcw/tP9yeBXG0ZAjhxhyO94FeXG+6vHBqmXwgOBlEkC+5ndl4M
62om5tBzNrAqrHNj18V/UGOH75gRiD33oP4skPm+cp9d+J5sGCGwIDHJ29YRCWTzKCqx4BbA9D6j
XcuY0oka7TRlwOvff+YLX9Q1ERzmOsMViTD4+pGVylLZRVHnRaC7brShtD/5VZdB+GtoFCEDiUfM
7l+XtACQc3VaAFQwElrdASB18jyN4sbDYgIlB1vumb02Ox3Z820+wFh/f7m3Z5DlMGHEXEVnjKhW
mcw80O4KW6f2QiPsPAQviqPGs15Z5e03YxXS3sWwTKdXt3qPKbhiyx/82otad75Hbsc5poELuHqR
enn/gdZL8aV0JenVEXkkrlmruKBVFsr9ncYAve6rc1OYDUhVVRwCO/rXhOXPUhx200Fz0H1j2cgA
BhRZneoeTiL5iaTlBeLgsLCygivvb/2V1ist+/Svo2cg4JAkbYFBRVgOh6Hz5c7SkO94/9WtY8Ky
ChQanTLdoOpa1yd9PBlEis7wDLIRFFdt+dk0XeWRs6t93xrxHlVI9w7PlGY/onF45bBdeEicukzO
tkGeQin2+iETrJLxLkIyUgC6OOea052ihWzw/kOujzQPSTqkALxAdHRo5LxeBTEvaUXcLF6e2HDT
M3ioETKe+MhEoLqxg/lHZ59lvf+dowj2JDSc1+t1s0Y25Gu6x2BQ77fZnMQvda3Qo3v/uS7se94c
eZADSkZ/Ewl60D6TlksBewUPV1jT8YzGUksjF44N+gZXlrvwsUCe8gJph7nQwVbBwC4qcOPwDyib
bUhIVRzf8nGV9/5Dmcvb+Tvm8Pa46Ck7hK4wwltfHKKVMcUsKDxOfON+joo8pMFhFc1zVWpgwBzc
3SJ6KkF4yK1mwv2iEoJwO6OSCX61F1stiAwET5xORYfA1esTe9totrXjgnCu5nDCBYFrFVo687wP
RZ232g5BHfk4g9WhdZNqpnWQQxK5XxFmnlBDKUUP/ho+gWAohtHJefT1pNuiIJOHW1x6dLDjID6n
K/H30gd2cGozdGYeiobF6400BgLdGVRLvVB3Ym+Gb7iJtbSgmQDZ7P3XfuGM0DbltWPlfqGVFMcI
WaAnPyObFfZfFA42HnS0YddZXfnfOPVX3JaXGLP6yCajA5ODsvRH1gWDUw9dPussh00fukJzkP3G
aNL5FOBUsUX8Vjyg7YHzc4ZfyfsP+if5e7O0TalCxUIbdB1tszSIm6oCbkVvN7BvytyKXsBDuE+9
5tiL16qDpl3YBQ9zp1UvIuuqA7h++Vz5hfgyoITw0NMy3L//qy586T/9XxDqvJQ37fpsNIwgSixs
UCFon4K6bc7ofhSfQNDFV17A5aUYbTF9lUtf7/Wmcq0ZKQNN8qVbHc3IogatY0f5XaEBMPl/eKql
Sy9oAnG/rwJz1osKX3WiJUImcJcQyW53qRaGTzDO28f317qwgc2lfpK0uC2MplePVU2kIHHjzB74
gDn5HJDbfRoBE9x1KaJAP4WYtCvB6+KKMBmXzpPJH6sVQy2LAiPJZ88YSgXHHklJUG84vXQBfdg0
uOZMvW4ncDESJ02bKQFZ25v6rem1UlVJO3lJGIjdKGA99iVIKuAZGUjR4KfumvIfM+8/a7InuYjJ
eBg/rjZLCI4zC2wu4FwVT4BD4HMCAT4WQxr9fy61hJ+/Ep62YH4d9M7kzcKJo32O+cCHLAEbtNFS
XUxXtubFl2ljLaukiafhOidAKlg6ITAQz20G42ZA4P/YWWn6ewHPn4K5LD+ji1te2aOXjp6AxWUx
w2astA5tCyivHDq6lTako/sRgcFjW9YRckhwuN8/DpcuWNr2DotZjlTrUx43NTzv3B2h6QuGFEFR
naApGtAlE5S/BrIfbLFwKQWAe6VLc23l5dj8/R0RP421KechQSZuq0yBfnInREXH3D1Zo9H96sMG
TEEti/zK0saltZcZLocNa1tnHVYqu+wZwCd81b6uCyJ56/cgGqeo3yETHDtbrEbCcZdTFg1bCcTY
m+C1xkjw++4ZHS3H2OgQAMKtk1sBEtewo1FXm0bf2dR21WBWNIsBXvSA7s/+/Q92aW/QBSL5YS5h
vcnEszDzjQm5M69KnfQwuJraIR2Qkj3qzpW9f+niIqHQBXkc99a6XtJ7JJ6tYZ69vq6mQ1CEzQm7
nGKnB9N8G4bFdHz/0S6dNaQCGQOS5Nu0el/vCODAZhAg/ur1ru+Kg9WZ3R3YFj947M1COF7mL6oS
RtK0T+8v/GdetI71IEagHxDqyZRXK8uAOKcjcOEV2ihKtCUi63vt4gLjtapy6qMFDsI54NSVRPuh
TkLUDSroL+AsR/tlQDYhf4B1kgik5SPoTH5hDc6unCKk4h3kBZJDA/dbPxVVH3/KUEJbtHL8soPA
EdbBGQz+/Cmueh2M0mRLIKSg16xvbQAdewsnqf05t/OMXoQDRGgHe6Z6noZYgWh2qhFUfofi3Q2q
OSa+Qe+/mAs7gG4tGmEu0YQse3Wtj3HeSDi7I6l8t8iYlUaq3cRJOHwDbhunh6brourw72saihYZ
fX5a/uu8q8RTIuxbjQ58Abd+V5X5xLbjZtgDePUNyKo9TY//lzWZQFu2a9LSXSUgdUB3eKxZc7KU
z0cwADS33A0HWxvHj73uXtlwS4xa7TcAF4RK3aT9zlzj9U5HoNDsfUTovSDDu2Hjt9jYbG2Eu68B
Zy4cKYvetE2JJCV5weoDuijEQjzLRs9C7SFEYUI3NLR9MtxK0WpNkPkP5/k2bqb4+/tv9MI1ZVlI
LJM/8wdD4ddPOA9xI3Wb2Z5AZhx7CBlN7h7LHrPf98IWV8aXl/Ype9SwLQO5G/pxr1ezshHNWohU
XtXOHdpGLUKgVqSJcafaGb0SiYD5lXv4QghhhGGzRSleafKstoxThEFrhtUMIglVzbs2WejBMkwk
kMfsu9S0O5Urc9zmTutfidnL7ljvHsalS/pv2HgCr5ZGDS3XG8pTjzulOnH5p/usBaBXO1bs4Shr
nSS2Vbu8jrV5U/ZVfeVtX/q20qW4xqjApHe32r20gDOSc4Nboc0/OFgJeRge/JhxYTm+v4mMSysp
NMSX3o9L/rX8/V85QmKgqpUHFd+VNEk8hLFNUxXigZbvUOlhIrJx56y8M1UHNxjPl/xb1VT5CZCW
81nPchMUIszGH5yCSp4jcCuth7QyfaT3f+eF40y4wjXEEmRRtMde/0wwKq1ys3H2rBDupuhalMAb
WMhXVlkO6+q7w5eBXU9fkS73OmvRhIGDILKQnkHUT49+n3XlDbDr4NzhDwRRuR9qE16NEd8ojDhR
ewry+St93AJ30jGB2gKAPj/qKgL0ryAU/2p0kN0oKQsTk5NZqHaLohhqfuj1QDGhxMTqy88m6B6x
68bqh9QaRG2RhNbFDfVhOp2cpsJ0WVoqGRAyzRQqwWU78ZGipESAv+Wyvu2nKf4xWmH5wYqC4Lco
Zdbu/MEIYO/6GLBtMSvFqAal/PpsokoX7DJNTjkOOYM4m3qT5V/ff5Nv4ISUK5LuvbFUgswi10Vg
imAsYgmBTRndReInWUE5/Nch9vMFfnXYPOpWY1HzRr0cbqpuRDE058OEWxpp028FSDy7EoAubHQ6
+hwl+nMkpetpgmMgcJlWhuWZBaj3TWAbn6jyrUe8B8eP7z/8hbuSmpB5l0M9yqMvF9tfZ0p363wo
ShtvTY27BSm3tkJKJ1Z4DActvNEnxgzhvxc0tFHoQQKjYcn1ZRnMkYiQ/jdRg8ikPJE2uNFhEHjQ
vEyWoa5N25bztjooDqggGwG9pdJfpxBhMzFcnA3Ty0w43CashWMtsQBAeT37Anx7OGR6+eH913oh
HrCfaB5Li1mGsQYLUTqqvs1Di6m2An+K0JHAWtzJhse6csmeq542VTAnN1Cgg2uA5wsXEIb0gB2B
7nAlu6tvOmQznHv8FkGlotAN1Qn5LCTV//2aI5CDDGRSCpFkjZQbIrxTkimXXtLZA96UCpvt0Ljm
d3/hKDgLImiBbDLCX3fF49Z2fYuEzBuRv9+5aHlhtdZqe7Ngcvj+N3szt+QeoAa0kapyXYO3t7zX
v84COHyYu1g0e3WvYJfLzL61nDbaR5o9n9SkJjrFWftidb25CzUn3s34nlx5qxfO44I44cvRuOWX
rH6DhIOAplSsPBva0Zc0tltEzQ3/UDiD/QWf8ODaYPjSUwMqtpa+ngAc6yy/6K+ndppUlpB95JLt
5hja29Bl5hyKpmuXO2ZJ+PZN2OMkw4gKaxANmDPO6sqFd/GpHbJ8UkR+zPq4JJM+jWGqK6Q5XeuQ
wMrd4paDXhWQgl1hqvhayX/hiLg6TWvBnb/gt1cYSIjvqYz9TnlwnmIHgRA3QanWynetg7WJKq3F
9tqJngA+IBzl6A229vT7JzuuNz0t3x36884xQoPm8/ub8NIPo+9p4SMlUInRV8mDUSBBP+iazdl1
rCdFiruxuz648vwXrkTe9P9dZXVD2AgkYYYeYXeRIPVK2PuGL734Mg7W9x4B4HMztOaVNPXPoGd1
DRNomFgz2YVI4652NtL0pOwOUbass07blErr6kORjyV2KDgCb1psXODppIgGPOToWcBVKhEYuhMx
msK3id72XxFrnU643Pj91yjVLPweRI4Az4RSCiIhILWQWISuG2zrYUiefDngZpSIXm7pjy5seS0d
PzPD0XBADILGxp3PbtQuArFyDJMWDTYT618Yh8j4YxlTx4a/w5nE9p8cfwSXVJhLXzEAih/smgFt
B0R2bevaCPfigTRp9cFHheCgW+L1gVSIY6Ej3UhaYcXkHuKY5O1YV0oPT0aC5+umqS1X2xhTpE6G
7CYEGAToVwhZoS+P72/HC9fvMtphN0IhAYy9Oidu1BmL64v0ZiYN+1gG2KPFAnMvN9Ov3AEXQiZL
0RlfoObLxPD1Yyd2As3IEUStIAp/JXCc0C0u8ScM6ukO4tt46tAhODPSt6+l0vzL6525oBpon3Ep
MHxdrZwh/RlPs/SaGfG33Bb91hqja7OyS6+SGShVIlkWtl+r/Y/84pREjrK9YR4xSwyMjJstNr8g
VPvp3z8aNxuUBge4FBnk6+fBLQOPGDMjMrv4PSdJVHwHcmveRS1wiveXunSR0CvGUHpJVhkEvl5K
y1EYLEv2RzYq8xzYWvUss0zcRhTdt2JEbl3J+kpudelFulRX9Gc4HFyBr9cMYkTXYtxIPWUGndpr
JGHZNrL7co++SnylOLi8GHUBaGySVrE6jFbtVhn2PbYX4WbOzVAs+uVGfELiybpyAN4uRdmqkzBC
yCM9NlfbcIoiO7F6LmVXpPNNVU/IVfv2/LGcw2u93OUVvd7xS4VsYkpBQ5dUY7UUeg8Jl6qwPRue
PexognyG6OHh/c0h3x5pY7nGwOguwLM3zTu3D/1QdLHpDYFduceRqYX4YHfFEN5g/Jyn2PK53c2y
r37l2FSgXkxYRSzsf3F2Xrt1G+0aviIC7OWUXI2SJVuWbCc+IWw5Zu/DevX7oQ82LC5iEfoTBAly
4FkznPKVt7TpCxaG8oujgyv0mjypka1SEpW2OXJtFrKveKnhtdAKpTkkgbC/jpYJ91yJ1OL3DLfh
ua/A55+C0tSpUI5B8GpmcBldyYjCLzDFyvyDjRqa7SYdtUcXkoWkeHYfmK9ZlxraOUYk8NUy0FpA
JVsy/sOpV3ttMO77iK+q/VOgrlt6pLD9BC9drTA+rK32HDlVZ73ANaPElc5z3X9uxywp7lMcGp7m
whjSU9BX8y8cFJv8EpSI9x+mAUgQcpq1+jLAjgeDVIPy9UB2FcqJmhzOL3pWDJobIhPwmqVB1B/L
KREohRAwP6SVZGKil9dCvsOHEU1ARc5lt7MWOfXM1Dpz5xnfSJZpvPOEW0vCSIVjdSBiIcu4JqSa
TxSMQyMyV074U64jXkMMqhX9oa+0ARxFmmBoGZlOhh6nag2feLKUb7NdOc1OxPQnJF5tZoAzpJEK
m1mx1ulkL/oBtUiZxkQePdu4MSPzkSBIhp712DzYkyWO+DsjfZHQuiol3TlEepQgOaRp9JgkxIOo
Kr/c3vrKsgzrH0WhHGYWuQQN2NUdPOclspJZqfp6NnUpsiG2VHyIC/Q42G1O+M2awbBcxiJGkaVF
+DzxckeepTu4OSK7y6t8TE56nONRufPDlht5/cNoKhPoA/KmVLn6YbS/wJlOJXJVUVn2qJIFVXLM
pqF2HiZH7n7MkpNObt+mdukh5yjjB0AjC68VHR+xr2ouRvkiofWkHTSccitkIYT4QXt++ljFSv/r
9q/duKdUcD32gqom+lhnQwbmnliiNhrN8lx+TnEsHb1JQ8hxZ1Wc60WhAA+yGOgvo5mrZ6zvIGLZ
kaz58lA4/2Z9iIEDIM6PGqEq2jbY1eRIPA8IEI1thuhRjZWCsgMMuH5KeV1A/SM+QvkQrCC/8a88
TIL7jUxQzZ3MfzzzSW3UYnMVuREU40OkbSfnkgGL3EkFtpaYh4CuDuB4Bfzz22HjChWnVswUv+Ze
xYI3T+5IHNSdQ7rxtqm6BhwAgy2NPvZqgYMMJj+cFN2nC4BNPKopzmvnVOGTDkI6Ob1715BoEEpS
kIZ7tr6iiOr7sUAU2y+r3PAnDEGeZpGEO3XvjYUjebSo8dJ7BeywmlI92EWCgq7mE1aGd4GMxA1k
rvrx9lyWP2V1XEFugNZTHUq9ZARvP08xCyvQhnrwizgInN/OoJrpAV6BjvplywF8KOhZ74y5sRN1
uAwQjQkOrvvhxWyOtlVC/1Jqrf0+yAs6BbkR10Jm51ChHfhhKnHyuz1RbZnJaqYYFRgUP+CfULBb
zuhf+7/VsK2OR633+xRLk4dcrcHKIc1P7wQ4U/OJ5cHJCqtRsQjIhvS4UfwyjqHRRtUiEg83Z6gi
nEPiPE+UQ4iiYvhxhF38ZYhn+lwLUOPByuoC34I0qpSXKCTkcQHjL57LKRfuDw1zlfTfiqfqhyQi
pbykXBgtQC41tk5DliIUmxNdh58zu89NNyr3yZlba8+eApdJ+Ufmy79dBStyNEuvhfCTRJueAwxd
MApBWBA4i1BPI/VrrFGUevh8e/U3ttnSmgOtT38O3u1yfv9a/KioEXDTwa8rkKg+ZSHq5+gCWR6U
V/uJy0rsXLjLrbL+2NQo6UWS4C4k0bfjUQLrCKABkmOrajwNhdK+ItwVeagmIDzaiPkVoE3tof5U
7OyzjWNLbskdZJA6sNKrbWZUalsFDT3QTm+RQUNk7GyExni+vZ7KxoIyAqdouR3QDFtF2PVsJ0Nd
mXDU4g7JEmEEcnsxE0X1zWowQzZsmc4uZkWSdMiQIZrvjZY98dxhQpq6OCoH4lcTYhBw4qLrETdT
GxXcTykNX1TsqPWd37ux7bgt6ast3KVrQhH2IngXNwlNPOQeaA+b1acpyxDf74WWdm7cBJlfjiJz
DrfXaWtcrmjwBECeVXUNKqkSDeEYRP59qbSqS9aJ+ElvSjyB+1T5yDPZIsjaxF9vD7rxbf7Uxqn8
LfTIdX+/70cU1Rf+oGbPFQqJMu5Odm8fx678GuAx5d8ebmPH4fNHc5b3VaYrvTrSTZHKeo91pd+2
HdIfVu9gw6BX2R48Yys0pwe7RJuQDBwuireHajZq2oGYWPoGWOj5MIRa/KOgwrRI+xYTtshRo/sK
+r09UI00fpbRW1fPvV4bGJ+r+vTj9rw3vq1FSKPxmQjeAB++/TljUEjoycqtH2OxiZ13FltPFfv4
LDq1vE+RGVOPShaV7y+0LJEix0Jbvu1Vv2dOUzmmJQGjsEcIPAhwT8zSsL30hAXH21PciBuRXqb+
QW5LoWWdekzORK4aV61fzpHiGaGpuHUjO56cxOI0alVwVgJZnGLO0inCTO/l9vAbpUKFTUU3ibuU
GsUa0JHMYNtjtRI+0hlzcFCtDkmiApuCTzFi1bDULYSwQCqx249anOlUWRMl/CZHKP/u3OgbEZ5F
DEkEC18QNMLqXh3JspF6hLkzpt10MMHomK4ujV1zaPuy2euxbxxhbnAYDJwroGjrZ5J8F+iWaOF2
DSWIPRF1F9KsznXw0DkgkV/spL1bs7O4IClm8LWJlN/u5QhntkpzEuEj1Axpu240vITGYgr/xZOj
VT/e/q4bryNNWdIzHiq21no0GvoVKoqNgE3WCa+TFET5DaX0u0SRTtaIQvCoWMZTjRrUzn1sqEzk
7cNMuWUJm5nm0qNdfUbgLUlQZhCIYPilHNWeUB2jhy6fXcoYMi0wqCOPc2YPz04SYaRY6vb0DfFv
aTiA4Quostt2YB7DebZtlKArGcsoOxgQ0BtEi8nDXI+xO+GhoBxQg6qaYztkiNe1IWCZs52W46Ki
PqMIGmqB8jt38J5B0zGcLNcKKutZqVopc2e0zB6DTjF+p5YiRSdjpGvga9RMXsowQAm4b4oOoEfb
PTsDAhQnB6IGMoDCkDQ+3oQ5ZW8NTo/qn5kC5sWM7GDASkRdJwqG32WEwJ0PaU9YHr4vRnFo0JoM
PMWMcYpzjRzRZS+sI9PY2WbXH56jDJaTcplCTrZGuJjJBNEPKTYf7exKf16EGJzf2Gt10Rl9dNAk
Ud7ANUm4bwOXkE3dg75t/wDiIsoWsnIF8avDCEs3S+I9NnWRfJ5bsDWoFLf1Q0g0d6ZnlDwC7mg/
TjBK/7m966/PNPHS0vIg/uBSW/fk4pZe25xqM5rLvAmyhc6ojJGcOyCicpoGwqLb412faQIOgkCW
mnQHtZm3ZzpLrajG7Qeegd4WxxgF86PRyP+Jvhu82yNdv4RvR1oO3V/R9aiqRYxrhewLjNCPYnQ6
DJh6RPB5E09qhAWQMU71+fag12EHg3KKbYV4nlLUKgIVyQQfPWJ6akARdYg1+64f02YnuKFFfH1j
EEX/qVnTv726+It8GgT1k6VrnhTDV61H7va7U5ep9qOyIFXcy3qkDmfYZpipi7hBXzxA5xqZ+AyN
xaPeqk7tE6qklKQAryVuZU5iPmDGq2L5W+az4WqKqGo3wxhsEdCrquQ+cTKK4qGZVh36O2BrD1w0
Xe23lZ71n4gtZhX9f7v/VekBzNgorgXa01EwS8j/K9hj1ulo9Yc6arlblVYRKH9nAR7DIW52PSya
Ses+SZFFFAqoOxpfgARJX8w4QRszzMIuvDd6G1M5TObD34FppdZBr1CrPdRdTOdRN6PWnQeUB70Z
8+vkTN2/eqSjHWfHpbo0I9sSmx91eiURsiOieC0JEk+6EShPNuD3Tw0//l4dHJxLwyiUcavEJKw9
zDOlCPS4k6T+AKHZoPCM5vtXRSh26kV4kI1MT6iPg1Dm5J92xp7OpTIuqLQHxAI8j3lTfbeTzm5+
iqykKIrklxPdGygHTo+zLCVfxTRFwaGu26E8IXnqnHu10MQrpjjxM8KheXo2TdShLzbGXeUnueTI
vBbUBBrmK1UhtoxmC5JLzOozWv5oebVDl2THaqy68lNSQ03z5NGw4x9qS3n0rrUbnhaJhdE8JW9U
VA2NoncuCP8Hsc/hRT1kxm4DFnklEJ9PG2W6wyLWtr0igoL3MRPAssBFF5hI2Hh+BP+aVWLeCaHi
40VxnPK+Rrn3H8lo2p6SuJKOL9lcqc7Bhv2ifQziRK+OsB7y1LPQb7a/DiEAwg9zDYrwq4kGd/kj
TFNJcVWrERetQX+Ncr9sja6eoBL6QRJBOLjj2BFdzbSs9ftmjvXkEuZlQz7VgiR3EQWWFJywJzPG
c3uu2xOCibx6md3QA5ATQ6u+9W1sDd9aQ2pVN6tV9UdYa1F7X8YF3h9hGyFoNHL/ypcJt9ARN5El
nHOEVn40DJNrEvKlJZ+wpJARdDQR6B1zQL4HPkTRHASV+BgBWlPRk6No8EkHjTdnd3KJ97E3V4b6
HWu9AFVdDPRAy2ZiesJGC289O8SUykG2WeM/zfGhzNOpRlqziDovBWDxMwgak9pQmifVfWE74y+n
tWLeqKHis1OoGrFEjyxD8i0BVcHN8GiNcRklxjlm+EKYLhkEdnw8zWrmtb0tFAy1be1nY4CDONL5
ocOPfyiaS3kk2vwQqo0cH4pRivOLkndKDlwtQK4/rpzka4l58b2JnxtNcTvInmRDmMbRTsCq38Hr
6ae7ylHi9mTNVuBzB6fDRzKJ+AGvEbk8Z4MpGg/bbg6WFU00F8doysMPsiIG7ZJl8vCcobz0Cvkd
V109Q4DUmw2ziw7D0IeY51RSguqj2XSpF7SIhJ7xG5gfpsau71k1Fp0ONq2smhZU7k62XCjHOXEw
eQSMYnZfR1k01i/oHh0WtG2H3RfvQoBZdaPy9k5GsZjmAQmBxsWT9avA3UN5HVW5/zrGovikZKry
xYAmE57jKIv9YWxz5TCVWJuBW6yb5swfofm9Tebllo1BywahoL3gdaMfQ61y6WAu+bVzVX6108qI
kyy2/UDEYU00F9knPVf1HzoCcs+pPmnfK8PIHppKax7iOLRPbaiag2s1RvQ97IsxOOIIikY9NgPK
Tk66EWMgGYTAAKR/9brVL5mxao+dBFU9CGqPbV+dRscZ7wu5me7lvjDe//IjAMjBo/oNRlpdfs9f
L78IMbQTFWuRkBc+NfhojC6vWHYJ2MuRW8Sm8zKVQff13W8/+FGFhNSglnjVlsdjCIncdLJ8B1GK
A0lq/yGgb3e6Pcp19ssSUrwD906dS1m3DjrAycIJFMuXMs3JXJLCADvpZNAeC3zmvzZ1VNzrRtV/
wFNw+Dw3c/16+wdsRHAIXJkUPFS4Idq6BI+GX6KKhtXFPEYcWg0cYhUCkR1xx7rcHmpr42hgEAmN
l/x2DTqQoaTKY6cyV4pjboBhNykZjwIy886jAgVqLxG7jqqWArxJ8RABgqvoTU3aFtsCzfIVNfqh
h2Z9N2eO+TkLZnlnZhtxosNRpZULOoXq1JIS/LVFaZGrKdcJ2LswIjnKBuXR6Ifp8+31uw6BkYug
f4FXJ7QqlGHejhJMplr3ymj7RivJ90kSSviMRhaLKKoLHYHSG1R2z+1Br/cHdPEFI78QIxZqxttB
zRnj87SnoKfimoQgI6YONJANQOm9cvxfhqJnyw6hh7c+C5h21IE8NJS5Jtzq0YLU3Eg3pnOeBNHO
sbv+YJScgCrRE+VsXwFvMfWKIwI7268jAPYLIP2BqLfeqUFcb3hGoRWAPA1gPaosb9duzgDXJINu
+dzkgXwEtBlmrhYaFnZQEobriFmi1v3+RXRA4FMtpRrNK/J2TDlpOQ1YuCFoqi4xFadA8XiIJc8U
9bCTa1/fXsCWTfRFkQdCNnLdkmzbNhK46Bh+t1gWuMjBhNFlwKAd6OsAnPkwjpqNvziRHe66oAAP
dPzGZuec/ymorAoufxAyvJfsU9ptb+ecW1aJmJdt+kNth5KHlZPxSJ/W0D16E84LhITkN5RAA3dG
kOOVu5A2Gq9thsLE6QOooks7wapOaMBK5dkM+kE59FWYpKfe7jB5wNC5sQ+hY1bNpyEXakdCMYXF
cyhB4XiY5hl5FviFi/kWFVXcDlDFGTzgCbbfz81ECyhJtVfALJ26c3tf72PqHKhtceU4MFjWsLu6
7OcJHSzLF3WRXCLcPO9nueh2Fvj6M6M8Ar2Ougqkxav1dZy4rxyJi7RE//lzNzXpv9hylpWrqULR
sNO0orsixxPBVZu6POMTV3+7vav/yHm9/cQa+BQuczrgFBTWkAu5jZMmQNXP1warUA/gTszieUir
pru3C0qkHtBqJ/cyUqSXHjvTFtsoGXtomPux+DdCU3Y4CAlLqguENvzCZPRb6/s6GSztOEkDJkUK
fpJ7tOjrz8M3ofFMHXLpA6/PRzZbUsWm0SlaKPMxTpQcJzEMNG4vzsYVvexmRJ+oe3Hsl1/x1+sz
4PjpNLFj+MXiuCxSmgRuFbPD5zpT93SLlrO0+hAaGn3cmpSNF1rB28ES/FdEKEOMkMiJvc4Zp3/6
ebASzFai6ZNOkFp7XWTJH2JN7MpabKynxgxpzMhUS1jSt4Nrch9qqQnOvrYo24WTmXpiMvYehw3y
MthOJNPgyyL4ALr97TBoorRWU3e2j1qteICPx/QmDNOfWlVCk468ZJIorMlCrcnSORSwX1KygrSQ
tAGivxwqmNub8w9IXADbqLyGnJIyUUoXgQWR46MzF9iHUNPPjnaaNHeVANrtYZoaP9T00gEip13z
r9kTceAtFdldf7B4/eUjZDzn1VYEalt442qPTk6WT/qnSqWHfg9O3NpcoHSLaYTz7rtmkcJfCpoA
0CmJrW/ZPg/4n4nt212bHTGv1i4aMJz3v1+IP9ID4WGheqqugpzSkQMzHMkuYnj53iisFKeBAl+l
etp7vbZ2E4wmRMXkP/oeq+Jlr2a8orhaEh+28oEauHGICNZ3qntbp/PvUVYToqCX1LqesmxqPIPa
qfJTOAb9S4Kh0M5QGwEiUSiyGgsMm8hj9YWCIc6qNIxsv5OVAevlCYNJ7m5cLqkNfXBqmvVQ5a2d
CHEjyoHBxHFcIO62uiYxBbPAfkyheKlHmNAY2Tyc5AGvSBoK47HBSenT7etu67PR1rGwEWN/XcEC
c7kZe30YLD9lLR9n3LU9wGf2TmiztZZLC46bldCNffz2DnAyEENxjyAbFUjn3xKDbwfLTuoqeJ7d
Ve0g+RhI9Xu64hubBYqdvlDtCEqvHgybEl/WEEn42YjVR1xJoY/JG15xTmTvRNsbn43bm0YcSS70
s3U2we0OTq+QHdSmooKcMzXUV0mTxke6PNkDlMp8B5y30WkFJIcEMLh9Xg6avm+XdMTcIcSHMPCp
/oYP6GtZvwBKat+oTzkvI/jHQ5EKLsQ5dQ6pmptPdVIG407kfx3LAP5BkhulDxPQxPr9IpgtUYQr
w7vSpLSO53sy3M/JNKJTgkbB14iAysGzKkojz1GLkCBdKap455LbWPtF/QYfKaI31C5XK2FFOVRq
QNi+UOR5ch1ZyidQoNL0u5gDrtTIjMqd23vj3aZko6L7BaAA2a/VftYNBESj0ZHw0JljfwS/8anE
K8/r46m5xFE9uoUTzW5PRnF+93mF176gMqG/aFeffQhzo3JmipeGJaxPg4mPmlM42c55/XO5rQIT
hNoQTCJbXaLE1aOdQCQNZ6eWcDwYZQWndRSpegW3TzcdwBi4wLnl/2TJSj8l8KIxtXKm+KOM2egP
VZmN+SWP0iRwTYLDiKzJmMfHMs7L3AVijrRspdSm4jlSL3BmCaVYOQmhWAF+TYmMf1AXOhQ6MZef
jz1k1g8t3Er0SrpMGSA4ZfiDReZkY6Y+xUP6oc/oM7g9uHXjUoWh8gKTwRkuCuhqehthr31uhzb4
hk5P/Fk0RaYeUqy52yOtlEicJ3iwTzP6VxgsDYsDuCB3B6k+1Tq2s+niMNzH+vhspvD3vRQJvhHb
9E75iOOEiV2ZkWef+yLKzQOuqcVLT7SGw6NdEWmIQMKxyoiBlXrNmDfAMWthtYe8d6rcE9jQma4I
FdzmDPpDn3lmetD9SK50btSNNb2cciyejDLCsQkvBszD7SIb1U9FguQQkHENw9Qktae7gmT0d24I
9XcXAvCuJtb4OIRd/h1RytRxR8rZrSfTuP4J11h7afI4/0lLM/i3a8Lm1c7wXrhLumT+ArcKUzyb
qTZIb3T2B6i0ELkSS8pO2IWR8wXUh7DFRFQqg9qW2PqXXLLMaOft3bi5l+gbABaN54UG/vZymzq7
1ZSuk+Cbx9+mUTXpDjSKfdT1It55ALeGQkcakQzicKKkVURRY3DMzyBQkYtifEJ+pfxU4LJ1F+Pv
uvNIbLy1C6RRpfgDOeDqraXBlwSYyNm+oGNySTH5fJwSDLNu3xAb16G9sCGMBeVHJrtaOxNjKYzr
LdvHsUT6hw9Y30exI8cwVTSblKm0y/5we8itiYFDAfkDqkomeFl9rqQNExp8JOgTshuS1fcPmQp3
9fYoW1+K2I91ozy4VLXejmJHg1LH4MX9oVXmQ9rn40HvhlfgZOnO9tucDzcsnPWFk6stz95fOaBu
SplpRszHwo76gv8kBqdVsNcP357P/4+ir+YjQQQtsgIgGsXOzEtRvzjTOIo9AQf2cnvptibEe0XZ
fxG7Qebg7YTwt7dTzPyoYym41LeUu361kpX8fPcovL+LHd5CTruqn+B/bGdSEzl+2Pb5UevK6aSU
ZfH+UwSHUOZRAlNHSLlatgT5hxyTOwdXgNhWyNCGwLngKj2InUXb+D5kTBSZFsnSRY7i7aIJeQ7y
vG3oWVRd95IOCUABVUM9jS56He4EMVuD6ew08FVguq74CGrQU34RJDaQMYIDLHtQuG0/uriK7XnC
bQQvDlBg/NFoUVhkum/nFZoFkYtKLyaj/CF5+HvSHw9SO9HcqZQqASCgt38WEW54Cnn30+1NsnE9
oZDMpyPFIXRa3xWRhoJVPlN3x7w6d6VJwhF0iCodlm01vaBrEu58xq3pgkaEhktLiL9Xe3/OqLUm
gDN8BCHSV3C/GN72bTAfaPdlj1IGBhNGhvzY9g36eLcnu/VVoUnQIEVoior/emzUyeJuya6A9853
wuwNQh2jsR6Af+jqzv24ccihd2l4nZARoKm1GqzlAglmq7RA5YXmsdGc/NHO1WxnlOspoUpB14QG
xlIjXS9nr3WYK7Zt4DvAHS4gG1q3a6Py42jt+n9scNZQNEZ/zICl41AYX80IgKlClzoK/KKm0HMg
S5+iw1I2iiljaPYXUopm8DCONYdDK/J29Moc13NXr/QCW1xdJz48WmNr7sFsr/fU8sMoEsPFgLO2
FgGRURgy2yJe4pM5DE/UPdOfCIzqJxyIlQqZvVbonjqFTexmJbaox9vbanP4BUhFZ4LLdn2GRrvE
cENWAj/uOiP3MMyeeuSNQH+6UtiW9/0ga9/ARWbxUQwom707wtBlwjwKI2h2c12tLpCywRQTr40A
YXBYP7rkOIdCrvpjETja5zxM91p1G7kuDwp5tY16DPnuOt1qmrqms1oGvqzhn97rAkYpagfmeerw
Ou0UIR8NJcEFpLKHT/gXYy+pD9Xn24u+tfFJuECQUDC1rvpPOC30bes0kh+Ng+ZNzgh5NhPFUS0s
Y+eMXZ/k5QGlZMqdsVDZVwtspa0ZlkMp+eqIRYWekE9baq79D7uIHjU6aTw8i1T523fAmkVXFYW9
rGoynWQlw8ZRFMlxTJGS6rBOOWTpoB1iCxHH20u5/Mlvs0veb1wiFjFNEFPrIlfUQcwLZj3w0f01
vdrU9IewqwvPlqXio0QHYu913VDL1mF+L2eVMa+7vTi/6Rh9CcefgYcseVueqt9RCAvrz0Y/m/mp
yLvimyWE9qXtCz3zLBztLa8I7LjEn7psfvdQ9560sqW6c3sxtm458JCAqhddC5Dcy2n/K9o0UnvO
5KYCkpEZaX7qhzR9ls1ERawVdb5vwyQr1Qn6ePFdlpxQd5HGL5602FKbw9BZyezVUqWkO1vwurID
BJVwhFNnLHWm1Y9q00UNpbEsP4nlz1OXfyiRIT/HTmvcTaGSHQkPfuGxPR/CrM7+ub0i19VC1oG/
yGEQjLjyAzQLNdLMnGphqJgPXZEe0qjxACJlj1kZAXtDbfNye8SNsw06CN9bnk2bboj29hOEYZ9K
Wl07vhNEAMAduT9GmSL/qpTp/egGKrsElTxnqBrzgrwdqqsm+F50Tv3YylVPk5ruAOVL7Hy+zQnB
NFk6jehurQOPNNYIUinB+MD0MDMl8SPDgGr4PA8aycb7V8+A5s4fQ6eQsPztlNCgUvVgJIUOTUCF
YE+LA5I4Bj7PwV4OuGy71c0BGJsLi3ePBua6bSKXsNZtqXP83DC6+CJ6KGRuMGKN4WI6NZaebMYg
0dXeDp9lLB/3DuvGzcX4hFnkBPxrDfCh9mETYnGPyLY0H2yIAcdZE/WhtPrMg7S2p++98RIABGfC
Fg1b6CyrOxr+qapMSzLftcbwQDKko6of7/U8t2ZFsQWSFgE5D9zqvZl6iT4AiYkfTo4Z3xmhUj7n
scY1LFdW0B0RG3o/1p1b2KaZiyTBBrJiwFKyVUOyOGvQ/lPltvlQ5XPwQCUu26N2bp0F9GVRhKHw
gqHJag0nKe+cgT3qj5U8IO+K3nFDTdKTETfeqc5uDEV3ENVu2vuLLuhqKHkGAaNNpuZHFij64zzQ
+aBkZki/q6hN8+Ptc7f1clCahWa1XFyoa6yGS2tlHmaUi3yQnfXvIdcQAwN3LKdukpEjn6e5LMfP
WjPMqO2HDQIxvQN7+pCmakMVtoXNehzlSs523veNXWsDjKEExV6iWrO64xBAqdM8hMKf6VLzbZbD
b6NRSJ9vz35jEGdJ60jfEKe66pTJUaAp+DWbvlKpoadQKfSlCXT/7VGuj8ZS0AKNA46d93kderZB
rXT6Alzs7LJ6kszOmfDsik3AL3PyI55Cfecyvb7hGHDRUKWQYqB9sTqLKUqXVqugtwePL3gSpp6f
xtipnkugQe48Rf0/cI0Kz0mMdqfovznV5cGnhgc0e32Nt0ogtETuLUDu43QGNVbRTNJMT4VwSydS
e78qAurtBk1O3g0a4Ve3TuqYdPhrYLlBP57LMVAuTT9Y737akftZilEqgsTEgKu92KkIbVIjsnzI
y/C8ZC38UDTzT0fty/evH6qlFIqWXU/HffUM6lbXp+oAIhPVbPVR7Rxg0aJFd7aRlNMsx8ZOlfI6
TKLTCJEG3Tw6xijuvn12G6tPIhPmFRACxM8TM26OI0oTXi8F452U6JOHcM97Xct1cEMLK9vkNeIZ
Xnf8AGY46txW9FQbxzzEJfYgbKjquCjAf7l99K4POKhF4AtLh80hT1lVYQH7dIw/BpfRjKOnvh0a
366UYc9W6/rOXobhiUVxjUVcs4InTaBxCbfvUtq6VHmSopQHKIl48MpqutcC2ByMuhcQ2uWErzWS
kUjWuRrz4DLJZnZuuwo/JrMOLpFS7yG9//Q938RKyFbS1icmoVhuXNHXFMzO7NxsojtpssFlRshz
WEe5S5FBaiZdvE55NYyHEuV105WbDC2izhDFj2J2kuIYWkaBgv841t8Ko8z/GwqKTqdu7qaSSkNW
/owYF65YPdSBpxudlXnJXIN3HjVbsj5qId9MdcMQv1o3mxPdQugo7jKvLEoUdnMVdbTD3KVhcOAx
nb5pdVD/N0xpAp4QYFeHghSADm72CW3jhdHqcddb2CWmE5ut6CzRe9UQ1B8NaabElc9hhFflrOXf
5mJAJGtuiv73nITNBVyRoRyiwlFwah+6DMKHPKefx9mGBvPODbss+GKiQ2eWSuM6Z4KBmBcBDkh3
wdiGB1o9hV+oABxuj3K1hQDZcgI5g2RcgEVX14wcSUgUiFHyWzBhX3S50g7ZrHSPUcCbfnuoqxP4
Z6g/ahGMdAVXtiNkIAwDdIbVtPFR6xv1fi7yPRDB5ii8A9STlrLAOqafs64z0fegmDZkzhkVSelY
wF/bmcvV64ZcC/Ili84nRIurqnc1O03S20bg01xUj4ElMk+R1PifwOmSO70Z4z1vg43vRJUb3dwF
+MaDvnp4aIW15oxH8R3G3kjWtrJ1DsDiuVHU72VF14BOJofVPF0KupiL9v3bp6BUJrUGlin5cxTU
X8gsNXFYimkfFJHMvUtxo+8PcdZlA1THeeCoRKa4wzIw/JyoyfhZLUb5eTQ0EeFIN0qdW5ZqYh85
uMVPWs/NXutr45NzK6Gzsty3fI7V2iizmYwCKptv5UXyJDdd/B1ypbwjG6RtfQKGoNtBGxR4zuqF
VMJUymrTgVhlSzFN+CgcHN5kjRRjauDKXdJ+tGe3DWIkWidcr6RLSNMej3BF2D/y2NGiJ60IpR7F
9974BycgGFMRUlHaJS3SZnLpPwrrOMhcnvc9ij2pZ0RGEz0pwZgaiMXkZoKMrCqMsxTHUuvBOkh/
FKPeT17bG+AVUcYsuOFQGNSOhtXV9SnSjKCk1C2DtQBnNP+mClzDfQsCdc8heusrEGqq/ENehNL0
210jGYli4F5AHTfRIy7berrTghpC6e1bZOsrLLBq1IMQO7+6RfpWHYyiKwK/1qXitTO06KFSslF3
TQTs34354iQAMFueVrQ4nXVKpPSIfFCeD/ws6VNoh7PqGmqWfwBJ1x9vz+sqUl+GggpDpYqa4VXX
GyH1LtACuhNTPOreYKL7kKeZfZzkuf/QUtg6SwVWOvVomv/dHvmqOMfIiwAdlwsF3Kv6cB8hVinZ
g+PXDhBFt5pS4xLnlAXQbqw9yUaSUTUz4HW5MR9B4Zc7kefWxgEtQeKOKBRXzmrjDMos85y2jm8U
QXQ3RObsoQaQn27Pcmt9QTDIFG2RHoAh93Z7opc590YgOb5uNUjc4UfTnzMjyv5duHwXSRp+NIPV
eoDy3l0xYH3pOC3PEV0OYsO3I0sl4C2ctgPfGGbtXDWafB5BOYEuror3VgyI3znLnAx6adRelqX+
q/jb6j0Kf8t+Dewm/VCocnFf1J11aqp+L7Pc+GpsVRAhi5jxdZluWkp0aK6EdyiKt19rLVwYn3m/
I9+38dWgVS15Ce1lcoXV2pklbI5RR4BO6+30d6j2w7noYdgeq2Zwvs9KrnGvGUV0ztMq2NkxWzNc
iDp/4LpLp+jtYlqpZNuCLthdVXbGGf69NhxkHcbV4fbOXObwNrIG6EwtgASdnhS16rfjOGJOC9oG
4d0Mu+8Izvwy5/3RicV4wdNkz1d7Y0UXqho0UUod7ObVik7aFOtqFMZ3kVbVxyyznFPVTSamOmby
RavV2lftvPlHwBHa2ZxXGebCQ4KhwvHjmqPp93aeY1o6iFA28V1mgvEbld44iyxLX2DMavfZ3PyG
Hx/sFFz+3NCrxQXMiQAXJhU0ptY3+JSbwAytLLuDmlAFR2rLEhJCdhm2rjXY3XgUbZknJxEnpXYJ
RqXt73IQbcDW+ij8luHnO7oTKnGvMPlVw+31uKiOlP1xDlGdznCztmyFq/VsU7fVpfCsSKOpuY3T
GDbXmCF/HCNNye6a3hTVXRs1gXBLS2CaHqN++cvOJ7gEkhP7fdU1qluVTvx/nJ3Hkp3I1raviAi8
mcI2VVSpZEpSS5oQcgfvSdzVfw/1D34VEJuQBida0eo4uYHMlcu85glsbfjFxHf3SxDKw//iUMam
K6zBerlR56g/wVtkXwvMCsKziRhQ9GQY+PF2qaF/YEA7P1lsWMj6s2xOHlrL9cfb+3X3O3LuqW9B
rG76u7VTKGLI0CygR87cK5+VTnFz1RkMt83DyrwOE+Zt3ggnWDs4kjtXFUU1C+ObSo/ihR3yR3xD
ryVGyjyP/MQSWXfN+jQEx9iGuvGhTNvmDRt++CGBl35LWizUR7RdmWvdfvxtn5R9/LKnlnyc4LS6
r2JFy8SgxbE/JWmXvs8Mrm3wjEzsIZIQllyBoursSbgn/4ChPr4b8SuST3B828hTaqt/nnstkQ4q
ku1Ym5+FuiG4e6T/oMiswpU5DkHYdoTKsmjb/sxCbeX1dQWzZWQIqbhOrsTGVVH6qvPaqTYy12hN
vXDtTFcOqsq97wSkGEEpjUnOBqmiCwATtANCX4WFd1rGnOekmoKnLANjFeQm/qxSUZziEcJhytD4
5+1PtDzq+tADWGTuh97jtoAJpr4cGicP/UJvateWJuMxIKk+OAc7mSgC4xiZgFJjU67n6pNNBQjR
ilVCKk1gT2iisMplqOej0Lm/1DI8ZbQLWnuVvFCGtlbgpFwRqeqcOzHq77VEGU5oWNQHeej+UjTb
eSw4uOv6uQoFWUwShn6SDx3OVrJ+yot5dkUvjqbCu1uWchbHLSwwF7DR6xuhGbKoKLE/vM+K1HxA
d6Y4S4FmfNSkon0a4xKFMLnIPBmF0Es3KjC9tCD7fHuv7B5nEP8LhXJhBK6r3RpnsThSSGSEMllf
GXPG5MB1U71t5SxByQTL2Pw6pnoEpjslvL3BT6OcT2WoDV9LXZEcVzUL7ciQei/IsoMXYwqcljbw
VDnNZ4soEvrcbf0PpNhHoOxZKH+ygq59QFITRq06YAR3+2289CdXRwfRKCoR8nG8yHXt9SfBc7Jn
gijFPlMXNOhrjFN+lODSv5fjJH8tVFF/6CcrKz6oSV+iXFLLQnZh+yXo62QNRanTddYHFHCSTzMy
upmbW7P0HW/AvvCKWSgftcqZIjcu6rp3ZW2QdA8VG0WcbDOa6CpIVXPpS12F8+1wsdZD1cLGE4n1
jCdCZvga3D+spqIG39pojtpvjC+K7CHH9PAXlr89lX9mVWcc4V6g6sjceCgARcDWpyz5kEx1/UtK
4nLwSngAAOTRO0EbKY8S7ZwWZdASGafye2srpeIiYF+jy5Zo+TtKQ6n80tpG+QBAtNWew3lMz7ne
zu1D3Y7JzzrKjN9xGA2/Dj7INpS9+h6rI1KFkz2lGrtzMNLvah9b56mxaq/Q0/nur1eCdA9kHRYn
A851jBEThdNAHuRPOqA3o8e3qxh661TEo/Hu9lLLj15tsmWusXhlMh6y1mVK0dYIMEtd7PelUz50
M8oIZtmUp9ur7EQy1D+phZh7IWC9vhAtQLBYDoyJT0tc/KcHafxUOEF8KXDPOUgzt9qkACVJMkG2
ACbgT6sATXcWPV8jTPxBcurv7SDP3yaYhZ9ltF+eRdUNb4emyr8rdR9Xd7EcDfgsDZqozoNuB99u
P/dO6ODe5c1S1iOtsZ4cRQYI474mPwH71jzZ3YwGEdYsFya+1tkoE/WLY2TmwSfdKWJsm3YMUQOE
6kbQo3EyqahLJfJrtLbOkBEgdyCA/BSKpvPwMAk//cNDLoM42pQ7XDGEucQc8pR+Esf0mBa18udQ
KSz+mMXBV6b/4+zqdKG0gwi5t3dt5CuZgQAa2SBuiIVIOzGz9SPK3djVCnvGjjqyP9x+vi3GjB1F
vbLg0g3MZ9b38IQveWepU+Q3UQBFGYBg/1HWM0S7u0BH9qwKs3cSHMyfdRGM921fZUittbiznod8
qL2ukxPlUs99ffCh907Vwk2EyMBm38wJQxWqRCMisn9VSZ8GyRquQ2A7j+mcHs3Sdl71IrhHsUge
snSnXt9FWdSbRVnVka9GvfzNalTt0s2wIG+/6Z3j4iAwC4+BYIFn2OroYmJdO7Ojh36tcuGM2nyK
ReBNcjJ5QQrlSqBg8feRCTgH1ywtP1rs61A7jAWqmx1WpoWRZSfdDOWrqTCQNxFyOYjqO+cSbC3C
83gusOK6uYCYWCLJ2RD71dRKD31ii6c5TqTJy8j6u0shlao4OCE7HQaKwkWgeEH/MFR+/dkqEL1K
qHBCZC1r3tRk3s+tZU8PyIrKfhRH4sEwW1tiwpdI4nz7Y+7szuXQMM9ajs5mPt+rs2nlskkbsdLy
q27FX/taKt+pdf379kJ7exNXCbgpoNeBAqz25pSCMuqX41miNfwWuNB3GbjBQRm1twhJP2hlxD3o
Iq7eZIArojbTiPCVFp+dEQXR6BxpenNEA907AlwGCwAGFNpmk0iGUsRRx8OIrn+uaUNfmV1bF73L
4gYio1x5cQO3+mCf7H0ralWQYswdtzhss0CJBac+IomkB++aasg9W8EXxiynIxPnl2i5yjgW/jut
PGhYBNZVzQ5jQ2tDs8p8SLxjcFFFWydvkckX/2t0A+VH6CMotI1dqJ80+o2Wywyje1ehNgF4do6+
JkmPmqQVB9X3FqjQTzkMxXORdWgu5oVR1e7gVNZRMr79/AZzmSWbQK4YWIb6+iBxhPR2yqfMrzQb
KyIRKGe0hquDxsHeKsvcTF46ZNu5je0Ikl0rpEM2FPEpQRflPNVp9dcHk22s0bXhU0Pk3gQFEY1R
19VIMs5mdmHDZ9emUar7tIFt8bdHk2ENdJJlCMzQZlPQNXaitsOQ+JYElr7K2urclPmRgNT2zMCd
ogPEcVFotq+ngfnUiTzsksSXO/RfXbWr585DH8N6G3RMZl21GpXm3AM5OYJivNRgrzczEynSgmVO
BElyPQs2KaZQloxzH3yQtiQirWp7vSqa8VRhCxK5iTLrzkCRFZbtlX6sabqSPMrfq0wVnwrkQfvT
kAgoldymJsOmvs1/1nmnYCJVh2gaRmACwkenjCPAr8DEf9OGHN8a6KeaHqQI/a3uRPGHWjHRS6lV
pwFJUebaeJo7JcP2r+ts84xWqQakPArV6cr3KiYvzmaU242gtzMYzK3ewNBW8s6zm0WaJWtzPfbK
StY/z1oJXbp3DEJOUk4UgHrW2IgJGfzr23tlG4N4lQZ5O70zlAzX8wVg8eApNZXrseiSa4bN91kt
q9QrrdQ5COZ7G2bh2sP/BauzEcipgikaJG2M/RGBUxfEqvlDTxtwvlbfPMNJwaFtbP8ai8slyDyW
GEsXDiXoVQjpRadodUqaDHJEuWsnCC9y6WAJN6rSCThnfXD2to0/4CoUdCbFHZjmTUenbTqUjorE
V+zSyE5xGuk/k8YMlIUMmKIUyw10sSanGM4gXqyfalgjU377m27zj8Vsg3QHw7Q94a0kSqU26Mk/
qqQIvD6Ywo/0orOHdhryR7OT63tdbQSyMvz+g7X39hPlJmMOXvsWUd4AxJrUgbWLLHO8Bf+4aCjr
qOJmRw3fvbi9OJ2Z1CF04tevOpVqSpyc/RQgInwe7aK6K528O4jb2/wReW2SKVRP6Aih7PT6Dsom
bebcmqmvSrlXZnl+Dei/u3KNtAuwi4NcXNl5f3gOLUUrj7SVwgiTLJWMEgxNqAoVZYApNO8S0G8f
7ahog/MSDcaTEbbwju2ebo7b1Kn02Oegipo4zrxCwrrwzhyQDfMCiOoPiRweiaW8wOpW8ZfO8jLB
AgLKxbl6J2NIxEPXjLssxBngOgN/AQnDRABbpg558EcFdUH5XItKvA2DUe88cF59eY5FlX2UsWD8
H1bA+fxgynF5b6hyt8haNzomxXFinU0odslJ7mMbAmImV+V9Rv9L8vHJyXrPthc/qAAhlvGcB2ab
gs1M+vZgG+/sLYBGKIJYS+mJPuXrr27SyYgnwWdQUAP5qOe642roSB9oMFqLitP6RTJexawTpgOI
ydWLnLW44h4HaOTYzTj5MXrxiluazMeA5klF8wCgE81tEdeG8t6oSl3ytJTxhdsaC5VNBZaXo+Y1
DYGXWHLxHISzjqgHjPTRHYXc0dJtdYGwYW+XrortQX5xBOBELwmLrPHCcbLfUI8AYZzMSp49Iafx
z7TTBaPI2fyRi1n7YJTToLkKELnYldsoTs6pOtrmKRSS0Z7aDErXWRG1qZ6GnvEuXRZr/Fw2Wq57
/TCFd2VpDJ2bx4r8ra7i4HdeBeaTYk64OFiAYj/GQ6b9gEKPRGJXOJXzEBSIN7sVjc/gMqVz/7WZ
o1xyCeIoLWShlAznXECofbRCuoNuOQxSc3KwUv5EhiWllxmjsfspzeRfdlBYgyvpTfcjr/uJ8wt2
M0QLBVV0l85GrLxJ9Hr8rDQ4r19sCPAGecGkHZW7O90xqhggWjwFTfbNLTuZEU5EaIHfN+2INDO9
0lOiN6EXyvn4dukTPjltUjIx64o3udSJU8cMxbMsoR5Es5fKer3jQDstBRU4ri0AP1S1PB0m+x7R
Ek0/O2EfVac6aevmaXbGmpOlRnH4kDrOkFzzjuwAhXspje/aZGwMt+ucwbkC0wqmi6YNaNDnFtIq
KTrIhmvQmrcfGZtM4resNHHnIZRE2ztnu3yShdFmOMDOEZLxYQO/Z5R6ufxQCbuvLmWXDj/yzMIe
AN1zpXxj27PzxpwnUz81kdm8Swwp+WJXGLxCxtDTnP9sbPnlXT5NntRaQ+JKqAl8jctZTi+5JXfA
xaeYwmSO9Hz4AKmcAzMhjF74/SRKf2hjga0wAWY8Zc6kvJW1Gbs4y2GfHQSTncSH4mKB9nDMSQyW
K+aPoW1fI54zj6Vzr8q45NZqXjtuR411GhT2gJS29Ski0z1YdW/TsSwCFXDLGTCtx3NBuQB2G8m+
j5AncBMT9MaQ5uUprgTTLFFmnp23gde1pKOyWg0PqG41V62djiC2O/kI1zPlCL8Fpu8GR4LGesLo
gx8Ctew01On8JKljd2YWZTx1Qh5Rtc+ti2EcNYJ3LlN10bZADFJeVEhXUdwCN+Bo1bLZZae4BG0i
e0nt6JdFqvF6O+faaVdyUTEzpBPCp960KsaCUauOD8C9nY7de4R1sP1NbDDYbqvNzIDNPJ3fJ3GP
5L5Vy0wyIYSJ+KMYpPmbpiKeUCPOCNvJDeNALv4aYQbunyxmYUhSSW+aNSOWK8MiJWJLTXZO43z2
tXHID1bZ2+fL5Iz4Bklkg/PiL/J8gmSPt2EiMdwCOPtxSp1muT2E448itXBkNqL4KBNUdrLuhdnA
rN0A/bpB0IHMH6yujqT7MMja8aw14SKamDsG2BX+Sgeh31XoQhv99GM04vE3saj7wL5huFqkk4Jp
b6R1ztlUAqO+I9tM1VNgVf1/E0AzhnlWIl3ssWF+n1CTfjjYOru/fqlmSbeBVK/nNLSTB0UN4adX
M5EKHCkzbSPJWkACSq4/Tho2FpA/w0tVKvLDGIRq41IXGx58MP1pwCvFa6Veeutoo3SZbSE/h1M7
3IFFkb5oejteo0w60vTZSYsRzONGo3YGhrqu/oUzW60TATkmjmT3yZxH16HS89/JOKYf41xSDl7S
zlGGILMoMdE92bYbo7SGU9KxHvSp7GcGw6T2yl4070Iu/SPmwe5iNMQtfLBRZFi3pzvE+zGuM6X7
aRTJiRYULi3oNN8hxWZcbn/8nUQTrjqhcUFobaUcS/TfEInhuRgkj54yo99cToZ2UJXufa0F48yO
5nH4bq9vIJ6QdCoqqBEyoCdVPWdnnRbRNSQROkWleoSx23uB3HZ0waGk7fRToaI02IME92NuipNB
ZnWW8FF3UdP4+yYqkX0RAWMao2DFvWps6kFgjVm4PFo8dY8wU2Wkl21Mv7I+Pohvu08FUJf23cIT
20ADuoExq0ile73q4zdCcsZ7upbtt1yJLPf2tjhaavXBMJtRojFMOF6Islws2aa1Bpf4UxjEf61s
T2eda8Hkf0xLwTa83hsWGMABmm9wn2DJE7li0hoPs5fhbrQIIrcfa+eGoC2CEsJSUDM/WyLhH5mQ
1HRqAqYEvnkqwnOrz8lTlPfJyTLmb7WIfuutMhxczDtv8s8l7VUOMBSzkY7G7NwrZgw9DHe78blE
O7UnOW2PIAR7z0e7AMzKC9p5nXLVC8RGxu/jvrLN4knCoeYhrVv9oTBb1GeHcOASnK2DvtreEy72
GEvXhb7aGtDKv5y7VgQ2Hqty6puRoPdazuolNIbyYFvuxBG8MBdhLYZb6NyutuWEf6vSdqSUZS91
pxlZxtOgdRjn6XHsUaqb59v7ZW+9RZR1wbBhHLCeAcMODkRfoO6Qij65xN0w/xpa46vedaofm71z
UI/vvEmqMzo9jEFJV9d881iJCylrFqxJFKFJbOBakWO8c0Va8shvZHcpvtXL/bnl0Y5lDG8RtoFP
8B0etcKYnuj6mO+EDdfo9kvcAXgZ6KAh2IUSByP19TzAMDNcz8xgUR91lMs45ZJXjYV+GsFlXCXF
mihEZoi1ENSeGq3qPudDWniqUkkPYUjH+/bP2Xtyxr4muAX20mYSpdWsXzoq5CpUT88TBLg7cjrp
HNKpPUCl7BxH9GfYOcu1x/Wnvg43fdMHg9XD7cMLbXqs2jK8U2JJvjRzmJ2b1ng3SmVyAD5ZjsCq
wAYVwD3EuJ7+6UvL548QJ7d5hrD9JN0nbRGenalI3zOLaA70indf4h+rrJ6skvPSxP9Buu/NJKYe
x9bSTZw6dtGFBrx0+4vtVZLg8+G+8rUWN+/VFSGCbNY77N/uoXlY3zFFN+4HpChOfQBDgFTU0d7V
OLY9dMHofFbqVLe8eNaAktXBX7PcqS4gXCzTCsqMTS2tNRTviUZqVk1y5nemlflO6ByZSuy+XiTu
FvkaqPvrilWSEytM8ir0W80YfTsDRGMbUffkOPk/DOt4p1ACSJMWvvTq3Q4gCpO6BkRrjxEQTNUp
7rI+f779BXcPwqL6RvuBxvz6ikCIwGnsAGh0gAuHO1kTbiBmitNgggxun8WtJ9LowIpr7x2+BG7g
O1xPa50QwEnKaCGQ6+tT2NIbVEvMYXmbaQBp+Pbj7S61iEoQ3/jHuhgpCZ8Z+mXoR8PA86YpxWyj
lfP7APm2g3x9+Rzr4w2oA5FuCCRbYDcTtKaUa2o1BFqzqxC2jOSKSC+IqCanXAzJVwow41MXjv/Q
kgacaJJ8gmRZ2Byvg9kwIqCDWDRRPKqca4nk1smKxXQwgNgLXxRYtEtIp5fZ2etVUOhXBsPmqAM8
RgukkeT7VFXTgztA2duQFI6LEgFuW7D+Xi9jCYVxq4NkmdQYc+giUVWDou36SXFNLKqau8Catd8M
yBikNrMyVqemnfrmmmezsfStxr5ymQR0zslyLOC0y96I3DKb819yMTftmfamejQK2ttmi4gydQ2d
FFLY1z9aVedoxJBNui96efJnu8l+OoWqnU1rVP7hwFpA95niIUq4QROik9UMcpXR0Chz+7TAqNzY
lMW16or+kqZT4eZlmRxwzfY+youzH9ptdOnt1Q4D2ehEjQzcTAqGHu1HBQtMjCDOqSG9N+0JugKU
rH84ugsZ3qQ8pUm37kw5KjwaFc9y31JC/Tktm9hDibv5OVnz19tBYufkOi9Nb1ahKl3v7DyZlapN
gLlJBUpJjBP05kGLQ+UJ7zsHe0kjzJ/NTq/mK9DSo8Jn51hRmxLg6UTS6VlHKCvB3woH2NA3RsC3
rtLIYDZRwJUPXufuOvTA6IQtOJN150IvAzOqWwOWfJNWg9sbg3UZsG3/8ffvcnGABLsnk1+t32WU
oyQx6z1NTJSSfIbNiFpNgEGZ9wY+svOd54TQBLH8OCr39x6Q1iL5rAPObdOaURl2mW1Am7URef+B
gVYN3aQ5upT3Mh7qYfTLEaCxOIOrMBjgi2JNNZTVKFokWee4bu0TZIVFY7eaZtqYQ1FZ5zxx8sCF
mjKMdG+jgWHJrAnL05pCqw6S2b0nX4i0YBhAa26a2aU9hkZSwr7PdXl6auk+wAgYj7Lz3SenwKNY
WMCgPP/rIGdkCCRWkFXuYUcodyOdaR9btPIUmlA8tExSwYPm4RPom9F1ItHfy51Tn8Rg1wfdlt1f
sszesU0AYrih2Q2GkHoOrX2fSSiZnPIICAO8cCOuT4U5WeYdEkQCEUe5xnFapVA5V4i0NBcNqIHt
ppI5JAc/aecCcEDTA11ZatGNIokBtLKZjDS4T6c4uzSgdB61ZFQuC3jwH742mLRF7QIA/0YXOJ/L
AHGxmH1uydHZ6OrkLI31EQFpp75GOhE9ZdIJhA3XN9o4FYHW1vhSmCkIqqiuwrteVlIgQE1wqubk
5+2wsff+QL7x6lS69RuGnkMxXWbl4sxrQvGXG6QhqqLHQaZPs7+/yxarxgVmtJCL150D+hM12lSh
hIhZHFxbrU0kVzeb6rFvZ0MjE40UzU2NaP58+xF37lDSbKIiqQlKS2ucZYmYeodBLqUSPgzXRkiN
b1tT+BAkNtYXSBD4Y6sdJSbaDo7AgVBCYCDkU26tbu6ogt6OkSj5fSUV+jmuEF/y4ggtFuYfBeUY
RE7hCzy9NTfRouanaGysuqwakBxUzICLXk516QQJxZruOqgaqStgQZde3TSTONtRNryfZkcCe9Kk
IEWVWIyJixVH8p324shkPZ/z+NIhf/QF98009OD7Nl/lDubJu9bpe1zmAEHdJVVjW15PCAsPUsq9
652Qhe4sYpYgkFZxy5KiKq6ripazFJWIyo9W+lhPlXOprYTOcx615X3kpA7znyq+3v7oe6EZCL0N
P5/wvFFYzQxI5IVSI+KtqvFZ1Fp3zePgCEWwd1gdjV4I2KplqWXr/dFZKHPm6/LA1SfVSXZnyI0M
ThXT56AysDgptfSgr/iCrl7VOlyy/3/B1a5qKlwTIR6gemqVJv31NvcWge634QhAkD85rj5hjJQB
eHPVAJ0vK2ZScvvV7j40LUCiFP1GitfXD42zODoq8NIIGVX9dpSc5hLPoepJtWa4oVMeTUq3IQr+
DsME8lEbycCXSeMfL1mq26SP0IzBv6THQLrXUf6BlXA2g+yoCNqGildLqatHKxMARk6yyDbbVvFj
zufBc1BT8pjdaU8tc2recX4kFbR02F9/Ux5qkW5mZLdYWKy+aU2GzXSTbzomKu8zcMBDAkI523GQ
9W5mtuX7NKT750gtBlSZ+de+xwtjGESpwhGFPL4u/NLWsOdRFZGvaXn0Nhrn4tEWdTXfJ4Bbg4Md
vPcxOSfIH6Avu5XCavt2UCWc7P00DLMnLWg73FSC8V1WdsnBfb23FFUhir0v5It1q3HUw0lPmgxw
q+lUpy6xMRlCquDcpqhf3z4Se0vR/8KqzIZxtqG3yU1RyWEHMzaeYulhUqTsV6v13cmatPHj7aW2
p48eGL0GUrBF+G7dN8pELk1cO0CsqT2lltvC0IbwkgZDeqJJMp9vL7eT8rHeYr+2mKCR+y2/54/T
17TJFIcDmrlIJdof+6YI3HEOQCNLuXLuhZhAoJnaBUeG6YTRVfpYYWPljamiHbRBtrcJrRaYB3RC
AJjjjvL6h5jZEPVVzw8Jhi5555SG42kmtSmyBZanj5PhxrUE9rvojQNDj51u/eull8vmj3eAyFFm
9GJK/XqW5RakTlt1xlk20vTNbKPR51bNHPcurWcIxLnSaL7AVKDyRRbIl5aLuePt1dpR4Ni5DbCi
QfMC8UOO8EbSYBQMsXrqc18tsI0oita8dtIcX5J+pNzLs+pB69vk1PW9zUdromtSDvI/bP1FfRGH
PGrcTQ3f6gp2FewRP+0MywuKRv6qCNF5Ju5mB99hb+vT61ncsWnLbiAlvRzWtJAgUqXV/B9SCoXs
2ajRnKS2sp4LOgkHAWT3/ZLAkKwiO43H6+o60CIdrQpDivwgEdlFjRQ6XPGUa65QAvNUaoF+Nhri
Vqkq0VujpmeLBVFz0D/Ye2oymQXTS/5Kjf1686FTbxdtCFtOqRP7m9x05tt+SosLshrtg04GdyQw
trsg7xeDTvBBGyqHpSRJkDnETcVmaxm5nH2YpCR/sAYpep+hDX2Qqu1duhQ6yC2g8EAEXUWYMhKp
VmF06+cCpQprGHAZLEaM6gqRTJS2fXBqEl37cDuw7T4l6I4F//nS5n/9WqOQzD/p0RxqnH78OlZR
5xZSlDwNRsCwNoyPutR7tzyjmhduDNSm9S2r1k0ud4Ud+VZt4r43IBWj5P3XyQwMNPnzGePAKPUm
qmW3yKZftx92byej4oSkPMwS4vm6p2f0JW16BxvLgDkV7oKhgsiloqA2dJU6c77k2Gb5aqNaF4wC
hje0y7QPRT9H1kG5vkTKVa6j0I+FXYcoGOLPq29t1sYYZaMI/Yx5tpshsPBcDZJ8kGTsrkKVCYxb
49Cs0Vs2b9jObGZFU1xrv+jMfaqRJPzv4J3uXEjU6ThnMeanj7jetxp9j1osFjlyIc2GS5uINmI8
x90bIVf4OE90CHzZjqwvnNwsBfuKaKpb9KBL3UyA+XWlKJgbd3LYjC62oSL0ZhPPcdwgaqM7iaJf
vCXLNJWOLvXlrlx/hqVVRxDdM/7KyLOdOFcoxU29djxpiObHZIxa+xqLWJfvEnKcktRT7b6Eudwb
J8se5QclSKvvYSeCR7PM7PxELlD+tf3AYn9OFoXgO8CyTRtzgIeRFYYEqEwKh8tYd9olAkv/S81K
+f1YzEdCeHtbhcyFhiI6CQuv+3UYYKtYUo/Is6/CS/cNNUB8SMChfXd7s+zw49DmJ4ECpUS1uJmH
ofcjRXTBQj/Pksx2IclF36PA1D+1s1qzE/IANUOoSeF3VVjK+EaatPwOzaKm92bYr+2TNpWpdVbz
pSaB3jl+jSwThEBlq5J9ZxmZ3SAq1E9fQPlbP5o+6eSrMnLiT6ad1AgfzHn+XNoBhqIuMx27uxtQ
FHPOpSjxezOgodrujPnEcBlGJBrups6eZnfSy/IBdJ8TukOvpM/FVKnmGzlKREUbVoTNVQUr8c3i
/yT9XxfBTwda24TWua1Ikc7wZerw+eBN7mxd8l8VL0Zgc5tIZqlzWs5TB0NXnjQf9Lb5NLRtcXd7
lZ07ibkhAZNoRXNsHad6Jy4RAGDuUiWl/NBUQ/1gFnHrZ3OaP8E+/OSUgfLl9po7RQRlEaEEXAjj
xPWEu+urVs1Ltj46C5U35np+XzMDPsEgiQ8CwM7lB3QA0jGzdCSD16GLSz/J6hnQ0FSXPyvH7vmm
6fSM2YfzNgidQhwkiTvrwduhZ7BcgAy9l1D6RwI9BXYIqCQHIhBoEwTKBTJwqTOJhlUoac3oQbeU
k0+33+feogwllpSJgnMzG8SlN6sn0Qf3XSwp53lQf1jR3LrmVCHNWM1HlhA7nw/+Bu8S5iiBdd2l
r624haDEfEI05UC+HS7Rm//a0L0y1pKDL7gTtwBz0rnlnnzJDV+/0VDXqlCuF/xHWaMQIWOKB2ZQ
O7hId14hkp3gYFEXWcDc6wRYh4RdmYxXG5khyqVW6U48m4MTAYF2mrk8V00Zmqfb323nRb4ghKg1
adeCjXj9aBjGGi1qgtJ9Peg1moezdEmrhPEgxe7BW9xZirkKUIiFC8GAZfV8WTslEaJlAFbqvrxY
lK9v+kqLcq/ODgOXuvPJljSX4mURF9v0v6GAmpI6a5lvobtcnPtAgY5pzrLRu4bRN6YbU0b+bIQV
f4vzXOSurvRjCk0r03+naVK/IeJW80lrYC6fq1RF43kMI/uiT7byGS6PbXqRU6kOxCsBR0gauvaH
0qvyL80OTQxTymR4tnHTOnIn33sukiyVzj4tnU2rVR8FHYJRSv0qdhrE7qfqFGAlchCR91Z56a3Q
9cB6dX28dG4iYwypwQ19zu6qAYkbR5uOemF7q4BqhBVGgkr6sdwLfwaqUAljW+szHyRg9xjDy/La
sjsyVzxaZRUORc0yg9pmfmwAJdBGM7qoZi3/w+ZewtHCOyDFWd8nwPNhskMu8atclrxBo1/E/K28
6IBTD+LE8oNf55NgBQgSiOH+P3Gr168N1MjYtnOS+koQxo1HNdGcAzO3P/SKmYcnbTCsC8q/d5qV
RgdF+vYIk+XTNn3pXGK3sjrCDnmhKY966s+FXmDsFMuupveTH0liOihe9p4S1CIDLGsB2q5xYRHi
cwVVd+ZrESS3a9Qmrbg01miHXlZAoP+pWj16BXquBX43ThBwbwfG3fWZM0N6JpOEvPb6LcdNOjCJ
5i13lVE86PMQPtE/lV27NaK7PBqTJ2hs8gVGWXuw8u5LRtQKTD9Fw4bX3alWF4MTZ+VZVmYPj3j7
hwHjM3RttTrat9vTgSoQxw+DGZbc5EHFUGWiRcnfjyFj4zE/RY8w88T19svcZngwBoAgEbfg92+8
QxKtGJjzFhCmkdQrUO8bjfyEDkFbun1QE1vrqAvemDRejoZGOy3VhayAHgjqdSSX633UyGEhWi3N
/RIJik9B2Yxvsiwx5XOOWtjPqDP6911bWCcU9sVDqklh6qVFVmauaeMq9g+flrYdrGowNFsyfQii
OkFTI6O3WX2so9y6j4xIPcE6jj7+/RsHLLGgRJc8cC37BMpY7YQZ5T7I9AxtYUd+P0FZd52saj82
jiguFijIg6HzTucDgR2Un5ZBADKC6/jQ9jW92zzM/aIvq8tkhmhMKMb4bqDTfBKW+muqhXNNmw5R
xqwtzvQ8jmbBexuaL81Oo2+y1C2rcysNAXoFVuo3NMivorY1LwHXexDud58UVAJQUpAo24mzpNuh
IgdG6o9Ok73H6LR3XFkdncTNlCpaUObD9Fh2YXS2zTgv3aIyh08zDoZH4ORt1rgAWhcbewDX9iZa
BOoAXR2bOx9PlXR2K80aflQptE+kM8fwXCjpvxxmpmcEZQUo9IYG1Ai0hAV5wUIhxj3H5nJ9GFqG
/l46BGbtijTuU69R+8Y4OD573/bPlZe//yNhoP2Nr1GbZL5dSvOTPtSmj3lxc9D53l2FapcWBXM6
0M+vVxlpkIZ5HfBpW8cofEiAATqncSic0+0zuvvpAJ0g8gT4byPqG8kD1YbDFRfoan0xtF8oUf3A
6Ev1Cgfp5tuL7YRgogFxkB7sUhqqr59KdPIYWqmW+OmgqslH5iTpfyqOGerb1LSCK0YI5b0si/Hu
9rI7zwi1j5EWcQFe8Lrl0+mTzpTaQPO9FSCg+5nqwAsSWmCxmrYPaiH6g+7PtveLeCnCkCjYoh24
EXwH1tlXcUOv2SwGuuvuUA9q/WhLnQQq1i77D7Os9tqlLuIs+l+LIlV3yYew0z/+/YMDll2EC2nv
bz4uikpqytKxbwOIfgOltTxVatMDkyvDx8gSR6JQO3MznhsgPXrU8N03XKGegMhoBOUZWxOYZEVB
derjSX9s7Lm7NpaJdcj/cXYeS3Ii7Rq+IiLwZguUaVottbzZEBrNL7z3efXnQWejpogiejbaSKGs
TNJ85jVxhuTSonYeXjmthxXuYyZFynfCuvHgs+/ttvXdBV21gre2ry4i7YOuU9gJqjijopkPulSc
jc5ZvjStnfjjoHcPTq1Er5ceBO8MXwr8wgq02tY+IlTcwqygaxVFYeHrosz91j4rBXD/ZHwz9s6z
llrlwbO3c2EQpGJIs9YGbhvSAIVAMIwOrTI5RL6l7q23jqiOuGA7YSGjoAK4SiisqnkvD3DsqIVD
ooTgqSElHuSM9iyUJfSXAs/a+3t3byiIeusuWrHJ25J+CaClsgQiTo6Y4D81fYvrU9Y7IWrOIw6S
90fbuyKgKEGwocC/ItpfTqyRYBl3sZQGhTzj1JaAbukBEFwdkfwjwFW9/tYlP6M8BhiJ6sA2RolS
UelJq6aB2hXNA21u2y8nrXsgRcxOaWh0B7Hv3mJShFvL0WTsN4i4EhGRQZUYb5y6OIinUJx6VHX8
Cnmh0/2V3B1qRWbSsd+hnOTKvEgJMumBVBCU1KJUT9ncKV97fJgOVvF2z0MoU9faOiqf3HKb3dh1
keOk9ZwFqNITX5J5ntQeOuT9Ce2EWQyjYy/DC7JTMwKCb7LxVYZBYNjDZja7rOnMqXYiG1q/Zj8j
H9ZcLCRNXUmZdd/U2/bg5bx9UNbfYOH4RWaP6t4mopzTHimhhYjSMAY2DLf4dR6l5U3K9/am2pkN
l/u8cnH9QltnSY+40Ov//zLfZ3y0BlGnZcfelMflPjJRGLSJR9SuTV3TbB8zu2tPEf09bwD54461
WN73VpYcnMzdj8zBpISGdzv78eXJ7JVuQGa9YPWLuD8JZNMvXalrr961fwrjdEtXoAlsj5ejACct
kyZDyGqOpdCr+Ffe1CqWH3WtdHCx7S2lgsQl/VAi1xtw98qjl5y+Zqiwr66TZfXn3phr15KFA29q
ls+gKKez0XfGEUdrRyCFaZJnq2RlMH62GVnX6L0iUcYImrG03s+Vnv4qRgP079qJGC+UJjHnyGMp
eaLzVjdXp7eSEw/B4Jtzl3zqRAzWBHHHV5d0+Fm0XQAcEVrf4DwibRxLSTOICyOzWUBupeEHgSxk
50ttC2j4/oHe21GwCoCPo8MAwXCzo+aozi3sotMgRDxbc9HHsj81dt+9XgKQWXFYAcSuJKvtnkos
Gu8iqVKy/qEdzymSjp9txIFH9Drs+bHqC3J7yMl5hCKhFh5kEKqyc2RRHkJvFsjmrZS+pY953TtF
GgghmuyDWvQzmmVaJCJfWZUHvxZzPSLlVCoJ2mJTOqmLr4Fk01xVQfzNTWy9jvFFSMvKlRKQgf5s
dHZ3zYXovvWzWkPJGOoRPcclNM91sczJVZZHLXTFosfawQV4+6ygzLZyLkiH2Lvb2qaB6m1RlVka
tLJaBEU2z35vG/m1F9rR/ti98MGOc0xQ0qEEtrls1dBRmm4c0yAGTPWuGnUNpTJUqk4L+mynpEnm
J9uYkHOC4PY/u49B5CnYJr1+l6JhhCQdHD36TJsbKe2TITIMBGTBGfZvZzFKnlUU1sG9t3cWiFHx
oqMLT9y4KaYiSRyXvQ1socia8cGwWumKZph9VCDY+3qMgRAmHw89js2KitEeK+Tm6K62iunHcmJ6
XQ9j08kj64CVfRvJUYAAGYfOFzD0G8UtLu0JYspElCPq/klBIB7LdkqW86iMvtDsxb//nXZ3C1hJ
umbUuajibJZwyGa0F1cnplxo8j+oAS3jqbfKUX/MFatU/JZieOPmqAvmrlNmlfWcDKX9Ts56KEz3
f8veMqPJu5Y5CYhuMg9qtpFkL0i6x5CEfFtvwyBOHeuc4lB3MO3docjh6fFyTm5UE3VQJJBBgfVW
YAVHX8nlTnma0PnyMG+h73t/YnsflbyS0ikf9BYkEmONIltSRkrVG6U3A2l6jFKwB04S6r8AYR7B
e3c/KvgQmEbkO0hSb94ItUZRnZIbzjfhpOYuGof5o9bren1F51hk3lRRPUCdKvq0lHHanOqwja7Z
XGtH9ZmddUZceS3+o2emE3+9DEw6VmXS0OuiZCJmr1AEjjLArdLrWE7NwZOxOxaXK/kBrVgYDi/H
UvOBT40XTQC8Wb2aTtqeHAs+XaZAQrn/QXfuHVq91JsYhRb6dn2jqdVjaMRsH7QCL0XR1edQDo/4
KHtvILEOxqJUY3gK/3zmv4p12jJD24VAEZioteougpTzL3yllB8Am+y3mlJWWHVMoVo+DtVY8xji
PTj/RGs9dU6otdefe2eRh5OOfP+1avtI9qc6nTLF1ZQFW1RFR7XaS8m8Wxdzk2wF8NjWSV/q3Hn9
0QYCQzJM7o0uyjZyw3OcDjPqxYFkaljyNrbi5kWUXTMzNw6O9s5hYyiuTp4dMKjbXKMYE21UpyQP
KvTFnxRp6G2vhY70PRmk+azp4aIcHO+9jQfFBdIQITGY73W3/PWZ4l6g1lEQfeNSsTwNnW5fGinq
EU0cnIN0Yif6xsUD0CnxL5jM7eTqpRIjtD66QHaUPEulkz6INjOrC4uvP0GZswL6mg12lPAMD77h
3qYniSGOAWVE7L8u/F/TREsK6EbB2Ak6HqcFMOapN5L+YIZ7i7kqY/Gkc13y3r4cpdJGJezXbprT
FI3pAmsy0GiX0t+m0NODusLeVgFHCradnOmWdIWmZorMfZ/j02amp0SN68dZij7U6lj5pWVPB9pA
e8MBo1hDd0gB7JiXU5sQH6on4HRBWRW63/HafIkG6M2SPmaXQjOOGlh7S0nJmBgMzSga65uwxUgy
q9X1Ig8EuvR+pk6hz5Ys/VKTXt8ywieAchClQzj+NxgY8hW0VEBpBXI4ho9KPTanNCqOGsq7E0Ls
gaYJIKkblUPg1cOg25S5+iWyvJna7NuqdnRXoM/7+f4Nf1t9ZUJQcSBwU3O/KRVmYwU6qs6zwG57
cZa4F+mBxfY7oLPFpeu67CFvQvnVVVAGRc6CeJl78gahW4Lga5oo4yJpCJWNSBl5y+p/789sbxdC
SqEuSaRF22ud+d/HuMAyXYUyG2igeKGgt27lNMs5WsbGl5TyYB2PRtvsQb0pO54FVLDHKjHe1Hnx
M22y7Lnn6Hl1t2Sn+5Pb2yGA2YjVKfOgtb4ZzlEXeBVllAXLCM9gAHLgSTHs06jiBNwfandmgJKB
6qEQexNC4sMrEDRmM+qS5JwTTc2vahf1XpIm8qmN5/F8f7y965d9D5sdlPEt7U5ThWOVNoUXJ1Py
M6F8HYSrqvL9UfYWkNgJcQue6dseV61j5esMFSJw9uicDGi4p4VK5TUa1PY/fCs6DGSotFsIEjff
yqZknE8m12GUqsm5CpNY86VZzCfEn8fiYLC9r2UhqUtjhyrZTbG1ioTVRhp3oRTLkBSVePISCyFn
WdCvs6ruCIGyd3+AugGZCmkQAN36e/46ZaBOYJ6UPGOLU5Sf26LvXAR0k3NSd/Jn9GXESU2kI9jq
zqAEibwwZMJ8vW2UxT4s2mytk7MAXVDlqCa7eW/23mL2kWdKBWbGQ9t9u79ldkfljlyVoXi4typN
kqXCMbVEGnQlVocJGfQlp0V0ztvYekSmpzwLUSmv36erYCe9SUNZa/WbDKceHTHWacugS5e9HUoR
f0iVJPMLddYPwGI7R4K8n2IY/CJyi+2nVK1Yd8YQX8LZihX7HJp58y7KQE4+VCapzUFqsbNRuU9W
7AesyFVF4+XGmXHzyLU4JB/PcutHEzfhZRya7mIkk9S59Fqng0dn7/PRhCBFW+W1b2DHLKIoxxGL
R2hxkpckeImoehxdtVgdzyXweE+XscK+v2fWs70pyK/pwNrW/RMQbT6f2tjDaGLTHjSlUj9byvyW
NNY8Jxa+nFbcJJclKufLjFnXp/sD731MxiQ9QPruti6llO2QATyhEIewV+rh14P0bzHBYhpNM/wP
33IFrVP2596+KU8tKiED6vBJoJlV3Hto5NedV2t1TDGsglL1bJc89Afv0s47wQPIu45iO2iFbdSH
52yxRrzQ4dZei+mU+ZONB9fBB9wbBR0xEiwiPu7wzQdMzQZaVE/NuymM2s+WtdxYj+XBrb0DPeO8
0fKzIP6QWG0nk0b5VCOdDZBPIYjwRvK+b05TS88txzD1MlQrSrcrm7J2FZhAfhTpRuyLBKCJbGn9
QYVh/+es4NSVNL1aob08nJATqgIEI+GFBtYjGqvCK/HPeKOI0vyKS3j9rUSnHO8oqbjm9N38IWv6
p2hGNfL+Nt7/JVRWVzW3HcpY7Mw5J1choc4zo/WWWU/eGKmUsKXN3Am6MOrftkqrn5fKWN6h3Cw/
xS2e8rjo9K/nuQLSkB22A/1nNI82q4I1sCnKilpvm8W/cjRnyNrSzkV0Vb1MqdT8h61H1MXNz7V/
ixOO8g4IimESUiqp+GBYTfYuBqpwcHZ3LgqNyF/B1WEVy9sWsBHfMJcI3fQA8Nl06jT719LF/ZlQ
uT54X3buQhj/XBIco5W3vR61v0OFMbRnq5Qh47dV/VOPq3R+KOwufyvDXqjdLi5KMC8NpheDPZvS
5f5O2hudwi/yrmg1AVjfBCqRsOsup1wRSNReaQADt0mbrjor7Rxfs0Y3Ly2+AyeVi+zgO+6tMGVI
evpcxLyt6y/7a95DFCnLkheUuuVsOaWWZPuxFWYXKlXVwT2y038GPAA8Aio+V+J2h6Lkwi3cTVGQ
ia4PZLlvsREpCq/oovmThYa/W2KXdrFivCJdmqyvZwmSgK+PAC8OF/O21Y9txIR5N594GbMTDBVx
Fr2AZ9N3ic+XPVjYnRedG5OfCfWAMu8WDYLneYUGYxs+lKmDGpNkjG9sK168Vm4XP6Nve4onOfp0
fx/tMAZXBiSazqAHSCu3xcqOyLuKcl4EGdeQ+SQii66wKcyiOImmwuFlBC2GerWWVQq84cn8kBp9
DAXfMMPRm61a+aooEbYFtj39lqc4b3w1w4rBa5tCepPVYZTDs1YRqG1xv7Iuo5ij94ky9zpuQn39
GFaZkF1kOaL03Ldd9U1vK2W5kEtluUsTvv9Ju6iJzzS72i9Y1CY6Hx3FVH/JncS+loa5JH6hRNVz
CT1w8AekIfNflMdJ7tByECfRD3p0nZsqUr6qar98wn+2O0JK7BxHFGOhptDeZTG3XdcMyUQIjkkc
GHnYXAqcGs7jgA5eLtXp/9KahswSljFknES+3v+AO7sGOgIFHBTriDy3bcM4VJq2nGhyqXVcBfhK
wt6c4+E9VQ/0McaoRRA1O8LO7xxM4nd49NiKgHbextZNjmXO4MCOLIaoPjkil/0MueyvjarlqPTk
9WWOytHrLPBn41wN3+/PeSeKoVqwmhYCY1rBEy+voMoa0wxaKAEaQuQPXWIlZzkX7YESyN4oVFoA
8RHH4NSwueDrAo8sZ8nWFttYRS4+vqNf5eV8UF7cH4Z2xFqOgHG6Dck6wfMQg140JlEWbrFExc8y
ro6cLXYSFLSNuLC50P5EmC/XLFp1atj52D3GjvFU2/gRJZ2muh2CCX41iaN+9u60CGbRj4G0wyZ5
OZ424RTllATRZS/VQWr3+cc5H496LfujOPRBHd5i/ng5CsL+xhDx1FPvQ+XfjxbZ8KIsT9TXhxX4
HQPr5L0jCt+iN6wUGjtIJMSLJr2P3FGpyLcqq4O2PEmA3F+/vxmJahG0KhlwystZxZWipkUDZi4v
sT9raxDZcXsoNLh3Z8GygQVMWAYqZTOK2Q9D3YBACvRIk95ynCw/RdztjbCzDmXL2fK5UUpPUebX
i2z/saaCd6OixHFTQhKSA1csAzaqCBqYSyVjSyek4T2swW/3V3InWKFDvqKC4WTQytzswim2tbkt
iiSIzHr8Xhllw8yS7tMMUPrgo+0dsFVpHyowTaUbZ/PUGTU76fF0xv+TPkTrBL2a555Zii993H+9
P6/dwfhm1IPXbb+NFSDc25KW6Zh9D1H/5BhJ7BaDbJ9r3LlPM2tx0CvbOWfrtBAXoIRPkXuzVxKh
q/mkVUjUFOlyJpBYHgRcUv/+rHa+FqMQzxK7QbfbhpZJn0/zosyYcauJeDd3uOGYdAPfDN10hOLc
2fwmGBsiS07YbbBlyngHYYASBzRaHD1I5SxPfVMM7bWyJcfAW9BMLy2b9IvTCPPgyt+bJ9BRSBv0
lMhLN+9XqVX4xuAzFMxT3mZ+OBXKxzCd0tqXY3U531/UvZwTPAHIFLqcFDW3Z0DKo7A0G7MMcjQM
T8qihX4mz7mbWr10Hi01vCaK84lEEQ9ko3QgJSuxbw/ZwVHc2bKrGxv+Dzw/tArXv/8rb0Brvgnb
dCyCXK2ihxIlHG8Gq342CocgbUyPYpSdL7ySCNcLbsUYbaetypWkN4lVBpM2yy3SIkn8TZ4ltfMt
JVyIXBLzXZfFib9ASPz3/prvHBdAfkBHwKrQXts+F4098ZiHehF0BRA/PnBoPEey1R9pKO0Ef4DT
iPsA/mNcsuWwq4XoDQmWZpBPY4Qy8Qg1lvf4VHaA/Bokvb2u7Yrrf5gcFUcwPwid3iS+UVqjh9Yq
ZaCHcvdY6G3x0E5pc5Be702NnAQWLGU48D7r5/1ru4BD1etMWsqAzpDxqxuFeg0VK/vu1JUGmyZC
ygnt4ewIs7735daWMoURA/DxVhcXmArwxTAuqYpnwylrrQTRTXU6gIvtXAB0eqAZ0BFCwmFbHwsp
fEM9yqtA1upKdoHxaN/btKtGbCmjQ1OznZNAQZqTR21awXhlc3k3PRHaKIWchNB0hqttTd0T3Zbx
W+cocelbGtBJD5/dQQF/ucyVcbm/YfYAwPwAiFC0LkkYtjmKHioZu8amiyNmyCli0DPZBSfW/uxi
J8WIrzFqcR25NmLXyqLiXw3X+i8i7uZ/ml61U2rLfaS4Elzr8ODV3vkSvNgcIQWQ1w7kCv94NARN
flqElqoc2cvZ0nL9SuYjHyzDzgVICEIH/M+tdEMIk4Dwm9TAcmK5pvYNUY1vMEccsEZbrdehXB9c
QrvLzk3LJQT049aRXDLyCHYxyI/BCfu3XWoaz8T+jX3GbXWxz8ksSwL/wDmT/Q7JZzPQcrP9iNoq
Ku7WIKXygygy7QoGHznL+1tib9nJdtZyILQ0DLZfnm6pjqdKmdkRVWoUv6RkgdsuIfERTob+epg3
K74+AKuN4E3xV1LtfCbeQJ9AS34boe68sdthPGsUHz6/flL0tqChUIJcrateTmqGMRQmqpEH2ZJV
/iInCdkVAnOFulgH+cifFHfTiaFTvoJNScJvQ2hcNo0lTpoi6PMw/TGVrXjfT7kI3SlzsgdlcvSL
SQXGdPW0QHvHrozT1FO+efXxcbhYaLHZJMi3WJVUKSUnrbQiaDRl0j2YhUPmg3VbQW2L2h7JhN5u
G4diPRHEmu6tZL+XK1xlw2jLMehya702q2zJvyym+ROhV+3Vjxwj0aEkHoUIe1McH3nVyxDx+UDF
Qcs15FA8NFV+hL+5feQYBR0mVC1xyL25GCmTT9poJzQm0N/9zD6RrwRx2S8NvJ3lyrE5nEYZjfmD
r3Z7EwEHw9WJiw9c303NKOPNTpt0RpRQmPlHlIBVGM1V99Zc9Ca6jFqiqOf7R+P2WWVEkllq8vAC
buDKVtWSoBl6EkxJhNP21Be+VFvKwQ27t5zsClgWKw7iJuzSKi67jnZ90DV5dG2rSjktxWC/TfBW
O5MK9B9XOc/XH0Xa9gjl/kn8+GMTqcQJiYoiyGaTtFTdLOToCWeIPQqFy8cWZdvfE93SB2Vo8zMi
hJFbwxkvDz7p3gJzywFEWrs5BIUvT0Zt6xNrQjOHSnpxCWMnfCR4OSqD3Nb9aBrCi6RSZYJQ3l7b
4DsWBeuHNKglaRkuS6I7V4nH+1OkouV3VvtRluG/x/kHALjJ4NFJbZ9fv5NAGFJpVdlJ3DsvJ4ps
X9QXagx3IByjB02TFH9CLPeg9rd3QjiaYDapXxnERy9HGVjkocegJlDtSHhLMQ/PWauihx5F/6Q5
YJf7k9q717jMTWpYAIdvEHIlKi4480AfkBUuN6nVNFxpYvuhR3bsYKPsnRFcHJUVIbemY5uNMhaq
xvazgHbHee0PjgHEHC1SGCaWGa8qy310FeUyfLk/wx2SNlURyLsrR5lnf5vzDotUT3JFwh0ZzRx6
NkAbb55D+U0E5PW3UXRt78GZVy5GlC2OS66oh6dGCPsdnlsS7Z0ysn/d/017Z2b9uCsDl6h4m5EW
KCDa7TLGQTcl2j9ZZJfP+vgfDF3XZ5oqFBBLINTbXFCyJZgaLa0B2+jDwJqQYXHUcXkyW/lIMv9P
Q+xlVMCHRQKPC5B21Q2ek1wYySmHiz3NkhwzV9Qc3jTFVCyu0JoOjEYWYZMWWch6nVOe0E+4CRbR
P21UxbBH1O7raNbDO7nvi9bvzWbULrbFlqdE1wvTFXGlKy4Sjho9mBlU7NnuHeOEY07dXaRBrk91
Z+s55YQm+dZrzrR4WjfSB1BmAXrLUZLK8gR4Xc2dFakbD27/nc+5SnZRL0WJ6lYoFdFpYj0JBMVc
OZ+UITefcoTZD9LSnZPKIOxhfD64C7c3YKTlap/1WhJALup9/MLpCaiieTTGST54M3fuIMC5YELW
T3mbNalxVi/NinnRJ1lBU15M76ZejZ8sIdSfpTyPBzfD7nhrr5N9uiPkNVolkvkWb7SUI5KYJOY3
dDjz60j18h0KvvbBu7n3udDlIC8kl7plSUi1M6KOEaNT18oD/TllPsFQ7w9G2ftezActYiptt0Xu
JhJKV8G8DOYlTx+Vwaz9SlIVD2pYfZDUrzfn5vCtkuEEAKt0OC/UyzejQo8RFxIADnFrLL8ytCa9
gf79dR7ywaslO31j4RT13KeHplU7k0Q1kXxq7cpTzldfjqz0Cs1FDXEyhzKQcUbXM3ubFGn7PU+l
/sf9S3NnlwBSoo4A44sl3aoMma22IK280gnkJTlj41D13qDTMy6zTmrdttTVgwRuZ6NgzEtWRd8F
gt32As00TZRzUheBiKXKM8dSu6yeM6f789pbQ+gElCfWyvONQ5EpGXASRVIEbadT4Y7iJMCo1/QA
pR1JdewNRQwFjJv4glr5ZqOgezU4GI0WATpc4ieOglHo0ZAzvyVw9P69P62d5x5BGEA3Bt1SHvzN
WCOXs54aGKZW6pQ/KfO0tF5YdOrHJFST0p1VpUIttcoP7uL9YSmiYRWn0ONZv+lf1bthZSfXCzja
1p7LwR24Vmp3jHPjFM+6ZHgtqmXBIk/Okd3e3trShQH1CY6cKHUz34VT8v80omkeTD/BX/BTqeF8
Wsyy+uH+0u4NtRZdqauvbMRtJCVlhjpnhcVT0JcGijMIzLtWreenYtKAO9wfbO9y4b0BhQv25lZ1
YsIieSlM/DjkyTC/dvmsoG+rddaDmbfGQypq7arAHnpKy1Q/IgXvTZQSM/QsFlW3VO3lx9RBzi56
T1Rh2NBeqkYXJ7lJmnOS2NHBWd+7Xf4earNv8mHKo3pW6BrbRXouU7s7T7wev4WW4DnUxOHrW60g
oHEV/FP8W8kVL+emSV1TJyUuBIMy/U70MXyTd8kRWIt3hv9m8zasDx3bhdIQtbjNDY0QSkKbAdBU
WMeG/qkgvRGVC1tegpc7qPI5F0lnuWGoZr2HmI4xeDEK/qTLEEuwXinLwrOUQVouZmObtbdEhvwe
lxvtq9UVkeXCrElb/ASK2fBlPe/M50Vk7e8MilLq2nbrfIoyoyyvjoncxEWzGyU6dXFZda6EQHeQ
Kwqu7k6RhbIXl/P025RLGweWypa/KWbpqH4ESvL9OE7hh2w0RXeaCrWsfVOdEXB30mh8I81O158b
J9W+2aU0j76eDVHjlbkmCj+nTeP4ndGMg4uJriRhNCrE21nVavOhngaw7pME5N5zoLn+MjoSyw8h
lTbujNDMlItatx30x0VQpx2RnPOWpMpyrw8la3YXo6clL4At4om4FGX3FsIRTsNNbuc10UU1/1Mg
OIjCNbUlkCllNH+Zozn7zC1liXedY9GXcsH658a/iE3OSEF0Svy9S5tkeihq3bkUI5yRB0mduuhE
NK+knpbJdn4K5TwzT3IR6bhI6JGqca8lmuRVWpq8FeAFch+vp+5/3B6z+ajmc6KeIklqwUVNaTl+
TheSHF/YelE+i6rpPtZpYz4hrxcVrjCnuX1ezDqu3bw1xTfbyJxfkymWszPjYeUOCUI/V0kxW+tS
yk2BwuE0jm+HrFSzp6mbxsmFfxrZPnnlRHhfGFnki2KEO5o5ky6uMt54kRvJvHonZPqt3FeWQW+9
ejJxNqypTXXXTB6Vwo3yutH9tneSx3KZugHj78z5hgbZZHv9XBqfG8foStcCrGM/qdI0BUatTDnK
wnB+PZmHZr6OcbU0yD7YhZ5gb9IVits7MKcg+tRT7+fgo5oHJYtNvLd4LBrXHqP+30ZH5s8Nc8ls
sKuj4+x1uMjLj3UvjC+DFMYAwIy09PKhRFTRzOhRuwsot+h5JJns3MI2G+lLObeq6UXQqwOp7sRH
LUXk/rnEZle4xGzpyKZ0lvFhTpr287h0Ru/qda99rRtVKGeEVs3qN5aUauGpmGkcFZB23kryQup/
dPKIO7aZcZ3NEYw/iBjGUGjPAHHDT07j2L8KcvOPTaf82871cvCc3FzpKwEDCSgeSIKdG6X0LrMn
q4FBgJ3OknjdirWrEyk9LZLxz/2H66ZkRIUftWZSUrQxGWvzIM+U9WVjsorA7NT8uz07xftI600w
R07af6vR57wMWVdx8pb5C3jdtD7d/wE3U6XlRB5F+ZFwlVbi5oaf07kT+dSgG9041fs5nhccGsOJ
tK3Nzv9lKLQzgHbzpGxREulYlpEjQwQMJ/iaRRkJ6Am1cVal8Mimav3V2weFaI7WIQo2txyFJBaA
He2Sfm8zNf+ubl2/lIFO2esntGrj8kKumkHbqmKUoO0GmJ/sSRs5tq2YU8ez7dT4ucrHioNNufdI
kvBifArkbgUXv3yL9b7WFqckgcpg6r9xEm26jDSI54upzYStjZPMD/pYKqdKVuajU7i3TXC+pixG
txkQyqbiVzaA7ygRcQo7rCOLXm9lV2Xch1Lq+9er4QKiAReALi/QtRs4TWkmch8L6qiqAuc/U7mi
7H6+dJiRHKzpH+Tpi42yQhd5KllRfGtv8hrVlMwKSVYa2mmeTv5aMH1cWqf7R+il/T8z1nmv5MLO
VLdo2/IpM9vYflr0WpP8Ppbs/BzOefJdDkuZlu1EYnt/h9188/XnYbcGE4He6M0Ow7Jz0bErLYI4
bEsPT3XekU5Mmp/Xzs8xsrSTbc+5F4blEYHqJtRkZDIF0OUrhBSZzpe7rVKSeIqaoSANCeeTpJXF
Ka/r8WJklnijJsZyVF+52WHrgGR8K32XrGF7EyI93IRNzIAlrsZBtcgzx6r+ACUlPyhS/bloth8d
Fi2JCY1ISoLrqv+VfuF6s4DQtehEqiIcXXWKQGzP6mREvq71Le9i2NiVS8SysiqbskHSdknbH2qW
Vu9lTJw+qUaiL75YYMRfxwGxbLdMjC6+ak5jfS66zpwwgqizH8AF8u+5GoJdWmamdxrVShGnqdHE
r3KWEPusxxBwA4KrSo51XtuqX9jzQ++mnZjH921Mpe5kdZBK6bLBsHcJe0yKaqD0vjdRZMwu6YCV
eDiMpo7LUzj2blTh/vKWayv72CIDFbrKYk9f72/MmwuWrwVvkJo1CnjwI9WXS1iWsTnHJbL2CXM9
mSLsPxuJlL0WV7eOQhWMdiYMnJuLQLZS3K/kvAjkvFe55xLpqS2aI1XLWwgYw9Cf4v4iCbntDiVp
mps5mNJAWGFyyfNwOhHvyP6cpAPfXwm9OFf1d3HSJ7jMGeJH3Frau4m+tX9/VW9infWH0AYk8oNE
CAvq5aqaUyhTyaLvn2T6csKMiMte6uhNy9rsZ7bEnuRyPDgOe3cMw3EUdPxHb6h1nDRHrMATaiBR
+b/IKMaHVIpsyyW/tM6hXuk/4IelTyGi3EeEu71Dj57PiuwGf0AE/HLCbK2aQ1aXgTks02Mr5yN4
sxBrtNE5kv/dHQqRY0qqjHajbpNKNeneCl1CjNqmwClFMFUQC5gzYR8EOjuf0ZZpsKLKSlGOev/L
WZFFRNqCXk+wdE51WfSsDurMMk8KrQavbuLqUbbC8mDQnflRUEIdBtwkHaRtMNJqjUlkLooAqe3+
h4Yj5SVph35wE1VYR8g6Zed5oF6GVBDl8B3TSwpnZBAjm6YlbXTb0VAezLYt3KrLESdMFtkFrp+e
2mywf0+0Cv06AXOXmXJ3TSHRXKRSGA9UwfpVrVK4YSMfqRntRNa0e6kGIdQkgzXcPGCrcpAyz7wn
iWEBn0LgseCyRKTujLVD9QkzoO6bAD98njM0olDbyJfr/dO8u0Zrm5Qju3acNndkYwN3aUm1A6Fm
5qM8GM8YVKDMORUwpXA4OYhl9oajr0MxmLblrbRhbTaloONUBLWtSJ/tqkN4wChQHq3H/CSspZ8P
BrxF2VCGhN6C2SQYpdumZTfWpZMXPZjV0KzfgiOKTkVfx+guGVn6HW+i6Zw3fW15Wuksn8I+HR/g
OlUHMdLexqfkDkWfLOrWH1SdpbwtdEA2hdkljwXsJ3R7x8btpSI5uJ93lxjnLPI0YjHAYy8PdpHL
orGzqQjs3OxPVpQ4F/RS8qtTR9ZjL1rr+/0dtDc1avs6wDgQKczx5XhqPNfTZA7wYaO4+8FIhvBQ
XtY/G+PY6gefc29ybB8OHR0n9FY3B2bAbDrCwipDawl37UzJxEVp1OZSIUziDdYc/4fJkWXjiElJ
k127Tv6vKCxXyswKBU4JNSflIsLyw+jM8ynBEvXL65fx75HWmf81EqgSJRKEQ0FPk9kHFpZR96Lu
hn/sUcF074uRT2CNtBIije2ZVztcYByFlHDp6sqtwPE95V2PqxTst8//YVYrZpRqKPy2bbCwwHvF
jBd0VCqXfZBYHHa/srnfJmzYpINUd91pm5B5hWxrdA3+6J1tljCjVCZTJUqDIY4Gb7K15TGubXEQ
iuyt3iqsSWhu7CR+U2cmeg8cFp1qoX1ORZyd5t4Q51p0RyWevQmR4JBukFmtvcGXe2LMHepJDY26
LspRJaKcHADeOUKw7cRWbASCV54But3bJggG3GY6N7iNQdhEF1XuYle3l+7BGM34FNuUZ5Nm7C4E
hEdX1d5SEqFD4QAHeMsnL8wcVAGPGrJcaQJfQ16uVKEyL5+z6nx/I+4uJS8cKBEatjfUhc6cMZmK
zTwgvIbtvPRoao7WEbhx97UhmoLxRU5Mf3DznKKvHc+dtaYcoTOc0i4VFErl+OOiifRMcJmnLvpI
/UnLBJW6aegwLLaqA27KLWqYN29lpUBf4OG7iVjDAT1Pkp8cL/FejU6pGpoztfRUP48pUgSASuwC
VrAE0d6tSqcdLlVVoGicZTi2km0XhQuUYHgg5j4qeu1tNu6c/+PsvHbjRrp2fUUFMIdTkp0ULFnO
OiFsj82cM6/+f+gNbLjJhgh/4+NRNcmqVSu8gV9Gz2QL1q77IM59hSFADlz6fjAqhhiGKZ6zqPgx
+KP03Uas7bVn5LBzc9zaAIQGigfqtC29V/EtQ6h2md6NUm88mu0QfUGqZE+a6lZWzS0PeAe+GkYe
q++PGYWSJ2WW3ZmRGfzMujH4aot2cuQRkjsQotGxx2TP3f3WMeKRFk2eBRC6DrKthoWO1SLnpGe6
9JjJU1Y6vm22mgMkS/nx9kG69QEXBTicQSz63WuEtFE31ixlLMaPgVKrRkN5Qi/CJz+uQ+2EJlD4
bqykwaM73eyU2ksAXwX4BatMfQnJnY7Polz91x0ZlmmAKCfxkIGS9lLJ4r9kTO3fWHGF1MBdX++M
Mm/smav1Vl+zDn2lt5cReJvKferkSjv9sGcl9t5+pTeXgQsNj4SUZpODE/6hN4ZqAn+/EI+igq/M
EHcnk7kVmhBgWJiUQD+0jVY6X1NibomNWR8qfX9GaIhWEnbthmdEqSF7wjAi2dHzzlCcsG7r3MFl
J0q9DL+xfx5HI1iFfCsAX8pPDsrqppbMpCb4kTNWRfaq6gkuwlZnuKBOi3+/rbE2wQKBmIwryHp0
IPlarcYtQpNdlxWf28Kia5UXsAPTyfgfMoPlIyJouQwqNgDenuG+2qU04ix0Jj6UZqI/hXHpe+bY
mztl26120NIUJNTQlODkr1IDbEByYTSoqumN1sE9mZTud5aUxY9aqsqHMZb9o5w2FSR+PNQOUCj7
i6LmnezgZafu7N8b8YcdhVsvyDNUKGz7+lhOTV1aQiZJVoww+NLVk+zqQ1HfpWkwHd4+Km8vBVDq
eqkCm+N+toFJhZMfuUXXVR6iVdk7oVI4v73UjVAObwAlQ/ow9oK/uV6qUTEDbpaEPExkMEsm/IQx
jKOLPbbJqUIZ/TyFe9iJbSQAuQRckP1KAccNfr3mqERVG+c1rfTRx4HND/SP1I3SnibwNo6yDJuR
BtCSl69LNjUMTH226SX2vTUdoiBSH5tB5J4vcuMhapo9IYFb6ylIG0IJZtPSkb1+LCWpCnWWaftE
YSk7TSn7j8oQJu8UtTfAL2Gc8/anu/UaYXwC1GAou/SAr9fLjdFumwqeauP35odOyMm7VpKrnVW2
exGTKIwnGEmqZDTrMirSqOUNRBHuBlL/n2jm+sekC8dHVUp2hOK2dy4rUYAu7G2qm3UdkGjMs6YQ
+ByUkvLnbOOa5JqtpJ8sf2QogG7pRdeZvUYWhpE7x+DWu2TNhfpBxYMvxfW7BMcB21gFVFdgq3Rp
xlF+iMZyD0l6a4f8tYqy+mKaH4bZpOTsSL2VngNlSo5lOE1HQ+6+CYDPp7c3yK3l8FdczAvICDcI
yLgjMYclj9TxVLZuPggzdjCwCO4jo2tODf/Pjn7ZrS/IXJSMVwZutplgG40q+wOsxLtarkbHCE0g
NmgoIPU3+h8E2G2akn38DWN3ey+O/bH8u86a6DmBi2L/LEX/pr4Dz99RUGV3Qzy1YENMMiinxQ1c
dnvmIx/LKpGJohJIFNXv7pKxEw+g9jGywgzyC/mc8R2J1aR2rDGLM4Sq/H5nf2+ZBZByGaZyYkkp
FwuC601mKYk+MGyA4AcW5CVIiuQ41L3/EQ2j/gHP6PkMxAsT6xRLkSqzJAfNZtUN+sZ6TAsz3DnY
f/b0+o0B6OEXURQTjVc/R5dAQ0VtD9sWQn/udEbm126cqNrdkA1W7XShnkce5ofZdBRDURaeNaIA
6kSymlousCYtcyy/NiwXMC/O04HchtFzHNeN6bZ9jB+Zmc1gr6LQosM/trUi7TzCcirXT8CdTA5C
SAA2uhyAvzPlygqLyDayO5va76DRRDp2KAzBCbXqR8VH3cdOEYqbyiFHg7Xe07K9cb50DDbR518A
spuKBBNeG790Jb+z+lo8DVLfHmU91U91MdkuPaE9uccbyS2HWUV9kcKETvo6QnK4RB4EGLxUsS1d
Jnz63EpXv2ijXVSuPs0zNkllAQIBsnb/rqr07DM8qPFf3zoIXU7ZItKDAsbmXi1yA594ppkXnGS/
VrWWPUN/N5axq36uyzp7UucaFJg0pwseS7+8HdQ2CQvzqYUiDCV30YhfD1d4MAOrkNG42AIuSAFu
7InZUf/I6GE8ZgoWpzRP98jXf6LH1U5DMHsB0HJBmVAR9VVNNlr2bMVSbF9sDdnBB1UxIKk0Q6Il
95o+2p+Rm7YQeUq7yDFqq3ruu1IyHFzr49BLkPV6opcnibNvT0wOZz8JPuRs3neSgS7qrDXzPdmD
sld/bPYnPxpRAsSW6ewiurWE67+OB43qcUwLYV36KvwSYzB30swgOTZQ/d220aqdrPXGcuTFBoRT
wO9bTg+mgI2/GKZeUGscX3yzaVwmxPh/T4H4YVX1x3/dCJBRASfQVFuEO9cbwTIDqdfwf70Uaq4y
0Er87kHtla8i9bXnDNHKM0jQdudK3WRDOHLgO4vnK51bjZ7l9Ssds7LqqY3sC2Cj6WJpleVqE+qC
w4C44dvPt0lJWIo2HSw7hokAjVbBre+KMfCbkS1noOPnWajLBWcNDMh/b6+z/WxQFaAJLWQQXuha
Ea7XOU30qsxLNaSWF2upuJgd8B5/jqJjW1byzjbZBG30qfhsCCoxU6adutqVrTJYVaY01kXvgvq9
nRTtuQJQcQ70sriTR7t3hFkU76wRrfNJzfba59v4gUwHxQ5adPS1N+CWSkttaW5l85Kpkv+EtEP6
jbFlx6p6rr8ibMilbJtV4L39lrcbh2WR4+KyIEHaJOtd3aIaD8fiEppiPiXgi13kRe0jWuLxzsa5
8UEhaJKE0Txi9LHeOEEWoDqo9oJjL30CoK1chkgyj9hx515fjunnt5/sxnKL+QdyPcDFOfmrNAK1
wqxYdNEvsVEPmQPdq/k2WEn0biwyhPiH6Z/xUKAjYM7xERnrLxPd6zM4NRDo6ATYF2vIrQ+iKiUn
RvPxK7Bzpjty/fvt57uxYRbByaX0J6yxb66X6/D7o1aV7Yu/VHQDXNt3U9LJT6owK6e25e4yS2p3
fHvRTSa9PCNCBUx6Frb2OlWEhgI8Za7tS5tpdnAKcDorHTtbYB8zKKPkgoijeNXTXP5eZHW751S8
jT0sDzxjUXVbwtDqm6LF2g2GQSiveejjZKnJ2echd7pWt1bhryPPyj3OYVx21l/3kxWraue3ln2p
6kr7UqEheldEwT/3HXU2CwMfHVAL3P51OzULmjGwBeRZM8ppw4tGOXRlspdN3zjfV6us3phVa1pA
nx9RtcluDpVdghv2Vcmh67B3rd94beCE2ZPcCXyddcAOCra9FqCoa7Zz5cndpFzUzvJ3AtbNVfg0
QL0V+t9r7tcYlvYgyOiZz2bzRR4TsPLB/M++hXwcplUmcxyIFVwI11tADmQ5q2rEHtU4/zy3fnrK
ajlyK9MYdrJWKlD+1nUOR56+YDLQviMuriEDSlYNyhhhmdwMlvlkFlXwtUe/4kmepTB2OjVBYijK
I210hiJDZA1ciJJ+znsdSr3fdwZIyDAE16sN0RlBDxwXNJqST6FI49+JEsAB4UgD912YZMljZKAe
5oVxJ/2UitDoHKgayovZmoBEc9p6OEvGvfYYWlk6OZlG/9lJSGkxcRb4e5igbiPXbqNeOaZyWykf
ScozydHR4OkPyI+bJJppJsVeUeES6GL8yqxrMgvj2ZiTXKLmEWZ6EIPGzWZ3svWfZiVSCXsh4L5J
6lF7tqaO2qgJZnt2wqGap3ckufq93tQoRvajJX0vRjv+HYaq+R6Kb+B7g0Bv3jFwPvml1Wn+kqZI
zp1yov8TGkl+4Q2GCf5S6kSiuj2uL19ikRevTd9ltjvoemZ5aV/6Aw6YZvgxsWDWeC30u4PqW0N3
9rvReKx6MbZ3RRfVqScaX/0at3AwaNWrC2YnTMRh6NQxcAx0GMUxkaPqIRuHJnKHRCSvEYJV0TlH
9mt0zEau7SO+2GHuWraowI9GiD3AfxmRG+sUvXrC30yuPH9sldLV0qzSLnODqBN6TvGXAl34CgfG
EIqLiOaucvSmtQzHSMJeeDDKzM6NC/5zLKGXT4gWi8SrfMjCnkHaJvGRDEEHouUCfjfVYKCYFU3q
vZmZY/0olGxq3jeBKv3Ki1lW3aRCdcHpq2qunhU/SU6xUeCuEdCzEg5Yl/pnyXfu3WFO/NitmhzO
iGaNxfvZHAfT0WO7qs9CUarfKBGk4aVmST6FApnG0SMrtp+NuFSkp743aM1QmDQPxFokFEDClaCx
zNT8jjlKmECS6rP4xYdXWuxoVWxDyjLlX0iIROStIoZvgYnSEFG+cLHr3/rAbz9zq/T/GrjgHQK6
wluJ1HmL1CnDWTAExy0NZ6DkXYyA1KsZ6fZOFrt5lmUVYheZHCMewP3XgSvrE+GbwkjuekIvSJm6
uwPNk57fTgM2qxAeaS0wawcIxNRzleoYUSVL0PGiu6kNhntZbfyDbuT1Tkl96+6yuIipEklNN7ye
iXtrxNcFXZhuiDz4UDOT+y72an/YMxm6tRQdA1o1i8gbA/Lr14apIcqjUYoa/CzwT6JWA1YSJSfq
xmaH5X5jKZJS6N/0tm5MNiSlKQY9rsTFj1vVjas6O5aVETyobW/vYY2Wr726WuAp4RbAbYzX6fpq
aXUDHzlA4HhiaN3BmKTkoBd6+l1kQfow4INY7+T4NzYGlz85GoLzy0xqlZSmUIWVos/9y2w2o5fh
UOFVBKa9juXNZZap0KLgvxXvakFXp9jFkqGRe3pp1dmuXePebiEO4hiDov3U+zo5G1OmepkRFPd9
Nf3gcKZeMBv5eSiVzm3rot85FjdScvrWKNRRbQBCWCeOzJSwsJkD69IYJdYFgR2C7K+kQ2taxas2
GfqJDHYPW3NjP7EomPDFNnfLjPUJ4XMKEPvS0WX2fLRDjv0cAAvohLkTKLfbiSb2MgghiVnEy5fP
8ldiPM0WsoJ6qVzkIEg7JwxGP/pcS1Cnhzxsou/F4O9pQmyfju3EVJ5ZAeNWenvXSwY5XNyx6eVL
NA6WV6ObefAV8O5xXu0FaADt6+PCIhRT/FsecoMfKZFznqyKmVKs9VZ1wDHaOCpS4BtuGyLa4Exj
af5OcszYj0naxpYjaZlpHdXCL2MXNX/zk8I4L/Bo/kW+Nw4BnFKwQiP3bGEWTqIqTeWFHTbmONEW
ylMEvX7EV7kgw0MeWEuOohn0Z7vGcPiU5lP7mgLZ/iXHSfZZt6dAOdl05+2LFOAm8KASsjQ3YxjN
hWqPyn9GW+vNEQeN4auJOOB0LlEFMg8+ncBvOeY/EbzltJmPrZqmx1keeqaBdaGbl4U1Xh5lO54s
z+gRA7kXXUOqEiC2o3m6lka2K4mhQ6gCFxj/EBYjUGGZ7PA1gzRc4JKRVbGjQB7QvcgSreLUml1/
aBoIz6QaFnAGxP1M2S38juYCsvCqifp3X4cOaVXhO8I2JsXR0iCRv41ZYRSA4JsUokqixj/0qI58
lywg+RkwDdOOeWTbX0VpwWGxgzy9b2Tbr081mU7hpprRhMcOvv2PJJP99NjpY/siJ2UX43sQFaOT
Q0pLnULt1Idhnof5Xi3tMHi0E2H1rg+e66s+RAZ5bGgiP53ZyXwfStOQehZyLq3bSzXe5VrnF/+1
+NFi51cgEejJkZ8IeNpq+WDZadK7CMxMmhOPgfprTrPsNWlb9R5vlWI4KGkwNo5pxkF1jpNGOmO6
KbVOZ2dgQIZc/KcYSB9acq2/ToMtzkmvpD+6uqm+1jnuDHAfXtDOKTo/0s6pr9ofpkSd4kMTkJ8e
lmgIc9nI4twJ57j/xUevHmO1m+VnRP4N42ApfZe+x/0KE9Me9mPtVYqYPvbRCNsoS/v+JOIpUg+a
n7XoMpSR/YTMk6jgnw8RMxRjbg+ZpcThJe9Uv3BJecrXNIUU7WhRrbfHxp6l5GwavvarGEu78qga
Bai2kMzHS7sZBuuY6P6xkoIyd5VW6yIvb7qALSCJsZ6cQR6bFx8a/+L9XajVgxRQODht3uimN0i+
mjjYDUI6H2fRno0+ne0zowmEG0cMYJ8qEWqcBmN4mQvffmwKTfowhcw2z2XQppGT9Ub6iRlcOvE1
taA+VK1lBafGVJtXaC0Qu0rojP33QJkH2cvsSqbySCa9OoURxIAsaurEmduqCN1QtsrBs8o+O4+R
XNYeQVh5aeVQn9/ZYmy+1YVh/zDxIxD3uMFL7X0YBpQXIoiK+yE0QusQtPEA3GdUU9mBDNE+1Yma
wmWERi5Ok0BRC36xb3/CdG0cPiAnxatUYnY455Mg/1SQQrQfEAONmvezkjeB26XUtnd8FQVI/dx+
8VEq009aPpcfy6KuZu/tbHBz7ZFzLmgiRnXAbzbZoJWh1A3DjIF/FbkjdEfEWDvtkEY13Py5MQ59
8c/8mWVJoglI40Wma00uMwtmg2AYgNlnw3BsI2wyyqYOPfoT9cWczcjrtXjaKdU3WceyKOjCRbCT
wd46SczL4o8oNaTAsfE/d0qivae429Mg29x4f1ZZ7HmBatDeW914vaxGWBsHUCbGKnMZhsouFPzq
pdOKPcGvJau9Sg//LEWDddH8QuFpdZ9T7tAHR0b5jmulj5yhKzE7qROgi4gs+E6LLxDYpiI9JmoU
fP0fNs2fkRVzcbofq7WLiDZe0wGhwjzLdJuyNemva+MhNVtEFcYoES4XgfT69qo3Xi7YRSaUjEvo
t6yBW1kWorcxLCoYZWQ9pJhkO5Up4lcEUPca+reWYkbCB8SOiI+56rxB/W3zcXm586wlbj+htC2r
We51WFL8a8OSNjAqqOgfkHNuR06q5TfamGJyoeTyU0Tme18jvLCTdG+SP5Ij4DzLobOR+tzWfGCS
80W4Db01iFqBFPcHS2cWE1W55tiU8ju1xPYF0mCWFukDJul0Y1e1xCCFOM23MPSDmB3RCkm9R3h1
dgOYzjsv8MazLbUyL4/UdqumbPa+gBGLv10WVNm5SvLkUKdte6oKqXQRJ9md2256fkvznMBFBU2x
CVz5Oq0FXaEbbTQkd1obpZNXoe0ocKpW0/eZiOf6lyIn5EahqgyMZZNwes5HXJ/6cJJlZ5pipG90
Nte5MxeX5rePyDbKEcIha3E2F2HkdVDwtTDrQw0rYZFaDUZWsv++8bvu5X9ZBYQ8H5jB21rPx1Zr
2iGJRdOzU0pPoLP9joyl/+/tVbZbiIOx4LYWqTBGT6sgo7cQ3bg9EHloQh/XRD9w0PQOP7bdWO/A
/m8thT8igZSWPrJdq6X8BL+CBOrEnd8q8eM0pvp7P5uH0WmTcYh2jsb2Gy02qfR4mDADQF0DTGDB
qnYwoHSqGInkDmoYHVW53qOm3Hgk7p9F9YybCN3hVVNkMpK5oIsf46grXpMmz7xRZMoFDdJhZzds
V8KZdEFEMn5FaWHd1O+7Su/KHMU4TS/mB7+a/kvNCcP2SP1no+xlx8HwXe5vxlfr6bwWD3ODRGmC
VDsk4j6nQwuXTThKWO7BYjYD5WUpHoZmHIjkDR6lBdMlIQfN7Vqgzxh0tfnNhnF6TFHZ/FIUhvGJ
R+4vZRRAvhXA0Haq9S0RZfkBABbp1THQxsL3Osj0vakXRckNNLVmNZ6yPDJsR60kuzyYpZ/7jsqc
znxf47b4y2pLOfFam2kD1p4+EgVpYqFp04aG6QSy0P+Z182PY7YCXocAsDXBQOzKVhudRqUWxPJd
ORvaiYa8OBUYfO5EtFv5Ke0RhaEsImxs6Ov3gLLTRFrHh8B5F25vJqfvjNxInGEAAuKEPlOAopn3
IBm3Pj+AUZAny7x0wy5ucQtAbh3ZfHzS9QMyC0TyoTJOKvX4qWUq9wnN69lNhvAkh3u2TdsLjZQO
hxFaZMCMN0HcVAc8/0rynEroxSc804QTIGXp+JmaJA7uOdJOV/PWOwbNDLcL+An9v+Vt/NUawrdQ
8kULv2HUdf9zHwbCxTHHd5J2yB67Mp6Xvke5k5BvwwZP+f8XJaG7XhRyPiEyjkixkCo/6eiD3w/V
wiSvdpXRb0RcIA/AI5fAC4d4tYfAAFedBbP3rh8VmiH0dp8kP9m7RJa/sk7IFy+NRaxz0dFcPutf
b1ENO3jSPg/EgEx5weg2Oza9nrtoZ2myU4yZcYrD4auQm725wY3dik4ROBtuSSCym4KqAklZTVNw
VyVK/yNA+WpmvVpmrq+A13XQDLOr92Vumj/VKZfqeyRM4z1g8I2XrMBMoTe+mM9uxC3kXq2gTucB
HuDGBG4zDI6aKPZ4jzdWgYqyAIsIQPImr2znYiTTpdcfo1Bwbw9jqLtmXFp7u/PmOrQR0Q2yF6+A
1ZYBkTG2Btp2sKUjGTvdNHhKYQTunIEbWwbAI6ZE9PiNZSZzvWVkKzGUIRPionRZ7jKjtbH1lmd6
RpXyzipjxQ3RlH8OQI79e8ZDdWj8YdwAxVhf2ooeSn2EuPFdFPhI1enCP6DMbnldMIc70eXGq6Ql
y2FHfARn1zXsJFD7QSF4Y5mLcMFzPZjyd8hx8c4qN2IYXQx+Ikv9IWdfv8o5qqJOdH5wV1j4SR7k
KlB+6Ylho/YzprV1hLBSjpcioNbZqa1uBLL/x8ZizgVEao09S/O+LiwFlEY70C2zw6T2omkuvTEX
4eWfU2LyYIvggq4s+KFViBnkJkrBsSEjX0bYnVI/5GAUg+iIv5HyPzwWF8IyVAP2temnJ32C1Llv
BqgZBh3OKmlonCc4qIyVo3zYM+i89RIZulBOgUGG9L5sor+C51Drdi2iJrpLKi53E30mb6h83bMi
sTfoubUfl6IUrJ5Jxrru0ViK3FqpMlML537wSHtxOgl1+P32l9rCqnGAB8hMxgKohuHR6oEKu9YH
g6ztjuqoPMRqUr9HMQrr9XpQD2PcVh6zXlxIY2Ec/GjQUeac/hkIw29YhBHQc0N+h+h8/VLDyOxi
ySczH6SsuqRqJZ/UATX1Kmimnd1y66VyuhctPpkLYLMzRWRLcY6YapKG7dka4+k0Jla0wyq9+Vbh
IYMeY5aFesvqiWgoMgGFQXAnlbLihYViHos5mx0TGrzbSV3qDQiKuQUiNE49ddn7ytf+mby0vFXY
IIDtkW3bQCGjaerTQCojqLRFcYxogAC4LAYH0Eu681ZvnQrqeGInfHiA16vzHuKCXXZNjZ/7GGAX
1k2mU49j/To1uwiHm0vB8gYyR221yV4qUw01HY75HaT7+KCgiuapYwQPOlL/GbaKugogSw4HzQO4
Kav+ySIuptqpnMGx7+oPAGfMzwiTIJZgG6GxU5wub2iVlC1wCpZjho6OxuqGFZxuU8uRdBFp2x8l
SeqceaFgK3UsTlJeWj/ePvc3XiPrsdwfDNrm2EuiiwNFQjOnK+csRHxYaR9UyrFn4Fr+zu7YqjTR
NlwQpDQPSVXAplyfb+L/MNk+xix51ya6w4g8u6h+79u/J+AI8k8btHXn9JOMlwoXc3QGsTgJZ9Yb
IQ6LVv3zkMTWZ2XO9d/aUAz0CEyUKyh1RH16+71sU1SDBJUjo4Kfwfh29VPtSmNvmdi7Z8aM7G1p
Db7G5CWqB6dc1EudNooU09XteazPpRGE0ic5arQ9EaVtmOJncKVhFATYnn1x/cbySEp0gTnBpVbt
ySUvSZ+1vC13Psx20y2rAG5YJMJIm5ZN8tdl1iaJ2TCEFJepjKDz68IOX8aANpdbTEWtHBkalR/f
fr83lgQHZeoAUsEx0x65XjJA1I4mdetf1AQqi1eL0jg1WT/ZB5MB8Ae8ec1Pb6+43emARdAyIOZz
wVCbX6/YyH4XwJTxL3XXPVdq1h9a6OgQzZI9y80/vY7rQwzMViFNpjcHVUlaGrJ/vU89qfwkmlpx
GUZDPGqhnZr4twL6cqNyHH+w4Wam4UoM2UUr82y6JLEc/RgqM849kZf1dwbPKopRamX/8g2GIo4m
DPlRT5jXA3oZB3CUVSy7sywhFSYyITXHuhe5fjcpZYBSeYOLwC+5IUi5SoBLryP5ZWAzoh/rF+BN
EHQU9B/LU5soJUKJTWCgnspcHYTQpOaHvq964HCIi/wwhp77H1Er7WMvzwJV2dLOn0Us1IstZ+3s
GK3Q7BdmBtI9iFxZ9sCGGsWjMs5j+x5sPiZbVhdns+fLKVDAXqvm9xrMdeFauZ2gEZnloj5HSc5w
1sorzGyFUmtghqEKnGx0sNP30SBUZDELBMW92rJH3WXwbbZu1ClSB6UTE5xKauuMkbtpPlRhKn3q
GkP6gEmmUTsiFP1jlFYlquOINBvuPCKOX2S29UFVQyNwUrAU79S4DD9buI9YTjEzSfFwv6m0YwjO
qUU7Lh5nL0eWsEJ3tZdGD8ZGULst76V35gCYoVPlfmh56M5YxKPMTzsPjFXceZ0YJfQkaL/oToL8
Jk1hJRASzpll/k2MMWBD+oTx57c3+7a6gMhCJwgptEWBbT3w6kHDWzmooYsEc/3QCiX6mjJyOEpZ
T5tk1McjM/fUe3vRG9nOQp9h15OoknEYq30ftoK5tV4bl4mUmatfqzSSN62YdCeoeiR6DZRAf6W1
CoDXKVKLT6KE9ZTeWzHIhJ1XsD3v1z9mCa1/HULuVj6OMHVkyrPAy8HYHwqjwm9b2oWJ33jbi2kx
SSv9fwhZS7D7aynTyDhYAMEuMpHTjZBzvev0IsygZMz2ceagPLYqKfPbr/vGA9LwW1htNvfqJoVN
W7R/uqxXLz1h8+QbUuUxvSncftgbn95YiXpKXXyxFmL6uqcZtQajtxhcFB4BqVe1evzSSqF0X3V6
+PXth9rcC39KRWkRwuXe4364fpXpIKKyVwL7UiriZea13slD89FuIgrjWQ32LoVby+HvwGZgy2I7
uroU5FwraKZCaYwBXh3msNUQtBOya8e+6mrZvMcp2bxJHo9y4I/6G3X/unMJ/CXUfWm2L7JvZp/8
vvVhqwp4O2U+i3qnW7PJYZbFaLQZsFiYrayvdVDvgZ5SK1/0JIr8c67QDHbTXMkOFdTNzp2nChB5
D+QkIEqG6VPTzflOBXTrBZPvYZ8DjWeBoV5/TxR0tACujnmxGnl6DCbNTE99IyvVAevVHGcAZdzJ
LLYkeB6bdAbXPJJ1eOar1EIjemdJUdqXMLGM5lzJTTp7KrDh0Zsl0+w9FHisQy5HugIKqstVT257
/78mH5RLa3aFfh9aSfCpRHG6cfSySRonGdL2n9UW+Jl/xOWou5kGr8GGwpq5fgTspsqEma8wivhl
4pZxePs83dpwDAUYCgEDXsScrt+/rVQqQ88EEhNan69lBkfZ9Cea88EQ7jnqLhH1Ku3hiUwooSBS
kfzcHKYCDzl/hndyaftwPJATd/dRGSk7t8ytJ6JjjdYzwRZW6Orzkt1lmT9Z7Op4SNwEgNcpKyB9
+3axR5e5dYBg1VP8AeLgJl3dZ8bQQCNgDntp5BwnUFPv1a8l9/Z7FIb8L6lZhiEYvqAmdfVHFRBf
XOwyYG8dIHCiTPBpIdADWkcokJqgPyfrArN9XjguRmU6aYmEhENjQUgXGDZ7z33jQwLj5tRSEmjL
GOt600xM6kjNFeNCSWN5uNlUZ5VJ9uXtrfmnW7zaL1RYy2QO+DbjstXr1WrZwrYaBHMwxUHZeMXc
DPWB/CL+kLV21R5ixtKWJzdV04KHNOhLASRN62fachOo70iH8Q+sR+ivNWi/584H3ePQMggCV5Ln
dnpn54MRvvPNsPjaFnor7lHxbxN3ss3gv17TskWVNZ+P9JDtxpV0MK8aJjWyiy0LTjx5g8gDhjeF
/7nNzfg/q0uSD1A7VQtzGn2yzooG+M0d6qp/lcypkZxRG4afQ6sVe5J2Nzb90tWH0UFmBSZmvemH
3jKTATSuadX1SZaC5pjD2zoWbbIn3LxJZuD/4BnHLY8HNxfjaqk8ncLaEDBLJ3Jtt+ZUO40Wxh6C
xfNJVzJKJmnyd8LUn/biai/QeMSljmwVzej1litKtPR0uSVot4M4UpfnlAO0sT8U+D7fRaSSAX7V
/fw49pX+NDdJ9iiyRDy1RhJfDKTbZqdFCvLVpsccnt/eqDeOg85bB1xFs4lft9qnXFz6HJf0AhTc
GX76Qp/fT8FYHd9e5eZ7p5xQoBBTEK+T58UerI0qiKACi8pLDPW3cP001OoH06/UDhH0pvhZxQlT
srcXvhHlSEWWC4KCYJEyvD7ttZIiWBH3/qUP+8Tp7db25tH23cmI88MQF9Jdi/TeoZWD8QX2Wf/v
WQrzcgCzywZHC2u13yCbTQnjYpvkUu8uJbZFrojT7JzWXQksUU4fajvrDk03KMcy1ZWdOcytp2cG
oy96VWBp1szYCUXUFAdUMkCMtz7TcFOfdLWQePWmDJG6yb0KdTWHAnJwR1PKdp5+2xPjuDGuYxK5
KPfwFq7fPs87WX6e+hcNBDLJ4Njkz7GVxrLXdrPyPM6KyKkQ6+pXPA8hGy8xv1V6qN3HcTvITAJm
dTy3WAS/+r5GkpJrUfA8jpBvd7bJrRCE9wGCjAilcRJW32mqE1ibKLJd8qiuXkclNlG+iSfq8EEN
hp1L/saRQ+4OqxwwJUsNuzpyZjCOog4oA5ShDFzdbPXfxih1397e+TfuVuqnZWgKK5q7bvXu81BO
JSEKLqBkNs72mMmfkIttj0gJCsltq3gH+XfrqdBEIw0jMV1UY66/daK2dTnUoX0Zktw/NUzH4oOZ
dXV2evu5tiJL9MNRCmTkwN1KB2B1gc/KpKt+TOKSyy1QkFSeDIseRKe+AhQVxQfbn/ofjaLR8eUi
aL8raaQBS7K1KjuYeVTexWYZ/bOjyupHKddPD1nFhL5RWTBA6unIANR/r8CCO1Qoiu6dqmWusrpO
oO0vY9xFjoHk4nqtSs1xkisl6zJqfncawkhy8KBDjKmwy3NGtHETpVFx8NMi6DYjTaouT5OdTXzj
xBDYAM1B0GJGoa62F/Zwc4KDGRk+1+2jhmmpN9SFf5fO6R5E/dZS4G9oNS5Ayk2an3dzPekZO6vQ
2uB30/bdAf5t+9k0io9v760be5iNu6gWQlcnYq/2MNpO6HOlAzkxcpSHzA+KFxyzzZ1x/42TuaAA
abzjPrJtD8+Wnk96TdYLcXn+LIVtfB4AIT5HvOoAR7zO2JmDLD97tWGoJpZBD/BQBmargNPGWYuW
Tm6hKdFDNzKHKnrFQSAev4ZyZpuOVtjh97lOu5cx7biiejulJ/n2q932z8jviQ//x9l5NceNpGv6
r0z0PWYTHjhxei6AMgS9KENJNwjKwSZ8wv36faCZ3W0WGaztEx3RERLFQgHI/PIzr9lkpUiLgf0/
X7V63rt9W01uNKXm9DWxm/jYwbjrcdczqzyIKQFS1DbMamUg0XVXVmWul4sHfufM/tmmTKdPY2st
cR4zFgD09PyLLGuM3BCGi5Gf0v5MlGcGuj0V+1xPl51syuHdolYttPu4PnMcv1Q75RmQqG1jIvJA
OkDPL403Runi9OREntsg2o24kXVoIf54gTEiIolSptV0gam12UXtm/GHdHDjD7nvrrfoEcfntvAr
SRkALGYUWxABA3uy2mNKrBQDHjsyJD5MKXpObTAN6Fk5wBsPUHCavSe79enthfDKHoMe7IJvQ7Kf
+vIkIyOgzyZSp04klfMVMnx15TKmPtOZeSVkoDUBaQBVS3B0p+c5ZWUpZM+tDfiyXEqBknNQLWr5
BgjbOSeL9erFPNDuBI5tFn4Sj+M82WijC/3oXNZR5fcm+n9wg/x+sv5+tk4HGn0h6LrbvOfklXVC
OnHpzHZEF8cJbdkMh0XYxZkd8uo6JWmFoMOxCOjy5B3NQppTvOR2tFpzW+w9USFLuyCZ8RC3ej6E
7arn1yqr8yKE5pDeqgbXlQC3Vmh+lZDTOcGj157wZvOwtQoEM8uT2/bduu/LpWClGnV6NdJYqoMp
HZNiJ0bPUmeOttdWKGNqXATALr1sLdKrtObV651IY7yHq2jcbOS28kxJ9Oo9bdZFm6AsR+nJPVlA
50Zcb50IhjDAIdOewsJql4OeuH/b5ZuwAwqQ8wxyErJCJ69TkfDYTcWlPJOJTAlQL/Lz2d/FSaef
CfOvPTuWJhF043cxnHke4dKs09YGgkgkXA0VVK6379r5HA75lcME8hEtRqDP4GlegGR9WiWeX28j
oEz6Pwb4oXEYr8OA8oizII+oo6X+gxzJ2fsYtJcwUOuq2JnWRFPr7XD28jDnmwCbIHzSGXwxxO4T
JuZeptuRO7f1zVgUY0MQdZIR5qMrr40FObQz6/O1S9JU0redsPWXTlaO0y9ulpAjR2j0JxdijvMu
ZO45HxJwrZezqc51c18uVdoDOgQPBKS3Js3JiUkTfZSml7mRpqtxl8suOdBPsvdVZ7pn7u3VS9GQ
AF7je9iynVzKnIVZToXtRPjsykMtBUDkWHBK9rk4U7Bsj+l5HsBdMfMhc4e2Byrs+VIlA2PQDEo4
MpvO3eO8OB6WYXzSs9naF7lLSzRF4FNabX0pltw4pyjx2hoGUw6fAaAw0/vTPETkppbOJmLEM3A7
MBBJ9x4YqH4lxhiCW6tPx9XsahUUwAmzwKzS6XatqnNYhdceOLGObhiQlZdlIkYaTW5biRuJXpcH
o4XraZlLeaEbzOvf3iqv9MHghNHh2xoiLKjfw42/jBLXGlmmbKb1mvawysOe8f/3Mk8XihZP+1CC
YDhirOO/7zrUP+e5gsOt0I6/XkuBYZ2HfLLKxvzBVcX86+2vhnX8y9WwuQ+znbYJFnXz89Vg5R63
Dpw6QrrTH59Ivxrr3WSXuhaamolQkLU6A2DIGCuia5QCYOb3i7YsQdwoqChzCisFZ0q7Ff1DVsxe
7rxrGq3qm2u7sOzinoy/z/at5OODsZvrLBjdov2l17NX/1wqZ0gOrS7N7HoQVW5ctz7T3Q92RkUQ
KNjK3iVqIAlwoUXU65e09PsqdHorK1A1RKN2TwcsyZ8A/bTTbjQXZR4115T6xeDpaKP4TexYYdpN
Kv7lgh2VIA7mbB5DJtlJftOPU5cEeTza8w6Xc5vjyKrVU+mkeXEYJscfdqm0ej1MNDtdwspTctiR
3zKTwCQmXbAHMEYa95rflwgh5O2lWrIpDrK18nDdceIK+ttsGvdeVjNB6foWi+miWHRcrE102oO0
aTUPpNE8futs9F/DzEhVuhMtXtoBkgXpvWugmX9ZIJcTXyQ42Bl7oNn9gqOQP/WfCmVKw9m5NMfd
p3Xq9ORQWb0b7xtUEpc9hG5M6QMobGv5CDzD25wFMr26mnJ7qQ9dSUnwDUmwWYT9bDkoDsyGVe+z
ShVWgKrw1L0TZaOVYbmuy9eutStrFxdx+X5YmlL7Bhm1vk3qwhQ7VbuVPUU9zuwNMgROIqybcmmV
CFvLnK/HTud4aMfB/uYqw47vdaen2y2rpn20nXYsdkZtAx5DlQ0Ulmw0Q+DvFhvzzmgqMYLijI1P
deOkP3VT+WRcxjxfy9bwp6PTsHwe7DqWT4w4EC6kW1+kwShS/fMSG1p/VwzLjH2gDvX0mjmPeYsx
0jqF5mrlP5TtJM2nNCnL5Ui/eboevKaW9ytHQoqwvm3kQQ5vvw8QwpkvpdTG+DCt9fjJ5bT38ZHU
pgc9tu0rIQrtk7/wX2ity8IZnLkyVEsaf6kp6+xAdHEx7qZhWbU88PXK9Tf7+HQNfVXWT5JZbhJa
eP7edzQ5xitHiiEJxMI9BqZUJp6OZgueNCW+fHSnangaek8ZO1/mTC4EeB11VcSdNI+orJnqIsMx
9idCw0gLVDBgv0lfFS06bHZnBg3l6GEdnOwps4fhq3QhZwWOKL2ChT75H7M+FTpzr0JXQTKq+Z3W
aOSCed5kfYCl1SoD1WI2crDSOvUPGvOYna9Rhu/mOGbGmo6uTo2Hbls0QLxdLgpTYqMhBiu7yaEx
/RgmD3UyXW/mj0g2OOkOIW/v3ok1WaEx1s3oss16LK3QRPbMPjBdTwqAJ02KDHWjdPFoohPAUVlu
wjwdan6xFnbO4C47c3Q2YF9qg7Sqmg2P2Fku9fXUp368S9Rkk/kpHJgfXKuR7hX9tuGjHJjzPXlL
sbk79SpOb/Qu151P4IeLC5JVCSqpTvshw4NpnoaruUBE5M41sqy7ye3GrcMkG/wrJuVDvk80f7lp
fDF/QyicHhh+8/kY5nprvWvSAnH81fUbn1CYrCuRtLS+64xAijBWrT9fml5vjUcGkf31TCPACUrg
oUlQg6xGsGJ0xXCf5TNIynhsgfmvhp4Gsan/1mHJq8cJAkJ9mCy14tud0Ju7V01f3mp1DFRgjJti
3Cs6SgmLTi72PrWy+qGpK/0Dmr88MVwy2/d9W9TTJz1VcblPCC93qxpydydrTXx1Gq9FHjSH32/2
vdBR1q0HFSjaUktgF97qBt4wuPfubGVWxGHnqmu9WdPknT0tw+e109gfZoKGeeewtg8p5wFg0a7w
QuHMbR76BjpLoYN6hbOrbDbSoynKYjkkJnC2K/TkMoyJkjmrH1OtH/Sjpefd+1QtlYs+OrXjLYf9
okIgvONdE9fJHIIJnKabZnGBovWGdIedmXVrgfIFKtwI5y29DKxWpGXo1uXYHsrCcJJDU5FOc8Rt
zsgmrr3vSEj0+mBLILthloygv8bCsL8rax70oFJGiaMJVVxAI4/FuyAZFbhLWT/MIF++6ZrKfrpu
Z96XEjO1wJ6q/AcSINMPgWVrvmvGpHeDaclWsZuQ5XhPpzwHmYp+owo01t8jB3Ivd76qly++3sbv
R2fur2rQ+r9mD6XtgPilPo7U3cSJasYsHUh/+zhh1AUTrNTW7lBKvfromn3zpYn17D29ZBQ9s6Js
9u004AxnZqP31S7oGcPaqrJihxF0/cvxmAtcxiId60hXqArupjEVd7WnFW1ULVN2uypvchD5c5Am
R3/MSUMkptOPJR1Fl6KEVR3mwpVNhNrhkO+YezvL9VA79mMKJCgOZKVcgQpiM/+aPCY2ToEwTujl
7nDToVluBXZni6MsHTu5tsqqKQJzABD1aOKFsIvHnni22YXTCh4GDPxi4IHvJPMWppxDMq+hVuXZ
97WJV2tPUZHBBxus/uuY1HrzOM+e/MRscdIQQqxngzQmJdLifqm5kVqaNPKQCqiJG6b/dRqX5rtl
K8vaE4qk+LKMc2sf4i7WuwPJnLD2Q9tUt4Yruy/m6kkO+ckYbpTWGZ/pJwxraJu9mgNzpH4JaoPP
O6Jpnzm7tp+BvQRDuTbepZuvygy5sxGP065ExmdAfs8KgPdX7ybsM21a37JUYdyLOCKVdD87FHu4
7rlT/MGrcoZ53tL23T0ppMH5UmabqIyf+zV2URqe4O6IWGStUKnedUAUqB1dZzEvEYv08p3rIRGw
x+90FkdjRGu81wfX3ml1PqbXpeGuD91Yt9Zx01VJAmBP86euBE8ZqsFAODL1/AIb8aKl4C46oLlA
kTBqPZIvNPiKqXW5sAeX4xfZzfXjkKTcpQ+u9kHW2aSHFvbUaPJs6thpiMbB6vyohr7tHt9Oe1+2
QsGabP0xhO9hpRsnSe84shustNAj6UorKrRcTbtBFJ0IzIUSCGmKOLnqzT6/zpWrt2cKsFdKj02e
CvIUzXDYPyd1rA2UsORE0yO/9LckLcnu7RpnjsbJ5d9utmzgRXq9OOYxDTut9QjIstQGYnGMGNAO
zaQ4dOO4v1iGptq//UxfdkAoo+A3+FBA6S6fVrC1KbBBmVo7qnrT3sc6ZSwCA8m7t6/ySg+A3jVe
tajIoX5xOtmtB6mEQv4wAkOsrYGwVfNpJia9N+OpOzixSL6/fcFXXhbK5ohsMBdBl/u0Wh0tBOum
0geQSV6518fBuJ4qdwlxVDnHlHplVXIpQDpIsTDnOoVLzOO0LAZ8A0JPrbf71cm8fdwscXUxxFp/
dEYoY5gfTxVnY6Onw9/u6GzjiW1F0hnYbBafV4Ky6JGRrmsAoUNiHVyRxVdGCbbW8rGph8S5nOnp
Uv6+UnvC7Ntsibah02l/TpLmr6NnGJFlp9pTMztxHMBpqhDBXTuzDLtO4SY6VOM4hiifijUo+r6/
bpGfBpdVTZPcL4k11NHsw3jke+feE1YNfRcg52vmgZWIsd11gjOVo8Ksh0CiXfC0IB2ShaBPantX
ukUCS8syhkcrQaH3capaowgbq7I/j6KwCFRaVgBsXhvnqq8R9g0EEjI5tGKpI+HVDQ150xjHGcVA
k2n7wvCH+JJPiderxtoiPZm93u1wztIRHfOQaL6LwZ0sD33retleG2XjHee2TO+7RizW1043ZzMg
ptraBQmlnmzycPam5cIBl+zKxke9S/iZER+dpJsojmK9f/D9vi66ELVDtAlyqav5AqiFUYUyq2bG
LK3UnFCIIVY7KzPR4PFyoelH2shzscOn3nYOmT/r1Y4kqFKf8tFp64t2dkm5E8PIm9vR0TPnEjZD
m390bUr8wLNxOrwy/KXd1CCsJgtTuK/og5rQPz5alPB36wzGPsydwVQh8nkr0jtmAejX6cE30PNZ
xP0svbG8Ac5tv8c+Oa/D1B+KdQ//H0Uu3U9qOKzOmAMqZzhgXTRjvT7N86p/iifZcRTLpkmuNd3t
q4D5FmePJWvZB20ms+4Ijq+9V/4G3cpW2AHkSca8/cPZ7PaGqy1j6NLsToMl1laPKWDSaPth7LIh
dK0R0ZVR2XkfVo3fv9NMT3IycI4NB21oeQZhUS/mh6pxSpUE0nemAakWVba3Ms7a7le+dtWjIzKH
8sG2Fu8q073k2pEOQjLUUoUKQe7El21XNNnerzTPPPSirPtrORk97nSaQ+Fiabr85FeoOELjMGz2
ASCAx3FCtLtpEBI49oueX5UE2gWXS7tDeC6z4/GItIuOSJzjlZ8VwpcoR6yjlQbIy5jvld34Xyhz
8vez3xpXCYNILcQTSZbXjQdKNujqCm+rzb34prQWRVJarG5+gUZeH4d9waDgMJQ5iYMEjFzvdLtS
SN6KQiDV2BrebZHmbJwSjh0y3G1SNaEzyvrJslaN32lL/7uVyHRi36yNtSfZQrowSRLoKYOZ6mto
QISxETOqxwclKqu4FiX6HyEotvjRknKVWAJ52WdyRLcMHQzLP/i0xX+NayvWPXop84dinRt11PRZ
DPtYM7fPzFEEOxTd6Dwk67AxNoQ70Aiq7OoW8/q2ZvBpmz8oAVbtBs1E9X6q1EZcq3xN7Esvawto
PIvrHmNPZbR7NqXpQw1W46dWOs0CwwWgYDCa0pSBW9rLg4PgYRUihOQa2KyuSkZ+U3XHrJe+H6Lv
t9ahWPxEhKTwsrqaM4Bq4eSLjJelhr4LV1+ZdZDi6rXPUB7ykTZ0WozV+tKkuoMiyUvV7IM5pYrp
hh7PV8oYVR4yeJgR+BsaRtpuPUzoMnYeI07f6D/k6IgaO2AFjhPqNtUXkyeEWNe5bD/jv20ZR7tN
5l2cj40VtExx0nBIehEVnTmPe9l1mgqLBXRTNBsJUu36GOf31NzOV2motDtzRLzMKdCfQfuPTjVQ
Lk6J50dSqU9CjLT4InRj7YBRcL8zxsQ/15/dPuZ5R5zLbO5qoLVACZz2+XW3oihpcysCGYvI52T3
/Z1fYeTIfp6qn2gBVXdLX9nHItV0HYZo3uDHUQ3Gpdab+Ze3E46XWQDgWeRxBSbUpKan9+ythcxd
eiCRz5js2o+pT1E/V5f0/dx3tPjycC19FXiWLI5vX/llbrVd2f2NOHllMjeUbW+4fW9GuA5772Y1
69QYizxYyqtuJz0+Zyv56p1iHcMYy0bz+DS1slJvaqamNaMt1Qtqf8CHrTWzQxnXX2NfOp8pkSS9
yu5va3Uz92ACQjqHsB7Qt5MEXEMHflzgqkcoaqyhzG21m43Co6slljMJ+MsUh0vRvnIdAGkYPJ9U
GrQ2ijy3EzMC7rDuStknNwPB7C7p9RxRREaeo+M6ZzK5V7YNSNItW6WvD2R/e/B/mTeMztLXas1F
NFhtG/kq/m4vIjmT77+yWqCh8PiQQkTl7XSO24w41OGtLKJZH5w29NQkv+FyPdwM8eq3+97L7DOM
1pepOMAvqABMbXhpzimmdfN2tP3EXKOlIIIKG02BGRr+QWmePINYeTkjMzBFA6nhkwfT7D15bXhO
GGNtKz3S/Hrdr51jfAMeFR/htFmXHQYmIfVdty9NRZXfW9qZiPTKs920WDxSYyDbaM08f4FZWpRu
ybgmGrNU7bsRCG/h5DFp6YrCwGT9DzYEuJQtDeeSzHS3J/+XBYOnGAfyINZoNHCQaNaiPjLcHSPb
HsszILCXmmKAB1icG/SGB0xYf36tznamylaOiGRcs7OF5vZP/QhLNNCntPvuIwtEdy43qybIc1/L
Q0q+eYAp2um3amhRUixcMdZoEPjV3y4u+WpUlYIUlRH76WOw2qF3FLlXNJaZ/dCZ5vJNH+e82E1e
Y31vdBonZ3bqK+GBSA8uCnmFTSbv5MG3JSw/xy0gZYC2iEaB5P2ymgu5dYPtwmp5oYK2+naYf7mN
6GxuJLKtzkPr8+QF1H416/a6mpEd18NenypmShNjBr+mE/+3L8WVQBbTbUGC4jTCg6N0srjkRNEr
O2a6NqkShzDlLPtCIRRw5mG+DHuEPKhvVOsEJnhpz1dWkvOMc80zonUET0/v0LlZB8s+ExpevjJQ
bGBQ4aABtALM9vwqOTK4bdkmIkoNkd10NjluZkjnGgPfdTcK5D4XdJif3n6Qr90ahD8whOj7IC90
clE8VmLXyoSIMAGSV73V4pPlK/cMiOW1W2N3glGkw7IBu57fmgeNxrBWV48gEXl3BjAHhmxDf4+6
j/WhbX0RB0sKUvV/cFmCHAAdVoiLIsfzyw6EnmzNlIh0sxHvtCwXh7G0s8PIEMwK9QJ6AtlBPrZn
rvsKEgFSCg+UzfBbXuhk97GQDGuExxTRvnY3CkzHZBadpvWxz0swNe3U2fGuJwU9NNm8Xgz6IOWu
qHo327/9fl/uSb4J5Bzm83iPvkgTtAH+CX5RZKDLWhxiGtqRITAp0Nv+HIbolUvhqESXbssMXh5t
lTsMmdzGM1bb3MaZN9wW+iB2MPaNMzf1ctH+PlIcEFgIw3G0PH+v0M36uscuJzKYC2xSQzbzMLuW
+pkd+dp1wHlB4+G2CDYny9aY0zKTq7dG9pzX12D9q90yGmL39it6JVslGYAICaltE2Q8uRt6mRV2
SJaInJmDADYN9JrDvOS5cfDythlDe1D5N9T5a0bJfVWc25y/4ZQnVQqKv1t3ENeXl6kk5AxLJc6i
k9XRhgz6Ci/LcC4qan4mj2VDRbtMIgCSbjwgYMGYHJ6o9V2zE/+z7zTmd4GO7Od403YLOmatt6ql
ZR/OKQL21DyO/rUwJ2N8MnRFP6ljfB8IBYw2MhE4uDMpiJ6K1LO/NEaWtrsycbQ+dHtXfe3sHAuE
vhg0NOjheOyahY7Nmc36SkoEaHc7sDavWlbN88Vk517dF4D9IjMBIbEAANgJDY3IjlI7hGemLt5+
3afbBEqYtw0INonVDf61/fwvKVEvTaPyHMh5akw7BmdM6i2tbEJNpk105lIGn/XXN/ubXws0GAAh
KHWCzvNrZbg7eDQlZ+JQzsSvp6F3W2rubNyuBUB6nGnm4QrFBVyyUP1Pv4CenNQl3DHMuAZG3kaY
T3VXf86teHFvWyDAYQcW+WmOWz/70dmlfy2moRdz4LWp49Aomux2J0cbwVaEK+z0rk9nmyl516g6
xNtCijApnTiBXu6KL+vir07Q1Fk5HOZSeENoNG0342KGX3KobWwrfCJKKNVi7drkQs1ifrQ1rNVC
Vzrc0CAxR8Axbmqq+2ma+gOGGuNyizsEjQscl1P/wpr8zLxvDZS6A+arBRonJKVNREsvS441/RDn
AlzOkuwhu+Tex7ffwOnBxwvgHMC4iUAFOP40J0VSpdTYByrKvMZD8EGoFJXVWJVXI9P28YIuo/HZ
r9M5Wc4s6xdnEJfekOgbtZ0MCXDY83fvxBzImuaMkYkZSRF6aZNtrnV18lXUhTuGaWYs2qUz6JaM
9EHTP7E78beQ5Qo6/m8/BRI1tpZgNgWUdduCf1ny6LSBgqfbHvU9thmY3wF+0XPnu2+BYHAaiZUc
3hFngvfvGzxZ/IxzQMaBkQPbfYqcRRyPRl9Tq2gCFzdSkjv+nY6HSLsT5YR/QW7NdH9T1G/FjZwT
iBNt0g7OTsubHoyOnuTnEIqnW99FT2g7T5hnkQTx/+fPIa1wBpmKeImsqvbvEqXlkScmc7e2/TnF
wdOji0vxtLcFQAVgvMDzlrBGKXanlZGPyi+sATeDBrjd8e0X+9pVgCQDa0efS6CM+vyGZOGvsWaM
IsLGW+7StYBt3JXn+CWvLGWTvhW2CBYAXaYZJ/m3jcgT9riE6Mz0dNoqSlzCY+v3bqv0nVHI9MMM
vabO2itMC51bvaqmM0H75T7mG9Azo1uIPgYT3uc3Wk89OB2cpCPsiOILEHbZRQsBF3282I0Ks1vC
2sE75e2n+6Ki3V4ifRZ2MC40lI8nmYE59phyTc4abWIZaWDELrYuGpxmXISqWURjU7QWMwrau7qx
9B16SaK9Al+XDgHw1OwydRPNBReJTsqZ7/aCjv/7u6GsAKmBs+XFMVYmPlod6bBGpV4aV3WOHCTD
I6/95iIdvQBiGeV8TBsGNbt+G1KAAfLXKhJjZ6UhEOsERVgTO1ZsN6cqC+AySeOiG8guQkyaUrzS
EPnqQnOgLgnjdHIeTbN35qBrkJ7ZKaPt7x2K6jkUgDa+ZBBumnBu2pGBCZ38p4ndfzfLNO+CeEtf
gm5osfsUiZh+jXGW0fsc3DwL7IHxQFCCq7+3ZCK/CDU0+f7t93ia4G2PCp4AijG8JvC6J5HYcpo4
84d+jTpbj2+FXbnXMk/mHEBf4f+oQOH9alWsuoNbd86Ht6/9ShSk7UwPBjkAWq8vcmUYZEbP/lkj
wLpZvXcXw/5VJGhTBFaBr+YGrorv2lzlZdgTHPFzJWl4LIdZQuK3Brrjb3+hba8+j8qm8dvJDEkO
4sZplatBJLD8YRBRI+s6O7SoOYzIYTnlXjcXF6hPWjAL0kF4yd1iYe4SoDU4P739JV4JxBaoBaAL
gKdfkipmS6uSeOmmCM+hHAiDWPZCK+L3JH7NmRD5SuSwuCN6tXR+eBUnMd/q45jkfp2xvF78u3Yo
GC3LtgmnpBGXFZF/J4u8/PdD/l/f5/9Kftb3/36e/b/+mz9/r5uly9hpJ3/81934sxtU9/MfN09N
/w8Cwo+nIaur/94+5P/+0vOP+NdN9h3oTP1rOP1Xz36JK/3nm+yehqdnf9hXQzYs79TPbnn42aty
+H0BvvP2L/9/f/iPn78/5cPS/Pzzj++1qobt03Cdqv74z4+iH3/+Qan5l5e+ff5/fnj7JPm9G/LS
79/rF7/x86kf/vxD0/8J3QVfwo09SL1qb0XR9PPfP3L/CSiKfgHO5dTo1M5//KOquyH98w/T/iea
t6QT9Jdg/2x9PBre208M8c+N4UQwpBsFRMmw//g/t/7sdf2/1/ePSsn7mmFO/+cf9HWfbRObhJFQ
QbuQLeuSuoiTI89b/YShYPLUKUtbr+RSGPK2wTeqCMG10XtPcGW2siDB7LzZDbOJN04AzsHvNSNY
vdwus2OZGZWDba+ZVGq5n2bo5PF1wVQB5JzoTOx5LSG7X3KmMzDDaE684UM+mYiSkZKbtRVHdMtn
QKISfrSyAqft8SdOjKIuTeDaup3Omz1bBmoVW19NzKi/GAxulffBwjLCGoPUT8VQ3fjWbCBPqla7
VO87/J3L+yVRyv5MmVQa+6aGtHHvuFksAwemq/8EBQkDEbAbwGHKCo/jvS9n1AkLNynKQyYTIS4T
o8cHah4H0e5hK3W/YoCb3VFZxti9t83Obx58NYnhrnFk+UVra5B37mT03QWqdqLeUYMlT7mcVBvG
k9GUgXQqAFpu4s3gKFfmK/x9Z+ysQWOP2tiFHjytRKLWZmg1HiomCvWdO9YC8PPY5O7Bt5ZCu0BY
EKecmi4zlp8jHcld2g12c8zs1r7oSTGY0NIObnCoVA7O1SUmsrvZs4vPvVcsN2aMWks4Dd38q8ET
WTHPRl3mtolnoV+hr5N8YDCIBWGBePV3XQAkO6Jj20wfG1tkfhw0SQ6xdZ8Jb82epEhNvNZkV3o/
22ZJ88/+bK3dnYu6Yw8rhk/aq7726z3A6tG8lEtrvRvxW/SQVOnmb9KQEjnAKsZTKTct8aDhyJju
aRJYRoDirMH4eK1cQC1JOoOjtp10DiEUdDHia579lRFK9X5lMmXuujkZPwxsteKAlc5vP+0ENK8R
z1YAqahf9otXzOaOH5VYOONA+Ws0QPyGhRjH95lZg1ZcYQKIsEhFd9e55INJkKmKwmIPOAMPhINT
lWkTxls2FqRtW1fHKlu8gy6y0r8cjHYB9igyo9/3fVuuN0Plad1+FWxm3DNJovZphsbkba70pjiM
erl8bJRoblJXxvkl3qLzGuSZlyV3yJ8ayS7xKlDrQ0N7o/SArQcrKkK/xNh45lH0FhsG2UrTAehg
GtZuGUT5IJsJsdpp0mz7OJYbN10k+HwcHSvrDlmZgU3IyPgeAFy6a4Dzk28ECQTA+oAkGACh2XFj
EqYBpgS51qYUafcDCj+1vanOViDGtaNqltq7UCCMv2SdwOtVKzlxgSnY6MIwgHU5V22jgCsTGn48
9zulVB7vxQQJNCjzMvUDXkqbRVNtp93B6tbpY2uh9onzolG8S9O60XYe2pZt2PJMRuwmcUcKUtep
kp2MN0OhEmggiE6Tmtbz8EkOgPO4eahXCUalhbf0XjjPHOpBW7v6B8Jt8t4CrDsHACA6b2/E8WR9
KMpaTMdM2VN5m2118y6JC7Sw1ylWRmhIHRXTXEuRFBzHedS5gabIWI9a4dFCk/oTT3ma7ufasd7l
5BtY1E+Gpr3323G84Ma1vaoq70mf2rqJrElaWInHEixG7lk0CbIOidF9kgHoOYzg5UFR45NeBDle
NCsan/1coUM612NPDTDo5cEY2hLYQoOKuLFb8aBsvhqyrq5oAlnmvdFQQRx6fZF2AGK38oN21jIk
Amz7nRzpwEMfcpR7BA02kZnhvvnL7S3jYiTKN49STXq693Bu945ZC77vuhiqihx/0vXkqJh4wEiJ
6w9W0vO08klr5mvI3Ou6d9xxdEM5Vl5+6GYbwaxVoj4RwvpKNrqIA5HkdgKSYdzkNIaQT+4bx/ik
Gtd98qy+UI89tKnhYPJoGmzfUzSt7Hj2wZFhepZdTLA17MiaIRodIDBq9W011+J94ZotanhV7uSX
qTUIcchgQX4bU9NOQOVObr3XGWCbdwK0Du8O3Yt615lUcjtrcekXq35djR3J+LKE8AZm62e7pACw
gknq69iFo14kGzMAw4MGvdq0aJd7sEEQc8NY9pkqQmeF4sH+XBfaXYGRxbXC+jXFruTSK90kvcJW
PQOOtRbO4F7budS6b16SxAnkrrjrMLxcSsTsQ/hzSfPjf1N3HttxY2mXfSJkw5spTPhgkEFSJDXB
okzC4wIXHk//76is6k6xVFLXrHuWK5ekcMDFZ87ZR+9nt/AXlbzOr4DR1efOlQvzgcUa83gOUM4R
/RuNjt46F5mgtN+JqayWDY40RuATob3pLl8IwAx58hV1kI95NdyPDIOXbVYvPB9DENLQtZHb6HEd
UpnkI1pQRhjXynaJt210cuwjpqBAcxNlJsMz71Jt3pv4rhZ/cRjhMs3ieRbQqusPJu5SEr6KymgT
QnmVVdtaWqoj51nyzjoR1pEO2zVJ3OK1ECPgRT9P8mzUg9ITiEd83GIuHZWXV2n/PUuURRy7AkSz
E5EoPJf1JraYl727a3VTASbcYXWojZnp1gizFr3+lJc5BrWQ8bmdYurgx232cIpwXURNvEzxHNEF
pMu5nmNsZVZKtNvR7IbOPXQK8epbU69wNvprKlW8B06FaiQyecrRHHBAuGZ0yzWMO1+oOHeKEEA/
TBYftfJsDf481Nq4xUQ1k6KEco4FNJduwtmkQ3NLz2VlKLASemvpzqOmggSeSC6wW0gRWSxfaDEb
69RrKEjP+iAV+5hiTSnu3b4Qdei1k+PggJZiHe8buyafto2lOr71olAxgCjEmDLJzOYl2y960kI+
SuhP5dWKHbvp/NpJjD+FNPP4WHaTUkeIMMv4LfYA1EVV6jpPaDC8M1+cs4YrfPcvjTPELazRds7H
z4iISs+v0zhZjl5T2OYhoxoongCxpeN7MfbVl7aGFLorxViOp9nmNt7Haj5lUY2dfbovqma0gpEi
194Vg6jT45IYZnWIFXeqd05Rr/1rxZXOVahmiXyhE7QeZTXUb8Q6afqzXWk0i7W7SHPbrMhqd0lh
IXic5ppNGjCoUkVMNclhr7lThg21LMV0nTxhVQr3b5vJnWumBkaXPtV4U307XYloiqe/2u7/qgn6
jw3ND03QpfleP/by+/eeXun/h9bn1g78r3/1F//W+uyo1d/l8kPrc/sbf7U+uv4HPy3gGlbnXMCg
A/7V+Wj2HwzX+P8saXX+49ab/7PxMd0/WOgjl2J3CyaaMe7/7nxM6w/nBvKE9UWELShV7b/pfBiC
/riQcWi9bmIx3Ore7ZXcj/swIfJuqD0PWKOrfI7nLZ7yxxQWwa4TpbUz9LIOlr5SSRNnU6PHdyNp
PzunWtswd1KDIYpmBUUt3JBs8udYX+yNM2HSGRycEMrEIiuuhbGZAaRFg5YY58bQe2Dn9juO/Pze
ge1wsPH1+L0AI2OV9tsyWd9GZ1sN8bvs9DLCdzkcEyTb92x62oM7Qv/VJfeRnpE8gJdRozFzZ+9A
k5ncz0AEbmMsfbvm8b5vZgZ5mnUPNv8zTwR6rWY9ZdPMGI8aWtF7ZZsy+origSj3UVGMM1R4g0dk
K1sfvJEIYzd2NmBmqm2qdsV1xhM7B4OXu09Jygmi9jQAbaW6n+bRjXeGlYPVNrqMuHNpZxzJNhvx
J5ywJMD3QnmiXs2qYJZISk09GV+KDkp8mcWsqTP65t2tJuPjOEnpY7PhJG0cT3ka+BO3r7Ppp4gN
jxENKpO6qJ5X5BiVOcXHTEnBeduxlgaaisXRSWyeftiYqzBhIjgDEa7Fq5eO29oRCsHtS/OZRjTZ
KNqSsKvJTQU9N3XqI/p5kxx2sQ5dNBDpfFiIHvYihQ+a+2ucKSfIRJ0fY77hScFTPYp7fjozI4HS
dyQRUMGAUZnizGUNvwyO/jIuM4zEdKn2LaXDbm7Kr8ZifBe3viBb7agU5vJniVDZR5lJiyjyvD0T
yX7Umgct2eXs60NywvNAoLQJsF+i/aaOviEOhuV10dLuODPRfVcG9ahZlb82c4+ZszO2a0vqiIsV
j4VuvSdC7WvbNltFUd7m227eib+IIrkUct0y4d1VWJClhxiZUQu/Kp7We6o97XuX2iZq6lUepMWv
Bz3XDOdbkeuWTMSToonsdjzqoAG3A0QqZpswUQE3z5aMlnjnZfgnk8aotoRWtRgi5RdK3N1aG+r7
7ClgzvIUH6mP/pAZ96jWqHl1785eyXr1y0FfPi36wD9nYE7eeHpdnmDoyEgt2gd6qyZAf+k+YRWr
cCwOdlBT6CDonWiPzWK88ySPRCocI0pMh0xHtm9HEKqOPydbz5H6Hll5EuV6hjw6L+dnVn8U3laf
nYamdMCfYE+zuzLZ63Hpvo7k456nUSipnw9sy9W+eUZh++YMXu/PTWcnQQ+v2x/QQ4a1apP+V/Qs
f/LXZqKgNGSrbb0cr3NlOllQkUk4smy8U+sk2Q963IZFmZC50+vSnw0rOznt+HUpb8qxhb0avsAl
xY6tclSg53AD5iapr3FfA0oie7hUQbyz8Qr1Uthng2nzde0oz61OUXflYNWnIvXsN9TDj0rK0rwT
+WOW1oRAG6QaYDYL2I+7nB9jep1KSw0dramRz9kXUXtbkfKpsaH7caEHTX9eiVsNjdmxj6gm29tW
i3v4UcjKi3K67ECSMmubxZ8QSqmJlakOC/QMG8tNxAUGwGlQqbxYI897Y3Wca2YgSr4d04eGs59r
0Ewii6nxGe1OCYaAc5ZF+UIk8TRh4x7dnS30s6dl29atmT8JTgg2b25tnOOe+62bvrKqApXuWZtl
yolHIJAtDlaWgrWTnqzmIcVu7nsdbcrgFbRfFTICwEynWFqhsWjfWxdLJR/nMC6yCgD2JuFIgvyz
rJPWVzv7WjVV9uDVq7UptYKdV+yum9k2xDdrTm4k5GK6t6os36kj4A9LlTAJ5jArbDwmkmJ/qD4t
hNH7EuNzYVmHeiyjtdbeFk3lqHCdY18qZqCKTGIbgdU3E5DiG5adPaUEscV+Xav9vrWAxlAI0//Q
zU4It1QIjjg/XHOhMnKe57rmnyf8K2Jxy29Q5HMghi7l+6/PejdlQVGwZjKt1Q6M5RuK3mmrDk21
5aabd5mxvozjoPN0sJJwAobwYnlViA1ptPxx6iYuYm+8J6Hx3UqGZLOInoiusc+iHkK9HKf5kMao
Ih0mLYvXVPRI+t2ygLYwEuVeW7rlPm4zpjpafaF8f3Tj9FhohHR0ahEy+7jHs/82MXaKiGBdIltv
s1crERhkMgztICNu2/kmwK6Kt2bg4jG6frwg6uhZtrahuYqo4Mu+Yy5rbJfJWM9ers2fRpavu7Jk
2TXlxdZKGYpXWPLCVEexaKRqBH6TWv60AJLy87rNpZ+6jbaNF6YkadthUOERzNJ2lyJe9vOqeR27
hUFV3zxWnXQPeCxYgGP/3yZyjveTzLpbxxRzhsspLPP6oe7qiFin/pAYNZjwrtyNTQfQdlnNp167
G/V8Cod1tEOrXHtM7rkaCfLeTl3+trq1Ei5q7JDdIvqrge5qFy9cW7JXXtKugAFnCG3ntKp3PxQL
3tusb+BNuuau5AgJRKJ7Gyz5WRrwEeytPU1xGyhSlb6lJDl/e/QpzapwxTujYrm+DNJ5NvJsa9h9
1Jqd61daW/kivXhJ9U3qDuZf4GFDGkOEqXDRuP0bLiT+bD5PAUv6eHNrkV9bZZyuicuDL85VCzfc
om1XL53BpjS9r2LX+pwip8VPvco4cijEsijnuAlXN9tVK+1yitgejSdX05wMG471l6mFooaJfslg
aDf5aS5eE/RtMwPInoBbq7y0SxeZM8Goec7NlhpXW8NFb7zMYnmsc+shKb54FW2jV24Sz/tcSSXU
irOHGc4x9oUYXvWBh+vYhWMvLuZg7NpqDJvCnbgSZjcCL8S5aPRX+kz1wHaJxE7mUJkj93aevJiq
MoaZal/bkTi3lNbEd/HQixlq9ChwzhnIX8axi7Jma0zeRthE5WavC67sQfUkHqj6vZjLi9rp2Ob0
R8WbXhs1PVjmcNf15kWK9r7nglmnDOMSbLWwM1bmjk4mo5gkKp819x7yixrU2pLhIMSCw947uSvT
ZAf/owk7hd/IHZugrOrPbmEWfpq5n5Vi0plecrm4PY+HUbisVbnX6PNxwm94kgkWr10cxUZi7fPW
1newY7dFjdQGB3lAFugaxHN83zpKtjPtmkWqwkSxnc3HoeSnLNRliBwja6+N5N+yicH5minyc5qO
EHH0kie2LKyjRde49YbeJZkOqEIq400m03O1KN9Tz0G6OnFxKXVotPIbGpzzotMXztA4+nRT9JRg
yMciaAldYNzeltNKgOsu/wbqoKYNM5eKCdnM8lrCbfELXBWvXGgVPJzmpSymu8G1v9aD+ljRxtwp
avmd6qw5CHZ9rwwaHiCc8K5KHaJdyhr50ay0B3fsuJT0Mb5o3XRtU+06xPVWchh0Yrl9icYGKlC9
XXihnYrj+P2WBvlIFuu8z/LvgzCZObqbeGGfgSJJgXFjB4PZLZ9VUunP7lgwXWoa70IaWsG9UrVX
7ql7tyq/TVoeCVNTfKFU7OyXgrQDy7mlG2EkJ6LIsE9G3E0+AAAratXkCJsPY2hpOo+94qZsI/BF
PbtZ43zxdNUNUjEVBJGDlUwSHvDtgsLUbl2QQhBFKOnbIdQmnJ7owkqfeqq++eAzBAr2RV3WJQKY
RIkBoH8UenMSotDv6JSGiPEF5r34CmIre4tlenJ40vfN6EVpQxVup2V7rDRkozyRZWAWvEdNGGkg
psF8N0Sj76rJVgA66coejgNHL3txjkPcr76TT+0xoW9QdJPnPruvCoNnOR7h7OaR5gjcDtIaDmJq
5OOcrt2FJb3tg4esntCBFaHttBVevoqvg/kJ4rkubY+q9BLGr6C3tUXxIlIHsiHyCu8z0WvJpk90
EXSc6dt1Mgm6qTBcck6OhFkIAbdADIemxHDHdPtdaybv28L9wUomya/YItUIQ2oezE6v+pOavqVu
YWwUO9EQY7j1ocIHo8H6GOReykR7njV7DQd0PTdok/yqg1HZFN1yBLIiCXQqNO9ZIi2IRng2gan2
zsFY9TQUbrVErotgwsE5RJKAJz4pyFFFgOHducwIw4A9aM6uYBy8G+yp8scGw9QOrUrMnmh5mWAQ
hcS0m0yktHK45F6zMJCZ39K1KsGRkwjb+3W7tGdrseMLU1c9kkTYbxdOyqhvlPVcDJ0XamvTbpdu
NT57k9A3g91PB41lEmeNyUmMX1tFLphkvlKIQB9tuAYrezB4Uu2h8zzl4I10xXq3Pjtaob5MyJ8D
qxumTyvl9ifmcFowrYP0Od2rrebW1c5hLxmINCuv6myN7DWSVj3G7dCFCHjmSDpxB+oJSOs85Nql
9ZCrcR3JP0ejn4LWK/SzNPot1Knr7L2Ammfz2VefHEeIdy2t4qhwWoUneazvdKWs/bVuv3p1Z26n
JQF3Hi8x4XxJ2mwddTZO0EZj+F+aeZ9l1huwMOtZjJoM5pWpIryP5AUXNo2NZdenOEHaEqeAZZGq
WucibXE/WqMvJ/iJKIkrrtbqDXcJ5SdqxkXm3QErb+nrHaX8IlX3qN/uyLnwPhUsmx4GQ503alto
YWNm9+Rd/QlqhdLOqOqTcKz5THc+37ejBld/qF9HSLrbEfXNqRmLPqyZDHMcJdPRUXlu54AuMFRC
ucowl+fPKklod0x9VZ6z1Pqd0kxbniCEWMxsKHUTA56MX91BtLvR6u0oG2NrAwqy8FXmnDuHxjBw
nFTzJ9vzUdH2BwV4Dd223R9GtBX7eCzsByPxFiRRY7UVC9VuCK7VetVbb3kQWq5fKdSsL4Yr+7tZ
xfxKEWhMl5YznZMoNb8pbEttoxr3idG0URvH1UNlf03bXZI1922vfU0mLyTkVW+vqegD194Zff1l
4Zl+qNYhDTzRVDvP6dqN57QeZSeglZPXWspDqQvixIBIfjJMHrUKpuGvXJEzgwSp7LCI4/EestBU
8vWaV0byyhefHwFFFd/N2JyDRZHW1i288gk5MAfrDVuIGfhJ72vahTKeP6WV5r2yh6RvmfT2bR6z
er/ERv5ZmoNLKRVrHDujnGWgOJXYLUjWCgEMcRza8hvuAy6E3jLVjmNJW4tAIthTIyUVDsol11jT
t8rIbcTXSX/sUyPRI9tVVG3by84sAhMpy3WmqKWvg/z0apqJgkSARfsbmRMInlJ1FtfarsV9wWfc
loKyMbAIUTgthjk5kUWIHkAjLH2ZgYHaX9wWzDurd+3M7t94sbO8uptv5vYAZYRyM7qbqSRGL54e
h7meyEriJdNIoLtTM638pDTYHipNWa9V19GZak7ZwGJ0hRfOaQuBeUJJ6LN1c+6RP1nf4yGdw5KS
mIeYS8zt1BV2549W7hyBpWdbocPLCdqWuDwaUf2LVeJ6Rj+mbAq8MjvOpSayWLSGCzZWmgVBy5R7
0mfH1B+Y7LOTY6LRFkebRBQloIX3viTeel/Frf4skHcfqrrtjrqMGdnQWvk85jwnjJmF2UBnbOKu
WT1loVau3VaP3XcrFftx8PBYD0LltK+rwGQQcEgHdQyMUjTnpMnnvTWMh5vDy8mVY50aT1ICoWn1
xe+SdtPTjgxJFz8MsdPsyIVJghZ0bYACl86dzejsSRku7rqV5hkkUBFkJU/IWH/gU+x1q3812Uhm
Cx73wU3DwW73rmSrJG6XwWs7wQVztG3lTcEQ24GbuX4/3SWUrtfFdVAzWIqPtN7zM0jHBY910Rp5
YGUlj5gpq1m8pXWFOzBHqPepKAEvLivSjmnDPv0J0UgEjf82799N5fei44E2mpMP4/pqrZ14ojMc
t+rs/ololDAKleZ2dC3IXoORMRrBB38Eo2UfAMfBJczzjQtbZUrS74a2LCcIjDtrgd2Lpk4Ei76M
fmaWn5heFH7DYBGqIrgBz1221pzVW9Bcx1p16RVT6+ga1le3u9V02BvDGh0PFbwalLfW0+SZ8FCk
qxHktfp90Sm+HZFVV57AQCaWOdByBoHoCuA/Nsw7IIQ6qalvKKIuUC9YtZfAmWMvXwgX0lDD2NR5
WO/ejYbtE14NpntR5YHTwGjtz7IsITG1SBLjcChotBPragGhQzQZVRNBUFn3TZ+dy+pqZ482fmi8
5zrGhKnkZnqVtIAbLtB31kSGf7seCbZBBW8tdyJZ6E3chC924aqooYYZKLEeFH3ZmMRfUL+oVL3u
jIdURDCFH01LRG6a8/SxjrOXfHbcHWnybJPQPTre04qMZhjdozbFvgf4r6ioZJ3muLpjHlqp+xw3
1rVVNOgNMqPkUC6o3LaDmN9Zu56TnE/c6+wAHTsyl/mzjbSSugE9v8PDvbrL45NMkXN2GfCSUl6p
VO8KkyGxKO08qmP3rc2sKVyX25meXEfUTT64LmCCsb5fFpH6ggTGbLJYqZkYnVtlW5N+AwMKu5hH
C+MLib2Jp/6nHJZgzOQxHOfulKvNFd9cUup7jb6fHjEUqiV8GjzW32w4fGteGXGbBldjFSWjc2BU
Y/qmdDh+JCI8pS52fdIfgGDxPFNji2pJwC7FOAouY3HFbnLqk61Wu8W4Z/JI2T/Nm0bwNIknyB9T
Tb4KXw0zsP5QsvTt7K7x+w5XdjnVYFSWBvGrygRrdqyA4d/95JYb3C7ca5YTwDxD08ycjUHZfkyw
0oCEXA11a7dKmNjvE7bhCEgYD3PvG4i5rZGj0ymL7zBgGNiba39Wa119kN0yhk7acLTCwwzm3E0+
eRWSFGGSmdzEwI1RlzQ+fdB7qQ/cNuxrbaGc7YoDr4QB545jKJMoXhmxDfUBbU24eOablJ/gjpBt
4F0Iow9IxdkQggraeyg2t+xVjXWq+RhnJy9zQwH7xJ/MOLSbgzdp4dS+NNp3OM/QRbmpO62VkdK5
90VtxPvEmo+ibLnh4Xod59EMnVi9r/oWKiIjVw75L7U6X+hA9tU0vXSzPKnLCxSKa93iTmLC5ERT
R0nQGcVLnuXblDbFbvhRmrQLylgeMnwffjIrz4p+zpSGncYcSHU4qugzXOJnVzacutqHVnVainqv
ZO6ulmtylPy5adizZQ4KniHJshHjVpEnkOkpRZB5cL16G5fPzB3ADD+3E3gbThRnfdT0gUl/Dwxn
OzIXbXqHEtSmZ2RIrd5UC+6ZlQp792PevnAUgdSkQxxZa6SSJcY1oyKdzSlcbGQBq3FvW8/u0KH7
frOWL0X3zLqFZo92kOdBx7lLLu1R9kHtNJvOfe1UJegbLQDutANB5tt9fdcrzNzwyRSg9kP6yZdZ
gUjrivK4qjhAG7A9T2jejZAk5CLS2dYEpe4+jalnbuC5Xk1nWM5tJ+lD9FgEa/+dMMUDYYqRqQ+X
khZv42WyOJgNuwbql1BJXe0o4umpabq7NiemukXeyxSanyz1KprGvgtSR6wnM5Yh+Z1GCCVtl6q0
obdVv7q4D/lq2pGNQqDhM9DfLXZy1LXhc20hFWZeNjhno+qf1MlMdi77/RPjLLN8MMr+O48gph8O
lYyZDifsfiqJq7eTvF8gJ+X9vJ06r0EQwuCD45eNxmuMOLyhm+8eJvXZUWocjSgoJoN7OTXsS7Z6
9h55LiPc4RHV0LG3aWvalkcHIKFwjZPXvjeXkzNZG2pr9nXja4NehZ2os+mEOOn6/Sp50urbIiuW
XTfN3oaM8SnSZucpXXnUeMZRzdVL03ya5MiEu3oqUPR3I7jgviSlR9UOqEs2E05Xv17/MTTVl+SQ
Tcm0s0o33jAKz3eV1zSMANfmbKqQoIu+OWeqxTC3CVM1vTYMchmzIIT3au8BvHtOL0Pqb71SiilM
3FWj2ZGTyUzJm5IAMR7Y2YI9R9dRaS1eXp6T+Jjr1rDDd57Qh8TtDqakfNA85zUnywfnT4ueXGbe
pYYTd8iQn6V8C4Q1Nc7Za6t9lYlLmm6I2mZbqrlfBH/Nt9ASbJURuNxCLMKMZN3RdjWz1a3mTTYE
S0/uhJ1RAHEROje+TbIgi7KVN4vasPCUdEfx0Ecom/BtL1oZzN44b1qX4mjqI5XCAm3NXULR/LTY
tcOjOqcOdarrnHvv1WRuNX08TcAqt6tZvyylcsco4bmwip1izTutcR/WPDHDXh2YWHkj033rsKbu
g0FZh7QyJNnZgK9lZBF+5+eqRREMJwBEcG8y/EV+VBXtdNa6Xo8scxojfZz/TCmh/TV35W4VxRf8
SVSIFs+rsaCuGtTsHRiZs7YPjgVMczC5ndTlnCXms0unqDB+32YGVVOCL21DL7/HVA7VDqRTkDd4
L2TTPsaTIkD4uGt56FCkb70u/Vq6rPIwjtQaT8JEfVzddF8D3AhERSWsLlxtuah9d+bqBl2pJsUJ
IvbCETOxQ6iUOj1gzjwwYoNkLEa8qm0MvrfsyiAxDZRta5Dakj+ziMC2h2mfCWK913JVnxPgpf48
2XejihK/txsvuHUoYxoTfI6gzB/ZtZKUfFu5tQ88aTMA13oGbLa1tzCHvzcDI4qBQM2b/FPbkBIH
rKgAdZdACb8rSuOSYUHb89ZIxOndao8WujokrcF508xDGA9y8I3OcHa21n+O07XZMLDQCWCKSRjv
qg360EduvnuZMaphjpVSXelahNCH3e7KJCzGA/tqg/LgzlkmOjXZHqdSzb/Z0hR73JHysEKNRbA8
wA0Xi77JtEwJLTRViBaHbCPtdNq3s9XtFRt9rFcD3gS8divvcs3X83wIlBVuuDHPcMMEagcV4Vgw
ZHUbyUT9VszZi1JR08k832ojmgPdmIBYSaw/sKdfE1ZG9ziImtBlGHV1oQBHjI3yQG9LJZzcQTkD
rmZfIYDyVfmMEtDLH5dBPuHKeCsHlZxFuXonSsPGR87AG5PrEIBNpzlR7bOgAc5uMUN4ZyWGezt/
Rh/lnrqhsfZyYJ4NIpAJM2S2W2jc3dqUF2Hr9RZrjPjWo1/bzbpUT3qbeF+WqVNeRFHPr5lar1vY
6Qtzz4Tpf9V+1pQaZplY78B2X5ZUvypwTxnK8gZcsYrHuTUmhp9sLHIoV/XcyhC0wLeiMcIU9FHk
6LINGENT/GSFh0SBkqGiFofFl5vl3ixdVAP6BM4rMxGwOc2z7VHP5LqLusCMx6ib3XWX1N7y1M8y
27lF1T3DAz+jSc0+s0SRuzkB8aTJ+VzZfIfCyLdjljV7JO5WkMv8jFSN9ZCTjb7RQLMkqpQ9nAGC
sa72ab9oaCGnbC/SfAN+HEZ+Ls8iLuVlmob3GP1XhPSBE61b9S4growCvum60GvkwVNPS6K+90wP
QEptlC4Ne6O+zaa4e1J8KGSXDQYSU8967NRu2ArUWTsAg8ZfgUH/lfrql7qqHxRY/1Gn9f+i8cRD
sfSf1VdEJtTf33Gkd9378IMG6/b3/mU/Mf6AhQENwyFvhGAcDyfJv+wn9h+4DHUbvAl2Wcdx8Br+
U4Wl6X9g5wTkrOKmRaql4zTr/vKfaOofHtwV0oXQYbkYU/6lDvu/cJ/8aFliLQBkFeWSDjPCtXFc
3Lwpf7Przi15f1qcXxJVodi0u95g567XKoA6A7sGWYvPailZaPzta/rn2/i76eWDzfOv1yVAmexi
4ESa+pFZA6NdtGOTXdIkMtk3M+b0U24Jrt0TXeV3E69IFzOwx9r3+t+/tI6sFTQPmVMQoPg5/v6R
l9hp8QTLy5gZ8ljlTTtGOSqCDeM5rWdu46TJGUuF2KwJJ6Gv2uxnOZmlnmx+805uTtL/44/7x5eA
78fjzYBiwLP3wWk6afDIzSW9ACtN0WhoyCnDrjTp6UE0w813u1WTYUnjS8CChO6dVy2bYmB7RRMk
yHpR/Sh9T0+HJ+I3v9BPLgw2aqTy3Hxz2OcQAf79W8Idodjz6t1h4dEmn4OyliGjzep5mUkMwsCn
qeI4Mhptwl9/K7d/+OOXAj3G4TfCuOx85I4BZSR8UiQXCjb9C/gs8WUWnh2C28wOpVZpL7CgnXvF
a8UnlQVv8OtXv/34//bqjka2GowO3Fi3+Mi/3Q+wYjrb6ry7PJHpp8ye+y86+MJN0uvJ9tev9NH1
xZ2H3QHJI/cAgkrv9gP87ZUMBiVQIuO7ODXUZ1fr2p1WDdpvXuRnHwcs3s2DfsM1WR9ub/BjiUhi
4y6JsY4h6ZmfZwxVMMb7/vm//zgu9zE5wfi2AMP8+HHKkUllhg930Ozhqe3s9uJ4DDN+/SI/+zhE
/nBcaY5lE17/44sMFON6V2aXWgMYi8s4rfaq2ZpXZBjLb0LwfvbzeBb3JLcpR/DHe1OgydDirLhQ
CA0R6uVEBhVGtvk319tPXwbvPsc4TCbL/nCb9d5ETm6R8WUV6xPajeQEQPl3EVQfjMH/OGhgWeEN
5m5GdOXeZLh/u9amRiTN4qYXkam6ErbI2upNHXdeQICbfMWV3D+C+Udxxi5K5+TN3cqledA1Z4uo
k/3yr3/Gn3xoywSXdCMoutCvPnzotbTRh5cu+ola7otkVXejwprm1y9y+0wf7mSOVu22KHBAIpkf
nNhNVRqSwL07Xaetz/Fc+ygZXtKy+MLA/Tcw9p98IBuBNa2ZjS/C/MhGIIQYHKs1303s2/cI+JdQ
RZXxu8fFj97yf/yKNnJth49jE82ofbj68zrFZl3qdx5gokPV2YhvZYPYyHFF0LJVCtpYNyNd4P6D
H5Bbr5a9KpE0c+O0ov3Yk6kbQ+Dq80ed/p/uSJX030qeX62BUdavv/7bm/nw9XOGc0G7OvQJCpUf
Lzlz0JsWRTrKL6lcCLtpvtiJ1fhyMT2/omzdqZNqXX/9mj95dPzwmh/OoJ4F2JD35l2u856CbGIb
kUKxPTYuK+fUaGxEe2UPD0WzyuUEUkB5+PUb+Nl14ACVd1ToeLA/P9xnVOYeOmr9zon7OcJk153n
FMDkr1/kAyrir+sALCdwOmwvDgPbH7/aDq47OUTqHXWFgRh7Zm0W6qlmCl9fvfHVqrr0DZdV9zh4
CxXNatQIIaTt4j6B141zzyjRbgxKpfyORPIhpOyvt8ZNx2r8Fsr2b9DQleCzxmvNO65jN4ylSK9a
n5Vf6G70CGJI9ol+DfNQ19Gt8RyfX+fa0jBjjhn/5Xn3WTxrf5bg6X9zzP6jnvx4OXoUMkj0KLPx
3v74nY1gwZn4qXdDlmsHJxV6HpTFOB66Ea2FYL30OMhOvNlMII5STtkLQkYmrFkLGhuflsMqNrmp
lZu6ONSV8rsguZ9dOB4hcjhmbmWB8eHt2c3QqbQJd2yg6y25I8DnC3f4Dfr0JyciucnoaNz/Ye7M
luS2lXX9RNxBEhxvq8iqnjVblm4Ylixxnmc+/f7QdpzVxeYuRq+r4wuHY2nZKIBAIpH5D4bFN1rf
nuGshXEaDk95pWGWVXdG9CVX6TfHS9BR5k2mfOe63rp3wF+ivUxCh3uyI+/zF/dOtQwjGp6tBAJ0
91oHcBkYP+r01qi/H5ticg+TFqUWZLtRezRibaL6pQ6fggU1h8P1U7OxwhxJMFPIO+JEZ68Su7RM
wC85zVMWKpaPUOBvVZ+ynZxhc76UacnmBMKq7vpp0RW6CNKofcob3TyO8JtBGkuiegnqMZ5BnvK4
aGsSiQALu352O4picxfhBdmoO2u/cVmggsj7zkSHCPPvVfxtusZugPM9jRFvhVzXvlVL/2t01B8B
PTFrWc6tLfYuqK01JrwJLkD0Pl6pTqeVY7VmWT2J0UgOSgWJJUgM82hooPNBxSGFBHq0n/WHKVu+
KjJOiv6DOXd+p5XfQ5lzvP2b88CTZ96Briif0C+33yKcenDpfrhL2NyyveHzzaa9M+vXk5YyEdw7
zxkAhr+Xg6Au0uDdjl7/pEdfYjVuP2sRwIS3zkTKVkAFJDpIrQpxOUipIadWm+NT3hvNTzFa6d1i
pm8TdZTBm0EwVefEopVBgLgcBLn+UkFY96lTR/1T1S3dLU4VBYIPg5nnO8dRex2MeJTg3kt9Az9m
cHuXg80WLEXQJU/o1RTzAWx0+AH5uPgP0WLM4I+TQ1GzSsQXFX03yufh9Nes6dEd0jePYZuZlafY
gxscEa9ppfH2nKZ+K6Q/zfWFf1WoYLnpTSA+SX2ECP0qbphmMIMreyqTKRBAK2AXeao7xPfwMuLi
6LSSk4P+TC4OFpVM/g6P+SZsS/NtyrSklfwS3gk2OoLUbFx1tdFSMWVOVM9PFsKeCFfbqbeoyPdf
n6/8j7y8J+WLVAOSDL2POMa8V58FjT2lC/snOLLgk8ZkfLRgGhlzkezoxGnySns1knz3ksGgUu+s
RuoRzxgpnXNuuubDoliJCfpQtWlnueIUt3FCD9Cyz80YfWiKIXqPNaTyq3Nr966y6+Xz9Wm/yqme
5/2fX+OurofYDkNLL7un2GjbRy6R4n2tj/17VR0fa4U2JHQs/MigjmT9vNxVYYnfrTMB8rdCHcaQ
rqTzzpGX87+yPu7qgKDUEidN0AAsV9AdIdj+jQhy9mEc6dOh7ZocUPMz/TTFAkOr6rdGNbkeugkx
lEqjplOjuNwH6B9gUGG2T3aujUen7vRj3Jp7xlLrN8LzIIQayKkmSmuqjBEv0oNggOiYpWyBqtM/
lp1FM6meH/VmOrO9wUSBnHibUODzIaKpSumA+ilFBGf1nYFwgYXq6qe2dVS68aOuP+TtvHzCEBtA
la6BuQQMUIakB078MaHmr8Ee4OV3EFq5K1q8eQikkC5CoSo4FLEKuSIpOlPLWl4soXu/DDnFvHgw
LLAtifIn8Q0HTZ4at25h4PDhWrnXx4564mFQvC/zqv5r5xSsg7L8IOQtSESTJZn8dflBuiF3cIns
nhDWVBTsVKP2G0I0tnNcyCoRjS/c8bGEz4EMD6Wg+ECLyfpV0YetIbHF4OQQG4eYpMCPPCfxTBdX
yVRtuDMQ2/i181vl/l+fDwIzIZFgSJqzih/cGmo5lfnTYBfh4ovUkK6BKhgrAET4i4GO6RSKGCHg
cTpXave+N0P7l1hGXr58ydzauSnWeYBcO6oZLKBrqg6B+nLtGmiCoTVUT5pSYwxVQa87S5D2sBOg
N7cM4qKI8Vk2aYe1OjSZI7A4juW8BQh0FG0w80hdkZFUpUCOEU4pb4u6BN04WP1SA/5NtdyraoG2
ShCihRkUY//WsimTx4iOl59ukPi9+lFO14T64riPrTO7D/hHZR8GLYq+x0s1frr+3TeWGcY6tHGK
pryW1oEaUpKBJI7yWKL1cYv6n+VPaa3shImNc0CVEf1+g+hHyWyVbtkk5SjPOI8Vklw3QUDXuKBc
/CFNKxBw9BWzm+uT2sgyoMBLHxESMJ1kdTVgAS0yx4brEbWh9k8VoBAKEMWIewHNWgOZjWiZgHMv
rka3OBnAGwIcmf8uhqCLd64d4s76YJGT0W9yIeSDmqRHcrmReT1FU99Xj4IWYnRMx6EOfUGf4c+J
nvCfJoj8LySSdCMwmOimnwYeV+pRoa7Uvp8oXQlcmIzIfExyPAIPuWtDP1yCyO1vczdc0rOulYvy
VVVae7mbkRm+U3rRKsARO9a2hxgCHWbJw+GoW930BFUh/YSRU/2TfoDRHTFjhG/YYuUDUmopjNwz
JiUafDO3lR89ntMfBnBIsOe5E3+iVhw+leM0/zSxijYALmct2PY4s2+m2ZzFbZinU/vYWcM0nure
zH/OnchAT1EMTbwSscaPrQFi/uhC0IHVDEW4P2H63QOp1/X0b7ugg30YB035WC9DWRwHUP8SuRMn
t2lSjt8wip5BjOoKNk0lPM/aQ3tLfNeAdlcHKJ00uHDwdd7FqF7VKB0IXONKVS164MRuD8p8woW5
K+hWaYcoibB7nmsrp9AzaYS0Mx7AWuWPzoy6otc1CFb97FK1mI5tyC3iRY3BfaJjCFicRApL51i6
jZOf86FMXSyph0haG6PWg5FVwatZwcdM9M5NY1i6+Rgg5gJRw8Xq/BT0iju9d4vBOUNf4v/uGk3X
A7kLtN9Yo6oQRMQIP2lYUBQ5dEE41gdVhueDA/Eah0+nWZ6QpwEYqXfYT8Fc0nTHa6xs4gMi/2Qe
Ao3o/6VLxqwHOGukn4HXNL3nDm1sHcqgLDIPqSio1/VimbUPfnRODkPL1/HQz2s+KLng2tShgn2w
xgyumNHKNv8AdyEHJN9qkHvbvm9uND7utxRLaeeI9mjLQzXKC8zUdGRtuK56rBhsN4Z2r1DLDRZl
+o6aULbcFZArlHMIXO1naaXt8lTHM3hwkOhdBje6Kz9hCFa2CFk6iXHoQHJoR6mY9H7u9BS7sJod
BLIGraS+rmAMB+6EOFMJYzD0aIWyq92gatWjaB2c1kZTJNOpnAuwuHkjBmivFaXU44CwNqWDUZtd
P3SDvPGjXDHEg571Se9VZRL+ZXRRp2J2XNifSmuePotZx0bTiPF0PdHwQpNiSqb0s9Tw435UU2io
vFqH90MwDh80nL3EoefqB/k9ufrfVjpV2qkZXN3Pl3i4B5sFUTLDDC8bh/amDEUkbgOT/ww8ncA6
jGOVfLFs7OlRSWiiz3FdaA+YFSj3uPtGxcFuNRzpcqfqrVtgt93nrnfjd1MX4L0XR3GNYQLFoj86
FSb5EVV+N/N7YKPEkLBGUqkyhqn/50p9E3zh/wQlXEAXroIc/j+EL8gS3/+NXjjFRfZX8fdL3IL8
F/6BLQgNFRj58EUaiLKDLt9n/6AWkL+ky0cvicyTQg/Fvf8HWrDV/wH+q7rGv5oyL6RjTPd/0KR1
accY0jYG9f23wBYun6m2SjEUIRrkmVFKRt3VWCVBAjJ05GK07FtTDNEM9ON417G/vqBo1d2+WJT3
/6SUL7EKl5U0OZYthbWp8pgEPuf56fjilQIMmVSyQ2lEpbD6o+/pvCB7Zxke+mQ2N5ICWHZBSB2B
4SJLd2q2m4PzQJa2HliqCJkOvRgcV4UuKUIU4WpDie8LJa3OjVsLWvHg8pqcoTsnyO8seh1vSzT/
nTdSbfRyKRhDU70cWrQ8z9DbiPxKxPMxUdBvmhtCYFJW49M0VvZwsECW3UNyic5z3kdwr2z9Vi+h
eiBORoP2+ndYVVf//UGou6PYKsWJbP3yBykawUoLnchPimB4yIwyuluQCrlhSy4nEOvl79zVEbBx
VHiFZZymJ91M3Q+yHryTH676HM8/xX7udfP0o9z7XN168VkW7LrzhVvX72YleUyKwoJoENU4j6sR
/JGeO+W9MrZOdFJwiP3mZv3yG2RoaJHhhIiu2urcPFiRprpe4qbcBjtLJXO0/zyO/vl9MiNHTxN1
dFAcl0uFaJ/Wgh5PfEQ04o+GOkyIAS4AfBrH9JEvas9ZOzf3ImuKU1sDG6y5uvYqPJcvtH9+hMQu
EQ4coAHr0pkjFRuRb0tQT2imd3VcGZ5YGp4hfavc2lltYyEZAsibIZojjZL20LesYvjLtjLHu74g
r+MFdTMKmzQ+EO1F/vpyPag90OFsw9Qv2kT/G9n6FFEouzt3IaSK60Ndps//zvo/Q60RJFWAWlsN
XNfX1bodUOtT+rtaCYLvZj7P73t6SafrA8oQsPrWcnUJ1bwGsZNaVbljzU3wFGkTX0SuirBCXdwb
RiF2oqA87a9GsSjA2TyLpFbX5QoWZq4raqeyo0ZoTl0qQM8vJpXbzEb6xjH/slPD3vlqq67d81py
Ol2EYmQIQjDwctBEmZV4Qj3dR9c3P/V5Or9PWoKh9CP/btR9dDKrqThxANxj7yy4B48hh2lEIgHp
u1I/432Mwbzeu+aXBabQ20we5O+j+ABwT6VqIqhfrRaFOJVBryozv0Uz6FyQ13kT/gVnUSNidf0r
v95WICWQmnYEFwGPttWNVxLoaDMY8ivDSKLaQvWFH/Y5RJQK5UA73LHYe31iGE8+1yh9M8d1KQgN
5qWlu5/4Kfnkqagt8xz06nRrVarrX5/a1lCmiQA0LXO5kKtV7NOGKFqGme8Mru0bTZV5Iomy0zRO
9s7r9hkjcbmNKWzR44AzL6gDrqs0qYEwhxrVnM7UncxjbijzXYlMjnlws8DBAqeawd31oXjSymZ+
6FMDjqfSRV7QBu7vGnbg17g33Pck/+OfWQshtVQ6RKuNvBc7ff7XJ469TxnNAjQKYMFcXXf2SDsI
qcQU+3atPI2dZfMCDbMT4U14qkWOT79xr1G+PSgLRA0QdOTaxAbf2EArixlZaWy3EP3KU+eDyaG6
aZSl+F3NdvSUCqH8ePsOkG26f0ddV2VrR18Awvapj2+3cR87w4csyqwbZYFreH2k18GSRQWWwi6j
zold/GVEcaw51QL+5gsA4FyCrvGYGIuz1wje2tIvh1ndN6NZxY3mNKmfBnUGi06pD6EI4xstVDXf
EQkir7Vd9jALe+VrZQYm3uIgVfqDbaTRndS4/aBMReCht1E9mGDE3l9fhq1oQnGLO9GiYAks7HIZ
Bjt2ZrxXU38gub0RlC4ReHKsT33kll9HOF4318fbSJhYd5NmtM0px6FvtZlLBIZQlNNSfzFr+0dH
y/rXPNiVzoO2My2Y4MjqoHtWvC9G0/ngdEY/3aIYasyHDGQcEup6oP41DgtELis2zHbnptlaD4nD
lWcHHJex2hYjLPHJiYbcN/tu/DTTc4E1DWflD4Jtel9Yc/nm6xRoNw8LcNymo9Kfv/wA/dgJhL+n
3E9CLaFAoXF/xPhUfe1s/qlLXDQEEmzDP1z/DnLfrcIf3T3oKrR36X+sm25ppFE3zLvcT9l0B0pC
gV9PenlSGxTuTQ3y+KLDnKJANR3KEALW9eE3jgXD85Z4DmvUzC5njS57nbd5mfu6UwBcc9XGy6sq
PWYCUvbbh6IYzY4DwMyGW92XZklejP0iVzOKk16LePd9Ah/3gC57F+4ElY2gSZEY1LAE0lP/X31M
AH9W2Vtp5qMmjSxjoTmnNDNMClO65mlgmtDtHs23T9Dk5YswAl5J3MSrQQfRUjRG+8aPmj762KKs
TONjme/7VG1O19dSfpbVrgFvyFo+u4tZayxJ6pghVbMQWnCfCKyaIfEGkj6MkjMsZF45Xjx1+S2d
ht9vHxgo2XPeA0Z63eNhu44BoZxWlBVOKERF7Z9FpGOrRhJ0oJqn+4njpF9k9rv3hNqICGQKKuUs
cjyDrsblVs0MAzJXXGEVZ7jRO7xafy9UIk/9HBZw48S/AsZUj7ZdQLaGYzSKGkQDUvlVQOaZzRsl
0GB7Z270GGqz/TVdluqPOiqyj1oQ6Dsruzmeq+oq7p1cA+tXSm0ptdChe3qIlbYPBZfVoTXILsNh
iXw173begq93EDxXjofKYPJ7yp/z4r2c2CaAU0wQ/SVAPJDXb3fXpXCblkztz0rUvMfq4VMRUdi9
voGeIT6XW1cSbMHK0scG0qCKy4HjHGJZ76qRj7CiPnhWlvfvqGha09lOJvdDKdBn9KeQU41/gRLj
toEkeXpf2dZ0ayekgMfWVOFZqOjdIaqjNn9nJbhGb0R45A87Ee47ZC2h+QLvRnF8DgF/IEtXqOYB
GqP6fh7ddgIAlaEYGIdC/a6hv+Ic62h2fK1yQ2MnEm28mOglSz6RCdnIBk94OV90aEy9QIvOrzGh
OGbVVKG4JbH/E+ZcqYOQ1LB0g1+oauYNcyL43xTorKWBq0FWa0clzWcU0DXLV3Sl2QlZGxUcfht7
HK8dOkvG2hxQB5ILvCNCTXKJ9GNnLrT9tR6jD1SSb1Qtsg4YHYJsyFwk2CDAned+UjDmtNydstrr
i0h67gAHteEgYfG2eljmQpuNKDZD39JG+xgCDTt25RLe5kNl7Nx5W58E6L18MktUIDWZy0/SooPY
aYMW+ogzIHOsYdJ5N4jKRoo0NjV0d7vki4kLJz4RdTj8VJRIYDoxjY5nWYtzZ9VdfaQjhp+xDXgt
CXOwg9dPyev7iwIv1VT6yZJdvOY6DPAzo6oLIbomfJay1lOUVuPmoTIrRE2VEMJ43uzlApuDylUh
GweLIVYnM0SdTUU7OgTAzNmkZFZFN6nq4rvRLEX65+hwGJfc3vvyMm6vAgJF3P8Mu4rrlqKONAxT
glwyJrd00xtKcsV8evuKCklScTRkXXmoXX7z0KCBQjMHa8lSWLcm0Gf03uB8o6+KLGtSmLg7qNXO
Z1x1kWU5At9iEHBgqnjhoO1+Oaq+YKCqlUbka0WGgEOBOitGt5lnmUg0gVnj7ShT+7QwiAWyO0dF
w97b7vK7rReYuEOZCOIMPpGrH+HiX1QE8keguCPeGcYUov6WNU9W1nUf+LTDVxtM151JpLnt4hAp
iMwsH9CuxKAUu/lH08Q7Y2dlXqe9uB3gsw7WDKodhKjLhdEsXpiNTeGIRLzy26kp7hXXRuNochC/
SKruoUvy/NxhPen3lGW967thhdn458MYMOKIeVyC1K4vx++1CWFE1NH91qrbE53i+SQJIw9ICI3H
RdGRQJnHCUVMLUt+tPAmH4ulBQFF35yuNfrQO9fxVvjDOoY8Q2hw/NbgS/C49VA3TeR3YTzfaEM/
nqbQ+cMJwfRcn/rmyrMrnyuT2IaudgMvvFzM9Bx9yvHmDTYSxreBStq5cud2OnQY8aGtNYobrdCi
p2CY9G/Xx99IPKSJJ1RCvIo10ByXK6+JGOZ4RuKRGVT/5jr4JYqi/zw1Y39jV1Fyq6N6dhzRdfzr
+sBbcQa6L70TbA0AnMlP8CLjyZdowoqAJc5URPiKws3u7YAK+PVR5PKtDxu9OIfYTZcOi4fLUayS
dhXcwcjvq0LFCqwYj1FrQoJHde6zaIp8p7CxFbRNeZIkgwBMv/zzF7NSFvwOBvglIOj1+c5cGlUc
CtTEk0OFjuIXcpvspOZJ1uxso61xQbXBogaWJinDl+NOabKoSaTEvlbO8XnQ7R+RMqvvrDH+jY2L
dlNb4vf1ld3aONwSeGBQLmTcVQSPFDtwQlJ++FNq7LlL3ZGjznbvDXSDvmpWPNDkytz3bY4q/85s
t44nEBqmC9Ib0O/qaoxtB4V8hFx9JymA/OUlelZlE90ApzZ2IsHWBno51Oo6LAoQGEOfxzhi56hO
Ww1uMZDqjl1edHhY2Xsouc0PyVMG1CcZB/C91Yd0+IiuVmPbkJEHN4sDyCrQxbGf6u4YpypKDnM2
nq9/y631ZCh6I6SebKFV+DXath0DPIb8xQjpZCKTIdnT4sQbfdz5dFvHnrBKTIVoCQ9qtZ5pn6Qu
aRONQUpsJx1U3GnGqM+/PqHnns763OO+Qm3YJrhRB7hcxrRLoe+whL6dx83djKLhic41DTQlrnED
csKHQU2abwBgq4+2USIOU1fd765e+rPe1vUNSeDoiaESforC512to7ZtiHxEMMOsdkLw1ie3WQub
xx+M7jW2zV7yNO2yOvEXR40BihWmVzWm8Bs1do5DVaL5kVvi084KyQx+tUJAA7D7tEBAco5WGf48
2WWRomLn57pbIL7UfxW4ffwxB8oi3eahvqLJedNAPzo6MB0GSx93msQb86ZVDWjAgBAjaIRefiOE
CLMQ5dDI1+Oi9w0VhTpDaoi4QjGw27Xjs7qU085ibz2xgO3pVNgAK1hAty9HhVhnhlHDa6ManAZT
Ztpg3mBHNpyfoqM7NSDYhlzXo9Z1w5OiFeN8WOo4OcW0avc4Vxvnjt8CC5eqKrFs/fLBnzOfctTs
/MIK1RM6DzMumih9CTSLdtpVcsOvP7cJPoNCGG1CwIuX0w7R/nOzOQ19WGaacZcHXfRN5NhX+TU9
ljMCC+mvRNjtOUJjPj9Cb2hur++4rc9NCZAPR4qH0d86shlV2E0wvXxaT8Z90ZfidrT6+DYLtd+1
YorDEA396fqYG9GbqhjTlsRB/RVEQ8MoTUnw6cPBPk4RBQwH5Ot659ZWreymr9Loj+vjbVyKEIOg
7IBRlT391cVkT0ZQFSYeIDH4BT/E8fZkdZpyRIbuZ18Z00O6qMVOirOxibgrOECUxSzAFqsN7ZoK
cDXYKMD3gKHUxmieM6HGJzGZ6Yfr03u1nDxYVC58OtwmTMn1UDV9toVXfOonitHLF1p7VkuiZWGA
hlcCtd6Z2uvDylblYtJIEMEbM+TlrtVgcyPEmypeZPQtFryj6WMEioB1hb3OpzjV5ttOtUH6WYN2
Svui/Bwlbu7XeZ7tnJ+NqdPI1qULMZhnoF2Xv6QdzXrAv1dBOHOpjpDJC7/OTvg1OjjKnK4v86s7
Us4akrTLZUwpaM0KTWqiVqgyVq4Gg3rQ8KGwjnNViWjnMt6cFPil54GEsy43hcid8SjrFNzBFIfi
nHTZKMyBxvng4k9ipcfrE3t9LfPCYauySV0QGa/A6aUKfwRjkMAz+qY6m41TeZAD40eQcdEvRDFQ
cNET435Sp+kbuLHunRFNxrdcrcxT2A4I0BbuhFB5HN7UuOp8qwu7eUhLpfw1DE2/s9lfnWX5WyUR
1pSdIBgsl1/cDacMwCm6ZEE8FXe6IqIfy6D233DbDJdjZTbNN+Cnle80ubKzTq+OtBwaVQ2YdVis
6Opq25t5PYyFQ8NC7br5dkhq/XOr4BPUuMnefbix16SyDhAw6Ib09+QWefFgQcEmtUZDkZ1UpBJ7
jCqPVNnjP65/+K1R6GY99/JgGZur22fB6APETYJZbqCXtzwW+vu+qvZ68xuj0GRCpklHWoDdJe/A
F3NJtECUFJgDb8pRsq1rnGUBSe8VcLZGea5a8WpXublXc4ldEDSOPQaeG3YoodYKos1D0ey8Oza2
AE8r3sewv2hCr6m5Sq/01LA62bOK81ss77HeNR2UZKte24kCr4aiHA5+UXY58FbnNX65bFZlOzk1
IdMLZ3zLJkPEX9GGLijD5eHP6/vg1ZmyqDFxnmAloXqnrffBaFQq6PiRoRpkBhrNCHw8VCIScs1C
RrRFwy4wPyNHqXvXB96Yo4n8tU2qK5EtxuqSbLo+7RJgkd6I1dS7rAhCz6h6x08W3dnJczaGQnYC
hhjLSqlxDTerQjV0wlZzPaDkAGa6oaxoBM72PbaE6exfn9fGgtLfo/EHdM8xiRqX326wrDo0Me3x
nKnommOdOCjdBmB4Dkrb2n/hSFF9RSYYapohnduuD741U8pGqkOGSOdonVOmgSiqXEsDDxnJ7zE6
z3d5mKPTGoBPuT7S1jQtk0oxoUqzXuWOi0gMrIJmwKCTbvWHFoUtjyJd9NHoF3gK+RQZcOjc4msY
VMm362NvzRK5KykTIDQeK/LPX0SV2ByUxB0s18tyHgA5puG+GDos2LRoD8/3KrTA8wVMBiUf9jJV
BHE5VADwVBRZ4Hrt6Gq3k7oMd71itTsTenXryxaTlMyjwgCZ3VqNAis3HHPAHh6JfoEZxxwep1kU
T6C19Jtwave4+RsLaJP0gyJWefDra2SeCaKgKRvoLHlcgeyFUuLTLVduMKowd+6ZramBuJfCgCpp
4xopl44xWvZK73gKtea7rkzym4RmrZSfJ2f3jLEb4pvr22PFjKZ2zXK65Ad8Nq5Q/vnyo/UFxTEJ
EvTsjnLQAUlXnNmzOdP8cg6Hj7lmjeYhyXANmGtcPw5Brjh3irtoxxRSJqr0pfCtVo2/XP9dW6uO
sBnQJR4FNDvlkXqxbRHXEfgn5qiNj1GBMZOCsSAKznjdONOyg5baGAsMgFx3asmQTVe1BBOfx3kq
QpeOHUylthS2lxc5At4i10/Xp7URCZ5Rf2SEoEp1WBIX02oiG8eZLoAb1Q75KUpQASSGayXUVsRX
I9EMqBgvH1o3L39dH3lzknxLMKbgn4i1lyP3SOJUDnY56KF32qEekHWuAP3iSDXUe3vqVXGGGhwc
WZAAjEcesJplmqAJgecGRzQHZFkbrXbbGPl4TkdUQixsSU6zGIJzbQDG1G0cBkLXKN5+jzk8myUG
gqjkrAGuyQJBteo0R/rUOjDXRuMuKzBcx7nB+PP60m59VOAz1Ol458ERXk03HN2xm+Pa8ZDhVNCd
ROC2p/t8Cowk9NQkMXnb6thnJCl65NeH3vqq6GtC39HkMVkTZRpYbVSNG8SY8upXvtjjORSMTKNl
2Sl3bY5E5gNcGPABJdDL/VMbbo3ffeeQeKBmv1g0Goe0/IF4prvz5V5HQVAAqIkT/+h9IFp6OdII
MG+iUYbpcw6AsIztwjPHxsAPt7QeunnIdsZ7PTPGQyBVhhoSnjVqrbfKdK4axfa6sf2F4QJWkT2U
tdqYzm/9WLx86TZIUVBKOvoq1Ja898yuMi1PAwlzo4bEVExGVVSD9i6SrSkR1emIcdhVOg2XS1jM
rpjGTLMAxGhQC2PTvIEajt9B0Sj/xaS4s3jyo4wmOc6XQyValSDG3lhY1mU89gDxA28c8mPcuf2b
EzbafDyQ2OncxxRxLoeClCXropXliQDHvLRFAX1SFIwjI93y3/ypIBXwGkOVi1fM+pVUKejK4zON
PSjmpIip9YF2U+lF+a7Hz+bH9bE29rssutHRl9MCknY5rR47khaOkOVVg/0n0Nnp3YA6rLcoCFyT
o5s70fl1lgY6FKwf85Kty2fP9hc3a4aeApzNET13G3vJRMUUMEGl560FJwI/n+ofZBYnazUpHD/F
TAkaYdeYpmXe4v02IJZ1izkDGtUm6iM7kVA+gS4qxKsBV1seSkzLd2QfaumMNZGhOD5FjhrP2MV4
ikdk+1u3qHbWUp7Y9aBAIJCc4/txoleZwzIhHtBgX+D1RW49uu6k+JhEZDfOFMWnjGLqsV4m+xYW
EkZaxTz+8fadA1GTuodUYUSY63Ln8Azs6yQ2LE/Bq/044pKMZ3WXn3K+6g2YX+2tsCrWWErG0O+g
GgLQ/nI8rAA4eWLmAKqN+S0JOgXjhno079D2wt3n+uTkDnm1tojnAuGSjfZ1GbHmgZqKlslNRUZP
Z8S9M7PLGc8TLXlr25t5cSbQgALjKwmul/Mq7H7Mo6W2vFGNO9hHQpcJQ+upmdN85AJP3md1+V9c
c5J+Iy8e7h3KpZeDdiGet07CCUFwJb2hV9R57hQi/T412nHoEvXt0ZPX37O8FGo8jHw5Hsotfa7H
TLLq8uo0WHYN9tFQbl21jD5c/3SvC99yQSVxigIw1Zl1jCkEEtxNzEaxDJQFjgOmW8axGZYAB5k4
fLKxc/wyNSRG6DGXN5PWdH4TW8Z55oWxM+2tcMfm4ecAfnNIKi6nzXs1DYZBMO1qTujYYlBV2pHY
yY62og9SNc+4R54taz0lpW4j0BKD6WV26Hi8qPDiicRwMIp5OFmBOXjo/to7V+/rvFNiHOkO06oh
+VxjGIzaaYD5W7zlqyk/G4kOQn2crNOS0LPpZsTSQjQwb90Ik43rH3jrypIvCRukHajEdc93zrkb
m1qYnulE+bsUC2+Dl2NM3YYu84BiOVXGPfHRrQ/JE5WmL281BHJXwa40ZiVvxWyibzrjhK7jAGhn
nbrDytqKOi9HWd1bAcjsGGcQSnyF2vuz0g6HbnCXYxyiuHF9EbeGojwPkIBEA63c1Y01ilpFh14z
KZMLsGBqgKsKvQG/qMzYvz7Ua+gg6wWjmVcn8Q1qity/Ly79Zcqy0OnwCcKbpFe9aUp1jMXMwPkz
FXGR3CZppJ/RJ3ezY2BQDQ6sEeTG6ITTzqS3viKNMPj2UiiAFOHyh8SF6PG/o4RqCigTQ9fZj1Hu
LF+vz3frXpYpIs1TYNKkppejNGjThK4aWl7ZVTqOt4MV3EOzwzVs7EYlOhp11P+YijrDaHEJ2rvJ
rcjtrv8GOcb6/iIvkKR+KPaI7lz+Bu7FrEqX1PIyF//sopuWk2UPY+MBvKrOra7Fv3GgFXvKi1tH
E5zQP5IG4JFXCywSs+xCh3I4OosqMbfpcQpzaypXg8DSTg+UPSWBrRGBpoErRjiPqLCKsEWJdL8V
95ZXlKr1HnsyPEFL4nho9IHfxVA/d6LP1h6SsGJYZCbB53mzv9jMijIgPRJ3Fm576PzORlg+je4U
fL/+/baOpyMjDZUMKGO2/BUvRqmz0LBnwX0JqFEcEdd3/CHLc1zVUvfz9aG2VpCKJYJXGpQhEufL
oYRe5mIYCeRWFMDINRUdHq6CWx8KmV4z5Xvag68Bq4SDlwOuErkSOekZ9pnpdXU63GtO7XqiN/Kj
1TsZBq21ezTcMT2pWus81lX63RkbrNrcIDxaXR+fr89+69dwP1OIB0lDNdJanVZ8jZrCtXhsLXVR
f49ByWKw21T4DOGUl/8qR7FkfmSFKZQrxM4UdnGcPyBbgfH6UijVdDMvXftmdAsNHtA9ZPUyB0Uw
8/KjlK3oNQcnK2+G2uhPHbXQrrEe5glHwusLsLGfL0ZaHaA6MfTAahhJU7SvVZMW5wnBzJ2nysZ2
ZhBSFNkOfq0rp83Boops4kHWmNmN0cykm1kwemhJ7aVcm0OBb9QhGfOKXpvOLGZRDn2v8j2LpMOT
EH+uKq0/L2KqdtKujYNDgKe1gsAsEWH9/hoTZB0Tk4qAjRbWKRt1+6QCe7txnMLwhZkkO+NtxHTg
OLQ4iHO01tfCcX2iOBVuCjwUbEg3SCeK46wV6k2UYAt2zNAA+2Jj3L1X5ducJswxR4rPc3uvNog2
uh1eh6TTZrk4D8Bb5veUJ3hcpkvwZDTmsnMiN65P2o207mVFx6FHdrn1saxsCiNceHppyUiNpVx8
s0Fc68CJQBO36PNzE87O4xgbuK6hfrIz/uYyvxhfbrAXoTcZ+q5CW5xlNozlRk8VxH/xq7zrGkD9
Aiz50ZyTPRLBRjZNWxdWBdkJbYd1zoBz8VQYWN16SdlWNxF608e0VMET1G500yKLdis0tLbLvtB3
zv/WdMmJyOMJNVwA8s9fTHdOqiazCStIpUXRmZsoOIg+Fsd4LtGHTfv6ps/rN+OuCG+kJxTM6H/y
sVfhDQBHyiXNIU0cCoM8FnKvw4L4gUC6p2CyFQ8okUAYYQvrPOcv55fPTSaGmbrnYoUwkLHPPM7o
95wGugg7S7l1Ul4OJf/85VIOljZgK07it7CUTp1oN5mGzOpcIVxokgidrofu9UmRQpUUXgADgSh7
LcSDO/gg7zUFMVth/5jzMTwjgo4DfN/UPQx3w7nRarM3Dwtv8ukQiHncyR3Wl8fzLwDYxtue6jyO
SpczLjRFj0bA+Z5Gxfcenq52lxT4El+f53pd/xlFGLJPRulgzfMQQze3SZPBRqZ/dQRhk38DTwZA
Oaor5TM40/itkIfnESmOQB3jTL7qWwdzNTRR2mGxvTTubbLEwbHsasOPOLxvvBrXQ602DZzfsXQN
bJGbMs28ziy6hyoIsgMtrODj9XXc/FqSd8CmkYDOdaaXs4uSqIcsiB7BWdFw8VBDN/8vJgQWm/o/
Kii0vmSoe3EKepo1BTSnEI5W454js/oZorh5im1j77WxPtpy6XheycRNwMNd46+aQCxCTJLlN8ch
CMdA/VhUcQ71LC73sPdbY8kXHRAYrl5jLfKkOXGiTt3/cnYevXEj3Rr+RQSYw5ZsditZsi3nDeGg
KYZiKLIYf/19aNyF1RLc8IcBZhaemWqSVadOeANQTSC/eDRPdHMHWEbkpe0lD5bXlgJ5T3No17R7
2SurnS5fkYVJO3eurza0PYCSK3mYvaU9/PuOQEFr92HbOyrnGFHTn4WFAiUw8iHHKWFYrFNrDepC
nHrtgaguGKjzMPRvz3aEKxpulULl6dxXuFVHPj0axE2vHSWGfw8VjLZ3qQQQ6oxPzk7TtET53Gso
EhsH607LeTs6xhz8RrWewmDx3/7zCwQXtd9g3NvQ3fcj98dmp0NVQQBEK9DT7vxg27W4r1rpXHiq
8zuajU7qjE4AAxea7ecSNiCEhXL6qEhbYHrJiGRnQinjJjhuG2/xWyrSIlLZhXTzlaj7bNGzaCGq
GsZwHhSp37ftcZXN9LZaqv42qLf5Rwi1/wJq75XoRLYXIG7NRiTUn7UsxtkGQyOI6jUOPki3RNG1
i+TohR3/ohm1v0vKT1iDJCBs+7MdUrZZlIUVsl+biYFVFoVDsgR9lrZEk8QvqX6nphEn3Xjuza5v
EGd2dUmQ4ZUDAeIc0iZEHrS9zunJmEHWHVSKKl09PLYkDlanUBvZyacs/vL3DfraUhbRGOICVzSn
8PkGlQMI5s7wyjQz6/4az80i3qxuS4Yegda/L7Uf4z97TqwAlsfbgbfkE3Quni+1c0bqFg+01J/C
9YZt0r+rW8VEltv0QZk28NiplcVhCeo2u7D2K5uVtZlq8xdg9/OvuqzUaMKrqxTXYD91NqqgkRl0
4igucbubywvb6NXX+sd6Z4mPElm9ei7rWUUzJGE5A6IRbn9rj84lhMArh59hOo08F8kF0rmzXDnE
kt2UDmJpULDN70tdDYfFleU7VbhBE0ut5DeU++rT3z/mqw8IoA7deYIOd/nzjzly5r0SqmCqPDnf
8O/JK9mBO40Qxrv+96UIn+A6kM1hhu88X8ocSNtpAvHt5mI+ZKIsPiEPoU59UY0XlnrtXZL7wIYA
Qgtt6ixcQzeQ/VB4PFWYN7EdqvYozFml+Tq5D9tctaddyOBC2vXa3vxz0f1V/3FHYODnGLiicS4C
s7vxtbCSrpDtTTuOxU046fDCFOHVhySAMhvZveLOm7BuPui8ynKZukv7pq5n7vQxP5F++Sf8mQC1
ROGlPOK1JbmemLntV8aL8nWyV9NXEcog61yEKDAzo8IDzAMZ704elgiEoFPRh/mFU//aJnURfQKM
GWBcc37q/coURmSvECKbASPNfhJHqPcQ7kfv17/vUXcfKyLihVDRudyoUbZ2VGYmOr1YWV6VGHEl
xeKMSdcaw/9w8mB27zMZqioaS8+3iz1m/RQoyMGyL8SDJxp5DURxvVonZzr+/an27f48Yu9oa2gy
VATAP857n2MJ2FpvQZnCqW3eQrZr71x9sdh/uf95awyadtzR7+H98wdCCYmW+ZY1u7rkoTfn8eiH
Y5SI1vyh1sK5EJlfFsX0x7zdWwHTLDSszsIlCuBNVHS4iARNXp/UJsNjJ4wHb0S4P8in+WrXTImF
1NnJcZc1/vsbfXkQIrgAey3O8GNndz9/1pxZPoIMekCbL/OQl5vWG8yH2kcXC4I4Q6AhadDJf/f3
RV8eAyDsMJ55uzsS8LyDH1Zl4DZhNCA4k01JVQ3DKTIrA2/68ZKZxCtLMXSlCGI9yCi73fifsWzJ
onwyIrTs0KMZJ6xPhZ3FAlNB3EL8oLwA+XiZUaD1EQFPgtUI8fEc3sWXwsCvR/tszRx1MyOriWqF
aBNgm9GhDpv3oMqd6zxYrv7+Ql9bl4MHfhR9Y7Qcz56y6Wsv03YtsaaogzeTKcuH2acjKWbjMa9t
fcIlhQde2cp/X/i11wuXeadAUMBAvn7+eguz3yZerEwFPpHXOClu13YwjgxjQmlesuN69SnhWcLD
8XcJ7v0k/XEvaWdR/jgsqNhtgCqNarRwJxjQAqrG9aFSs/rQREx/qgnzhn9/TEz8djQPsl3Mhp+v
7C6TjXMrjdXOQ/8AkQDnpLJtuW56s76whV57owBxgdcAw90D0POldOkRRQvUwEQfOjerMTapZ/Ti
wVVdc+EYvvY+UR8ADwXliCHoeeRRZSRLA8HeKqTp14b+cOqMqcVr3rY+Icpkn1bbGw+VPU0X9ute
bfIcz0M5Nk/IGO/MGXKpc22AYZpRoM4W4B8geyYHDxcS4nju8LPB4cWq9bcxM7M8yZxlJQixG9Rh
FKp1gW+V9kF0dbDEjt4WP1aloR4tQwZZXPqOwi9inkGQGaOvEvQ4ZBcHCA/91xvcv2nDBPQHsAVa
80G0RDUI9kgpxs4DyMXODTSg/bHJ5mQtVm4Wu84L1inyZYZDvEEBVJ52vk2yUvX1MmXhfLD16Ohk
7Pg3Wagymjivy9GN574DqeRV9ZBgZW1/KRQSagetc1zril6Up1GMxjdv9aIrKOEVYlhLUYQnwVOn
9li4WHK0y2gndKPyIXX32HKAVaQPDDuHNeYHW1ejxyu8NodW1LEKRZHFc4RLfDxMmYt/Tu7+V1YF
bt0avlyOa8rUKTatbeVxqAxmprIwt9upyA0nCeqyNK+NsZxrXH2o+OK1pXV5ytZQPoKxnBSwDhGc
kEDOqmQIu+iXaxvDT1X3MM37Vssb/IYD97ZTYQF0wPanGXiEMV1XnYP1dLj65l3lm7Nzmy+b+EQ1
YL+btmL+3tSF/Oq2ov+ObFw3wWYK0f/KQ6e6i9pZ5mmGkWaTZJ7hf7cCioqkD8JZHE0k6L4Plrk+
cM1AMeVyLt6Zg8HgFRSTunKDZZ0TVxe+xIxmqtVhUo3hxWY7kvNtdW/8VFigjXGukd04kMxv16pD
Bj6O1h5Jb2M07bfamW33atsyOSdajk6QLk4AXXecy9CIS3fxl3jwpBPGs/T1J1QZs3trrXQBe8/V
X9BpWZYY/ZJAJOEyyTeKOuXJLskC46ILwbJNGKv/MEesSRPVLo7zxh5FWcUwuHA88sKqGVHNbOvP
Ux9lbbJG8IT6Qeju0NWYW01O47uxYUJejTE1bT7KSZgqHlS26CTTii8hJO59sUlW+kRnS2psnzez
j/1RLJ/9TFXZTc1iP2f8U2tkXIRmbm2GZANBb6w/YIputxWS179Ca+QWq6Js69K6LmkyVEBoEA8O
xvbtgJBDEA9m1Jux8BHJHmhzw/DNvPE/m67nr9yM5pvZyyp5Mo3N/qCDWtiJ0Tb+wDvJTDLT0G2O
bOJM81qRYkqCTkYCNLFRDEeRT0uPyURtFcfVnLB6qF27qpMGLOX6DnfAzU/lLDCFo7T173o5j2FM
H8r8LmbIInFvWeH1jKUQ12BXVT8nFVYMOurauAV5Jn5kkbE+etqmp+KWy2oBYYjcu2EY1jbBLqhw
f5pBEQVv12ra0o4e/HRwA6WxG3S7BV8xXHrL5rBUbZcf19LOc74GJXfSiKnSx3H0I+fNxn/31e0M
y32X2Qt+cP2gcXmJdTDP8hopnS5/zI1BoSPaBqP3vR51EBw7HADa/yQedSLunU2baUdu/zBa5Wg2
iSvxAMO5vsvaG4EpRBUXgc7ne1FZ2xTXopnvgr4y8ODp2sG/mo2+L794hrtUp8VqABv3gQHktq77
iXmlOQzAxLCq+jBBDV1PbS/GKp6NzXuKtCfeuAhR57unlbW+FZjMId6IzacAeoHhEemqrKvvEe4g
fQx4ciwftG02sKBanH6t91VIKyDZ/LL4CK/ViJB3LqYqjnJrGjFFgkSeFsAYcOceFt0eciEdJw7X
HI2jyJnGz54nsNQJKhHaV4z8yeC484P8WK/FYh033Pb842q1rX23OkVZP02bJbJHp8+b4T2eSe4j
SD+uDeyadHvvYYtevNFhNY+/JGpkzS3iUVF+H5iLtL9oUWJ4Fk5dZR3osBnvuy7vJAFBuD7iIIMj
E8dfUOpx16osToPpV0+RDEbUqatZXymLcHMMOm8KrqKgVaT1xYjzXj+rdksav/T5iIUBCAO+mD45
eTaXR6/qiuFQZ8H4hNaz6byZ/br+bylabzsYnY/uYZU1o42V2CY/dgYmQTe+QH/+0PlF+D4Y8QJL
maXV/XF1x/Y/fwwa8MZbvn409DjJZCQZLO5yXYB5jPg9zmEbo628dlerEzemn01hvEhlFFfScLf5
dgwFcXMTw3DruKhDfl9ht5aHvvE2tFuk7LrY1ENlvx9U0eRv2YCqAvCCZRiezibb7T4gE2tPVhHY
/Wc4cnZ08rvKV3HZu4g69pkIgvfawklBJf4w1tmxBf+0HKZ5bcFGDlW/DkfJw6g33SAg8ZoFxN4a
GNwwO3HRj/4t7dKpvoqmLYiOhVmvhE1jGemiZUBz3DQUqtC/CmcTXzX4hiERjQqDtB0956MMzLm/
KwXOljJG/k48YhDtl4fG9Qu0F1CpcQadhnY+bktSjtGwkZ2EgEPFmynoasM5Rmh/RMgA4xAX/Wc5
MjcfpLTM6bOVoRKZlnLL1HFh3Og5R7+pt/DYD7hx4eBk+H3qrKFhQ24VcByOmOes6osptnkz4nzO
nepoDMY0LveNq9QMR6SsutgVtNGeSBoB6XE/09VWmMOr01i1s/6AmOMu0NqpnKjodpsF7KJpw4OZ
bzibmc46Rhx5q3WOZTgGKoZt1ndxWw31jHlc0JnfoiIs2xiOke8kc750EX3CwG4SolczxyIEkZIs
gCFpQDtZECSAhYkA2qw9f2+h6PVO93VZH9Ypyx9GrMbWNB+zNX9jLx1G8oaU5aHolbyzosqor+pg
LMzEmqX4MUG6BTVqhpWM2Wo5DmSFsmmTSD1GcW9k3nrIxzpabrRLkEOXW8xbsshl+LICs3+Y4PCI
A3TdJcOXsxjNODPFfL0IMbuHoSo0wW2y9WdEd6PxAHtEOHG56PWhgdxrUHyatkhWQuqnaO4xD5K4
+T1YQU7IrUEU5weLUFDF3ujaxdvC1JQ2llvhA43VWREhTWqNHv7eobYBbrv2Vh/1YLbVQRtzYx/X
TFJMVygw4eXgrOvDgISLg+bSiG9Fm+MbFDeMh6eEnrNvsxm3SdwLtAfyX0Nd6gWewpThFtfRlWsS
7J1IiNFJr9mlYxWWR9ku3nrXhd7gXkPzcewr2WBUd4XPm+5Owsg0v30MuI7KZOnryP+gunU3ntvq
ESOHWGYqEBDuvCZ6o9xW6jddiQYLv62bIxvO4YaNW7xC11NfSFdV9zlQXZs9ZHgYEgNN8vhZxIZX
jd3thKEcrWx70foKb4H6XoDjEIdAVbm+drNwEP2BvxnFU5+L2qPz3QzTYep90aS+UfV8F1Ss85jg
ULuxQLupThYPtRvM92pUh5dpDNsrGjOdgX+5dOb3Yd26Hy3+b9tpm/GnihfD7vu05hx0R9tcw++t
v3VZbGm/Da6wTctlTClZDKkTZdl0O7vR8CHYaHOmbjCjBCYaUZtx6Q26f+i0BKC5+AFU12LTvnkI
CBA5FF9vIBIZeo3eLKTPZZxztUwHHPiKn94ShCvnpfS+2XPmqQQLVvFuICexgfj77pWB3/carzJi
8EZ5k+sDyObMRurXHe7Yf5mBfFHZOXHEgOJhcKJ2OTUDf9aEuVsdKkPb/20VxqcULK75vnDn5aue
6/JeSYc2cVGFq7yrOumSf6hMePQzZ3AxuTnAaDXaCu4lxjwIQFsVilwrIxew8N1kffSqPOhjSDmq
TftJNg+yt4c5MaTbR8lA2vZWYezew8J1In2iBFO/tk3Xt9EYht3VUsv5i9FE0ZtyjbD9GxHP28ge
LP4Lf0Lj8qqoguNQOcZD4zYjITh3wuuxtLdflb9mzbtwHu0HNqbTUzgI4xG8Q5CT4snqBshD9tGt
AbXHFdXE+6zKhHlwix4VIJNNfxvkeM9jhxCaD4uxRlbSGJZ+E/mLaZPwIg9/67eL+3kwyWJ5lGzV
V+UKHfswOB6WnVRv22fchznxTjSu7mno1z67VqGSQbxg9mcdQrSuH8pV9UGMsp0Y6Yzh0RCb3HW3
5mybP0GBwSka5Tr8GLkYf4HlDdvTqqPyzaIVN1s4Tmax46uFk3IU3C+lVBptIWFO6BpoD5d0fINh
kK9FidyzG+ottkRhXYe9vXeRQJgft8yRQxIt5mQnjqvHIK2cybprC/ZoTIM2q+NyQCEZMHOQNVcR
oLDmwIv2/dSzS+OGesIQR7/t/Z/5aGRBsk19XVBPb7Lihum4QzaniYZ7MrGxiUUzeNZx4AYIsc0N
8ye9touM60mWzanyquyH3saSWgExfC/1BIoA8O/X9p1DnSsOk5vbezll+OujM4TYZ/coo9929sD/
u6pmU8ZshcZPqm2Vp23M5iVukMot34+TZf6EAOiPiVBB1Rxr77fqOKU0mthO4Q/cC771E21IKQ6t
Z5HkV5nfWBT0HmiKlr7lkmgsMCUWmuhYxVabF3OcL1CaAR8aPtX6MNFk9efZ/7QZjbsdImSJvqPN
3i8p17YYuJjRAY8RxFDuCeykjWfWosopHb2gue6KVkeIKE3ZygemzQKy0W/L2Or7MUx8F+m5+yWT
3X1tykDHouui8E1GsXsFNNr5bFo4qMbtjLcMfo6R81hiVdnR7Sm2Qy73u8EZbWdNTLMnrbdL+mLJ
Mgbje98dbNxh/dwtbxrF0C/2S9f9ULTZsF4NXRl93sgf78peWN+QYGnk3Vb4GLeWxaY6WK3SeWc3
jm+8LRu/+166hmyOG1nt07JxGSeSn/hfiw0VkWTdgjdzzcQpJkvUxRVEEiSUS2RG2xh9GVuDiW6L
KB7C0Q8OduGSsTSb/61rlkncyKGpKCbn0J0SFDAgE2Uu3rRx1C0D23SUBHo+pIzuR6T3Ato5tFse
tsCpcHv1/eGdLepsO87m0j5hTrtOSegtEdnUAgk0aSw3/7FXJFxuROz5SLk7/eIisIqD4TWFQYQd
eSF+uBRHTy36+0Y/YDvUojWiW4yc7IcWjMRj0yGJn5jTOl4z0cypmoKgfNe43jrFne0bOPvpbmdU
e3L4aGVu8cN2evdJLzpiNp117WnRDtcUJRuluEv1iwTEEKmbKtymIdZNWNI6aTuZEc+t9YnYHyKt
34/zN6c1Dcm7H7GTsHUVPtToIQRAqfL6Z4uAxYwaZDQoiM9bVsa+8O332dbaVgxdAS6E0a7KxH+U
XCDmHfffO7Ns0EiY/HGJgWW0H4Kw1XdeOYs2btgJD31bys/FutpPRe7BSQ8ouOIlq0tyj8G/ruZN
fZmnauJmURiSxHDTkHYQTpYxuQ006vigdq0bXciiOCH4IOit9bS4Y6O2FpDYkSDMlXM/FygXSLtL
mAuBo2m1SSVgYkJ2r+tgNWKN/0HPg7vWFS+jEYcB5g/q/BzORz83GcGVu0MuKkVzy66P8n4hDdDd
DxougUkuIpb3Jcl7c8xnt2Uvzb75y2O0LbCGLWWICZscftTKrfy4Q9vZiZd+Ce/7vm+9JKpL69Ex
TOtbJPPZShbd2z+1jNp32LRvW+Ipe7pB/aELEkOTgVyjXNjb9Ca99qZfQWAkRqndY75S18Yr+fsc
V4Df/TTostkgQZvrleDUFV/QdZCfVWRVX4bSpPUwmKvwjjrr5h8DjkPvo7KlfzlE/mAfvM7zv2b5
InlpNJs2BsuO+aNwK+duBgY3JyZOBF28IRr5C1Nc8sGR2ok4AM37q+/kyK1sYkKePpvVcIfZbmtQ
qFfbnb3SM0ugZYHLsqPW/2ANpXttV1P1pfF60aaIJPtPpFswgQtD+Y9DYC3dITfX6jMt3PKHJb11
PLRk2t+tjbKXtsJGDuSrkDW1OYLy8uet/bFaimRJ62j5BICz1okzRz67NDBqOxVda5E9ZTW1Wzcs
06n+LUKL3rl7pYJCmHjUtys9kRC/yEOV9XvELoT3oCSC4fTKvPDnkqvhaWoVaOYGqxM3cfB5Fkng
2uL9RkkikxU915/mQNRFq6/xnrAbDj+549R+KrzBpvtQeGQQmQGnI5ZSdX0SFJUxp5tjafZ2UPKr
q37AWZlazXZiw44m47BEvtqvwrC77uAk0dodneIhMkSZJ36g5wPEwREzCbfgEpopiJ4sTRJ1iObG
u65HhBliyhz3ky4B7tx74NAVSg2+Djgeuu7hTORySWpiT3BtFsViv23cgD20TajIJPk8ew+MPX3s
kFHKwH2Mbi/VXeu7+Y1Dk1GmOi/lTecs03SsTUNHsVWb3pKM/tRZiKUYHZOLxfWn2EZ27zvgi57P
suLqTsumEVehRYv5FJXW7CSCucaMzkle3Uonc4w3TkmVf5icyOjiUDv0bSLhuaAdKsciK5/Clp74
UKrHecL3+DC27qJjXUdj/kDvXnzDV9oWsVSVfqtrzwJKtzX+Q910UlxLbvn3bZtPbqxykv9U2XmL
5FOzLMNBcOFHh8Zq3T7ZwtU66WEsZarWqX7sNX4k8bgEJPMZWQde0C2+GG20Ng1jRD3fq7WkTxQ1
9bjF9uhzr3nSCxTJs7NVcT3Mqostuo2PdgPH7SoayvIr+RB1oJF1wXqrI5oycSDqgYDETPqdaJz2
axG62cdxheiyd5Hb7lYzlwiTuaSiSbZh8G6CpuqmpBaKoVjURCv25CRo9WmpvXC5bunUfZU0QN4J
I9hdorntI6iFnScP5mwhcAMNbHwjnCWQtyvNFytGZZQOWxN6xleov9lDvnn6g5rW6m1bdSRXTdiG
HzhWfKQuzKrbds6o7lEmCu33ZmQYxXVlCwd8ru6ava7w8fBqjQmnWuYtiFG49K+1S03oUkSUE1nc
6lFVHhD2ArGH3ndXYvleeidXTPZykk2F5Xod+O07okfzFi/ypeRWMOb80GeeBZFENQ59rMl6Q/o2
cZRyq/TCu76jR3rXU7Pd5EGL/Zs3LxN2etb6Dat6XdxEeiAMinGwr4baR6R3ZogBhSDzwidDedaD
INRwhJGWrVIoANHHDgtC+rBwhb+umQJkCPUjZINlY/BYDX1TJlnle2Xc1H0XxAV2Gqh6V12Qn4rZ
Hq2jGdIP4HZTAsBlg+QX/TxQbrHTB+Owp7HhSba07w5LqawPo+vKj54Y3ftZmfitO71J57cVy3oC
l+Ayh3KaEuNy7OG9WEd5/gUlumy4Ag8r3hWMLH+uRYU7jtoCCiIDhdf6GPaZNFMfctlDo0cOR76U
DHF84S40Nsk1zcPk5927gLHYf66tpjKmM0NiIgR91jgUNcAEuQnvh3R1+SMKgKnGW1eOV2Jbmuqu
bUYqTZsrgNLFD5YbWm81PvciGIp3jUN3G5/mvr0AMn0JoIiAKgKgYK4ItvWFtJmpetUqn3H06JJ6
Rbl57MzBwsEk9z6UYlg+/n08+wpGkgVdSE0hEjiedQ7FHKRGO942ZRoUzXrvZNgMVQOhUwzIyGUW
5sdg8J3rWg7zITem6DjWpXFhFP6Cxr/rfiEbB7Ibe2pAmzvU4o/xNJtd51RINejurL/d2COPY6Sr
X8XWBTpt+pJMMhcKejm2Utw/eJkpcfBw9bpB0J8O7d9fykusDANWAFW7/irf4ZzErNHJqnOFkagt
suaOEr79oJy6uAC6fTnGZSwEbH6XBUQMLDoDwQ6ri/5gtNWpKYr2lqnlTADwvVvRbPkFnNHLBwL5
g/knlsW7isj5rsoZjkIzjZo0kijWjnk33zLlMC/M318BxGDPwYAxAoyDpuO+t//4im2tNydcah5o
6IkBdSCf2k31H5AOWNAnWYukN9Ty+Pdv9dpbZMDhQZPbVfpeiNrs9G7SizrdcjUnbbg4V27UZsch
by8pfb16Vn7DGCJeJNv07AENGfobCPomdXPxqRuB8jrTNCRM8po7bfvZlQ0H6tj61vCpdbY+kRLC
7T/vTTblDqX4/99wdlQENkrOrBFv3pbSZF4/yuYuN6T97wAHtgmIQkTB0SM8Fz80AwTeV3ohKWvR
lhjM8gd9YnXQ2+T+YBhDOlBWU/4VTI1/Abj5Wgjk4RAkhxUI3O8MWxFE40Y8Kpu0ke54VwS4iXVr
3oMq6Lpv2mCA/Pcd9Op6EJpgWgISx6bv+bYtOivyDQzM096Ua0qnfk4wFfLRkWUYN0p9EZbuvMBv
8AkhlHOlsGetc+AYerXCXD3ZpFktu/y6WlkpaW0vu1tnv7zvF0e/HwbGc41oXRyGZ6bGTmVsfmy7
U4hceu3d1GNlf/77e3gtSESIl1gO+t0WbJvn72FsPAdx0gIbuyGovhljtX03suWSusarbxsLddDb
AGeoyZ+vko+LpgK0QZVt9ACKyGgfKmtmMk2V96Ynq7hwXl4JSrsTIncL+C5axGf4o9xXypsoCbCq
s6Jrexz1kbGmR9cMzJeZae/dFvTtdAEb+OIpAbJBf2ELwxqG2H2Gt9oU5gFkrU06NF32FHhl9QlS
1HrfWct2vbqyUxce82Vs+r0ingG73zJeFXuc/CP45vUSIYSTt2ng6fKasYb7wZURrbNwC5ICjHfS
SLb3umradlYAhKIGD/P3HfQCFbX/hl2FB/QsuMhzyLXuJ7csV4ONbQY+wui4zlXuznSb6Lc3UtjH
0OzQ+lVyvCCs9Nr7hqHBK0cuih9wtqsYozk6K4c2zRpI56NWIgWIMsTdOs9pObl1+vcnfXU9CFvo
mhGnXmRN3KArqnp1myIVV34Pcx+v8YAy6seGTodK7K3XF6Lii338GxoJeI8jA57rnEa71BFDQFDe
0FimLc4Cf3hAjm6m7eDWt0AbgnvwE8GFkPDict0XBQaPmDAoRdqhzzdVMU5NqEa3TccubOIoQvyr
ZXIJTlBeSlFee779+maVHa9wLkrOzMJ2mZI0aRGYUsWeUav6KhcQwWNnM/WJwqH6hoasOv39S76w
VUS5HzFaEwg9B3W3jn/+jO0EkAQ4UJcaUMbea8pYemIIGSeyRA8CVmg1fKLXV6aqE+Fn8MgN06Yp
E3c5WCxGEgC70hw8x2OeW1kYS5uB5/8QTaBK7TkiYwgAx89/IrmnM+V+1qZh1zZXBs00ZCKG7hRG
9H7y7aIJymu7m37qb9ubHRt79tlFpHTtUuWn3axWKPAyP+J16N66crdWF+UlXuwLYY79G3Ab7oQ3
iEX84/kDdn7NJLTWXZrNLm1nFIreklyI5TZDauIhWP0N3a41d75qww7uS7Op3/r21GPy1G/uu24A
9P7vr9xCf5R8YOdlIqf5/BdNulPT0GRdKiS5ZTS03RV9lzytG2kdA9AOF+L3KyfNQlsL+Krr7qym
PWf4I3zTrXAaYc688tIprsZe//BWX6RhgHrv3zf8i2uedM7k6gW1ziX/whRsc/ECFDbTkpJkeYh9
s3CeIuzaL7zAl3fBvn8wKeST7vDmsz0rZvwepqZSKbIc5hGETxOHjmPchJucY8cDn6GywLmmYrjk
Mv2ymtxpIoBziSTQw8zzBBJpm6gNZkelDpNIyucKTEYQ5AeNLuaUdqPrX+t2HlM7J89xddQ95Goc
vlAhzU9/f9cvv6q1C5STdXi/XfX2P//jq1ao/eFpV6h0s8Lsyljm5b8Ixs7bWXtqvPDCX12LvJIi
noY/ipjP12LmGIJ/Zq1QmbhpL455VFa5xcu6Vum/PxakSpJFjKlImM+ym2b0cNsKMVk218E9sMXk
tZ3VHytLlRei88vNup9CqJe7ejgwsrPAwKjEAeca8SmXahtiusJAQvNBdJeknvaf/AxTzZ7xPV7d
rly23wfP3x5sMTW7Y9mnY79+GrT/wYD9cNimckg9v1sOm7ObM+/YA2Wo6sKRfO3T8Yi0PnY5ay7c
54sPLRCjfOMpZ0NGx54JzTVgpOKq6rfuwlIvr1k02ZhfcS6o7MiMny8F68DCLjrv06D0ELLpTP/t
SuaUmphKgquhRvIYtUX9hV7Hq2fyz3XP0nDbV7lZhazbQs5hQjzhkVyH1tFuuuHYeAXgUyvor+sy
irhhdP+4uX34vfGBLP/7OaHQo0NETkgz5JxBg3VfX+dVg4OHGv0ERLp5E9RQc1UfXaLKvbJ7d9MJ
0jVEIfm0Zy+7Ft6QU5/3yPt5zYFuk75taW//o37Yb48C+BUcexai7/L8k/oMYLgfVZ9iZdGcumnN
0waif7w01nLhlnqZGEAu3nWQkEuljXRuuNPiNy9CZXNKlOzTUBYdhCCneVo4VHG4bPW/6j/+fjbk
3c3/4+w8luPGtTD8RKwimLlls7uVLMtxxt6wnIY5Zz79/aC7UVOsZsmusTezQAMEDg7O+QNz0KQO
5OXcIkwYwIPYDV0m/DNG2NR+lpq/QRPAPjDTbOd0bBxEGTwRzUfpEljz6hYO8K4WgKJaNBJCZHEK
U/VMqsyHmUXdORFbe8PEaQWmIbcDHhOXMwMubWOc1LTHhtX+gExyUPiulUDquh6rt8Yhq+bdgGoL
Yn2r2DL3mEmkadgco85xjm7QPUIEaXZIKVvrhrYkVhmUNSAYrgbBNIVGSzA2xzFycx/JneEU2v0i
NfDDN7+DABPD58XtR/okrY9vK8xuaKaqPSL8zNPOjcJTELdgXIZ4epchR3Lo46HauYY25segsr4o
K7D2WuO/VNKoGpKxPYqcl7vbjM0NNJWnam7F34xkI8CFoAr501ouQMAqLEa3aLFsVYc7XHgYCdrw
YXRour15Z7CMKANJp3bpLXm5A1tJ+SZ/ao/ZPNZPdKFsz+jMYWefb4QMrjVBYkLFUrr9XI5iFYG1
TIvBPs9w9UmiMrop6L35oUXbj1LyX6RBEEIpB+OeRjBci+xrQauLbO67YxnB+O7VyfbqgjQwyaNp
p+jw6unIS5wHI3LYUuIQZfrVCtohlAMQsUj+BoHypx4t485NG/do13A1DsECjPKgNq3dH5J5GO5L
XXF8K0XAxmczEa9jo/knDU2T5nSyfNJHxf73bZ9Yar3jwqejz4+INqflcvEdfa4zbRG2Dxiof0Ct
9NcY1vXOiVwfjudBpKziszI4dbbLQQy17it77G0/oHpJS1lJzhONXK+K7d3Ufh3N1mOtMs947ia3
B3PrW3Njl5zExRa+YhXzLy1y2z8xUCXxHiNn6n34HqffrLE1wkNF6wiKbGTh3mdj+WAf8wmOS1eB
Jn9jJGSZUSiSOb+0AqNycrkYtquofUDs8pEX6e7gjEwHuN3iCJbd2eH+v14LhCJg/6HEAXuU0H45
lNIvqeqApvUHxdQex8Rabit36XaihPx6LxNjqSsLaRy3CmSXKD6sEjcFWkK0KAniwQhnnhzg6Lco
ZIIPTLNpPrZzVXxux1H3NVwgdlRiXm8sObRNNRG7HOLU6ng1nQUIFgsLP+hQ52uFVvn4FU+nuctS
//pB2RyKFw2RAyVdBF8v1zIANqSDKDV92y2yd2lEiWMJ+vwAq+LrX4xkGCjnmuQX7JTLkaRHLgDq
kq/mKrQ2rT5gUi1So5N4q5TQ86eDH88bTebta3NntSwhrmaBAXSoSG7CNv5GPOtO9pQkqLCmo0SW
7DlKr8P9asz1pVLPvGDSljFHUxl8FV7lAUtkQHwT7K6YB/Eb05v1eKvtuUxuN1JaYrxaKY8LTXz4
brq7c6o3ZwVkWhYz6DWuKwpLYwPspRYFmWFMgUqAW8mqgb5YukxA0p1wJwvYHI8unyu1KZniKorA
aUMeqLYMkGRJ9lHMrXNytMn06hwgKK+KPXW1zUNOVoVEEUU49IouN2Xf5Vk8DDo7BabZSTXhDATR
PL3Pqik6aBqQXEWxsrPW6MnO5bE1U95gMkOg+vJKzMdqWtKqxKWKgATfDQB+tIGVrrhpJrW5FbPy
7frpe9UmkfuFNoGUhSKiUAG7nGndDBpIf/TJtUgJoOw65V1gghVPkhGGiZn1MGah43F3Kz8dvfhX
pOqeHPvWlEE7SBNzLgtqzpc/gZt0boQ9oYlc2VJzJ4FBEjuKeduiY3Y7K+me9dpWcCOfRIaTJieN
sNWc+8oF+FIbpt+D1PIXB6BjZ1XzsQnKH9eXd3NqLDAoA7rH+OdcTq3OYquvK/SlYTpXR3WIC2+w
Jxs03ZTdl0Lbewy8Kis8f060kxETkknfWtFU15oJlCtTs0GhHUU4qKc8pzhL40DzNMRBbjMltA5i
Ho33lpu05xxEzUG3UJe4PnN5QtbXJDeVxjMfIR5S3cuZa4B0OhxgTFRO7QBZ4JB/OlVAm5amazVa
aDc4qit7Hbft/SwF9x1pw4QMyeW4Wdpnaaj1fNumcxH3b1rt42hSkOu0OP+l94ry25wn5ZDZsfGk
2UF/nkZl2Kuebe6wZ+wOulXoH62isBW3Orz0Ci14N+1v8jKNvkHc+hRmizhdX+fNkSQ6ioIg+ljr
uryIB5pVAelI3jn6xwBm3kNvKO3tguj0zifdGoqkXp5QtFfp9F0uba1a4ayoDKXNNCXizIHoT4Xw
NMe7on+bQ8noi3EnGeS6KR5WitGOMVEpQRn3ENmV9u+SpgAJrSH+dX0B5UZcb1T5fib3oND46oGZ
ZZ3TLHQ0ffzrmx+IJXC/GJG1s3YbgQCNKNRUseh0EM5frV2ziI7CDaEzGan5WX1jf3OmZnhQgOF3
fTjvTGpj/Qw2BGQSk6cYkfXyU2kZeEihGIafzZU4FymECo6h80Mp+3GvJLU5FgAOqJwMaa5PutG2
o5EXMduib4Ddl5p915nGT91d0i/XP9XGrcx9zPNNSk7iFrmKpl2Bp4ttk0tlfaUbJ6i34QdLgEv3
sn5pdCj9ToyVpEtTBVX3nS+4FVmAgvC4xYuYv+schOqaVrUzOcGo2slpTIwGVYwODRFH6T5naZaf
ARK3iRcSl+6KZKiOdF3Sf64vwdZiy0PxDCtDM3u1BFOJhEYzkS13itGpB4it1V3imOhR6CqF4+uD
bW1a9MxQSAURScFxlQXZNmIPapDz1Eld0iyUFMBXmSOAkX4YUt9camVPQ2pzfi+GlFvgRYNoigCB
o3hs+q4xdLetyKdjJyLnfQD1+3B9dpu7iVYm2Bubt+naK1OfSjXKap6LU4ly7oHnVn2e8I4/Alm2
Ifx0VvolmOzmq2KNYift2hqbpoPDBUldBvney2niOjGWNQHDL/NYPLjuOBxDTeQH1wK4jt78eISG
9CMOq7cWdMkPDDYPVxMiu7S0V++6aQGvhma+4ReNrZ7tGMz7kOkQ0qZ5OV5f361PqWNBSvThWU6h
4nKOkJ6UdLGwCLDK7ndhp+ZTbmXt2XQy8y/2KWVjlUY5GkQkz5cjKfDxS+GUlp8TXP2hHYwnFD4U
X5lV9JEn++f1iW0lWbiWYb4kJAgB99rL8SbsXGHkY1Di1EH0IyPs3UZ1Yt5PgVb8dBHQ/zwDP4Ud
Gyt+rIzmh3zGzict43bH6eYZQLS6vPBAwVWeS15OfhUOYneAj0DB3Hd4LXgKIisPVYml8NKIb1W1
VPD2rfi+RmL7tggw2nTVXGWTWRW68ymk3TDDpMZEy+/6Cm0kf4RI+kkIW1KtX+NCg9I0oV9yfadK
P56Acdi+qsKTbyH+o247h3fuMrU71ZGNi/xi0FW0qrJyaANQqtI/fTiUttaeQQWZO9fAVkyUzmpg
Avn6VLQuv32Ogm48jrHlx5X2tbdj87x0eDeZavKABveerJY8juvvS70COUTiEwL+qzM0K/B0UQSw
fDUoBdLeoeY1uTU+xgKtilCtpmOYjKqnw4I4jHAtn65/x60jLHvAtM9pcgFGv5ys6SaDjdIJTnnI
cvhBG0t5fWgtZhwV578ZCpCc7MGCdlqt6xLSZTIomflVGU03kQmomBd//T4Rxl5yvvkJcfqm4oSm
LJXC1ayCtKKtiiEL1EJMNopQe1/3o/BV6mi+VZV7CM/NVXwx3mpjSoGBdmwxEUEJFIYmKMkDlcXl
6CrOnpXG5tRwM9IlzJirRf6UF9en46Bf01LQ88N2DBDkdbLJS2roUV5W1MM704j3OqBbk6OYJmEt
1GbQs7wc0cop2EUdJf8cdvsh72PNq+lweCiGvhWoI++ul0OtvlvdunHPlHCfWuBMxWhe+G1dDDtV
5K0jR4GJ/g9VZKoiq43YtoNoEg4UYnKoSuqR6/SQwYV7l2mhejYjEsCscoP7Ei7GD82d2mWnwLz5
A4jq3JiyE7pukrdBMLcRwDc/7TJn9JIUEyx9GNw/iFMox6TgvFv6oJwQRs984cTph7efRPq96Jxx
lcJ1Wd0ppdFHLgmejHB9gTZcVaHq4iCh9gl4X7InXr05W+n+zmojf7w+jE0issIMGE1rBeJmwdi/
XwD7+1E39jdWHOcnjYrFg10J691iTnu9mq1EjE4BSAH6VhSEVnsKeoIAvUM4Fy5Ke546Ft96NVE+
CUQwT9rIx02Hqjs06LLvBLzN9wQIS9IWm8cTnsCXJ2ey215tJtzbXNEvvwaojicK8eWNUw4usk8T
k1bKxpOljkNrNshuLWa1182Qu3l9wUgsuOy6w99YN3J1BcZ8AMrep4YFPTaAlU3feq539vRWXMKG
RpWUFJhN68p7lvQlLQQ8gk21/c/IWnGKqipBI8rojlQq9jQ2N2f1fJEAIqJXs97CRebEQYdjZWs0
yWGZ6DxZy7xXetnaujIDkMLdsny6uh2VsHXTqefhW2vhpEt+9/yOpi4u8EgDNKhOtXDajxx0x/R4
IovQ7+1s+guHSa5nlUomRTZZbltNFokbZ4wFlbZALOG/KjeNN4xjcaeUduZDKURzxOqrk+qUumfk
GYo3VR/sMJ22vu/L37AOmmpSx2mLoyaIe9xVlqh5EG2u3aCrmnoqJsU312PU1gcmQsFGQ/CYLbVa
ejQJDMsOKRkbZTnelIjt3bjxPH66PsrW3UapAagI1ueMszqhY0TVUuKmfAgn8S8kIXBxcfIMRQN3
CIa3AkTl9eagrq3Bf5Ow/dUait7u5mIhf1X0pEH2AczRXRWjWXlwIr21vA7pxsgrrC4JvQ5o+l7F
dnO25A2gbQkGENcu45HRjEOmtA2lBXNENzpHAGTBR+7Oyadx590iF24dddiW7FZInWSWq4VNx9kq
Fno3/mKqeeiJFO0TW5kLv0Na9hhn0mR+RpPq+ufcHPW5MwyUmxi02jR1Ads3l53bFBXE29JKP5dw
Fs7qGOf3iGvl90XISb0+5taiUoQDDPBs+rVuf5cGj9Hn4liE/uq7JlSXL2KIO5Q6690gu3UoZEJL
2V0X1OHWH1DTpzG0C6yQm6Q8leB8342iDHeOnlyl9beTLzb86SQXdD2jIWuMXsx0GKJS0/8zi7YY
/SZDXmSOC8OHSBXfdV29YOGWjTv4ks3FdHnrShwBB291WRt9qEVmluOO10fDbRtlGJSwGndhE46H
v/hu3Mp4ggKdIdJcHgZX1HgphpSB3brKj7Pd/UAIYjjCB+vePhLvSVDuOmU2St6rkZpxEi6cIJwU
YbwehrEI7oYRfRjPsHr9/OZZmXDB6XjBKKFDtAox0PSHSS8Ty+/mMPY7QyhHJG3md1HK6/L6UBs3
AkNh18MWoc9mrL6VZWBSryfUSMKyV/4kmg0VXtOi731TI1VR53umoRuXMe0uGT8lJI1W8eUHs8WY
xqpFSBGlUyjvx1xRP1eBm81eNrbVeJfEFWr4k9MY73uUiND8nsb53+tz3jiAbBaOIO8Hbox12cPJ
Qp1kmcoPiPrkywBv84j6gPbn+igbpwDwPF0RWVihpbC674FA54mGPILfiiC+L7ox/lX3SukFpCE7
b6GtoQzSQgSVQLq8Mq/KSrfVk3gyfAfVnBvdqa0nlNFiOBLDW9Xfuf3IpDA7AWFHF2tdyZpVqstA
9Om4D9VyDN0AHmjfOKRMYbyTrGx8JtmngNEuDwJuWZdbxbIaZDMHQ0eIJJ5OUZzZ59imqnH9M20c
AJIxQj8dLApz1qooafQOkBJ52/BE7o5C66t/nGHMf7lK+9PR4u7n9eE2PpXkJRP3VSy+yR8uJ9U4
aO2WlFb9LG+r94U2jufC7cejJsa9RGVr/QSBkcWzqYOuYUhcPp0pFppLKBmJG6ce+mONgu/O+m2P
ImkrsAoBYazWDzFplLLIB8gE4HiRkmgPqEa/1dOBbcczG3q+jFUuz8DLZUvdzkKWjX5KmCkdyg7D
wut+UNFlTX68/QNhRk6Q53pGDWA1n0KVsuY5zSvUF41HtZhRHp6j+JBadDivD7URCy1kZKCQwTzl
0bUaKi8KejktmWQhMuHpYYU4cIAwjRLZ/+pKFhme3i7qTdNP8XkwW/LZ6+Nv7cX/G2MSi2Vr+nJR
ybFsxy3IzovcUs/u1HwpkWTXvEhf5q/Xh9raJYxhcFEL3D/WfVU1KJBOrQm5Rt20hyYp5sIzalfL
dqa0taQvx9Eup4Q6zljHC08Ba277bzaigbfL7KD1byfZqbaX7jzklXmMlDLwphEHluvT3FxR+dbB
NVZqJqxWtEsqa+xaYv6C5N6DljoIWqrLDBhffH77SOCTZRoJm0lbMxqmZaFrEms04Po0vSnKxv0Y
tbzStSC2dtZUnq1VJsl8ZF8R1DXtd/ltXxQrJ3dyyqyl15fOVfbb7Q31zuzU9EcIoOEO9HT+aE76
nl3E1krSlKB/69Kg4CK9HLQFJpElOntzTlIdtX6aIkMRdDcuSAP/+lJuZMryfpGVFbyM2KKXQ026
qJpFHwy/7iYeM2nQd+e4LDNU4u3g1HRm9VRpufIffjV7ZZ2ty4fbjcYQoCrg7KuhG02rBiWK6G2m
mnbOSxo+hY1WFXeEfmzVotlJLLemSppHLUOVhId1GU1BgGy2SM4xUtbMW/xjER6cgsYv9LCVvUXN
KztoP3HU9TsnYysASC4RXxTjGAijl4s84BFdLxw9n/FgIkxTlHsYOtU70XtrGHJZWauj4EbP+HKY
Ojf+71sINjU3fpSNLc5VJuadzGTrRJAyUHNFtgCMwSrKNBHm3ngWcMyN+qnMU/Nctblyhm2NEhlt
hEOC3NzN9V26OTOuI/YpFB/otpcz6yodtjDK8D5dQXxWtaY7Dov7+/ogWxPjMoI2j4mstH28HGQo
lQgp6sT2UfGn5YLGONId6G6Sn7denOWV15fxHvNhY2by8pNoX8R+nDVcRJmFWqrIxaLo2veDZydq
dd8gZv32viPDSDgxKT+IwtXc4ihUaiWjXu+IVvlTIWTyRVT2Xjd9czJ0jcF9E07ALFyuYISOrR6l
Os/EylJurFBBNazue2NnB8ofu4rJUFiFqslCLXCy1WSMfCjVpKcNZ9qJ8YjH9c8Acva7KtBRYB3j
90hafFcnN7vXBgRXr2+SjdAMZYpeEuZT1DLXrSRRAYrIEev27S5074sWTUjiCZ4ojZgM+28G04Bi
IXTDHbTurNZSh9OIZZsnn90ndE/so2bmtIvVviqnnSC1OTPJwpEeoTwOV4/hoQ3DGYyl7Zd1hVi5
XX9aSFv8fon3HN+3tomAHICAgM3NuhZvMFoFNV43oJ+R1w0qtsq4ePNS4WZw/Vs9l9BfbRSKTGTN
UrVmTbbIRpXaHWJ3vtqM+EbMWvQwVNC04tkebrISTrGP8Kju16iHZgcUfLWnwXaqU0xtPjw0I2rV
Xmrpux63mxsYLDGFFBWM79rVWWhtrSw9DB/8iJXvaRP1dzyRq96rpz44sR6O+07qdQmv1tGYPFip
ZLBdX5ytz02JEZSNrOQi4HF5VsukrscsbYBb8BB4hx5Xj4CyNZ2aUdvNtTciq7Rql3+JDsY61xax
GfQ6BQ2qtpFzW3alcp7NvjlYbLl/xqiYDhoWYH+xn3mjSxAamTwb6nKCamK1CLECKkxba/6qjRMi
uSLrv+c8aHY22tZaUo+mAucgvgVU6nKoBpBzZioFQUFz6IYFWmD/l2pZXpz7ulGN0/Uvt3V8dIi1
vAmhiAFGuBxtMMI5wZHGprgptPQpc6rKPBm1Pf8FTYMHJ3JXAIjYIOuI0DfDotB/hSO2VO/tRji/
ar01/rs+G/lr12cUTju1fAjDr5ubYWe5TRAQ41RqwfdYjIinILOtQxRrSKaPE24l1wfc+lhSqEzW
H6jVrCUXgiANXUCDll+4jXXSc2B0mIz1J0zQ0r84Y3SN+eqoG8n6wOWXojU9iJz45weKbt22nZ7e
NEM9HEsn2kMzbYWUl0OtdjsC3XbZ1K7lk7enx86iT2FN3bcOnRg/HifXGxexIHnTdF6e2NVOr2Rr
SwLWQ/IRPCABd/X0K3Hx00zaXb7RGuYHhG2TU44t8k4WuPXleIuRKlG65BPKMPPyLZbxhh4TsBXp
HDY3c4A+ugJE8WE0lHHnjG1eHSY1dRqzz0/a1adLwhLMfB2CKqpFYN42Ga/Yg6YOjespSGVb3lCH
xOcppHz8aC1hjKHBhJu2Z82W+AaifzprRT3+HjFwKXd+3NZqIygEGABeEy+o1bduITFlQpd1fyOv
vswlGA9Avn8BmoEzTQkNqJN8H65eE2FUYcOOiQgkBREcbaP9Uaq1chMK9JPefiIlJVJaBMPhX3cX
yMgnc9SARqoL4jNHK29iZBhVUWbcvpq7w23e3EWU6gQC/MS0dQanDcVUiZQ2vzDr6Ds2X+ImyVTt
M4qz1k5peuveY1aCyoFGTrxOdFR4FVGXS5QMTNKjxovXL5yR+rQ2Y65kj9OdYkXKl+uruRVQuYhg
DvOakEi1y1Mi5gKpoJ74xlmPHiYTJWBCa1V4tduqftUOe6i4zQHJRqTemISIyAV/cSyDfqZ5jq67
r4hQPcSKcH/WNsSeodWjf6JS32sQba4qz2jk6GyE3Nbl0GZoFHdW6bDhEdw9ZnpnfhFK3p+GBRPv
o1VjsoQ4ir6XTW6euhfDriKCCbO1qyvOQzSq2qGJ0a0fRuzV/uLrkduxWWRTY133z7Gp0LD24Xbi
ocGL0xQzFbQI9AnUlng48DZEU+P6mFsnwgLJJZ7fbESUyw+YNmk7gPKhZYkk2mM75/oxHA37Xeo4
8c6NuLWIYEGRHCFRoje7Ggrzr2CYaD/5Zh+nmGip4Li8PkdGeGcdtzYJdS3kDMlfIQOtBprpNhUi
h9/eIpRue6XVLadASHm0SSsCz8lcdDX6uvv3+lJuXcM2GFgbcIKUWlldUTh8xKHUZ/AjqCzIZHeY
cDQJWIwo1u+xmbdOFriJgwa5Bt6r4e4EnC3UN11nqYICX4CbcnUWozIT4wIChw5jHTo+BJvyyYwW
NfGqsRON3yzD+NAZVTN5Rj8CvByBxo9e1eNFeXCcutzrUW99B0DohCOZ5GFTfrm3FggDNcYY7Ocy
0x/Ac4cnnswYu3ZqkWDuUAtfj5VyZx02RwW7wR8iICDTy1Fh2Q9j35FUJroqK4ql/idJp+Qe693l
sUQ60INeWe2kJ5uLz70CNJ3ahFQQuhyVTpRi6nNMYg7i66TjznFoiyZ60q3ZPkRgh7+5YPQeCi67
IwrYFrlCEP/jtJhIXN+FW6dM0o+kqgtxZJ0gYCJlDWpHUakYouDMWyFESBWFy78ZBeo9si6UU1+V
rqYM6G7PMx4zjORW18bsASv1PaFfGVbX7wNuTzCe5Oxoq68WdUoUXW/k+8Ads5aqi2WdkymdziM2
Wrddb5deGWTiaCWVer4+v1cCh/Td5OsYVCGFWyojq5vU7kW3GBXuYXaX9k+ao6iHIMvnryEuhP1R
ge3dn9NU1ypvMJ3xQY/Z19MkP3g+mU/Gs5Db9Z+0uRh0PAxSbQTXX4l1BzWyDq1tk7sE8099UpFo
BbjWC0+rlim4MwQes6TfxsPUiGVnPbbued6BlEapYtPbXx3lZimEHi694ytB3iePStVmflRoyvvQ
SOvhmxqFxh7MWH7c9ceXrwoN7UOZra1aBORW2JggA+iPQeCa77TOtj9oNQpPH7Sp1p7SuWuOrVnr
O8+ZjZkC8CdgAbqVBF15vl5kNIRHhI2D3PFxRk/eZxrHVyx5/rttlH8Wcyh2htu4NBwJAaX9YgvA
ZtrlcHNapjUFKPZZr1tPGT5s/gSx9DvqUthhzYNr3KNYIz67hZqBK1fMncC1NV1KM89EA7b5WgF4
zhp0XDPDka3YoPKUAdkCL6WA+n1pelemVM7y+/pG3gIW8/qmry09DMxXZ6vJ8RVym872p7aKvrb1
oJ3tMQ2fYN9Yv+O0x43bwlMVd0zlpz7rHU5aibYTJjdOE78BMA6Sz6C7193u1kpmNFFmKp52sZwb
q0JbAD7aTbDYuWdZUO9go9v5KcXl078+/42Ui+cbPX14Mzyy1gItPdrHAKUZes7j+WPdVc5XmKvO
rVhc57/rQ23xrxzGkR0N2a9R5TK82M05ZlZphLiJP7hV8kga4P6xtRyShRtp+eAFidBKsoG0ecQV
FtObWS1U7YQVEeKJhSr1meMK47BD1uYRoa7RsPe5/hM37it+ITuB0gEX57pzbCl9hDR67Ph4Gs2Y
7TVd/kD1WN/Z51vDUC6TiBD+09fl4Nosc7WM2XN4w0elP2MgNxzrbMk+XZ/O1nlitUF4GVToXvXh
8KNPOlfPiFqoGYUHDBjrz2qrBfhdspHtIPx4fbzNeUl5SIkVQo12dU8JPS1mxyGpjp25+Be0gfrb
tvo9rMvmrCTwCbAxc7JX4b+tCkOdbVSc8mUZH40S29gmWmq/VuzuA3IVe0dkI/bjK2JwLilzAJtY
xf7SoeeXJJPtV2OvZAcVzY3ipJsRdu3Rgm37uRSA148Y9kT/XF/PzZGpU/OeRenPWqtaW5Vjzm7L
28FR0uTzbAThZ+4KNqZWWdz7uaBiWCrzTkjYugXo80jpGPqAr4qFQ00SriQk7dXg6j3AqKV9V2Fl
9B4CH6xbgQlhfUJaNfoTNbEbHWi9zn9RiXGoelHaAjEurSQuQ4W14GFfK9TMjVbUNJvUIvzm4vo8
e8ZU77FqtjYUZSwgQCBlKRuskvTWNXuSONKrDvvhk4FkpBdYc/1QhMHPhQf9zvpufVXUvSg0kzrR
fVrdso4+jhpNXQeOq/6Aq2hzU/Tqe3Mu6jOuVZHX9PUe3nN7SN66yAHwHlgTV4JMsXIKhI7fIC8G
vgk59EPdObM/Eee/l1aS34fhYO4gkLdGlapAQCpYVs7q5UfUMidJ50ilu6RTnsiVSDkqZtjdhkvi
/rQq0zrgsrYr6rL1NV+Muk6WLW2KETOjK6HMrfrkogB2mnJ1/j7jza0eSH1Gzet7jTqGFVuPitYb
pzopW19044JsewXKESNE/QvL2H4Kk3J+LLKle7p+srciJdpayL2Ab6PhsFoaXZnDtqQJ4UcT9sml
WwSPbT+9VXiSdwMsJVseZoerZv0wwjJRTU16QP4YTiCY88I4qClWyuRw3en6hLbyCNgYVBhpr1EX
l1/lxd0u1AbDzI5MVbhD508KLsQJFbAz4lPxzvnZWjvpR/Tsn4DV6eqWyS2StCJ1gPQmWXqqh0A5
ZZo97GzezQlxOT8DN0EQyF/xYkJTkuJho8sqWz7/AZCHhWOzfKcWvAcp2RqI5yRZlUZKBPn/cqBK
FX2V1aDVlIbGWZDq48Eo0HNKQ7L9N38kFy1NtH4oDHCnrD5SgXV1NkioYwkp9L7VkfbWwJ0foCo2
O5nUxqzI8UhvWEJeLms9A0NLDTjsgOeXOA6ORdWnp5LS+s8FG/u/GIoXOZg4mhC0CVZfKhxQDRgh
8pLl2LgamE6EGxmqBm0i9iq+W90Y3n+ShyOxKwjhXH4s3kGRSJPK9jPsk85Cq5VDnGH1NQ9h7xXU
mA9TatfH1hlmL5hD6HS5qM8RlnBepPbzbYvByA6iZiPe0fCy6D/IbAgM2+VPmp0Cr/CC6at9jMOS
NcDAKgX5sWbFB3PsteP1TbQ5HggeeqQW5Oh18sqVnSyiBp4RjYoCflSYy3HGdejrjGvlTRA12k4W
u7WVXGoMBjrEsLTXNiJ9qyN7OJAFKWM1/kmSMrwdyQSOY+7WO4Ce5w7P6p1PEcmQRWFpQLBezHTM
AkB7XFmKKDHxKDuW9lERTYsKF731D0mqWP/FWtv0vkI4DbyFzBq1FzSraviCyTR4M9YLnZ9rMdTj
sbWrj+TCApOPpclVrzXd5akawTgeqkUbviSwIArsYzMY7vB1sCfMyOWjQ24oxWOSScURVe07DdvB
NjJ/l2JSTS/M0LHAfzeNQwi39UBNr66bD9lS9X+0qclw+a0sZMzmuVDrg9p05XzQozr9gFdsX52R
0tPVY4LvheJbTd58ShLN/LXUpfUxykP3YxMFzeK3yI3t9RReZ5ayh4ddnQ0egn9lwvAipho94iOm
GIAnOFr1b1vP3TGPze5cm2Zxdm10OSuX7LZLAsF1qH5+68aVo3M7kQJJoZVV9OuDsA+qVJ7dNgjf
TW7VtR7PUfOdZQ6tcRgjzfn9FyOCLMLPCGF+buDL+aZ4CJXChrTsEJAfLVAgh9nSyydhR9WxrTpn
JxK+TrikerYBzgg6ukTyXY5XumakzQNtvg5HCTRMou6E/0J3KDG14AUt0DGGN7WzrK+PJ4PSIcIc
EHovMI3LQd00CXP8FRDVba3sa7fEGrXIwXwMQA7v3Mkykl+eToZC/4fCI8VkkJ+XQ4VJr4xzwPsy
4jAe8lgJ3mMnY+7U7F8HuMtR5K94sUvjWZ/iwqJ6Xi2KfZfVRf9gp3p2iAYVS1Md/aO/+Wz0oIDz
QbTh2rwcMHBEpoxEeF6wHcrT2pIdAJbj+Jo04D1hud4mM/aH1/fm5meTIEwJfpM9ostBYW/qJpQe
+lJd1H60DMxP+2DIn8Z6l5yyNRRSYHAskCSlGrF6zJV137WKybHvjQK1EmOoD2hJWh7qMHuqxlsn
QJftBrYjyagrf8qLb8fLQgpfAPAKOwxIi8F0DzTlgi+OGlbvrGU0PcvJ96jtWxuGqhGtFuDO0hzj
ctB4qfVm0VhKTMyr8TyJuPkwZI52RCug7g6406JHcP3rbc5TqohwK6LItbY8VdHz6FoHQGFdx9qt
oxaDD1exfshnSD+6O6ZndAnK898MypNcEnSpla6On9E5MRpIwF7aTC0h73ffe5e8O1KU7qDM6XhI
C7E30fXawnqGuypTO5jehO3V3kFkBoZimi5HKrGF36Zh6BtBER2qHFsVLXeXndLc+op6Ho+kFSoA
8ZPc9fJbBmnrqvMQL8cx7ZoPsud0TtKx/54Gc30HdtA5V0mofnDrMjhookbj5/oab82XKXM7SsWd
V9HUrno6GdbEfO3ou500EwbG9CctY7zFpnzPYWhrthR5sO4lfgMmXq1uxdN0iWguHcNAM7xsrqO7
pCrU4lS1c/0J+3K4eGJuvgX9lD10k6N9/4vZ0iOGXws1jgz+crVzBz/sph2WIwUKB+kJM/WNqMve
Wb0Q+KT3exTNV9V++XkRBESPjEIebfnVUR3dSZHe1ixvV4ibZVzs3/JRdm77ThyNOR99pVI0jIRr
9d4QafQpArO2kxWswyG/gbOD2QrPFRqW5urCnOhqtHzk5YjD4uyPwCgOiZlkhwSO0vH6+m4OxU7i
fQBCi7r95fouY5hrJU2TI9oo/aMRZeqpK9TqyzAVezzHjaE4LhxS3pd0nNdoxqWLTadty+UIrNH6
aOk5T4MxTe7zVNlZv3XsY/2omKBIxV0CrshdbdohTBTgG6F61DIr8hV1Qf9vmpWfIWn9Y4LUpO4V
Rt7uZAVb87N4pJOa8odr83IpdSqgWpGzlHar2ocAFRovoAt6WydOs3M1b+1SEEWcC9ATcBLXM8RI
JlFMoSzHwZVsj8meZgoDiXWT0/j4Nutp9mtxZhsxXlM7iaVyVMRwUGTciUUbCy31UCUtF4zMK66G
CYPUaTpFPXbp+FUJDeXOpIaGKGsxn6JloEHTwdnaGXRjnclfZREJIUT4KPL/v7jBl9zM8O8NxZHn
iTiLMFROkTnFHydevjv32Ub04zFFHwHIALXfNaUuL6i8CysVx0DUztHhn7MjEJ2Oc20+1nrVP7h4
TvkYcRR+2U/pzsP99UylsIZ07oKDzKFZHU5dKScVZydxbCyJkMnD6N/QzRp/Dpfl9noceH2rSLYz
jy7pKkHdYhX24rxJGjxExDEHjnSw86y/61Vtuasqt/L0pu2+XB/v9criXEdHlQInG3lDWa2BTYhQ
+nGK2b+NOg43rd390vsqfTJFWd0rrSvuVL60t1RF5l8ffWNhpbwl2SZcfMrdqwChBVkQlsYg/X2M
4l6Jo/9ysw6f7DZVT9dH2pgn2QlQQ6ocQrYQLjfrbPWzMzuEoqnRpmPpaulHxPfn29AsKHjPXXtf
hnbsKVpS+kYyujvlimd+xssHEQ0wYi3iLOxUMKtrTEpf05lvi2E+WqkW6WfdClLV48WnIVpuhdH/
OPuy5baRbNtf6ah39MU8nDjdDxhIUZJlybZsyy8ID3Im5pwTwNffBVf37SLFEK/7qcIlicmcdu5h
7bXeSCQjsoKg9fx7yjxpd1tJsC0aV7UPPUKn4a1YwX+SU59krFAQUpt/dZssNwq+OrvR8aCQwwJZ
VXPoZVuLnPMUma4u0fW+H+zILmzdS5OD4gQqxChjYW6oVhwvKKrj3CNqwu2v02kPEbe58pi7LR7y
Jj1hkAyb6yl+fn0bz4+KG+hvdIoALB2POogenNYuRm0G7e/RZWf3aoHGZLaM6qeYEbZDjJJ+fX3Q
M6cUWON04/wEkzYSE8eDxtYZswVqClXU1yqHoEZwSKJxhn42VOD/i6EgkAqG9xTR3qnjDnxfIGKV
uFUjWbhnQEAXsMFOAR7J4cIGbkbr9ETCe0ZMgnGAzTnZQBAtD+NEOxfSxmlXBE277OM6bXLXSeO3
WZ05VdyIG+TvRfX7c4Q/B+8OODugC072EApXdGHA/VXujHbC2MduejRJdnhhyIVrd+Z9xm3bBMvw
RKF+c6rBwGDRAZ5p4YGgqeYAeN3TsmZiN4yodXTuzK+UUOJ6DoCKz0fR8gJ4S3VhvmdMOm48ondg
4hEXnQIsm4TEaKMUOD5uvxatHvR1Y1r6XQASdjtxkLtceJjPDLixqGxEvgAIASR/fF6DlBA/4Hyp
NHSkP5AJYpY1IeOhCfyschCCXhjv5aXcOhtRUILnglrpqdZGFyMfh8q7W6VxQ26cMdWAswU16Bho
LHdTP5sPi0z8D68fo5fnF84OUlloNgIUCrDu41mGWgUpnbCsGoCjYktsFQPaBD/SUYw3aCr5BnFE
AM8i50JB8KU1gC1AlQmLi+1E+Hk8btDBqVsEXkw/ktlDpzoUaLumv266nl64omcW9miokytKZh22
3QRrkKXtAEAbWCp7EqVvXRHY3VozVnjBekmA/Oz8ADNy0a29EYqdFO3caQk4ZdhNbwrbz0BeDz+S
CO+JpUN24Wa8HArxJIzcxguHXuZT79mymERKLpCZhN9XLEgUvVl9+i5kifPbdhVJHxwXILtxDcFs
eLxpINBoYilWQP9q0RcDmDl3k0zDPGkc593r5/Klp7FBMWBrcOc3WouT14I1oERE3xqGSnx9YNao
3EnEsPPmFskQnMd8GSOFRoABze+Qbdy/PvwLCCq4htwQnLXI/AAGg26846laPazTAonQyl0bflDj
HH+kJglyJIu8u8lXYwEnSV6NPdMPeETXnUIjZWkAN+gLMqPiccE6nNtkYNuhu4tazZZ0O/4+kIeO
RQ2G9GpgqwVhy+A+ojiCqpcHzcPX5/7yvqQe3k2EtDAKqLKdHN3YxPUQrPVYkSgYCxBZ/rAxy65b
o2Q1mWB9Rxd1Ca3+0gxtY8Kz3PzXzb88np7bJzXv4dxVnVOTss8cP48ds7xZul6XzaYEyJfF32WS
Jhduz0szDx4M0Oxjt9HahgLu8cgrMI5kGP2pmnoawXP1vANr03nv6NrLVzhKD7+/uggvYevhMmw4
1+Px+nasJ+WFUxUNNq0aN+kKUIE1VbrK8KoV3SdkMy+V3M/NEUlFNJdvlJgwvMdjdnDa4fK5U1VP
s1+0CafAGVFcJnduCzKl8eH1OZ45rHBr/zPeiZ2wUSKzqfGmag5Zk/ucJW+mRY17N2XxBd/k7NSQ
5IJGAx5OxAbHU4PWqGS1tFMV8tDkIP1EEmFkztsOZBlgJ85+P4MHo4DwB6S8cETQLnQ83jLJniJG
wVLOHblKu+nZdNO4nwWoKYWOsgsree5e/EIVQAoCfvOpxZV+LIIu1WMForPoI0HFv8iSpiknaH+V
knvJm0iKrujaYLhwL7aJHDu2KNKBdg2TAcEbSgvHEw3R59z3aNmpaE3lW/SmL7fxYLoLWaYXAAPY
2b8MA0TI8TCEsWDxlmisUNZvwOasSBmEQt6mNXmo0zG8pslAKwqQdCEI+rJoi9UOrba30JFTcOvn
8EKb4rkThfoQXD/U3kCtf7LDImWItVUChvl1sRVvFfTo5TAAB7naXUrVpZzl2fEyuAhojN5SpScn
WOoYUqZoyqmEn3Y/Btckn5nvW7cwixy6nDaT+f769Tw/IoIWvOBbYvHEBMWtVAjTsbUzl2EukNur
dFPznRcuBFD09FI7+zlzgErRllYDbQjC3OM9VksI/G8cjtADTv2SZn1apGs2Hhjj6sJ5Ovd2bWlS
PCYoFqHf6nioVE8ziEhSbF5KszehXWzJxyl5X8vB3oL+CzZv0QC/vb6gZ0YF7xbKUmBW3cicThbU
IBmZzCaYKrDkysM0G+dqMIDLTnD4Cz3FXtGiWnVh0O0CnlzQjccCPIW/KlSnTI8t0LntmvW8Ul5i
kNEI6zfdGP6ITKBLyKjYaxr55JdQzY20Xn/hlpyZMoickHDCa4KI/pTNUoKNaLUBqMw8W+ti5Ogb
sBkBIbpvug9JLLyiCf1LQo8vGr3wSoOFCEmgYOOwfbHQ44jMWhywtARQmMUVKikraIG5ib7BNw4P
RAX1Ug2Qjns7zMAN3yytqj9nE2lYOceOc+HtOV2D7dts1hH0UoAAQsjt+LAtIcqdQ+enm8bkcmil
1tUqeFtFCkLltgOLaT0Nl9qyTu0yBoXvDUVUZG4ACTilDwEbrBPRrq/LhNLxI1Z7/LSIi53hp4fr
1ygAIAGxixTqC5CeV2fIgZmhBgHOENz6jhM+DVkmyzog+jAL0+9kwKJcNc10M5r0goE6NRjb6Mho
bjnicOMd2Bb+LznxQOvIpXOYlUSz9ZaOwXVAoO/NLJLVr9/ccyPBI0LeBkCErSHmeKRZTIEFKQWw
34h6bB6NSEnlaMfkT+64jhfgHGcHAxZna57+1eR0MhjPIruuPuDt0drJIqxjUVhURtsi8Nflw+sz
O3dOtvbbfw928n7LbNWLo4EoF4oxQJ5TsU8Ak9n/F6Ns0SCKI3CLTksKY7wEXm02xC06a3Z+I6Mr
mqrk3eujnF04AEJQocY7gfN/vHCJZdBXBW6+BM3h8FBb8gg8nN4tUOS9MJ8Xqa7t6G3kmMD2IAB9
UYoC00XityxAAytQqkiIBv0XHo5ZgUdE3zBBvYLXYM0GDa3cB8Kk93CUfhe9/us7/MJzANuEnOmJ
R2AZH5pUAp8PvsjmevY7L3c9Hh9AbL2UHnHWa0eF9sLLeeoUYFB4X2j4AIB9w3ac3DkVtyF1mxbG
LGa6HFwhbdGOsKR17Yu9g5D2wqaeGxAu9FZcROIULA3Hm4q2lrrpwPqECnSNfieO1lIst1+ma+xc
e+1FzdEzhwijAUYFIlC4Wqf0DIb0rNVhBtJg5U1XCRvMNQ2XeJfAa7+wlmeHwguF7A9MC5Q3j6c2
1qbPRpumZe3bsfQC5uYc6egdD9Hl99tXA/nQjbB76zMDVPN4KDnHiAJ6g1m13B4oI98YmgEePIlA
6PWRzjwJAPyAVAdsUpBCOXVyVOsYD9ovYBAQffywGF98Qj24QTNbNH5AGBvfjPVKCpfYGjlvSy4M
f25NIfGM9wiQRqC5T2xALRYO2DaQqgMyaztPCr63aSdLsczfXp/oGcuJZBpSsMg7gcP+FCRCoU2U
zDNsWjagv5mHTvbkdxm78BicO/6AouHOoaV3QxcdbxyLxzgSoGQplbDDeyUGemhIa4pQ6vTKQ+mu
eH1W57YPKNCtSoG+arB3HI+nITCarBEKr700er8w4vwYlrh/cL0xbKHgQ+U+Nun4po41/zQmklyS
XXkR6m0WZuPH3PpdcQFfpJobm8VI9GYlWvBdsrORqIua6/4boOXuo6Bs3LUesbJULA5nCNpIVUHs
MHuPcu4A9Z+sST42GTH/xcFKEFpDOGCLh14QJdQo8KlxzcD5ugY79M8seRqAeYijInjhsm429K8u
+68VANgKulFIKr4AO4XETVuwUmTlysE9AEvHsoeF6tTLIxLpO9bKoNI8unSgz6484E7AOW+lfyA6
jvcedjZIJZquy36izWPLfXoF0ir2llMS7xEZTTYPZn/TSmcuyYkbjY+Nglo7UP9mRXrX1dM3Nxrq
SxiaM+uBi4akJvBBeH1Osxs9CXuta56VqfCmXGHdrlaJAemCRCfz1NTkAqquu9dvwhlLAtsMhZEt
wbllcY5XI2K8Ix2q+SW6KldEC4GqbBQZCAnPa/n6UGcuHZInQHfE0InB7m9f5S+OrI2AVvcGvHG2
cUQFmW3gHmLJ0FzdqUIhTDjE/fgY8qGvhhVclq+PfsaQ4ZihjRJ2DIHpaQVrIlK1cUazEoDF4EpA
wx2xoqUXDMu55YSIJ8g+NnYZxAXHcwxNvAZ1h3cVrfNfx2gkjwRn8AYyqZcaoc6YTACuNpjgxoEL
R+14JN5wMo8D1tAAuVZMHAw2E9hVi2SVm5Y3by8kws+Nh0Z5POAINdGOevK2ug0fhBvIDFgVNaBX
vfsgoXa/d/g0FqzvL5WSf1X4TswD5F63CiBo+pF4OpmfNKTDJoms1CMddw1tDCiZE1lw32fXi3TW
K8pTkwvISeabzG/egDT3TR/g2GZWxlc6in+AYM8v5hhJdGjv2QsLcm6rYT4S3B3sAOoyxxvga2BT
s6zP0FbZBDjOJH4QQ9jnAC7W1etn99JQJ2vR49WUw4ihbO8Oh9ZLBhTtguY+AhXFhUt65prA14fL
i7ZB1HtPrRAlVLcWzB8lDzuyD9cRJd/VmS5ckzOHCTESmCNBPwC2rlNGDQLIr2IQCAXLq4N9HdeU
5AmRXsVCi74llcY/X1/B09TxZm6Af/iVcHMBhTgJAFF5Xes4BmdVDaXdRy9FPiqp+zcOa5bPC9J/
dyBbUPm4Nv2FmZ7ZOnhpSPP9QuigrejklEzx4Gc2wkw3BYMUXAd5hmL6XUj4cCELdXaOG98SBtwE
ArdF/4t9pcuC1KlP6tKAdOcZDRhgW6OOO3KwSPP28xIR/y4RTn0QXInd6+t7dpoQFN5a44AyOW12
2cRtggQcIXDyW/8jX4AzWtKo7vNsMpcaic6NBbu3gS/AfQws7/E8pzYJlniOYRnSwc+hhJpet113
na5ob/r9WSHxskWCqCnDVTseCcIMM2JNVoMGreFOhXQPoInaDJMuaGea5cITdS7eBuhh0wkB48/G
4HQ8nhs1ECJOaV1aMyFdmQ2Reor9VkPxK3VzZ+3Q0lPHH1fFe4ixDGExjpJdOLBnDAC+wwa5QIv6
log//g60JiEawUbMGZo5n8D8zB854osLUz3j7CC7j/Iwkne/evuOR8HD6UzxlCBxZwa3rdKBTuis
Q4cN114Zglwo2jme9H5XFxVmAEkTnFGkNOBxnrIuuv7UdU3o1uXqiegpcm38obXkw2+fmqNBTnYx
a+m4Mg+DzIGs0XKCy+ZPlOwGbu3P14c658xirK3HFsztID48MS+dHOouCXQNEvJluO7InIlcJ6p/
9P1u/eo5cXO9OHO35zZoPxK/nQtA7Bi9lqmYhly5AMMbs0yXDtE2xZPHG44CsidIBAMTflrkcCwN
dLh6damp1+6Rwp13EMnbhJdqnvf8EqXKudO0MYwhRt0q9adRS7p4JoLEAIbzCa27XKDlSOdIk63m
gIpZej8bZKvuAKGQl/yUM8YIAD447rgvyNy8qCaP4ZyhU8Mp0zoEMAnU9+8b3nOIZnVL+Psex686
OSjEN9zJaebPcZLe2kBBrb33pkJ23EU6uOGV9Ybm8PrBOreBW0n+30OdWAEPzfXpJK0Daq0hKPs5
0zvQk5pd5mhVjAjSLox3bhkjMJwBZwJyDOAPj+2Bl/Ha8mhxQIfDUSmvvfCH38yfBk/HH1+f2dkr
s6XSQaqLZ/8FxtwklCjPx44t2bR8XQPwg+aBK75qDmri2Y/991vYDk7fnuYgzkgO4DwJc+4CHSuR
SUIeMuTl69/p3GpvgFfk4gK0qZ6Khwe1cvrEcZ1SJhlauNB5aN5yqLPlI/gdDmjb1b+rzb4ZwmTD
9CDaRLx/CvRYesYdd5kcJMQ7BU86kd9CbVgFNay7NYuG/8IkItsBFiIkcZFNOtneRtcoKHgt1jwd
h6t20NCTSdH/0mz616+v5bmTlKDLB3cSKOIXRU+45F1nW1hENI3Xj307fQaAJdt5CflvziwwmGiO
QBUO/taJ7fWydh2aeHbKdfaTz4uhDyIUtmwa/1Lz8vZJp+YU6AqA6YEKAvZ0m/NfPLsloR1bMpyP
bvZlybpQ5rUzX1q5c6cQqWC0JmHh0hf88QgxV2R5cAfDeBH7VFr7CfDAOnd61e1Ih4bp13fq7KyQ
E0YLBkDDyWlE7riJXuxG1ai7yS3npOUPemkBSH99mJcHAoEM0ASANKGZ60VexV3BVjiC0qiKaDx9
6gUAxAUbl+mhoyuTF7ynM4PBa0IjFB4j/Of0TMzKnyG7OZFq9Ya1CFSW7d2oTgqT+PZPd///fJ//
hzxP93/uv/zn/+Lf3ye2iIZQdfLPf75lzyPSoc/P6s1X9r/bn/6/Xz3+w3++ab6LSU4/1elvHf0R
Pv9f45df1dejf1SjatTyoJ/F8u5Z6l79GgDfdPvN/98f/u3516d8WNjzP/74PulRbZ9Gmmn8418/
Ovz4xx84EH/Z4u3z//XDu68D/u49+9q8/P3nr1L944/w79Amh14n9hrJAxdO3h9/s8/bTxwv/TsS
ftBhQMpkI17ank+IcimKvwr+DtYykD6gfQ02Ch74H3+TE6hZ8V2SvyO5snUUI4hDBQN5in9P/GiL
/rNlfxv1cD81o5L/+ONXWvc/N3mjfUJdcFPYAX8NFA1OWxxsqgWhHJXbqDeDyEcC1ZGrxBnjoNBs
iPcr6aRbZHbxRJ4YZ9ZIkZlVl6RbalEpXfcib+cB/8evo0ygi3AgstIokUEyKqJJWEwgbmTl5CYD
Q84ewszv/rLW/5rS0RQw9yNzhEkgYwuODNgj1EC2yO7YHLHFlUAmm58aeUPzgEENK2RmFS6xyqTN
k2H18HYuy1p5TrDe1k207lNkFZ5ryM2Rp3qEEMce7BOBLqZ0XbpPJOGrV0r02G1yxmtXeCYI9FcN
5V6dC44+rUIEyxQXEUvEXJg+AgeG16y+eM+cOsvbsAezggMbH+xnGGWDpsAwkvvVoB0on1fumtyP
udsX4zrEA8SUnCSqWmC4ymZYU140HuP34LzO0oL6kEMqXd4KAEncdlb52tYa0mQ1cx4pqMHGggxN
LfYqjcafwShpoHJEafyu8Rr+lPpd7N2oecn2oEOZZRHbMRty+ORTX5i6ZRQEVM2q0Y6R+H3JJsf1
K3zIbS1I6Ff9aJd31kVyBFlotjw5/uQS0FMa7bxfOahGdm1ksvh6ma1dqr5rmw+NF7MKDQGN3dMR
6jn5BIAsLYXTjRQN/jOfv+CvnSbXbDb2A82m2EEP88z0DtqoblO4dHLftQP3ojemIcOyC5S0HTg+
M4fkXNb8ScHm6QK8xSCtposRP/hA6+Q9HccAGmJRxNarVLtmLlo726dobHoEqHDLScFmQtd7HYA0
ZpdypwOsABEIydfGy5oiVB69joBn1rkek+QOyVIevEtWbpqyhowYLVXrs6dJI7156GztP1gk9qcC
esPqmql1JVVoDJ13S7aIsODEzPxO0YCxvLYyXMqUZHyoQHbg8kMPMs0Jrt6wXic+bwLwfvfpZy1R
kS2NCeu+DCINrvgxqZO8B+VuWEW1HeUBqN/Z5qYdB/4EBez258RoT/JpRLn7xxSJ+T5RdG0LDfGu
GRDPMfyKdkJsEiAWtt7VEtRYBQjXmqWSEqXJUuBO0cqdIkIfWdTZb/7Uagi/+a7CTQI4dS3RGMxU
EdW19t+uArmCazIDXbSD/phcvFwsI+49RyJ9gF4PJobVNWtc30yAsaF7ILSpt4MvNN+PGXe9kifW
OO97dPGHh9TxcNmUl64mn4YBH6oXD40Gnpjn+9l3EbgUf15FJOVNQ/O2NfgIBgHr+cs81VF4RZ1l
bdt8osE8kUIFEx1+hKDJABpbZXp2BMIf6PeB7zuiWfZxplMMaVw4Sxh4zWb2hIq+8t/23WDq3Z/H
dfVBg/UZlTls+uB0MA1/HjqxNQnsUmZcU/pyHcdbim4p3I64R9mglenXJAR7XRk2DpC8wpDosy/S
KT6MIXj9crIkQcGiVj5gTYImb+gSPjmq7m6jPlFvY886iEhbGn6bHRsiBVhPP8D+5V4B4dTeUAKr
aySE+rSccJVHpvqSpL65Akz6J9EzUu3o2Ce72Bm6uwRMZG0RduCC3LXouV5yA2VnmUOp3lZjW7uf
wISuYfq7jXm7XZ5mliZ3aMYYHzOTdttzQKYvyPFmN/0CjsVicUZqC91pv4AuzFAKSCJ+dGuWHXhk
pzeRRsovHwhr7wOrmC6WNg0gjQHiuRyEsvSxn6P3KQUJM3aqaUgRukaph9S3WpeA30xxLkjS+lgf
mSwYQjdeEUcOFnrqM1LK2m+gTp6RxgexEecl85LlXTcJh5agmonuY2+Ybr2UYQ8CR3/Qc8YLWcvo
ekmApU4FEIg5UxaSsZFo3i2MdjPWMF3erqPmt8ROXYUK9wJzrB67RLV3i7/8dFsrPqWgWouqNaqd
tgAL1egckHWrP81d+16vghwU1+IWswcTcar10wxa7rwxTX3oQH+BeoSe9qzD0TWKBeDrbtrxeg1x
oRtDlYWgdeoVE9pfg8LLUtzc1jPcVmu3MS5FPf2ppwVl6H4aSA5l7HjMWyb53s1Ih/+BjMJbm/Gs
qyyYl3YRkUMGexGvvKB4E4Ap50N7u2YhoUj4Sv09pX2zscw3zIFIuqm/TiuKex6A9l/0IED6GDoJ
/9Y0TuxWde0u77nl8d5tCHfyHgFBVyaLUinwva1fTSSO79a+7w5IZqR7WBJ9O2xQaIjlkmt4wfyq
h4DlF4P2xYJoXw879N7EASqZ7fQNT2Mr8o6r5qoFP+zVMDFREtBAgHgJAGP/utm6+676oYVMttHY
sXxWnfmBduXwOabmZ+2u4g3pJ1IqeFOPS5jVT6nbJV+cFCUvIOnZNzWiNTRvl6YuhFunQ04S4yHU
kxGG6rLkpm1Zm924veHvwhBZG3TCg6FQgAv/eXGV/Jm2kt/DwnOep7h7d2gfUN89TyXvIWavS2E9
pwff+prc6jFcWSl6vy+C2k8fGEiyvw5ARzy0SH29g8EcKtmQ9VPn2ehGpdSDtWH1m7Tv1u/SXb1P
Gh7XzpdSPQDRlRVsURnIkpYJFSNGzJOqmxH2I8mEvBt8un6AgCY480DHvrljUjBz1W2FlKcJTiXJ
/d5padV23tjlIIJJRe62aNygUx0/gccEl91fTZavQTTaykF2VBQZ0f3PVNkQnImWyY+piPH2wxyk
fdE0K8CMfr1OQD4rfzfSwejCVyEe49biEOVjPAbJzjbtPO/wGnSfuliZeKe61dyE0QjaHeZm/V6C
L4YWPDHRiFLhpNyHZUrllVJD9DxAZeh6pTDuOepcM1gwvbhf9xRSqbRY/aUZKmg061DnM/YgfTSZ
ByXKFF4wKm99MsHMkTZKP/scX7oARRmEvIdojsMr0IqQvnSkoUCAjjjGU4jLVXreyFAPqUfn2U80
dXc2JU0NHZUlM0Xk+BwU0bPa2bkma0GZaTI8dwy22wMvtsld7YNLjctM37Jo0mi6rIXUwP/7sfPO
gqVWguEwSwiaSIQn8yGGsvOXqQm9LxolivleQ7alGJYwZPuogSuEN8A1bj5aw2kFZQqm72N4Ss2t
V89eh/u/+OoaiIRsxk5APOs2azP5uVlC9oAXOTXXYWMnEFjD62gRKzd4uRbB2A+9qKjfuxPgJ/tu
DvW0S+YAz0ePVMJV0FpwB6OLyM1DmiUQcVnTkObWRrGTy8CF1xrWbew99BwFjrzJjLmPbDLwvKMe
2+ugy24GpiEf4sPBkyiSWvcKCjhuBmPSxDdLzSKo4EBt4iqoSfvO19DVLUMWRj/hHN3FQ+txrKHP
k2svkHOdJ/E6mq1HRIKRmzTOsHNqSFVY0NTeDDJF57Cra92h7ii78GYaIFlbOW5qujxzLHTuKfyM
p4SROs3D1fK7Dm9oVJh5eghrCuJyV7sZ8mzMhdMBdPgMKnUHrlg+OuESFGm34LL3CN0qxDNw1kGt
TL+Kkaj3fbviWUZRu3sjkA18RiuG3C0OBSlGBG+rmtvYuevAlPEl8wiy3y14TrAbXMdenoXMDnmj
TNvl3TJqmUtE2n5er0285FQiz3c1oqfT5NY0QZqjC2nsdgNSBnzvJ+h4zfUaObfQCIF+9aojx9ta
MlVcsEA3HzPTyqgg2Zh+toMgZROFy9bT2KQfIZgIdY9VwvYUkJZjh9bQ4NpnacqKbEhwfUU84mvS
YPI/pqwdb1FrwvqDYj7qikS3yW0M+ipREVeHj4HqpqcQYuv7TmXtlxAtYLgM/TT/8JXHH6CX0qEd
l9M6PGgnDg6jH0h7cHt37IpIa/dLLUkvcxBY4+9o783+7dJ1H1sSpHUlspWvUC2yU3qlUgsB9NAJ
qYNQpQZhlvXqn0Fkmxu3cecD3n+Qwwepus3kOLUFxFw1KweIlQelzlBq3Lw/CWJsP1g/UU+sHzU6
DMLKi/X6PjEikRXNhuCmj7rmhx+g9wtak3N6b1OcsHzsQ69wN2MReSLwC7A4SAA1iHgP99vkDq5/
ni62uWL1FhDSibQ5Fr57g6TWdJAUoBKWJBS4P/ojihXL0a04H3DprFdASdPknXAHbDKqo1e0qbud
kzL6EDZR+wz+2vCnNpHzbsga8SWbafaeLDWpwHoblD64+5wiQpW6zV0xJvcQ47TPtZ0dmjOELJ+V
JiMD0d5Kg3JsINi552JJnjwAqk0ZS3fJnW3pU+vF+PeU8uWt8UGe7dNJ7dIuGcM86yfQP6JZAn3z
I6S8jR+O14tq5j0eSwsZAu8m7ZNEFQCdOyyP3fneheexbzPxqUkS8ug5fnzjixDGAjTQV+swX8F7
W96GDvc/R8yyNUcBit54k1yDCs6J2MeLP977TiBEjtOOcv8czgC0A2+0oyipPM69l+wTAgeeu8Fu
GiLzVipf07yWQXa79smPaQZRDeS6qYsrmq3DTTo27ZUyK+4IGBe7tsgaP71u0Gl3wOvzTC0hP2KH
m6uFekGVwqiOZTY58a3bJiIowVrbTIWK2swrVK/oO1jJ/g2kRYbKsiaDiWA4nXjrs5HkABFkO7u0
8ecJSDiwypG2DJgH1xZoswL8oEPBWyPuh6ZB41ZgzRu79s8RcnI7syjnIOKgvwlbx78ydVw0eNDC
ikPD6zkF5rlqEsnfZr2MV3h4k4h2rRhMtKfdqEA7L+XDCEGDfcI851o4BCywMqvhWeqEJjmiEDB1
CsUZAaUngHS9M8C/rtEuV7Tp1F67qjYPvhy/roTN13Av1FW3xOK214kLwF0avvUH2X80AzW8mlPR
4G3GQ//JtvOyp1ENknLPV6oQadbYXQCq0MLH+TzUTDTB1Tza7Fs4NtO7UboKmx/UJkcBrFc3HjhO
ndw23M0q5bfmZy84AhcPXg3sZAYxLMGabm+dePmW2LB/Kxlj+hqELuZeJg4uEfVXmHtnbcUPd6YC
DnOnVjizKvgkFGLCUGhv3HdJMn+ruxFovhZeB27vQiYHNOAIUHCMV/jkAgjAHMqa+n2YDs4Bzrhs
C4psaREwAgUog7CpYgF05CqpQ7Pjtf8Ucu7djO3UFMPGYh1x28a72XEgtOwme98kIxjq2/mG1g5B
Z0YKshLlsAo+Ct5W0SqTQ0ywPnBgMWjuqXG5EqAiepxVAuAH7EIE3T+F7zwDpveJpVC7L9SczUhH
Zd09AYziS0TGuEd0LqcPy1x/EJKot/0cJ+JghYOLk3Shbj+I0YCCAcUcVxU6bu19ExrwVS6RSQsj
TPYRGioC3AauBUc26dbdTGwINUflLiWf2/4d/MF159nA5znKAeJbF42oUHVEIGPGzffZqk6UOgD5
buP0ezP04R6ep5PmqLOE1zNo/Cs5GOcODyD/pj2nu6cR4YWozYQQbLX+Gx+h/7R3kC082L63hwlB
0sNgzC5J+nQtE7L039ZGsaXA05sdPDrcADi55B5kkK68cICh0OsGnUQOxcJZR99TrNNnYd1FFoBM
g6JbJYuGDxA7Qu1nN14fktXozyjzLVeT9qW6X0S37CaqvuA5Ht63KQhQ0m7o7yGOe9CY7V47Ghc9
jTv9/H+pO6/lupEsXb/QoAcuYW6BbehFUZRE6QYhC49EwiTM088H9jnT4iZDO+rcnY6K6AqVJBCJ
NCvX79zJm8TVWgyreZX6oBN7Vc/G17UT6imoB/iidr2X9G/jGcOapzxtzIeuK+oYeYlNA83Mv4TI
Yy+MdKRf6BsfZAKvFv+uermgZg4X2hgG1Tb3ZBnhyFnf6HEtL7lONmgbEu+rUefWrkyd7LbgKw04
BBe7wSNILspW0VzS6xl2U28vl2PmGg99wUlEzSNYCs6D5Y84dKwjoREcU4cOCdFt4g7Ljcx9I9vb
69CoKOwJTY3WwFooAcSY35ldaOG+R2U39bJL9mNpyGsINTO9ubb56mcONVy1/LbqeToou8o/2RV6
t8RI8HsPRXE1h1l3W5Ljd2f71Ucie5q40c1PXwbmo+h7VlBf9827CrGPi4n2p8FtsvzGCJrhEwmq
xpVqguFL0JhJztWglPZ9QR0xf21EkNKE9UeCgIZkLEYgKWRhV8GUk8sZtbXLO9Lqa9R9vtY0U/2K
k2eXmap/9GuPCtDpuL5Ey9YJStzcxCTb0TQuCQSgSg0HaRpE3Rvmx0W5407prK2iNNMuRiAmv4GL
vXe/uFP9yInb6YPX5NRScpKpiGSV0h7QXEbqndV2qr0eBplkOwmvzQd0LKd8L2bMAm6oTEgLgQrF
NjO7PpcuvmlA8ymrS30Gg3qrY46xjqCg3OAubyMw/AHgKekmExZrv7CsWK6CejTFxbK6WRkvEt2u
K8dE0tDvlju/NNqnvzfsN5LSC8gBTxwY7t6mCQdaPrVSCTyNKEKu38Dzm9s8JNQjXaxit9J03eWW
Gi+kU40PRlK6NU4yxjmXrNeQBxTJLTUNhS0Hl3eaq5r5IjPQG9LyNa0s29dm49NADPN8+ZHUrtCP
7Zb1xc4f8glmop6/F0UBl6LDSKPbT91If4aaXxW7ReRzeZmMBmLGUeJaecTyGE2hW/Zqvpcr2sTI
WkgoOUOse1bfvBhC6g4ASlClUPB/p+wEIyNAarHgdtpWUnrHrMvogxtNY6NL1nTn8MizrIpSqQTT
yZoAMCatrA2qMebpk9uTYH9cO2PWZP5sVT08Xa+6//tnfuuHDCy4slQ9zDF+zpdzzHHYbDfjiMhr
u0IfE2yH5HWN0ufoc3C/H7Ip/xWWA1hNUa4M8jOKFMqQixwRw7a3z4o0p93jd5D+50Ws4ZlF8Jw8
+Ocw4mohMDeFnbhJj16RlWhsk+aLsU00jFWoH/696Hq7L+aj1dKjumPfEP3By+nX7+DkL95lOvcr
yrMmm+cqwjKc0Jt+LikfcGZmuvSzw0xJ1Gwt13WunCmNhmnwgjPa1mc/pZc/OYEThOLAZxLP0rCX
Y9sWYq1CTNQj262YvU65VMHXKlWt3hsLC/tbrfjeu8nI3PI2te3Uitgus+IuXTyZXZOSmYqLqmrJ
9obUnFcHILA+3U2iJ6xOEGAUtcWGBtEJyEQ8DYv9SQgUkVGIvKilC1aUBJVQN8+7uuaqQS2NX6ER
yFryF9bGb25MxQMKLHqtuQIzIdUhML612RRM76c+8x7D2RFV5AykmZ1ZHc8y8peDAwkTD1eTbAn+
7RTHXwEmah9QJ8Imbc7ujDzgajMO+ZrEOTWT3DdCus5t3w1cqDroEcv1GnppeSVMIoivXS5t7+j+
9/kxbIBo48YSbnvBJoqBqOktgXuo4RIaEcgu7AdVQrcmbjDlj9pzIHMqpMYMJ2QTYxF8a726XC/p
uhRPNPjNc0LSl5spvEE0UGwjMIewZ2FbOuF8ZBNBuG6JoXodTM1WQadxmc/VZW3W7RXmZvQDTOlR
S7iDvV+MsD5Hmnj21PjPaPMTMMhoNVACh3hgEEn1ciqu2UxYUNHTT87yXh681HIpIteAnsK/IR2G
2Xcvw8TNnog0HeaoyrptZyWU8YfIRNsQcyNyd4d9WYKNcUWv8lA7uBw3BYcgt8+EADo9JWoPrcI9
irGs2p3isptDRyIRSUe1nRh74dKoPP59D3vWa//5ciDsKMg3VpK3hV6eishhaKRm4g0/uZmoWzot
TRXbY8VPT4cgvOUWOSZRju/JVeKX2bfWbGgn+n5XJnvcZRJnP4XNANgBY/LdQmd0pyEif7DneVjA
lCzxIYRgcu2NDXuKmYgGd8PGbrqdaU7WbT4HfkxLmLZ5sDgFcQRNM7b08gQ+Q2HbPbgJl6EzfJFT
Ef9mNA1VwcO1HMtydDgnKoLKkH4lZPUTsT64mgPqwR1CEtMSa1gJpOHSetIH5pi8rTRBPsctPq6g
JudaMygnm/d//wQn4D4/BLSpcPOaAt6HvXnqZ167bk4RQTL4MHGcb+Qzg4yIsPGjdLQSBanVWz5u
Sh6Q3KFK8v0kliC5CcMmh7k/Dv0YTQDVRWSlIvzdZEEx7AscL+58bM6sAyag9e8uF0CVaI/q21E3
qvpgTsHM/WoDONlo2i9224tHMdKvJwfQpHv3/KuGFi3NelMbfryQ/KJ3qRGUqO8TgykiB5VGpu65
volelk4k8BnLiDa04EhPwNhpnKxOnh9rbDGY0bqhW1dRlGf8lZO7xDW7yPAUNpK/rHpGIO3addKL
xh/VBfRT6xAA+3ORFMmY7GXAjRaYExehvVNUSu4avw7dy2YpWCmjYZc3sOysjz063jEWkrtPVBad
X0W6Dm8rs8UIo7GtKtw7hLNrUMHKAy1jdHHzQp+o/r22/hFd6FHW/HPKAHrBGvr/iSe0zd3//r9s
nFc0ocvuV/Wt+fknsWj7A//mCRniX2xe0IHYQAWOJOgJ/kMUMv/FcQaxBQkFqwGD1f8lCgnxL2jj
+AhQkvr80a3I+j9EIWH9C9UegYQe6i+fPy/+CVHoJRcPbQMFJw7lqHtJFIBBfbLLW6nf97jYcdLb
9hf0bOshbOWGGtfGEV+Gcyzm09Ls+XmbfwnMKY5xqMwvTxV8O0gpynhe3+CyHxnJWsetndoHHdrN
gVyh4RgmyBKJBup2WeaJp0IoEKvBlZdt3yxXwzQ/zCzPq7yCwW+Mdrkvqh7z+j8+4Rvso62I/c8B
8TwukLz5ZJS5nBJiG7c/LlJhKDE5KQi9z/3uKznh2RWX4DDOgQ/OyNZffwEqfY5Ykw+NHOHUPIcV
aJlr33axpvA7TvPsHe0i8PeaBt5Xfw7POWxuV8CXb7aVTkwci9lFhXPyxXOu73Vnyy62y8kGyV9d
NCZNTnZPudyOU9NFz85vfx/ON17yWXGKiwT+Ka9Mvquios3o5l1Mc9GIjc1vvO3Lctfhgc9hZPz+
++NOLIu3z8fceq6j4Y9h2nJSPgGYpjQrSxUjLMvyCBqZ/kimFilI0mz6pwKmbRYxgYwPDp1V1ERr
531QVSB++iaUhGgCY8PYbOmsZu9RKpOsZIxtEfMO6wxjyPUeK6hjP7KpMb+qHJQ1au01+FDU0lIX
f3+Zt8aOCeJgU77lyp9qSbocqwGRtairtBncNF1XHut+Xm/qtKTkHblQ/f15r6c+/cBNLscE8U28
rV9OfVHI1jezsImhbKlr3DD8S5sgsn2n+n+Wqb59psDnIkmd6W0Gxacs1tCq5qCHGhDTXXciLpzF
RRCkzT+rfXgMW6zFnknUFrxw8lVP3kgEBD53PIZ6bSaTKqRoKJLgO/igtS9l3kWiTOZdk2HfICo5
HMdWrtFgJ94ZM/ZXa2/TO+KguflGbIZZJ0Ob+l5njKJuYbgl3C00E5TiT1xXc9fu+nx2dk4anqOP
bwv6xYLfmJM2BgT8z6fkOqn8/KnTKu+QVjYVjAKH1Q+GZ9hw4tIy6iEVHbU5oFLP23PpPydF5/PA
47HAJrqlq8KKPnlfa6kdYWDOHmeu42OnkoRxUWTgokZt34BmWDFOPPZd4XX2NaS2eRcUPm3YxJ53
f5/Tbw08cwwRBoOOHvRE2GqNiQG2WbRxWed9bOTypi7ozGd9n8VpGhpXq3nW0fP1uOMMC6eX7XZz
tjnNcoB/ZDqN6hGAiqo9Yt2h4nUgR6op0jBOqL3jQDoQDzT2xn9/2zfGnZDv7TTf7HSQnpxM+CGB
5zPBQo+lB1EsrDu6k6OVHZ0mzT/NQ1fusPgERDXKbJ97HV2k0a13Ixjov4vBF9TxP0m8r/YSFES4
TlCuUOlQ/Jz8IHNBm70jgIXv3KXYCkxzjDq/h1QCXefvL71t6S+n+eZrvMnGN+aQOE0hqSal7UH4
knygoLxQVZXssYo55xv4+inMIpbT5ldE+XVq0LjQWXTHeWpiZZrd0c7r/GE2lHdmur4eNo8da9Ow
0L+CXX5yRuMXMAfp2iN4b32AHBrFRxo+C7eO5lzQ4uuVwZki8MbwXVT+FJQv98akoOs9OjzK6DJz
BP10jcOQB96+Ljwd42eV6GcuxplO1+vFwYFGUATUI8FeeOpkl6vO6Btboy7zjfKwCMO5nqukueG6
t9wA/poR4lfozsO53ZBe6ulE2fjwlNtUP6bv4xz48o1XIHtHVW0Z94bfX0FakZiPKXu8z3Ozpelv
0SCSozk2EWG56SXgrfOkPRleS5XCQTLd2inu3CXQIoJc2eSRGzStju1NA4n8w1uAdD2KDhU2yy+n
VuIJUxOjvkzh6d1mPbyTaC5ttz+2WVdelaDJzr5brOYT6w/OYEa06HzMcAPA05hW/y0u9rLf+81g
X7VOl74vklD7UQ+C3cRukAVQ1GgXs20usngAK2vftb02v6kA5CJq6Q5zzws3ZDdf+vBhAEOyuQo2
kOZtOWxccXO2g2h2B/UpRG3Q7WVbprgdyxwslPMEhn3Xhs/sdCUuXO7pP5J8Fp+o2FsZUUqpp6pd
+/ty7GFMKz/3L3xluu/XwpyKvZ5Sk1gOFA83+VxXX6QcWjsKwGK+ozEIPrpd6K9gISmmA7DCgG79
ZHB38yjQJExTYv6YHAUgW09GdY+HCiZh2dLPGB9CRjHiqZl7O6phrskItvy2p3sALbEGIQBjRio2
7RGlW1gmtpmSUdNO2a3f+PbHrm59+BK5npZIhpVFU6Gh37qH7NmToFiJ4JZEjXmJVl0CtYP3BPkF
0jWDBDZoJUgiigR3+rD3x4+T3XI5oCkJY4KGpPuln0ycBnS7YZRL32qxX3rdfa1BJnqalbLn+jKH
xR53a5kciE4wsyi3LU6jNVPtXdsEPSNhN4Ubs5NPZpQ2q+ti/zcM06Gg95Gj7vchA9gtGfHkiHo5
JASq1U9TPumUc7TAdR0DafpYOM04/LtrNp/DFh9rCJCd8aVqQggWTPApiJxmXCcsbkvnZqjHcaQD
Wsyfu3aCqCiDUI2Rs5jTl0nDc4m6sJi/+a3w22hqBgXe2y+0jvFZCNZoDNY0O7iuWu/I5A69vTkA
FmPrNlfHbPS2nLpklDrWg4RK5y1pcuEtK35gmEH0PfxgBfPEzXvr3oYYnO9LPRQhEUjZku5HUrJu
Ib2Uv/XaqjR2LF19rjwx3XurOdaUxyt0jGIp0zu7aqCQLczr6ZBiB1nTQlLVu7a2nY/mRCm/X8gG
vcxqB69XeGBjVOspRHXqzVOB353vfYcgsD6W8Ni4BnRj30NMbvKfvh4BHlOrH75gEJz0u6yaodY4
nZPr2MtF7sWmoUI76gM1X47pqkLW5YzTLiZvxgyBMTN/M+SUWnTIxbpbl8n6vZRZbiI80cawB7Ig
U3D11w6z6tLxxpgmmnEN4ddqdpObpPVubsx1jessF2Fka+jn7Bm5ewOpQENEhl3d7wzXmyEaANeT
gpiaBlGxy2CmcSMMPMIaoxJT1IO5fy8gXTlRZ6j8fjACmrjD2E9DlPe1OSEpl96TbWgY41DVu2bX
SHvaA7IqN861Cn/CoueHTbLceGyGcnlfT1wdjhpv/Cye2vqiNc3kYVvP7tEjeR4+W6/1F8Ntw8/9
yiKid5dLKxqXBjcOn32tiZa2Dn+FAToHLofmdA3kIlLw1IXouAxFE7Nusmka9FDYP+TDqHWUjxLK
h7PY/Q2tXLHQFTArDypT573v4SuK2JsbrB+7PpMf7WEt66ggf/enGNbhK9m7Uh5xkBXDZcKSxurP
BBoZHM0tAWLB7ABjyfEB7Bc8JMWTfjxMSDTsqAp8ncbTNJv6MutV8q50cwSTGs6xBTEBFDryxLY9
W9lUHDM/cYgsx07lsz11wWNLbPpwFIs9fg1XX1WXzkAo5h6ZgPu0ZNL2oqysRbevbWttAKVHdTss
QJV4h/Tlr8zHaJeV2H7NUNX/8Aq7n3Z0I+2RHd+HrV7Ztb5GhWOAe3h+9s4MVFXuafR2dsSWLH7C
N+zI6DFauOFll0EY6MP2XUGrdwRfSRcILoZl3lpjUMHF4fpeHrQneif2F3cOfvM5p+YBdoiwdglg
7LAra3dZmFSp/bNI0mqFnAR1ZBa1/7E3jOrrmvnITTLDIuxirqbRvJJ0v4YY9lVYRkNdTE/c/Yip
UzimQdzvMljHrV/Li0TnuFLkJCZWMb/aQ8oNu/kGLsBUx1abiB86CIuKIEwWA5xzL7F3eWtDgaHb
y8281pu6OqghVyGxMqDWz+ZiXCotlzmaMLjzIoBrR8IBRpkVJcXa3BTe1BMjQa5SxQ+UuWzm/gp8
1qvGMI62K8t3eCcmsGg6CARRuCTJx4W+Sx/PjUKPgpVP9ZlDCwsj6CTtvqUFAierTdbvXokKa88M
XT4A0CtGo+44viHCtelh9aQzR0qabrobhyrs+K8e9EVdl8qJy6H21G5pCEqqExhjKOBK/3vgk+fO
GTC1ZZS4E9u6hU/wGvFt7RtJwkmH1md7BXoi3SflKpnt8sovS0QqySzj0FhYlKkmKXggW+/J8daW
9eTiARS5yFp+I56pe0iEbWnQP1nZTkejar6AYaGaKMnO/GGFaZbdrJPffkV5ourdmi7ug7vyCtjV
OsUNtRV6OjvR1g9f+eYvzwA18U0KqMjsdfI71YH0kQbY2Pmia00+I13iW5Ah0JI0XpfJTR6Mzk9n
nQaka6v8Wo8LLpkZShDSsZ3uvioN+xb1QNFx1FVffM+Y74PcyGhj5Mmgonw2hz0bDBhU0XGwmE52
KP1UXuYS9U7oy2KKyVAl8QL+2PhLtvn6RYjMfUSGP13bvoJhq+y+y/a06fsvU7/UIlZZjWtn4gjv
1nUakimKVUyfp9XipsnAmSBJvr1AFQvGz5oi6ds8hr11mam1fExkY7OvoiHK48msln3iVoO6UQJE
0RUJ3YpQNf3BVqVmDJuyyqNUcyGKRtBzoCQyGq66FiZ0DHRir7tg+z0bu2H5nYw1hjW1BUkxBuCq
6WUU2vpAtkbi7FS9rJ+J4TbkrgfiuyukCtHnlDM31ZEpBGlpwN0D1HwivlEn0n9UU8vObM+9J/LI
z4TMcChI+/BArMIwo4hak2+j7XQ/+6kvH5Gwm21UWaMNM7aQ/ccaaVZxkfSdeGLS+o8ZJNErzrnU
x3nGR9duzQHhd5SDmNK5Zu75sI3AW3f+FICymbYasgOCxjbZFxYhMlGIziUj2A02LiI0sCqjMKDt
25VtPxmLz4Ho1QaaG4WTjc+JYmc3dmY6KF1FaX+nQdCOkWV2ebjPw7r4roIZu4WgWxxqKE9YNH1r
lV+7izlX+66qwgeTDLTwwu1tifTCFP2HIeEPxmGYTR+tVRQXaBKXIurdov6ySGE/cOMJf7Y1sLDl
D8u600Vuzug98pLyq/VXyG6GmXxJKq3diIOgUpFTGXZ6kYdT877PpZnvKmCenJMqc7AM7KEsJ0FS
mJE5pezvgU6njwRII3yaUZqF8VCMwFI2hYCKpQiN+65IKdE8ZTeXWhKkFDmGUSKeAwKL1mFp3y9W
YqM/tGw8nju0tpE/IqyIqAjy8IhKfivTEO2pfem4ATHHYbveFwYZNFQHfvsTpxJUTNKykzxO8n5d
oChr6zJANnThyao/ziXhxC4nSRlra/EuJC0Ivsw46vt5yajOE40dbQRI5pY70+6Xd4Y3aR0vxMQZ
712gQ8Iv1wxifadX6xd0RwTYsNr8qMVXYIhwtqJrPtcJIaA5KaD9DqVZNl3Icpr3vQulee9VFVAD
sNr4pet8+P8IMBjThM30FxFzPp52I/qEFqJKswt8sr73srZy7+DpMSPeuSF7it4gAF482CXQJCxG
+Q2WP7KJLim5GocOO3PcdNbUxVWX+beF6kvn4Ot5Zh+gIow63yRY00D0WNJm3lpwBlAjdPBkgbmJ
C4kTr2RNIHFZ8OzfIfUabjGeWkcY/+SHRGUPnudw3lOV87ujpEPrSQfN0b+81HUKrj3CaqiGaz7h
3K3dxSynrtplnbPR6TTq9Uh7en4sAtz4seMBscRKprwsrXYpEQA5/qVqNBMugfT8MOp5ugrBRD5r
y1TcEFiaDtU94t7ExlTMpq2lDquiHgQ8aO1DL6C2cYHjqN63hju/T3zDh+Pmlf7j4pEnE80SlR3N
rnFNCGaauAGJmj0nNqgLZIxwaX5wl4adbUU8c5/KVfwarIGyXiUZnnuYof8OUQr/KLM0mO+Kfm1R
/hYj9aBfpDS1knzoNrVRW78f+9p5Grsl92NkLi5cjhD2bZxDcKSgMntWTirNsdxnnLkZdluFqXbA
7evnfujcGV77DBYFUci5s6pGVLHp0A6PMU1RF2u3cJubmfZe1MPOSfY9Na/F+VbXSIs6m0yZeS1m
VH9L9wm6Tqh3fHzrXdVtTEuhO72riCRfkUohXQTuwyACAgIsqLUJM6QOqbR2KFgnqsqADRlRhGwe
S8gKwa4e5vIH3J/wdi6a4QZ2DUoFVIHeGtPWrL5MPiHOU5oYv8DxizxaDJGUV44uJz+eam1LVMTz
eEsWH/OfNK4Jj10PlXyE4zV8My6dwdHGneVL6DdVf2EuTX6JpHT+GQIrL0eibEYSuQMjT3dra9FS
CB2RYuXimHww2TRwfbPViWcVVORDVdZU7v1kZUAhuvtclRVcApc4ZFLqNNzWAydiaO5oHBrFAQpp
cJG5WHxTMLvlt5VVLHb4qNc3lZEy2lmm8zvb1e7volvcX31ud9cBYgR9QfHGDW6eQiipqy8+2k3K
fkGUEoyTNmuKdwvFQhjz4aqevIQmu+wGtFiRV3jub1X2UEpdf5jTL+RaubSfbQhlO9135hW9CRFE
nUxXjK6smtIRTehyKdVculwZIQoddKHaOZZ5X1RHTtYKkupUaiR0a5AHRGt3xvXsYukacR0q2Hty
zT3ZCDguKeHaHwO8LbUTMp3uyGVbv87DMNz0+WJ8VXNtfEWkRO+PFDw0h9kSYsefKuVQFXBykoQ+
wTm9KotxSQ/cGFs0TNBxtvW/ILMlaaSK8XlIgzvXaswPiCX8Za9R3dBmwF7zJynbLrZc4XZNlk6W
PFSkKqco8iofKntnFR8FzPCnnkU8X9aDcn8t+bQ+KDxqUlS0blZwm0o9tCiFJYZICoI0o1RxA4kq
2jLXJZswv1zK4CM2gnV4zDGYlztnE9hzmxjRFcB8r5ib7qLLy8nRAcqkMmfEdZZdOh25nbHr4rxJ
6TM6332vALawpds35Ff6G20P8uFVX27MmaaTSR81skLephII+rtmwDP14E+03KK+KAB0qhA3hrHw
RsTNtanuAL/QHlVuvYijGtb+E5af3TvE+jSnzbLNEjpAXgMjTNGhiZva7n7m+EU4m6TSg5U1m+P7
ek2NbAfBrHwC8eFmmk9D6Fx2LGbOGET2tD+goairDP0WbTS3434JZ8QSiuqwzqcd/zUY3k2FFN9z
C5gGEfNicBg2Y/HZzoYmBIh3Mf9GqVlNUZouiGU7acjyaNHo+w1qFiCPybh1sqzr7xxx8w1mdgRW
by3JjIJjEhnzvkjEDsRLIPMSXrNzB7kpiTsLw5jcc5N71SG0pTlhB+qK/klxzYVi6RGZcKGMiavx
1hsjJ3kkXjQ9hajUbU8KUBvmlPczOs3yA1FMRXOYRkQzlvZ7NCkQTHbKCUY3Th2dTXtEQPo75+84
HELfzm7nMknFZY3LYnNZyEpQAfkeWuws3SZl4VXpu0oW89N/CSQYZoO8gp67I+5brdYHlJzD3X81
CR4eXj0B81YNrEaTQ/uiI5f3nJ3fqyY5OY2W44AqC9uz7dPYcU91fYJwDd11abg0C8bmxjBgwEO+
L+9UbSQf0FCeY+C9RnF4KtQnGHiYvpHHsQHDf3AQNImUfTrmKq705MhIwKaOp6LqjnglFnvTqJJL
C3+JQ0UreJc3s41ARyTcX4T7T/EIfhIgS/wpCSUJndO8VYPQdQmztI3XeUS6rUbruOTB/MEzh/UM
RPoKYNkeBf0ZI0yawgC2L1/aHjtkHC77nEs379otMxmpbGzPIGRvPoUYJkCIjXbhbB/8j6HtRdZb
yqfSdxAS7KtBGh8aWXZnqB2vn0IhGnKfINphI11sMM8fT6F3SBd2Q15HtcpDg3Ic3gugg/2PPw8w
2zZijo/nNcr/l89psipxpmyQ8cxvukCl2V3J1KVFOCzn3KDfWAmULI4A0sRVk1d7+ailTOh6qA23
Nr30al3JqzDSqrjGKph+6jqE5GF2/hkA/y3EBt6bian3hrm5J+/n4C7UWhwGdLi5xI2aAn0qcC7o
RPNdJday64FYya73q/3fMcW3liCDCpkEC2w+4+nCN41kaytu2branqworZ7N+oJWXBMY7dwYuJjc
Wl5B+njbjdcSUMaM1Rq0u9VIz1I43xoGUkAJngDgDOxT4Er0NXBNxzCQ+9A+lP1c7WxNT22a11+j
nvRNbTh93K/QGFdj0Jfa7aqL0EVoXWbbBU7n7aFNWxvKu6/u4eDYl0lqgX44zbks6FczH07t87ra
YivgNJ1gbFY1YcgwjDL2IcU+Vuhcd4tjlhd//zxvPYWwBlYXeUmwpE/mhUjgV3ot1HS3toNbwmKe
5sJo3/8/PATtG28BUcs+tRTUI2vKHCsuME7pXkyWqu71KoNzM+0NyJd8UReu35Y8+Cqad3TmTtdN
0gCIju4dIlL6rWwuN5TYSBFAAiIr7MyD17vZ+9G0YRT3Y6m48BeEuxVFc1ELO78O+tn4KFH/ffv7
IJyKPqDQbGFNAh8uH+dI+9Q50tZzbifcheK2Fr83x5AvY6sevGmV105IJVbhuhqvGMUUkT/54y2x
nyTP+eN056VoIqU70zW1iunz33+uV0vi+ceCZgE7CpLPaZBhB8/apdUu47rFwzeVOU0tbaUYknnl
1ar0r7R6Tp8Lf/79uW98rS1BmU1BYMnKlvtyG+QCQso7yvi49Cg9dRJQOya0XCezPscFODFr3kg0
EIYwQ4ONaLqIH07KAJq72lgVcmVV1uCpbWXu6mpx9jXO2/thIbNEp3l4h+rKvxNoozcl8LkMYnuz
WnvJrsDiEgsYQmg4MamGXr5wRUj9SHHawBa3kxjWJQ5i0Hsi3yQFoOKzX1rLHF7R0pm/tbiDf3XC
+Xc3eBY0HzpGyjayd2XQo49Wyr+Hc7riclEr70NGMmCUtp1hgfe0BKXi6S1oYeRmQPPKPEdAfWPC
IGawN4kV1njYXL58D3qpi9laI/wNyx1/iTQPHhJK570YRPOw+onx2QJfuZ0d7jZ/nzKvaHwBFQB0
9+0UYdaccnIy1xxak2ZKXPPk71OQmHjqpPYDZB3zQS3huaXxxuaIiIhkFZyNWCXPFMk/io8GsNU2
ka3FFQTCB7hs47ulcZ0zb/XGQvAZT4eKIIAUc7ovwOPICysEfW34sB/MxlHsWGn+Lihb693fB/DE
UPd5IfgkbvPxYAxCpD6Zg/MgXHaYro473NyID68r7iDLeG1pA/hqQAowTKZFQ99kreR2e+ym+pOV
JzdUKcm1rdWZzef1CPsWWw6FwXPRdarWayuVlpi017FrYD7t9pC5Wugdh7+/9ut5AzNnE6kIn20A
UtDLGRvaCKQd1lCcVnP+ucFJb6exMLpooOneSWzEzvCoXn9Rnod8mY0GQSc6oJfPc42SSFGb57l2
kx96FwyCLnxyyBCL/OPJw6PIVOS828yBT1m6Oe3QCnvAKvbHsbsUGwtpLYP5UuRBceZRb3yrjYgG
nX6jQkKJe/lWYQma5VfMGF3l8iBqzz1m2jqXtvTmtwoR2cCz9KjFT75VYGVmOU+8UAK4yGcS3XVD
LygeZhdoziv1mQLozW/1x/NOdjN/ViaGnIq3Qr36QXnklMAmLw7ZXJ+j6r71KIezjoPWESiLT2qt
LuyTybB4NfZqrHcQ9cT9UHXXxpi6Zy5nbz2Kgw6REiQ7GrPbKP+xc6X21M6WBswq2sG91EO5WVTW
BMCbWJL/fXE9i5Jfnmtw4LlRbHkSHjfck4tgLRpQ4wE+QYOR63flSdiwbhHct0iWioOUnRdj1zF+
LO0ViLvvlsNW7t97mUriYhMWkaGXBLsBgjm4yNCqHWoK68ySfD15tx+SSWVBXCMY1Hk5IOZA3diO
bLLeXJKpaiXJIaW9fGajeT3sBBWgeLBDFLNs6ic3bxr2ELS1jxIODsYxS+rqUilvRfUs1JlHvbpF
YmfNoYF2BZYSV9aTySTz0auQH1Rgs2tT7oBT/E9zAPS4WMPcRATT4+ipg+VcFft6fZJOTIvLxpcd
Xmx48twkhGvkUkyT8jx5yWaD2NPbt4YLbSXXDLx84OP3V0z19c7Wrr5eSl8eSWlL960PMZwUd51/
xK0LTxztP1oKc4G/T8jXHwHCs0ethW86tcLpyKThMLfmAOmAXOrxg2Gm8nY06SBkqXGOFv96MEIu
ZswpuP58BP/kexOia3KZz7HaMsLwKzkO/8Peee3IjaTb+oUOGySD9pbpM8tKZVS6IUqO3kaQQfLp
98dS7zmSukeNOVcbGwcD9AClqmTShfn/tb4VRCNN62nbq7m5A10y/8PL9tfHOGQPwaNsMUDCOv5l
ZslbOjSk0uf0ahz5GGgxvwv6hTjW31/C9Xv//EqzsBMWI4jPQ2aJX86rdWO3CQCSbQSl1vMyAS4V
AxVPdGXBtOrU6CCO+JVPBhVaeEi0x3//Bf7mPKnGsFLGyk/yn73++w/jVyEXK7QrinUso8Nd2Az5
rkin5P3vj/I3TworSZ8uBKvJ4M0h9uNRGCN79AgKOFYsxndqHu/xP1SYkZlqfn+kvzsf0sww02MF
Xnn+P5/P3CVGpo0RqYcZQpklw/OTb4btw++P8gaX//W+hdgUUOlT5bH9Xx6PpYGmaZVDvpmMftjl
YIcaqDrBtPXnOIeEEyY7T5bz1rEVjaZyHnaTpz8rVwaHFnXTnvY4UsF8VpuVzfD/8FDxWK0bsABu
/a/2WYQsMYsuwEFGlspbiWJqUxd0NBY50VrjbWYr7sX1vvVKFHcYIv7h+H+5B1wXnhpGZXxN3Ilf
Ri4Gxz4eXHC0MHKLx9QIi2tfxv+UGf/XbT5La9ZHVCFWvwYLzp9vdUEYhWRCTjcwg+0Z+XWaHnId
o9GrS6r6XlEExzAPEMlYyNN2Vbq8OlYKLw4l3s7IBrUDTuQ/pvRftm+Px39kK/23ntGfnKW/ZdX/
D6TQrxf537tLN+nrlx+tpetvf7eW2gJrKeNpAO4lZBeyMt6/I+gt8QcTuG1TqGWOozD2L18pf0M/
gcocSx7yCb01delPX6n/By04DFD8jEAoYSLJ/2/L69331/R7KMDfA+j505+GYZ8VFQViirU4Jfgf
WvufH6Vm8QYHoPp5MIoOWXRgxZU+QfQFUhjEJDoHBTwJExWlqooHETbpPfuBDCxRmKI6oMaMnrpY
wgdoi65z9DxKffusEnNxWYZ6Mi9NnXfvbH9BuewlOay13OnofpQLtU9U+hh92r3s0Vhh/BtCELVG
ZtkocJHiiG3SJu7YRgoRXjFvvIFAdTfvkSCfXF2Y8GkEGJXt5Jnj0cmS2LE3pF6rKmqJjUOM2tR3
adb2h7oipDOaHPMgMyFScGY2OqlEeNEacLH1CtaHoIvN5GbqQQrdUKuygLfxrcyr2jOKD8vYhNUR
1arlfQiADLwmql22xgTZLjK72r7DvCF3MMfDpr9pfQTDtLceSSqc2wDVu99LF0QaAuFnwUdsC9+Y
xTtSwZf+hmpRY3zoey+G+Z+ECeD1mjSmDV+0RYJZq6Err+BXVHQI6ZiJWxSXQfrONOYB4V0eA0/9
Mq3Mwq4zzNzd4FajQz6awMjfJ2mo3HcoSJ36pU36Zt7PIAk3rZj0F5zOKHe2mBY+Efcyf1PljBwc
s6WAhN+3pXfrzGCvZdzmOAtEXLHJlC4Vw6pe8lvARhONR2nbt4A6YuO4eClN1jyprfkxaEz9FcNB
0d6XsYd7IkqU9kGTJkn70GVhDCFv9rfmHHhH0xmz+3rRxVGjrET/PSP2lLmcdlmMi+D9rCuJTI3E
kGraZ5mfYOQo25C6w4ZuP875EBQ8/I1aVyGK06m24dPTup4qep4JWlbgpCLUA7JvEjWazazsDjEI
DT1YvVG4tGE6RaYh0Bhv/Tpuub4IdcpocCG7wIFq7OCiEp1aW0IQpvmU4MYkfrXRnnEZMq8qD1Ps
BXeQYL2BRQy2ubMXt10cdTGi561MB+K+4sAfyiNciq4+yUa7T55GGJ8ZeFQbdFWHURGSA46x9ced
San8aoZUcGNUldxTTAEDMIR9dTMIRFrRFC/GdZwafr8fSzG/n3syUgCdzQiKrGa8T9J2vs2pkW/t
Yp6Mm0B2w71uasvfYMFgFQ9BMXmyDKM+gpuknZvWvBI7dJLGwRmH1gE025fv7SbEvJCqtDu1ne3c
E2nTviZ14r3EPFr9JvBB/qFX1XhLZnTu7qYkvAKJTNmIlhpBXRXbICtSBKpihTNm2IiNq3wo1LMX
u+nDBMrrJii40j2Ou1iq02xjuuke1aDzbPqS2lMeL+zGlZP6lRF1Cvb5rDe8l50aPzMqOGJASkyZ
MoymXKA3TrZtNa06KMq7RVjah7Cvp8A6CLNTE85gSyfLR9byUtsXhHqmeh9K9JaAJcOUfhChz7m9
7GK0GU0FN1zWQ/Ot7dE80DeC6+Cn+VZWQ6avzKlGIexGbROMfb2rQ6VlFk0l7sLqEgdDZykYdahD
OqRBk3L2fd2bqP4gjzr7FuVgWG4mquHInJWJwjQx+ZrXQktX66cqRkQvcAz1xG1ELskC5iGrpYGm
K2nR0m28kQo/vqJ6TB/Rj6gGUqrt6fTVCRNZP6E7qb2XpUT6/BDYpZ72qP+b/hrUU9ZfUwZfsl1Y
pD2E70ZjQrjr02nQETk7AEdVoavtqpLzV/2a9zp0Lshzs+j8I8oF56BEQixBY1YfU25u5IYYgTRX
f5vinUTGVBrvg7meqDKWVYa6My/2BCLRVIJGCSyJD7pe3K4/B4UXvEvrLtnOpBQAARIUn6cgGIwD
jMT66E9avgiB8R0PPBBfUkOG7ajLap8NYxigRa4tgj3C8imdXf82oeKtI4KyQ7xS0twKhWa1SsHe
1Ko0bgev1RuN8OsYEyy+xnsHJ7MFThd1eD4+jvPgb5SGDVINetmaZKse+3RsrkKGcyOaumV+KHo3
BYRcugrDnSu2MYhFHdn2ZB/sWvp95KwbfQeO3SGzU+vRLap3C133qEmq4dwO5jeP6uOD3wpfABkE
7YxBXJxCcr2fSpCl1WXmWgPp8j8pq+j6j2nCSHwe8nHsvsSlkM11CzUVG3Tuc8NRQMinyR7R9xQN
k+1LVmECybbAi+skhVvsxNdTXzrJlwLZ0yvEC9v44E0gFK/6GuMlMl0kolteEHsrNI9MJBPbRyaZ
ZBoxUybr+8mf20PWo3iOUMDVN16xTObWqR2EmHbg1/M+c2JCeC0zCa7Bpsh6a7F9itAtqwM+h5ku
MKrgKQlzY9OF1Xyn3MVZdpiYTEKDZZGHJw/7p1fsljkQe6MigNCw8HQs4dgdStEGH91hMbeddmzU
57yd95Xs/Ks4L7x3qkdGRuRdmPQo4OvpU2kIfZWJon2FTLSYmyEjpCo29NySGjAjfGEdTY0oTtXr
6Jnc+2OdMs1gDcxW9HvqpulNjJ/O38/oqIJDDI/uIkrPvqpabNMRLLQ0mn0j/QaoL5kPJE/0vPRw
Lkn/+f9LaDWvQU6WRZ/n36+hT+q1nH9cRL/9/vdVNGlN9FtDqhFUtxBprIXN76toDzoLbTdqIya0
OwzM7Hv/O8fJ/4M6HIgsujl0PuhG/GsZLdw/sPZT04ZogOWe2uJ/soz+uVCG0gJUiseKnW2n6dp/
2Y81CGXRVAT2iuXXl9w3Xz3y7fDM2OK42DkIbNdK/8Gaa1li3eb93604rGkKNK5jOZA64BX8RWlg
O1XRO5YygdIruTy2OsjrE0zd1t+yJgoZMkeZe1dNPLftTQ6oBLCaji03Khyn7i55bbj9GblL2e/F
2AdiF0vfguQJKHs5gagEoM21/QIpjOjOHNpsuWl68oLIfvRn8yUoG1Mc2xCq5pkIqKrZuiJv653f
waUriiIWF+hOvCXoj9vnBFfuF8oTAn899FWiH0xMIej5xg9jkafjXqO4tDdwsHV/l9P+e+/lOQnN
I6hq72yFHut6VyKhOZVkaXxwDaIaQN551L9yqvlDjtXS8cVOIs1gBsrZRkRdQb4FBSZip1LMPwQB
bqZizuatBbTYv6Tj6CHBVn7JGtXue0efVFxN1TsZsvrcNskYHiprGO7z1LJuWb4SmmAigHmpKvPW
6KYUB9+SaIZmWe/T3htRrArtf6jqSjqR20inuYu131T7Ejq78V4CZaQXrMXAkn6JTQy2Xj4RiArz
5EVbtfc8IWUhdLFHcuy2Fbk4LS1rsw70p0EyLEeuS9LENs4WTrTRWdhuLH+2q09mIyu9Y2fFSZci
RY8NS8OiowHBwTqahcHPe0Ha/WAwnkXwnnFcLHOChjm2xfsRUY67F5An2k3sJWrHUkPtlkGXIGWN
AmvpXTbP4/ieiBGOGXskH5mrv8TrZprNQgqqWcnkL+ccIe1NIaXhnKERZg++01jZPk8keLxZxvln
cx1eoynrXNw9Rml7B1IQMAh0y+Kw0J8rfNSHZbSBQyK4X0R82+fg574Eop8sgeS9y+sFU8FiEvuO
n7TZK0dScx+6LJd3ldm0LyZ6LnzOhsO9Hx2KmDjlS5vpfvQJIbrl0HOXk3UV18WOCIm4vyukJYo7
PHWqOMRzNQHFs+Ef5QelBM+X5VamvJ8wwydt1MxNPeitJnFS35kdloBHJDppeeXy2PMUesX62xiw
JKrr6M8fBouVjccptOHIpSQf5AdU174PWQdSLm69kjUJugSAZ+5I2BMr5uEE7MT3PjqJkczbOak8
uW8xrBvPfZdy1ZZ05GkWGSp7yGeeACIK/D6a2erk4Hsk/5i0bXBftzUz1wD0Vb7M7uRg4IGpjpxa
NDi2AlTVO8TJ4UoCdvh7Y+iVeWh8iuePY9nzqpjtNCMKH5oyfyLXqi/utOe01QMC7UrueqLmeKRl
wAPJ7j7LtrmXywfsLUYGVzvPUZfOdBg+UzPLUchOgzQPtd/VX5U0sm+IW/G6203rvsBJXaJ8aFaO
t2Wdi8ICGpwswZPInQKwuyudh6TLyEwZMDx2c3lMk4ocVlbeDJSbtOtzdFYzECoo9VhfyFiw1cfB
J7vS8ob9kriPVCXGo5twqxThCtAFSGMYB/8uTBpM665p0ETC8h55GKgvAjL4EzEcQ78rbCPz7z27
fiDf7FvXxKtoGm/9waQicBqWsSYkJhu4+pm4gWmqMCOGjn5fWwyEZWY3X+wqBgEK9PqeEKEj5fx+
7yfu85gj869Bmm+HxXpqg+ZrxX2+9jvVbVPHOoKLlYeZxPGTXw+falXdrmnvO1uBTzZj472R437V
0p+3kJ2Lu3DugIUgDu6x+3bG9KgzdWiVme4lgPNNkGn/epSx4nEYD0MPs3bOrB1WN9bqQ3Pj1zUD
KzXsdlrdazckVz8FFeh7Bx9zmdhqByk6hlqXtR8sNsIbQiNqZ74EcFI3ppWchyU4eGbanZXXb3uv
cE5z2O3Lnta+HazdSOYCMSwXjPXlvnIxFQ6oOvYmYn1Yz+oiVMkgNuTvmMEwYDW8solTneEX3OH2
ZNVqC/d58ecHFmYozqvaPKaSjVFsL/3JMcUpUeRaZA0Rg/H4sV1oyPQ1tmSM0Iq6Lxtpq2B9G4Z9
D71QHNjAE1MQrHr3LekeXyBvnAyrpGdP1AcagfklLgiM3OCcjkjeMnHomNSOLePKzhOKYXQeXdoS
fYicapl66lnEG3UOocU5LGe9pMPeHEVwD13fcCOhumsnIbitqMObIXbvzXbUmxTzaRSHGA9H/96E
2R4NMrvCa3Ecg1pG4WqTz2IG7imsAE3kh6Sd850oAIvPc3nnGilga2nvaFaJ5BwadAGZJpmoiPvL
TkYbfsoR+wD0VoRebRwWv5SsGB8j3i19HwaThbs7AKiky3sSOox8myizQxgu1biZ2M29anL1Vpcq
2/AtiYHlLiOHq4zyjiwC6uj6MFq1e9S1lz/OZswGEloBNgOr1xnQDS/5QDsP3yxbhIEF/pC129Qe
inMfTy12dN96JZkh+RgabettPL8nR8ua2ytGjvm2x3m2RXQefPCD2jo7S1G/pjgUrX1FmPd2YIOp
djMuWJLXkm2Cb/CYeEWMFS0Xbb4bOjt4kO1g5FGaI07Fp+YYO6nDZhczX1ynSUGoM/b/ZGtOo3yZ
UmUdezP1P9JX7nakq2X3BatHpokCEr43zd7tYIWvptuVuyAxHBDlWVMi87eSxvvkFqGyrsCV4wEN
hoQ4A/QLPDR+MLaHFq9apNXgbZIFkRV83OlbiPyFuIsGnW4zG9mzG7Tkq9mI1Nk8NQXWYsulqFXE
nZ3tnFiQFiK9mLqrzbZMY8nKg2czL9VNlSUa4L6dmsG+NgvzPsGIpLcksHDSto6NbZJL46ZaUo8l
F521A5xNighjn94CQpWH2Nb+p9Aci+NiapP9OQFiZCZBPJFKbUuMMeXGmwitoCwz4RrNcEJ2ptex
wgjdezATEiTAQOyLJ6kjX1s2YY4l1IwOc4ls9y6lr/ddNy9Hm59Om4BWxcnMJnvbWrJg1k+S8TPC
uvlA6IP1oWstUTIkluWyIVA97WhrDOkRdyRel4E0z6IaiL9KRiPEUtFl5pOvw0MH4h7bTKeOsdNX
J7MyJ2xpBmNOI2N34ybaubZyEo4Su2reB5P/nJW9uZUoEUmtIFumGNr6JkPGulGUCSTj4sFNkNBt
e8HeHW+BvWOKRZMWgxhYukkf8N+J+wza3NFhAD2qzs5PmWhocrFwZzjEV9gyHV78zqAKPQgMm6Ic
T6qHWiOywrsfWWvfDz0FmDrpvIty3W8TdtZTi0mGvXQwxgMlWRgTeeU3YRQ2iXWdF5jyPTksN6md
ldXWCHGt7pK4qj53gZTVLpcj+QOYqG8Wkq4p/sQHv2DfTxDPIHm1yQ/y3ymjZ4WVeHl8ILNFbYkh
MT7NpUw/mL3s2bCEbXlCKBfGR38EvYf+JyDbCWnO0gMSl35lbiYoLV+ZUyUFVYgnB19P/XlO2VQg
BQ03Qmsnwrmj7xl6qCYyCRGYYq6JS0HaD8cFMsgB0eQQIMjK+q0Sfo6PMpvOMTbxPdU49aiEMMZN
kRvzMZdmTi02V/vK1uIlZKPTfHWIUjOJQPPC4TJ6i7otSJ59ak36znsCdD2Qro5BpXcGb/E+GLvg
WlBYYzlTju/YUcJzIV1dH0wUkZs0mEC4ynJgsJ6dBd5QacrpAbEa9IoA+uw3rzJ5pPNqtj8maJE3
ssdWtDHnEBOz07d6j+EeQs2ozfDQ1gl5Ix5VrS3e7gLX+jh/arXd5nvqb2NK5JM93XqaCJRzAbSm
J3bCpag0kb/mX+Bu3JdqSVc/G02FQz/2/jlFTPdAmDEoSEgP56EQ07lGX0qMVZDvSj//3HbKIppK
WeOV24SGseFQ3T1OR33O0dDADxfAaDJVR4VZJMQJJtraL44ERC7Ixo0aA8RCZGdzvubTjImzG1nu
JLcptz+JdOsFuEnZpkeuTRSgcLoqO9iDb29jnswjrYNXCa7hXeapsthrjaFqy1IMVoxqy2tNxNtJ
MVJfDekAEnzMnmgPZBdGdesSVIt7M2Y9Waar6isE9bRH1B1fO4zit66u/Z0NKIA1QJI9uprUXb9b
0l1D2fh6ZIuNyUc4nwO4Ss9I2OQV5a/x3ojN4lA3wWMuyu5kzqS1ufiUHnsy0vZLS1wYtBV5MJwa
fIVt98meMajdYleDmw+kGPxlYOvrQtlM1CSuN7smy1joLzzNg68ZnLrp3TLCAnVrk4VG1nQpPNQy
lsPFZUO5S+dupHNgWbjOmPIPk92NJ7MehboyCaXZr9WOc1B7qtjwyhjHDgoQmJp6okPB4Tloxgqx
BfYK+XNo6BzIwNnENfvuPOGtHVxlM4kvct1Vkk4Xl5xwoazkLp48b1/RRb4Gje8/JfG8fMtD2gaR
Ms3ltjL7WzaQMtx0fNtdWI7OxsQQiom5I3NqUsYQXoh7V5Hhkb9xCQLo2CaVS+4WVJw+6xeKcET7
KYrP4aHURMp4PkF7keEk5DyhomUAS9wwEZEvSPUdSk3UTO9P8Ky6XG10XGZfumaZd9XgtHsSeJx+
rysjVXsINGLEHW+vDyTbzIv2tW9ELVvLK0PV/mmWIJk7rxw3ACDV7arS+eQRd0C3aF7QuOOHjMxB
EpuYDc68M+fcJvmVDQYFux5L/i5vzGI72SJ5FknRvbhlQtIrdqZ3lhjgnMM7OlHjzM417hEeSFlW
D4OWVkha6QQZeima8JvLUPRgmv7XKpmYdUfaiWRFy1FsuPOhC8w0tp/nhLCmyM5b8blHH0ZlmgmO
ZUDJ/nNKEb8gm2svBKQVJ9kD8oLuRi+yIJ5s13WAgIwsz3AUSoUvaXJS4PJWtbUB5+NSHICJuIN8
ZnKrTlL34mZYJnUEEtTQWOWZgfqv6/J9mCfFdQln9aGijQoSbeqisVULVz+4+NyWc5z3xb4TM/Vl
1I8DAgLGeCYKs8i/lFhy6TQB2f88D6J4LSuj4sbO/ifi4adz67btIafufDL7MHN3Pi4DC7dykc3M
xYm+V33so3WniQNoabTc94uvycttbVU/q5GbvmkYx65o54LJZjedsQlkMXUhAdAs90tJa2w7FGRQ
2R1YIfp3RXaf2+yJdnFhex9Li0L5hpoN5Xt7aaG0RXOuaLbZxWLtSyX9T7oNdHdVuHrBbT4vkwAD
lNavZT13r6ZRLY+TSbIP9neDKA6lWZdy9QAYXGuaw+jbCpA5l6KYNUiSgDxoD0Uxi/nCXI49K85v
LM4kD6qf4t42MiO7tqWZDFvh8opNorJeqE6Z8NNdnVz8TMTPXeU/MH+bzBwE+XzRhHylAEbDjtp3
McvXAt7gWaf1SgB9q299D4evzLb+zLwwpidtGP59AFmLsNPK6x+zYsBNRL80X1M9neYInmwBhpC1
49kIlo7ml6kfMoXHO4NWxPoxtNLnoQ3Kc15alUUQlJu84lansOAascVOKR4Nag2oZEV5GkRQP4+e
Xbn7dLGorhkEZM3bYkYuhXtESoVeS8Den7KA/3YM6pQpUoS3sK2s7OPklGvSxdCs3DdCHZj/Kxp8
G7t3rfYcS8ReG4AD/Wf+mkW/O7LUsIgZeIFKFl9q2caarUNetMWOvRsf0mKigR+VdOa4L1vfYWWP
dXznyMp5DCy5bJiZ+DXeScHDG5JmCFSnyqt1xuLn+VvdCVEjZHm0CieARueE5iaYuNyzy1MWu+bq
n6VnRIYnNvXBbDeADq3lWEp7KjICx8e2ua2SnIuBX2Yh0i9dPALvCDLRvh21s6bsJPzWWPawkVYg
zwRREAQaKZGbt6Cj+i38tIVrPcERiPmvlVd2daFmbTaPgraSHbD9FeUjXAIehR5ymzqqdGAWMvJy
5gtOuhPFtUTk1n2qyEvHbBKvArDvpRzqV1wkW+WUgsgVzsqrFBS9u607P252IRkP+dHUhkkAmDvk
0z2GwfbFcOl3brArcZm+13ZEy3r5YhgA5PaaXjyRaG3CyXli4nfCZsVhSTexaKy5C0GXBKuFXCho
VZySkoLPV9wnKq9tWze30Kq4/xTarOrS9V0lX1B28pME5lLzaBLvMN0zXCb5QeIMKa4Np+ehTNmu
F9fVPDlIHOaAPvKNxdCzhnIVwzMLf6meao8Q0keLGN92rxu/WSe0JMZUjkOfqLOg5dMqRH8YEnXj
kiLzdqqYXAfvRBnQ6PCPq3nDlC7rm7yXjCgj32G6BOSVh9S1BGU7LByxs9FGWw+7zGs4xYmYSptW
4KAhQbR9csgGF/u3dKorUvNU1PeT80SYhM0uNcjxf1l7ECVL9eDEo/ai/2PaJMxPFPmjRsV0mkgb
jsl/oZrZ3sL2sZpT0Ej35YfGyp86oB+Brz+LSnELrAFMARgAhEfYa51Vx/aD9jHXiR2ameCptUV3
W08iA5BRjR7CS9Pvs72whkr9gzbO/stB+dtVNuuikaAr86vbkMU0rFAWT7QvjfaF6t1obmKehq89
27utTbbq2ZllR8rzaCAZKAcYXvuZUksEsKG7L3UFrykcyefK7XqIUBdV+1l07scOABFctVSzNe6W
lsl+VqKmjQwr69GBbfKePJp0H1qddcZDbPXb0Mv7fyLb/uxZ4pryZgb4XwNkh/YqQfz5mi6G3VpM
H8jxqGzybDf9KUkLlObCne567ehr4UOkzZuke/gP7yYRwYT54LqlyLW2on4+cserNmaQQqMROeYV
yCmCkiByfE2RD4BhogP1Tz6NX0w+68myaA1ClLMsUcm9WWWvPzxAfZ1JPDWUkfqqjG8Wh9iOyDXC
8wRaq0X8EgZXFbKBWwOlxrkO+jCifg+6yhxAZu4N1WDTTVMBt+D3l+Jnue36vQICZ/l/GoI03H41
49cdbf6OCT0qoVPfBVU13eVveTe9mbM2+P3B1jv6Q//t7WDIl6lvrjZf3qefLwI0Oa9ppAWJL8QT
iuqIHGDgMv+h04LuJSpblLYWRVJUf1z2n4+DRiLPeacaXk5JtR0qXgbxqknX8G/a5v0/nNavDzKH
Q6WIc4IOKX2A8BchcT1bWc14RPrI28STTRm9h3mmCHQIYsL2IlykaxGKiYHK8sIaa/v764rx/pcr
S68T/b8P8piWKoaP9d9/eLwybRPtRl8oYn3fDc8pWWHGLncccmQbujC3rDkcsrZk0tItSGXxgkep
IZM36VZaqt9jtx4Q5YeRoql4IxMS16O49gNCcuzCIys2yLN8Eyvh4Eqe4pEim2L82HSJJvBQLfZy
nAj1hSdLsnRDAbgmqGU2URAfsWajaCHZhrH/e1vGHRUTLY2EdQ3qkNlza1Ob7mkJOLAbK2OSHwM4
e9kFYkZm39CJ8NqtgaaRuNFSmeoOlQ43kahtq3lkb8GESueG7mCXT0y6alxDDold5MrLIcYoO5kr
QTfUMf9tRjgj0PFj99Lhkb9PwpmfgqdzYVppASfGYcSzDtp015k4B3K5sceKL9/A2EHRg3aYzqlI
XpN2auM9PsHgXPWSQrCj/OEKNHj4DQofEzjXOGMNgD2jOw9EXcbPdQgNLurTNH1aerXco2tUTKa2
w1dw0f6JnU39vbzK+pYJvcSVUV4pAKvLMSX1E2Nn6bCKbsJ0MN4jI4pRgTXYqQ8SNzfFiVbk1rYB
01PtGxHwOcT15DXxmF09R07Ikmoz9ykrTpJIuVDUaWDMTbAcIOe7fDCZaoY6qWpigq5mLJCH7+sR
tyvC7Dw1joGmUChKqbKeJvMI0NusLpOvKw9cVEf5mnD4ttuNb58wZA4HGWjQ5NtG6g6MT5Jl4ZHe
3ttF8DlpnzZ4z0ODMOtqYY0PCaQiwfoOVF/7guVf0bxpp5hKsw73gGH9Z1v0PDW5SZ9jNghKj5Wq
q13c4qZqYyN4xftxLWFJMa3U+XxjeQ4byFLms3H+vkoDhQufG3KgExEIV20dKpvfrKaw7+eksIAg
Ye1xt9DXlvLMtqn+p2nvF+0DrkqGCpZQKNExB3q/uvtDxOatsACtZgCfpg3UXP+ec2ScChw8sxur
S2/ASHELfj9I/Dr4Wjj3mGZ9jo8r8S/sAluzP4wDTb+7XJMiE7IjiPVkd/tdjvNv2fjr4PrjII+y
gIKWZUG3gsGG4uLnoYi6qgPdGHGcIwz/KQ2t6mtuir47pnnorqA1n41ruWBAvcSL1XwABxR/+/2p
/uUSowNHokUG0GrMwSvz81dYwtk2aoJSI6CABFu+JUpljX+PFw5RhHDnL1Uycw1+f9Rfl2ucMeqY
lfEiuNbBrydODy6Fs0AFqHaC/CIs9jeMWmu7u6z7F8zs45/mgX97qX+dvC3OE/0EjIgVYYAY/efz
1Ly7U1XQBibLLryd5li322QSXxFWM5T8/ux+fXzwlzHHWG/uCRhWv66ZakQroZryLkpCtiLgyKGm
3gM9X+pPvz/Q3908lP/kShFKhin/l5uXkgUPUcpfomlpik/EOJJQ6KQlPwhHpHx+H0xfvgs6fn9c
3vxfnlzbXGMJfEx0grUp0R0/X04mvdqTMTBHSk/lrWlKeZ4ds8euA26t3UHH9b5kfjF9c6E7f3Fh
kWAqzAP5KlORqZ0RzN0Xu8l7e4dWxb0gIKWb38Zhee9Xo3hsyZ26CkncJGIeqcVTSDP6tcpsU22b
OAjYZlPdY6odZwqZWdbqrZ2M42uZBatkJwunM/FTLkG3OpxfhTsSWwMgtMuvGJ1pMWHy/KRx3XeH
xbKnE9qMOribLJ/pas76JPvQhEGlFJklHS6ZyDP8Shz8t/31wMLAIK8qZsdvjpDqT4qa2PA1tBXD
kIyDpT3rZnF82mn1aBwR3DBqp06OELIfiB2hVb3WCcK+5ef1W3HJEOwrrrGLLcGdM858QlK2WX1j
Eif8DkKtRRsX6q1ZnQcvzoOdDFSLegjEK3tem/SciDDlxmbiDJe7BBM6spI12o7dKkcq6S9edyMZ
HPtscRjIap0btxJ9wPvprRCUJj3ifHq2X3JVrxW2LDRvpVspTgSZDjXnmUUCnp/p4BYrTlzU6Hqs
mkT3Urg1qpQxYeKfAxP0DKFl5pV0cyrWbgETGq7o4Bybtp6pcEIkfM7Sul6VkEN4nJZEfJBtpp/c
gJXFNjA8tz0bjXAvdQ+4bTOneZAhgg7koUdVSporarwj7erA22QNcdB0DBzlbIJJj/1FFgvitFa7
l+9zgkt1sGdci43i6ntRKHeQO78QVbreqjBgTdAmGeux779PJyhILmaG4+4KnmTgXPmULD9MbgOn
OPCm9gjHNcRiUUrjxaA/8+Ags6F65Jjx8hFZTHGpLQOp6dgaHVVzlrnQvUN3r0E7qD0IHNxa5jIM
8TXw8Ljc95WS3Q4VSFVBtZczMRsTIJCti8DH2CA75GH+Ln9ZSIewUXOopD14FQJ5UKFMnZS/29SM
et6Rig7cenMhG68QAq9vSKuYp+nw9ub/Rx6s/2XRfswGP4x+f8n2e6+/fvla/ygdffuDPw1Yzh9Y
qNg1waXybQAYTHR/GrDMP96m03Vqh5Yj1i37n9JRL/zDXPPeMIgwS6xW5H9JR9fQv3WLucb2/Bdn
57UruZGE6SciQG9ui2TVMe2NWuobotWS6L3n0++XR7M7hywuiZ6BRmhAkKKS6SIjfoNfEOokvwId
Xb90IAoKaq+pgGG14exzIa0P6R60XuGMtPQkcFZ+V/XWxyy1Wk+nKfCQo/33j5qUpt/KBqKEr77R
ThFofd3+G5o6kIIGDpIgLNp1aDUPa4fuu+FyBynYWOjV23hoY8+ulOJEYm0/lMEswCs2+aDrUFxU
kaIuBfSkUa+9PJ0WN65h4UuDNJ6Man3r/TsqKjHsLFE3hAu7DkU/IG20llEpcaQ/jT1GA2AA5xP9
u71pA/nxAr4lh9i+kfs8DJOgKg23WpCc7rQ5uA5gVp/6vqgfA9VGX3RqGw3jtwSEzfG8rTOK/4wQ
KjiMfNrYLNv1COmHmlmS0C2opQ7cRa83oH7lrLwOuSZRSEdVNxjtX6us/CeqYIVjGa+SG25WiwPV
Z6QrZLioSc7YGs+TW/dx8VA1aft4PMB1yv0SSqRnUGh5TojS1nqA6JjEM/KYulurcwSYp9e0K2xX
IHjI7UIsxukVw4bAd+xmehtU7a/lhv/GB1LNeYDCCjp9m8QJwCSP4IzJHaYmeYYKRdmByewM/3ic
6wz7/8bhqgKgSKPX2MQZZG7JMKGirS3Z8lh1FM8BNLdvKqw3gb9F9sNxvJ1dCM2dnB6RSPzWtxZz
PLxT7mNLhyGuaA9miDbxPGPfi8PGWWlsNxQO3Ijf0rjW7E3Wm9GThcGB9j49ip+oe1u3EMnhjxHK
7ie7YW+xiGorrpwy0lfbdRmQIyFZH/MRZ8o7FiWD2DVzcDI21bIvKMBOGExQCP1NTgPlTU0xxTv+
qjvbUdUA+vASNWQT+bn1arWkQkkwpDDwpVClL07Q45FiRfNjTeHhK8Bb24Pxnp1M5c75wwrlXebA
ReUa2pwB5TRXSGDzfcsYyew6BIudY2V4DadRekorqQffSVZT9XFz8hjdm1lYShwByEg5ILnWw82H
eMIuAhSCWqikpEpv3JYsRZi/ds5kX3YH6cg8emWKq/Ar1qGUFnIkNyBdRNMpPaVeksfJnJQ/q3Yw
3+IsEX+AcYYrSVzpmAkcz+rOMDl9NFM2hJIevdR17DjWk1CuDB0uW5I9tGoM+08BmxgrZXQyl4r4
b/23xPByDlC2f5EexRAPUvc6VksJNqUeigRvY5PE1xn5arH0V65S3vxz9gZfbfU2tuiwadCUfSWx
/pLkqDw5djdc8P/8Dr6zigMgzie6OK9eVV2pBQwDkCPgRdrEcg6ir4OFuHEcIa+/VLXsJZGBPoeT
fE/GvL5Kvfz38UffORBJ0fghoCso+4qk6/UPgLq4hHKk69TjQEBPkpECw8aQG7ZxccU+JPqlbsG/
A4ZBA6RPJIjIZqzjVYiOD7oxssDKqb7KcaV5wHhi9Jdxwzoe2s4xpZOGkikYLwnfZmjLIDWyQS3J
zQJg56U1wBbSlXn8bI6IagW5YT7U1lD9bVVj9r4Z8jM/4Z31rONCjbAWLSoacZv1jK8lpEkpY40Z
gi2hS+bDzCnlSvL8H2vx/28ZZ2eo9MDIi3lGijr+5oSoqm4oZCnCE40r6P2sa7FnBdD4geC21yyE
pa8acujz8rQvFfg0//hLi6Nvs5tehzc3u6kCxBwCp9W4ssWSDWWwLchenszneqm+ZOoIBCrkQgjP
yjQr1ktHNmdU2met8gsQfxdNzc1vFoBZr3TkAGiKmT4fj2o3Htg+bhjE9RR5E6/KMBZEHr3y8YZq
YW5iJNVUBdM5xj+cyA5Phreew5fhgTDjxUzdDzE7e3OpIXkYyImFUIhcgUBO1BTPo0X9kVZ6cG0H
WXlG6qr0cAkJPagF+smJuL5S/xOd200BlM9DaytfLMHwaIHVdn5gKFR4YE1dAPuAeJSx2oozXBEa
PK4+HH/hvaDikcjKVRG6EzzC14eP0sNfB8vR+CNAjMesGDNfxirGd+Ql/ceyk/SjtfTjybSur7iX
kcJalLnjFDriSNesgwZJRoMlrRroOwYmInFpPMTVDJ2iXjAR66ySjnyo9tdwqbSTj7yzolDYw9Bc
J3FCmET8tFenfY8fB1SnAe+yDh+4TpJC/CocB9SEpYDRW+TH4++7N1R8xUU+yIDpVa/jWVGXgMOD
VIhOb+VOcWg9WQA53Qqk4puszOoEOzep+VQBtzw553eHSveL9xr5KLpF69BZJFEEjJja2RqTZ6uo
DZi73fRbz4/wE8zjTj7tS9Pjv2fQv9OKKh4HHGq8HPqbI1CmiVUUoQ6BstKcK7V7A6oE2CkQkUv1
tbRMkPMVXV+EVHSHRn1hOx+SgBtdQ8naV8AQnSWMmyTj358kiuoaclZIUTmbCyiVJljaS9v4Vj5+
ZX/ZVyekzhAmRgeIXwUAB9DmTQJkyrflZuK0HrUrTPX+5GRZX0T//g7Ui2Decj+I7HU9FxaAK33I
kEuZej0lMojNdAxtD9BZfLK5xIrazgIyOlR2AEaQVGymXXIKOcIEEM5+aDlv9VEtb0NQdb8fr+u9
xYXUIlpmlInEM2Q9IIWbLpoxf/OdRoAzYye7ZvKsfJV7s/cmuUh+LTX99wtSxsKIHQyPQRVgHbAL
EGyJ5brzwTgXVzjy0xMN3BF7jiS6/frYYEjzPxuIA4t5HarWwmJOeiYLBVDYPrJVPCyiF6mHveOF
c3emOLi3OEwKbjK6REITd3MmIdwobFDN1q+bATS9ZXQPlSkYpyoAwuOh7R1HZH1o+CHhx983J68O
1bZrowgrz9JUvdZYii9la6fvUU1QcXJCjUe4mEWXbgrOlNpeinrbhSkknHj385ctb/biUtmWOZtx
69voNjy2zqL7CHf32I0M3VWVpP5LDFn2J/X29iGC7kxrGjc5AZuxQFAGWfC+iyjk51No2c9oNIru
ghQFj7qCxZIJOds+2Uk76QCPMNHGYjWwozZndyBUdVSnb/0RObW3sMbeTAihfXDgLr6fwql/L8eS
9iNu5wIW8eT8+nHqyCja0T4zNPLX7bLIjGSmkBlwduHsAZi4D0yICfQvvFgqsaCJllYNLxJI0h9I
VOOA1Pdde7FRCL05NCu/Jsai/Xa8fO6/CJcn726R0ZMuvBy3r25PvarqoUPg30fPrrtaUW/DMbO6
J5wF1e81VAO0SDP7I0iK+eNcxeYfx+HvV6+4uyH1Yb4JCWcr2zXoFbodZUvBwwDcKAANLl9Iu6lt
Lz3VZWk/LFkbXpS5Ka7HkTevRHH8ADfj9AY6CJ2cDG19JizUUSy9lwjtWOYD1K/lxoUla7caaMw/
6AKZjy3mWM+TE1SRr4Ebfq/E8vj1+GfcnxRIzgqyvYZKnxDBW/8KfFoVGDpz6WswEz09UwEwTkry
3prL+fF/CcURioQv33C7+tjFJdBMQqWL3v3ZSI2BUAIutQLzbZ5stL15RUOetJuGAArum402pika
CtpQ+YastkDhAxD8rtaZeNrRtvy55Auui/VkTWRoDqoFxyPdW9Rcl5zA4DSR6t/cLEBn2jlFlMZv
0kh9hpxju7EcgtLUEESHmCg98IqVHlJbip71QnlzHP3+IhUCdOTATKq4TDeZAcZH2EqrWeUnvV28
C2HHkh5Fpvq8GHL5oGTpr6eFDkk3zRy+NOG2D9UBSWGMfSQYc2aDp2MN0yxrJwNJKGgqz3GoIBp5
PESxKtcHPxFRAURRF0CHuUUMBlpljbB5c3+guOT1XNhvZ6h91Ona4BnYMwxjJ03/hx0LboVrDqVT
hzfd5roBZpDY6pCWvtV1wQ33IaGc34bXyXCaj3BIrKfagfvjjeHQeknZpe9QlBz/Oh76zoblprOB
eFBcUijUrjdsa6sF1nld6Tf6oPyJ2Ft+06wpv6pG03w9DrWzkLif6QDRW6N0+CKf+epsXmRFLNMG
4Fbah3+3qlM8FcBBIW3IjWdg7VefTOvemShyTN41osajCaGZ12+pNsNydLYLiBaVOhieVKMjQtkX
cS/oFLBxMn34XnOWVsja5fqtNcyg87QwOLXC2fnKmqgy2aIwjKzNZg/xTwZcw+Pa5+x2JhdnYnpg
E/1qLaipLR5/553VzFCRjzSEuQtX0XrUi63BDuyhgadzZ7wF6qB9WMzReEgd5yOHf+gPUiyf5ALi
ANzsIOyTcNYBb0bTcotKMgwMlOOZAULcUj6Mg4GMla3lP49HtnMMU9YhhniWU+PejAxTVZgSM4bQ
KO9hp9Zp6RPI19ZdLNIxiK38s0sy9Vl1W+wo+R+WL+kvJwTdJ6DFm6ut0MwmMiaLfFsLWvSn8Kwf
oiFA1EaflJsZodl5sn53JpIswmB/UmtnBW+H2+Gehw9p5dsWMsyV8H+0I2v8I6uCv+R2EDoMg6T6
x994Z6myNR16v9Sb0U7aXDYZ1Gc5nyn/VVaMe2Hq2O+6cSk+VTp8/+NQOwcCqxNTSCDNtBK2xTqt
apVKwumR9hA06KpOEcoNculZiW1k9cyyOMkYdu5RAJGKYSBVT0Fp25NirqzEtrPWV5OochOdjcFj
dMbGT4tMrzPL8U2jNCUXTRdM/jLP1kkta/8HoJ5Oi1qsI/FBXp2AxmBFXGT8AMxci+9NkPVvUFlM
L3aBW2fl6DjOTnZ46Qur/B2A17df/9zY/FD8oIlKorKJnvRZIo992/pkGJhaBzZukkCILHcY1AnY
apPfjgPe11tEXxOBdAFk4A9bhDxkdOwQjMzxbKykH+K0Qv1mmhRPlqYvRVJoj0PUA9deJPT8pDz5
bQbl5SaAcpFJsYcTB5S7I4ofQ08XWqsAMtrbArScjnXv6J3jxfXYvW0mWLKzHejX4zHvReGZyDGo
4TfAm3k9xYGD33E64jmrWdlyTbpkuQAgO+tN3W1SFZlheAcIi/Pygha4jlIyRnUJVdVDDil3AVHn
j0pjjJcy0sKH4wHdhxJqxqrORQLmBrW3dagqRN2oRPbYa5yw+APo3/TVnlu8R+vYPHn774Qi29Pp
1ZJpy8BE1qEc1GEpuc2qVwehcMQWktgXDfXazgUVjr7K8cjujh8K9rR9RM8UlTj61OtwRmPbYzzq
mtfM5p9SHgyorczVtRksGiD5KJ18yLvNTyS6Z+K1TgmFE2gdTknnUFssxDWoeUY4Tpo14m9F914e
jeEtSmEtFrUOaMGgjZaHoWnwyjwe732tUYyVaRQAToMsV6zdV8ePhYUADue96g0csK0bKoE5u1Yw
6d+iwQYRmOuN9k3HNJVOWF4PKWCgZCYpnpQ8umhpM/0ipYUnGj+IJ5UiY89BZ3Mz4WNVL6mS5ZoH
+0j/blcoSjZdWH9Qw+zTLLXLZ1Ak3d/RpJwJwu9MPamoQgXYBG8MmWb9JfIWMlhX04fKynh+Qk/N
9OB1d8+wCVG4WFrz5OzZ+/RUJShN0Ddx6GtuAjqIsPRTD1SbMhoFk0YBLeMiNM3uzYSt9aU1Kp6X
UwAL25vp8bQX2kiZBLk/aP4ZZJXq3vFq2Nls/CKQIOD0BaFns69npVchp+bYSM/4j5U19r8Vkhk+
u7w7CXWfh3PfEITOFV0rSiObeVbVQmlC2Z5RNaX2AF178McyxSBk0Itr7lDOG6Sh8FEjn70YWL8L
b7g9OVx2ppzs1OGlI9BZdzMwoLpjoa4ze72l1I9loOD/GOixX9U8rMc+C09Ol53tTiWRlr1mgJIg
F18vMcjnY4zoHLK3etRdLCNCf0eqpafWLqS/FTQHa1+XnPojQJFpdBdSW/3ks++MGNCCSHeoSFOe
25RSkyCmmrqwyKmJpU+q3KnIVLfLV7xul7/H0kG84nhJiXx09Qigos+TgxoF9RgIIJtFPuZoWztB
oHipJI8R8ila9KTlaF+5oJPrxqURZCMaVOYpFB49QF7nOP7OJ+fpwQ0iHC0Zsvh9r863KDGEJV0k
e5Drk6ucLd1ymZvMROWpR14RGm/zOQN/fqvVAem0Ofof7krBXOCDCzu3uw+gZ0kDQ6/BVHTs1UvS
I/1Roijl21o0esdj3cmt0MGhGARmjHTyjl06hUMGIN/WvakH8e2l1aL5I2v/DSI+8G6S1PqjLbTG
syPJRiPfyXRyLMV4NzdW441GdyZ8ej/5XGkadUeVKgJ/3NymM2U+Bbqp4Rl6WL0NY3NCg1QXhrMw
nArUAtw+aoYbtemzT3GfclGZotzLXUIXDebnetpTjZx6ciYD+WIkn6zMQF2BLXmClb3fTaRAAnYs
Vpchb22C45nWdgXXDJlPXf1sh7V6S2okAlFO1ZFV5QA5Wc33BzThSFmh39B2gQ++HpYUtaCdtdD0
hiVF/jtAogXdhPjCTFfX48W0G0pY4wJFeWGNrUONWW9LdlaYHpcx3hI9XJ+5jdDlmKyzY3H3M5J9
cCBhykJeuQ61hE2MnDQ2fCXyIghzhlD9Ms0f7ADZGGRVTk7hvVVJbgcUmGaZqBqsw8mqNC6mwutO
aJN8ARCcXdm6ldvhS/wJKcLokitacCth8Z0chrsDxciDq4/6NJDAdWS411mhISXgKbHSuEOlId8z
RvLbomvRyEyls27Mbjz6MZiMa9Rrt810xUZPOKQO5jm0Nh8sc8y/OKHBuy4LikcTv42/jtfM/WFL
YU1sdlA9Km2gzWGb5GGcKSnxRrQXbth2oOIzG82bccn1K+wtE9FSpAPhmKePnWKcvbP2hkvjkzIX
5z01kk1KgdFXrqUZn1etZuchCAztBqQppCjv6E/LhNLL8XDFdK3vNjhwiCOgkyAAW9sOAMohqR4O
DRQWZHneZvSwP0utqZE7doGntZ11Dc3wLD/eDcpTDp6DQkt+W+/SFoeqsF2aHohL/QnRJqzM0GT2
K3sOHmYJQfaxQnHveKR7E4uCnABl8PJTt3Q/BcavU4+F4bXoATZur6CK2oJJ0S94FZn/pDIKEa6s
xMgv1nEhI3lkRV+Of8Le5AIApFTKLcpdvkkkOiwlli5SDdRUO+OpnLTBXxSU8dFtQVyr785eRnvx
qEPxKuMaoRi+OSWcyc4QUEKERVK1GS3kRLmC9iz/UEDWo8eYwhA8HuDOgUvZC5yAqBGYoMfWh0Oa
yVWZ95rmIV+lcTHO8dUg5fVDq/95HGlnaJQKkFRnn2Dotm1tJF2aZ0oJu6sCZp20xY9yQeIZwjY2
PbV51r3fiQbmGsQ1WQmgrS0ltkwzWOSxjIsMtiiXXqMkYfWa4tXp1HhtFw0nauv38TiBoMiA0xd1
A2eT4jZ1EOWmFIf+NCvZFUpX7MLQk9w8SUYXAYHhJAnY2KzRZWUvcuZxmYiGqyVco16nmFU2IH4t
81hoiln9OWGK9xOZt/xjPg7yO3nR9O95Vg0fkPoOH+OqrxGutpzoKucYlNCKkGk0FLgm2oH9jQSW
9+7xbIvbc31KcaOyrqBNkYgzE+uf52gSPfEiCjz0kswHdmYFuTAbH4+j7H11dorO2c9FTr6/jtKW
+JlHyRx4cTKWt6ot40cL8azcctrHTupOVvD9IUhLjgvGATOk8MIQv+ZVVq/R+yNzbAMvndrBVYGW
u05QanhPFNM1Mqzch6t1hiO936CUhMgbmGUuOHbPOqiuJW0SmUvo63IGWX7JIxelff1KmvHL7Roh
9UPWRVuDFhWp8zoU4nyLYlct7+Ismp7wSLEuulmX/pJVKWJXcv28lJitHE/hzvgM3oYcP5AjBCB4
HTRB5Y6umxkDszPAtsh5D2TV6j9D3e1O+sd7oegtopfCtwQksglV5zZ6O7hGUVBXtH+qwKzhvcIV
YCvoU3o7HtfeBsVSglsDF0Txh80O4OVnjuNYxL5VTOXfyPs278dx6TH5pUd1k3Ot4qLW5wgRZbX5
KfdF6bdFWBbeWGJA1XVcNc6IZS0i/NHbGnyNf/wDXzLOzRbFmYRmvtilMqXO9ZcvIf4GIe47/jTM
GYpUihY/xWolvU9iQ8a7acwQpZxy9cMyqtW7ALnmt9hIx7e6btW3tVbO72F0h+ArwKROchNgllI0
/Xss4os/VEPSVLSzNXqZtTSdrJmtupA4/ETzCzIEpfR7FZ9KB9WTB13kYwb0uazk7FGp00jQpPBz
tIAARXnb3dK+Ui+jlXY3iUsVckJvv8sKNfTBjFQnX/PuJOKsg0tIL5BOOn/fJKECI1aMsHfdZLSi
x7BI2+EyYsf0AaMo7ZMhB/n1ePr2ArJduABoXInCznr2gq4opX6SdJcSvI5VV6thI6TispmhtVgN
0dl6vts8cN0IAz6X4pnJebuOh5hqr6NNYOD+M47XGroK8ATwCAuSE97x0O6eSqLhJ6JAR8C4RN58
S5JeKRkMsOvDWBvNpaVK9I+iwCykMNrTs0/lB8R9R68onfYk9M4oHZ3Mi1MeKA/50HqUEPGTNq9q
HfPS3vahaWWeRt/a1fW+/3Q8yrvslgjsP8qAaD0jVSJum9e3SZc0lKIgXJjxuPhSgF5MT2PQq3Kk
H/C1bb0sn8tPkSoNnh3mZ8Dy+0Iw8fF3ZQvBGKBPtFlAKCfW4IYS4kPp8dpARrPWQVHgobLMBMsY
+uexxz4K2musjMoXpx3nt6lV1Q9hGozu8ccQwVZnkfgxgHqgVFLYoK29/hiVEJW0QtgvoYqMfV0p
lle0Rfvrm1RYJNuWrQmG2pazJdcR3mhC+A8s/3DtnQLjNkCLF7saHC8ttbOn4e6oeKup0IxZU1si
7gxBxJqAMbsaHYXHsQiLN32NiMbxt7tLS8S349EgQG6ciNvUUxkxkMzGFkcYSQv+0kqSLi02iz9T
miaSC1he/zCDODohOO+cP8BveeFTWYCjrm9eRmht0eHBZ9qNlc78HedAVF/RrZJRi66VxO+05qw2
tB+RzUJtj2L2FmbXqPWAmgm8nVrodeYY2PlyKHSYtQWEOlLEJ9/1fvbwMKZiAlSGsgnV+vWazFUr
XdSCeGqvSjcjsVGfarHB+dXZIwo9RpAqDnnXlkijO0EYUZ6GDLWE6Xu1QahbwzDi3Vj1WBAbM+rt
wivGOMER3n9Mki6MjXR2AgfQFkvHK4g93bMVdOiED33QJA866kF+bAfys2Fn08kw78904gnpQ3Tq
uLiNzfVB1z13KqyX3KTTC1+3puKxRz3IdxREtun8UYYzbFxxcnQujz/wzkFHaEgltphK8Hqbs2UO
dWkERy10l7GLElajyFcbqt+gUY8VRzvjgjw017zHEcHI1ekqmZL2STbA7h7/kvvLRZPZFKS6ED/I
sjcnbjeAeTITDjlJGVI/qGvcopTOejIx5zwZ9N70sq4oy5PdIeCwCdXi9yCpAaoRIYqaHraCSGsr
s/SA2zmWfC1a/MdD242HkBDcfwqcL+Iary+zNtOQRqMTglheo/ihlPMBezN7gyS5DUO2nU+ev3uf
EuAIO9MAk0QKtN6bvTmaPBcQcUhttBwVTC68ObIHv1fUs+b83jEgeNvCCVmnxbEJFWNYYWoFoRor
7LHGbBFsL+wzhNXeBwS7QAGRlJbq8GZ/hCPyiUHdGO4Ix/cSRJmJ3tAcILyc/GkNOBIcz9f9nUF+
RQ+G/c+2ULf4n4Cmp1pZCsTWtq3JsBLllqWFBNuzaZ9amN1ui93YySK5z3go4zE2dgFUEbpS60lT
qpnmr4XUTxAqoKMxJ+o/TPPUP8jWyAOkKKfmgy3V+W96KlVPUypPvx+PWkzVOsvgB0BOYAuiAspl
sf4BqLnMTgoGzMXiLfIyGZOBHJ8XDC4c5wvv3YrHTOF4klmNH48j700vtVoSHK5Li+GvI2tIBpfm
yPe2s6q+tnpXX+K4jG9O2OG21GqDdxzvhWW/HSotX2QckDCjWrxJZIvMkFNTDtmQ+F2gxRniIeAH
YW//hZa0WXtqnqk4lUhYtXmmFhoyzmpCrWoayt+VoEimi55XmP1qU6GEfjlVyBVhXtjiP9GX2F04
UTaOLhr407c2NpV/MorOnVvUat4+gPhPWxff64oqiWkmf2u4iP1IzQnNS3oAQDiMBPPvS7UM1Qm8
YWeJCW4QmDbOBdIuMQ+vkuqujOhfLxDE6wl+UJSa5kVzss6PwwieKPLxaGubtatSrbtkuLicbKv7
NzUJkZCoM9DqYXNtt7GjtU5lBDYe2osc/zFrekdfx2zkn2OmoG7bJ03/GfMNDM51I+Vz5LGmfqmV
2Wzx+o3130tbD2mTRw1mr2nXBx+MuMcsWqW8PV3isSfxBs2VJ8iVKyiodbhDnSUkO0crrWEwTy/i
BjwN1p8wmResxBsSO0vCKFxx5uzzOEnhhQf57B+v0r1QBh1j4bsoEN+bA0HL+qpS2JCsmxf3mZJW
Ders3BpZd1Kf3TnwBDfo/4XaXIiFLk67mFEZRq88D2qV/b6Ip9GFV2CUXUC0Tg+IhC3X4xHuhsV0
FBIKdQryu/XH1PUQOZWYEdq1ORTIxrW6YE6idI+HQF/9jiOe5GNHZJ/E3fmyaG5S6KL6RLax7URH
NoKlEb/HlRsNP7kSTcGqs+s3gSr/PB7hbiTBNiSvE6jGzUGT5WXbTXPKizmyCgDBk3V1dFSWL7ll
1t+PY+1cxdyM/421ycinohwwPiRXRu9X/jyghfMdJXjz5OzcHRH6UNRUSBqNLeVal0t7zNQKZQ8l
xMxnqp1PfakWT4jVnXGl9kIpTJLKg1SwLzarMi5RRw1AFLpapUPQaqA7ANVJH9Q+jx6Pv93OSiSv
oBFCC49n4hZ0isrhNKpRwGtmbgA9oWVxleyRum41hLc0qZVP85SfycjvTRjYNrEwaGrxBl4v/9ju
HTxfmDDUB1mL8QCNVwU1fzy0va/I85qEAqoXk7Y5Riif9uZcM7S2adQ/wqb4uypU65NZp//DWmco
JCmIT1Hh2kyXZg0AVIdJc5HWjt+WRs0tgutr5S1LIJ3M196gSKeh0nEW837ZxKqEYkTmjBqeMWPn
GTKwu66nqFnO8xmJd2+WSKaRddHgfdOvWc9SNCujUY+cjUqbTNelDKObhdWAezxLOykQeSY4NFFz
gkG2yaOrwrBHE0UM1+qaP8n6aj9P1eWqMiB3MIfg4Tjc7qBEbZS8XTw7N4MyJWfWK7unPkGp9E2B
sRk+jZkVyN5xnL19BYP//8UR8/gq4xA3jqpJxNFGeFoIyWKop9c96B9nQRLDyZ4y9vZJ7XD3W1L2
JTDXJt2MdVBYLaGZFQtBW4imlyBo429DPHfXOrKst1lnIxx7PMy9z8n7hGqPIRyzNfGLXg0zUdI2
6WWWfmNUxWO3VD+KUFZPXnX7QVgkgt0C+X9zW872kI+qid1tnQ/dk1MnQPXVdDpZiHszJghmSOUD
BWU9rodSKkmRx52quQCZYuRBKch1GfZyBR5TcITt5/FUoPl+YFRaVIo74B8x09jSDxKlUytlZO1n
vA88x6jMT8qg2V+O5+j+eSPqOQoofNEZhvW6HlibD2qECylLHsj/DXO15VlNYvtdUQfY04zkAEI8
3S3KpPePI99/UiIjkklBmcMK5tg6MmoR1QisnImzi/yDJmnxN0DN/XPZ1c2jpgeFb0yAmo+D3m8C
Ckmi8igwtBCxxEd/tSSpbrZZxOaDfoVtRi0ZNjw6S/J0o/u94Ba9/i/hgHPCEHqpm63DKTHOoWYq
wpVm42pO7LjIi2MTlnQ/Zyk4w4vtjY7TUrhUmBQft9JTnZHQFV3Y4unQw7YClueZURphxhqnX9M+
l07quXtLVJwmghdJIrJFRseKBScn5OXC2yp06WiOD3KEfO7xR9xbKOAxKEy9FG62JbCkQQwPCiJI
E6eN3/HwHW/SiPuIvIwdGtC17UGdK7zjoDtDo4uEoIggPIKU2KxOYJROByGbmZPC8TlDB953Bk6Z
4yj3FzbYL56eoJwNYmwTYb22zLzLiNJjQwRRroiQvTbb9wh+pb/8mCHPESUU/l2qqdte3EghasBq
klwukQNP0vAxtSN78ZylKl1FL3p3MnCqPB7fzoI0adOLbhVL5K4BWNRLrONqREKi938oOFI+0dQq
vknSKF3sIE9P8h8xKesChuDLgrSgR0WPc4vitYycpu0yowVmz+MHPRknH9Kx5aIME7pZXY2uhNPc
0xRG+Sc7Us9EG+9nE3IEuYNMjwYKq7HJVnChzWRntoDmY1L33TYDufYKyHH+Us5hf/Jpd4OJogUT
akK/3rxr8nGZsJgrYARj1XOr41l/0yyzeeOVqtyOZ/GeAYECjfBtgUJP+RSZhvUxVkiWmpX9nHvR
mA2Qf4bJl9kSvpP083PYTThg4hjxPEUGxGBpeqMPdvPh+Dfc70fi0q0StxTaMVvgASgaydQWtHDQ
4p2w+VUqP4yX6OS83o0i7loSTtK/rQMRr3HWaGbn3qj23UNMlguygtrf8Vjud4VIVKDSiOIeo1LX
n1PrmgkjbYpoWku5W4uX4VHthvApNsc5vyhl155M4N6wOMM0Ov8G3Mkt+htnNYSSgRN4eKk1nzol
Nd8Old2eZM97w7LAhIBfUYW+pVixr+7WPLHQt12iArxcqj9EExIA2VJOaJ1N+QX70LN49/cCX/BV
PPF7XsWbS3rKMFMKz5qltxl4qG8Is84PsVEmUDbt750TOSeb7m6IUIrpfQkAHeW6O4qEHBR9lYeo
vU5qo+OM1TvuqFvNgy6Q50pcnsH27zY58aAEUIXCBEw8+ddDtKJiaXFhYaVIUXyNmorGjwa8gV/Z
eceL8qW9szo8RSxNtBFYJHCnN5ngxPFYIuSbe20zoNmvj1P4O2tpem8t/YB0XZwXNN3mzBUS/n5d
OdoPOU5UpJRTOXmDrbD6dVE1dEXnBEncNEPyvpkG+sp6kf9A9YPfj2/BNx717YNiNvNHKti4wcda
PV2ksjlJ9Ha/HGcWDRhuWLql6y9XVMg8T2wnL84n880oW71vDDx2MLOWThbF3ToUH44wADKEyugW
h9BPljaNPL093Je+G6ONu32Qz7ci6SJQ83WbDK6exWfKd3tRBUIMUBr/vyMBFg4eUqY25R5OTLPv
LFMF/8GQcCmqwmveSTIwfVXxjxfJ3lelWAIBGfVGwH6bk2tJkz6oTSnzMgMdsgbPVK9FgJM6YXEG
5N4NRcMHrBlagrzv1hM4Lu1shSAEvA5E2MWIjBqj2jHwIirfv3oeM4Eo6iHwDkZAFJ7WoRC6HPXR
1jOvG3P7ZtFV8wajwwosjaKrhhHQb8df8f4+FQGBLepQEJCE2KIvpIlSmwp0xVOmMGkuil46V4DO
2VPfSOWbMVzaZ2xrWjR50/Kv2MEsxZKT8uRG3VlARAH6AW+NxsNWwMXJQQ+WhZ16aDFYHu4RpbdM
enUxkMJ45wROfTFzvTgJujOrHJ3khJTVufi26JY27yAr2nrqoWEY+3hBj18WxWppvYCUOP7Ku6Go
TyE6DL+DvGw9q3XB4xLH1NQLGzm8tW0WXgdb7d+1RpP9+mEDYkeoigq6012THvXBQdcKiVBD7VzK
YLGvEoJKblk0Z+WOuxSX7Edo2QHrRdyZJ9x6VGGeCJhSkCIEkzueHKbGrUKr3DUGx/lpGvXkDwrS
qY1ALCAqdfYs2vuoALOFVBdPCQoT6/A1GZEpB2HmNZGSXYZeQrm1klVXqYL+pLCzc9cCMwX4IDoE
HAKbE3yxEmyrjT7zFm2QYZA11ecsQKmqDJriQcm17Ha8Xvb2A4VTsj8TaAull/XQtJ4iiZlOmZeG
avWUW0btl5VaXNH9WVzsnPJLEiX1ydEjBrG5dBEE/2/QzaUbz/kyNKhoelOgYeXS59n8GVK3eSuL
1HpMNQ2H0dRSMH7Q1fSP4wHvxqacBfYCHDWwyfWAbWWau0FdeK5Mnfa8FHKHQbIJYrLVIrcp+h8p
tspP/WSeAff2FhGVYyGHK9xFt9IFzlwUthTHmSd3S/gw8/b9msgUEDiuzmChu6HI1l6uSSHbtB4j
lS1cqeQig1KgfFxy2fpcDhaE5V4OTqoUe5E0XM0Q73uR7d/cV3y0SYetl3pg62J3afGWHKci85PJ
aq6/PnG8xaC9k+yBSNzsjIK6YGLKHDdIhBaPc5409cXJ8k913Ug3rYKxzCUp0QRopq/HkfduLmqR
9FsIj0epLI6nVzk3sFMECkeDk26RFE91Eu1aN3L7aM9m5PbNNGNXGNvfhjrC3A5XTBNuvGGfpKp7
O5VmOQwrjgVhkLv+EXMQp6JuknqdnjiPvRqh1YcRlltnxQ/FRi+bVs6ZrNvdE4pzVyBNhDAg79Bt
V6qK1XwIq5mYGHl7k972H9H9sU8KantbElIK0kWijgHncz2yDsu9KWqdlOO1n97j8Sbd7HkKrtyW
363AqBa37qzq3WwiZ3HyUfcuFmH7AG8OsKS1RTGPxYCMEca7nj6oTeXqXTz6U5uGD4aRNt+SrrJ/
2E444eBt57PbLrZ85sywd+ALBj44DOQ9yEo2g+/TGu93K/VMLjmX5zPYkKhPvFGmepMU+hnhf2/H
ihuU7B1ANZX9dbw4M5UQ9/rUw7Qsc+35/5B2Hj1yI0EW/kUE6M2VxapqIzPqlkbSXIix9J5Mml+/
X+qwK7KIIloLzMxFGGUlMzIyzIv3vCXQGju9xF6bH9zYva0x/kPST3WIa7tZKm0nRDwrg7DHS3T0
zV2bUf6we8jtcj6P3WIe2NHt1vCvksSTrhnVxW0r3zZbbQmjKAvENL5EbTc89SqBJuqpzZsDOiAY
lGSkL6I3so1Hckny5ZldFqCjPUhBWDcAKi8uRSvMAwu9JQ2QcA/+oRstX8yt3/O60qQYXBCxKsn0
Xe8ygeohCqqJD3P98jrT1PtnnPLp1HlDQlPcGj4J5Ap9HbaOSzGO1YE3vPVD/BjJk4pLZPpyCyjM
VcUx+yXDD6Od/LkqrTE75VZnPtgj5So/LOruSzTUZXQQNOyuS4UFpmEXrMG2zTvoUdH2Is0CeFD/
nhQlOQM9cN4NFqVwsu05KAbLeL3v+fcsimkORAkkCeAN2N6j92UWTZUF5qjlzAqO2cVJR/X9bKCn
8QtL8arBlYcXIE9a38tlHCL+Uo65Bd14sdwEVcuqsREyaY/0p27vpQ5WAwNGaEeC+zcup+vi3hpM
lhpNvfJFxqx7T4wbNFGkPoA30x/fvjX5aoGwARYKdHO9tTaxB73MG25LaX2M3bY68ZaXF7ePl4OV
9nZGooB1SLDmzXs1l4nhKiM7y+1EchMxtrA0ReRPSdK99vlYHoDobt9HCREhamYgg6xye2imPkeK
UzlpYGtNcxGO0n1s3FY/gETuWSGwF0n3L2fZtw16Ta+o8Rd1GkBtKpBE1uyzldHqGvA55/tHtbeh
n5eSP+WnSAed7b6Me5Zyq0z7mPVheoXAW/zCVSaPohEJnp+J9U0MPvEUahHiN5CGZdOzV/bu+7CF
WtQSU/iXQ0fyVPeHffkd25AyI5J9Bb/FdV5vLerKQuW5TwK6aP+EIaWbYjEcNDCYP5uZ6Xn7l/zB
sQ2klKQfepn1ciGsVG4FuQk8AE136WJ7+o0ZqbfpnjHbDJjsRyGMaJ9mxdYAW08vzLhhlaGoRQtQ
OKxOTVunf0yxMn0AXnrUkdixReYSqCsQiXLTtrUwGPhcVjSkLU7tiREw62THMZzK6SHtyN5SPHgU
Fqhn8vpt3NQwqPVE+yMJVCOp/ShEmUVEWo8vpnB03+z3HllZx2SiiliFaHeTMRlxxrQ3TjfIx1D1
kS7R/tZCxSz9MJHsKjl6aC7iBEE8eeo1gjXpBANKfi2HskSX3B7+vP979rYuYQkqZkpqtW09mcya
j5bSJpCyK8lHbcnD9zg9OIrU6Aj/uPOsomtM6MsgMyRA26maDvEru0A5N0ArJfcNp2kvWT2AtY6T
VkBRpIXnKvOWh7dukNcHcABwI5gHYDRb345Yp43nqhlDV23infVpaP1swiFYaZIepKi3995gtBh4
GLPvdIK3Gg9A+p1azZIkKKYxR1q9EWcAa2i1VEz1exrcuve3dutCQe/JyirFPja5zdOYFAYl1kOo
v0AV95Vab3FmblC53l/l1kIkDR+5EpeDFvMW0jFkk50z1x4HUz8aQdGkDVxZHRI7iL/495fa2xCz
rCRmcFbdkraPJWRzKP1GARG7AuiNSeWRMn9wfxV5m9c1IVagKoz+B1aINa8tAs5R2oIinoISSqpP
auulF9uCd6olN7xm/G++Eynlp66Z3bcbCI841UWiIdly2qQpTJ47k4dybMALjJRL7w2Xzujmf8sl
RS2izOYD298xSKIhOd0gOygMHax3iuhS2Fk964VtMQOhqvJToQ7Ro6c389XOpdzx/U97e8VJHoj0
6L/C3MgZrhfM6x5+oYIIuUub8FoztAvJ6aKfwqS1nmhWmU9GMqQHQcveosyo4sPI7CEZkwb8UyQh
MoPIfJqmgMn58qxng3N2OjSuNHtQ3tl6VH1K0DY7CCx2bgXg4P9bVH76nxZV9RaMBAAIOqF2eKqa
xX2mCTWe2j6PXt7+USkIU8cDq4noycaD9VnejqLGXhHHnf/StBHZDDdRykuiz0rQFZhSWTlvnh4j
D2QQkStPLRqK181RmpAKVVOcT0FmMaVC120OJjjJn4hBPep7lvt2N8N6hGiICchEfnOK9bB4iGaV
U5A6c3Mi1OnPJgyUp9FJnYM3eMcBkNr9IAKk78VbtD67MFQ6UQ31FHT0bp4X+BbObWgwZJSmqaY9
wIWjXENNLd9XxhgerL3j4mjvyW4YZRiKIhu7yfQpHRpvGXnvxtcOJaWPU2Omn+9bzI5xoqPM5DH8
TMQa23IIUZNWouE6BkNsSHrFIbnyvNdBlszNQV6yc/kY9qNnKR0bNASbcMZLsmyuPLynW9KdbzOx
UJFUy6fCot+X12n3u1KI/GDRnf1BekAJT/pRjQd3fYCzqiyUZpIxsL3J8+MyVwO41ruH1Bk7//6n
lOexfiyY5GZMnAF1yi8wLayXsq0u1LyRcX8sMvlDAQh3MhmReqGKVwQphf+DytLueqA2QeIAPqL6
sV5vBnFRjy3xkDlb7lORT8n7OI9q5o2nqPir8YbiYMFbg2SD9GYlTxtJ87bj1LlxM07aIgKtRSMl
akT/nHRTf/AS7awC85wEGElKICgy1tuK4yUz9EYZAgyW0WZgEE/oE5UHTnnn41G0YZQRKA5WuS0Y
LcLoBo1XNRCxMRpE1KO4hmOUfVXaIXletDY8qALsbEuOSUmmCOpTvLPrbVXWWCU0dYfAq0z1WjtC
OcfHQ/a3d4ywlUYEtORynS1SeXH1rPHsZQh6q0t+i9o+fFLaOcEzjxrl5MH5DWqT9uDE9r4lDBSE
KZA5ydRyvbUkUQbiFWsA01S4f8H7m5+idJoe4hna7VRMR9Q3t3eaDIy6oyTpZDxgC9XsvIaZr7oQ
6EAVCOXESfPUmhgM1dsjGO/OqdFfAdlEvY1RzC3qZx5Sb+n6EpMvRfPUpIZ2zWJSkvueY2dD3GLg
YFxiaojbB22xUqV1NTY0hXn+m562/Tk1K9QF4yNy1duVwIuAt2agHpiMufUZNKtip08rYhFXbT+a
nWp99opi0RlObLz4YFs/dDzXHpHVfpwSRMm44M3rCd2WSBDNm4IhiSsBF3gpIfpL4jo+vBakVwtd
lochKmZxtYhpYP+ZEwsGqTJVSWFr1cr9EGXiv/tFsbpT5vXVl3Gc578Vt0s+z7Ep/iZu9QDqNTCh
PcyUmA0/H3VjCe4f0O21YgaQAgNUGZIzY4sSEQw2ZEaU9EESUa/x46movmS0jSLG5FzDh2SdISxv
PLhXt9QHhORUhxgqgKAVk988Xh4etyviug8EA15fp3BRYD0W1qKd62GY+2syjPbFlBq7l3Zk+Nye
Q+M/xWlr21+y2PQOXNjtPYd2m9xRQjjgWN/qdU9xlHcjHQa4x7vkuSNTPs9Rjn6VyPrnLHGig/dm
bz160qBGaI1js/Jy/hQ4m0i9Z1raE3wVln4q4MY9ew2ztzHYSX9AP+vgTbi97JS50SMnK8HB3Dyo
naCtklfElYmTNGAdWm5gmR1Fy3urSFdJx5aeO656vSsEQIFpA8YMRJl61woJ3AstqfbAYm8vuqQl
kqSGPNjEI5vgQCytVkXIywaR7iZn6m7tJzNsMl/lDr4ZHSKXIkZlGJxG8BZDkM6A2XOvIfxHXsy3
lmL8o3AQYyUknx7ssIp+v38Z97YGTQX0S/BdSmb09Qes4V5jkom4uDYn99RCSp76elnBX2bY+d9v
X0sGIpgfxXtKNuu1OqUeMBjIqubOjJ95/cIzxafsvVDm8khlasfJYBDEqlK7iUBhs692mko8QUTy
pg7qgzJ5jg/bXeXXgJAem9maTjpp+vn+BuUG1i4aMhNiY+ioeRcAlq83GGrN5PWqdNFTMwBWTOLX
IhsHKSbgvs4whj3WoXAu3Sy0b/dXln/zdmWYm8EVAfSj6bux0MmLvGXJOcahoagK2xrUI/j/0f3r
/jp75kJ0DFeXHEmDLG+9Qzd3nAGKLtKOhQpxQR/Rz2u3Ri+2ng4+5p7DgmiIdXhbyU03S9FAmEdl
DqE24/L5KaxylzqFviB122c7G8X3+zvbOTtCSXhiZLRngB9c72yZsgStWJmclpaGTigIzSHx6sYX
y6I9zD16xHE8eL4wliOitR1blYEXaQfXnh1vQj7QGZpetBlxRLRkzEkaOdIECVgBQ++Vb7QIS39y
6ul6f8M7R7ladfN9jTyal2Wk0GBA/oNMYT4/a1E0nWpvOCJ02d+gLD9LylDMZv1t2bTSqDNObVKj
5DKZ9gyUpaKmMfAGo5k+PruZdqRvIf/SzZWQTQXIiiXxtrXFSTphNUHEocECmKkQREdt9CEcl7fj
sXlS6UTKiIoMYUtJmk+jCoFswjPnRd/6PHVe8sUJL60x6Edjpz8mB7c7or5HsZsACkFE+Zl/esIh
LgiXvgIhY3du8dGK8+FRRKEJdDipPmjTpPzTz20f6J3TPcEHXb0YY9YvJ5xD9rJYFp69z20LgQ37
nyg2wxORRvcfvVaqr7k1Iw0XDUfdxr1bxSQdKRqNb0S+NpXQMBqXKq95OfV4kQRTUIPnLeDKCpBR
AI9zdY6GcjnT11cOHtJbm6PEjEtUccd0PrY2N9q91WeOA42VWiez37hZ/Ukt1Wb0Kdgnv2nL7GqP
A+M+0cHCt/eKcoxK9kZJFCWILYpBCAPIyEzxt59t+7L0jfdMdp/7iwjDN7tIlpJzfJA600XaElbb
vRra04TPSmelZIbXEXWgtKP90VKqpvOzzjiiLdrdnMwTAYcAjtnSkKtK00LZMvCs9tYYJIlnXwpk
NPxEb7WH+/7p1nTYHH1VmHuAlGM8G2sPBz014UEKit4xL72+ZP9mSul+RLC3O9eCYT+rZxBUVbMj
iP7ty8PKeCqacxRPqJ2sVzYio2lsjzs918t08rIpfFcVvHRxOEJyUGZ1+3p/q7sLIrZE65qKF5DV
9YKErs3sJTJWdp3m2WGEz8+rtDoV7aRf4gRw8P315Fu2diQuXKJ0sGhSyAx282kjU0PopcYfF8ig
PyWtMT55Ggw8M8pPAfxM+WsFmONaiXrxzaX9882rm46spxv8ADokm0Q20vNmoCdI/meb9JWjhKKt
bxQuPsxr+1PGfMeFEbPyfZoM/VnTmyPU2o4Rr37A9r0dG0UrRqcP+oYmHu0RMCR9Id511nQ06HT7
CBFU0Lri9wJopfu8PtlJyxyv8MohQO+6C6CDNE+qC3Hr/S+6tyG8HReSSiJcsVuDHUfLrkUzBI1N
yz6ccTRzOKAEn3pvFtCgCEEVndYE4YokW19vKOEPa80chkDNkEwNNTPzyxGewnou1FOsHLJI7W2N
UUICB3ZGzLcJy0TZTrVVq0NgZVH54Co40rivlvc1SM3T/a+o7VxDWXODZ5c+IKJUW7swZBe01Qcw
f4wsE33Rw/azWXH+oqXlLT5awNYF1eW5vM46Y/7nGO6dj+4QWwWdtgGGIdAS2nCmwly9ZnNov3Oq
JI2hILDmI9rn3e8iFRwh4TOokcs//ykWoO9GNSjvh0BP+vZhENBTTW38OYly78A57RROiBORCoNg
AEwgper1UpNwI6/R+CxqVXeXtqsQqVMo6dZtWp+bNn5NmZe6IpszcXdV9+R6S//EyFZ7cD47x8Pv
IIig3kZCsH17mpkx3AGiuqAacg+V1WSxfIjb7BOprcG8YuS8OdnhnbP5wGQDhK7brmqMGlxdpNEY
THEyPDquoF4pBEU3K1QO9rbjkRkcAH+OuyBv3LY71KIClDePIihtAyUCZsQel7RIA6RG+oDRQiAy
vSoemiVeAqNIjpCXO9ZEnZtqHGvLrG5j+YPNKG1SuXRbkkh9cnPjrwLxnd9Fe3jJdhwi6RwgSG4Z
leAtHLuBoqVUkxAa57I2zkOf1Z+XsEkOSAF29wPQnCIz+kl0hNcmazW5GZObigAWqeUpXcbxHOeJ
RtFUqQ9ObidMoVYDFQbzLoC8tzFY43hlQQdGBJYdF1+GpSuf8tAzXjQ9031RI01VJtrkF7359qoU
IG9KKdSlNKB23sYFOAoWBeJcBEXeaAEjN8S6TZWe57g3DgKGXR8g2fzoxQHnwfOvPyjkxvAtWXT+
2t5rLqpWRNeiTKvzlMWvfWVlvwlL79/hi4pA2EvmD55bXQdyo4OvvecDCKsZMGdWGazkxhdpg+s2
bpWPQTXDjufnS0e/SdXy6WtcmgCm4xmq9PvPwk4iARqa+WGmKOntGpu7Yc66nS8pTV2v6RM6/sJA
mMp2nt0ZmZ0JBbKTEsIXdX/RvWsiD5ZGOHSrJM7r7z0zSjjo1sD3Jn/yc3tSXoy5Sn+7v8reNSGy
lgZEKMYk+XoVJzUSy2xRwTP6yDqHoaj8Zc6aD5NeHU2Y735F7IZnhMIRwIb1Ul40pwPKXiJA4RgC
RS1kxDYZRHWGC/LffirEl1w1j0oAe/vjvQJJgcW4vF3rRc1Cswa7qsYAYo4Joxy6KlAHW/8w5NbR
g7y3QQrdKtYpuwzbvl3eLqE+xjMuRxOx+2hbfZK8NDBIW1+MSb5SUQVbrqWP+VFnaO9OgD6lLIBL
4/XYxJjjMptmD9FCUKvw00cE8UEtuuEyJNp4BlN4xNBxtN4mfg+1cDLqlPWSuk8DtRHxOW/a6qLO
nnuJhHHEKrZ3ihbK8rJTDrJ3S14h+YTEMFciUMCwfUVyD4XsITSHM6rgyUGX5GitjZkaE+P/mQ4M
AAiKfh5ny3sqZ+ph1RwfYfR3l6JYTGsZkipaiGvjjHqjgSESAIBRF9aXfuiTUywK9Qwi9u0zfHR4
QWzQdpM59bYkkQlPGSsd26yU1rvCbude9RYUgMf1uNx3KXuOCz4cBBIl9o3GwnpXPEBuaelCBAxS
mdq55HsKOYVw5JX3jJBsAGuHngnw9cZ1xVlCqd10CUpNO/lkKrlNV8FKn2rHjDpYhJej+713XFK4
lVlIclcGntYbcxGJh7AmAjBLhHZR7cG8NCV6bOE06AeVj92lJL4BwdadQRE6u1GpLyGBrjqX5wzR
0M8YxkBNwEoPlto7LtC5tEgokpI5bj5jG7o6GsCJCLxQdI8lud2rohyqFexuCCy5zTNK13cLVoKh
a3FjaISCiimKa2oXCGDZYqj8pKqzgzdtzw+DMvvftTbn1BuV4aYOAAbYBvIro0zus6NM7p99zmCn
osZOkDJa9gtWT78OlgXg5dQ7ZZD4UzaWp3XfDCkuitJG9W+htUxwRb0bHkQFu9/xxxiuHGwGbrNe
xsrzdChHjJ4J5zR91PLIfIqjrmuvagbG9P5N3l2MOSyJ1ZAY5M2z0gLxqqK5JicQnRn6Rm3FT3Pf
KqR6Gl7e/4XVAATATwlHEZLc661pEFipIkt/wFCqD3Y4og4yGU9Rfsjdtbcvvh2yOmCe5EjAeqVQ
Sx1NYcYO7FAeBeoSto9IgnyJRaUcwI73UgNyD1JIsnREfDbhh700rV0mfMEaqauvygSzgFPpmWS+
Ts6i71W/nJT8tEz51/sfc6+SgUwjLNTwt0jl0c0liGxPyYqRLAse7eXZHhH5rqy5uqaDgOF9UKxr
XpjTb00tkm/wJ4XPLeSIywm27uxcxVV3tdPI+EMNh8J+l9tx+e9giPm/+z9y9xxkbwAfDlXI1pjh
H69TzeP989TRek3jEXRtrkT/eCI9Ui/Zeyzo0YCyADApexHrI7dKBlMbh0epDD0IavEPF7ubYfjX
wT6g6nU0VL23NQltIdIFmQDkdL1eX2oJT8nE057NsImVdvrVlBzoVe/+ShLIRCEtNJl7Qnm5Xoqr
G9OqZGt2kyLJgAxU+xVKbWGfkho5kV/wCfKpcKEDYrxrm35VUmCQKQxCPy0NHyAh6B9KPTFOCBvG
5/vmsXdmoOBk3gVqBbzpemNCOHFkjlSJhWzgRzoa1lNpUkcrogxhbU/kf9xfcO/QqGxSNQCuRcKw
8XfCbHrXSNIB9jJTeYxyHULoUsQLl7QPDx6pvWcX6jlYDigcyNRkvTmSeaeaTdaqhClesszulYB0
UDgH57Wzjuy4MjrGCCM9qc275OjdXBaQ1QbWaMSPVjE35zxsiu/3v9zuKmACgOGQZ910WpnoKQTC
w9Qii66rLqKK9cco0Ufv+v9bZ2PrVHBAJvIEBkCzJn92pxroVpwc9O9u5SJAAECD9sPGaehu8w3L
9BKhIQQb1LoRz092Xk2aX9U5bkk0efZN7ZPqz3Gu2uHBqHKNZGSImbY3QZX8ia6VbpzV2eoeNTVS
4qCg5zz4ZZI7uDfd6f9oS01TfNWIk9c+KXM9COuS4kKrQWj6QbRZKd3gbAhfhKWxnAbmaDPKDKn5
6HakEue2ypbP7Zy3RyTROxdOjvvBEkNCQtVsU+IZ7RHomImUb+S60AYUyfxq2JV4MKu0hKZ/Pppv
2rMawkHs5gecfNtJyMLS9Gr4IALIcdPCH0e19Z2+ro/S452AkNIck7WE0hTEtpUHvWuKVNQq3Z62
ZRBNB/VPtKYGVV1o16Ut4fAjLTow1R1nIqcqaEBTgCS/27wAC53Fxej5mCqcHg9jOmUvHev5zAeY
bw/hKYd7svEDIwJR6NqXDDlVFVSwe8w1syiAFdlXg77wQSyzd1qyBSB5OeU0n7SenyLcWtGFrkQl
TbtGVb6BLB1Tf6Q6Hty/4nuFRhm20LqXfN48out1LK/PzE53exiok0ENbHeKfhM5quanskzsv5tu
ZBamabtofD+2Zf+KePv8V2rbinY2tQydk/u/Z+8cCd8o66B2xBzC5lKAWKxTYKO4HIPa1RJp+gOI
2P9KrT8CR++tBB8c4C05W8GM3HrjzahOarigkO5SEfsuNLpdUMxmkx8iNHoQbO9dCXmW5BCUxpgu
Xq+VTVGWd4bSBVqnONp7PXIcwIwiVaqTCbVt9uKlipv7kP9Nf93/nntOhhIqXoaOCo/FJjCdu7zt
NFRug9hSkRqZ+xzJHfR5PmpeZJ+YTJ9/4QBpiDJk69AcZVx+vdXYUlxTUQRhRK5nvuIoDtTKMPvX
tl4f2O7u3ggw5QA/1bgt6UKO5rWZjVYfVL3ZPyLjZJ9CKxZXYdfDoyU5kO9/y12LAcgLExzIAVod
6621VIWJbPExZifC57hSDCR0PO3JiLWjJsfe1mgwS3F0ikjAadZLCbiKegFzACPEnXUdxJye4tpJ
Lk4X9r8rrH8Qt/y4VxuEAhO91ApkyYCIUv6gn9wN0d8IyylTEAVNnlMhBtfz+2l6rqdyifyx6KYv
5WLOfxtKw8NK4zZ+sY2sPLooe5/455+xuZTU5zozog4fCD4LzPgMbsIXbMGGEke/8GLg7kC6/KBN
2GJA4tgQyOIwQwNh23BKzFIDxZl2l6adzPN9w9nz5VABy/snhb+2L72mjikcaWTA8axkp0zXx3eU
XtVv91f54bG2Z4gIMFURCioSEbU5Q9dsu0mZBqZgK8c+p6M2X4zEbQJQ/4wa2+74zjLS6l1cgs+r
isl8NLKovzJo2hY+5a+pv7TZ4DDTQNHlCva7+lyGlvXYkz8fxOM/0O83v9WS9PKwf2Lom/dah0Wx
hG5sYLSs7f/NIkdcu6XUVPo9vclAbYdmcpE5nbjqetZ+Bp/vfYtNI7ugzZv+mdSGVqBP6XZ10NZj
eXBee1ZIE5N0UuO4SCrXH7Ks4Q3SqIEDTW2d5NSMofsAZtP6o2Pc9sCp7NQsWAAQEh0F6B+2dOoV
Nc0uCmcunmOQIE9FdM7QKjktCdAcCJP+6ZnPfqin5Mh77myScSdgxRAUMBh3c+PbalkI4Cjoijaq
zn0zcdGtlKAu0IzJzQ48zM4+YY5m3BsPQ9t2O4tqwvc6CpdZpDR0Td8eIFcvzdHxx6Yu3wP71S9J
pn7Xp7E7SC929ykp3qjD89pvsTpOVzE/mjOeRJlyBGliFecGasurKtwjCoY9L0oVXmKoSc4gOJe/
5ScvWjK5NBtaw0UvjeShmQfdL5168L0UqWOld52TFnbjp0jBxShjgvSAMb9Z1omVaWEy9Qv5GwnE
1pOHIKDintYXYnT18+L2zTudzrVfDoftvv39krKB2JCyFFsdXsdNG1D5lGHFoikfrTKyXpgBc5+8
EfUUNW4zf1lmJyigkvcdY3bObhoePRk7sRVR1f/+hi3i1WWAg3QEOvla79pvk0pT2kZz5BW+g/Jp
nBLvU5cW2dtzAGJTmtPcG/Kc7a3tQi9WigL4iOjE6MO4oT+HhK0Hq+xEAXK0gZYVxQSp4bI2pwiS
VgDErKKh6vA5itMqPTVm73xYxlk9hzGVmgNvtPNSMfsr26rUtmS/f72iqibdEHYqH9OM58UvvFat
fD32zH/vv1V7l/LndTbxDSODMYLK1CLpgNSXcSrCc1ODvBmLsTlgAdvdkg7KBzETksNtQJpr0RKp
1sB9gBUxSJFQODFzfVSB3LNC+Fdhl8EUERnZFJhsA/bKOuWoBpMwP9JDGfua03mY2yaI8bUPxWwf
DWPtfkWYfCTHGf/dtnlcu4Ktc/hR0a3KJ3WG0Lq3kCJDRCE+cN+7pigLB+CeIa/c5tfaAmyi7+lb
2RVc6CVqypq/uPg3Bu7yICq77vUXLERSFBnMowD431ji6MIjHU3ETEZjFDDLCvOUFlP/YiCf+fgr
SxGfkbAAQd6OZGnz4iqz7MlpHfJ38TxXQeOm7tmpjKPB7b0TQ8AKpnX+pVQtX8mfHgizhUleU6Sz
aqrm96FZoj+Q9LDejaUWfr6/qz27l5G8nBGHoGT74JLH984wynaSmrqfGaHOf1fgLjiwi90NUQYj
q4Ucjrx9vaFeVRg16XnxqOIpF9Q9Gn/M2vphLNXwwDftmSDTJaCY4XqAv3FjEREqJZPm8pDX+RBd
4FpXHvI2zT4vxtBeoOkKDxzH3pUGJsCmJIcNn3G9tZZR9Ai1AhIEc2qCelC9j3E0Tb5L1eOcxEaM
Vu8S/nX/1Pa+J+dFNRQUEhHLJi62U6WuJzRSgqjI3M+M+Y8IhA/1czjCqH5/qb2I7KeltlkJuXPW
ZDWlFtWNi+mSxInyIa8cpfbtMfZOTm8V7yenBB6Ju/OC+4vvHSbvJlSmxA6UzDd2s9RpYtYKOG2p
HfSebPNjbrVqoOrz8j7R4yMd9r3LAKiLKQNZ6QHfvj5LHbVEWGFHYOGmyrCQaU0XpVPfTuuEyBrp
nZwtw1Nuw78+FITuo9IHQxRrj5pbI2qTHdI67dkl9iip6ShDACVb7yUO4XBC+wu7XIYZjM48n9Oc
knHfWvrFyAxUPWKoqe+f1+4HBLhGpwTYE6DZ9aKZXuhp1FEmBLqXXeseGQpGQo6aa3ur4IIxe0qS
oD42VhFCAGLYSU5jYypqYAToy8x9WJzv72XvjhGuwlkC+pxUWdrmT054WpjBtQSGn8LR+TVJy8ln
qGeOfCezfyWgkmNqTIrysmg3wFjI9/PBpqDh1K51Sa2qYLLGPZr62rtNxKJ4RoMxZgKQ9Y6kqnsa
DyoDQkrfw7RuykDAKq51kRWPjlNFB7d3r2pMFABiRoIVWHPzjtHOUwFeMEG5VDYYzWTxrrmS2O9M
ZYnPYwiM31hq69IsqeL3mV2iVmeG10Wfj7Tk93ZOp1nKe0ARRwtpvfN+FKOeO+MY0FYa/jHMPD0V
QF1QP0OGQotS8/vbbQc+M6kkgsIx8wDr9SYHiY2hZ71S76sHx4yrs23W7VdhzOMBpnrvMtAZldAJ
GBRuVdSTcHa9kbm2eGq9S+R12ZcREdXr2zcECRVRFsSBBJKbDWl5HhvaxChUHeqKX2ppFMyKS/Sq
eL8wy8ZoDrNsWI4kP9n4kKodY5B38Huldh/6qRVWfqOF4nM+j/NB92THR9JCoG8ObAcaz23Bvcs6
ymOepBKLLftipF3pz3k9XmBJaxlncNwTbdkjmsKdB1VKe5I+oV0hZQnWtiHCIcldrR8hX1DSP/TU
NR6qVgwno2uz/2ajXZgUTT554WAcWMqOQ6OtB9KQ7jap/7aTXgN/oJvHfKBQEv1C5/6fTrTWg5pG
B9HJjUlSLJLDj3Jax5Sjeusd2gLR9CSJKbrFeXeaO4ACFU3Xl/smeXOn5Sq8bhwc0CSaQetV4qwp
qd7nrCKG8ckGWfOhRCrkQnD4EgvlzRzncjkIGZhBx15I39bLRbkxtqKmvlbFrntV1KENFGGmiLNq
xlsvG41DQgNIqHAgvAnbMGSmgxlWfR003jQ8mV6xBN2cFs+wbR0F5vKvWhVYWYrYn0YlxLxSS2a9
K7WPCqeI6gaYwyi1JGrLd1o7u8yl4j2EIHx92Fuax5ritz9605u5/OTy5ISQoDJMRoFxvXwBvVeV
dIB/CgiPzlTKmpe6kLOlhGJBWzY0vtr5KEi5uQdyUZqlEr/PU7Ddc622yIoVURNIvaNTx0T6pVLQ
9jSSMLrct9Hdpci5AbRRCMd81vuzF57czjLqwFmc5dqlOr7FJlivW2c+eGxvfBm7IniAa5JSuRTl
WS8l9atswB11oHqRbNkbYfddj8th8qPaVD5VRm99Yiwj/nJ/hzt3HdCRxAvILBJk7HrZhp/SjpFW
B5NWQVcwC6KLqOp/4TvKbZHs8HwDl16vMiLNS+qLnZSiL6+GpeiBm7ia34+Rd/6FDUmMAC6MEulW
1DaaHcUzQzakq079YhRcUqppNnRD99fZMw3qTWA4eezgTd9uqafUHedmDcFXUpzdJv1vGjyAKcI7
6ivtrSSH8yDtY0PU8tcfD55hT6FMUgW2trgPLqAVv0k99Z1IrfqtTwxGSP+KMwL3IEGj66UijEQZ
HSojVp2MSDmP6tVdJt7Szswf73+/HfdPQ4SBd4yCGZntpCUmkAhIzMsgquyh8bs5V9P3OjHeY0YL
MznVjlt/f/uSNAdAfEkK4Jv+PAJxRsIG0UDtxuTM+Kjpp920+Bra2dfSdY+a5HtX+uf1NpHClIcc
pkAe1Bo081TVvXJKJ31+dIfQgK8hjq91kx0xHckj2r4IlDIwfo0X70ampOS5tjq1KQNdKcszNXH1
lFNReW7zpYXoVK/fRTBSnIzJ1g9u3u12mSOV8iGkj0zBO5vtOonV2nWLByuhGnvMo8UIxp6ZDxHl
/auajc2jo3NV7p/p7eWQw6uUGEiRmaPbkt95OsCVRkDQwH8N+hCl8jSRR/g6DBFvdmJYK/9QzoBk
ieXWl2OoiMywZRqt+WT93olp9icrLF6L1qkPLscPkvv1KUIEymwJfTtAFowir9dKLTtXFnYGInPp
E6QmOjf1S6XKvudTWTERiFDwqemKqD8Nk9a9B27OY5sxeqbzVkXJdzvMIFVwTaCxB47v9sUgqSYs
xFEw+uJuL24jqqbITJvPoBjpa0px7qQitfLl/rneugc6TWAjILamRACn1PoDoBfZ57FLYJOqOtPi
iWL5dI+9z0NWf9PH3j1oH+5tigXJ06kUAJuWZvZTsWCZ7dZsqHAGrt2bl5YR8OYj2uT2Ebfh3rbk
AC2znpCY3FQ3qW+XC4bTMHzcQDzWx3nmgzON/NLrog/doBxV9G/5DZniIYmHoxtsEKa7sVponVRK
blitm8bR4xRN1QezmqsHG/M6z6alZL4+6cp7pkfMz84cMkUImVb3Phy84Xtme10QZl71NS1d+7nr
I/e571L7P7OorC91E5uo6abRS15rCe2r5hCMc+vN+PUI6MriLDQP2wkQJyRlNsykZQ63Lx1f8TL1
U7Po+ZOB+OYHz+nVd6U1G99mTfEOksu9owK4INFpBH/QvK5NYoZ/a3KFQWjdm/8NU+R98JamPCeu
+XsL/veoqri3HJAjxm/pOEoA83o5o0y8UG2TLphRKvqnVKzpYUAFAy4Iw/WHwjwq7uw4zh+kZg5e
kyBmW9JPStsse6G0EHXo4kPct5pP9dR8rN3xiHR452FgKZnlkQGQe20ul2rGvZohlhN0ViuWi9sM
9blUyRGeIsDhT7nRuUEXJclBZX/HdoDXUMXEi1LT3HZhtJGKA93aLkj/h7LvapKa57r9Ra5yDrd2
h8k5cqMCBmTJsq1gybJ+/Vn93JyPgYJ676gCxtNthb3XXkFQ8mxyKPWOEOoZf1lkWy2Bn5rhnWm+
HBMJhuDh7wfY6X19OsFRYQIjPg2AcC98AjknQ0Rt5lTv4tXaN25zmKnXo7/SydrDcc1mL/AkmJAR
ka7sYZuGfz3/T58eugVQ8wCzYrZ2Wm//50RrTCAQXhuz03Qb3iTyNtqqZ/25qiLa1YyHp03a9UzO
1b8mDn9YWafUdbSj+OpxM39qKSAgLJLFW7OTdVTtVLnSuzSm/SUoC+L+71/yHx8FNAZD7BNC+ZnC
s0AZjbnJDAuYCQnGY6B5a0Hf60YGjvffH/WH/Qms5+Q3U58g0c+j0dkm0OjDfWNnY8TRHEOk1wU3
cgGKZ7Js496k/b8a3b8/EgSqX19hzTOkMcHiE8nJFaajZU0YusGijDoWou3KmcL/rzpdOOX9/w8J
NsKvT1RVufEoIhpk9RB2tNSYCi1buCqG7F+Hwh8/3GlvYur7n/PVr49aI5Mwkg8wah1c9soaK66C
kxGiqTcGhpRoyru/v8A/bQgEiwDMRhOKk+jTZ5N9KePAYGLap5a1ZJ7m88axHyxl+g4S6O2iMkVz
AxeEf6l7/lBbAKoAk/SUz4Hp1Ke6GB4HxmRM6x2xQwlJ4ag7mGv9710iVGlAYE5soNMo/dMhu6nR
ZiXa7B2N5dd5EuE6SxICuea27P/+Rf5h0yG9D6NSIFyw5/gMgBoj50Ad2qiSIGES3nxqt67IioDt
7b9YP384RFH94GNhlgdJ8ueZfb4lqQGrctzpLLOm8wlXl9pC/gdjoMhc1HDSeundOl1M+TRccQuC
3d8/6+/cp9OICs8HwIWOGJv/12Ua6spV04mbgB/uEem7fjgHFE9Fc37UGYCapC/rPUX9005L2RxR
rf8ryPAPOwVySrSsKELwO/xmK8bjzS8M0e35uIpDyfP1dlUN6Ml+z8ZGnP39E/9htf6HWkJsjq0C
buSvHxh26MaTAR8Y5hX9pZjL/tlZw/7xlD9sRjzlP9ApLtBof7ojhE36CiUHPhMihN9dPJRtk43q
uqmkvBwQfPCAmkWi6gv/Onf+tKRQ0kFvjsMA1lefyzpfb/2qY4AANCnOei3r3cQxSqKMr2eGmQgz
tSTd+ZDNh6r24uXvX++fXiakxhhmneZpADB//XpTPggic2ACPMkCjpzqTaGsOMDJ9mcc9ek/erU/
bVWMe3DegayIMvbTywSTJ+8nhkMhYNn4djaTuUingd0EoP7/2Cq/v1JM3fEUTFxS1F2fxbFz3Wju
FOzYmpVs931ZkG5ElEYL1l5xhHW73FFGoIAi+EX+/p0mv3/MU0eFtj6HWRB4p5/eqSLU2J5Ks6sK
iqC/oS/YPrWRxkGLHHDRxluan1VhLfZV5Gq1j6ttOBo3keEwzH3exovSvI3KMYNDYATNj8vX5es/
fsnTd/1rQQjeLwAKBKEDMUR59Oubr0vKZ7bCSFR7ul2m4XQT2WFu7eInGGDVy1UoHzDS3zU0X/s2
9mVxxjL9P1PY0GCAxwOLo5MGHaOQX38NWEuUklIL+6s5K8+XyL1TgyivzeXikMAGdc9J+BdW+vui
h1T7pBY5+VNBiHP6+/9Ti9KQzowSA5UTEmn4PgreJa2Aj2Z8BHsdjpDNojd+/PsX/vuiQO2bY0wH
Wg+mZp/7N5DKqkxYtNoWCSQdho+0864kt4aL4h/owX+MhV/fbYXmNMdxiQsYk5BP79Zu2BLNCCsq
Ei05kowUGUNrSNakbSL79WJhcCU/Ih9SzW22ggvTuan034KOXLZvMg5zlzgU9XVttR67qLLufU01
kimieqtf4IYrtwPCh+nSmik2t7MTyPT7+9f1+zvCuynwhcFI4jTZ/FSlgNk7E8GxKC0XcZevZdWB
FRX9pHMvIJd049Pfn/eH14PuBCUEQC7gLp+7MyQn48dXg95VPKcl/DBlcx9gefikixVf2z8e9vvh
BNIaekHMcHDw4g+/rkA5cF5sukLKuYhndT2kGSne12FFfj0sNMb6BqyXYm0j5PEuu0hESJ4sRsvJ
ocLcnB/EejKq3rSQrynmh6ad5zLt2zqe+2s6MiDk1vUEcEkUbjI7OsQvNLJ5VhIq7hY4GkIYyFpX
dzxM/VOwQaZtXMGA/kB40d9WpLZXax3FdDfPqIdaJXqMkQeRwS4RDEIz78EyKpBeTMDt69bIFgXS
yxH7d+ag/No6L9eNHUI/ccQ9QkBLL8ZB2KwdZpiXd43wMTRh8INrLpHvQjnCshl3hyVStb10qPD6
Nw2+J5IL0oWm8B5s4H2b0ZjcZX5I5BlcypCJMSVCVwDFyvpLkDBB+p/7K5AgALWAbQ20CvOHX98Q
CKZpn5bArWnFmpYil70rHB1hn9w0e7H11f4fSwI/79ctCwUSnIT/I0ScJAu/Pg+BKWViQO8GYVj0
byZXcr/AeOluWuEs//dH/b610JuiR4WPEhoAdMS/Pgo5AFRB5Kl26arGI6mT/rLakMeJ3nG7hOzk
Xw34fzOuXz8bBnlYVTj4TjfNZ2wnW7YM3CcweDdSIM10S3V4Tbll9jjgP1xNWUa+GTjx0h0qWELv
xDbnYzcDmAldVZKGPM+1X59xVbO5HTD9JZe51snHLJVWLS4X9WqXnN8xPwNH6RkN9Q0sn9HoK0fX
8zHisI9Dt5X6Tg+litslZU0PV7umeKlMRt8K5Gw/qURPpC3KsZD7kQpP22B58aL70c4dSDHy+5St
42PMp+h9cWDIwVNirV964I9jqxk155jcirBjk9X3lEfxD3DNYeMtG8JDW20TCvbT23hNbW5fYPxW
XggzpD82h8iSXZkH9g31nZb7xCPjpZUC0b23oa9HTEe4qu57J8wLIooCcPSImLGTBtLyy3FI6ucA
gR29mUwfF+2IdSofg+3X/q4iWb7A4MDwIHYpjafijozwEe8alF3YePALuBB141+ypS+WLsqUe4v0
yAyUWZpthxlbAB6csA+CLwOiKoedBZlsBKpBhnsxnGKn84TYmxU+TXFrJ7jXtYkDRnqYgU082Yij
fZ2QG7J0Jck33lrIfi6Dbeb1zvoQ7SnFFOwf6/vzUX4yTkcliyk59i5EGp/W94ptBjYwSF++1PIi
WRpxBWUIrzq94S/+8bDTOfB/1/bpYRWuWhQvkL6AGvnrZloW6CU2WyQIQI1F54WtDjWx/yL5/EZ9
O002Trl9uJlOAF6R/foYjN9zBTVf3CV86qP9VFN/CaSJ7AuKc7fVaeMfCS3sZemUgXmuqPO1FXUc
8S6ZEvUvZiuyXU9P/PWDo2xDUgq+zZNH+GduJhwEU+a3CvkTE8q6p8qKyIEvVjQaPuUlK15Xiozb
3OQnKWCiYKNA12IKZ3BS4bA4nZRfQCVII+S9y0XLF4/o9wx8qbUHiYJOa79LGz1UrZFW8zOC2AYg
W3KJ0w6EkoXcy4IP2X426di3xDOS7IexROqGgeBin/TE3mlnKP616E9HTiNMW6/1TA8gKgbXIU5y
m1pbuOrnGjM1HZvMMbHnUZPc46Sopr1YfHOrU+O/jITmoVWMFOyoZrq8FUzKu9qq5qvLI2zxnhh8
6Sstje/6cs6/KulA6mTK2BsioKhvqckS+6TdEJ5IKqP3YablTQVTsRiqNE3XLikoTEvVKIerqGlg
QzeICfnguUrnS9733l3lsa3fZq3yDYk0ejw3fTC0G0Kv4kOsa/+Owd9yvmnPQQgZSPJk83op2sjO
sHoc6HyLIdLMd54GxMOpuh5Ia209Zx1NK34NKThWF4Zp2xPE8NUFogNQ3sFfGjOUcSa2bhGahESH
BYIWe0RrBQfOQWzhkopxAmUcgShdBc+dL9gP+A1TkAEubGwLCj3tiNghKaJ5PSiabxCm1Z4/ltDH
JDs3FAo9WY/YxlZXepA74sb+jk6oWh5srfSXnsdwg6ZIJHzGhG+qW0/S9X2C1WQEOqSfPuLYhPJs
hnVx6IZorN88ozpCxWPo0IH+ULwBrN0enVjqm75GDmy3RUvzPeCXf/RaIsABHhzl+zInfOziKG+e
Yx9IvzdlT+Rum0JSgTZEUtj0skwiz2ClZOm2itBbm0x92vkFKqIWycWUg5OTedaO5daYl3mszYeL
RLztwYiXN+CXYeiQsaS4GoNKh11j1Zi1WkH8C2JiFEe7xsz8oMcIflEaXhDZAbPF6mNaxPYDTXyF
H61Smy3noi4gzg4isT/RVEx639c+PBdQrWzPVUYRYYow9sh0bNJrdLVuulBd1dec7xyrynv4t7BH
CzVkcVkM+PZa9M8n2Zw2DDakU8nGI/YRfdCZq5EnNumwcNyJi7uCN/PYXBQ0n9fOMV/6/Ulr17fr
wsW0n1SJ37yfNpedT8ZPb4jDNb5VVRUde74gQQA+Nf035idyM6+1Eog+kvFbAVpr1Y5ZRu/tirRl
iB3SfIcNgbYwWgtzl0eFSLuy37IfTotqaXMLpU7r4dZyk/a1xhIdnHikkCKnRxhNicvBkbq4qhIC
YiTdchmfIykjLzrOB1bwlk7VlHYFImavskYhfCnyKfarH/jDRE7wmh+CfyJIUCMg9dJStiMZVtc1
Hrwrn6VSoQ5JcgTkzNCU3ZRoiOgZcUzeQpVffpXTWul2CYhz6U5pVfoALxvr2kxjUV3kPBvuaJRT
lOWZldWrGWh6HFeGJqqgY9b1rKT21pJUsPsUAb+qM1zPAta0GOG2aI2Sehctzj9UWarrHRxo6gWW
rtI/Vhg8TN2S9QSkHFqLuS0Rau7axHMmDpGeegiaatKHS5OvWlyMIeffI4K29VxwOm97BP708UHV
8C/tQGSumh3BVxba2nuKtKgtWh+Qf3pS7uZsuIE3OZgkKTxt1AUkp6VkR07k3LczDc147WhJf2JS
UVV7EPm37BDlFsYCldjir37FVLeFo8la7HQyZB/ouFELzRvPjsECduxORoZ3cCQZSackWcDJqdYK
FO+UCyCNebHEF1E0NxRbMWRrxwNkOtcplp3E39bNg+zT6tZVSf6FsmZlZ0HKtbyDHNiKg5qbfjxM
QsX321CE7eRdOd1Wa493gnSgHjEpTAQs61TIc54W49f4ZC/TIaHU3udurPsj0mwnf7E5P9k2msfk
JYx6wdGc+v7CweKzwLwind+A2eUO5lLT+jJsMDdv11AtC0LgEBS96gzbZYYGRR3GfKjvnU4Q3+KT
pSp2IBKHei8siDmtYIXHw81U/9TeFhrcAzW9YFvGrkXuSyTO15TE33kelLwIdkzukaqR2T03c3kx
wGFPHqUQpsaXNOsHUpaoHmOdluF+1ZxeRihRUVkQvBZq4KV9XlEpniIWxQYXohm/Mu/mtJVKxt+g
r2VpS8i2XGuCZb5bPfy9LmBqZWYw//OCHYq+ac5K7wIES0ir1a0RMcJy+nVxTSdB/NnZCfqRHXhx
Or9ser3AUp5Lr8DwUsMJHmu2L8qd+OBNsiyv4Acst6JPNtyVWsPfcbAklhdzInFjImmMvaPKzBE8
nzTz3FUOZOWLlbmedTnywCWqgyS6QJlaQEaFVR/EERF88wDBLrM5/AG3GQ7zBZc5IqCX7EVrhbOQ
Bcs+wNulaRupXNBzZdmWtnPmxHRHlIEecA4uVde8hr3Jc0Dpza5mTFT6FtOV0CD4cuIn8kuf3A4h
GZu2zEZi9xu2teuoS0SGzmCpoeMVYdNt6TYMf+yazntQ0YIB2mHMdkZyvvU7Uc3jSyw4J+2gZnlr
oqH6avMR/4yXtIAfkNfbreRQR3SU4qQ6SNbwpgWPgL+yiMt7TJTzZe+GpPIH+KmuKSJrhoV3uJwI
TO8rCbHIXK4p79CK64OQdAMIQdM+bl3tsTq0KdZrmajgwOLxyXqVJB6d4kl+kneFVOQBod2AzRMq
yUMUJXbqKBg1Xz3lTbZzKibwgZcxXtMWa32TqDmujivTTF/IAuKJV8YYKrmK2+LV8DhaOmRbVm91
APqxSwsB76gqtQQ+bUzQa3i9k7oFiGzX66LPbdUG/FRQBGfgF82SRqL1c5oB+KAsyrednesV14qM
OZp3pHfiHtX45B0dU39b2Y0j9ovE5R0aq/rcpHaNuglP+0B6KYXtMYVDh8lEJg45T7ETFUME9HGg
NmWHGMh50xKpyXdQCCD2RQkX94/VIE22l2UmX3lSibHluUuumtIFvJYxyV56AAywN4uG6AyWRFG9
s6nLsyPOcnVVnUwSWrUl8Q8ABgXyKb1FKbDWZKe8QNkUZ6QnZ75eWdxxVfS6k8Va8B28K5IPKBSi
09ugCZZukg27gWS1PcDTZXrI5oIiQ3RLN9lmDVOhTaFY/wJFLO6NweRgRycC6Qe4Jaa572bK6/Uy
wwHFL2vH/Yy9bMA1gYVedRFGMLHbbVWaHLAlterGcgnX+WRSsqstFVvLQJLDvVrlGsAGCGZrJ5yV
/dFCpmyhw1CYlXNTIEeY2tqdsTRKqkMyT+lrMQEGPsLwB5tA+Ti+R3vEhn2VTHVz1Q/IZGxjItZr
kRXDcC4SXFatzBjcZwmmJo+x0cmy722IvyJzTccHQlOtj1ys6rWKPUZJ6CHoXbGikepUDyO4tmhW
iWBVs2FksMQIWqLlVF+gss4gRgdUOh4BXEXlTmFiGsOsPcPenXrcNwfMa6K+LU9mbQj4QWY2mrm5
RLaiSk2bo+cAWoU8BI0iDyKUDtEa5ok0Bb4fA4uhN0Ph8IPF2W91F9u+RkE5FV8Gky6qE0gJwmGE
ZY2rHPDJlfYK3mkmNiBppRhWRUApKrW1Q7qY68mLwbVqrAI4eqURsqs11m1XBlFkh5wCQWhJ0YAx
jncP4RaeTF0rV2m/Gc7KCUfP2Lzw0tYJKkidE9YiN6fkR1KuIPxhsiNrlGHI42wH0JqfUTjnKNTy
0tWtWmn2XU7wD2tT5EeZQx0pyZ/qyTeYaMARrWqLwnkHBZ8EtD82ldjbKhvMfga3sGhBRJeyGyHj
wXHWNIgf0SEazVEwll+EzHN8DPhNJcexGMa8y2aO2KKQTUPooEz0SZdN1t0VoV/hMge+xQ9FaSnQ
EbDqSs8KySnpVE8VrkBYUt0RHOPvtlhwg3Csy9AOoQxXOBlQVmezRmmChN/0xzT05F6Pk3ozYYzG
q2xwWwR3ucLv1z6Ddc1JsUI63lTDc+y2TXWOrGmJqVLdXHK6Ffd4I0nWabQBB2gu0mrPJudfKN/A
cxnAWEu63JGMd76g1WUKw5USmyuW18W64XLXrJ4YtGyYjO7IWuYCxZaMdlxHdusao8ufZRGK5rKQ
S//SI3gEb986/2YtplO7YYn0x5w3gLUSl1fnyZy7tKtNlt35LNkmIH5KXPkhNiBzDr18ymeKMtNR
jte8LghP6kqFDPpWZ+m4dJOX5DJVMKLrVghMsx3z/Sg6R1X/6OAjrMB31aC8sIbZ/lL2diXIrSnX
uQWuuTzq2Rdh70yfzxfwli9+9BXLhx1bJNrxMllpdbZBCDbvDCuXtdVDEz2HKdVzVwAwnI/pKO2h
TO1Yt8VUQkaLfwFUbIzRCRg3zrYNlfMc266RbIflmX/D1Ue+9hGHeZT20iI+HOf5iLB3snwUarHp
dTUGYfZZs5Q/PKYkSA4NUqCTRmHamoEzvlsbDsRtQDKQxLU94p+EDLFkH0kU0u9WUSzjmPOTMQE0
AAYTErb92AjrLyhfSgl7EtjAdA6Y2KuOctArkQY/YqPFU4SD0dj8GSaR9c8q2QrkWiRL3e+486a6
Wsd8uZ9s2b/DrK0UO+ZiM7QAbk24CMja+4EsgOW8RsXVIHk0Ft+TeIhX3L8MmILVtX1M5cro2RJD
bHdWk2zFBoz99HNc05XvBxRmA4DQKXvzk3BfbcXnqEPESSwBwowNQBixan920rrJtpAhV23hcqc6
W9vqPtIFpiRwjM5BhCUws8PNTeYrgboKh8us0yNULEhjnRTNqhYeROynQKRA30IlAF/uCezzjwXB
Rt8sN/2ANmqYxA6kKTugneG4i7D8kT/n11PH0/veqR2qMsGBK1p1s1Ykx9tAEB4wocqlGCfgK18P
sXLFWywdhgRlw93SZmyu5pbjnJn22sfFT1WW6CccO4084bmAvpsz0JqxvvB7j5NZXyA8oayjKKAe
Iy+jBYWBj84UBjR1C82bxuXsLKazA0wr2oysyLQ1KPFf1KgyRLd7Zz+iiaoboRj9Pg4zefUbY18s
qmVg1XCBflYJ7Jo7MtHwvCHDHJ8vj6BkFXm9tRl8Q2iXCnADK/RmrE0YTa/1hh4HYlPINvebT+jR
IXP5QW/z8rDVDHCLkYYPaKYVrkUNANruoh43RAdnb/lUV4hYbXM6+3uc18AQuI/WrzLK559KrrOE
XIlVunMhH6Y2wLrvHoZe2SOxZDhHN2B/FmHJHnrsoB9eziDuCUAnM1r+GNBt02cl5EEqLteWwEO3
bmP0oMi1z7f6WaEzdG0PuOFrkpi534HVUvG9kiXKb/gdG0xWiqDvgONsArX1wl2Hocyk7wu0oOwi
awK0ATwds3fdl9OdTVP3tRnk4K7UJuoVo8m1KtpYlVReMd3X0x7tN/ywfbPOO2ZUM58PGB18MED9
lw2yIKcLmEpW9/AqOxnMYewoO1h/1WaP+mW8CV66ezI4/g0q8/US3nek7/Klz57ZMjRbO00TAGSL
Ue51ZcJMkd5UwjoYBK7BtMZOxes4ektwgpY4ctatdLdbI4D+J3k06TMcxfKw5GMftWVKcJh73GcY
kcVzFHcjzuz7kODahrJ5ATYJZlwBT6c4mQGUcjo9JKW22wXQjfwxoFrG1M+hcd77BMlKLQUEH4A4
Cn/uRmCmnWCxwfLREWD8cUQEXsv1NiVdX0eN2G9L5sdOWwHfsxQku1uhMzh+0aYZ6pscI8SfAom4
z7NCw4u9eKqk+22ozykZV46SLVbrPXYDwCHE5dgbQ/mk4UVdrmMnGvjkdsOgs+cinzG9WJAVcZq/
RFNypfpsuegBZJB21ZDrHjdNg9oTNlUCLXXiMfRcg/y+bp49g5Q7qx38+Cjfkb5AkoDRNkdhgDn6
T7Ku/mpTLnyIAWfqdTwnK3YotN/LEaWwuyjCnJqzTYnorNxiajEYKi05jGvTTEeD+uVr4z162UyG
9CBJpsbdmCt+jxzZ6DavZP5oMEtlrVVldQ/F8viu2Bqx/TRUhWxNlOJH+g255F1ZuAmt4ZoTQAF+
w9Wh0TcWXYaDfNj1Czlxjc1ySpWctuULilr+2tsaF2NFIkmx/2vMsUD9tWfARoKFxjXDBhkGjm6r
2mIJG8Z4gkHGoFAoNAX7TjJXmHZxIGjBV8xTgYlMasYWmvXZt6DSp88oT8qHXPjKdFbU/oLOMmla
WRXRuXDbkl+upVrPnR0tOxNb2j+PAUDSVQ+fR3WgsOhlqPUdWpQ8k8V7QOPS7wsA3bgeOACrs6Wq
SdNtGP0/ww6o4Aeoz+ZiZ8Wm+gOGuPQejCmBXJUE4JSck+YI7rx9L5SvrrWPBgzZhjQ+B7mfz5gw
aWyEYWyGqwTzrKVN3cDuojTB3a6tM3w/LRP5SsH/k61yGgcjkpyhCatFyMc2Rjn1SDaXoIwU07Ds
S0fMaxATOLBa4tRoYbmonyFcjL5zLIDvC5gNfYeZBXnLh5TfmgUVRBdWlWE+DlOXow0aGF/P5GT3
rqQGqYduFBdishE9JLGJLmocfOUeDin5tDOuItPZYEQYuxLhCWMrWYmLx5giucrzxVZ7uBOg9kIX
DAlzWrH+0OiUzl2vVXIeANRjvjAre+SYjBWt7T1K13J0aw2QXS0T8LMyx0WN0xbVBgW7r8Hxs2FY
3PDrSs8NyqMipB8jOBnf5hzGr92QiAQ1wQJHi4YyHNoWzvEdxm+mapuZ6Nt1DCzZYWeMFVw8NkT9
5Y3d8mOZiJiiiejD65IVa9wNWzlnuyUC5oNqIrG8q2afv84CnO7LHvFLaatBNLneoq1JOtWMya0L
pzYTh0/RX4JrOj8RRIOcSCVp8lCgkDYtRmoY645iuHCnoqeD6Vj0WCkYicAoi6e3At3OdE/SMXyM
ID3U53M+2eeaMXpXqvrAqIzNmY+SXgNt1ylwgXwbctANmuZ6abb1DSOLWp5BIzVeoiFSH5GgOBm0
T/E/hjFK78IaTIPa0i3giqIduJW4ipBUVQdgtwRFBECdKhdoOYes358abrejcqh3OFhpA/Bmteps
BtkL6JEUML/YkAkvrrTIehyW+cpvtpz4d4Vr+yHDy2Hgci3pz7nuUfWe3PKulqyZ/RGfcb7NOZco
Y7knQMoz/F3MEJ7VwooY9K8gGoF2tMIybxF1kUMXOzpwAvFi77OVANsHtF98KX2FCiLVhH0HNwJ2
TwucP3lbwaKjucaAF6BfPeUAqJBvU8S7DSu0wPEtIgiawDPRt/1Ex7idS3iGIfm9XOh+ntTylDfI
DLu0GGyY/SYgn0M7XEKdK8sgkRiCZOyvYJMM8rBF6LH38cpx2aS6p+HYAHR/hjw6O8HGBTqXzWHk
dLYBtbLtYgZoyXqdUHCMaDXm7cDrGhhQhLsD10NJp30eJpgKouhLxIGFAVTIfVzbJlZtptatOLhs
GaObEdgzgm3lIBb5Q/Za9zee1iuyCwwbUPAgxzLbcIqydEj3QvgIBBRHQenUN5ZhPL11pcmUfVZW
qXBEASNp1HKSgdvUeJA3YUyX9tFjuvi8hht9OoAi1dKxxDm4r1Qy8YeMlsqRNoa9qICF6Kaypxzh
u9ONmiIfA4jBpZOfmbiErAqxmimq7CmOote4H9fxnPtVVaf/N7L5sodfhX0sExdQakV1qOcfCBhN
Udpg7IdnLLKBkqG1c1SsaPPDGidnhR/S9VrlANExMZBu+gkjaxfmDuNkNGIHLUtKfpImVMiPzrkR
l2ZCPO7rgOSV5aNOcHfexPVMys7DeN6/YNyi46fRlaiFOtKUY/I+R7KIy4MQmBGekcQ5DJVNFurw
Efn5ROhBOdd/nUCdHY54jMY0kZ7iuDdciQgneMvyKMbmTiqaAi8bYCkMg/xa5wZWTzMICkBgMFGB
y8OAbwfiCWOr4swVwUaPY5HOqDTsKgsMS4jTGyjOS6ywpQrwLupvpcrK6pst66FajgxzUtq3uS+5
NECgWD6+yRq3zEeD1pXsfe0zdukZE8ttsSmYY3fQvcHyu688qS69hmTjyDLnxqsYHXp+rJGwse4F
oPNwX0r8/nMb1xgVwMIfCX4flFEvnso+jvwXsnlcG5iVbM2ZxvrGRyuToTkCFrfuPFkcrsw+TjFK
Aby26ostsjB1Lk01uDMzrsgSWSbBVlyV1vAbEKJ6dZjXys4XOsSB710xZsMXOHsQhT7X1HoP1DOP
zzSoJqHl0xaSXRZtY4VZBsCWbivyqX4bsGMe4AnI/ZXZCnQzIcb9ul/8AlsE+D1v75b6/of2IdHn
JQ6BYefzgbxH/4+5M9mOG8uu6K945Rxp9I2XqwYBIBr2jShKmmCJFIW+ecBD+/XeUGWVxRDNsDxy
znJRJAKIh9fce84+cVurm1gZxgcom7G+nVQvv0vr0ug3uOcLQpZY/swQillef4m7PHI4axnetI8b
/pHPujFHh5jX5VtvicwKVLTO8w5hpvaAAYkak0XN3tv0HnW4DaYa5YZOalwEuZstX2bh1Hf4obUP
sxurDgemLg07kaQVTQT2iJtEYLfd0EJJLivO3jcu9A6EzGZXWpvIjpIvsos7zR+sVg6bsmnmT6W+
zCMb2UFVA63XxfMMlPzT2OfTmcJmv0AWU9uHvgN4zyHNDhWD94KQy/xgZJlAMyCXC9pAQxHW8WCe
17w942bRe9o3zRwR0GumY35ROIRkjhwbOEYaTVNuhkRvyAigMU5nniLQU7lo04embhzKp04xVIEo
kLcHS0Ln9y5jRvygKm1HTRqGKeEQlpPM9DUMRAiFZiP6SHi6H1JhIZrO66H9hO7IvYvyUsu3cRU5
zl1N8vejINASwY45Wd+8eshnijFWNwfRbJWVb41THraxN61sh9yB1Aw0rPDHiRTci05qI7iOQpSH
QR2T/YiYub60sDKlHKktlm+vrahlgJOjXwNsktrPqKvJBaZ1q/CbPspias8d+b0s/BWNTxE55kZY
TvtFxKxN4TSX6Dkyju6sxrlH8m2/RPOeslZsBp3blck5aiqlJNkwLYswjZb+YUEm0IUcI+en0taS
Z0D2rrsZE2s6LwE/DdtZiPRLK0fkym6SZDeyMVNal7pbo1ucF0mXRertOecljq9g+L3L1d4Q+1pp
J9JH6UMfhuYq3V45VCQfNCW5qxsCRzsWq6EwlY2IFnmfJJyMN2RxAc932Om0gTnN043MjKHhkUyW
ukmYgZZN3DoFM57mIbiKh47p3PNAq+80SpqPNPZRPgw5UGqfYUnhOlvS5jye2GKFA9adgcltDSW0
llR8zoVhflC9KSo2TPuMG72bpX6hNG2bblQ6QZ/iuLMLzngdku66azN3y2TkJlvCVJNtrzZK7zs0
r7RtoXndrdXFy6r9s/TLOm7tG9A6YF7Lmkl8oyy5O4dJOs83KdLceyMVojxvPbtOwsgcstgXiA5k
GFlR7NLrYZOxdVu64msJgbL+YPVxQy1Ts8RW08us3PaN6VH/4QBIEVZOg9/PWv+lYu01/UKDg/OI
xaJaAqGifaPuljhxqCZeCiXdMbpzOilz/UnLFjcNF1Nxvzp15xq+ENU0hLzc0BOysirJd586zzwI
tZaXw0TKlQ8JiSq7W5bVmV4rlLATjZPclg2C/lFYQ/vCHEpzK0/VtVhEZVvl+Dlprt9mhEE/ZFm7
7DOkFAU1WIXWLPKg/KFNWuuDNgEmPtdY726XUrPZD7wv0vxFV4ZaHKySC/VIZU93DD2qCjn3bKqo
wzZZuy2nxDoM2cmrHFthgfyCO4IADpnOg3l0pITnkCLscqlcv2moQTsF375Va2ifcjQd02zEfgqN
/MSt/aLPWy/6Qw6KI5OK4vrzn+T3fayxEkVgqU1Shs/hJNf3NREDu5IW/u9fitRkxLrQo1hVjg1b
EHi0Ys4bx280dAWGm8pdbOf9LtFEdYJVcqyqXXnJa0r7j1AISHRHCr1kbCpeu8H1o6ypNnlEWkLu
lOluzjJ70/TLKRPDGwNkFQyTSQ3eDGXg0VeXz80SISHx0A/M+qFYhungMpGeeIBv3RWKZjytOvjT
XwYIZvbSyafM85HwETg7ogA3Ii0PisGi7Zu11gk55RtjQyPHXWcjj1uCTv3rsaGjEO86HP6+Z4un
1FTzIB7RmKd9fQoP8tbzA40IrYqJndF4pBLFIicaoaSeTwWkvUcQ4FwWbHtPPL9fDHvrsPDw6TEi
bPgKxz7dxmotTod8TYqkiF/njX6JakMLWlcxrgfhDn5WJNGdsCftI53FPtTRyNz/9lyCxwfNt8ma
iaNmfRQ/vXAc7RxsGjzUrkU676ceUhVUWobxu1klGuaudUi6VO5IfzaOLqRnCU5uAk9x6TqDuSFi
AD3ZqDb64zI2p7Cdvw4VAwgkPS2kt8yT3tELpyRaR+uEI7yS5NMT/ROamzNMhE8Y7dJTGdPHho31
zlavrm2s2Hnu8PUjzLJOi2hzUPByNPeycaqvgi71ll3NM9Wv0sdfYQZ5PIwnrDy/TtBcdyV08P6t
kuaj69qT2yps6HkfrMHaNsR1+aI3nW3pNU2gxPbsq1qpbd8fL2/eLInFjBnExhhwXt8sYpLJFDl9
JUkxAy87Unc0fvN2InBwI81chLomUJIC9//t15/bXYNEVn+tgwPo9ZUrUxAQVE6eHxlL+bFQyupu
NgpKqeM0ltfv3+WvEwAWXojH6/rHenQMjkmNLmsG4XGtKnZ36jiLnbbQR3j/Km+NUosTLdYi3n/t
mD7AsTyijOowgU5Wi2O4pm/VV+X5jD7+xAr01lixdJxfmEmdtRf0+uEtudcJBwKT76HWuprkHF2Z
aH8+a/AY1HCpzGjcsAnIrPD9W3zrQcK/IwWNREVstOsj+Gl6UTKV+mfPyXYZ9fJLocdWGRSeNMbg
/escW2XXdxBjpYOh04I9ZhytDZ2ikX0w2x5WAqyCIGB54zKpBXQksE8iYCB8pre+tYggr0bD/d2o
yvXyTOOWQ+cSLupx9Hs/6LRnaS77EZBs3wTWvsl0h8C5MYNtqMpTBL63Rg7MxpXFalC3P+ZrJkA4
shkbq+/26rAlA+Y2IjQoIB/NPbFInbrS0YOFILqks+DBxnZthUWpEfiQ5VFQisY8vP8dvnmpNaNV
B1sBbuzoBaecFcVtZHq+qaTmE6AKktCNtPnYpMmpjPJfty5rtPZ/X+poMWKDYfc0mjx/SDxg1Tp5
ojH1s5CMbwtBJtmS79/a8aypW2xcVqKD+oPwbB1dj8MNMLc+78NRGbUd7qMJadbsbfM1O8AwpmHr
xJRwjLnoTsxkxw/1x5UBA+EpXFfdY+9ipvd4GnW9D90ud7+Xde0dcrq/gPG1+sQ7+NalICaqzM3Q
Bi3zaI6xAe8Xs1R7TLOD+x1Jvelji/ggh1Y5dUw4/v7Wu8IutvKB1zSG4/etKPpWT2NUrIoxXdJx
0T625dhuaE7Yd4VbnHLFHc+eXG4150KKQbMI8PLozjTZE3ziekM4KSkaSdvdWT9ME3goaJrWNZ+D
7t2Jb+54SlsvynTCvsxcD3re0SY0tQYhnRplpkuTc03MyfcDKJKHFq/wlh2HFVLkqc+SXrhfk3ka
7397yLKl4VvkeGRwz0cv/hDTRGvnUobl3MqdzLd1fWeUcX9TJq4V0mqtkYzUp276jTGEM98DbebB
PcQ19Xq9GHo281xEhnmb0aexdWXx2aHa3+M2RUvw/i2+9bWubnzTXQG4DKbXFxM9whD2ZhKjlJH6
XmmPV3WbdDeRNidbKRCbKU2tnvhatTfGLpYpMK3gBwn3OCaVF6kTq3HeSJTorX6lU7al6+La8qmQ
tbcXwzh+cJIlP8tkp99ywiseKQobocCxK8i/oVUWeWVKZQq7RhjVkbHRCBc/tYN+81OiUFsBgmhM
j4f8xCGdVOkMUbKKQU9Id9kwSqx9WyjdvrWt4vn97+Kt0e5gdcGQjnZBPd7dYfasSsMe+9BAFa2g
QVSKKDRQNCGWmapzslTTAPdSdJ6nRbePYF4M2/c/wQ/qw8+utfWFY29kk3QPFBkJxevh0FLk1NcE
ozBv7PKcslu5dcg/3ztxmgdNNy9+3UnrslOXJrSKGhk333Ao+j6nlYLA6f2P89bgJGrGZZ8NLMI8
RvEg4I+jWqfFvIxJeV7Ocr4dVMwVSmI95U3s0GOaxImx+dY1QT6w9wUSy2p1tEyNhaouyhjLEGdQ
5puzPqytKOncZrM75Buad1QTysh0Tqwcb16XsICVVIks4TgRTaMLviSU2QgvN2z6B7JawbE9OaR0
UxJss4qabLNcmCe+8jevC9xwneUwch9/47VMprS3KhmqemHsnSy3bWTFMjuPcH0HQz1rNEUwk52Y
d9bHeDzQeLVYwgBiA3Bc34WfNsUj8t5eN3B6AMwcHtJ06gK9t62H9wfQG28UwT7YxnmB4UUecwTQ
khaW9JYutNs6Cz2oQwdsAYgouvg7tuXB7/RJ99kaGPD8e+Pw/tXfeLS4NVUCPE0N1d7xvoN9wtzm
WsJQKjL7PLNRzbtkMu3YoXahrHT4AaI7Bcx5Y9LiolRT2BWsLvaj8ctKBmnWY83qe3rIkFNYnWeK
6rkTpb5jjcPvv6OgjvR1kSZ1WT1eI91uBS7brgzNYlbOO7trbxOUvfVWxRuZ+moh4+3sOfPN7z9b
Tv5s6XiwOlHMr8ePxDFhoaaXodIvcjfXWrmXVqOGuGzdGx29OgbBdr79P1zUpLyhg0ZZ986vL9qU
XaoWFiuznSf1+WRS925dS3mOm2baqZV+RbDunJ94U97YDrANYAjrPEcdAv/ri85R5tiFGcmwjsqO
IrfR30syNgvWhxYL6vt3+MYmnWAL3NSMWi52fOgfJArCfhjZcM14iw3sY2fWuBj3Cn3MjcS97Rsw
urcyX9pP71/5l/BRlh4aoSTIruCsNfL29X2q1cISP3voiagU0J+YxZWgCfkdA8a8TRqDeFSjaa1n
t4kavOtolBFzKLp6VhD8/UA3BkGiPlZJgKoJv8D7n+6tt4p1mReLIiWHiKMvwRpGVWHmZl10Eau5
ZKVjHortSzrj6iaKh98l+/14GNSuqcCyJyMr4/XDmBNXc4TgyJL01KwtCb1Apzi5S3Wp//4CsPKB
0Y1aK734OAyHXpHRJfjBwgiN+Y4t78eKt3zHBMPZxWuta08v8/D3HyeBuHDvQOiTv3P0ImFpq21E
3H1olTW1Aq3qr8e0mkMvQlhikvV29/713pqJYey5nsFmziUF6vXjdCuV3M25GsLBjNT9lPQaHvpO
PuB+1GBPl9GVXdf5qbrBW4MGkCk5LiAvV2ri66sOaeKNMZ6CsOotw7c9gbKsSJUAYaCyIgmME9/k
GzOFgULYNPg+CQM5vl7jMgPTdh5Da47zy8ZK28dWN+cd9bT88/sP9I1bo1IOCo77o+Rrrz//afm2
Fmqdy5KNtCGRXzqucLAR2xgQlR7xN6j45cS27I0LmrisWcTp9a1sv9cXrGoTBwpmiTAXcbSt7PGl
NFN9T1RaA/2obk4M0DceJThNuL50eGFKHB+LaKT39H3VMeyYtEKUffkOXYOJutw+BQ//QXU72gqt
+yAS0MB8UU0+mvjsBOmYnU5TKLNk3lsG1AKRKv1t1mdaYI+y4/ipVjdp36lnXYO/xuq85Vod+/hL
Cgn7CVe3CeHAaPfDGsjiGFZ0H0dtf+Vy6DtjPGT7ChPLPo5zeQpP9taBAZ8Ch1SKjtavIVeLZhCh
if4ttNquRiIUYcSy9Mk6J6KueqxRcrCLnaf4k8d6fKhFCncEqZDyIo06xRQCEKAL3h+bb6xhdANo
k2nsdRwaWK+HiqrUgFFbhopmSwWxUemu9KUBKguKrkYz8/2ieB3myto4cYB768rU5ilk04uAVHQ8
zVg9efBJPIWZ6nwjcMJkw77IKxzlVqhJvXi0uyHdjJ3Xn9hpvjFcaYHQV+LIxnDV9de3HOP+qmSj
TSFQ9AR5mZ1vyAg0QksMp2K435hKoWyv16EWDt/k6B4NWcQGy+EEsyFaxfnmWO5Q6kz0cCfEjfPS
7h2hDydu8I3Xf51piKBgY6DqxzX0WbP6Nq8xtjczhBMVRSxabXAd+2WcKmYA0B6N//4w+uWZMprZ
YFprb4Jy3vEJhdZ/rU1uP/P2pd1VpyXVTq/NcYeU8nf7gjqXYsBCqGAX4/6SR9dkxWBnDhyMVXR5
hvcu3eSDi86IivaJjcxbdwVpyuAbdIHWHK/2ldbMmWsrc4gVmAp92Zq9byFaSZApjUX4/iNcl/FX
MxsQQQqTUNIpsCK8PXoTXWwyKGHBJqTIpa9QYNPqX5YaAMv713njpph7OPDoPD/+814Pfy0GehAL
Yw6LAQ6CiecL/ws5v7FXi6/vX+qX4b9yEW22xszYHD1+sC1/Wvjs3ANBsBbMsa2Kvey7JuxwVway
V+Ytpe/5UdWKcfv+Rd+6P8pzxoqT5SRwHIaVwMjDrKohOkK+BjdDT++qmZqdIxHH/l8uZRBBsN4c
e6XXj9LG96ahWlz1TZKUWqtDtQR/Dkm85/yjH/fvz9N/xC/1zT8GQvf3/+T/n+tmBvGVyKP//ft1
81Ldy/blRV5+bf5z/dV//dPXv/j3y/S5rbv6uzz+V69+ib//1/WDr/Lrq//BAoEv6LZ/aee7lw7n
zo8L8EnXf/m//eG/vfz4K8DWX/72x3PdV3L9a3FaV3/89aPDt7/9QSvsp6e+/v2/fnj1teT3rtL4
pf3l37987SS/av3JxMoQJs553amuL+j4sv5E/ZNjGWx41hVYV2sgBVNvVbcy+dsfuvEn+weiFzg5
rafiFana1f36I037k2YxHVwQc5QFOFn98c8bf/UV/fdX9m/Ag27qtJLd3/5A+PH6naZnxBGUqQP1
FahO63gmTlsxp7GoQ7Ya+nCOJglCUqsuOCowulvfkHpkmU9euerslWbGD1l3AhSJASRJ2XH20xY/
wSWc30SKNxRnEdOH+S1x51TcYGZUrtSMwu9uFQnh6BtF9Fg0Lk7yyZ6qZ2uSyVM3Ze6lJyuNnAW0
IwnadGGc9Wpbx0+jrjXxBb6Y5cwlCnJHpSTaFhUmmnO2UGqxjbRSnWC2woJarNBT88wDCWU2LZGm
8LD2VsqpoK1aCMPY1VscQ1kllhB8RV76Vlwly/d5aWbnAh4FJwcsSM3ezWgah43rocpDVI0/iwiD
xFR3M3qhFlWnNagvlSg8UW17rxhMd1MBXMD/soyVZ5JB7kiDzV80RV9cqYOIK8jIMDiS9IbmR7gp
7RWZlECPWIYWB46jWNE3ugT9o8gBpbK/Wr2TM6ecbT8MQ+eP6DLvyE/CjKcyEcaB2gO7y3sIB4HR
K80F3EpCOiYdtBLrdhpFgVTVvvGjukN6kzX6XUPfYwu8zTyPbJXKkZyLNbUDs2qteNmVJI5S9Y3Z
Lp/rwcxHHypucu91mDTKKYd1N7b6gF/Myr6URtxkm7HwejJH6rTEBYAq8xAJRZR+7kF5oECl2lCu
6si8youkAyRNB0oLzKz/rI1sgP3BXa5XYn+YzxLxOeiKLRJF+y5tzOYZiQbO31aM7Cdzrfo0Sy3Z
swfyqqCER/RxKUrrW2Uxc/uUBuyaTBAVu7lhxloPLy7KQxCP+j2q7QGDsFLXC8YIuvQVm+9I5gF1
gbj+wNJCsBzsc6f/EkOkyi/KGEbTRWVKd2oYivZsEKYa45T4OmZVieNZRUm6XDVLks/bVsom9mng
8MUq+qLBtelETpWsM+sPy2xl5yYgz8DK7Yuhni4XT37va4RyXoOtb45AQSVFeoBQMPuVAnegTSGS
qMKTIXuUi6Ib1Q0a1eops9oPc4vNxI1jNYAogsYY38vziF8rMKaVfCUwlOFPsPb5uLjb1pp2sd60
myQphn0WT7DIEuWjLNSPuRkZO7pv3XYZ83xTzE2xU0V/MTVeoI1pvpXc854Iz53eOR8jFdxcle47
16E4QoFjk+NX3+CjnsJ8Ub+tvKv1uCLs4jyt7XCZaMGao+m+LIWJ/Qh9vhvdKPOi31ctenYT/xFk
h5x3n7DhqNH1gPJQ5s9ZUgTF6HyLVTye2KDQgdNNDuxJDXKrETu3164XMWV+EoH4qqcOUqUc0yc2
V/35FHk7u4wv0IIwaEZLf6zq+FHW8ZnnxV9M4dyPmZn4Y1p88SwJT8Qs3WBQ+qvGyeLPTVLe0rrH
1zoYe9jIrU8X9mxxIEnIRrmOgY5kUfGYxPiKynipAnbSI0VmNXrIUVHfdU3zYDXjZ/z+1+OCC7ST
5/jVir1V95dTVJcPzOoCRYOsv9uZpmBuqLE7pxaTxeRM89nY2HfZuPQbICQ124HJ3rSxAGVY9AO+
T1MPqWZg8k8r/I8DAQob/L6YqUmNwelXpFvXxrIAu6XZZ4X8gvds2JJe9c3N2vxSLGpxVXkteDly
BbXBUDZaZHsXyDZ5Is5qI7c60KGVDU+lt+6Q4D8Wo7rNakPdeNi2bqUn91mmoxWurUOneiFC1s+J
bT5VnkD3TgxeUJjTo6R4xzwBFyVeVCu0KUBdVmnuC6AjITu9bB+TEYaS2wj6VrRnVtOB0UqNS4OC
1Hks9OysxwVFQoreUIsdzt28u3f6DhxWxhSCWCLoneUZ4Opdicr6jIjUdjc646eiiEtAC8bkF+NE
DoJaYPCg5rkHhLbXNcp47irpgmkLYBQTRGqICzmZocSDFuKJzT6no7FrzfipHHvzwzCa19D7glr2
NRAUhmkmNG9fJqmLrXVo9tbYPnRT/62068s8T88rdt9M1/3HsjY+d67i+kw2yqpFcoByFIUPcON2
pVltUn16kOo0baE/42leLut1oh+LHUoi3de62V8gvW4S3qhN4US71DR3ea8RFJV0W1kPEByNeldb
XkBRiNEplBsKu99qtTybcd8bmjh0i6oc4BTeMr+VVzBR4o10cZxlqY6q3mq+zdX0YKnVd7T0Z7aZ
hLNo4mCq64shnb1dq83FFi/7baEOpHSDk8fJpBxKYZ41QyefkmEMm6icUM2PdGp1i25aUTh+sohn
zgQ3JQBXP27ksxNDIHLxrUCtTfE8jVC36ftuczW+A4VqBE5nr0GNGKmWaykL87bOrDN7dC5BmmUr
Di9yywrPVZmnYgMVjumuUi0pvqsEGX2QNYMR2ltRqwQIDirfgDca5taolwxTvUO94HnSpjVHLEFN
j2MfePRHMylnoDiO1CAcaDpjatvVUkzPWLcWjOOF1OHhhpCrwKwYsWP0TYAbH0jMBp914Tof3D7P
xwtZiuyAfKlULL+SvZXat7oLaF9sVYUVp/5OURl61UEwZehL2OMOt1U/6rJB89MkXs3kfNiOnRPR
Gvp5So12+WKqQk40vttqcrXdpOZeoe+MSsHXvYuMGurjrpNywioZd9UeUM2gP/Dl6fVwNceKeobP
yLuhwD7ddnQ0noTKexQ0rBVs9lkYkum+day8tvaOktj6piwHYwtKeImtx3ysCts3YjzlCZ5SxtBt
ofMeKmGtGKMqD2ZWxx1N+gkndWgvWZkhxFTNJi4/RTPnN1gW9QOizLFQrtM1QUs79G6ufoayMQ4y
AIPo+gsLn6VXi6yDuTdNMV1k2eiWSKtTMszu6F9EQYrPZsIbo8Qig96WW3jajHjsdjpAkjzxAdsT
WV9EOO0uS13tV9aQVlilCIqSsEoer7GsvvuIko3Gac6oQBzlcJj9DrEJ80K+sNBcJVHbdjcdWV9M
si2769u5hDbhGx3Ao0nGeIIIaOzSz6AvvkgWgvRBi7vauSf8RMYHwnSaGqE2AzVkC3UDmCZjPVn0
yGm3USvjy6RTCEUvvXYAJzOma6cb40/SJNWw6zjOAi3QMSHaUCatqH+hETGnNyPUBvlJ1iUwumhQ
pyhIBNsyuiI8dAw5NOsVqiXLBzeGPrQdOmXMrhfXKHAGEm3jOls5emD3KNQmu3wss2qTOfCrHqtS
7+6iEtjOBr+M1oY2jjOdgq4nzKtkmKjupcWMAw+UEh5N7NWyOzMKxd5HXiGcHQ6RTOX1NrUgYctc
hkrpsYAumgd5A3df7hM33tcBb3pZBg0SB/DLCuoLLH+i6qQos9VhkczX7QyEchupoNEPWlPp5kcA
eX20qca2RooA280LJwfhEQ9tAIUXGwsmqxpB9Wplkn6r2O0nZD3pBuJgtuncHJyj1Lttb82rz7mB
sR0Zzee+yHr2akZdtF4aTp2l76D3EI1DtB6ZWPA9AiOZ5MGDw4XbQyoX6ELqg23n5kU+EMm1mNN4
UDpH3NUFs52FZxHnZzcGksd9hu/QuVgmVwddYCVnGCOdS+6S4KSEGDWntVNokFGX722Bidhd4vwc
7Ras2KjotkZq1x86bNF+p7pkcdSNeamAh/oqM6c/yyD3fMwmR71Q+rj9XmHvwnDFHv+FJFP7e9ss
E9oBR1ee3L4vcSXzll9hnM9CDRIbFvwcR1EOnhiiGDickXl/mzhltiU9Sn2Ct1Mom5JpZJ/NKgcQ
Ia+8CJIa68pT4yKy5Iwd+RRb3Ruh2fkTZ9YkbFqIMKLOs/00EdWBot6MD22qTlAP5yeltsZDm5dU
uVsvS/1UWWJf6acsTGMmRiXO7UNMvxenGkaRXq8+sewUiDCm5pM5D3Ho5crol02UfGwwkwduIc+9
nggAgzRaLEgNxxOnt7Wt1zPfbKrBGB69jnysdk6dIOEI5bsz/vBJyJfOFfG2gxt2O47ipqyws+JU
BZQ3Go6fu6zl+VJAh8bfwYGs9PQAHLz5gFjiAahBcshUUwnd0gYb5lQBfkebWCFVO9NiQCiZSNPn
sl0Psk5ZX5aVBoin1wDQ4S2+F3HL2XEkWGU08XZxJ2xR6XwOu7ocZk6SmX0g53y5GiGVHCCvONz4
MO0MfZ4C7gQh2o/yw1+VkFfH/H+VV44rMf9jfeVVTebdes3/y0oMleR//2fB49dKzIvEt1t8rb51
r+sx/NY/6jHOn/R7ifley360DrGc/bMeY/xJvXHFmtPhQ1pKiNe/yjEW5Zj1J/yiaSFPXrsmf5Vj
LPXPtaTMim/gXUP3Yv5OOeZHYf/nCusPdxpaBJcSMn/uuJyruUs3zXnrQTgSygcQhmB6pVQRIYxA
OAMnl2xIcrOTYeckQFlNNWNOdgAqW6NubHR1osWcjfqZS47A5yWbqkcxTcXoW1Jx1+3dWnWI4Z9+
MI2+PXiNOvjV7JyKXl4LtEe3QcfEQslHeZ8O+1F7XQWGJAy3dTfs54xtYwyy36ix2bGicwbripLJ
dTIx2uIvPKiLqp6o9f+Id/zlA7jkoxGoQODIcYV1NkVdtuPMpEaqykWbqfklR0baKFLIDJyr0QMV
jIfoDMCFsnd63MIc8u4L0CcHNvXhsLTsCbxlz6fsrpchF9cg52ky4f3dNW7XHhDQaCY8duiQSdUo
D5R7CQbE6PE567vFvDRbLbOxz+TL1hpldPaPR13CfvtpgP/1qv9cwdOOK9gMmbW0uCZO0PbHNvO6
wlvByRicXEA3T/PmLu8y76oD/cUhf2k8e5vUy3Q1uh6l+nxy8V/1zSQp1FALgLboJY/eMBZfnTai
tKVOhgdVJ49H9gix1VtKMGLnOyW+QInwy/j4wS5E5owkxUGT+/ozswPGmSsrYyN7UVxp2vTCZL+E
CjdICgoHQM4Y0ZkE8q9Dr987JeUQGUvrCRBIeT0YbC4DEgTLQJsSsWNCLZormFf9uZlr48PCee2Z
WCWi9+qFWAd/bkvxAFpD2RSZN57NqdFvDbtSb1x0TewNzB1fo9hyireDCvftbkpz8ZRPsr2ky9M+
klczf6/Z3NwJDSoOCSn9NqKCcdUo0BTMmpXDGabcByqOexchxLU7V25Y92N1D9TK+1ZHy0Obu8tH
qgF0UZOq+qg4hR304ErBkxTiHK6DF0a9mG+6pKIolFKihhddTjCrM/uqmZvusoaQcd3qIvHbaDAe
jVaPLixtmXwoVnc4s7urSGLID2qnbLZ5W4z3hqFgiU+U6CAmXPCbhT+Gh3seLx1HuWAzKw/w9dKr
Keuuh8LbTq1FYA1AJ69XP+vgGnWKOK4MIKiRD1Ip+ioL89RbLZ3HajNVg71jiwoDdnKzy5gMsMAe
QLRGXs27bdNE2Ah2d/DNm0d3VrztYA/yRjhdHuZqfyZyoW0hrtXhiVfiePohjZziOLIjRGyYYI8l
VsA/iEZBNMHWf0BCb1Pg8q26G8ROb5r2ez/p6p6qohIoWTpfj2pOudh2HqWiE0jT5kNLtLhQbC3Q
6KQFthFXBQ2TdD+sb7/uUCFAAaedEN79mnnBdIUUAo0fjVhT/UUd6w60cWpKM2WjqAF8HJeD7TIx
qUPXmBhB2GuHFy0axl0Ra4CR4hXdWqTR5/cf3/GEwtPjUxBeA4sCKfnx3DkZSp0sjp740EvFBy/l
+80ckRKXNmtbvRX2B7MBNvv+RX+ZxuiMIMJDQU7gBybSH6qKnxpxKD5jXekB95XAuYaQaoP4ZDpt
/NznBl1TanzVuLNIcHrI89rbRapV5s1m6vvo80BNfCMTz/ws+q4jT8LFgYy56dwWUwA6FzTB+x+W
zLajCQxjGzsCmjo4NjxCtI4msHZ0AJUqrQ38cwAu0TvXfPinZG4o5+c69RsvcQOtFTMguNSqd3Kw
z8FiQMCaQNz6HNM1X6n0r41p1jfszNurXJ8dZK16ugP+rwFoj9qnylD2qVKnZ8MgKU1a1aMxC9LB
NEExgYjjexqb5cEWpQpk3nxolXjUgsWN5p2pwh6I4sa9b6PEC6jYaJtOG6vKT6SDkkTlf3yd2OaN
1inmzovhoibU+RQTOtY0w1VaxNA/drqBjsykumBpQLJa2kAR/Evb3YJnSb6k6EDParxru6zOWrQ1
SHnyOG8XP3Zra6uMwr7v5lrdKyKJdnnJtpiCSUufhlwL0CbmZwttX0KwA398yTT701QrCye+OsuQ
jVFuqRTFVHzH7s7aUW9vLEt0t1Kphm9mnGpbprP8CrttHAWAGpazMiFkZ0O7A/VSrUyBMwnjMrH0
27rLaPTrRvPJjgRVKiBWV1bXg1zLDP0sjgiChv1vHNBdAMwh323FaZPMnpfJWWe3y1lb2MOuNLz4
uqQYxpytxoBOonElAcGYo0znGOZTJ2wtlLG9uBuOcMg1QGTU294gJ6BqDBivuFL82cRtMHUgJ9w0
T6OgqtrmqwaujgOm9F2wN4cyhjHIqdwO3DSiWCLdg2unclv+F3tn1qSnEW3Z/9LPjYNM5sfmG2ue
xxeiSiUxQzIm8OvvQnZ3SCVf+fo+dUd0hEMOu0pF8QFJnnP23itynuk9W2dWkzwCNKQv3wYyRIRy
4c/sFBsCX0JTVxgMDKc+t5euBzm1BO8lb5tD5TZ+HRKl2RdQUVS9tcaB6+zU/kXvtw/LXEQX9MT8
K5/Q7s1IQumFN4IPQRbiHDrPvMaU9Jp06XQ7kx8aGlmHwVIR9UqzonB3XZS13PLykIlFbbsseo5z
a63GXH9NN6OYZy/0EJHy/bgaJk7I2rbOcI3gFVv8A/aUnlivfL4vSTDcxIVSt/085WdT5c90mt0n
2mFkxBm2vm5dNV+PgZGeGpVvH5eS7WxR+4eoGDWN7N73tlAP6PiS9scwYcRQT6QYydtpBR2jm/pX
rqG+Q0r+GtFDPw36SV4TAu6cE/VSn/KaAwuaO3QXpVvv1wTVbUk7j1Fb8ZXQN+NA+O7kAcewRgKA
qkKeLk3Q7ctkijZutg5zmuQrcxZJF6b00v2U0wAmYO0+qmaKZAIgLxhvaoZIhHTc9DwwN1os+TuT
iwtB2vyutVt6mGg+0s2IuXU/UJ6fWnYp11SxdrP47fBYNfIuU7F9SofHbMLCKsVGOtzIS0o7NZQq
6bfkFM7HggtwWRmJ/YY1y38y3L481qw9D2QJqivVyfqZrWqyW6xsPu/oBLIzzg0vO7jZRA6ILjSg
ky5N9N5pmJmEfSYkITZBEj3j8Xf3sP3Sr63XQhEh8rG6gOGaMOex9UkRS3ngHmvejan5QvyLTz63
9EkxnedNkQTuQeTxfObFcX+WFuk6EmydM8+ZzND3lie6Jd9qnnjyxumXYjjex6TbMeHLruXaUinJ
YN5GJAQdhsCz38YUKg6N042pJqRzRZB7j8TOkRU6BlXABm1J9SNBU421JVOy2Dp2IZp9auSMbqAc
fZlzPG+E+Cah6jQ9gqUal8MQN6RSg0XZBaqPjgF0glU7kV4mtHV58nJtXGpEWXdJVjHAcFWXEpve
GOyvTQgpsCmIWSHLfxSwy8jPmt7nIfbPgM5WF0bq5CSWF2srcZyKj9RVOQ2WpXzyq5heQsucZYjm
4S4ZDBb+2d5FHWEwwWjri8xt2iMPtLjMAxXstBdwZUbHI6+981XlnsLpsDdx7pFeGFeMYMC6MJ85
eLrICatz7foFOgc2CbLv2lPBOpZtTFsaPAHrs68UUWLgWKajScfuKi0IjdwpR0TBjvRuiQBoIsP2
IUWRtCeqs+y3kzOYEyQWU3zoYamJRMy6VP15pExn7kVsWWRlrzmD5Fv5IBKb2ST5ERKxCnmNaHnD
MNWtP4YASm3Nb3w54gMDi2dbBXhg11zO2aiDNuBZ25EuCgeGKCJS57MxPRBbOV3ragb50bg1VBZi
tC49H7jw0prWSeaw+A6lW5YY68V0XXlMnDckWCXOTqm4VXswINCH9Jg2emsW7FFANRIjSrBDyadr
5inywio9oD30z3mPB48cvGhuzTzJsvdoqmLr2nbRd29IjJ5zdsGC0Pe0jcwOLISvhrBOyv5jVAyk
3bITlypL2+P3XzWHN3ui2p7kFKnFPX2w9uhUhbgs0d8dBVSDS9PkrwWClzHFGwCcuedVFfGWORdE
OLthvZ59OulgB1VlvkVfb7PnlvTl62UxaJjGM1sgqx4JbXL4tIzec8fbySjFZYJ0EwRSLOy3jDZf
DDkHnUFoo0gQ+4yCsgvBdKaHLlp/kFkV7bGb2uDcIVBpu1hW8aKigN+D+FKYf2arXggeJce/hUx4
K1XgNRtBt9vHo59xw9JCPIGDyIl01cLV6EBv9VtpeC5TVaXQEmQZsdySCLprgpkD5id4t3Zzottj
20nnqmafWJGhFJT4AqqgPoNRMAvAw0bwGMQ1Hx1MoyVUrew+7NoLHmc8b83GXDDRsKOYnDdiuc0n
EYzdHKIHnNReoei+zmiJfFt8I7uwg9rfO5LOYa2C79GkW1+Wp/AumnYzJE5wXZGrtwNu5Wy1h1R5
l7t9sQ9SA4QWkfj7xKxuzHax3wBXyAtnbk80Xuldt3TVTdBAy4mNRV8mQ0IqSjcuyGcnL7q3ipy5
up05X+qkF8RBUk3RiC9mxj1FfuVZQE2GQtoXS2ASeAUsbVP0VnuqC5HuiPhdK7UuAEvOTmLve5H3
LroGDIdF4vWxQW12JvoZPgsJJR+dx66jkYc8MYPs3Jp9dioKU6AQXkXbGblCGfXmvSL4K2e851pL
SMqrSPdVo4YXgJ3rVkUxL9K14A0SgZgK07IhFxU+wXxoG+tIV8XmxvNU124qQm6Obp9EM29Qoggl
ftCN19fiJCsI62fRFC2fNlxFthOuiI6ktntneWdMX20/67Z2IcVJa5nTqWCKdpthMXU3HZX/sbaX
+MLOebI3ZPw+RtJ+Yo955yXxDXKSdGM0qj3rZlMcyO+6xY9IxpiFrG9I2veYMeIGMzL0Be74KzWx
kZrJar0x9Mwu3U/bw7wYN4k2CZhIqCUN15l3nRURNU3Y1qaXznQV9+NwVtdZfdWVy3Ski+C/Wkkl
r8ueRHlT59ZVFpPSbbel2AknTcmWbuOLrshxKExDd1MlTfYwGtYTplz7aHV+fQnX4Y3cxvqxdUjV
Je1FBWGapSmD3z49BlH3GNeN+zJMBgE3dtx+tKmdbpcFD5oG5AyVwCVdULaETUtD7Zlh2rwz+/6m
T0jFCXkyaREKyzvUg7S5+tYH4oKHQM4XS884iLnJ7n+mgBF05hN2vwoEKF6IRtVkw7ITfajYdqaz
eWXSwiZXgIrNEu175/a3/uB8kbl4qkbW9MZUt2003DFkv0+SOYzz9A28zsP3Suxfdbrv65J/PssI
f2pz/9ea4Yev9Sro6z7/qP8L++Aoc//zLvj/KtAjpghh/xQ3rgpGvv8vPaJAj0hmF6lIiP6os6n+
/9QjGv4fruuTNoKHh74p6lu+9Jce0fL+QByLvRNUNKJVlNv/pwEu/D8CNM7fE8cEMSEYFP93e/6n
QcXf6xGxUf5cWdOcX0XoDiZDegFYfGi1/+hEQXSKTC9PT2ttNHF+3yKosi8YiTr5CIGWd+SUbrGM
CbR8UIEqhsVxsOQTFSena6AiD7TRW5cymM2XcgbSQuu5dNVA83xkd1s+A7Rk4od5lJu4IUqb/9e+
ZckgzBsPGzvLWjlQe8lXB8THWL0kLTN8OBaGnDRZ4wn8pQeyM0GBsfQO0x2+CAJgNHvtcTstxJAC
lQtW/bxfNWd9IimSMhhDyZ5CeLmb8y63tlaQxJdgPVW6wb9Qrpwt24VKTvfnI7b8ojlQAZsJw/cE
dZ9wU9PdjNBn2ZV2GV1ZYgON9EgPYuXeoWAmjJpKmbqJdG6SR1/sfoLqtonhWLtH9rxu9mjXsoFv
RjaPFncoOSefUHjbii+aodT3BbvI7mgzvQ2uiX0PzF3SV1PJrgP16J5BrVsdS3hSRAeOjKtkhWwk
hFHmDKGsgG2FTV8WJdwp1J+hTR/kSM+tmsgrJ26POPS2EZR4NsQ/BZtiPNhW57K2Tb3hlnvfn9wB
IDbdUwZpXYPWd9iVdF7i5ZTIshHuVtYrG2egk5L65tIgCVvJopPjxiXMuvS6cteA0xrMAMRHCiJ0
b9HKn4vtbAjRdqextDOiKe3Yrqa7WZlefF22fA1FiMHYzgty9rMkT4qKm2usmvLSJMSSWoeNhN6X
RkAfx0b/Qc1vicE0jiUSVHzkY8lcs5QGLXJtrPnbkK5QQTLcafJ97qJW3AV1NuYMmptg3C5z1+jT
eHG7ywZ4inEwB4JnDyM/ZzrqnhiuG0BBC7r3ohCQneKxgYU40kNHjFuSy8EqXT24BFbfxE6dvagc
ohoEVl8+uIuJ8znLPXUNQsxHsBHX/bmB2uFiTnCXhbAdmKYG3XcqsaNckBWUAQEairx67P2RnZmZ
qPibl4CGP5DzP/nEnMe2eR6RJdNtiowJ8NZMusI9uv7MZ5tEJRsOkHvGlcvY2MFLj2RzY7QkSCLx
Aus9ZUrLXZ8CkNp55AIMm9ZeXUJOpbtov85Jv+Qkp4vNMhp1zu1aGtc0G3pYatAGMtCcJnX1lBlC
bnqh3Ff2fQPCAjcOTBLzaGeR1mvNTIH9iDrNyRyuGdEGAwVkyXh4U2cx7zCdeKS1QAlw3zqO+TxO
pfGNzF1EGFYGQGbLUL0gJ7fUdBjivqdl3CLmisG3EnUd1CV8kdzHXnReExf7UrSNJ5BdIkLcmOQq
xztLDcGbMXkeKpMqsZgkwDmx0QHU7QHBVVRTfQ7Fo1PnHuDkqsNHzdO6nFVInd8yv5FkjFdrg1Rx
YG7c1Ya32OMpm+rG3OUVmzr0wAsVBkCgKRsOyKgmdLfUpOSk+COIUgNgE22rGiwE/7J51vQO4mXn
3g9jnZlXkdJdcUNcrUM4MN7xCrR7MPb03lv0CdGbHvW6qwH1SqZPmFpxknxMGL18HqylQePdqYpG
cEAizuJcoe7KJ0hYBdXVMR6IPH7qCnAkx8CQjQ0spu/au8mAw7ojRj5Kz7xlqPPXhMBzWFpqUn1z
lycWGeDtmBXrkkvdVMYnPJ+s3qwX/oKyhS0ZI56pA56oT0sOUtRbD2YrmX5ex/q9oyA0vFOmXJF6
jLLRJbsarXBwmYqqL7ej7J0cJlui6vm51I5V3fhRgUxG9EGuQVdEvq1OJil678lbjbjHdekto93g
GynldDZ6fvxRGjxaLRjLNVue8ZPhhkYiJ2uftEDO0B7bOZAtQksRFuvShi1LN0Gd9FXlI+tI5cuo
pWHcIcOilR+Iwb6xI3fQ1/NUirdkMQjYJywwT3dwrEaxs3Ihk2cy7sxuP+tokBvwRWhpE1hBCS14
RxeXvjJmfRhcC8li4MM+2tm1667qAx3fQYwS94UpVtaPvxbE0zAlNCnz1CPx1G8IQGacFc8hjeDo
vIgmQtWLzADkZwuFWgdZmR6p9FDe8kDWZNi3hOPdKBLhywNaOf0wQmdr9wGZeekJGco4txY98oAN
PsjonQTmwJ6dIR5UlLb1PIZ0DozZk4h4EThASWuqMezxfL9EbVH5x2w0HOMQNzw9QFyKpj2QT0Fb
depz0n+h/QJBxOlM3remQKQZhtEAhlAFuACNc13cIqQma5vg5BZxpZ7iA9NLE89l1cbxEQJs05yg
+RD3eFEFzMvGsNwL0dmDjWpa+daBKnb5VoK3RiUZteKV+xghMhowAh2qkjrsahiFRrfllVF2GuhG
XWhiVh+MgvD4fcHnmF8CtUf4GnkMVPvQTMlq3CUJHZfQNNMiOCWA0t/HDRmKB5lmjJeo8BO1mbDe
+fZdlUuylxCJme1V5fa2CQrDps+EEHO8y1z27iz/tvg2+BkVXWoU2tqattvNGJHVRJuyjb3rIhvx
f6kycPJ9A+bufqYUsrZ2lVZ31N7ua9KINsK94CLQ7zNaq4hNK66RNykR7WJ8utRvCV/e5ewBb1XV
5n1YyBK8OKP86R2NW+XvpRFZN2JSAxYNVfn1TrCrcglw7rzujH3V1F4FdOW7diuXUdinRGVP6Rte
iY6hX++LCBIOI+VSP0wZMNZDjkvgC00Ih3Ip7eL7XgSzOItRr1bUHaoZvtSTp7/ZVO0xyWYSTkhR
5AaMUNJFxnCwmx4qJxuZYJM5jXNMW2IjDh1sWnerMgtKTxKXoriJGCcYx5wSDGD9WLPzWyraTVd4
zUrS5pAPe6ELJGCPUAKhRZSWkmx6PoONpSsakkOKUCcsa8JNmcpqRN2178ZvohzNelvlKPSPpMcb
3kkf2PmLIuG6vxKF8uiCkHPT3hmJ0bUHASrsG2h2EEB2JSNgy3qYzdNc++CKVSnh9SVpq5Eeoahn
bh10RXaa+tkcvKWABcuwt2ZRXy8QleUuNaCSPVcWHJZr6ZvZcOdk7J5B+GjACTnGYoM8db9JDiCj
IagNBxwo6dzx7BrWkAqeQjPJaEKSYx1b3TntsOxbbDgmxRqG1wRQkkAOiUeFqYLR1P2lwhhkhQ2R
9Wv73/Pg7PkTIeIUu3yLLnglniaMpS126ACYadm49gVv2GQB8dMUEVHbbgKnJs9v2F2hGfdiaxDk
LUS+eWJxZ7lh082QK0ZX2i+kQftESDq1jDZAimCfTQG7Z8xIyn9DM2b1oQ/MqgbcXNOdX+bSGCnh
HYbb49heDRXVMVIPMb6xa5mnfYojwtksaENePext916z5MyqYdrd5IWW07Z2o4pWh0CLiGmmXl5Y
EZue9nFiogRHIrGPRuSpkLv5XBHzJd5zSr7QwMJk26iQO23QMLLM7JsFIQ0G8ViipqhpWDxOk5X3
mymtpwTjBySgvU/617ckYKewpyXNW8ldjWJH4XiIshm/mu/IJjQB67SA6afF1XxXl2DjWKwH68ND
pEsBFBM2y3RMtemmwL/YIQ/E5kcQe0FgCi3q5RiXY9xu3ArBxSE3DbGOcfP2eSaGqdqYxP+Tf95W
VUFrq7Hf+nQyv8IDouNap97Q7rIiY5tqG4SYhUXtkocaUGj85Zf9V1X8f61E/39Nr2ahfPnPC/Vw
KOK3T5X6+jf+LNUlBTkeUdJNidRA1utjT/+zVJfyD8vx1pobX7yNMo2v/FWp2/Yfa7qZwMJP2DNx
Dvy4v6RqtvhD4t3lbxEM57ueCP5Vpf49fuIHjZXETU0fgfzH1XxMkso6I/9hYm/rNNIDaoSNjuMM
UU4ut47h8Ir3wWgcvCYh+F7ByPC3JYnvX3P8ATzIFjO5FSmUPbn+Oi4dlZNftnYadUxGh6zapuTL
gxgFBP8sSM20Ng4+UshuOe+YDS7ABTnnBCGFDhyd6BNVRM0tfUdKkSCN7X4b+UqiyUqEfzMYtARo
aUvgsSDw5gGnTBHPCLti8dEILk5WOtMjMQ3ReR8tHHaNCIzCVinPPCEtzgP8Gn2VIgeLlsegyxBa
JftWV0+QMfem51xJq7xKnP7ZWKJw0v4FBKjzPGOnh0hEjzkrBn7sBoYqKQKQj3aJmo5RxWi5E0e+
L0VByoi9mBzzpPHjhdmYY/XXE2qyd0c+tkHNSw45P9jtdlsF6UZFWME8F7SOemt67zIy9LbyszPV
BA9mPt3MGIJYm3ucDOvr0cMAF2NpRsCC+Z1yhd1eV8PP5Y8dMM8Wn5hvsuGzEEst9gJ3ztgo9Ife
YD3HXr2fq/KkbSib9wiGQ2s0tsTmHacVwlgkzqtspuAFZO24T/sMZGbdoQfaohdvGNX68RMegvgZ
7DFQogRZ+VctgUSFyIfo6bQli7lNdRdOKDLb0GJ32YciSZEaMQtQVKujmT+gb2+JXEAGERKPaZ/P
SeEd+kp5Z0VuoYLOs+FUo9kZGTYl6W1Pp/khVQm0MMyUGiVI1+CGd7NR7VuhwaBVZULNl4Itv43h
UwCG7kR6VnAzw/11u13u9eWN6Q7z3pwtmh+zwbraTnd6bAok3makv5kpyvcA6toRgyLFW2FE3s6R
dvWNUUV5xp0/HXv8bJvciYKt71TjCa3mbm3Ek1FWdcmXuaeqwxFVN+FIHs9VjAtsF0fqS2wPerVZ
Dd+qdpaUmaRfd1EZwSAR5eyfelM91Rt/qil7U90wVcQ1Dmie1MT6o5/c/hldvXqSrTdUR00FD41R
W8GNVWRahH3dcYGR/dA2Rtn2OC0BWYyKln4YjY5zPY0NKs2FZINXJlbdE65RRHcVhw55Zc7ptsq6
6tyxaE6FuLuwH5Zm41xFUTY7QAeq4ItV6pl7jBnZwxyU2DLK0qN+ifCBvgPhGOhXzMAbd1nE9HuX
NHGQ7gs3S0ZwioE+t6G0692EB+ZrZ3saeBzT3PMOOYy5KbqBU8fxM5cgyOSYnNeFXX5F56tXG4+Z
XAqAUrSFslxAv9JddWigcy1cUUMBQfDtotl7bR35RFow8tpWc94TqtyjtTmbutl65ubhHFmd2Ao3
gMbCeSIVNkQ4WqEm0VB3z4k/z6h7MM11JzVbf/9CVCVeIGfJxQ3uwYEVKE+7miaQ4dth4nV0Dcmb
mY0j0Y+xOF8yXEUHjQgTAwt7rhlJTmBGl0tHiNKWVolh76DIJ2ha4jRiOpZJ7DN2vMgkHMRI2jzO
GpePsWOnhfN4XWlKIgVwlExMjS5jwWO95aMinkh3Hb5Gi9vulL2M+TLaCFZIBpSpuYNRMlRMpykg
D2nu+S1NOWPS+0HDS6M4Hix3Twkh1A7vs1I7DcFuekqSTl+lZE6KXYFzZsJBa2DBBS1GJ8BfABdg
Je2nZtVtBF8EEJqR30WRB2rPTI43sL7R9zO1QraYoT2rcQNgJjxHQOH3J5B0erpcRZUl+5pq4pmY
AkS4yTgTldnCg+/2mCJGcSKJFzNx6CUNdpOAYjV0CG4rT615sWiGmFGl8fMOVQG1ZagO8dD5w/VU
dNblXM/QDWcmrivpPo2R7mjNfHXCj2/sW+TBE/5hxJ07OYJ+QHiAhzpMCYqTuwUDl9g6ID7U+dT3
6delcVs2UDla0yvPrUv33BulQEvB/vfEHLmNiTQtmRR6SLHsnUUUmrN3viPCaRjo/kSDQn9jwjee
R40eQasGxUCrA9p6yCsgs9khMzHfz2NXoN6c+vFMMa+EUcarsww7kw3bpkfd6pwYgTkUGyNfAA+V
7jTTvDRy+7WtMjveZfFoFlvTnLEkF/R1txbdkrNhUgZcWwOPsu6cItuaQP/YzQ6IqUJD0O/cLuNE
fzQGSE0+3WA0/cZhbcVUx3uH/1NaldpCuOynPXh4ieEpaX21tRdrhAYZWN3rPHi4CQMFvnQvUqa9
Gx+Htret7Az5NFUZDJQR00ywnSwwT6EbuahOPCJ/2l1MsNBH2TXjO4lKTrppBtrQrNZg4VHgqq9d
E1u4kIhYQC9bjdGwteNm2wl5R0/cxhWTuFjlKavvcsdC6pQANT3iyMOG2uLlOV9irZ9su4wZl/UT
piaobAiXtHx3GMeVCN10qrdKCwR4edydFWPXFTu3iqoCCRCs1AMTMuNmBtqY7se4jl8c7zF2MKsl
pY1JdGpnmjWjPT3weoJdRZuPqp6yMfhiR8DAwSP389U8G+ixoYdLSPRriV5knlOGRjHEEaVG5d7B
ZrW+WHVfpxupnX7YVqZWX/wKGfqOqXRtHRCGgafSSMOMEGCDeZI0U7eQwV/2z7NpAIRBsOsGYdAL
F0eJb31zIm192B6GyK3RTNar1JaDDsX2/GFbzy40CztHmxemyDWJt2cC9C3WStsMlEc57wPHgYQF
V4q2kwp6j1LMaXDcLXkNjauzJxqkdAG+TB1I79Ajp57IgcaFOpTVJhcJKwZvI8bP/Q45SZoAwcQk
6hXFrdU2dNDboojasAZoDOzRWyLupu+O1GbO8mEjSw23vasmKp52ocswKqbYNFXq2N0A4dP7GUtg
uuEFjQpQW3VzQ11MY5GmcvLKMxt8LN2i/a2zkHUVOrPf6g2188gmxNVjtlcymW4L065u+tQSbySn
1TyQS8V7C+Z7zyDKRGWJ5X1sThmYsvcgLkEYm7pU0xRGiCG5h/H+tGFnYQbYLWZNW5T0APnup37+
3vNnT7PVM7xNUbZ4xgIwt3/RJf5/WfU/5CrI/c/rqpev5defAly+f/+fVZVj/0HZQrYpqSsE60mq
oL+qKuojnzh0gc/H9Pljjfv6q6pav+mvKkrIP6ifsAJRRklvpTL8i3Engx+KpB+KKLJsLYmchZAo
vKbi1whSlF8OLRhEPAEtooMFDY8JTk77b6viPuBNDL+zpPVMdW+k5xJrt3NwvHK58ogpiE9cAkoR
+yDdQtxuVc2AVmDp1ZbGnUQXAybshchjLHANO+KnfMi9F+DzCwOIKK+ffPwBtCy0JkcKkxv9K70Z
GBz5r/2In5ptGzICkJht60C23wb5PPNDaOmPD+i16X5iXUgsxXirzRipFITxMmUbV3lBaELWQ0bH
/F8KwI+ppIgzY4FHXluqzs/9iEbGvumq5Lw3B0NfFEisEuCvJiM3uNCo5hyUod21Y6aufYKGKWG1
J4/MmU/VTNbGm9+bPOR+gkC/DSsvBYEhiBFgOOjljtwg6CsS5Ki61NF5MvT9agI103beOqxHbxGB
WeZ9hL6dt3TeksY9hqmTGlVyltH9KR8ry2/G13lC8IR5A+EYhdFUzoz6qohGOUNhmTFEqRNUat7s
WvPlUjQyuQmWKHidynJSJxFa4uSCto8Lq04TrYVE1nKMOXL2MaeQMbHjh4Hki/1Flfah9NO1+Yi2
ON63lmwkblVCSbgzQN2plrADuqMZL80Q6mG9YJKUy4KmjoLEmJ2E8OUZUcdWVGh3HgwdlW5zwPbc
M3ukz1l5IxrBfrL68wKxF/9VV02Uf5Ejipajo7IKwigOUbs8Zq5Pe6oZbEPexWC3DkvqUTohs8of
IuqFt8pzs41DWmq1hRcXGfAFs+KsKQY2PgiM2/LCQzqD8xlU5TMWjZY5UbC46rTSpYiP1AdzRFiC
nW+YZRU3OsLL0NtBc6MInCxCN6lZFDvtihuL0LGTXpI+0Pjl8CCVDp57s1TvdMavZKu8JxMl9By6
tK1vaqstv0g/9qFXMh4hxMEc2mcL+2Z7NWV28azMycSwOU7balQ45Bg0XsSxxPLpKIG2tnGCmhfP
UO11atzxslvCsamLszkt3J49LJph7Uzqpki0/SptyG4bmdg9PuYhjbeiwO7ma59CywANX2qZnuWA
b/cdxHv2StVJlNBMrjpUqf5EygZP87cFtS8KUOlscd/fjwUBkf4g3XO3z/gRtmxvkRDdruIFJJn2
9K1m2HRGpqokniUi09W1c4Rj5pDfdciXa3TJ4OBDUzaKV1Gele4ORrjpnnk1qOYNkRxZfto4qRec
pSn2pi0vv97fjyiL8ksGR7h3LZdglGfug0x/IBWBGVR2OkKROZYY6XGTG+5LnHW4EpkjeOlmqAvH
oTu/RNW2WgoIxcsUsf9gAJh6V3jCPXcne91gjcbK/y23XHetMFx1iyEouJ6mtH33Rd6Tf0EIBpuB
qZc9PymtHwLDb91DJg1KXJr6IzcT1vNq15qjMHcy79Ga17OdyetO90jI60yQL2SiFH7WYiTRQTCR
b0NJi3bmKWdAvk+YQVdvJRFQ7WmOgC8j2Arw9K5wvajcl2zyLdJZAp2MTxaSeeJ0cgBDG2ugKDtv
lF/TNJ7ajl4FmkC3+ArKUWbXtmqU2vc0+FvzuDTtvNwRldtTbDeNLM5aJpJ8OnAcgUVb4xjU/+BJ
+aSboQ2H0wkAjCdXKQ5vpp+7cYwkZe4QJhK2kMVpcngZgwncTv2XH96kf+M3/NvjrGGYeBUwWH0m
2jga7QlgzQgvmWjeFYDbd9FSvf/+KJ88SN/PBqyMb6E48ly5SpF+7C0u8TQWKJPpqY2BdbTKLN0H
iB5vOzefGFHm3cUc8VD8/qCf4XXfj+qSfit4vQssSKuv7IeOJkp3oh98KwplWaE4MCZL0d+AHWB7
kGwGO0sPEptnvm5Mm51ZK/pPyrS9x9//HrRof9oTrJfSo4u7OopZGl3EVj/+GgFsvszqHJw2VfzE
YCc+51VLEeWjJf39kX69mJL9O2cMDgOMlvx0wj7rZlqLxcBcWQX3zoLod+kgBPz+KL+eD4HueK2l
xD7NtuvTrVmRQYA5sY4YcfA8dIHsMNtW0TnZX+pfPwVYuOlOEcAROAJf7M8f3ULwVuxQoYVOG9Vn
/iw+EqK/9v/6fFxuDwibNsgTaX8yfxWE6fUQ6IOwYWQF38yOkINGfn+NQoEQ898f7G8uEe187kVA
g5RuYv36D/dk1iXuiNwlCNkwPBvmGG3JlEj/4T74myvEeBdSxXoPrKa/nw+inMaCT6WZ5FtZnYTm
MPT5WT5WhPFA+WzG7b8/JxhfzCdw/GEQ/zQ5QL/EbY/eJczdbsBS2GN9xfe1+/1R1l/6p631ivHE
6L+uiBzkM7vJC3Sg7QqJU+LQO+7GJD9zBx7ulmnWaV2ZH//6cJQFxN2jXpQOwY0/f4ZeTzaJ6shw
Qk2RPk2NbZ0ZRSDP2iFA1It94+z3x/t1iTTh2BFBik1zrWU+fYjxojOTaSkJGUQMkV8Uv0lJhAvW
g8vZbatQjuU/HPHXu4QjgoXkhc8y9wsyijgNKx1JCwgblIj7xWumcI3+37Rm3vzr9Z9DrYsG/cdV
qPrprgfj3o0ozvAiMlDYE7yk9y5ZCPe0Ket9LLL0gb6q9U++zr87QW5+ngLsnTZgwZ8vYesWMSvI
4IW+EOPBUGm3kypv9p0qusPvr956Aj/enOsaT8nHG9tkxseF/PlQeJ6qiE0vs5AxHs5Sw1v3md14
/P1RPj8C61HICkWjyb94Ej6vvD2EtAnZSkiHMXnP29w40Mqv1uii8ap0jGj/3zgewzzT9nkOWIB/
PquMENHZz8giCLyMRAW7zQ8Do6LnkWVlCGk3lf/wMf76ELA3sJDVrJZplsn1iv6wOqbDYowek3Nm
HGDXZUWfilwcL7+3UeuetkFAZObsNsQH/P5E//a4rCrmep4YBz6dKExv0c5DzisAzdd9oWayKIug
viHUqf8yC3O8Y171T2yvX+8ZwCsOZIeAFxyZsp9uTzsNZs/A5BH2xPzR/S0YEkrdVNvfn9uvT4Ek
Yda0BO0IrM2fScsFey/h2DIg/D+xTrDRf7AG1YdslRz+N47EJaHhwsFQSP189cbMbOemFQGyRdG9
UE63KsS0ah+dke7zPxzs12eBvTGNEOz1ONlw2v98sMmN20G4HQeLioMsFuTHnfcFgXh3oIXxDxzb
Xy+V7TITZz5P/ghS9k+XKvPqFsdUFdBbGU3GrlG9ZdYX/MMpfV+Qfl5F1sMACzTZJiMJ+PQBJkyT
i6TyfBJFFx1tB1cHRJdiBZ63SHKhMI+0NunsjF7ybIx+uyLn6ciGlpF4CoxPoJ0NQxSbLP0YSsg/
3Eh/+yGsW4r/YO88dmU30qz7Lj2nQG+GzWQy/fF+QpxzDRm0QQb90/8ru7r+rnuFLkHzBgQBsulI
xmf2XlvnOyBw9rd3B24zT5TFp/akyz44GQBBuX+ZQ/nnW/FqxIfnTm3Edfk77MGXU5L5Q+WHGbbV
c7MuzV2qW0Vk+Eo+guJt3wTatr/Inv3zR0NaQV4cbgXgzXy+Xy+mSSNFbVxJGFF8rbuM2PBIBWX2
F0+36+P5l5/XsBD9csg73GEgXn4/JEqpFdqsYIIudffNEUjYwLUVTKKEWbVt1CWmo91gIapsHHmC
FeC/vz//dMuAb76GwF4DSLjAfr+8PMCIIFEkry+r7jxgXBah3RnzfmZzioIOZff237/i9ZL47RMb
3KIkulBEw87/7SbF/Ansk8d82HqZXT/bbLUx9DcDHskVjnnwF+fjn35Gw6Lbswguu8ppTNP89Wc0
pdX7NpCH0OgnMwrAp4RNM//tQ+r6KjxRKeJdiuurjudfD6mym0ZfZpYTInwDAlc3xs6B4bQxGhNq
YVHJ7+yax7/47f7czCIVcxzuO8onXh5O+C+vCm0x6Uab3RYOU9gtxvwmXOOlDrwbP1NPTjV+2Um2
sb3xKWvcv4ol+B1mQk2PRA8rD6GmFhXO7zdIT5TXBFDUwTfjdFvN1tdDlubDBr3/fOe2jNE8Vq33
rRqmnaZMtUcmg8j1+7+/nH77fakfCZ+6vg0qOvNaCP36HeRGg0mUaO1N7kGckP3Ub5iFz5u//yqA
pngQwF9CsPvbwwBHNQxxEQAURzG/AWkpIx81wF/8oNf3+i+3hs3143CaUAFQonr85a+fRdTmxINo
6jbBOgZpXCdu8NkrAUdQM4FifiauM+WxylrH2qIqLdfPf/8pf7s1r69/DaKm5KEcp1e8Pof/pdTC
EivJLZT9xspT7YGTY7zaltzZjLVuYET7d1/N0m24XbDQwMFQjf/6ai4jsrRGzbLpU9YQBV89Gh6k
PmyIvcnPo3//av9VJ/765dosfbhb3GumFGOKX19uNtakE4YcN7qF0ojnAcwArNqd8qbdqOdzfxwA
hJgslzt3eWoD3hCLYCbzOzcotfbG7gLSkyLkcKP72ZGk4kX2qPo28szUeBqRBmQdFhxPFvdFPc32
ZsmMwYtMFkYfS2nij7lqVoLYBRPYZ4TOk47ylsAkzP/xK/7fTvA/LG6Y/30lGKK8qb+Lf/VEXv+D
f+wELf0PJpn84el4Hz1QLf/cCZrBH7rOFX89ha+0H5cT4r93ghoiTP4e/5hZEBWs9S9UQM3+w+aJ
T6FuchWTwobN8m+sCZmtcv39z/Xp4MvkjXFCMUS7Dib/NAXqBvJCLfmyEPt5r1pnWwXaxG5N6MdZ
+ftsKe1jxsIgnNijt9O75aNQ4FY155hRztZ1HkfrccZ7k/tFRPcXgN8GOR3wH0AS97WHfn3EExjr
XXVsqlPbJ+dmGMEuzanxauFENx8M7bPs3b0J0tvq3D4ahlF7aYzvEh97v55ac197iDXVl9Z2p2Gt
ikPd2WXkGR1a+Vzv466oQC+TcuKjX4H4S+v/A+QxR9OEylkhlvOtJuceyrVNB4ajTW/z0gq2thoO
5VVfjczKzW9mv3tw1gdhwZaG9PXIKDFMx+nYjtrR9rNQwxdNzjRko4JUP9ZZEVQoC3j/ajMb18NM
jBDj2r3WD7vOrCJPlRRw+unKj0/Gj9EbuyidrtuLQIMxmn5vAN7WfX6Z7EtDWFEN+y/JwLTD/yiD
Mt2s1nBUI+9fDds8czYoAqNswsueo+bXNBZJfjSoErX1sp36n9C1Ir/6OWTW1l5BenfPfvA9o3Zb
XcRM0xo8jLZx0xutHioSQUAv9Pj6hkvhuM8w9t29ZbB9RICQosLgW6kxaeO1x9T+A20W1i9EZHDK
MXlBk53auMXMUtf53l98GRoLMnr4Nu1FF+A5sDkdteps2p9Iat9g4KIyNLX3tfqi24s07zIFzWHE
xo7FjaVeaJhfybDWu1IXwwkAm7qB9RFatfOCMi3kBEJayI/sXFMy0LSkjv7UQjHy0uTFANlnCMfc
Zs6rK9ZdoyYQFzjLGQuo4+Ksd0G/Zjvhn6iPWE8H4GM0HGapc0KCZAhsB9bFuka2jdM1ZiAC5LGF
PX5qjAG/wvCjTcDmrU13nN36Ops/WFykbdb9NPKC2Xm1szmhk0HEyFHB6NtGt9Ec1BpoEkMr8S+A
dNGRQqyTCZiEwi5ZF2k7zRvYwWGdCvR0Z4wLO60WYwgKwgGP7IRsRJNbEoKiGQZnNgBM5HBai3tk
eW5IrlA4U334/sI0yd+atrhNyBbxijFGGnlP2b3R/UdbTAhMJ3OTIs/S1IUK4wDFaUMW6d7ENURA
yFGM9ia3olKDwqC+KTDC3jbTX1gnhqY9H5ak3DZ2EtwRUVEfGOIhtMZ0QYKrZCIy5IgGh49ZitCt
7wdHHkxWZUatb1EFyVurwkxdk1U369PDMDs7Y21uYbxtHIxvFr6qUKtZLPn6w9S8oqM5GgSl56UT
2dmI6LpSsT7f5D3gdrwQqNVPCg0dph1tfRX621XoU8qkvZ8qOM/QLRgvT/iIzvV86J2HQqUQ79BL
xf1wb+RwQvUqNvvjbE+PA6z1Vd0jeINY3fURztRzPld7AU8gAbkGQVi4CWBh3F60B+GCsgZTCqEg
Iys61qVCbtlNkT7jHixJNEqh3TXFu5uZP9FWbkobReX4NCfiLUHWFvoEPMzGV40IwkMnLeF4dz3i
zfmrl9WmJlikyrjTHAPKTKYg0z9XE3RkbnOpG+HSTpt5/ZFoP2tkDwQVb6TDftPcUebmecIj4mZ0
RHBaLeMN4huXdr0ZjfTLWAq8Feq5cZ0maj1962jFuXJ6gGjHrEIx2WYVDWB29K/oKwxJCZdL1U/I
vGn9yUzI96Ntx+UyjRFE2TnOEh6AyNEHLF79yFdDjsP6GkAO0hD3YXzUszpu2J5y3QXbVB93GNMS
3jxeA5AZRbJBuvTTg3oGEAXW9SNG9KzHq2z797Yln1SPiSTt3qUNHzzFVAWSMGyq2j2UTcszPmXR
f/aNzo5MO7vpHNHf9M7ahqCYyi8IzXeaSZ6rF7R3XhV8XBNQRN3fs6diMerq74qzpquL+aObRA4k
LzDOaaG27ZjuAgt/L3PAFh1zdltVzr3ZIXt1HNTo0yROrHdvuqRaPoKcoUtrHEjYvUwrTjBIQbHs
xXjTNBIDKHCLY2EOMYYlfY+1btiyEi7CNVUPbZUZAEPBmPe6Vx4YHV6tZWp0zpbM5lcXwj3EgbJ7
tkCwWIJDVnc1Bcc9MF8xbRb7bsZTM7okXOBcKt66GsWIXclj4uhzxNQ36pPS3iIlTHYKakDIB4zt
Ztzbrf+tkkZ6wiiGrsfH2UPDK7DLDcMR2z6cagcUJ0McIsR9nkSNgDggkLVcEWevV3GMyCY474F4
UQinmSjMceBN904ZcEdml3Y2nhMNkpWDYCJswFwz534JFr67zn5Qwk13oPvuxtUH3bWaEdXna50h
pWXeDydn7k9pKn/aOsZwr9HrL6OV3jEFpb+iaRxIYE0g9W+4sKjXEflxP2XGs+kkR7DqpwXa7xys
r33XRck6fxM9xlc+gR2bSFgXxz0EnjwYCOPQ9fEDe0MVtbXYMgfFgueATIeyI+I0G6K+zV71enpr
HPNVEhgCP422HYl9VgH+ll2sNQjXKdyzrssiDNN4EZFfxWnd7pv0FuF1BGAAot16PV5CqYMvcJ12
ohnWcPZDnCe0gC8TweB+BUw4rsMJYb2PR5S0klLWKtKbvn6RiebHy5LMUesoa2sMmhrQLgc4CgSy
wX6HRRPqikbMUGUrkkUwzK1xITIHx3mfDE+13WQoN0T64dpt5vCU7TpERplNZJRiKOE2VA3QDa9b
5oWHthTehEyFtAJ3kOYd4g8KIpGrSz0V3q6zF/ve7wqBVJ9E3JdEAls/YCeV94ljNVg+YAgV4TJa
Yl8o0W+IftgVa1t0yEpSr+QR6mMUrkVCekCiNcER1TwVpTdMQRkOqqiORXslblWZ5p24q9VtwaD6
3V60Fmlj1Z/typgHHmHK+aj1rAGQgSD8i8lEF7utNrw1XAzbESGWDjEQ1RPpWXIk54jz9eiPfXnG
k+tRKxb9gWeis7XHdImLFX0VVAePU7RYdhUK51Nvpek9GUHZpjcWQGo9uTiF/a0LngpvOjmUFy9D
XSyH3p6YchZGCn7Ltc7WnEyPmsrmd5t3f+OSzADfOLGiIAcI4ivl3jM+JIxMzc09byU5iHx+8Mpk
jKqcsIA6717IQAoOeVCiNq0GrBK8gfUb2l2wb4Z3kOhwCSMj94jDWKcZJww1ny3iHCb9VEji0AZG
El+10OuXzCN5xZl6UoREbjK19Xm9el1IkVfQmDZWBo0uz56VJ6azkC2bG2R9gbUttLKKcwtnE+7h
9qjjUmW4XDynZfdKpBfs0SR1uSW1dHOFcjq5gd9xbY4EvIltVzvLk4ZM97MyA+dF2KDtiEqeMBRR
KWPFR342LElsYiR69uogg+LZmHss9sambdGK83NRWy1o0uKgSO+D3HDCFZMiwOsWFpI15g926X4T
TXJE8/IKUi0W/v3aqvcsfWqbFbZBMhaXIpMHEgpwgKyGt0/IEcAFmt32REps7Wl8En4CVKRTA/do
kJ3t2X7SIDNsVr29aMlEA5Sg/cNZDoRDiB/tRNNQQ3QJrcI740oiFWje2NeChNpwj00jOYCZUmeR
UrCX4lsqCCQCK/lGG/6Sj7qz6eY+HnPnLrEnRcKQfc6Ln+U17GIpxUOSq/4OKTnMTyiSUQc2EFH9
+upoBE45M6VtnubQXvDMmwwR0zF4KP10w2PwtKAbBs843TPxfK3H/q63lDr2iux1uJlhatTmDnv0
8zLa7821bzFpUlKvOBomwiWxaBvXnYrL6M60IUFNwxTY8xxlHheKGxx95ZWPPEwpijtjjRutWghr
GZy408wXOMjdpRK2eejh4+Z3Holu0cp1+yN3MlTYWZIcOk3zthO6TAKrllrEV0/SgUPWgWOZBFPM
Ta8uSDuHm0KIfDeMFXljFfpB7owqiMTMAirtPAA75GWw/W7TiudpRmIRyBNjW/VipY/yK/O8EABj
8p2o7vs4zSQ/lMjsMQcisicEJPtiXsK3bWXIOzU4vv01N3Wt7RR6Hvw3qYGTimWhO+LkqplF0d6x
5IomYi22rTbu3MX4kety1w2kVxdZA0fCcN9pigkyWufPtMF7NWlp8I9J1f9NVP6DIcT/PlD5z59p
9gkIAannL0OVf85UPPsPMstZV9osElmC2f9/puLq13BLdjaMR9jtW1c90D85U/4fRGe7uo5bh0RM
pnD/rbpmDgPh00R1ZvjoD67/6G/MUwwSGn4ZqLARhjt/TatntmiYJG3+pp4gT0RXjkY1ZNRTftYs
/8eC7g+mJBY0kcGTc5goEOB9TJqRHnnM3gs0lqADnGsfb26NrmsuuB/IYVH0vTGIPyzSQ4rAetMk
OAfAYXTB3eAMSQoXUHi48nu4+ndF7qhxC/vYAe3CbMT0OIDzuWjMb46Sdvfdcbr5tAKH014lAJT0
VeZ99Tb23njBnvHlDcZwX9aVrof0eriCfLg11cbVi206uMGhdYNoRJBaRLqW+vcUE4DMw2bWa7AV
TYrKE2wfBs+y96f+HGBEWPfCrtBwyjKyQFUepc8yQnWlcRyz/upenfAYaeLOW0nkcxKFtlS0N5XG
R9da64Rl6GPp3CYa0KoyYUDMebRJXyG4hlIKYSV1wMxcp6ZW37n1SnKKUW9xr52MbMh3ZYGKJR7b
njkGNrihofWvjQrOqNO8AE0Ma7CFShlXmz+D53C0qa/AEFRXLFa/IecBXi7PIcxApXtb9b4f6hWs
DG255KhWH1NgTt2wqPRG4kxEU6573UvX2QxNmOko/pdMuVa3oFnwyfTbLnqW3ZqFifzYLjNocTyX
HY6+Qk5xZ2ZEC80ZVK+ocgXW3kw5L1rX+WR0pulKShXRbps5Tza1aU5+3ADgnV6WxcgeCT7rT102
vYDXogxzkcrHWPLyeNBteXL42jhfSIdp1ygd5R1Mz367GK2Jkt8zecC6MaSNz6IZCVQylL5zcGSx
omShlOE63I3BRK0GGDNEt2bc1t5AAVWYzYQBlktmPE49nVfqp5mOX82apoPMYJh4ik0cGTTyRjkc
w31+bNJpzWL0KQRJA26UyRaIWNmGxUBM9iByC3yHP11gBBxoknoVIqed0ENDWefBnRmiogv1py52
QKR1EQhsIA62poc6QM8QDBe7PRfOyMaksNkpLT0M85R8BDTzBKSpcTN2TIUi1kQAEy0isFgdPc4E
fTGFmCciMMvhyUhW7zYfxpTIQM9svs/SJc6NTS3lWG3fWv4cDgl8A5BRp2lNaRmkr8e1PbfkbC4f
Yqx+1hbUWIOiSPbndc2jqgi+UJCjNZKYmZIuOHuGSF7sKUvCZchlrMuUmZ5T92hPiaWSIsrdJul3
UFW16ofJzRRzTS/zcSBDdt6sa3F0nbqOMxKZHqHXYIr1oNVfVsBoV5wP/osjx/18x2Q5F1i2R6Dr
Vg50GEI0Ypk5tXV4crk6aqZePdSQdB5x8Z1dU5rU5yCAjkM3nhIi5ai6UJRfRalwObLBJUdNuCNo
3qmhnl6U1ZL80jRq5wOHqDfC07NyN+dr96m3Wm/v2P2qarOq2TKZCczOcTCH4h47Ibx2pTp5SZtG
ADvWl/rOHFoCTCE4YVbpPcf4IoUzLWKvm2ZMuV7j0ZJgx4O05sdXqtDPNV9cnnMLNOrKgp83FQRD
LWkGR0Qrf6LQy9+Ikh2S3SgyDOtw+GqIFDmNrJ8U8xY7BtXXPH4GxNAeMUNzp5dGxVCD8Ccttawn
EmYnWpVR7bDtYoUTaRflhj/hxsIdXWw18CuHFfgQnX4gP+xVU8dgac0TEBAwSF6R9kxN5zLf9ZTv
1BXwS6e4pezk0dcz1TOrDHe07DRCJqdPrNJowVWfxnyxXGaCwVuDcWxZ8XqcNNkNNKC4wrGJoDgB
XYTV9dgMXnWTe7Z8y9GtGYy3FemOWRdNKRxgt/GfLF/Bd5qdJ81NfKpClVaYLOfuObXN21Iy6EVo
sHfz1q/DDHYftPo3nq/dUQlvPAfOtLH1sVD7dJEXr6LUBAnOYgO6KY4H3BHYXRNADG3OHH6+0tiJ
Foogzg1nsh66k6ZNt06QUXBeGUNXFIMJrJQWwXb3Ugj3voAlc7SUqN/HgqaEGtL1mQuY7xaejUHD
71ZnkrlUJ5+5yv1wHL3reDMlwde+d8mW1IELtZckcH7kS/Hd9Ca4M56m+xFOZ/2mhAkEW4SVHw+K
qlklHr9uuGLvrHoPiPSBI8o/irr0oi615wt00eqpBpjThbZfbS1Nb88SdBCXcQnrgG2elzE4MdfP
RnbRSMuPi5deQpJ/0jNdorCu1HFqwM+aol22KHkYshXjGMmus9qNhudlDCW8GiIHMfBVQd6FiZrO
jWld9Fk+4FNe+3hSAMsIgcBF+NoCq7MjkVcEB9RuECcac/LVCTatqaV7GAnEVWjCGD5WY6yfeuFr
B6JKa6JtocAzRr46VJkugXIROGLWDRrOJ1yiOT9ktvLUDOpCNfcaxukwR99ibRIsYYwIOcY+FwaU
eEV6K8PFLbzl0cwF/mABaAmOtzl8G4FAtrHdBk698d1Wf8GIL46YS+stkmkqjRGbxBFL8w3OTg6W
9cr2ZzOyMb1AP88ixRQyZefZvyI2nYwhbp475Om4nurfC89hZoboyvBjFSTVnQtZHHNvqZeXvqjc
/oS8i0m7muU5aM3x3WNkY55nZd6QmJPfqRJ1GQ07Mdv1tzonpnUcrXKTZEVbbMy67Z8Yeelz6BrB
2SVUF/IdJWKxtWaMUG6VM7fKvfxoKit4sgYAFBs/ZfrummUd5xyVtRxnccao9iAS0x9CLpOs3aaq
Cu4ynR8nFgnlKoiCqfxKjZ5xrO8atORixT5BppNKwLQDHGoilvx8jsJkPRu5CEvkjsHQMGx6X7cZ
qDNYTZ9Swl9/lPV4z/oWY69p9d5ysCWVFZwo1UMWgHDUvNiwoWjQZ9XAY6p879MUk36RBAtU7HDq
KbkB26h32HtyMYSyJAyJLZnGGnwyg8Td5/SghD2wF5yI7QEkuBttbfqZw3Bmw9NpL6Jq6Ka4lPaa
0s3YpUCZQ60nRC9WTuPejiY3rY9QKptxGCxN4x9VLvtYNONrl0F4kwCdcfBwgxKrHbQJo/7aDmeu
tKiYidIqod5xo7ioOvhu5Otc6EmK2lKfifq29TtlJOe6wSwsGyc5JZU5xiD3QHfVRKnOu1UOxNzA
fNRJEqrYR2DRXWSEHxKgRtutKzNQok+mnDDSDXzHfT9gDASnyBpKlD9KVF1hXljmDamj3iVhLdQC
dyKrkzka0Uw6R+kXqp9ua62luuhV69NIM47xZH6fzZUDTMZd0iNigJNTGCZ7NjALg1XZl8Vysl0w
aI/drGPqGj2hjsSwzNs8757NlLRkqtjs28rGRC+qOtJnpV5wAcF2GgEcfg0wX/eD3xg/+WHlPi1z
dweV9p6WY4blDJHNpwZPXnvpEaWtWcFH2yIZjQHniSOrTH965sntD0eY2SarsW7aNtXkP2ec02U4
6pL83JyQrq9R08WzlZTVxwSCb+M2DB0TNg8pEW+Wdggaq/zMrKLY9Dj/sytzRsJaq418axvOTwe9
utgSfHUstKtVboFIJXfr7CzlebBwvOAIJcskCqa8fMPqXH0vIWgvx3HFSLerwfwHB1+T2tZINKON
5DoIlhbNUDwZLhKVcPEq/j3g6UO9mSYDFJZXosK8+ObqOMSy2ANU6aIW1r7L03o7BtY8bZYa2Axy
irSFD7HwuAozF9RsMvlgI/j3rmtswg7IpSVxMt9qsu0DYOkkAIPvLk3iVa2gN5cdrg1SkquWxRcJ
8CN2V6J3TUCzXznQ1rsSCIkdZ2w25wnYGoul/yJUd5i2RuXIj670qK/ttjvwJJhIzgpAn3+udW8Y
e4x+S3EmNqshU4CxE+ZVSGadU7REJ4v5e0F8LvC+NqAMXZjRPvU23Nq4GDxHbmVbcvAu83IhWNlW
T5wj7ADIv+mSLRGvjwbpsM2xB5k2xoyujZ4XWcQCPKjr1fc204kemyZ5G0xy51lZ9YyEVr2Bc27Q
AanMf3XMkSc7BvQW7jCjllvpNcUpSYTzVdUNvtwx6O330S7rnv3lmDpxUbU12TL44XDYdXdd43EX
WxnIuZL2aENBfD+vrYHXz+3JHUx5pETj4KQBi99iVmHuJCZ1Z6CNTOXKnPwQ2UihxbDIAO8YOr/9
Tp+KdJNwqhIN0hd5uicn23I35tq7XszwLp+uJBN3k2pTYcc9XaP7MY+qtbdF2cKbx3JqvyRahW+w
LRdQgotZM+hyEKDdVwR3tDHZ6WI4iywtsP2TwRNmnbjeqVVV/ewSxy3jhlnlMxVM18FNH69lUlrs
63GsbxJguV8EH4DNNZBUvLrALeizxqwOzrpdNHdFIJ1yJ4iKo4qzmhhYqzXGCbzZ/OLQqTES7nNS
pUMlXR2HYpm1DJ+kdilF6u7BOic3na4RyO1leBrrNFtEvACPvyeNoP/q8MJs5GolPwEQjnFhkAGO
qUOvuVpmqtmyk9ZtCaWJJQzL65Q/exI5FIK6GyL72unBAc5O0ISzEje1Ojro4Ebvfci7SZ1fhmAR
IGk5paF7ZqrBFTr4dEfJtNaEw/qO2W6dBAgOILpleJ0xDT7gYR5cNh+T2FsjD4G3JiD66YglelLU
9T4k1sxUdgd00bx42mo/2MV4LFO92BmSqiZ029m8G5nvk4RKhgkaa4eqIIQbXMyXmgl1aKwWiwAD
GO4rjvW5OgYjU9WDwp9P0Zsta1SUa5qe/SCgCZq62aqYoSCvXKIVYsKjX4JyieYWivEtS2p2Jq0x
uUT3jro375mcyP6SrTRpdyrNgzwiT9nsjgPd1re07qYmJv4gialzOcrUJPv3wE7Q1/aD5p7m3De3
gFMoazrsPPcwpxSnlK+5nITLg9vRXA2+LoidIsCPABz7xvRYMjOJUXfkNbShr9UAsgFDv3kYR8+U
IP4hoF957Awr+0Bjb1M0lOzmwaaRkFdayTUlJhvb9Ao1HLG1Y2CIClz851EaOmUOqF7XrNVRD5b1
FrMWjf8sbvpMnyIogvzkPA6iuU6W7Ia0CLvfm4ZmLI8AK+2fmTUTtlS0IwCUINeKfSoQ2DKoGoGq
D1zmwMXc1K3vyItfQVuB+nN6CDLeXAdfGlxbnNwU+sXHOFXy3AERdW89qTnVHpd0ELBSroe9nfhb
3UKGzhTrMZfNI+781zxwvmvEhr1Opcc9abRPcyMZ4GjdHdSec6fj/SYpp/JZ0kAEWMA2tv2jpNQO
QaFdElntsRRqLdXuS19w7tUOSp/qi6L1U8vbewbaD51p/KiM/GwOOmw4AlGhkJE1oInI9vpDmqwP
QV7imlDlZ1vVC7hnBzAZd+PoNHed39z7RvXudPaj0LXbqbSdM3DKjJEaGTEY0W9hRt8yuTlNARcZ
Q/ZPp2neG7zvke8JJ64kKSkzj2oI0s631i3M76VR0hX0iJj6Lv3EmYtVuyCYTjKiCZijlGhQnSEV
YR+olqERC09fwzqIBRrtoSKHubLyfSXFk15d5VMrVSdX+4/J4ioxRvMhy8mHUHREjlrDxZUD3Tks
+FQURJNqkj5nT3B3wwzfb8qJeAcg7e2WZFP8+aHnkuL8XKwWHta1O3NA3yTLda8ABA7KyXzrtME+
W90HhjqXxqgPU+1uSeK4TADY48Wgp3CWhjVusZf4Ccg3Ga0oMfPY02e21/UNeDAgWCSOru6ohQVW
C7fMzpOrVZdast1YvOZWH0vqErd/L2eLrWgnBjYNIjiYZNaGwSxvKbjURmMmkIEL31ZkYG1ZUT3j
gbnrjKC5lVZ6buikdJ5PITXB3D63vfPThJ10vqLmj9NIm8vQpj1pRbveGO58Q62FaNXz9j6RV6HT
6zCokh9pbQO6SdZPyzXeib7OtqQkHRoBb0M16d04N+C6zJuxX+wHuPKIdUh1YW88BEc4+PKgiNPa
2zVnkyuZUHmDT7Apsu6Tic8fhv/yFmRaLCVvkNM/pHA9ZpSrGxwi08Zovd1cljed4cwHN8sfGkd5
EU1kcjUuiTNoXJbL1vU3T+hRoXyTN9TbqH5oBBfBt9mQ48WCEryqWRJs7tn1raHlj2tVMkYaIVMR
Nr18Kds/uOiwBmv9EA2QKfIfdlax3DJNaEOrsR4MqncdIfN+GTE6VzUtnzScfY7t4pwZ7DphwaFX
Uuil2J6tt85syv3kyZ0g5jrkGOJy4um9AT2iHnkZSRACt8e1od57nfHZllS/SJvRLUrgfrVW6XsX
QS2zZvOCunm4hV2IbEWS+uBWD06evA8+WuqAE5xqg8GAnvwoGcMUgX5xKypTWLc936vgGBqCe+V3
9ZGEoZpqpMy6oKSRJhPFY6PKItZ5SxfEMUxAbjHvfljJVTnmfDQeYAl8t8G1LiLaJUgRI9bWu9Ig
maRivfE9xQVrqHNKXsNHkI3sJ21xaBFc6uyrwgyGXHBbpd5EH5m7ZrIVrZ1pezWkpbNnzs+glACu
tP5moWsov3eBMe3WrAjY6RrrI8AGHclZZpJY41tP7pqv57FOzU0n9deANgu9XNlsBmKRohQEebaZ
1DLtp7JUr3AeYEmM5EZ6ovPiweyXB5Vk69GSSXVVWWjxsDD814EBfg1EolNjMViXlEVZLjlpxrl9
zBOjijt7Tjcg80/eNBUHhBJG7OXIAAioYPVJGEfRPPnVem951hN6OcR47NhOEBwXwuSHfUlBatrm
jmruUltzt9G5raIMLGToBIsbg/ebOOK8JxgP7YY5E6JPYRqnliJl71dyy0TyxI1LRDGTudBa21dI
w/kBmUK1r1CA07rkazRKr9oaYoUH0F88i+kEQSG3Q64/L62715WEPMb47MRuuf2hrVQB6TUPsqd5
QjZjn4nMdMIlmw91MBwmbz6qqkoeUzksZwimRhd5hXVIXTrIBKjym3RqRoZrfmNa3p7Vb3Gxyqnf
duZYnEnBcN9FW36z/dUJEyxQoef3z6sxZU+sgq4CB1nEk48aMZ+7XYrjovMq0jc789gx4ZRibJmT
V/WrKbyZGNPmK9XSL6nqaAKtFoMl7cl2nX4W3CRNwYoNIFhTxcLmSbvSNdJOWsw3aEn5vxbmyK00
qDQuUxtW/QQDjq74ez5pH97SE6WF44TnyEHY5XcaHA54Td+ZbbXvfVIa/ASx0PKcYinaMC1/dm0J
3wMmdMy1x5v3VVoT4FVc8D9/oQ5yvk/Oustm7yMR9Su89wN+Wd5zS6bUvMiDXbgHMKqXMVl/mPo1
0Lad2KNPwgKzYs5DemAhRvjXAPUYNLNlxwKcT9zOsBcdYp3hqHRdchz+H3tn0ty2kmbRv1LRe1Rg
RmJLgqQkS7LmaYOwJiAxZWJO4Nf3gV5V9BDR0VH7egsvbD+bJsHMbzj3Xo6pJ88eX4ohGA6iFU9R
WrzSnXx76/i7NHI9tu5wTV24oOoImOiM3t5hOJI0ORMb/sx7EeIpMqV8dF23/vF9DqCxaKObNsIk
XflXkyfAFsGt3T9VIYgIS20gkWMmBgzQVJtR9JEL2ezqMcLTvqO/lWgSOFiIoN3mbdHvmZwUol7o
Ftw+Dy5R6ZFbMMCNdmzVszxWL9jehlcxn/JnYKf9H8cKXuy1nxEidhEYRcJ4oP+NbYFlsXAMUiw2
azu+puJqvLN1SlP3PPXxHTrombdgn5Zp92TajBlGURwVVpoXCCX0xmBE6yP83wLSXc0OlvG4tMiR
vFkd11x81aR+T0wVsD4NghV6YucrNRR300o09GF0urE40knN+V0Nn1cRGM+6ZgkmcdFxdHyXjPCv
ADeLLzcc2Mij7pHmERO4yeZEiJoz0Xr9BfwYtoCjMxPXc8W/Lsp/560vg4uKCe2xZraVYfEyELAd
jviXEj2Cy5UMQBrF21LXVyXhl3Uc4oxHfAiugS6UW0EWQBeoo9uUApbaZuqOUlpfWyIgp6yxPiTP
2o3TLwyzmO907jId4zll1IxfLR5JF81A2IiTWZ8cN9fN6h2qaMBrRxDxxkjaJJPCLgUHU58BAvRJ
MQ3uZ+DOecJXB8xYteoFy3MugXH+3abFlpGVKbFbY3HSOIFTf/OEDfqIfCYLWJl0gcV86TsnstAq
LgdaZzek2fTUTE3hZQRmplVUEgi69lQDTe+VmOEQWbAPtrD4kbFodtT+lL7otSzfCwvvbni/wBBl
2qjwMGKBL/z0LwXMvymG/9jkWP83xnD3pcd3eJ+/qe+/DfnX3/aqydR/Bxq2//0vlQhJV6FPCWjz
Hz8i6/2nSsRx/u74ETyDJzzXQ4yKbPGfRMPf0RUhvxebOw8qpU258Q+mwQr+jjTExetFoGCHtvqX
/Lij6H9ayQlM6VCjwEigD0HxFnr/S8NECpEToqA+kg9kEi/jbLgiL8jzLk27ts3l1Fl0cWLty4qg
uDU3FwY08iX3R9nvoTRwWmTmKXyGqPNScA1hxJVkxFxuNYba9vvFssQUX6q+pxJkYG4WLOMOZb/I
J7eCEtxXWW2Wg+K7g8MoNnHfTVDaHR0DQSV9ZKuIXjMarzBJShUkF5ZrjEmx4zxFvlqmg2+GiBjD
CF/OxMSZYVUexfX5OJEA8yyirl0unGWw2OdYGD0mrXR8mlyFBINvR4g3NkFBOGuvXfrm08fqZM4x
YMc4ja3Ubl07VUEuqAyzxqCG5MqbQF7F+KYxrXAJ1tytsHwABqNVvteRG73Z4cS30ngBxEHRifhp
JYfvpUVotBwzEw/XpWg0XHxcOd8KDhcGHHfheR8Tx4KzK7wHLvqqusmVQ1CGp10l9p7OoPBW31LL
IeOYJphVkfEMsC30A7ghORLuZo+dhF5rcUYP5Xo/s4Cz900TpEfyxZQ6zB3/mMRxmC+wBJGjONka
BkA23vDWS5r8XRw20Q1eqt01/puuTNp+tWrKjC7WsOYzHpp4+vqoiVE9/OnirrtTYSZhROUQKmYe
9E4JBoPeZeOBv57sdcr8/eggQkwc1NZmj+F65xw7O2prConQaXetCIviznRURncrN748k5M99efL
aEH29ty7LBTJhckPGTE4a7IQcmpz2mNRvXP1BE3d674kq6BDMbqfJpjjEyinvxyCbFi5UQNpD5cl
y+LhkoGtVR/zMNQmccKOLSIGKU170ZeuxWEdWcW7WAqXEBZeR5uMP503zgCtc2gxks/PyJ5uWfob
9LH7pvVWdaiGlkuz9ig4Lpcij919L70WgwdTLfpAkCRprFY9q+UYTWj1aKwm6XALDG1mPSg4Cyz9
HF1Wm+iCtRyGgdazxDMdHl9GAdKjsMgkNb/nRHdyRPf6GFRuwcRGD8v8WrM3xLK6mgb5UFn5XFyV
TdpfmDnCxYUux52uM1PF82+8coYZKh3V11GvzcjKYSy99GUABfG/ed2WOjHvE2SL8gAFxx74RCaR
Yhx2G8wTY7/MXlx5zMl2kgezzMGYYJY+yHOnEMSbweHx2dRsiKvroKsjsrsbdjF8WYzlXXhrppCo
gLI7J8QtwXcEEDEnfrkt2u2gtlE5lQX9aifpPo/tFObOoQzmGvibaV8BwV/luJeveONeZelkk+Wa
4g597TLn1KSxOdy9qmjM5ruVjsNNjGTI3rPTa/IjwFSRHYZ0YZDU2pWimsYCYzhXxFDnB91sv+p6
qmRk6fttfeVWc1+czXbXq2vX4eQ5MxwW+Xnfz5U+q4aGwsPlOQJUhVYUp2bVrOaLPmj9PchMlyYl
S1Q0SB5hAuyPfdORgcHe6d4vRoI4tPTxuu/NIp78uOTl8OnzPzURcxkigSnwc0FIW+lG3XeL5eP3
UhoQ3qZf1DPyHv72uvf4CWYcJAIZkpbJ93Xqzt+ud0RILd677MMY+hEqy9ScT4IF7qGFD6iOPtl5
v91gQHYVrzq6zqfV/tQ+7OZZvZTsvGcqFYwM50h+AZJG1+XC+0qez6ie2ah034O92ulZ7/vd94JG
+7twcW/fle0WHt44vc+XNa9wCHV64aJk6NVn+pMZUgWaL2nTsPSCftBdQbuGgylz5+U1nm2aTOTk
NhW5a7ZoIpzMq0QGq152tjcKcc6QDhfhSgadPO+EKMbj2qTmabb9vL3Ev7180Ig7ytPM2ss6nzqJ
5TsXhqUTj2HrC04JpWedZa4K2GWg2bWKfd2M6pJ6EkEeoYXjuvcLHrY9qS3TY+0I70vOfmknYTwu
d1PUAzmkhugU/HdHm2zSIDgPMVJoj8TIpPGZ7/S0LrALn93IRpjeP6Sm7pyBZgBHC7Mw9B1ZSbFc
Gy4JUGGjvoEHkD5beus4jy4Bd8HiPSiAbEln4rKhajaHtL3fYKNQ61TS0NO13Hb4lfinATNrPDJw
4uQsWowXJY7xvOZXm265kwQcuw+YpCBICesmyI/ruLhgP2ZiZRLGyA7HrASUta16fdCO7G8FW7Zn
PKjwi/fiDokGYUYgTd6Uv5QNO+tD25nszeUs5/M2zLd3em5JG0KRsyKv9obqgcSz8jK0W1Eg7i66
18ETGVrA2WkIVkzL63Zpm2c91PNzU1kuCK4BpEh9t74Zw7bP2ETG4AemHYlFmLYYw4Mru/rRGVr4
Mc8pid7tBLGNSZla+XlH6HNLysxi4X2/x2+Wit+N2pCzjQ4gO+iV7MOkDAtyf1ua8U+SqJR9NMi8
bqeo6R80LAJZ41aIS16Ya2akIGriN0XA0DEXyJG4MtPgetPo8pm+2g5pAo47RtcECiACq2EW7wY3
Ve8ls7sG1acRXMyeB38QTy0Asa5VWvBcRQxiB0c6z/6MI0fVbB+lT3rJTeiHVnnKyFeoifGUyAYw
JHsneVs+VjImvbcRsvX22khNQGi8QirhWaCu8eTkne3ZyyTaLZmspmgs3oS04/d1DKoHN1MBoKTx
nsi2H8sEUEl9YvpQ27u6wjadXRsbIC5Qw44HLTqS16oL/OeWc5gJA5MkPuSQraXqbEZno3D7mmgu
Lo59AVD4IaOoz/euUWSLgIgCGdAIh/4Z1o9gMUPog5RF9mDuLfkDPlV4+SWWX0w3gBw+JusUNF8B
s+zlolqgZJtsRqNvRbZL+AuVFIXgsiDqCYYQ/9/RFvlHT4wCcSCd5d8Ms8EFLsoUYvsY6Vl5XD1D
jJkz+QXCqowF5MGUKxrTlcvogjQ6izXMrFeROLYqDw5iTf+MUL/ihnUPeADLQjIc7e06/cmwA8RD
pv8qgyr8NRauN++62EJw1K1LIU4djhN6b0WqYD1bk3+IEDRro2PQVS5xfmRYXllZg82xA+N4R1Z1
VB2wW05vajQJ/SFu1sxnwB72LVWIRKXIXZu9WKx5vkmjwGbfxjqg5sFkSgPQZ9WPFH7z74ayAMK2
HJYr8kdAUQfiDfhtqddI5lMtfsLttDYVvmMyheCqF7hXTeoMG9mxrc/90ZvbZKp6Me/YMkdvOjX+
U6EK5KckesE/FbyjY2IAMQ8M2/BKJ1KgJGJ96LHKwsBl+SqGEf0t0rJ0X4VyYepc9R8ey4mBRYOZ
Xkg94PrA/hMF4sL0gvCtoKZOlSylWyAQBpJJ1If1TYct9Yfw6+DVEYWZdz01A5kaHLDU2RlI68Gk
QU6eHmNR9xfkcXeb1XVJXFhNMw1wATqzr7yWSNM+j17p3kEHWjvMP+3ch/Zr8Y58hKxRj2ufIftN
u4CtMmMjO8BzuNOfBBuO1YEiiksonhT2z6bKmMAzmNwcnRENvRVEkAASCARX3G3QWocgaOq7bORa
22W2zbCH9qS8NriosSO1c5xquzAntkQsNQV9Cg37oUkiY/IdqOllaMkB3y0FOMU8dBjVz22JkLkb
XLUeOi44Z7daI9rQvhUi3y8wM6xbO5ZJOxHY1rOCzw7v+qDP3zsyUt6Wdc5YvS3lehuEPcP0Zt2S
a/JU8YkSagth5AdDc7vEA0ZSlWzQ5uZ2RwhqYPvpZSdV4+1I+bUv+kBM5SltTGfx1q7dmLDezW7R
VQbkoCKBKPbOPBcfUhP0lbtLheCbKXOWsGo1l2R/cq705WzQ1y7efDUIIKpjyDSUHMJFfsgGnQgL
3Wp+CnXHrtgp2ncXAtbaFdzOT2rs3BYgYsCLWAHO7eOGq4LdwFSy5G1oiKyCR4dxdh7f+k3sXi8M
zF5ronJ7UplcJzi5ZNG+RoS6EsmhmLskq8WykpEPhUvbrgZqUHv5O4lzCDktObKSyOBE2NYDdP+p
eynfsS0r3vs+Hl7gzJCGVZYjyj34RXHpdBkdIT/d3NWi1G+0N6hCGsHygQVg/wJTwiQGnQ1fjZdx
khkTP4/2bZcCIEMg+3X5WJo4fLQbZb3b8YT/J0mRwcuK6TSAKHbSZNAZsRZHdtjjXYe0Su4ayp2r
ZWaPsc7GPJspW98jw5rvQEfff405jP2RB6u+iJrGICmGPiBRgYicHBJ0U5/PvT29gJSoNxubmGgf
UfkhioagF0e2l9PE1KkixKc2XLeHtWzCx8H1uvk6LiJAmEJXsbgY0eL0CamiwfdsmTw74BrufEo8
AUj58zKfmeKKE+HeVVOwHWAEI+bNSj1Yy5CfwO4ko/V0K+fa5A2oZRQP6tkPiBEBdkhjdA62l330
5eRAIYKT/KYodt3rEcEreuxR2t4hLQe13vts8ztoz6ElzTEcOp4Qd+ndhGxMviid3KzY85AlMLdb
5KAq6zGxTjd94o6AmUgnoqVQPNTuqtIr5FWMBAkj8sUd/qn99ptMbr8ad0Akh55+tJyJWN8KpnJm
24t9xYrt9zO+7/Im02LBbQp4Z6j/cr3990TtPzYpz/89UUu+avXR/RmYqf3/wzX+pH9YsDi4qQQh
2LLruAIN0H8N1whcILKeAAwPAxasWJDq/GO4FiAKYj5EaA7GPWh4Nmetfw7XHO/v/mY+FRP04Pw1
rftXFENYH/4PxRDZDKEghD12tv9cGlxe+n/3P5pEM1mWYaUPjQXkEAOB4cFIoKZW32ja6MR7vkgN
fQEm6buFYjlN7M51XzX6cEQvG4BJzQa7hgbFK4l34oo5n4a46Xd1XFfoout1lac4tKMbnzPvD2Qp
9ialZdnEAvPFPMwp3Q2jqC1Gpktth0m4p+1zsljwIJBwvcBYDu0XNhgYVyZZOMtLPysGjs8YtQQk
mXGfLb/pPPr8qnrsqbxg8DxGQdjzsTrae5NZreNirV1+Ps7TMDCx42u2BwEKP/I8RTobkDn+S5Uh
rIyhtPgEtS5RTiqVX402YmZW32z76Uqj7kJ5xUqm9RKuFQU/w5NDQ/rShOC8TR9xcGk+sLxax7Mp
EJLqSdI27OyeBqRXrME4bpltcfZZzdvor0u4ZUG7J3sgBJDho25A2YeIgyQY0PWWhh5zGOKo3eHg
0D63ND/6gHELRioO1QI/Dl6zDRCcednHbbAsJ1WvjCwI/wGgaOlvXrByp9TxSeZj5r7K6k34irxC
WFn+nqia/O/FLtfftbtsA4DSz+5MBf10Rg+nvyNLoHNhJzmZ81Zj/3hmkTexHtlpskBb7VGQIOD7
AFiYZQTuUfZWxTviFuO9bRobKia0bJqZMngD6uc0RwktnoIJVczJVQXXa9qTmI6mDg+NyNi/Vpq3
L6/LpqcJFlrwZKQIpthjube58v3PaJzg9kgoRwZrYsTEHHSTg3WP9pbisE6K7t2F1g8puNEB3eZD
2vZUfcRqp7BMglZ/X8pZDldkzNoONgYZFVmtWlvQ1iGpCWtbe6epDqw3Jl0L0G1IWA8IWJM3Z2Gn
0VdUm6io87IYIGayF3u44qIEnezHFeMen+zxaFdwa3a7CdMNkGSKl17cpn3UwtP6ZdPZl21NbFiJ
E0YdANINbouM3Pb5UcQtw+eGotI7VlNQzucMO0vf3umU6dTb4pJ2v2WTORLSlIfx11qQen5p59Ae
54h86CK1izSdV9yO5YHgMUVSSguShQrOmvp9MYWe2A+lRa8apmjVrqxmCdwXr/H97J7YyW15hZYr
2PedWDcDMLCgx6mqwnU/NW6evlUuDilPYxu687Wdg+r8GolEIbdXybj6hRdYubo7Pbaahi+DqL6r
ombKjyRAOv6dXVNtk2SHfcrJNmaer7UmUOuXLmEJEgNSijQ/jS2Lk2AUM8ZvwAH2vd9S1jDbKop1
11BF/C74EPlrnIjsul06eMFrZSGMOox16/RMpGT4XuNRkSfM5Bt2v3SWDOKLuXqaLTeckeR1JDiS
DdztV5b+4nIJAbRI82I4V8+VM5w7xLp9+VNZi6s5KrG8yGqmcFjoKGORAGFDupEb4qM+Ibh3/LPk
/noPWUAeGOduIROGm1peOW3tp4dwauv+joQ9WpZKCf82mpUoj3mcTrf4zbkVn3vOoYTqdC745wTo
41NS3L4zeNKjm058m2VV0FNKj4+U1KuZyj1Fq33P8qeoyUmW8k6iQTD7kh7ubF5sQVJ0N2UTWfSY
laRH9jbBLauN/mOVYnwhDEvTKxc29G1g5vcyI0EIKcnc1XpHzDueAkwmehKmTF8XZ14ZYnIfx1Rg
uzGUvBLqj8g6YGlS9bdxI1lIjA3A/I588wH3+EXyZll0DkyhQEKRAFA4/+YZ6P2THDdstmz9+ip3
me0mVohmZ09rzzo9Hiv1e0BNW5awn228fLsaVAE9hRB0a1lK6udEqj3NpJJCnyaC4C5KXbT0Q3Hq
p9clirZHqvymOxjoFWsH6BneVGUY0SvBZhG7Rly0TRa8lDQ+k/dKKiqETRM6+hX4PwwO89IQjarC
qm/vaJ70JbFaLMkdhxw6PkC32XZKKxFvFV/nJ6dlDndwJgYAuxHRAyODIrpnhtsRC+AVznLl6Ky8
lrpOvwl+DSCFCEZlmjb086l1ePDOcAdEDpiKnK1s4Iz1Q4qZyYgUfaSs7LhzNvjcMdHedyZESRT5
6uS1IwvhqNhealn1lYSBGeRy9IMs4uFooNwZ27kuU+VUV9OhTL2qOky1WG7zulpeW2xJikOOfBeH
h0ExSZCoGrML4iKwX+/qXqP9J6auJ3d5jB5JsxsRMS3RhDUXCTbghMb1zhT+zVzPhvOMidw4Ewhb
LAM/WspmMmiDK/hFjHEvUTx9uB9YZoVn9GO6TaS2pyap19lymJH1ocZyiiRUE9giSoZCiwdAUj6/
cV4wH/BxGGGUI4v3ipsZAH8tOM7qdAWHdR0CC+hevccJ6hiD0LnCywMw761A698T3i0R1vS8G+9U
NAEOZtFgXiuSe94dDP03BMklK2BhPbI9xp71kPd+/rKWbfzJ4GRmTkp5ELJMyXgRQbtgksMiz+ba
zMV5EXa8nrLy2+DS7lo+QhTNrMAjOyQlMhbzynNv0DD2LNSbQ82IN7gXfGfmxG6cnCjyTOPr0pu2
ry/p6xHKdbVjfZHQF6ojHp+Ff8wGS5+vmZih/XyHUDgxO/HLFBfqN65IWJMJ0CJOd7J+fpPKx+C1
4LqWB9cU400ape1wMtg/SeIqKa7obYnHYIRZ1SRFZZxN3aDS9kBg4ehhwufUrJimxsatRnv89lSu
gqZSjRiPSVJhmmNpTA5WUubV5YyZvz7rt0FjMjN5WU9rRm7ONZ3X8kpMYD2dgmlav70uYsDtY/Bp
DrSHKYJqI0KzPXvrJXFK+pP+xXouUxfJ0ZJh0iuGOX7XjKuAA91q+aptTIqTlQfzNTVWXB/n1fIu
MVFAwQ3KyNyJn5RnE0mBf7xuRCvoVhYypo4UQZ5RgYKGktbWeLthWLZbEOxeV9Oox71EtST3YCbB
yByvK355ph3cQyvb9MLGe89jxDwNtw3l7OecYWq0W2Vf36Mpb9/iyRSf2UCUe2JPGE2R8OLJt3ZG
G0+f2TWP4MjLlyKX96YgYZq8yNWOgadiQoswr/pD+Zry+Tlz98Gt3N0qHQKcTcqJJuofXTyR4eV8
uz/5O6pdz2arVrzi1nLfJmbkd3SDm4KI5NiFWRtkgE/uKnVZn8Xv9N3Z8xJVwZ9oxEZpjwi/eddr
1xGPXi7x5eAhjNsRkolUguqSwQVPypVhWeTvVU5W+q7wZjRfzVCtHRsdtuLbdkZcAiHWcLpZYdok
VhZ6fbuO9HuIo0pHTpmOAEa7UT9kSJzP6tzg3NVkRtx0bA3w7HKxtMDvYo3vWZqSpBj163LucOSz
3Cbt8Jkzzba4eir2SA0Hd7a3Vi+iYPL6ScGxV1jwMiC2nt1yoj1uQ0ykD1HdhcRiiC5A2L7o4Uu7
fffmW0Xf7EPkScVhztkG7Xx3sJ5TU88fIYudh4ITg03lgCPATlLkP5LI2DHpWotRHeOByHkSyTyK
BRS32d7Leivdp6jkWOMGwxTBfuYSOW1qd+pMByvxHO68YMoikQI2h8aCpjwbis6jYGZZkO/WiHp6
j7NXyFmvfCRnKXAvrDzm2A8p5oggtJavUbx4KcBAQVKaS51lMftuwLWdUmTegUkDidOmSpv6rCOG
DA26Vc2Ul+EUPoewrc7OCybs8cRExb5HL6rdHdt9LvfN7uTLGFJGD+lMvYuIqPMpWZeYm8Ui0e3P
wFOC55JnuHz0MNlvWJvQAU657gEarRroUKTEg+y1zV96kLPxXvic9Q2x4sFrJywv248jsxqcK6uX
dHBHdxet8abfwM/yKa+zVhyj1cpXhN7kjiZ0YKSsN2U6fxEBl/q8JMcu9rpvUSXzdRnPUhUj/0/Z
gC44qJBmunMz2yUsk1ZPJcIQL0iJHCzNvq4cFMWMzcP86Ju5XoCZWhrLHoiXx2ioYHwFEDpigWCw
Bzx4G4yH/JGz5rhlxrJ6kBmi3QAnuDypAqfWp34xnQNVR6pYQVidQaYzgDOyI4i3qEILj5vKXcfu
2goGdIsV6vOryBSTeywyckD3rbEI/KyJ88SrdFzgI8mnc+RxhNO299HkVIR0h2mDdxez6/C+8hja
JaQr05JG8ypRF3mKa8qk4aBR2oVTcarXMpVMFNW2UvXqsDnf5Bdsw/GJKmC+mHbiKsFKnkVmGqMU
5mbxCCA0TXOimOkfWC6p8iINbdTZXqVLjowSf4Gk0ppTFh1VcB2vtYdHTzZbd6amtD31QHXo6kKC
Iq5G+H2Dh4Xgn1bOcfxZdBZ+wy14MYZ0tqvTo6bbqPYIZfrlokydVp5V/jA9tlU5WicdanBJFfeu
e+EiA8se7bgdiHGW5dzuwqWqKGDzAJnyUrEFZF1msx0izUlgQmw6gvbijGuIkbSM1Ql8WRBkH06Y
qFYTkR1HXMZ4fv2fXXePfsFKaAkRfU5BynSgG1GK7CesJjCW3QQKF1hbYeLQ11XJLr2NivzcjfIs
Osu4mNV1OlddcbYKkgyv3BpO+4z7X2Z8v7ddPfkyy3Cuf3b4/c8+f2i3Xx1+9vziZ+fvBhaWS5TZ
M5u9ENnwZ+pFJKwhsGrqawbya7PH4aRqGUaSVbNzqnotTsUPa6B/uANeIFRp2WWdd1h/2IRhhGoE
WELqmWQbvlBg1+Gcou16TwZlxd4F4Ae1z7ASDvl7pFevrq1IDitODC10xLCQaHceB4s/JtkPQWGt
G02BYxVkxeTy9N/2QEMS7VJJyKMWReSgPLJTdfLtNI3GJAbSYYaEtxOZe97Yz+ezUdH8e9GLPV1X
gxrrXw5nRHUbI12XSMDRv+1Rck3z6xRkPI+Mfdc1Atyk2bwEqAAuWeayN8dp4Yhf9NT9GJkW1X52
dRAcPUwE04fxL14F7W3BdTy2QAUtLS7uAx2TkwMPFLCLYS7v7uslX8dLUO0NiPkLjvkBZejhdZG0
CLrzM7fwtXNwqwE9CWp1zKT6XDr9IQybuHgvtbJeRFTX7YVW/batc4UyycJbXB8Fdo/DZef1y8CN
isHVaVgyjzTddkTUGHo1Xabw14Jp1A8W5DpRnFFtS9s+zLPHh+GukDMHtlmajN/WhPpclvXYn3PB
jzxpQdeFd63nI6YYowY0yYM/qE/Q3XDtwSzBl6a/UKYfrAnPMhAnLzbepSUM0RmsjYGg9A8QNTFF
vys2SmpusoA1HFlA4375AanIALRqsiI3wApgtb8WG3VlG/Zbu2WqxjcxMAlfTQ9c4v7AWuYH3MLX
XCsUQfBcWa440ubGX+6lYwPlpmth/GRxq5ZPZmPCQlvFhhGAAyrG+LFZDgUDQYzcSizt96S3gZb5
cq1IUdyAs4Dl/zmjN7ZWAB8hSs6+qF+FMSgrrBlmTa6qXo4Wje6L7GDaYhKdoON+UDfcd6I3R/rl
+/KDwrWFIAwz/UHkqklOF0hBcIMtXd5nTssNqCt/4Dr8Blmr+B2oVOLWcfxWWQMo3uqEVCvOD6Jn
FaxJQZ5V/8mXH4gvjjagb/qB+7of0G/ZmL9xrFG/oVGAg6GCN5Si5TSPimlYVo7FFV+mzQNtmcww
X1d6lCPCTNX1FFLKpnOGoWly6EDERrJC8K5D+rZTOjrwW4hy2Hoy3SqyB5aZlBZIiVBNX/eWE09W
tlkYlfpYxjU6eDscA2a1VpCRI2KXMXrggIFSiFayKOePUawuki8BcoNEM0feSeGeSrSsqCxwW3pw
VA2TLjxQ5wRRmC8TtpKN1EDbGMSD2vnILXGPyl3tW0efeBSxz1EAEiWOtH/kBoir8KyK0HcnRJAS
nUovOK0Hv6SBA+0YmYqf/MYJRHcqhmh1/mClGk93oMq1OPPzNPD5sMMsuiP9czFf/YQUBZClGukq
f81AaerEYMCmhanbDIHsngY557jA6UiMH3mcT/OVrTs6u86LbISCEd6e0BJU7ZnroTJw3ZIFblsv
7XtadEv6NrhhOT6U0NAMLyW0O3v+UYUMxrYYuaHAbaWJA/+FgnqLoMhWnMBXgvbyTxcbAxwwAcVM
eB/pmOI7hhLQaLCHGO8ZKcFCfmc8GuqOCykNWqxGCgQfXJPEM2JQdFF42fLY5eSXniaMxHFDEgAe
NgpDJmHELe58C8s4Wv8WdNS1MBfhg6vPU4Xv9sVoYbWdDLkh73U2efVlL2n7pZV0nli0MemRc4se
12t9ykMJmqI5XE2hIT6wQ0lip1ktdA+ywRvQGqLLSA+dcwF6b9Ru1iLFH8qBg98ZryFQVHigq/jk
aupkhz6cU8zSy31vCTAAYJB5gLQb8dtmNw5u7rSloCpqscVKUMOWWPEgSHL3OmaaxHjIbl/whsw/
LcyVYmZJpXWvcxXj0ezo2j0sTJjYxJZ8sc/Rq+U3k8ufhPzXGq4YEyF4mjF25Ec1YAfAWiy4QULl
Ig8aBsFWO/NSPC/yufpUojF4cuFlkMhKaLGbIN1HzpVer3y1U/ntMAXlnxDlGEXWHVQuHjIA7Qnb
iwyzTCWmj9YbfKwdXQ8XLIH83TkUy9y9sMIGwRUVQrdiJl8rcYbF+aBNQ1YVVeVdib3CvJ9FbsFc
hu0jaB3xuOMaRFMyDG5P7+BuuxVnmguR2Bp79LkfMGrnaaYbN56Do8Cq1+hNmTnQQCdu9zVF42YS
jnPO7QLlkqFYi3jMJmRwZyXP/11KuFJ/WBix32EYXiosSor8a6BEvGMcwrszDd18P8RYRO041NKS
t6QPbpB664YXZ0iXtwq+yXuqBzJMdSc2l5dGbmCXpebnOrBDegztr1dxJFv4S7NSYFo6pRJdp4Ku
ccYGxcdBVuLwJksQaySunfhjyRhfNmXr+hvQbPiaPJQdKUOiZGk5KC6BNLm+oa5SenQG0ctukguO
LTV771efanhJkJIz7Z+tZX6AY4rzc6IsQK/TWmI16TptgakQieBXJrZCxZTTL77oo2TAu6vEZV0W
s3VoUjtI8K4KUaw12jLnrvQJX8YYX36jn4LKxkuXdU2gsYM7+F5BnVzMeAQnhbYjzpQKX70ESSRS
f4spiXPoOP1yRCeZokSGqt6pMq5oMO0SoK3lbMRJqLWchyxDe7JTBVTwZqDSEzrHseRj2gPwhv68
B0llQsM6KCTLmhV1ZzH4oOkN79PZs58EXqMrcb9efut1NhmXQ7FCeoHAyM+Sw51xyCwGzRxnoh1n
jOHbFx0izg+UpubR4ZvkIy1y+mvMWoEeolBZt1AUUjIXV0jds35g6zVWbvrQ+U46MrD1nGXvdRbN
fBuzBLmmJBS32qhxk5ngEMQsu4/RrDL3jc5WJI6b3Vmbv8TYAFj7evLCsxV7Un0UgsnwHtlwyygn
XGqUtFMx1uf0fu49nVv0n+ydyXLkSJZlfyUlN71CCKCqmEQqe2EDaTSjc57cNxA6B8zzjD/qff9B
/VgfMCIzaEZPsqKWLbXLyAh3GACFDu/de+4WyYqv1rWKzGGl46JGKznQl1uILjImXK8ZplxZyir6
Xk958xrhqY4Xepp0z7Yiu+HKaurGXQnwAhR6Qo9GkOPk7VVTTK62s+xMnjWuST5jCX7owUoT/RK0
ZgzzuMAmdVrz+05RD7r2om+96U7RdiqWLHVEXg9dBkW6yKd2qfcCwX2t6VC2pG0EVx0B1o84G8p4
NYIFvEPwALRGL5L86a0l/T/N+b8D1fysO3/1n/+nzdADvbe4vP2R39vwpvmbQ8OFqC93TsViP/dP
jwv/ho024XkEVlqSUKw/PS6a0H9zbINWPN17WuMkhf3Zhxc09h069Drtnjfcp/wr5E65n/bmCH6S
pStITxLrjC3FQRdeOEz+Ue3BK7DjQDuz+7hHTz5kNefVQQcmIkcNlIBKUyCMqnM7lK9i1PqdQS3N
p2Nt4YOXM6n8WOtylCvelLn1iTEIvNhQKKNkaxsapZ3CDHTEfSU+NyRSDuCxWs5ztVkFoLcrW8tW
beCitVPGiLzNSO3qGQmNKzkytfKKbQEibFXBDVnWVDisVdi39Ub5vWyXdO0f6tbKn5gE7J/04/Pn
vz68z4uX7LqpXl6ab4/Ff8xfxhNV0yr0g+Z/7/9j/fs/+y/56rF53PsH+uNhM162L9V49VK3CX+U
v+iP//K/+i//9vL2t9yMxcs//v6U09Ga/zb/cBTOcdv/Xlay/M//27z87fl/naCerV72hu/8B38f
vmTyKFc5iEUsA/kDahL+Vf9SN//4u4Z7i5YpQWguAFmC9Zw/B7Ch/2YznPB1KWCaDDD+1B86EvWb
tJAU6/xRolrJGnX+yvAllHBPRYJMRdA24VCAMAW1izBxl71XkRBoM3gJKWFt6vkN0RO+26Dgnkhg
u6kbG+HqYkQvUn23qL6HP9owjcUVyB1B9Lful0barHp0U5HzPJRa7HlHQVGY+XOfSkSCAJyd7AH2
HdQeFwOyhuN5qK7LprKLTea5GTu/zvnpE637U8+84N4JbC9ZIuN13JM27DmNmBH0z6WXVHTusacP
r5QhvRmNVuLZrknqwmIdO9DUYpX2AMmg3t507UQZkE5ya66mHk/Nwu3z+FIHRndScOZ5mXy9G8GI
GpiXeShGfE5XIUIgD6AkfhAG7IczfCXGBp9M+sME4295s5IDB37Q9ONrkBniUiYT4ElI48EPVeKJ
XCgUpqeO1ntkHrsNv9eLY5jw7FQtszul32XOqlwH4T9YLXO6RMnJBryp/Vgsqca2xp1oycCZLTlR
PkeUEDG2NnI7dWbwEl+pSvz+HuKpindjHChqJI1Ud9S6rGSVA72UePTzycdoaxb9CYtmH5yYtmJX
TYZY2fykThbZD5K9Pjq2MtCKJZ9nYGFxbuHnlVY3ugtqz2O7Ru1vTkfgImNCAQugDOzcTTZ6Y0pf
mnKlUT57tk90TUvlkWwQrw+XU234Z65V0+2RCcLdpWbI5kbrBSBAOUcJLYtGz6cztNrjja2GmQgw
DLp6sgVoUejyHR5WnGu+v+OoV1lLE51PvGqrCLWlLRCk00NmD7WYVDYf3JoWg6wyOYss9SZoz3np
dC/zWE+9ZTxMBA6V6D7BQHIktdaR0WaUthPaqTYNEHhGteC8wCbOvcuyOWfRoAl5AriLDYDP4UDR
t2wxope4tJAoJ42KqZkwKJaIhzVk/YhrnnscUBSDSd9A7pQFlGoq1UJWThCu2DtFd9k/UpTOL6Ci
To/F0NeQLHUPUVGfBzTnc4x0mH4LNfxwNDFcGZVuP9bFAL/LodoTLrpYeJwbWh1P4ChlbC6RBHiP
keHSz7GY7+/CsgEP6YghM4Gc8neURVc/4CLKsCIkKLzcvI5fopICzgruQPgTLJW6HmG6ccDqqmGT
dLWGG6x2Iz4fU8ljAJ7+tOHpFK99VGXcGTTrWy2I0jv+S/ui0MMqWNtd21zHQShPQVGiJ+DUGAgO
tpmYVcYJssmB9Q0vV+R23yNpkZAzGVUBCLdPWorgQSFeDUiTV5nk415WtRIUvOOptEjN6Zt7f7QI
7zDrxoyOEoPuLGIxLGDaUGF1aaMG3dFk6+cgYS2bEwY+vmVHhu5ZDzyQ/lEZ6/pJnda0+oGBNoid
be8xnYYIzUPU0paa94k76qPUMkk09bDVVCGM10nXXW8p/Gjcsqkcv+uc2X7Kwa7pmuMaPZsogJNB
70wlUIk4MPsFfVZk9EZUKDrUWeKc+H6FLZCa2E+27p3E5GjbJcr7PL3koipaJhUIOHpHhn3Ofja8
F55DIc/HjLKrC9v6mY8lnU64trZN4zoY7wATBGd16RXXBP1B8spHO7vlUNhc2Yicd7MsGTKiiI2j
nNpwu7DToH0I0UuhtvFHbIhFFsK0TusanQ2lmejEKzW0877mpZdtnGoDd5zSnJKlQ1Z2UerlN5va
ar7K9EQ7K2nd5dSn0/Y6lSEUKMGKeN1mHB5h4TTpjvvOK47UwURPKUNGhKlh9kFRxq/Sb6adxt/b
ysnuShgmBiazDiiN21t6v+6ol/drk/z006JhxlpSr4G86FMDo6uR6/hPdCl8kE8JlCI0vLZNFpZG
q7VKo/HUbm3qBG4VJS8QG2HlWpPngSoomUuncOwArrT9haQZPdd95gBsYeVokIYgCJ7E3OJZ9DEn
ZqC0Y9YurbY0KD36FFBXwi1sey0zj1Ip2ztcCD3mYo5rIkbRYrXfZUSxHxFPPcVL36f3scR6JW/A
N2IHbAK/tTk1d+JbnaI2XwJdGFEwsRW4bVByXDFSOBTqaI+eXY80gbXQs+CBI6S8SQedg7Sn8vou
IWH3JLZrjswCBwMnubj0fqZ9Cdccumj6HQDSaB/jBsERRowWw2oIrfau4jXRfZ5sws+gfwaKVx07
T00dZGRLWzVNVC9CpeHHcQGCRqNmSL+zTv01m0RXzf/bJFDEmYmgdVRRg8rqtN/mo+YGx7OT6wJd
LD5WT838T4QT3jn86jRf4hsKtFXFPad0GvV+g0xOuisXeh+w7hST20KTGXIojt/oxcwKc1zDLEo5
ynFQEnmO7HeF1VDldSZnmGkEE7+nTjN0Fs2Q6PaC7rjVr6YusR7suqq2CPbMV8OCwLbIjMSLNgUx
slAXieql2mk0KJhSvU87GlDNRKkrSxrjuCHQvP7W4rUir8Mt5C2+Ae2lRlx+0+MuIObBTbizRtBm
ZpuBA3r+CzNau0g25c4gnwatIG2j4Dhjq3+Tph0fw4ANnUeVJQlSiiKg0QhR1PuhAU3DQiGF+ejh
HUIU3/AXrPIxFj+RjpDuheqIcjXPXFx6qjReM2A3V0YT2i9Vgf5+ldZe/BrkfQyZH0AQIOBkGnaF
0VavdiHbJ0efHEoChRUBh8K1wOpEgCgW8wjgMyr7DiVTXU+nfi1ivDE4GNjy1+baaAXfHKS3yj0C
NDS2S2kZ0Rk9HxDUGUHMtLVxdz4pG+bauhVW0yNJAWKGpjMoHjGuDsGql437hPIiPkU+L+9Y++xo
x/gH2OunE8w7v2iK4yQ33XTnto4i5ZDa2WWP6ezZJQLlpgMIEq5gKVvnUhTsmPKsoufvV3UZYSyo
1UvhVgpNkwyGc0MV9bAymf0chnbhYxCMMnQ6gQElAG1bpF83SEfybRsYhXuMF7fZ0ajxzRUY0eo8
qZAWQELLLclc4xtnUFnFt4K6NDMuBkD2jZaBMjHsHIM1IehB0CBua74LSL27Ko+627Ag8BWTVhYd
Z6ifqKMwYtiMdnZxUcVsIFZMe5m15J/7XQ26/DsQbpqeRCf0O8HOgiIFTSnWb6Q3pAiELJrHvuWK
e/IA+DRaqAekygkN3+g45rjhuSmya4wCiI0uH+0Gdzxgak+sukahb6712rlGPgy+LcjRTCAx0kiM
QAtI59AfCoVeSjPNHe+6v+XY6b6641tsS2gplNwD2UbHSqHHhjpidz/MqKXMPaGnYCmg+8/50+m/
+3QaNbZURUZozhhdmyQqh2gaFHpoOrXjGuZStAHjs+YkioBttDTrBGV08oIhL7ppUYLpm1gi3RiQ
Sd57pXB3Vt0V1bJJON+iQK5bCj5IxPUFapV+67ecQ2lm+bQfB7Jugas72ktUWOwQgJbSII2RingQ
LJMgwNwSVseBFZNOw9k7IIqyN1A+mbndXqV+gIY60yxS4PrKB7AyeTVEJBr8BDG2E/3uBGB2elSn
ZXUkg7Kxjsw6h2FTRIKODPoH6JB9hljEFPg9YK+GmGJiOG8UwQCgt8v//0/LJvSPTw7LeZpXef3+
lDz/gd8PyUr9hpVC6raNo8q0cTb884ys5G8C44NAaieQoSEb+ZfVQoNxIkFac36GVKIrjq//OiNr
BsduAeOEs7VOiVXafymdRe2fkR1DWtLCx23YimqSTcFp/4xclTUd9NhCz+q3lYWz2Rw3jeFMV+0U
6leygVnr9a1pQDEuuyc9A2vi0Ye8FvC9mnUEOuyE3O/vSZJhvlR+hXrWVdD1wQ0AHwgmKHvsxdP8
wqurNFi6ZmB/yziOwCRBWo9chQP3TW+a3l1i9KxzHZboH0WVpafMlDkYb8AZOOUqkjo4WH2jozVP
QoVXfEMgPj2Mga2uW+raNjVgmOFpcIvKMb/XepmziwXmT/MUIesxxEawa3nvrGOn9zAk5dnT4FaM
8nfv/uL3mOC/gW67IKSwqf/xd3FAhuGBmnBpwB9ZCIGo0R1EdwduShR7OoIeJI3gBkRztTWVgxew
jHvnMh9r47lBBLq2JjWxNWhw5S5LDzUvLu74fozd/nUqE5RdXoOWL/WQzyBHC68rkbI9zQEUbaMg
MSVKVc7Dn/94qjLvko/nwWAqE/e0KWwDho44oNrgrmDPOhIOI6FCAK4xveNMwEO2tNBZl1T/V59f
7y3H/M+o5Y8XnH/Qu5xz6REAY7PRY2VyaN6gWgU4PyeeylZdjio+qmzaR2pwtrROj8jgPE2m5CxJ
xLbyRg4X3RpN3XKI+83nP2yubB7+LmyaDumvuKEcKfd/l6jqoWfAmzAV6CpNXppv8bx43/4bVyER
yaTGa1rmXMl9f/eFVpe1bTMXh4izTqsKfnop2+6Ll3pYxp3fqmXZukspl8qbKQ8+cY7WE35pl7pA
5KChCFlC2WVBoAQD2Ht3AbsJNgWiHO91q9LvKtPC+N1SFHusoAO+BjpJgiFXkCgM0RmynE10YfEV
vxgiwQ6oJs9YT+2A2KgNNI6D9FG7je6CPvIkRGS/vTDkkKL8SvziGit19gCE0QK2nlZEZ5Km64eC
XXGZtX29mGgv1ku2uyeD3omEnu0wnbAxxc/79vT/py3xd5OB9Ml69Vi8/O3upXreK+zOf+afdV3x
G5OXTUGXvC7LcRXTwB91XYELkIqtckxLWELo/KE/7IGGjXMQtxyrHDx7Kq4sZ3+UdQ3SyTjJwt5y
0fTbLDZ/paw7d0XefZsmf96xWTH5ATZJ8axb+18NaROiN5EQo/nVzBNqo/xPD6X/d6SXatuB2v1R
jCNUz6QiY6dgy7MM3VjKo8x30sfcIMYD3na51rQck1uU1AKnoJ6cW0WjHpWTi13r6IhRnbDn4OFN
M+ceLIzzQG1LIwkJk/EKwEt677IwnmqDN/cT2feiSJObynC1+7bM2fxG+XgctMr8GelKe1TpiI29
MPq1ohK0NK1JLpKkG09AmsGeRtZ0++6l/mohmp/Dn3MYz4kAN+WwRXAVJxvO5vvPiY1sUsI1fDVt
U9xKHU9XnZRDf2y2Fd0aP8HVgTQBPJMJrgMLcPtkjq4LO1TZ5NprJFjAoYjAYSPo6O50K4YBX3Xo
vyMt+JYnRJihjtJpC7Nn95m12xZFQ6ym3629v3c2/qv3wRw8G0yFq0Nb278P2dW+bfb5K3MGvETP
eyFlYTxOigiUv6WRgk7zmuIbHCGavsd+F1hXJIeMaDNqDWvKLGJufOOnR7QoucDQfN1UP+2iXpwQ
0FXt4qxTFzILohPfIALj85ewv6C+vQPXoKIv2A/oFGzn3de79Q0JcCJr13/NWMdPM91Rp47vN8ux
6cTpTGb5aj3d33zM13MNyzBd3ilv1Z6bNe+vBxAyHNlyvlC7ftBi8xasgrE2CbXbNHmW7LyeE0jL
zmbZUwCDlpoefX6/8sPHyQ+wLZ22JqUgJea+z/sfkEb1UDVD/oJIDg8j3jtqDG0dlc+5l4nXKfFK
fUmq3YmlNWZIzrQ+YoYTKHygF4+PvVEG3TqtUuc0GcS5mdlI7VsERz86ojaw2lPvWeG2QTA+pVq4
6+ivZmuKjdodBOl1RzAfZDA0n3jDKnlF+1xrN7h9/fssy/wrElH8eNGiptl9fttziuL+t+bOmwXT
NPEsE9qjH9y2kqT9EdTzJLuqKxe5sMbtiJrjoRqIOqbwGuZHuQx11tKBcokCITLPBV59ljiJdR1Y
1OyopdY8MlqsIy7+LKIwz4n5HpdqcxZYGBKOBtO5tJzavBuCoT/j/6JlE5SKvI42P8mKoPpmmHl4
MzjOpW0r++Tze/wwlF1DMIJtPkLaAvAV998sHwc0v8r8WZQ2eX5eMq2TWCNygkxVzpKe+n11/ref
vfzV9bikwQRmzMN5HmnvPp0yAr8oUbsR+DA8mJ5vQoMJ4xUlrjQ6aVNXPMrYtTedNu3oSBTjMvbq
K4HegUJox3xENaI7RdWrpSvbzaxNbWSxTw9DacdEqdon2CRhBNFoh0SNZpwmD6aby9Apuxv6loJ6
ABGSN8ZQrBqbVCUoRvZOz22JdzZrEOBokvq36VZbV4btK1+/cW5anVxqEUWNLx7Gx+GF10tRseBE
qFv0XPefBXokUmjT6anHlbmK/QrdEU8MBXEV7IrFLG9kbv78dc9b/b3Vw+WSNHFxtDmWrh/ugDEg
2o1ZDE8kCRKmEM9C4IQUXBN91VeT1oc5g2+GSZLXPB93zXlT8f5Ns1RDwa3qJwSVD1YFCRhnR518
NzIPp5ibUzinw7SJ4RXgA3Ts5EeIQ+XbqKx++OKnvCka9u/6bcDpptDfBBQHPwUxqu3g+/yZq0H/
Ho8TLK8WS/OFoFkEI6Ur4m4ZEF5yG3m9LvHM+9pDkNX9g4iITs+SvjynmwkDyNDbiVE6ZC+mQ5T8
AicR6gi78/DflwW0X7uqsp3wQgkjUgY4hYXnWVwSacMXb3Lerh28SmlQaqDYQIuejEax/3xxxTsl
9MrHBKs1zT1Ey896XU3Lik/9vBsbYm8yJ2OXk3CkXRd8PS8DamX4lDSrV2j3OLtWRgz+CvvD2ZQP
DWDwIHRWZmZkj33oj6+j1TErUNbDuRxM4lrVKLRjf1RkGcnursw9cc5c3NEmMDaxV4aXcYAHYAG2
uJtPJLiSF0gC0ahVXp5txNiO3/EcCbWGQnWd0A7baqjEdkiZ2lMjQeyO9jAaXHAEhI7QX4KnYliy
wQecdvQTP/8WxMcRKhE42BygHNizjI39Jyg77LC1Lx7JJNW/K+okYOgCxWEFbguB9nU2VoDk3CHd
YdsaTuxgAJw/IW+h+uxHK2rfegkpGvxTmtzbojGvyrCqr6BSBcGyKGYv8+Bb7c4d/BZsT1Pnl293
8D9nnb9bfKL//qyzJoKxeV+Zm//z34850vpt3pcZuoO7XEqhc8b//ZQj1G8WdSTQWdKV0oDW9K9T
jjR+o71gmsC8dCAlYFL+dcpBezWLuOQsziICSnKlf+p3/tjlIv35t8vf/oyPLoa/g4lesdcGc/yh
NOBoY041G0tB7yCMGuQmzZMtwgZiwqiHJPVRGd68ezB//IL3hat5DP859f1xRVca80zMaLcO1tsi
DRzCZ4mjim1nJ/X8GCfRF5WIt+3nx2uglQdBYLmc4va/I0tMTee5ZLUXq+gETSJOMuvV20KvXZwP
ixfulLrDU7XYFss/ksP/7QM19rfGb/fHGkqFk7dHFcTgze2tMolR0JwmdsOrnoL6PPHkjD2iIVcg
DtfYVZ6lIseO8/r5Y/14XUcCpAZ5YnFxm7PA/nXp0o7BW1hf1kgQjPmxVhlnue/sLLk2pb9G2H4p
EvPYsX58fuV5rdp72I6aYxFtQDo2r/PwYTcO4OZxRDuQK/woQ4eRA1PXOum6m1zKfmUbnvnFC/4w
arnkXMvmEQtj1g8e3CtomRT9FCfNYvxZD0O3peREVE+rXXS6fUv71b0C2RB/MT//4rKUHUyUgSbF
B/aM+5fVh660c/LPyO4hWmLRG+JnjPN67Q3xCZrFlXS3ijbR0+fP98MH4yiuyuFacdKiJHLwYksD
4VGMzZh8B1XPNNkmuR8TJx2OPr/O/kaYgct1ZiKSsKSBYuutvPduI2wRtU23MOMYSyBhmRtHRBwt
cj3bYeX94kHu7xTmS8FakiZlHAo8zIkHt2T5He2GkvU+ow1KHstAL15NX1zk43ObL0I1kiK5Pk8D
+2+rmJIEMRoSirAKj8LG9pa0Wrv15w/tl3dCkUpItsySFsz+RVLKjdgoibSugtzDgYX4dJiKR8KS
gtVfvxL7IFYShWTOeStxv3s9c9wZWJ+RYRDoS+btZUM6IB/fFzf0q6emTJOlSgnGwaGWEWymo0SR
R0tfBDe2idIwKb64xBtVa3/GoNnEVyRYFCVb/oOHpvVGW+gDbwafWMV5SooLDuz5pqvy60lPV37W
QxIYjbbDAOzGuLvHiszYVr8SVWeIGeDQQKAc8y9+2C9epuDwo2imUIrnUHLwMlHbkdE8+5fI2BJ0
mGA5LRSIwM/f5MflyTFZ+SCuOrTXLGSt+9dp9MJogLLDG4A6U7n2ANsiuqGQjQsjNjV0LPmLa+dU
GrGJz+jlWXRTtgSWmnp8WvqYiFU0mCcz6LS1W/natBwXe/b3K8wC+vPnP/fj/P7WaGJjj5Lf5XPd
/7UW3fbEVfAKJ4LnhmfbO8N8dTnK288v87YwHowKOZ/8OfPbDt3Cg0kBOV7nxoOMl2Znbdui6496
GFFnwP3I40TN0JUo3Az0XKOAErwgkmjTxqJdV5QQj0ctJkZDT8ovJsWPUz57NptiF7sxh/P4watK
C9qWJB2yuKH3cKrRvxjc7jFuNq15AipZ2xCr9FVr7xfDUCLUZwzqbP44Tx08cHSHTPdGvCyVvaaT
mCyCMNt6efNF0fAXnzprCrOJw61x4jj4DIewqJHqof2Mp8wG8ZZ65P3kjnf1+Ys9vAz9LdZopkhW
TjqVhxuiyNCEgSwElgHI23M3kN6q7UX9xc0crl6HV5l/xbvpcYpzj+QlGB5xXgqYQ74NpWiydqIj
EY8adPvFwDh8SYfXm//9u+th1g/9ruOuzOqbMnZTeWd89eB+eQnJN2eb7PYtdTgOcr0lGYBLuMkp
3p5F6oTIUtKvZqN5CL//7rgTRcWHz27uxL7pA97fiYjjNo7oty9N0+9Pazgxx4lXDN87O+jOdL2q
0SjV+lE4gQhOh4vaYHKk3Qw05fNxcjjPvP0OQ0fCwOcmP9wukQzwxhwShGAGH3eZiXzNw1VFW3Dd
kDi1BuzzxZh5G+Efbp2NCJMxRX8MWPsv0TF7SfZ0Fy+V3Q7YnFLvMm2JKvQspJNT2EXXNHzM1RjD
4yhlt7KkJo6GOLiIDb8gEO1sysqNtC8NwypvmtI7+/yJ/GIAKEoBLBMcz2hLHIwxQCqcjVTPz/P6
+klzZEzebc1S6HnDV6W/r641f1/vxnOJu9YUEbPvSKTHqMtna3SPhjD/4pbmMfvhib+7pYMnrltp
H/QTO3dU4s4pIVfbOPSWPXGvAKmvRhGA+8/bR7zuyerzh/mLaUix6eDkzF6NvfvBlUmbb0xNVgxz
C6P7UFnxrhLOV3Oq8eFrYvWifYQpxZ5v0z54jqzB1JdCwbYG2/MiTNMNIBwNERVc58I6wsZxm/f+
xvWybdcGcFKCLyamDwdBtu7C0umN0Ae1bXpz+28SIvnsN4X7Ofj+s92oM5wE13qO8rVNg3Ojam4w
FK4IQlmIyjv5/CF/GEUH1z4YsU3euXpcd1BL5FPf4UwEKESf4IuZ4q0HsDeKDi5z8JCNos9LXMPV
suzHtW23G1sLHxtKLAtLFFsLDS7pmCdl0p5IG2E+HI9gZQDc/Pxm5xHz4VcgtYK2rRz8RwcjKrbL
Wg9rXjW+sAsaSuTJa2vNiK6JU1h7Obrrv369eR5w2IXpVG0OHq5jeyPR5oA00OghfgITN2QrizFF
TM3Q5V9c7ZcPmSIud+dSu+IgtT+OAg2MQ00rhodMcmwRbgOzu6zdcEtiyaURud/gORQkPtunEO1B
7IwOae3VV3P04QZsHs2oSejr2zSTxOEGDBB83/aNQYhhkKn2pqkFc9Sk1fY5AbCqussA7hXXiZJ5
eTQkXWFeff7QD0e0LaWkKcTbtWlwc+zffwpNAEUox+RB6Pi5Nu7cGqpuYH7xrOfx+n4kzRfhldJO
ZcaYSxr7F+lUmnHkmA854Qmo2ZWpr6GQLxDXf1E4+dWFEEfQ3aHPzSbzYG4oEqFSMS8haiBaUfOO
oyyuzmLyma9CL/piMvjFxUymWt6eYXBoPNzQR4NG4zZpuFink+tULG0JsLICISi/eH4fZl0eID1R
FktKmIpp7+AB6nY0QpnSYcY9uOeZd2RVtx7pikG7yKpdMoRHDnkwUKg+HxsflhSKJA51WAq71E6U
fXAyyupBm5qGc0k89ad8gZADrOAvVtfmQgybE2DYFLsoFR+MP6zwaS4G7qwYku+m2S79IiBWwL2C
IfNAbtJ/55beXU7sj8Q+DuREBP0svgjbBfTH7dC1158/tsNxcXhLB49tcFRAIYquMrsuEwU3uUbZ
HCnDTM168cUNHV6MkYE+hWHIRpqa8+EgDCsXY4lHmSHBuIGCv9TvUX33kNaIu/fySPti0B+Oifl6
CPkEOjtFYRJr6d4+KpC9gJjDp+zGPrSSSSdRSRnrz5/gry+CbVtwXJ7N2fsXMQEN1n0IHQcFDXnj
ZWyuZAD78POr/OLRufossuAkSmv2UDbY8o7qXvLoMuc87WBjPKvgqkruPr/K2+R2MPlxGVcBXUZu
rA6XNd0iyrUAorgUiTwCr3lXh/0jcZ7sCpOtjKILtoxHCFwIgG6RqlfOhhTyU2G3S7d3bgWk2YVW
K+jfuXth9/UX48fgGMDTfP8DLYpukoMRZXUM6ihX9582jGEnIDVdW1QWqpKhHoWxMltDq17bCUYb
lDIY4auarCCyHwjzuM4pa+FKtVoTufOEZoCWZx2ZEEudqDh3iKgK7gPfMZMzdE+ZvS0I54Yp14zm
dC0mezgj61V7GDOUAHLSp/hHjXEtWFmNys+hJlNlDwsvDwgrIdkCGavTbuKqrC4ciJQYyJ1QnHt6
V8W3rjH5BluSdjrtB/cKR4yzrm3NvrVRnl32Iuid01DUvbMZe1f7brhhnR/TgswvKz1HtGDUmHat
qRvu9B7IxNk0OeO50tP0ZADosNZL4b2GbNofCOAovgkEMmfRLKQF+FhsVBy/mli71ElNugbme9hz
I8jhyce1lFvBsqmQqK1HDJbWMfRhsCIkkYiSpBPQb2PlxnSSneooRL2xJWvLxupm6gGNlTroHvTC
FbgkvezUE5Y/G61gem6J2pMXcYPdUTTBrjc9bztnAx4h3K4poVXWva7FU7UxR0M/1Y1MXdJMlasx
mq5BATZnJWLsE9zS0G1iWG4EABx5GAm9E6N27aUncmLk+yxoNhppl/1PYIlEZjRt3h91rcJjJEP7
vOoacdEgXm/XqZkypHmjKwP8fnvtI066NZsBzjZS68JcDUCe0xNiCKadERc6QGiR8uDSNU3rNlxo
VQlEo9aDCyCO237OTyLlaVE6enmcFrH9YOVJ/VrhYV6PHbIcesdLu5hWgT6WFykJNQtG5pydM7zi
Q6J6EMQzESTING9BxmNhjluh98B3EmU9FyDioqUFgTGOpmSlhb21Ji6yqJdC+fKsJL7+AgWUfsn7
as6HMNSNb6SL/TT1acKFl0l4bn7Cc1YZrXIiRbfSzV5lh0ROj5yLfK5ZYyVa+sRu491VYpmVurqP
a3JTZGh9x0afnRp1X6y9bP6BYVzADZg5cDkgLMQZ2onA8FpIVZlLfNnYjOJwXfg4xGyXsN34FuV9
QspwfuJ02kg3SF15wYs71sAwdXLWHwj7OR9z3jELm7EoR3kzySoHozwWW7tICRQZNW2T2mO/rebD
hDZ5Dlh2ot+8ohXnoUse8ZTn43Jqg3ydDbpxRN7WOUgAgiWt0dj0KeXJpGfHUa4Rpt0QgdQR3xDR
iTT9uaTedYuScM8f+N3AtJopUc5e+ST1KgK0mxTfSKqYthzLyAXkC3vuh1aflkiS1darfkxJtKPo
bxBG2mS++2CT6AND+DxpptvUfCi8dd8a/W3O8MguAXAN+ZoMnOyIpJp2E9SAl/kws/i612gGL3Sc
w9et/qomkax0p11ZwLydJPgOvOvR1xhmAxuqha1h8+HVNzcxdcRdHdXJbe0BPgMlZK3pvwXxtmFq
KztMFa1WHrWaJZ7qULOO8Mu6J6nPrLD2MW3osfGtKtQasNFsCktA4pgvoLR3JCZvwbsd4dxaT03N
BxSrdeBY5GN3iQn/ThdTt5Sw15ZOk9/5UGJXFvqaBcGxeIqiah2mJLS56O3WUz8dqyDYKAhP2eSe
BOkMFXB/mK04Qqi6wpG1TCZwbAq0Y9TeDzbI4ijkctEKQGbz3Kb4OyiAoOOy1g2AAGtoN0W7ieSw
QPa26HXMjB0pIMthQT5G32y6wpL3IEWGFTbGB+axlWslerfVR39LIQ1jrD69Wk6zVGEBsSix75pi
6M4ii2nBtwg5KidgjUeono2fho6lnHTIc+S+5VZVIKT0WFrlUQiEWLCdoCjT+W39hNTxyfHNS6Iu
ko0DExCTqpeW5wUpVOtOi5D4W5lzLX3edG2qAD3xhLMVEDdp1JVXXg1IrXjfEpsarlr9ApZhglcO
TCAcSu+kG71npyaOKPU7607P/GQDVOkbnObTJtDuMlM9RDlpcA4YAd9xLiycHGu7lht/nMoLM+7K
q1KDgEwQFdNrpgE38MuBlEaQB65xYpYG0W/VOKjLFEjlwhjmWKTALcFe2qwPCDjvmywXSw+0ZbJO
s7Ifth5Fk2O3848hX0OGII3rlXyDVoc1Fo7BTdZk44XU4+FY01Lt1LcSzzqe6tTeYaDFUTvihl2C
rFbfEiW2fHL+KfgjnLZY54uaXlqAe79vnBSTvfFUt8O93gF13NKsVOu2670n1x6Hcs6ZhO9tmheJ
TAuqgWm86uPijEipERJ/vYJ4taIWsSKkbMspjOi+Yt1AEhVhqpbdGCxb3JebEPlPg+3aM+lgtMi4
8W7o9xFhFWqrA+5XEEKkfKlmc4hV9O2a8/Far6xvUg++UX49rr16PeF7RRfklWdhdxbWdCUKSPQR
cawnSaIwPWB48tFCWeVVNf4/5s6sOU5k3dq/iBPMw20V1CiVBkuW7BtCnpghgQQSfv334N6xjyX7
k2Ofc3MiOhzdbVtUQZLD+671rG44lWk3kbC2BtMZk58/I0yey1OP0gySnoMgLq0UNME5UCUvNK+o
E7dmd+ycY55Y3ccAzPoJcbC1GXSyKrbQmMvgrBJn2bZUPzcMZpDFEiDEhkANcBBYgDZpuhzSCdi/
P5L2lZeilY9LN+GHRn/LAbcHsBkFibccYvzeIVufr4lu1V/7ZgFuD9r3mZnqhT4amQyVtFFeqWC+
S0D7rDSt9lJqYw7HJ4YCsIU7a13wuVfw9RI1d0wxWKDCDpcwIkYf3uRsxDiTldZA+J71kMDR/FEr
IGtuKnReB4KIPTzo1UQ0nk6a6cFsvaHfdkmQXPKl9T+3nZj2KnBII8APq5LQ7H30WYRoGgCDMxJo
tqXTPAW12ua5+9x70IStEokuYlGy2Ezt6Ij2g4KITByMI/elvbQ74DCGx92bpkhmExF+bjXfprWH
Yk0Pniyyfq6Fpx1I5iHAXqUO2FMB8IQ/ldwY4I+BhzNTa5a2hiwSOLQhsk7sQOo+9k5OJ7WdfhLk
gvxaVqS05GDEnglbZYMSZz5zaNUehESZvjGd5RN+2cua1pIf3MQ6pHDBYVlnJeKgsbmV0NOu4kLl
X7EZ1LD72YJTjlZYruO9NzZnw5HtfZOCrZspBAJftItDNaTpFXFsR5nqFlYzEseWpfoEQ+I41SUc
jLa4q2L/oRZ1fxPE3hOSa/Lcamu3OKKn66DIY+lofGh2MVbPCYbB4Fz2ZOIJ1octc1p8AZniHexl
vAmq9INfOE1YzQP7w7HAOCBqt7q3jJHYhoJ3adOwBSYTo7TvV6YHwG9NP9lz0519M+2fy1ndJ6Vx
ByHxSZut/eSVMjmUJVNOKSPHIuSFn5i4LxjjrDGKO2s16utGfmtlLDYyPnaLPd7ijwZflzvEz67U
8e7LlNbtk4z97h7+pn4Dy44jTr+Ih2ER51kj/SJsJnGfZcEYmlLurUJ6YdOI4seS6vsh7tSzEF5V
bryMRhCw54+QobFx6+aLN2TfK8gcVykcGBEFmUP+sTdcZ7k57UmGtPZNbVKDKbKPltU0YVcMVTgp
eI7I3YmQmsozGYjOTVLm5p5whGFjj2zHCYG/JLp+JTszCuC+gnftpw/tCgbOs5VnrwkvzJvshfSH
rTsK70fnuRQipUhuqsE/ueS5wYnZUdzYuuhkiNiFC5yzHyhbq7maDKs+jE0w7lw/7Q8u0HLWYR+K
rOblCXQ+3Qo1sazvIyR+93ZGhwnMBa5GCdh0mYuWdA9VyX1AID1Og5KF20RWMp4tZ2xAhXfx3lVA
DMmy+aHyhmaSPmNE3TRKr/b4qOdkBY8bX4fEizeTMxHm26bTZ9JsgtDJki8gg0bykAHAQJq5Dwjq
I8AljUY9WaqrtiMHhjlkJu2G7IBjR+LFdSvYZMHRVzdBVychYUuq2WGJg6oxAKQMs0JP6PHTiyCS
BQuCMNxdSwb1wcYXtwXp3bVbRXLED7hF2rFTIojGvAXS4yVeig3WYlYlXZ2id5s1kVlUoPcWmaOT
7b/UM0d1GWdPBertTT6xo5pB14LzTUexK7vBPqBVR9nOMAA6XqiPNRHXG7vRiCEvfjTm0N3lriSi
1JqC8ibLWCYPkmk0BQEysQ81JCXe0J1ATGLPN+uXBeR5C+OFgNXzuJiivlLYOJeGjb0FlL9wsuA+
iFf5F0dMPOOD4RNhRP5DVRyCaehInPfauvWIiSU85bqopEenPVaBDANR8Nlm8hDc+47KMFFQrAdG
mM16cFTKwpkphD3rt7bhot/GsUmEDHVUn9y/XGph6rlGNJSzNT9lHYWabeKg4h5yLeg39IZX6bdP
boEkFHKTuLoVP5kNINo9nsKp3RupkXd4Qz3xAraqw4pYFDXbI0cvH2cgBTgO1Tw/0jssrH0r5uB7
QgqDDEfbE1h+rPTW60v5IXCT4dNgOnEdJcucqitg8NOJP2lon6fET6o9cd4+YQDLOEN2JpjnC/Cq
4JZjR8OsDE7LumFD4k14J0lNiZMsMAki0Wb/I2DjOr5J4RT5m0QoL7sC7OQml8aaYXcyPQmmpDXp
IAvklWhS46C66X6qm+Wo1S38Orv73skCCLWD/XiNQmZ9RVfTWaeqqNvgqanHYTjT6irrrSasYF8U
TrDP2I/Jg1oyGVIgrIkodpIiYvGOXUZjcJltOV2j78Fhk59rjViyuG7JKDA0+HFES4zFV+gB3WNm
TOmV6OaSI5eBS6gfYBA7jbTVYzZazjTuRfygBR+yrDtlJMD0K4qVqUC4MdWoacfCJ8b00mBnye3v
WdJ+6PKdFZ8o5ZhXHM2TE6vpGCY2p1h9b+h3TsGxmOjaUmH7sbzqkC6h42yTlVdUar0RxqkJTcIZ
9LA3M/8qnhGz72ppRHCHlzrkRl/KLD5bmRMJfT5b3ZPtkfEakJ1FikFszc0lyTqrvOs6040PYGyh
WiyE7DkXAMzNnaid0FtuuWDzPJmG2E1j/hnaKoCPxeCodb3ET51PDJSgNn+e+yEGruBQ4c27dpfm
9hcKHtp2Gmeb6NGuvhJ9dpW2urwmdEjD1Ay3Zte7E+QiIyahnCT5aVNk+p7sP/17T0eS+CwysLwt
9cvuAU7txil48Qj1isfuTH3Ousda2X6czPZRnCkIdpCBmpLVUqzsrny74uA0aV+ZlhSlvm3qPkwq
PSpM4+K2eVIznbuBthPxlBq7Ui/iG7y8M0kSmPQ5scPWYbOXal9MDLbuGogKSoY06C8oG4YNCU5E
ppAxBDl4GgF/LDNQqQxouD6xO+QOeVZpkBxqV0cnwLceZZ1bES8uVlJSQbAiVUo3vZv1yoK73TWp
vCbA7pSa5udgmdVXj0CgsDE1+MTQGsnvZUByuPFq96UugMscYFmTI02vr77yCyLGd5oq0whyWBaO
AdFYjV7O/SWBHURBxyJrqU91PjAbtzIasCo9yFmdiyFJfXjY4hOUkaPXxRNbOHtQU9QkjPiLNhtQ
s4b0oUXAivHds7/30MKo5j4B4TX1Q1XJ1KNkBVHOQwpxMWoCK2DUN1HBe/LAnjS5l4HYEX1tJxGh
Nc7RNChBLZNu3fhz33c7cL+tv7Faoq8fbBeeLaWvFhqRH09h7/WRnsgH5dbC/TIAp7/KC9+jAkLk
ncXKvDUXyCL2puqZ7+pd6tWxdhwc7booeshYaXeamvEywv6i8hZA2BbiMuh2RHS7Ec6D3xehI5dR
QF3XHHB6m2ayaMJUmlNcUTlfZCgTaFOC/JJr0XYDrcxRvBjxlKvtzE775NWVST2hQM1LMQF7QzqW
6masC2ZFP1s4h3nNj7JMy/wOgJj+IYjpOW+NfgEuBmfrqYHcfaWIKq9vilqf2eVJFR8Hv+3MeAOF
pMULEkNMOo1Or1+tbnE/AhIBKkeBGYdcnCxhMbLB3RVUL8CUELv7kAJLOC64554awszqK5i3jUbc
VNmaUeISjnUzx2OS7xdz9uYTSWcPbJ9mLQrI45NQBZT9Q8dxM0XE6PbhqJk5COBEHANAb19j/EUP
PYv+t1LvCg3OuVbdLdS/2ZiCIg4LUbScHnob0nVnVAjyF+RwaVLuA3A1X+G86efAyJNDvIwUzdcw
Xssli8W0jjRGjGgmSdUhtKX3VFvvqF2LyrkX0iP3k03TErDeQYgRnEY/TRkckPqrZquedBmj95jj
N/qQIGQ0dikxlJ5CEwKWbdgvoO3VHlAlhQEg0Okteyj7kZr4rdUv9aGgx3ee9d65URUHI2OwtJA1
dMpPa2bvQz4ysqhLGA3xZfro25zPqtyJYANQhT/AqBIT2G3C/KBCv5BtrW01QrFLUEpwvkv4hW05
H97vQ/yh2/FTlAmlBFgo/sPXVX5MiUsKHqrb9hIOG+WvmTncDR5idf/+hdYO0K/tBMY5Okcf7IpJ
iht9j9cXMonVCuyR9hddBTLUclNsKyN/AnH5xKEVLFfKwcAZ7f+0W/nzug5eFLpSOrm8bztTmE0S
sknpkVZVudc78vjg1Ym/aKreiiLWqziICen7eg6/vLmNhLThNSq5jakNjLo2tgkg7d3i+bu6csej
hNfyP2lT+ehSV/cmUsM3HdJUVn0LIarljGhUB1FTVhvJkT12qHS2FjqjvwyUtbn2+vmBlUUQCroE
wTzdt9fPz5g8i5xyThx+n+9JDIZL518wY7JfnEmdlLs57b7Ionx+f9j8Pj5t1NI+Oxhwyagy3vT8
Mt7QtsDNt62IPeHphor8Qad372NCpf4Hl7JxGa+G/gDrwetvqGrCUsf1NFFRuiEQWUdvYnRshf8y
Vn5/E5BVoAxlMAY4flc0xK+as5qSdNAL1AhWi3mtJKSFeMXaWKKJLMBZGusq9pfB8pvKGHurjtN3
1ew4SHd+snx/0bn5oOk6zePtI9/N2swKjl1KqgnbFNpZ+mNvFJ/6pj8k1B5bnT1lwcnakvd5Tr/h
/bv827eHf+OhNUcAbyKrfnuXR83oZ4CE3dbJ+LbWXTMRGhNXG6tjK1UeYJG+f73fxu16PYc+LjYS
gBtv8SwOtWjy2Uwqe1F5K8/Lpg1R+z3J/fuX+W0C4DJr/3vVt68+0DevY+2yyXdZ27eUrOoNNg+C
7eP5XjjaAwtFBmZ1DP93VzRfDyPCl/zKpNC+dctvhCfDMNWocVIo1OQur/6qNVnf71/ef+SDwLCQ
FODyIrjcfDuPIlXCsU2GzhaP6Mlw44vVV6FgH8kRpkkO5hLsEqEBcf6XVf0/Mlc+NBX/vEZ9/7T7
/TcHfP+9ubxU3/u3f2i9zr//1P8RPHjAs/r/uypvX+qX6uVXW6Wx/oV/4WM8SDCIwxhmCPT/BTb7
Fz7Gt/4LgwkEF4hjlofonBnsX/yY4L/wxzkIylgHmUtZof7trFzJMp4J8IxpDxwa8s3/xFn5U5n2
3+PkJ6KB9wxMBV5AJKfOm2FZOx5isUDZUcuKuMMIanwwaS0SpegCMvSVedGqUR5HeADWlsYwtRLh
utfUGPIrS9OL0BwQm+US6bPu2c5eyoTaFanZGgHBnOzclJ9DA8nfep6qj7/c6Nt/PuavLs2fOpU3
nx4zmEcWpYe0kc//+qVC04APLg6sCEe3f1ulcXYOggrLVpXAGJW186nJe30zz+se0Svq9EQTvd1Y
wnAcVOqZs8/9tN6NerZb068iZYMmbKn8nPqaQ+XkDp/7lNwf022fPd2G7pLVwee49PTQyK0cQK7K
SVhRs9q3cK3hWetzGCO3CivA+zRU0uaij0SdNsTv7nJPG3fEr5q7VjX5uasq9ZdV//VsvT5Nk5Yv
wkvkZT8xK6/vh9PpRI6WhRX5dC0eSpH1yKOGNjnHQUo8X2YVz62+mDSju/HL+8/ijbptvTabRfB9
/Bv4K7R7r6/NSaxK/KGnoDXxyxp3/gjecQ4bP1M7ogp3pdeVoTdA2knH8aOmiuI0G+Lr+x/j9cS+
fgqGM9tvH9JPAGPIev0pmlTIYlS+5IBOFV/raIbqU/lD8/yPtlktR+5Dtnn/kq/Flz8vCS4bC5+J
SxkbyfqRflmsRwFBSbaepI+tu1s8LM9V293Tz//bhX5/uqsTEaETnmE8g289lrUYE2jtLqlTeYmi
Z3GWZh8TjrmjekWOi9cVm77zzVM+5s5fmC5v9Nr/fEmUn4wvFGMudo/XX5KKWp8IMUjSqSVuaNGK
iJZYEfrwiCLOhA+ihg2nyj7sjeVjHSP5ef8u/+nLI5mEQG5xE367y5DY3YIikIwaJ34m1fBFte5z
bpX6pp1oUUhjV9fuw/vXXLeQr6cXXiMds8kaO8Ku5M2QJhls0ushk5GYeueYZUkPStYXj+9f5ffx
4xMqAitn3S8bzMGvb+2g7L6vvaCLyJtljxXYEOBnyp3go/6mM/zDY+RaSFB1DNgIAH/+/i9j1SOr
npIBobyYRc5UhB5bw/lOXRr/qa5DxEam0OozbXSjpL3TP73/TX++Cq9vKKVNO4AZDVCAr/vmhvb2
As3M4vLSMr8RanWlq+6zp8vPVjIcDMCsjQBWkyk3zFPvg64Fn6c8mLcOZXv+r7Nv12zkgdIXvvxP
73+2PzyFVx/tzQCXfZWOcHV4Ck5wMuvgNrDlFx7N4f3L/GGa5BbADQJXyvTEfPn6abta5avcXLoo
t9UHT/Z7vwGlbOHf9Ich6rV8l9I796lIQQInW2L6uzPh92HNR2CC5hTKtgQw1uuPkOVS0mdSDAK/
bSLPFkE4Cav9yzd9fRRcZ4z1KitEFRM6ASdv1ma9yctqQuAXFbn3mMzegyzlx5rVtlN99P5N/X3S
R/rP9TgNsv5wuH/9hYiZDvTWGbrIWkR3WBLvOQMtujGH1N6PjgQp6Zv/me70n69nrTs7TMi40vQ3
zzHosFOpvO8iWwwPCdl4G3c9UdveaQT1/v73+9Nra1ooOzl+ciX7bb2ihWhsxnPXReUqD6qoOW4d
H6VRMjc0R0Q+7YWkXUYb5hn29Fanw/eXp/nHcbtyPrBc++sZ/837MUxgndFPdFHn2tcBS/w5a8d8
R8BfqObh+8xjuTLA+4fYsfbsW++zEYz0X+7DOjLfzh845Zn/YSqyCL150AV0u9ZM6y5yVEO+iX4/
G+b1bMgHYYiPbO1uWbs4Mjo/EG9vLNWwbf/3xv4P+803KuB/Hjr29hW5SNwyo/r1QCORuxowX3fR
2JMrk4/aFV3dZl/EhMJKp971dh+NNE53bhtoG1qEsbZJLScNNVOLpKRmTf9ziwogRw6jFYeVUxp2
Tf03lOzv7x7+Gx05MBt67LnWm8FJdouXLoAHWLjsx2yw/FMe+HuK9dNmGYmbev+2/D51spRQauIc
jaHMsN/clX4y3YH4KiMKnH78VhTZB8dqrB+j9rft7VuyHHMKLzkXIw7JQVVuvplT8jw2ClXAMkcW
eNRK8bxYhb2d6/6W6Ftad4Q/w7qb611b1SeVmHTIA7IJRFWGg06NqKYqtslTQgbrwvssXX88yIlw
LkFB/yAdNhNGmt51OGbBylTodU3VhUISTQ6CF/2K+prI+i/1pbfPytNZClj82dOsO/e3szHax9SF
y0nXgANU5DiVf6eShuT2xY6J7sK7+f7Tejv7/3M9aMOcPDlIvsU3pZXMR8JVl6hjd35uct2565PY
Dd+/ytspeb0K9BHiAHHyrHvW129KaWdGlenVQnMKme4i0i/QsD5LW1z19OMCIkD+csH1B/46NXBB
ct7AoLKpATf91gegxJT6jlHMkUnj/FlQHIzSoX0xO+OrURKnQN+cVI3Grv9yXeMPz2/dE1vrJpFa
0k+m+C9bKgemSy59XyEXAWMvWIXMxnqIJST6YuqtkzmKKHfyR3/5kbr+h1rPblwfQTg7IAKRn5GI
5psxIGz1/Qfw9qXkfnBQYI5aKccr++b1A1B1IvuadyEK2t4ngCmxj4LMr20gZnF8/1LGH4YUrJSf
ByDYdZb3ZrqBxU/+kpYp5sCk3HZLnWwTi7wuzySWgFMCEkBTD12Cgp0p3s39TDiSIbSt3dg7hgdA
OOKK3v9MfxgOVE8xabNcsM96a1YbWpvIHjRgUd67ctezF6F+24vI8ZYXSIrP+ZAg9szK/9DYikhI
J/+NBcpdLZDroeH1fadmw3yu8ima++JH6S4FwUzk4lQoAokhNf0cl0M9NGcXIfluzIsOWG7Vym/v
f33390fCRgFDG75x/Cq/PZIB7RISXG2M7HKyvjki/lSM2c2km8M+9uT3Yhrch5G9Dbw2I0juu1zM
qMcWRNRBeqf53bEoPf9qGIsGTQZKFNtLkppoBfRnqxRoZ2tLc+dpXXojlp/g4cWgU7jQQ0YXChKk
dQ4NtpDP6CHMPRE3wX5IByIvurrdtV7Vb3ulb6pZVCEauerSTPWemGFra84tDa2pNo/Kzr/Umued
IAJYL7001L2sGj4kmaVBbja72jQ/tpOl7udyqRENF+PBdHvn0jb08bOxbG4qglD3MOi9KG2NPGQz
WsZhMk0KXH5rX6SPsmXj6p1/VpNRPBZwZZy98KT1N8rP73MEC6MdwJEGWOMCdno9KBbizO2i7MZo
qgbnm1+28aNpxPWhWvSPTheov+yHf9svUoui9OFzdKUwwTXfzL7a3M65MwRThD6RtGv7kWf4pfHE
ZyAhBYnSKP2X/tB6Fsi4v5GgfnLxX8/EfFlfdw3D0DEVvD3hVNlS+6lbohvzkvjjYAjapshIw8rT
46/ZaLpZiPVAw0mlqXt3iqenUrPyh5RstXMCUObHmI8MRJyZZ7pmAvlCmRGK17VNtrBtYjYrSBW/
12H7bgNozVvp8YN0WuV7YTXGxe6HbP/+6/T7bIInj2YMlIuVOeq+eanJXpqDbpp4m7qEXDnRZbdd
kPk3vlCMHTeNMXOoBAKERz7X+5deQXq/LW2sKwB1DT4B+Ka302tqgGyOY8oQcUo04w4OBp0utBlH
s/ElMdNQ2z41WdG7mzFR3rETmUNYTqVVN7FT1d+Un2VPSe1KzpJZdiSqQiHeAlqLwWSwz7lo5mff
TS2MK+OPclBE5aR+fyZlrLz4k8HJqY2R0m/G1A8OEoznuNOyublVrfOpNoyL7pXGwTQb+yxoOITp
REpaUL1YQIZ572RztPrefOq8CilSE5BF2DTlda0sdSwJazsIx2xvZWki+mE7fI92SFwmG8XyNm6H
Cn9sZVtHjeQ9ZL65+dDoHtrQUbOihfWWBtQgPqVSN/Z5DIiyJIONvAZBOnHGMvOcVs30SN0miAra
910EjinbCpRA8Eoa6guRsHRuRFV1zVUGpvMG0T7/HTeohGMSKceN14/Li1YM2gv7bOMBr6Hz4qiW
Ti7QpzUivTerKJcGapoyyMOlndRdkQ/lzrfihVwcLYOu5893aJ6b7SiwDGm96VEnz3MjTGmCvaQm
hhiE0aMeJBvfWdBu1cgjQjBn7aVLqCYj80A+mM65unaQUIUExCbtLhdpmW1jTTNxpsWSe+FO/UMl
ZUfISKKLT0RniV3fkj65MUBUXYzMENdYBmI0C1n92bfa9OwAaka1mHhhgEhk448xWYSuh1qza4oi
xwlSV5/YyzjmhsrptEk9h/CfJfWi2k+GCNt5e5qLPD+YWVt8IxhzuJ1n30UnhWZxWeVEJfr502yb
2d7Ls4kewkJenJ5b216vGGqzlUepMK7TWId4oTVFGsoxwJtl9b52MsrU+a6If+pXASSwq4UTL2Hp
kjLXHki2j9Hd7No9JMXWOs4dh+Jd4470KkzDLti7WyXOS/S67UFHkh/leCzwdqGhLNwY7UnVZnvb
JwVUn13YAXniH8quX+51zQTckJHimyHFKufT4s3JneeyaUHuHVwVVh9T484+GHlB3rQj6r0UHXER
gVWfM1c4UTPN8a7vdKOKdIQaJ9UVbdjSePxYEJS4gynrfc4Gtz0sNTb3LbnoaIHR3zxlQ72wvNbz
dQypbWuamsQHBeL5hFMQjdTiRcaME2pRrsZLZmT3uanEyW684OM8jkGEW0Pddxr7C3xgfnuNgDHe
NWhaxTh73BFpXHBmwSqgHnYdu3Ok2p7ItwJfZNN0PkQO3wgJNs0IiKyQp5M1SoymbaFUk/PUXhw3
7z7wmnwavM4KXV9gw+NMsUeA7R0DWQQn3c+0w+LILFwczXtASOxFKomDZ0V+xb1KzeWrKHmYYzL5
O8GkeV9QX74edCFBWhf+Za5K99rz4vEaFZT3xWQV+BrUGo8urvJn4RTm/ucznfrCjUrV25c4Uzjb
Oaqh7hdBqg6eLIqwx71RhjO04WvSy+lWoR0yHvBasmmofXlA/RJs8Qi2Z18kM7CGKgqsXt2Sq67u
GxLIzzGS7N1IYX9n0iCONBOWXTnhX0Hl5p9bTsOnospfJlcFA+YmNEC6Jq1D6Tp3btWzGIkuiMyM
vLaMI+ptnQDm3lBr1McNCeTLjWwW63oiSC0hf6Bhs5ijYG02rlFgf3EG69rNHNx5bjk91lobuc2y
fMim3Lh4OeOXS3TUTUeCaHMSw3AJofPf/lwFJW6e9DQOY8yBJDObKYpZaz+VHn8XgpH4hJI6P/dW
6n6bFMYf2U7N2fJEtq/8KcDMVBGFl3VIwbcTN+K50W0+o0GG+oUY2UMnCRBoy/4oUj+5GQMssLVw
cINRTrxkRenfaXlNYNE8tPeD7y+fl67PntzZnu/qIP1QT4323V08m7kHVR81NOOCKLjalvlYb/N5
GW49HLTGUUuMYb4maxJppuhzRKh1LrwbkeedcVjG2r+nmCJOJEqaOxd+MqszzbHH0RtVFik9mMyw
HpJRHeq6S+5QiyMO82SAkdAoJocjIp6YkCotHgVsZtpmaqE37wc38TAiKLSBLe1dtS3acTmKBUVs
LOr6ThQuQAW/dZttl3ePpdKnbdp17k0zxc13YGLqqUwDjUv3EOJGjGNPlmYjzki1Jt1N/dg851TH
MRyMmttEqXLmXR90RUpcqgzO0tO/kTnsISSUO1kQNWiN7YpAi53rPlf5U6DXJTJnL181dL6/ZZWZ
bimOj5+9QiteEFVnD41Qya6qLafYBmoy5c5UJvrDtNOWT5o91m1oFxLjDD++OjhIv69jvTxOAepg
+qPNj6WGYQKMvjY23K/p0VXWfCu0kapIQmxlbTtNtTFzYZ2MNG93SVMP59GlJ1OI/VLhg1YcT14m
DNCX0bHUYxwHAmy/oaWXuLGt77qefRHe6N0kCLq/aYIYZNIIRucRbp4v6M7O6lYYil1NIXzvcVkd
oF7j6Bch8uIY5OCB1CzVA+cgb9OLojyzpJafSHkLtuOIUU8SZclkVm27JvmgFyMBCUYPzVAztkGf
nMsuv3Odsd4EYxuQXMLLOmLmOFJ19K3IjTng7A2p0eYWE3tQR9X3s16ae92Y5Krc9z+rfKmyj16/
fJozO9V3LNL4kgcg11u0czwgOCIHCkrBaVbmKWEffqgUFnjeZjA/3YI5b9JqaAGoUTFkmC2rnNVb
TMG21bG0eyQ+rPfEV7fTFKc41tddUIB8dz+mwjk2Y18QcZrhjDJUdvL5jNdsV/pbJlIMONL7WGEx
Occd/jdYZuVGz8e7yUgAjSRDflZyOes4SUPptv5Dzm7aqfR+7w1sqbVyNHZjWh7A2lRMoCixOeZB
iTC9pxpoyZTSmxqw6LIgmz9ixtTBcaC/Cb1yIl94UaUN7k6k2Ln9uCbuuZme3XzQDiUi0o2aBBd0
ivQjd6j4Uq0R3whhvR0y3+TSBi27a4LBC2dUEaqZ/kYicjkOa9Goa1P15LpVdurLhBmI5KuPul7K
c+PxqhBOF5H6AfBn0ptw6KGkJapB26P84ojEad8OOSbdfmoi0RwyoebQJrOQl7ncFslyKUTtbwNd
FFE/W7fSRexUtIZ958eGopao9Oao5mzYySxFujuJ+dZcRF/tuk6kl9lgBsVtMdx1edogPjX0yzLn
N6xtg1rvDDtYuGV7cp6CaHKDPsqIbd0GTHR3jhropZaVc5X3WXs/WUlw5RvV13is53NZUsAK3cH1
r9T6G3onyVm3dfxuBpLtKNVsG/piDzZBFd2BMxDJwGOrTumkkKsmyfDIzzmPvF2nkW7bWrU35EtS
vcxe5ux0EtjChlF7GtBvX3IrTvetXdrsk+P8yhwclxmLCO0gidsoi6uLcmqDdG/GZs4eQ8P1cYj7
WO1wbyPUNwObvz59tQjOipSTzpc0tvAxsBk86lNhPWrktV6V5BXfj5mRHS1Z6LeEiLb7kfA9+rtD
obkhHmNVYU0KFNOnQQDwYlb7trPnR3cSknzdJr+3c6LYqJ7YPQ4ps8k3eoNi20rwu+AR9WxMwxqj
fuHgtgHH057pkWQddoIZdEOX2bw8A3nO89YALLgL0jGNEouU9u0UwNPLNWv57uZY8cLKDQp+ThKP
7NNbicmLOF+Gjt81n3PU2B9GDQyAzBU+qiTGRRRSshjvesE5d5vry3RpZTxdRhg5u/Yfef8cM001
3VI9DGWuXZUwMFnuF5cNADxgakbUMNHXhINNjGyMlvVKr2x134vceVFj9UPLW8feUcmyeOh6F5qZ
7gFR8CfRo0qZRbmfkBYSG6i0U7JY+c4o6vw+K12sF60RfEort36qRvLH6Qln+2Zd8w2QC1u9zLip
Szcz8Uqv8cPRZCcIT45DWI9lTndryRZ7yQ59g90nkI6IVKm1F1UF23p0gs0sdZxkveMTIOxn25Fe
0CyXOarmdjWQa2St90QjRwi5SSxJExnBJxFfZ4ZXqCceEYu+5u0cdo309uWcg5KIZ+0WzGy/54wg
rn6KaaTdGVGxVPOIl6TRXxpoHaHb+cYpzqWgM5YSUU2dG2uvhJGx1CSPZiiV2hIf7uSwqbOItNWJ
rnjRCRGBxcHDaSb31Abzhdae8XER2jeyX5OP42RlX0ap67uFkNKvA+y6e+zDZHHYsr4n5Tw59U6T
XmGPZG7HfxWmYiYOxZ6IE53qwPgQ2EmmtmJxNjMRsZu0B3cOIeDKl50hNo7V1dshGGNyVMb26v8x
d149civpGf4rhu95QLJYDBf2Bdlx8miCwg0xkkbMOfPX+6HOwlb3tKcxBzBgLLBYQCtVk6z66gtv
6G19OwhyurYtlV0Fsn6dIyRzodK93o7S8S+0WaTbQGnLFbYg6iqwSw5rzcRJR5T4siNYuWMJCDdS
GueaBv2s4z1ZgxOh6bqTrQNhkIwB5m5e+C33awXbAkrcwnkpNMg+qAJWazjJ25qWyLWj0qGthQRG
OLRbxChIbwPR8RZFYexRf4DBLCYTj3vRf8aefdiXpVLBim9S9m9eI8GCJ/ilkjncdzVetuHjDNn/
QlG1AmZgSMLooxRO75z71O3tmuwuFxQC8WMwRP7e16Aj5rQk6EBMD0ETYZbXB8Df7QXXTA+52/vw
Zje5yCIvU3IwViohyUkXcTtVnUuPl1Zs6QwUyC+wz+N4SHzVRaqunGjYc0fFjWZd1Ul7042Ui1w7
Xu+I/kfApN4jg/7q6M14M6UmzSgAe3cBDtEenRHDLcwU/1/fv4J1H63Mthk2sx87a6EU+3lGeU4x
UPSo431jhq8YjKXeYCxF3FDoqzaezfU4mw0yeb2zrdtyb3RdCLy2mh/7nL+MFQqu2Shc4MYVrWOV
4RW1irfwhWHhokCAggj0JPoOqIhZyqZQ5w39fRjyjCrcMI7KbYUd5JUd0/HTjQKGsu0jIeFPj1O9
MKOtJFmrimldayKRQHzLK5EjV5JEbAUZatPanuBsZ9F4ncdIXGCI+clfWC8yyhy2WEu+O27ReXzi
I7y0QfzMi3qeZLIbjHo7jebl0GXVdcWNbKz7OiirFdy8xgcxJ5zFenhyJLooU+7ZhjLeiTRuLjSI
eAI/a9ciUg5uZSBs5EYine7suR7vjahCvbzsc+WTIZPKrYJYv7Gp6F8jx5QeajmfZ2aUhWskzeA1
Ac0Tp1HGNZw/NHkiv9tilGL84Dw58LkI+xOb5dJEXLp14RcOXkBtmedOC27PvPNTs4Jv1YvPvSYe
7RmK5pBl5Y0E1Achvf4cZXqEo9KUgPfS5su8hvRV8jV3UaFrOO0JKjOnb8iExADDN6Cej4TzTW/m
p7QJKCWp2rlFYxotU/yT5gR6yk70pI9KBxgz7D1o3T87P4YttjAQDYpr2pu4suu9vo5iR70OLcO+
F3Zn30ShVqy0sot3YOOym0DR9glVMkSo1McyfehS7oc0evbxmub6ThbOX6tfp7BjbtSqBi9ZBRt1
EAguaAGsCHIHX9PltTnWGYdrMHdIJxhfLG0cdxp6Az2D8pue1AB0Xzt+dwal/FTEI1MDk9LFnxGJ
ocfN/MAUdMvkaJUbs6uaHfqJ2Y1Sxf51G6bOd6uoUUlpo8JBWSiE5UZBP3U1Shzo6ywENjN6amny
INJgI4r2Q87oaLqpZpbBUiCLmx467LZHLmBVql34YtETuaw4E/cW3+AyGKr8MlfFZK/s2WpeHXMK
WS6MGUvg9rPLEeW7taxyuJHcyT/HOFYeylokv3ykhq5GGFBfMblPPrWt2kO9UuloWRUD+2mQoPJ9
q2Pgvwgx0axZiyBk8xRYkIu6sjmKeo2EQTM9ajmm1aOT9E8oTRX3fN1WRZEpCne+T+IToEhxZdUB
JD2BHVtexNiAUu8g5qJN5qVvRQH1eWt4nRwhrYiwwICKpaFVohroz3W3j6sxpe8YA91qDHsz1WYM
LLBvb+AmCzdA0eOu85XsIav7eldHkqzGTgLGpVWsB8wEqI/GT5GG2fimcjQa7QnqYC+LigF3RUJX
qc9GPlNHyhBf6i3hRcd86rtTc08h8FHG7oiy9mOF7KRXITnizWlmPOeTCD4rpDZWMTlrO6kK3aU5
p6zsqlp0LkauiWxWHK9sLfEcNYI2mjUGD8T4T3T0PNWgJGbkT2rykNB9JFGTm8qstqNAjIgB6D6I
uMCg47uWhuOAprFNOif91mY0H5pitBhCKL9EAqpMDUs63CDt57kz1rS1dyHDBm+M8nyl2AFNX5sz
VyXtM7Zne45u96PuaNbU6dCsYPZ3ngoUuESZyQ18RAmqMJIXCY8Ov17Kq1pTim1oOcV6HtN2lfZJ
uw/pYq8kl+yr6nNFtzLTNwaiLK8wOhxPdqjOdCR6Zh+SmAxOfxnlRYloHMUO/XroZIEuV/XcF8hV
wYfyQgd+d8jfuxAVEAteHZ0+WrANEkkmSlBJ1l+XWNB5OmKCj0nXOWu1E+Z6wgUqJMuFb601dooG
SrNYCbaVyWYa7fuKttbV74J7CvPhKQhz7UqIoF8ZTdy66lSEOztG/2jqB/syaswLmGNp6ArUiuyW
nlUFtn2rw81/0Awt2/bG1KNjRFboAoCOt6JPnZ0xdON6oeV+jevCesnjKPlSa23zTF8N5s4QoSa/
ivWwuIQT2vz0mRJc5ky59qNCm3gi47mqZrO8c4Ik3iI9fzfZebwS+RQ+vz9wOfKsXia4C4RsIb9Z
CAqCMzoc1g0Mo5JQ1as1PlqGhy0x953mPOUJPem0RLhTKx8kv+qJmcsr1xNJi56pFlA9kcoXc0mn
4c2bW6ui1MdL9Ukb4uICpRg0y6I8pL8mnTO/+cQEXhLnAZIIJO0Y/B79ZoMOkz+IBPRmERtPUzQ6
OLOJkCKgTLzUAKjVLBFH74qfoeAgNQwNLuOsMa5LO19shgF9khzVZ5ABb+dmEllGvhLi4PyqYwdO
fFarABelaq3T8m5AmjCPuvcpMN28Co2V4SdIvOFfcQ6QtAAODkeQ0KZwJ0AxHhgeMIjDT2jJmR3d
RuibFVp64RR+5U7m2McQ6K1HFAtegKc/IZje45YQ95QIJOqSgYHbVnZ+l864uSYUWrQekmsGkfbN
EBnF3kKMbTVDfv+azXoBfFZdhlQw67fJiLAWw45fuB0aLh1ti0ytJAyogf7Dr6sbHxN1Vyu1dR4O
zjbDNg6ttQ742JxnPxT0OVYWhnQXppMl3AtzQdltmo+0Y8K92s/91zrR5lXtZ91WiRuxAk+Uks1k
X22oBwi6xpr5Y+bsuBy94tKYg+n1/UPxBv63+C/ALjAcsA3mW+SuMxUgRhHVWJeKnFZDPW0d1XFu
6MQn27Qw6QZVphU+drYSEW6Sn5Fmqp6IJRpF7/+SN8AGgBU6fhOAfBjhQHE6/LQ9f1JGnVqs20mY
96Yf2MwqxHD3e5UPsZiuox910RS/2mOO0p8Upf/834hMB/+n04So/4dcp2X2/N+IyNVL+/Jvr3kb
tdPC1fqPf19XZPFFHb2k/7btovwV+OTff7z/+R//vvzVv0lPmvYX0K9FaxzqGZCHxRLgb86T/At9
HB0UH5+PrURE+G/Kk/jr9/+bPwJcidumyh/9yzJb4d8zARQ4CAsSkIET2x/hPIlDaBS/hxCJgRSI
WuCEzPWXefsfiC2Co1HiUohiSJ7YaxjbvblFP6Mkw8yi/IvSKfE3GkxFhRkIIrbu2FX5uM1yra2X
bNlaGkJYQyFENcwUsJZkGur3ZvIlR7og8uSgjilZiNL9iJgxv8gKttSloYYNqRJecs0K80ZlsYQx
7Ec1n3yTluNgQAOMwvrWJ8fXAR7a9PCYlXZrBa82BD6NcNwbpdDzq85SRIWqkUHa98fXPIFvPQzX
vBgDBWK5IGthKpOGH8EcAmMeZYk/p4WZ9wU2vd0XTeuQUWXee0WXihm7E8vQ9bMiOMMMODzVf6/s
cKTtBbnHF14ANH98klDrDIRscKhGttPrzLK9IUUqr8883vGH1+DbUbEsVDHA77jQHa7C8BJ9OaxJ
EWpZKhyrotcRzYm8VxUN1fq9jJu8v7RaidaX0qv9fazkYaQxtek6WsLDbFIljV2ZMPmYavT93WYO
6itDaSLks+KJfoNCaySjZw/qb5NRdFrkrFZHMT40BuKKEE2fNKcvmBXWbUUFjKaQgZaK7EGotkMr
N+3SWrFAQTwkCIn8pJNXFSs1lMS4Tzh/pp+6QRu/1pUV3iTcW7/qYgRQUwbqNF9g0aa+CAASiRfq
aK26yG74q6qw84VSUpXfnblJX8u8R6QG7qGoLjIRGPFKmfC5WvCganxNtebMK6PIhsJr6h4MR2Wo
1VdEYAyu08auX20Tm1Rm1bOt04Dzo8qFZGcxcAhSv/WKqTPVncFocOKmVwsStjSEfq4XfQxWXte+
6A0NE3ALnRaixdoXr1mnz+OuH6rxYc5b1YBe5CA01WBip6xkrEXOCjiDn1wmvkkbbZjTvlhZdo1M
SWkUAfbXauCOvqy+G+APJw8IW3OOYnBEyQbKpwM9ZmPq8D/AVh4brzMNYqrZ/CzssLiQVa3c9wgR
ldSk3PxD2iP2UFZuxwN/HRgcuqktbrKcBthQJZjaamGw+72Z/w9uqNvyNX9o69fX9vqlPL7L/h/e
QQsC+p07qEbX5vDmWf7C3zePIf5agNTQ1Gwgr5az3El/3zwYnBqIPiy5IGRcEPHEvn+RbTX7LxVS
FIB5QLwOCg38pX/dPJr+10LugPgP5+G3r8KRa+l7LqbHMY6Yo2lccgbpObeivkCm/4hxkVQWfW4c
TPHD0zdDgHRrMirnmO2HUEP+WQfMAruUCI5sBzyjw1XCJin0dgCutSi/fGmdFChEXvQXIQKHjEHa
4Rzw+jioshqyAJLBPvKW3KbLY//xWONsVZlFEHWBkZSuQ5tnjz5ke5HkZrz640ufuJ/evMFlKQ4i
lzcv8I1pDKw4pEcVsPFdleTfuMLp8ytl+Pj+KseeIssrRL0Cg1Iw8hAef3Om/3gizZyCUBtR/cdT
vbzLLR8AlT4o9YOuKJUXpkXxijpcH7pGpwsm2la3SbUm/9JAktgY2pyecVc48YbZuyr/4QUjA3e0
cRoKtsLp+D0x5pvgRixf8YqmbV5wFz3nvXFyLSQ1KIPRR4Dxefg1mZ1lWR6jv9rAtL0tq6F7LEF/
rSIrVbQzqfwRdP73XoWlay60eOho0jq69YeophU5LHlXEwMjqB3/0ZSBDfQM6VPZI+WZzGBKMCsi
6tcaZWOlaq0XIevq0ocyPWR5/M4t9Li/jNt02hil355hvp7Ycxgxsdl0ARtfHlslTHzoWUsykzkj
80xfoANc6kX38Z29lFXcLIZJ6+GYXqvmUWeFdmLS9TYp6KzZeEws84Mk2t8vnB208C8X5qG0j4JD
5GT1kCWB6S7mwxuTcdY+hmD/o5jiei+yiVZ7iJ4MRB5df/j4qYJsQo8CM2f2lrbsvD9OlW6UAzOE
0HBVXEgZxrWmtXMC8utNb/narYwDDbZAr0vyPztEsNmpGyCNlgbqwByKV7Swio+/dXadhUwO7x4s
xVHXJMDn3QTlSKzMpH+PhtW4Khs7OxNPTkTkBcuDoANKD9Ssyw7748EVWv9oWCKP2WpKhvr6TB9V
Re/RcjNTAvXjPP94/10v/+L/tD9+f2b2K3USsg5cOceiLX6VqoClAwkXCk083mNAs17Kf/D2HNhw
NFiox8msD59r0CPNmgPHcGkxq2ucbFEYKBR78/FnoSgkczWWi+2Y9D5nva6N0AnA85b9nVak0dqu
5ur2/VVOhD0kNeidQYgFvH5MV1J0CM+Mf6jp8P5AWXNgVDaBtB0URtHvL3Xi48ApX5hXOojhN0EP
PBVKym0m0fUjObfHxF/l/nyO/rPUsEdbgHqK1IUN51A0H7VJ4FWj0qdCfc0aOteZOlio6yVrAdGr
qPWHcELkJhX2XR86ZwLmiVe5OGgiGkQb1dCPQ5kt67RSgKC7xhADTpfAY7q5RxihBl3w/qtcLqPj
h0Taip7Cohi0tAUOTha0GqsducppgBWbtDP7FfBbD3A0QOJcv6ia7hzr99TH4y6gQ0zGw61wFECZ
I9stPGbDBXgxuVOToXcgUCR8/7lOvUJcLhcDXsI1LliHz6WjGD7r6C66Mu/FrqD233RtVt8MXSfO
HOJT+wQiqGEYMCFtmiuHSwVGNvTmgKnRqJrB3glsfZ+p3bBdmjdXscigaShJ+ljPQb9RS+McUfXU
k9LLcNArwjKavOtw+QIxVYgJDNKdDOgLNnjptenU7TWj0vLMSz21WRhB0cbEYIlk/ijZyBEHRkas
59PVw+3og+aL/BoDFWwPgDmBiEvOLPh2r1j0rLhd4N8wSDg2xepyIqTdo22JXpbYxImvX0ZRJdfv
75VTq0ANQU5h6dpAfzx8g7BhUWH1c8MF3J+trKbVN0XqW1fvr/L2O1n863KhcqqIR9hHq0hsqeYg
QCyqLirzAd9w5wd+Mu3P1J/n7Zmlln/r8FQvtGcmMJpDuY26z+ET6UlY86hUMOSGloqUsF12KxGJ
WawirZe3ztB3sN7tARFvAI6iWaOiixOnVg1quwLaGn2bff4VJu8F4qegbQ3FA0jW/mKYmQJBHSqr
8WI6W7qLKnr2FZuWAAlJM237TeHU0fWE0CzKRi3AHzeKleqnE+ap8CJQ20z7OLIj/p+6fGSAzMwg
yTtGQ3lkZCnAwEh+902kvAWX4i2YyPgz2KplKFDyq/m9ujlcSjx9HkOoK/gvpU7ebAJ+8NcQ851s
reeRBE2iABUIzSq48C07TFZsazosA1AGJrMBbQ6vE3KMVipTVvsMIfnEjkI00CJPA8JOlrjshT/y
lXSMrSgECev2jdSvs678ZmNIsD/zld9+ZJopRB16cai6HN8SSRkWDYaGwo37ZLqM6WvubHD7XpWl
zbkNdWIpQemEYdxCzz2OMXEVoSgnUb2fRyQlEzMB0+FPMlhl/ZSeM0k8UTyC+RcoWFKBUzAcC9jl
KWOYIaWAyq3S+jF0Ehh9kpbOXQ1FOYO/lmIYYTmZ72m16iCBbuvTTxE20RZ98/i+kk575lX/zqyP
DhRvEh97GPM2ogBLZPzjg3alMNqCFBd6hJ5etKXZNJ6PRvROiZ3ccsGS29eVZLe5QsaW7Q1NMN40
PWMVtyjnVneDSFpAykROHZaiyXpfjbZ6ztTvbXzme9OhhODvWJJWzeGvLGwdgVt6aryiTP/eVPTV
EoZNvyj69ddh0sybIIy7149vQ5J/qhEa9gaiKIeLWjComOpPvBpMNq6yGG5ppkYwC9pEOWMqfOr5
IOJCH1zGDoywDpdKtDimvsqBeYYUsqo9mxCDx/s6KhDPiG+soZjPXEAngjaDFCSFbIMCBALq4YrC
x9krXqQEum6odg1EO4RmfHSYu3E8p011ai3aTcxTSCbQyTx6kTmUZpKwhjQdBNJeGxSTOYgor5QK
4eyPfzNW0NFtpDnHWTt8LJvbDkgEKcvcasPOylR2R0rl1p71Fjz5UOxFA0lKmiHG0a03gC6NgRqS
yk6q2EBb9LFy0ux4U1CcfmywuRRtluY4ixjlwiHnwQ4fK0ReQ+Y+AWnAN+Ua06F5Q8Fsfn//5Z0I
7tjTUk8BoCc/Py50tCDTeg38qwsjOrtN0GDa4f6I39o/WIbncCSKFkzYjkIO86y4URDNYjoW2vs8
1MUVrXv17x44o9Pgtbj7O4T9qf936mHISkhKUH3T1GOSP4GMDhjTPle2TX8/Ovq0CipHP3Nwl8Bz
FD7h0OiIS9BUpnd79CyM89BYQ2nQpZLnUjSyX77W3WmRdVUgSnbmxZ3YckShRfiYUpcJ5dE5iudu
8kfBYlww4otWIEnsqOGwrUP9452tZdJK35tKY5GZPQpIo6HYZjyYgLPUwL5q5tHe4HDSnyl3T7w9
oVEtMTJBzZuTdLitZaMFRQzRC+ihau1shaHlmI3GQ4WHFSoRg36mWXrEff99juigmYsW3/J8x7pT
o9NYE2+LPhOSdAuJJtE/g+1oLxQa0vdzqc0/o2TWHpj4FQtjuut3A79v+/4BOPXYyEPRSmDoiF7Q
UWk6CxNEDimeW0XlvANkV64RKtefW5CHHmzd4cxROLUekQNRIo7DW93cjDPip+BTafmoqEozhN84
Qxg+tbM/uwRs5f795zuxT5mILEorKr0Z7Vi0ru5HmuG/+8RK021s7NJWWh+Ya1ptX/7BSnTPEPZC
9Yem9OEGimJD9a10JFVWQ90DdSk9B5LgZdr1w4dbFxbdNuREuZ5/x+HDpQKnULTA4Exj+XgHGNF6
xqZgvjbt8dyUZvn8RzGFi2sBNEg0f+RxsJehjoSFz0q13id33AoPtqVMK+zQGNJALstWvVqbO1wm
rDMB5kTMpMVFjwvRGjboceJdt+MAy4qY2SOD9MRd5Lt6Gs5ntseJ7YjwClcWZDlqUvvo1NPScGwF
qUNA9mAhbGX+wrAdExstfG1gwry/Q04tRnQWvxU20L046mFUmEGrvU7MNIMYNkXrqJ4Mk8CbYnVY
l3RTzmyTU6+QScsySWTkxTjvcJuk86wsJZ2ERl+Nn9LAgmzThedO9KlVrAWqQqSnm3Z8uZFswYgE
hO2Cvnhi8t2t0UI8VxucXERHRZhhmk2wPMpwssVVovKpQwuG9Ndm2ckbKOvnnKBPBQu6/nRXeRrr
zU2TF6LSlMqG/UI1uzUi07gYK3AHhRafk4g7+UAEQXCQaJBw5xx+m9BoTXIzEvq59GNK5dHBc0iR
Z9rFy9V4fHzJ4untMI2jx3p0S9c1UGZQxKQ3URHtgloiSdBYC6donveg5HDRUcqrWoV2McGVOnO3
nHqdZG+kB9xbxI+jZwwibQo6tecIZ4n6nJZN8BJ1jn6bO8L/cAlhk/YIuleEesRcjnIEdZFJmhpJ
utjbk4cfbP8QojAM/hqHy/dP8duQyFKM30GJyiX+Lk/9R5U6IOyHwQsUqQwSFCwYISFFVZV8iZTR
al28Plc2HrnLyHDz4ZUXHBjnjIuQd3p0nusKsWvFbgQ4culjuSbjh6SQ9hM1qI3fZyEirMssxAwm
nSnO+2u//ZYUhCRgjGmYojMjOnxqAN3AhqguIEDoMGopzHZtEgf7CTvhM0u9PRo4mJOMAA5FS5L/
OlzKx9RPFgYtLUvprLskH9q93/Yfv18oLhg5MSnVOPPHYYsmKzbpKQ9kTKiNyUkqHr/lHOjgxLOA
x2FUSlLAWf/dhfljs9hFOBGYSccREWp3ZoWdpGgRlvvwx2HrE0WYu1O2Hw9RpFlkQittAeJtVtei
7R3IoxixNgjZ7t9farkQDyMKqDsU8xZM69KQOIoocFKGbKBPDpS8iR6DrrM/TWHbvQRDo94TozH0
C2GzvL/oibdIpYGVDMJCXALHeDg/sJw0qEeanIEffBunGdcuPNu+/4NVFkgK+GF7kYQ63HeYihsR
SnDsCMpomJiTsWIoNK3+ySqEZMonar7jVcrCTJS4ZZU6j/01nw0IQ4ag2furnDiuCzqR0myZrDKb
OXwW4IFKmLS6cBmbzDgd6hhfOzaugzb8rveXOtG2IxpSCFqkNGTYzlHsHZiaTRONMreyiip3wZLm
a8VKOviCJJb7kRvgazQY+FtrSr0aBj37SanqOG41wr5LlTBdm7UcPgFq1FeDnIwP94mXaI3qO2AA
IuexpU1tFpMxki+7ApbfDv0ZlV8Cc+j91/A2uWMVzgMNH8alvMzDNx7UKF85CWcQWUfzs7Cs/AIz
dgzRUzXMPC7I6MwnPnEo0HGkU7osyrVw9IlhtDgQFfnEZWCq10Mq5g0WptOZgcqpVUiGloYCVRuK
EoePhagPMP8IalZiZeKJn/Gl87tzJ+9EM3oJxHjjMNumh3UsTT+yZSbZLlOMojRgMkAsMmFCPzQ1
btNYtAZwwJOk9OosL66Rekl/IkOEEgG2f821tMLsTJQ7cXzoNCxIsYViQ9w+fGr0mWSyUMndgOLy
k5FZMM/Nqn0w2lk/c6mfWIrLh97dEg5QTTv6jEZqBWqtg+2Isza8zXCEv4Jm3mzw4a3PHIRTS9GG
AooCSpCS6mgpUVj53yM4kLbVd9vMm+0UQ2bv+xTZmg8fB0TimY7h/aEatDkO32A3ILwEEIbuBg6K
u2oe45tQsZxV1JvKBivccwPaE/uUmSmNVmLeUhYefTHE6EeSl8ygK+/LNTa60c7En/ZMrDt+g7wz
YOeMSwXNi8XZ5PCpwD1XrVWzyrSISWBFYq5UO4ge41T5KIZQqHAIyPRo9/OpsFY5XMqcGPs1ScrA
m6mdpyRqvB6btjzzmY4IWWxulqEVrJJmwZgBg3O4DHalMyxtloFl6cpMbpMudkWEFO4ovK621jN6
K2MCbxKA88Yx/KcFxAyafJXp5zzV3r5dfgtXPF15PGVQfD/8LXo69bNqMbyVeVp4IL51rvnW3haO
aD8YPBeMHO+XLgqoDFxdjj8k4hBJFoHIwDkyvnDMsLlsdEwy3z8Ex5tyWYVZA4PW3xN24+iBRJpW
WcTRhztmjt80OTWfKyM/03c6sQhbEvN3m4RMsjMP39qEA2bZNSo2k46Vr8JEb4DvRx9NW2jVacRl
GC8OXVIWO1wFdRE4vAMvLBH2Iu8VTpcyxw39zAszlhf/Z365rLOwGamsCL7Mdw/XAXOfIe2EMAr0
KvmjANH4rc+s9NsMVxuhPt0qf7WlMz4lpe+8iAEzexGhhuoC2usQjQK+1ru+lqFwXBXWdEfAk0jq
Dal1kfajaj0maLkmHo6dVo0wVabsgxkvh50Vle1dp/XW6EUN86A9OXB+ledxxnh+7MWPKU2UeR0h
Q7rL+0JoK2WeEPvMOSpQb3FRaNZjVlvdqtaH6gpN36p0IRm3X0Xtk+dlCD4Gu3LoMdbiDvmt3qe8
NFCAE7dHrt3wRvRG5SZX0wTBudSepmBnI2VvegVJaXCLbFtyk07W9NwbWtHB0cVhHDtPo9mkKKbo
mzSrUWDRoFfUe9VAudUdiyz7XLRd+GBPUTl5DmIo11ldiUfVbrWXctCNxrXSaoRmmWpZth1JXfy1
LXGPJiFIvmFPX42bIBwNbYP4q+ZcQ4Yn7oXItMV7yKep7qG1aARb346NciPsEW2PxNDnGStXtMpX
7Wjm9gotmLDf6sCtgqcQ3cnWq80SvhI6YOllNjLIX0Huygpid4c6TqkodemZZjW8lGqpPQv4ML2X
hL5TuTOSB4+GHM1mH8JU/REKE8hd44wdqlCmVt/LME3ujL5GtQGpn+wLaUsEaxcur+9NNQLUsMRL
C5p/VA+qGyBxe60rwnjWseAt4IabybPK/2aft725a5RER4hntKtugzN4X696xyf8x6Ca01WbzQmJ
wQwMG4WSYWhQvSjxRI0q3fzux7n+jEplXeyCLl9EBK1iRKLUktVP9K5D/xpk1Zx4WOyKx0BNVFjH
Wex/hrzZ+zsLLtUnq+/sO/gkYh9PnbOPQqO+UKHLeALYnDuAxf42Kb75TAsfERwgqCjHK6KFee+j
pMMICMPyCnJjjyoWsLRs3DZ0Nn6qIwYuqzIbRja7jQQiQbBWvi9soi+JivqZF3dV2nk2kI/Rc/A0
/VTLfi5XVUnG6TbwhbMLumeYfpja0h6j+k0wrwp667lvCrTvZv7+j74f02yL+/Z4lSO717hV6yDJ
ieQX9vC6EfO50cZz3Nyuxp/tmFrfhxZkzzoeVb/eiDIOP480G/KVP5jFnQnQxl6lalHjM6iNiHW5
aV4aMLHissPUoA3nq9qOsvEWHIX5ggaoTFeDk8sKYTqzRa6pNUE4GFVum1cx8tbDrWxqIR5lqs2h
Z9pTwGGoUtQ3cgOfu1VqOkONGXRi5ffgJJqv4TKi2kKdiHTwOBK1lVg0anYdzeHQe71SwxNHaaJE
yauSM67t0fQZclFVpDjkFLH9rUJHEV0hBCCvcjNLhl0J8hBdKmZZX+twhhVbWVNKfGjzHvMFWYYo
MI59/aVTx/5ToMlidB3exT4XsR0B6mvs6KKUkJJWrRZYJh7nqTG46B8ig4kx7EjyBb8EAYU6iGxX
z+sWEMXc+/0VwqyZtouR8LwqqhpJm76N+XhzanzLMlN9IP4338o2Y1qC+qrElLYvF/hSWX5FnLNx
NkLBOWItQkxZKavqBBkMZ2hvY+ScpTeqKLq7QEf5Qwmx4zmMkuCuR7m0RXRJnzs3YESd0ve2p9ZV
hlr+Sh0UqQwrfdEiI7hL/Aod1yhTi2nrjynvJFDjHMUmygPkQf3QGFfVbBeBlzlj5a/bIBK3bVbp
iNWkM4QwZ9Jz6FbR5AwrpDaVYIcrdDoF67EtO31PXxS5VW928gGBGb+/D7QugXQS1rbxXBn9ZLux
bLVvPjIB3+qOUHDRaXIUL6aZk1Hte18w6ixtx7+eOL+DN+S1/lXR+j4n/kdIBIP4TCTibDK5o5/G
3qwEupKbRComL1uzM/jkTtrcR1YYI/5jJ5291RuqGxdFECdZ4/g+3dTOjMC0RJhKeIWmVuO6GnPj
Ron88hF5VTVxAcJZ8sIMu/51kbVDiCISw0MyjaA1Pnd5WoX7qq2NpwxPxbI2LzpVZL+moEZPyA/l
fJEk/TC7ueND11gGTfqao9F0Xkc9n7ulplDPOj4yqV4vtORCQO8bvSrX7b1skUVa5WqlfhtmogAy
ZJP9XUHEfHm+Efae4SNVE8gRuaqGZvdMlDFA9kZFP70oThE+pbJoM8QI7NRAz0zSJ57TNKq9eS5j
NnCWRuYa6LH1aY6YmludJoIVkHz/YvHzQ39GtfntyOKh2AEXvPweDV3RbW2wOPnKNCpqjznron3U
2kO4ERUi6wzFQ4QUea9Q+kbFyUZ3GP1kWw1JdN9q0TCvucJqSI/2JHe9UzkPNnYcAR/SHLHBZP4k
V1pAyFgj6qPel2OkFV6YdIhmkBQonH3Hmnsk7zTlMhnLXsGcu+owdY5D5372eziUalJVN1061jdd
axmhZ4Szv1bBwePPVzTmHRt9RrUy54L/oYkw9D2DLn4PzxSU3zXCeYV/O/vagDxh2/nWLyOVirLp
xtJWbzVgsfEaLQzO8ZiabbplW1vtrdoZEbFDY5de6yaSMqDgzRDrG6Mh9kWm2U2bMMI7+0ujJ+O0
Njqlq7Z6nYKpippZxtdKqk/aJ8cZpL5VEj/U95Q8RbcPYXoilhZGA3JocYOnD9qPw0tdtkN3iySa
+FTOSMdM7piFhr0r0rHX1r7ls1WpiGX+tYt68ev9JPJNGYGiAtoYAOAXiYw3tCiBuzrhfILHMKGf
GOqZxMkmSG4tcwju3l9qqY6OstVluLIULQtV3DwaHypCAzciZsO1QJlyL5mLtJtgrxuIl21qbL0v
EPXW9005zeum6fL1++uffFRACzT4FiDkMYZgSNQwCVHHcHFzdzZVK8VT5QskYlO0pt9f6k2ZwVtl
Gk9Jb3LTktAeJuZhkhc6urVIifkMgBXNmLYVckofbFGQ/tt0m1TIP4xXALsdrqKYau5bAzeX3hTJ
OrbIvrrOaAFNqeccg098O/CcS78AGBPThqNuyKza6dwi8OamiaHSzhaAY2UUTS6mAOKGQBZtYvxg
rrvYKi+QtLZ/fPyF/h7mAHlAqOJ4/SpWrJwUDki5jbTSNPnlepCMUd9f5dQOgfZC1wLqEBCko/oe
1biZSmowsJgsyrUxKs3asEgspsF3PrxDaM4zzGACAZTqTYlYt5iS1rkNtCNC6G1mKvBf7J3ZbtzI
tqZf5aDvWeA83DTQZE5KySkprcm6IWzL5hic56fvj6q9z1FS3sqj3TfdQBeqCgIMi2QwGBHrX//w
xcRd8dfHD/R+Hs5XQdfAzga6tFTgK5bCCQbEiZBpeNVqZyNrHuLmzLC9x0WUWRICGX5OqJhB9NOJ
GEX27PHKZaQ67a+pvy3CcUTnwYAupFWFz+hhqIeWk0Y3HEyhSOt8TBLJNSCbXNh11wE0B1iuSU52
phkyfwKnaw6dfLI56BvDygBIPr0z3ClrPecA7eqTKX8POkPayGzAm9bniG6jUWtcsw3PEUH+NOwK
9KCZKgRSu0zq8J2xzdlS55UO36Za5Bzih1A7s5798Spo7mjJ0es3l42sIWn7hpVTd9tMYIYp+kdZ
Hs41LN5DDGhTAWbQUKM64nFOB5ANLbIDHL6xmNYcN2yU9inLayK16sS6zYXyj5ST/6+A/x+qzNj9
awn81+/tS/Qf/6v6/iP6/taB5fWv/S2EN3Ba4R90CrQxaO7N5L5/COH1v2Z+Ljs4ohuAyflP/iGE
19S/2HFn3gQoEavArOj7pxDe/AvqMsscKx46eTyxPiGEhyJ2+q2ppJPgjknnljmJckVfrAKkQQZp
rVBlpqWSS1s/CMSvSHd6ctkqDt4DpPmVWk2TjPpIlfF905rxYZpGoVx06DEcTzZF+rsSCn6ggYO6
RtWbeEeycryFRVAnriSH5IhavR+4kROUlITUJXVM1YhleRW8GAQgsJxI99lkG15ly9mlIjCu9TTN
x9UxLq0VQgzpxWdPPVpFpmzYQ2KPgf6m9T4lDilqbDBtn+5CYouwwa+S4Pugpua3MUhweEUvfbSV
MSPojyCCCzQbo8crueK+HRp4dBIqrypU4zeBck7qkg3Ur8o2028MH09oTSJUu/C1/pY1Iw69pA2s
yNOIJQFq6FogCCfUt2NNSeuGw+zfrGCOHV8UNML1S78eLI0aJJVx3w6r+GuEL2G31fphLFZW7SfN
FywqQFi0Wv0SSwU+yFFmGU9yY0XDvUqQZnaBi2l6aUV1/csny2erh6kMCGqHACSpWqb3Q5hH9WpU
nFD7Csm8DHoc9ks/+YnHX2J1xK0lbSoesrocnQ6owRe49pEDoPt33QQoYKyMoiiVcK13XVt2v/tw
QDsbuxS+RU2L3RDY2Eq/FCh57Y1aGgYezLywQHXWGS6eeSWtBOVmIX8ZhGEnUElJ4wgOkdSmeUho
hiXlvbYKVLNF3+upCi68X2L4I0BdXYuLC0d3H0/UTG5fenoq3DAz6EsaA15A4GkJeOiMOLev7Imj
O5qfrvPXkjKYj75hB5LLSbjsqJUH0I2evv135PmT4uZG4lxaVWc0V7h/kXbrDlVWtRs/hJyw6cAq
ca4sQZLbVlPTL42ONdvR1EXH1BKQ3b8Z+GWvjckXo5u3Vec8UrTad3aZ5AcT5KbdyGGTkEMy2N0R
8lRmXPR+UdUPPVzeB39y4pdQzjT9usy7goZ+kkVb7DIHF5/INPDKgUrDA780buyCxAivLSSBbW0p
kvC+7q1k3AKNNcLrraz/SfMYEl0iE/azykkD+wkLAWzKKtQmvPTVYeo9paiAZBoDn+F92ifTU4Ox
wJcyVPDXR8EIWEhIDkCNNcBuWSMAndqVlAX9tR0qHZYvBQXzBDkZ4APS7m2BE8y9YYyqtMJWZvyW
tR3XJuQhxIsmaZNN1wuKUhxolb1id6NLSWe3no8I7A5YyMeTFPLZfRxOlGtlPoYXVT72eLBIxApj
uNZT6k9B2U/fqXGrfl1p05wOY41BQfZLgjdpLaJw8JpUk2OXBL3i2lZ8uVwNk5RMd1lYYB2KWgQ3
ABByRb8mWqdtXBk/8ZdqyLACxjd/DFZqXxWzr3fQXBR2ZE5e1YpwXIWlFYm1IDtiEykqJqa+IK1+
3VR52AMKmOH3IhH6DgvmEEdSpdOJb5CSb36rxaTZZg4+Q16vqLwU6tT6Ejkenz9iLf0XxojaTUHA
w95BdRG4eVDGvy17kNtNn+YpJS3c+NazIEpGq5A8rZxIAqVYjfRIzdVQW2KH6rPIV2MeZA+2NKpP
cKIC4TagQY+ImY1vg4JnqetUZhTgOg10jLTXB9LoLQuIp4giYAD+dhCutcHUQg89HOa6pd4Gl4lW
+Cvkg+X11JrOo8TCWsxaNtPehI0uLggmc8gkKJXG9wS2n+Qx9Y4Tu2VcTingMWEVYlOKJjI5nJIz
D39aCrRNo2MDRCNrCqJLrSbC6EItnbwOXSnS0waymmpnQBOZz/TZagTYon2OJJT+m4Z4iMmTfOwj
QJXRFlWKSy9rqiizZXx/r2CT0Opk+UD9LtwkqPtnQbzGOlJLzYSmpcq1ZHdklOVFrMLxpn3hFzdW
rxJH2rkl8XedATpeMqY1H0k/6ebBh9CZ4cwtZzKzo6yoxF7toUOgfQbXXhNyFluCHHe9TgFLg2Fw
S80oq+QiNrDL9VS2ReUqk7NBlddRq/B712HQyX2+GfUa+KUz2nClGujKY4qvAFza1tMJSEzGyNTq
VljkDmRMt6Gl9ZcCGRL+lBE6xSG5kXQAZbo9GAeXRCYq0k8j1ETrVj2o65Ue80KlLFOejZ7j+NfR
krJ6ZdjtiDOTXWVfo9LBXBu8TCZkTBij6cm+aKrbGCyxJepSt/pdbDjTuDOGuv6dGll9JxGPS2Ik
VLWAGyzEr1CEabDxFbNuPExUytHLtUF9LtIwnO6IYheZF4DF91h/qImxpTz3rWs10aLikpZmlXgz
wm3zWYQOoBhNqJBXkCLX9Gwit5ptSewDI8M3WJskA9md8dQJo5BCvLzMqbluplbBt00EcooVuejr
jaWkItI8HIThFeEx7TxqatiYF9o0muIqlLHPGCMWkqtetLKxhlPSGdMWM49UP8RmOag3k5wJzRvS
Kkw2gIymeRsPgaJh19+pz0GtWbM31FQ4nlbZcX3oCRrY2f1ok3ihVs5DYLe5zaKid8YhTf1O36dy
xw6FbkfCfwb9v5xdN4nSU133snEtZ1ZCsBNicSIS5urnZ634Qe7Zou2/zX2iyhNYnB8MjMO/Egrp
b6xQZ9msRpog+NmokCUUV1Fb9VmJqrCYFx09f86tNnpKlQYb4tkyb6I5gG/5hYAdH906RZh9VUZU
Jg9SPFij7Eldkqp7Vg5HJxQV0/jUCxSn+o1Vu1o9oETMnHUeY6CzqumEGb7L7K/9yyq1dHkbFz0a
XbtOapww/brvhBfxReD7lZZ6qe1hjsSkR3Vmsba7gI5YyFwcb7AnDoNnIkLS59gcDM2bYpMbjQUG
oNixZaQU5Bx5o4tR62rjLsgko8DC2zAaseFs6LeuGNphUzSk7V21jm9OR8WeAuUuGkMoAhM4ohVB
vCrV50wN2/pGjEZ20xSD9RynulxCIkhUbds2EVMlU9SCjGrMV8nk1kSTMGxTP+AfSyhu99ySuaux
OtSpsRltBwEKoTzoi7vEkkq3lwNw8jTW0idEmhxwRCgqY6s5/hReENgDt9kmh6z2iE+K6falXcMj
aqXUmq5BiNBsQ23M1mrSqG84d4VfFOJ/HjPagdcqDiR3dg6K5xk+5hTrpuw1eL0merpto7AFyznn
4TocZX6/jWU7uLmulSvi3KpH2WmKAmC1bdvZ/trCvnxCTntNS6VJrimqfQyik8zZ0SCQ6v3opLFH
kBYW1RBC271fy/Z3H+fFzpOMkr5N4LdYKTJpzK9ShwZthdADPfWYjCSsTBzwzYYWst9KAbO51evf
uWwM90XbKVugCivcpaoojhOf6rjRxpopGtGN8Ewe4SJQu3RNm1C+9aupva4kpX6xgFMpR+WIpuZ8
dvSkSZIR9yFbwrcu05kvEpqZwqWMlVki8ggyXe30sromy4RYebeb0GxsYH3olxPNElm4daeFL8S7
lsbGSOdsL5XgWXZaIWrnouw08ymXkvgyb9Cp4xst942XkMrWeWCMw3ejKqmXNQsvabfhvIjZdZ0i
/kBvXVlXNnSAL5Lig4XndWUobk1AD1tDDn2XU7rzXYgk38TE4yGO0fwI9Elt+V60WB/6Fafc7i6c
eqtFzRqON2YH0s+Or5PVx6Rj8oe+6aytphp+wIJx8gvRYVSJNTD2khsnV/CwlQ2w/30ztKTY9YU1
t9IGFvYzoNACMVRhyxhArWAvUEdm+OUUOCAFJYXgWGTeMKQs73g+BV9jspRWaRqmeHKameGRnChu
tKhBrsjG3p+5gwU+Mt8B2BoMQ/iC+DAt5ThsliUtZxbKQsj+oZYEucTER54B0BcIEyRJZpICtR2i
GDD6kuUE821QDWUSwObE5HkJR6bfA/JCnnGA+7hq4C0NK7h5U3cGQlzY9wJhM8TQ7WZQXce/YUkz
mdK5DOolCJPDVNQrq6yxaG/NyLlSB6LYXIemAwSPibSI+RTHgqKUpjZ5SJH0OzT14ScpPNwQwglK
f+w4INjgKnH6zptYyn1CwnMPuoe+UUzK98wnYvENLnLzN3r3gUD09SpQ/0C+Nb5YiICnV0mUMO+s
kOoBK6yJ/i44G/2zc8jhDGy9QQ65igHohTctOL5jYpRxehVjsCkbYzsDlaBuZwEHl6ZqKcd7sgWC
/My7fD9XUahxRZjOljFD3KdX09AomKQJZRzISGZxR0Mf1tjLd/WZb2IB5/FU2HUhb4EBoKCmeWe0
XMgt2x1fJXpr/MNzyeC86mOg6spaka0TrSGb5ePXNd/66UDiwjVbk0FXNaGHzo/+htUPQ8pha8Xo
fuZQ/q6gx96QT9pdyiFp1fLUi59sNwMJi8zTM5Syd+9wxi5frSgUQ6a4mkfjzaVzUy5IhtDBERJI
CXANDMgdak2j0yUZ67Mi1XkpQJ+KRA4hHFz15cRUi6iAJocCljYd2w7YLBtDnI7jvdEJjllc37r1
jdB4sEs4GVujsvxDVCTR08cj/u4lcx8su7g1z6oNBM6njz3WckwcgyE8IuznMwmGw+FKqThLeXI5
J0cYqXl2Zv1hHTRZ5+kgzguSsZxZka9B8LF7FqPGMB5EbikBWSmxYxAGnskIi7AhmvCOSionEGe0
gu/eM2Rr2X71AeJ8827dUeJqroFhjqcg+peyAT2EotCuf+NMRwnzqdGFnwPlkhmNJylKGFpFy9E1
oZjoSojTVo1ffNtZxEbY5re0TuJVZYMMnrngYm2YL8jmxYIH4IslzPKChRM3IR7/kZeTKLprY6Ob
w37OraqLSQNsTOOGXWyGg3GMerfe2VEaFo4Uek0iinXlEGQ86XVoebRPYujBwyc3zr8vOF+OyYqt
ynLJM0XQ5Z1fRF4VaOpzSsH6OLAEgZgYK8I9R9RpIx/qxy9vMVNmJjLCbSgFOH1xNlmuCLVhVX08
FvhES/2LDwRDYnT7kqrmcOal/eFC0Ekg6vMvK/tSU4IVGxHpFYl+I5+Fm6aEWqVpk7ixmpzzWPnD
pUx4uXP3HvkizZrTCdnL/ShHFAG4JReEIcwPlXI8xTaNnz4evvfaA/YMJFo2723eh5cSrdQ3sdPW
zNArNJ4IVVhmA3j2TfeF6Lop3vsEQ9ySXeIfJkGpRaL5BEnMHsTkbzs9NdMvBXyXfv3xbb0fAZTC
aHOZtnTDkXWdjkDWdHYR1xEQMWbXa1/GxkPYbbx25p8+fymNmUOJzFb9brCjKQ2HLAwIXim7e6vt
7zvR3sv8/PnLcHhl70KQpOC/cvpEMQL5IguBzBsFvm6mpOkaphrt76ZK/43Bw1AG+gfefozhYvoQ
u2DZXWKTCIx+ywujyT9AH4TtOP/08VMt9gi+PqQxtKBm8QHNxOWlAFjIvFRxaeesE+9Am/m+h66d
Lgj6jXf0N4IvBlFvPz++6qISeb0qXMjZkpYJ8j5cIkskH/Zh4LHCObknU2seeqNtr526YZ6GYf84
RThYpDbtnMYuxZnz6h9mJyRwrCFNVJpsHIt3SbHc26Wkzft/V6g3Fnmzz3B7OBsIU3BDHz/t+6vx
qDL0XYyFUUQsqx4h0qJ1LIi1ZTXeS0IC+Dab+//GWvD+QrT6kB/NDkvsgsZi3igxkZhk9wF0TsPr
l0Dj7N/6ElAEqHD1ORTjarIcvabIh8g0Wvoc5tQRD6iPD+XQdrSt+OmzQwcpFZkYLTt29ndHGLrp
dqCRpogCId7P3zauUft/59tmIswMJBhOrNhLUWNqGNSIJX1SWycYCbz1RWh6dhmHzcvHz/Pu4DBb
a8yhHcw5jkf2YuIZoRRVcQPcEetKvNMx1Fudf5o/XMRybNzXOWsjpV5epLEERNPY9l2i6bOvuhHW
v/mi9M2nHwUrSZZ2WCZ0R5enE3ILSjpBg+8mnRYgnaXcK5v23Bno/ZS25vHCJoTzJD/Of/6mXuB8
G5H53GCekaPmXek8G7Hheszx2UlqTvAfP9QfLzeb5VErE8GjLi7njzX8rRGolCD38T6FpXhRjkAV
qWn9g1bxL02V/nQpyFucJGd3kncfq1ZOo0JrQHIrkfjDKnWi/BIa/XRB8pn9abU4IADSd50C/TW8
ap4yb4YxEbEzAnpLbgz3aCOBkKxxO+pWH4/eu4nHqVGHDMHCwHx4R7KRpqTqdC7jRvN0q0FcV8Vo
f3rguAqDBvo3b8fsWafP0hYIAsyKRKuA0rnftbKtdNTKwjpyltTLM3Sld4dwrgaJg0WIAz9Hx8UX
O7RabZsBchQrSqIHTcvhLshaeRxhS6/82AzOhKf8aQzRb8MnYaeYbd5On06OY7ukpe7Mbqagkqba
rQbHjnefflM8FxJAZoMMU3WxU/iUNnlcQoIKU8kfL2UxUA7a/lASavrZK2EPAv7E+Qz05p0BJYnE
VaFHPV+UKLF+pXfa5JgxCqc6c6FXh6s3qAbGbrY8n8ww7IJdw/9PRw7ybp9JId8uIc+kcDvJ8CXy
ffWHgI1wVdRzGlrfF/l1QWItebG6hpVpMMbwOyo5tt0pTKBt0yAhiTXTZOlSHkV7Bb9hplY1Am8K
a2whPXfGs5GbmoSiJ60PyFKmh9AZwQ4APsd7EwvI4hKrFxpRVhlTeeIvHN3S0gb3awIoo26IMWZw
kdR0Gnb0Lx9LEuXivfCN4FttNEO4Uecq637oK/8Apl7jWVEaeecReV7f91NhB4e6ET78L+jwN2Wg
2tOqhtBw5QwKMWC2HvgkwOSaCa4MtfLX1A2mcFnLe3UVVOawI7Ystw9NVCukakNl9+yZnP7ptQB6
H6J1FQSNjXX53dSpXQ9xS+oqUc50PhIpo/F0dh6//zrJn2Mvnc1g0bYui0ef4cD2g+1Bt3PgJC0d
/EPmtJwhe8k/KGNxzj9i+XmiN6XQglSFwQ61wBJbzqs+BSIyJGgjSf17cIS+TbMuOEMj/sNVZsk6
rsas2rNt0OlUjkl3mwzoHi6mERzFI45Zk0Gq6Mef5nIH4lkQbTsggCwEuMMuruKnkdqS++rTu2/z
y5jUcdRRqU8FIMyzhcYfHmnOCeSARfjVjA2dPlKCzCki2444zF6ChC3YFgIal38vAp/iKv45BI59
+WdejBUcrOZ//p9Fzv1fmOUzC4D/NZHxLvz1H9vvYkFjnP/O3yxGSSEVjrczS8LZEEyiBv5JY5QU
8y8+ZMBicFv+DCj1P3mM/C04hbMnPORHCptZ4/1PHqP2F98kk8uy+FyAto3PEBn5vJgd/7W2zwaa
YORzIYBJB60Me7FfFfWgjAipbtUh6mFzoLx6zujW3rLrpxFEkNjPimtdiRrnzuockq+HunTuZGw5
XgiZhNUTyHa8Z+0Us1jUTh+1UYZ5LRWxc5HWufZIC1OVt1op6yuHgvuImxRkNxmJW7gvK8mSrkoc
UONdPy/NbSOXz5XS2912opRsNkbl1+WXSAplNJkiDUqvopZpXFDWWzPxW3U1lHRincjOM2SNEKRo
thda48I7IO047ibIiOySgm6wQC8KLxxzYBfNqL42nShryM+UKs0bIWrFLr3s1EcCgyBuw68k77Qo
NRliSgkcYeey/7OeUoyEezVh/Z1iPQzWQabk/irW2tlaB+0jolB9zFxzLAWJoRT/5FwGPZ++kdRd
6dH6swqv6boYL5Rk6O4KudEPTWuhFSnLybBY/zrd8SbdCRu3MghydoVSDiMEyVKKLzQdfp0kz/o4
rXHEYxI3tNx6oZePfZHQg1eckgRLcxjoUhdVHCnrqVDTbKVpXYlBvV1ZcAwJo3VVv0CTKPe+POxG
K05Ub+zxCfHgwyTDToKFOHo+aZVep0/qCw15PUDmXwzpKiD2Zqb25FiUI16NZW8sevQD9I9pbNpE
yVLBJi1eAfYgTXcNHrSy8lCrYaS5ZM/B++gmI2l2SoUi2K1M0j9durzpVdrTC95YPgkvHlBNQZK2
wKCui+Rgj2hQSdF5AizQ+HUme13njQqzNFbC1kVlQwLq66f8qSXvv7ee/b8WUIYNzUer2mVURT++
N9FbavbrX/nnombIf9H4oE+IV9GcfcTy9Dc3G/nBX2zi1Fx49M71CvjUP7jZ+l8cVDmmzuULx2Jl
3hT/Mx6TfEydvi4Q4FyCULR9blE7XdPoDtNsJuIOAy/gW9a30x3RiNDtaEHT3YyczNgMSWdOuvEF
M5P+pSwT60JBELXKzYy8dlmvV7FSwxhtTf1SLdtz1oGvZopvVljuBhyZUCQqHZNRXHaoFIirEBWm
5KZPC2a7RE6ULNKHAQtNV5KyaicUArzbSBGbwpmadRHCHY8UZydN2bMW9ygeifRZlcKu7wYtrbZd
pZcXZq/JX5rBR0PdOU9DhIHSm1f+h86zcgpg8qK4b4QQbDEQGvBBXlTsQ+yzKhFSdSMX9QVtrS3S
w9gjJ0xeQR9JbvOqCy7syW72jdo5Nxlr34bUAqwkC6O/bOug+knYev2ArPtgDHuhKL8+vsNXzGAx
sgbuXxxUYR1Q2s1P8Kb2JjJB1wdMs26EksqY8RTd74ggCS+sTGM9KwEvMSknspRGoKe0tQTd2Uo2
JtQi3O/TFRmL5bUu9P42C3IKjmzKt4nDGtVLfeBWssg2Q9Slu9wO5OsZgaEOkMe12dvmyhgc/0w9
/Aoivn0clATU3LipcgoG01zaZUWQJ2HFFdV1opm9cDu5QgM2toa+sZEFs+qGKF6McKIal3zlsmvk
H6XUmNeUGwWZYt1YwMEJ0i3Cy3gVSHVzMJqENowPEdsrp0L6KWLJhqFKSLPXp9JWGmCATVbY/srG
WoVH3GaESxtfNWzixry2r/QytreQ6aznSQ71iRGDGSQVaX45jBq6O7vQ0kfTKm2kBFJ30OJJfZzi
Qb9L8TXJYD/iz+/W0Oue/dyfVora/OJ1lYqbNgD0bhvazsFiNLKV00TFk94M/doPSETbp5FSnZku
y5MOYhIbFyDEkHz9zOzFqiAnRlkHdZR/nZRRgXitmBvIaPoZ2H/RNcLNb3GZRbGsw5YzcPfLvzZT
VBB2PYXbdKqc0IXgSzWl2HSFwmcmYOjlcYDAwJezO0dr7wgve/r4A3kVRb6ZUWjP0HPoc8DVTFDB
gvX0A4G0OsTaaEIxI7Nr3WLpfMg5YqxMGHRX8G+FxxpebdFrkS/S9crvEbXClWDFuiRWBv03qNRe
L9ESGNY8ZjHAVjSiG07jJqs9qdReBsqgrar3OxEgJckrs0aHkig7ynUdd2wb8/6smnYoKpPHUO6G
LwEajuvKtgdU9XG+M4pavkEZrBz5jxx6KNMPQZTbu4+HYsEf4rUQeYSUE+sp8B8Ma+Z6981aMYym
5jfh4B9JIIYBP32JGYc6Tr1JdryoN/dmgYaviTdEFX4themduf672YfqGOtnjfoMtpElL9aqQo1o
TeiJfvQnvdwbvmQxuv3ehCznlv6Y7nrZj75GdITWfWTarp4gdjO0JoZTiPS9V5L0KknG/owP7B9v
C5nr3HSg8F5qTaPGUMHhBu2YK+Oj2ajKwYBIe4YVc1oOz2PPs7MPw06inuG8cDr2Y5hggUf6zRG3
CW1rckYczLy6aKvmzMc3v8ST+U4FM5fcWDRyKMG96vRCKmhTrSPXnSmVgSflOXpW6OfQdLNxgKeh
Dmc2yfkXnl6QdRo2FI83K3aXpkRVWHZtirbrGOj1Wu7G66FWvEaYL12UrKpIrMAhzzmH/mEq40sF
SDKDtTJRsQsgMy7kBPS7K44Duqt+qshCs72pardiqH9YM5fBsdZtqa3kOPytqmL78VR+/8yEgMDc
moW81JPLTInIFFAl9H449lIYwBIzx9sEvxDP6pr+mvSmH9ySutdtWMEfX3ghvaXdokK6ofTFYRQU
nPL39PXqWVsXbaJV1zo0n4MMnUJISr7vUXfErtKNwk3raFoXfp5vKDL9R+qzbmOMSbkrW7v9znaU
3+Brp54ZkdeggTfTgKUFs0XmHocQHNMIYzm9saRDKsJKbF6bzTTetpDo96LsVQ8Orf91Aj4zB7xt
Gj/RNgTpXFr1UCKZ6F+wb4CfbGXRruXMsglzAzqhPMezy8yj0jDZHopi2pwZx3mCnNwusQIcRLlb
AtORMC4+E0lNYwU5kHRNrK6HS7wrde2VYnxxtBHRIH4rRHCRG+jix3/mFS7mDrpM8DBgSziTM9yn
L1ZBP8A4q+qb8XpE2GI3o7lTa1b9tEfhVaSKscnLKd455ecYKswcrgt7lFwjSIEan+rpC1JS3Et0
VBjXWh9Fq7rOa4xI4efT7WvOjO78CG8H91UcTowMOmLMRZkMp5dqx15BhWgmN2MqS4TiSFfZJElr
Jrbj5bD0QzxHv515oacLLM12WmochF/NCnB0lxfzT1BxIR6rpiNRJvgIi9xeaXiMzqZPlbKzkNCs
gy4QF1rZWhdjbf4Eig82uD4qe3lCOjT0UrfxcdfcSrIAB/n49l7X9/8aktfb44CuymwzCo2iZZve
GMI4Y/8ajyJr7nFum9YB3G7ElKNz1Xaa4anBSHxZK4dPcTT2V34Q1YeobQm3i9L+EiAqX08DflJA
VObaxgXTM2vFRqSa1eE3vauTC3XKPDuOLM+PzOIg1Hj6UiV66ZKu+NTak7JJtHbYa3V3zo1xsSj9
/XD4fMjz/sb/lgBaVMM1kYNuOqYx8jlHi9pLre8TUKRhat0y1CUc2JR6H9s/WpG6eljM1lmtuMUf
8F6l0at5oZjanx+P+emHxl3N5S/G3ExDoEUW7NNZiOoK+aqPMwuNEu0FoRPmbFlpeZjdZOsQQ/Jv
tsirDdrAcyed0xPF31dGoc8xi0YRDpWLuShbg54bWa4cI0IvNlUoBd4wOsqZnf7djGcNIZSBFrky
y8CXz+c3gYmA0a6OLHHdttJo9tRInrEQPOfHf/o9z88zxxlhbgLB3obJMD/vm4OjZlbkc2p5dTSa
OHgycqVd4294qSpRgNEBzm6h02Znvpj3k4q9fXY7kTkycnZfZlzYZTF07AbtMaaW2JhSqN6YZYY2
I5earzGLzzocx/6hxUp6LdcdKCY2YWh6dbHS9CHYRVkfr5LYqs+tNOA3b1a3eTTmG5u/YVT0s13s
6WhM/YBWvPDbI5gyBxCoeM+RqreXvk87JR8L/9JPaAKypwEwkl+zZ2uJQQ4SlYzYAcVZYmxS0v+2
EOjUfVo3P/LA/qWjEvWabDwX3fPaCztZeeYzEmPoENvMNHEWn4GaYSQgaUV1xHzR2ExlPwgXpnSw
tcpuY1dFuecjFVvdqvQNYnigxs5OYvDdKXw2ibr3+J31hYIRHBrAOjhQZTU/jLIRW8OJ/EsRFPkv
ZPZiH1Sd5iUlQk6nACPo9Eb1kgK5fIiGE9ukqDhUufyMPVX5wMJQYR8Cq+CgpSHb3dRXhxDblWPX
FChK44nAaMWo9wV6sVWoZaYXIb89cyhfHFpeXyXLw2zYw9rMFFt8qMEgaZiRheXRkuM7Z8z9nT+W
+r7P7Won5UVzHaShtOv69sbIp+nRF7bzzR+7p8SuxIaFt1knphG4qlGN3ugk4wGb9HCPPZVztIvh
nB/t6dH+77uF4c2dzp4rnHtPJ16M70c7hVJxTEe92TkjlqxapBZuPqTGCreeaf3xAvr+s+dEj/H0
HHTH+rlsR+KUZZiB4RfHmfv+1I6yi9lsgqulAxIzIqF0jEo989m/X9QgRLBWw3+GzoZn8ekzCssG
r6mC8pgPyhysE6kr5MUjhljDOVfkPwwnuU6zCy1UQYjWi+EcpK4z9ZpL2cKmZx/HwSGPk56E0CTb
p61/zr/1/fUcgqlhWyMcQnGzpEVYwgxDziH50a4d6a4vescLfDLSR7no1ooUF2fIHu/2P87kc+MN
RjLJMFS3p0NZYyyBeiwC+ehJIZqUCk1cFHYbM8IQszB9H3WpyC8quWvPVPqvONLJmjMjDTBm4erM
Ve9yaxrMFqMDk0eNHKn/NpTR8KNQiumhyYwDPhDaFuRW3iSRrB6kEmdXxIfGRRqi5i8U6TX3Ocet
J2ufEjXLqJShKehSj0tbtDX5tatheMbHoXZ9u652GEVJHhr16rFNu+CxtUbcLx0i08c8wtquySIX
YLDfpX3TXuZTfsYE/t2MnZ8Vbh9oMUxXNGinw1xU/kiOANMogLLh2qUfbQRLKIfcdNx98oNcXGpx
hPfbMcPdjgUAy4wBRXH9hCQVM4reeWzC8kkdG+VMcf8KfizeJJUK9T1Qgo6pzDyp32z9eqfEuTna
6ZGpKu8H3ZZaiO1O/mTmpbKip6d5mhVm66pXb8oKKgFLRH6QBf4dVSXCdSvsmRBjT/KFntK1w4Zz
K0lNtXHiKdoUvWYe8zqqLkttyJBB+ZY7Sc2vubRYm1izynhvTEXuTvkUX5ZwUcrBRssosnMPukic
48FsWi7sAHOmItLJdzCGNBZ5brfJUZq6dcNqeEVTePQw3a42GbTaFT3Nr2GnQTBqUyd29eHh45f7
bnmYb2BmmnMb7EZLTCHtO+B5NOHHQfJDgGjJ1H+JXu83HNib+7EXyfbjCy5AlL8feU4GoidDr4hy
+PTdyhk9oDgM06MWlebe7vyNRrVr5OzMWa9Uu0DK9UOGfnhV6JOJc68+kXs6nIPG3p/0eHJyy2mk
IWugLl8sVG2FL2SlBumxisdoi2At3CboeGKXlNDJbetfKil8OzUY7LXf1f4qAlCti47X5CfGbedX
9vcwPvc63n/WNPJgn9KvAmWBSn46OG2tZrWNW+ZRiQz7EbIgru+9GWFcIim3H7+IRXvs9UW8UhDY
jGYMZQlGQD0Dz6JmOBazT01OVnTgjjRacAitA23dRSLYt/DONkgsMKzJJXUDf7Hd06y29xmqDM/Q
8TZ27SxOtooSzFwl6Hc8A0hcU00X1nzg89rEMHa+j73omU37Xb1DkxExwbxfw5MFmTsdK13BOEMP
wRx1G1eVbMiiDVinfWYtes02Ol2LuMxc2/9v9s5kOW4k27a/8qzmSEMP+OBNEIgINhJFUh2pCUyt
o3fA0ePr70Iw65YY0hUt52U5TIogWj9+zt5rwyrhk3SuXuRr4IX2NKp74m2+Z2NwMWXhR9Xiffcy
T14MntFHClTnnWNkbWQkg3X0PWRzBY0ekkbAJf75vv3uBULm6GHlZMqAAPFsJ5CsTMUyUat7aCgb
1rYU+4J4qaus8d+R77i+rpc3Xd4Z10G7vrOrabgYX9qMPO9j8VjyyiCyIpWHhZZNoP380kvDGogh
UdOdRe9gDzphiN3C/FF5Qb4H66uPEuHzwanHYV/Rzqqq8YXu+dluiD8AcTvGXGzRjHcd5+waOLks
GOiZ+r7pR3/XrFO5V13+oc7B73WNAa8rhX/rt7RnHWt8odA4e/CeDo41h30wTwX9tOdnb5a9l/t+
093LOftmw0p4RUO8evfn2+z9co232ne7xpxkgHr7rNnsexrA9+QP97RXw6PjTvIArbqOuB1KRwsW
SSopX11btlSEx6cwOLJp2hvwad/5zVrcFypcPwOjKW7qMJ+P0IKTh0U08lF2ZnaEsYgsM52HQ+0A
TQj73jukgKsPME7g1tC0uegnNiRVLd8kyUTvdBi76zkNimNgpQ+jD0ncmQOxN5dU3/jF0rHPnIw9
khNxva6zep3OLfgmGeTvRkw3kUmawyG1OwFTHmYp1upPbXtQy/W4ZN1xROb8Sh7+fA3ts70E7y1O
LdiF3KqNXXgepVGNFppU9Ib3rci+Oks47WxhmFdlJTJyC6vV3vb1JMPlmT2BkluaTzLtHsGPJZEu
i+xLo6r+NQEBzV2IYH8v07Q7GOTPRyNA7+umHsLYqxTc8nQROzFCOfZsYKmIYhb7tTMmNpZ8WV6s
7Wq+cGq/PINYCOjlbuI2JB/4rZ8/g05lBIR+peY9e4c+6vLZuKuzNLn95xeQMQs40s1FwqZlew9/
KsT8zJzEnGjrHjxyjEdmD39vj50bYI8+hFb/Ng39C2N2j0CFjsWEEqyub63qWMsPsntT11UWOcvr
cLKiQdR72V+Uun9XZGiVpmy3BEPEyxY1zvQBnPlLH8rf3H06s3jroRHyuTLPsZzTMsnVF314PwSq
igOFtkmjVqvBdszl5YoLnbu8IEqzRuWlkc2ocHNsq9du27mR79LdGZcQF2I+rbt2nK7WNPw6iqA5
eoMnrlpG2nejyZAhNMzyG5iT9MAqNEaZPcrYkx6jTtueLlQuyhfW7tM87adFiQd7q9fYQyLfD7cc
qOf3xcrdCbaRZdzPhbMcEkf1jIflbYkw+nZdx+a1hvv9ofOXPnamIUDktXg3UzuuO5K3djJzs0Nr
mksbtastSY5zVM4EafbjAodu/OeH6Kym4W9FzMxCvU1qaOmd2iE/PUNBoYJuEoN9rwzDotmsxKVu
1mxXGLbxwlblt4eiZ3jycKGiPl+XlmktAbDY91tuA/uvtjwKBBH7gsfr/s9ndV4/Pp3Wky6f0DQW
oee3YIZGP61949wjvhguwFlbcUXgAm0j85r9LyhTleH2K+QR1OGHHv79hTCJdgKFtMa2xdth5uqf
VfOnv2kzOdOZRSbGd+H53+SiPg68VTv3uFV+UEs3tX0c/eSudKbghbt6tnF4OtTmMGOiT2V03jIp
PDMNYIs597NVvTeEuUQQA2FtG2QRBUqOL8jHf/PE8wVCbI2WAKcz0/znpyYB7MJ6r8W9GBz1xTeE
2MFWL2JgcSMxwSgfHmAVBV2cpfUFRDLjW+iNeIOzesYaDSQkvW1IG3BRc300zCC5XLOsubRogDJ6
U/nywhv668pD74PJEl3QbVB93v+cxrmip7jmb1cnrUmmsaevjtU4F8iEiIcr7eFS19lL2bLnpSE3
hVUOwRg91y2p6vRF/OlVG5txFdZYtW+7wfYvc8X4qar95rBUxvJG9yhB6oHMBD7LTVwood+sVQpH
E/Hb0+36r4LzX5sH5/+Wpe/7lMCL52zd7V886Tfd4C+2WpQhRHvxBFMD/1u+CT+XFgBtACwSFJX4
l/9Xvmm5f9GQpCfKUALF+qne/1u+6fy1adSBjzCb30oc9i7/gK1L/4h36D+rCkMj9hUnUvimXYL7
fvb5ACIym70/p5EsLBVcjcjRb+3Ga3E3pLbUV/g8JUt2WSu0M4XppGYQj4yzHzutSZPROZC2hzbV
AGpr4Us0wuTl2Poaom0O/FaM6VU6OykMbtIwyGkriVHYW2njh5d9m5fZlR4U2N20yi33mK9B8hhA
mrslVQjhul0UYCcNb2lHQqes6lsPUO5TwYsf4MWhzjrm8PDgCdrtEmea92NX1EUzorlqgn6HFTq7
c1qnv0229nq0NZnno+lp0E38EtZ/hhRNEed9o69tga/pKl+IUohKieb+2IKBs953WT41l3DiYdKX
QMoI6itqKWGF9nSnR1dLeZgrU5LLYbbCfFO7i6GPbItaeSiSOp2JaSPNA/GXplcYEb5ZjTbDLKQ1
b3JFBCnhG6GZ+bsuaRdcAX7u51OEZVh3+8ZHCtjEdYB6a0+7pPGniDnylrsy514TDctQyPVtkCvZ
vRsLvqTrJT2LtAu/2GY2z8N1PRu9OdyNQZeWCQWNkebiZphMv5vubaPawkqqjozm6nIeZ69DhpYN
btWu96sPUGIgcMRsmzIqulqTrjM6Gb3kbgD5BJiSbsqhUFU37H0Lii92m9ZprhsPKuB1NpTFJ1K8
VT5EhDO04e20pHCi1jldQAIJXY9v+SyaJvQBUhsibwa6e6/a1ileO13fseMox2naOWUOu5f4qhXQ
TDuQZRJqcHuRRWCYFzOUCOzLtQ+JFdolxdRsUBHq/osFpdVlx4evi4c+YUyf1yobY5179rR3pZ6D
gw/bjKdKjqZzZUPtU6+Bv5J1MmcZEsG66pjUW0V/K8eRf2k5PHPRWgRu3Bll0B17uYa3iFpnK+4m
F5mbz696xR3K32ReUTcXAjSuxaYqmx+CIJ+IiVHUxDy3fjJmB9+c8/mSnKbEJvljAGUchl07Edo+
LvaRQoOMcDfPHAJSypA9xuRp4JZswNsiDjMaRpFyxqG9FrM9blaKyoaLCbyx0XewE4N7Ae4zu5hH
s4M3+pT9MWpTW+8NnZsV2OstKoT0GmJDilOEiCy3OJFElGM5EKy1kjbiLRRxeZSdIklMS6oauskp
tyTv3ZD94CnVZDklnPSntBPgqgiFoABtYSi4WAww1P1TVsopN8U7ZaikbQVfVz1lq5xyVlqZ+rdm
O9aQLbcglmEsyGSx/UrfWFtQi9Fak7uzRiu8a09JLuUp1cVVdDzSU9bLdMp9yYqBDJj2lAfjbdEw
9iklxjTSxYtDWZAeQ14PSTIB1cLbISReRpySZoZT6sxSeumdnB1aW0VLKk13SqgZTmk1FBEga/3B
HdODuQXasHlV5JMVwKfiHO7dwMDAb754pyScLNmSYVA7Qk02ckNchVgTZQwVECfNFqaT5lnqk9zE
i09QT5fqnasKsndkQOTpvjpl8gRood/nW1BPh+qh2IdVRabJhAJ5PrSnXB+NZOM7OQ+k/RRb8M98
ygBSWxyQf0oGaq0kvAQxSF7QtEUHJacUofaUKDQuW7pQv8wtTOQuDe29OiUQlac0IgJqzCsCJkEu
84ZUP2C4lte61+778RRoZEKKTdXHQrTTW/8UekTJO37HrACRPXM6qwCBuiUkIcG5aU6xSf7Ixn3n
TNawxvOWrOTPIYuBPdDE5/H3u/CYnoKYSCfVd6uuYNGyB/d1pJ0ttomVjAgncI/FbX0KdnLWmhdK
2lvgk1sK69E3MJ7Gljssd9prJJ2JRSYuLpvGHsI3i8Gb3ILMSWTLvNyUuGX9TvRw/IQ5e3McFA63
QAN8bfZmWbmsdKHPyKPJJSPWpOfjFQW2wfzA6qEERznp3vO4aydx0ppoPESL4ft3wKmy3jm4QEnA
UkGNAtDZ5eZHsJ1Gf+UveaYi7J52uJtEWAU7UbvWN9vURr0nRberrxrom2mE3InVr6x1C6Olpy+8
S2l8fKs7ZERHWwv2eKQb9QOdoSJL+oMDONZHpVcn10DaYZdPsGqyuC4K53Vr12mx0Mx21bg3Wj8h
JzrTzvB+Eu7wNkGn7OMoK9tbXgHOFd08niehjRHbZsJps/lQH1ebZwPYWar41gA7IxrGlmK49oeV
8RmxLa1X/KiB2YeXPBv4LyqSM4oIFxMQ9WhZdOHBRE3rekcWfPkhKIAmRuOQDvIdjmejuTGz3m2/
5GDGuLq2UpWKi8TLTXeP/7oIScTDVZ7FBHXn5qFJe2nvO8bfFb2/xjBRGPOZ3qG+xgFdTkFOVlST
aELn0t5a0PqVy23BxcPjpQwEJUbSW3C+geMXezq35Wd+bvmAslLcL7mx8oyU8/JuMsfgZsJtB856
atsHz0KwQOuZ/tbVOtkMdAFBix9Gl68yLoqhvhHmlL0VTM5vbYHtCzK4WD+KPnE/8aeOj7mh19dE
sSmiznTW3JX0Vd45Y4MBTjpkbxwql+UxGjKhAZkuWhVRbWcjf3WqhB/NYUZCcyo6kUUdpmJKGUdN
884T+Cqicq7cdD9V8/oKGi4Zj1ZdyQtW1H7arf6IISNrZXVMfbe/qjmVbhcUhb43vHkadpljqleC
rEXymkJPfehCtBKjTGwkEqSB3Yd5032bus67LwryF2OLXEi5X0JUnpGP0hPEV2okRyQngjZKPdXH
tZqm4BLuhjdwRxoG7dnsYfUwGRu898ysuTK01Dq2u6n51q+pR+IooQEPVGhQV2viAr7ygZ1ZiuF/
QEObi37BDp7oNykxC+mOaDbkizwnZRVZIjGgVKbAFPo6yXBdECXyanEam4KTOeZXv02JhhlBMAu8
fsKQEWRbyO1V69fvyNN16uu5knkABjik5qlr1WOh81HZH0UawqNJ9eg/mvQXFb1YHE2vUl7QhgGK
zvnYG4NOI4DIbrNfzcLCZiEg08VdQEBlRELo+DiQt/iQO1bLr4Xwzkdv9YlQMylgsHYiUxvi0bBk
v8OgaHzTQ5iZEFa25EzEnX4ZaXSHfVzVnaRV1S/h++340x56SYp9tGQCbe7KoE76IGoIHhCsGO2A
w0bSGOIb57TWhZKocg4FwWNvZuLzSOqzZ4fGRT5vMRSqMl7TONPW0aAaZAQuINjCwHT9Lpb49C/m
Olm7WIHD3qtSJ+GhqozpfkpQNxwXj2IR9gz5mH4XETDoAJ/NB++74pTMt8i3hrgh57T+oFyA3fSE
EVKKI7Gr7CMCYa/mPVIUK3inO1cQM6CK7lWiytHYVX3f3Bm9hZOmDCb9UbRlXTrHTISyOyyrAUyf
9A6QkyLypyabXyMHxjcDnzChAFygkRR9xJq9Mv8PW3GnVxG+kWzGASqm6JASv2PyqxwIYhCx8H1H
JmUk4bK2qvBukvqlEz7/FdVCS/pC7ELrHQ5ybJYPoSwBigOCIpuiSieEWH7ld0sE6l1+xvG68Hgs
JSjMLEzKIy7bgn5bbQ05yZ8aUPFp4/nfLfi/0HP/aQ/+VlWfy+db8NO/+DveBscj+EaeeCRGjN43
8/eThdI12Z0DX8FeSXsVAw/dw78tlJbF/8K+IpwNEgXTlJ3z/1ooicuBZ8CeninyBnQK/skm/Hlf
H9YuVjRmFhAf8WluwITnbS5fialj7mnj0Vk0+Ymgn3Nqopdmp8+7d38fhvnSxmMAYnLeKLWzvGPK
7bJTKfPulUE6yiXqcCseTdns02AJ3v50B26fegg/03Tp1D3rLeAJoetB4w6Nge3QuD7PkSI5Zp0S
utKEbOJb7mMgySuz5g1yT0g0Fqx+q8fbgXJsIgCcPRD2tfYq84MkLHZuL1RLMkTl93faJYnqyrVm
VxxcdwT8cSzCFDnurhd1serd2BuJMYKWyyfcplkoZJ/FSOQcM4ln4itrBIOyZKGOpsYYRn3sMxrq
8HDXwWVYSCUUAGwPGo8UoGs94v35allM/slvZtawEdVMNxBsgU1nHm0wR2oJ1h1RLpXvPOoaVBWB
PJnpyoDcVdMYksjrSuG3UYBAX1vMoDJgMXw/SzkjuShqJ3nwlqlfPwStVeKJx8vimBfoqPi5ne47
ZJOmC1Q5j/pxDURFeq2jkiwaJ9w1ZgxOfQZJbm7oniRSKijYb3ge+rwoNIlmuSxXJkmxqR2/tvcp
ub4Mauys8mYv4m/BaB4arpOgLkn14FK3tDZhtm5YGvou1JmZXlXDaAiCITjxJKoypStCIKzyo1sB
6b+UuSiyfd6slmpimh2W/NRJs+oumWoymKayIZj+x5L3+p1V9bV9aeR+BuJgXm0dL62TYnCj/BAE
9Fah/c61umaOZC3rgbhBP8u/KZn7euebRmAeueZMEWYU+frQJI1Iv04FQtTvtVpdlZERvVrzzs5r
p7ruW8cy4hUlqQMpvXbH8EsBb7E4NNnSpwfXrhYWutImeNNAcgNh/yZzp4CqP8A3dT2781gRlmkY
6soPatKEI1I/CHQitKM1yldoh4bhbSO16b8Gh1cDUMoXDlgYZWHelJM5OdcKoEyx6zx039kOk35R
R+tqNM4eT7Hjk4aAssB1CBMwM3XIOroZ134vWxZkCV7HItWtbtQ17hlhl1HmeX1/abGGaajmZaXc
PZWaT16AKzMIkZD/7QYRT9mWAV4SPXfroxgdm8gUJPmDeV8Rw4ncV4du8Zp9dy5uHdXa4obFBx6d
oQhDemtkCOlviDRxrHeu7khF3iGkNS6NZK0uFqxsdM4asUutvpD7enRBn7PQJmV9k41hlb0mdkf6
XPTFo1E2B5VsX4/SneAkldoUrd4FU2aWWBDWZrlsK7qaV/lm3rlZVjcNoyFofBRe3TAOTeQR0pCi
gGnbKbeOGfu+4AJFn68fmep00x39mqR0cF1tHSSNlqVko/TUZ0q3npM6tZ/IlCjC97nEHMjXZ7WS
PomHp1bW8tTYSp/aXDTtT12vjpwLNb7FoEzq+dtF9E4mbvhmKZ3sUJzJcrhLCBGko9Y2ZA+FX9Ye
WzuQcDtN9DuycFwiMlo1uw0FpkP2J567rVuXj4EkXOipj0f3ve32wanB1wX5SLdvSkmA3Y2UcfQB
FZ9S8QYLNnEf7CR1Qb/QqETQ0ewExRBVqKtRBOg20ceg6wOTRMTcAAhi1JvppevDJNYAv42LmZlD
S7tra1qahjk0lz4fDro/hdF6x5rkA2IuwiBxr4qt91lLUxVx4XI7osCw8mSH2dtewnhJ1h5y77o2
RHtcKDQYuJXZjJNRj1JOujp/lMa4aMFEX4yyvBN1qKfktRzpDlBgE6iSvqT5fL5csqowDWIuvXl4
mENhMz1bLm1ClBiOk2cyeFLvq4rJe1T6a/bxz+vXb4+DYAy2KKZD75zZx7pvkuCLf10VDTCPpmzG
t7li7/Dnwzxflv9eJOnob/LnE+bh+ekEeRa2QcJhjNYQ/uVazdet2V522tOv3NQd7cOfj7dJpP7T
8N8u38kahP7vNJ89d2clKpCksdhcvnUeCOeuyXZYPUU2UmBR5ZNnEyl3MT8XSfNS5OPZqHY7NDUB
XxFnYwj457IqZS4MJunsRb2XlPt8KspD3yrzYJp6emFU+evNw//EpPJJFYz37vlVZbH2yKfgUFav
kzdLahevkgEU7T+9ltuJQA1ykeXifthO+KfZ20Bp3wUOZhB3WjsG63PDySSV9+CStbUL2UhF9ZKn
F6NTVk+38b+l/r9QZ/50F+LP/ef/973us365+Vx9////uoaP8PkZLGX7+b+HbdTsuGbgK9keDGl0
gv8u9B2H/yO2WRe4MCpgjwfi70Lf+4tGGl51ZOQM1dgIoO36d6Hv/gXyDQU9+gLLp8BzxT8p9M90
hQzbvI2gCxofbwWl/vmEmE9itqAo/uKxj7bsB5qgs49aJqU78yDmsvHuRdJPLLz4eL6LhaC4qGbR
MdgHGwkZLWTOGOJoBt6wELWXWP3y+NOl/E3N/vwNffoDySfGKM2OCKkdl+LnB9qWgWqSYvg2p4x0
9o6REHHgVaDhdtY8NMHxz0f75SWF3wA3fYv13JJ0z9Wo4zprTVoxIwZpyZgU9PJDMxfNC2P53x1l
MwtipaLqwxP5/JzSdClodBCtKZeWq1blG2AlGF/wyP3yWeVcHAuvBY4ZLK/n7N3QVEIGABWixqry
w9hM5o2Y0+GixrZzXaQGorm0+U6f5CXVwfNbtq0fHJjNLeNietb42J6fXtuKkQEUGmakTyW6k2W6
1Mi7D8QztS987n5dqjgUHg+iWFGi2edYhbWeGQyvOo88K693SED7KF3bz5Ox/mBEYL2wMP5yYrAc
+RZQqGOaYXq+XfGfPq4kf5dWbrIwFov8SF/Y3Idu933xrfWF09oegOcr4kYu2r7hG5eNa/n8QDk+
MSA/ZColFqW8nZO6WLuTS9VWg4Axp/paYL14Qc36y1PJ5B/UI8UcWvxtO/L8oIkLAm0u2RIVkw6q
/To1ww/aQjQ5/+E7th0H3RhbMPICcCE9Pw5IMfCWOcehtlMPHrIxgsGb/Mufj3IiepxdQ5oh+Db5
z+ShPDuMl+fLNtBgJcx7bNdA0KJcjGgEZfGu0e7rUqq4BFLaUU+3rb7gcbkg2fJyZe660PmMLK1u
2B3d/vnv+t1VRgq66SVp8GArOTv7DHNsSvZElK9efWl5OZKlMXnpAfrNk0qFgSydxOyti3N2L00A
GCG7IoCTk57CyLTYB7D/p6lIlMdSDC/c0l9eww0mQFMKceu2nJxLNlyRFAY9dyrGXBqHyQ0/WWN4
3YXelfSUfOEb/fuD0TTDYLy5Vc6uoEfcCpPODTrrVvVFtZr9nZUp12fg6Nj7xG7blx6lX19Hm7cQ
OBMLJbX+OcAkITlZTxav48i85SZPw4fOCq+EQg0Aqyky16PRP2RiiebOjsmBX7HfL6hO2nZX9kYX
AY4lo7HOP6QGoul/+jwhfKeX5TOygPAjzj62CI7xS4ZM5Qc5QLaZJiKnnWq5/PNRfn2eOAoIC/gJ
rFogw58/tVaSpYxDt51rZ/rL9dykco7HvEymo0wYLr5wUucSMupyjkfSB7eXrwEX/vnxiKg20boQ
NtyYuquucCv65U5BEv7hauVOkedI+ZAz2c53hu5kuG+d0PhoprkbxjqZ1At2wl9fWhT+2MAouEz6
le72SP704e+HWoaV5vSrQgzdxTSuCNNhYMmXLKAvHeisMkCbknoTI+eoRol0oSgT9palX/o6/FIZ
cHVZnDccDyIvsDzPT8fuJ9v1R65uXY+pFWuozDN4Esf/ADBqyC56m0zZS/Kk9YxMXsFX/OdPEwQu
h9nJFtJ+fndJtAyWjF18VATGSmRvKg6VDPpYNONLWtwnte2zdWBbBbhnm62M8IZz8pPZOUZN/OsW
hzx17UVpwReLXC3wF1QTbQbQe6F4Z7sz9p1EdcG4s+cFjufq0vr4Rnhh+D6rktoII2cirNdiKVEr
/EtljKH6Qn3f1l91KofgRuhmoB9K4pczR9RbsoFOubbJY98sg3WFZ1FZPNDFlOy6yZ6LO2Min3U3
6HIx79M5Y+Gpp7bTVST7Fe61qRsCKSIZToURW4u30q9W5nqTNrN0d0PO30QC5LjBSu2h7ffgqPsx
nkAbHzFrG8auGfLsmzSk6OO6M6R/7SjBSDik/5nyJ5DrfuzERkvFVKjIJnYWZ9zRA0x03JszLnct
Qt1e8Z57nyiInOpVoUttHys/yIbIoW+G39R1xqlkCHzqq6R/d1lSiZchea27JqAFkz41ZMyn9kxO
85JmDULagtbNmFYjjRwQETNtnZRYS5o8IUGvA86tpP/sbmK5piqzu+CkoOu6So1xflLWtZnbLHGx
Ce4Kgfv+aAJHCggFR5I39lX1TWuDBFPnpNnrgJxWuxGf/W2xifqyk74P5RjzxOGk+7NPGkB630hA
wpM2MDvpBN2TZhCBQvYIIN/U12tNEZXuln5x6PNTB+oHc3JbhiSyRIbolOEa4OEFCALGT2zWrD6F
+pVMpLa6UZAY7q0EPhtctaeJG6nKTN+GZs79mHSJ8rie5nP5aVZH60J+bouKCV7iJqg61GmyJ05T
vnQb+LkeoopDcpoDDnPiXhBqy3RQOqdRoXWaG+qiYobYnOaJA7GcKEW2MWN6mjgaFnm9+TaGpLM3
w0l4Gk9OJDh3Ma3GbXAZnKaY+dNIk+bxNuAERMG0k7jrbfRZbWNQOWwT0fo0HD3NSRf4Ga+60/SU
eohJak2Px7yfThPWyhlScWyeRq9oHcf6w3wayZ6ms0U4+3of2rVhHdmJ+oG8IsrXqMPrevQ7I7vM
WaqyS3Y0tX9RISIrdxP91uo456F5Gxhm/mWyiBN7jWFEaHK2ywzVoFGGNykZpagW2SSgb1B1QDK1
ZbXlrpNrTbt3mRJCtZcu/e4tZYLENO1msS9r9ljRTG/WjHM7RzgIIWsVYAFGh1FsbfhJXNCX93bC
Rt94SIFNrpFfE1wf+TLcfiWxIrRfVc6lG7ascF44uvtxgzaiuPDD3nZRHYTrq9yYmee3yP1T1JyA
BuJmFd0b9nJK7Bv8dHJH169gAgAkn7xTU5avfISTIKZq6TZxQmOwgHnmoMEoSOmD45vWi73z5yzE
Bpf162dLrN7HcrHcaT+nY3mZSce2gXk1eYGGwmge02maxGOBZ6j76CZ5mTKWT4qvbUkr+HFctW8f
fekCQlFaec4VWOEm2DPVrPSBWTsbaF1Wzqcx6Uvr0CIkoacg5taIE5/0Y7iP5XiskDhe2Ow66n2T
43jhdCBKRFylGWqkzvFlUQUE/i6lseJHiBbg3bMpWdKIqGlSqRuUIzedpdyHUgz5DxSXCfqlbliH
nWxbzF5pZVUPhUAYxjSPocSucmq+Ek7qdLizJyDMESMWohhxEVb9UaWFdy+HGo5P6TuFR0BxQxJt
NOWKbOMFj/t1Xfbt8rb3rcK2CKUm2uZo2ymQLn5Fqq1DVyBpRCxY5sz6pzl7Y6wMonbbZH8tPkw+
8ovigqKfInbfZoNuuIs6cIa+/x7kiacfq7Tx+hYvkLbAI3jIuboDPvJxuCVIgplVt6pPk4RYu5sT
r87jwGuL4gpWjFvzxUEdtK8zhYplp5m5EoiknWryURrCgpTuUdiLWbRPteF/+37/2qTp/7fK/vj5
i6p/bvttP/7U9UMt78HesWho45AlmpKC8Wm8H/6FSn5zTG0zbxhGG3bl766f/Rd2GeCk7I1hSZ02
/f9u+tEqZE++mYxJnKXSh7j8TyT2lHf/qYio4LHs+syIUQrQleS3PS//3DIM2o7g7VS3+Z2rVBc3
ULMIALedF1pQZ9sGDFfopUmWZcuAPQyP+/Mj9QymkmpxyMgA1he0NbPrcbVBHCd6/9Ol/02b8Kxw
fjoSPgTwq1wozAjPjwTcA3ksWi07bRMaJi7s9Hl5Cff4m9MhDpB7RjONEKhz8qL0qIY05HdG8u2F
FEq+6Raqr9BOaXb9+XwwFD27S6GJsZoNEC4qqnS6d+e+wcRpUCF6xd5JGCzj5ezb5LVokV7tWwTY
fOW9HKqsXDGWlXJ0hms8esR3t+S3j9GQsCDs8OH1dtzUkklAKHuWOIfqUEei6NX6VgyZ6eyTxalG
1pPatm+wnRKGPjk2YgQI2l/R6gq5RymH/tJQgfooPIAfOwRbtYUCeuJ/2oyJf2T1moMlMCnlDo4a
vR/ZmhnBjl/h5ndL1XJgKzOsby7zZ0Tkjo2A0Jgmz4ORVIrwKmHAjk7OdvR0Yxa1Tw7AyO92UEkh
/LRAikRa98HXQNRBuRvtBHH6XIgSb0URLI9zZ44PaeeykIs8QfKmS7AREAHqmcorcNg/pl47HZLA
7L7XxVQl+9Kcly8j3/6P81RVPygvvdetKqYMZF463M8z+a2HQtpy5MRdBvOiy7wHmGlus1trZXzp
hjZ4Ty+6eJ/0ntZR5rJRiOyB0iWqRJUPD2Gel7YZW2nVP1ThNLxZQ8WVrsOi+cSUqL63MeXCT+qn
/BUcS+QlkxtANOnR/z5oWPpf6i7LvvDWDJ8x9oK4zFficXaJsqlpTcfuPjMeWyHYEnT+0TQkvv9S
IsiOQzo8JB307fRIIqnlsRtYlm63wkZ8RFLo3NhOh+RMyzHnYjo9fwS4uI+zHWLFdIr5DY5vIqfX
oS/e1oO2211dVO4Ha5xx0VvD0n7JhOg/zkk5fWgJHAyjzF+yrwhru7cdPeHyAI1lAsA3zbREZr+E
s77K+VUoZl/GFpqBjk3UbH43pyn/OkpVUoFtDcPIBLiBQh4MO5MFtiyIIslrPCZ1bl21maodQiEz
41Vpl4lJ/HjdWLsZGasiAMGr73pTDBBaVu0wWteLHUSWkjhhwxX+8d28TvK2rqzxUzEF6ReECTK4
R1giH4gR3zob/SYD1m2I13YxBvzM7WBiGW57W637kTBhGY2M7nQ051bztWsJPkL6HgwPVlOpIbKD
CWmo6unQtn5aUvuR+sRgMVBBHpm5UdwYq4nlnDKF6q6c1+q+dkLAYowfbZCAnqsiJ0RqQYhTsXwa
cyyFiCjo7USz4xUlAsqSt4xB+VDurUQ336y0M73I0B7K7HowJhdA96Dea1Iv3hd89kWMKCT9NrhA
cqKUfNvHymn9O1szNdipMkBrwx9TIB3WQt+ZQ+LZ10uCVyfqC6to9uUM2BDBMpMSKlBnniLhVt5j
R/H9NUSTcbuwwVTs3xueG9FJyo0sN4kIxhha2TvHT1LNTH4eHxDdqh77r9l9nXmAMKvaD0j7uVtF
P0zUcPPyPRwznqShxTSz1auqJIcuCfeokushRiyLkLGgPwLFPZndD+xMg086MUJ6QYMztWQgI/C5
FH5Sf85wwBrQ8JyEJ0ouOj+gQ8Zg5SQOPKQ0bfIqSki0cdGX4wtXVdtzmkCW3vDvqvdgYvkBy8yB
xfFNm6tYytT5sUL8e5jFjP5JKL9r4zlLDCeqS5F2+6xcyFBZPbJLbTyi8JD+h70zW45bybLsr6TV
O65hdsCsrR8ARASDZFCcJJF6gYkSiXlyjI4/6u/oH+sFXWWmyKuS6tZjW2VlmpUmIgJw+HDO3mvX
TbHH/7SGXuvi/pKlWUQ2Mn+x712b1K7E4yCwt6B3tGGtvMI7TL2TL+FEnvUcuBgOLrDazY8Glq8l
NMByVmDrvbkM23YwmczKprh2ICLZZyZSiZ2ftbqH5wDRSICfrDofylJvgqwxZBtliEqDZdMqU/5l
fhYxPjGrO6rRkzBWDFGT3jIvuh8YqnOu5VQhYopXmX2xGa2o0MwR/WuZemUV5cVIlQDVLiXydPTT
x7JNMnW+UK575qzh2LvEyadru6zyKUryskXYpQ/L3ejanCNp5XRqB2rUtc+K2veXwFoaP0PojRgq
LIyp/xJToKESoI8WNMOyZfLtUdqe+XViEoA311kXtULaH2u7Tjj9CIHbOdP05zFuOoD5CBs5dQv3
zPJU6gZsgio9sNfBIlDB7I6FXXt+2BG9fDnJFAi9FdsXUPbLex2GyRNiFPnJ8BZwVrYGL55yykBS
K0Kpq8HSW+vg4zqado2XdRYw/hScbCXL7L0mWv1pbrLl1jZmWYWs7lpxaPohu66QfjehrUz5pS1m
42NC2DPlNnK0cgJWOkSGXT7JIhxd0T0RmFruytGziIQw4+apnsuZqAWdhMZKGtcsC+Kqb6U+h9pi
7k1NiC9oitHU4NiZzHB2h1GekU2Ot2R2t3GeSBaZLnc42c6i7u/jvkpvfVR3ai8xiX4tsO24odGW
CJ6ENFeWXcH8Bam+lefIsBzsLK6AoKOw6FmhNAePmFUjlceBwffUcTeGELhRUwaTJdYzYWY0kKtE
YvPwe+fdYnAg2aVjr585tcEbOaV+d5dMQnzOuq6H2LpO86m1XUoWmm0Ozg7oeXVk7e2pM3H8pyCV
rx8Zm8bnBrGzhmHPYAHJR1UM4EQmhhPyzRLAW5sPj6sqkiJSKmMGyORE1QSZ0PJOgKOvLhtqaKwp
Jtl0Ydv53aPD4CNObm3KG0V3/CXVrfZqZKFgHPH2JdA0kuyTOWzvR25bo8vhOJEiRFFSfyQ2I/vk
5n3KxD452pndJhjYrCruIyKFcIdx3Ea0r/sTqwO6TPc9BUh7CPVajHawcQwxKEqa2Hvy78wqoGHF
95rZTfoBtjV5qaQ1NZvEKmuYiSDAcE+HgVV5Nw2rj14xwQlyU5dOU9wYnV1OF73RdYV17BLHvjFF
N884digPhNiUevJ5nKSE1Rg73dMEZanUVjSMnicNVum1nHC2TGmGLUs3vYIiizW7R5kybzFwGsPa
DXM2XeeJaTaHEd2gRggEPhXgwUIDQNol6xxQAJD3bca+kzoH/VNCj9rhepirOkX5D8cFFMBS7Ci1
9j3EszwnW2m0efK2USxPtTabbqQoWp/nWkfjek4pX4R2MabWOyvnjWMh0cwbszcH8MUTTpSgX0Ru
Xg+my56o7xRrl76aHq5HXUz4/bCuRnmCnuIKd0apIoUaMd+P8BXLK0wWy2eZoz2kndC5JZJJcG4R
OZHTV2naMTvIdFi8wB6swQxSm3ohi/z2mdE6eB0DayIcPFmH6dxemv7ruMKQQZfY1HjfgBNVoYFI
OAuSXvZzKH1Um6HWuy5Hd7IOX/RG6ce5RN4aVbMovQDDUdvdrJTA+tMwWbm/I2/L8gEE6tNZOVUp
vUwImFMRlRMCscCg7v0kZqMXOxMvkr2LS9/siZhx+tx6lw2luR99zSTmTk0FL0bqsgKt2VCfWz6k
FrkrRn2o9kQ5EhJVjuZkn8VuMsRt1Cd+PYZEVK9VBEN/dD8bKdv/II45hLAu60ntPlHaxd4VpKRu
IEJOCt8+dZ6t8bnisn0w4jwxdkrHZPaBfszSfkYI7XfXhd134ro1af2ys0hYg9nXucXzt9PT/5Qk
/gOJ3w8Hyb9Ike42B8c/gs9ySP/v/ymfK/VjfeLbv/2zQEG8KcF06E/QJaETAwJKEeDPCsX2Rxxy
eTshPqG/oaX7rxKFATqAZCegodDGkCVtgIDvNQr+iOIEHHJeJkobNO/+ToniGzrr3zUKRAho8Uho
RPfDh4Cv9aZ738sxE2zCzUiRPEOnEe/fMmgZ/997q6M1kpiHbhDPnPfu3YwiaMW5YCflci7GwQ9p
YN3Hl5700OYr/2HOTcFqZB2RvsGrGocPA2OP2mhz8pGnC4LYQvpRNXbyeIzydRWBNLTpIBbBa54v
cqespbrgOHpexNrXvz9Wfxkg9ipg8d30LFnCn/9x+tz2/9iP9VeCupr6f22vxr9jGF//sv/f336d
PDfbeHn1i903GdvN+CzV7XM/lsM/y0rb3/yv/uF3Mdy9ahHDfWnGeth+Giktr6tjlGR+UUxLP9ef
fxysHn/9ezGNsLFNJEfdTLcxzGw2ke9D1frDZM9rwKzwGJNwBP9dTcMsgwzAo5bGiDSIE+JffR+q
m4Rua30iVOKn0RX8WxmKSDdeVWrwocL5538GiVJ8UnLIX9eeWOOmMvU/0xf0MFK0uq0Cl1DtEO9n
pr2XnUmmTg8ZKlgwssYhbtkJzb3fQU9WHJ6OVWo5czR0IlchC5f1aJKSlJ/JlFS/cwN1kxbmqVsD
31RdMUQD20nrOq46ZzrvtdXH3k69AUciKKm8voDCtWAyRFpGf5fi8HQRT2aZRa07gmdKm8YPR7/l
p1l1nutHGiv+dG5BWwwXfme4Z0tp3KT4eoeoH/RnVtY2udTUgA8g7kD504wZOnIHrZFtNUam4YLy
V1ucrVgxnc+lWpV+RdvAbM88f0L84CZt1eKutsYmzE1jevGkLrqdn2eTfmzyrLfOxpgbAxrLorZW
OaVbHNkVpIfGT8spEr60D62YoPjRVgNBSr9J9mfsu2pqUyXnCwRuI8UPijXu5fLNrORMsfNcG7V2
4Ti1S84a5zyXXVDe0ffRV+c952w6q2tvtOeN26Ff8NrJJ42o6BZ9h/+3+7QyrXzWc3MqQ8/rXGQO
mj/iBVDVLcDulYoPBz8tUKldvLdyI3+2ESo3EeTs7MRJrLoRosU8oK86np5Md1J5uayJ1u2TWsXP
HHM7LSx7V3uP5zdN+Gme3of+rEvGjVkK55ASV+6Euo+yXqPfYOzr2I+7HSlCw5Od2xRA2iYXdzqK
zSTQMzOmuZIswML9xpyQb4lKxGdo4IUZWJU3RI7d1zZSFFs+DZUFtmLluQzYgLTiUa1N9akVWjoR
6zjoGouyouWhLZz5az3FRc6GnhW7Zs+zpyE3H+Mln1Vk1Y49RllRa+9MR64aW94sZQfAyLqYC3rA
bH/TLD0WrZ3ho52wNAQ5PQwZGKmmmVRYGrBJLnANLVwLgECkT44p7DA/f7KmLOuPCZra5wmp3BpC
0Bie3FjVD1iIRhI8UFFV0aynMTvKtJsvWpojTxXwVPaqHDpu9MzLRagpJ3vGn+JeWR4Vt11hVEsb
mpW9ID2YPIl5UibVV23A60aXR2AtJrGPppBlzeI9hoRiwaA/9Sk4D29oLgAhGB9LR5RXjW2tTYC9
dqFuhE8InkY8Fnet7B3wa6nbtAdrjC/cyemfrJm0zDDhtPWg58nsRt7gqpVSUpsl4TxI60Vnr1Rj
lUrh0RWrndnBQheBDpWLKOQw65n8mvlTwafzJfvrnt4kzediGEQ4xX3SBoY7Ji9Sp8UZJpNJAXSE
q8QH0fvuMo6dVT8klr+mxzkrYtxAhJTzSBJ/UhRaANMeCPSTdytRwtvGtze9fTzZOgapweXEYRdr
jFLNz76WeU1bW9rF3OwlwPoyRKs47yRWE04vU6yd01WsXwjxiKdQK2rzayysvLjLUjG/YGmbX9JO
7+k+FFozR5Dl4iwcSQ988ADfPji05ZqQ5qb3QXJ+c3azLspPtkNyD/4VbP8rTd2XLM3NbB+vpv9Z
uUONRYQTxhhg/fNPuM+SZ6u3W1y0rcl9cRmSZahZTkUqj76uuxH2fYA3z+mPAGWYbCqYEpSnMGB/
WjVHu2mpyKsPSWV7D5IYFzKipw1jUNtpHvZr7IbwJJPZCoeBSNtD6S9LdVZXOIJuB1RN6rGc4qI7
xycijswamySkEQBCsTRwJILCLT4KivrllSVGXey1MvZeih5OBFW8wVFBC4LnZBQZOxCvyPwnw5y9
ep+4KZ1PX87yndH6NFSln9f7OG0L3BKTtPBIICoO0CY0IshWqtasLtpw7WGYtkKAbD38C2dQQ1iM
i6oj3aHDftZLhCoRpyj33mmWuMG22CXvsimeCT+AuXhba6XCWSM7EPt5pzVVuJalfdPmNV3aKUPm
GKbD2nlB7vS1wOeok2+LIgDrfTybVRXmpOne554o/BCgRsHJujeSq9KJYS/y3JvL0fVAacih6r6y
GIia8EsnQeQNkJ4OaCKLHkVb7ax7AnDUuKOcpjggIyyBeKtk6ka+1sS80VZmQBsw+lw8mJ7WMUsK
WxtOqirm9JgwPucj+kea53NT5VtaAwZ2uuSd/aGLNbPdjTm5vhezraaPAgv6GKaTXnr7wjBS+Et6
m39xZ3xmRgB9IGkvpxiD5IcF9bYZLtTLnGAoU2u9AYqe65shnfCGMpsGEhHVMh8qv6GuEOADIOtI
aHPcBltuzGVSdEzLlpWkn/IqhTtUGq15kwyzellwwkFhSTmoEiW+dtUnymnmGYIwvHG1oRnFw8LH
su5LQ1sLRgXKzKh2llHtSNWwnrsWa6WYHfeQuUt+4yJIsEFeOmMf8a5dVh/rwcIdBr5pvO+FYlKx
GBLZJYknoo3gSqU1HnMvRuRgrMsLJjc+ug2GEhCOFXP2G9lm+Uevzwk5Nuo4/dggRXjq0VrpwK0+
CU/V1wBaRHuGvkbexWnXapdaSyE1nGOvfujoJK1NqKYEz3NkxP04v+Tmqh4BAzhfq6Rq6sPc2e5l
QkVZD6oa0QwXlbER/v09+P+nUb+bvPoX2+4xq59f7bu/6bG/HxLFH1t0rU71znbcLeqXHuX3nbeB
R+VbE5legYkXhd31P13q5h+u4K8Dltu62c6G//u+8RbbTp7f5T/0hPmTv0WK+0vUJg3YrVmOV4PP
hsh725f/oMrMhyWhRpyeNObEz0s5AYPKPG96zoe1heuWVfa1Y/QmdS2px+OOlvfUXGTsTZ4IREIi
Wwz9XEc/3L6f9KFfSytR4PKZcOZj2xf8lw7u689UVXWnw3U9rUq1d1WpOY/trEo/cu24+AR9Y37v
z6X/QE/V+D6IOdhxcvvJpbcf/cOR+c9Lo6bkXnAQct7SWMvZ1OJJ5CdEPNqeCo5zSaeThqaZ6deD
MtKnX3/Tn11uk2yhICWuloLB629qVQsBTWV+8uwyZzVPZfUl7zKiXr0GIB27zz/Pyf/p13t7ytru
7I/XY8T9+LStXHPlyPUMwnl2XqFjIEWMfPBIWN39+pu91hL8+Qz5ThzkdA57HO5eXynNZEtCaHHS
yno40birjnmqfscO/9lAoUgC60HQ48cG8foiwHn8kdbKidyF5qCIQH+RyPYuVd6XR5M629PYuXMk
S9f8zbfblBBvhwkI3D8NGJye39zHvlj1uk7SUwLPGQ0VCSJ7q5iTW291vFvsxNPFUoIVqApXu42p
jorgv3F3qRMxROHGm5s05sfn6AupNmzrKSkafdfKDAX5jCH71xf5yeA0QKMTXiC4iue+OZIXjgf+
rUlPmZc5X0ZdaQcDT8TNUhTpyWzlcP3ry73Rq38bMgZhZ1jyuBzZo2+uZ7JUO6aTnKgVNRdyabWH
JjOz60a34hsPPtejT23/oDZ4gj4Wer8na6xEIQE6Yf/rj/KT14TXcfs/hjAGtjePdyIOXNfj5DQQ
TBoObWlH8dizavpkPf7tKyEip+anW/iemXNeP8hRsrmvYnE5UY1/sJYsP0p/dfczHa2zX1/p28vw
ZswSHkTlx0Dqh6Ptze0lTJML5dZlpmfG/cCt/CTawntq/WIdz2eRuB8EuSEbaqkqPsfaCFxO5e38
6dcf4ydvDtZLvq2NMRMt+ZtbC36ILpprXJpoEJF/smUK0ejYpxaZyq7iZHFCN159QL1bHSvwSr8J
CP/JmCbZlmIW6woum7fu72pNczGRzdIkhXdmAgSAk5gK+rFK7mOjTo6//rY/u+ls9ED/b/U1nWX2
zfP17ZSF17xEfMn2vgKVhlZd+BtisEP1ME/WcilTb/yYaZ5xpgE0+Qia9XdegZ/d9B8/xZtRxkQf
i7E1L+UytO9M6HlX1HwtEIame6M7vX5T52o6qMZvDwNtrt+MvJ8sBURy646Lho9ZxHwzS7t1AZZy
NS6HpVoBE5jOmYEMM/vNlPiTd9b+sxxJbe3PKuaPU+Iwy1hvW+NSi/VhFzuTeRjSSg97o/5ORP5P
F1HjZ5eiFroxd8xv5crXD1Uk66Q5k3HpI9mC8pAqIYH8pMNesyZPBHGayBNdm/mYmYrMPhtemUMz
Tg/qyunuxdw0Vw6S/KulnFGdUPTx1G9uxvYuv3nXoXcBErToHFH1fTPsPKLlNNtZLuk/q8sZ8tbO
qP3yGkuKe0CDu9yuQibPQAPa3w347Se/vjJ1XBu/oE5CuMA39/re+OmgTZ3mXmgqK97FZZZHIOpB
ySI3B9FbziFIIhjEuaAeW2fqhs9QHSkvNnvhSrSNlP1+l8/9k5fQ2MyLm+fUAjLxduazlnFuPM+5
mGRT7mOce6ekyvy7rGrNCD9WciuFGM98Q1GkMGZjn43O9OE3E8G2k3tzXzbXG1ggDH5oAt7clxwp
u49M/oJGdH/iKCguzSSOr5weDq50RH2r2a2N7J5Ex8WeJIUSq6ZaM//O7PuTwfvtTtCt4mYgiH3z
NlLktiZjtC/iqs+/xq7TRtCTjwaKwWictkhAVS3DIRlkd2Z1evbSovh5wOozhgYn82NKkG4ALEZe
ebOyf4eG/8noMVmgtpMSTjnQGa9Hj5GZFTfQunBMtAehj5ErgsZgH81xGeHcfI71taSCDTkXok9M
a1T3wgTNykXcEGAGaQWq6m8e3LYgvXlwW5cORSwfS9Afef2REntYtELpF9aYgX+yRNVer1mPnWBg
75G0bXmr/F6G49h/Ts1lI542/jGeGnWTSiRPv9mZ/Gws83FwadN5AXrmvDG3tXMPYlZYFwkajYMU
sYv2HYRSMC4QMddmaO9tWzW3y0RL3G7rK81irfn1Lfnr5LJlR24WZ9KaIPm/2UhQXrMF3qsLfRrE
PstKSp3GqBc0X6zicVSuPNJPf4SpbP9mIfk2efzlWXBND0+uvp1XXz+LrAZ9VArjIq8xoVGXyg4I
H8VeOKV+U0rf+GQsnnz2q5QJudCz+Ei6+1Hknh2Y3J6oqvzhN37vv94Lml/cBx8JONvWt1NLWWvU
94iWy5pm/QyImaG6qo2jVCR2H1rUp6mrssU7c2M5Rr9+Dn9dV2lGo0/A5cnmgtbZ67uhpbNd0I65
QBie3w5zqiAAmcXTry/yJhxj25VzFSgOmL897vvbHZOTDa3ZrenFKlRzpdx+otRL0uwkp4zvJ+x9
yXAA2B5nUQy3id5Ta4VKpMCSytFaH5vBtvENom35zRnsJ7eepQYHMxtnVP1vrfYlDh1X8sG4O+bZ
0oD8grBKQXsxk9CrxRIQx1qT+hr/ZirfbuvrQUhYFvtXbJ86rMC3eY0FlKKUQL9zzy28MlqIeh3C
diYtB4EWjauonGOkT+acLL879X071r29tLfxTzYrNaWhN+N/IIXUhlZ8IYXTXFodOpFqzobQyY0P
PZzpEE9Nt6vWBZxW517Ms3T2jqYIOtoEci3kqWuJ+D2kbjzcCbt75xv1erMajjxV3QTxeEq+SH28
H+fcOld5nO9qFF6hBDyxc/nlb/YKf92Lw3oCA7HRBXBrfBt5P5SeoOSWzKni3Oy296PEtRitaWwd
pANYcGcho7v59Vj+6wuzXZBEDSZOTl0b+vHHLSLDpTJX2z1fBML4BOjwHkBeHf76Ij/5VryVOp4Q
3dlOOG8ugtAOzlzunCNHj68nYUO77uokD5VhlCqg7qvd/fqCf92NCjZ6PlI6HV34t7yJH78VWny5
wQjPB5rVkd8v065MDXdP9KD5m6/GVuXN2KdGxZaXciHPjS/4llHQ1eW44MhEK1XYwx6JnNng+NPr
j3rtKtBI2eTQK4qr9aMJFdiiPapJc4eoe6qPbh+7J5POUxo4Gg1rfS5W86xH0gmJDJX3uBthaL8D
XpwhkK0991AKEquOuDabryMBKM/aQhvuTtkmcXz2CDKQBlxpfZgJ+LqcrMH/gp5cpRGhZu1nmJIC
44LpDiQDeBjCd1TLyy+yHUWFChyccGC7Rn7V8rhGzrw4BvYmCkLiiZfK2dErJXS9gZ39BRz1elkZ
3UwsmmdJohSaXiccccEWAHayLK7phnsE07TW+IWXX7505bpckJWE5SJrZsCEYzmWL32LlYJMIeU+
o2bPbzmh6i99vZg3xC+gL01bKWaw54bxVA9GmUSkDq50Fihffc6RQkzBpOnxJ7siVzRo6hJcXjzr
OZRau7gZy5LwAFRA2j1FADM9xDT1W9LQ6n65WHPk1KEETQBb2lyqOUhi+vDkhObcvAbI8NCOzTEn
2AveYqc9Sw4/7we6X3GQLq7PCG6VMe0IJB+MA0r13N0TtvvRHMd6inxjmLt9nmIX3MGvT1csmUBC
AjXk5ASYrsyw/KOLfwGLL8/1qXQfZF0Mc2SxUHqbbZp/0vSrb6NSVQrz4kDeAZGv1nzRaIjtopFq
bx8OeknoFW3BLhKa22IWcOp0DnBl+sS2w9H0o97y5jPMzUD3hi5NtaixsqoJnc6J31VyAvAA6gHp
c6Fl5jVGYC09IPSfzzHpoyYx1EYSctHeekHRSj4PPdYy2SHoIyYtLYp22TsxXbgos9w+D0bUE4dU
K7wvDp1UO6zrgbHVEw0xBT5wpQ+8DFoDadRRyN0d2Q87S9rqaPVW9ci2ymzJGejip9FJtwdTJ9qI
sVQVx9EU8gNT47KEiVqse9hSKd6cDg1V0S/WV7dmtcUi39m3srSQZcVDk41RhaNecSf1datX1U7B
GFXO3Ywq/9HDrjnsxiLt8rB1y/mi9LrSOUyYnPVADjgzzpJJ+tl5lvrI1lNy74EUYgNd6V4JTQRY
EtQXzKIbDw1ylElURwPIEdibFrRirZDCSiILoqRZWz00tLTGzMQQGi/Iu2iyAwBuNui+2SA8Q8oI
r0ZJByF+LFF8sIz5+Mpb4UGoKEH/jVGnhrjmMTQ+yO6kmJ7cfBJAZm2RfhKrg9/eUFap7+njJ5f2
DD4EY8yWxuEM8WPsV4W3cUfLdy1bwjRE/Iv7NQFifWmV8EeiGaV9dzSw3Z4tUrnIMuF2ertVaVUV
6EstL5DjkKLS8JCnHQ3Z+Ml2k7zdWYVOVFUie3JK5q7ShjOTnPfH2PPy4Z0YkvmWzBOzDIlxngYY
YEWeUBbw4g91S1he2BWbvn6Y9daLSjtjuonnkfAP2VlsoMrVQyubtZ5eES42fWur640VTL0LTIgF
0//SKt2wdyVBF2Lnt6LySE5osVAoWrPwqUuDLf+aM/PYMOqfks4mqUZRGv+yisI8r/TOu7dyu8Ck
wIiECVgUWnUwUAFI1Afu1OMGS0wRGmPb37l4emRUSsoEKDS83KJYhkRgV3bjJhdot212lpnj+2ws
nCI05qbOqXnn7EtGo1ZXa6Wt77HjMPkkk1mdEci3epzqZu1FZLaDEdl2MyNwHSIP83jheOXi0XJC
cidJCi7MfjqNSiOCoCNa+ca1eomLYvHnj7oxzY+OKc0Td8oBfZx6+XsewETKtNDvzKzULJzF9aTC
Kqn1ZgdK3s53not6NoitheTKxTfSem8mmbjzOdNu3Et6CWGPq+bStRxwq8gKaJH7JaQLa8JAFxSO
seoE1bR6EjXZ3BHxQSxZFSmblSWc59j66hCGeLLyOndCxTdszxxtTe+AarQf+2w1nya9Wb6AUh3d
HaTa6r0YYyaiXPofSGuerxIrxqmUVBjhdyjcXCJb7AQ7W0YCGfBObCUt+aCzfqMjcy7plfs8mQ03
4KJ5I14gyJLeWNGwCe268cyBBXAo57PMt/KPmMSNZwqy8XVJMw11nb4QnR0zoYUdYk26a+y0L8uc
J4eYZ83Egc09MQfTvLJWuvBHk2jV9e4FeZU+4kNI0dXPJtSFHfoVFwUTCqQN1dCKJmpHWTTnvePM
D1CwXYcI4kmUR5160ANKsWKKeK/G4agcw5UXJDNq90oTzk7rRis9lHOFLqFEwOQHZl2X77G0+E2A
K9V9BxS2LMOxahPE/mRcGaFbCW8MKw+rTGCPyrhk60LZHgBAK8NZbRGXDsoxpAVaDPjXXubmeaFx
U6OOYN0NodVKhNrS8acjnLr6fM3ZThhMeO+ymdbKs4Pm6sxgxRnRcen1eL6gUCnCNAO5G9pG472T
8IpRaYGyQZBQtNYnW6uKLmJLRGe+I5UVCmvuTo+FdLPjbPb46TrLwim3TAQ/1mUFiFSZZvGVQK5B
hUgcAdF7JeArNEIGbC0YyOMtZ+41j7h4uVFJnOpL707LvLeFnPrTrBxlHRPg1Gd1V5JyRH/VtpjQ
SucL2TvJ1bC67Zc5k0VHsudY3NiV0J4ay08mCiq1XRGA1OLBHEafGpBhl5gsVNp1TDh+fme5w3JV
McvT02LXzqIwDptHNE7wF65dqZ/rnElWgmggQnysGmcpDnqc+uMxnlsiS+paYqudYdjaJ4P5h52h
4lhxTUbapIeWhg8L/Z0fpzMixzGfSP6Ah7HD+KCbJIYwNIMFHADcmJHq+S711/GDCzc7DaYuayml
0ZTala4jH/oOzm2UCPi8eync9GOmS/eri1CmDuuJzQ9mysz8ao9ivnFoFnrkoZWQamxHujdTjBsU
SXOCZVaqCkKyVXMHQzIIHYJQ1pnl3FtVqwfwfw22RZ7lPEB/TJGKut7duibqTlF4vbeM1HaOWt1u
qF8GPCYVPW6znTcskxNiXmovBj3HiiKwkn60VaGeHTkPbYRnwblf+nS5hwsCTp1iJvPfShQtsSLE
nrwjWsiY935F/tVtR+TZzLTkDNs+y4m7cLZWnGYJ6SmYZEXuG/tte33S2Cu04ZKj0wlgH083gtiu
TxX6nmjwV/vkmQ6pZEY5pAd29Mwp89wjw7UBBV1pPqQmACV+gVuU3/lEgItconTRvWVH6JRzcsZp
ul8dveqOuW73CFVmVd3gqBEHJpmsPuSK/PddErsUAmIztYltbez4OU51oNwgb3atXXdjMMB1mCN9
XlknLabPOewzrXJDO1cdUV+4w/z9WoE82mPGNIydCeFvZaM7+i9G37UeNIe+KiLQNjw+5VeDcfIL
20z2rW8nLqbhwUbRMK51AR8+du5qQrHetyn/al+w5NtoNfvhcUpzTQZ2L7rqwiNIeA3lkCkjpDjq
fM1Vk6MlXyqCLATPJIK+hS4xZ+rE3QyaZo82jMLPBBCIc7bymjHyByR5WzKNHWjuWt3rIH/Ypk3s
2HdobFWx0904+dhms3Gifbx+Wryl+ABpFiJIORIh1Zqzwm0mPRyDU08g1VIIbELt2rH9UZM6uJRN
4zNr6u8nEmoPFll0RpgVbLYOljS1Xc3Wyzot3JybETBxftZmjnfJeksEFtJGDNOYXoeRvVA+VSjo
aG4QJb/K6b628f1ssUHEg0BQGp4qgoYeVVmr24pBVWIIGBBcasvYEIzS1YN7xvSKQa1Xhl6Ea152
F7RhALf4lJt5+qoFnpsv9vJVlgPDIbX75bQmfJld25OlYiUTprPcSMyvi0LWFc7kmOzbTiHV9a0h
vkOJ2qDN7FVxRUe6fBFkBs0RYWH2Q2M6U7rTSAAww8RoagKrkHHPkdaiHTuDBO8ZHK+6HvRzh1kX
U2lH7pFWLh3FRATZbmS1i7RDbXQQZ6apri5tHZBpVKGELvYxISkQraDZRE6XJ8+UtOBcsfa6QwSh
bnlwZT7aBzHr8QuALPPoWAp3cM189Lg1Ja6IIVLZkacAL8aHhrZLTXP5QKwbrquyr94ROjKSawzR
cb6ExFbeEW8o/DPReaRfWRilTkCFfHLQYw8v1NQpm0PJmDylcrOn2W2D8ctPEXQEvb1J0X2jHENv
JqwlcM1Kux5NHJwb8V7vIw4588taSG3cS2WgdkUQMi9UKnzxWPM7JwVE67afSuO6jLk1ZBVhXw8Q
0fkP/cgksW/7QRjBtDQYR1o3rRAfJ6P2gF4JI3NKZKK1ny29eing7d93uZdz70ZBJLECPMFPcsps
24Runn0fBt2CVLjEiE/oYdXsyBcap71WOfW5I+nQ7qUzsmNGIUi0VMWudNvz2Wyz+zp1phOMr3ze
uc2yYluBh/TJNmXd76i9tAXLitYQCwNqYjOmE1idwwS7WpnjtWAZsy1IedHUI/Jh3KglZrVmPze5
d489SMq9QVzm+28Fm/8xVv0HMrYfald/MVZdZk/P8nWcy7d/8S+lHGkssC9p3pLpQnuKiu8/lXLG
HygWKN3x9ymA+Fut8LtUzvvDYcCgAKLLSY/b20rw//KogI6hWkXj3QEkRQPw79mp3lZ+XXb8/Dwo
AuTOwKN+U9rzVGmPxsCCgMKWfqXmUpUoSs/VMHVkGybDJBKbym89iUBDnbx5hs3imvia9v+xdybN
bWNp1v4rX/QeGZiHRW9IEBxEaramDUKSZczjBXAB/Pp+IDsrLWWWs3PRiy+iFhVVlU6bpgje+w7n
PMcikQMROGF3sg0KOwyLIOxndVhoU2SpyTkEiZXN3Ea+w7f8iLgIBoBdOf11rBc2NxYr3Sjw+giD
ADvEdjuEVRIHAupMiAuVCGBS7VBYY1Z2lbeRQoxsqD4qzirSq5cJ1CwPquxHdWU0TsdoAL0rwyUx
UCQXuuKdSWY+97nRUb4xO9EWJ256C0iteMM14+xdBcctPlqV72ad7kZjwSSRcOeu7a7jApnqML1p
1bq8lUlNUYi8Rz52Wa4fuI0TOru0p2OpuDOfloUw59XIInYbJmwo4aeURKPVovK+hcIYvoyOYlln
VSPNoJctEv8KJ4lNF68LUgOtCeF2pwr3xhEVgW9xOYa6rxRGe02gBpnI8Pj2AjyuerDwBj1no67M
9KW5ciwluIVVzID/fmT4XG4TEuAQzyaa27Lbi0xn1afGcBY1rUu+d6/3j2ThybOsaTGFkAblzpRo
DitABn/lqipm8tVmp0+3ae2g9q6F5hupJa8JWHDPIqw2j41m1M06HVxoZ8KlXV6FbofzFcaMXa6M
2tJPVhZp5+SbOrjhJ49sKXPK2wsbAj0zhtTozkgpzR7AnbS5b+XAMA4Db+4GNzbznqZDvrnqp6Uh
QmS9AFTMWgAWlWK8yPkj7JVrCfPNHr3ncsJlQyRwCsYefQxSasps+0LWUJn9UGvF7eh689dBncYr
uPpmv6WU94qzJKq7eqvTlm1sN2rWBpIzbUWEWW5chxbq2HKZ0cZKJ8P9wNZkW4cgCX22X+mFYldR
v4EkwphXQALTd3mWG7uwzBkEO8tM2JiJXNkzxWBU3BP6zjBDWtO99z5Mdkl4wb6uFeX95EaMm/VG
0btAX45l8X5CR2h9bov3c7u2RjJ36uU41+aqn9fk93LKk7JSnwPM4ezncuHzVkuturDeb4eoJAF0
Y8Wz+4Rkg6RhnnMuaIpqe0CKBOJ/Xb7fN32mLbGGTd+4kCiWO8mZZXko328q9/3WchqPGwwAIrfZ
gorP1omOU381pXNortT326/JxNLq4Cu6HZfrEUSGjnjw/dZUlwsUPwR3qXy/V5v3O5bKjPt2UqRH
ibPcwvFU9hBzkSrwHHJNV8uF3S5Xd6h3KNBBQiAmV99v9zCsx2/t+51fzDn3v7WUAoLNfg8YmwKh
e68V6rKkbqiUSrN9cncQ+GudojynYOPI8tGJGVS/1x44y07ue0UShmRf7GoGSCWdIm6rVWP2O8oI
RiKtiXEnUORc3XoI9qzNRF8gDkaL78QGFg0pEXjFumjCcALbMubqtadH8bMb6pw+dFoWeJfYVUFA
2iw+qTCGLBHXQ5f1SdBVbt1fdrFunjcT5/QVm7ikXXvt5AIM5lxxN4MpwqAjRgjrj9OivCEnGbZ5
44r2AbpPe7CFnPjuVCW8kr5Rz5O2bAElYh+n2/Lc5CXsmeoNoyf4vvaUG3xqOG0yeyReurel+uoO
TCw20Hm85jqhd2/9NFbnO1xO6kOR5hyu+GC96qYhdDYh8ZEA6/RCys6YLpga5lOQywZHIcM28gEZ
lWtzIPK5oIthrHMBlcVhiGRUUS02gHPL5MpQKial3iSS2J/JmWFSKvD0Hmd4UhAERFufalHaCCL4
kj2Jip+Vr3SpVR3gONZ39RSXDUw/q4YvpRjMrxlFYhRbG/BYGT/MLWZ73VIKxS+Eg09Jw9Ci7vHo
9GZQtbnw0ep12R69YPXYMjO7CvMpUc/KBJAV/QOC35UbuvrtlA52sUs5t04Qk6L5spwJnNyincy2
0RiVuFzqkjtPLbI2CtoqG6/tEcM+wxX68+U4Z1NzhjFfBznRdaG6Vx3ok8MaCWZ9Yc1zK4M4L02g
s24mLhU+yHxtDxxpE2FjIRwT0fdbRauG3X/qtm7af/1v6jYWff/e4HB842mJq5+dxe+/43vdpnu/
sQu00TbicqXGWsL2vpdtuvMbKhXkEQa7UJf/ojT7UbUpOnWbA04YIS0bbRel2L/KNsVQcT+4wPWo
3gCA4BX+3VF9+X0bjhn736v1UO5+2FpSaZDMQc2GRMNYxFefJTw8t26jjg5oTyYVfpNCpexLZsmR
dP0MC+55XbTXmkn41jTkx1zVu01X9QfVaJ6aYtiH9rBrhIhWKK77rZUNgd6SU1TpUb9unDFe08n4
veddJQxcM+8+bJ4XL1XErKmJ0sNE3ZP39j3cK2ocszsf1OR2cpLuQhFN4HQGxDXnq9sYr0Ohs4yR
aNSK7pLt+H7o0qfI9GbicnFUUn2Od2VXYrQ1rJZ+qYUKYftM4eNVEkIBKgd5YZTxGSUBGCuzOpII
tbUVcWkzMFjbMYl4ZUO4FaCuagCUWptZDA0ZEBxomTfLmJ/wL22y1GWflsigUYZvzWjLgFUic/T5
Jc3yCzvjbSl1nh9MpkeWkz6hz+9922gDJy6/sXuo1tgfH9q2uOxJRVl7qmC54r1aydG0on0S341K
MzylqtWsnaUQ6q0ZcYKMdOYl/DWHbuJoi6JauS1Tdj/cZ3il5YqQ9Ws3sxNqrLRZ11Bm2evND3bO
DCsfza2K6S03FtwRAglDYGMzenFRJvKKsKULg0J11jvkoNUpI16LrODykSMvX3n1ePAyAv46tTxZ
i2REa9tkM2JCxiGhq9xiYbrFCXyFOHpD7bLF70qo3XxlhvnJaAsmZMZBtFgnHaW+afv0GlxWvFYi
pQpwfbLkUJxXZEKXirNID1yiS1l2r9zcoORkab9Vcqavg2d4XD0F0ed8V9ifuCox1tVOFPl5Tj1B
Fdlflq1xo7iJcpO1XrQqwwibsPTKrd7Pd4oZnZkZ9007N0TqwpcDPba2RkP7puDhpEK05W5AW8KO
YwrvEpdsltKgp6iSxNjrkzz0aTpv8jEO12QBJusJC+46tUbWpVBPbVtctm34jXL2ZPf1fZmVrd8u
GPnRYlCeNDpz9zjQB8dhKCWmQAmtcZ023ilpp91EmLlvdc4hLpZB/NSfaygfA0XNoWTPmnnpufLZ
BKobEHgHH69ia0ZK5ENG62LoboRrNgEiy/V8zHpyhHPvi6rkJyePJyDBastXUB/PSZMkINHq/alP
H2WvZX7YNsNGNeo7LKp8G/XqXNYSOzO73w3wZyZ3/UkjOmsFPDHdJEQ1eukpN4kTD5k/7juSGNZF
DwSgMKWmsztYEvwagqmFPW3BrxT4LAlxdDBOUa7kr1JLiHRMWhyInWJxrfdnGA2/gKwd/E4Wu6Ih
7lfGaBQiRkxOOr6Sc3kcuh6YHxtIhirKWoc75ozNSlHGBuSj/sLYequLJFs3fV76BXQkXovQ2mRs
/ayfmJvmmzi/wCjeYOxMsJJelaESeN5TqjXMdJr0NZLHoWdBTuN4GZsdgD9M+SvTbMsjc01Kyj51
ohtDH+odvUZztBUIO7StxaadpQh0NYr3NBf7NhyGp9yuZTABdX+QXntDaNECSghp6PpmBU7MOq87
j/3XaJWvVU+r1lOt+rIw0j3sSizozF9Z4rF2KLzSL53qApz1CbjhAU7fuINtkx0GrdzwINSX0lPO
phooU+59nZ3hNk3lXV5Y65bUbL8YlbfEHrxNwnR9o0bhRQQC05z1gzlMZ/SGdNDW1K9tO11Xkwv/
aK6UnegyFW6SlFtRGcVJx6TvKGyQkihZF5XcwaS/RJF/nlYZZwFmzF0vWTREtIG95R6w2YMD9eBl
z+zL+kJ5aGzQRnozqG+pizeZTTB8Od1NX/BtFwe1JBFcG0ffndvxqOZlue2X9ZaAh+WnAlQ4DXkw
DeUNdng2RNfVZOxKibE/Shcnq5lvuoEx/5zl022Y7+dqyVDotaG7m2xdnJRIpwmZN3NfHuJJCnXF
kEQwwyU5VFqmDPpEt7gfCKSX2ly/qhnH55TZ2Smz4wsFDD4BlB3Ipz5mEM/8K1Cd6EIWzyRcEkha
9SlZ4tM5qC37eejrr0nUiS1gZWNtdtYO0eUurogr6bDrhtVMEy8BtdsHGc1rR0vOlSS5m63E3kC1
P2RKtk+AcBYWPD2m7Xw+hHq4U/c2Oe7oN1F+Bn463Os2O6MxmlNWNvD/h3JTqtwxTX9KOvdLSwCj
XJgAmfyqag1zRximVrcmuDo+1ZH61or8i+aE86YyUcCBlC43lUVUGxnkGkwBUIh4s7MAhUHglZA/
hDBAVI5Nv4tjFIRG2yOl6+W1OaiPYzIHlbNkklftc6ZC6So1DgBpZHYgiAc9eR430DDLx8QJUdw4
QtO2jUjozzpEQaMbtsHUElGdKliKS2GD6y6V+WGc53vX7vOVIWGHWjXUMkPRR3AybI1HC6MRY430
kFdx+pKQzxggSCr5Fx1mAs4Ibh/GI6IUO+lf1Ngo9vMks50SmzhJTH26WwYfj5NXFldqhpppGhy/
tS6sKJgsi/4Kb089qDeGYt4XZSZuU3UgSN65L2ur21dg8IO4g5wZybzkNueQVTKnAxTSMcOQ4ZMn
2Ew6dW2uIlUWvtkwiPKqw6gCSyybNza+xhGUq/QhAeBjnKznlL3EUDrWvtAU9aaJunt9srnLnGuc
KdsOH8y9GVXJ2mqVE2vUcsWgvjxIjareaLTBrwW3Zc4+cM+QkF4YgCgoiBB6cFemh9hT9/1Icgt7
j0rXgGeWza7jjNfhDmgJTESnOhYpo1/GRWZu3TnJgnNYpto5TSiZ5RL51xRqIsjJ+VyzP9tNmXZb
ePBE+0ICNmX0X4ejvGD1u42ReXA5R4R9O8RYNWu1sTfponaaqqPaKxsiX9clmbC1F164cX/Dtvlp
YnvpTSN3K/roRA0S0/wicsbeGvqzOVV8D5WQzYJp5TE+ZAu7yPjOtYylc0heVa74Kcm5EFfedJFv
K/1Ygqpc8nKmfgARF+1M6zIqk9dcr89mYfu13ZPUQFZtHfFFcApEU9G2CPtdmMBrafRt7gp0q1HQ
2/ZB6Tp3q6GlQTRDyBjBr4iKzPkaV8A5MOJqlRWyoXubvzAggN1vS3pTdrG7ppd3Lq2ab05caN1k
X/Ql79tSXyLHPtNU7jPSob8N4AmTpkoDS7I7LgUJItHeSPQLHmpKPtCOxCGs7MZj9A6KuTB3gwhP
sN1fWnGtqPIGtqGfidCvjZuqyh+HOrov0R/VnRsMXrufCfEtImXv0Mo3VuGPStr6FUZ/f5QgFmo1
CUbRkM7bTt+qzH2wcq4qzobMbh4rp30z1fDMkj3I5+ooknwrdTrIxNzGGVy7pN5mlvw6yGLD1uQw
mMPj3OwAuG2rJqKabwOj8I5Gdg7T5mmY9KOIjqp5HdnzVTV6Z31urU1TBC6W/haCja0y/AuHbIVK
k4HU2J61JrXNFPWnPkuebWrdDCLCuvVcaqa6fNEbfUdYg19nJ0zZIUOtxvI9Fw1PXfLHTKr9rcx4
sKmmzeNkO1RU3qlpqovKaK9wKgWcHycb8i4bsEtrBGvTXhsCDIFajAS15Bc5IcqsqfUT+ju/g2jp
S4XLpFEhbnLg7D3w0IMahHZ+j9z/ZFKoWkI7c3TnLjHjL9hfySGLoFJPGmxUjUsr6S8rTX1MIiv3
h8pgt0tm3tQbF870igzPh+sMglJMKCphSY7evi+9uw690brp+sPUqsEIyHrbG8rVYGhfmvrBGeES
2d4rTxK00C671mHaroAHYhnKEenJWL4gJPQ2bp0FOjm3p3KCNFrWxW4e9XMoTZfSnjeISZEtCGbm
YS9JgXbe7MQCA9JPd4niLR1FTMDnzNeAx3LwHkdqpZSrTC0hJpcOQtUvhsN8U8lQsXqJWNvmcF0m
A4g1cdGMy4KxP8u4A2OCvFfkVC8iPGsfkitBcurjMFwgrzifMIgZigs9nLyLFnsNnESNY487o8VK
otdf+vklQ/ZpKW+zcZYo1qWKYghO6HLsXSGS3Im5P1WoZa7aKv06VnigVeuuABiwtsxpgzp3Lfnb
xaFybslkk7ndAQHQZkrqb55WXY2oPqr6QU+dN4SBuwLkVZSo43mkWatYhhc1MRIrMRgHLm26NSSd
HVOnLOU/YxgkWr/XkgWQYn8tIX6vY1HtlcoAnZo7+lqRghRtZZvoLP2beNe27VNGslRb2+tsAthr
qcBw3FZPFq7Qc17IvSKjc6ulJJ0VDhuDNn2VCImIJ87cdVjKjaK2sObkAA0zrr8pabeq9bDlY1Kv
SU1zN47GaZ44Q+c7nTT2mmSenzjginP3NqzjxxphQCqG/si0+LxumrthJjUIWJc81Kxj1uFk3ZkI
KNd9NpA8ZqQvXW3eVLhntmWX4eyhljQw5W+pTL8MEI5WetjslYKRcK+0D4hSH4sMujIFfLRGvgG8
Fix3QdPKQndUDyFZ7sHcu/0qce2XSFbXqigtX+vdyzZN4W6Fi2ahEheskNiH2+eZqQKxTlEtgo3h
GyVma8PE1V6lwhOYR6NHxeYYUIRZ7Bw3ltsUUxXElHHeqiyqgmSoENzUBbtYb5TAZdPykAuVqK8p
Ce81LbqNG6ekV2Hry5/WXzDGlYihKJCZ1Ad8OPDiFStcqTqUFbdnaG0g5mQZPJMWFl3labcepX5d
uvWyT9mEiahXOTJrr2reDIe1cYtqJK80vCBokaGqZ3VAhnR5chKdZqJJDd9xCTMZh6kL4Dx5a7tC
jJcMJrEiRONwPuwnvaCHjKhWxmq87MKMmY09hEfknCRPGbWin5l9WQZAuBqSdCR2D6fWABKxbLYg
5sNRGIu9rSSCFu01IhvJVdNgMnk2skWT4R6lQqMk9INtFd9c7lpjKp7iUHV31VShlGpSCXFOH56K
RN6FablXTER5KHMOMwTvNZploDbGUR94zMdSP6M0BcXFWeW3+Cxg2q1qxTwicPT2jlbd9uBlvA2S
LJ5xqcR7rpZCceg80BLxaeqUwpUbwJJJnrV81DZjNuRbj94aPx4zGGJ68E8OJD/skzRHEarOkNVa
l6k+KtHl9AjP0ig8TcIwVm0z22uilFrqOv0OOtxL75FLM2png1OemzyJroifIx610lFuE1c4vlZn
mxAHeN6WQVy25HzPGqsRYiDCidSJjms5RUhJ3kvWri1oIPixVnof7WxNnhE2FYFTmoJaU0a/r5jI
V1bJHNc4TynVCr08tDJ5M71sA5T94CXGDhzrmdm85Hb4ZRTu5SCHtalbQe/qB6ftV0PPfr9HJJIM
4imEby3y4gUg/nmTx2f59Bg5/boqpyvDjC5YJj4gtzrWWbNbIPB2Za0L5MzgKa6AhK+NZFphtYx9
+LhH1gKXBtLbWvSX0XDfjOl1WrsVgOt5Y7n1A1MFc+9QElMwVoIrVjEZEdhGFORRpwV5OiVHBM4H
GTbnCDhXLFamUzgOF7nuXfG19GNb3JJXmHOcvZnUfbPR38sYiRPpZcBTkmtWkt75QFbVXdO36gZ3
gw93bSHYGT7yHeBX5UoNFc7dCkczPPhVyD21IvvmLBXpl4G0vvXcyPEg4uQqNOp4Y6loCLOyOe8G
rNVaP9/MiEfWss/W2ajcd6V2EY2hs9YrkP79bKKGa5uHKMMMvtK1awUPIxVRfodAG3Bywwgirynf
e9C5pNazoGQrF8XfRNZW+1CV3qn06olRDgjDIMVL3ybZJV5BrkWXZrcPROXeoV39onucnENWTGfh
7OwhNJ0YDLFlK2KbiwF6E11immx1lSJHJzmp31hRtI/nmAbRdG6icrxJk/xhaCip/zPO/32cz6D9
F+P85OVT1PZi4fwxzLd+Y7QP/0ZbsFMO//P3Yb73G/8QAYSn6ja/pC+Ezh/DfFK4KV7wVal/Atqy
G/BQZ5ChDm1h+dV/Msr/OMd38Dm6GrJVrG9kFeMaW/xdPxnGxGQUIm5nuuqBe83rxAjOslSSS+Kh
2huntce/QZJ8tFY5OtIRnK7EZvMWDMv8nLEIjM3K7CGmzUV96reaqfhCV14G1KzBT5/Aj63F/yv7
4rKCLSz++78+LylA/6AlWwggTGdMG1fhJ3EJvIw8dbuOSrqedLDPec1sRL2pPZZ15MUYDQ5DzPOL
PGbDjaiC7PHdgiUv4WBFa3MToBOPuywBMaql0Q6mn+Hy5ZLiKyC/cV0hxuekLivVOea2UZ87Sqiv
QyqvxBeVld30nWspQe6OQEuV3s6NozcmebOPMUyw1dbq3ttUSqFVxE+0JVVcJZ1oazuzzSeiq2PV
7MpEMGIgaETkfpFlIcI402UAJ1Bnm+d0+oW4rKjy9U2HKC87pXU0vvZ1Is7aZK6d5yIdK9Soc+Rc
RlYSnmrWJK85w9VkXVoaviVLF4j5fMQt+PgIhoxEZ7GvzfLqIk/V8FTNY2YQcOBkuKHijnZp8nHe
WoxMpcbderQKB4UA9rNc+uAzbQxE80hhvVse79coGrT8sVTiDki/VIq0gc/e58RUwK5Fe+CR3KOd
uXEz1lD1sH4ybTMzbbZz5hW2sCZfTWmbkV1rbmmO27zCDYF3IgFBmPpNX1fyoYlT2ZysSCnLW1dW
JAysysqySHFMG3VQ7xw5ZgIoCrl2AjlcAr2cpkbSOBNRqVoVow97VOABriaiMzCYC3QyHlppVSAd
PKSYmmrnousauxBX6GcbJ/drFm1IblQZFqwVCtOcgJZWseXMl07XaGWGeD/F2n6BQq9Xr0OAfsV9
lHrpLDZTjdSC6BKq+mfszhXTEq8jC+eKN4DIwa9T9IAlomlTkExu1XGFqKDBoIBmm9ycqbl2WMQU
l0WimBfk/CgiEFoy0KObc3vfRBMPUTOIqQjqVq8U4qRVu2RQ3XsW45o2RmPLrZj5Mxz6YjdkbPnX
I9O9KJBO0b4uxNx50xGiMmxntTaiu74tKpYM/GkqbcTEcD26wDkIL4/QI5JhULd6lU9yPB6WButA
RrHiwagmFhwwrqlErrcNPSvZGVIgZeBeHdi1FIyPnWygyGVhxw+sZPJmfJWaJeuDFIVVnYPDd41j
PoxNfpZMQ2xQ/CFRBVBkzjG3mNEJsQubZvlX8yUBRedboZ8TcQHMFKwxEXM4FS2kTAxnM3WHappe
KGGOUr+pVW5mO4axU3QmSHFEGq1r7QuLbotEFysZ99i0TfVQK0w2lzqcif18aFkYdDDboD+iuoVB
OCOqRM2p2EWARB/XSJcNxbC1gJBFIJHjWtsKoU4li1LMiriXpnqnT8KGN2mDyPTDBO0VgvnYYlRS
K/CP2eKJLCiGXl3LloCMHdtYWw2irmRNiKTZUzeG0mXEhXq1J3Y1w7TbDHVvdCI8ZnS3VqP32k00
mjy+GwUoZnpXVeFI8Eg31qxWDbNEbPs4loqyuB48xt4n2y3R1arjrCS7SdAj+72JKH2l2okKoDiF
739csMzxni103mzpOuKvJUbkeR3PVoF0NEeSgUInjpZOnJJrJBH2JtHyIQ4su1Ykwv6yOctmlNjU
wNIaNkPRW4OPc4PhUqZhzbvhqZSOP8VWbH5hWs+cCeNiHlHtmKPHYf2ok7VaZNsW9Xk6M4vVTe06
jLXZpQZ1x6l6ivEn6fqjxlzX47lE6UUvHvlFnZQITkw8xszCqm52e/k1akqYBy5BqSH5ui8DjsbE
IJNiGhRTfh31WBTNf2SqyY/6yDJ+up3/JFM9PU9V1719kDssv+N7hWRav+lgtJjyWNQF3NpUKd/l
DvyKumRuL7QEahVzEUL8LnfQADoaNnmGyCP4EgPw+EPuwK9RX6BzRKpq8qvqP9I7fCySlheGI+jp
KlIMxBf8PT8WSQrTcp38MRcYihdvU0szgMPGWWBlxisg0mL304/mLwqXj5765eVcshQdYwFEeK5q
LyXUTzWZOSa4evoap5ygnMg4J9j20/v9+lU+YU9+vAxYOOAHeM9t89PLxOSsNEreoRhvPHvj0A6Q
IqAyPedtnU1pRL6ZECVrLwYXbFjd4bwaTd3/9d/i/VX+4C98/1tA+dDAhyE78z6zc9qxUYnxkwDW
67Z6SXM1upqz7Qwa4VtVVdZX0Q+YPKpcHAqbHcasxQN7n0VZVrZZfWljwXyyEsxZGhZlfZviEX0j
Jyq/6i3MFr0l0zUIl+yYCIVujkNfO2NdosFKZlXmxl7oBnBezH00DCMVikJj28Qq6G58OKjbjLR7
5UKw4g3GTV5f2iKoGEhy0pTyaW6nS9Orw3O7xh7n5nEVMGGWtw4OSwy7bYrPwS3mteZI5AvvP7n/
SN7/S18whf++1/qeJXLsXz/K3t9/1w/Zu60S+kF7BAMQSTlwOo6aH7J3WwMQyxcZPTKgEQ0E0b9O
FNJRNRIZVA4NE+7DuyL+h+xdM8hHpXnDlmPbugt77Z80Xe9Jpn889PzF0N0D58CP7qowCd4Jsj99
w9sJR3UdUtGDsw9Q9CbeRoxKHahVfPCa0XotbKu5kbHXHXOtldZqMlhQZROTDrhWb6RCMo9xOme6
KmfCbVZWYc7PnRvFx07K8jgTZpz7c9U0HVPQuL8A1XNkoWJesmhHshwmySXygvmaTTLjdRcr24kh
PmoOtyMkSxh2xTNbTGpQkJBebjqrGe5mt7xKMiiRaxW/zm7sou9Hwf/FA/3/bdgIm7xfPdqn575N
uqQXHy7K5fd8f7Bt4zcLcZ9DQ6sy8FU9ro7vz7Vl/4YcUGcasIARuUF/vijV32C0OcwZlrxWnnvu
rx/PtaKrJAJbXKLuAlMmE/cfXZQaX576jwfb1eHxw89CXwh8eYnw/AQbm9MmL8k+HUnmdDTWHM74
hRiLlhlhz/x+7iRTLNGQfdV0HbvNak6fpSqdb00TT3+DwuHM+PxX0bA6866WAQdDzo+3aIliil14
MjGei8SO3OOZdW3S78jbciKWvkh6MjcKXxuaptVPH9pfXOCf64WF1Yf+klYNMCZHDKfPzxc4vS+d
HcIYnySIO7fDPh6W41s6ugGqceNvXuxztcCLWfCkcNBQ7hrmZ4AReZG2BTCj9nPFJEgs7p8Z4mfb
X7+jv34RqK1wwnjG3E/vKGY8E+WWUvs6ue3spYhQnClgbn79KsvT8fPTQ7wsCD2dbAXeChOuT09P
LYauAvreEfhWXWHzTxCsNLcYEd8ibSb0vd67Q8EWxNv8+nUXS9XnF2YWQd1F/aFxMyy//tN5jBm6
VaIOwz1rBFaWqNPg32bSbe5DiPRdEOosnPDKqM9GCE4VIaN3G0PONlbNUGFe7NMiJfi4wbFuNNL9
QsCBh2mi8Mb7xBjqeWXqCvJWJj3Mn4tGH0zfs2fS6QQokk64/GltnKDAGTC3t/Sq4b4pp/kcwZej
Q+qbcx3bstCrVdUqDJuHno56z3zZgUzQmr21xm2i3JWpcUd8LKMX9DYYnLSud9g2pBZKCwMhO7YJ
2+rGf/oA8kFTvHnLKFO3tPcz4ecfnlVXSjZEwFJKkZ3g6WBNSbBn//oz+tN3ysH6QLoXgEVGqd7n
7xQGYVFondb5Uu0aDMC0c7MajkjkWKMT3v13zKmlpv/4LEJ/oieBuMmBa32eHdpKUVs4hTsfpTWf
XE/Gr7Qb04/qVF2BHGHROIGf/cdv0jYwfNuMgmk4rE9gRM+LKWdsZnxO1l/iPsh2XSxIADG8y3JK
8vWvX+1PX+rlGkEObmqAB7k6lh/5Tx8cgyltaDW39504hfbQSg3J9dj+zXvSlrPhw0+Sogk/Hmpx
zieOw09nR6fVMFI5uHxpZeUTJhXdQqNQo7VoqsS9dYf6qPQt0p85woqznhqnCMoEgMQKlr1za0+D
dUEAh+t+f/v/F/VG/VbedO3bW0e62ccMs++pZa8Amtokgmj1IcXsw//536aW/TLv7H8XaYY46Kcn
4S+a8aXKeC4/1s/vv+lH/Wz+BuLW0D0b7+h3K8HvdYZCnp7K4NZx+Q46luotX4wfHTneBEbuiKo5
u2mU8S78q86gtObe4B/rfGbL8a7/k/r544NrMdjnCDDZgHgMAHhyPz24ut3hfOmTp8SVZIsj3UMQ
wvn808/k8vsD+vP6YKkP/nhsf7wI2m3XWKYI1mckp1kUTqSO0ZN0s3hXTvTJoBOUg1ozXf71K/3l
26EhYd4Nd5+u/+P3MLJmL/cm71GbUOMt6vPhupvIafb/6cvoGvuWZc8DuYJhxseXmT3Ej2zEH1h7
FC7qz6K/raZ4CP/m5/ax7lp+bryM5xC+jTLG4vv+8WV00PYEkxGJGhdEw1uhcR+56aIN0jWs9AqX
KQlkZCxPxenX7++vXhhXCmEyjDO4yD8VfBkPYN+a6oNR4FgyNJIXV6pYZHBZAyw5K5AYT3Z6PilJ
8zfE0o91y/e3zPyJFR7ceYfK7+NbrpJK0Vttfmj0qEu/jAjbwzWDAhSqVc/Fv+uMksGJza44Z0hM
bC85zbWs/+Yx+vMDq2uMw/j589ByT376WxB1X+dzrT/0aWxuqEFvSbVB4JMV2j9+IXI2uRlphZed
4WJ0+vneQN8Bnjs2HhhCN1iurWYzZBOZxCNb5l9/pFTN/FkfvoU29yv/2KJzYR/62WdU2ooi1SY+
nycjyteTyTrOD8OR74lb1cVN0soMWm9Myutan4bwAIYS4Z1qFy597GTPxiq1Bx3zDTDX0S+rMH0J
ERWjoG9t47mQC2oj0rARreeyKUPfZttVbQa+I/NqmIjsXelt4lprBdE6yedNiW7ADSEyrVpSzLia
Q6G90uabgFuGGWOqGabIRgwtQ4+Of2TAu9AYjrJVbMMQZyHS1JNrzf0xmUHLBQVhVwnRBH39zDrP
ME+CXK7yyqVxuDfsbHbW/8PemTVnrWRZ9K909HPrhpRKTY+tb/SIjQdsXhTYgKTUnEqNv77Xx62q
Bl8K4r7XIwFY1pQ6ec7ea5fubDdHgWIHeaVSzLQKxx1Rk/lDt5e05VD1+BEqHmD38s4fa+Q99EtN
u2sXcnE31bSScGWXVfOZUkd5u5LeAAYscA73yzgRre632kJMVCCbgWKS9mdQIDN7s+Iynjed9lof
82iTH9P05OVGJb7Mu9Gbl/E+sAukdCucSvTnRT5+zKw6+6zt2gvjROcCUwDdRz/55OjQTl9QxSbv
19Gz8GsNfjJs5lmHRBU7DN+4sAfbAul93hkB1fBOhhhl7S3jZASLzeD3viLBd8aIzm4K/+la3NAU
LTT9vYohR1QGsZsY41hM11o9Yvhup7q3ILd5ltbPbdvkyr0Vq2zp19qTV/XvgVY4uERKnKWJfzc1
UWPmQ6Q7vWyMOxQmv6gcXUCEcaQaQacyFcpaLxxRlacNUu5qCbCk31clFXdmNhb1qMOcJsi5+Rjb
vQwzCWFYTYl1zBdpwG5iHN1BxrkkOgC6X9ekEnd364fgFge26eYeBMBKsB82Zv111S72D0XhBjF2
nI1uE5icBPotN57IlQ88yG1drQ5InL2pogtkM0B8YJ5PPMrWS8jk8eCytG67lbheUZRWuM67s6jr
iREcTGdX18i8C/tiHBPfPoBZ1F+npUFP7Lk6vAJ8krZnUIDDDy5IwHYD7Kf8okpcel+hugzymrC/
Fe1nlzAeJebSemfCMk8OM6te9giCTOC2CWtbHAJNUMFN0njjLZ8FD3FRm7IVcrqaQVSDVfcwajv0
8DnI1eFiCMzaHzLBgPyQrT4zQMPk3j8y/NIjFozTll3VqaMunDrrnnw8ZR2Sob7Od0yOHYsg+KgW
B2uag/YlzYrZ7P3UJVhxpg3CP5WzPc+IwtMhfcKKNuq9ifD3PCyTGd17Zx2ThKDqwSn34eLa3pMi
Gsa9R45tZ5+BIHX+a0/qN8rJsoJB28feUInmQ9c4kaXimdc9ulJ25xegI4yKzNUYmaokuNLGzR/G
Xa9H9VCsuWasyzg2mO4XF7YOpMUmRblOe1p4lxY+X+5lluIWd5R/sxDaXsPbs4YwrqexvO093Bqx
k9usOqMnOuzF1gj5IVc9E4PlFE4xlS3i29bR5a2DU+NmQBhJYLEmSBuHX5vPW+kluK+Vlztfh44L
uu9zlYWbuh9lCZMg8Jm/O44PIWYas6uKlaXfLA6i6gMSA76weTUzkBOzn9ym8Cse+7lb7M1MLB7K
K/LvbC6Rf9JvpjkxDrUEa5WkgffQMHwAikeWYbolgQ7/8ajgUezJioKuIGpAEpvEg7MFjDx/7pfJ
RdScqfnGkZnn4hyxCsSAPVqLTV6nIwxBxojv2GawtDtL7j3Wk0g/hkQWtyj5reTZFqp5HQhNvJ89
WDSESwj1JZPENiK1zfuPvmXbVy0IHQR9JkeaOQzGzoh5DJfnhtunt52niBBknmiRXuc00UcvqnOm
1ji+LgCUG6SB9dR/6Kc+e15Cr3rJBM44vh9192Kqxpo3fj418PBq2J2ZL6brenbW6qywpA2abq7C
cavcNX/xgsq7hUWE48Ya3E/ID2YiMQitAxFuuvzOKcr+I74b+TDY1vTKCqXUrhnyKNzymXPyjQLm
gxRvDEm9Wex1iCEmBl/ndA5X7JDhCKe2m1yU/7aeeALLqCYw1qBSWIWsZw6CWzNuqRXpeXhryZxk
Shxrz0ljLarQhphDycvBNDowC4K+ulp5/QaxyC0tiM6J3RRJIYCr6WKlFl1uFk+Kr0NemMveGqc7
NK0Y/6HYhqhli0GUV7w6yXWjVgHhT4bJuqmjdVYstGwGt2GoMXeCZRhI/FPh/OrWbVBsJE4MOkRr
kb4uKgCfSuqlS44uVIcqRnBl1IZGe3Nd9hBSCLyd2hda6XBUMO1yXwiLrj75oe6cLfoZNKvuUnsj
prMAzNF6olxs07WdkgP/WiPWCVEt7oqqGS6zwiM1s8r7WmHoTYonXpnaOSDEFSQQAkzzYl2aqdgE
ovWwBeTzuv9WF/1n6/rfzikS69/PflAbfape8m748mOHnP/0j1Eykx8XWRt7VMEIFXbtP3euOOAF
WxO2WbQZHXz1/M2/Rsn2H4yJaAEyB6WCZtj8r52rJfw/Qp/+CL1xHM2OZIL5xir/K+v8j0U6P4ZG
vO3R3SG3kM2YeNMMsanArNRj3Z5tx4rxM3uX1RCq287veRm+uzQ/2cGe6vD/r53/PJZDS5V+KlI3
23mzIShwJo99yaNO4HUyggUOR0g1s5u99k0yXrhhkf5uD/LjVvbbIVH1ncbWdLG4A6dy/ruWEtVs
RdwKdhvLn7DwuQukPDqbv9kW/OTEQjawgt0e7DPxbbL93VHKwJVd4rHyZMQJZmcBY4ANMAVv2Gei
DtH0ejXCvl9fzJ/cOJoaNLLoYsmAx+HHM8sw7Ae4rSc2ssS8pnKpoMdmYIFjEwzp4dcH+9kJMrqk
3e58GxW+uXMESXWOKMIJSnENZqeOvM/gxrsj+ID2fMg1OrBfH/B0X75/VFziHnyf1gwjoID3503n
nQfSHpuimUHTZhd2v7xgWW8vkEI9IgaKLqvav8i6fvfrg759WE4HZUfHEYmoo5f05l3ITDI3BMAC
I1DOgnPKn5GjN+VvHpa/HiVkohtg1WAmxZD4zamNHX6A1S4xbTvteI2ZIb/q+uDl16fy9umgrQJe
g80wA130om+bRfNSh2urUTC2nqOJ0iyWm0L4zVnvDL9Th/zkULTZeaEjEXh/PR84hAq5I7hLFBo2
8Hb81XiR3WV6cqdsWH9zj05P2o8PBg1Z1ivCFwiXYYX88bGf8qarmh7/oaXC5KiiJfmQtePwQYNr
vAKbn5FNoH7be3v7/HM5mb/T8GfnTJPhbYeBWqoDPgrDvnR8c5snsP9VGNWXLlu7zbLUtveb5/8n
DwkNTUFEou3YLPGnv/9uRZkV/CW7wqSWJ124w0iRHMNgmX/zWv/8KKeuJesjPYE3r3XuYdYnIYuZ
jYAeYUBybmfo0b9ZqX5y8U7dV3p9iKL41okfzyUp1yBb7R6ruhbdoSk86xqWHpkgedB9zYa6u/n1
s//XtSOM6DmxfpxOzAnfXDuYFn7VtOBkoZ0cucojPF+aFY0ZntrKAUvFEMVo5ze5Vj95DU7zTrpu
JxQh792PZ4mCQ1RIptc4NEuw04PX4Cn3oyMOj+Hh1yf4l9t2WqNQl/tMttHbB6df5buHo0O+OJTu
ImM6Vf3VtKbqANpL/d1HMATcg02ARtep5XUa7X9/lNWijJeImHA/5ws8GKr+bUtD4+5vnsxplQLr
yFPOFxrV3Y+HUeA6o9AwuVz8Fk/PFNEK1pBw/uZRIgqPkwLg9IH2g7ejJUILTVBIHvKow4YtxgRQ
HVFt218f5S/PwGlExnTJO62ELlfvx3NZPEeMIX2zOJChda7J9rgJgZVtlN+r/a8P9Zdn4NuhTkMH
CiqBIeDHQzEIyJdJkYiuPSLb4qUabAlfD03Y7tcHOi2oPyy4JC9RsNBMZrbiUor+eCA9krtrxIqh
CLOCw5q+mOCYSyA2GxEs07oxArT1xkeDfmowzhjswolN0d8+XzZmvFlIKFAoocz88dfgfXUVIP8A
sPA4p+dL0kb2QbhV2/zmfP96D30RgLj6NpTgOG/eY/JSYMcBMI3LucEiF3UBTNt1OKZuK+5/fWn/
eg+RZaBztOmRU+WcAsC/f8N8Upk6XSHj7Me1fRdYsj5iXP+HLu/fwrF+chQZSTYZpzEVa/3phL9b
LZY69ScXTHWsQnjETeFCYRum32VBk0vOz/n+QQEBECAA4oyw7iB8fvNEejlooTHAX6poPs67ku9X
v7OxxH0OQpPoZ4tOjizioKM+JfmiTfwg7nQi00PaF1l95+ueQauA1MzyaVlg2LWYLWeLoB9Yal5U
6+fAG90Wy+xS6C8JxlO1kYnEJbrkva3vUrcfA7Ifa1vvEP7MNbDM1CnIo5nxZkv4gC40vvMe9oJJ
4sWBWUH7uMkKGdGVHdIlPOuEivJblc1y3INHh1O55XvWjbfenCwjrU8Vyd1a14NzG0D3QtHQqgFq
O8PjaNMpbwkO4Dd1djGovn30ssY+gFZgiNxxdu27REZW8JxpwhmubGLW0WEQLuXhQvdhX9tIlqNj
kZPYdbNGXrOc4Z5fi1srkXm3d3Dzz5fU2wvpJXBaZ4+um2pPyI2pmsGtOwDkz0XhNcHOzCL33mMU
TrI98/pQbly6zvK2AMqSbwtszbfKoa8ZSyw50A/anhYrjvYcEgbKHeyZXi/qJ9IrU/u8MehvH/BR
ZRAjabPm5acykz4gmbDGg7qmbpbFjk3LcWvgZZujlmOAdM/BDh1jlk0/FmoKiZzXs4CzPTv5g53l
1noWRph7t3JRMttooRs8XkvmP9ClLZcjKSLldDbqwP269uNsw/1q14gedQAbJ55GogW2hEhlOGaT
IbtNB/AfmyrIKmfrN0SYUIfy028za6QnA2F+onlTeSX2gNKfyboYqtJcF5ntR+d1K8qbAZ+9f7/I
sF/O+h5HQsJiVk0RdKQxJaED8z/G0GE7Ae63XkJFt9ndrK4999dayUpfTDj43V1r0bz9nFfLeqbd
JUxoWZY9hDP/W3IFa3UD6D/3wYHSXjP6rjXdgJWPoYbrEi5kh2iJPLc1GPYLP7Jw5fRJY6PzrcmP
CEa89ji1gq3oUnv8HLmNbS4lKT/9lwFVWwuJrQD2n+7l4jrXdhXW2XnfphnzEU1s3JFfon8l3Kb2
cL8E+Q3esu6r1fuolUkEMtZFOpE0MpAvVFfNTedYjpFs+Vx3xIOTKO7qoK3IOovm1R9fwMKI+pCC
MTFbEXVgNCyij09WJ0XyU6TwisTaXrGxAta15jPSBInTXLO8S2/n0g1ojJpojK5mk7X9IUuZCKGP
M+MBiHptv1a9m8lNyCTmwqwpoPZyTqxyP5F7EJ4RuuPYu4WXZ9qW4MGvIQKk6cU8hKZ8H5aNL/e6
UkLsMqvrxM4BgjaTPMcgIk6QWNOaToqxhYPny2hHpmUVHjKVVO2GlZQv2Dy0XAZridaTzZhIkrmY
nMelbOzxEPAj5U72Fo99TyQwmAM0P83RiJNbw7jwoTeyb7tkE6oxLeKkD4ovqwlyCuCsZPTX4q92
jt4w1dOzV8iuP8vY8UTHHKa/e9H2VSpvhiid/A9A9ob8PTOxuj3zwzJcD6KZsGCvAvEbXCMTfegI
hriy28hKd4L0jC82E6T0KoOmz6tpJAOIImnB3E0p5kPAcWHJ1slunNMNGuCxMQkguKJosvtmUmWE
YziIFI1sUV8Xcz1BqnDCfDkGaQPD0OkRyzHAZMN/nIrMQTfTZ0wUI97GpyYgS4prVla3/aBrhkFz
aV0XS9HdsfDDjCgB3qcHAGSsGjhdjI6zqi3usXO3zkak4ayhzyRev1/Ba7XvlkTQ72ZAj8K9z7VX
bXJ4GuEODnybbzAf6XAvnbbDgz4rnTylfKzYuoOUIx4mMpa+RrmQn5FkEchj43iKfL5A5PWzSYeM
2MNhjZ79kg/nRoTh5CP5XDLa9g5h0hcBM6uRJINsElj6wsq69KHp6m1IJJt/To++9wAn2QNAg9VZ
iKwyhFvspBjMsseR5qzbjEitEfe5a+EEiBasS6mNzweMEflqe20pu9+EA2lx5yQy0t2e/dardiG2
fnXWEUxfxWkJwO3B0PvOtnMg0wjMWOov8TxVbH9nmkLUKIQpdXu3pnGzK0QbvLCsdfYVTHGYPykB
1KemewtzLifdAGdpI4OPI+PWaDNb+ErPlyFNs5g72dDvyAaaEu2yciZTOjQk/MglVxuCIrx1F2mZ
PkFPopVG0gI5IQn5TCcjawA92ZqmBlDHTGt9szotRWEb+foLPsYE4Ga+EAnNA3WCPkfudJzHXhMi
tDCNi4nOw00KDlJ+zBc93SknB2tS4V4DUVBq611rkdcS4xofp7hEKIvik5kz0KxCWHq7RFbO3AwG
mAJNOXZiO3ZzIdFrBuqrqMDsbUzkQAPsh2p5IQyiHzdKulO4KzDOsbb7kNTjyXb6cBu1Tj9AkypF
ebSr9jQWFSP71RGhIryWqSRxwh6jhBV59D+Eps7qs5wYJ8x3mVNp4vqmBBcH8QW3dP0AWvt9a4MC
FFYb7htflRcGxSosdb+Xj8E6MiCoeoeNaZ8yAt+648CgqiqSCV1w25jbbF2LgN8n8xwmRkzE4i7w
q+JEGY5gIMMRRlEwFew4bc9vngSfPl75enVB5nQ6EHQdO/cz5NCaD+Dk0tbqRwSRMRPHDrd/NXYW
3BI+Blsdggjf5GtRf1qIOYKC5TbO/RhGKZ+CUnTn2taKsbilpnLn1yrYBenYB9cQONdwT29hDimQ
ym5Dk4TUwRiWtS12LXwZtRdA47ubNMFi+Q6CdEt4QxpWBnaFAvNzwbwVKy2uZTvfBHbdZFdFUUL5
KrtJzXdirYjSaULpqWup5DoeEL+q+bjisWLAky2+c5HgPCwuWmoJA0w0EhVvWi6T/Nx3h7QF0p/1
EpJZ4yWzveIfyEN51nRYcNJLQQKN9wqMtWr5vooOg2Sk+ZAS+oX2QzKxspjffaRsEc1WrwjF8e9O
SbIl+mk45nwQ+8Pop753JMkayUFbVggcUjaH7QmISEqP39QjklB2gk+dBf3pXJchIo260kB4pga/
RDjkXbTFCXvClFpZXux14g/Ldg3THL127kLRo+jCaEqsn+Dyd1yCHXfGOze92/eHQZry1rYa9CG+
9tYPWH7Thhq8Gzoi7DTxgUxKz72+cLFDskJdpokrFaGD2jcbN8WaGuM2xL40mSQan4ZUuE8Le1se
NxENzt5OTB3EESRnsx+BSKU7/t0qgHATfdel/md6/b4P42oZmMTabgd80obDy8S+bVkA+TSe1KrW
ta3twOeRrxN+vWahRT7SU0h3OIXVU2JnrCCWlVRLPLgUiTFjKkQTlaOGT5qP+oQI2hIqJmMO3qou
k+kDgSOM3dOJMIa4dVr/vldrWe5qxxkIVSoL48eYs3MbR2iq4SKJUI9HzN2lInesq+89SzDExV3p
mT1lX3Dj26lPdkJZwkt080w9CZFrtQk9nFggH8saa30LzFyXDGfibpjD986kLOB4wMA7ktNSFGZZ
1o1fSkJJ0zhdWl5D1SmixAc1wBdJ3cA89sOSvTaFpmW6hjj8kF5709c6XNoPPiqKI/ZPaim7cNgt
sRdo+k1qFf3lEmjeVeB58+l7Y9DFVoomKNrroK2ALJbNp8kyAfIXCf9LpKcM1xmj2A3Qw6p9iHLd
+eBliIOIs2Epgm2HYg7BT2Bbe52hDdijnsFiFtQelDTV1KB0R0F81hag03o71AoFEUk28jKwxjQ9
z1RtPXR+GtgPbSiSKda6GN+tnXRv5n6wCefLpPU+V2jsdr49+vsImNxlZ48AZQyecTBPRD++QBNt
bkbCWWdKbJI24l743Sn7NYNPXjlEhJ0+B0lyEHJQ85ny2Wjc0vOYvpz8sl/LdvS8bWX1fD1zrxCa
rNK5/jRLzJh8cqWe+02djKBMN0XqGbbBAYltHmucrlmmeXwa1V8AcpqjZ2tZK30LABLRAzQzuKv7
gFjI4sGtqxp7SCsWsIVkFGlh3mW1VfJWWq3dd8A2teZvAjsJHisNQm+CVGF2ZckEdz+0LmT1yXje
U9qr8V6yFSSZiF2ou3XWmnzUblALZn3yDUK4h854Ma8U7Ztghfse87bmPHQ2Dk+ETkKa7IvuYELF
bROun+auHz7jXskIjor46vCcQgwASdShJHJJOetjloz6wkOvku0rTA4G2BY4rF2peyrgtRLuYwMV
93FUrN4stqVdHaKgHI6qBuG+60AMX9fSBaVVWYQAIVRIq88pFL3ogBK9eGq9EtqbMXW5L1oJWdEX
a/TkzQNoV1H4yFnIqXO99mXI2cjdlxVDso9c28XZFdbULbtspvSOi3nwHzIiWYttMzIEBVYXGBIr
3Goc9ynYHnlRBYN3L30xzIeZUhAU10g3Ibq1aGeQkQvhlSiBAPnCTow98i1Rda8Oo37WNl9RrASG
iFo2ygX5yTSbKMgJLkdGpLuWncIIp/UIgqH0EcTkGp+pM6/3MAuHjykpMC45mrbzFC6eD3aOH7IB
+c+nIp/88ZHMPRDYkbY7b8cTR+1A+xT9TIjoBdgjBAIyYyrdmm2nVVoCD0UwgEd9rF+raFxZ+ZjS
zrFPxBEpZCYgRqFuhnm3ZBESDwpQNJPT0AyfrCnT+eXkNQ5xA0sY6APjzySJKTWG97qvkJc6OM+v
a6evoh2gH9wjwKLn96tBBXZYgQl27J4tKz/Q9gM1RnUbtDyGk38MAlzw9CJoPMcemp/uGmx0RNlN
9GNwOVZO+lTrsEm2ud+2Jg6w2d9bjY+tHQADioZ+RuMA+1Lpi7xCAE3KjaUeKfnw7bVQFnGSJB4v
fzcF6NE0JOcy9oxT2XERRkOwGQepX4MmnfoYuTV0JAITQHHPfKvbLc8lyyGsRbApVlpF6bZMFfFj
xZCXH7uJZQZ5paTMXu21fLC6cH2XqHT+oqtu5S2fc23Op3YcP/Ncpu7ORdqZf10XaEqEGCLIOU+c
3MDkNoRbxITsOOUx1IOpDyER7SALnXBw9+x6bftjhbmxiGtXFd1O22Z9mbucdWeoslOQ1klSU1ir
fkanisfWIX73lDuzFouVXFlLOIvqLlsGYjRUNyzqMMFzgERst+ECFaJbUSU3KzvVVxoHqvpoIxfF
Eqmd3hz6lBzrU+AQe/X7gjKu48M3Cd96KqWdZ3cMFYNT/F67gv2NM88u+/elW4Ji8vyZgUtXkNtz
FSbEggEgsRYwzaBUNize7JaDgv1KHvj5ZbGGyRcPUfZXitvhuR2jTHwAOUG+tZqpvvfEJqFrcfxG
OGdL36rmDlVY2x1EGZrs3jcMq+kCdOqDSc37ulhCSGIEUEBT5NFAK0Oxi2OabZEHmr71xJHr/BE3
zWVX63d1I7+y3y22IE4+16WYn1UU9rsqTCNANNN5fyo5LSgWYTWbTeFMQr6moVyyi/9peZWSogZd
mWmLiNMRgfyN5dcu4S9CDXwkW7BgpIYSAUhbAnXfEtCCPYh+8t79T9jMidZs/9ig1yn09wZiLoMi
NbyLBte5Y2dGhDNpGpSnyxT2N22E/zym0Coeft0X/ksnFck2ExHMeif7L4aYHzu2dTR6PJm+xQaE
mMyEFuVmbhOir200W78+1NvmMBtD5i7MkNASoPV/q8H3Znc2J1FR7Fh5cZXyGdxKs8x/c+TNURiJ
2Iy8T3Jw8rd/PKEeN4MBcmzFA0Gm52yC6kuELe5vjvJNZvFDB/pk+mKDTnHOoFE4b2bDfWq0FAZB
VTRZZbLXBV+dOBkJntxhrl+ucyPD6ymw2VMUaWc9hHzwvkL9ofT59VX92Q1EjU7D/TTwlMGbX2T0
EulYFjeQQnnYTAZIm2XDEao76x/jiv8or/5b2Dys/1559X76VH/+9L3q6tt/+FN1hbaKUaKN7YOU
OQd3DlOrf+SVhKin0AGddLUMNUPJQf6luvoDFYM8wcxc/gf+MO7bv3zJyLj4aQgAfB+Nt4ej6W+o
rv58BP7/WfX4vDD4AZSDvuWk5BKnF/O7qUwzUt6aKLgzReb1cR5R+AK3j866dtKPQhi5I92svM78
sMFTv4RXYIjmFxt0+GZEjoNFDtppOri0n804P4s5me4Wtt33XkOY5jDRxvZoID2ui3NvOSh3nQm6
3pz1KZk+w3ohje3tssWaUY+P6bKnv+XtalUA3+Yl3QSjKS/ZA4XnlUlQs5qS5iacCz3Y21Z4ya7L
zPhUhB1TaJWxVG9zyN8fvcqZhy3VmvA3AMhAneomvFCE2KI8Roh47g8TYe/sROg6zm3LWl4xIyPI
qowK4IQTCOQlhfljS5tYR+yQNKY8I9vbyq397MzYw/DYU7oxX5CLvK2mIjjwq/RXVSK9Tdckzo2E
KLYxkg5ns3j0TWca81ATjaNjEmLymH3M1rTOeU+e6SFx82tmGfYFo+5tZbfzzRQ8Re5wY3JFphcA
ZZQfXzv3o5dZ0206TedjHwKoXC5dVJlJdYER4XwazUNQEcRBbgVpUUFsM42ys+SzxY76vNPTU4sp
92xoCSnRhJTIAISidqFxCuW/gFULL3tDl4WUafZMd6CF2p0cEY9107Jbkix9UQrIctaGr3zH9Cbz
gvmTXZnPtJJoUlSR8zx7/TONhLNJWOeVpuucgaZ8Dw9NgV+am8+17d/5tf6Kmv2BpfeOIIrjMlKB
E3/Z4yne1JgS9p3o5XbIXUluRM6PXpNG78FmQkqvEsFUTr732+peV053qcT0ifRTWFF5cuxGoNLt
wHiEVsdhxDkiLtxBQfFrcrblE9I4V3ipj5mMzlAyafsrKqFNJ6xY+oEqNhabgBO0ieYVXtYDEVXw
+4ezzjXqcZLJQqgKLLgMPvz4RKquP3zGOn+n02Cb1s/0wHEcm5E9UV/BfiYHohe7rkU3PluS9mmS
nYzJnkd6AJWtyyeeHdVwXjNgodfvEgB0Cay2/2QRMHPTj6m/C2kenXkI/otYt85SxGamjZareptn
ffVopR08X/oTXlad4laHazpJ/CmIbgLyUOJp6Y+T7D8IIXfard4zNd9WqbhTK9wpYha2RrS3A+kk
e2/mu+BFRX8xuPBeSpk/24va40lljt6AwDhNqIiOJTavHS5pt2cAtvJL7CAVShNgxpUMLwsQIXT3
Jgw4tc3Ez+uvCd6yz1cXtHIBRRvaMY179lV2PAcE3ONXCKDatcGhEv074suIQJu7BN78LCH5lZeW
WU1c1fRPe6sad4FVR9usGhB5NeldleXhWb3MlP+Vl95CV0w2bcGlpKpe9lEwlRn8uOFzmacfqlyf
EeFrTqh9Bhjdrup8jOG+7M/A/BwZVHyALS72qPJZnlznWFTBdvDD4TDNXA8bZdmuVy0icF9P26RH
Mc7k5YRuYN9N2OLgM4WTRznDzXHqyTkAQgxeHDT9+yGbxo1uV/G8zNH7tKjR4gBc9oi2JHfhJSUq
uckmGYNY2WaKaLfG3PXjEm2WiszgxQ4BDFfkAg0yxRivXhMu3Zapbb9tEwLXx+Js6QqmT9lj2vav
chmKlwLsvdKyi/UkNvRdNkkl8y2iiA3X/10uBzZm3nvL6tuNbY0uDbnhOIf2E72x42JHzTFn+NQI
7gHMZrrYCVkLujzWdeJdK2itN5yOBpS85teV5w47RfDw0ZLDhIHPPU/NQnhjMjGtcYKjzPJHG8gE
6g3xHOVi4o4HWXJvamJYqLbpBuQiYvDA1Hc0SfpQJuUH1ckDNgMItf4z4qMTUjFEloBj2k12LLby
Q8b388bF5/PQTiQUJmH6QoAN7y5T3KVa6Ll1sK6bNRgPEjY8+8FRvk5jt2XpwbguoAOSL1cCAJgz
68IFhzh8oldXXUhACy8NWVQMcbAevdbCquU2SOREmyT3sA6Fhd1tkfYHhxy6ILtTXYRXUOGcB6a/
3WaWyrIOle1dl8y2risYERk90YR+lAZazyDF2bJyR3uateQzaE8Rw0QEZtyBrI2bqC+vdT1l+4lp
7cYqppIXk8RWZZFvM4+gCh0vz49r4S2HGS3dhzZNiR+uriG7HwEjH8DQN/NYHh2h6qO7ltgaRpZA
v0/Hs7GZjm7pf7WiprvAQWdvwY36pz1zOOzzTlrH0Exq39hFsg84F0QK6wV7V+eGsf8GBQeXgHMY
Z//RzBO9jDlv36+9ZzNe/DSuKt8nYxs8WMOS7Oeg6rfGNmYLaGQ6KnISd0nY+Y+pXTSfLCKY71N2
v7s5GasrtyvUo5VP2Rl7Yesg3Tw9nxTYn0JEmNVKvdyyP22f88UntDujFOHryWD7rJBQ9uRk/PdG
W/Ulfdb60ZDI/ZI5PqC9GTuH7c89dpTE3odVmJD/ZJdbv7YTVKjL+vqt+PtPHUwdTBn67+vgu2Yw
2X/971edv76phvlv/6iGwz9sG/88gmAbJsY3aN2f1bDj/yF9uL5ITZ3wpCP8ZyksxB9EqgpKU9zL
KNVP6r9/lsLS/wOZNLKwk4z5Twbe3yiFHeROPyiH0EHTdQwpx0/iOZwSbzW9lBqghEbWkNx3cEWn
Ni56T5R9gGmSnh3FrWTuOVp1H1ziwcQ/vXG7mYSkJPV65OhY7ACwV0NHKGmrZxIBpFwsgODo4a+l
VEN4O3VulEb4Rk2avC+k1CP4SJswLZfZuT6ula8IAJG0tfFIwXiMnZqMcTpdchrv/BVAPioj+qH9
BpTaSolrugVWKnvRiWFVBcw33CJPSG8Z+6zz1ov04n+0+8Iw8Io46/RQgNvxANl22FXfuZE7o3ak
VZ+Mu0kzW6Fj3PoBFREp9Zs5XNbyXUXsuj7QoQrVnS0sr3gvkOtUL73VB7deWvv2rTfgTjr3GwyU
ZOKRYbQVzlyNwDrbrjmWI+q9+2EJGq+nnApx8EfjVJcvZFPxETRhNK1yK0zSVPTVc6QYYwPHhFHk
GgTLFcpQT5GFXGFr8eKZdOn02glpGOanHNZmefZMZK3n09yZ9osLuo7gM0MkQY4+CLD+NloJlDkR
150IXqm31L04FhnFxm3rZP9H3ZntRo5d2/aHLg/YbHYv9yHIaBXqpVTzQmSmJLab/Wb39WdQ5WtX
yoXK67dzYMCA4SqFQsEg155rzjGz9pUxNu2uUkdjBWs59agdZW1l3oenul4dDIDp3Tt7CoOF5GTR
DUfD60DszgwL6iYLBECnL60mSNopJUrdO0u1HLKYj+Rj0gvH5kSyEBKj+7DiY2sg4lrTpjdqP74u
R7zKToBVy+EB2Q+RNsE055dN+UOkRcQmq5Ft0V0XimaTq8En/fUMJ71H3Z4myKCEZAvH6F7FZHTR
82ImU/Ot6cequnGbcjsWfrNfuvSB9ktxkdMjxYTAyQp3DTEvWgnE7NRvRpWDi9GG4ZlJow6jmAfo
euHeJjmtT8KZ4jCpRoxZOH8AAsuYYtUNJarFTUYG0XqyyOqql8bMi/HCNmEFE2hIRx1XFLnlVXkW
ygtdNZR09FGtJonyViUEBJFVO6Lhy22k9fWOD1Vji5HobJVczeYyBilJAxTGFOYxg+Bh4LOUemlI
imdHkLmtXwbSp90Ifwgz5s1IQDyOgLY57OPBs6Yr5wfnAInyOU31fQo3dfnhCCPqo6095bZ5lWck
LAHpMzM+uZGnXqg9Y14XjPQsQWZp7Su/GHZ8wyLEvwqIYq0soLwsfVHdCTc3l36RtM5JN1I6JTht
Df2d9g/Vk85gFnx6RZEIh+tKaM/pMHfDj1n6/vjmic73jsTxNftAw+VI9mKuK/Oj1Xk27og3ptHJ
GRvyi4k+K0J+kwVf95qNTdUfFq2Td4J9TB7Q6RgR1Gwb9NMFQC37qg7Ivz6sdl/hDjQPqFmrXrQh
aZIwIxe9FnBy67iqMYSfkLBSdgQ+f9TN6CHYh34OYN9lM0W1onC1ragYlCkN7St/G3s0HbCMZcPe
Ki0757OOj4mhHS4mJeRyOfDgFdTXRRW8Y72OPXNrjpV8hmiLmD6zU7nQSEzfVDPRdMTXzFGMwaIg
a27Z5bMy5fIeVYIyJydd0OHT8a0yPdxm1ejcycR7Xkg3gYy20exS3rSBZYT2wdHs8r3MNWcb6cuw
DrzcP/lFNG+zuHp1dJvU2C/VMNKplPKbsaXrXiZ/csiHsIj/GUej9kQEN77u+Zkgkbt0W8zWfGeX
XrGvUeb2DemmMw1e8iHO5HjblbllniK3+2Box0AUpaUg8rjUL5gDq8fMHamH1hGgPwbTKGAi2JhO
EN0xIi6pO6Ii98ZDbC0L58ByQPzrLffZLUynCCbF8iKdJ2fb9qxzT8pp3SACtfBNMJIu+wXvC4al
ghSoSUX3uR9wG4bgppvrBFfnlkWXl28NvaUSouys6V21w2PfgpbfuONQPnMyax64A5jtxhAavhgp
acpTnifePAw5VylBmtCzyzi0SnO+ZDsXvdIiuRjnourHLUUZOJI8c8yu3SZzb/kzT0dH+vlrVyuk
daNikBw83tSmjFl7ci6OQapPOo09ZWMYNTO80z6NPOwhfePUafbuIMRdoXkOd0U3eYYkMVzGg6ex
EDHEg5N07UurA8iD9kxud3LTu1ogpa8LQUpGtRN5+nSTWPWDnk/N1Sh8SoVg3OWHNpsNjI/4DgBG
2/NFjyLM/+4PqdmbI6UXbXNQWPxO1qjbj62R/hBNXZ6MKT7niY/dpRjt/ptR11izEPkuXUF1zewV
D/WyLCHGXVxpLWj8qaoYidPo3FfoTbbq21tVqOoCBjajAH5t+ZLivjsB7NHuUMTysC+r6hqYahKa
uRZzKhrafSPxVaJ+aR/FghYTkBCgsq/WKnEL6aKhDXsmh4Yz1HEC3AwxjaZZei4W9RGn2TU2ymPZ
NNFLZJg37ph396JptC1Uc/HUaITGrRQMf9FftkajjllSpxr0WKl/4D+UrMxpR2k7PTAakXzTNJ0U
TtyFWJfFkT5RxoWuOzU+x3apr0YSS9DX1UwtLkKKyKiX9yt7x5PvzbTgzAaOi1xWS7X386y6gDex
K8s2o52vK1DCapNK+01T68NG0Uxc0hhwwZDjHbihEqmjn25Pb7r9jTFIc16bCuPr2+TM2IRptGzu
clpwWCwXzYItBa7DJsqi/ilLK8s6tX01Pdhe1VFyq4EKrik/bf1+A1mEshYZM5TcGQtgxZfCN4Yf
iSedOoTwOR/STJUhpwg9ZKfzUccqnXfc5OR7ziP/iuP9U1Fp2YtsQdka+HZYUekyUFEXc46qh/QQ
YfAKqVtmJUdvO/cXlZn4o/Xmspi0nM1XWu9cv4cyME/5Wdaz98w3Q5u3mWbZe355RadgUtBFy6j5
be0h0I5Fvd61lREjOilI4P3Obef5JwdWlkg+VXb9tRARZXlt3fy0KQXachZdrW9j8ToQICiCXneG
MHIGimMB5Pm7rHO7bTaLehvV9bWZZR5nR8+lUTWp4lBDE5o3dE/Ic9Sn/D5xhh1gXM52NDbxTtZl
eZ7p2t2sG/59ZQ5VHTiaa+w0g47VKNc0c8PkvBbeddxPSdHE425i97Cl32s8WxEbOOAKdDkiDY5v
fpaX99TJlS9ebufPM5SGZ6zi/d2E65xErrs0u0GfvSev7frDMOTlblLV2yJd/YDNuAjZvHqXtVHK
y8qhOtb1luJNjqa1V1RaHZJ8ZK/sq5YbpSWv20FPQtvJVNjFXXo3jPTS4KE2dtEo5SPgueVkm7bx
lLj1Y5HimIMgq+/J3g/vpt3g7y7cd1IL+X7wiy4A7KZt6gQvzZAPd4wJHQ9T4ih4zyikdeCn35hl
lByzxY0vWxItDHZTzLOW5oi86t7Tws60gOvfD1kANHeYkiuqnYmMhZD25ZOwpBZWpU4FdFUkP0Ym
yUMyeyuxBzHwsbPLYk/koLzCiCtex6os0Dcl3X6cRKZio02auwdrz3jqlnNyLcaWRiAjy/Eduxjp
A5rG2D5x5iuZzSYaOe3M/ChTW9FqzHyBIKC7W1oPzDbIUzpPMMkg+ZuoEXgTQX0daxA3BqpQycyg
mQKbuWxxs0oP7EcTt5F28jwKE4IIZWHf9ZH5KGlY87k4cR9UHsaNzRSZ4lkzW/vDdubih9komhsp
fGBhL9rX2SzNkJJqbFptpkO56cn8frdMT56McvW0LZGagnmB7BFbUR02WktAQhZYoUPq92JGuu6m
MEdxNUgsvYae+1tZyP6OELN91esG13ZXzhhoi4olP1a9caNMRV6vUCW2PXPRkXn1livRal0yWhMV
y/kl7jcVKDpUA2PCQBC02qDBy5a5HQqzKOgLSZYzVYaufllxbRdhOZstb2kmAr/RG4uTIFfseIXT
IH+YllGPQm1eQ8UTGI1D0njWXaPp84GuO5Gdhpaq17C3Rfc41iwjNmxGqTnrxEyvvGugVXc40Kcn
1c2XOH+qdYGaF4TKCj05zElpbRlh7BsrGrR9EwsH4X7ULaBGlbrxuA0fxZxnZxg08Q+X5pTuGOv4
Brc5buXtKGxEbDDr3LTytDKD1M8mvA8ZdWsXdmWnzWY1xyG0qvwFBxhDYOG0D/HU8VWsmBs3CeHm
D+H1EjUwysCjWkDPlJ3+GFhhUzeQDc8tHv9rJbg/GU6Llm05xEraPtGuCTvRDdwPOqKuWRXfIgIt
2O6s1fiGRfpK5L7aJplrbzPiDB7Dg6VfpVbuXuHDHSk1s+zt3Dji51ABIgvKzNYjmEZRe11wU6Re
uhFnmHDlQ0mCFpExZpyuBUASFkJ9fVcT7No1+KwvZr3XX5087thLRc5RR2ei9qJZojdRg9w0JCsv
z2rH26VUfrqZ547+UtbMXqhjK9nTI//TJyf3DXgr1m9cUZc9SgSxIkRd+tmt7s4Q5XLAoKHY9ZRu
dm4gxWGrrMZ9rbHYGgFHnRrHW+aQ/PNTYhjRkW3bfE8rS/bu9HRA425RFw3C+kbRzPaTFUeHua1L
rhw55XcGN0UePKkaNz6nJXzBfsEFNnXfK7/2yRHrEYEnv9s6hne0HV3R2iNj9hJ2TpcHb59ISNHc
e0JGr7S9UGRdtxy4RxYACYLbem5jrW1zFWumfSiiMuIGkmL1DVLk4VeMQfLCQWw+Zxa2mcaq7js6
PCECGQZgeCuDb8P9G09cQ93ZfsS8cjJiGtkwUNotEy1dYWLpRiuIFx7QbllUoSs5E3L/lsatH5vd
U9m4HbADOm4Y4FWciwDtfeHfGB3/luY5ogcZRzNgWGXC4Rr1hKEaa+sG2duhv9fAg9ebsIRDkEzD
94a6+Wc1deNjDYqGUtUJVjSpF8P7ZpSLGLic6Nlj3VP7FzjV0+zHUsGZxkvDjE9aJ7eOQuQNBdec
8bo9o/JbQSosjPRuvBlKgedjaLwPnWjGCyWweofVzlPZNfkA9CSPQX/ddc7FJmvzH53dTtNDNhBO
xZOclpQojvETBUHOoZtEd4/wEe2bdHK0ALiPbh8tu8npgmnj+TBOrS1gCNgp7fK65cvQjGf2Stnc
licNXDro/sYfz6Uq9Wy7oMBRI7JY1s5nxxGScrffnFhv9jRAZyM1wUzjgcs0FYxupIW5VujvzqrF
Ekkxt5PvSiz2xpDnO46ny7jlGjfEsXZYTcKYMuczwk5fb9hbyYeKx2VB2dKgxWw5DBI+et080jmQ
AnLqWfSkPiWkrkzlT9UbNv1zQ79RrnOfRmoIWzVqP/VOJpx7LaSAxZrukywVZwZUK0SfcoNJmvqV
lqXZrVEs5d4cCXx4beleKvKh925f5le8Uw5imsyJYOgtGxX8yAH+NfztwqBmd/a0ZCvbpd7yXM1i
XI1+vF1ovL5s+oZcGfFE7k9VlrJBq9rsjpBOEgDAKXyW2sKkqWYoixtaIfOOgFhl65fUCaEM5lDk
ccnrk+We1EIs/a4tyAMyPfQzlT55HHthTnllFqSTYgXHAKFZ923dVfGNhgWKcxtX1oj13swJwb3T
J6rKHwrjL0XDdtv0Rdh7Lcyn1sFj/i1FdvcOKs8B2oLpo1j1ubeV1+pchU6k7U05JMoPa87t8b7I
3Ny+6TiMi2PEUrQPCD1wkOn90Y8uEhP839bTU1416W33bE+19zFm8LxeJ6+LKAlC8h/mbdVZTnse
KIO/4eQgAHv5o9NvyNml3VFUXubtElVF3iU+sCm6BYgZVbuCU8N4XEZulbulz3nVNJb2W8lZGWPz
WuVLKbQJjgArLJ4kw+VkS1iEYJwfzrYZGVsomvz/A3Yma0Wq1cUhMwbCEbw2sDN38ak0U0N/Icak
hzAoeczc4QQcll2amzLa63yb7Eu26z2LjzyfxcHOIys5oA9J96KoWA/tIaahSK55XCO60zybF+80
XfNC+ITkSFEK5+EY+53sb2atx0oOUiaZ9xnQD21H2K+Uh55yN+0mS2tf7okuRtbGmeFYH3wBMuxc
6NMaqeYYpT+ipTvcdstMEVci40dls8sp8QYQFK+79AtC7f/p3NnDVYDfnV6a+ayNS8l0LL77iVGf
Oh2nfICHM15CL+qqM+smqlVlMsweG17OViRn8BFtYmJzN90kx3OkHCTmiNxf0vD15HRSHBYR7Z1R
axmQelrIchqr9hZI24DkA3OHlM4P0GcxGT+dkk0lgE3prXtUqIdHmZvGhTMv7TFSUR5GJqf4HOLh
NjHbn05PPa+nFNEpX23gIzaX6K/ugy299nooGC82A6gqgjcc3a6nvnxroulxIr7Ba3nP7SynTbb4
p7TuTmZPpnZwcJfa/lDREm3izk0gfDc6ZvYlN7MggVNH/DJ5ahcmjiEjnJFhZMYfpcG7E4vEVBIn
+2TqtIM7wNPuBSMYIbdNno/AAF1n23uNDGp7GXeR1AnxsWXeIowbN3ZH3m4wYwsX+LCWp9od/TEY
6PQcUWWlC+D2oUiQ1lVihd66dueLnrOI8gOCQ5Z+ubQLe+HCvdBo3jxkViW3Aq4onojirvPs76lT
0KUrucXfxl5k7AeIXEeHJf+RBi3zoc+d+mOGHnnVcShrCUbJ4qZYPJ5dDW5zr67UpaFU84Lprw/0
ziyOzPg6oRFe7nUE+XtI7NKiGSoT9DQ304dX+mx/7Y4vtpPmwz6qDedHkg3nYZmKb8XQx09DrTkh
pw33p0UY5YcuUyRL/rDPbsfcMVAceo9Bg5zlZAxXhlHM25YVEWDIutxKbD8o/UTBSOW1NH14YqfX
yRMtvZhGeoO8Gz4daJaz6cd3mnLqQ+fQ7Upd/DFt5msLQXFDzuoR4iEG4lzjVt0QthBqGDb+FH2I
YcyORiK9H5XtAcVEHG9M+UZjt4PGLGgeXewn5VCSZkAED5ORaV3rm+hicNv6xpXTd0Z6LSiLAcmD
Lx4Rnjy+Sb3ZCx0DOTZ0XXXLDPZD8qXd4I/k6TNlNwXrG3ID6bgzlqR8XghalNtCGP22TuvmHoom
cZE0m4q7pZpvKVEl6DspfbtoY32UKtZCUdCLBinQCOeCOhJM8PdZIrVN1PiEjiH8MVsmXf19yAHU
9dbd3M+Pc54TDqEWHaPjs+a21UUmwUMaenxgwXpIMmt8KfGTX6ZqPlEju2zh2EYbkdRiH62Jw2Fq
q0tZetPJwHu9GZlrSaNrnHvqhNax1Db2/lLGV+nY7+LGM94bv2ecA9m0SsA4jJ3GUUfXan/idEbl
QeQ6uQ2bZG+qDhA/m8Ds/WKnN8xbmfD3HBtF2OXxHJJgGgOzc565hw4vqh5PohhoH87bIcDD4wxb
1QAr27hZd4BzfZoLUwsBjxaoi7iyEGEpyIMCMVjXnusSvkus3pacoER54uRWJqHB92XcF9TbXlhR
5FxZDpdtvaTTwbckUaeheKr1jGdqGxmPemEQDtRmGbJeKk/43JhSJGV/jV0+trHzHLdcmXlKXgS3
ELdv13iSYFQDPqz1xJZN2OmKGTUs7byU1iTnySiMn5WTNGG+mkw64cg9s4DcDmlpn0WptDc/mrSN
YVZpUI/kyJekeqxzPtKJWLiHo57Zj5C1eXIGAjeia+KnJS+Y/SbV7VLXYpOXZ02QJo58Gdgf4pSi
wTIepBfU4CR6Do6ZfUtaa9z3pHzh7cT1+iCY4zcOoswaZmGsre9Fwn2w5jquYhoH0X6xV5RnlUfN
NwMbUuDGCNdZNPGl9Jry4BppzDPC1aatHtvOQcVqz2kGkzK1mKAPHX0et+WYnpV01AlxkHt4AuW2
LLrbGUvZBZ9h+S6IdiMwwITYYCJ/FEp1Z6LA+QP0ApYUWjGVvLVMsl9AHP7QesbpCvPcoznraahE
7iGasDoKZZGMwaJbivdraKO4bGsu2SMkrNcJDfmo+XUlAoTOrt9OrpttfOwEDIbKvHdYHoZ4B0FU
av4S0g0eZduIgKkVqlzTawCcwqn2o2tapylr+6cIJfWimnlYpl5S37Ldpp5SS11GdKS0QAfMSrVh
qn1HwGCIpn+EI49xaVp98bhE2byzlpKLtknfCHTEIaLUrVH6tz3FJdyOKCcM8Pgv1MIscYhPGyE7
F+ASMlyPeHtyer8UYVNM+z/TrNc2knVEtO1SKNdMS/SAYU8sMvw9NUGJFkfjltxSEsDIcJhqpXlN
uHJEABIdmToajMqJKFEP9pEtc1uPO0DP3IOywhx29TzPu0Qv9EMpPDZ5BAXf1VKeMncqUN71+YKy
Me2a+7Wzn2cezQyrGpHOSH9whEVMYx6H34DNf7U32w5ebqj6GPME2T4DVtqv3tVGxqNmlVh9cnPA
ecXkOysyqvP8u46N1QT7L5Ms7liLciET/y4RQl9QTPXrC0WjjeUoknAzAZY3FK6l5nQx24uhh3+y
TNz88SP/zNb/gozibQA6cg2xQsRt7ONfoC8AAUBpSMLyFttUaOiD22cbtivRy1AxOxILpYGUMc1P
HgzynsNvOFxfKynW11/bv0zLdG1s419bj8fG8yNKX9JtWmqioF2v4lhmpxgXROJa5c7TXL9+xj+R
DZe6KowbfalRGgQVkSELdS05x36t+5dGrzr7j4jAf+Sseag4FsqvTRMgaP5ZNPF/L9OfaEbVR/+3
/9T+vbr6Lt+7r//Q+tv882f9zyit+MQ4/o3v5r18j78XvxjQ10TCH5YbzTD+i2+IvkIhwbfZZKb+
nwN9baxY+63WDx28JwEP/DD/8N3gx3HYaKH8U1HiOYiq/7Td0CC5llmsXDOTfhRKj/4TA/oaIfnX
N4uGAEj5BEuclR0JtMdYLTl/tp9HZTrh6b11Us14dlqreCTyO/Zoq9h/A9F7E1Y8N/rNdf7r9/mP
V3Xw1pPsYXGHsfvXV0Xrm9OG2yyLR2fjzTK9bxhPL/7+u/yXL4KDHxoRBntqOn99kYaNrBf33m0e
C/FMaLZ7IOwxzZu/f5X11vP1D7gaoPiz8DL61zoe5UUNCBjvViqYHuxlY3ErvJSVuT/qB710X//+
5b7ccj8/L5cwEJcM9CtqzX59U3kGxGBR7q2RG80F6sV9TB7g3Clv/M37+qu/3p9eyPqCFXVK31Ts
6W7HArdkgqNso7es0f7+3fzV1QcTlfgFjxCm+y8fkRN3g0wS51ZGnn/HP8TSehqX5URdhLab/awo
AuHEyW9u8p9NH//2mbmm4fONdLC1fXnZIltSEATebSetNhwxhjNU9kJgD7fJ9lV+fq9aP9qWbuE+
2V7n7GwCtD/S2OF4b7H0gAtaywu39RuGs8KIwoJccPqbD+Av/zbIfXSa2UDB9C/fEdVCIPDXBb9q
up2V50y2HvgUREQv/TCtxb+p2QIf/v4D+YtPHSipyaX1ieD7+peZVZIIWCe3U9YbJ7Md0TdYov3n
X0xibXz5HY97Ip2Xv17DrdYOBB/1W18OOVhqzMAo7972798JjqR/+2aSuOIluPW63tr+8uvL1Emc
tShw5wkaGWlc2x6f/Qwk0KnFhVqFqedjnWclB4UMk4jKtgjLMApEYxkKEzZEJNyIEXOcLJE+OlfU
3mYs+UjQZyGUheC9InAwi0eBVDVhM0wX37nLYXrNGxN65s2SlYyEpFIm8vJ+Wj+C7agfWyEdxOep
aT+SAYPbxo49FHziCB0rV1o+oJxotfU0YdorcUD32UPP5ikAJ2gcgQ5a/TbWFbFjPU07ylvoD9yS
GilBNxGIPtPwZ93Wk0e1ODj3/LttZOnqRFoyI4BDSVyysazHiOWrt1nL4O5aq7GmHas9i4iD0crb
DPFqwW5YUxcyjzgToIvY4ytnbdAWBX0Y2KFh17ZB09WeDKqZpgC+P1H/LhKCbUirvfYzVub0AdRf
HL2yd7PQHm0yxV6rJff8Hf2jibXBPyLt04/CVyy+cBo2Vkd6f/oH3UIl2sVlHx3xooxUgQONqbCi
JU3Mkrsak31ZGUMVsmTJPzy0nhlgtWHG27Tpl+psclzg7MctbCa9b6N7xF2rvbNWwPnRck84+E6e
uadIidHb4cY0X0vOpNOGWjy6EUWjkYduibSjYSGD31up3dzEMiYHLXmFIMvdAsQIWfBNhWfrkYdK
vOenU6TnobS/eNqozmAiPCuEKNXeLENnXzS6H38nxQ0ZIvuksjvtlD+Xn6z29JPbjg0Dr9wnzZ1E
yUp2/6S865/Ed+nC7g0Tf6zJJ+is9utPNLzrrYYp24nL76kxQNS2tJTcIzHu+geb2zWMvZLmqYIE
Ok9T9AS56xNGv3yC6aHKxT+hWoBGE5/o+rhs55/YbgHayw5ruDWt1rxasRVfkgzLk/sJwa+a0WpC
NrOw8fNPTP44rqLYJz7fgw99T1NBf2bRZH3oXKFAh21jvDBX+n71CeIvlUn6Jf8E9BdzQhxGfoL7
y0+If1nYAP3xEeHbpCQQ0L8vkMZQCNcCgEFixCH4ofS7xgC8g8jRUhdgDKMZhcPawLWZ47VSINZp
Fxjp+SBrPtA5oHU635uO+oCU5wo7vhBIEha/yFLTz3QyxCMmyu51XLsMXHbv1BpkzuwE5tp2AKGg
eBRrA0K+diH401qLkAq6DkO8ifmx+uxM8GUyXYEcpEkBS1p1VJ/9CrzX+gfJCz4gNjzyB1yn+IXf
gLUZJwzWZuXiniCaECPx1gIHv7AAFMzA2iCn+D0dD2JR80tUkkrfmp8tEH2MUzB013KIItfb11Qs
IAPKSWbvdK7QI4GaNDwQQah+Ojk1Ex5IvhrMEuUTdWeIbxNEG+QTPyuvKSwh2af7UBgCu6rorzAF
T0KWe9RaeJpNOEsrKbuIIJ1dmp2ZYGb6bMNwxyVxMNYutGSMkvQEhgm4jKH2WaSxVmrQyMs1OOkY
ajryE+gfuq+jYtW0cPRTA+goXsT4zVhrOjBgFjlrtLW9Y/ls8sCpiWOXTpHkEksr5xwXrX9GdFg7
QPKohCiHuEs3SL7WhOCwoDEEQzEmYNi/aPM8wNJ+k5jmeNPXcXE7VvPMdsjWjLPDqI4XeQDTtgVT
REfJpK3G8I6a2JE/EzUmOde9x3pybTdpe8FGZpQaC81+DVHGohSnIRvz44BV07ucuJPXr1K1Fb0m
wkxxRVJeAfCLLsHS9102o7ZMz17bxt3G5HZc9kT2bbYfbNTa0bq3ZYs5p0IQvupb0aN1saiWoYZA
YJ40EvLdZVfkMGvZzEGMsmsTRzkrtJI4Dt+KaQPSnLC86y8resKOW26bJmkzb1zSYjtornlhWKn7
AU4CdCXuRZyM1gjoA6Zkhf9T4LAZofEXBzsd9AutzMxpo8MFemntYj6LWvfWrgp6nAKFbvc25FqH
+Bz59q6jGqjfkpJPXxWLuxsdqfZdA1f1zvwNmYfEHB993SbJeFRRTMRKq7pi2gJnELe1mSTl1iLr
pBvfvLTTH5q5oSS6nmlmOTR4dnr2ffQ7B8CoiEtqSQvdLanlzIYNrE28cxFY3uwpM+YQwTWfDg7d
8lkwsTkzA8xx+kTips6Bz3itS+nGFLtY3ovM2M4WG/tA9/HnbYc6X4twpGieqKJxpxCZVD5Fukdr
FxAx1V9EPpdPqFGUB/RBrFeWoIkE3KfEsL8RVhI5IbkfOrbK0vk+rerQNjKx8wciZwkRQPKDRwQO
JioCsDe48ychAbVMfYe9x3LyWttCWk4whCnlcCnqE6s1LyminxaUt01PEAmiQdTy3TFaHkTw8fwi
gmcUJfi8yc1ageunZR8IDBkRi1vY64gHI1aZfFjIMvmqomgh5VhBP1gaj00ArJJ9qptHChHLsnOx
OlvjJsgwgutrZqprLnVzQmvujNFj99BVNIw4hTdncK+gOZ51zDvJaeJR4G8R5iHzyK6ynlwmsyPW
UQk5QXPaZxQyieddn7GI2zm8mHCI0y4ibhq1/oPE717W14sBl3UjEXlvF2m4r2YzEq2M/GZmPll6
LfCMPMp5CFmEyTZoQg3x3wbLFtE/jgwbtjjaNR5eYyanZ5E+o6KYwcEaB8mfEwAAJVhssmXA00hl
QYPNiISei/lj01kjrnqX2MAYtlZkfEzKUupg0oXOmcQwvb2J2WO6oRc9m3Yc2RPwidVUa4fRyOS9
o1nKO7Tz6GrgYDyXf6nDsD6cWlvXk8dojmgVFfbCsrH1SWEHiodIuSt60CJ8xKQPw1rHOxl0dM+k
P+nUwTPDKiQyITYaPhAb6IAN3eo+nW3+xlz6esp3ipBPfj1n+bma8vI0xJU2HCe8WyrwfSycwQjE
q+RyiOv3jj80O3U7QUGvVGlXQapN4IdMYReYdNVsnAE70xpBANxXATOwMoJe1rHcgLDhINb3i3PN
KpdllIxAq+SLD2slmVazGmctkeyxvNnbyUu0h4nii/ZCOsPQH+vMzyllLoB7qXRw/9Gi8B+pUv9/
ktP1/7KyVE5hfzry/FtZ6kPyHcJu+faL8LT+K38IT+iX/0UJKdujf5AK/qk7+bShEmv5RIoY8Av+
lfYyaZthGoOdsXL6WZj8i3vAD+Mih6OAS841+JH/EfbgVxUDscAEoQCv3teJOlGn8EXPtTuyodJj
jzRIrb/MTDyrm3whDpDxzPsd9/pXhebzxTwHzANSG63Cpv1FpUZJJZZqWNiPEzoatchsDsAiOddB
kyWcTdTjNyf3v3pBj4i3yX9ZPMu/nNwzEkuW16btgeQkm0BfpEDvTE4LDv7pG4Ktv2ta//Wk+/kO
fRbDnmHyuSJCraf6P4t4RpVghyp4h6rCIwP1x73QE+8zwj4HOGKAgJqqfqPfZ/iNgvOrYMBLW1wM
aJFrRQC1Qc4XmQimW1RSXMefNIMLmzkxCW4NBtmfruy/kOX/7XrhVXhjq+DlroLNl7+otBaB44NX
aaahP6VuY3+TsWbu2iZlK/j3r7X+rH+JQ3+8Izo+8HIa8Lh854s6ASTX5llDpw0s0y0kVHx8Q3ev
WKxvkjy6G8voNyWtf/XmfO6QyFFrW8XXaiJrbLVliWVzcH1NbaCzJQd9GrX97No///6tGbZYP49f
3h2KMqKxzRrFN/jPl0slTQk+OhyR9hzShkuOO9qL4ii4wFTol9uGwMuwej2sbSUmlvWIKGGPFYS+
hExob5rva68l55K3NlsqsfGLHBa4hr1a26UGZEE8LYsad7bE4QRe2OJIPHTzcJ+YIJiIkRHE3Aqj
Me7jppuuTHIWkMabdH5m9GSs0yuL8oClsozbvOmwSrElte71PhU2+92CU/0cN6YLYtUA1SlT4gi4
ERVDBj2rZURqxMCzwTy42sL7boFJMi7mrZHEUFF50jstGUKo4CTbN2aqiWjapCxnk9NCyJyloc/v
ipUtM7xns4mIamt64047eon6/MlMzHymv9B0yaN21pIMRahaQjllkHVLm1w31CvOMkhKux6f1Mhw
SG7DAuR6MWSpP8COQOsiGMHemREYUnwaWk3ZvJDBThlyDZOO1I2Ffz0JizFXxUuZwTbTOKXAq93N
ZfvfnJ3Jbt1KlkW/iAAZwWAzvR111TeWJXlC2Ho2+57B7utr8Q0KT1eGBCWQOcoqU+QNBk+cs/fa
yK1FWrju5WjanXFjprM5XFb49GgQhrGbnGshjG9NHtqMwxFyIcOq6Loeyhi1McdGI9kREkJBDfzP
i/fwk+v4HAxC+6MJ4bYz2JVLhSAxGXKBHKvP7XlDl6MsLgwxF+NBmnROt25Sp80BpIpFbOyYITi0
Mncdh055au9Ms3TqvcWRytnC7DP9bWIyqX8wS8mkd1VtAOBAMUr+7WBm+lmsHHg8967+HpWLwKMR
y6nZRPXcdJvWpPdGwFOhvCtdIBZBcNGUya5sDTprfjGWGGKcGNmKG0EG/2XTsyH9by4NJznnH7Zv
0TbGCUCXQnBuLBIkJG1GzXKH/jdUj3PU1sOujJN8AJscZcWFBXHL3XuM1nJ6fiDW/R8WDVEDuEcr
B/8yRr2d7LworsPtouyGQXvjxiCZOQjB05zwQF7TVvY0QhSpsD7AMyHYgSK+LencWBNeO3CTqKA4
KSecc3xMei269AKWtTCGhSdOX8C/y5BU68s2Gkbze0m5avB/I/xrjSiVtQuhsr3PSa/obuXM8lyZ
lqgiSMlNtkVTrOSfZBzlvs9r/SQp1ZydVYqBo2mZtfETdJnsqp46smJqTujlmd2URnw/ECxOFCmv
R7GVph7to11IeYUcoa332Au6BpGDKfKdNzl5843V7j9GlPdyU2dm/1glkQmUL17wdlW+mgA4cEbv
AKBCbrPcIPdJKW08ghW3JqHY1nXXum5+Edpuis+VPReLa466485xarhyUUOjgjOehWnYnIVNoKsl
a4vT3FCMLvcJ4RE915R1O8G5LT/YOhwAP0f2fN13WUqnDLsEM+OeYATsE2CLz9CfZGKXLoD+tmlR
FDT5FTTJrSy6UV+TjmEybk3H4vfcx1MwFAOyNAss8i9Me1TtduS2nF8Q1TYBb7u+rduorg5Jl/Sv
pXTCX2ZKCipC22oGZSSKSG5ct0zSHfocRPwL3oGM2IVO35EPwIDWosH1W1XhWAdaxstTHacFAg1F
CgWGOhiju4jM0PM5G1t6N2xI7SZZ0qU79Jnh3QG+i1FRsyll8GJKfdsZPUDtLIuwjmCPH4dNDo+P
Pi/3O26Jm5RHTq9JiKrIyMoV/c2KAOiRTRvGM0JeuSXdapDqcfho6n564MweiiCs4jY/aFR8xjXB
oga6mMFvcTv2HjVN4vvZRunJH7c1XaInqavI2VYisV4dHbVAKdoxQlbGBO4QdnbzoCmZ0BqTc0qp
MmdFuQNn7tdXUdfHe6iIGUMWI5bx1sWva29oEtTHROXmmrjbQQUlCwMKgLs48ujmYP621dATR+z1
rv2zMWnbshzWwEvZmYQ9wIivse/W0iWulmMKLo2xhG4p8uWyXByQxothTI+JkRa/l7TKf1U1zefS
7qcX35nqgG9f8ayqbnm2Oj/HEO1PQErdHBYGv9nIR6tA0zMdZQVDHuq/Bq8iDItf2+qWmPDYUA5n
WMINzOidd0PtHaFVcafkRVWF95LLtv3WWxz4NlmFp2pbGbgBOKxmUgYCzPIrTSckzVHhACjtCrTU
CUy7lEdZSdDXokl/C3Rj4ab+19IjK/JGEngIEOxjTz2g2q9/zGa0l0lf7XTde/tlCCMkk6lsfwHz
yiDwIdwAnkZHrerGzVjU3mNdNtk3I1flRTFOWysvX+puOgjoX7uwwPSS9kK+0Aw3nszWd576RcFd
qPWVUWNw29jYHy/7TqHf8gAJapEhWm9L7BnAheL4sjdqlOl46O4bCJkXYDSvhKj0rkCAe2Ux+lQg
VMVym4AHOyOrI9+gdfe3NdrGg8+g5EkU1n6U8X3t1e5t4c1kRZHxq/40s0hv8BIU5yQbTDBnsIdv
PMKwd5qj906i0GJ+lj2yKGi5OLLwvsnccnfmrO7wsutz22Ikve2M8iKtnAtuITqXLcNCTtzuC3JJ
dVWhmY83fUH7z3AJrACEFGsMxrlufzco7F8NI7N/Cy0sAC7z4PE9m56S0f2TVsNwbvuLvEWdbp5h
NiVmmC/Ib0w+5rgbuxQJqjO1UbEVEJ4BE2vmKqrEou31M+bLweitJyLQzWtE1TjpWtWfG94KAk3G
BRshnQ3jLPfxFy7wDutNosz5m+wJfyfUV0c43nSVBV7mO3cuz+W6UsK5N6f4tUhNxcZiR/0Ftubo
qhboyyAMtf6lXS39AZznQqHU9EgGc3zZ1w1kY8X3KErOSelmJpNYYXk2eiOGtEYXwNyQ/WKFaqFY
wPjWqP8uMKxWGu5jU5sBhJuc8qPGi+rCQd/G5AOKPZLp5Q4nJy9qTtPKOoD3SiyOaWvTttUzlJye
IQ9+uKpnSBZKRznY5d0bsmxI1qHEUs+18HyGVmU1oOeb9HOdpZ33QhHUPnlVNZYPWZFZv4q+rtqz
LpvG8dBDFq2vYwtWupcxcruLnMbwsDMs+eqwdlv6pDidkiOiSD28WC3ijH9iQ3SSlC05PbeZW1TP
1ezr86mxLNrVZBWBGM4AmWPs75eJ6IUIPjBm4/5Qp6J/sEGqMLDCGoxMXgCuywx3tYEg2332yIKc
8AWqTm6VNPxpF/bc1FaQz/cS1hLN4EhxsiuGZujh3InmT9FHwxWZ9PKcWqe+lzpurXtDYV+m1Wfn
f6bIwk7syViWe0I+GCETzFLcmt3sP4vMj1D/1mX9hEeo2neNE0uaU7Z+bBVncdpDDQcfuvYFg71h
Kqi9aTejRA59Qng8Fhf9pbxFr4bfNXm1Ya7fNV05nDFc5eNCkhFEoqYoLkKUzhvJGQ8Kd5itxpRm
+I7Dbn7tRgb/5Au4+aVp6PBmqUXGDmj7/NSWV4fTBdAgSkLMSGH6E10E/kVsSeAl/NlKb/AkGN8c
tHXTlqKWPXEiaaS8yUmL6gPYWtEzbyzVblv0+mnqMQkg1Mh+NqHBIUF3bXgLLJB9xVweFMEY1LGJ
lpeNP+CjTI3Gv6+8qUN67ob14+zpxtr05VAestDWGNpbf2vZfd3R4x3Hs7lC35pIHPlF6Rd3C6d2
XmknAp6opp1plPU2SZzwgvHjUyYdDlAinb83uM837J7ZpU4oNCsDk2kLtp1A+bgQj0Zq5JvZobpw
3aWiCEKCvZ9i0oQGMTrf28K/K/icHfxRdPvabZs/U4nrZDNx/jnTzElZknWzAQ7QP5GTFD+CpAqA
4zbHpa1eTCu8AJVW3niFOKbhCqJzC/bxMtsYfn9ZczjcOU52EeEj+sOk6WglDvWsBzKRGUeSL5jP
POCCkXVTLjnbjs8n1S2jp6zMoYj3AkZE3beHGPqTPzNRjSv32ui7AxQ1mtq4URjjRttlcnXgiOI7
lbqNd9wKIlzmh4ggFJAi4cFMzdtFswGpiC5osozpz8YHyme5xQVt62+WduPHeFhARtdMWAzbyoPI
X51NJIAdE+Hdzib7NUEAOBUXb6UO26X/XZP9BSeB6jpc6pu4zS74TuCfTbrprBEOwGjK+6uSJtpe
lIpIglH225yHs42GabzPejT8aROftaGrjkarxsDQ2UND2QU0Lz4nH5zfBeT/dhhHcWZjTNzUsvkO
2eHgpfz/hjlOvZFojkNfE7oyZ/JhdVmxZ1LlbZrCWl58t7m27IajWz5Gr/zz897Ku2o3xzLf2G39
2zLTi6kL9S2MAB/llptdtq5/KGRvgRGiM0zl559nPtdExITrt4p/OWA6jq5qAHCYc3IoczrN/KgM
fOdKIWft7sxyfIjQKB9Q6F7NntVf9XksH/p8AqQPvcw42rUI97rNzG85XQ25S3MFdJogvtHeMzA9
msiQHSZxBkEX0LmpRivTroM46cenBHobszqvi5+KdobTQps9otMvr7Oxz7/J0h12I2UR04B6+UXb
/7dpwx3fAg6JjqWHKBJS4g5vD/KxMDwwEOSw2HnND41l8mriWL1bkqE7aMD1KZHMdNpBIaAMnne2
/z1bxmf2KA3ccvLJpaHJ3rszhzhS87ZF29wsJTJ/7ZjelZsbePEtIXYtHYZ9Y4zGb8nHYTM6Y329
uMUfXrXLqpjvcYr0jE+LK3wQ+8lqjr3jHmkOPnD6/taYuXvpV8VjpmmxA7EZDhgQiGvWyuIIQlew
Np76Lt7nKWDTQpsVU+ksqY85M9kQyN5Tim1ny272J8KVgH/bP3DGEBuyJ/yb0GiqB2sU+XlWrO15
nNv8y7kE0zZkB2dt/KNDuHcawW9gjeGwwZBa/ePivr119UAlFxlPgx2HF7hJmm+4z0xSgyIghB0b
Y9MO+RYqUXmHGMXekpTD+NGNHrKuemjiTH43/PjRZ5y+KwdLYjaYLpTmY028IuPTsvPu3NguX+gY
la9lFh+jsK2v84bQPMNi1WGwuIiM6F7n0Y8KNf0uB4i0ARLEJ9fV1g8rLPznSqSk/xhygqtgyWNb
Zmi1O22+dmSjHkaKXmInEKicsWK7IEuWiSOSlR34IsPDwcI8PmZJMRxLC5deZqpCXjm9noCvQGT1
6Q+ERAbk2Om2kiAn5sn4pTYk3gBGNekPEygx3lh91t3Z4arDqJ0WYz1YxB8q5Z+adKPOsqjN7vSQ
FlfU/R7jkvxB93LhR7CqHjSi6VxjU8ILkqXltxyjlbMdUXkEIdKVasOASN7UY8dYuKU3DiOnE9wT
0st5T0/eOqAnxHbhyOnVHeeBojpaXUGuc16KtgWfKasAG+sybLu07/BmDOa8Axw/PpEBxCSXOk3d
NshZpq3WcXGbLfNDRBNuM85OgbOAQoK8BiZThzEneAK2ZpEEpELFu3gu/WTL65kU23lGa7XHkt/u
mrKIEc8n5h1jK5prDlyeR/ps6qVAfHwdFYvZbM0qnv9YhIPuumXWD7RYgL06TklWF9JQDUcYPdGe
r5OntyhhG9I1e2EOF3bd9D8bTgMvhdmToDQ4rrqT9gSYv0IzBHYpY30DyAwZiC9+F18SF6BhWxgZ
gqphbsz7ASEJVA26uStWgg1qq/HRJkxYi/yhKyNsfNpd0buOAzwFK5RTu1u1dCBIfe0hsEHx7tNA
o3jFLltG+X7NRWIKu+CdO2A7tmHe6A41OAexFESBsNPLhZFovl/sGKrEnKEdunCVna/vRFEcx64j
TVIpt4s3aC/aP1OPHg1X+Ng5AS5cjhVdNArOsJMFJ9yprJt6KlWzmSEnkWOIP/xZdG38Y5U8QNBN
Z4Iv4NFNNGc5fEWcYkRxn1RDBf1tGJExsF1YoM48GlWbVENxQynTwAQz6tDuEJ3QbsfQ3vkvVZEy
FoTVMD0ZpA7lZ3afLHddzbLig+vnq/hqgNSshTLaIySxdfJnpIg/MugGTBdGqv6DxMHg7JzBJCJk
aXOqlA7v4a3EG/tKLE89bGdQvPkxGWsmsaaKsyB3J2y4k5elV3MW4h7tm1jBWE5RfUWwevMjbdyx
3wCbEs2mbDqkPKwnkwm6l4LrQTknJf+rW/+aO1Vf2R32qW3EkyZgsI7ZY2SNYmyTd3X/K0tCelGg
TpLHZa4df2c7mupmMonD4mkociXChS7OBv97gWqltmxvNxK+jQPRCucGmwiAC1UU3kjl3dCj4Y9I
ly2cWxfjOH3SfdlEHVUl/VZqEEnf8JFWYns3Sm0BtM7oWLN0k5o8GVCdQUgTvaYHTANi41hSPzUo
fognhFbQr+VHtRywaxNClBRNSX5MSXTqmcds4NGZy6RcWWG4YIHtLM9Vw1rBDW3J8chQWL0u3hTn
ZLv04obQt+g3L52NjmeA20ODXcD1RGE6g+fBJr5qC6F+9GPbfyNk1D5ncm1dArj1+HIjQwHFstTe
U9O27gW0IIyIPmyEY0289g8C9mj01t3TSPhqg+3GDdvtSF/E3TC8nl+cUdVnkbPm0gygYSGvhhXJ
KjO/XI17zKXflGJ9uV5s0RvXpKAzx5/GtSVVahwWe6o2WrQqx6y+MQcSM3fkCiy/pBTxFf2w8J+6
qwUpE1FFUCNxmD7UKKvn5DJPM+19MeTwCT05/JKadJAdmUAen/FuIfqsX9a5QrZMuBWnasA718cp
+KABJzEeVj6t5mEYJ8vaw6l1X6kQsU+bvVvcORRZAGm6BnYjORPjvWNWEAUQjwwOW60zHAbpEgWJ
ZbJjUY41hAhyK1Kq08g2nVtn3bOw9K8CZ6K+OCo3WKUJCZ0IMNkMaMtoQuBT4kM7OZm37yD5Pek2
FYDT6RE+57R17xvHJkED64e4UfSYiSmM6oHXxkRqSlt3aalUQz/2D0msV6ecdpOcw1HfvQKdNI9V
mK7XzXm+G9fTvIbh7KLwFOSQ4BR00tLa+xAgq22HOPKSTzpVpNbEjnHA5vtCyCe0uE5BS9q1QNY4
HyZQHs5G2CLHxerEH7cmd3IjrFHr364OHXVEmqWm89BP3DO4uhi8WPWKo3w66T9gFhvIZWU9wRtE
mIjbWJrNbds25jOdYP2LNztscQtk6p8+DRmVIZxagR3OnEQ3HKuSK8iaDZhCPkBsW5lVfvNKo3pe
md+oXhIgNIwVzOIf2tkwTAidoovAXWUXWdEa5TbSGYUSvReiS6PSZYEMqPduKnSc+W6V5PKHancm
NRk8/C/HnVS5K5KavLUe6Uy9jWxruS+pLdKdwCtXbZpFug09XrPBecuh9E8m0/57HEbtYwbKg2A1
Mv3oH4rYgcWAj2CLKWJ4atPEqqA+gVDcRMKw8XcPtPI2bl1HL7lw+c5JI6WF0AByEkEvInWj0oiV
V7dpx05W5BqNXbt4LyCa7VejkWW682W5jFuiznGR8hVPVxLeHOsd1INOBi4xI8VB2eHIIc3G7pLO
qj2Ui4lSjqlZGLhp7R25IZSxtZLDbznCI0HOyYIbmW//pqYbzK3Ae1ms2HXvJ719/9KhFYMlt6x8
d4fMlIBMH712eUYhEtHUR1ySb7yG5Mrcw0wLtI/yZ7QMhMdWUTXMXCrTeFomPng7Bh/kKKl1/hOI
XHGawGXrMEkYkK7wifSyZAe6ppB4hzUvblLWHcIUxNjMMjwDtVYvgTQ9Luj9nwc7Uq+srpLoG6tv
YQ/W4r4MG740ZB+jtO+8eryYzGRq8T4wU9wToDU556qRlGJFGEGzwhqjN5nqrYWepEfDCaUaK8wf
CzPHnTytfRW82a91HzfPw4hjdsOnelwOjtVwaIZjVhu0eKb+yU5dk74FCXfpbcQ0ePyZ1U30nbYg
D8LR8TyjqrH9V+Ihq/Shszsv5cta0TIeW2GCBPRxPe7SzmrFoSrxkQdR6trxwe1yKQ/NEDYJ1Cdg
ApsWL7bBIpCRPMD0sl84Hk5ICrN5cK5iKI0llu1kSro9WL2hPhSZa9TbEsM4lQbZ9ZiEu5SbbIll
hMszp4PcWAOnoxu/sbpfgxWvcbRuWT0zTmiqQ9vDod5HTM4aWk98y458JEhlSBpQi+eci0tFN4bL
cljgG8K0Q+L+71kdP5pY1CtzVq5nli5iRNmIjvIpacR45cYKPyYlcWRtlphmK+WyEtXt7GjuIBlh
jO6jAl/k2Fjuc9G7I+DCIuTExzyY6QRPE9sstp3+CVTMWF1mYsSBUIrKotyCwlHsIrXK72lpDmq3
pGykQGkX9MWLjdloB73FYlGMmKpvQm8s/+lx0I/3hWMs/qFzCRwi6TMxXhwRe9PBFjalGj3XNQgh
7mbj4LC0fsXALJ4sPoQGNSQJpPcMAHjPuxSSzTfSpqCBanKWUBITuX0D5wCEpOdhhmfjkFD2SeRA
xjUoWtKE9YSaCt5sEdzbTILTqrWwIbC6z8PYX35FaP7kjuEInEWvSetDiYKy3ei0pTXE4RDcmsZm
neKuHnMi5Sih+RxFKr5o67hLb3i8CpkY2tfbsWIqCq3Usn4UTUxkxFJO9CMqwil/UnziBQYMsT7q
CJnn1pyG9LYZFR3CMPI5OE8aGyyVkz3XW4ytIRsKc9YjNUC3bH2LAnGnsi4s8UY7RK1SEYmLNDeN
accd1ZdljmyUxZhmD6QhMmwBB0pjhmmxBb6IRjmhur5FSmCY+s4mnhPnXvqQUPdFmLePg5HCkmiW
TrxGMc0XTvvI8D5WWbyT/yCr4BiEDm9NVPJOzW3KMpSj64rTmh7VCzCn+Slr+ump9ThPQGtKo0/U
Mavn642mwxc4BJHUAep2MVOdaDoKBlataxg9gZGW/hlDf4mZXTuRUe+MFlXU5eAh8efZcvRBlQ4Y
iNoqL4xP7vudjoU/w16thFgW0XTZJyIdiaqwZ9iuz8zaGr6xyo0dAupmTx+v/MR4/E51hK3PtDFA
cu4Tnmutf8p/BE9FK52Z6qI/Q7uJLDzqw/SO3l/+iRvq/S9J+BZeS/rjHMtc80QKhCWlWLksoA8F
36gmhZoJISXmyBbWGOyT+PrjlfP+CXI931QmJayJE37Vef3ntthmgQJNSX9mousmOVqIxy4BrOA0
of3940tZ69/+dtHgiKK4wnqK0kmc3lumGtdNxNyfkZqrgmSZTYI2AMc1CLq4IqShPR208sKd1Uwb
Xi07YcFYbEXtPnz8p/ztKQubeCbJ30P1e/Jj5jVSAabA+qwo0qOpqt/wal5CMkMOtfk/rBvp+BZ4
AMRd4tQSytx0idzI689EFKZnE5lzZySXWJcf39DfVifaSVDWjkKG+a8x7T8/I9ljkerTFsytgXyK
N01fuKXVfnIvf3ts7r/KO+UKhIYnjy1OUwof4lLP5glyU9BmvtHdzj4N2ouI9ly1M9TItPfjWztd
oag2Lb5W691JpVirb1eoU5ucQevJDDjT9H9c3M4xcoEpzvY1sYYvH1/sxA3v0pBYNXiWyZbm4sfw
T8yuHhi51vO6KWDqV/wsO2CHGwQo6b73TPPom6QiTdIUj6Lr1GsdjVRzpEidhWUGCBOw/qWgfrz/
5I86fXH+/aMoU9lsHfr+/slL6pnoHenHTEEE5QfOY9s+yCGjzS8I4eEkUe/r2B5u7GqlrufM1omE
Dw96Tj57hf/yW0g2QbZadlymjif7rVrwcKmkWwIYRjCvkrD6U6TpeGf2jnP78U2frmjuGbQ/wRFs
GbbFrb/92afZLUc0bkvgMeLYAv0Qxxxb7fnHV/nbDfFDY2xnAzSJPnx7lbFnRGND0woSx6QdOQxA
t3Ff+rjrZs4H8SdCz79dbr0Y2zvOY+TQby+XiQU9ojXMEL0ThHoz9BvKzysvcpvg4xv7y+NzHNdj
f0Mui/J5fZX/syFMvlEapC31gfAGBC2SiFjLKqbDx1f5y/0ArOCl5FvlI/wWb69SkLmC1mXoA4LA
xz+tk3pnfmRO/zgV88OPL/W3G/Jdth3JLkBI5cl6kCOExc5mvmraJviaanmWYJ32X76IayKvMW22
UMAJJ1/fvgJzZNR+FzRL/TtNSn8/273++k+z4j7IPjGp2DzzZItRvZjRA5Lfvhh0OUvbjs9hB7af
FBJ/eV7o2VyXSgWJNu/r258GgtcYAnkZAsRxKWAYzBoWzZGvLwAPfQOJLNIhNVOd7Ew53+/aaOHc
dXMl7hKraJNtJ/DopIgHhk+WwPon/7d+YEvwyMbALE6mmOeokwcnSyL4ZNJOAdX8QB8JEaK5E7B2
p/NIz8ND1pCh9Mkn7y+PkcMLXx1eIttlqb99jKzurEV7MgUEF8zXIMXGAJS2V3xya3+7jCIIh2RI
zAn2KWNhSaqCzi+z3AHVe0NISVg4B4KkS/OLyu/1GfJfYWEkX8kgJztQVfh0L/xwDFxnGn6Mpur/
sTgevmKTWT7x3L/fHCylbJAbdNRMaCMnPxcdbjqBdESDwlMykEQxb4eyr4OqpkX11feWk4jnsaeC
0VGmOtkcGhhaAxMxPwA3mQKjREKb+3H1++OrvL8hAXCDfjZ2AJtq+eSVSnxUJg1Q5yDUZhoUVTld
iAYyf2YX3dP/cik2CbY80uJPoQj9pJeMpDcrsI1aw7wvGBKPeJpcCcL740utr+jbt4q7ctf9jmEb
4BL5doXTvdCxaacWwSc0f/Vgaeje5FL8bGOE6Puh6r+VC+IF8rOzT3aP96ueQwBvMzyO9WCwJqX+
9yOFgN5JQwCeEOHS/MFfwpn+lSm+vBOiseRD6K/nNpplJ+uQsaepJnj6QUEn6Azbc3gpBPHYHz/G
v9zLuqFjM/r3OqdXAeGJdCKPuYoKByIesn5v4iT4clXE5w+tlk0hSIVqnry+6Ev5uSYTHgSaWvS+
o4PxcIjT+av2F1dJUmzRs1E68Ek0T9Y6ot68YyxrBnHnp7t2tjOiBKWLH4Usw68+OT4cNC4Iapbr
Z/F0ix1BXpX2rNbZbwQsISkPpoaw+fWrgA7jyy45vJBG+3atMX6vlW+1KrDX0WQ09yg7YgJKvn4V
DDwYscS60tyT38cyYWgKv1eBtkAnc275B6PsZ8Sw9/sQHRcTox38mtVgdvLRBfYeRZFfqgDVan8T
ydK7lH6lOYnkeFe/fEPAolbjHtser+jJj1OS9cdExrUDc5WBbh0ql2TXSjl8eWHbUFNYBpy92Au8
k/WWDOGIQnO0A1HM82ZxFUIuhKaf/Dzrv/J2r6OwQ2NCJ8dlXOecfCdkVGjaIXAvzdlTF51tRPSq
Y3zeXV2eVeRQfXK995uCrdhUhems5SQnt7eLTratjVHFtAODryQuHW85Y4offvIbvb8rRS8Okxrt
KWqe00MM2xrfvxUSk7VAII5jFeIPQoETglsthnnYIz3ts09OTuuf/vZR0m6DpcMaY4+gpnh7a4XQ
A3TkRQVi0lZ7DxlY08jX2i3OCKlK6WNHbVdB3pR42ogDkPZtQR5T98m9r7/Y6Z9BgYZVnykOdsST
X1TnDnw6XaugcNruHL2WdaOMKjzMgEfubGuYbhpiJg9ffSloROA64SX3qeFPi8Im85irZrkKUmyI
W4UefUu8g95/fBUh392b50i2RLpzdOjwo799xEvZGSlY2y5I2hHhZuuqGmpONq0Wn9ILr72uyryt
kdihvUsShkgBIofsdW49wzo67oCGximBNmxVrIZ2V5EoNO9qQAP2EXxy/73vkwmoSQbvaq/kapqB
F1CKbeumGDYGBXnhaNGA1V/+zXAE8vHiP/RTOQm/va+sB4eSDnaPIRCSCd6Ci6igop7c2Txy9Pa2
GlbbJ8Xo+3eEaypJn9xcDaun2K85mRqnxskZ+EW63FPLQ/c1Z/+nBVLlHzig8pNzw1+uR5HIz7ZC
9thuxNt7nKsljcVsdIHmzL8jcco4DFVo7GdTqXMPDeXDx4vl/TeBDwF3yM3RmWNA+vZ6CVyHLM/t
LujatCCYhUlMjj4ZXWX4WUPu/a1hM+b7Q2nvWlhxTz4JlPTYRI2cZdm0/Z+cyK8NhsToOqQ+At3u
2F+uD2i9U1XxobMcm37G21vT7sAQODTbIKlM5xzPixM4KiI29+Mn+H6v9iVkQ8p61zcZapzcVk4v
f0mSsQ0UjI+nCVPNNiMg5JNt891VHMHxwbIoRfh0s/zf3gzpTuCNEG4HJlj/C+C1dExayzl+fC/v
VgNXoeSlzQD8FVLqya6II2cd/nZDwBQ1P8MkF5/5XoKSJh+c4ONL/e2GGFewD3B4dfA/nNzQErUO
mTRDMIVKPJKgbR6Npqh2X7+KY1P3kpKy1vKna6BDJovLExqIicbL0wM0oaZo+6+uAZ4b4x2am+Dv
6DKclG8oWrRbG4QXIQOy91OU4AuZwvKLzXoOCRLQq0mnaoUEWCdrYIBfNZVDPgROtEaohc2w83pU
Dl9/ZC6HBJvrCJh3pz8M8vDUsX2NaH7NTQdQD85lTn99/SosY0XZxo/DDvT2559tknJm9OM0g2My
WJe2EzdRMuWHL19m/cKrtcIBpSPWVfifdma4GFR1UzIEcxNN1XlZFg7cucQt6q9fCEoEewAnUjpM
p5PUqg8XC2WihlTkRVcGAp5DOrnTJ9XuWqG/qVro4jN2ozuHxJSd4PT9NDEKeUWlA4OKG+6cjC1S
P4uyLq+mqBK3eWQO7tXYDSYksEzV0ddf2vW0T58JO4iyT5m/5YAbacRGHui2rq6Fwp1YddNn3dR/
29mnt4n0zCHAZqUbnGIG8FBPkzNzm0Dg03M4pcl3gr4tfVjiNiaRiNCySHnxcwU9Yt+24HxUlvif
POv1WZ78EfTuHZpDtJmo7k/eaSLk6M84yRiocKmu466rDgjnQnCAGJEQNzTjrYvpZdx+vGL/sgWv
LSlqUvo3fCRPXgzuO+TN9IegJBfzMsNkRTTUYJADlbf/w6XgmmAn5UdFC3JyylCF72EqMocgVsyv
ULqM3SuJVPZlV0T5Z7Xv3x4nXUqf35OVA0n47ZtYzlnNiMkagsb30rOFD/ElAD8gBYJ840OdNPzQ
nZn/8/HT/MtXhmVEK2xtE1l8P99eFbRkDUBjGGhbkv6Uhhq4vN9NX9+Y10O1b3GwNulMnTxIN4sm
qdoIUj5Izd1QE9EUY5L+5Odaf/nTBcnrwCeGCnHdNt/eC++CJuCgZfuHRndGpeCl+LRaAQe0RiW+
K40y+fP1x4d6x6QhAdWEt/7tJSc5k72gliEwmzB7ZGJJkDWty+f/5SpU2VyAs/UphKZn3ADvgI/0
jNf46C92s4vyPPrkWPS3pcCw6f+vctL9SIq2BJbFYKMOSdCpKHO2ehT+7qv3IoFE0y1g62LocLoU
JiRJaDATYgzzttovtUTNakEs+/gq7zcJhqgsBYoNhRP4dN6U83UQbSOHoPWjA7pdbzeXkAyyCIr/
x1d6/9TWK9EbpzPFvPNU8VBnRU8azsRv08cZllrdHwmTUp+U6u+/a9JSvD2CbyiQTXmyOeTtrDqX
dNkgmxbHRuLZ0r3GEAsGEotj+UwywG1YDCEGjbz6Gj6aiSCTTkYN6+/FsYSPzttF7hXQasOYGsHt
cE9HBqQGPY/1J8vvnYrl9DInG3s6C4aDKhoCDys1g8h0xlRGd0cXE3jYKFX7IvNbdJJ9sYmXJcZB
g7B4gZ7x8vWfdNU/sWEhTaI6enu/SRuxeMlFC7KQhG985/adb1TO48dXeb/fc/jCdsa5iGKS4cfb
q3j15LcmIQsB/ZwxuxaVAeFgbrzxha/LdJGS4OrtW4V4+ZPv9l9WLNN/xxbrYXNdU28v3LVl0XtS
98EwRs0NCENjJ0l6/GTFrg/p7WaMfpj5HneHJon9+O1Vxjglzanq1kpoqoI0xpeTT0UZoG9tP1k5
f7sUEw00enTOGCCdXKrPwY4OGfs+BCv8CoSE0SBG+98OlvfVbgd9I+aVqI14hOjzTt7D0G8HTc9t
CPo4ukoyhPbGZP2uKDVBj4lP7usvPxTNe7QGlDo2Kqf1f/9PbT4imaR1I3QwZVV9yMMaP1Sj4+77
xwvxL3sL80oqqfWcQZv45L3DzJVGuc3ZjIASSABp3O1R0Do7ezDIx5z/j70z6Y0bydr1X2n05q5o
cB6A77sLkpmpTKWklGzZsjaEZEmch+BM/vr70HZXWVkaYO8u0N0Fu9sqcwxGnDjnPc8bsi2srH4n
QVh8p2b6wg0apm3bZIxJrlCmfX6DZNrhOtNSsAHWUa36vJi+4mMP1untG3xhfLAnRLzJY6TUdryV
yrIZHRwktw09/lO8VSUU1SuVzmvhl/T1vEP1Xx7X0cCn1ocujanj+7f9/KZgvzp9RovMpgFmDQNy
roVnWWJK3eG7Un7E3Nx65w7/eU6S4EsdjjmLevCxFq5Qm0RyKGhu+hq5KMmeGnsc+wFTUoyfoJC/
E2j9870RDyOAgOOmICBbqIO/Dswoq0BVC/KMkVGRrZqtcleSu/Lffm0v7HIM9tGUyrBh577ko9PE
iTTWssUux7HTDbSzO3msE9Cr4WMYmiuorfe609OOyJZvaUX/7a3ccnYyqcvIQYNzdHZDksKBGIX5
mR7Ip9pRcVAatOnL2zf50qOkGK3CauRpasfqG2BOtFz0fAIJBVsP+9lx1ego3n//LOZSwyAeIul9
XIoumrZsalBFG1vSQvzha+ckG5R35sblgTwf+HzMxEFg9shgUjZ5PiqG2sE2qcjrDYqByBNJaTw0
STaug0RPLt++nxfGO6di10L8yOs5TifFrZwZVtLVm2Ku48ar0jH/ZNmVrJ0Yam9d5aKu7t4+44s3
5zBPErJqZJ6PRgMs47GkJFxvwspKPjpwlgHqV91U+TRBNO07Q/+FszF9UNfCEoYi8XHEpdDCO+dy
02xqHc/eUZ5q30zKyQ0g4f72Ok3VlqiO8i3/EPA8f2sVwAob+Fy9SdpOR62nJNdoQsdtG4Tinbv6
Z8SDmI0V2qK6ynd1XMPtRB0UeKk3m54SSuXVedHWByVVu3hNx5FILopRlR8w8c7md8TYL0wlpAUp
gsrE/Ywb/ej1CaEkItQJthSrqg+yLDrs0HxD+hz3aejRBGX6sJoqTzS9Tx9y+Nv7X05v84A59RJY
LkvwLyu5Gilqjd8mp+/KaDU1gbyJo+Sdheefg2Y5iWnTTMIMT7T+/CQttfmoMTvQGxFVQgxmwQgl
Dj3V4r266D8nLc5EXgTyK7/Ckn1+JsUeaFE3ZyBe4LLWYUOuXVR0oPzuJ0dmgmQI2zckNMZxLo+2
Si1PK8KfSVWWRsqlTTFpHM9J+uSdqeuFG0IBTC2EtLHNBnv5+S/vp9akRhUW6yfCqvQ2jjtj2w9Z
vvp+Q//FG//7u/bnDVut7uGueMY2XlQ8P9jGmv2BJivy3Do1S2L4Rc02PDbt/3LQD8x8DnJlYgAq
b4sG8qellqp+UFV8sygnETlSjeFHTdm10f/+2/mgE1GSOcdbDqMo0/o9uPF3+covqxolEWpFjD72
SUuO/Fglr9sibefWvCGQ68xPkYAhY3uhSBK53ttFHlqPoTzUSYSp7dxU9a0OHk6dVmFQ5NPJpMWK
7NUzdXNTHp208oEH2EoE4s+JZmfT6LC06bjWtFY9B5VJkmIdxDb0ziQyEowRcgKx5iTNRTd7ZTwk
+DEELc17Z12ph6bfBKOmniMJBTiPwWJcDCntk3JpQcsgnxdtQixxzfsQrcyUriEZEgmsB0yK2O5Z
MOZ7XzQZZI/M1CJzhZE4Di7FOENSj/Gyl8uNXZrl4Mn4B9DC0RlTBsdpDschBfix2K6kpgS8YdUG
k1r7dQjAPfZJvljGThKVYTwkBdXHs9KoAUTgeRgrIOABiMRrS21yA2+TxTZbdHgw0clYI5MrE5oe
3VmnW9ez6HtrfVpK5BZuUNWeiTKcgQMawyQwKGmStHrScJopfW02chBdWBxY4j7BA1ycm2FY1iCG
DKMocDWvU4AJY9ZT4i8UA+p/Luxqdi3IuPa2bRI7fZpKvQC2Equh051iht6lK2mI2I1Mapb2QLeU
8kugtCONezVs9igALeyOoTwuxLhMHDrR26Y7Onr3kddldNeYrrTaqZB0nK/dpKAUjs9IF/sinQtB
f/sYnCZd2Jge8HqpXafhPHB5wAx7yFyNPNebDHuIB6MF8eYRctfZCpqLWvlZF+Ge0PZTW+wIE8Jy
FUEEfQgDWDserFvN9uj+jtFAp1rY7QxzkL/QmijbmF1icQ4CBcWyto7nHEuqKIDpgzsU7btFaZLJ
8mTYW/zdYcTQYIGegakSE3cJ5W52MF7NdcuXmtZiY5jSUomTtKSCxCpCBQ9yD7xXZAP/JH6g5xfb
WYHDg9rZF2aVxng5qMSgo5/mZfww4AW+CGYLTZO3vWKM2l2IEYB2I1dliCF8L6QqJOKfdQhHBdxG
Ldn06RAM/tjWBGBdNg+lN4aVpvpdGGsXhTOKgH5Xuww9JQm5KATAVeaVuoFrNU4elAim3KkmFBKS
odLAmUSHTjGaBx3678KXWiwiQsdGAjhpFYAKkCq0GythHx74YsfPjFoe4yCTT3bjKTEMT7KH9qKO
Ug4NVZgfJj02CNhNTo0DfkSrvjraIJpV2anBZpCgm2ImXre3VNrkj1Yw67cYcVufK1HnMORGrdhn
dVgqJ4vxwLDHxKuz3KZSY9ttCL4HP+rMUecLSRhsWZXBPjFq9rwQdCHU+EAznXhntbKNY+xgllsI
DyXcEFo3r+zcqW8ygx5QekIjHGYqWqprGG4pQ8WKzP6r0JliXEuesuEEn6qp3NezNK+twcjs25Fu
xBJopq4F40Urq3brqVUY4UuhDjSPutloN7gDm7HZrZmqJihSpWq0H0ukDtlZEbYEsOkwo5T2wqow
pH7p/NQTGq9BlgwNUZhizV/wP4deK7VOS5ujJAaMcfkAp5kG7XrUhX4WanymituodSB8DQJ87PVL
3nADn4H+bkZpKsu9rw+yUm9HHkfuD32pYcOZK8I8lUJJb7dpaYjmDIs0Wzrlu42s3aCXuOr4gyPG
2oPhR4FQUuXanr3W7guN2zP7MvxGajbqb0ED16VLsauD4+mUivSlsPtEnYA9V3VM974qjdMAHVi3
KuWeXKM9p9uCuFJdeAQaFuEnzgBg/XqWG+MiDsHxum1o6dcD5clsD3dEhxhq9nW9qbJulM38RhU9
ExkUtEJbuNQKDf/yR0A9lKb0U0LoAOx3l7Zf0E+l0r7v1Kq7Kgjnq20UNQEkYj6Y6CM29Rr4zhmT
O3/U0O64GjJeEIdR2znrLITEsVJbgr6rMG9ky8PCtL20lcaIvboLwPSouZSMG2eiRuAL4LrnQS9U
aFEore9sGRoDHfUU4V1i0fy8oUIKr8XESJmPahmScmyUqgfXEnlXM5hFdmZgRy7hXm3C44BuAPwR
y+T0vNeUmcW0Mdq4c5HKqRdtkwXTRkgZnQLkoYNDUMY4o+DXNEzbUq/l0pPNVjw2plndYMI0T2sH
7d5ZjxfRWcjatAwNWd7lYQ70ZIhlhypbGsxovoZmlrd4ErF6lqy7qh8oTCpri6RvuI6QwkG/S6p+
itbz1PZ3UpnD33cg3ZxRXRLmmt53Oq+XJuXGowVGUdzeHAaGTAimF6yPLu+GqUyQZIGJ7cCMYOcl
3EaTAPMJUTo20TqVVDccbIOOaytUTmNNTLFL/9FwSxIG75ixduDPBQUkT8gJVsus2lPN9iK7ilP8
3LEG1wHAAISYZ6xUDIbrSdo6zbAOk8q4HaG/QwvKUqsSK7pwW5AnJa7VJ3KTtTM4sSYyPchv2qbv
QH/sGFBj5wtnNGevRiX30ZZFhfP2CPbZDDKBPK5rp52aBYXtV7Vql2utqvr6vCuCehdqwVUm5pJD
5kN27jgLE9eWpuIu75rq0yA1pr0aezMQqWuqtDGfCSNkjMVhoeC7bkZS5FcNxksnoCbVC+rsY+NC
uAYRmUXpXG6TdmLmJ/iILplJtK9a2aXxCXZw8aPBW+aB5omm3vStqnfXBYJsFAHsoAuvBnCm7mjd
6uUNYDpsCLC0m5mDMPsCMQGBBW6RmYtKuhyNSmsf4gIZ6kBmxoLzPcjOfBbUsXofiTH8KDSYqrgY
KfK3YIyC3APL2rHalCLvVhPP+krttQoS0YDyj4Uvqj+ZgyI/1HqHprOOQov3Kmvzt2xkuK8tcEQJ
bjeZitGVVVh36YgoDd/7iH45YM/aqdwawHSmZoKMgMIB9KaKmnJr5DwI1yx0gB1JrPdnUag0cFbr
Sr6ui1YZXKt0CCrCpCVOBH0L1HQQ4RSuCugGTMcthE0vUWZxn9eh1bqBHLV3DqyzHTay0RepL8or
JTIndQVcRE+Y5cr+LC4NS4al2RJmAfg0i1XctqL1C1bYbZPI+VNvGNG+sdrgqcFR76Yj9Ks2U68h
sAYBnXo17EfhlhRA1G0r9fLj0PUmpumGCD7j9t08RYZTBl9EnWgpK1uVjyvQ+5H6dczUvP+EtXZq
wXqJusKCr1zjIC1l7BW0d9KdR9kmtgDWsqVmc8jmXaXO93x36PTCiPGuB5MFgjHnTVRZtioVubmM
rZRiVAPq6b0U6z/OiQaYXQdid8wdZOADz8+J7MHo7SYGv6lAste1yt7MKZ7wcJDmVZr1zY+9KQ7M
4WN5+LGh+dUseylUP9vmcD5kDvRtLydEDfj8fIaEiVjGUAf4El6arLcez7hbKcnsrEKpHXzY7XRf
dHTuYT3Y/14hAJ6aRSYBBRKjeCkyHpVV5lRQPVVSoufSlFeO2bbeqC52OX/tOV+4xaP8CCdxFudQ
Npqowww2nc9vMWmrIhqZzAFn6aZXTabQmYNldRWmffl76cKf50JYgQqJxPxxySFQEjAncWm6qJEc
vw2l/IsYHHkP9wma2Nv39b1A8/zdUZLiRAg1aPhAPfL8xiRFDHM2ViZ7GmYfaAqwuSHXzCck6Vsv
p4N0BXZY8sWYiJ2FocG9RM13FWmCgLMKmRcGW/8yjnD68MebdrNU1b/ZJfL9gfCSTQpNvAK+qOfX
2Ichjm8DDz8pbaxY+hgunZQE6/9mWNpp+0AyZGkB/mu0/9NAiv3QswTL8q//NI/6sFQvNAeFtmpT
k1p6JX4kWCT5A+VfGjCX/5BJR5fHN/Ef13Llg0JFiR9TVFXJfvCj5keKxfyAtFKjpMaHRP8K4cfv
uJbDN+Hd/zJ+ySIy8SzlR1pQCS2PmzkqeZ7I5j9ZMYL5TUFz1N5K6Fs667qSgAr2VD3fVVY5nWv4
zCr7qBlBsA2xE51LqpI/YT4wwgbMzABj1zH4nBCj30ZDWmFiUUTySlU7LXRleE847oWyWqwQPLV3
oJkF5dtBwoBAViN2q44CxAsMVN9dVK1EQE2fZWsRYVlQNEDpgT/M8GM7UUUtV6uJaPWrMjT69K0I
QAh9wYYuiDZ10zvkXZI4Gs9MQFbIdUQu+0OimOK6UKrSoT8qVMxrTaKXbVUpkr3WMYUQfp+VKW2B
eIgKHEXKStFW1lBNDot3JHVbc8IUdpMIthvr0SyU5KrRqxqbgpANetBJurmXwzA/C6skRVtplS2e
rD1cgwVTVN8Tts9ibVNh6twwLdOLEsn7ZiBHER96RU8iDD0DhRQDGy+guOshrvvpou4WyQcSG7P2
WjH3eEh3EVvRSaRGsJ/iqoDLKazuE3AEvEYdlVhrPYuJ/bHLWtk3D2VAcOIpklldG81onMd0PnX4
TEaxCbxQU8Puko4i5cEJ44DUgz4UTzqi99M+t4j5klofVqKt7MwTiLvLdUWaIHftPHzQgwBHTlJN
TUpUoEPFk/NMAVcPmx70V5HUH+1UdYwN0Mt+8mtREov3MaaDbOycOdo6gTHLmylJxL6d2RjBh65S
OGVyKi2mjkH41AUNaDN2VYwCyMbAEE22rfAdkwX/BzVSPDSs0tFmYIMC97gl+GL3HFmYVMgNO+lG
NM51kmHk0WOtLLl2kk8zWYZwMP2wEsFNkwHJ91TMdu7If57GzlhUG75IHSRasNCnFwaT26R6ir8j
vojsHQyLgNqQ5C/E3E15usQCkddjwwYgURusa1PrhtQbJjJskHetaPI0fAgeTGFS21Bnlna/oa2p
Ih6tIaG2ZmWek/GLH+cYDKfXFHF5qcZ5jG1UM5f3mR0Op2FEXnwVsDPHeCE32mY1iay4GQ21vU/C
VCc5GeXWowpHp9lOmAneA0iMDhOewAT1Fjs8T6Tasn2MJAkWX2VSLbBouMROptJjzU0jM9xSiokB
y8tFkpwOEHkA3xnkH7wIbesFMjudht0xQUCYaO2wTWa1Z8cKe83NZdzg3E4ax8GtcHX0CNxlyW07
9NNwpMzsVnOk9KvUgi3zxjglvtZCHcuMScvBlud26yckTanoWbkVnNggM/OVE44FdLEY4zd/VhIu
tZVU86MGdIp2vRkGKXkmR6wsHUjieiYjsHHGPjI87sEyNvYg16o3ocBpvCBALoI3aCtdtyLAVntA
A/CY0U2N95KWhPV+nmWd/JuitQt0fQQ330nRmZ5VEjA43AseR1x+riN6ryXMiByeXlvl+VVIjqkj
OzSZSCjAY0LYkrM7oMDilhEzyis5Te3ypGBGcbjloNpZTa7jajqG5rXqJAL9FEh80yM/Zi47jUI6
1fvAeBziQVsAl725L2H1474JplJ14yYqwhVBQt2cWLPVlm5p9X3HhFrrYOijrPe1fow2GdvPdGuW
FNZ/BDv/raH8m8ztWyv8efkvsDj/p/nXsU/k97/3s5ZifFiqxjZCKHYpS17gP0u9pn+gnZA1m4Wc
Str3bpKfC72mfKCv1iY6+F4uQdTx10LPj6jAUBJDOLCEzGBp/u//PNtSNEf//9ctBpCIo4Wehjuu
iZSbucgYEeM8DwIzdA5kitMRUGO3TeK9qLVzPJcWm57ZjbA9KIL4EGvmdRfYu0rLduzMz5DgZXqK
4TEB7izLX8moWRCVSa5p42M4a+spD/e6h2xyBqUerJX4rmnVWymggVuPSd/3rNxwadu7PlY9gRsF
bgYufP19YRjkpXCxUHVxp9Ihq55Q2oePl27qyh9go1ZrmrxMAJ47p/KBkRv2TtiHi5ZclWWdqaGH
AQ6rb7cR+irXsGhdBSRFFXfoXBL6AFjdxlpNySortsxHY7WS8YbtDk56GXckg66C5DSu1qL0jMCn
pGKngEA3anpekznWt9nH7GPis9u+YC0S15p8Jc4MTNIoWMtw/pbE+z5bZ2sD0LOPHUN+a0+b6iPb
8Tx1P0kKyG4PhmoTP0bKVfGxtl385M5L6bPKMmcsnuqhF4I2xgMKXnR1JpINCU9mEkxzRljmsVfF
AybCs7/Nxn3tiBOzuyylTdStRWedDtB5iwxGeekqmwYva9UD99rdTN+kW+kW6/nvv8vff19+je7a
px+/Rnfqt/ZJ/faf//ZPyR3r9Eb/1j/p35b2a5ci2uACBoH7H5DI24h0r+I5p+NPpZK41zrN1XZZ
ld9m50mzlgey++VXodLgjJ2Kq95kdzoO0Kw46SdS5lcwcuEGROrGVbxyi3HhSFY43Cxy0uCCnCNo
pwEbY7xQygv0WuN8YWqepmLGwQZ8w6/kSOHH2vUJtkPuYuwG6pVfCmMdSatx8L+Ont07FIJcbfLm
neBv83v6cfRAbHaO69z2nn7hIubwAKqW+qrA9up2k9cnSfVNtS8M0kTRhNPXJgSfjsU4ToWZPx24
zyjwROGlra9/Qtqrf5oO0f1iwNEc8hgY2W5UT4rTQPOrk6jTSR9B68+uQulb2Fzk5h66U7cON/z1
Mvo8jlejdmsUu4MpA2y/YaiGiMkBtHhK2PrqQASWcIVTuR4loJyR5eaW5Hf9Fn/6CZth/bQ2apaP
Q9SdoK4GGARrX0iwsjWPlivLbcUZdQKKIqnr0V1jBGdacFbtqd2DztyV7d6+vDXIuTqKr0eeA3p1
F0WrsOT7Jon5qZEOTd/h2MPqXbMoHxKMU56iT/H5mb/27WxnP60FlgnS+XB3BnmSFCmpO6/QvRmT
w+gS7mgP8fVcXkUNnHqgx/sa57RP0kUfrTgilVkjXDWwxvBlaYNdpu7T/CmIcdHDtXZa6dJ+8PT2
bpSCFfIDT5fJw2Mur0uGa6i5X5GJEzFpxFj2rVk6caLTrE08Jb4P7c4fYeol+7Td40KCjd7ewekt
kOTl2px2VR3kO4wx4tBVPzsAg5EpPcEOBpngYdW0Ivwor2az9SKk3fLsVjYTzIWq75JGPike4vIU
HzTC/d7Dgp3GUFqjGVJUJx4u1mHGpfFGE3fcKj5mEbmMd8htCho5sh6dAT+KZJ0ZJ1m1nbTT3FlZ
WUUf+adI+UJzD3e6KeR1Wnwu5M9ytqr60+ncvoNW6jZLUlTy1HkHIxZ/I1e2V505uMW6yw5YUiWq
p1dr+nC6M+vLwHyouOVlfukAB5bdScc2dPkfxUV31px9/2P+7MdPZKZXWq8LF45m6FE3/PGP0XjN
Y3kW4549bJkY59P5C1pz5ql0lF2cxOno83FSPwj93Ag8Zbpn2OPiKI33DW6RRXNOkZqR9EWSVyHd
2x3flDCpf2VMdJabyfdKMfuhdGXV4LXDbVhJrs5VWAUpy9aFEOIOQ84XsAvUdVRta+M6XwXDarD9
dAJQOncxkzVyAJl5lZxrdcVTLRSvoGZPNGWEPJt72w04s+9gt+2oHhl/kr3OpmzcDNM0nFGqmwyI
bebjPNRblQsK1rkz98l9B4s+xX5InEUlBezPJctjQPN4cUIni2WBx13P59UEmxx3AzJkN0Wt++xd
MLCRqLuOK6QDiyeaa6vzakrVQ4tWIZcxCRB3teKsip3BRxu3X3RjXFW6w17PWKvWvIIevs6G6ik0
KDQDtlV1EskUKhwSf6l6HSjpPQv71wTZgjsCuNdtwnoj9etOPuRtvQowwKBcCFr+EttXLDV7L3Q0
1+4Ur9OVbVMgLsiq04w+ZmOyfU3K/LysV8PwNIR7u/mSSsMGMVCKg020TpwDDuw5NW1sGWZw0foU
X8ZGgRON7azGeHa82pF0V2n6U9W5yMePSji6im1h+6mvZGxkiT7YfkKkdod+Xkvphq3BraH052mi
7Ecju7Cy8XOemQ9qoe9D/SIqfqT/fitK/f/NolxZpH+vZ5jOQVlE/zot60eexWPRxj/yUt//1s9E
kyZ/IEkOomUR2aGU+Sv6RDrzAU4nqhxkf2STTH7yM/rUtQ8065FfJ2ClcZN81N/Rp/UB2Y9CNLv0
DSO6/y0lz3OJF4kgnfwSuLYjrRo7rbgawjG8cqw8ORFhqGwie5bfERi+dvSjtKZlBrJMLU+6LBLM
UjD9cads/pHUfBZH/xo3v3ZsHtqvorRGAX2uanl4hXj9wsHJ0QfQb/zhwY9yxuwzW5GrfXBZZMlt
ZaroK8Kyf6eo8NqVL3/+i5xO65vMiAOuvBmoX1m2eiop5ntG6c/T+X+/0KNKhWPMOtm5LLzSsRxa
dYNU3mWF7Phhj+nZLyP8hYrBa9fPxuzX6x84AzbenEKZuvG0HNK1lcnBOyCL1w7OgP/14HblpGOY
2MHlnJmhT1rx89jKfHN/fZovXPhrz+aojtIEfTJPcexcYlhBaQ4/L8+gf9yzI/mdcbN8Nn/nbP96
+sc0LvyBxrmgL/cytKr5jDWjOqmNRvFGI24vRoz0SGJ09xK2JZu3b+mVx3UM4KVZEKx+ltuXSYex
SJg5OLqw0vzZwY8+X9rUi4ImFOtSDs1bKSOBUtbGl7eP/f2RvPSojr7f1K6rzmq6/rLBegqZCqaY
JQ5nW7X9bM/XZT27Amp6epGKZCUVJvmZk6z7FgRbq13za+l8C3B4e/tivtMpX7qYo+9dYGmjz2QA
LzuUB0M1rOfwVMqvhuTMDFPf0O5RM7C0Y5Kkbnv7xkIKUfDJZkLsAnmfY9X78zeB4It/J0eSG/XW
OpemlVQ+acHPRM+rs95RVevvEXY0ech2jQ1S1PeXGAdvNe1+smHh80S08RRrPWUg/GF7K9U2wma6
rshj6uzGs9GTC5zxyJO+88SWj/2lJ3Y0z2TwbFB3TPmlnE8AHtiS8uSg4W+AivTIgngIg30TVJdB
uFaQWPF8ysmz8NtK6toLgFGR8DvhX07TdaDSMim/8y6/k6BeurLlin+ZXvPJSuNOquJLkfd4vNTW
dhjlG1voHqYkldtmsjcs8rioqj4qEjFn1vTFZWAkn/HF2TeyeII9to+r/MbR4itgOmedE98AHr6W
mu6x7nJ/Usbd0AAsiqZTW5HOrK4mfxk1dAVo1+ZQ36dLSSMAGF0o460gWxplwnei6LSTJi8OghN8
tnc0aZ6bOE8TF+xkOdjAsDqFou1FkrxbnhhOszgfTufs+DazTve51NzGhTgrKoX8hipOnL7GYjC7
jE2ynDi5rg08iwGvfB6kYZ2NKe2RCczqQWBrO+6MmPSmWm6aXpzaWX+uKcUVWct12OMrPXXBYUKq
8/bgeG0WPJrDlSEPhdGm4qD2LHDROFITQEy26dAlnFH7IKScyZ8GWNq8fcLXZsHjiX2cWfqnhHuo
qzVSh3UifqrTX/3gXjn0cUN2Mqix7uRqddAHBgRSZyLn6usfXfYxUI+u9dQ2K00chFArNzJBa9nx
1dvHfmWtk4/m7l5q8qSyDHFQZLtp8I43oktKLclFIkx2Xm+f5LWHczSHa4jtLJ0s+2EanMtOz3aJ
nB7+7NBHM7JVN4rTCLp7JYH/0ZyVV3Rr6P7bB3/t4Sz388sUIRmjLSVa2Bx6B4MzyUgltkupTBoI
vcPbp3jt0RzNjyO4jEqYSn1opemw+K4j56RO+mcHV59ff0cGGbrHXB8Gi/XGMcL6ZKjT6M9iimO/
hNEek8bWs+aQjdlXa45d0wwf/+zCjz7U3MGlRI46+ppoTfSCaT6QQqreWZNefuTgbZ4/FcuWshYz
QHHI4DSgopxjr8itP/pWwUE9P3iCGrHUnVYc0tH5RluC45ax/E4s9NqFH32rmVpPiV7G7SFv7E1R
D5XfKCJ/ZzJ+7eD/+EanBnAgB1edYF016uwNQTP5f/I+cfN+/lQCY6y7VLOZZUQdnfRImPwkqLN3
Xujy4v65kuv/cHvp89QY4qY9OJ2OA+FcrvuMom+anCrZ/ERn6K5os/5gJEX4W4qr/0RXdNc+vx/E
sdMsp8vDqtInxpOnFbgW/9mzOvpondLCRExv64Na4x0dQWlyS/09aN13td1Lz+pozW1RwIdxJVWH
vrWKuyI3pK+zNZNT66nRzBQ71ynDzMsKoZ7baEbgmE9B6aWGckXIIC6K3gjWszV11yA0tPOMtku3
qFJaGUzFoJVgGvb11D2kZqO7Zq+YfziAjiaEFnAbtlxye6hs+zEcZWzq+vfaRV8OQ7Bdef4ygy6n
06DNeZlWKp3kRo2rp2Z9lvV+ZQ5Zve/yqFtl0Ha2f/SCl0rhr6vK3A65U0iiPYzZYkpHohF3xt/D
Bf41Mu2jOQINEmY1ncRSO5mBJ9XIUBubufntS395QURp9PzSFU0Sc9ZN7QEsVuyH9Aud6kOb+02n
KH+0oJM3f36KLjEazpvWh0ii06EdTX1Fa8v8zlTxyixnL3/+y4oeCK2CKmo3B6udVOhezYM5he9t
do4YLH8//KNpwR7Rt8ZxLQ6oyPQtfR7KaTvE3yyVZL0mKjLEYy9tbTzHzqZGdSj6aWIFlNv5w7s7
mjpKK2OWNev6MOfNVVnVpwhNn95+8689uKN5o8QlrK7ztj2Ulv6NppYHuekf3j70d7jkC3PSMSCY
5hSNUnVcH5Jy7LZ0SaFv1AqH/aqkIuevw96vkhEdVmJ9MaNI9weBKd2izNhJLRBmM8ogosxBitLL
6T5aeSGd5TFFbNqxSnY3wFSlAGl2lbcsx0Fab2YVU+Kikp1NFhmf8APMfQURtS/ltrrqJdrjIjsy
XGb10OuVNj9ps6ZBNjNgEhhnMwUtIS7tyaAtZDECbM0uPpdwQ3fxym38XJ3tGxpwSnZ+AZbQ1BA+
ltPY3gRwu3aKMCiL5zj1TLb8rZuaBE66leCF21TuPCjostDDbgbTubF6tNoDLUKAC0Fnx2N/P8aS
8EQe/+Fqc9yz2wxSNk1jKQ5tPlKcnFKU+G3+zkz3ysJsHX0PZlRhG5321QFUJfazsWNRmige6Wwk
52AXtIolVUBfHB6dKGii9zCCr8xS1tGEDr1Db0LZrA5M5dEW47zSlZxcbEcwoG8P2Ve+ButoCle7
LEuhKlSHoA72Uo7PXqnWyjuT7DKZvvA5HHPKMF4sg17WqwOp+M6LnHrwesdC+BBJ01aZpPSdt/Pa
TRxN5uOc5hWUgebQVOKiq4NbuSg/vf18XnsDR5M44rDcnsQgDpALta92reXYwM7lqjHT92jzr139
0Vw3zSItrHiiHBzJewSeD0lqvxNnv3b1R3NdXU1qMmC0c6izWD1tOyRbU2fKZwab43fe8WunOIpn
OorA9Ae25kGlg2pfNVJ/oll1hZ7eHv8oQw4I/flS10kdfLNJxVq5oiFh1KfrxBl+i8jw10J3DEmY
LRPgRcWxJdAui2XmWdX8WWYfINXz606nAZdrql8H5Mn4IUR/thmmE+75cS16VSc8QsxD1rdwvIe7
UHP+LGY5htyoYERF3cjmwYodybOCMMVVtUnfGSuvjHRz+fNfYhaqtDiP2I5xELRI+U456ii/ot8C
P//9Jo+maG0Y6cvJcvMAlh4jjaw9DyapfOfKl1f2wkx2TJOu6YVQ6VQzDwJr83MszGUK2nV80uF0
4WFxN7jCGiT/j+acY1ihrNm11dAVdbBHMYK3KGndpcX83OzH9/xMX3sTR1+t5DipauAGdxiq2BtM
8RkJ9OPbV//KoY/V+2E8TGoFn5Acn5S6odwgTzeU99gxrx39aL1Crx6lSd9x4VPQU+QvPvaR8mfL
yLG5URrhCKXFZn0oFgmbYkVkzPWbt5/Kkebxr+F5jO8GeGFHCdrKw5jsaTHcyJjrAkNSi09B9P84
O7PltpEti34RIjAPrwTASZREzZJfEJItY05MmZi+vherO25Xq8vXcf1UZZWLIkHg5Jn22kk0tNdz
7kS6sZvrT9P6qKwX3V6vLPfgDew78qfumK/ldk1+E/f+mpf9wx39FWBkZ3OzlEXtnf2ExTrsCfy5
igz0lxiIH/TkxKDCVrdeVxzK8UaIPmwS4mNn7+aOZvNliNG54jdP16++1MvP/xYXJhhvq+tWzZnk
YNtUjrVZ0EX94Yt/iQvClnlLKdmcE9+59pruOJna7yLxL8Zo8LL/7zvPkhKWQu7XZ1/J6buTFQor
6fSd5ny+bVeLHmjnLAe8XT6yZHy0jfa5Fbp/Py8rS+kOO0J1yuZqyaJ7PLrMrZrRyCOrNadbNBjp
3QVxEA7S9/ZN074BnRovPuPfGDZcWx0U8H9/b/7q8n/JEmaG/45KenHW9OynaWYoX/xx/c2L/yIH
dL5EmrVu3E43jPoMbeO6Qda3WSjsNsFSv5vp9GdP7tdF4okJEtC0qTp76cy6e/rhTs9/dG2+kppW
b2isDkjDGeOXuA6Kc5G0v7vu5i9yp68un7nM1g6IRHVWzCwP2bwaD4CUimtTW+WmxSX3gBVj24aB
3/UX0eB8IyxZ3a8Kzf4wtdV2KiX6cMgBH1mOS71vsbaX5rQOJZUguxDGo2POIGTk9Dn3lgRn0KA0
qR2qljr/s4k8RjX/9xlIqzWRCsw+nQhj05ts+5d/2Cz7iunK11VY0C/KM0/RzvXEsyOr3wTkX9z0
Xz1fcCCkcq1keS598Qnc5tVwfxNaf/XKXwKOPs1Ar1VTnNOe3VJ7cPs4A3L2Z/fjl4DjeD0mPeuU
n2s11bEBxSBaVPe7h/UvGus/nAp//fxvkdgSmtOuxszLe1sMjUKyGppjdwK5mdyCOtlw+MZ6825d
jvb8E4PfXc3e4GQeLmOT0lijrHKii0e55T77drZ16hnUA4K0KQsb44HnNFyzxzKhN9C+sNhAjrwp
LfMBbEQ80J3kN0n/deKnjtz+96/FUS78s4v3JRZNumYWBsqV87zqH2VDaNX/Q/vUf53v1pcihWm0
gSq9Kc/92DArn7dNbv7Zd/6V7p8HZepqpSjPSZeeGnO4bdWfxc2vKlwrnQrwCfUlbtLy8TU3Tufq
6Y8utvUlLFQEmGxx3PrsuIfEPnd/eJ5/9cZuatZrJ3cuz9ZYmVHAWtmhVb23/bN3/SUVQQ0oagpO
Xr3prtNEvdKXe/mzl/4SFwQUCCyk7fqsr3hLpqpsd1pViujPXv1LYMicxsdo1CzPa9A3EYZVN3by
H8La//fm/pIhtI3pam6nijPArxfDzVjKntUfVoX/j6G8AiCb1lmcl1aU27SHrOU1f/Z1frV7LbEw
BjLWlWejCIZ4nHwyriD5z4wv/3VZvu6SrnSdUtfI6zMcope6EB+ipdT/99+n8VcL4h9i8Vdj7iRt
y1K5Ij/rprYjEJ947B33mVjrdP5Br/pNXh+G+XCJ0fOKmkW+uPRizQWZYbpGi02JXWt36bjGyGN2
fc368/DDQgCDBoTGsFU5J5NXceVItFbg09XGrpeDZZwgEEWlxU3avDRUny6x3Sr1jZT9pl/PBHB4
TftGHUZ9ewnVg4fOEqdWfrJyW2gT9mLetrOyg3C/zU2DWlZe8x/Nkg1/Vp+kv3z4yQ/dfzISY2Pb
txS7Jw4Da/V/9PPBc7OI6K/xZcGbgxybXY6FRnUbI7N3/PbOkw8OAu2ZD5K39/hwlXweLftMsMeo
g++Dcv76PbykQS9YS1hRK675a/hEwN06OAaKgZoWbv3fl3FAZNpbO2mTv8yHdhjCerzhsxXJpxrb
LReE02zU22NS2ZFC6oEqdCP67iiR3SQpf9xezrgF2lQ9VrcoJK/oGLwkAZuW7YvpHErW2hVljVHn
cWq6L7yHlP4KMo29abz2A9Ih4bzldn2VCBnXyHtcPYvZdUdDfG26J8TuSNVToE1TqIYqTHUjnleT
rTe1v1xCA0NFijKlb1XvRrxzKd9A7W30abkS+hBVGeuDbVS2h8tnNNWrX7rXNAE2+qpH3R82Ff4q
kv6WPGQT414IRcV5KNJ8YyTOtwvM7t8/Dr9owPyVQv/ttdNsGGu9pYzw5PToSXNiAqVkbDV8lXmf
yTBfxt8Z9v4igfvqgeQ3vduP7IScyyw9jU7zBFrxPwKM/m/E+HIGdGXXlkIN5dlVmX3wG8jf9uz9
zhLnV2/8yxnQqjlwAU1SR2vNaz3N19BoftOD/cuG4J+i0ZcjoGNo7TiTlZ8F936GsM/oJ7hy4LCc
mPv/kvEM5d3ErTdm+2w1bgz5/Gdf/ZesrZqlqOYiKc74hPxk5qWdExw8HmtoCj+t3AlufLX8br/r
Vx/z6z5zj5mQ265ufkat2l2h43fuxAXahRKV9ge6kWvhF3mYFp0K7UQFK8+kERxaa/BhNCBjzaF1
7f/og39ddcYfo6r6qhZnvWjaa/QQ1Y0c/Oo115Hd2Da4JlVUw28esF/cO1/9Pf0SYMS6FOLszNN7
V/mv9ZK+//vPcenN/cOt89dm79+e3QoOYd2zxHI2UkSqdeAhYSrHICyklR/0Evi4FlRLZBpm82cl
mHEpuP/2G73ZWBJ/LquzKYoxZMGFaWP1h4PGrzYMOLSaEOOW6gx/4k2I9r3Wf+cZ8Ksv4Ut4sLJ+
0HwbKV1XLs+GO36j3/mbm+lXL/0lNixKK2VhmwUaMP05GQooWig3//0X/KvX/hIbmmLopd4Y1TkY
9ZekBBzYyd8kcF88Wv8VMY0vT7+R+I2qAjs/955ZH+dFb0G31PbjgMFAnBUm8klN+EyXG60z42pa
7lCvBgU7gnUBGzPHbr1By1kVWh1pSzfG09zAfkyDLqKpYOz7OgX5MKbutuRDRJNpiDLKku5/UES/
Xqe9XIR/uPu/7tP2wzJORhvAFQWDWDrlVhBJCmblovQ3s7gjn1lYqOAfMGY35cg8gVRrcl8cz4oL
53zJqFaERJzqw3o2y8e2Phazxicqd/yMoho+XVx6NarZl6y340vqMPoJfnb2Jre+1eW9gvRh2czk
B3svxx+6eh3Vb86FX3z1Xzd6XWwoW6fg05H45svO+N1DZnp/bS3904W7pAJ/e4j7oOknuqPFuTLa
7GHJW7Wlebo+2e7k7wFGuTEcvz4ujVqPjalKd0IzQctkMMV2hq9PIevWCRlODybTkbgpsGZRP5dm
Rr9CG+wUcahRg+uf+psJhN9Bhx+3Gb1i3FkqQ4UaTOPN3Djl6eKThjbDkXsxXoBvrSuNrWyn8mqS
AiBRWptHvW/JRGC8jKhEB5NvyNae/Ca41ys0jrNxm8meJHq+gENxCd7IFVkqqluwJ1mLwj4RHohd
MbaRyHPrpGWBRSaP7lpXtfVkT/a6XUxRxlal5T81NRXvfjC5n2Mztp9ZWwy3KzytTV6CZQlW3gQr
3ACOlaFewBPC9buku93sCZrLvhnmcBtPCUv8W7x6q4NVaD7WJxZkT+ejyKwlTgxNCx23Qo4us/nI
np3XhcIsToiJEI933XvuI6Rup9G+9u36EyvR9Dlbs7cAvO5LV9vOlW0O8G1te9g6kPpCvS5Y/BDW
NN4KvZK7Sc5qv7j4ylQsqISrkXtHexisiN0KMtUJzgtI4Ocq79ubQmsLUH5J90xNhJQT4p77bneG
fVvI/o7jOpRaZu+Xzk5jXltsDLwyt3gpGfwFptITNq0AO5syrjwvvU3KIb/N29GiCJcaUv7i2zS3
NQpZwghcv3U/1osZ9RqC6lIfhgcMYnhOW/sni0P2zjdTAe82YNOj155UxUI1fnZsCY6p4lKN+QLy
Jk90psmu9lHIwIwsodooHXK5t4xO20CpAIlbe2Y0pNm4T0thHAqs8kQ09wAqTLmkB11U3s616vlN
nxwrCjo7OBRi1ncSx0Ash60LQygPYr13nbPmK/EBisUywoGFoG2j2uKYuAWMGt0kK/OW5RE2w5pt
dC2jv28Fi90BYvWHTU9sZX2sxVdLBmwgDZKqRRmegiAMqBjyUVWsp4Az9K6Xdvop3aSJx6SyPmyQ
OTV1YdJ8lKMqtoGGN4WhdH3XJCBgl0DrboDJWCFFhvVSO4NVhgO48veisryDmNqL8L5awiLT0e2b
ahx+6nBnIqvRy6OP3u49730k7QvVpRrLhVnxRbrbLeZ2BHQb5siGYzq4LgTwNqg2o5rlfq0GRNqi
Ue+J0zvHdvIAMzcVft7sMtvHyWsOYz9S8CpKKgsGrDRfIYFBqsoOfQ/zoZ7dad/l3opUJgjulioT
RxGs1tug59a1sSoMtI0FprLiwST1rNLDoi3yLhtayIicJjt98ocuLqRXPxuQgk+Ohv1Ok482E7MK
zXjgVdanU/q1GxaWrrYsmAxXvaJdQ+M0N24ubKVkPxoCEFmrz+XVajnwD9DyGAdfmeLWB0kVxIAp
2R11nPp5Ek6xq1HUPMlhtAfUWzBkN0Hmg8c0avjeTZejoFkbBFRrZlKbwZZeH5aAB2eGFfhjcFYU
K34FNyiSDvYi26ZoECH4fm2w/OprHD+m3Qx3ltumij3wWX4vNC+5vJCjnlVQ0tQq++ln22sEj0KB
y0UPZak7fx3ceDTNeo2roBoiZXcTKIdOWJs5AW46ZSvSQbDJNx0Ez90qGyt2WoW6yoZMFK2pKY5F
bq7MLPg0IjOqTT9Y7caYfNQ+S2ad6nWQV91gaDEKcpqYja/LeLUbLXK9OY0D7OLvdBqE0VyAkhwk
W23lOAUhkNmEHnbPVkbpNZ+FlOv7wG7cxlnWZFNPeai6LoSdjuZcnNrJbJrNtLJUJrjh581Uat6+
GDAq9PAFihYXP7Mkd4DEJKNrishklvbhjx1Kpkl3zhaEN6Aq/mRHaAvQ0rXS3FqgykIvHSvoE1Yf
K0chacfQNq6MbIXmkJK/DpMZtpmsNj58uz6yi0G6N8YANNnhX7/JSaqXSa3TKWUVdw95DaiMTPzy
YeyC5C6T+UjXpNf1jdNWfqTMCzAKIrO2bGyhz5u6YGbTap3DXlkF1xxA9Lu1OPJjqT2aF8LobqTf
JaTqaY1z1CwOVjbTQTAuYPmG52hwsBzEmcO9dZd8mDel25DeLMzlRWKmx6wfxa40R3T4QS2etK4X
+wwqL9QCSH1F5iLTm+dbf0jIW/LBuuVTWWFWz9NnkizL3ciScyjbYPyoC9sHtzxqL7Y0tMOkWutN
1UbF3aXSC7ua2AboCKat/s3Ii+967d1mBWSEYjCsu6qx1429jB36VzVt8yp5mGDxhjU8+g2Y8jUa
A6eIXN+H7eFBOlbKeV9tiBRmzRvyTYyWK8EMw880eGmdUV+zJidvh3oCRLySVo4jOInSWsm5jLqO
K8vUiI1zsGmzzIl7i9yuK2GdAcKvo0wmTqjAumhkrZul5uep9d6KAooy8Bmk6eHEkXFHPvMdN259
UziNy98LtGuU8/0BLwIL6K7jk7TO7LqY26CrDkvW5xBkLp8olem2zwwDM8GxfcMMTex8W3o3vZaM
W3wn9Hvc5AzoRJgalHZisdWrl9Yun5Tg9/ewh4TQ20fRgoDeNoNRkWfhJwHtxjOzqFOjfkhWHXOE
eem3CgJIaEK7Bl7mv+GI971RWrpbgFDHMAw5xsjdY6vONVAkvuLmn+tjif0HxbM3JwAZZ7n1Spzs
NkljyxhKfLAdRfqJK9ASpl5eAQnpBWC8vAb3jXIyB5y8+C3BCnp+ZgRJqLduuQO9vuwIRvTw7EHf
9WLg679oM3NDW4+WMYK/aCdUo22fBoex6qwTu2v3dl7hhJA78AdtLdlYCJjZdOg+L5ntDUJdtfES
c9JhMMvU2fg2lURjgscZsh6Uhl4q2Bets9OsxD7AlJ0wquCZrhXAv5qT5Fg3WM4mwtWuKi14zdbC
PYgcskzdTk+pPpqhzrbvYewM680NijQq7PJnv4wevO7m2WuBVdokcrROS/ZD+tXRnkClau90QPES
aR2xFaRzL/WSF1unD6IiW7ZQ4NXbwBsMB9sQN7nmYCDQdMmTqybochyfwGnSp0AsDwQTaL7aPD51
q5599/OyPCzOvB7MLu22lk/U5oltNrPn4/lgD0G+s6oh2Il8uIBGai3D89AyTwKq/rYTXhrP1ohS
OOglAHHjYV1hW7cB2th28MDH1V561RYurPRAWMeC3ARzol74AKz7+RPbCdMLJyiTl0sGNGCj2XOC
WA0leWtXE0QhPaCG0vwFN1qnuukGczi53Uz2mxqjOq/+7D82fa/AWpq59R0LBmMLOR+C5NrekjOa
j8U4Po9DkYQTa//RsqZ6tGhmfV+U8JQU+yJxMVmgiJJefepQJo9pkP90g1aPrTY3n1a30cYN0vZm
P6Wmsc+A/7HZD1q+agxWmhOdznujsuWUdJQUoaiy7nJmd5tGjQuIYeQMAeqqSJ86XYsJpeKtFHId
Q7cEq6TbeUksBJGfFYG/Vflwgxe7d7UuTf4Nfn6xQ+QM+qyuq8jLs2U/+/VPevjUN/ANr0ri7pVC
YbKdJXiVJBGfeKPJkDWMOeKCZTeLZfLkG2R8rTn2bJ0ay7YvAMh0UGMRQJT9xjbcam9Y+EeMdmYz
tZ0gZym1fs+SdVnCxgcKtWh5kGNAIgmjWWD2W+xLbWhFNkQWBt5yU2fta60n/qkATrrFMhfrhKn8
3nQwWNql6WKzTBvuKH1lk2u0V5TlQie76APzasqAtRR+3cbpRdvbeMsca3n5aeuTe2dZ/RIrGrTb
GTdUQI+DVj8GrQ3UcqnprPO+f6i2Hg95kmIlYBbedu5bdwcpoj50FQzC1FFiG+gBa+5yat86yITf
2tzxQ8tb9ZDj0930ST7v0dYNkXax46vbBL+/3Ej3xbiKazUbzb6XYxkayTJsRnbiw8JVwY0aLfup
b2R7cmQ/hgOrAFBzuKVSBBUbPyO86bKrKAbAXDUNx02hLT1RqklvSmVdzvnED5k6eAfXasUz1lqX
vMHVTzpvIa6G3GX9nIwYYmYWzqLqb4wslVSwzM46e5CxPTdZBAgI/pAHMbRYeAd0zr0DEpos57vT
gpdB4lmwmUfxVg/StmL8UfznTnoSYNRioPHGYue6T6b1tiL5CKvWs3+u9BVWgJ29mKljk+FxXHRg
RvrsYjRTGvvG9PqwhDjIJpmXsZqQzdvccV8bNfnhqMOfsAPtJxaq+hYgjLU1Z3wQLqowbAVQTT8G
KadeVqX1VWor9wrbIiOCjgv6s7LEno8HgzatL0Mi6R51YbDW0grzo5mLl14g+eqpGChvCuN2WocA
Fpgt5N7Jh5+sGLw7UHybzTJVWdytAUYzWR7D0W/h3BlqPwyc2LJtuVBq0G+ohFfW4JFUln3nbJeS
CIXx+3I7KqLb0s5NOBXpck8pFdwvppaH2MbMsdKmPBI6XxCqBzcS+CgwhVrNbZ94KDBsv7kWl5rE
MVUQ97PQDxr2bbGl5f2x8b0VBtriPFQ+JT1R6ELFgrMPRW5S9+2ATVyCwIGNn9HjSXCtB2F1o76h
5NRDq29QrJm1Fvos5W2lYdjbEQZxaAZW91zMkLLQLFIhZfnPNF1kOMoLXm7yjQiVUrWFBSl2GBKN
uwbefjwVKIOFidFKOs7tzWj2eCpOQ/sza5L8tSrz9IqD0ntqOlkesM25lOuw0w2wArs1TSAAaz3V
46og65n+ctMEVRICq7V3AKaXm4RX3c36uO7JDbrI8C+ekKtcwlYtzQap0XTHjJaLD+Z4P4zm+mPp
LPz4dEZsdRus53xh/DOK+ntd5dqdW41a3Pb4Mftrnexb0u+rju7vxl8pJuY6wWliXsk6LD/f2gUa
KcSyzmPdVun1WtnJ3diLPhod9A816QlZfpXl+GkZ1r1hymRrs990SLu1Rw7ojE9omqkqqDQOeEb0
sdtNr5PtIqsbBM2m3vMZVHrDXnJAYYmVq6uEkQLWQJ53405MWFUn/OtBV+IkZ2dCcBMsiiQzHfeL
wcqBqO2B+0KIndFfDEDTMX81ay6T8BzvTPfDhm2gviW5jbavdeu31nWGrejr+360b81xCXbzklVQ
0fLiZkCOBy16Ms9u1p0bv9bdjaPN9lFvMjVEXap7DFE9LdvKzn92G88IVy9/BVAWmnohI12un1Rg
r1WWvJXg1H7CWb4Yv3hR7s16pGZlQj7sGvzL3PmbnjTOwUcGHpd4lYSWWfuh5Jx7ZBqdRpJGznbI
2zJuMtzRJ3fMTwtWHVtf41FOcWqJedjfFxPXdHoWDs9U8Jl4UPDkCrDekNSxyhryI42uu5ItPHol
KxYTpdfzrEocUSqyolhloCwqVTmPvdmbx0YQrWwx7Ze5U/fGOmvbKv9odepRn5XKXWkvZ8ojb0/h
PYbeBU+kquYF+vWtjX16aPfDRHXmzi9y0L0f5UAPjGeu9e9LJs9XZqGZ95mdo6+EUPbc96l9TiQW
Zp7VzZux7Ys4S2FyL6XhHmmcGDe5Q4Hc6F7C7lHwOqj1xsrsq8Rmjo/JVBOVs5luy8ZdrpKszKMJ
TMtTTbvhWic1/VGogj6SBrhqlIDAZTZcl03xxDXDZs1uf1TS6GgnBSqeapeBdCOfF+k/kJCdYQlQ
Nhvmex5Uj7IWxYFlXi+stQnvkMTBi2dNOGrmiS7EYt1Qq8gND8t1TXxJcIGKV0wFDj3Osfjm6B6O
c7k2nDQ0PfQbxHyWlb9882asvCanN0LQ1wsIuj7qwEDmQ3AKVGFvADd7R/ywFP+PAx5OLe6W9Ak0
XwZfughU9mwEWaQX/klWphVLjPZcx3mybWd+trhd97nR9Ce3ztxHWv35VhOZ3LkyNzd9nfh8nU6U
4HjZDH79Q6UKX5PewxhGWnpzzNzK3U5C6nu7sdyQYqCDtegCcp4E6ycbp2Yle2qtO83SgE77fmyJ
vN9pAFKOmjVAHKCej5oa5zsaWG2kZ4G9r/sWLklfO1vbF23odXUWV+RBkatpHgxUewmNbsbtIQvc
I45fPLWZE9EnLm5Wc4D56RUUDXp61EFVNv2QcY4a01agxjupotTuVrMrnqyCq843HVz5puhiFUiy
AM289XyDStFxeLz8Gh6YoIIkG/juyIbOdmMPIRn+LXHLjToOz+tuta9U0pw8IzdObdqxXCHGfkMt
rt0m1vI+LmUW1i1JClYuY9jMdbXDrm4kA1i/u5cuFNt+D16vgrCVBWYkfm9FzJVycBv9d6PvXrXs
spao5zfjzKof4w7w5r1xN1f1lWkl8AlS6xmbObAtbbDpTO/UTYiFsCI+9T1mzj23yWYYzNPQ2AUk
T3xNytH4bnG0dSDKqfdgvuqjRm2gvo10UyxyUGNO7mwnoGhf8VjU6z5/cT3610UnstuWguKA25J5
BVTOCSUmwqEbBCjR2gyesHl0B2a6prHrsKEx6Hp6RveEsYt/9sUAzxoHt2MXSCD9JnXejGcSU4aR
Y9nXo9LF2kx3g0OeNXOcZTBEvZK7WXem4Y4F0+K7oeTGbvUn7giOQC3H3NGR3sYw9f0koWTBrCHX
27tjdVr19H2wkmNXNTdd7RabWpuv8vVuWN3I02cMYsFuj97EtocDixWL1H6LXfy+MwE+elqwWTtx
yfteWQ9+sHIRRONCpF/q+3FNjr6vlXsvC1q6EIp+SLnGnRVcSQ44KYHksxucinWMV+55EL/9bdGC
StWEiUGIemJ4eoatc2Uk890w8O0LO0EtUDo2qNJ12o/jdE5ZhcKuEc7l4uTiXJZBs53mdXzwU5eO
eL6+psJst7n23rfF+2rR17ehHYDQZzDSldjvMtHLt77Xux9OveIgPo77LEuKTQ6svAMwO3QQKKv2
WanisWLm1UvvqbIFnpUpeasm3ryy+0yHik1qDotEVMZFlXnKOeg1LzeuNZHeM2IJ13q9M3u9Pphm
X0fSZJiGRUHKShBEXE39LEZrb7lsv7bBTAHU39MuKHeFC/PTX0W2SefxRE13qiYdd6PV2M/swYZl
mWShNwTldTbr2o2X8faNaY3tQr/q2GQm9NRl6IgseFilnrFHxDUzmD/MCdyOVeLu2XUO6HT14KhF
hDhugY3CrS7o6SRNWbvPy5Tt2ItlnLggq0Wl5EvnD1BqswS6wZCdyk7fe/r6iqpKjyeDNIkcT+3n
FJvcsUroPi3zdduyvGvMH70t9ySS2gbrzRCm/HcXp/rjKjNFH6zf+7PYiTZ/K7r8RH1+5Syc/YDr
28fEwMXS+4EF/Uuj90dLT6N+viU1iMqcZogblPlVUUi2gmnNU9dM+rSGrhjyF+GK78NEuAiMcttb
+euEI8GVPfvj0Zf0/My0s65rs7mnl+tgcWY9lnTYN/20HgfZSzZUkUFrxgSB1pvecpPo0lnyugTa
WjnyjEHhcWjSN3qfDY6l74HAsTRtw4y1+W7TG/VJ7yip+9wwDllvSiwUrsukTyPw+4r5gXlraqzb
p73RX2JTcegUWo1gfakDfdjYE2ZVLLbAtWdCwiwt9OwWmzcBk3dd022aPgA1uTK0szFR187+N8L9
dWJ9TgN0XdaqyfbUKq9nr6L7Ws2fqY0NWXZxp1hs7WdpaXvDdLsDGpUDJY84sOlVMGpR1ceUNJV2
HI3Fd2DpWwWN7DX1+oi9sIqJdgV6VRUWLj+qemq1YOFc8a2UkOnNAbtsXv9tMKcfg8ZoiimndZeZ
41NyeVTdoGoYIniUb0Zrk6xoI5s9bUCDdkzyzxIBu9apm6WnRK87MgjK/fKR/v6nVmntXkNV2rmZ
GVVle4eh7Y0yHRDbOTLNDOeZGB/tN1rjbmS2xs+hCu5d1gcNARwuzSoZ0tTsYitp6l2XfOQYaSya
akD34n4oRPmyGLkf2lV9LYIT++N6qI9jXA48s9o4pBtvce41Rlxj1X7igUnWCOPMS4yOTBYOebro
TH50e6uxsq7hTroZHfeqUnrY4D2IPh37vHatr0Yu0bgA2dbzq1LpV97EX0XdO+6LSn+4HGdmN18p
vRe3szvfI5WJM0vuPFu9eEHubYQngx+QPne6y4GXUAgxE/+e1oYXTdPyWZQDRiQODWm/weFsQLC2
gELTqjN2G/d6R8ndYtPKUHK+KtxkO/pNgatXsa9bLQHnI7JrJzeLXWDK52novXBxxTUzzoowxJjE
GgGbJCTUdGc+Gjw/cgxlURflG5UCeM+N4o1WF70xNysh4zFoU6qLBs2CbD7ifOPiB7LK+kGby0fd
sbg+w43lsCCRtN8k92c4dPLRx9Y7zoRaUZuu3zoj+Kjy8hv+mh/MGFcwvGYbGmIWEQcMNplF86BW
81ToPwy792iTOsXeZqv6hBEJpP1UYpIqAvtpJlmPrSE7GtDxIuEz1Cg0q7tfOseJWtns61xSOmU5
iGuTvnhSMDbC3ar6kc+9E7aV/tKOmoy0gqZDt9Q1FGSW0zqLA8ozRXuvMgqnVCYeteTSv1AF3idQ
pHZla7Hi6c0lUWmx936i9biSjC3MYqMEaj8+O40GNDzJk3j1DVZRHSG3+VzOD5Xdlc/ZWNAYtrPh
wfdoxWVZOl0z+QNqPPvug6dG765t1FuX2Qv5h4/JMQnCep4bmVxT2tgPtZbrj5wE1r2XNiRp3nyX
MCyA+NP7W9OEnswX473q69jtvHoQXGtieaJP1n3Xiin+K1UNujK1IpQ+6tRyBJ6MXLBNOCzNo7UA
lMfM4L7xFeiUi7kkVYnAtkQFd5O7+ldmJ4gkkKg2uZ2//xd757FbN5ro+Vcp1J4G+QUGYGpzsnK2
LW0IWZaYc+br3NUs5in6xeZH29NtqaqtW3cwwAwwQAMNl30OD9MX/hEra76nLnbpMRmIMrCgsVAg
iD3MwgT1rIMDpUW3U0X1rWfJ/iqtdcXqkLpKryOvLywAvwMStVujOetZGpzYpUNbK76FQ2H4ySax
Oh8XUjkeKOjdzRZP7xTGxtauZfCZETuAj20ehpnszVXRQql4WHc3mm7QrWkH1YmVlOrIGIXYRl02
rQliOEkz0azzWHjnaeAJkEC/w3SCdY4Qc5WfCjFH5JOQSukk05XoHFQAiYnhTloxKY06ZqL0ycxL
Y3mBMGG8CitjUd+YL7LlfiW5lrdK5ulGGy3EY93NmzEzPlUj3MDQpjW7CUj6wfNvHMrzgFYYOMs1
r4ekK7uLpw34gnFHagbA0ojHmQcoZnXY6PTQia46WD2YAeiirTeR684nY8hF7CddHwX+wJOMTCYQ
G8UUv2kaFd3mSTMdF9qg7HnQw+XgLJCDGujn8dOchZQRfRw6kjFnGmCuxDDcgi6YK+pqZ8V47neH
uY+883F2g1PRttnOH1P0BMNQ7/uomq9cMYiKhRs5WaWM/LOxHeMje4zkYxWpeTP7njiNYoE4v1Uw
WaVaJgUdhntyoe11Ase2h/WV3LMyUyeR8iNgWN8lAt3OvvqNIhqozywWiOhISI03ZtP/MlQ+nTA0
JR21VTMfDaJTp8RJz5pgwDh7GnitLvjHpVqHlTl/tPuW9Ka0Lc4muzGv6bNKKbUR8ngccnanoV9+
Uu4gv0CS2Whg/GwXw+StkXcxV4CYEv5OR+4ZyGdARXQgznN3qU6VZgaCbAOmRjhgT0U+jntYsHBb
Rg72uaRpjmpKAmmx7N09LLT8VGemddlzU45Em7cnNaub24SV/LVXxfXXoBeTg3M+khszM9uFbEOP
by09QC3SGWuoqA8yuvByBDR7UTQo7a0ZuHU9+gV1C72fAHynvpdvijhJiYupDJD8tiNBvmCYQV4d
0y+LLGFldYVzPPdJfD6WzvxVznnLO1KT5tmX3WNtVuwvitw7JJPJyEin8z4IfPXMU9+d9oHKdugX
3eu5b5u1K3ngYZmykGJydL73gQjDs7p2l0T6mS2+VRC3u4KhVdi0CjrP95MT8huG0G42UxPVp4Mc
w0uKuqxTpwmMTRY5xTZW7S424yWHP23dfcV5os2RDvq3anQfO2VnB6sBuI66bokbyGbLAKAW4sG2
x5LlXl5Mz36KNhS2ELI0yIPH3nCGI9OUzq1TpbRuuY4aNkI0I3wNAy+ENBgfaIBt9jwAHjBg4VYv
dCoRzkIbQOxwM5HFKfdRw7VeQYrmjyKyhxcaUenqjn0ANqp0LtvaYaCn1fVltFVyHbWZs3Eojmuh
VIZjL+TVS+sCJseS8S5TLHMDpvvTVDU4cKaBbHtZH6W2QjoxJnb1aS6YfLz0CyWvAeXOYZMeDFEN
66GqiWf1lH9InGQ7oHLf+uNUgCoZ+AaKwcXp7obn8GIfk5KZ00sUT4np36ReXN7N9RRg0wDVKLZZ
k9lPKhiAlgy+PRjG9NgTjMNx0tY7YSUWDTetuRYDdJCTIuPxQbsfTcMLzkunh2ZKItq/zdK56Ciy
3TZVTUVWXdWrmB0KY2I462eVpT32NnCWOF56CtzIuRqogD8LhqBN6KKKxssCWd6ua0R40zQlEoHI
QCzg8a/ZrDHUL8LtXTPSKSd7fo7RBcVRiV91E7pabI2kYqvuFPIkd/3wMU4gIc0w/RQUubHKGQmM
NaFg1CJXVl49OIFdfBq4JltHj8wO+IsJVkMCNPXIalYRjcr7Kmweh6Sm+EbVD5HrjHu8081lUtEx
zhJcHChQKs9TZcuPTtI2BxVNGSycBJqiJRm/haYtbqytnVn47dahlo9NfDpQSlKiVqMKjZ/CYrYq
pgehad6azMHfweK4bJ0pIXCW5vM8thLU+PDFszeMO4+2+b0xeO1ZMyeUio1wQ4FPBLM1SBrnIG6+
lj76uiGtvHWH8GdFk7Dms264p20doMsMkrPA0X22aqWk61wqHsoo1xu78T7qyOVNYH5O70NZ1xfF
6D7ZrVmfiiFgUGhyk5lFpHeM+f02pOira29NQqBuFD3ex25dyCO/c9KVCp3kZAIjO80FrHmbUysB
0POSZXZGEFWbnQ5DXLG8jcnkHIb2ZkCfCa+uh4969GMIThN+g4hwDMkJQI3Mi+ZsFsm0sXzBTtDn
1bdTYvgEyVQXWtX3PP7O0VxO44YdW3YYs8a8T1y/P57CATrZQbvUtIF5F9cGSs6kvGY5Vq6nQWRc
v9C4GOgU3AiHEhoUahYbvzSBZkQMG/lttCLQkn110HD6MZLOWs0PXTDMCIJsyWtR51snLIpt69LT
Upald47oP961DqtpA3Z77dvpV/q13X3vAVqFoZkdpNmjirC75sRmGipg2gZx0hdDfFqOSlxHYlJH
YzH6e2n4n+l9E/sxpI99DDvx6Fc1f6za6TRxen0UYtPe01sYHiV1QdF70QfXyQgusOoHbZxHVU8V
TS/7J7qs6d4Jc3XjjYKOo7Cf0deEUbl3/Bkav+6fXNkhIma3fxmk8VTCLLvWqQ5onZ40jFQlLXWs
ljb4TdZ09WNS+CO3sGMfkXreU9JZ+UnaKPuSnE6E+YnxuQum9LStoCWFEtm28gGcDKdvj03Me3tQ
v+l8jo1uE2S00rdzO3+WtAVtaAGk+UhNzU1We/VtNWT1bqilOiKSU2wG5ob7aMh3KN5WfV1QVI2x
REWoLAyzuwZIBwZvpKLKr64u/NFKtpGwRbCC0Oa7i4ISSooa170lLiCAvgbwdVvVR/2uDCm6CrMj
iPDN4E7hSs1NflzOBCCFg9nf9ulUbY1+im6jGdGYE4juyQWjAnSb62Ma4jXN1v5SRRPBQLCGKFZ6
VB/5aHOsmXMPJDs/hagouZ5tv7f9KH2cycW7G1TS7hgY/NO668OTHPkngRPS29oztofJStpHC13F
g6EamjhNit/ppzI/dpzVnqurrv2gqG+onq7CVVl30bYq5mrjj80mGI1qO+WZf2L1RI2JVkw3GCUn
MuSU3DhTml/VVokUKimXSqHKjS8Cz9UH4tBYe9dWd4xwYbyedVVs4nFqN72ovLMGUuoTW2V2mKGS
2ZMxhlju/JJ9UBk7QNudaE9ji+pPdtB3jsymPWGqmvjgoKtOA2u4K2f2tYLuy3UvXTrVtDipycNG
BQOwDPGYQEWiisRteE2GzoOOiyfXD2KggAh8lbAGYAu7HF5MMUP9JFk3MajmtFuBIjLgs8cgrc/8
Ihxf7rNCx0eq9EqsbVCG/krQI1yto0bQqpVl/Oc0LYzDpIPk4ErbOTfC/MEYJjSgMxl1B9uLitMs
mtBFuTgdnbKJYZbLHP5VX8nEji4tv4DhcqL6amrm8TZyCKkrYeuw3MGYh1ky7JPYeEhHl2Z2r9YH
XUKdJEt25J7UxOAkdXW4gRSVGxkwOBA62lfn6JfvJkMX+1qV6VFObua6z2eM3LO+10hXTqKsl5+1
ixwlDvtw51Fba6fjl4jwvk2SZWqLIAIzYMEjVfvSvy4S92Dq82FGcGFH5YNhZ9F55db5ta5tJkq3
povn2ZpphgqDcCajHtV7AHdBF5hxMacl9WVKfikZkNfM7i+xa+9avQ+qK1M27bloi+bcxp04dzYd
dg7qRDcIvTMznb40lpVvrLIH7G1il7mry5ltwe3SzGGLk9Mn/eRVJLGtWgc1VTgreztJs9mNUUUu
HzjFttWIQBsPNR5Oq899U1DfKzpCd0zfMTaIfu0bmyHwQjRJeFmhgLiPo2J+EVOR3woTIYbTdtY1
wo6EgajLwdsNZ2UEffxJG41EUR9nM8tjY9ogukelaYiD3xnlseGxA9zmWqRXbTqiJQKzraD9fKf6
4gn8sch1ym2JCOtgQcGi044Iyy5UgDw4tdboYJk+hkLtJ7ypUFxGeRkCzR2NnogOU+HzOIdWc0ou
OEtKCgn8ZshO0nQQI1QXTYC0Xg83HcK7PWIvZqwh9bceqsTbyizSDav66VD6Me24YO2nYWQGNPaZ
ID49GxwbPmX1LaTWN4AlAi/xgGjlF7f1AdocywBGTGbDuxhGFuJDEHt7D7Hd1wqOle34jNBJ9Mm2
6aP8Y2WrAv1hDRay7kwv3mi7EntcBKZ7EroJ9F3K3uIsmRoKIDBcRqhtbH0VOS1zJRkPLbuJlwYY
/7xTcRRvArt3X5yc7rK6Q7fjw4ju/Wy2z2k0BfqJovxmyIQg/94DlWzj6QtFytFxYWAnLBPgw15j
x/HjPr7rEU4BSPXDSVuXCCF8r7B3oiZgy6IciBNBAWxMXn3WoFwFio+RGwSpc+2YGZISoxereETN
x0rF3Jei+gz4GO5BT/nSAAn5HPZfyRTJvnjm2J6zB/fvMnCtvVfNxXExJyPzWcSmpOQBrSN7OrAj
EmtLZvWx1+XRpmNj9HGOZuobmp7SRMciTJOu2mO7SJrjvh4wAzgxWo5R6H7vJllwnvu599j3oHq1
3fhbJxvrQ5iwmin6YqS8AobjeB56ccCy0bN4tVnPeGzRwgkN5ZgEcww87Fb3tVbUFDIWUjccjadO
hFGRFZEdHjTLBwoTYDelFaE0CnX73ApjjNaqKYrPwNXZ9dgg+ygiwz+piD/aOhKud7aC6KbNu+F0
7BBTEiqKZyZjTyLb3oMDS+1rxwpvQrPy90sJL4Ozdb/UYcfrhMnQlbV/QDFb7PPBt47a0kHBpQIZ
r4rAVjcycKvTCcUcz36drCveI7Ad7fGqw2iFvg2Sb4z2aiBC+BMveXzuK8SnbJKzj61H4sBKDDaV
mQ6Fyluvk8OFqPzgIeDv17HbsyuOmTyL0ifGY4q6Yytz421DRPC29IJyQ/ZksE41qEZAMhuJVoy5
4PU3Gmn7hvxMeMQgqr40VGawH4iHQ4Bwe20ZU3fSWzPu9WhIjnLPbXYUjI0vjvZ5Fzxm0D3TT7ku
mMohVwfaNIymx5PSxHOwxY7DuNxEKVBNMH1qXKzv4MNPs9l1216irDRlMIVrctuNg7Krh1BU0JYI
jLYId6hEQJQy4BGhfwOcFIuHU41fBz2XVHRDf3ZOH27iIQr3FW/guRnPuI06s/0MZZxuiwRH6Mxm
9cik5ZsyTDdGSeDnD0mS3veWCdAZMoYoB1OHX0z3hlHMWGMUTYbENq5L9LzXCQ4GLPQpr/KkHZ2g
HqGsxg46XgdVud+9pn+rFu22yPjff1s+81SUE2aksP1WIvuvP+2fi/PH7Ll5+49efYbm2R/H3Ty2
j6/+sM1BoaYrqkqm6+emS79/f/BcLP/yP/uXPzrObqfy+Y/fETDn7fJtQVTkP9efCYll85/NTMv3
//jccgJ//H7zj/8ofuN0//Hff3vMv/52Wf/jf+RPUUmy3vO333j09Y/fv33F9wY154OyheV4NnVn
UIjUof2v/l6bv7EkPDXwgikQg2Hn/NGgZlG6pqTlebZUUHDm8lcNJFL4x++G+YGoLan5mOe6AJMa
xP/vVPi+6TJypEm2obK1K1zLZeHvvXFnpkqMU060SxHRPzC0JbaluRnXg5IHE+sW7NoijxvamEeY
TGe6jDJXq5WcQ3nch0ZP7x/OxTtzDKpL7WOdXrfBND/g0zQ2rF6LW2UHrXjPpvraismvVhaWPdMW
/L9pW9p+7SxMFLRZ7dz3lKwyKfUkfodRMMXrNmniq0Au0luXhhwlfQs5RO0HFygwqxeAKXkmU6mO
JQvOj4ZJuUg62qApQeVaJwB65GQ4yEXZxpasVCQ/ZJuRQLJtUQWeWlxEVmZRajzVvh6eiSwrrwfw
xp3uZP8lZuNyZgS+s+3DXiFArfP4FN3CLu27hDJ7zGYwjnPSzMj75+ZFJwhFy6jQp3gCmc15h4t3
vOCvwxZc0xGO5LnTSgPDUvv8xkbdCs/FMMd1ctqNNL3zsKuguGrIBeG0E2qi+set+Vsjwln0VNNU
/9K+fd9fDRH/r9UpgsD8amS4ZfXQRI+vBwI+8aNK0fqwvLTSk6BQllQOd2p4bto/fnc+aIEfxHNN
l/sll2DqH+OA5K9o97ZMy+H+mXpJl/sxDlDMKHhXKQW3PGmbktjCN73dv+rxXpKt/uXPdQQ6cJd3
yjQdUwgH9+Hrtwmn64xlLENAZZn0L8dDeDyryGOK7/obUrmpLa7n8dLJzQFynNbsn67T5fcD/VyH
uDyErw9vm5yL4woLKZipl9SBn2zCagIpwiGCZrayrfMin7svUeOPN60T1u+Y0P90KHRmDMaONpWN
8eVtT0xm+GpscBQSpx6nt2Mb2+uCQW3B/7x3zupPF1XZLmclGahM6Zpv4zklKuu6HnE1mrqJVjie
2Mkhh8LUCwoLhcYhb1l1Z9ZuYmP23OCYkO+Egn0LMnh1ZTlLBniwINQCjPLLMPrTlW0iwDGzho9A
oB9jdvAGgp80shONDoaSqJVVlfWuxr1+3IA/3OtACXPFMqf8KFNFw7BRwUvYQ9WIbY7M672Qjtee
cx485SzPsHSoYXFs562zPprc1JptlMy5MzdnJTz/sZFV2Tt5wuLPdx1prcnDq0zBOPj2ASP2qvQq
a8EmDAwp2CHHCTl3P7N11rUw77EZRhfQ25j5WMAO856IYA9RoZOprwONHOFVRCriVYXUjmVw1RcG
m+moTjddFps3cVOQ/9Lx1cyTRerskJI054RktGxkh9ao93UyCVrtQ8matYpL9fTr92eZ7H6+y8K0
6UHVTIOowRGMMYL8fJeZ1jE7s8NZiQ6sBuGDu6t43VbDlA34JcPh8tfH+xb38eaAnpaOZtHCSyTM
NwcMvBhHQDFjow3NvdIp9cLIuxdRqPCTB9evb0Bj9nEFC1yoeyBk9mSLPKDdIx86o71tXZEy/s7D
zmD49ip4XANbCZYEdAO/GUUcbQAi9OTIhLWObkpGsi3K8ee5SdyTUWGuSStyl359Jd4+v4IdqxYc
cnnDedvfvF9zH+YjBARZFYm7SOVNfE1o6P9WMoNDV+7ybkCdsFpUgpXh6/vbRRr5hkBGV6VlvpZD
K8GxG/ud6/dX58IsoLix0kXG/2YSmEZl+32+HKXHEW3p1t4UGJ3/Vq3ut3NhjmOFSAuwUMx3r8+l
8nJEkTVWrySqHgGwhgerqtXXd26LWC7JqyfUMW0OY9mWyVhvvk14GS27KaxeP6FGZbA3w0GjCmEb
WD7bVqpRjprBp4akRPMQKGUs6qfZ0VvsZxCf7GTT4bxrZSHOdRShYu1MDMbnMtNwS40dT9DP+Jwr
orjawF3HY91GazE2EWqdxkn1VdaPVYpalarT00AEfFZ1INLHoa9Lpp7JtCibbPwYQaSMCSvJib9i
dQ0fcDFXQQ/UmSJwRwcdxmjBa8/bV0SOFMQFeMj9p0z3FHUH8fil1VZCUnoLcYGdrAZ4ArYbgouy
D+QBY+eYfjKQqzvrtnDQeqdh1s3XncQmeOfTcSH2fVe383YgA/3JGw0Dyym+cndttvD3B2ybEuUH
4Vw95LmJpKQiwaXatIUoAfn6Zsp2hGq4GEXVXH8yS6PPNp3pBwSN+qW+yCv8jtupdt3u2J/LHugp
14W1ocDEn85U2VQhaS2kWG80Zohmo1is37r23JFTp0PP2gET2e7KUpM/kCEn3GovyKmFGcIn3q1M
WRlM31ajMbxYaQc92FvsWqzGrHcB9XvyyLUU1yfBHX/kJg5+eJMyjodiygiSKEnZ9Vdloo1qZ41t
mG0C1P4BaQlZ2m4nWwdX7UioxCpizj6fgAPJQeWSLkUhLbELfUH9xWpmB38/TmXyXA8SrbMTxDj7
C379Xd3XPASpUtdWS/DBBV+GRiHxrUX4mlCnshflWE4YIPz5UyKiyTwbizhstxbOIm/nTWTFTyrL
6ZdtGISPMeK0A7iwJBUJ+VxV7ywItGhDY2YCVAta+tkicoX21rLKKoCIOrt3ZZ998aOwT1esSaPo
bIIPL1ZObI/xuQUxcW+OPbbyzGVte6gjNybRwsyqr72sSK0BFe0R7Cfw90jNZ1xTGOyPijlEpV5Y
Oh/XPEsTXkRlsM/qXSdz1n1FNxdriKxuWTZqKdd5BMqpscoZ27BtUe6hwwm7XUjIU3oCT9EP/KAh
Ph5I7fxSTcxa64LkPAKUId9z7C24lAgyNIh79fOGSTqil+xxcirU+3aVqnqbIaX/4qLuItbSLDD3
19loqE2AMuQ8q/AYEu8V5PVx7APmX+qU+sF1ZQ65IGJHYNIJqtrFxx6nFjwMBSeI+CZQ+W2Ql2JY
a50I2ufn0mjPtXTVuM+nbnYuybsQ97ZRlXSvNFPg31kttPaxAQV7RKIM8FJXos1ZZ02fh+sGY4i9
jtBbgAU1xngfD7D8KKHGvoAecqx+13gIxbCKDFcSaQYsGfJTt926Q6WpzkrQPO3wB9r2FlzVQvlP
/vu8D9HXIH5L5jbdYyPRBeSL1SCWNXtHHlywUSRfWK2PoqBJ8lNqR3Hj2oyZ3pr2J0JPii6QlHLM
+Pjgd2v3pCrxbK1ESh7Beu76/Dxt0rDY1KoIU+wlmZovhdvRLuyKivKlmE32Xo1TFO7seAw/WWlR
mOvST8qvkWydM0ECQ7GVJdD0SL5djF/WA63KY7c8sa3KvuUn+Wc+BY7k5xS58LFJp8TIjFQVH6IU
N/rKjGsEZ73O7ZtI1gjJEP4MG9tMFcphJ6e7wXcyHJW0vwWbKMXguTaj0jsWYVrUZzZrQmdFKk4t
j4RZ+jfkL3PGfSaDrx4Wk3NDzU51lLnFBD+LXdrcANiAKSepN5cbqcuhuuz9draPtF3CJeR6QCVp
21NKzoTdVI+1dqcTM7MyAFsscda678P0ozVmXrEtGa32c5STw5Hmoax2EZBkR/gDGjEUVjYky2xd
zGNEyE9paHJuyN5DZxUIuKSwU9Yx72YmT23PME7yCuyVC+GVV2mGtIo8pdrGBJMRnY7zS6TDioBk
dNyxG7cgEKMwXngXms8ThuDHoiwIzh9mjBIrBwcOr+zYthS/hSWhNY4LlbIaxmBK1jDcbAdLG53t
mtyHrlmhUNIPnkosAW3eA6oWcMfxSjdhm6PryYxLkh3gEc3BMEwE+mPzhGur8bG0FhGqsTmkQKiJ
shpZewzFvl1UD59jJqf8WIHJW2taP0ixgAU2LgI/87wNRGJx49sRpoyYznMenLSLbpN2dO+8sfRf
ss6Lm7VBE615ym5qdIlrmKKcfNEyeGncnnxGncjsI8UzbHVE0OhuE445iLQd+WQ9VEbguivfr+uz
roOTMnip0f4lTnlplzaxHanfi7vUD1sX8jBz72fo8yttpPkdXIHCMCBCodfCFCWpFEVu9hvt2xNq
frQn7pVTxul4sLpRJftpmGpjv1yQc6TCxXAcNuhp0MvQRcn4Ug1PWU+cBxSJWSXMngZ5S4zqHeET
+LrlKlssXnZLX0PWZ73LMT2GEZyvpnFAKJAwTXU8vnLlG8QwrFuxvFZQpdzVPq+yc4ViM0Irnow5
WpGoVpjt6smg2KM0nYBwE5WPN4alqNtdQ9O0znHBf+twBVnBhKgqx+PPo0W//ZRu0KR37lHVFBpk
oMAUxCg7NfKFQEziuMYqcPNs2ySRbWebbwu7/w8u/Q6a89Ma90+w8y0ES/MNcV4/Rk9F89tRk4I/
N6/QpuUrvqNNhmN9wGlg00RreQusu8C+3+EmwxEflIvGwkSzIABdrH8Bz8L64AGpAiwp25bsOPjU
D8CJvxKu6S1gNDAimx75dwCn1zmSWmtCZEnDAsB2bVCStzsa4pYM3iocF4L+g49TRpQbjotiY6cq
QR4UvfR1DARhFY8/XbTL7xuAf480/TiuByaillcecOT17mNmsBlKwyQ0DaRg0zeyvo6bEfmBiXX6
PYz61Rbk+7GAHGzFLoSL/RZ04FJ2fd9PWA3dIFm7i+mwsclB+vUZLb/4Xxud70ehdtVTpr3c0Ld9
hSiLncy2OIrN4mvbkmazw0CRHND758dDOGanRkE+i9pjg32vSu/1jvvbsVknaCXYLgrHcd7sSzXl
WLObcuxRa4nwSmE3m88Ks4vgeyNrW5fqPTz7NZLz45A2qDaokbAIMXh9A6X247Yw02A3+ADZpE1I
Lm88r3Wlw3f6dP/iytrgsi6vg3BsAIXXh/K8sKyZy4yt0ZTRpfCxS5PLFx35Gkmd0UwPOjFP3LlP
D2lrv9ea+Qa5+36iILLLWSpBU+qbfbINFsWxNb74vnDXIfLgvYmJnuE/dA/ZYNUbKWYHfe1EDl3M
DCFaCBfLRUE/J5+RZPMhM9LvXJO/uvwAmoJfBuihBUPHz0jTbOkQPloaW6VSb2dTwLrWHmL7IOqq
d5Dav7oCDrt4IbVSDGJve90sGF1AYRaVfeAVJ0Xv6y9h4aYPOSVhdwQn9BuP0KLSjLFZJadGlZGi
0PnxNqroN0ITPV8lBGu/16vxpifo241ZODtLkzQuYVXePvRkWAct2ZOkX0jmxzp1iOGArmXZXXpW
sarc1L1Ng8k6B2Ak+KccYIszorDOvUIOKMkG4xNeJz41WWm4QaI3rwMyaKtT0YndlEvH37RZsGmo
CSHF3fiSJQTwhWEIjoEgID3gYtQ3/th673U8Wn9+nwGxHIeMmAXW47l/fXfBOEIwRu5ujWp0p/u5
O0H9kRGPVZiLh7wIzRc07lgCJ2NE34kjlnKzib0Cwailw2oznHCbG7pds0HxPmVZY09kFCCw3Vo4
Wra/Hvq+FXK8HvuYvEywY7EgPSBkr3/vWPl6KkaNwwfhDkKhuMPSgu1slek6O4nDwrpm42IVDL55
dzYTP3YZi27oV/HkLwbKimwiR0lg2m4ULXhv0rRrRaUM+faC7MM1q+feJC4quCmLebiMKjO8gksk
Nc8oRuckYrd1GQHxX0dgSkGa09xjusjLu1YtmmVxjB5MX0c2WRZrq0EqUpA7yPo7n+8SMPG7GOz+
CRCp21kd1ulfX57XeN7yoMI+mEzUUEtqGaVfXx3Z614HUvlbX0b9HcmAJIK4lX5n/vnro7g2NCNr
CTjG10cp5zBGSGqiggrcBjRnei5K+4fK4N8m7/55ubDQQ5yLRd0y+P0yLP1EY7AviOZKD/7WGuwW
vGN2PtcCvDsIsPdEPbLMjlCw9VTn4ujXF/EvjgzdzmIA6p45wH3DM8dN602RaLxtj2eTwJVlazTg
WZ2wAa4C524gfvAj9bHv9du8oSy+3T3GGB5vVhAgst9qnX865Rr0wQhjVKdkacqCuB7X/4hTsHkU
eAGXMDWNQ8MyjV0SDZiSzckkjGVEP7nuYlGyXcPXdhomJl2kjY9FP2vA5hk18EWl9a1P7MVJHzry
djYC9g52nofXFNRkT4gL1YUsqcmiHsTf//pq/nlK/T5wwjUieuDhfH0fx1KCgtJ0vCXig4DbwfVu
Sl1dN6SknRRsKnaup85dSQGVh5vxnffhry8pL5xtQsgBQb+5l8kM0qvMGnQuKbt9S77S2jeoxcuN
0tnHSdVfpJiTV+U0+BgSC2ZYi6znGY/dZSb8aUvsy8fEQSI4kqG1UWIelxiN/FAW6CO9ZgDoqcne
KM3yOQAzWHVZ/UjEiH/eCizav76Sb2q9vz0fC3tmM047C83/Zn0QjKOFyMBxtlUgnOuZ4WTlKy86
CbMW4GwaaqAth1j7qPXVJtWVdzRmNQ16dRN8/C/8FMlIjMrF4wa9hfTxKEgZJQXvSJ3Ui9S2fuy7
maoLHIFHLoagCyeczRXRvgQoNngiksk5tWTdXr/zQ5YR7fV8AJXIYKfhgSDE3j5eHnczHRpksn1V
n+adOJqxKx0hwolOWaG1mFdsc53K4BRVpDrIkgg8K0a2SSTce8UTf/Gkwy5zm2zbZr3kvhkWQyn8
zGBht2WXLO+CMHHPbN7UkwbLCzkvgbNHKfPoIXo6MZym+lvdFN8eDhh9MqKYz/WiN3j9npES2Dpx
xdFHzwdZa3DMy0z9yIr/P7EZ75/rtquffzt7LJvfdl3+9bFFdvVWHbIc+Z+asf9b1GDc2X+vBrt9
zOfH/K3og49834Yr8wN6A55Em62mI+xlyPm+CxfeB4kHbdmcWxb4o8ez/EP1gcSL1a61KMNQZTjK
glj85zbcsKwPbEaAH5nQIVX5kr+zD389e/OEOLaNQohVLAIMT73dTvVRQgqmkcJwBX48bmM/Mw9R
Baf5zsD/et+wHMcBjvDY9lNsYaOpff1AQuNMFZm1SxBIyTQay6F7UvNcfGLnNfytFcn3Y0kutmOz
x2ef+GZkTAQcSIV9Z2WOpGh1Wedifu3Sd3oplsniX2PN96OgloFxdzCYeguI8vOSJGykl7F744yg
Hq50U+XdwpaEF4kL/EggLfzdT0/Wu9gFR1y0PstGiIeFXt9FFPjzEROB36Sq0UrEOBIZzKJo3IQy
Jvs7ioPx8L93sDcXsTKneZgktdGV5U7jPgXDv8OrbmLaQ+i3+/XB/vQUsssFc2JhZ2Jn4Tl5fWZh
awK/wGmuZFkZVzGA/iYgguqdo/zpGeQo5GIiDHDBtlh5vz6KlU12K0JILbec4pMEagJdhjOvGySW
7yw1/uqE0EVYLIuZjVAbvTkUvGk3jQPrxba0jjQns+aFHt55qf7qKNDoJAz+T/bOZLlSLO2yr1JW
c9Lg0E/h9tJV308wl+Sibw7dAZ6+FpFZVemK/D0sBv+gzGoW5mHuV+LC4Wv2Xptiilv92yykKAcy
TOYZd01jGft88ApQlnb2F+KZVf76653OdaPPFczpVh2r++3bERpLPV0H+5DHOOc2bTex1+YigpXE
TT1iWnBR+6PeGW35I261DDPcUElykGWTwEBiL90+iImnPaw6n6iqaBrwladjVZznyvDIgO6jwWCf
6sVYC2Ce2nvHyach9GXdwj1w9RrtsjLiL9WlJt2xuWA3scfM/+EUrgRCVpnpwlKm7O78TJfymALr
8TYVDojX2LKNv8otXH/jX559rgg3Kk2Btyp4v6fCcxrA/gSqxVotZ4Fgzw6EULcubuu2z++c0YVl
g70Fh6xuk4IJZfUvxjD/4Zs3XUa7jHetVdq5NvL/1hz03eh4BpIGBg+ah8iezbRugtT5/WP5Hx4Y
Gg8Wgfy2JjLEbwdOvCzaSIGbI8sb5lCMwr4we8YubCicj99/1J9O01ULYqNz5NcSPriFX3+hzLH7
1LbZLlp5W32605j3AfwGJMfwJdL7yo6E/beEKH8cp5bO00kBbaF//B4VrjVTWqceH2kYvJEGaxp3
aerNf/Ga+P5NreMJFFmu5dkm4h392zeVsk9NTQNMfdtoBogfaKYsp101epvfX8E/fxAVOG+F9YUk
1tvi1yvY5gheEi2DPIBR7ASPwGC00U33f/9T/lkw0IVx663f47/dePiRZZIwags8f2JqQkbFxvSg
ev/tT1l3DXwxfIrJHfjrpzDdtPoVF0Mb45QXde0giBkL7eb3n7Je+n9/itHV0izYwmaURyX2faiQ
+cws8YaSRdItze2KfN9o0DA/jfJTrPvOKhHb33+i7fzpW+IV5NHSM3/lE53vcZPV5MS2YmEc4KJF
u9JhUWuxJFbasPUa6C+kQ/jOszWOUUS7LkuUCX/sV9nHyD1hlSDEDR3fN7BLs8ePgtbF20gn9oAk
t3IotymKKm8LoKsfoXyWeP18A86BUYq2BKHT5l+LVEQgjk7fio1XW222c8wlmwLf7LuWlXoVFyc7
txL23k2GMsMg0tEIpkxo16JYACRWiwskejZNdW/7k0VCIF/QbpgTQR5JHBEoMpE6cmhF5ZjYhVrU
HJUGiZtkJ9n9nDFmLaGmhANcUqkah2njmgUQhlGlwcRLU4ejYUjiKKMieSnA4S5bw2+yjM28bOpN
IY122HYeCQOs9A0yQGDJxnAMWtPITwuCVz8sKt5jODwNJ8ej5TX6DkWWLWHjJAk47qjVz95iue9W
M2vy0dcHD3lAr3A+ga9nPVuHrVFlFoznyhmWk+7PREdIW6/dZ6garM0nuJh0/6wDGjKTDLvZJ2zm
6yDGk4icAY5DaJWOSkNnZJpQBJ2qmI6JAYbfJmpaPUNaN07uIe7MhGyjpjI/CG4eio2Gc/IdLVKi
nuA7Rz/g0CPf6DUe7cBEZHDnF472OeWGOzFfKOUDVi5Le28cfQF2Y4o07DvplYfaMdR97NljfGwy
he/VyhKIqa3mS+1RehVecU9LjZfe6ZI3BCt6DSpPNK8yRiAL8KEHAYJPSTEHtjDpJ1Am3a4BnFgq
QE3GFHtoPdCoJPiGB2me8nEeEacM2vgGY0Bv3ty87MnCACWU7LKC1mA/4KmedxorPrjW3WhqO60D
TRuU3QLgV0MAJPZWIpkm+7rmvmkIu0D+QqcaGbjE3Od+bpp3BS55gOyZI/tPK9XEfNGVkakdPVum
WHVZDfUh88i+2OUyX2647kb2zFbT0D/aIir6xxnnQncY0AtkITK2ivTtaHZfYvBDziYemwy005ya
x2puuLCVX8jxWM4RM7esHGN9Z+sqN2FV5SWqBGi47pdT6mXONTOt7AP536RdjbUOWlOkCF9Ong8g
7FLikjZCK3HG5h3VTwngZCUSST8YnWQ52DzxzafUGwzTlIskgCIwmtYZipE2tzOy7WoboZxMMVrP
gixUAqgGjJwwFINqsFojSORAbgwILfloiNiSG7toyurCn8gRg92PdX1rm6nlBVhGqYFrq0nLMxJK
0Z2TNM3LChurq2Jr35mlAmnU0dBqE37DGiFN6I/FhFCthsi94Urn+cnH64htdLVPhnG/1G/zGItj
mTHFu+HISbqdGFsDGE2VNDboPi8jzee1c82h73+26UAjQwiJTSoGUwqH4XF+gEueLvlT5uUGAks1
pdfjWGApNprMWoCPu0YWx/52WeB+qGAUpGP0F4tTxlMwFWQNRVxWL3Dx3E/bphH+A/wl3Vt3U9Oq
he7lE5RCyZi/nMATgJZmYF+rAhu0shz8jW0J9Tq0aBPIrtFMowoskNIeMTwtdlDyaQgk89ASioPW
+3a7GYrCGT4VAJciNEcJQKLPV60KmERT38/TGEdnK6ZO3TZ5OkM7Y30A03UpAQN4I8Szw+SQpr6F
SJBdaVPNK9s2QUMRPBTbyLW8DkChBDBfQrYw/RvGRqiRZG/w02dULVOA+b28BxPlqTvdiWljZB3J
ae/YEdLrQVg953STyyl0mLreagWc/hPwsQiEKFusmwx/+DUdOa4kG1bgPf8GED4FjxylJt7+/KJG
wUpXMXd1RKYz+Eyw6V5iHJdOR5xoNLV3z5UC3WFqqnyp5xgqslE7xc8eAgq0DiUQrkHf9tOQQ6dK
T2btRe+a587DpqGTMAMzcx2ci6PWvINndbMAyFb+AOKLpciUjlI/9oYBNTRC233WFKjGfd+lMUPE
2IvWh6X0i53LqfIE+14H6Zu14oGUG3rIZp2QBq2MaSW60rGM7TIvzo+GVycGSV2kephoon4r6569
3WIa8ujLtJYB834SBpCLclozmV+eNBaVeJP7hGSQ1OnVBQ8HWSOZXhHqmSGrxDWtD/p2EVEH9lqX
MRC0BiRTiNsXO7vZ2/HjkHW2HZbYKGSoT7WV/ExrnpFHfky7PrYwHgtuIC2zX5ZkdpqLHpDKcJF2
fQmVzACVtB3aocK+XokkerP4a8MGnZ/bHI3OUHHYggpT7EQHC31z0oOryqQu4nv0R3ZCdguqHIAO
mGpDOypy/cyCGc1tOjqmt0YKjB03aC7qk1dUeF71Bv3nthZSG/Y+ExV9tyRptBznzPfHyyqvzezC
4+BJt5Ow5mxbR/5sv9kizS2IEaOdq+PKCzF3rg9K/GnQLRltJbqkaKtkaUdXTUkqbE5SYtXql36H
TZZ3eDV13i2pKE37HkGxaL9UxjJtX5m5XaLUBuYU1BzM6WHpDGRJKm/wpGucLcbB92Xy2OZxJPlW
HYVRvPMAJBVpplmBHfka6YbxDFfDUcncB8vcDzEzaafEjZ62dnfKioa3kcvmDwXekMZRgNyw4oVK
7WQ+pLo5QJhBmcsDTjSQcags5u28mtnyhqWwGTdnCkIkMrZcjRuZKLX3WJVPYSrpBreVk/MOo0lG
5lIgzBpPtl9z3ANCzL/mRCNbI6l8ReQf87+rNkXpsEXqBRVjWnhv7Qfg0YCgJrf+mjlmwTakSfwI
NYBA6ZSTIrrwTLd1djz7uB81neCFDW86H7sFZBLk0xZKVGWUrAOM2ckeE91Q5mYxOxuWVZETa93M
w3p9C6k9leXCM+IVxFgFxAtoy453w9KG0PrtvdX28tKMNcB4fjKP5rZWrMJDNmTzE5567bqT0gMY
6rfOl8eXRnIVQgGgPI4T6dBQBVBGuvqln75QztivkaY748OUkE+81yPqz1BLPACoY2y37RZbefZM
RJ39kdp6U12yu+GUx+nMTpXtyDSfTIKWBMYdouVqR9UD69+UUEffNqCBE5cCoRhrpQ9xiCQ4Um0S
jFjdlOov2QB0OXR5lVJ/Tq0ogZEPKAAjMsPurbIE/xVbpks6emvADsNwSlPvEjEQB9242ERAduxe
A3LWeNLtOrFhGmf1u+VGKttLaFBMmDhRwZUizrXIuNMcd8tkYUIbWDHX2ZEN0LlXdpXxDjTyqdii
KADfXRVCnpYUwlBQE4/94PR1E+May6sfI7Azrk8/QZfjRdxqaBAlHs5ushjWtW2bTwE9AQRopjHm
5yBb4DcVOgqobUlpmEE31M1Lq/KJ5KZigSaSVrk/Q84jngP14QJe1NATXkW0/7m7rfDu3w4mN/lG
jMOsEyiWGNmm6AwfjTf3pAhsp7OemkGPYUo7WXEx0tt4O7tr9ALU4DiRhF6n8+3vWynz+8SARgoZ
Cs0hCxYsHt91T7pNcWqAPQ20nqLnZPFwJNgW0Flc1nEbObs06TV/jxQb+KGbKgk2NV/mm8XoJ2p5
LLD5bmZHMW8gTC025JdVhAaQoa9vCqxk1Z01dggtIUPYy86LtUwcwZOI177WKiDbE6fhLa02ROVy
rtI+MCGPvLJ6TNwH4APm0e4rx914QxM/kdk7PaHRifzruSDHj2Uj98Vei1YEE4MkB8VCq4bx9ffX
6M+XCJWPgwzA9Rmr2N9dWolMmiiubJJPKsN41JwlOkR+BrsRBLv+WFjz8PD7D/w+MGJOyKbLZNjv
/aHb+TYdgIrr6vCGUewXevGxaGB+aTqok+sFUvrf/iysUNiuXMvlA7+rG3IH8hzqIKBOLRZtnHne
rsB3d1ycvPqLtv3PTbuN134dgtqrl1N8m+H4BId3dhlDMvGaFz/N5/Pspe1fXLs/fwj6PeuPPdG6
9XHX//9vk5VM+qV0yGqBJjJkX2Umkhs4Dur4+6v2nz5lFc8hFnQZG36f35ReS2tDk0NoTwHbPM3T
EExOuf/9p/wRzv3LaEWs/z4jFRQhwtbdbzcCG/jctzsQbOuXBIaQATKJQ5rh1KSTolwIvUHv5E2U
Got4zPEdjffEcMwkTE5GXwek5lrikjeTdI4kwM7uMSF33A3R+E/+5vc/63+6IoiHPGaArNSQevx6
3U2/0RCqrtfd7e/MhlxCTPjuX2xT/uOHsG63mKMySf8+BTRGfxR9MzPNhOEiqWsb0EIoIeAb/v63
+dMTaDKP5i5lycbCzf8+X8orl9V3H8tAc3qYxyoB6JhKTwsXS8m/p8Vk3MiAzob1yayO9Cokrr9e
umQZGFzZS8uif2m3S4GZpRi8p1bU+l98SX8a1XF+WS4jM3S7EBe+KzcEDGq0V6TscPMOAYx4deRt
ll3DZI7PGATIURl8/e8+9uuhibWWKfu6wvmubIqR5ovOY3mQEtu1sdKy3gmLu/mPb+y/Y4ne/Kzu
+/bnz54t+v8Lq3OLue1/vTp/jNGv//hFv77+hX8uzk37HzpKcyR9aCzXXR0rmP+zOLcxqZqew1yd
TQvCin/tza1/cENCWaHMXREGf0hi/jc1xVgl7ytRhVvIRtJnGX9na85D+212zEqeYT5YDZP3HZuR
b/tsVcxZxx7zji53qY5t2jOA5f5MFKy2STvPcXsvoUk2oMeKqIVEaYuzXZu+FsxFnbxqymV8yIBQ
z8g0cNJ03wsCj8JkNlxiSlzos4TD09QFXRkvAPxtaBubJFvUi17U9nxUXkYMsffHfKP30+hh7Ptx
2gqQgfglGTP8mP+Yi8QxoXyX0tJlAr8y0XsGJ+C/xujWXxaOEALMFRnqOyRXFUik3IHTtYfD3AgD
LgKV1b0CTlBcxDYRqnJ0Snwjtpr5URXzI2LShiy9b63Yafd6KxDHjWrE4646QdrZlC8ICeK0l1Rm
YEFxUuKQelGD5prkkpEUGMbC0Kix8DZ/6cwrXqSTyqt8KiuCvZFcJcEISHBmpjmsMKkFhgs8NZaC
Ow4Kglnn1nGAXjqYLgOhrxFHJWXnwQdlMe4B2+cfzKNarKrNAnaUpIrC2I1KN9/MTMjHZuggTHrQ
GnfeEkl3W8eosRkGNRlgdYvrQTRH419kqeGuIHXPSF/J/8k/aM1Q7haLXLrnVCnlvwpda17BlhH+
mMWmEJsZxyVjQ8NS26kv7WcqxOWHO6XcJwANAZIVZWrMoW7Begu1pmjyjSK9NlKizzZuWRFgnJdm
ftm6Bg3qOrgnv96VS0yQLdHQWyLwumvFUhlKIHc9iEFtgsVYWvNyiWVQWLiYyyk/0CBZJKBIVqxM
4jCW8grqTPyWTE+0AFXntCZ5VN5CVOViDLu8zOHKaZXmRBs0eiZOQaBlhBTImXJ+hp2ub8oKHViQ
T7XysfLh/kFP2yU/Dd4G7GljdgQBGnIJERAeF4xFpTHI9GNGAszBlXfVCpEWQMNIntpMDHqSc4W2
8t1oKuOGnqco98xQ00+v65UIRr8i6G/s6BDT0hV3qqe7gsyYl61otszbdA/49QB7XwZJkcvodc5j
v/iKS1nYBKPAyh+OcRpzd4AEmvIaRyPqMSYePjkvWpF7H7E3ABIcdFqofcLt1ofeSsssTEyC23jB
w3pm4GcxLaqH8aVlDnb269Jo9vqC13pX4awC31dqYw8pzGr1nUrn9ER22vRJo404VQ69LZ5Iwc2M
ve82SXHADGjYR0jv854tS/9OKIv7kMAq7BlblMWt6busXphq9agVgRbmF5AYQYnOgzYdRCNiwPAQ
xmAR29OVN6UOnrG8AdRX5K3al9CFHhSIZ5flivC/mPXlV36EU/fsah55mK0pnPtepOpVH5OWo0sS
ArAFcZE8KazucJwF6AtgawRVdRJGq5FkfRE2etJc1lUm5V2tTLxlpsPmdpt5VfNKghURuZ0czdeE
NvBZlpCniBYi1plcHcetAy/SnRvlCO47Glfa6akh9arz7fwxJiwwukIaJKuAoVFxalnNNvuFJdOE
v8Mlf60gO5QgrgZ+597o+/mrqcks6y7tgbAGZ+eaOSNtklxUeacnVAsognP1A91PfY0j30FRgggR
HzyztZRovaE8Z4PF2mhKOo48s5LzNfRr+slo0JXc2STbWgzK2i4CFe1lOv90SkFbWUnW3Vp64qCS
T2mhgsXD+8s81oMjqClG0IAnLf6dss/b8Y2UC5JjaCQnjnqY+urd9zKY6k6fTB+Sc/7FRDT1Tg1u
3DlVgk6vo3faMo1Yupvabiz0qbiUYkIY4MCFTpH6H2wgoETXgKQUmTvrwGMmMqni9s/w6JkR7Pig
kPZyMPwx8rd21HA5pilr44AfCfdwlg/LW49hFjSfnwgIknFRE3juLJ0KUB/hA55mExiA6KwkhsNM
lHKgbD9CZGFozNyH3DBCTAHqqfFxY66EG49wZi5BYNttzWjBZyb5z9r2/1dK/3NFuP2mUgrw/qXV
j/+x+9HVv9ZL/LV/1ktY+ihJOHZdHw2A6esULP+y+9n/oEbHDuqtjClK2n+z+xlUWVi3Vs4cemj+
EhX8vyom/x/oDpEU6UCp4GfgMPs7BRO8qrUi+r8tIYJvtMr0CjiqUKbqeHp+bRaKnOnTIAX1Btod
ox8lsYmlb/7sNZe3PMwU+M4EczmV7+zLMRevVZzt5JgcNB/RrqDxE4GENABie+u7WbRRIAQCKOwD
+yGfbOWIXVMMK5wyxNo5mOgPDfOtgJ2EFfRsfDd9l6FAsh7btj/NSjZhIXizcLrIw9D5zgUs3Hui
4fdq6sZmg8vjOq0n8NSEouvEGbVzFEMoEnLrscK+9kZrCGss2QFgJx6+ATlzC5Zg08zRLaqs56ga
NxnY/F66OwihaucYUfxMrVaFhltdkifhQM5b9I1aHPGCXTrZg3glSE9a6WbpzAnGC3bsSO8eAVza
1woV+bEg6yJwnfKrJAN5G8G/v9HZkH6hMXoDD1FsxGIUm67Os6NIzW6LNTC6JpTRAsWv8lswXMax
TEw07343PqZuucZlQ+U+2VGss2dHWnyHTJuovti+bVJFk+q8sfwzPqescGEQZFOpNpXBNgk6xRhv
ZGdFl56YGoNPtZaz7BfzjAq0qrcAbJ1dTKbjl0wMwocSfMpbu3e9NvCbMn6tvQ7CgTmJ7ibOhftc
yMj08CYzpKtlUV6ZPBVJwBBkZsvDQK1jzSVvQDpX57R1v/y+SK0g4hKOW9Er8uk4SElOrZx5Jcwz
5d07sRsrM8wqykYG02kWmpVycIllxrghTNF/EXiCpveui1H8d1In6sckcL4fyRSG6BvrV2Pr3hL7
DgRwMZifO0WBMknLHFJuKfS5djK/rFPa3zozqx432FSeJmzS16PPt0GoJ/HXfbpcR2tWntCZhUle
W1es1chBkuV8IgTsiRpc5KdUWNW+NqzDWENcpSKdd8TtvZWUmjU2zLCflvQ5jUS8WerKR0OLt0y3
10gOcxMJ9+hxPl9TESeneRGQKyja4ttGtwDUDtVVpKxLK9cvs9ylqMYC1c8vrszO8VJuYy+9YITu
bUhWhD0bbwf22WxLmNlU2oGmhNYDsKnnAt9t7XYdLZ9dN782R3dflCQp5hHROt2Du9JTdFHsJ120
LIGmK7haYe8ce/NurO+lDRJ/nKnsP3ITEC4x5E6hvzDK7e6GfLiOxiiYLLnnOBp2rZnAkhYXRWvR
WUXn2Kw205qO1cz0U5nY9lU5EhLjHdI0iw4FUZVLK/lWNRI206Y68lXt2FpfFM0UotMEdZPbBqFv
sxEqxzwyLob2a9nLjZ3wuUnG4FwrYwT7btHc89hcGtnNHIvA09/S3GNdAnmJOTGjvxBb/tGET40d
9Dj32bVg60OuL/6j5YKudUNGs8WpAt4kOXZmOj2qFtyEAfe3zOTeql1KK/QwUeI+EuJBfdSVNudc
9xYhObxMMnILJ/DMdVHcFBlenmVd9wy6fGmk+tQin0UaT+NRWMPFNEHcmYqrSnZ4TdK9oU3LoTeN
97nKp/jM6tXcqLQb9nNWRQgUcz2iVagRDesrzcUnnEpnJAjJo7lCehmC1k3jY1ctbO5IXtQ22Zgn
SCxAGcOUpYSgVhvBmmn+LpZ52Cf5RtPn7dwV93HORlPT3yEFccQBob4tFxVC2oeAMS7svyxESu6g
3YHz6ci6ae90TY/uSH0l+zUW2hXcdOKeowKqeDDq/ni2ozknd05rD6qpXXI9h+IYx43xhBy7C+qy
q1+0mjRI5kPRVqsW/w7EMaw9OtwfecvqyzLTXRyREshWD/FLQ03i1U5G/KZ1dgTRcFHL6jv1XgrN
G5haZxN5UOBGilG/bNMsPSUmEBGPBiFkht9cRmL2KLP8bdZ4YdeUD0ahbhCIbND5oh+AwHIpoyq7
joDfZ1ry6M48GbVOxiPDIyv/gSAktJP43iX/Gi6v/tNLnUPsRCdySg+I8alsU94qpjNdxKNs1iSV
D9wlZy8fPsqJCG9ymEhQqvPb1jA+pNYW4RwPvHyM9FBOJO8oV2wbJyfdGg5ahEwoID2q2Xou4v6I
BoTNWoV5bK68oDBJADEH8DZJRCgbUSgfkQG/jGC60wRR/HNUhbeHavHpt/WJ9BV95+JjL20rbMpx
IGUmWf0CV3OZXkuUDQjQ4EwButnmLtIuCY0aUUxlQUF5WpbXzmaAAAQ14Wq3lKnrTde59bM/qsui
5a3WW9m2H6aDrb2S+bI3cxon7PLPrkdwp/bqtKtoh/Qka3qINdUinyEslbsENjVLS9vdDzrxCQW2
sno6LrHD4wBux3LHm7hvrpkbXqQQqNDKV+8uwUcB8oqzWHQiGtujqqzNjBzZl9ZjJJMXcEancRxO
OTdxnSDr6rMLml5W70RMmxCkQAJeOWVzpN0mhe68uMMzPoCT0MwHzbeQXrbEh/rVz2W8l52b7Mh7
yANGJkQdztaXE5GrmNn7SPywhnzjZZoR6GifSfC4Zx72MndfpVscxjI+OyTQE+3GSaxnV3VhQJdv
mYR46Q3tSyAIoUJZa4XoWFcdMqqTjJbZ7fodaJ9zYl4okzVyWXxInTgvIjFE12wyJhvDjDO6txQ5
BQTqeGS79zQQEzZ+SIJnPxr3stRQVendsQD0o4GFy4wZDk8RJN1zMsUX5vw8q2RPnvhumuZQE2Dd
M101Jx2iV4BC426U/mFcpltUGHCE/Go7RP4nD+0G88Q+Ksj0IkR7PrKn1MEiaZ+IVI6J7++4YCG3
RkhC1rEuyX5fvH3VztsMg7vuPNha+6OFO2hmxHBxbMR6KnkA26tIBxRU9XcCqeMqKaw0SaxBFrql
H0YoogxJL1rrRkjqwHkV14BZK1/z7qdXOFdT1cHgnndw2g6E2u7shsy0BKgOaoiNXuwBIB9jF9lu
seiI+5LWZyJk8vXqDsI00rCZwYjGumRTdTnrPsw5I76lN32kU8apqV6XctiUTlEfIHK5F1OnZfyi
/nzqSzLBrSMxaEDuoafQma4ag6nLNmNukW0cMeEa86uWhAEENe6tM5YtgzeVsS22zyDbgZCl7rZL
xF3cYMjWRHdHhnUw9uONlvBanIyNnahju7CJJwUVrnq3NyZyhhS5HWZ3P5mCdhKGHM9E2RBBDdDc
Qg+NyMJ6Qe1RPYyVVW1Nu/MvfI3bzxl1nWwizX6YCYA16gd/ma76xryHvLWxR7EbtP428eSFIwRB
D2qdB1JxWv7GartTPxsBiYC3VivuPPBik0jfEE7c0JPvNJ+AI22DXXAvEAkMXHviuC5L5aFutMbd
ovef64FOXBcZuogj94Xtl2HbP0qsv/oCSJTadAcTyg903tp+Em3x0aOaKzfginbu/IwQEtumVeyY
2gx7+lZa38CT6WEcsKnrpAxvZ5tkc73xcBqXW80XH3H7XjE32FOq4xm1LHNbiuGpMstXVChvopii
k+0WW5ZhHAFoiWKBZIHEh9R3jliw+N5gwmWcC+NS+SEYT94caQ6C1I1+9PYYDmNxZSLSpDoJXSQn
Ztnh2la7LofLVZ5LM7qyYqKM3ir27Z51XeTdfqy0I7aj1w7BZFkg/SLBU2v0N1IcdznDhp6EGTQb
21yvt3btkV5LqIiEjFcTM95HrIE5Y35Ix9wTJbP1Ur4QW3tw1XJcRa2Nk+5pWw8IOzax8Ll5FCqk
RuyrSov2ac1bI2PtymRlm9dutO8ZvkgrunPlW0ZsV1hhid4t1p3plebWlrgUVO7tiCEJZDyHRMwY
x0z3CO5wCaB3dpFNwF8OCskr8ic59pt0JiieNFp7BlmvFe/ME0LL+NG51s2McNeIPwrdQemWSOai
2Wkwns1a/FizyocKsU6bJ7uScQ/K/Ig4vJmVtIXquq6k+ZZERvTqxazD8sojmy/AtL4Hzc2iR6wy
37a9byc3ekpqAI38WTyfO0ZVuz5tqCHQYhxRDvHCJPUuEBb1lYlCYJUcX5hW/g5u8UVxPuNNjxBR
aOst6YzbLgYhMhNtOBGcPqXy3pjcXV2Tiuyr7lnI5E7ZVvuc6flntr5LI4gWGkBXQ+3bJb21517f
iia9Yjr12Unt1KalSfSpE5Acscmi9lNaKpy5hfzJOwP/IQzN2nZFroU+dNpA12sUytYWvOUlw/ru
JvNp9xi+52dwGtlVg8TrMCNtpDotWnK+EF4OACayrGyv6HS13Vj55pH0V/u+6EW389GBIB528zdC
FYiFqyCBpJboLh0sSWHfaMubFvcIjsaRjFDQ8+dx0fwDenzE1YZoRqASkSKxpli0S0yOhdqY2qCv
6ZIs2jZGuVhfxLs3I2TASl3lmTlcIwfS0Nks5FXAiUMXDkZvYNcZG22SbowhUqyaU9EYlzV1rpL7
KieM2D9k9YQHMOrz2H5iC+G04aqLbvca6m+2h3G6504DJkB4ejCl68B2oQS/adQIOBnslYscLEqv
/NRUNN9af+xJdQpQhwDdzOFLnDzRMpjviziBurfkiEGwhBsbLpYxBnho4hogfMl/WxQWzwPnaMr3
xmiaaGTNOSxYKDoKuUhNYbFg7ycypUINZ8TWjDwF1/JO5RQbyuDwpkjtD8SHNNaVK5tCoMx3UvSY
SKaCLp7jw9y67YU/FD4hBrwJOtPRKkoyaL0hukTu6Ly0MmKZptq9ino4fClgOb5B/udhoPoNxjap
zpB9+OVh/DW3jJCK2duqTlPZNfx729nBqlqWB5tYGOKAJiA1MdP0JJh9Iz2WLGpZl2rR/CSrOjFB
LfEsQUBey854JvpEb7qLeGEgv3XX3B6ieZAaGx8er2XUnm6dEWxSu3abm4dsyXWgN7YhjeasjSbh
lIStcqGOUeVXxWWmJn2i2mWlBb1xQfDJlmRy26uCPbs6FovrTPcZPjnjJw1c4v5MK8ROo+oq65TA
apteynRRl31vLQcdLudADTYpVJteehALIvo7aQ0tI+BsMC4ITfc5mdJJznuyYItob5Mzx17JKhhU
SE4TzrOm8s6Z43ns+tnp2ZuRwasKav6IkoDgE+ihEF9KrAhZd3Y6ULuwg0ksC8c8t99r21zxgr3f
Q0yd0O7syB6IjlA0kyg05TTa+zKOqPXm3iZSsB5097qZPLvZMHHV7pyuMH9WjT+8I58St7MxdT/r
ngql8HMbQEqT7MHfdadGH+vXhhQoHBe5LUhuhR8hwsGPEO2WxQzsG1AtukuxyLsEhfBpzKL4lqSe
KNl4cnEIoZriduekk0AoX4DRlkn6AnixuxinYr4dOr2FgqfcmYUo+cYB4iP6hzw2fvZO5B8xe4J+
6G3vTqZefRb9YN/qrETo3SplnNquGdqtU9r+c68y+1YiJF7b7ixXBMJ0xMg7skMhWJJtd3JIDVu/
fYWmvklt/4b+yQ4nLcuOnbEiBxKX3Bo7yl1rN7Fxfp7spP/SW497XUX/i73zWK4cybbsv7w50qDF
oHtwtSB5qUVMYEEyAlq6ABxf3+tmVnXnq7bXZjVss2c1ywpFEtdxfJ+917bxvpHBeGojz7sg8Vu7
AVj3GTMY9wXnprCJ2oqoYoZg49McQyzENc+HTUdOUGfuU8Vx+U7Kuz+VTpc9pXJkHvEnIvcrpVHb
Aobxu6Zwk3cBzZBXdZGWCZGDmfV4W+d7LJ7LthTC+aqimqJAqZ3mtaxMgMyY0fFd9nl3hzd5/OVk
7YXnCJCr7MvfFvWHPKjToru9K1mPoTMNIRQwSmVqG5G05XxhaM969VgOjcNiQGT+h9cJ9tE1WLb4
RtJU9OYA5diiewhWRZ52kH4crm+Lj1+Fx4voOLmXGV9xC0b8Bc11MuzUaFZ3kus6ofMZkv2LF1Yc
V9Rq7HvbSyOqoFW9UzM5C2Q4rHD47e9HhxJIXNbd0Vt+5OPjBMB4ncaefYPyaaJofoo0cYmBT+HJ
CxdvV0SyCwimd4zPllP8cqqFEWd2UnNy6zG7z7LYf5q8lguCv4iVSzvD82znXHyRoMUuU8F8CxTY
59raA8jwzZ0TDPSxSy8+B5itD3y/5QO0LJuxg+LIaX72KhQCCun6Q53Qyujj9VvTxSRIISJJ8rOw
53NFnG9LT5ve1V6Zrgev4emeWhv/a4qiKu/UlNOyxus0KPd8rOoNAP73gWrO0WYSpmd7Ts5zk323
fr0XNTXdjDaRYFucmIMCsAn0lbFjSbf046mbKRYp3SylswamRu1jxXY1jhCcnW7Ut343pSd/NAGX
n8r7DhtpvbGAzhuaTqfwtao5nTxnq937dJDFeyjKsyFE/jnjyrulW9L7TfUgayDj2xrsq1u9150x
v2r6sD8I4fmn1FibeM7H7dim7G9RZKLxAIKsT44Sw0/JTFi11LE6Y5MfNd6n9zpqy28M7yThq8Uj
5R8OIMUjq9hGlV+/gO12PsKOulZP2FSJTXS7kRoeIrUhb3LM80rhnyR9RT4p0RfjZssDbbcpsrst
w89y9KsTzn3Yx4uzV8FkH9jbht+UikU3ORMSKGi30j9H6SNPTHK40ADeHOIhsPfFYkXcuSCptZa9
srz2YZ7Rh1R6xm+2ENnNXYzzc/5uxsbZTznpO6Jh7brpLhmvQIJbJI+IqmSrNCsS+qi8neAwpdka
4yjomFWZXD+ScyF3+TLcapg7aM8DCRSdnZG1WIV7NMz7Ncsznf3ZqpWEr9Myb+fWO/SulX9LyqFX
fkeSZC4qyn2VPHRp6G+qJfA3sxXdRAmKfRYkhJQEl1kp9EHQyMSskPNi13To+u6q7tIXMI/lHrth
edM5DcTlXobbsDPLfSS6j7kYf5V63lzZXpk74Of12/YEBEsQ8507gkXZScvm1aqtrZcO3k/yGghL
eWntQmKZ5IH3pAnSYx+XCDFT+OKADL0bdRpdVFuitFiUhKJpsa+WjHQxKC0E3vES9sGTnjIYBqzO
2RZH6acbt2eWEbgfJIS7zvoYehTMbp5XfsNjnPR6XFtsh6Tyom2sv0vc3C0XrUPfErIzUj+kWTis
/Jbvi6a/cKti/TYDTedzHNwh2pSvjJ84wwOttxzve8yc5KZBIfPHmMfYKzfshXYZgOOd1uB6fSKF
h86jzfUavCcRovgot6P+MACRGa1HxArM7/d18B5QnCbUeMqQdrfmernxQvPgVImEWVeelfGyg1xm
j7qfallW9iij9dxAKK5q+OHCdy/eGCITF87KobcITwIO+6DdhAh18fRFnCNA8LB3XK8Jebi+Xhl0
QzJ5zmMNJlzaEB/dDN+P5QxbtjE/oNAZVLaeiUnJN79COh+SYYerhF2aH0z3cJN5PJjD1tIiG0lZ
I59AZz6KWR5w06p1mdObOU08MVWNsyDhRYKXv9wBG6hvmrHqn5LUvk0S4RyV1TyTwrhxs/l7nqPT
0A/gEKMb1vivyZ9S3ySfmODtVdNhaehxWX4TbYNPnI93bMStHyWo3QteUcjF86gOnLtqC1K2PsNr
Kxk++GIm1S0PoVt9yj+N+XzScraLm6s7C8ZGlbHXye6aMX/xEfHtsqPXFqnf6tWRxA5eiuqBFeGh
iaNDnpf1mj08byd65EKvOVRi3ApLXajU3vZz+S71Ej2YQa290bQPpRiCnx3xuUdQlPXCponHdq7s
+pzIjLGC2Av9MaNa1zXY92mhOTHs2h1xcwQ3tix7rK/yZoq8k4uIt9b2dCdSoV6xneSX1BK7wJXF
o9MuSG6SLIPqZ8K92uDESeKfw8BakTiXcW/xuaPqCJ0e7c5HELvy8+0fZhmIoDjZKi4SFyFw2k9e
5uw65T0rjpLNnM3jSbWN/JyvVrFQVj0PRfvoFVRStssNnthHSzifLtXTNUdijAjIT/TkSb1yk6eq
ZWuTFdMKD84RWt45q/yj2zKfJ90PCFnrotXnyWokgzicd78HqC8W5MS+r5HWOdiTGoIXbqwvTxPF
wr6xLsvhmyT+Yz8SLPOKS52PG0MR4gqJP9xzWzKHMLfhPbr1q0F81LnrvagmOSmEvLaaahKvf8qC
fBDm3BWvMy68N1jy22pg6xLnol+Pk3F3DgU752gcPsosP5MMYFnAhntZDxLEWASfeMt7uVjb9vQe
iehNNN0T19n6hS+nWYkAkFcfHymBoBQWxXimilCV2Y0XwFPtzyUC0v2k7ILIc3Api2+Y22VBFBRd
Brj8LiKiNXMh/Ci0O3+O4xxcNL6e7yKbVLgVpTdv5lldlfRiSFI6uCMW1J11jarhXEwe4P3Tc13F
c/KacQWxzmzIrYtn4vajy4Lgp33V3Gr+lSG/6Pp5It5MDIS5bRSES2hL7BurbjYuRiZGGOpIFNsU
Zx+4E6pzKvQF0ke8ifvcvnXgbCybMWIh5RMO/KI720WDC5tfDKMZe8RSr2VUKw6w2smyc+axvEQM
/mUbrInMQYXspr3LYLbOaYz48NRkptvU9wzipihxFvHrqSLtpPnL/v/fZpD/cK/WiP/aNksLYfH5
L8Cp6+/4hw8k+MMNoWgA77+aY6kc/KcP5MqNoi7ZxdARODhnr4iNfwKnnBDsM3ZWGzgBHBl6Cf+3
D8RyY/4/2gjh5sGrCnF8/ztGEAwqf3OBxMBDr/+DJEP7SwJr9EpW+VvKocen4pgrajMkHPzAW+eH
cIJuS7e5u/vbd+X+L2fJ30nPrOv+9e8K8QFDUMQSj/mXaMV//rvox3DMSEHoyq7HeGUpXF2TzV9d
1s1srWXLtoUr3CTWXPHDO1vXOauzeXqKmrT92UuvvcPgdDXvUUIeN/THaB8WSumykaCb4Vdihf6h
7+e3oku8k1DCui+Uy1HIEHxf1Sl3LZPFT13c3eUOOZ9gDpKtCPQvM+puNbWZ91VA+1rTpP2eJgsM
rrBnpR/6DAgrWaSGocZiP7jGRKkvopH32h3kL6qjmW2cIPqkpVrsi8QXlM5YYuXP5anWhoqMjoKq
9XLdeoxq9MmNw2MzMXo5WCQseXrsvY0xaJBM3abc9OQY861ifuGe08jsFzW7C3RXdvc7TlmmQS+Q
tot5l7FnlEyeiVU5GB4zAsVPVOd6uRMfKKZmUt2wkvDrAWKC5S5MQXNnoukUzbE1vTM/jXgwuabr
VcJ7MbiM1OXd68pRX/WcRdSwqsYv1rXdej+BcjvzNrPZjNgxJy61CtIQqhXS+khSEz4sTdp9K5Jl
j44yCTWKaaHBWjgCF2Y5EUWVyxAmR0LwQUKC2+V77kxdkp2C3IveqaHGi039G5JfO9kzr5gRiIUz
humBqjTxIrrJYWM3hkV44nZJ7bUz2KVZsfgBSmMSGeOGdezizcU2JE84NClKz2raPlbZ0ETJqcN5
wYYiTipiebVSlAs1FWv3hL+4o/AnwFInG48iuH7I8lOkkEzXlilTDNrL2L4GDOvU0A+hfC7tYCKR
nhhhrwpbEaqcmfM2S63pWckkWb61E+deCwCymcSK9FmYrnxbuLR0GjvPiB9G3psodd6B2SgiaG9Y
dX/pVMDqGIva/Y57JCisqQK9xYssLvZuQlTSK/PEWmsmKL3q2Hidlqlgq9BEPjdUDxGfwId1fXI7
z+2+ysapL76dDuOGlyEM5oj+NATRqSND4Wk5fC9VSJ5UR2lFcXAbDSESaa3GDabzQe/0mBiZPQi8
PJwLHEqmF7+qMfbzjY348MEVi3zutT7q1Lv0NW09GtEBCwBVb4n81tcZ2FJtfhoCGA+HSMrmZ1h6
Fde5nKq22qPkZ2cczTcH45nNhbISWYItFa0Yq20xp5uRl/GDF5TxF89E4R97kdp8c2uNudiOyjjj
wJjN55hbub+VVMfUuxKHZrEFvsVpwuPDPnGxrSe3RDLaTD4zweL4GJIK4dXx2i/nxd0nHc8MQIJs
oiiqCKNVUdD9TggXLgg3cU++lp1SL6JtcfXIrpIBXQ0xKoSILMPoMwXFoSXoSq5utsWvNnS4S5qi
IGPc4uM9yEZzI8LkEQxbz9ZueW/refqOPDHOeJivbKW84zpP9NCy7jNnKN7tOVXZu1cm3vfsBOrL
qWX9OKZ54226yV/YoVq6WPAbwZbH2NOgqgxoknjOaa2qF7cpt4MJxX0K3CVcod7lA2YytNUD5TLj
I2i7uFz1Dn1yVCBSzkErR1ZsSxCZ/QnbTj9vIHfjFBll7bGEa+ZOXXAuUcaaEBPHsQScA3CbV6h8
h9g/dlt3GnIc2amO3FPSLfASBvgvC0I7vKVDIoOOhW9Zuu+qjl1vPbmJ3mezT4LVGtrrB4lwYXZj
yKazrU8mE26X1pa0vLv2YD27WG6/ZMXFacWwhLQezomGGdfIlJSAN72zL3Prg4OfNga1u6R0ErkW
ysAE8zp+E8yyyO2obPiTocNC58jtkQ9vrV/bMavB+tiOkbf0EDXZjw55TP6KQc40vwfdLvNnB5+3
2ZDsHQKua44zjYDNZj9+oHLDWmgcocIR+TPXUFC3hq6w6Smxpqy4I4nqXPMXUcpNqW2EW9Jwnuat
7vFAeRHrRHiklrdXoymnC99n8m5NbHXo12SwQXh7/PkpdCGrUucsNz5f0uxzw4Eu62ap97u0qBrB
YMTgSCxaaotdDFq9YZk1wIBoiQKAeVg3lnIWerullXIi2dEgXqbENkgWyG1N/BoZRncO56wcHnsU
KG8TG9ddDq0JOn+fCo9t6uQNmqOEVSWH30BA/ZQVTh8egtr1o3sLAZ62mMnteIfyolXvDQWP3d5u
XZ9NOlKxswbUTXmbGeidJINc0t9KjwqC12NFxs8/tNWooiOz8hXb3pjKQbeanCF5MyJk3daOCaCE
TU/cpPxatHTlc69C7d6aJmIpGwS9M2B7881IRH/qovymF/xA9/ivm/TFrtwFQr3t63zvQjlp+NeL
kXWs1UyXCbZiuM1j9ga3nL/T9EviKrgu/LMmeACB5N3MOefrmaoeWAKiyj1gTSacqfdOEkuecsrX
v3rHz8zG6mhj3BYYwKONXESu7tEd3M+A9JD6PZohzX8CQGvUra/qIbvB/hS5xwrDOZ72zk5kvp44
Rm2iAq0Zwj2PylzqbT9eVcV1DnLEP7GD+J6DxsdEzh04KYvmLrSAR6yYUhp3Mxpw0ZypS3BQdZ8j
IjTompvOYLh08bNjRCqZONjxHgLcO6Ubth9TNUBiSZug3xZLTdFWmtd3zAzz74B6B27EHFsrnk6x
oxVn4ZNMVLIZ5/ZCmWm+c3ESs6PWAWeu1bPW1NNwpNLk6jz0QM6kYM6pN+6PWnfLa1vBicIjhcsh
vmaRXEEq0kCcg+DNzvu2deZ4P4J2WJEkhKARB3c09a4g2kcHr/emG8cR006L6Ls3lT7kUhJ84ga5
BjbR78AfZbtSzt8Lrod96LKSU2mFwQhj/ttQzu19Qq30uoxy5zCGfvneTnn6MZNfIYjdESTY6Lil
CkjUABNW6eJeq8YMQ6ZVB0h9UTRAWgoOPsuGLR5raTaiUS4PNFL7NQWShZvUh4FiR4v1laThJ4+J
uJ993GCeBGaAYqpuR25m3EqxhnBa1eM299Ryb7qa1JEJ+9MQDsGexkfrK/P9mzif5WawqmbTLJ51
SUM3Bw0yVKcyMuOTDlWXrQuMfDan2FjuY5H/Vq2vNkxzwFPs1ocLlBQBfkLupUQmXyvIS6tpvpoA
xGQ/YivUG7B50XEY6aIr87Z5wrhiblMnHm6lLMdjWwcMPw2bK8oW7V1uw+QAgclLskv7E27Dgjeb
P3owDOzixpHuE30I2dbprtgyFHvA3n27HQT4SBqPsnc+vOMmypT8sBEx1oU1u7dEM/rfbYddOzUi
WvUeyilW+vs8aV/cni4m5E7rUMv0t2+gj0xJoVdMxhv+5IJb99ipfVTY5rVO52XY5Yn/I2DEBYoQ
zse29VhM+3YtJ4p2+VBvpBWHP68Ltntv5rUeJSK4DXlx7ntneiWk1nwYcP24JJR3qucIp1wzdN9D
4mI4E7I7EX6rj4gUTxTZmnU+8Q/HxZGP1D5O7bbESx/RruVb05o60ZekQO5f+eyOfjkdcRzsZsBU
XOEWx853YcupADwI8oHd0iuXXA95r9iQhZZqE9NiCvWrLeWvpYnVpm2FtR004yl66HtZBRF3nDrY
WCwsoRwkM14Tb8KeII36XQ65zv77rg/X+/j9P/6DmPzfbrX/V+nTVkxwstviP4U+rr/lHyFZ9w/y
6gm8TPCs3HCvbSx/hT5oBycIwm0e/GyU2ARC/s9l3w3+iJzYTQAJBxHPQkBU5B+hD8uN/vCciNAz
8bOQeCuBkH+jVZx4B1fsv67m168OXsI1ORJ6/BtwqQL4vV7R/3bdhzTguf1M4Cuzs/3Q98/+bGEA
b/Eumf0YoInHQRxRHYEpVamyvfSiLc5TObCHAiHwYybT8GXl45VDDGsZf3o1uEfs8RetrHBlOiyx
VSvxvZb5WxwW4HWKzxj5cReU/qmVdkEcKt5y5WWOCJ75u4I9+bWja8adCqkrVi3xTle9q3G4x9QT
rk2c5xt/dsnS6uaZPhlKZebRf22scNjm3ABhAnKxsLcpo7jaM9TL/LmkHuCbwiPaJwsf4MHTDFME
ScxhWoBoWqMC4OJH2l6AUlsBBqhmsoe7rI2aNasYeW8FRF449efG3eNuwBzDpn/IXl0ybqzDLIEP
sRhgN2zllDv62x8GJVasRXBKjUUGQtDjUm6tNOREqLBs9nOxoSzUue1yZwB+n1p8rXVY6TeFOJds
GQLCPfBvakH7PrPbrUtTIJ6lXmUPOYuC25yZo2b2xTuEXEAhgosC2dBPmGbPC+wXdefNrdrTT8kZ
39lxdl1Fzq9uqgksIiDeTrWz5+9+4KBZMOrh5s+M7a0m2xIHGFTZDY/OdqqoPzTE/ritjMnRsslx
Qt9KDwMu+2kisloWm0zlB78g1JNH15TsEPlnAq8w1WrsbOVZjtUzydgrnmNkCpb9rtDL8hA5FfsN
q3hbgiS/JdlY7seC2YnhhPviRrLxJN9r8tF5i6EiNhj8G5doimxgCvCqSHjRWq3vYXL/8yP8bymX
l/9XlP/vEPz/eVt8wSPsfsv/HwL/IZrif61c/vjZ/Ktwef0N/zjLvD+wXvBp9xEGuQZeORx/nWWu
e0UBUEbHf/Zp7bhm8f8pXMZ/QNblrv7nLwg4uaAB/PMsc+I/7Ch0HZvMRBL9ec79O2cZ3eb/cphx
l4K1fNVQicZxTP7LYSZxiykLvzbtpKlMINs08OwS+pBXtSsK6knJPARcu1ABaJ8cnfltkNRYYj4t
nAxTazFF0/fslUbuScxmwwmAvI06LnUR/wqgOBb0dTZZk99R0wwF1SI0270WSRqLekOmGVd7WYbO
D5d5sr5vAkuyBC+hEkICM/YDd1AvOyZWi+s+TWnovc0Kyxs3XJ0WtW3U9O73bWt2i6VMDNCI+lBq
bJqqMevRLR1qOVo5eyAw+8QeqS0GmLdhNhEzUdYMTOpDenU8YtNENGi29hU6u1Vdp1hgUk1V7cPF
Zhr3Bu6zC0dJBx7htpA6f14sR5/zwMZoPMb0K/XF/E4TO2Nc0nI2K6GeRgi8uyLtPvz+GpJBr6wj
ZlPXONN54pu74uMqN3ADhp/RddsO4GY5pklTH4phGvcBtcm3tq0uVgHnqnaVWUWYgtZOkottlc9c
9fSkzjQHtxs4bh9GFnqd9vTRckWO7t2G+qLSJ7kS1mqT2oM6tDNt4Cb33lgb6TM1YPqU+3b7G4e8
PJFt8Pbc/Om4Tbi5DoJVdsd7mlt+JN+D5grclAZGY5dOw7DGZYKzZhVMnS8vkkMYuaqU/XBlV8Xo
Uy9zSCpqV0WCHxSnrd2NDxb+uuRjIkQjzkklrvXDbVu6DIhcWRPIB3zxox+tXWTq8rqwzPSl1AWA
1jI7+wQ94e9WJODxz3b37UAl9zYOVZ9eKXRYzTrFapgWlcpdsUgIFswzA1Oj26PuIco/V2GIy6S0
9crmcMRL5RtM09xeywajTzqitBHSkbiLwLuyY/IxeeKIiZPHoiD8tgutRN2KkjF/Tt3pYcFdQDpK
x4P3lOejizUqUPpDA9f0uWEhdp+WMvfKW4Erl+S8YC98g6Hjk22gTdmvl6rqFFzT57hZxh9UUKun
LmyDaJdB2Wd/meG/OqREWA513D64KEqrMe+ZXwMZHCu2Gq+Vj0Wo7I1zD1YcY7lpD4lH4GCdtE5z
RgK5VqqO8BChdFwbWojw71RGlyqOJaIBXwKjEsNElbOmx+69d6aI1kG8nQvJ6NqMVx9khd4cpyTu
78O8j+WqcFx0U1LVN77OHpmE7ga11HufwdoTPV4TnJUrF93kzeKP695FvAzduRdVGW0sojgUSZu0
/cwGFuYrVfv9tImMX4ebmRr14VxHsJQ2RVRb8yqVwVR+afgTydpW0Z3VdVhlx0kHhPKVmlrweDon
vxj4P0wZYJdFmP+CP3mstOhvOKCciAiQ4GeKb5+kS58NhTiSNQ7efCKNFCYD7udyYn9qKupCggN6
LCw+l978zVlwLX9bInrEYzmyGixrerzIfs4FtlrtTrjoF8rRTwX3kpJnQiwbbjD5+KlruKOrlJjh
wCU+pXw8wTEdsAWx6bHmjZEmB4sUcLkdR4tU2BWAnTEP30iQZg98eOctSlt3G4WR2vdZgWsgq5cP
g3gBUyUEiR9piBUYjb6ptiXAgzNtLeChHHOWDaRxpuUFi9aF8QM1w+sFy0xn2RlVY6OMzLnj0N9B
LIjOcSk9kJy5f/KHwvqKVRFwcGYdWdMghFLq+MoMO4yoPsjLQQRwL9WvKquSjQP89ccg2zdh6WAH
xMKc6qHrdgOU0bMD/9ssHV93FYCP8IJv7snFLd4BGIdTO2DtmPy3CevIqjXFcgoLvFjTn1hIjW6I
Ru/r6gba9UL1sBKHurV/UfubP3LepjdJvDDkkO8lkmCIe40xgdEobMJjAPR0Jftw+QFstttZqAc/
fHwnNWbytLwp67Y++kFYPcSj355I/V5ILfyehwbxmJ7o+BQC17xp5LCcplnJXZcG7mO1IMMNISth
Ttr4WFQ6O8W6T1+8uc6I/vbegBvTB95kxHQpeMWM235y2Fm1bvATaGjCzqxNtglkins9lOWDIQ7q
x2mziwjvHOa6aA8Ygq2bnsvnqs+vGdcp5JuI/1PwL4nCm1nLc1HU0V00iec2baxg4w2J8Lf+EvxG
2XgMgtY/4uTT+7FMb+BXIj1rvhddd+h692fvqLWDkm01CnM978tmaO0nF38gwb6HZh7OWeyto0jM
uwV8w5mY9UJSsu/WuScP5UgPJmZ9xNeaNCUFnDvpAspQ/Nh2o28egZyBa6jCDSsPBSk2OvrOIrZ8
//3XxJ/4oybZrw1kl31eRNntnMb2jrf+1ZlWp6dwbuQ6863s03eUOi0L64TAQJ2hCqy7dciHRV0D
ZDaBpV4H5gvn2fQQk+kYi/x5FMZftZZ7CXps4n03PSs8CiTh/sSlZvmyTz31u9PdQ9UzTQviVNL7
IcZxk5X5SXT9qsrJ2pVzvJmX/C0bpo1W9qUYnVPkYoGQIfgKWsxvS3Yt5CjKxzwabpKSsut4Kbf2
mDk4Q7tXjAiHHBRcQAvXAgukPIU0qpbQMI5zdQW6FqI1e7dbXkosuCQ2TbMLIvs+nGK+lnlHj6a9
oXSDN+84foSewHk363ATSFq2V4vhclCEecW55NuPeZUmz1UyBCRRC0PQk2tVPLQF6pgvzALDOENf
bjWlOpse57iHhaWQ+XEptIXls84Jko0irH+63nLpsUVvQ8jzGy8c0ay1gA9A1Rlv53LMv+DQ10f4
zCQ+b53KU+yO8eKstFfX6xyBeVdwT+awpjc2X9LmLZ5ig0QM68eMxMNWyxA1RbjnE9TvHNN4x9iA
DbVK1VzEonIir36vTi7rjg+aDkGRjyapuQCKiNBjYj1YLacLvoxpcfCuctHZQ26bf2rD1e0ac7EY
JJfScYc1Kj3yK1EFj2C1q6M3jYkOmo/UMJQKLbJ725Xysgg3PGAD8i5qDMhNkd3BcTQZCkBWea9L
0rLXOJVfRx1BZ2e5T0rj3/VgepGyvQpKZjVgdWRVMCt+6G7jJMQs6AQVac0CbSpI3GfS5nrme6u6
KUdWZlq9gsWtHyZDyhUn06WCTEDdAM/uwrS/125v8O8G460J1CNK3scQxDwYjOAsiasLI+B84ytq
WElq4nqfSTbuWAM/ZaLkgZYOq5ByfLXDmYK/hLyZveCK93Mayzvf3hD3yC5MLTbhrPZuEvZE7gQk
UNfhNC0wc5Gy/5WF1s86cvJTHulsC26G1AXgwLCcfsKKgb2Oprad7EUe527AOOry4kQAndpnfqz6
A8QjZfNZ8jX7KIcEfatDJ4K33hLjHVcg7zhxa2Yl2T6xYeYVZiJDqrbHruZ3nK7EvGAfrBa/ILqf
L/kNIFhSNToAAFTP2rsfh3p5moKlOnm5h/Luxre1Y4J9gGn/qD3eJUFhzHODTPHmpH26n0KUCL90
+o3ui2SHYyzYJtri5ZrI70l5D5Aw+vfm6tSLGiJm0onX4WQ3DxBM+60DT/0rKd3kposX+x13PRil
jtkvHLp3mnjQidssfgTc8GQXbfNOxvnbmm2Cpez1k7E0H7bQO7omikOdNf5nV4nuFODhe5TKGdnD
pNlnL6Pos/MCdRlz339JiHcDOkujkkklDZ7aiY9YFnbySdlLfaadFjaSrxP1O6BrfBdYjd5Xji32
lox4p7nCQqkfoh/GLdSlHthbZaFNf0NXDDhe/frZBPyz47qbn2xNjgRnx96mZYnUGSEPN3Yt1tFz
+0NUQ77tTOxs6SsqL7pn08TevbnUsbE/iqZxd3ZYs+GO2zftzc5+9jSRIHyj3ZSz1oRIvaUdYTwq
P1HrPnLRedIlXQP3WU61HXX7RTjFftAFnC4IaREnUjKmZ3Qeve9JTD4kSm7ikYA67ooGFGNnL/cV
3gEWyao4WSzyXpYqv9IcqFXig/qY95U4GZt1MmzchxxRZtPl0tnMJeG3KcqD88wgv+mIJegC450d
VdtSlf17MdrOgxy7Zxgkw3n2stsMgt2qChU4e+6aB0/G1YXtYsD2COiC5WXJz0DkfN5i9RH7c37f
OFl47hfHfXIovrjxeXWsK5/dVlhkIDRS85J2yQmn30RoK/foZk+Y8S0b2oUz15uwhcA01yOcGCzQ
BZHt1DzDm2MZXymcH2T/kIkcnwuf4UXzXba4Ehlti/sO5v4j13RulynS+11IsB7iA5GX0oOWFMR5
dh460qctMOpTMQjUtQSnc0J6nvPO6jlB/OW+oOXibAVTcaOc4VF7ZGYQ2bj7ZAEygNUEd9VQZ7dx
ieaVccni/ehcA6NDt8K1lxwGg0UxJvmwKVwpdmXVB4/tdf4pJjLTvtt/sWDnEzqQcqoSspIpPaor
cnLRcZp4p7r9YO+8UbyWZJBWwIe5h8qp5+7ddweDgZcXEVm2dTD7v2jyeCdK6L4s+UiPBiYnuAhm
/uTnFZws+edFuXgXXPrfeZyPaQeqI1pq2joaHzax1v3Alx82R3B49bZBKEBETUw2cx1McYyPCRZK
zwY6F+SQq5N09k5+VQaM0RlEKIznmY7jfRpQguDaj64LHKREkLtTefzSFXrj2F1y7JP41kNJXc8D
qdGpqvhOtclDkgbkZJWm2nkofqKT4ASHR7gPTeWfSXkdsJkvq3JYjnZW/9DNNcMwSCEu2k5wrRfu
enHyCNpyW5/hZfSQwxYyhvVX7rbZIQ+kugbAwwPbOvUDFDl+1hpbztwse8skZ9JH/ZNFyu5TX9/O
0pu3yuqrJwJ2N3VIsW5KcnKX+VGD9Fg9/y/2zmS3ciTN0q+SqD0DHM3IRTVQdx40z64NIcklzqSR
xvnp+6MiIjOiqjJRsexC5yKRCXf5lXR5bTj/Od9BONJPuguG6459YDN1PeTtxHvzlXFVWeVHqePy
DaxQc5FPWUWAB1D8oYqUWAPf9VaGkekNbe7+SSqYD8TxnnELJHvp2+IttYT3Mg6uuQc9dJGTT1iz
yBAUsmdMtiBzgGOQGTpwCX+FFd7RZNW+CHf8ySMS8rFwKkR129iP4WBeJGVFQN2JtmDF053X5u4X
kcThQSDqMNcFd90FjPphJjFX6kLCAUk2HlrD+eiLHDa8X+hkY9emBwKoLx6Xmi7W7bi5SbVqj1zZ
xIaN19iAaF+gl7SqulZEwhoVhRz1hP3Iy2GfFYBYzMo0Np7LCH+mPmClAqt+pPulXAMwccmTDvOt
7br5SWU2N2Dzax7BKASWGe1w5QHWVqmh79U0/0xDm2ncREBLl2ZzWRoFe6VPRdVY2eW2MTx6esgD
7SsTY5I/9ePZngNzHwGgsghBDZN85njEodwt9JWqyHhhxHEvIPRUlInnkDhJn8jXMuECHKj4a5zY
yxdq1Eb3orxo01FtZRjIi4ofbu2raQs+/SmPQxB0RO5XqkD1D7pAsuk6xT7T5fiWt9Z4BVgvP3ik
MzZ1Mb/QBTPvnKmTF8mcFry07X4aUWisTUwytxDYRj49lN9ZUVug6musdlx/mXEk9n1SmtVO22aL
pLDc65yZJGnncyesldHsidi53KtZ4yX3jK3ry9taDVCFGuw40qYtaArn+lhjCjta1Mqvm8T+QoGC
EeKl9xp77yonnUyWwA6x+5QQHbLGoogk/LIp4TuXvSMOhS3bg21hKqhp3NgWQXMjcEGhtNjmehCJ
xx6oixM+nPAqAFAJAUTDqigEcgdea2vYMIrnxkRkhzi8460184VbQgoV2YOgRK5rAuTRXMMN9Dkd
hUMQ0l4wyU2vR3KXHtEiElJrwwAjjYVaErZVlAAIxr34tV7Z8YytrQbz7JPHPUb24OwKsFpTWRxV
7KdnKxrVvqmgiIWh5OzI+rBwpPx0M7lMWP2MSGg6oixBYrP2Tq1HDDrK2hJN0tvC049VND5NEcoi
8qL9GuXNe16Ja7sIG+bo3vDUtoFeni19tK2EUg3Tvh5nuGSZcD9Ndtl1W8XZFsthtlMGrK0un8Z1
I4b6ZOMIvwhJNW4VVQGYS1OU16jf62gcQJ0ADejbCQXRjd9GmsOcE3f2NjzbEzDaVV/ruNpnAqTT
hd0Sh63j0vN2hO27+SaMUOKhEoVmuZG9HcFksS1vutZUgl0kjslvVoQOGcksrXWIbhb08VMtCT9m
REEjjJBpWr6McAq4QZujA55JFP7LMOsKEz0i7nNuDeoh6XneVnWpSHhBUOWz00QKbmEajNwJ/dgy
MZJpR/dslrkRca/0h8VKXyiWPG3m3FKGKb1XpiZAarTIdbf0xg7GKW0q22DTcxYcEy/f2rdtb3Lh
TmscDhsrCDt16QyNbZ9qnD1cG4PWis9q8px+61lNVm1YNK35BNLLXphgU96cSG9y/J9jUYwXhTA7
ZzUboX3dYn/4Ap8IB3XoTeAzo14YCwnS8g3Kf3CQOiHBUEYPxdylu34SHNOKy7CTj7kFOlHnCHDR
kDd3ZeSdatd6D/Hok7Ox2m1fZNikRvmzb635iQdheES/JcBljiR+BDPXZ0tPBBJSpA4MuONO4yR0
t3ZWeCsix+oySLUZlfQ1zeVyLPfrdmPkffo04sdsb23dlTwPcA0OAdkam+RPX94lCEjpNqKIs7gv
m0GdTQQhaFTIlrqJimdcjdGwKgbVXQ5qZiyBhQW+Rb3WMXyw3J6NLVtn9TT2/XNeFQ9FDc+i8TP3
rqMn5E5ZU7m24+lihFNDYhfbD5Afzhatd0+ogmsBi2TMooQLou5UeVO0sTpmgSGRO5HMn2YdyqOj
fG9Xp0nzYsPu/HLCEmaVneDFdZSA3lSFL0TiJ+KvROadPrIAwcUeYXmYwkHTGZglWDHohYKhbF36
IxQovNgDRDtb4ISYZ+VNb4XAyHQoEsBvW47itXdwOtCXex76IH1KEg0fgKzDqI9JTNACfLGqG+c8
4uxKtsKzKJ2hXqXhAmEz+OGKjN1MbkrX5ttd9UG6DRIWBEL3va52ADMKPLNd1ZUPGRVTI5palrCr
wtHKChggG8DL81wforgoNceiSA7DhV+DMyUMChSC92bXzkG8JiU6b+dufh7j6gZp+sSMlXwuDueV
nKrmYM0otYWZ+jhHCvyeivDoPEzmiRlF4q5gMXHq9MphD0nC2zkRMrbHakfCN1ugoP5l0IMdYt6x
Griu/Iia5jonYQgJeiz2Nn15uyzX4mBWo3Hd4HRk/l6N6z71QViwulveWlh9fYQn7euV0oV9xsyl
XgmfypeItOBFbbnJ1pqd4TWu/fg0IpFC4IhRZT3mEhdtMRPN6wKfAOcYnbrYKbrdoAiy8/4kGtiH
zW6v4igzNjmPzDprXKfYyti0sZ6VJoVaYXaHCft1hsZxz2DgorCs4zDFqtt5Yzx8zQR09iRnFJ+I
PFtzBC+3vS3Cda5bLcnogGpm/1TXmHMIIM0+ZUIKpWoHTcZBj8fbi4aP5PM8Q7JVAD+QcUeOtz9I
qH/qCo05b1pxoRwAYTxNpA1LzjCpsqtLgH7te6/863bgwpV2SbvjhB4ARhnHE+0+BJCiwr6NK+dK
BCQXm3ba+31yVWf60CgRnC0sDA37UVpfB37PCJ7pwJro+bBuMpgItDEqMN69ZuzT4kHG/tE+GDK8
YtrBpshl+hbYXbMyEQHviK1dijrZ0WtzohJm31gOz7wVlz9qA1dXOck3T6FTuy5TpjhIoztrisUB
FSC+zWVabYPetfditFFvY77pgCjlZAfZu5rJ4Qf9W6nwkkKIOBBTAUCNGhDi9i6UOX6w3hbPkBYH
Po11uBPmdO0a2gPZ2/rF2kAhgFicoSKRexkOnWq8e2oQXAtAYIGZY7Ccg5OOwCrnzH5Alf0cRPRY
eCbjLz53Fx5B5wMkyHkz+XOLozi4Ehi9byLFe4iHkbNC7nUNebPCP9Yjs6aGkPwmh2W5CnuceFXr
GFedBWvbslRxHo162MYu6zMfaN+4z/2qvu/77A68ec0NFk6Rz2xzFVuZhVsMvEKUQ020oG0e6Rd6
LlOMe+bkw+shaXlZGDaXwLChZNvV7xEVwluri67k8kttrEZuucClG7Nwpk3CaY5010uDxeXQhx3H
t7R6ijOCxhk9h9ySh7chtXBqGZzcgZBDgxcsIefSKYtLOGhiA6v9o5QeQxpSRA8AcGwquPpL4UFK
msGuHJ0o3PEDIkeL9FsquyrNDO24nLakY4xXSdHSSrFonfCoFGBX5qLc1FkcP/REV/SZ8qu+uZo0
xyTs8joU5wK1P3xtiAd72zYn/Hauw5x6p95y2XcdqHbDEI3k4p0z/DCuHoHitIsrWJxEWNjJI4OP
OF1nARfhQzYNVbvhRhjX76E0xZmuH0wkNV0N6tfm67/k1Pin/os/uTT+pZ9jeb0PBkWLEafV/+fb
yBF9Vovb60//hw8htrDb7rOZ7j51l7e/2xWWv/k//cO/fX7/Kw+T+vz3f/tgB2HedvcZUWT0ZxPZ
v8yYvSbF+9v78PlfvuTvXg2s64uri+J7EzsgLo7fvBoeHQyS5JkXWEK6TJP+4dUANixMUhvw6OgS
l1TD/MOrgceDMh+LaJrp8cfYP/6K78x3+Kf+5DuTEssHUTJWdopJ/KUk4o++M6oG+QD2gwkkQXjd
Yaq6sC3vI1WyFl7SRJ4a+xi+o3WZhlrsasupzvBTmoexrIKVDgEWLCTjHcPKag2ecqiOwYgpIlEA
XcpWjd06Ma27SfrPDNHPUtvjXkPL3dc+rDYZIhz5fg0bwQAIWsZRD78SQagLvA+u6cw1lX6Q1eDv
um58IoUq101oxsatn0YVvY1U4fUr5U7lh2NCvMSptDiHOwV1DuBoyrd/4APS3yvXjzps8pV/tisS
tHbIkliGFay1iBuSgHkP1sfioueqF9dq3zsvPkN9RP+E39Z3uJ1g+4WcRLD0+27Yn3nRG+C4O0g9
t7Lxr2qH2l0nibuznCIONJTNc/qa6WtIvpzRBKtVgIvNVtRDWpCj0HSRH3V7asxMXCSsmG81rJ1l
YlStR9O9L0k1s/tmw55CREIQ7HvbsijzXZybB4JJFmwBr5OMUady1wyM44dvvdROkt049x8FuPNb
ZU+KpG0E7K9IWcpZJzbk67utSYh3lenwkU8FaFmlgNaCEKE+o4Kek8f6Zg5adUTOGI90ZOhrki84
7XRfnQ2oRrBhmVZYThsd08UHWwMbeqA9taxWqi/bj4a+MdD+2nqZi949TyJ2XlHBjD1zi+IQ8/s7
Llx53sCE9IBIbDxvqi3VpnVZoCDc2xtTehcdgt2KJXseoc807PjxElEchumA8UbF9F8qt2Gx4zbv
Aax8GBJwf35bIdqm0rst/Ng4SNVAESNrx9lHZWd/SYaZrefuo7zjdyhsnIiezuVH5Y/Vi58WhN19
Eimzgtfj4kF6SHs5QkhjZ88EgRGyadUpjuzmjIPcOrL1cwzjp77ygUPCzHRpQ+TcFRRLT52x62LL
vRhQcM4C5oXeFJEmjpxPnrUPm7x6m4ah30+eYXKunzkV2zMrt1P7JmbmlO12CBaifxASqm7a+WjH
sJrS2ScWrqE4cy5l4yU4QWVU73zEvfHOsWgvy4kbaKoH4ynIrRJiYTAS9KiCt6rU9aPhxu49D87M
kyKzjfay8RaWg7ejFwMvt2z1B1kG42SSP7xrstlYe03yXBau3HulR9OeSZGEiZS5gqkTXwzkD9ec
th0u47O1DQKn2XmRaWxHJJt2ZZo6LlaZE8uvGpPPPghK9yzT6RbCU4SdpkxuS2/c98vBuIthRRbV
QWPzvBobcVJt0VwQ4D20Q13ey9lWDCfiKxq77tOgfOMOgRmhRtgTlIE0GBH4hfXMKgLjcq6iO7d3
32ePEtgudZt9XFMpsw6c7J6UKTULTmJd+Y31IsGiABuw0p1D08qBjN2hl8VbxmhrZ5eVdTXmOWxs
Y/5wGqN/H/r8ehmVVlW1xyZTbEgKb8imXsfz/FgEmlBOdlt009tgRy9TLx9D9GCN2rbzWzRMWcFS
EHorpMmYqfkiRxydK9N7ITz3Ie2QgXg9hFt8ANx662ufodtr4sH0reZcMtgb489QqLsgllccmjG3
jMZzlVi7WdNMDSdpo0Vyxk9yFLHxYvQDri3XoJE4qRldMoziNqMcHa8rFd8wdT45Shq7sjRPJAIV
FdbWhfC9Pcw2yi4dtTOSaEmsOSwXUnIuV+69aG29z9OJpVFac/Iw1p73pdw63xkyunfckOmImM5+
zu8vpoeWa3dwFbVAjaeSjkM5Y6Mi7OoBEBkFikQwcjPzt37x03UytXPqpFmzZlz6U4d6ZQT5aRKV
fSpc+yqImAUpA99YT1Pzocm9C1g48Fnn/AOJ5BNwzd6jHw1bTMxFvz4lqC5Y9g3FrTb+gE57muvo
we/LgzC5nMbuuIWSdulUSJ7xwJ7SNvIzDBFp8lLc0kz6UOQB7GjEe1QfMnIGn6cuSa8podWHMcZu
IDnED7azJXlxk1si+MoiQjRe1opd3AYUSEO4TRN2z1RA4ZD8A4RVi6WSsyIWERCGnVvEMZe0rOuR
nCDYZkKnl2dG9VTTx/OjWUi1alK0YigBsHbKVt/HNUCNCUBUp61+G6Z+DpxV53eBwZvmNHzt2q5A
EJC5bfcW3ssPvwnGVdLAzuD+1vycNU2VBJHbfWAb9b6i70TS6j3E6XmQdRuAZBU84PPcEh5022DY
2RJFEjAO6kFI5Mpa18wJ3jtcmfeq5r83jVnmHYTdrufuMaGb11LcdjHdskYXcONbmnY7JAMKOs0S
NBWNIQE9KLjOU+zgdoZLJkGNnIFpZwH5ZuGhJPNme1epX+9trFp7o6znNXP5jOICDvxUVI5vNaTC
BNu6Y+KcIK4H7LBWRJTwl40n+PbS2PSJ7seHQrANnmiUzeqtXYgWVK8YGVfcjGmC+YBMJDKawk5t
Fbu0dMiKhckhwm+edNWb18VbUjiUtVYANJg1q+yHWeO4jHszWjNteR7Trj3yi7kxtbeWoGHpAsa5
QrZ0+EYUwSV1s00AG5x1mx1grUackW5inc18elf9dCEQ3TbhaN6qlBFArMSNZSUDrnF21jaMFkZ4
zc9IQ2cVZsWXb4Jol1WSrYRVjhveQpMk9hyQEZ2GcVPn+VsqcAN0ITU+4Cq5j49blFkKPkv7AbY0
n03hGKwqVb7zBuN9qsb0WlS62ZP7fakwyKw6HURrUpSUbUGDIUggHpN6usRi0x6C2kHHkfCYcwPN
OTQLBZScp9TFhLsasmnehN7UHxGEHSQjs6csGS7WJnOj4TIzovhs0bUAQazJ9lgv+FNd/nAWOj/l
FwLyVFgllO0ObXhR4W26cps8p8vVSJ8GBgFnIETtfS+9VxnX9Y5eS+Ni6tsvnFe7uuZbMXkkyRD2
R45h4jXVFvkJGmWgxDdwfas4IMUOloiJi9X6JHXG52wK610+ZNG2iYi/JVMLxle8eAw8tmY0pQ9F
wQe+qUDD+zGkWPySbIJenbx3dZicqJSn2EtINBJqU/u3GptGi+Gaww1XVTY2tVwNGaxhWevBb4I6
4LJNR+1MVU9fLQ7hLOL92BKnwjlsD2OGjRgUpFHfWjWnadrDv93Grqvm5ly1iwvZgV2IJTmZ6hzx
GfUCszIVP6O/G0asNDs76l6iKZm6rREbuJyL2DeKS//b/dzj3o6OMNbNW/PbH81AUze7wpyT/MaI
Jsd61Ujbx9oLSCfin8FB+EStT0rWo8XgemUp08SMTVpYfqoyGjBpY6QgeBbkcmj36C/Dz6qNJDxq
8n5pwGgEYOezuRi/RytycCgT6zAo7op7sg0k9/LkRJZEB5vm+57KrZgjobFcX8vvm6xq/W4A8OWR
XZ6/b7tMo+fkUS2XYCW6cZ0ZrGdI3HAWD+FyaZ5N7Z6a5SLdfd+p9ff9Grojd22g0eKc4P3hCp5/
38eH77s5WNz4QSdKbxgQJFvNYKMDfoa74NQluYUNyfGbg00ZNROSIij4ibGls+1XJYjQmZd482Ha
12jQdEUDq6hFRjxyVinyXl+E9pUnpp6biW00/dFBnnnA1+i9B2kRmex+lg8VfhZpt3XwEAEdpQGr
XEaW84IEcXGz3aQ90B5ym+liBhoX3bCNS/1aToYAUi18/DBM3GjJmLpE2S9DpA2mYI0gnjOUuDk2
Do5mxPQB/Iw6RGMzGncZ0IZhjXfP13dlgtHp2ZLQnbjkTYm5g9VHcJPPmElkTnQDZdC0wLfg/tja
QLnaeBs2Zd/Uxr6sqrLkCNBG4lJaBXag0bLjfIvFoKV7xcA3vcpZOZqf8A4Gdp+Ypj82ptG7yJwQ
RmkTBtGTi3n1rfVZfgESh82jn+RTsWFrKIZD2IR3ZmsRfJwnmYyXuHj0IRmr2frpO72v9wwETBJ2
rbWAWFf11E3nuU+rK6NlEwSUb4jhVDGwZJrgG+keXoXfPxm6NeG+pyNpVLMe8B6XxcT12EkTjgSt
QulEcFtGchS1MHV/gREt7hIzK464NL11u+w5jU4KbrN9sm76McOMkcK0TpHWtLNc72y7O/qzY97I
2sxuMFMzIRgC3tdGhbjSIIjUP4IhtIjDuu6PMI4fuTfxfFqdiXUiLkOCuXz41p0VFC8DxXHXVgKS
e222BqgNIFP9xkfwxKA8jeZbkAt32pg+kSKtZIu1grP4Mze+lra/epT6pJjRmpDEJ+SmEVByZOt6
h0uhtdeitkLoz2HTBifoFiUhb9FnD7ij3trMFpcQXZpdHVr4hX33arb7bpvzBpRRd8lIcyCxmt4C
01wzNlTpqZAUcHCXhX4B0vJrqlNNfqjKgt2EMr0eHGFt65rixJ5MMzVojt+9GS7tQX89V/S/VK1a
+oP/ea7ovura+G/33c+3P2tcy1f9Jlh5vwRLroiskKTHldHB3wUr5xfXBW1G47IPjcFDePo9XGTZ
aFmCKi3LcjD3e+IfOUm+KABjRKWWadF0LSi7+l2r+41MhMyH6ofK99+Qiv4cksR7gBxGYZYrfHQv
99cQ5R9CklGMK1k2+Q+AvuaDx1a5LbmanagmbzfwxQWRm752f31a/vmLLiLdHzSy5WWhIi0x0GVe
LenJ/LNGBjbfdSZ4FFVDInLbwRIb99XkhcSEEsU4At/bsiBA7sMSQi8hpkX5YC9lhdBZSW9muPGO
HgbF/AA8hWZD9d1yOBIt5AIs9PgTv21ygkWj8SylLv9EatWpt9VdO0Y71XVce4lViEucUv0LkSoa
Fkk8NN4l7UDgEbSf0cn33cdop8LDu0fpwbKaZv4HBEjaGx3blD7V9UurY9HwvdCdYijlUWzZe0b+
1SaY4H/IX8shOQwvN3zJb5viSEJRIxQR7ukSejZvMQBWZoMci2LaHBaeJpxDUiSgT6nlVL7dBR9B
Bc1iQ7pJlbd2UpnvHKnTH1VM29B+jJlK3PkUvFy6gz9ET/zRCCZ59IPZ2HG2pc9r6DjTrFwr9e4x
6oxPBndJ6AuTnqEqxD03nCB2G6ERs3tpEpotoi7aF3Ez3qmcrAzOF+0zXpFgwOO4Mw81DxVrTTBz
veaU4iX7bjSUBZ6/MC6TdAQU1dmjo7j1Ibdt8GqJ62pohgJ4aqOswxgZcbD2K4MRNx3VQbAt5Ld1
wlsMq2utOxe5LVkirrEs3m1GxPQDDp4/bAAlsMcWs3hVSzkpe2VkEI9nBkhQiEtFu47xz3Uba27Z
wiknZbhGQGeq0EwsiN62KrKX2BX9j1Yy5VvRRzL5GzMIiWiVrUVnjWl0DUhx20EMasdU0dDNbNs8
m9APd4JN7DFpesFG4k8EXwW/N6K9TGqgSLUYt6swj8nTBbqoKTFI5mMQgXTGa8RrxzL97Bi9fBZd
NstVgFmHIljtxZ/anKBIRdjm1jIqmWvgdoFOSTDgoCoi/VTfVDnNOrYbdehHRdSs7bAYLpYZ7mK5
9OIMTVWMGN25Zf0EsILHsHbCBn9P7MEH1YP6GWkGqRthJurENlw/usrmpA98EmCTwEu2CJvDgOWv
HMp94XJ7WlPHGO5lWPO8zH6KtSielBlt8yws3I3bRR58GKV/FkGQ3A0UZCxmgqK5SnDKPIH25XA0
s79fLKM02k2zrLmrAISAb8qG9iSTOir2PRVGuzQ2NTczjPAMRduIFy7G+SKgZI0E8FzmPbVB5HzX
vlwKWoKZ10PZdAZMinipxYppDRfLDP4S9RLZoAnzkWZmFOaMWUd7x5KPxPjRPPhNom7TDJsw8YNm
vqxHfNGjp73XKgrmZwfPHmAdO+1uPMtP7mmsLK/mgiLZzdQMwVc/VwHMFrCjzsmKaGpd0Q1Xv7hU
dWK0xqJ3ZQFqepg4KtQsBm1wR25qesLykr9hC8ZnE4athShcoQSt/J60+YocEM1zbmFPaz/gxLTF
rZIZnFGtVKz8UbvgLHEPWhtO7GipATZEG4nCy+gb6XyCaxuoCJm/zkMvNenGMO1Efbl8WO4z+uua
z8SB2QnQY24vAzFZLRajCl6c4xUl9WFpSdcBdzTiD03H477GD9jAOMWzikMwdstkNwNts+hh8xi1
74iA+eZl1CjP+1lI5i0nwnNc3DeeIiNHS80MUYPr3YinEscA0KVmbY6Rm0SUHdNbSwdCvWjAfaeN
J95kROiZBJ9LB7QTiy0oG+nTstAurpjUszJJsmQqKRYyUNbGbGcM2hfvoqP9YS/AV8lsBx85G4jH
Kr9kKQK/S/ZmjmdO4pcVJRblRjcDJFS7gtJ2iEtM/zmBLORR2HX1VEKeVI7T2leZ62cJj3xPiyPj
zsLHQ4vXRGSwPeyY+bBdmXjKAplNh9BoR/ppg7gS7mnZouglzRgOy0OddhVQJ78IWONiwkRmQxcN
tP/LSQckMqDFai0eosJyCfQ4WJE5LcZdKfcKuJEsqR+yi/4hpP/M/tGYqhjJoBHX3Fht3YTPKBj6
a/Lq8GkgewxexujNz4oiRPvIgH+oVzI36TMBs4TsGMYue50Xmy+sduEXNasxxkGz+Eqz0D+iZeHW
iQyDkh2NJgREiT6rhdkcdsiFGTyVuHGYrEdQP+5EUnPQjSKgc7Dp37qiRdYjqFi/uxMCPfn2kR+4
J6oRbcNZWaT6QeNTEFAt1k4iaEyFalKmjyweTbyeIONdsWIZ0GiyxbcxGbE+NtJKhy2bkE3oruco
zEDLcc6lFQNwo9PXJ6QjS/lWjyE1BJ5UMK6KkQQIgks1f2iUtAnAcdfx8c4K86fjx81DV+IKXjts
dKQq80zeRRT6dVsx2XQL2zStMaAIcvOjcVz804HKo/sAKyKwcp7p1SSQw9kn1MhkpDb6hk2XUoV4
p/AlYTQps4nVJk7HW2/w/ac5q9uWmDLXl40CViu3HBamZj9WDo2FjaYhaZOn0aC3ean7H4MjWbKq
dIL1lWuXro4ctSXknkVJH8burN8FhRZqu7AP202Q4P5Y9ZWkZDDyK8in0+B5ayeI7J8Mu2zCvwR2
3iJE5Z5S7jKw1zCp1QiLEs4F+OKUKgAF+SgnuZPKK5dIZ7Yx4b0iS/kZauZoMJZfsQRzQ0OQMs9B
PIKL7ZqEMwgLcg+YJUiUuARukbMLqbQLV7bB8sURZxac14zltRuBp+uY9q7xnMHKl9SnkHnYzA2U
DGRCF2ge+c6qPvhRzOwTwwYrumimnCLqzCZw6+QCQxJ2PEov5oSFaTch+NyO0yzJlhOpzo96qHp3
6wP0oWZw9rp53TqwI2kxl+KU0M4F9skjC9zbIbpwEoLBNSOfFbcZBLfJmMThBVNAGayyFiLmKpzC
nnIbI+ZJ7T0Zegfc/oFeU/2ZPg8DxfNrEoIFJLzC0j+71pDWbrTmHkl8iGmfYaDYMr4qRvcmtXr/
tmcKgxXKpJ04GD3Wj6gG3mQKw7sihVC+BkU8XLqtYO1O4Qpe8WiOr57lxfaOFqwBEjmoe4KMvbw2
R2GSnsHm+anaebwZZkyrO6hYxjM/uZCEpqP+wUCxhI42SbxAlqYAA9XWd98qWZVsUZTegjJQfDrd
0EpRM9qC1S4uiB2VqfHqp37zMTUp7Qj0jYOEqiHGvYycFm7CkGqBQU/ZM+9Wd1T9IqxLv8b1DdIF
mBFhmxQZIkEGrWfLAeo74rUc85FS8ApJcI9XlRF25+EgXPeVn/5A7SCHnneFxbBq8BnzTYbRz6DT
CDwxPaYCZ13VJUYPk+jMfZ6ieyEyiqWLWo+QPNtszAmylQOQwowlhr4PZBOcKDVW4BHCKSsAZRmw
Cu2RuoQIrz+uFUinyC9eDayEaJG4GOibufPymEBQaLk9iuAcLC1DqMA3FPUZX54dGae558CIsmPJ
l5IH/kbnqXsbtK1/ZLJFoMVPM9dax3FESQZWFa2PdcBEBtUlolmWjB1Nwq4TxleMMYLPsoic14K1
psfPaAhjB7mKRcHjCJ5R8zO5+L2zorZIaDrZBdrJsvUAECt3RQVebhUks9+vsQHxQ7RMN+AZGlZR
42ecOIXWkKpATBJxvbPQUGBOhVSybofWW/46dsdkjVOgbved1XVE9I0CIxz9xdxngqq51iJL9ZoW
Lmo4Z2IsK0kZzLUcrOClUG3vrlEJqZCNyPEdKzpS3F0aaUGouLCMz1KGUQEVIuqKC5qkNNMzXm+G
F52nw4bPXyzufeoLcDVzTBwBXRXztTAFpXEh2VlaOrBwmwxZeu1dJII+IApwapDYTVrf5Ai3YOqd
qA1BR4lMrDM7I0BFOWrw0wrz5KXgQ/CIUslwhMsNsAIlweqsYccU75Evxx8EDPl1+1blvPszidgV
1rFWb/h8m69lHHBuVUtvFyuA+9jYVkj/jhFWNz04aoxOVcX3k6VJ+p65Jt+ETcn5nVVlYIY0vZwP
eW1JuRmaXO5dTSiOs9Bg8FgoExC5poQa5749N+IgvbKhDZiRa7CGochcuq2N+SLijFxsA4hpxNZZ
VrEXG/RDA3jsHOyvDsS8gkz60qwRY8rgkygfq6EWgITHZZkiZLEQH13DxLHYsR1TqT7ZxYbNmPm5
CTb3pSv8iTYdTiFbPlFZv23havJLHhRl2JypAL9xREynXcrwK0GscxSWZrhxhK9J9O8dC0P1apSU
iK0jji5kxc0ewIE04vFFcxUp/3/3Ol6rb0iV8y/FJUaHf3t4G5L8j14oIDB/l5ZcKDOgtDBESftb
W/pdWnKcXyzBf3BJARj9lc71G7fmV6SNCe5UOoAQHPsfVigbTLftmQBvfAtStLT/Wu/6f2pdtx2P
58H1YIChVyHzLNrTH7Ql1wfx4c/ceSnV1RjO+Tvc22fcoV+hcuIabw6fN0ogrDRrScZ6kTviX0BR
FkAgcONmeFWRVry7vy5W/r9mmpM2TjIcb+RjAmHZuNWgqv1zWfI/3qfPP5Hb/tuv/1WgtPmXfnPQ
yV98xw5kYJs2Qo5n8mj89tRY5q8PFIodD5pleih2etE+//3fgl8cCO2ShjJgcM7SZv1XBEmLp/nP
0iBAUMu0PdRSHx+t/E+kI3C04UDG+BVjg6Kvps9F3axJBJjcs8cM8x1jV1FS1rpEQhpnak4kFilB
W9NS1/h30G8jgI9O0+eqeYVu1VS4h5KskRsWZaoDNtQFu/Ljf/8j5Zn/cvH5j7J9az7a5OPtT6vP
8kW/Pjeoz78/OMb3//4djCXMXzye1ACt+//ydR7LkSPRkv2iGAMCAbVNnUkmZVHVBsZS0DoQAOLr
38lejNm8xWzarLuriiwmEMKv+/HAjV2IP//3WRGR/38cHx4fy4IMUbH5f/9Lrf7/qdcuKK7/l4wV
AJtnpoa506NUCBxy/L+el24FdtsV0c3yPFEGN8j6UpZunEcu1FtvSCSA1RGDzlzXNaPsjqCMdp4S
5bviORA9ZSk9bd5DPcz0RlNPKPctMvgorl6WdqSbqiiecL0Aq7cqeXDyRS0cwkHG4qoeVzQ/qniN
VcvrqHxVCLSuflrMBU5NA02LqwaobShFA+XdA2SAbDvMBGAfmTS7y7XjBgtaIHYItwDaWYc/zqhN
vV9riOu/tTIR1s1UrzX9w6ime7Axgzx2S2XrlsGjTtFqdDIKeNpoVpFD75fiNI0YmMQl8XSgALgv
lszTzs6stVse8IHa+yo1fflAhHvML2NeoZncGOR9+3tcvFp/2HZJXvjwCGLP1RRmO6zdMrsmYxvP
H+VIVMSN0nSnsjkGOZquMXTCEO0bsd7v3vgKzXcc993DQi/kgMvGy+i8kUnQnvwEAM1I5oIZfAza
FceeNn+q2Ov13VpnwdNoE3DFSP/0n94rK/IjgkpkPnVc9WdEendvx0B9l3pguJVjaZK3cHOwFTWB
3iOasoMdxnXfDT5wHFrYhfFADCXZKlAShd6WCw6sbeNUc7YtDR0hyWzUeNHZ0H7MFM3v9LSKkuNS
TU1yPC3+VtjQjod5rBM6xenYSSixczgt47o4Ff5IcRS3ZYqXXwcCReX7aK0o/o2ElwjL4jnwuA2k
efgoKnqrWXvAiJF+YLk+M7eYCj5pkup3Q4T/5pczqfoYaRe1nPQ+mWpsbEYqgltLEL+CO6nIomf0
LG0yRgc75t/iEbRFzpGSqAJXPq6AK20PWTyXT3ZFbKeHOKt/RkCMDiRSC7Wlqot0mSL/C5/QR3FZ
SonTFcwkOUsOupDAVu+8AMb/YGTZUp2NKYjcOovmWx2N8xNbALQVCqrzH3ZYyE6LbtDLP5qPO733
0WcN3kPyhFa284hTlpIBTrJy7dtk72GPyfZNNq6ncU0lTcDeUm8rXK/uvTtQpZPZeoA/VFfgggJO
Ac5dU/JH3OXUitIglon0hpvKxhi3RynAX3b7mkl2Q2jUtO9BWzfmmyIA7wC6y56SmTAW5QoZmQQK
CRP5lzcYakVDYzLpy1Hc46NS4wnUO3eahnHNf6rv8F6HdZA9LVmJ4WdIvP0Ivf4wVtoyuumU+TvD
6fqIbV6fpK/Fp5mmMkGKt+w0MJ+rq4aX+xqT2acOg9b2XRJDjm/xTPBwTgSoblOT8RFpT/HJ04wL
NndKyMSnUwcEXvQhU595RnvfxzgCuNQlTWq3Ni0QrCka9PbTZKOTRY3YmyXnwphMXhldVeemuE6c
Cf6O9rEC/A48b/igKbDq7oiJRMuJOclYHlYRinI/AavPmFFn9jTfPJlbWKkyuV9UXl0Jz+cvLlyA
j96k7Zte5fyxlmu8o+bNd0j/6nTrDZL7V5NC+Sxo/1VRvW9af9i7pQNSzSzqaHHnPZkqlO4xncaA
CH6UYpkSHWisqRDRPVp/cZWcUgkPF/FwHU1suM9jA8Xv2OlS78LMlLvQqz3LA7ECVsIMjLCUBAtt
Uya8jtkY9TtVR017NNLr8XOsYbI1OH9pZ5iGaNskVfqA4FPDMWyVPFAP3Mifg7LAQil4viFEWtaO
rRkFQStjtdqOzS0yji5Ny1E6Y8Pw2UuR3UwRXufe+O9JxPKN0daaEUY0pfWbpZcj8W8XDWJZKHf5
kkNbPNkujYH60TyxkhVcXGSHSpvkXiRLDURuHe+LIVle2zAuD9VIBmXnVL77ArBfPTYEsN9hSPXi
n611VO7IB6BBrn2dBg3rLUnjTK5VAnoLW+2W8RaRenaynH4nHCOtTd7H2svJBq6x0z/1AUsMbdUD
GcB5lnp+Dn1mCyfZ4JYe89z/aXGMdFu+xow+hSc7PuDt609NtnQ7t0n5+DwkWMxiBq0Ycobw4k0u
zbDAPPfD/CXQi7izXteUzMWgU3LjHhjTJG14owYk7XPgd7fRhQdN0Tj4o9qIsfi2mnx0FC6PkjKp
Nf3iYjy/gRaQJKAbWDJ/R3whnxnrUk8+eLkxeKrqiAWaCGcZR/Vh5PWEEhJloP18fesbK/RYPHY+
1+p9shTZNZ0UWrAIzByTrwt1t8PZQuth3FeAdcY21DNNZgPjM36nbn9xnb59CV2z+8qySE+yvE0s
R0Mvx6b1JrBVMf+vczei8dFse6LnbO+jzyCX2uoU8lz8A0wtlWrkLzChDKGqMKJr2p8JRMEZ4Fsb
kprWNKe1lzD050emt1GzI4CMY3hh4Mx3NLHGc9LVGXyAhqkcK58HINjNtHfgnGQPzLzjPahLF7lT
9fQHh5TQuQdVuuYSjeMi+VmJID2nk5PhdpSgg39RiOKU/a6p2aDJO2fJemCPd5+W2rlZXUbino+c
mVaWv6Kic17z00qrnDNP4Xv+t6kJfhzRBlfCnG5NncwG4dA9eRSRNFsT00oCqCvpG5SIRVRvMfn5
Zd8D1x2hlSQFoB9MehC1vPJBzDVVhNsO8j9/qYakwZDkZXN2swIBiOPjOB/ZcuezQIOuty6+lT17
Eh9TXFFwfuMO4v1BKB6HS0+xrz53PniXW2es+t0wZU5PaRgP0NEQVczLVNZzdXWcuHxqYpa9jSeb
bjk1jkfTa8s4/BnJufO3Pj2oGGIhyX9I3nNmOoqd9i0pV+eH01m+Nazv8ZuDohdt0eCblyzLo594
2MVXAWiluyYGQtQj9QXM+JTGydDVBWE4bWFe7aWU5qmfbc1mjCoeMs4sw/wDh3P6i35eReeSnhrs
2mWSqvtJSMLTkRXY/s0wEH8FqEmuNqae9w9/Uryx/pI3L1Hr98txCVNOJRI1/JNRuwNCs3Q00MPO
mZtq70ObWoAkeisxFMeHtTVazJWMhinaZaZOTEjEtmBQzC73s5tC4nkDMX9xmB2x1CBndAqWuY6W
+dUyj/9jc6Bmq9uwQjZm0cwF3f4GSL2Zn5jExcEzGDNGUGPmdsvbWuiko4TKxjy+BDPjQ0IjKSU2
8xDf8xFruI6Y2E4DL9WzJbr4DZsUaiiYOJe6g6kd4LfC4Ob7E1NZ7fwZeyrzSpCIPPghS3iulAn2
NKbA4J7iIuwuA8w6CsjrKG7vBoeSkP7owa0L8CZgB2uPVSdnTAxFMP9YJ1X+GcORUvJwqcRuHEcj
tlUDPm4bEc3lCD7r6NVIxgSXZlFlvisdXMSU0xfEa11JVO1htbd+7GrM8BPHYzRc2wqnJmdd+o6u
OAva72mAhrBP+esz/nJl+gucRaqf/IZWjYuGM3pk/JG8DDw94MJ9bOrfwFpzZs/1FDV7AC1O/7IE
EDueKxtYFkk4ZyiMRkY9M3A4vP5bz9jz5jAesruR6W+0NQEmvyOpgAUD8ED3H5GUaP6VNMJ3L0ss
vWbb9SAeN1Nr4jdNflYcjNvIe58jFwSCAjvCJrCiLfbubMB7i6IP+u2sZ2g7AVsSPJrUV+WekTc4
MlPFywVs1QzTz+9CtQmTumxQKI190csIs78RNjr3DeiFDYd6eGI+jgTn0CtWfD4O498nVeH6PBZy
xnoMXPZfXpXYqmmM8H/g1A5chM0ufSimycu/AlIyWCtUAzo98rtMPpWdDRXTsbmn3qqR0a8aNDoW
Vj9JLiGwN8UYUjMGYVcOcvyHRfbTa5pZ3LHt4lkpU3CsTxHDg78UsJQNA4RiwifAPeGMkz+c7hwr
0u+FxAcOyCF4rjE/5gfE18wwrZzzK9dODBv86XpD45LktcAJnua0wtOadi/nqHHv1qKmDW2iFOdP
JzO6F6IpdcpfCsiU+eOkCWCYohu8W7I/nzlxzkH9i5nuSuzGVHdmoLE6YP7IQS1Nf4Wlf2v1YmL/
4S2RVnt4R9m7CC1Ti6Jr62fGXeE7f2e6gIKO9WCD0wqQU1ePBq5IXYZgE5NWvxlHy+RKB0Yc7lmV
6GWlea32rm4sfKLn+VL17/gKx/wHgB+T4UKO3PKFQF49XCjNyAnityl3vm1DqKo6L+nsONcZfOa0
75aR5FydQIwDIOVln17RjumR+rz1h2qs4+w7V8xMrIaoMA9yCZKfeIhajrnYHTQ1L5NdUyaB0l+o
ngmL5e/s6M4HYlySnyHV5t5Q++aIczt9mWzovLtRJN+opJrOtZPb7l0hsu9IMOsvj/0pei6GxlJR
GfkzzzQmOco2S8uBmjIQGpN1mw/A0sAIndPQ68UG2IVi/gdjbQnS8hQOTXTMGS8yTstCMvJlcnWX
hHbPpHTfhVPXPJVj4hOVafqRRWciAlQYjnA7P6zjCbl99p8CS9ZgPzBT0VQSKM8CzclJTpTBAu4D
wzdmG4xtMVx8WGYcQzOYnkHVnpx+Xe/xwVP33jRUzaXsXZIypJbw0raPhiDcJkh4PZy7jje6if22
+sh4Fppr57tcKZaRKy9QDmo8NhgUMePD2V4P4MYkF2EGpFtP0eScNONyrkVU/m458+8SBjyvi9Mk
zgM2s3FP4iZ4BGrRX8l5NlwgljrkQr5ijw1Cp06+I7fi5oJ9ZXxsg5lpyBTlzcVv1fIwu+0yfbW0
FV5oPoM2U61hdhdFo7mbqtH+sV4VhntNJuyhSpU5LnHaAUHGqD1uowbdZ0fezr40EgYB4788JnsZ
L/q1ZFjMRBmLLCmUBsbtVmfZ+Mf62fCWeKEJLiO4HbXtSqeHWJCH8VtAydTrjfJwy6QzBLeWki7C
UrTcHCfVrN++WN1XMSv3PV9Fuk0HK+y+gl93bCPJSIYB8MzRtpccymRhH4AI8YnaiDwoHCOa1Asd
QE0J4AzyiQQzg9N+KQwBnGx+BOMXHWO4xvEuzLWgAmUdo7POFm9PP2O23E9y8pNtDl1n4imRmJW5
RLjbvBiYV0+M+bZONxLFHLNElJ9+IfjgnAhJdFfmnP1JO3CKfeJSHSV/IY6mn+nsc+dceEovFHS2
LwXV7zNXcoI+O86BunlsXXwcBGirWO6ldpyLrT1nICtfd7/dgJH7pxYmoCZnigIFU7LqbldVeS25
tS4v7Gj+T0K8DiRR41EIo/P6s4nbaL1AFsi3Mvfj50iqoaGfeyhfmcb1wb5cl5aZ+4h3nTEj4HR/
hfWDwxmPzTkJm/bTqtDvgQDkyVNqJyqV82rkxvNfKzOdNMFysrGJ3paYl2s/zmqt7sos1OYMRkKE
u0IK8+0vvnf1AgFLGwT2g8pn89sq1VW4UIMMnEucEiQz6UfaEcHByDiD4iDYscCVc/0TIMLWguJe
/dd6ljcOdrow3ycUMD5wJA4P7Pexe2yD1OJECyGm5EmNT7L31TI8O6S1+52dBpEz0254clwtZsZu
K/AR9uY+8Cfk7UY/ZhNqwhTgLn/N3RimPI+Y903Snzg44H4qgwo/DC9us0avHk67PW9LcYTUXp5V
GibPvoiiJ8cjEbOj1K4OTngDyp323fgS+5i+EA5ke1jWtnzDSlWf6noiBGxTLr0H7K60WWEr6H/W
CQ287zoIZ3nXjcjALBYK+HTqzfo8sVTVEOxucgROshg+L3UayZG9Mn7NCitgfBRVC6txquxzorPi
p0h81tub3HAlQ8LlPyZJhblLxwW/OBDmJMBM8eOaI/HFkQpKFhOh5k/HZrarmol5pJEDt3UhBtD4
chHYH1EhOTnEbXKBmRzKLXKie8XeYfx977cd/BTlVs3wFuqqmx6J4C72X4ud8CliV1ofCktbJbwK
5Lm5pn6VxFxmPjBuge/rslntVgxJ/X7wq7wsdrYOZoqsBtaoh7DwyF/gfquuncZP9+ZlucL45y23
zjcWqYBGgGpco22XiwDNVwYDyR5Qpky/IixEA07NQ6bGG0QSiLqMny31xgVVx4xHntpOaZgTa6IP
ackllzAfiLc1x2boAbnxNoNvnG4DRY/uZ8LYzX1Qd0y83XlKth4q5Z8ClaXcRSH338M8WXoe2wL2
LIf87hRIPM6HHJX6kVd5fauxebyQi0MJGPI5U9zJQ0NvQbZW0Iqpx1ubCOIlhGPo6okAQEuqT30u
YVDel/l0WwWDkcSQu/KA7GfMjtGp63BYgM4Ek3ImTE+nXJ7N1WefErnYGBHpJ0+u+i2rZqfE1hmp
8hx5axdve5XkP+rMDATl4RoSYLJAJHfDUAfmPs8a8jHGcX5WY5kD9KWjANrCuJr5bXWj6afpIrIc
LYatOvPGdEPJNIdVJkZ41xYfPamfp7ds1ayZpECcdU9GPDrlgcIF3BKXWo8sp037nJQiBka4ZsBb
VRUjv0HPZfFe4j76LjLklk2LUwqsZlh1j7Ls5mMddM1PoPXpvQjqdVfAe9+T/gcRRGso+pIJMK2i
gfinPIPYtF3Rwm/exbD8M/VgWxHTMuLAhH4iT4v7BtP6yTSTfw4G1380bez8LIfZ3PP36h6p5xMn
k1n/rmgp7Tw2mSsmYJXC/9tEbUUnBYA2wqNBd8TIm/7NKQt/K3vbZNdmoWN+M85r8lHUVfOcNqI4
JZp6YjoehvECKJVyyVQK6LQOONJ6044zgKxG5AgKXoVx4uZSj357lVW/+lKMZxwuOF9oD+nJz+Xk
v8sVhlWvbCO38Wx0cXAD2/6UiPG8RmHrPg8JlQCYFWyrLjlV0ODdANUs+5g6yWhX62I86chQdxhj
R3RgesXWO2hJDeuxUoZ8cUJ42ttVGDbY/Nt25Wzvqiy+S1Yv+GioH1JbWMcz0p8sxD3Q1T78i9AI
tybBIZ9vhQRIdqhx3l/ZfwEOZu0cH+eFM68nlu4h7StfbZBj0/lA0ahGTxCeZXSgArCUq+h55aYg
fTaEVSVRMvo+9rhcA4rUUy2R2yNZPbXrNH0mq0x/YKEMcpatjEGEP8wR7HBqqacnlWHOiwyHvmVr
O1WjrlVZnj8Z+hme/Yz94oGGEgy5w7hmzj/WveQTw1vQXgLaYa+E/eQTCjsfgVeL05C2qt9J1wtw
PyVKXvycgNIXhanR9+SH1TWp2nDvl2X/GXdQeXE/RpxQrTDRyfXqmew/B8/6gAUN2RJj9tycWGjI
g5Zj3WxcwqqYLHVWPgbATZ+rJVubi+ijWm3yoIu+6WKR7r6i74JdBs7SLu+S8uArVH8GTXiROwDs
4dbkDc44q/tg2ZRlGbG3ACmJtu0607s18suXVx2m5bGWkX8hkDl+W7vy8qrSm4hVBSLaxZnwTn4s
6DGMApET30/aGuPZNP7MSKG2AJOIwqYHM8JHIymrizPBiBvabh7WQxd54u/krcgp+KhQtfIBUYZr
9gR4qtawKDjvr78iDjn3uTMKtF7RLY+uqdTvVE7tyfZiemFdWeCHV3VySIxI7n0pANeGDG+y41j0
ZFotxWPF3idxvi0raqdeaFgowr3xAFAd+sFBJrDVUmyXyKneBvKau3r04n9OoZ2XtPXbjyq18HEL
E3cfuXYNmlUt6nKPicp/HiNB1wYipfNvUMF6RTr32otnsDvzPK56YTWsVHvq4xRPHRcdS/nIivIG
0iMmFwJfPX0KuwyEUrXG43KXgUPMKPRp9aNHnXb0o6HqvMcP32F6SvlPwRPRpviI3OFFxzUPe672
rT/faeXj/EwjGFfHCLrftlB47EGww7nYDYxdSLNrPHFHHfGysAgnjLsCcpoHx0yR95XFSx/ucT/j
HS5Iv3W71hVgIiEVFu4OxVNPNDaw/d0NuVPjFYSoXGELxp7EEXPtfHWdOSP/TmzU5w/VYODnqA7c
FKEi0Ne7sOFBZMkrs49Y9SMDGGGmV68rDPiaSgQ7LpTcuigzBGPNZqK2pPOK16zMZqij+G858xaR
2QU4DPbcCSkZoqmhpyY0qlsfTVp4hS83IJYSBSYFIxWRZEElAmjOCnV3G8AbOc68/a+WBCGJQr6+
2aymGYZtqEXKkwx1NoakUdAj04ef/N6JJgGvOy8R2iuzpenbSi0/nHhcf0TFbUylSGfA8cMXB4u7
86zihETe8lIEva3eiULO4j4Km6x/9lXK1JOsqgwY1AXtDzp1g+dgaE1zKQsFTsvaMST13RMS5AzZ
ds8NHdzhqSPYIY5J3Zmbn6ILp69kTGT7U6Wjrf9akJArC1HI9V+5edEc+rIrq2cvniMy9hnV3+z6
pZ7/DE3cma1NJhXtae8ogu3CBI9pJhRrsV0BJv9Gp0Iu48Ayf3faw07f8uPcuCqcrwnuyexhJcpO
tpExAzfobGKH98bG3Udw5quvYOyDb6lXLmcxwJgTwanhFzUOOtqoYurGG5enhAs3IJOnZ+7h3mUq
5JRv/UAy5GgkwDMSNeG1CpoFu906UTXeR6Z9ZN7gQF/tUEV+sNGEAypPAK6Vb/LG8kHVmN5wHiT2
4pi2PpLTXwIoHV3MmJL+JOA4ntWduUqZ09bjojCOB0qWbto6usdbXkqeUpua6R9Ofisvo2na7MKH
qu4YNmBm7euBLj08dhambuXX7o8lAHp4mdu+v+3Ka/uVMJlHJ/1PcL99pxYTgKQjZZnnaX5t2lru
8Wysn0SguBgBEByzS8VqYc5Ln8/umSK07Bz0Yg2Y1qFTeFE9l78Q18Ue4IRcIDB0Uh3pYS2v1vfy
hcsR3UDlpAEWeiN3+QHR9k5UMYyqoBIEfjLe6ij0DcDrXu0nh/R7zqmzpe2JK0LS9eH4A6f1SqVX
RTfGdRDuXJ3dQCxbfzHunjY/546JbPex6jLk7V3MGq9U2/TulXZq96VUkB5vSJ6Cc/C6+sEOK+K4
cwY1U8O3NNWbXhzhWKAMib+rmA4RE8In9Lm0ZX/HUZzB2aKIJ1Ucd4PqTUar/XamzPL+4Fh4Z9+D
tRozoajz+4WiBuueONw4s0NuHC36kz6zLD/UldcHj5bbFTf7cGxxULbDlL9yUw0x3Icc/U5JiqYD
JCmujf05jtbz1x3joi6/T6elnvacI4qY+GGScYu7rycZzcVeDZ2hjNjS1xPEx6INYoKFoZmbnQ+9
W6tfpAmFhyOddNtVo3aaZydjn7DUF451SrEJHdshaqXu7EUNroKmQCLNn+4yU+mopVXcVbI5Z7yZ
82fp56l8alsT5p8BJcsVJgBiLXg4eDOAnpJBdMSDhMBJlUbQG+LrLbWSJOSK0jla1+kRvJnTxF+A
X+NWw8fhFpUT9nC6+YYtGXGwUBsCUTlBmD7Mauqw4BTLML72DGBIHvBqZsUPnM8pHi+4fmj2F9p1
RblsW99XeqUqghpHZ2uobxbZTg6c9+AgIUqTIbmly05UL3DCewB3GLa/Gp4aTvnrYlvaWUSuORSH
Ei2Jx0X58z0tulBWXPLrNz0bDbt/qhfI8k/kb4q63/Z9laTAbLDlhLtFOcpMpOmqtKAmukNmOwnu
ru3GJcU1lccUmgGHZEhQyHBRverplCFZQ8WmLim/K2XbZ4+sHJrzNKNdxoG1Lum/wME2tjjG+TGO
PjBPtyenIee5GglnNnpuywtp/q4V2zzXJvzbqnAI30ioeTRrz0tfAyEAy7+jwitUdC4MoQV2OFVs
j04SuZr3D335vRVFrffR6FXNnmE/i1vjYx05d33qlg8IaR4tN3qYoTtnkU6ObZXE8V/KpWB+E/fj
Mt2eiNu13o5q4jWmp3vxb3aglupjf94zvJpDuoKwppOmmAWaIGNiKi0fvQwqwMpVrioK70RxSTbe
YSDTINQDLsUcnfGP5H+GgtnY7bDejCCCLAVM0j9WC2DzGXdfl7r2lZJAzz9ipWEWz0lJK+eYocZA
gF6xmAy0dPWe32xCi9tl24ZNYbY6Unq60TOp8yJxmWThmemFbk9hDMOauq7W8fZDWRlIqUNaIkdB
YVijozPgQU+OrA2zA/nU4SXajaJnHFyVq5j/MoKphvRArl6kB/5+/nAGlOeMz/OcL86/IqKr9Yfi
reh+9algsPLPz+njYjDYNIohFodlG+OjJtNb1GQTnJSdyPHZQW/Vd2IQf4elH+HjEKApjxX+kuEg
KM6YkYSRghnKoettunStaEWldYnhrByy5WJobAeSRF4DPIJ1y/gp9uKGbRRmm/C77djNRfvag/CM
/4kxAB6dDbT/3Vd5zQnVTwiYMDHOMwnvhu4V8oWoWe5dSnu9ZJTqD+G/kTYxkos5de57ibg8lrvS
SknzUEXg8mpa1fxwJJdl8C5uXP0qFke3h1WvGIPHDbp7hZa0wWaTuu3ZLjgRfkwwUBJNbaLwC6J4
vZAH0zMo2E+UE9FC0LZdvMcbNqWfbcUh6KwysYiftxlBcB7ZsMMvlseOmOlcdeU73Wnr8DD2pAYp
khzd1FCr0qX2Lq6XkdiAbCRtR1POWsduMUF4ul0mIklKMc27dp/IKLOHeEwdtauGahVslTZbvqNg
TOUXdKTBv0eI4vC8iR22gNdKBaI6NlweBGRftxst4TA7FrZixQoZJDMVjGOmqA5+n4pSjMnpAsT8
ugaFKxoHnNkhtEQx+v3EsTe+oOW0+kwrnW8/4YEBLe1FQvs5Xqqhj3edWbvljE9H9lczKT/6xz9X
LlqOglT6EGHS7+kUoHqzuSztLVZHwpQnkqtPEoG+L8DuHyB8LckBc2JZvdCMkG7pwOSWwJooApAR
7MOGW4VXzTj9m4QfzUPD+Cr+CJq2X8FUBGYdqT9LvfoyYl1IjtJlrX5aAv7lFDoOdN9N4YwrnBbK
SCLOWHGGg+CJpLTXb60a0gFRZ5VDcg7mtK0PFTgLWtmbrvFeWD8wVRyZs9v6pSjrrNqBjNEs52NV
1+t9KiLjcPY2OV2iLhHy6V1VWrR/TZ056d+g66fyhRW5ZRLVqTHZDaw18n4QulcHhMpSv3MFi9KT
TVGYvkOi7iGAeok29chDPvdvdulouE+pRSMLP2WZpp/Bncn3ccRkfrYGNndvuKhwrT/XvGWKuhLl
S+3FknvxD0rL0v2nwqUjI+bo6BksLesdM5bHMDUSjrQsfL7Jx2KtE0VpwOKCDDnXoZmWQ6C1Q/sb
cmBvvk3nkuvhNu9PCc/T5HYUtfsroN07ZJDM9Di4wF09rjbic4KYE/H+/oYUZY2hs7pdqt/g77kU
IkPlrQ62Fcn11rt3o9KHxwgGqaPouZ8I9JVOMW9ccGViT4/exCxKwhMWBEZqpV9UVtlOHufbeP5V
lm3UnbKJnRQvDvAImW2aeGiKr8BY4Nv7KJ9xa27waRi7HEqHOc9yo6303jX13Uk9cIui4AOvDMaN
pxZfHziHEutWecJ+Aoe6Zg9PPxMp17ncd7peU0b6Zgw4rBKLi8DRq4kvGmOoey6gtgSbENwCMxbo
nFS79PWbr9zVpSRy9P5kczZ8wS5Tz7XIgnnjZULfT30HcNAHaNBsm8EB7ClgLmHYBVMRTbgiwEkd
k8iP7H6Iao+rNiV3k94DvHNaKiNKk70k0huAlya6rP9qg+z3iJdLzl9yonaC/adPFWyKMeSeR7VN
EtRHLJMTD60tIZJxpXXUeg+jQT0QicwPQ9LT/lGQL2TAUWKYc9yEQu+RUiWUYVcNTw14+FMS9czQ
B91nJ9vY4WHBF1ZvGlcDvICdvdOkusEwFbN9URSmPmbE/y2jmL74Gkpw+Lnxgovv3RCGSzx4lG4K
8RUEit9Oupl1ArzDe0eByC4PMueb46aiX9F371w+ja1jOooooW7Eh6ll6EctqoK/6lc7YUmObfEX
e0+Nqc1jlgkhibNP1CkJircZLK7+A4SkZicBblzp9nEYHKNBn9vI1K9QyEHlLE34IiFCbYylgWeL
VCt7Lt0rBj9WiPeGm/GeKtTpM8RGTP1A3hzDukt33X8V3sk8XkTskoN00qF75dIEK5LLRcZQNm4S
aOy9oGxUduEWwbH6hGvIWDlsln9OmAbrI6OdlBPaUKkTRX7Zn5EmdLioPOO31TKTvytlh3ULqQVW
f7DSiMyvx9wJUJG3ws8foskrfsLRwNkC5d1/wzCLL0OtAacDM3nnIWgiEL9Zci9BL1C2l2JMkTBX
+YQHwoSsrx1my3bCQgOvfMA0OUDf6Ip6P/mVPBX/eXOR1eForEslN2wKDt3oXDtJ8yfhU0aXZbht
y3n44Wgf3y7fcHb1ymWWJAh5ENOhqq8QGSCZg+vH6EJlgMdQNLQd5bBCktQfBkt/y7o+BPAIt8ze
gO/DqNi7jcaKw6YieTT6BfAjHZVbjD4Rjcck0o7lGqVM2+iEZNNDT2QqjNRdVMzlt5lX5tzUF+zw
fmYUvltEk+MQZOoLKas8eGOxHL3IQikeBGLhpFx0grnIzwuejMc1bJrLGmec1gsTWPRJXKz6Xlpe
Uy539WslGNqjGETW34W9X90BceO2C9Buk2VcGbczw12EyqzG4xWU9LK2tmQ4C6trwUgAyu1/ODqz
7bZ1LIh+EdfiABDkq2bJkmc7cV64EueG4ExwAsmv761+Td9OLJkDzqmqXesh8dkbEUry+z1Kobz3
8RUBjdAClaJYTLRz/Ja6IYZ5ig0pATlnQdGfJrcg2G5Yzp4Tnj3ncYAEptZiOGvDVrKsq/Eh4w9/
Yp6t37KR4TRaRbCbBrbCzAyRPmVVYJ+MLahdiXR8owTKYvuCOfPoTZYdtBuGNKlVMZayQDriRGmm
c0nULP64bHjgrsS0RInz4jf5vbCrXj+axCnf3WJoPij9iC/+3Pn7svcQRkHWpidOragayaQlZIAx
+lSl5ZBJc5BIaQS5tqxOrqPN+wb5xvOulnaAW4ad5WdkjPL3XVWADarCiGgOAYfoJIYYKosGSHEh
PsBd6I1V9dSVA4aiiJcM6JVAEtn39LXDzpIdhhKO7zxFtIoKHC9bDn5ZvYm6eXgsUPR+1gFm/llJ
MLbsfA4dpbUIqLFvaCYd6i+u5+IhSyjI2lJTJPadA5+nLRPlbJAPwseBlxPeTnRO3hJoUqcwIqvB
YnRI3llFr9eRCf3n4NL4hKpNFxxm0nQTNGwHU7KgW52U03PcRiuh/Xs5EGvagwzuyXmOqNe4XIed
WMsV4qbHwfm5p0aoI0Jg8rdGRfZZ8XvY3jtq04PHM+e/BS9ru/dXZiuDVe435694OdVURuwaSDav
NcGOE9QohttNFdL5vJo5+5Hznv0C1pZBKSuclnMTMEaA37FlqCYnn+0mO0xI+aH8brskedNtJ9iV
cHBh09Kb2D8FqB7ldmn7CTwsogC1O2hbzwxOlnlAVh89XuGHoA3i9zHyB3nu2WUdx3vNytOKzcXb
ULk5f6RJ7T6mxFwQKNr4xWOHdHZJeZ8bhIR2w+Y+8g5L4kKEZt/8HwZMKZ/nuR/e2ED2ziHNzBjv
Rs6ulns0ZX25LkCed0lfTvDTqpqI+jqddSidC+//vHvv8iqIIY66pjnnPUbdfasI2yp8mP6mKe8V
w3NGQcxhmSQME+S88PFeaBDg2/L6P5OIvY+7IyIiGLPqc5Poap+lRV0dXRPr5Zj6ibv+rIZW5ewk
Z/7/J774MtixPxPj33TWPrJamaEDouzj9nFn6sWcXLnZeVjwSu8dEZe9Re9oBIdBHfd5/QQMdbIs
KOO8eElctIf7hO8lBPUlKFeopG4aBw+87qzgaUy3JYrqMgK4AcvqYxlhX5ztXAA92JCrlUC1v21i
7O+cGOeBnVmwyOwKOUtjRUAntAjG/Nc/MJJXnFaK0YwPnMBiCuHHMHiWM7jqF9C/wgUqHHXRGZSq
FgyQPAsvvAXp1pMjDpBEESPYmTSiymN27HyvfU/ZbDup7MpP7XiJxliHff4A6Q9QcDGMMKsU8x9e
RDLIXyJTDIpRE8iDQ4nu8BfK7whxuzbDhWeX89vlqGF2ixz59E7D4QesdsHNZXiIbAA8FiMmznSh
WDYXSp+S2a6gHKoMvvU9MLLm7iC+2sEY8yPSGY4GMtbwO3Tn+CxHnQhBlvcUR2DFkjZ7oD+yyDdJ
Lu7Ow9lPjHnIYG+ody34Go7SX2Pzr5qmwsE6wPfPWdXw2D/FQ2/UL3a19sAyA9NrpVSseZW0ZfHZ
L3TSHWOLSrsb0loeUjy+5ptMTTvwtl5C77UF7pldEV/Gmi3D3CtvV81wGM7LoAk17d1xIBm5lVDH
5JktZPfOUOprQh9FffHisNB40wFHPOu5phlt0ya2wVJleP9/UrCrgl27kFT4ll7HurJQ9PIkKwr6
wgYtFQN8Y5/aR84gTssJqucJtXMtJaMdvWsJ1ZKOYh9Zk6+AUNC3lIgGNnlCHXUOcugKSChpiV3d
davf6Toxs64ZOxTo8TIBET/Xr2qqZ/rG8jKkO7Hu45P2suYwjm4xXx2Wr8QzdVFmdDyZ3n7HUkKz
SvKkemhnkauXBPvNfxiQbX4Oh4rW3rnkBX2PxxG+aNL0u+pFz4dbC9Z4sxuehAzz/3JQUhfEtTA8
DbG7XHH//uf2tIKvx1xlQf0FWo0MHesvWdlDiE+VlLxYFT8zaJKWB5+B7fGIxarRxPKXOv02qwDw
NjqqD8adpdCTwBuRu/4ULDoJAXI20sF/zkgXu6dRMMrSS1Z17qGqROJgg/GnmTmYCBXWrCKKy+yZ
BkHrH6t4HaqfztAuqHCmi9fiMM2KQvbMdYXaFBzb221V+RNpLShcXHeqGf5bVUw02q9qQNo8QDDk
sDtfMexoWGPxRPfQLgRW1TPtdV393VKyMD/gi1bkO+J0kM4HWY/YrzjM2Cn+2yI+rre2oAxg09kM
D8uCBay46VpDRQLnWeSsLNehb46uYAuzJ21+58OmPZX1a4vzfj5lHXCvYbv0sv5jwKXGw8VC0tbJ
zoZ+1V+kU90Jw33uNsrFGLAWopJvwBrGZXkIlQNxG2x5N67+ziRsvjGn2LKeH3VPWqvZIhAKo7Dw
DEIQ4GEPXgM483ADs+l0qV7N1uVH2Pdt/xaMKQV0IRFlLmNOLyGFQLUDheZcFIP4XvmmKHTAcZrO
e0kbZPdVd9gONpIyKg7XASrmsukU3dbnUaug7Q5A0ephryewxtwSlVjqJ68Rln929KEi3oaxnZ0X
t9F5KD5YVuUAZKJOx8dMsFxnQhJDhzt6kU1nAHUTKLumuJSHZFeSIK3+DYX2/G8PSBTzc20w/LrU
Oe2oiO1eAASlwYXBl7IqX7HYeaFIBj9q4weufZgzvp63jmX4vBc4X0fKAQtxlgUWqI3b3PdTxs7u
wetYkOKOh2XMU6ltzg6ZqweeSek2mtCmLvj0cRG26fRdoCruCrxIwc7nwESmyeYXpRPrHrq4FoDi
lXcFcEWOrmsHnkH7PsgpipB6tB7dzEL0vERJpcn74mPR9ty2Wjpbn5+vIBfhhH/XvLmXb8su/6Uc
QOmTXReAXEGlIJWHLDK4SOH30kylw3tSFegOYJYIUktux0NbDpBkVckvYC/FONy6ktgjD4WmfsEC
m1z8VjZvC9bYhGmymymnCszPoUca2DV+IzbTmJLkRaht7VPg0AdBO3boYX/CATue8VusD0UQECrB
i1tqgmK8JlkRsyGYNlMVN/nRQDznjwoKtDugME9F3DOEDbOfPbPdD5sH0SQTV75rsxcpYzBFklz5
zTd4UhiikU0DJNFpy/Kvd5/qESH1Ln3iWAeA7Ly2UIEIu5ZdANpvrPxNShV1zY3dF+450I0f7SuC
MeZQh+jzW5VosMV0zv0IvJyCrXiMPGaYAiWtxGzuPIZrSXXAiIttL7KkcXdghnhmGDau2wyeD7z6
qE/bQy08Pd7WXjDFEXXrV+wKBVIUQSIqZVistvHXrJ32XdFElW5H0jk8B03Sr+cqkJN35GVify8N
WQMyOLh0WvpgP/x4oSMBTG6Nq4wMUvcw4eAiCLrG9DJNNO225SzOLHsDfUh6OvkCR9/xxsjgnyEd
7BHh4nH5T0sSuw9GxdMrQCTZn5Vcp3fPhoolizPmR9kmujm4MfPkoVKDOPVZ7s+Mz14lnno2Kc81
NXYXI6yRj0YN3SUvSQpKzamaxov5TDV3fLZDH54lqLxvBZyH/YRmPS5E0T4zHfPrApQzVt0+JNnx
rcY0PwFbUSduFU33iLYcwHqWbpdsYbY7e8RCCGoW3Rrf2g6T4MlA7tMHN1g4v1XaQSd1cLZil0ks
wjowOHlURnd7N+OcyktzMv8N6cxoywwfsvlbqQmjF6Z9yNnLczcDFP6KNbLNm1fhddolU8/Cg9b7
G/kNjWzMe9pnaKiHYzuozO7gHSL1DmnLqWkq/HzvSywEbAvi8dxQiQMrn+PAW0eF2mcbmIT9FwRh
jpdtZTi5+24Mo5PKthYFCQtBFoQvi0fP5XaelxpYWUrDXzM643Pi5PlhLZzqskxJt7diwnc00jBV
EX7cOuAaCHlM3fC4QHq7DNx2hokTgvnOm4Brg667d0kGyhwW6VdPhmsOOFvr7SLfzehAK2lH9PD1
Ovj8HbybIUtzav3mIfgYeTCBmByUOOrIwd6UZRPc0tmkIxvgoMRVxKKncc9dNORA0h0TYysYk/a4
In9dHKw5nL1HAsAH3DAYnFeqU25+BttnWxFJJLqU+5gCtUsbzsYfQ7mcMgzi5K3tGHHK8EW8gxNN
N7FrvUMRFOzJtJc4fwmK6yNwaP1LdnhyN2viBmd/vFda1iAr1cZnm8iOJUh+CXJFn+CbRmfb4Zq6
kDBrDlqOdBEAbMu/Brq336QvsxWHACrFp3G8+dwb4QWHGrWIyTDzY/rkUHvavcx0+dcZx/DZJKtT
nioiwO62DmBw+21hvykg1ztB6PGlXtpiV+FmrmGOzvgaWqcCrY9CezaIuc85+MznYQjK5DVDFX1q
R/QX7Awhs1SB4YhFfk21kD/1qdzXjH/NJvOwz9KUwgBogQV9h5aunN913SRX1ATusroOVMAQkoaE
sVlxnYYc11q1GbCdPo1VM+SE3rFCOMuMZMjTIH/Xxq3z05i44d5DE+LwM/o7xOSZdRnm6Jym8jch
PQbggWgWRjDaWf7Zrh9ccJXs+iGFpjxUCa84u2gkZKhNsFA9g2/gbQHxllO0NbjHrgcCzmPz3pTY
EbT4jpyVOJhLF7XxTP8EwT8L92nDY2NrcqdmC8KR40bCuO12bDCTRyBj3ac1sHY24SA1X1BCt0JU
suHya84b3VDKrQ2L6ZWhV0c3NdDwVDVdcI38bs4v1BBV8cE0aPegQlvSSS4UPfMDmYQS+rtK153n
oJvrA8GhChsv8iqtwNhWMSuQCHBvCdeHOeE8GH/jIygferXIex4ERp9eY6l2fjI1E9DaTLEnyMUj
Xo8y3WhBrek5nZueCu+c3p8AZOqGtfly5n8OHgN6jYA01CwBL4oFtHejmMd/tLGnL07QVyeIbO1P
Ztd6uC4mnpezbSe6F7DkshvfREpY0lrKpGzJ4TtchvuwCuuPrFfTuxO1jDP0Vxm4xb+sr5ku2ll2
/6AFJWKDU8YQeoWpzfuJIln/kngcK96tGlwOCiJOgWtWbZKRCyhQtqrJ4IXAOpmfyqgrnh3RiPRI
azxpS+tZYlQeyTrz0etlzdwNhK0Qd1m1eLL9S2jKPED46Gl6UPi2d33vhrAQsKyWezzcnEZcfxrM
kQQbXUggBwoOg9XYn9DvYjI1wEJ2vLXtE4fXrvtJZoTkOQa1oDlHnJ2i0yqm9LIuzvyLIoiF9Ytb
4RKKaY5dSPy83JfI9ie1LiAz4bVS/D0mfvGVL+wvaALJ1g8PRw1XNBov7sWEeezR1xXA0II4Aya5
MMhOXaX8CJrjMD3wEaEvMCF0/0CPJx/+6vXskw2Ov5xueoHQ48EkwIRJzaoo/EEdFZpIUoIWaFNy
GlhnUmKI+IumO2iPfen6xcMxQ8NhKg9SpAnSswjuKJ50HJCYPsYwe/QuqCfMd9HqQpvoSxH0YgdM
OomPq591f/xwbF+oAlppKioFS0cuBZT/EpPpC/2R4Wt9L68hKDjuhnrxoJ9N7Z7nCxXYfoRXl7qc
aH6XE3YMuebDES9dbF4jeKf6QSut22PACyBn60pJytlKEB77lEpbu0Ne8q99hUrlkI05N4GGyytU
s7D0tag3MevfoOeDQZcYnxKsdhdaFMpvB4TMz04DIuClNSUElSNcNhVZo4NL1zmPTQ3LgYFDNCg+
mXMIe0kh7ZwL+ndIXvRb6/hdRXHdSpwEBAz5mN7NRny/I99dQ1xi4e/lvpd86AZ5YTemY0RzRxLN
ig55XjSRQ3aeE9MRv8byWyW9PXVmAirAcRa+jbjnoEDj2v+4EWsaqMJ0eGSs9IPNGAmqi/BF/rXe
LLmeWLRuOijKx7WZhhuOFsRd+jro8HXz9gksrHOWAFmPZqYVi4Nxw4Iv9REv93wvztswSDLTesWt
mkco/qx2hmY/DSHfa8kksHdJJ/x0U+7Nf4vb9u4vZ8Ey6Q8rRm9vyTiVk0uudpOazBOho+jcey5L
pAJAMlNU6kqErhSEXVGuMzub2tJJvtCqxkxz6o2emGZ0nR8zNsKY+eWCKbTtOsc5lcrjXGEkef0D
tFT6flbDTpx4dchvVvaR5PhUrFxl/DHplt7y9ZVx9dhNdX+jSry44hsiYFYmNFDAMyFQDGSZcJpJ
iZqoaKgujJtiTyQk+gvDkkRq14tgiwunS/a2p5itALgRkwLsLQZOkgbvspJB+5m3WiApRcrSnh2Y
8iRVSxC30H3JcyEiKI9YXIddvlEBcGSqRQAIMNZAMlYIAOW71w0yQlDlt4cUj8pwmgIFiN1TtQfA
eAh0fKpYJTf7EjwL1heFqk4Wdgpj42Hntpp8kA9JBbFZlumxdYzrPZMzHafbSJ7kqdIFc29kWfI/
u6rHwY9JUuBqQFc7ejS5suzjN+9sIuKrBv7HMG/zPF+fgDv3/BUhQR4C1T9mxLJ3zpmYGYXQYfWA
rTmzV3dcCgx6dvTzY9UOERz5SDr9FZZ07F271Q0FaqWP6T4ZAMFKljc/MKvmv+a4mFq8hRHmWN5F
7UfnMEe5vLthSa748vqjpRcG8oEnj2RkWT7ShD2RfW1njIl+/lCMSfGV2VL9DSIRvpRpLP3b6lU2
e2AewMjI232udppdAotXds+PNayZ7ygos6eeX+cLFvaBkLcq8whNzIcJvQ1H4SVn0C9+8KLwIgf7
wB86+AzsxKFL14QYtqHF84J4QbHS6jKRATHm6O2rDXLDhMMw5Wg6dxRysZ2ZDwl/4X8l5d8NqrkT
p3uVZiOzQOcRZcz1EEeHJePER+oFi8mnmrGrH6MEw8ueEtL4vIx5dAyEbp+a0WQjXw1wkR0/zUCk
CHPeua/t0m3tso4/KNZu/4W0WTe7cgmJMtchJ7SNKka6DqgpLbczDdnNlua29HrHek+Pc7pSUZUE
DY5T1XQoypFWLLKTBAv7bY3S8sVRbaluzhrgZJFctOroWN1f/JWKvGbxwksZRMk3+O/p/hQOe/Ug
GyxrN5hXFa3IrmvUDvtuSQdkObhPZVZ3OyTL5KWh8vy9wFJMZzrwXtqZOF9EEJNWgURXYPUL1468
1DauKNoDLFixN0vZadtf48gXVN6DnAkWd0md2QkV3j6l4H5HkkAV/dAgkU9yrOGDzz5tiAja/k/E
+ghfdcHJAZgzHTkYMMzw6jDRiy1TfxSdl1yuJ1SthRScmcTbIsYkfsIcwUTXNsR8bzH5C5rsKyfY
VRN5BCikaOG+h7PuYh0XWqrjY6raOknkh1+lNwf5e1f3NTxNiP9+Thwr9jkfN3xe1HIPauyW6iXv
nTQPDwYsDr7/4FFM/lgk07zrs57O147dCj8ubLw3LP7x+II7XzGkA83mB2WLh1IB/8y8xEKu5oG8
aDFRwu4SDuC30hX/XI524iOoWgfsLyKSjTfD5EYP1qbwfRrd4Kggkg8q1cgoYUTMADD89cTUH1RU
uvLmmAGXClmoXpIRGKsVGWvDjoji3Q0kKR+7VRy42caocblxo5i9lD2MonKOd6UfY3/P3HE8rg4b
xU1lBBQhigyL5IBbQ17yhfO4T5vJtSLYQahiCdIXcrst/gKPQ0LI3HkrEz/8baPc1ILzAjmVZ98h
VHICGEViAPQBQeBmM2LrLwlT0qYw3QoV1/5ekYPqdhN7dpAP3mKz68gEoY9VMLDyzifWX5umCLLp
GDQOeeB8MOpadI1rfxGTkcGHIX/120h+UN1VdU7DCA9BQtA9hDVjvfsLR4V73O4UzLLHddezYF+0
WbyhHC5eSC8ohayUzo9Bir0S0I5A56jnRf4aZxt6p3RQDNx4nVA4dB/y3nDzelz+LlHRvnUIXFBX
0TQwE1JYWbC4X+qiUP/KoW7yHwgQbnrC2ZBX/xe+8YqYcKa7wZN5d4jornQ3hWyF2PXAmCPkdWXO
ghMFirTf9tV66DB0cesLki2Ra6v4gSF4nfis0fo7ZJS9NmPW/UhQpbJnoMfqkeXQWuy6qYs6eDyo
X7R5m8z5r7Jd5+HPUd0FEZMnGdqgcy3VOu+xeJYERhUOZy8fTh183x0woQb2Bwb2HBdpI/wPZ6zw
ftH2rX4DKLgPbpb6j/yrj70ZUXLB2zbOMwfqkFsDkDQ6DnwZHiG+T475E08tzi8wXTyaD3CfcIka
1rfU2Ll2HU/zHXA7lSyWfwRFzVqFxWLBgkjaBItTtV6ps5vBehlcVDs+fEMON4nZy4w54nfXcfMR
uXgt4jw79lNatQDYLGuJ1rNOc56gYM8badIphoNDJPVprBd/eHE8lWCSDMMM12jPfxJm3t34MvQv
3MrzCywm75JPVfksrVXrhrI8+c2GP7rhFR925QxllRQKJ0vQbdi77yivPvzpm/G+EcnuOqheiaxd
2AtnX0EbK7khUh88tpRFBKxO5qqQfxD4MUklaGtUAIjiKagaRWjFF/MvKCTxLS3wT9IHX8wuKU13
Oc6CU8NxrpxEAGlpjdyXS+5+9vjpWSgKAbEvxQc8nLjRFHC4VmcV3iRME9Vllba/mryc3rsI+zCJ
ktSWRxg4tthJKoO7DeSm+nVlXt5Kq8vHDuF73sReJLeAZFdwEXjTFKbB44BZZ+8w6v/H7U8qyul9
Tl8eaVCAVWOUnKnMnqPTWBhUdoJf60e7TnY+hpVwxGvR5Wh3KebVchvGMFw2uLlC1vERGIUv4uUr
N2yfhvELnW523TKYtz8ifvAZ2IXLE67iSHEJQ52QjdUOC1AxUx+6naJ+/cJUP/xmSCg2rhkW6HDJ
DEFKSVaIKXa1w8oA+ObpYmVfgLDgHgYCZvm+Qka9k42wkyeHwHMxx+UeplKEFY1nnBenPAw8oNqX
NlUZzjOqDQ51VJvb7PH6eyHCNPm32CvFRVSioshDoZXR5S274MHxQnhLd27wL/DcXuSR165bIgmO
rNqDVibSjyU+6fxnHDTh2UiMnxCsxl5BYMg8+zoNXvURNZz5ypgKcHSdon0o6gb6uwrh2CzApYT7
w+pm/pNUjXOi6fVeHWOX5bV0pBoQm/vmn7zbbre27Dr/mWBBUB44lDp4AksF4UnoTC/7NHHaa8lZ
5gY5Ac0gDkRv2BNikTxH1ZjsVcLCqjwwg3LkGiJbtcduYJjEkL8KtrVO7L6U3npP5y5B2eKjsrM4
eUQ9LxUu+x38sjZj+JjX85SEYXBIcCRik6q41vHoxiNVhPUcn4Imzp6lxHsElsur3xss2d9xkERb
H+/TNWv77r9ZFoGH13aCsZG67o0X6YR8SeGfS9QS0LnBjsTVJextwrh+adhYbkGO9AQ4GzbOz2g1
JAQ9iyZ3iTX7yXcw8BnuJh/uSfVrWR33kMwkIjmiJy7/tAtSaa/9FnmDeQhDJ4f2pr3OqQu3NLPk
eww7Dn8fhbTalMVY/S0WSwl17SJwGCMkDjM4uZv43kuJEmPjtwxx4to2bfFB/x0GYr58KGeSG2IK
E7fbVbCY1HveO4igrQ0D8ooSK+M9f4FxYBjUuUaNNi8Gtzw+WdWVf2EjEJfQYmYZGrjq/qBcUMeg
1bV/1rhrXtZsWf/oSYkPJ3YcdYXVWFM2jVDBzYIaGLD2qAO7ly4emw+biYiXE7uVOxZtmuksJRRE
oIeX4pkqmOmcsgEMD0tuVmdXksg48mLVKU/4fHziVUw/05rGVEeXlbdsitbLj2qkYvWQ0xpwlVPB
+8HhHATSkSvKAbEY139YEUMcjQleYITo7zswPfSndY1ZJboT9AjyluWZG3PANxaYc4fbU2zKeEmo
6akxJIGu6ngVwjcjKpPSERHuekgbGl0myL9d1+o9lnv1EOAD4BwtYry9nZ/ih+uGcNdUhnAcFwP4
4zSJCXVHgFIvtEArcDbAjmoCt4RqOLihpSETeSSlDqRF5m0tIraXds6mt7w2mhRbSzrnpdQDR/Nk
WfKDO5JyD0d39J/AMKw+7UtVr8+rRzgDjlao31u20aBxvM7oG2eN9DZpQi3gSDlE8Lhf3Y1oKSGn
EyFeuyf4ijivIOL10XWmzAUjIzWuwaVBVefaBb2IhctJzbIXw9SYB6qF6B/IUqcm20b7+7JL0LqW
bRoGJKkHA/iWPBXOwh3e4YHacBylOYb71K//mTWqH0NeX7+CvI9eZ0dMJ+FYnkuFxsjsuf5cI/7S
tLQRGPsf86Y0lDkPNnoapFd/rjIv7L6djH1jn6j0a0yWRWXUeNCt+5WuXtwAF4titIfQM2w2hpHI
+iTYO/yj46ASvwSjxj9bLsRSu3xWX6rxs22KgSQikt5RVCXKMXgJatlJPrWd13fOyTTMOZqNTblL
w35VJ4qt1vYjnJKm+1tOUUr7rbIZ8YZ+TYtLtHaEzhGGePMq9L4Vo2wZiUMZpTW4EFVF/1or40+Z
agAaKN289nFbcF2gsvbTO8tA7sz9QAriUTqTlzxhOcSIuKncBdF4oanrRxiV4mV2vKI5TdTengNR
Y4Dwl+ZNZBPGKlfExBd7Cz3K0I9FCX3WLZe8ldGv1gCg+q5JYvyp6YENETPDuvu2sorbxwSfRXCG
ZShrnGURs0BPGJQtR43HvP3FWGeWv0SommJHLNn/z3i+rJ7VnfLhogXQ3XOiFa4+driFiIhHDJSb
QCXRJefJe5N0PIRwQJT/e/Kn8BTEASYT1dbRPkhCrnK6J+qtq5T1cG4E3R7AAANYM8eEZoBgrOcc
V9T804wiNF/wNvycc86STr9631jLWzkLf+A1sP0rV4rXfQIRNLAj5pjij+3MFpAAd1M884wAANNZ
jfWjZ2Vvwi7d9yqOHwzncIoTEg8gFnG3UZyqYq70Wed++g9Lu6p3PKn9Zw6u4yVuVnXfe8fDn8JU
7c82nwld5GlqTiQ8htceUMCxjbr29wT06dHgm+gp00jp3sNeHd/CwZ/Nhp/CRWzGDwmsilNP/odd
vPWSw5hjVCFIG0Q1fw192XvUUZmAbcXyx28tqKT9m6xZALS4wSZI3TaV9MUXT27+yZUDU8LuJxGP
RjM5URMj/UsnEFUwP60uqot1vczdSXjTnwWMj4LlWw66grAJRfd8jd4Xhz0FiUWXhoIJRaSYK3p2
Rr1TIIUtPSL4VH4SYsgxATqTmF7cquPq3/gka9orBX9tu6v7BSaNHHR/jHM1sTBr8AztiB9mGbSu
niCWiKbae5bZVHIgH9gINp1kbKCDOXLI2PadBNzat35zBitfS7yv7fx3qDmOX3MdsQCe6MC5zuQg
fmcxWnu6T5Hu8Ki5PhpqAM50Bj6RAE7ry1W/MKfjhOq7AjWsn+eXJACebbfkmtwTC1QUlJoowO8m
6tL1LaPpBe4rvo5jQNcv7mjNgweSW+LurG8WQz0ZtltJZdFUDb/qog5vOVGUGtGwyeR/k8krlxcq
3SruBlMp18wdCmmSF0JYTflRZVAc9x2ntPyw+BRvlz584kOatEu+rzsaR0BQ0N337RLe835QqOlh
YRAQCj9GcgvFjwgPArIontlEX2BW+m+IfpToEAbFJeYqqlVoIi73QiToEl6rmyPN7t22ZaavrsrO
RKwznK4vNCQpSi+tI5/ZfifZvvBg2H4Pvh65QCCJhsORow15E4iLDL2Tf0442Pg7ZCcce9HcaWcX
xCMxBdxGBC8lXfYuKc9jXdIAwKnSWU+rHznOez2A8T5Go06zu2bvpdc1cEDsBRQxmYfest+/DVw9
5lj0fcw5ULCe3aVpNly5ftdPQFt9yTuoxYxsBhwnTeh6SCJeZv7ouRuLjQnqvCDGoXNui0gE09GV
wKv2y+jR48X5gHBFwKQOuahezs3s5jOcMr/cxxi/WZ4R6jh7gYSYrqIRLaXyiVBuSsqA913QpFdE
kfytki2OkDwQ1WdcAjFhwmn0b9Ss9A9UTxcKiZ2wZuPh5HcLi2SLKzIAMuXItKrwsK2y7H8V7RJO
p3xm2i8obBB7BW7nkKJZkIGlA4EDnwTv93nHnOWcnbmb9x1nnXgTBGihXFON3+2xhU47Ml9QyMhZ
wF1iwXQX4yFGAvlq6pXWTirQnljEE/DPypp1dITzC1+QdDO2KD7prJpdgST4CVuTBvXVkHHoJzYq
Sbi4/X712VtyXXWLl+yifLXRV8sDCWxryy7jDaKgk72GGcuLN4RETgSxB579xKlj0R8rz8F076ea
YBRD07lCT4Q+k0xHqRu09EIsF6z4gN+gjJ4WMr/txogcUaP0JkVw5n4nuy60+iMvw0y6mxT/gWHx
3sFkwTgy2z8R3+FyZQm7gmzzPBJtuO3rHpV14Gp4W7lsi/OAH4EU3EBaFr9sGH1EZWZ/w0cJ2h8O
gQrCDDU/RspS51KHSl1zNjT/mCwTXIpdX6LHD3XwmSd+EpzYbudXzajMfFoEXfqMOcW/N55bxOnU
pjf2RehleYqwK8mBbVhfCxZ8kxAvQ+2AipTeTNpIsBff88SSP3HMOK9N4eMMFb2AtAt25DaPkE80
OFc0cts2vxsQXQ993fUHxi7SSsKt/NOEv+Fda9D4dNsP8Q50hONCJxOZ2OJxKZ+06fyVDDb54W3h
WaR/tK9gj8q7NHs+4PS2MNy+Y4QP3WNI5JGvyVKkuLpzAfpfquLSS6OcQ9Mm6imcBjqzefniQcRe
4A+f+n8kndlyq8i2Rb+ICEgggVcJ9e7l7e6FsL1r0zcJSdJ8/Rm69/VEnSpZgszVzDlmVLe/k8ME
Go9x3yLPs2VyyYMFnArrB/HHZZHenOZ6nfobxWfIjxAPkvt04PLDDXebn210hIvo9rYNzkcbQDb8
pgr1okeNZLS/zulYBpcQXuX6GhL4N3z2IEP3TRcBpY0IdvKIHqWuelyZ+Mah0y8fQuDtvC2//sE4
RJhkK8C0jURilYx99+XVC3VG14yDv827oryDkizHZ3d2mZgQzleDvPJtNJW23x8x1qbi1PeUGmPo
szdXLf/gprKW/quz1vnDsjCeg7RSuJG0OQAV8SVPg2pOxhIN4zyfj8gWbgnVQxAa9Darqop7J4RC
8wIJQyQowaQ4cmesNTmzHRqWHQMH+WmDtHjGr1kCO2kjRknrIOgXkVjHNfUC3BwrHw/gCujrwT2X
/2WRNbNSJpXnYdJNPX+rIkRkN0u5BJBuxuHgOWNl9qYCCbwdEeW7W+rd+lNJAWO1a3GMT5UfEprO
pPmRGyK4VnSvCE/cDM9HE5Y/AGrVPUDvmdhW5LhPUIyLuM45pwmn1OvVC6KSENbAag4ubv5d4yWY
ShNnKfGYQGLhYLIPNsX2n2zCrr5JpfE+9YL/m0aYn2mmr48dspxvqe5W/kbG5HLF2dA94Yb5RpM6
/UCzz44ztBmG92V1rpDKHF1ggozgva5geDz5pyAIAP3kNwvzJrS13ZNnt04XZ8gjd6etkvwwU6f2
s+eF8ntQHNYof7L+WBE0CPxiFO+CYQJDolEJjgedyKMUPott74bxQabAp2RUnP1bc698xaW6/ICZ
tKBb+InLjg/zirCRU6OZzKPHebKb68DH/oRd2z9RoVKKeeCCcKXZ+XNlJv+7KAShXVZgovvINnK5
pAStBgeMtthWZmuWB2KoNM4CF05WgCvnwXMami8qhZ2XoaXf2gr8LsxVlKNmWe8FknsqTYjPrNKR
mJkoq1lb2ekae7ZrZIymKH9vM5W9VXT9HPJD9JB11XDtuhxsFvVM+T4G+iPvK5+vq0TQMAxuc0/i
mvdJFnj1J3NnHJCBLvKjJPLxtHrL3y4Lp0ORrv4z8T5FeQx58XYut57e9L4IHskrRHYjMd3djTaN
+G7ScsS5JdVpUS7fatDpD+qPZdfjjNkLAn/nH7+vbUkArFj3LcyAYpOqnPUosm9UssRuQ3b3c4JM
IpMcrZk8zdjS9jWMvOnBvjVZ6EZ4frMJDCUC4+gi6iJ5sZkkbLikqthj68VugwST89C5+Ykp/W7x
ymlfZwF1FhbzniTGrAvPxqgRpIn3bOYMAJy3tGdrzNO3xcgrVitrL+Dz3duono9N44RPAWbyw1q1
izk5RB3FnEUkFxdIpZvYcV1xzvl9IBixPXA2njt5bGJGhzLDq5q3hWP4DO6O35ZNU8aOp8/D95Y9
5nr0kGk8e1xWxyJL7HfkD0RXIHpmqRqA/ZD9Opbx5HqhR/eov5FmDq/EiiIFqmTxjhBTnBofBnE1
CuOiwgcNicQ7+2VTlO3yRvcEL6OHkwOfq5lhWRWjg26apipuXRcKVhlMxLWGE+NgEsvKR4wNY2yy
MHrJWDbR0ps8RRZmSTb2hVdl5PRA70JQUdtHNFnTXzN387dbODXlrP5CbzjvRDXNaFXrJHqzwgS1
Wmo9r7e/FBFkuxCFwTtyI8BguyDUmMUCCG5AvXSwI3oA3ZtjScTOFlyduCCnoBENg3m87TxJm6zm
Nj8HGG34qCu03DpHxmELSh2wp9vBMNH2AFNvHBI0nlhQAYtm7lPMFEy9KF2Ow7QnEWHoTqAPBnJe
Rj08Rel65LuOdp1akQMGFus/LLXfAmlA3DvGOs/5dMZSzbSyk7r4FzrZsLG04PIb+FZX6MrldV2i
MIxHOZF7AvFgwMqktrSfFRcaQK6PlH73VrCNBIOzEqI8RCX1RI5G+GkN/n3mK3MBF5CKc5Q6HKoO
COsHe0TGr6E+bXHHQzBFVXNPsVTd+/PNfC6RWvwkncP37RPH1UVlKPckhfQO9A2eaIukyEKBBxP5
AmgRn8GeuQuJnjejSaVcIpABiHIRh0F9LdughHNZVuIUMm3+DAPVXuZgxIJOOfxD5d781nX7WN0c
lry6ScD/mbCjje1YztfUVY/toNKPEI75RrMRfUxCWe8ho5MnPKVgXbeFHxkbg03LpZ57P43lVM9c
WPPZp9IiSRIsz2bsyfY5Kpf6meIWkpwbgAshdud2hVbcWG9uagPQZZbLNxjpI1MKmwEkH3NVzC7U
ki9nlD2orbMC9wKiEBVnVcD0gNp2Q0kfvas5xUowtsERGRAAjqLCYltU6nWoBppNAoEGxEf+DZm6
TvmulX7OIfP/b0Rtqr8sp6Jm5y2p86DMmgoMDcyMCPKFNq9c2FxT3vxAXCEjlMfvJnhVOvtTJol4
IMelePFYm8fVMIeQx6n/561CHRLs3GHNiriqx4yWNe1Yz8Js2LDh72+VRfY7J0Jf6fU/u4So+KEA
e4yjngqBFSkRBLX6YhE/kfxrd+pihoKk74wtNmwABnRfC5SdbCv9rjEXe6DlV2P/l+lwEg+hOwGz
msfuJZd2CHUqym/C8xoFUFDc0KIjyHfc4eLVdydCdvy+q75U4WSHFfX9tug9BtuwzdrDAsnsKe1N
90KXwlkiTWf+kuhhNt24IiUwTc2opfP9bMu5EBC3A+BnN6wy0/ubXGFLVzltjQUsqF1UElu1hb6D
XOVdJ0p6H7SsDdsMaZ9Fwmy3x6wVIyYedq3JFYYGopGNXZh+K+eRRIiiDZXe5WtHKduiriKRq4tH
gJUcJ8sbsDn0j+5k6e0wRVhbp/cuI7QWNA/Wc9ROsG/SDzPhK4WiF2HyRamczbOBZ86eXXKc4alw
rFexsLZxXVPe2YErPpjRZJ8msLtTpCNpDk5VHiBE3uRHJb8P9nCRPSUNw7B9IOAv9grnzpa0MaQx
SU8Oz4QBu8jVCaybdcpZPLYHSzMe9EwgrxWu7Gvg+lkc4X8jlyuCgRYM4r1Sg/1hgWuzDlVuFz+j
8ZDccGvVv6U/TPc5aqwIuDsxXVvBvP/mF6fYJ4Gj5uQY84dGy+riTWG/VSZk1A/3AUMH8J1EkyQN
9nREuG8G76Zjh1Saj90xL0KMAjmrrjpIPZR+83/pjDAKt+S5sDGWt1THKKqKDwYv/MfG6LnWbE5J
3T1jEiA3NpyG9wIaPR6VeWG0vpbp8MeUy2ua3GqEgjftMKHlRgjs+fECU2gndVidMJ6lT4qVw+ct
ZJXUjTpgrH3bNYg54/jE40TJBXT9wJKBqUZo1+Tr2N1DH0L+LJZSvU7wKbZladx+izDBuekUs9eb
1u8Ny8NSnxOGHlRTpGYTCATi9W4Fo74jCGX4wYAdGZZZacMBF+UowfzAXejdCI/ddXqef1tVsLsc
+St+/SnnycqJGrfIaoeAhVfnqzPldKmZzrgHSqAQPDebcLxoPOAIbvPaYqKLrgQu9y/0ifmd+Yl9
CKvIVwRdDe7zGLZ9diod1tn7YfU8jDwY4czGwab1TzgeV9GMmDQeM1v/5fF1mkPNxv6PKPKp+bKN
aR7Xfu2eApgPTxOyE3o7FTk4+8OpvGH6QdicULN5pEpFNrDeAhbnRIAvoICRnLle1i80jl7PtKPj
BkfkWohj4DY3il5STxczT3P0NdLnBQilBtwbqJas64rsdvmrcl6BNQggzTJtQiYyrhlgQ0JJm0u+
hNy8/IBFUT8H02iAcKxdec5FkMHMa/OfRWQOtyraan8PkMavnvAAiGk3gRN7J42OWstggNtnsmmO
dIdopMn4DR6dCfReqL2CxrZaw2uWlj5AOYPY72oz+s05NuDZUE2Mrhl3yB6aXaIdK7pDASPkVpM0
v8sL395Nir4bvSD8wjIn8m9P45oxqkMi40YdlE1fEqHmcR2iwm+juzVrGvugzez9x960PZeuzukA
CfZwUFCL6Y638IY8JoRgD7Vk+M2Raz4yxSHLp448D71w4qLNhOjAAjLEWETWem+YANmwChjrYPPf
jh5D9b0fBusnmhuf3HBvlX/MUC1NnNqNVI+TxjxKSF2PGldvKu2DC/T7vLiR4QSdXhZjdVWkFS54
UO9dwHjNK4ss0q55EWlFvmya2PYj81AXIDHoWKbgq6Dv5x/vBLZTf7ZqSi4SnIatGJhKKZS86bCc
6BX4mJijiis0E+ZRW3YdDp+OfSgur8wrJRwpUKtb/D5N8uymJSnjMeKqbFaUtgyg8yNHg5U6TEjd
1H2J0FRgGUYfmf2Bo1gkb0k9muhzwiSvz2ZCzo9/pbUMQm0Dja6duI3IKRQH1AF6Oma8q0XNjicz
FnCONrHze5Ekrg2cGq4TNLeQDIjyVKZ5MJNota62JmNJ9XNNZJbOK0o4/qcC1bl0sLNTbqQJNjDa
EJP/Yxtpy/+mCg7KBGghL7wOPUclJ/WSVYlK0FfQH5c+ODzYL/2e0TIYcC6e9QVZSHTzr5CE+RIV
tjUcVQI6iBAVrpMNTZiD5a6zo7iWilSkFJ3DBqMsc7FsThkgI5IePst0vu2lKmHu6XCJKe8hX1CB
4TDxNrr3VXkc62nVexN59SdhGnZ9skqSChz8QGMsCrssjnTTZCfKZVqLBzh3RXBYVOCGpxnOWoKk
s6HmBCgjzsYd6VGg9LB48uler6B5ID9uLK/T+lLrhAkO2vy2gbEV5vMLviaUw42RtNCCm318KPUc
+Me6b6JpH1r5qjDYteZTiBE+74aCafbu6F6m44A7Ejl+1Qf9tb/ROlrnFtWI5tWhcb4pgQleJOIc
WxBvyRafR6r3DiyvrzYfEYd44K25a2pfPAWZv9yYWRp50yBJTjkhDguXU9+5Mts7YqrqO/6TUhEp
qhDkchxIIk0t/dZbS/CMAMpMr2QUDY8yMB5/FDE0gEpcVx2aoXaB2kVMZByhaPh95GUUtJU9cbZn
7R+KhWb8HWH+/BJQhxtKsBwPsZNh4L9HotC/d1XWgbZl2P7cWKP+F3n4Q454XpG0VkhKH5gjusWj
pwSFjxvOOx677Bt3RTCcLKarG9mlxWPBcVAdzFRl5b4h+u5HSnJy4hwPIjEXjC7TYwnXLcMGmvM5
4Q/XF4BhkqgqS+RevJadWP4xjx9f+lS14yFa+vAHYpyNp5oERcaMrqaGlsA17DhLZXtqvaL9OwAX
Ya5kW2TTDetkX2y2bF/4SeeXZe6sN15b0p9QC5FwFo7FGJwGP3EeJroWb984prxkGvYv1VnHUc8v
X3h7T5VsiHsGBlg2sP2zwFBFdF9BYrPiFFsGrSInkHOZqrV9w6EjGfrTKKGqdkSOo2UOHPo2IV2a
JBLa+geSEIqACKcO4UglhfpOCOG4832ZnEcfKzkX9lTCvXFa7IRyYG8ZB40lX9cUWwf/DlwgRIWm
LXil0QnuyFPAKyUtyIE3h05mGOFVso5Rt/nlWw0XfTrW41j/WNWMOG1kNsszm88O9iEART9egUcV
H72TBK8wzMsrv2jDTqCvhjOxH8GH49PDHRkCCjRIg0F8nDfhuO+bzrf2IT1we1hdhuwxzhS6T9f2
vHnfI4Ez+FxtDH4Dnu/PfJ2S7lL50IHPiGCz9G/fZ3Wxs/Sk0501KVWdEuCMOaRYQtiwWszOFdA5
7G3Jru+W50mhNmICfA76UTEQcRKn3FYVJeFm4ssEFdqBGeeWm/RzgX7rYkPczA8Ot+I3EYr0zOxv
5QtVCUBTU90+sR5t5hWN1RCH4xcVrvhpjNhehDaVg1sVM9ri2uHcNmsnggM+F8jNnJS4iwdO3mec
BPWH0/pk3vL0YihIDYykmKQwSGxcicRDKA6ik0nzPH3tF0bPuxF81rhlfOA+5YDD2ljxN7ymBjpX
PLteugUd69xbOrfxpqRredfqhtJrYOhaf/a+1fd/GKc2d5ZepxT/1tTlZ9o+b6dwaugDkzWePdZh
zQwCFE6khxz/jomcfXZSTg0nS8y3U4cVRppqZfbp4KFjG7TAv7w9c2lzUuwLUc8Qb+YgocTdW8TN
JPo/AMPk8lckNYEgm9phhPdduAaZAqWnK48UhEZuht520EzDYs5edNnwbZSLM5F+5Mk5gsYTMUma
5zYadsuEo3/jQD2dtpVVm+VgT1ZSHEwehu5BW4zDhOLZ2XST0j+hw357L6tuunMQ5XTfHfPkEkFD
2usT03ErvesIFJUH1xRSUkFVQGQmhgsv1eyGqJt6Sm6spQVUPolriGATtm6wTpjJOnzV0qSTfWQt
oPMvNryjuvckfvOjEF7rvxQMm+2N3Y/deqzagYwxt50a/7jYfRGeuC0mBuL5DWqqU/phWDSCfalr
g1Tf2l0XvDbYIsmbAgqVfmszNt055fb/R1ALexp+7P5q9ag34wFKyPrgpY39D2Xy/DimE1DpLofs
gvHBsZ8WBc0gnieoMee+FcE/dAxs6aRn58E2QPYYnkkbWYMvBT00HkMkUBqKIdVDXeUPQe8Ze2e4
iS36IsxwDrLe7VJlwXkNI7KQKa2YwBV9BtQP5ntcEy/JYUBEsrMvbPadVxfg2qkCiUP5MDW/c4Ao
emN6jYbE+PCcd07aMBrQ3gggsamUfuzhhlBR1oaSOFe5/8rflFxn3wYLx50d2WDmEsKcijBsx+cc
qeCpWNny3yBq9gP29+yuVc6HrVj1xhp+4+M6zXBXyMJTGx+Iy0619ood33LPIZDBlINaonRvwsR5
x4+qi+dltH0AVczBt4JzlzWIJR4D6EI2zudaMghrrScHDfpdwTy13NYM+vadVRBIeMt96BtEW7uK
MfkJuUQGaWSuowOyMfb6blTUH2tt8LfWLpFRh8nMVnnXLy5CJeNADNMq4rswSbI6O2hpqmPPlaxV
iTJ2xY7UFuK/UuGJyuqZG6ltm1s1FX7eWDEPfAb1AKKNXarLprVD6lSVYpNPLSyzpl6+pFv3gHdX
nCo25pSzJ9zXlFH3LqnDG7XKOGeUU1Ab2jr6gB/zF9aRB4bVTE/oDXn/i3HlJWBu6z/ONFEvYINn
DjwmqntEj+mbtrR3KEMew3JaMnIu6tyBoZ/RBvidW91DMUDrtET6v87X5bnpbMnatUSquYvysr6L
RFIeh6qQb21YcQeyyMZ31EMK3kwKxzhqwTArNtwJwS73kSUDHkqijdKRAJqGgeiQjSRSowTHN6fX
nhjwcmqD+9zB4wxSA/GawSzDJgVKieutOz/xuEmBGTzkZSYfM4Rvd6FD1BDTaehFASNTtJad+hmp
NsaYum15NasLBolKPPK+W8arLiUvf9h2dgWjqZbLgkFZd6h4BOw9yvWk5dtT3B3LoCDwNF059zst
xnw+sc61k9hUtQY8S2WBD4Z348prTdwio+Wy25sgG+048FRXfpeLYY/gWzNHbgF4C6BATUTha44y
Cr1NZ2CToY2WGfAOAt9AEKAeOwHp9RlSz3brqb3j8PrFNB/18jHYXdZsnXUI+8fZSvV0x6wFY4fE
sefx7EcoGzZpgiX1kFo3ziUnAdSqjkGKu63EhCKAoU+EjNL2ooPXmerGsCXlh+sl9R+gU9zWaDr7
L0pxlMEO6JZbABAnCCmIiObBfoiENJI963OCbtFL1IDKInLQ6LlHjmS3sQ1peQzNSLMbajQyZpEB
f7xD93mbIyNX2uZZrRZuo9oZGV9BPENhjmA6bkQaXKFpsUnjP1+8q6blOFvCqPtyE9Z8W7hHETcI
Ht7uZcBny887E825m9Hu4vfCjowtFb8s6JAwGMY9ckvvCo0sYjWHciNF51d0+SErKXl2nNmsKAud
RSHE3ARlfcB9xGtOHjNUz8xMsBgz0EGx1whvOeINmsy2b2btHvCoiujggjg6tRGAF4QdmTGMTpQq
7nBHKHXQJTuWnTN0pFFEcujApITW8OiNt3yMkPT5t9rqUPJpbCMvyithy4IURBZcmDBfOEk62z4Q
I8MkkSeJzNmcRGL30pOtKLByNX32C6oDDHMTLsmXDcYMuYlWuYqLqKrYPrlJ/2oTSvi7LgMAbXKd
uO8R7LY0+IHn3D6bCYO3NdV4f6g6Kxx1PRTcs1qGnBRBAvjcfbus5AXRinh0TILKjdeVPLo9oEm9
xihiaRGRJ1MGku5r1hhut4DP5xbTfOwAW/wT/LBfDWPf8L5ZCmu+cGhijyYVzsNwR4P1zOuNnzWY
+5CdVUTcCxVBlFsE1cgbHwDlwnOE1hn6XMJeh+fJLk+TAoe1NcMSfVqJsMQ2KG6eIZSsjQ/bdOkF
q4ah+0ReCqiNCsHej7QUBOEI1AhEW/eR3ntonBB8uuHSosAYh5B5E/3MTrcevCZRgYrajGEFQ8Mo
kZWXgeGIz+C79fMjGzfLPvlCouAzSVcDNTQmDHdzp3mE4JHIccuKq3XZ29TDi18gkb+5RycbWB6H
H2eKi6i4KRraW4caP4xZZ3HiVI5DiE6Kz1HCnyYPd8f30JaQaZLOOyFecdOrFyKte2TVPhCw4bf+
/Ok7bqv2wD7FeCirUERbxCPSZy+LHIvwrXD4zrhIhhhUQHAbuRK0t83QHV/nvCIYEg+f9g+ptCZ/
RxHeu39y8Pz2q0PLZUGIDvII8wLPZ4wQpSrvRmSA4JAohM+ltPrf2dU3lHk9NwcKwfQ6BhhGdl3r
4CuHTDOHd7Z08rCGSW0qOA2+aZadnFt4swF6QJbz+qZSpSKV/2AOs8yjcvDD81KL5N/sjwWZVJWb
/y6Z093VhFczSoHywu++elVCfihySiRBEVqgnq0qSxY4Y5/I8NqBMa6AeYTVFblalloWpIwg/2Zm
YAyT2g6dUqLkuU6RZmGo6JYr/1vwHCG87Xari5JunzGIFltM9cMPi9jZiilVlB+PVjaMj4xty4xN
um6AsDqTTzc5oEq6F2lY+x9WgonntJQFAx6vNwS8Q4Mcy+2cFOOdmXD4xwuyk2bHiKlT2xSn3wua
CLrfoofQZ2W+91Yt/nLp0egPYGS74AlSM9E0ZG8ofVqoTTloe5YtoLSQFUKdHLMjaQXDP3tsix9r
yKmFpwEZ5UlgMHaOPrf16wK68h+YokQ9NQKj7KYT9fowUsQ89kPhPzRpxzoi4TAFZjO11nO6dK11
Vw+q+s5Ihv/P0ykBYKpDHMtgoCOWgfxPL4bfL5HkmYFAyai3oKoZ2/25iQd5Xa28eJAsFP/CNXJ+
0ag3T2G6IE4rMPsdUDtBrbVTlwQxFlaQ4HqyRvD+5TewVhTIkTWaW1KveY5DMYsL1H0nuEUXW0pn
77lSAM53ZSNRrHWWx2qz70B8XWFnii7uERv+dDZ9OUEUdvfmEDoWbAnHyId9Hw4sc4qeKdBNcxa9
4MMmrct3ihSrOH5VKCQ52jrMwsYO4mDJMtaquBF0V0fficp7ZihwlVZ3oaRTfELFqmafd1I+SGvw
/sDIfCnb5RUQ41OVF/OTNS+EN/Szc4e2DNZPn6WP+GWXh55HKgdtPZenCiHuSQqD5AK1cnYazCD3
3DLlETG2upLws7ywzV93dHjEVM6B9YWA0b4Q0sv5LEa56wYyuwrAU3snHJb3VOrXqfEmdAtFsXUz
N7jMWIfuZTOgey5D69yEsx3bg/+58qDsEl9fFcCauAG8hzaBZDuUPA3LWSaP7GMVJpooyMwHRoV3
Fvbhb4XV6dnSkAqo7/NjhpKS3Ocq+uokqKTUMSzOOoa3m6StKk7VcdgvkSe/fKBK71bW3OhVo6if
Giew790pS7bIub6SkHAacJFBh2S1gwDBKETdYXd6XbnxNxp3AHQtq48xaxSkGs75b2tDl1uW0TqX
xKU81wWEBrvqlyfEg6Rj9BaJQmHYX9Bh15eyHIufrkuBfxR1cezJBHy0zLi+S17KmDY2wCHkr1+0
7MuJ+xNrQwZ29H3OcS4y1/f/CzpbX2Aq3WCXffJbUMnHabj2l0iF6k7gRsIwPzRHRFzj24hEjMXu
oB4jFdBd99AiLTvQrz1RcWA0cJyA1ln4u5qfIguire5r8cdGNLkNfSlOMLjdo2e0+5YUqfxvxON2
6AXpQEgQnCfhDOUf3y/Uh+uH9PeixX0sWGJ3vVVdyQlTh1XZGBpwSe8skCiyU8XBqbv/CF9pdmAk
GOJVjCQuxsAFT1qU0b5xPaa9SLgOCdwE7C/eQDwP8UaHpUIcS6mCNsxFhhabsnTuK2XyN5hAFWJp
Ckc0JeN+dKQ++rKZ7kG6wvQdJQMAsogYJEZMF3H3sbtgbHKCfrAgfCmmkBXPHG4ol6MnbhZZw7Ve
gofJC68jzpL7MluV5FQeppOwreobPe4L/pHu0x3x4UTZiEy2nU/kMyVvbRntLYZonz7t0GUZanFo
EURgMGVai39uOPIAPeEW/sgHLmenssZ/2ADxrNIzVt48PHHGfQbNmr+XvjfFwGkZRQkYUA0Ri1Ca
B6brzLje5hxyfdbg/qH69w/CU5wLEAZxq7pD4G4T0pNeKjBSBpBGvXPaqDqCDlZPZI/hBK2n4LTi
DdpXjj5htrNRjXRREZP6TdOmB//Pgibkk59iInHBunZY8z6tkpYB8URzRzAcKTUemhogfiNmooao
52MnMu/og2Ij3htSIUvmhrFNOq2/tZMtSP+12a+OwkY1je+OZaMaJ01Wso1NISMk08ickkaA623K
l6skGpwIXCt9l71KtguRfa+lyQgEXX0V/EBBmR5Lly3kpulXLAp44pjIoxMVP+kw+LGE5+Rs/E4X
0P5Tt/tau/o563ywAoO8U8BGkdrUJGTw7yjxjCl7S0Crfi+yxlz5TeSG+zo4OLjeGTD75q/t2dFH
MCGEzGZo90r5tbdbU8T8KRQxuL+IZuJmTZ1Xd1GYOHyByVM0xJ4ShP3iFC0q7AKG3IqQMyj+0IN0
h1DUc1ytFWw8hObdSaYAy6sOtYLXMoGVqBgUcMzHyrdZhw7t+mnP5IDMCYJ8loXiwnpW77yJVEJH
ILgIoK2fVBJ9TD5Qf0339JKnYf6PoSf6iS6n/7fLttgHuQxiHAZ4PagJE2aunf4RAUNrKl7ybZjM
k+CjAlB/rYvUaKBQxRzgYBQlXwgRRLfC71XqHGbobkoZ0fsx+d72SaSO6VT/X0OKJ4Oe6D0fbfOB
zY/anYVVe+Y0zr6qVIpL35v/bIM6AT7aV+457kUJorEnggH2CdC5raOFgfDRpA+ssLCCuuzMY9Ra
+Pore9nbWjcPeFXAT5Q9i5Qhwy/aFrJRWKVZzYHXU9+6KLz7IjTJo+PPBRJBK9vao/8GCjZ9YwDD
ChrF26NlVfnnxGjheXZ6nIQ1jHgFi/Ke2IFHUgvcp8oEzqFf5vzJtRzzLirEuLp09A1LekO9Wl14
UWHRH6IIaC+FoIvfC6TEA8YSnL9yNFtmPO1r69moYctJ7dooEVu4TmbPvE0+5bwTVMsZMYhItnHP
rcHwr0yAgCHzmdwXtjMJRnLjHBWDwVhUOnlZqxBUQ0o6HjrF5N4ExAvTTpOOhNDL/cYDhq1mngfK
RG/ktMKdeYGyAvUGlcb8BkqtTWMZ0XFufJtVm05d725Z8u4e9yK7fCcV8crQ/cFKO+cOyuRwmedQ
nfFSqPegp4GUTqB2TIKXrz7NnoFEoqRNwyfwuF+253foUBnWbWqBRUdmjXhJwF7stb8MF1d03D5c
g3spR/fkLNXLzRy8I8gKQn0pLHYnejosEV/IFFSj2nZTSmcW+kO0MSjAHnPslGeDvuEa+Nr5o3Uv
ocbbIA53CW5PvWkkDfBFFr48hkNjnyjdneO89IqcDNr7Ez2TTdnRik+5usmpxOl/ViutT8SaIe4T
aXYjgg4HmXLfPy9trY9NPs/vOPabY6gboG58sQGEQRai11l1633Us1K3Zyu79FHrvhYi5NOGQxEx
VuIHvgE1xkerL61taWWvcw7rkNgAwKASXpK3nWwCIoyBMTtj2EL2GqYs9T1GkaBZvexbDUkbO1OS
fBhbP4AP859FfuOY1UGSXNxBZo9VO9Z/cK0hg62AmUYj+bOsbMf2qykY0rBttH9LQbhKo9sx7gNV
QYRuybmwxuSFSA82ilCPf4jd9r4huhwmGldcPPA27hynXg4NnBIaRSTSDbPH0Y2HhRi3czGwp7oh
9+M8yd0sZn9EdCNSTQSMVrsgw06El7OFrtedXen0kMwMQnlyim1TOO6C7pJbJVHUBe4q298sM/rg
zzp407PJf5EHo68A6RX7GMn/LY2DDIAzo99o4oIPeeC+6wlz6yZa/GmKcZtXL4xJSnjhvm1dBU6U
z7ExBoWEbyV72frJQz7JDJ03bcKOcOO3TCtNZIb0ntA3QR7jBC+p+OaGlAAPL0ZBxAa2HDY0HwlB
Cq+0pGjhXJ3GqBPDfV/71iGtHedfVExgPm7AdZIAMmrzxH/1iHfHBCTUFflyD10wWQBakMid17Mm
DZiMHtaG1UjlOvUvmGXWZ2BqFt39EjDZqypzyiEPUdEtAVkOXRiTLJig4EzHb9+t7X3rds1Lm8so
5waxszh1HBa/aUjcQZu0lAd9nkFljuSJmOvoQRW6/9ZcRXdTFQR/sGCN8ZJqlgI03j4JTy4PgurX
MtowTG63CdPr77IjPZ5V1HznMEw+5vhLXoqMjMTYde3ms2Ct+ourMtsTgMmarbT109CBYRBllv92
wkUFZf2PozNbbhTZougXEcGUJLxKAo2WbHn2C1F2lZlnSIav70W/3L4RHV3tlkVycp+91x7W8qzQ
PmPXS6+LN1FaOWv2W4n3dVf1xRBEniFX+1/tvmPoaF9ZTYZHyyrCt7kZrlW19Kc+BeJfUnrzHXFx
9kl6cGzMnbmJgWasoBQD1I5LC7SRaf0Ja2T3T3ZqCPjnwhfN1bkON4LauQG2/gnGsghM7vqku+R8
cUJjOpYR7+2xYG2DBGn214S5qKY8dqVxqeLvOJfDtYTg9yAE6THMnlDV9YmIYV6kP2z8Od2TWFs5
uqr5M0yUyCLonSZgWRuQz9E/lKzsxjWg/pwnRTNNo4zydVHmG2E61IuO7sFt3TNse7Ucbh6042xN
hpeIQ7Z4Vxo+O0L5cqRqQTindkHbVCHv2XIoortZq+aaNr0CUD81xYb+tfEJhKIKeER1ihc094Sy
7vV7idKEmeH/PFtjLt19ciN16kGOdCdaEocD/TLFQwsHdOOMXLM2gHF7KGR5qXHuJtFnJgYKkQmi
OZs8mvIgGSNumEjCb6JrSwK0KXtaKK33DHTnnsoxFzKUTv8ooZAJ8yncI0XcgszIxgQ993/3BEkO
S9GDi7WVPBmTA5dy/ENFHIYHXIbedKfvZHAuWIiyHa0S4TOUDYNJH2JSBYZ/7SVrtzlQ6aB1rJZa
CHctZHFT+qANs/sLhDO50ZMlki81u3zdJu4JPP+vnZnwI7VW/8E6JNvlfFj51l5cx08Fr8UImfnd
BWxKQegUVZtRcxh1e2zdyEqjXaMpGNZhcsp6P3lG9x3zUv9/d+J+4RG0KVAHHskRMvgLIZfiuGhN
m6DWeiyt2M9Q/8h8U2d+y77xKSRp9BO2sFCzJnRg4hX2bySGFkEGSfzCqeNpG8GTQ2Kla46SjL0T
tJP8AlsKab6aLcqGQMocLOr1+EbFjG3sGgjH1bOuLaBVIU06wJD/AU+pjYe0JjyxBQDUnhe6cp7H
HiwEebP47CVT8y9u2+4eemVGJLdpPxNOpRNpWrWLKGp9pv4jPXqEei+sUPu95jAPJYXAiDnbWum7
Zp8ccr1tC9+z6/ZuaM7yphWRc54zTbgY83AOYm4ocOchpTj8Sjo9gBMf7/pJJCfLLPCXTVN/xxWq
Hz2U6I+sSU2fMF2Gsl124pqnWo+xk8nMeawtrflIWFRyaCGh1KE9EydZ6uQwYb387KJo/nbMfHls
3D67zfUiOBPotXAb3bgZnUNPtCrKd5s61V0f2n/hW3X0UoA07YpO+6ONlN9MlkoOEpbYatovP7vJ
RL9fOyrCInaQrkT8nWH8YBNQmmeHQsfNqKyELD6JM3gdkQRpBr7iMYxxTG3ARjrHSDkWOJ8yfVoB
XBsVUyvljHyzU6MGr0HMqmPWNHP3kfx0/0JcuX0ouePR55kF9YiNd7AOYGGs/YLXAdHInh9ooFR/
li7VYEcsqP2pp4hc4Dcty45RCpExImg+ueVR52VG3t8LY+thqLFE6Yj/2Dhz501xa/I24NTeCUWQ
ptZIm3yGYa2u5JXHpyWO+mPJq60kDUtpiO2QKrdgaeDwBevA0mV0ffoZlmAonHyfeOH4CkSlP1N6
XdyNtX8EFIeN5ZXlLptEQFJoap3h3TWBuwNuM9bElJTAXRSklamY4eZN3FqlfUDlqfhikBqnoBx6
ugLxIxtnB7+3EZga63b4BozSLYu8/VBDSeadbX8g1aYEoBM1ggR1Z0onbNO9zOMkAWlMiUB975Lh
B4CGYWINc2I+d7x4flsluHi8yaEAY82QBDYuqfdypd0/ITgbjg8ezjzhN2MHhAxdCGr/hNA9P2FE
emHXiPLUF5LtX5JS1vZNaHF8QgGPjCCuxqbejrhPprMVd3h6qayL0kecNyYNStxvfizH0K1tkbNI
ecDz31WAh+P0EyUSzxNlpPGyIe6DodnIJlFsi5oPA8HNyR9V0hK5mNPCIrSWjfAQEcax4PMc40um
YgifssflsF8m7UHlK14GlywGs5Y3Gz1MMnvOPLtHzTKSgt1MptKYTp4YH0PhtdHTiBvpDkMJg0Sc
aUSh4bP4kAMZ+qVllYcaawcTSl66Hf48o2W954FJOhaasfIzpbf8I7hAbshd+vHUqsVYTrAs6xdA
zADhWpbVwBOqdRJLpRG6j0Be2fySouJtacewhoCUZRq/bTGSn/S4XaF9lWQZzyZBVx6GpC+oMHKj
Pj8ooGDg7yegYCRAa7BvENr1/eh0BFTSMvsYMakyFhKac1ZPMp1wqqq985K0/FYS3VyA9MH93ULi
M5HO2N7joOUKLAuPnaeyY0gfjQbbwp9mV/+XdRpVKGSl9HMCEoC7ZlUDp+Q/kqRNl8wGfLxCiNM4
DlJeSerUPPe1QZGyrkntPBuqCH3TMcpi14JGqc+F4ckDlWx6cxyzHAqenBLjz0o3ZfpVbfVriVEG
hUMVxiZlv/DC6rVbqKKBmhA0VKiN58TQ7V9dDVxd8titH4BA2Dc6WuR7xGHOFRYd9KULuST5BtZj
an2Ble1FUQGz8Xi7Qu7UPoGd6kf4tAqh1SwqN8B0abi+LFio7pC9cGTQc7Qfm3x8NtFbf7Q+e6Um
GHxL5KGlkmUn0WBDTlHzH9DCJ0y3eLLDzJyx1TbTM6QV98yVhsEj4mr+jnmeAgfqUVHVwMyHmfI9
YJyb3LTeuTkiMKhC2zNpe29JO/3OVpoEdKdw2XMGtHW78A4NNntGCWIOqN99/ITvgupVHAjxP2vA
18HDALja+Z45rt+BOp0EMdLNRNV2ZY2PNDpsS0FCHDjcIyHJu7vGFT2GSHK3704n8C5OY0unOVxc
v8BntTMGh9gezEPqFiMzwEFFyNWp04PZdTmWEHfYm5QigqV0miuZFvlY90jw25BWLtAF8xiQM/nA
4Dg+oFvr5zSq5VEXrvFh9314gpNHw5WredXnUjfeQ6ZWr1Rov+QDxvZB95K/Mxf7vU7GmlwtqJEK
g03usZC21cbM3Is7mdODAXFwm1e6AzmUBBuehvilYWEmNnaPPxQG4h152XhDEHQf0Ouqnyg01KNb
rUNK+AB2CIAlDg73LHOjvjEBuO06Si2HfnXqZ0ylk2m4TzH0VzBRcBMKQ2JdaeuCWP1iQ6vIgV0B
iX4v3PbXY68eALYJv2YwSv9Curi5GSv7UQA1DLKwnjaWqx3YhiF7Fy4vbJ1wzmVwDCJnTseLJymr
10gTTwMj5tGArRK09ERegTpkrFM5othzHaKMVEnnhVpQmnG9SRGs290EVP6hVKI4c5lFg3Pv7AgT
vBWNc4YSHBKGjfWYuXB8NpZ8tjduC784HykyLTlxfBRldg449fYYTLgusrtC7xhwJM7isyUVsekH
681lt+Sz1ik2xNdvsvbCqzaZDymhuc1A5joAlMRH1eX9bl6kCubJq3cowaW/aHBEB9HV3yD8+gA7
ax90tv0ez8QhKWXfMscDlgRfzATLYsHTpXvBW+qchMJ+3BpUaLUhfjvVkno2lfeSRzDjqBGGCON8
L8QfgTqq0jpLjNTHMo6dd1biZ7FgFDfaJKEhWaCpDsbnPKu/ZpM9dDAQukaZFhKq3pytsEj3lnSO
uFXtneOKCk0njA9Yk3M/amNUxErMQdW35iOSv3sWyXwGqofWHI4vAHVsZqHFV7E9n/FZfsXGIInd
tMCxcSsHeJ7+AIFkwRbRJ4mNE1wEJV+rvTAiGLqY0fg46GgpOZXvnBL6iTYOXD1TLXftZBtk7KzZ
bjYyLptPA89xMDYVdOBmxDV8pqZTOlsleTfwZABlNYzN5GLhZcEj9jCRzKdm9TYwvjLOzrntdwrw
xLhy8jiecFG3lXNt8H7iRzfinU4fLrIaPeVMqzuDFDRueLM/EBbDmjYaahOr/F9h8fXp3UW7t0yB
J1dvuwMwl3Hbukl1Ca3+1WP3+By1FlJTisVR0Tvahda+ltb0beiC64TtXiQKGHcwkEEgLtoA5hpQ
LcJ6B6hH2bWDGrOve+1bAS/eUKvVYxIma+E6TkdTBkfRQSat/KZeEJdIlo8VVfTEXnXF/in3DHXF
QPZAYJmecaGzxXHnsvItew6PudS47TI5J6e4HJA3AATsR6kbrDAIMRSUAECOTBv6a2kqsMnZUp2d
GtQdas4nqe6+x5iWC3ga0hi4jGPH3MD26gmQGsm1gTgUAJZqdo1XJ6+xoX0Dax/Gk5tooDNJR/9i
N9bBycCt3uP5r/BNJ5R8a+UkgqWlvBbhdJyOzNW8BytrOEOz0Q6pHOpHuljSTy70+KOSxuazRG9L
6rl6pApCXkxLBd78Y1eJjUbUko9dAWOAKBayhxUxRccxnaPy0C1Sfcge3dwSG881tTuvG4wr458G
4026nxAIP22rd/6qwcU7Y0TzvFVp1JlH1r9c65PPobPDm8Nb6YyuGGAmcB9IOVyEJelaTUs7Gnbs
DN5LhRGfNyx4qp5rQkLnTzHl2LCrgQgp332WZH+TTuIo95psx//xTnq81PPZWMroPdHorXZDU24R
6Fx6gZw/szX/a0alnpqYGnMbGAmSQf6tuyG+j3i5uDQY3Joar5ceFZemaFq2omaGeTnT/YK6nu2C
8yPfCOHWwTwO7itrYdIc+cCVcqDBZJ+aLW+lRnoXd12yDwnqI+1KQDmiSDfO9dTyAqxF8cJ+hc5Z
HuvJ1iu4HXH2yvWKA4mNG1E2jn+7Qg5IBTsmsKNOIW/s8G/ROjaCh8sfsmVoTlbZmwGm/OqZau6Q
omtqmXamTnm7ExGwLBjXvvBT0VY+9K+thimuKF2Hbr8KXlItmaV0tsyNt9JG2D7fJ0Od9GF6d5so
8HosViXhmmWyJrjrZc0W2iz+RtZc13R7aBBXJCMhKvZDn6TyLVsobpnm9KYLh1dW04pTOYZB3mbf
nZaDuIHy74ESdGZ+maTMCDZFfzttGc4keuAujZzXcF3U1fY8C5k+afdz3K8/QxfdHDNeX36OJS6a
G3X7yEi6F16ls6+PFSAQu+jzD+k4zo8+GekP/jKIKnFS+XTUVb+hDB+ThDCMPwz9R2ctN+WkiAsT
W6xtTzFAvDjd3THr/dDDLZHtd4QXecuqKiUwNemHUZTqwnJsLZBegS4Z65oxVr7AyrjlFfLNBHcC
STodq4WDxiaWfTTbmczI1EfJpmspYRtUXfhIsOVeDLpLjmxY9x31K1ugZ6fNQhIhUXfO9DJ77Rb2
MINUFHiikio2h1X2Wlmcq1KLiLpC/j0MrrcHx/4PrXsBZd35Ocyxc5Lhr0yAex95TOyHSov300z6
a7TKMN11iOC7tjQhWifDqLEGZq8h6tcWL86GvTlYFYOhd9ILIJ2C3p7MXrvU80VcSdiNOtdmqNBh
9+nV6gCGo2C7UlSgZrzHLCWOJUMcGIR56OWSc3KkOS89M35F+wnTxEWVH1h5sGEPLxpVZQ50kZrU
ERYFVPQFtsk+kpXL4F12iqY2CKMaxL39MGI3LMfsoHeNETTSLp4UeUG/SlatMC1ogOpyhuHCuUV2
ejAI8BEtnbo/+PebvWVrc0DbH8O3KWH1DUP9oJb47kKnYSSB6FzAc65XGdw0RPVNRjn56bLumQfI
oLUzn15KG8M7W1bxwzWdhgaLWPU9q/P2wSSLSMso0rHpDl+tEIRdNspI7vFo4qJ2vGhVNxmiMoCb
0LURapykvni9uuEhfKoNTM8zrYUbmCXfniqrMxiayu/nmGlRra3jGYvjc6vVzbF3Em83RSQQZcnc
lkTfc9HycrQnO8Co8RIb5a2uW16lSKMTEI5IHkbGofvANpOc0IQLmT1UPibuvlNSeybuuIq37KlN
DLrrs2+8WSueLvUYc7Bo5gdNxE8L6x2cOFm1i/BOP2lh/5hnUHYZKnQfrUb3a7dJ/+r4CDhmeHB7
4WX7CQHL5wRpITZhUfKpuRQ00GvDUzIMipofUhsbTL9phJNoLe1LnOSjFmRWqPBaS72bczSzygQD
ECh+zrq2ZUCghJteBIaXCzDw7V2b2OWhTWMITiGMGcf9Dbv4YuOlhnzKfiZz/3AdcI4L9JG9OVri
QXK077WUBPDE96IMeTlCMDF8PLtcaRFL+zGoQ3d8cUVU7RLhpi90H5watjkPlmysf+RqWNUNafhh
EdVdUXsw4OrB9dmpvUWuPpCy5VLkkr2ZJ9w61YKi7o3zyPoLN/BOX4eOnRYytRLMp0o78qITCOKr
p9kjKjssmMyiKuG0kIt+yOHnn+QCOpFvbi2/vEJ291azrjU0A1ZcSPNHHP/4E2OvT86xC5HfZODY
4GlPb0vG3mQYaBVIeTpew7ZItlNtdB8LKzrkDwq4odIkp2SIIudYCFyqFXoIszyaGPhoQH2we7hu
mnls7UlW5TuetWoP6KAl0QLXz6ZqDjyzxKzM3EljEhBSPpRp0m4w7PhkRK59MIUCwyc6tsUmeV2p
kWxizeJU44kkXTLzajybciqe7SnqX1UjmmuVRXrQxcv4YtAGgH6HXHTqHHQKUcznXFGoU5kFsyH9
wL9ArD3GyXHNVEmKnXbYAgFgFVEy5AE9S/W1qTsrGDrjT+aVJ+H244/iDncmAGhw9hJ+mdh2Wd1v
zAed77PCdvAVNg1cgCRdwn5Pu8PIdjUMH7FvD+dIRU56zxFr7GAUqEFHx+g49muuzAQ8USE2cd11
BquZSr41pCd8m7roR5kgSGtLj9Mbw2Np8w7Iuicp3R9jSGK0qtba5/C0/MmZ8SRnpifgMjuTb3P1
ChYGiX3l8twUg4SgNBEiiuj+wb/erPs6fQKGQ+oWw7qdLX9VnzR/5kL+ncvO2eeqzXz233GGj7Dg
WUZtOyygY55SUWhfbl2FVEit+XXsw0RMXZM+XmjHDRfTfNgAl/0Lu5d8pcnbZqWrbTMaOPdcnPpt
01Mmww8PDSNe7/Xc5atTV0U12XqC5XZERxsW6t7cLl56FGWCWa5pFZbYublwZMIiwC2OFVsf5vdu
MCsAQ6SoOCypucxfBotV5UmOY4ptoy35mkK3wqzYx+wEERjoh0n4RAIMO47cQw7ojnmJRWjrYCDb
41xrWWsmRftGKwzRXpgytjgVkA+q8SqxZ7Hz1QYVr/MYxglF5LVKMOLpw2XBvgx4xZHCX4rwk2l7
udvkqPUNIXXzgESljgN4hRdCyxK4CKbAt0YqOP1YEYu7rsZxn8Uelsuef1zXu+gX/uTge1RhnojE
f5HcKA8LBvbVTEcjbLH2smszNNEAgkpT+pas7DvTe3/OJshjmK8Q8DxlRLfQaR0/8fheYnXHoFGP
aLVm+kFPTHeKFQt8Lrgt2FLJOoyQ/XDS4Y2yTEeHZPHPeoFNeYwNkTo+2jJYYX+TISMra8WuuQE1
RV0W3Y0uKRbENRSTDZpDtmfxYKV+bmDcwMwfG69mpt7SuUSGnGcYN8T+LUx7ovnt4gLMJ5BSVHfT
H+V8y+jZ3QwxNiOen91UDu4Vr43z0OLUBWIMpLGxWfzOgk4l3gd/E2swgrCYYzZg41tkWqBc4cxB
kuEOd2yWZcACUmchqpyS44lu+mWTLCpfaT+GcR70WD50DMIHoiEW3TyQScHVU6XTAADDvDaeJiMh
p8UyyM8pZl+sakFFOOgNW4DSi+ND7zakrRMI33beebsWHQabKSfvF9MVZvawt1/D2HznU10VcLy5
m0hLL0sol/fShl9YdSOWttakTnNJykcj05Xvqhk/ddrc6SFlaR+CdV4bL4zfCP0DFuC6zkHfMwjG
Q6LgX7IuGBDNeVMB9YTJIjl9+fbM7c5tsfDUesWklNJXRuObRztfU55pIRkopQxdFktd5qfrJBpC
K6QaY3JRWrDZ70jGbiorZYr0RlqjIIXf6lT+zov7ryfIT6AGMkmv0XmFQynHbdnbmEAX6tn9XkiT
u5PA+wmfEBZnklaB6Zarc2Yp+QMX8UoGjRp3RzrJJy+SJ0Ke9CsYhNiBlTPwU+q1sMegfTq8zzBB
SCzM/XTl/ds8TSQz5yORc4soFX+Z8RjMnBpogD2VMfZjahqnHufrAVG1OKRpT0WISUkfGzxvx36g
Ys1pYNU1o/Q8Yc+4u960i+EK76Vusf7O9e8l0vaqaWmxzKEsNmOOvhWb3tM80qsgJ0pH8rk+ujVd
VJjAtI+IMl+Qj60e8jQ5C+TAxvgquyGuA9pFwYaMkEJLR/R7htD2VCxYvajGrG9uO5uHNhlXigNl
cZ6piBFYHjueND2znfIeU0+7j5ZZ7WwouPhjNTTcfDQnCoAabO7t2IGP6WnUdFfc6vxV07sGcp8C
+3NfQFtZIxHuV2UpMftTOi/FWYd5/iyRaqsTZgH0CtV2R1VUIzDT1g2vquexvbHQrXJ/qjJID/Fc
DGMgnIVY7I69X9kRuynM89Suh3ejmucpm+6pqYud2ahvQkVTvZ0Vbkv0ISa/eqEHEug5odg2grmD
RyrCyCZAD+wmboaHIvH4BU66+Dv1Xn0K0emwNSL9tW7+qmkkD6MZHV3HDhaDTt+0BN4jIrkTG+1p
itAmc8w9mZ5ht9Bz2EQhcWDUmtbIz+5Cv6uY8/GS2TnUN0NGzTav3YK3bTrq5hazAmXc82i+caxX
/5gClveay+Xkt4ucntFa1bO9QB9PiWEfDBTJU67pbysh26deovMj3fResD/3RH3iEXO41XesKPX6
5OiNe2SYAHmRTdLHbo5gZ1LS8ghRYc7JJDcpeegovAjeStlNs5QxntkBzyfIKg7WLbfuD9gsRo9V
BwamlHvqQaoxfDCMBap0L7OPucidPzVlQnd7ya03ml3ZCjSFcjcmaGieIkV10JZlVURGJKQHu0AS
8AAcAJus7fY15Q9+b/KqDgZl+6gVtCUuBHUDfkSTsUwJQtCc4uFycmSY3BNgbA+jC8QMTQySFojI
dAqSeSKwUowi285SdX/diq18JxvkJ06qwHW4ZFd8d7UimWMf3ATg94Y82gGEXcN3kCsevbU4mqmV
TZMd8Cis0Ik773RiIoek8OS1WrJP6OKRvxAnJhonm1PstNeiW14qUFWmYmUElIl6Gm1p//UR6qEn
K7zYzgjt27El+8Ui1zaOUzQgIWIxrP+ul7BM8p8CK4jvNUODDyvxFkKsWhYMbWgfdPjOeDbz6n1x
0r2dFI9OnPxmDocAAXzS2H1KOIE1BO+vemzWWgwhqQhPtHQbxTCT0gHsbgQP1C87BDQCfl3xpnon
Y1cGfhsdlgO2xcsUaFz7j7qysodFkbbvUJ9RblgU1aF36LCQHTJuCZKE2/w80Pb+SG1yxZdmRgUe
GhUkXi/OyDdcnWUx7CvSzJcIwNC/BKYAMGGgT8jJHteP3Kxucp69A1tpEwcWIfRlamTQSfefpPD7
TAkQIweE9T1HDoRWkfIh8BgHcmJGwNG6kAJzqo+aTYJLDelC/UyvxFa0g3GoXPPV8Ka8ItOSN58T
9hzyu5Ck4iBPpPmEs/yJEgfr1K24hNB0r26tiSseQbaZLJbpqTUyoPVx+BSzpdxRbGnKHU76niaQ
wfJ8WJDzazP0xnfkYAI2XfJRQ1oZt3owmG8aqM76ofRaZyfaqrgVXjrtLJJNd4CGwgtm/na56SxL
wcnG5HRmyVm/WUI2baBUPD5nKjevSxrydbWS9EAyMj8xC7IhcUwC4sAr1706wy2rI/qdRw1PgtPk
vbqPUtR/+jayP5lj+lMWzdq+VkZ69uK+d9A7NHsPZMv4QcSP/+mzgeEdkTyfu/JBTvnDaKtbxSKJ
KL1HZHzMk/y+lEMW0Oexdq0Qetp6o2PB4tUor6as6lhw4+V/7BLsNE3SbBUo5qiaf0kCDshsOdYR
YnnhEZdnS1gi52yWsgQSOxr3tpn4Q3hmaW/PP4y0a4KR20q61XW67oUtw2CcSmrEaPCAzeHRbMjm
8xg3sEBRr6plhmXEQvpQTkYUEunoLe2ocZqTAaua8d6ZjTahwRjhpWlKczikPb+L5wVwEVjOzOFm
bAOcprCH0kwFa2NH9ygOlVCycbehyewF8Mi90YXYdhfBudCM8MsEpWSo4opkKK3BjvETs7W8AUig
7Lvmo/iN5ZIfh3yUGrsdjrtSpx/EH0nC3VxcZGdoVV7ANzB/nAvxV5H680MDFnIswBiSKmg3I09b
OhKenh1Fozr4ifyfJwiTkRlhDd+jIf2mdYQg3hv5uO+EdjBFkRPfK58s7hY44Yk0IOhQ2BDVMZ4X
UGGsBAyWIIajmXurbvhQSE49g1ons0tnEOpoPYGiYrEZYNkDpDGVOLwd5UwPC3ldtKBGhAi4SH6Y
ElFMLdeDlFU61SGqWB/gm7a85UX0Xez4bSu7L1XrRU5XQzEnu3DCBLslEcdDhzliUG/AlDDb2NWg
XyQt2icvzTTvmTY2x5dGA461BJ/i0xdt/hqEgZ8cOwrVZsK6tFMYCz7iDubeJott66EJ557mNUzf
QeolS7jH4V62aECFWjsH2dJnU49+MpldnzxzAZwsHywmcnbZuMWu06b0Q8RmFljcIpwv7uPjcNRU
PaaBrXdUkcLTwqHmcGqfzTlpnqoWPBX041B+wb+XxWOMgGk/d8JmrwTkoYqfFC+DyvdCry5vwLYF
1z56pIf6pAh/ToESqSZWES2+dAlVjvWYpNYze02iLZYeud0GEgodhFvuIVGQhASWkWkokkYYMymI
rpf8Qk7Uosy61Fxm/EnMakTMoOCXTRUCxrGwZYbigSsSe2+loGgldDK7ta2IZOfcwTayXqb2PDum
kT9PoFu0fZ/IUQ83hmoq9BBcWvRkLX/agna6sw286A8RVTPISxEtN3yXaeu3YRfNr4xqBPjR2ZPy
x7U78cTQV8h9brsh0cYBAakrRHfVcj0zaHrPRueDXHNV36zaEMuedQDuls1ioA1u5xjWSr1BbBog
H2agP0MtJAyWmDZvvIoWsHqrTXY+8fj1SNVct3RmLwy7Hu3mlXUkqij+2HZKrTk2NrHjFUHva5ga
wzVhkZhfInC1OGkwhh2XtC3sq1GB432gK6G8c/nLxIEL0Mixm03khkMDzOgmjvnZN5kLtwpyzAD7
ceR1MSMn8Lb0vCLnabVNagYGWdXGjlMn+WA8tKhU1OvidW6zoXkHcCdTfoPY48ESqH0bpizeG8pn
wxMdYrpxLOI+mi4s2mdB3y/XrS1w/fi9KtpK7sZwIMKi+OAvRSLs8YTnrOwgyVnuAQtYZ74R76XT
1KY6dO8wG/+kNHS8sQxpxE8y2cllFD0TqmCH6gNvyU4wbPpbPhrlQV/DJJVOG9VGq5HYETSc1doP
JOcNRS2jiLKUUfhVMbGOTw7uY84w2qWtQrOpcqm6cr3uFgMZJqcLk/F3IvBc7UoRyybAgDP137mm
vOg7peV8POnmaGaXvJfDUTkopjQJtfmaRR9bPMlaFJ5qHEf6HWv2dCeQCAyw7RT92E6xALWnCCfm
9nPFvGRif0s4LiYrwf61CHtILiUZuPSqFyb9jdFspicLy3gNnSa22ZJxV1Y5AiIdDodSTzH6Gk2U
4ZKxonukPJoJRN6Stx+KnJbIPp0vGibunoWzSN61pURpt0vakW+NFWoYYC0gWg5t3/IhnRb3fRjw
Dm+0idL4EAn+ralrsSunUL+7VV0eReL0fyLTcyR8E1MYmCvJhZ29BcpsksC3hXo3q3Kg0RXFA704
rZI9ohj1fKOK9HhvWgQcONiJG3Di0OzStyGebfzM1ZflRIPFpJAqQn8Tu/pjHenjDwVRw8eSoWjG
RN7yYfIhh6OHthHcm9V2YYT1MewaE0tX3i04wvVGr04pWA4Aq1k0ILZR9FJMrF1gSoMMIipvLeby
bQyiH99on4i6IJ2qdLV5xAkdHs2UuOm+HXX7oeUqvtwtAxtcBuFIlhtyN4LcP708VBupunmMZ7oY
8JFR2rcxBo3mn7JEBPIVu1o0WLT9/txp/WAjaEbSvepQ+UPAEon5WXGZgbQIz87YxzRrnRo07QmP
qam9AlWDRUBZx+DCe115yvG2NVhXc43rTCCyJzfDpN8gIaUUaudphK1AD6u13Noo4eBZMIOxKfDq
nvq2ecka+ApiNfi+1UNreb+KcPBwI29awZMXirCLxnITK8zVmDsdObPSZS5OLl2uQRXimty2A/Sq
SzIOpqJTwSrjY+0yIRwG9vw+jsX+1WoTwGh1VHF5XY02R2lDbMCxC+CHIiv5w/jf+XS/YSqKgGs+
eiary3NtYN27987qMOznyoRL2rLaxNtHE9B1MHKXzHVCApy2LKqm6BCYCtOqSN8pD/dyXjZHZazG
QH110gRp7cW/NGQY7hW50imu2C1tXKCe4TaEgQ2Ud6TIVEjCXOnIq0fGem8EFjtPebO8KGazwrpi
Zy2wVncMqdl8mXpesI961aJ6YTRqzrIYqzfyHROjUql177luNn6WFLXxwdxWHBOmEzbPInKAvmDW
7l5rouUxixfL2ektG8m9GYVQuJzYPaZFG/6VoPrR0If6DCY7PFHaPF5kYhSQcvgJbBqNO6vF3tkT
+0jZ70EKFdgJOi5iLLv4C1A8K87hBUiFPZ6rYxxgpu+mnR0LwIB4qGzsY5bNApa0YuxHBkHhc1l4
8dp40Q+Le3ZsEwbXOJBd6fkuEH6rxJDvO+gDLIlKqb+65QpuBoKFtGguSeFnbCmLrdfM4PJJXHKP
yzlVtqlqZE5bXWttY2bnt2SQ3o3/TPZ6OHeH1WY6xzfJcsvcmIPVx3sG7w4TMaUb4tbi0z1q7n+c
nUeP3Mi6pv/KwVkPMWREkEEO5t5F+sxyKqeStCHkmt57/vp5eGajyipkQbdb6G60TJDBMJ95DY1Z
iOYjmEMkT8G6BZVt0rKQ02dpKeezCHvrPukS2ubD4khw49aybm9MvE7ym5YSjP8zo8PHySE05yl6
dBhbHUgxqThSa8KlKdBRakQbDxplkHJNsH4PxhBJrhxAKU/BmOlrrdvBiFeY1xjpzWSS86BOFSIM
P3Lul6smM/QXIlPLuDdN2qRfTBRF90Cd0s8dhLrhJ6BclM+4z2X4RbeEJ3tw7OXwkMdTiP3LqMHy
OFM5beoSMxBcb7WCo6OLe4lQ7QSzmtx14+Cgw2croFdczVncg/9aNFtfOqOOtyTF5QNrwu+vYeqJ
J7xHcCA3SRqOEd1VTU/bDr5Am2qnDQg5j63FJ/evfHQkYXKW1RYZkA5jpMHQa9mMuaLLJOzQubV7
EqQTMoyZPa+QU5nAQ1VBtAhISLj/zxQ2AuDaknr85HsQYM0w++VYLn+sAAS5pZ81SDBfhNAHfxLe
Een7lhY/22RrTl0VXMmRfHqdgLPP7uLKQfuBUhaxbzpUDnKHraCNJ8wEnY9CO40Bwsu2NZw6V8DB
1Q2YXNQvPWeLj4MzfvOQJ701LL6e2FA5Hj53eWvIfIPzVfMFrWw8w6uSQETCqWiugrbSJwoEYbwG
CbEUCxzFglOxqmEkWmhOuivLVSI62sqxvGMeRzpZC4MbY0UNFjhiqJ1hC71rvqYEPH8JGsus991U
OZRe6gkzoG7Gygpu2rAGvKeucwTz0PmzwzzeJPiGzhB4/cb4DNrTP7q61hyGyFbJh0Lk1Xgfwfcs
4nWKOhE8saQKXHtntVZZ32fhNNC6QAkVEoENBJVFUPXIkMj+SD22vwaQJbBMntAWMWz7WqP/4m2A
KtsoVMRFY32rkJZ3Nl1N1LyO0SaZgKtYkZciQaXz4WR5S4+qCIVdVpsCdRGPNFoP9tRt4oE1SfcL
3+kUF262A/nXDlJgsAnGzv4Rw7q/cVmlB4y5dYux31yMD8owqQdXg48QegsDBUHhNFbQ62sK8o70
xnpjT+jKpXUFphZU9fCDJlEY/nRL/IZvYEmnEE8F7oA7QSHTB4UZN0l7H6qOZrps3Tzdo/1j2Q/U
yFGvH7TM92HlG9QEKj+DGoeFXdlDlj84JuzSbVzExRUAgnTbV6Y+BCOw001WUH/qRhvNKZ2HetGc
DJjmub7BiJhYOrCHptkCrJM7SukDmCs6gRW6OHGXPbWjmyTXiekOBQD32fzlhZX1i0INir6FIT2L
34744LeKDWNv5hohm2BskQtfRU5Ga7lN1TNMTrWBMtEhJ5YbVyaEZ4I6aoOFsSlT18rRhEtTlEB8
JBfA8Yjc/z6PzbDtUenoFHJkwYxyZ5sb4lQFylx4ivS3O+hoz05qlM53swnrGwDhM6JLZbEHnoD7
CW2kWIL7mbodKmMjzf6io26DWqAKmY9YdFskBmuymrJpd3YFRJ2qpTs8EMHFxTPabaAOuGV7DXew
Jaop7YlboOpdx13nCuzmVIzgylH8D9YF7plgmEtjSu4xjp7dfd8Rqh2bVvn2wS0Cq3xKF2YRpXck
ZL6P/TSiCZijNBUvyOmyPM1IlEEH16boyAnmILoHFV6rewS0BvhgqndJxr3QQKsGQ+tyGE7oKoY1
7nw5Yc8T2nHkURvhLEKYhWfYW9uJOnqtM7djQ1pTxuEnt8WEcNX1YAkTINZJAW/OpAWFVQiWlM22
1EP7W6VLHzymPHOqtYvODSkptleirZ6LKPD2kW3JahcIK3QBctnqKRsb77HtkvbJqr3w94iogvnN
RpxhkXp3rV/ADgdQ5ondfyJoD5EkCUcACYldDVzkIfI+NX9K4xUUTo02CJ+MbjK+UiSaHrwgVj5G
Ey76tsj2ofx17aMnd++TrP+uTI9iEWeB84QcNm5IaTJ0012KMPpN6bW8PKIJEsdV1WfBVpWVEnih
Vvg/dU5Y1NvMghi6VlY6XRkx7UVcSK3+aQzr8LsHAsvagXEPs09uaUIo8T1YWVtqx5xq5kgcEYA+
fkKe0rBPk3K7kbgnRZgbXSu7yJH6TjBIofNBr87sPO8GrktZYuxaYRqUOZTKrjIguCnWqthswjoJ
lbXt8O24EiUNaATc8Niml8e9twUO6I+fIAV5X2CCpM+0pId+W9O9PurMQeMfQaCHWdB6OZGSOtkp
oPP5IzTr/rNr9u4NjAZjooThTnhhC0RCvcAa2m+4WlZDeTVX1IQKQFTcVbdRT+cPt2Cj7L9icgNA
BRDPTMsMmUEfyqVnAh5D5namQMaxjsK5CyBGFUZ1NeKeW6xpzNMKCrtmoC+IURV2vrbr1KgNg88b
b3vL6+/6qtW3IiqyRwctQ//OGBP8aYXfj7gml7r1rE1ulQ1xn196xVagehkitV9Fh6gr7c+hwqvu
SJNeN08N0Quk81SE1sbDQ0aTSpeo567gQQ5IzBhI9VtYCx78WkU/7NCqnm1VI3AT9+bPNE69EzCY
6p82MtvrOHLVVZkGQboXXo9Bkgc5gnLdkEW/sqlZZFvlHPQY7hjOrfZpbt02oR965IaExFeTbdbi
GsxzUx1kzxuD2ELZyAtzSFrF6EYVasjCkd9U3xpHSPbN8BlOmmdSdichRcS9hnX8u3C5/O8ylVHr
pSsxF94vWzUqvkmHLqbCJJD3wkiAKwWgnS9H7heLu3+TYx9srTyExw59P0f9DWkHaGr48aQIYxwj
YYiRaTljHDwTaR4dJwYTO0ylh8/51AcPNUSzbttNVoKU+BxKeQfYxeiApBLyn0YsMxhjiiHL+NId
bnuuh3uh5+kO+2Cn/ITfUPo1zwNKqoMXOCg+RGUEAW35dgjUglTKYTJvGugvxoMSCF7kByvAOARp
96n2yntDecggG7GNcN6q58wRxWILHCM/b4cekh7atwtQqXogS1jROB0M1DtKe0Tbi+c9+SidYt9g
l13Wvxh0BEO5ttsSehjlqGgMDtSakYsWcl46vwqT02uz4vQBwkhBjjLSFH4OEJUrYZcXc72hrw4H
nFLKqJ8VlmgoggMdia+V1+g2Qi8Q0ZlyxZXl1dc2LacXxx+R8mjRiEiplBQBSX42YZMao+mAbMSo
CjjOCMCTWdp2gltICx3TesmyukW2ZerDwLwhjWyB7qWwNWmiy0IlcCQgjgCVc9VsUI2HGUvfitrQ
kXh3ZPKawjlkVg5TI6hHA0M81z5KRycN8iFEJajBInziPC604/I3UrnZPhjsci8rUu7f2l4WSYdB
x1F7gs5kX0bZzzGWIia5t+ZNj9W53uDjzWocuopCa9hhv/ZjHmCwHtKC9OM2MnRZ3AlhdNWuBhoW
rK0+V+nRaEbTgX6tcvsmCRIAk7jxQTzBs+cwsv6RxZSDY/5WQPLTPUw2js2Y1P7KGQJUdKMkre6Q
reYq95NyvCnoGJjeqm6DynlKIVyqR9gLWRqsAD8ZW6BtwAhLlKwA/HnDC51AtBgizwQmT8UoAMtR
GuImJfR+tohBsvs5zqNHh4otuRt1458YdRDauSqo762mjosN3gruVc6+/grdcUYzGf7uloSMYhG9
TGtMVjapx4iSepE5V1ER8BOo3KMtiOuCi1BnY9TlLe21CO3TcJaV89mx9HRAmkDBls0xKaSYJ1ed
jlH4zZPq2MgyMe4aciAgHJa0x7uC85SOKC2FbN6MjQ4cUC+efIqQAgQRFXl5eorona89gMlduRmy
WNQ3oGmj7Gsegp79phyn7zAxBPS+dvymHdZJZBr+p9CAIERnXREhwIcthPOlQNJDG6sA/THxAgmI
JhmgLi85Aj4qb8SoELWh12B/93CI86Ek4XyMyQ+nkbM3ZooXGVkOxfsbw/IT/7dXULdCq4xDGVnd
byVf1DmwreoW54LMtKob2eCE/Lm3KYDv4k6UFiRMU+st7SiYc0E7zFtYCHgPa/pQyL20atbX7oTy
AfIUs77J8VjRtIEmSh/eNqWeQ/8GYcsn6l0h+DX6oAQhLpR8mFCSJKqABKGT7hS7QIaOHGiz84Cd
dxUgjmL4DTFzSR8xxbZP3qWzzNelbwFpJGAMc/e5oUpFpl5mevxF+RwYK5nnBGqBcmOZUIbEEmvs
f0uPN1xbKqJG4Y1d85SkYa7WGdWgLxNnMe1QwwkzIrBpfGoIrj+lc2+ws8LqBR0ddahKq5uvK7sn
LY2Qe905yC4Ez8oyR4oZs5U4v8gxFOQ12lviMQ0r92XGIiIIdkLMiHiMnP7IfmgrQRdL+fFTXhSB
f9fB0d9hmYFgepPMj52F+t7i0dwH3bMaUyvcev2EdiqWZVXe3nPtxACesywvXkQVsD1hwYRfOWLc
L800aAou6YwVLT7k6pNl2J4JGaHqeypq6QxgIlPqfiI/MI8t1hjfCrdzoxcARiiYjXad4CDt+vKh
L3wBT6hKSInCQX0RGNWf4CHDqSVetYOnFr0u9x5zUrItdo73ferHfu9JC5LyWGZXtbVA7imSpi8E
sNOB8i8sSlc67RazZqQSEfZvUQIDNjDdZPZUv0CUiMbHxE2HqV4VveBXLhVSio6Etj9betkLct/B
9QqNGpSTuhJiXZ7VejuTMUN4CcgF13Pryei3j+Dk9Tjh1HiyYq+gV5e0TrkX3UwAiipfuQ+jLqYp
U1fouwiCVmi0dL3w8R0dtc6Hxr3FHpqQGwYInd2kyNyvtJzL+06JHoUNO+ubfsv0G+Z17umh/mqh
72M8D5DEjfUM42tdckiro6WtGv2vQhs9fgyyD39p4tP0WPfoRQj8MPQ1xey+PkgIyv0GkbkMbJTX
JOWd67kDbDgyLcP+h/qTDbHbQGmhfEjBTBdbS2v4iMhiopANvXigvWobafBJGqi7mdGI18PWmJvK
fQjiGkopMYy/psWJ8AfSXchWRXDmjC3Pp8ubcjAL8McuJzN+CqgTFj5p/cafbffnTEsJq2Z2wXOA
7AY4iwTdZfgUBsaZRIUiXTdzNngbciIhf3g5BN412sl0idH9MSeCYbD59JpQMEBcCCYg5QJaZI+y
NbCpqOiCovvo0KYcRLa1kenq6Clp8gDEuMCciHDRqNVmCxWFym6wGyQk7R4BU7mWdOOewMibyS4m
Olk65Obkfs8RnEXWKhRVvqMp7UNgxQr2NA5F/py1dU3DI+6mAGTlIttJdguibxcSoMLw7RBVQVIv
SL91nGDjnZt4Irmy4i5qm505ldp4KZHd0l/LzkOXsQ24d06oboHOqyz+myIe5dMnFA5SAmOC5zsx
dmYyr5QExvXbNJ2YeeNg8RAkRpdtPgDnb12EWPjEX0oEsOcX2AJOgJJOnIXdY4Fr4CO92zHAQsEN
/kFgu0vuq8pVyHuDVNinBnNIVKzBO2HmaXvf8Huy8CCQ0fR9avE3DtOALiu0ULlypwAMtjYDUgga
FItuUhDEN2UXFL9T3/UoAFg2/4Ru4Owct6fWtLS/pxPwbrt+qaPR/00Lzy2+D1wUmEaC6yY8Mvy6
fsqRZkA5nhrgg29XlAYSBIK4P4Q7f0+MsIQUR2AHsQ9PcjxrSg4duwOWeuOM5nBIZ7O8qsPBb58A
+4zyYREJqPetaJEs2JRdNeEm0vmcIyqEMf+IXVEWPtJiEoxpJnBOpYFbzR6zCuc3zkQkorHbhrSW
4m5Xea6+q1SfHIVOqm1lxeYPDa0PLj3IfOBo+NpU184s8KmiLAZAa2ZL7uApmCYgqmjeW0VOEtSx
N9xRGpR3lE9JhYITghqmPd/XBjCrjcrs4UseZKO3TzCunNBu8j08E2RMNWKNJHuOFSGHB/IMqPj7
Ypy/5DTBAIpa+RxP0CC429f0pJxF/JIIY9UL2y2faNC58zGAAJqQ9Ewukmuci9UhtPua1tFU3tCO
zGsoOXYuf3ahUz67RmcphHumwZ4B3hj8xjaf+k9OXnfXgHj0AcccA+5OIgBc5ANSBJOnvaXknyPx
6uX9/CLbMkLEyhyHFxM+tE2FCXqo2Wcs4Yh5VQeCpQBTwtx7pMHEHGeGGxscZJ4NvRNfLhtObhZb
xWPglRmGexxxQCW7gvjaRxvlBAKV6mKAQna6JdyawWF4qpTrBBRuvi86uqABGGSFPjr4wkPmjHbC
vu9r+yvoyiJuqTbEFXWBeQY4KQ8KugEjxJMZuvcgYKObucnSAmEDtzc+9bM7YGhWeY55N1ZWa544
yyARkoXV32q8bz4lplH6n3XZGfYiOSHqY+gLsasgYpyw2J1ulZroyRqRczORWjVfeoce7JpKnPhF
laWInnFjmJ8rQxO1kQvqdeEyrfe4I0bPDV2cNTjY0v5F72EuT3hneldZh6/OGs1Tjz5UjBERVGKc
Da6Q3E8+cS9ATSIlkMY20pVH9zrO4DXumkzPUFiGiC06niok8xABVlR+cb7DExUnacvB3AEpVG+I
11ZK9CAAuvQwKA9Jazo63gTsT0LdzO70YzyQWW6abh7I7uVkfCrdyYBnnC0F7esZOHmwH2KYOtgo
eXb/zUJ2MXmamjEJkKAzG8oS9uBBk4FoRTU5QGtq3Bk9XpvmWmJnkBmrTpX0YSoXLxDE7EvhT/0D
ZIBgrv7RZt310Bb7coJGCS2qHalbFuDW8mnTV2Hemo/o5cb4f/sGrf3mKZJI5X1u3aIfbwDqGGXw
yyPYjv0d/TM2GJjvEbj83u3AG+OwlkHpvSXXm7HhUNr0ghQhC4QgDviJQH2wJ7LPW2r67rzpClF8
i2qr6PexMioaSFYlVbePucg66HojBKF8rTMgnPJAuygMv4a94sQ6THiHTuXOysHH2e0///7X//7v
//tz/D/B7+JTkU5YGf0L+atPgEDa5r/+bVn//hfH+vK/j7/+69+kIahU2hpFF6I2z6bCxc///P4Q
4fHGr/5fMgmyFvZV+d132qrakPkM+9RMrRdHkE/A9oOnDXEeU+7G9Cayl9qlcz8m9LUi4EmXn0a/
fhihKXLjFeHB6XS8pYP6+mHo3k3OwL3/NbGAe2wsVXpfLDgt7Vb02ZTtMVKBDlwlISHFX44MKd+2
hamlI1Htl+r1yELRAzJCY3ghVkz2dTZhy+IAjtPaCa4hR/60fASuLo9pea9fVyI4J11LUTNHA05j
7v56UGBTlJI0eG8MQIbmxpWdg3Bkq+xsRT+W1tNqYNtwNJeNbX2yBbxThPBtL+V2lpqyUEk3dYPr
a2EeHMq0MUWsuiMowGBzwSca2F0nY1z2j4PV+e4pyEhsri+/xNknk6YnkRR2bU8JBdLKc1+/g2CC
ZjvozYdJWz3wpHL8hnpev22EiVSXJKj5MgkRHC+Puvypf6xaaQnTwmCFKiYLxbbUsqr/WLXF3CSh
7TvFI1KPmFiUuZtd9wnMQmjEc7umHKzpL+M4ewxd3Dk+WKb2O6NLpRWrVfAvU7wevQMrWzeNWTz6
xdA+JJm0H4Nmgemij/jBUMuKP39R6dpCAsxzPKWWJfTHizZCGjQEVPHYtGSWOcCPNWSietcl3rir
tek+X57Y889pCcWCBG/o2qxLYZ59ThvBnmqE/vCA6yS8hdBb2izUMRCWi/IDBX/6Rg7h8eVR304o
o9oU8JUlCMJt8/VbUuPgRWm+PRQJIfpqNpwfYUMFm66ZMf/867FYplTGXNtC9/T8jGFtViYlNv+B
1rl8JlBEtwQ6WrRUo2DTXR7snelUUlnaFZai0arPVoqCBO5Qul6MgRY6P+p136eFjYMUkIC/RrKO
rWQaWdP28rjW23WjGNh1+Iqco55cHuyPdWMbgEeFl/oPoK9OpSHrdFdLtHgDai1YbDdI1EfDXH/P
HOtFLR4966Rp8RnwUayoOW0diA8D+ZyH/ssnJEuePK9XH2zid57RIeGkCu1QdDTNs2eswjIYGsQr
HiaFM8kqzBzKcvCl1VXe4PsYpUX1cnlazg9cVrcWnFOsM6aEI+T1rIRky7MbGupBsLcBBsIfaCkK
gI92UHCWqEgdlGPQvYd+0u4iDHLXlx/gnYXOeWnxHFS3LEeeLfSkt6CJdIF+cLpRHFPVUEkqUx8w
bt99MNT5zc4ZqRZIEOcsgDbkMuTrlw3i0e/crHQeELTzNiW82h3we3JC2vn7PC6vSiK/FfxXubEs
H5WNogAcUM/Z4fI7vz2rbc/ybB7G5M1N++yWazFzAcc/2g/G4An0bkfXOpZp+gU2PZF+gRRrn5rT
Bo5s9MHIbz8315LLoK7Llc40vJ4Bbx5qzy6VegDyQQfUsEe9Gak/7dw5sa9pSt2lYI12fucs4BC3
vLr84m8/ts31xNVoWYQUoC1eD88N5cIZaKwHERPJWvFQjIg+hfNGRk3/4/JYb/eSo7WJUZ0SbHta
ba/HwnAa343G9R9M4Iw7s/GWhC6090Ck23VujvH+8njWm6+qwVZKzSEDI9lESur1gBmIi941M7p8
gWGVV5gbxvLQ0/GkNBz5dr1z2sE8ZtjcICI1Bdjc6dmRxwlTu/lTg+TkjwKwvVzlqpHX9pwMXyKb
WxxJoxrieVmG8a0X2t7d5cc+mybHAdTOhtCOyT+l5Z2txb6ZOlRjrfxKzPl8QDSsPhRGZm3oyKUP
QWh+tAnfjidN4fBd0O71KNuejWeCO8ITPaloUXrY1OYD7HWURH3E/ulaIDHu7i6/4H+OsD8CBt4Q
0JLpaiS9XI4A7+xQ7QFNFKCYqiuaye2zp4xsr5TI105ojsdIzvKLMagEM7gRTEiZtcl+pn29MUli
trYQ4wc3+/kp9P+fRxM2sCoRN/TO9qCVIqrSCTSVAM3kWYixZy1/DXHph//4JX24Yx2Oi9CPmcb7
HNQMSsPIoz4qXIrck8Ty9PmDCTpLeP7zQOCQXCk5E2mtnO1K+nUWmMmWTxJkab9GFRqkgsKsiRVq
x+YdHpIgianOomiEXeMkd3ZnmP+kpYjCTZ8p2o2Xn+idNWJpz/Ns1xTuslxe7yTPNAYi/7EFEeCk
Oy+2pkcEpqY9xQf527SoGl0e72znLhPApWB5jgPcWZjibE0mHR44HbWOqwrZaLSDkXIabkTi0OGu
JMD8g1vVznhbU95+wmKzrz9YomI5Gs6WKMEsVz/zbxGInQXvTZdiG9OEzVU4ptOxxacOdVBz/OxF
9S0Rv0JLK7xbzGt/ZUvDhhxYcjlV1Mwd3FMP+CWhME5zZ1xpgFAoA1vuP0GPylLgDPHKD53ocZJa
HyKZAgfJKDOCm/1+eRLPP5pL3swHQxFSccdQX3390RqFoCGpe3oseXQsbxwbBRsd3XEH6rWFZ8HD
5fHO7hLHdR3l2fCjTUFH3LPOtnUo6lAjCG4cXdfrTZieVKBHmo1VAOFtlWYTN/gH63L5I//8TK5L
Ssq9LXlPy7Scs53rQFCg4O+2J9Wa5UFT9sb3Y0K0qFXN2rGrcYvgYvHB4ji7snlPV9skA5Yj7EXO
8WxxYpk3ZWA+MSVwtUv7MIOiZt85KT2TQ2WW9bRD9cswjmNjlS1de8AN67ij/fPBy8u3D+KZ6I4I
LlTbJXQ4+8C5Cb6nhvh1wt7HHK5ptoXtQwamPOP6drrmi+osB25vR9VvIwOUejLE1tpxetJ9ZDfX
LV1X8zPlXZsqCVLCZvR1kItlDoheZDdvY5B+yUOFLIe/MWmueT8bhfrm1gK3z8ETdrX5UKLcGpLG
VuDlULVAyR5sdBsSppVThFt0NJSWeWzQB8LdJ1MjjdMpLowlEY3M6DR0Wddj4hgBsV9DljKCJzmg
zvwcA7BPPxFfo0k4DuPYiRUmEmhzX16zb/YICbpnS4leDTmdcJYp/iMHEWD28EQAp+Q0OR3SxB+c
FS1GJHHEXP6isOJ+8NGWxfF6xTIgO8Tih8uXWw6ePwZMGvjb+JFlJ3MY23sEc8tHjFGDD0Z5c6Wx
xRiG3FqwKbhpz96rRMIlBnSenQBs4OVM5fBYK4lbi+olls+lOBoZQouYgIdwn/AsScusWetwSj4I
MM9Pch6EvNIGI2NRgvHU2aEwJhLRSywCToGnhmdVpdEux5v6lOPG16Myv+hARkV5IuWtPpiEd7aH
oDTlUC7QJBfnU22hzleUkYVvCPTCtZPn0V2GltF2WFbhCLHjCOZHYxaJCXFKSebT5aX1zpcmqZGs
K8J6Jf9zxfzxpcOsEfOUgaYMcgvYK5jQ7JcRZdHfr2ABsM3kmgTHazpnsUI/FJ3GjZwvPUNPRN50
dG6k60/2LoiH4AU4Pw4Al9/snU3DF9VoJRIzIR5ztrjiJhzLMAvDU6OwxVF9cwWDEFh9B7rMFnhi
XB7uvcWMBrNlggLnB8v59Z6pzWRqaYmFp8FJuUbHpOZ88zk8xjHZIfWAVUpaorMxxeV14NMimNzW
ujPr6uflB3kTFbCYKZFTd9LOUgY+D0t6NYIgqIPshIyqwF991KN7gqwzJl8UhqXzqsK3Sn4bG5B7
azIoEW2cgorxanZtI/iV6NEs7/xOILmKXEs9O8aK9oYtN7XlBUKuCmLJ+BRH81DezsCS+rvK0tD9
PROho2ad+Z0nD0WualA4wGoR6Lz8gm9ucC5TSamd0JNQWKqz1B+lSEykBdUYF8T670Uxdt/2PRKv
gIcwALw82Hn9h3uU2eSHDY6Yysp54gGyIXcjLgmU81KZ70K0hX7C80QqO3En58ChpklJMeGcdwLs
QLW4c/VPJZY86TW/NX8UAGL8tXab6AbXbKvcYeQrfsbEsNYHS/CdFU9ORt1ds8McyoBnK3AqTIi9
TXRCD3OWgLXxq1WBbp7tWbjFTUtn45/Ls/POuekwK0wLKaAU52t+dGJBvd1ITsPk9Ru8hWxgsTo6
xRxju1KK5rqRAV6HZRA/Xx75zSLAFFyipcqxzQVF5+X1uzaphTNTFbEOHaxmofKIIAP92UVXGVDv
m8uDvXNIEuDbJF/Q/CTl1deDSRtGgFVWWOlJdzy2kCzX1pT8Dy4hzinaR1oJh8TqLJofcHnoI1jP
p2ZOKGmCcgZAaloGRp4IK6Gm0OE6NAGG89Nse/kF3/uOhGamY3JeLhXr1y84A87xWlXEJxyFUmp4
oti36A5vQpfhswbmKhwptQ7EPOwvj/w2NqbvsJzTLFjuB+tsMwNkl0PnJcmpdVWh70KDGtAWZ5Tw
UQSCzu6IXSP+FsXo//3SXWKp5b4ny4e88/qV61LJqTb8+FTi8bJNhtJYTUDar8cxdn6P+NBhhxEU
EFsouJYf3PlvFu9SLadCb9ItpKoml8/xx6ULfjyI3G4WJwcm3brgV93PwkcPMDazD9KrN/NLhkNL
0qIXyEuyRV8PZQPsyCkSiROezgIaHsZOGtz5KnCacTuhv0ff18z+9iBiUpdRuYUA+RO3vh60TsHs
T6bUpxQBjyvSLKSsMAZa5XMb7VsaIB/M59u7lyuBRMdxKaKZDlfD6wGFzjDQSTKbKw/+APRIHMTj
+J/KwYsAC5NplUcZb1/mKLiH0D2gO4pdMSJc85erebmaLE3tgU4By+psUSknTpQf+OrUtJW3b1rg
nWhT5BtVa7kCrms+5ZDUPnj7N5t3GZR7atk/DOmdzXbko4s5mr48pU3shCB4uxnEzEC8vvII3U+o
HCJJre1MH2rwq38b2TE6/UoiDUH4w1n8euqVadWc7rGN7BLd+Jda4yCABEhR3ALMShDKCBoIB38/
zTSBHM5IOnnU516PORv4OGZBTzCHdRislCre+kbh3bk4nuyDRe8NVGwWf7Cq39m13hJJ0u5SwuLr
no1q0eUYgladJjOTJpJUTYO6U+BTkbVCwLSX33FZKq9SsGVe0YRkC3GZc/28Hi1LdRcbRq5OquRk
aEOdr+ncW7sonL5LFA1Pl4d77+XIAwgXCTy40M9WbgedLUIBSqIaMWXrVkSY5ZmAWnIkCj5IOd5b
r0ttVQrCZSLls8C8sqphVnRZTmmHVYQpO+9gINm9y3Uujy249+c2sqwN5UvUES+/pfXua7qcTuRc
JJznjYwa/QNEZEPvJFFfz1wgznNZrJHHGetVBbfE33oRWLQtfhsmBrsY+CqsIgJv8qh/tdJBqN+H
tr/i98YIZaK1N5m7OUd44hmIhS8+wAS8twg0YgqcbtRYOcZfLwK/9f2gjmAEzy5IxB4EKHIZOjvk
MSnNFCbGB/PzJtBh0S3wCRYcaZOnz3KYGSR+WU0BCuNZ2/7C1LHew0rNbi9/hfc+guuYluuAVWQl
nC1t1bpjZZq1OrVF1T7ispRdtS0ST1Ezqw/OxrdDUb2wJEVKQngCnLMXwp7ANpCm0ASovbn2w1Zs
u0oh+Bz18oODcFm2rzfsUigxoR67lvMW+JIEdlNDCdTg910wVwFayFpE7WdQ4v3OJwLfAqf3N5Ms
IcmYKLNcntS3Fz3DaxrkYI+AJv9n5f8RU0gUlxCeyL3TFLrzdVqqm6RE7ZYSm48dPdhDESIjcHnM
tzuZMYEXadYokbF7FjaiyIgp4LSIVlCqezDnES0zPUhMGnV+axd4LTdDDwu7MH5eHvjtOl1iJ1bO
0pFcwEav90XjDmVVAQk6OXHmqJtSNaiko5lcJZ8vD/Te+lmy+SWpooxwjqfoDbuvJsl5ESISccK/
u7yOnPC5NpnayyO9t3yYRrVUbfmA53lmErZmNInAPZVhbQBjc1osKaM6vrKGAd24JK/6+yTV2deh
M+PfNnfj/eUHeG9OlyCCAo0jSALObgBy19Iwssk5IR813/loBOJmRL7/92cM+RrhoctOoVtzjjjq
Y60MjXDCyQ7juEfetK3cfUJ58a9PGcbh/gSTR9GZJsnrNUL5dnbnUuNuCdb0m1ZzfgWfqCaHM39d
nrl3tgHBrusI0H/LX8si+mPraRUqQNSefRrLydj6ppXtqHGP676vcNgGgEaMjfWyTav0g2/23siE
fhw5jpZ8vOXn/xiZPs+CEefMgTeefUU3Kd54eQvVg/sU3dpYZ3u0/boNwLKPmk/v7Axqk7S/aEiC
wDjfGUXUQyoNO30KvRwulkF3a2rTZNMNbrS/PL9vb0HCLQ+mJ4eNSUHl7L4IY6P/D/nyBIGYNpY/
RcMhUxRVqBMjuGJgF3h5wHfOUl7LpUHEvcvf59NqoExVljHHixUgqNzbx872EDiJJDaKQ1FvNNof
l4d87x01h4zFUmUV2fL1lyRvGCrE2eTJ6xHaDkDRXikBgcHUhUJoJvE+OG7e+3zgHChTOuSgYGhe
j4cs9mxOspInqQQQA54IJbIZV5LB/fuzmq4sya6kIvW2rBG101iVZi9Pc2F7L1Yf9hvXHosPdvt7
OwG9D5uiEEeKPu+xicZCCRAJllNZIaFceZnxGUOAfBP0BQh3uxHNGjnGb5H2/xK3ycFCHUJq1wXs
p/4fZ+exG7eyreEnIsAcpp2DJNuybG97Qng7MKdi5tPfr3QOcNXsRhM6Iw8EuJpk1aoV/gDcb5aj
oWGf4NJHoq4B/s1XcGHtr3XhfdM1gNbmADlCyLLs3dtFJx1EM1MWCYYtg/nbg180Tlh2CT1QGlb7
JkiCjekV/kuLMsmmgqAZLWSGN/anjiQinXuPDwn46HJBJApgcfcUmV1Tm5hcR91Rz3X/iDsRo3ar
/nL/+a7QF/KtovZKQYkaMJC/2XlQYzFakdcaJ5R9mrUVxOjcgDfcRH0PN2EgN1h1kYHqRmc6lAqd
eCwk06dn9ou+Q1j3Cy/8xvWs02BgSMTlxfGcfeUBt8WxsHvjhK9tzdTcxeB9BSYFnqqNOeRB9F65
qyEzHCrgWM+uHae7+6/kxoml5pRIFMRzQNXJL/Tmk5v+5PpRK3T8cHp/HzFNPw2VqLdhVQQLD3sj
/hka6FVGji7AF312daIhaKBS2uqnOHPVM0wTZFHb1v5axFP0Z3Ti8bExOnUhyt94wyDHAQBQEcio
Owu6jWc5nTNY5ilXUfNFVtxrJ8whEHJZpRW2sqsOXcGnoEH7Zo1Au3N2zD5sF55cnptZEs99Co7H
Yh7GWZ59ZvQnY5T7KIBGLBe/R3Xvf5q6UJ/ef5rAzVi0W+WYHqWZy29ZpD0yfIVmnDTfYe7SImpa
lLUOPR9anpEz6X3/3vGIviBV+JqEqsv1sCnucZBl+iUULfs9KKZ9wkReeSrgHyzcnTe2qRz067K6
J5WcI0OR8AsUYabmSaVzu0bxdcC9skFEOdBDBMzvP9eNqETyAQRHliAg6OXnfHMmvCSeOqPk1sxA
q794HVXdChIgVksGRg54vXquv7Dkjedjc1JjcQi50+bbFFpMzHXm6icIXOqDKKySZl+NhJ+Nxun9
p7txImhlWnSn/zN6mO2SOsLZzY99vJ40idGxkN/oVwHW4Bvoc/C8jW74rhi9vesRNqDEHK3n+z/g
RhyAKOcybOM0AMGcBeExSp088kv4lWE/KXDkDQl9Q/kG7Q190BApArmTrGFnudXCCbnR0iXawnMC
eU1RREV7+WkhMld1VYQpaZDljHAFfdTmVBsLpgkDbRy8FBeRvihMnnpdi9edi5+3O4XuH7Nx7O39
93AjKjBKpcQF6szGfqWfvNlmyaCoVNVqcp6URPvDzsjWZRpb70/m364y76R2yBG1SOQnZ0uN/Y3u
DSbeH0hDN25WfHUs73mKSnFqo3wJzH3rM3OxOJwkJlxwQS5ftZkD5PRgrp97eGHmeRRoObx4gaV9
ZmiZ/mgGFS1AR0udYSFpu3GW5PCHdgmFPIJbs3smbhTdRp0yPqMDIQ5uXuv7ONYwrgiipfv7dZA0
i+yu+5rpug4coXkC0/T8zcDu4uyI1MRRBVQr1j1RlmFy0ZZtUx6x8Gv9XYBXJOa+Qw7W+1BVsI4n
/KOhFS1c59ehC9wk0x/Zs9cJk7PrnKQnmfwxy84xeX+FT6gYo7VKzvdpLK3+Q9vkS1Sf67ctodsE
S9gaEs8+CydQowJLVWJ8acMh2+epGm0rK6s3jm4u5SrXO8qwPNozkowFjtqbfVh8WhushuC2xXZV
/wy1KEfOkyOKrE/eQDwP9Wyjjh7SifcP6o1HlEBCbnDwPNBnZkGjs8s2xkzWPw2o0gluUpE9tlGY
F+sySRjZ31/tuuagU8M4mL2rwa6dr2ZAXMV7BHQt6rbuU4oe2tYvWwxjcPpGQnds22atlxKsTrvb
/3V/8ev9wzhPMhJ4Xofuwiw2F9A7nB4TypMVZXT40nZcCavsINrb3ioNomohhbiOgbK6YdJPi5Hb
4IreaGRo2OHMc2r8iiaqler7HhTL9v5TXX9ArlabxrDMA2EwzU5F7+jo+GJkfhpJqj8WtTs9KRDJ
T2mTe0slza21uNZU2ja0usnsL8OeEzlpCd5pPCE0JIEdGVrUSIBDVk6WmrM3lqJwkpB5DhNYr1n+
FWNn3/SIip/G1ol+YriVfsxjJd0o0xQvbMrbSyGpxyQQ3Ok8zmHLUaooXnXwMIrhI7Ii+UEvzHyL
tvgS/vnGFoQnISEnJLFy6Hn5At26w7DPy/pTh+TX3hVIaGdRD+ajQCVw6pt24dFeqRCXMdxibC4B
OQ5De6QfLxeETqyGve13J0wFMxw3XSs6juHgfy7MyvquCl/bB+HYxSuR0TqxA+6xTZnp/UFPcZwh
lJf40eK8e3/PXgc7i4BD5QIYiR7cvBOWCQzi9BjbKwQPkNbQx2DrtH5yChGUQY1j2CMQ+k7GF00H
CISgl2kUy3A+T+jbzOzzFHXOk4GK7z8KiOavQxUin4kkxE6rcay7/4w3dpVMDQAQwPWyCTuzN+8N
6OtkUXuqEYs+5YgiH+nxTwfHqbX9/7AUhBiAC9TaTOkul4q0dujCVGtOiHWllNuBfzSUwNyFFGYL
47VbT0WYMWUbRfYWZ/sJG+4W9au4OQ1dVH90Fc3bk/BqLzQ63IUXeGOTODSiaZxQEznWfOgZobRR
qpXTnNRqQHZeEd6hd7BVdcK4fxTViGDVVLy/pKbhxtcihwblQsV5+SoDrxauk6niVPQTcJMNmic+
ULQU78YMj+oQxWVc0IZwz+geQazCM1L/N+osZb0w8r0RKci9uJc1QIl0Jmb5QNumeB2LAgw4Kr/j
pwbPg/CYiwpFOoocBSHU1vTT9bs3kmsQmCSoiXXn17NTjzQaJrM+OUY27Ee8t3YRSjAHU0E96f5S
t55PvmLKUI/s0ptdW1hzDQnmUWTnUnXHV73f+RT5W3B3IzoGSre7v9x14mEx9eJ2ZCjFBH2OptXb
jrIxtMTJ4+QjyQ/NfcQ041DmxSdMhqJDLf260PipF87mzeckDaAApolwBbxAsTAfFRx6T0NtRS/I
e6T/9LYVbJBgkNqKpdjef9AbVSAdanlqyHyBBMyvmJg0o6yasjtZsLAAoMUJbuUplmLrsW/QmqkF
NiXBGLnoS2bTQMGUBf8mQkl+DFpSH+//mutwwVmCWiT7rSDV5uEiHFE1R5Nmou9W9cEGJ7bpyeuS
atyrtVYs7anrjyxPLioOkl4r99bl4e1CEY9mWqknrSrwM4sTxOA32NUZX0aExF88G91trKfiZCPa
pFxAPF6HK8YCr9Ns4iL37ezAAjXSRvSV1BMzkmrt1HH5Q+tF9KfIFaRlPOkXbDWx+/PdLxgoOgk1
rRX4VHOcZYxgq2n1WPMGGspyZty4H/JMrzduUGcLO/nGt6TBCXCJVhUZ4BxC5NZWFZoWzam+SIwf
uTOMR5RTUCBUUeC7/1TyXV1mLfDVJUfLpH+u8jEvP2TAHSmF9cdTAGJ6x1jVQr85tw4p6L8DxrcA
A2oFDExcDkhNlPnCGbrxpA7wdz4ndwHVwuwScNHkzSSz9ETKVOxrSpFVjznJCmm5pQTtxlKgh5iG
AJCChjcfKtWqYpB7JtWpBAy/1bwx/ZzhkYQNqogWQuCNDUpTiLkgzSlKhvm8TND+wR564KmQRwXe
Pyj1Ccx7hoU9UtHfspKDfBYcl+LdVxnzVqQVNOpLyO2ufAdvekHgY6MxDHGANPAIAb4UOKNDcu1M
06ZBMO9X6Yk+fSfZFqwzeBnbMEnpJZFqtmaDMaGKLXZ+yry+zPZTpXrZrgoTpB0zu8UJpaDruxDs
br1g8Fly6Cr1HeYYTvqCZQepOztNCZ6pfmX9jNCMXrktfEDdLn/nircEgbi+XXhM1CSAP8ibdD5J
0wZpQeT52UlURv1oT3W5awY9g4RVZfteqZc0BObrATeWXT3JqqKp586zEq1FU9ceXPM4amkRIFFv
YGWJyW0YtE9xo6ZtvpIjKnVhB83jgVyW0YIcm0vBoHmNqxZFHsKXNo6YXdXdoRxRq11nhrBRxG7R
js0DDSJcZrmbkAH+tneHfns/Il1dq2x+xB5pQIE1ISTMUcGiwop3ygL9iIFQQzO3GvL+RVjgl3be
FFXqxwHbTnvnK57v70q0Q/DPSsskeOxLeuzbEIX6aCEXv2rQ8Zto2BgSPgsXCrrk5cEKAzsAxFqO
x7SsrFURBOI8MFldW9BmgFKEuN3AcF27+ErRw0uCfYnP2ntLWvkjuGplCgdTCYzK5Y/QuOGVCDbJ
sQems3VcFsRRfDg5TvNLxdF4IUWd3/FyORrrlB6ST0+aerlcaI6YHGV6dwztfhAfk8xLYSeFI3bg
u5ptEjsrFGwT3JuxfotGRp5YIyxsR/lIb68nfgOwMVoTHHIV5N/sekK2PsJJw+yO+OTpf+1pTL+m
IkyfRB12C4877yGxFA1Idh4oBxqcc07qhN2fWvdWi1Je7uA4UdVbmwJs4Wq4Pta0WpgfyjyCADbP
Gb3MypnE992x68rxUaTQetGrwJomHdSVi8Td6v5puvERpfYKl6wsxel7Xn5EL4afmWtTezT4ev1L
lxTk421mjEOG5WFmpycobrqPTSLuxasgbUx1YXIwj9WM5MmWSGUgNgOGU2fbyC4TB+nxoD6yyWKM
CmIzH9Md9DrIJEnlIH+VK1GLD2VmYOS9pKx0RTiTy/PoXFG0Z0h05At6cyW2udc5OLNPR9y4At07
dILCPlm5mEClOzS1hXt2mf2pX3ITvTza6W5Tev1aTGrnfm+xW9Ge+sl1jX1q65HyXUFlr9wZHRro
W0VFvmBfQzALxDoYaBf8Cn0Rpx+1NnYw6CgkEeqH62HH/FzjX46YZhQixfneLwyqhGtCYz7DMZmn
UGbkReB9A2ZfUfWShy1+0A3ONrWSwqbouvzcOnqzM7RIWchSrw+MAR5XwvGIELKKv3yziYFz9WCP
/lFVQZLG1F7r0B6zr+9+PFZhMmxS1LF7Zt9PYB1c6GbrHzGu0+NVULdSMMrserqGrVW6e9cGHL51
hkQ3wZJmwef3rg+gBP4GaQa4WTxQLp8ydIp8gGLlHSfHhxtKpBKrtmPmNIWJ/xOPwGCTBGnrIdhl
N0v89OtogawN5QytO6iEpJOXiyPLVyJvM3nHodMwCVKt7CGu3Oxjp6H6WLmsev9hb6xHIwZRPsn7
gb0g//7msHgo3XZhPDjHOqkwNi4Mo8PxVEAuq0uFAqAOqoXs8cbNimgOCQdliMQ0zC812/ZJwKvc
OQZTI6kgWJ5PBeWHOjIjdyrfQMKyCgsGGYBpoojkeYxgq/ZamD0mtZfmC8fp1isAW06DmtMptZUu
X4FI0QNgSM8rwIfipATDC5Lh1dbv1OQxK5VoIdu5sRwTEhviGMBWSTm4XK7PY6fBAso6BkOMLE4D
MaQIRnurBdqwGlWmC/e/8HV+B9CNpgXluy67i7P7YDB5l1jTBKe2wM9gNZU6nqTQ4LWfduHnD1Vn
2Rh9jWb3BRl4rIk8PEvyw/3fcH0jcBuwPoRFVC6uAkdmM0j2jRp81qAVh7bGsj2JwhSnBpokeYDM
YUq4e+c4lx4q41zUH/lXlpsymr3Z2hlDLpoEfXBCUs/bZMxM917h5DuI/UvqFtdJC0vJ8kTWJ8zA
Zt/UUOk7YxwTnHAUV/QdSpRBsbVUeJrbLq2994JdeTL6lrKAR3FEznEun0wrkxJDIx2DZkepjxhe
Kqs8s5PveBsvNSZunVZAQbSX6HexY63Z6Sh9AxNRrcW3zbKmnZHg4pnb+JWVGhriou/NdTwgj4qm
HKbmMJGw4fXC3f3tc+P1cuNQVlMgSBjs7Hn9VAnUsvO8Y9O2xa7vrU/uOMUPPgiU98cCMgaSFwI/
b3fe8olSz5osZGyOHe9j72a5Wq6EgUHCOu9SsU6DLHqn6CRRB90eLlW6vxTxVJuXHzOaTAT6ewXt
tEHTH0E8WDDzteoAo6xZ0JW48TFlA482EzNweRhn+1QP+kwLMFM4TmVNn6CqavWPX1baP3aX4I9S
wZs+mWMzYPQ8turjZCrxN+wAzYWQdB0CXylkbGKgWZQ3MmS9OZllMTUGtOXqOJSKS6O2QTdLJMmj
Wwhx1Kjw9/f3z6vK62VRAWWNlIVCilExVfblgkWD0yE+JuXRw74GyRI7zZTihDC5Y79MeFLwwIaf
oVIutWn2jWdWyvOAK0r1YPVqUv31K2W0TnY0KvZzj0MqBjaizoyfTtzaAfY8vRFGa9Nvo+w46GPZ
7jytz1FpjgRmRqtY1zHzxH0Qd9/VwDhXjVZjEHjGt9BzcPDZa6Kqw51lJh14fbgU+ncV27hfaGzh
s+iiFe5s0z4Oko9uXmTtKvJFrmzvv6LrCI2MMbuCqwLCBenl5RvKjULnRfD7o7r0994wPTMxHQ4M
RrJdPYLnVQd/WMg9ro81qbrU8KPnKadQszUVxcTt2k7QcsXNcRMJPJzV3LLxuKIJ+d7HAy5FWgXx
gkqP4ffs8eIxy0MlS49DNepfTSwsgk2TuPWw9h29HfZlN4BRngTxdGHl63KMmT6EHSaVnG3wq5cr
Z16QCYFzxtFGAWiAsx6ooE+UABcXmiHJzjUjzCOrDgPXiRi3EDmvPysVIFQFGjs0zuiCXq4O66sS
XFvD0eoyA3luuIR0EoZtR2fnMU/d6VMuidj3X/aN7+oxkmCyRvMVxujsymiBSjNzx4za0YewOnQ5
tMGDqhchCtn1++9CJNYcA/VNOfVm3nX5hFGABcSo1d1RrVRra9eYhpPgeKspNpb6VFcv8xUUpqMN
4FAWMOy6XMpBuXkcirA5lmAtsdNMqy1mf/3TEKjaKY/TBEvVZAlTevUyJfaE3g/TLVBijPVni1JX
mn0R1cfGD9C+px1mPTnV6JXop5XBl/tfTm6HiziJwhIZOWglAKV8vtkTRmOM7ybuLMe27r3twHzr
KetLbxUgUbYdYS5uxoTs0W1z6dRdmQu37/X9JAsviaSQLXvcA2b3UxIBi8LzqDoWBoR1ZPG9vZn3
KarTkwg/oGqcrkfmTia/AFfxDYbElY63yLvB7STn4P/o5jM/YCfPNWsSr8BG2dXEMZsMVCia1sL+
ADfwVYqk7cv9d351Gcq1pHqIwWSYntssCraWjsYmSrxHazRAsuY4Z8arvEHJdEdEsXZmWPnawgm9
tSaYcjIdhmqIT8/DgonChrD96ljVVhkeykwLhy+2UHC1LmgLPTvQ5t87+JHv1GRUSSSSo+K5aqrv
pIOStFZFY68t/thwqNb2FNhfxhaNj/uv9LqhzFokF2xkcisy79k7LePIt62sFUeFLxy3TGfLPA3W
qWhqWraKP2oHEgIv27pl6X0hUS+tbZhEev2s4GLqx6vaqIpmIRbfeOkklkCuQL3LLuvsR6Eq0jRY
W2fHGHO3b0ASux/U96GyArbX7elLBfX7PzNNbApNqUskz/Vl7CjzyXKUwsiObZpVNdPpQYs2IQ5t
0w/fTMyvRoN15EKOqcszehlDYLvQfoQ0YbCl58WJmvRGZNEmO04AOzJnNXFwonJt4Vo4ImIi22R6
mJZjeDIM/Io+2XYe97sKlzbraax0xGwaa+yLXxpOO8a6tLQmeHVbjHH4aW26IF4UqF677UPPQ3MO
H7DeWoUltmUvqjMM4lBNdtns7++oG99OCuKSQ7g2oKP5hCIsjNrJhyoFlVtEh1yx9EOiiGGrl9aX
0g3jhemDLE1n75B2MSWr1PqmoJzFwTLLCq2M4vqoMt87JUNTn3NnXOojvkqizpaB3gd4giuNm3re
axehh8LWVPVHrFc650iFmyPFomIxsqtchyG3r4DltzeDglPCS4VeqnYKyNWQkzbSPPmeTNiNfMQp
uve/0p7xwg+xiQfcuLG83NC3GAoG+P0lZMrSt3UoMWbDPNM+Wv1ATIcP6qIMP1apsbWixG/2oOwj
5QBllI5bLvIKJiCQA/0QlWanYQZdOtYqmdLR+YSsrYpCjp9604+mwKkWJ0ysvf7NFU0Nt5mvm+VT
6GlRtE0R7OjXUY0z0CZ1q2n4mpomki+Rrnd/8aDIxqcp15r2nI6hYiBTa4STRn4e5rlyEl6F3NBK
05HVSFbgOizvCclD36UfOWJFdH+TXV/1DD7IFaX2MoTpOaADLAu/gSLg2CCmOxzqUh9w6g7CKF1D
man/3F/tKjEFJAzkgFwYdTi2wSyxgEEejB5D6+Ngp04VbtAUN6uP+NU7zj4fhyj501RB3GobF+My
ZxsNGKw83/8JNx4YWDaET5jKdBbm8UnpRQoceazoLQz5NwNKxTeB8QzWp9ir/A9LyZPExAcmx/zG
8/LMGe0oF8cGWWjt2wRhov+uJGSofwd0usxP95e7ThV5tXATaSm+6gvOeth9W8UlQAD7iCVc/ZgJ
HOFguB5TTbSPGK+mK9CD1kLkvbGmbBxT1hN3IXPNgoYZg1HFmQprWDHm7UZvG12sbcXMvnRBrawR
p2k/hx7WN/cf9eojSuoY2AdJycE6Zl7Mk9bYDI4dGyBbbj46mF6fIqbVmFo2S/f6VRR+XQodQYi1
kps327IiDv0aAQ37UIdK9dOsvUls8dpMPuqIoRwzY+oWTuTNBQn6UuidZvwcJmkUYU2fXrEPtjn9
66N2/dhj2bXR3Ol3pqvRl/tv8jr9RUKQgA8jhG8IFEBeC2/6IrjTTHhMOuahUJXkk9Za6nezJZnY
xkluh8gn5wVmyXHf+EddcRptpfqIRm3wn9W393/KVSFgMN6h1QY8FBIOV/nlL1Fdvw7c2tEPfYfb
7h9lDMfa2Wau28fNQzlYcSD1yFL1aYoBuaztCtDfLk6MrP92/4dc7y6PohlVDTnrcuD9XP4Qr60Z
YEZ4rvZTHawCI1T3ulXn+w4szfHdS1E+SucetrMKOvZyKfxv8bIvsQPF9dYtaNuEqWF/1kVgD99I
01zv5f56VwEYFSUp/QNCk/kLe+xyvZiZ8TioSru3Y7vf1pkd/js2OErR+hH70Cyha7tNcDbNMtrc
X/l6RMoRwk8AqAVKItrVyCPNJ1cgcdPsQ6fGvA1RkecIy9+zYvjllldUbuC4ovCjOQ1AZ81BMrGY
HupajY52W+AmZ6IfCjAh26BPh5hXVhbHFGVnCjOvwvK0a61PVtkHR7XH6TD1hf5karGzEPCuTqd8
CuytIIDDdmcUevkCI+AqgYnp4Z73ZJ/DqqqOaaHG6xgbiB22ZkuqsVeAfxIgMCGIqlKLA02YhzqS
ATvvyxhQl2mG5Q4195ARuuG3KXKT01TpwecBpdH2JBw/CT60IO1TMgXgPA8uNh3qizeErrLHXJNW
20pBTMlcquxeM9GLnI7fSPhASoEyC6jxLEYqaARbzdCKfY1Hw0mrR30lRChWdRUV67BXon/tTDe2
6tQbj0PhU2Si87Bpqhh/2zKO91qruhvNDHCkCsP4Ezbc5q62rGpTT0VyRM0/ecCDECtQtJK/eE2p
7zwRWeuU4Hgsw9peWZir7oCMKAdMg8eFnXsVl+TTcX27YJYQXJvLkCH0h4BQoYh9Fjj5BnpV+vDq
Gl6UQt/4Sds8DmhGbdSmbR4YhoXvDRFyedpNiO/IAfz8AkqEhizxENb7rBiBnFaRuw9FNa0721iq
o66jA+BSpgIGKQulwJxwqsHxG0rbiI9Vpnqi22hJ7Pi73hJDvDOmwi+eXN2OjR9+EObTz0nQ/lMX
XvZVQgELidNlMPshkQGjNTtfVtKrqcj5CUk6nMOgqNe4h9aPVp9Vp9rmoCvNNB3ux6abi/LAkLpk
wJ+Li/cIuArXDpKjJ/Smi9aiQWkcZXG7cA4qHiPTr0TXszhZ54kp6iWl8avrBiEgdpccj4D6JVe8
fOSxF6VeaKp/UHq0wFrLAd/dOcmWPlOy8Havl6KTyAyPJo5NQJlLhIQUM3aUjd6hqO30QAtR/4SC
hrOesONduM2vAiWXDI1vCj3Z36cXfflUwYgLsur43mFIomCnZojEuZ1un+EDfBWJnrx3vMNy9JqZ
oZEcyXno5XLJUGC2hA/vIYUov1VRU1+niKkdlBCrLKVEoPj+ljFmr5IZOogCMt7X8QX1ySzbpo+p
+qbRKw8mMJEMdGhR9Q8ZhjPJLmw7t6J9mDkI8tJOC8RKOGqZ/4Pnb6/uE1wi7bPbmyrqsviTIDQL
Y1HdkUe30/eSovQvJSVWrfFkgVmeKF/jrWkn9ri3gAZM9QbjqeRh6BPV3mlDmYQrD+X/au03wzDi
ejX5g/LkwV7+iCqJ2R7iEb7iGiFuJh6mD7Lh4MSlNWymsvKDfdT4TkYJnmmTsYT0mAUUGLbgO6Tl
gUTuyHL/8qt0FtbzdH6CBzU1/L0Q4mvXWPaL4Q/O2jFbexN3DniesVvqe81ONAtTYJK/QUsl0zDN
2cIaVexrXxmpsgAhDVX7CcdG2VZJox+10OwPUsxjd39L3FgTQU5itCE3PuItlw+LYXJUWpNbPQyB
ax+CCL2CvC3ds4jNEZHxINkAv1uiGb9mxW/uXiTAEVplSQnYRLxyXsAHHde7JazpTAPHVLdd5046
tjxNWjBD08bwdyH8/p8qUQxMlYs6NdcueuTPARbHCDjE8OzXVWXX9WpEL/TJrKpc7PwsdJzHoAzc
r9Yk9OBbEWdK2hCJAfMh752GBjblWThW2LnxKsqVF2Cv/IROVhNvurFx3Be10tx8U6lFU34y3HLS
voq+6LIHB9uwhJaKPybFOk/BUGeI4notO1EKxgfIAwpcKzB26EGdPtPZQ69jrVZ2CUTHKb2h2mhB
nYtNi9/Qua7hru24R5JvXYlM3Yq5eX9Ehn5StxHX5ocBKt3vBHO7Px4ERXdVY4n9vkjHF2A28yrj
xsiNUDe7sgov7L0JSetz5mkCnTHt5zj60ZMJO+cwRrGxkIFebTOWIykkGUCJiJJ0tpwAB+cPQBoR
jLTic+13JsNZfMF92la7qbV+517wTq6lfETgGBwlMO+ABubKfB7zoHqAa3suWzE+W+VU/NPorTjb
BvNaT4r13T9KV8EVDUBplABOHP8WqrHLo2QhPBoFpIZPVWiNe4TV4odpCos9oOdp/86luO8JFJgb
Yooj2TCXS02JX+WQg/2Hinr7syqGcYV9UfM9HYYlwsarPtHbswqcha+GmsirwA9gu8u1ksytNErL
+kysLKjBDLPJTpbeKz8MJTbLFRBPcPB9bHjP4Kv6dq0gxuPtBZ6szy7Gv5K9hw/KoXHpZMOAQvSj
GlvtWzM22hIue3Z/y7giVZYI3hIPSXJy+VunoKCxXXXGuSrM8XsONecXiYXxPOr5TyUW5UKvTD76
21dD/wgqCYmuBcmN3vAseOZJbWd9bk5n4Djducen+LFv7GohRF8/lCxTODXSyxImkDxbb5odRVvi
U5mU/RloRYI1w6hGT1ppNR+HaMQMnCtlYSPfXJDEhCExzSPuo8sF47EDHTLp3dnspxEFkVLz1l3i
WnsEc4NdLgp7Sd/3OjzwJiHNUYgRIoC6XK44jPlUKDm5sxNWqrouDZTOI9+IsvWQNeMHNcB0qBu9
ZOHNXp1YbI5lAk1QkmPqeVRSNKTqoahp59qauo2S2PaKkupvM3lLqtA3VmIcIo8qI3hIcrND1EC7
TPK0bc6Wj/TRauwg4VgmNeJKs0OxEB1eoRKzfSmjH+NKPiIj8dnrVCFY2U0aNGc/VvxNq3O/rxUB
Ou2f1nAasdLxuGxWbj+G37vG7IpV47Wmhyir7hsrmSloLwGDsO5QtU1XbczWSjDt0JVv3INesc0a
qz1NXoNtma1FAYJqQmjmg4N1OiMrBgLx1sm69l8zt9VkjQRP8QkBVD3ZqeY4light4KJiVMPS+fx
+i3D4qcmwZcRQD8Mn8ttBIdvsLRKqGcL77Z9hpDoqnP87onZRb+QSl+fEYIZHXL0e9BsQBDmcilR
d5o10v0/F073N68o9v2eG0yS6+OVVarFr3dGfIp5ECJoGEndGULb5Xo+sL7eDns0JVPd/DvgPbTt
Gr0adqMTjEtSr7Pmgdw7XGDSNhQAJkFuFnGc0fAjUXjm2ULpeVPmJqoBHPuzVQQOGvzdGO/w9hRg
jfV02htluCRacv12aVkwcX5V3eCSkx/6TcjLmEoXI6a9ZzNwh5NoW7Nce4k+/XZtYX0wcxH5C9/z
eutwbzBYASyKciF8iMsVvSSLU+zd7bNftdM2xAznGLS9uw2GaFqIOtfBDr8q5G118m5HRbn3cqnA
6lwz0KimDD/RtiqaoYfWHLgVS2QvVMxwfrgKlrT398+rP97bmCCvcfqokAI5HKQP8pW/eaWxKPzA
9fzyTMacxiAYnT5bd+g8T1thKFP5gOKb8w8MMV8F/etX075UA91cI/WdFZtoNMtkJabCNZ7isHd2
pQobf0U7z9F3cZVH6j71ddFt7//q+T6QPxpqGXalYCEk/PPyR+sZCgT2CKMsIj+MP+Vt4mqbGvrY
v2UYluXHPuitd85OpKUrDUH4fRTlEn8+CyKTO1hdZ4/VOUq69F9yHjfbKKIpH704buud53fjj/c+
JXeQBGDQS4fNMQcTOXBg03Hw67PoquJRryf1QBNcfIsDtUXA0ViSz5gXuDwhsA9iFlK5IPnnitF8
z04vMvw2A3DuARW4FjWbwDUy/1gInLBWNgqhX+ypVNa93k7f3v20AAxRIUClkZbHXAzGtXK6U71W
ndN+sM1tZ5aWu/ba0gsfh75Qt3Fq8UPevaZkOAF7Y1RDL2UW0KTpdeY7FlZiY1p8jQa9QpO7cdWV
pdXZp8hV6uf7C87DCXeknMHIFiwJ8VVZXZs216KujGdJiT2kTN93wgNK2ab1Ui1wfUYoBIBDEUno
GVzh+krf02u0QoZzX2rGtjLNYl2MnroP8uDXRFdyoZK79WSkMKwGyE7Sfi+PpMR39Abc9HOO6GW4
FlDi200fms0Pq4zeK7iJK7pMNyQQW07YcOK8XK3zxsh0AV7v02Hqt46efethlm06JPUekq41F8aY
r+ptb6Mk68FpIsFhbippN7PMySVd6IGcVvtC60NoxFQ12VPTul6zAn2VQqPSo3I/lDhKroI8N15h
aEEEsLmx/7ahivY6KhTgtPp6KD66WuJ+qxRR6ysf0dPPau0p+TrPlIF5M6xGd41ddLoNYuQ9wUkr
7TbI4YvTYBJ5uB4DNPXWoVNmX+5vzvn1/vqQslMuwROw/2YRjpQOz9auEvu+VcRTUMch8GW12jEA
y5kJYbsz2HR2tdxM947njwtX7eXyqMlIXUgUs2mtMYAhsF9+01xLG91l/rQbBzs5+Hqmn0alj7cG
vZZm0ytKiQZblIOtsMrvQaIuqYTPQG//+QGARiBrEOqhP862sGNVXpCA99sZNXaquQ5ZOdYm9TkE
8bvBBnl6HHTX+tDoWXcUWh1sK1Cem9hWyoVL+TIQ/+eHYL5DH0xS6Pg1l28iq8JW8SZXxSrcBwNA
wwrpyADh3Laq25MPUfpj1TrBDlaHub+/B+R//f8bnVAhm5ukH5JnKzXUZu9gwn0boEWo7xPHDl4S
f/IfavL3hU99GSxeV2EQyOVG357mz7y7mEbFpLbmZOxdk6Ico0rtWRt1sfFif6lPcRkG/7sUA3iS
cubElFqX79IHSFU4oWnsI6fVP0RKw+UltOG7Hwzubpr8pYTq6tHo2FNooHbFcA2NrdkLdJWu8QQN
qH2UdxBgVOgu+I8qu56Wwfr+t5pFJZ4NlU8uS9IDvhYM+9mJsQJucQwC9b2wmubj1Lb+RlNcdwXD
VNurTfw7ycLySH08fMH3cFoFVug+qm6UvNg5Rktkd/WefQgwwijczUi6dRpt7M51J46eojBTnic7
AbnUo+IsYBfuu8DNYD9Lb0lkDLa53Vaf7j/TbET832eSyhgEIlkUz55Js+qRHnOr7yt0Uj9zO8dI
BDjTwUgMQfcZ8LRq5t1B74SyDtPJOaS5LZjBKmLrGiNaBi6iqvd/09UW4jVL8CITLVkDzF+zWoaa
0TFe2rtG8n+Unddy3ciWpl+lou5xGt50dHfEANvTivK6QVAO3iaQME8/H6iaPtogg3t0LuqUgiUu
AOlWrvUb6w7h5TfdJKZDW6LoWlXzz9ejrRf/MqjkBxxqVET5CKvFX9nzSOfUMPawcbx3mYd+GXOA
QrUq1H09m5rfQBr7nNZsjX8cmb4TCSBCdNSA19fkLCY/g09i7GuW5inWwMqkRhz6jlNPb1UjUa5i
MevHUBGXGlDP3xmuA4UQKI7sd3Q7zhepYYUtNdIpOuSUiTda18udkeLgV5k5F0u3rbZ5XmDX2xuX
NJmfjy25Na+7qGhbXCpWX1vWVtkCbMsOswetqa6caltZRnyTueRnaHJdogmt4tFJW2wTlryFawS7
3ypePpqIzUQ1xCCjhja/GzKFnKzgYud66B2PMyqnVFbl4fWhfR6WghbENc51JhUkwPMP3DoJosp2
qx2K0FAwf8SoC8/072YzjLtkji7BvlZHOW+5VLpdBtWCr0q18DwcHIc+MlGUPuBC1m6E5/TbrJLG
R6NM4i+W4nWHbHTtDV9a9QtG+0Jav5pOT+GRinN/+ZTzL+fhbbyh+gmNhkPOeX7qASn6XaIM+6ZO
75KiU7d5kn2GvWjsXv/K5zd4qj0UCcC2kJlyArA7r+JGpZp4IjK1Q96EyUcXV8jAzIboHskzfT8b
ZHd0fYsLuemLQSmNgrlaXH7Wu5OeIITneoV+GFvL2CmF7aLEwIZpihjyPRe5TdNplwxGXxhgFGdY
LtxPIUE808AC6mvPhakfYlBle1wJQz/VtGZvpMhR2FyrAi/sxSGsKmsDMUf/+fqHfj6dKaxrBldj
KGEoVK0OiQGpVz2ZHeuA9vO4zXurCHRnSPdubKX+rMZ/ZhW4DCwPCW2QxJ/q4TP0+pToRjY0mX1I
6VwEduW6tzEYDlieDXqTF471l14O8SJOdbwCl4v4+exF9qJUZtnbh4w5fMDOub3VhwU0OZjDh4KF
cyHlWxEOfr0dzD64Fey8FLxXq7Wp5hEplMQ5zJAK/CY15ut6GIq3ehUuNWHN2LexXe713MTYDazk
fuIM9FPurHtZdPN1GuryQaSYqnNHqO6NuizuOweKSK1pcQAUqACFopISDWE0FH+WSi5Dw82MKxn/
DzZjjW+kuCqNKkxxbtaG4t7qCyswNPR4m7a/JHfzfFth217MS1S0DsjS9fOBmWWolcKR9qGp3PTg
6RBiNFAo94OwQR7AiA2qPHF3SYNY4+vzfZVUPr0kHDaOKICOi0PteWRbcELGLgAejFOsT7PHA/iN
0aC5U2rau9djvTD9zN9jrdZWjVgrbuOdc3AiDadwB5b65PT2yYZCELSmdA6vx1tZwzD9FmY6UDCQ
YawvShXnL5fMdW+HdN4PHE39g1LL+1Lrs40u4u7d0Hrx98ZLr/S+to4S0RAfZbZxR6Ky8E+VZvP6
wzz70ODNwYCTt3NaokiwWnuOxBBahVN9GB3FDhB2tk7QNG9iTxhv/zQSSe6iHAsMGz+6tQIvyDPT
UchuSc+RN1DSWdkOtaMfk0y3/3BDoXFGCKgVfFxaP+uX6t1urprS04663RRXZRc/Km79PcnH4kEr
1Gn7Zy+2tOlIYRcSItXSZ9oK+Ps0TpQbJpwj2wxa4aXXXolZYy6LS0Zi66OPUFwSOPIWEBhdwtV5
K9upxWKGiZGoYvLrqbOXOTEHRRdq23gyvraF6Vy4oKyXx1NMbkKLeSCEMHU1Q6wppSNpCusYo7+/
00WlbfAULYPEbpNtN1Nle/1zrjedJd7CZKImAgCIzfJ8dYgcif+SW8kROHmz6bXaCNQR7OBmokz6
TSqo0atj4c1w8yRL9fXgyy//rRqA1sESnNhgnTkC1i1mNSydXo6WBYayUT8bda1u+rDFFev1MC+N
I1UHLh2Q+/jfasupitrqPXewjhi1KTt7mt4bCsyd1EGWGk2V6KaJnObCqffSONL3oNiDCtRz6oyN
8m3dZYl9TA03ukI8Xr5JbS9jC5+qQC8G9evr77jeWZZP+Vu8dR3CLGvdzqgkHauxeq+2g7xGpXD6
IRPHvYR2eCkU1wxebtnBmDbnU4aaEkS7doDH0lCpyruquHU4qDYLGePCLvbSV4SqDk4MtOKi4HIe
KlWHMnSBABzdUGapH9qRGzRJnpE3IG7lS7ssL6S7L70cZz1kOwpVizjaecQiEqaRq7F9xAyi3bPR
KDe9HlrHDFzqH4dCz2npu7hs0hq34vNQ02T0VtrGzlFLiu95bky3aop1Vh3W44XP+Pyl6AkseQWN
OK5LT7yW35pwvRxcUTm9c6R7EN9BkzewKhkWYcbmzyAV3HEhztLbAVO4VDq5cZ+/VNan1RRGhnM0
9P5k54tbsjt0ANRcwGoOtHwjtuf3r8/957OEvg4USWgwC45j7bcz9TOmhO4cHruo1X0bOutJbbWF
/C/MPeDNP5NZe3rHRYSGAhzkBgzPVudCEcpxFGQIJ85SezOVbXTvmJlxoSz0pJpzvjt6S++I1Jnu
KSWbVRhDi3JrMscIp0Cv2Dt5LgIx5/IhUabJH9JC3tYNLQMnDeOHxkzSgBR1iAPUy5Ntyj98IaR+
gIjT07vUpXNhV33C6j17PnJH+pWo8TwziDHliDJXrinH1JaRLwAIfMf+SV63/fAhrxA+UnLb2EGq
NjZGVzuBVZTe3rJKsZnCWD/JYewO5ZiZBz0VxiIrc9+MM4jQJo8Q13eNgN5k+8nCrTDARI+NO0dE
T1HsaGtbqf09Swf7BrGsbFub5nCjmINzLMdiPMhaeBurBUQ9pE504bx8YSnRrAeIvFSUWLarRVvZ
hSBR75UjSNHxlMeIJU5paZ06bokXPvDLoRaUO00BWl+ro7nKWmFa1aQcLQ7oW/jnyE2D5TlFsmwv
hHp2QtoL6oEmJR0BgOHeaqrlCL1laKAkJ0eKeJOkin70YqH6TiyUo+FC4zNN9KNeX7bP3o+ggJJo
thFwsRo63yrgBbKNGGN6QnlM7JPeEnvDTeS+NNNLp/FLoSh5LlrBNPUoaZ+HchT4LrEdpielqzCi
Ge3xZtDHLhhFUV6ghj/bjHir30OtTsc+l9ZkjW6Kqpnb+22sldspNuIN3/9rFNHAfP0jrnCSbEZL
PHdBXHGMkC+uJqQ3QZd1GvQAZV9ZQalU1SbK4nqrjzMWP04ZXQ8WKA+rdJzdpBg9oH9lBjeMfIKe
auWdh9bOuymSNTowXEyqOo/+NKXlCR2s74CdMLsYhPOPHzplraUG6its/8Vd2lsfR12LPufE3Hlm
Xv2ZfuGvL0K3AngkTVUmmHEeD4OXaEAKP8NgRZa7tJzb27Ts0SgpHcVHv6BR/EGPm2AmdSv90RTp
lY0T3IUEcEUWfXoMyDmAtKCqgPdbo/x0t1HLUqjZyTNmhBsVFX3csR5n83bWswTTpbz1Hm0hk46K
TzF/E3pIg8WDe9/86Z61wAyfhMCpfkMxWU1J4PTovNZudupV8IZzhLwV5P1iZ7G6L4RaF+6YjTSa
SSOgdHD7XKMs2q6SaYUN36nOcv02KnLHt4Cdb2PNGW7GsLEDFzeE+9iO1aswwufr9dXwwuJ7ImNZ
wPCeLK7Ph35EULDqkBA7lZocd65Q41OVqmJbT9X01qKpeSHei4NMgYgjAaT5omK/CjjM4VwXMj9J
ezSY4NkAdmXuGn/w7Jh2vBdbwQwHIArmvNeDakQ2h0V5yf7wpc8ODnrpcZACWeuUPKxbT6JFmJ+c
0RnfjoDAdhGuaScz7z/wk+GjoXh5YE8iCewOY54Lx8cL2+uSVYJd4MLMfWcZlt/yy25uoims5/xk
9nlI0Ui4t8KukxPgiUvGfM9HmCnMzZ9KKSha6ijnoWoJcV+OXnFSmnjyq8EZKA97yiNane/0Psku
qTU/Kx8t+HNA1uASScbgbK52L8hmoGY1T5zGynEDNUVkUSAiDGUprnylLBFQKWABqr2Xb6Vh9Huk
adw3tB+tj440L/Vkn004Ug/qkUy5RSYP4PLqUzdlZ+eTMo6HzMk7z2+AiBxymuoBU61GG2QubhO+
w3GqpfmZNn+zTxLl25+tMkqhS50STQg+B3wl/XwM3Da1qqGCMNYb3ggmXOa+5VTxFVIc49XoNJfK
4+vshNI4hwcVAg4PrmXrRAEjY5Kt0tJOnllaGxP0+8bQ297Hl0hHi0PPgywq7Qv795Ly/JbdAlFZ
JB8BgZJ9cZCs5ZDMJuwqgO/KtTtVxqkcnfhe6VSJxH9PW7aT1mGsMOkoyvJSgf7FyIsOxsITRulv
tV2PY0R5aIItp2WWeqoiz93jECiOskI6ukUm0e9ULeZig3Pf6wO7qsfwzggyUcCjirfsoOtid4qe
SCzp5twIcFGbTGrhLh3aP+xRLlFYVOAAuY5yTVzLulvCEZ1XzsXNOGr9IVY7w4+6Mb5phToHmTYr
x9ffarU7PcWjXmFwPVwAsOvktgDvM0TWVNzkrpNubKuNDu3YYQM+65favS+EQo2MmghcPoB4a4wR
/PNEFrlb3HDLZZzqKnQcvxjQK/Wa1L10QVyy1vMp6p1FW61DANKzIgo8K2mEGE6QtHBg+8HOaeNX
b0nkjXtO6OZdbbbeDYJiho+Ts3Yh/1ztx8vHXeoKHC5sTOCaVtvjgGFLlsdOcVO1ZhFtCgSrAnia
xtvWMK9MpUAO8/XRXG/IvyIuQA5qs0s5Y3VXmTpe2Zn4xlY0T1eZNd3gM+X9LHulOfX4571xNbLc
OvU+dp4TqkFkUelACLfk4epL3MkVvpmdaXl/rujcB9E74Yg43wv7WAiB5XF5k82WQue3ze1ANsKE
f50BaOtSRqPQo70+OEWghHkX+RoU0xsgxWJrxSbi0gZVwqh27Q99hcikgziAsQmLSdte+HAvTReN
OhOrjsXAoJ0/ajdotM0VtbyREgPLDCItyv+RHTihqV4nCplKBz7uS+MK872oUmMbudKVF4ZvtZc/
fa/liokq+1LyUlcJU75ky25qlzf4Zc0gIgZL0jy3673VyMwP007xHT37w37yr6iwuJ1FSour0mqW
hkrhSLdglKLMcG4Brn4qR70C5DLNWwmSNKjM+EfVqO77uZXzhXX60qbAUfm/wVdH9hA2I+oSoryp
aeTddgj4baDm2adErz+/PsQvLUbSL53FAUEMyZLzEXZrJYyreipvpiYsvwBIzrZO1g/UgDio/YKb
0O71gM+PKkQAQNrR00Li41m3orXTuqfwU960SVPftTE2Z2Fi9/th6u7RKU8QM3XHd5KRvrCnvzSN
wLrQ01O5XNGhOX9T1RgmoaZeeaNgLbNP1CbZWAMkWa1w4ivVQSl/jkCFvP62LwYFgOwgzEgve01e
RQGZHsgUVTdx0s9vU9upr40IH0KnLaxdaEbtm6S2L2kjr2GjT3OX+8Uikwg4jHPz/FWrXA2jbKyZ
PnFuPk7o8B84uaataFLxIDTrJ66q9q0rlI8NFPYbjDtaisi2cYk9/dLbo+sBQYHEaOnBnT9HOGop
Mi5NeVPknrYzJ7v/rsYenekhT76MnhVeT30/XBjnp4FcnXFLSQooJ0UilIhXAw0owc2miTK/3iLf
jp+68rbpLXj9bjq+NyZV7YKoUefHwsytHcCjeO8k3sSQVNUxDKt6R7M3vmbgLtV5XvgcaFVT/uWg
5yayTsRrm8ZqbxfxDb0cBJZ6d9o4VmtsnRZVxElzw/005cP+D2fgcsiQjrLcQIo8a36GSh0VGQ48
N0LGEUZXQKp9ta8waSAZKG7l0CMfY7X2hVF49q6EJe3mHyCPyPlXg1BHpmJBCI9v8k7TfuY4SB+B
q2SnvBw+JcumZozTpVx0FRMYAuRfqidMNlorSFWcT7d6FJkx5E15V2Ptkuzb0B3c3AdVW1lVQDvP
6e7VsOvznad3k/1nJSuCL7VdFEbAPcHUXbutp3NcULBy+ruqmasr7nEfqHDBXhqF5qNtMl44FFf7
NlBILpc0gcB9LFwwY1We7GtpW5VpdTCZu33bw48crAy5dwxuDmAXjfvXZ5HHp/ttTREOKD5AzIWH
Q6LvrU7DtnLM0jMG80HFLi0YdW4wRYoIgI1CG4niNG4HtcVxPc7L66walLevh18dGv+EZ0pxk1+O
qdVsAkMAl9tIzAdhzOnWk6M8KkWrAoecvE066u+swbUDKNzt5vXAyy9+/t7/Drx6b0NERhdHtfng
plm1EUhfvUl13X33epT1xP31deHEsFAQb1yXHyNMHsymFuZD6mXKp1ZCZVS4ae4m14kOVZN7V0Vr
yAuv9nwGMaToHlGhQPwIlO35amk9kUVqNJsPc1cNO+zi7I3dgWjGAs3yCy+8hPlYn0pPg/ik642O
Bit1rSGTJ05S2rNtPjSy7oNSs5sA9zNk6I1q2kAXinZ22qa7HFGPdxWKtoEeq+2bBt2WCyW4VXa1
PMiTM4NBRrnYJiyD/lvtKRPupGVJaj3EdlRurb5JTrqAxz1X1SWFlhc+MsZZ8FdgPQEdX4tb2VHe
gAYbrIdR9veNI7WTEVnWl1xmIKWcsblE9n1hJtH4oYzKrRXE6xq3UOrCC+e2tx4mWNWHsui9nxwA
ymZAmGMbmpOHDaB5iTvxwuo0kKCB/rh4vLH3nX9PTOuMNNN7+wH7PAClXtodvbGHcFR15s0cwqfI
qurBVMfpkp/j+qxfhpJqPWnkUlRa0HbnocMB66++1KyHeoICm9sNLVwTTfUQxORuClWMK7Mo2VoO
dkO0yvtdBQbIj5GmvQu71N7GZa0eRNReAq6fjwO4EQ56Uq8Fss4Nj4vJ+XNpaRbH1Grs7wtRwrui
2JnrV2Gito23CQ0DwK8su1R+KPoqsv5MrP8pOGFhRYN7gmayhq/Fg0F1Ffey72PtJLsMF4YTHzHe
ZLZzif58fi78CkWfAvIpnooOmLnz9zRTMhbXGN3vEzC1fe5o7W7Q8+ng2T3SC4oDs9/LVPW9iwOY
n+Jb+kenLiVRggNXW4ptYEtgSJ3Ht3Jt7Clvpz+qEcLIwUNdUb0XTSztj1kTa0PoK6gGzBe2zlVB
YQlLcRFlOqq2nPqISJ+H1ZOmnDqz0X/MolBgyHmxnW0RorKbo5O3tRQbAERq/9aAbujeAwNV09tJ
FLHwTT0E8o6ARLjtQm7QF9Ku8/2GJ1p8jVHpptxNhw99qPMHI+MCsmcn6g9QktBrzCzTdmlYdnJj
iaL55Ja1vETBP99NqWPDfYc8SjV/wV0/A0u6Cup90rHin5Q7BE7Z4/AeN8LR14oi/v4n5+Q/oZZE
ZLG8IZldbdxx17PgcLL/CVkvMa5TrwfrBr3Jzd9peurcTzLGgpC15lgXRnz9XZnpgOghSVCgQ4Rj
rTNAbRuvKW9MIz+TTn+VuKWxn1D1N/zEsZUDkgPlJaX3Z98VWC9aQNQ9sH5kZ10NpQxxgyq8GNtY
xaHNrkSdFdQRu3qvVtH+9Q97voPzYRGjWbZuah10/VhU59NGYQ9zlK5pIz+17PBQlQV9/bwa/KnW
krthdsw7JNMyP3bm4vB66GevCcR2KcsxaRcljHXodpbUCdGFxGncdKfbyJvCbcGd5U5vaAL+YawF
nu9B5II9BRJn3fgWidIDailDXrMP0y/IHda2D1qsvy5m4YkLKfqzN0P3iGopxCjKffxztTdmWkrR
fM6GmIYxMENQRlnhizT3PH/gkLoQ7dkQcvuht4PrFFsTCpOraOpsRnOk53bsq5GpDkRDLdRvrTg0
6X/kVraAeWEleNZU3RiT6X56/duu2kzMIb7sL+UGqoX0dFeLc6BymxvSCGOfLoiuIiZspNOmHgo3
P1Wjh69XW0Uppt1q636PXUT+/azz1E9dJ7o/8/ziWRaf30Xbnxbj4oS8epaYbHl2vMGJ/d4xkn2v
591VV9WSIXdKHInmS1IMz74+3UWqWRi3Qdxif1gtIF320UhhErJCOXTigU5qv0NcSvHNPA+PcVb1
byLbGDYWSciFBbRONdA3Xox5WL28NvXR5Yj+LZvF1sRp3UISejTS4vNU1A+YLxvvq1Kle+zo0zFD
bv7ChvEkA/TvixGdJnIusj1kRCmPgttbnYAyTDiEKkONfZMcXrxVG3jkm3YspjLgz+Y7w47H6jDm
o/7Z7orkjVHofflo55q8FugxDr5VZdN7Sy0TzR+dYqqvk7Q0PwHas240R4z3bR9DWk8ia1D2AsLl
+IXdcLjuVCjHQUfy1t47epT1vy4H//Ft/M/oR3X/6x3E//wXf/5GYbNNorhb/fF/bpJvbSWqn91/
LX/tf/+z87/0P3fyR9v17Y+/bh5r8deuL78/dklVrv/O2a8g0j9PsnnsHs/+sC27pJve9D+QePsh
+rx7CsczL//l/+8P//rx9FveTfWP//77W9WX3fLbIh7r739+dPz+338zO//j99/+z49uHwv+1v+Z
f7RfH5P0cf1XfjyKjr+r/otCACYD5Fyk+qQbf/81/Fh+Ypr/orhKDk6LHeUfriF//1VWbRfzI+1f
FCloEuKKgwIEd4W//xJVv/zIcP9Fcw8oxIK+QECFct3/e7Szwfr34P1V9sV9lZSd4Bcz2f89LRc6
NTxxtncsj8h+nuWjcwzTakLdYOvMmHooTbiY/VLm+u2D/BP19yirFs5TGOAbC50Qphg7zWr2Y0es
aZC9tG0GHv04OWa9tUv6NLY+DR8nw/w+6APoqFYvtrUop3s7jWqUWrXs0R7zDuN5GaWbrkzsg7Sy
xU+lkz4d60vZ+fmu9PSYHAQ8B/U/zvX17Sih9yb0rNS3lmGKPT5XpfCL2Yuu+m78EcV5eJO4Um46
cGIXTqMVafqf0ECiKcwsFeh1wlSm2pBMbqZvcdjNH4ZcdB87yp7bxOjb3dw7YKmqLnwswij1cxq6
aGDG4qPZp1gr2O1Wy+V0ITV+YWrAIwZ3SkWS6baGYaYxNUOVu+J2anWAl6OiZjvEvopvr8+Nl8Jg
ko0dBfNvmfPn23EjtK4wRTduq7hojynQosCyhktdlBejsF6o/XHsI056HqWy67Ix3WbcJvnsBTgM
KztXDb++/irnJ8vTGC5KitRwmULcdFa9obDJBtfLkglyKnqBULSmzSTL6kGnfotIbohiKWC87etB
l+9ztoLZQThJKSigIMgyXt78t+NMx1KW60qob4d8+FJjFHA/u3rs07iJvuhVCfd7yvAvLAx0tmRl
fXg9+rPvukRnBwEdvrQc197J86zEo2g8fWtD2LPwlr23Q9k/vB7kVyX67CW5ry5pL3pRS86mrvaP
qNYGVqNIt02lTJvBioeb1I4AgM5GPi9Gkunn0JuyramX7U07GNF+1guTPWbON3kvfnggUb/U6pRl
QaNGOPwsRaYvUa9Zhzy0hqs4G/JT7yaon6ENhaYLb+SE89j4mTuhTqVRIPDDubc/h40cUHDOVIE1
qrA4cFOZbKVlU0TBjFvavozU/n3fTsm27Qz9SrRW/mY0miFI49b+jLH3vE9TzwkQSE1/Oo2pvAPr
M+1kP8jNxDBPQcamvE0bWwIuc8qbvE3twIDLsLPQEfONJv8xRaL+AbXhBjnF8NSn6CZQUA6rLVeD
8LYYK5H5wH6dK3XIvZPRkEb4nTTm7zNwtRMMjPoUh0P6XrD+Gx+dsklwV7ITH+uSscAnvtY+93Y6
cMyWH6VDbbGCE8l/Q2Z+nRaLjL7d9SSLkdxhJSbwwo30cBcJUW/cuex2Xj7Jj4A4JpDOhbdR5ty8
VeE/tZtcyPkx0lC2M1shFn4zbJCgNhPUyoa+egBGLD8JI6c61SQ1Vh+OZW0Sezy4dh/5RZVnONDV
zVEXqXHARjo9OqaSIUpqAU4A3JwGdjJ+iisUy2yjNfdWPUaHmk3c55TWjq1SQRhKbThfgyuPvdnX
e05ph4KY+oW8c77nyoeqiOFtKlvp7lEGw/sPDaBtp1byUJmZutGHwQ9l+HbqlYeo76Yjypa7DMSE
3+DNOyeivO6R3TVlGgehWqi+HdbmoVWkHtBn7K+70UyCmG78NsutQzdl4ylFznGrNJX44vTdwbCx
u6t7ZlAd0lPur2PuTEE/JB9xz9mITL3qE/1rX2idH5nWfZKJh9ROZxqyCf6uwJnubVLcY6WY+rGs
8qu4ym61MrW2XAHkAcDLF9ivVVp964z8GnGiD2WEdmQ0dadQLT9ZtIOObsQXy23UE7TCkhs98gZ/
iMMpsMipEz+DoOtHrdVvk3Zp8I9i3Gp641tz7VfdmKL7oL+tKA8cFBQ/Dl7v4RhvUk+0MXsLpw73
Yiv0TWh4myw27lQ3vU3mQd+g4V/AGitT3IEWm0W9TcWtGWq6LzTvKNzE2PSlPj8IZdSPcSPD+7DN
vqJEALp96uWNHsdyW2bRiE55r/ioIOUbWSKAUhTTjayn3E8jmIxWLeQBg86rqRkOjTl+FqpaIXVQ
foLnGPnVaN2lc/lGgRXw3qsqea8jIfhZ9s18TNX8Doigd18W1hQkqEKj2NKiuNLK7xa45wnPbV+3
6ns7GvdllnwP+zn00f5rN3FYi41UrDbo5uh9pZvXlTXmV2HGR/O0LzKpJciM6THPMI1QSvfr7NYH
TWhS+mQrnuvrid697cZB9c0KwoB0B5aWaRbfwF7tc8O5ippaDbBuRNp9rj8qyfgdMRmQ0UM8b/Jc
OZiDM9+KUfmmxEYY5KUHgNZIjeluIukDKTIZAbMq9SeVqdV1obIbbfEVr0BWnh3vAUB+wSDsrqra
j24SNzc2CEkECwQLdNkEJ+uoW3BJkKtJoZgj4NdgX5lpoe3XtrI1x+mNNudHrZmtXaUAKpToTLCc
8vtRrdxATw2L/aAO3NhjAxfOXrTdaWjSr2k6nXqnN05WBBPJL6ZH2Shw903EAmqGGA+vj22MsH0m
ps+959z2fVFum8FLNmprhVvTKE1MP1TBc8CiTdT4fSnSTyAAL11syRXXB/KTOCvp7sIOpouxOqty
+J5Zkzj11lOUeaI9g/HiTh2lGe6s3FF+uLMV5cIfWtr7+M1JSKd1VjTzRlZ6E+7GrosfkqRgLoQj
BKVNXlTV10H03mOIWA5mJUItt4Pshnc9CNGfkYkicqApikJhPm/oWDSin75MiRd/RZ1fjQKB/jhJ
VYmB2y7qrUXusCsewdOjSjaWtvWtRO70PqnzIvKHQtFQ4nfc4qeTK9ljb9Y2labK7QicznWzUdW0
Qp09cqALyWQsvjLl9LtOUdt7rAVqdmz65tYOeYnkvqr6Ci5vhFS6DNUe05wCYNApEXKwgmmOa+G7
LgSRjdKH2W1kju6DWnczKhBCl/VxpCz6GCMe7xvQ1+fHoc/HiEPHSuY3sYrnzFZtWgitFYASd+OZ
Q+NAdB/aBa+QDZg9FgsjA1pc9S0snAYqhFR0ejttyWZmhl1x55opxI28Kqz31Hvz1kf6EotpMzQ4
USwp+JgKehF+lOvetZLFgqqUPo6tDx8KGXgRqqg6NB3NVB8glnwwsOjAxjlvTeDpuoOwJvcuvAIL
NQ6LDeCW4ibRU2R5FbvFaK+Dm9OdEPXEabY1BnsMCjVJ011dl0bpD2WafYTFrkMX6qWXbWDWLBAI
nd65H0aFnu7o5eBe6TmgtXcoSIUHJL8sLYCx5cAs6s3RDrK08Sbwy30OmkFfKr20yespsJ0w+m45
pYwxJ4oaKxjkVEHqUqzkB/Uvtncw9+VGr8e89t08L0kOYsjYex03lnHbqkNdcGxLc/K7NCpwGChs
+aWfIOxdJQUMhG0PrFm/tWelyK7Bbbgh+CizFNopd2VZJkGpjm0Iqjutso0U44ROc6Qnx1Tqcv7g
uVIZNh430o+KqBIjCGPKoVt6ouYptRuz3Yy5ZoxBn4IcDADdmsa2K8b+fVuqbMmVE45vBwmCYhNz
GtR+Yw2omjrMgzcNfdIcBk9UANfM4q4LaivLjGCehLat21mP+ICROgaU8Vs2dJpRmj8VblQzu7L2
rV0l3SeUlpQ3tjaPn/iVUR9kcZp9Q9yofWymfHzUp8a6Z8q3TSCVxOoPk+6M1UaNUnk3GU2p+/1c
INOq9fgrsimZzueooabtI7DeZr4cHPh+bJyJGqQYzKQMht1dJf0wMlyZGL6JxGJzU8K+42g04gHH
R0trcdFWpPWQRE5r+7lSkUAlkmL1ji3csTdWHaUfFcWFQYAve59wp5wlvkxD+qgIKcLNaOscYaaG
/jhrSCgf0IXhQ1DVHuU21xrp+lUR47qmRBXUB83qsjtHg3UxRoqOrhep9XWZObXBeTaEVdAMXTz7
heuJzlcAct20njpZuxovAoyEI+F+GYwSERbWimj8DsvduyrKhtYHYZRZe9EV8LkXU/kcD03D+zSr
TppfaTaw4lMa9yYn/GzHGI64Var7Wa+ORxIT99Ey2/E9BCwdRxItBzyUDCg67tgmrA/FlKpyJ6Gs
Z/sJ1QY2sL4rfL2j1+6XYnK+56hJbUelRSkWOWbldpjU8OPs5bp9Qjyd9qjGgA0c8sA3TqOZerM/
j1HPZSFB+XEzMQ+HQ6m1Hso5czt0W5BD09046EJgLpKFbxqnA9MG1B1sqixZMz5Kc3MRTG3eqjsF
AYSZZnCCwsOIQo9f11wbN50GeBLDiMR8a2AwFW8nxxD386DNyR3mfUj3ZPQibqU1mm4AtCZRfWhB
quqrJfmnb2RJCY+TysY7z0rMdzlOFkkAdMLFD9cdsxqCQTPc2c3UfvWGKBnZ4+0m91XMK95wy0g/
YbNUI2UoLePONEO0/rRZi77aTBE8olMuD42bNsgGgQOmb+eJtgzEslnhUepqTaDpbfvBqRwnYjEu
egs48WTt1f9l78x260ayNf0qhb5nNufhltyjtDUPlnRDSGmZMxlkBMenPx+V2XVslctGNdBoNNB3
CWemuUkGI9b61z+0+qjnoV6m4xvESq0K006znY0nTLkJ3DrBjEibgtu6WSyicF0CxsIFXPc0lqK9
8QMt/VPYmrgbZhqXKPZr+Rrbmn6sCt8u2E4RykRT7Qwq6rizZ5KrFjPyVN6S2yFL8TCbmUq3g1GW
GVA0PwNZx+gFVEW94+wNqeI/8eK236GkM96xLG24Vn6jvRMb25d0fMz4Noy5xr3fJJyctbCcF71K
GrVtSQf8UrHzMwbS26HZdt1qwFn78dKcKqNzX5Y+Ebf9qLIuLDHgpk+Y/dYOXZLH0Jl4wTKGePBw
NHl15uDXZ1A5lnPMPjZaSGT3CJeLh5KmYdykGUnoRw9w7ArQNL/p9LTlHHAat4tItpVFJIreSMPB
6Gs7TKC3LsfCHspXK5HTLhn1jC8g8TmYMM4Yw8rL0geFLpjSysVPd8se0pR8I5ZRHZG0De6mgHYi
omLxVRktAvgoBFlZtu2cjvdmpiVeiHyluR3Zx1hYay/DoPLejMfxVrm9hRWqX1XXowpG6g0OVi/E
TUVRF7m0TZssK8u3dMDRLWoYBuNHLjv5WEjXv7Ly3LaizoPkG/p1OmRhFoyr+gvbmxuzKzwZFtOk
7DBwGoaBJVEwbKVTOr+JAbMP7m0pvqhB0ctMnuJE17TBZmg4DGW7J8WiTe/dqrSp9vP0maRUlzCi
XBvOK68vnfNR99vLArDitptqBm6mGaNBhbjRp1HZ22W8IyzLEZGayqaNkiD27zgu7C4q/ERakbam
jOwyd1QT1+1JESaUKiZdV+Sv0zTKkoyeUvpfaIwyuYn9aVkeZGyZ9dHJZHLmjUb8jMUz2V94zCVT
RAhoPG9BK9WdyB3syfo+V+4X3+9tgsyLpcZb18+HOcR6egSCYPYhd8owY0Tf0I7P4eCNN+iqCx9W
pUNLH1dKNRuzVQNLmiJubw1Bq20zMoqfLW/Igt0MhyG4EKNcNNyi4NWElYYohCbXMy8kxFFnkywp
2vgKcWC5s/iDPUZjtoUf69TedTl83rDNxvQdSzsOwpGcmiBs0nRxQpd6ro9ireuTbSDt8j0tWjYQ
s2gTd61e8rM0qZS4sskC7sOihqqx+TXW9OE48yPUBDnOQ5Ok48WGjeIK8n2Pp7nMh8wkUVuU4fW9
aScEAmVkPMyhh3AXPoxt3AunMk7EKInIEKrb9pXo28isBz6XMpD+sYVxd8Q/Gf9Dx6yLMeRJ4OCc
a5PxNc/86a/f/Pfg4wdU/5+zlf/NEYx4r+9U9/6umMH8PzB44eH/YvDSVe919vr9oIb//q+pi+3+
AV2IYRtKPpdx+Tpb+XvqYv0B5wIdN2ppKB/8q++nLivPjQEFYkQHTTejmv+eutBEQP3zdcY40CWC
/2TqYmA492OXSN4dzqAw3bC2wL6S4dCPy6xzpZrhKeRbv6szgDORbmgnh61YUi8CZ00ip7WYkGSe
erCYCe/Nyn1hkLTJs+IiJdCEzeuRY/eYzOKLNbtnMsUDB2JggUWk6ixU5u1hHPGuna3J3k12HHZJ
XT0WmkzPi1wcC7JkJbTFyOpgMhpBVr5YFZnTeiJ3XrncxK6INyYZ5mfMYS70KXmFA8hkpOOMgEQU
pg4gDVLYtwQKeGhTEEbaejhbaXXX+sMhy7HDXHr5iOMz6VliHI+tk5vXaWdIjorlVilnnzDXucjs
2r9186q/GfMlj/RWldtpkAZ2iC1lI9MNGWvNVd/cyRjjHZgAFif8jVkkUObanD2rn4ZwimnqZFYd
VZE3cHhooOrODR6kLq5wbHd2QVVcit5Sh3lIxA6L1vJNDhg0u0Z+hKOyhGnVy8ioY8oGLTuO+fzc
MiOKDAvgc6mm02BygPaG3OVGEezKbFT7yY9zStCkP++KAFsZ/0HauIB5ZLAUMn+AwNcdKmswbkzZ
u9vAIgt+aGksZu1Wxs/NMA9hN3H0DnkWwnvzSO2cj2rxvghNvmPvMuA2EJhwELCvbkW9QYsbQkXf
O6P1VFccrUa6vMSeSKKqLBloC0FqvNPfmVlN7VDLpAmnpnvwdKcOHa0MQt9T+pPmWioERngIfJC3
9HKG7uQW8qkWnGouRa4Rj4fOTU6ukiKypQ02yCka5rCY1ax3kT1mbbjQmD9SbAeXhOKCcCziBUBy
fLMbUx5qrXwYOu9WU0G6RE6+XFc5pOcGfseKJKWhMeW0g5p5Mun8NrBPeI5E26sl9k748HUhjoQN
punatRHn73VQ7ot5ooqp3DOroaP2aYvCtisuY72MzLGmnij6t1x/bLr8sfOLGuS4H95S6AVhnBUq
nLrRDe12jK9IsifSUq+0XaGN8uBN6fA4AK+fQWaaty1LcocO5VaMvha1Pk4pVl2lazSgw/CgcKLe
HeP3rGTFkHz2AMvO2mZ5Z11agPER0wtGdaXmkhm/mIdk7NKtsOP5Fhc9kHa9otoC3zMijJbs0ASv
Pg/aqSXR0ysuoPZs7SWzwn7IoyE+wt0KLkrpZnyk5cMCfSNi/4pKZZNanKibZeoFMit/ikpbLx+8
gezFtDFYnEaeRzANWShQWGorqWjs+9uh81s0fQTbzl5b3Tjm/BZgb3rh2011BoZbb3Qjz7aaUK2I
nFIB7nXuUrrh3I/lRq+99iJz2jmsYlM+9JmdRli0pmeweuovBS6B17gBUHbODDp2I2SCMJdO/yfQ
VHWYU/Q1EbLmksjdYblhx8w3maGyPqIWzR8MLTauirr1hk31UeJWS2+uC8YldC/NpytVuyPBEl59
633Ux+gTqZWLoO0IW6ZfifqYvKVwyvtlPyymswUNGh+CerWPkejvXij9s7NeUGHASav5kPpkAe+o
O5LDA6uzXrPET750niitnTHbzVbiurc15py+DHrqwdQKVr3tT9VRulMw0KHpwdaYZAorlZtZfM8I
B13XTsjHZ5dMZB59lmfORe634/UEqvGntLwJ796pPy5Opt7ytgFKr1U87ua+Do5Gw0fca23xZvee
ESmvWy6NSevJ7UigpYZicWmhrSrdLditzaBV7vAIMTw5SafjSSZLXGw8e/FwIF7snSEag585LsvG
sjrjvOuB2gbu96i36XRjLZN7O7V6d26nzvjeBmBSYeABJcwdPC89qOcHLxPacfzorTzV8FX5OQ4P
YK9fZ5m2B51pxamzdKpeYzQjm4TwnZbm7TkZwd6GRMT80nQ0/ymJ03Kr1WpEylQnyapJpLHT8gqj
trKKXyHgENKMwGh4yUdqfMK71KEtDHkD8jbuUmco9zFbXGS2SRIxtxM7/C3KByg32rZfjP7oYupx
tpBWuis4VwHvPjrM2aA9mEm1eq+C3Dj1aVG/qI+etDKybFOVTvugUfNHDP2A18Hz+MuDME3rOSQh
1T0p4MmLWGrg5FUwO+zStekf58pdogAIPkzNXu6dVC37lAYR6J0caKY7zHxAZdNND6K1xWBcnpoC
IARnTvdcxybsi5+CYSaOXtxkcfKq4tTYJfNA5F7p07CRoL2b+tzeSKEZ20k1HomZqXybtSy/Tyw0
8VZvmueIBfnbgT2LEBap2PWuI46p0Sd8+9g0HFrdETspRHmtJb2/A+sZL512fCB0V2F+6sCP9GIn
nF27IhPT8zYqH8f95Nlq01TsdqUY2lPRMzQhzsjbpPAaD3DBaMYqXzv46WqBUTTWy7w0rL1kaXea
pfydpcVfWj+Zv8F0qk69WYmt1QU32lQND2R9AktIuZuscWs06jnWOLbFHKS8jF081NMRpPgIH+0u
yawtUFm6i8FrQtd/62q1BYXZFLG3KYz6rZm8swmpUJiBjthKmmC6xkYIr4mCKpcbG/OTsGrNMtQ6
2O0go3t4zk/JYE1h4w4xStUm8p3+Sc7NJranfoPajDmjMMv3QS7FLVk5+aOa5ibs6caeYtfjgWn1
VTW72hqSa13g70tQrmdjFT0Nwe2cKyeECeZsG3cMIjtLV9pWrp9RQ9zaQFnFSL2VOTjDT/XW8LQB
7MC7qux0V3V+xLxZ3xRjZtINubvS1W7dqovDqbVvU81+nnVNPWEf+0zKiHFyGI8eoKMcRH+wYnPj
O3Jnq6Q/ltjACQylonoey52q5tAHaT8ObfJNa6tNSqMVtbVXhEiVrbBOY7WpZB25dn6w1QBVwGW+
1JC8Grmtk239qr2H8iAOHglooVPE2wLK2lgJ/Gvn9t3nu4WzcTtVd703HnBQfA6yesvA8lIfmDpP
eIl5jEGq1tn3wdepmW+7DvExsxk6Ojb9zaAXHOTjJbb/lz1FV5/5FcPs4Vpykhb5UO4S8CTO1r1q
3S2iimnr9qa3yVCRnOPZuyv0uefbDR6AzcA8vPmbLsFfBrekzxzsaYPNLxN/VKwbuP/PaJf3/uBu
a6roM4C0Dd6A39pkTe0b7zDaoAf3TNFewjHe4Wz3bXLnhx4l9QZK4UJtBJacJHtwckm8ehVvskGI
qB5kfzBdt6OFNbFgy6BgcPZpTzoRTHs7YWLcS1gJeGhgebFZgtkK7aQgEFpfnFs/I8pU9mMk7fim
MUtwGGXp+l7BkAx7e7iBPdhcJY5fnznYHYW1yJqQ4K7ztgO9rlI2dD8FWxg3JJ4YzdZoy/tFaxgw
xJjyzCZsqcbtKd7S5FR6MhqBPfeBnn1TU0G3bg7ukUE6UHfJFM4ba9sNJ2Pk6HCXL0mAXzYdc38h
wGF6rFjcFyyZzgMt9w8qSLxzZ8ChA6KE1nzByYKR9FSNR/B+GBX2sBxG5nakT2H12HW1FrF24wc9
NppoKAPvqk9TRTJN0Zx15AtuAnMCVcgg3YsWm3tHNDYOkaphO02vPL3RDy4ZM9dGoA0XEKVhHPZ9
exvXTvpkc7ztTKUv5wyyFsb9rl+d8ITiTKun+T72yxbLriFhahG0QQSSv4AnejhGWbFNIT2tGbmD
fybnwo7sjmJUGjNsA9fLh/ex9vt93sMcIT/tul1a5pagMsZlEyigEyHyM+ZMxnljxXEkWuTuatTN
LwQ0FiezdPPrmhprY9RKXQrhiK3Scj0UWNHeeE3uhaZVak9sAf5LXxTO+TRT0Qee3Z/7isczmlYf
zXPxGluUwG6l1Qfba7VD0o5F6KivVVLDjoj7qBfGoy/qfZ4iCzf385J9aTL3zF++xdCqVhN3U8/G
UInWCHtTbL2+OnVMjcw8uYhNNuJiAiNq4r0P4bfQ/HvChN6ptuWxMVIj9OzxubPJd+lydZUW17Ox
HAyXempo5j2RN+tnOhf5povzYd+NQw0eu/jHOGCwJjvO1WEE4Hf7ivJ/GSJTtdcQ+RQuCMFSbt0u
GQ8rW+MJD27GvhWWXjhdwQOZnOsuy1KuDwqj6ynFeNpo90Nc5jEHg5t81bNCbHupFjQ7Q9NQhReC
Dqbytla2lDdZn7oExwz3DmwIK+w08pDCzrTa5960gXUrNYkoLtv2jQmO3Aa1XkF4ke2TJNphCnEn
r/dCTtm+lH23xb1lfDcrjf65FjHrYB7lCQ4KSb3CiS80kU+7vEiaR4GB0Mlsm4dCz9UdINa0aQ3Q
/bBOJnniTOSwSBr/jAwi+j8iRXI3XGLyB8LZ9mZgR7hK4Je2/prJXjfYqy21bw3hbypfb3ZuO/rf
Jt+GytbjJsRtuRmeRZXE/oqBoiOKHE1v2Z3qDAhqckS/Twm1PXoqbR6JZZpDI2+8u0nECnhwGA7F
oIa9Csi0yIlwPrR16b1ps0rOiUXobokIBng2sTcBKE27s8Gpyr27EnCMlYpTrKScdnSfrIGYFZ35
AbRv6eEZwPwQ+oO/xQR8fBoatwEAbhZQs5X4Y3UrCWg0IGsUKzNo+SAJgeJal+nKHIIpObMzF8MX
yU6xI3FLUKYM8S7+oB1hPzcApwJcaoTfUbFk/qmh/qJjH0UXeWn5pXeDYf1CjWfNX8lNzcpzwjgB
ylP3F/1pZUJVHHFn88qOSv1K/+rF8CBCXfXBmbnyqKrFgVIFkqxdDivPCvKpPW8hZsVn1VReuLMn
3k2IWfbK0Fo6YhyKD9bWyt/KViYX05B8O33Qu4huGzbZyvmqzU67Z7aTf8tWRpjuJcseN17nmYk0
h4GmyhuiZc1zU5fZtl95ZfkHxaz/oJulK/OM1w0JLV75aMEHNS1YWWrVB2HNZ4J8QxoQNLYAQhvI
EdS2avTBm1a+W7Ey3xCOOgdkCHAHP4hxzQdJjgelXlJTvBMDYl63K6EOlXF7Eawku2ml2+UfzLsa
3hYLAToe6r55E8zzq5ksz4MTXzNBYrPUmnNV4kZa9X97o/5/0PN/4F3vAkr+e+DzSqquGf5xDv9f
pln3j//5z3/M/nGU5Wv99XtM9O+/7i9c1AAYRfjiQyv/hIsiZoJYDrWSkRUxijh+/Dcuav/hENqK
QGTNtECsgtrrb1zUtv6A8oqMH5WXwxKA3f4fsNFxjPoRFkVXRZYpnBkmsR5+HP/i7kS/b2pG3j04
Q35bKM2+aA2YQ7jRvjWqF9uUmnpT9a14U7kKdkXtNZu+sN0L1xTila9g3qq2XnaZXzqXs5ZQBWtY
AZK9516A65aUZ8ujbU3mtivqftcjWDhoaceOWiXzfpis7MCcUds6emyfz8HYnIx53ffrYmUkNfYG
qcYNfEfwDcjpllfPx0pmXGXhb6uGXJD7B5TLPKjdeFpeHioP2vQiRwntBEoPwaMi0kQhIiEYQC1Y
ujWwOsBf3Z03c+oGSf3SymYIgyXLLv3C6Y6eX74Zs3Xj19Up6/Kv1ZK9ZR69+voHQaw/2hDhQmyq
dn6zPCNdgvlStHe45Z0QqnEm50tGw7HoIV7zL6k/c67irhYujiC9CCHbdrFdcAOh4Cf6xTfTR/9a
wyv1lLYcMqd4S+c+iGTa3CXecDEJRvVehgFjNmB5g5RPRr3M3zy7G8I0mTMyXPj9otPz+1YY5TGr
svQKLEXVKJ3wk4odNe9J+DEj3W6u0UKnlKA0u8Xk+fsq4CVRZBinSbiXfdHO+9mdrkX7oiuuJssa
MXgNKjmSkqaPPIX1jxq3fBnn7q6ek/N4UdR5Nf8xRshVCH2MPJFB+9Oght5AaQdTNdQFc/iRPjb1
tlVil6Gfuvd9nX2lPS2pVcqXdm2oPcJbz2TZZbz7iUEXufbFpuknmotOm6H/tG04IVK+0Hk9ZpB0
TxO+5tz6EERdkX9jEn1WzOtv7MuXICiobxMDJEFvKCF5Hxkchl1ZS/GCl5ZzaAxK9haY7wTi2BxG
37FRwbJ0Jkuy9TpaGDRDf5rivj9B9IFjpC011DxJBPdtmZTiDT5ae5Mt/RMAy97Mep9Og1FAm70J
w/VDZ2ruIO5Ol2KqX2Tc3cU26JaV13eSX5u3QMB6dc3Qmxk7TJOd7LRim5vVG66bX+e8bza2XTKc
tS0spCw5nVFO2TuM8amxGczRiWhnaSfuAlIdQjPlflVdfDUb556svRsnnuu9UzXFjtoqD4sCExmK
7eyy0WEQNqaDfWZVOI89wiYSabye86PQmiify2uzgyg7adDok/qum/nOgAy+ObNxAwI9hTDDWHZZ
/c2BZ4g+Qisj26xYhK5e7zPNnncxmH4k86nYBBXkcUKsFhfqmJbUzaHMebRovylYU+xuD0hXAQS0
GQB8cdRuiB3Yv8lygWPIuJkc3qeeQRIuYVDxLJRxElM2XWWmrPcL2MYmKACYhUO8ZBN0ZpQn0BpH
LDcjveAvcKwWzpifL7CMgVbqtH2iDRNRP6MSEHos922TpF9VE/yJg0d7FmvZt9hficy4YRpev6ns
zA2TAYKRx7ZoISw6unVlw6xe6n2Q8AB6nzOXcT6AdVDbG11bHnmS7haA+6LMdfvQ+PQvULdmxjgk
u+oy/TpkuMdWxTd/KofHMhd5aNqUUZg0+mGW8dNwRKiiMVf1vk/MCd12nkJL7Z4YbL91pv7q0+9v
NKvN9rVbT2dt3Bc7g48bUbVk42MsEPlzkIG4DOy09QB0RTxvmPuNvhGzg7Mc/eWhsGpxhXXCcvDx
sn3Cr63c+vQ0Jyq97k3QxoZD1lrwr/uLj3XjqFSsHxtKQp9PKoC/FWlFNx90ytJwYj86aP4MYzbL
6Mvt/q+Egf8DZci/Fcmt1/p+rvv3tf9vCt5WR5V/X3+Er3VSvn59l+n3dcb6//xVZAQmNQZWvdhY
+ehgQCH/1/DV9//ASAIQCBvDtZBwqCT+lryZTGyxcgEcwxOIOngdvP9dZJjGH1Qn6EV11GpYCTBM
/Q+KjB+l6dRWAQN+Lm2TU8svMdbJ7HcD/ioxZ0joAQd93tg7pk/5PknxdnSXutwnVmHvvns2PxG/
rYSB7wgFNtYSq8kpASUeVRJ5YD9er7YM1n9dJwdoUFNkGzK+t4e0Os7LkF/MfqoDEJT/Weg9yXVc
lMk3hRmWZjhbrHXWdzdpSn/sh8ZODqp1tJMs2YqN2rWoEsriN/f3SYC0XopBNkpCirZVLLaK6r67
VE2GzyJcMzvMfUVQ0GJrG6iaNpYiRbHrcLoKM+XRk67/lPr6+PDrx/vJJsfzWV6Yzq+uabiX4cz8
6fkS4O4DIhBVh8hEZ0ADHdEIx5m1uaVTAzpt2vw274oNshqk8r6pYpiC3nyamqJQv1FjfSS6f/e2
OZJpaz8WOKpKEhQ//Rr6nKZb2cwHuEYYx4guCZpw8Ex51pqGR1PcpflpEFD0s158dVFt7uXoLlty
4m1GoLGf3qIU01/YLrsMDU+XMA/gHHhMKH+P3TpGCxPoVsBWygAnpEjQQLmC7FTVrXasUn9kSsLU
BDC9iS884qFefv3AP71vnjc+hHAbdYp+ytLPzAUHGcdYOn53KBRw4FhW1o6yTrs24YWhgGm6JQS1
si8hurRvCCjk/tfX/3A4+P4R88JXo1mbVY5LLzvJjwuuGGkve9doD3G/flXFZD70UsteiiED3p7R
kdCop/a5MNsNfkL9vq1qB074ZDJIHZQ07jy3n/a+0Y9PrJMy+YuO84Mg+nu166cNZl2QqxU8juUm
/glwP378fVnjIFxmKR5aP4XlWtXDRjqTe/DLYaKOYKT96wfyYYzw/QNZ1xwEZ4OLrt/h5y9QKGUg
/80q0LPRJ9i3bqW1UUpMD2XnkofkiemxwR1XZ45rBJd6KYpdC0hKjAgyV2AAdWyqWL4NhqNdLzDX
7kqn1zEcnF3IEnl5lxeGeMYVjom07POvFjnfUbMo87VfNGRCE4M9PWrNwXq04QIA9tWLvBirYdi2
SVDe/fp2V2bMv9ytB3kHQAyx7ueITm0YY7DmtDwsqxTExY+WKtL5ncv+55fIM6X75MTBpBrh4WdZ
qg+Tsp/4XQdw4uRJW4d3scIgulucd4qn39nTrfrTTzcFU44wDr4rxviffai8Cdrh0nE5q2qSC1Sc
Z/ywCdx9+p2N2afjaN2gOBjWI5Yl43rm+ku+264rvOgSS8ryADMzuSjBxh9ymp67RWvlWW9l5V1l
pNntr9/Z5z1jveiqiMWwLeCL+JzDhDI80EtVVwfFiIrWneYN29SWrRHto2ERguJaj3MwiedCrdOP
ztF+90J/9oThdCGad2y8d4L1hX9339q44vj6Cgs3ngb8pjesG1q+GZZsFf8md+onq4c3STMJtQtl
1keiyHcXGyh7lSqS7iA0r7yzs5EPPxu9fUO1EaalUn/++vl+Zi2ubxUncxNlMzQ1HvCnQ7jBJyNr
A5pGvaWzjGzIKmqbeg2EWpvAiCpatGK5NjyoH6mW07fEjZ+doCcxuRnSzM+PDfyNizrO5Fvvdv1b
ZYqB83qMrd2YudopttXvrHR/+kYINMAYiiUJVe/HNwKhrXBNpn4HCGIO4wYqk9gr6/OAzvb+18/n
Z4ueQQDAl2lwH+6nS9V+1sqWW6Ic6uILw5TGRS+n8UwzW//Mtor6PLVIBf31RX9yfyiZV+Ey2h8X
Z5sf728Z7bYwgZ8OE+qznWfV8QWTAvdQO7H2m0Scn3xfAHbI6LnYh53mj5dq0hnbv1k0h1iNab2r
3Dw/4TTpbwe7lTe9MuajaSkFqZAEm9NIrvFvFvzP7pWrY/K1WgUS3fXjDyD1xBs11LiHyk565inc
oTGL4KrPmuA3ZhLrUv60VWKfhZcG9sC4MX4ubSnQ3XWzrA42Z9bZVFsSI/CFYsnXF+sxQTaYbwDC
5JnW/vaV/uQ5wwo1cG/j4qzcT+uo9YtycUZXHLJWH/YWs7DbtIWkABkTc4h8mdm7stGcynDusFFh
eMPh/+tV9bOljFGP4+E9BSr7OQd8keT0Db4jDnaqI7oCrD2OKtZppuVNlWh4UZZm+bsS4yevlx3T
IbwKQxL82z5Vtaujh95KNs8kt4PLGCUz00CEYGBBRD7tfn2H60P89IJxg8Adj3re9ejSflxLgg7J
x0kB/grF82VWdQ+D/G3R9JOL4MnDWqWBwJLE/FSkATN2zlKl7AgJ2pbQEFqQo2piyPPrm/nJkzN1
zh3shvAbCj4/OTCZARo45iYTorXHIgMfCoVAUzWsSMdv1sZPPg2Ts5ROCqSeCvnTTXUN81WkD92B
lsncV2mQmZtAp8VYmIWfoxXQruO+GTIIAC686n8iANd/vZ7vi96fPU9stAJi2yBOswP8+NK0nBNK
TXV3KAtX23SD/ablnHq/vshP1j6xFgGLnyDTfz3DA01vvUn3qkOrOSzDhaJhYZR6lqgx24F548yQ
BcnvipefHOZ861iTcGccVZ/r+cVOEY+UcXXQVG0/1vDLrn1mave+1eSH3K1+94WvwMnnD4ApCHlt
eHEzEPn8ASS4pVTl4jaH3LIQVqKMjNswx/zwGx+D98DGEIDxBcH4sAg/vg7qES+2NGvQiSdO3n4T
tlHejblJF9DVs7eHz2khSxvTN8fOqP0LR41WRFkAQcRvA2trMUAAJTblPYWL+PLrl/aTLwDfHJR1
69kLfvOpNLFcXSq7Rl5vCpQ2oSCxcONhNPQFBtXwm2Cyn1xr3Rg5GEzeFWDAj6vQM30BIamguHXB
ipUxArJ2GqPRFYv4j2/LwYeJ/YlJFZX7pxNvhqZez+ZcHj4QD6lD7NRjX9vYcZr/ppBYoa9PC4L5
vUnXu/rKWFQxP95WlSXaqE8xH9eUAHEonNFoX0l0MLpSf6mViebG7pxmuVJMLMqwn30X5/iivJPa
WBdRyTq7nv1hOSlPVA/2MqE04JXgQtFozduvH4y5HgY/7t/4yK+VNnAdm5776SW09iwxdqM/h2yQ
nIvREq8lYvITDAoMPccsS956Pe3uldMmUE6MmNT1zoQO6aUttgt2EqWGrm66RsHE9+hFmrIfNswt
5BnZL/7N6NfTHh4LPMTYrc5HN/ttAAr74Q83AYBDKYWljuPQWTs89U/7WS47HFjNUuASoTkQzLv+
OTZBxENooQif7Y7wonCQbvU2Ug/wyLHNpb9e2nFA2T5U5EZNvg/aLUDEtznGKVPU+UHqR6mv2Y+p
n+FfMNomDspN43rVnomC2DbzQuEy2SXpUwFE5HinbDxKkTPkybx156J7TW1fZNtCF4iCadwQIdoQ
fu3Qb86LQvNu9CKtz1pochezPcFxHLo2jRwnMa/yhKopmqXXLlGHScu4R57bvDlpmWubJnazjcID
MPRn1HD9kntncVB4DwakwBApOYR/uwnwKJkOsWnI7dQaGBox4C/vsjLRvvoitliaeTm8e3K5XYr6
m2405gZB7bJNJwO+WhH0EXYCCFrxxHhF/U3uJtOIUBWNd1ma2sL9D+IezezXIPayC0sEeBpIXVbY
wFr2Q2o5cNGtkuhgM5DDRetrS78vjZVjVOflVZK2JTTtmddBqLF23zZz9jSb6KoRTeAdljqT9o2c
U7El0sseQh2vJnVysjK4Z6QQX9Vw/1ivdo2Pjt+hbhQK3YgS0lm22sKEMu8FYo3YG9QFTO0ANnAf
D69BaxX6boAGQfjg+CJxD3ljITQI451qfu7gAx9l3uK2QBdS7PvYgk3sd66zrUeZ31I1l8huyuGZ
vbP605jUdARjspBBlOIxSAbiT50eE7Q6wIizMAvBOxpT4hjiO+kNj0FVVmNIUFFg73DWxq45R6Bz
JcfKC/OpDLpwmZeeVK1AolUts7LZpTqS6AmO8MZcTDtiAtNca20tTxkn+JeMWB1sM+LszIc/eNSs
Wt8xX/Iv5qBCPIpLtf/s2lp3xAMUSitpsfSJw5MnXMhylZaeYePxNe8GAjsUMcgVvCbYqf6dPTWv
nlLVoeYkuFND0d07uWcdGFvV0NGayQqbrhouq/9i7sx2I1eyLPsrhX5nwjiTD90PJH2UXPMQ0gsR
igjROBuNMxv97708K7uQmVVAo4BuoICLwL2IG5LCnX7s2Dl7rz0Kp8QqYctdb3pTF+nO+uLK0j9K
u+yidXLKM7NV65R13tU4YLLA5iZ7K1IJX794gaBdJCP2nDPjQ0zInoF5oSnYc+HXn9nJBd4u79NN
xm25gIwovDCXe432dJ+anYeSsQgyYAeMs0nNmsZxN4hFoaHxiRZihyWGFGh3X8UcYgdzMIKvpctL
rjoOIuMGdW25pEirGwnDZwvAPmxVdjtuaHt9X04XKW17iLa8mpLsCiNBtLrCrcDcfWM7lhE3uTNG
5uQGnxMJxK+Yo0ZsxSPeJJ5x81Tr4mornGzjDX/mBcPM9q4RDB6WJTf/5KjwvtPMzV4N4bVfW/eY
YjnlnKdyHsxwzPagiIr7ZUvVLa5iCS2mHnI/5sbTxq7X8d/+jE4WfS/71FndXUHtX0rny7GRUHXm
zRBPGDOzz9E0rN1UoSdbSdw8O5Pns3xzOQZnZU5P3TBZf5D6wS9gHJ70Yhn2bmO998JmaIsmg2WE
XoYNUaAUZEyhLZQ4zhUvVwvNJfZU57+mszG+OyXXPMLn3GkHYKapoWOI6bgM1vor8BcwwttCN1PO
oquQeaH6JT4CUhSOAvt+JXaujtzaWR6bNNzewSaZR5dgomTxx0k95DZGpWjsFuPLLFAuVMKS6KSm
+k1JGdwsomziTvOsJShZcXfb0IZijLR2H09NORxkkxe7dDHyo0Mzc3bDtH8xXOlqLO4wmXmILfVA
trA0MMXgvY7KOnX2mRhKc2f221VQPXdTvqcfCm+XGoqHGNHX55myX1wVpgxnbKM88eZZ3b4d1XTI
yrr+7XFZeZ4YCX31zfcyl0y8AXv9YTZJOApa4hLsJwUyCQvHfextiu/ip34s0QTHVSX8586sw5th
GIPIz7wGEek8Ucyl3aU/Pagn94MqmvPcTt15wF0PQ84V4w9vrpeLWQ9e7E7yhow31C1LIZBT2OXe
1mbFTt6fY7PT3YGP7bgHXTLuts3h7+qSA8di2dibteecOoQUnCD0EJ8zQiWgbIznnhE5huWPygCA
UvrWcDSdGRzkOKo66ob1j2uo8WIslXNaAYB9uJ7PDF+OxaOlXA3x1FfPleXOu9o35O/VabY3NRfV
ruuaw2BZ1ePoO2+9lk0kDCIzt3lZBPaNZaV6tamJhqWEwQXdOJ0+nMpxLmPgZufaHr14Qy6nogV9
8sldbYFfgRluERubPdwoR+cvTd2YZaR7o2RN7cz33erp9jwOrmthYRAuu/hl4k2QBP9uTnG1c2EH
rI2Wkw01FvgDqCsv1uyLPcHuy4tujeCQymDaBS47DeTod2DZcUnj9GPS3eRD8Lz5rbcmDDVTBA8e
ERDSX+pHGJGqi5VlyPwwDybdae/bf8iFyPZOZfciadYuh1vighGp8WpFiAog262hOrkuiR28+tWt
I4zjyrrhi4im8IRto2CS4bjTwUvnEIzVpKvbad363zLtpMT9T0xcUjmdYik1cz1LMh+n6IISEfZP
1XxXxmjeKU+6r1PYuPgFzCm7naocpU+O2YJiiqwlwSGpvF3beOMjBk3ruAXkC1lIubEw5hZirMAH
UebJO7WS7RHi87pBv5MfwMNwPUItZEa9Z2IcdOyfPfeAODCqJl6NHrt5YIsyIbYPZW3n1k8C+/fO
caViH6u67YaC9UfaYbPb6FZu+ibroKNNzc9pyXjgfWQZrTGdhgESNRDJ6TbLWTrAzYIENvjZjjnw
GgdLWyTKsb+KadbvUKeWiPwEk/AevDJD6r+ZytzioOysiCkScUJS+PYpX9AprW1dQmkIi6OHIGyX
TfOQIGk3jvlMXItpNvYtqXZ31jy3WEW5OsYZ1S9CgDtHBpsb3D6dfGavWR+KTMvLNiA/5reJZsZP
Z9+XINae7HLe7gxiH6hf4cAg8IowUGn/rFmQDnFp4aEFtcBGT6zBiWe/fZe2NpJh1unbgjbo0Zjb
Qsd567f7+voS9X65Hl1slomfe/ro6znb2eUPTj+qeGNl5otjlhttP6CriAEwFxMza/JL1ntIhpvs
LPrtZyAtHdk9tiELrt3RbNopRqyOD87QiI5pcL49o24/p63RN5PU72O66A9fh1+9Wmm1fWqgSf2d
Sxc/lzY/QTK1DzZ1Yddk9fbklwNa55SUTcvIH+W4wflQNNOHrKsxoFrNFpujNycoAVOaEC7WOhzq
i/D6cOd4Q7dLu1rfBCFIK9lW4T5L57juC31y/Dy/cAmBIUOaXpTaq4nJZcveoXxkOMTkk2PXL9Uq
FXCjQZ23BsUYNuzmNrRJbOQzQPpQ6nwRqHvt7RbswRa/0GzumlrlH2S/eIipFicxNYj5ItjapCND
e2cUkLdws1Z4a+qQYrD0O6turo2mviDSwgGshzdoVEtU2u54BkyNE1OAaYlNM8cuZXp5KPZgJxAv
Gd5rsdZbEymjQ0Ljm8rh42ai9iuzcEfgo3cpqkHG5tZOh6k2DHJSIYli+fCxNS71/VK46pdq8LX4
zfI8tulfOWFiL8e8fh/nbDrMXH12Vju/dOFiseRR7luVY2LXWTbv+nIuL5kRhonAzeQ067kSSpys
ahZ3ekSOLmGIHc0uC6KhhlTTGao/b3Vm/5pzAn8Gr+gBFfk0Z2OwvDrXwBZefxX7ysGXiusam4/9
mVcgDDF8b7tqmHnCzVQzEmiPmkymuHDBWVZmtdAlGXlzF87oB0sN2tCaO+c+aG3/ZMrql9nnw9uQ
ds6Rij6dUz0wNsQKvnNGN/uaV1B0RLdJ9qB2+dZ74/gTQX77GILG+2FNCJA6F+lUHdg3w5z2CUoR
DUIonM7GZDbhMW+YJbTOonarQloXMWnGKi2n5huGQI7JQPUUlIMcGTPn4igsLe8IwO5iJ+PQFUZq
7Aw5dmdNklskp3Ta+ybKKt6yKpbK0LTgcJvCOTjYvKYRh0OARAMLedcPsZGX7s4tsHiXgUXziSXb
WCu9J1e1iO0+VE9LSZKCyqmF5JHqnUKugEOF2uNxh0kKIHUXD+wKF9NgMOIwL5u9OXQ4Atl37w2d
2dAeaezzaC7K6bJiXnvwvcm7YUaj96tnbzyn3lnj6m2S0J7bezN3zfuGDvBo0NWdCB3AAzNwI+6x
Xz1V3JkivsGcDEGA6SpvsAFDajtWRs80XiiTotKJCNjObdXmX2IV3l1FttAjzIS7qaHBn4ztt9MN
RezX5QXtYBhZs2V9t3KS8UheySOwvWpvIej8YeercVPh47QwWo64QIU3vqaT1dxiS1oTUAh3wzR9
shOAhNCL96bE52KMbZWM0jIiS3lD3AvsLRXMIe6yQ/moppZzmyE4JgNQoZWy5whPwXg2JyvnYt6l
B2Hlkk/7UqJ6TsO32QQ3UxX5r9Kdt9uuZ14Zt8Xmx37O8sOZENW6hKr9nuit9gMyk5MJVeZhJiw+
sSxqri9oViKtWT/GXd05n85UCvArlbEDsFm/Gn2f3gS9F+zLFAot1DMM80OKtw4V3T0Khi8QaGsy
bjkcBC39r7JTbcy9yTyG0nFeRiwNUYP+OTHHNiSs4JqHm3uVz/FRbIBNebfgpWwwS3Pwl2FI+vKI
39Kf28PcL8NdBTr2tQY5y4HSpsmk7PJM4mS+670V1xv8rRdsm4e1nftT6EisdOGkfw4jsBahl7u2
Aq1gNDzcmKPVo5fV7i9RdW+WMze3OL5VnK8QcrZgyc9hnXr7wsefUno5DmMwl+OtTtv+eS2HOR5r
7o/xXC1BFSHuLG/sdC2xuMrvTbBhGTH/gNz2BMy4qT6LlLlqhCp52Q+2tPaY/LekqEGsmg1Ej4A5
lmXYYGTH3omrYiyPluts3wsd6a2R+uaOiPuLkdvDs+2Vcs+KCZ0ScrikN/32t52C1rA7o6c74JPH
CMmtI58FyUOBPACBCdXx3c+XGXWjOo+l7O6GbLZw6SyfYan/yLzw9742ERS7eoXTEIoDjK76vODF
caJKedMfA7VPE8PwmF6LcJXvVVDo3273XWifu6aL7c5KGw0OxKtj39rqjwxNcWLZ3njW0+ycsTZN
DyRmcoTMgN13Fi6mY1qYAc71IfMOojadeLne5ZXM2j1zu/QpmyleabZVxxwT0TOnK2AM1aRJAZov
JvB3aeE+Ou2+QiGP6xeYJp7VrqdhbEv1mdbzchy7IWUSVcrdMOZY9F0Ta7Qffmm8mmc9h+mhxNX1
xmTav18bKImRLMSta4fZ7dxWoIId0YZ7nWPn44auJVZzbhgmPCcYRJA0VItxdNUlLOGuZcnmOqtT
xWamBThbo1Nz0ltrR3fMCg4J87xFmivISzsvzb5lUn3yy/JBur69azNacLkFCJPXsoqLEre0aLfy
hIgLdlIXqLetblecyWm3ZDEXPIiEGFfXvTdo0hBdczQx/ENl3415/sTMio0AlrNBrbSDvo+AOAgX
L7E9PLCZaKo932a+S4M+PcB0GO+WtBIkxG3Orqr92EQah7+3vBCV83PC080UEVN4w8Rsj7ly121e
F5kpwOStC8eb2Q7TYzU7D3puNVMavJrcndSrmBwgf2Qc4lsbc2PXzunyznIkj2uXm3QrvO57ZtH1
E9Nr8VgY0xqHdF+Y65Q8wC2wLyQyWD8azyd8KaPTtqMaruUflWXm4QptCJXCDBxeeYkoR0+mKKuT
b5g3Weu+g3bDzFZjCMu78bU1zfKmcuAbhxgWE7dztl1NvtXHRLRWcFiJPgPEAdkSdZLjHmac7884
C8ukssfuYKtqvCyoBM8KZ9heWo78tBm6lhEAjyDp+kldrCrtd37Y599WgDfDmLrgwE0Ldgod33nk
Kb2hM2gh7/jhsXcyI9aD55zrehP0sIP9ykgh/OkHrXWjpddf3GnxH8IwY2EzhzyFbUAfPq6N2ns9
H1muU/jrqwXMB4G/D8tql9EmmeiQmzVeezH3pocqS9NW2uNPkBaQebBIOEG08Bo+C/IfDeh9mfc7
Z6uLv7DP9QMILg4MvXKboW84p2OGsyAnXE8EqX/TDZ4Cgwe74TiSEH26wmesyO+Y73Run/7YfNme
Cn8Spyvt7s1kxrQvt3IK6STkSGmdNq7IKF0+dYrgrcgJAzdFCHXfx52H+HR2orbxi3fSaPSzqZ3u
LgOAyUFYzFsWL1SyFuOLAbwyzMpQAl4DAJW1K19bexPh5yvQswuueB+efrX8GiSuZWKJrnQYEx5c
2m7z/WYY+rFNS+umShv1UphZSTfREJpuTNhEO+lNN6UHdTDOimHE+LKR+hhtpWn+nkG33kLzq79E
7TGal95SPEyrbJoYvk3u3dYDVJco6NriFjwI2/6yGwOZ+EtuvTv51H33Ywl/Fu5Ec2MVAQcz7kFU
7gYsgYdmzkeOXm7ctwI+cXfRfmNYsTm73rHrhP97zVHQbtTF72xts+CGPsw7Es7MuboYpkzjMTSv
9OpSNzfKA/ST5L3RvRiZdN7Cqh5+iUYppoWERADqHNiRzpSqz7EXU7LVEz/uWBj5bTai9yohGL9V
Ydl9A7wSn7zJPrzIPNS72TKcaJSFUjB1gwz3tzdUQFRsAxkQ4sJg33OlY35fWsdU2tazqnR/t0Lk
rTkZ87WBL9g6F9nX7KpmMfT0S5gH7USOV1lwmC2vzRagYO3aGtmo89efy04nN+5VIYo9DWb30a+L
G0Y4FvlVDVQ8ED/8TUw/vLeRl1zcUUJ4Z6GSHtfFX17bFET3Ya7X8Fzobesiy8M8dMkaHwM4Wp+8
fy7UjGAiFbj3/Zo1aT5Nsn/Gs0Xmm1MXzr4ujEaCYbarZ1s0WXkCpSDzeJgCbSei1Bpgat3Y8CxD
h8mGxac+HQsbInvPUogDQSKaJFUeNwxpTTc+OL9njB7DQY314u4Gf+QF6deel9REbpTR/ivT2fOU
FuaehRmdRd2zui17Nl4Q9ZluxKm/Vdh07OwHY3hu0KGhnP1ozuKz7f3+zPy8gGxVVG9iKUh3D+Ge
xIBfh0NK4t6vfh6HOxxs6xkH3ZjfhKx77xjI8uXhf2Hmv24sgyHkOeVGn4Lm4cGMEegjxAtH9UGA
QnoJC+zhPmLpPeEHxTFIPda4jb9mX6aRFbeY2NE0TIi0p532GDzFheSCtCsZWk6xEiE8QQFb+Nmv
FbDlHBx1ncD94WnMcNb8Fn3Av2o7zeGz2PYbEwGojzpXmmJR9cvPNnS7l2Juhl/4fi2fEZ1t/DQs
ZJkEKnUvTDUNLndr6yV5UNo+wPxpftXC1qR1M7AAFRK8cWfw7nw7W7aoKsNLqz36AxINPA75xvAi
v6desTalH0+hrCdhpbJxX8gCtVhP4KRYDPrKgUJ6x+dgINKX4WwZF2OFhtE2yWOAlJyyPBhJ9c4O
oDDEDwWDNQDWhAKQCRZPlp4K5y1gQt9AEbB5I7CmsZTQouLNhMl2M+XIc+1V9+kTCgvOXYbB9X2O
ujXpJrKhwyqsHsKhSau9mTJXjWCqDL+gTbUMQK+hwigYVnl2odu92V3NQ9B76qOyBu+3Z8viVpLS
wBhynSkPYkD1iMHSr6OKmzkw9TUvVnYMgg9P1V51KoUCop+4lRu+SAAkLGNDnkBDdbwJzcjmaN/D
KQJhW7g2wFq4em/ZFJr1kRnV/GrAtjoKBA73NgsDcC5ijKuZB5djIb1I36ueV8igL2UYyP6cu73/
m8vOXCftNPDZyAckyDQEm4FI1SBxVw7I6Q700fC5WvizbbwxR/xRkdROn9Uqqz/hSJFPHEUd9C1d
psXJI7j9qAM/07cZnw/8S6w4PiWRuR8l26u7puTTuZKstYftSNUt1+wH2yleTt+01uZ+JvqWpkNm
206wMSr2f11cjwjQvrFLt1iY0oly78FbAVFRXD/fg+KicxdcdffN2mOBQszicsluiBUyy5l6zzfh
i4YkH1U2wUjRHFr6eYAiwCoqLYZ9ca3MDQfAPtyW5Va4KTCIplVPTd4sbI5MwnJo6jmBSo/fZuIs
DlbRrBdPBJrXAN3vA8Sr1v0sK12B8yqkxxCVufp1QsWbtNTVcGghY3Gq1rUXxKtVeNW9HJbp0A1d
exKGasmRMMR52Mj8vR5yyot5gxlyAxAliGTh10RuJbUddmx6X7nAo5J8s6lzbtpSRERn2G9cKcUB
M1mXuJkhnzTP9323lOllxp6yG6Q7HY3MZFm20FPHdbvxIkHkrQcCwdse1nnTMGltjCA1zmstqjVq
Wx44CwaxQ3gAmAnLYueaNGVHsy2Ykh4k65pbFqZbEBUwj8GMkwlUsDGtkDcPY/eyKJPP4pUNeD8p
0px4Hbxj2oVGXNq17pJZtxC43d49t+wTABoGyIosU7kvDk/3oeyNOqMva92fFQcKXTJe+6PK5ktR
6366ZRXKkTV4iIwbB/UfzUNxJAnTPo7F4u6LzOVRmdjQxipg8wFshfNCyHV+dcTg0TdqDik3sNE3
2mv1TKNlkMcQZDy8QxGyo5SKfJ949isOTLpD64Zr/Hi/dhN0BiWdJZJ9j4y/WEyyMYb70YQgHTTg
I7yGs8EwFiTQajHO4zj3Z0YT/G1c0iD6mNG4QQBdRwtY+xM13mj6nlI1uE72r0K1/w+uucOf9hqz
1v8zrPTvPXP/46Wt+eef/5f/gr465PaIkmxMZ4HlEd2GZvfvxDVXx98/RMv9z6fd8+7pbZf8r395
JzLuj27+5ZkEvn9Env5HX/JffXi2+xfUY4ILr6D24gP9Nwgqv+O7SBKxbqFt8cRVYvY3H54NH5Vj
jOOFP4VB30e+8zcfnm39xcckj4yRouWjRvhPRc8hX/oHjc1/+Fr8vSRfDyNYQ2b2cVaDIdOue8xM
T8IaVtjOhxzj2DzJQ+tOF7cyHgtnesP3k4yZeepdpzgjEKAejc2h0u7dSPPj22Uyhv1d2fXVZ4B/
FPY+pipwXSSyWJmFv997t3UPMLAq2vOKIxwdxurcC7htrH2378rNPhwDBfW6BfOtUaUIK5Y1FlX9
NCtfRXUpU+TUzIKoT84JdzupWpjCo3UGzhnSjbI+gDYDEUd3T9rCDI70ZYryMV8O68y+hsjnBcgo
R9ji73QzXvo6cAimAKCI9O7ByW0idoIhRyCgX1pWWVLndwzVnoT0p8gFvmljK4KLJe8YTN+R2vc2
hDlXa0zjQlxkbsG+I5GnBpB869K5xtTKOQk4y+O/7mo0iSwOVI9d0wsUNvW3SIs01llhxs5i3dYj
1XMTS2I73RpzZ7guhARW0Opnn3p3GXFfURbQcdkQb1h6aZfEkrmPC7DHlWJobtIY3jaAs3Ymt33Z
MztTRMKkTfiMLfqE+uJ+hBFyqId2+aM5SFEBg8V3sQBUJfBTsyLgKKMuBj9VupxSmIPQzTAP0y3V
ERvJ3Zz6901efY8rVrNCcaXC/txGlq/VPQs0Mk4qREVFUXFJlGImpiPDuWOtYo0q2PJ3DfyxeBKF
Pji8hFwOHL1LxXJsGbc9z+YXUIciHmWfn9dcPsvM2toragFA/gC4ZeE9JtWkeM/z7RV+wKGHGwl3
20t3HeC+h1U67e2g5/lhc0vSwIzZYPfTf/Q9oTY1c+nAr35Njd2BZkujQVqk07iTfw7cDXJStzQ3
YKdufQPjujEtr6yO1tgsh8BhOMZk2wI2jpGLtemR8ft9WfQvqbntcJwlBcu7Qn83Y77PB96RKywI
cBfwAVJ9GiD3FHaZqVMLLFOvn91q4oPsktbwMFA1j0NjHnQIzKlWN+DQ4kZ8cAZHYUFbqeudQReC
kSFKmy6hb+XDET4wHj34+kHIhWXzuQjzfXhXIipgHx2hzXVgXzZLviNDAr66Yd6jZr/S4rKd8HE1
TkCiXv9aHv/fnCv/Bc+Dq33031TW/678X9afTf1T/4PJmj/wN5KLwBWNgRoXAKG9BBhTwmcOif/+
37BfQ2u5wlO4uNNfX7WL/8dkHfwFbfjVIsQdDt37NUjvb8U9/EuIGMYNsRLhQkNe7f1nTNbX7/4P
IlDhgYXxsaSgjUUjFPyTFF26Y8NZ0uJ2CSJ7SxhKMo3ChWz5/zexJlnJ/0587iOmQfZLKrQriHT+
J8Wpwy4NWXxjHZZsYz3fo2rb9oY1wQWsN13fhyPn5H6scH6fcbUO2a6iD2IlJrf5ZrZy4cQ+i90h
ah1lPa3S1+8OKTJrXDCV+CVmB7DHOisQvKQBAp3W4VrHslHckfTEfnVPLGZtJ51yqjzZppFPlu9I
f4wRSrJWN7nLsvpbLZdUvlJJM+k8mZFR58O3bjfeQ4y+IFkgUDvmoW4ncLDdigZOuwOhMwujrOZY
sc2GKtq0UKKZ0rUQ98oqvXX4YX7W0kaXaACYEXE7r8YffuLZQLVadc/Y7uY/DOJg+nEIwC7FfpYe
+K4QVioCboiGcWB7D9WyD9bSqynn7mAf+m2VY7IhTiHIgZCF5RqVI+ZYEwFaJK0zOr+gmYYgsrGK
QneYLbIphL1xA7Yy914vyrEObNBc7uO85xohrMo+JPBSl8mx4QCLzTTUs74Ay0Jtb6Z3lacdZYFD
80ULtJoRsmUiuQGk6tdeWP2btTKtkgs8lkhvNpGoQCGbFm2ny48EuWN7kunkAWMkSG2LfH9xCQIS
avkysHsTwmSnNqN9C4ZJMo91e9/ms2bb6euaRddk0vXTjRhNbHmMkiHIldyV3ZK1vVSi/t3ZzqKj
XPubGYHVUT88JgsvbtuNNty8oMtiLyiKy+ZhZ7uffPZiTNtSY4yCTLi/CaOBoL0W/vjV6078cIXq
HtaVuHO0qmqRcV/1SKa4AY/fPvm0JplTc4ispl/zE3lS/XwOIBy7pzW1jeWP25komRijWd/LVJin
KvdatMqWWRnx4PoD2ujZWv9s81pN0TR2pcPptVxpZZP2blJ72lqkuMU13RWdDs7h0iCFhdgIuJT5
tAQKjS4gQFwFnjit69D/6sFpgE9iJ8D1IA1luB+4aOADJuZQ4ZxRkxHjlAjwINSlfd9lZocexhDj
kxeMxY9Bw5E5a2EU797iETeRTmBkIrfuA/JYlCwIcpM1nUgGuZZ2zYTeGa9pOcqDlYGYeADsV/YI
1VQBJoZtiLpsPkGXRzcjzadx8HoxMghcBOW5Wp7Wnt0kcobrXoSHunlEGevxYQsr/5df4PrdIYzh
gzsK7pY4MgXLdvRurJLLhcDCWBWECqDo2pDruHOLNKhY6gWFtF3PX/ZUwYZfagMBiTlARalXHVwN
UeIqLsjnHCUkTqrfrW3Jix8wwlqrGiGHxyYa0uR1nw1FKEMAXGnCoqJQmCQAUgYG485gEXnnSR/s
4wZRRSUw7xE9z55D2VAmeoEYuUZ6sGx7/ch0i3S06vwUJrshegY3IZTz1kMwk/btfGp7hxC+FRv1
DfPr4L1EWQJyxmd2zWLDNW8zw3HOCmzvS1g7Q5BgUoRmlTqdUZBA6Bqvw3zVvnVZwVIKPC17c0Sb
050IELPt1sHqf/cLS5rTSnmDTFCK7UdalmR2+CvjiiRcZuO1q7wlPYQSvdU+8xAuAN6DALinci7D
UfNELomHHvadb8trCpy0VQnoKnkYeTPZgLG+YOlnjYS3BcGsHzPKjfE6yZYAlbbLACYqBEX1jku+
fx+aIaoO3XYstby6JgZFQvN7dElKQyyhkApH5Fk5IL/SvJ4YdI8ENvoNjMFoFRN6UtcbfUjoK1GB
oHzc/DVoCTplYKqGr1AKWk2hDA+3mO4dshpG1bfx0rsKZa+vvtAu81wPHiFnO1m3qCLrrqczW+fQ
6qJx6DlmsuLKxfJkQZGWDDM+tzJNzd1gj8Wl9tn0RML1ikMxK0fsOzBb1YmLOvI6PzC3X8HUg81a
ayIGDWkj7+ASRSDPRE3b9oGNwn6fX2c++wIPQxgRRiT7EyJkEHwedvw26jsLYpM9gKBm7jMj47Tm
5d3ZsJBEAOTCD5/YBysp0HHDSGSQQ+hsulC4iZV3AWfSeSyIRHgykE5ObZPwmtZPgVerLKkpuxYj
iIK4IJWZBcF4iys/yyXsf+R1Q+zTID23i+x2me4zwOopcbep9XPLGXdT8d3BO4RDyISxKOT0DVaF
69ocLC5Bs8NYn+C6VPY5J+g0vGl474hpXcy+3rlYY26H1i7QuAAPZ6xKaBbbF105/t6DBEbqUZuh
ECbyS6GWNQntCsYAF4Cz9Q60DHBQMGAMxV40be3BT3pjI+RrK2rm76U08x3219CO2Qm7GzpoIE/x
NlriqTXKgSetZZMFuVuUgMuonIkaF7wZpPOkRexQ9uEygLB/tNvQIhcLaetH5jvDz7bprOmmmTP4
wbPqgpE+qeqaHRxUyhrGQW43CzV3hxqyeBNrKrB6EZkGvBO0snHvkP22nqG8Noi4q5QdETFrxlcG
kwH61pzWTKBnpHI7j/3guONo0ODdLbJFKdDlbmPjce/SGYkTMDscLJWVa2/nW6PHK9MX6bfn5bbF
XmGbj06pQ96/auyeWQxkE3HWPRS3zghpeMhmdaG2zkQ9HbZ2nuDObWzu2K7NZMvavTWukIHXilOG
Vm7XZ1YwsXA0g68JdSbncljpQ9Hb9TltHP9cMbu7WR2jMNiPFQVMiW5b/7BGW1/bknIsWvXlDQ6m
Rn0ZegtO8sRoV8drG+gPLmvGR4+0iMDbGq2/PksHoKZyC3lCeyniMdf7ZrWXvdP6TDDxE6HGCo+B
qk7khg3n0UNRGaHF5neH2hR/XI9oE2DKPrJNq7+SxrPWj0oEFA4yiKz8Bqa3xSNig2R2Z/QeDOWT
qkndEjz9Rpgijln+6rYxurem2tzqKHXLoewVBAbEG5EfMcXee7VX/1iP4UM5MZytUtPfjaK1E4b5
94byBdKDYV9lnv1QC7dnvTvSAkUjEXIb3YfM9kpjRg7kYDDCG7yQmR8b21ouKVtdkzpH8qD35Gxm
+aZQb0Y0KwDKTI84TqU1WgcgRhGO1W23FDPPcEAYqxXm5heOXDdmI7jYOwi1WPahzMPe9b2PoG4o
6kiIaoeDAgFHx4x23fNwkQbsdSYvD+53/DAAlWff7BJ7QTOchdZ7bWCY6InIdSNyStMfs0X2xOL7
pxFd2nKsBQ1iVDJQ+8McvL7r4LkfTWOargvsv761nLdJvWBy8ueSucgIbb3PHcYtqWGPl4082C0K
F4CZXpaFn/+bujNZjlTJ0vCrtPWeMsAZtxHELEVICik1bLBUSgLHmWd4+v4ib1lXpm5apnV1b3pz
F3VviQAc93P+8w8t8caVq4kFluIOXCt5rLDIwfnPD4/27IVLnYEJPDaSuREl4ckMrLrFkEfbKNKk
A39AB1bKdl67TPtuZ8wpt3TS66bGXj+bX3wy5c5VF6lD10N2YzxN6qCs7pK5FTWVoOqZaboqwH6C
fJE6rYgDzvGIgano4gQ9F4+FxWiZgWxQIMWBkdlk5pemxmaFmgj9D/Hk2jXRsupezOKqKruZ/9DN
wHFRkrGHYvvdVV/CId11GOHcznR7kApyp9hNeqJtSksFI3SboCsgA4pWQ4KMrx1elkfkmSyomdpk
7Nl4xdwAEWNQu5gz+4OhBiE1YF53Q2O8UMDLCDKpCfO3hdzZaPCohijn0edd1pJ32GOq17ndw6hn
6S0+R1R3qvTXnUjCbauxCXRGVX7YrTZdW7UZrQs9xB+H5G/SJHBoYMeGceZUHvHGRQ+RLcpgFWv5
vc4WDIzk5nGyoD0YtkVWrRIvIxagYX+JNNjhpdjosw28V1OM6tgRLeFKgoLkbA8wZ2D42Q7e0fPJ
62S5jBGdHNCt3jH0vjXQ/CyzVliLRmDr7UyZtulDSCid8Sh8uc+j+q2R6WoeLp7MkDRW0nAsIJpk
bU1dup/i6V7xWSFqaw4Gckc4ghMsruTZr8xdIeavtmW+TkbjFItYaUSJIuhciMqgKfAcjCFLWJxx
ZX+IYWAgQ6YLgZ5YFLeswGtyH3DBs4ZhbV6YU8gfaD5cQoTD0mCi2XpzGRTuMC7gX7goPAh9B3jq
8iuqO3NXOlO+HtLCgOCo1r2VfUFYNux6J2b0100498zEx9d1y6izJxEgAu/KWtQlCykiayN7cmmJ
Mn61mFhJERNDgifOiS3pBUjy3umMdlxGMUPgYJK5II6JgdW1nyvoXA3844xydKGlIKXTbM2YHMME
ztW5K92bVhq3eY3ju06b0qy6KguP0nVuSN3R1q2ZUGqxF7DehPk+21PNDN3T/Y3r416ZNQdXb3jW
is/Ll/qjgDKwGs1wXroIKA+aMbQvACFv0vXrTYeoDx5sjpV2JK/4dsIFESTPAJnbyO9vCgcTyahp
CS/lJLPttZYW/aE2SYfB4erSjPVw7KxuPltu9AQ3he6pCsXWM5NhLQ3N/9oJhZiD9N4OwgxRgru0
gZNHf2ByD8pxua+8fcwa/wqqHS2w8NbMbd5nDpMYm+q6CZxC23Wlte9nsyLAwruh4IuCHKSsLsnX
cF1A4cwg2oRRaVAL69rx1SXbyAJ3LbQ90ut36WLbKBX/k505OvbUHqmTXfE0KxxBEO6l+rDAPMt4
No34oiP39tVQ7EbhOqu008DLBXXSQeEJvZ6Z+gZChMS2oFZCkxDSfOXpksGis2lrXrntx5sBcqxs
BqRxRL6UzqHws+dwHFFIuM63VtP2pHu++Y47HaqyPXnm0OMBC05+AA28jZw5ua4m6LbYca3pF9a1
5W0NAmaX0lQuhmaTPJqR2NTAmPiiEk8NF8s7UW+Tm+hS2iat9mTm3JQzpPXKk0j6lJ7eTW5kcRQp
60lQnFHspdtw0u89V97OE0EDtcaTRO6Ov2hdWcsCpRTc2o9oHq4wuoo2Jgq/iaMMI197mGjHo3Er
pxTwXtY0e441QsrJUKxYpCx5ZjlcwS0XQT4bj1PbxSvqNYP6VQuxxked2WwhpB1Q1xB8xtRleDFd
q1zCENcDYnOh9hVdv4tF0jCvqKNZLkCTiLOGeHfKUh3ny3jInhIocS9R3E8BEdrqmdXUPXWNiwXs
KG+8/ILwNqSORZl/nPE06q3SCKwmmrH5BQI7Tsn0RORA1q+ntkhuFb0Lcjuv0m/TuH8zMjvIfH1e
FEq0qxo6K080DioREWrVvhI71G0GQ7suyS8IoL0UT2Vs33YDRHcW8BWOTdiY58QQlQ70ssJX85Ms
0vndnAVLAn93CzTh1ooxsG0mtiaCpMhoUegX18ko9HfVIQobUqJuzPYkRtpQbybTtDO855ko661r
It6ME3J6QrdaG3Jun2AijDZdhFPtCx81mFFsPNQAh6rokRa112qOzm2ScPth9jJ05bBAk7Vpouw1
rPObESl8otAW5kZxAynQfnLGS1yPnj0aaXUvdHIQRtQWAQT8jwqF+bUdg5SFJjEeDoEymeze41Bv
9xp4C0JI0rzK/WBYT0prN71p2RtbTMAkWCOnBn7MblNclNdELiRqVKeh87QHf46PGuP3wANiWmQ0
X+tqMHktfeshJ8oKcYd3JK3xGLWcXBoJXTZp7oagz4hh55H5Gj5TcyuGCPJWXFKAzC5+1I0upazV
vUXdKiTS0772uq1mXDTqJXFuPSJiaHPtMeyGl6zS3kFpOxxgSbr2Bsq1HMpToGVEhk6OJznl+vw1
imHyw6e6TmG7a76W0zuXoA0apJwVjsD1feMhTgpaZyDUi06KuHfvQw1QNPy8CRGXyAsrBU3M5A7M
8EFngPDIKUMNUl3Rh37l2LxMYrQXzrt8aTdcmruxzCudaxPgUbqrwtBPrQX5Psz77KKlk2Ixw6yH
4w+Rw8comqH/YfYzgy4dpi+f/BbaRLEOYXOyHdRRfEBtyKmmNSvisgIKrHvlwqQNhsjtowPpg/Nd
lIodMWoxgYIdZrW2GN9dpxrWmset4TB1DOsCUZTV7kx7vEcCH5oX4NUNDLtHS1tss5mnNgsbHHnC
j7fPSY5BGtUuZFzdDGaHdXJfQ22sLwkeLvybFbLecMnGwPQysZS5xrWLM7aNLj8/RztfCDyqTSvo
jdC+L2c2qDFumdb5UmzjspkDT0Y6ih1imK71Ul5Vdn8mmCjACmZTGF1QCGd6J3sQv7MW+IIZEfBb
BNS9qLNRv9wUP98GX0YlKswVGwI5TpFNhTWAdAUD8DpwYI4PetD3RfIyVUaer+ps5rgaWWfJUFdb
rYMnQmYfdr9m0wWVbqfgk5m+d0S0LyOi0QgC/NDxSzdMQMPO2kx++9gA013bKtIe5oEskaH+0lv9
N+ToKz9kJ720jexKUwasZxq4TXq8E0R64X1te3dMNzw4aUYFKabAzA6FO8nhcdm99B5Eal9TYBBj
bF0Mi/2DN/i0Sq0F/hEWLmBt0sGMbuhN0M4siVAnk8F0vpJ2Mx+KfPiAY77OiwtfG9O2Xed7iCPT
9j03SqTzg7onD5l5cvE4+/Er4s4ZRU25DWkZv04m5VQG86wuDYXslMRdPAnmvae7D1mV7Opk2qty
FtA1cnPZN0YwKMBKLb7oVcisuh/sLF+m1INWaYHMqyc2B/C6yHjiTU4r0zVOGQdwOtFojhhiL8jN
Bt72BmaEabIx2+YwdgAHVZIgGmoF+BSZgzo6/7mnMcvng2/GYq8QI+2rvP4I/RYqCQ4kT2n0fdOL
+vpK9ohF1CRf6NL0VT+ZTLGn6SobmifcRcl66GOElWns3WaqHK5zThWGnu6iApghKQ1GX2mQU4eU
k7LTOc3ABueing4dfKgjDk+EuKRGd0IreEZ2zFdckdtyUZYwvq1XuT/d6eypULlugAlPsonpErEn
2Fzsj76Erv7RJfmWyGOCcfTT5IO5YUP7pSpMfckGbC7trnsUpQ/J188eXa93d3WP1JUtVGdEUWyS
uklglqunyWKvaemYSJGWqz5qd5HD6xB+MTy4fQlUxfgNerADrxVVA9Kle6dKMbO+KBcxH1B3foXs
m0aiQqc/G1sjmpp1XYlbwqe8g9cN1cktjX1XJelDZlvFW1MLEixNOKi4f6u19KuC3pC8ez92vnI8
57gVkNm11Ispg5hGYFPVJCeLpHDih3WsPW12wawsMNRHzA2Ua2d2dWJA68xrU/lvHmYSdKna1h69
6DjotQFs6vurjPkJQaESxih6PhLrZmNVGcwpQkhYq7ktcExIxmoDOPnFRV+BLqWaA9/2ZeB7w9tU
jP6VwwTaBtKMMLtI25esRASxNHwvW0Pn6GFHhf0GmIDIl4kAATd9F04KmW3Y+n79Oipw7sppmi8V
OmG11Dy6GIJqzF4DbPIqSISh0FcxhhrQDAk7XLIgFaKNVk2PtBAYHDkZT6yKqDVtbdRmQq80j5hF
5yKzLHC6qjjSXyddR1uckH01oslYDl01nWHCYoxo2LZ1AGABmoPimT9ZDj13WOrVt9kZoofE1KkN
gc51dNuUfwOtFYT0edjVNLusoqlch0R2XSp9xdiO5MbhjvOvW5ZDrTbSyM6Fl/vLJI+/TkpMUYAv
EDpByyJOIPAZFcml0zYrhwhQyLYV5qkV+XzUteTazXoE7UPl85XFqRlMDcVmbdfphzl7T4lhiGUR
Cm+B7elb20s+q1EsBQSL5ey02T3xkmWQERSzjRMkRdHctHsr9qOgd6eWzIjE3tQxMB9mRu1dVM5t
gO3GcBwtyN60m91qbDOF00sYrWvCGR9zupDGkK8+7Iag1ptNZBgrMj0Z4Y6ac0QsaGyrjkXba2G+
Mwj7XhgeyTerKTcaEFbk3uveKcJzqRrr2ajJ8h7k1ymPblVn+BAW6mZBQO221sNxSRpjCY/NNA6j
Kz9IC++CMhy+OWHxigouWeuRd4YJWgQlIvf7qAmjl9CI7xkPngjEu02T1HlQ89QFqZpbhIzVF4aE
vEht3uWFOPUjWp8IvQYu+6H5WOTiEeCtCcA3v81YYfCKm41T0TYuZOV9jROo0RVGCBxg6GHtsUoW
UPE5H23kBhnhUtfGwNSP8F1QnKp7Qb5brbDnfM2U0b3rZWlXy45QzV0+GF89GSo+XsyWbIlWsBrK
jePktE5+fBV5SNyaLCGnC0e/JknuYMQwu4sRvOQQzFHbkrLpmha+HIIPlJD1boKR7mjHvG9Xqavn
hwlHCcRia9WBhGb62urUTYdS8sYdO8BEOau1O4q97nTEKusDtojgdw3PaEfht+sb54TCWS1botsq
7Jvl+GVATLWw3cHf5D42okQoFsvcwyygmCxnqeqSrCmO9LUd1ocK6zQSRsTHmMR3mmEyDKgs8qMs
qrbIu6OTtxdeT8EmGidej6yTg1Fom9EnE87tDhU5WeFSC1GuIayp4d2U/X2nkH/rrdzhwdIhgk1J
AktH61Zm8cGN5y3hBNUWxSajGginezjDgtzsyV2pToFzhczyyKwXdzgwGThoDMP0kjKQPqJw4s9e
MtOiS1zvqF4zSmqmC8MXxTwFPZYUb4MtGHL5bgPTtiu9ve5WYtf4OTKufueQerdPnMJ8QiWWINLX
c2zFvQvXlHS8HPIXgALMixoHCyd+FlEZXwMjDnd5WdP9hdRogLkmCYRwg+s7fmv35jDNROhd2WsR
uybUHK/JX2GAad4CO3kKGYdZYb6KoKUzRZ9anzalpCyp3IHZQAjxk9w+YpNRh+v1u26ofKCPvPTw
UgOfjFXIJL30aLyJm9rwhY77aSrSo2YyreY0BpZrLHQZhdUgJcWvdDE3jfVhl+xegA5f4bVfknot
/QjdF1e1UmnufVuVOhkgoSE2aozc27EpJOeI01ivopYYSLmTm33zCbLZMmYDwcn4AMkVxGYD+90l
8aBuUOTWVWmN2qGV+bd2JiOjEf1SdgV5w45NzenJrDrPZvLok1S8jFM3XpmXmBSTsR+gOwWrnhE7
mfmK8nVMUBHR/IdJXj7g/TI+azB1n2prfJ4Hi6xmQQwNMnHT3ufZTBEHVZa9v08mKAROYsfX9VwW
JXUXtIOF5c24/KhUIyHcJOjjuRib/kszYcZC0Hj9hHkAfNuqQBGNtjOqGHlY1p1WmIA0JoNpN/Bj
5CWMdBLvxVUyY5CblvM9T4XtZuxB00lJpqw1SvzKl0Xv5M9VZQEb9mHi0KfGE+LEov7mXjafbh43
MsE5o9H5c3plrdTMvNBES7mdEefeK4v1E9BraMQ0p758i/VRemxrRJZG4Xi0m05btagDlployr2p
QuuRmROqj2Z6zOsmO83kt/IbB8mOKMRVn0TIBTWSiQqU1mJhtqn9ZOfEX+Nb0zBxGef7MiIipnL1
KoDIzeQ75CQj/FM1t2HSRTedU38JQ9ho+PwMGpJCR8lrC9twfWWqwSafI+42UK5ZmBX6KsfsDfyH
CcjBvL8Za0BWPd7pbPpU8sW8GUndPohJo4IZZqSo9GHXFf5+KVndywZn2p3lsfoSdOMBhY660lq3
AoBV4T00EmIA1BTPu8SpqmsDcsoetfraaiyE9z11FJu13JoK87lFZHQPbloazN+xbLI53VaFo70m
nbGtB/0jicIuEFp0G/d6DaCHAjfWsWoJUGmUL/WIkQTL94JNZC69ZtpFZzSYSUCFki4whNHPyvDh
leKF2DwTbwMpMW8OpZzMo8kX+o69R/REre8hPzLzhicQZxu9MUlxuDDmosGjGrUzCbE+dIbiAVFw
G+Saind4DWONM2ikKTVwH1oPLwSMIUCSpuhYzzCLTAZmdptdaRpjMYu9eFh53Vy8i7bTlozQe2Ro
pPUZKeikqOzuQHveLw1UJxRmzLqdNl43ppoeFOLnZMHGWgfhmE5BOcthXSOaPHmuN3xLTMZYdsxk
qPbDS8MehosI+57XCj05IkYxPHqJI8ijbcYlSo74KUKt/Agqn7x1pm53V0nlziROGeM97Bh7nyhs
by+mdDFBNuG4HV18LKpi9DY40BcPnrQgT9oY8Czh70AEbn29WvIDyPkcSH+HjQBccNMp8kf9TDGZ
TmgXwRw0XDH9FxrkemKLm/Q7XO0UvAT5kSuL95VjTL5KRDgvBAZHSzFi3EqwnVp2mkg/8tLovvZT
Gm8Vtd7CxZfymAw4A4UT7CWrvdey1r3GHYS8KNAIVO0JNYU3izKErjRODNQnJBWyaZPVbCBaR9th
a0dSPK17H+bOg2ZJBq7aNGIRhGsVZ8FswFsKrfY4dmOcMWQOzS9xKBMoWKbeECjfm+qkGXLiu4cA
caC4mXVKu5Hxp5xnjqusyAndHWJt2OvWYD87JEQxiKhJPTdVrPZjOMuljNk+loSFwOfq4x6FpjPN
zAdxRIwPbdaW57opaLm80UdaEukJBoTIjDT8iPI5aKMKbZIxolFhEJrHa5s+3XG0ag83QepL0Qiq
V6d5TctxOMWFMT5M4YVq3Ub+lYar6spBo4Z7yeB9M5K+P2B2O38PeWLEignVIrZMlMEmQHSVgxWb
0aM+TO11HYJGRJ13A4fCR9EMhkYbqk3ws40ut7if2V9FeLldKWJQ8JxrLyPUpKiWiWMWsEfGYWcW
EVzhrHmiZavJK0PSPVmSo7t29mVnMT4Ei0RiOJ3iUN0hwa72JsgQlDEnB7SzTpCIAhTj5M+GmkOo
GVweXBHc4k7XQe9Mh7gFTBHGihoDjvlWq4qJ8wcN3ALs75JrRDtlgOUuIYcT4mm3ViDAOJYkHrw0
+C1A1zKht9CyfWEE0WxCffbIh/JLKEAF5LyFp+HsyQpX0deYzgcQxUst1KrxfWK16N1IjIuWKoTG
cMF7sBpIidJcTJPPfKQv7QNj1gz5r1USaT+5YyDjTl9Te1IDQjNBkjfLbGkjh3/Eu4j6ahiFol2G
gXavhc24RwYDdaC9MIWqRN7oMJc2NdkwX7H7l4+OU2mPBgwJa+n4s//MvDc56hYGHuwVuv8FDJd2
yKz7Y9xGBphFejHqM1rLiMHI4HXIcBD7xkuNx3g04zsSXa2FZulDiY9Po70BcdaHyFDOKR39t1xv
HqSE/EB87btCPbUdYMEhpsvTRasjM06M5otLGClKDTNwYJWVa4OJFrQPoV5JLn6oGDaB+Yo7+tFD
2yWQ4zvGshcV88KfGhpVJyOg1GveIss/l8DmuxlXnr6W8XFwgZLc6A1tY/+Cgd+bMFr/RrYlpxvi
0y7Q4e4xJMtXfZysrDCZNsjhnyjO3Lu5r7QXnzB3Dr4s6Guc1T0ya7R81tdeEt6XSJ5WlhlG27yZ
6VFE4+GVhvEhFvMsUoFSeFqi8VUkLCSvKtTT/dBrz3MmPjIOrh1+eSXuW9Ol5LufhN+diIstDuVg
770R0hu2FLuhIQNVmiKGKBsvws4+oqKuHt3JPmh4Ospu3Bf9BIgxofxFYAhJDtoxljBIpaEJMYyk
DzRL84pmdBKEdE0gJkDJAAGjhVveYFwCn/Vma/sMJvxSXU0J2azjmN1NY3zGSnEMiEHbEB1BGj3e
3HzIIWEKYkmZkH8drWG+UVgboKM6cabnb6oxwmc2FvgzGA4mdwOQ6S6JyvKWMFx+sZkZDhmAyKeX
vodXi2mIFiBJCenewOhIsg2YunmoVcqxA66mDfNe5aFOC8JXsdBdO//S2QJLsjrV4geqhXQfFvVH
U9jx2iFiDicHPRXJ4hKmQJSfa04n6RY4Q4BfPUHayU/OGBvWQh9qAnE74M950UmsLzFSpenlI9ft
67ZChG1S6R0Hkav7ypSXeHbHZv/NqgyacDWSgQ7rsgVR0KqDjJtAwk/ViidRXnSIdqnhuEpnUtJD
JHN505bDEfvG1Vx1aKw7KIGlGCcCvTN7Hw3oJq4hN4/4S/lGPSzNsYgBIjBYataRdznPYi2cWgCA
BDld06YY77GpMr6K0rD/JrWRhssjWJmUQfD5mdMD6xZePQ5G2UeppTLbSboLerp+1vsbO3bbOlCh
KB8qvxpvEzZP+wUpSnH2B9k+tGMpmyDq41msM2XyHvrJJTDEM/CyXeHbkd82vdVpmMmEef6GXVec
XrZcRx5kr2O2aiqp9zup4EGscdeZwx0Ri6a+8ouJroIeDGGKlYx4vxK5ggCzTkbXx3apbLPAgduZ
rzXpmAKRn+8X13ljGUi8W+WYu37MkHvGM3le12LMAcFS7HZiSgkj9r5ADHPewPo1jvrKKnglVT3d
QxlkpBG3M94pfqyQeWWcTJyXGmM34DAMe/Fn6WcDkNMxs7UzFaYX1LK3vQMOb1iqaL3n9i9zw/F9
Xao0Pbem152lqhnzezXHLGcNQ/7Aous2Dk4qw2kFvd0U9/iHEcsLOcKbmWep1l9OEROjbR8lhn8L
RNHSU4DS4xsSt1DnUBvyWWhwxvEsJEneJqKYsPmt9CJlvkmh2V+gYhKhbeYXjqQKDZ2w7RB+Z1CD
AepYhqhpYqhn0bWIiBip5Rh1/rMDtUdeq4iWhl9sZW9iiKtrtzFiHbKrZg3rLioA3snpFh9pAi8S
VoWnbgodcJTPdBbOVg2tZMnNE3KCErwo3ft1/R0xwHEOSudEVCPvnGYTl1BzWk8SjtJW6mXULhxI
f/o2i2t3WiNGQa8zGkqvTmOVGY+2TkD2Yh4ToqoKLPCAPTpMkTaYMk3pkkWEfJSdovGwB23xTqF+
g1QqpEF+ZDZMZoPSU2Ilu/SxDYKRRFiiE5TD3MqPsq6BiNxWQNvK4mZw7pMiqYBJDSGv0rIznYXN
MjB3TVFiF8qkaYYPLqY8ht0/Z91BzpYqg5LOzTnlDBC0Uyrnqdn6ZjqXq4F5aclmU+BEUg2WsrcQ
XkdcD6tYNMl2EKaHyRtjSMDFHGfxRVJV/mMrehfjDc8RxUFWUcXJDPvQwnoRbcAB4uiASwGyEspu
Ct4n/AwyELrEQBufMtcyQQRSZW2ElHW785VjEw6NZgoPGBtd65ufEYXX0f7UiXWNj3ZUPwqi7qbn
Ft/WEOZRHV2FKhrlDnrjPJ4pAAqq8ST0uosvQJ9RubnwwYPIyhwbXbtuj2uNMxP9Ho8sOeIn3LF4
NaN1dn3otOVVgW3Yazl0hrFuITtZwSBrDUOGAkrcI5RX4k6cghEPxytEtCXVKRKQMplqtGZTGD3H
PkxmCJBMxR9YZsNtGKZligFVqWY8c+D1HpMksaYrhwZ1YDtV0QvASY5JQ+HjHifawv3oPWO0Hr26
dkuKrCotbuMqVvlO6bV+wbShZCKxtngLNr7j2HNzGrE0JZQqnH1IVoDlWyRWZZ0v9pDaBkE8WsC8
KjGxw4FpypdIRCLGw4h+ohXzvCw+kXTae4DEhd09lilRKAFgiznu69RJp7uS2Fvwe5PpI8XhCHsX
aIcxxNNE+m74UEJ9G7bJ2DfptZVbsFVsTDfkuoOFafMO4L9uxswxsRIhxgvPCi9q3mzS1Meg0Ssm
5NoQ95jLS68Ru6guLQJ17Xq4hRw91qsklv6xj6xmPAJSdxGMYYKSMI6AafXeD9FYHAysDO+hcjM8
41lSwGi6Q3pYHMnQvx36eURdNtuwLR2bUmTZy7iON8BJipBn/GbwvRQVrRQU/Pbr2Hm0CLZzIaFK
/Dyh/MCf8vZ1FEIq86vW/lJSJEXbUddaB6Dc1f1V3NSutepRbPRbuyw5xhzEd/nJhMM/LMO06Fgg
HLnOMmnr6TmG41ot51hXAupj0rcbyMhjt7YL4ub2CVl9FmGxbUr1oRF2uzTRHABxMCx+pz+FBZV3
Y1suW780spXQo/mbA3E35pzGpjuw2tF78DWfXFPTgEqZppVRHacOZe+Odazkum0K56tlZyJdGUna
tNR6qdFvS1rpbzymsWI+qrzXYhLym4WrGnRhS7NvoP1YfMtcaz75smk2gz+IYZXaUqYnmWIcsQL6
7jq84iM0k2M40oPAljTFHRU5u+p/XjRs/zcavZ9k3afyPT+39ft7e/21/H+g7mYH/P4o/koK/Juc
7/g+/Mfya/r+VmBa9KOo7/v/75+qPtf8B+nsFto5B4W4Lf5bsm3Y3j8wVGOmbeqezliPf/NPVZ9m
eP8QtI/C5wsSnuEJ1Hj/lPVpJqJt1H6u7wrdNC20Ev8TXd9FSfevbAcPyqjv0o05ArUdwj7zosT7
Idis8Nw2sqIyvMvKV9peR3+Miz9kWf0cdvHPS3Cf/GKb2Jy/BbXVHaapRBfcCakTnPDUMvK3/K9G
dN+SSPbDC2BhT1GR/5haY/wsQf/rYiZNibDQReLp8Uk5GEp/8D1haHfQUuLldPQr7OQ2FzEPFmbW
Nt+Y7h8u+avbA+AX9L28Xs/5JIzUkxaP1cLS7rqP4qV4sBAYL/54kZ/Vl3/dFoE1HspQpJ5g8z+/
JrtMBk+QM3YH/LzoEa9k2GtYdrKeaWN+/wh/cT8eeZcsCg/wnYi1ny8VGvRDuoCV2upAVdZDmT45
Ja2V3+DKafzhYj8LPb/fF1FqOCd4lksWz+cgFLcei7KoWnkGcF05kFDrYvn72/m8wG2dvy8cS5Ax
zT++61p/WOBDS3wGcT/RuQz1K8886pENn3lY/f4qn9JFvM9XuTzUH65iVSaj5AiKWtiv8O92xGN4
ctYX+Zmb/+GGPj+yy6VcAllMNL06QNllqfxwKQObJ9ChKD43ZY8ZEsNz21R/uMb3p/LjtvD9Io5u
kHfnm0hwzZ8vMg5C5EmZxef6zVPBBCmjhHq+G19x8H6FwBUXy3hcmI94/OvIefy/jpS/9tFffMaf
l/v3y1P94oSLDhj65M+XN0uRYyNYxOc+fZis6hwPuPAZ6ttQlX94ccZlOf/tTn+41KcNo2lx0zQG
7LZ9qIV4793p6+xUrc2r8To7/H6R/PLN/XCpT2+uqXsoc+hQzobT72pyJSK6td9f4vPHy4Nzybgh
68axTD6pT++NmbDRobvhbmBZe+A6NpazkOqXrWFs4/xPe9/fP67L+yHrk41WuOJifvLjWmwaW2De
bkbnMTZXymdzBcIQwe/v6VcX4bu1iZDzCWC2L1v+Dwu+i2f8UGr2iCJWHxo+8nbyIIfhD0v+7y/H
vRy3ZIVYNMK6/+kqCY46kKjN+ExlmdyDTqqLzFCL//CCfnkZ4rWpCH6VWqqPU023acdnDyU0vQtV
uAta9D9/YhjDXUoLDGkc99O9NH4KyA4yz3dTr7r0eJmVgEhufn+VX9yKRQ6e7gvdMqhDPh0UeKM7
s20P8owk0uiVsawtBBq/v4b5953A/ekin26lrfCYg6skz8H16V5sTWvhP/YnEVjLaPt6dzMvSbYJ
oJHsrQNwWnE2D9Pi9ve/4Zf3SaWl62S/+tReP68/VTsFbmmNPAO7QLVVxTGCJfu/u8an7zZuUgmM
X/HG4LbDEVjVw/5/dwXx813AF9doq0p5hgJVr7BzCFrAluDfuYhNveoLh53u0w43NH1BFmknz7mq
cQultcr/EJ3265fxryt8OmjbMSky8vO4AhscFtxIQP7woL6XiD+fCCw581+X+BTO5rqdnwxylOd6
jQHF2tnMgVzcZ0svkO/M+t07+XDzzd0MwZEpy+uAweCdt7T+EIr6y/sU2IV7lEYQMj/trDauY22t
z/LcqW4XzSqImJv/Gy/rX5f4fjL+sK9Gsiowd5zk2T8RbLZp8HX//QU+Z65RFfEkLcSerAW2b+PT
2WpVJWkmg+DjfcU5fZNtyzWI3LW6to/hvbv69rzfugHv0blLr9Xa3GIkvYlX0+Lt97/jl8/yh5/x
aVXiQtBgQmDIs+ecgSUoY+3g91f4Huf9tzXzwyU+LcsUzzhy+Vx5npbhJtxP742CH4EOdBGtGLMv
piBfpatyk3YBc8oMBOYUrZM/bJa/vE9ichxqgEvl9uk+SQnRcA235Tlyqg2TwgxTzSp8//2tXv7I
3+7UdZEQ2ViH2f7lR/ywatqyi6njHXmWxTEUCd6khwk/omKM/p3l+cOFPi0eA69iDBx4pB4EuQtj
PfvjJX65QC8ZuAwDcWOggvn5ZsY4T2fByXi+fs32eHAejEdwrX7rrqpgXoolsSdL4mxW3SEKQI4X
3eL2v9g7s+a4kSxL/5W2fkeZYwfMuuchEHswuEaQEl9goiRi31fHr58PypouMaghJ6df26oeKiuV
GRGAw3H93nO+M2zDvThs/z/eMRT0js5TgsX48thKbDk1wZTFD0bRXOtxdj2qxSevGHO+YG/vHJ0l
FW4OF9VUqXLe/lhUZxEhgEnzQIax/bOZlP5BjUesCYWuY+kxjWH82lfm9MoQP/0iJ7P91iR6ei4B
ghwtfdTuI5pW+xoVLMYtSYwc5Kre/854sWJ3nApmIFncVscOv+3rGKjye29l0EWIUwyPA9hLoAmT
qjPsdtgXFvB+FQyLWmOcUhSJwFpSJb+DgiyOGkJRVH1AYbBBAAWpSM8oUVZUNMBoy7sN0DI3UnPM
G2OaoYifjPupysKj0ygWw17cljoiCSxaCyet7RbFeu9n2Eg1stAMiPqohbvRBNeFuDDDRaoWX6Qj
RqBjPF9iEWeKZAhDh/X146fnXX2OtJxWENhZHh/NEhePKHF7ZR6hGnnQTP9alveFYb66UDCH8Jp3
wd99h6jks5ombD9tfhc7F5vSFEVJOBAwyocJ0CktvpZPNgNjrkverCm4Laxa1hWV+UynerumRGlo
QVYY0clBYgRvo01hDDuD/qOQPsgyx8jFvaLXsCfNEcHNwkpNe1+D4X3NogRJGfNOuiVtwhyZOJ20
PndB38AUHg37ESsOJ01IiMUP39GyW2Ucy9e2s8QPrZm6Zwnkwl34fq+j9jdHhEdZ55TVSkxdTsM+
NpN7q4I0vFCLuR/fqGNwCEwtu3MSdzw7oaPj04yriMi2UM+xRfqMxhZ1UubHoM5brBCZihp6jDgG
42RKYSl8vBZ+HcbeXjw6fxYnJ4Bfvzp6by+ejVoKBm4fnRSnlEfhIE3G7AV6DhjpHDuOHN9C9b93
/EJ4LUFi90EefA+GaliFrlVsPv462lxSXH4d15hbZ0C+IMhclBw2o4+uqorklAisMgzSAlrHvrNV
pCDItFWDAzjeBDGLrT/UZYm9S+rFWRcxQmLazc2qqZz+ujb9ce83JVEaRao8uGUQrl0nyWnDDfYD
c5i1MsjiqPtatxaos9apNOWeHamYTePTsU9tdxkOM8cjbvXP9sB3p30OxrMcF34YZzwOyW8v+dDC
IIDvKE5kP86bQGG0zHl6YgHKQtUOUaEYXzNgUztdrZUBbUxr3DG+i3tk7W0O30TXTrkj62+dNclb
tP3hI+8V9dSQ8ZMRd6haUOmLgQl9lvFWlJQESGDLvlBPMh5A/UcoBPGDYr1jMqIyla98H3wF0uqf
qm6PXzAO1zj28zz62RfA/TwoEJ1gYI+Q70axkr7yIkGkBeKiKfgJ3MR9UpLYvWUiQ1qniHuNFNvM
Tr5ofVR9l6OCDEstS/FY0cF8GJS4PWok7xjQNVxl6adY5j9rIL7rwbKgyUWn9HO40iSvXVxkaQPb
QPbknrrGDVxMhHHRHBvXB1fYkPx76iQ2pGUVQodHkk1/jniexjE2E5aLDq2d3z1+vLTnD3y7sl1L
p4OgUZjYOvvh27s+If3zO9zZp6aL3S0vCnPZ5rZ9+/GnqH/4GEdgRaJzTxPh3elHBGpE7F+Wn3xs
/Itq6Kwrn4iMZYnzL+kE4KDZskN6CkTylhdmO94MGVKCiJklJMfBvEUP9lkr7Q9fCj60DVHLNmkd
axen9HnCyIBpyE/54Dh4egqTBMds+mQve19JMa8wSChCFkcfl096e4mhk6qhpZbFCeJacwgt4V8T
omFtnfm4XMrkoS2q7EoNGM8NZBIuJuJxcEGaGb4KApFk146LSp9yTEhQlQZfZFtVKDopB8m90yCX
7IYx21qWb267Jg+34IzLQ2tWwFHQknqTDQGMdzxyFl9PP6mr3xVO82/jja3SQKbN4V4sn8AJzMpu
quI0QJ1fNpCgvQZLADkdZvjJJvxuD+ajuHg001hFTBMu9uB2Ypka1VScgJvFBxfpOBGowiV0Qqed
nMIEyvoUr6Lqu15Zynr38RJ+t1jmjyeOHJSvRo/KvKiHLYBmvmQAf6IkVMj3Gf1rEUbdJwMh7V3V
wMcwWJgrE5RAzMXeLpayjERTum2F+bWDfN2GpJng85lWCRzFjZZF7drgcHkfEOrEG1491mCgvF41
lK2WpnKfdXh3yjFR92kLnGpKIvs1ImHHI4RnXEDfoy2dZhlh3SLQ1gjJxuXH12m+4282FM60LHS6
a6rNypqpn78fghQlw1YR9dXJHbvZg1YT1y3cwDMb84GI6RB3d/vJRXs3Yfj1kXMMOx+L6Pri1gD0
DnlvT+D1FRO5TqT6W6ed9NWgjlwjCC3I9SMOmkmqfrL8//RjAbnaVAVwOXhpvv2xreb2Gtrj+uQm
yAcdv0W53UxTuiKLGU2GMPCBAk345FP/sBS5trTbGHvxa/X5ofztnCnqzBCNqtenuCnIXxkjn6Al
PKMf38j3jzYHWQ5+UFJ1qljrYttCUGS0JYvrRJpATOpL+NK28/toSPy/vWR0h4kt70SmXHjy5t/7
2+8hlwccVGjqpyDn0XLd2F/xrp9Im8wsxIC2hjNBDz5ZNOq8Kt4uVJYoLRjmzqrKEfdioWqB0wlM
BcopjsZihXhg1/SkYBNrvLTaYd+6uLfC7lSTRtz6DqmrvXnfYt5aQEj7pPZ6f0M519KO1uZHhypz
3hR+uwC13sDCtkblFLaMlNTYfh2xBn1ylee1ePF7mfOxZkwVByxzsrcfkuoiwxMfB2fc+O4KETh0
ZS0gbbFwMhSWfrD5eP28r+GpdX4N4znX6aQcXXygIw1HEWZrn5rIei4qfROQKL2IjfBu9B8Ahy0a
+j05ZppoJtGEprZO8Ox+/CXe/2jERDyghs0Qn8fl4jvQEOLIqVv2ScfeB29VTntJeUI/vpCbuLDF
J2+JPxZ4UHnnEx/yA+2y0URkjs2jpBNRHAmpEhuhaV9zVAy3gHohdICpye8NOSHZT8mPwNNLWmi4
9qPU+EEip/5ZI/P9DI+b4HL4RH7DbaD8fHvXexKBy3GM3VNiyXbdVFWzqqi39AXWSOXYoQm6oRGm
HLIwno6NzjEfVIT79PFdmK/y26XHvJR3tk1UBUIH6+JRy6p07G2zdE/WGLkLEShg4FL19eMPMd+/
OhlmA0Kg/cYEmArh7U+VZOgiBzWyc+SXID0GMrQiYPDttqwn4ohN5Ks7IZEkb1qjMwaPHA1S9rIm
L5ilRtAb68zpX0TpYh0zwnAMlmCocAqUERHTCw7QN4IkDHgRdfJlgv04Zy+W9LhDlcCPRWD5zi1H
xPypDGvwVMxGamgb2oi72RyT25ij0Q0OkVos21R2HMOVqN9pXRwSqZf4yiMHeWiJcdS4XyO8F4CG
VLvMvcK0iBhWkkq5N+pJI0vyFxzIzfEkNmDV+GZ+2QFPErHZrEEM484pE9e9kVoVjx47AczzsCzu
U1GJHx9f8j+sdhuBI0sapxY8c/PikockOzV91WJCdM1uXbmCiIAJTOdCsB+gO3ZxTyAt29pxvDd7
2a+hgSZnEAifjfXerzCHJhArnDklCMVZnPT7DlpUJYhQrBZnYafBQVrBzJi16s+2tHdnZMaGnP8t
g8oGmcFldSbMRoBO9uMzFJV4W0XCOUB/IqJSjRO6hH6y9Z2oWUUdATBqByGChdYsP77o77c0h1ce
LWykSSrfYr4Uv70sChTIxlRY0VmAcTwyzB7Pw1iL66xwTzqhn/UndcAfPo+euYsKitclJ8X5Pfrb
55XEeyQFMYdnDN/KUgmDfjtp8/vQFOPaDMLPpnHvBRZUA8LhOMaGPcu4LnYLGg3K2ETcy7HI2q1s
2t4jtyBYkTUCvT+vKlqlAw+fi3l2tNx0XZCStVT8HlSlU8BqwObxMIzkIISkmC5jji6fzMHeF5zz
N+RtwnmO0+PlJYHZiVnbreKzo3ILzNpFTsXHexScxrZNptEb+646E1f9tzv/XBtuOkonjuwo5+ab
9dvNEJVZxfrkxGcaZzhuKXXReENP+XiJ/eHVzcc49ME5h1D9XU6nLCy1RNVZiAlsmmkWxoI1U1K5
hlgbb4Iu0tdlj+MzSaz6SppdsodMYJMuBLBjQLnxyYqfb/jb1wenLhvxBu1/NDf2xS5TqWOF1TFP
zlHm3oyJfLWc4mShZfbxU2G7fvn4178vfKlGge3aJvoe693w3uFNSSZvkZwHQKcHSwnMezwFX2ik
qp/8sPdHWuSPHKAdh0KByuziUW7JhMuyRsvP5uQ+J4Fob12yjvBVGtLDQz+sVF8fdhkhx8S9RdYn
VecffifnFjoSDpho0yEE4c1acjqngJ9XFWd7ssUeLgIkXkJMVzbglk/2EF28r7ZdInZo7CNVQS9g
zy/v3xauVWrkN7t+fca1E5Zb0UfEDDqVAdYsBmlckrBSesAqhmfghzp+X3gp+aLq4uIbLL+4O+C8
SLPNQNAeVtCpzCCAYet7UIHR30pVAZtAsLa21q0C6hGi5voEN7tY9YKgvZVi5Om1RfaBs9RqS3wD
6Gy8gqIyt71a1hikgy78RlYXDoNIQP2jDUm5hJWxy32eZSqCZVA70Ve36GS3sQe0fwNn8xcHbhfD
kC4ybsdOGi8EKQLSIlAnXmWWXtcAhO3hSi9zd5gLDXnvh/y5RU+j4d7NY/2UctjpwLP41bkJCG3J
eRyX4axj24syV8Dd8NOaRUVsCjYDs2wtrwf8/YALC0+J2ZnOGhrlL4KX5utHQtkzQoxphGxlyW0g
WYdbTAhB5e/srtP2oOuLU1Ep/ivH8ASf7NgJ2L6V0n+Z1I6Z02Qm6aorOjGhnwNA4kV5wf8jkMwM
i1LM0gK4T6HA1lHiQwyKNuw8IaHOwXyWIWVuMdgbFx4BNGyAHrgOEznd1EGifK2cVrQeIWB9h4CI
VMAFgybpLIci1pj3mNiwwTA2oYb3KzXEkkZYAsvZL59IibZIS+s55noj9826xUvK1KZsYg16iCu6
foEtNMmXOB8sf5mEFgAs8uryJ3ZqQhk7bUxt4Byq0q4KOmLOoh0qefDzwH2JaCu/+LBCj1IGIVwq
ty6slUmae4V5LcNxmJBoGi07DF+7yO0wmvWZEZ15R2jZoocIyKkRxP41adJ4RO204ITMwsi/plMX
r9uCnrkYR0g4PIb7ACLjaXLV1gvMaFxqk2FCmw/9SS61Ybzm4RNE+zRJrS9s5hH5MipAkBLGWUf3
LiO9B01AtFvm1hTswynPjkid5LeYRq6FAXnMHEBR3SQWjUJcJg5hqa4bNc9+Ombmx4uRLv8Jozow
Hvj24V3Lg/e1S3z7a9k51a3SyvRn16XpVY1NFZlwYBSHUVSauwTWH7xUbRNgvggVSH5lLm4nRM0w
1pvobGDJ2cATxH5T60j5PE5/GXZTA+6JJcONU5UhZhdtCB06JAJbbdWU8rGQ9BS4RMlkeRgLmoQ8
1dzaS0JHcJpR1zzFTVndFzi+n6umdiHIEhZ1X+E8IY+koUgHetibRxfGTuvNJKl1aVgK7szWWNWy
Tc6S0NVrPFTDHEwbtOVNpE4qFnOkZXyCNUTPRO5ZN8GUBy95RH7ywlYsPd0TaDnfaILzcsf64jMN
ryl5FEgomEXGZ6aodA4mZywXA9nOxBmlqeXSUFOLaukrCe5hbB/yR+W47aEfY23rNAOXQVZwOwl9
Wg59JK5wplo/wtohJRPAv/4kdDJ9uR2svIDWn7kaISeEiyIo9MeIv9csXUGqlBelVneaRsr8UzJM
6uA1rTv9wOel3nSOm/4INBIN52ii8sHF53ASfjO92OZoMPfTyCBs8z7dyMAOVoGh5zSKq3J67U1r
0WTKdR+7O1dkcpsYfvPDYnqyNDJM3gDv4qfASKzKY2HDetVbRz8SiwrCMTP8ap8lRis43kWElrSO
itd7DHq99TRHiletr/xbqrXhAWa7fMzUSu7dnGod56lPtOBIl5BmVljJn7EDzGMRVJ3hc8nZ9csC
DpNHVIjGLfNTDLdBUVViQf0SB0sD5knCHheBLWefjO9yJ4muxBAXEB4dK3cWkdMaT7WKT+WTJtJ7
QRQHDpq0VOQISjkAXdSqhpHEmtup9VkDHQP5Wlp3Q2t8y1y9vjbdSqyKusg9vcqjTawP7bLGs+YN
GSQw3ofcB8smBrtq9Stj6Nm+U5luy8YGG2oH2jVeCgBjCLc3fRdrK8guzq4dg/Ke7kWwN+iyflKP
vK8I5o6F7uJ8wN9L4+DtSzpmlx2la9bnfiI6I5GFi79V6bwOc9onJeZc2ryt6X7/qHdFlqsVYuZY
12fZYdbVo8GE3TG5n9Qdf/hB+txPY/Rk0oD4NZb6reoYhRHKXJj52VfKb0OP8ztwHLJ0FMV8/bho
/MPvQaCCih63M0LZy0FIiSy7CwimOYMLtoENUEKZiZF+cgD9w6dQQc0FOcUUnc+LSjjyY6eywAye
w5Ettk193t2W+pmM/v3xxjWxSdkuLe1fPpu3y6AFNQzSXlZn32qyfdCYmlc4TrpkQ/IXcapAZRp6
ue0C87Oz5q9O58WycJHMcoSnHlWNS+FdPVp6Esi0Oye0jICLUExuoVoG4K40c1iKwnagneI7S4j2
lRRq5RBL3Hk68H7YMs1N44vkqBkx4NrBpI0LUhfiau82O2k3NjETgxqADlG1ugCAb7Y3LsUHBCNT
dIhlhjo6p0FLGpamcapqVJCp+HzdNNyEzmgp7NrQNHCNM6FZtL4a3HVWavV/89mwhGbhi7ToULCD
cS3eXn8JpJOZeV89JrwpZn5o5JUtMpCPV+yvQ9zv15pPYLHCNrcZOGFoudi7poLwK6n5/WOxeF5i
g13ARPZsr1y8hisy4P+7H3exdi2CvHxSmfpHQt0XRO4tyQxYKSv2cj4rXu3FIlp//AvnA8zlD2Ss
gAzb4rlkWb29jhQCqHuMYHgkH+WmhWzv6WX8kibdT6UpPmn8Xj6Z88X8/bMuzjd+7KaNZij9Y59d
Geb3KD59/Ft+KQM++jHzAeu3rUxTB7qII5fv4C7gzS3aZbfql7sXw0sX0NO8+9Db8GpZamv81Eux
+MSgcdkS4PQmGDjhg5uvp3inmMIKUli5po/npCJg1/OTQtLmk46jemWiNXuVDDGax3kM8yopIq1E
TCbtEHGTSI0VZwbzJhXNlH9yiFUvNqtf34v9nVqYcan9TtkpgI/4SlHJs59F4xcA/cB0TI6ytgIC
q6tAdEBF9O9teHfMktx21xbaTGhqhhuSDax1h7P+pqr6u0Ft0qtW1lhNKxEsIyNJ7j++hxdr5NdX
1cHwM+dScUyolw8c50uqOmsEh01icicBQ08jR8uPP+Vi1fMoqzQmZ7Wki9vPci9WYmP0Okjrzj5L
am04ggo8xbLpgCo69haMVvnXg/0/Htd/nydW//fEykXYtd/y372t85//y9o6x1LiPzV4l0HCmuf4
/yew0nFII0YKw6gabwiPESXLvwIr0V+x3aNv4EmDoflfzlbN+gdawvk/FnYfWo7a3zG2/tUm/Ndm
omgqqhcGx5d+0wA6mYH2U9uaFkwsTtzGMtLdRCOIqcq2oRPVe60S9o86J3nbYzCMcNGgRyZnpKDa
nqPUSR4Z6j2FGCzJrXdLcO0IDch+J7vKib3YtDlUAk9KgY/ZtCrAUajIChmCL0NofV9HtQyfB5ow
947CTIEOOU1Wsn70DsWXUZTOA6ccWIEt0XHBFVwFc9/0YwDF1Vbp6aeyVZmcdKA5Y9FCwMojA6A3
RBzmC1rwWDmaL7fYQS0UyVboG8tYq+q1apTy3qpNGd0qWh5pFAxVCtG4tl2CxSYZE1NFw8dcdikn
by8ynPzERD++g6Uz3ZKnMex1NvgtApraEwbyOH2y8mOojukzbiK5RxDuXmnEa26tsRs8MkdIOyOs
pfBUisIXH2HOWs6AuaqeBnonYXFswmw8BFkarlpV25DgZdwFNmjGys70eqG2GhkQuj51G7Mate0w
RGQfwcdw4ZJwOAem6xBiAY7a2UrTRPSRWpH1NY2UYpsEgXE1QlM8wNBp7gAKPVSgWLe+H3RkuIlp
45KFhNSYKWRgkFuLgvk7/euZaybltZE0/d5OW7lKE8U4lY6d30wm/EHooVG/0S0KQCZl1VObCnNf
pTDWF+rQ2jtZKAE099LOdxwFR2LMe/XGge16FuSZru1pTmXjqH+Hdpl4UCtJm3nuThcEkEVzT1cP
RqXaz7i7xoUkpIzhtNFBmy9GJTVYP6I6VMzzMiUIPKUqxQ7Lb7ss+oRsrEAYT0x69WVviCclEP0B
FppxHDLSTPy+I+RuAkawQCUInakk75legO31YBa2BhdgQeSn44WZ9RTDKVjAxza2ttUBjDZIITUW
1WjDe1d62n6emSmwphRz0MHAV44/AI7kx8DsK5jiwrMlZiuQ5U4ZimglI85vbm0QE1hahjxCvlIO
esfZYDF1HWDgRNYZ/V0o0do2SMcR9HacdbeDpfj30WTm5XoyVQgLgZ+qBrahSr/p5BjUqyBM/WLX
pjTMgS3GOpR/MOmHPMzUY2AP06NtKrZzXZCYV1KsB+oV4eHiFDERnDZRDhARORPwXbQthnpfowcm
dVtqrtaulSqmQaU0vabwT1YBBMkEDWUWmsV+YJ68zgMnC5Y6sqM7LbBBVFIvbwRDCR67oRKk+Jgt
NJK4PEZa45CGK4sOSqE6OJClrXajEyKB5wWV6EodjPiI7RjJsRjyQ9oLg6A7YqYgk3KLiKM2qnCd
TYFDeJkM2xUqBuWMyyM/pn0HgRLl6r1hFhqbUtUFJMZBD0cm6g47y+zNnY7i8NWWrn8XqH5WLyW1
9AlQfAt9Jm01ZvSqdOyVbyoMv2HzUQ2YjhosCsp7cwHKUks2it2N3zvFTneWQ8TKommV9JY2nNx3
aUzuSBzNUUlj09gdtFazuJk0Vbkr8KKuoZiRVmGGQbMRJD+RUMRhmk7BQLOVfE8U9Q6x0wP7cKA+
t06MoqdyhxxuLUAuens19LZoRvxhczduWVzySqvsCn1+MYGtYwKjVAtRxy4RJgyQyW0BxdrADzno
ZHLetmnMmqPrk3I+Qu0N2qzXrmSfUMMhNolXeUnM5MZtMnvn04khE2pI0muCc+wr0Vdk/6L1toAC
S2OJJpGwgpH88oVWddldHzRtS6Jnq+xUpa/JqMmd6OCYUXOVOUr9VLUjGS6kHJCEA6fpvmi0sx1h
W7HcbPxaOlb14kBHIaTAxLva++Pw89cL+W+VJuwy/PeSqPGGvbH5WVx/y342l39o/pzvYL7rKAjb
5r+wHzPs4s1frPI2auVd97OW9z+bLm3/13/8Zeee/+T/69/8t5+//i0nWf78z3//XgC/m/9tAeHG
b0oMasYPSpK6y39Gl3/+n7QN1fzH7EmasRq/KhIKj78ytBFB/YN2j4MwGWmGazmU2P8sScx/0Acw
OD/ZLr4/BsD8rX/CNvhnhI7JHomPbs1B2+bfKUku1FhMoRgZaRpCIVRQDj2buXb+7XgzkZ4bGuqQ
7aYI0Z4enJUa9A0FC0xoVz4OdJOJZ79K+h0kt4RhRh9tp6m8lm78/Nslu/2rCvqdk/G2fv7nN6HU
oobGXs/vfvtNuiZMMp+41F2ZDDv2XZIfNCP6akKy+aty/uve/+GT/vijuYaajvoMh5zBLfn9R5N0
oIswI+mzFT67V77SRsz1vqVv9TpU16XvoyMJBvjVKkyLKSqgO9YpZAuNQkNFQr76+Kf/Zab6V2H4
68cb3AaKU2SuVHaUoL9/o0htzDYyXWXbVjQ7IkmmH2JKV80f+izpV0k4HZKupdtNBUsfRKPPtSwc
IQ6uNVQb1Yiyg8TNwEbaBPduaH4LGprD1a5Pm7XaoE+JgEC48TeIO2pKeG/Y/PCnymCckNH7L+WV
0W7os7bbruKUJsFBVor11E2ZtZrmyL0u20eKTVzSuZvNAFWujNc+uuqJyNyjEe9c4uNeVW2wbxkl
dy/zhtiK+LrzlXptNIq27ILpSowCADWc6yw+deMhdK8DoWcrEkR2ihM/THmCSjWAKe2n03XRdzu6
tP5LMZEu3Kc4w9SxPRiFUt06GcDMVqrWbVjV8VFaOONF7/AOmspqKcJavoSoQZ+KyF7NAzzHlOFi
Qnp2Rbl9rKzpmAd2RCwjRGWZfRlMXyPa1okXAvlPY1tHK3SJL3fJqcm0a1q3Mwupu/Xt8jzoobEi
Jg5qW8x704sljiYv00LyfZumWOZZU3n1ENYrk6BqD76qf7Br5grsA8Q+lORWeeSCWZ7TpwL59PSM
AtBsFnTpc4pN8h+VYSCikZN93gl5h8nlqdAK0+tqsa+NUjkq9fQDAGxwbcNXpRhxwQEGkrIIESUk
r9gbNZ7kWKrjJoMZt4Hy6+ytNDSWlU9P3Knhq2dBQtEVIfMs3Tk6cEaoF3p906SkQZP/viHa9Xvs
ltd6xoMxmWdMcvtcGDtdYzQos+xZt8VjHbZfQC4bHkHuErSDBUmawc42z8BnBoKQgULp1MNEqAYF
M/c1bHKxlYw46E6g96ddwRm5dqpj0ia5R7F+IomJsGlTCa98dHv3hU4R26aq+zKEgXLrZtlA0FU7
4Z1SBmdvG3X4vfG15oZIc5tgIqD7C5QF+nMTxO4hIA1lz/+weNf7drgLFZZ9PCnBk0p/4l4nNgqp
d2HKF0j5Gh5HEd6AdTCXPlDB+ygVCaWXpXDR7ERzoXGEILdTAK049VRA4qVuvriZhElajlq+S/Oy
vyVBYty5FiEyrZmWeyQEzA5sonOGQBnuW6OZsiUnr2o7NVHyLY/l9Eo+gb8lp2cJVCv/rnWq9YR2
of5GZG5+27vBsGPwa91jmxuOWWNMxwjB3W2WKP2xywC8LAalLA4mc4WrprSLjZyYD5G1So/zGvEb
Ojwp5LmsIv2WvKP+aMYSQHgwfE8aq8JpaGfDz1RjCtLl4cNUquDPK9KZl3PMDImJQFXcEY7CrzH4
98oUP7q2K7/lov1mjuUNGdrUHuUqJKNjE1eMzqusx0tidMbObJ7zgb3LawhPcJlDTtn4mDCz2tZq
Nz7Zo7pve82+nfIna/7z5dRjvug4ZKSHMo3RGpTNWVcpyDrpbEljW5HnelQV84sRKMzXZWTai2YG
0Gr9UCEbfJa2FMgMqx9cEn1J8iQeuqBbpQZVdcmJjXAsXGzJMk9arPQjp7d231fjmlzFKW9v/H7a
6owae4AlnmBNgpJfdMrJF+VByzYmlEZ2WkavvfGS+m0Hw8Ql2y9aquNaBTC7iGJt7xCYOiXqU6lT
XOKsjoInmmKeP/Q7+vfLItAP0TitS1JihtBeTsV6KJ+q/kDuEjx4mPwaUzVbIwUPZKzZfe8GICl9
0m6mSjlVbCUgCAdtS4MdIjJfr++OGtBGpH4a8V6zIKgOa68yv4WEKhVduA0E7hTNKq1tU2ECCnUP
j23mGXmu7dA8QPzuOFlX5TbQu+2kP1AjQYZG5ti/KomC+91CcFDh1WSHRddxQMHtDUbq+ZF/2xn1
xqwB6IaE1xEpv+wnohcsdvI2m6VJkUUmQ+lRHK9mVWKKelPVIZIqtqdgUYjEHUq2hauX6sqa3zTT
tEnlyWZD6+KbuDQOnHUXaX9Kw+hFd35aBfqGlBCDTUk8zdIP4+t6PNK3f1DGyl5hIEuZVyq3odYs
p3JyjiP47THArFP4VKJoQbySbuSCM+R1nasHNpBPhgh0snlXX7zL6TTicJ0NIRZC/rfvctVWw940
i2SHyGPRF6hNSxKSDD9dIqtZlLX5mOd+7ZmFsgqSfQlofNUazhdNNpAHxw0V47rpLXflqkWwa4dN
2kKXzrI8uQ4LkliNXMO+VS05mxbLQSjFvYrL7LbLq4Zd0XghgPqmmjg0F7H6xXfnLCdBKJUGbCfs
SbAxqnVjNedYcSIPQDTPFK7nJWolbgNpf0ia+zuyLtH52Y4Xq7BFR8255vjMJFT3i8e6NXDNdX3+
VWsU2IFxsZd6eBKyq9dm3D8pveGRUbpPosgkHEB7UCdNLlxUD0fCnY7uaMDbBMDphyQSBrSc1DHZ
o4FZO5xStzEqPHw0vJmgKkrw/N2Zd9d86iIrqsh89YG1Aj88J+GQoIiaWfhazj/dnqqFUY89bw+S
aHv3fqjgKqBhk3Q1UvaEfkFxB9xdCb+2qXIVgY8P3XqZmdQqTF+va4DHTlSekZ58CbsBGY2OGkBs
iua7paFiQBXjb+m5FLuuKMtlgF9oOzbutik0GDDRl162N1Gi/UzmwVhtot8DmvIr0NsbKoP4Q1yJ
6FK7LXbrOdBOPwe8omvRvCg+qZWYueZw72cy2GmvVRy6WxI/oMkvs47xe0YbYlFbQXZldsEXwkPF
pm+YAxLASFZxQ+43NtqHup7bdFF13QQO4wl8XSs2jmAlGv9WM1FSSIM/UFiPtsoCcWWXrZCEOI9t
ZzUrTcbPjIdRAdEkQHsjCcEtKXonnV5P5mOl7u3Zn6pp+9ExLa8a8i9m2X9jcG6cizp7GYVarWVm
pmg/Gy/vu5XjcgQt7ZFdRV9FULql0DaDAhm9EuMqr3axXX03FBJbEnmXqmKFzJW9j/jlNgzRlobt
XslI6+DldUDjQ+SLjzzJGe59RbtrRNcSwKXsiUS8Fn5Lx6hlDRCKLnq0kC4ATPi49xM+Lbw6DDHH
dOum2qM2Rfejbh05HnhKzwtrjJ+cvD406oPm5rtg/BGE2lWqjR7MzE3awzw3l7C4Cbd5Eca0NPt6
5/j1kT1hVZJ4GOFvtcJwZxcPAWeJYjBWqIQWpkIqUSyYSX/RaYNBF10hB8MoJrymazwruyralTN7
xdSdko53SeU+OvhuS57DoLgFVk9I9MYwf9qkduoolpQjsosFtE/dSK6pDa5KMhat8HoOGuvqjewH
ji8TZvOlgMUqxmdaHx3KuirprrrqJin7dQGQaKqeTZRLRvit7H4oxD93xJdhf7RjnBBilaq3gXqu
22qp0BAU2i18++VYgjhQyi0g0SH4Eec0McPXcSIOO1qX7Y9oGDkaYIwkZ0fr1065B6/+ixTrzhbI
/03deWzHjSV/+lXmAQZ14M1mFukNmUknkdIGR6JK8N7j6ecDq7pEohKJaZ3Z/Lelbt7ENXFvRPzM
ok7ZPBhTqXp5iiLij1SuWozXBSrgw71Bz30tWJy6r2G7MiBjdHJ+KCEEMbsIKzy0KkeUp4rXnFJE
GGwaWzFF6DyRV6aFwyl25rJ4VLk3ce5AiFU9eCLIKd5fgD/I5Ni1dTRImy6xF+RJd69kr1rU4782
GIJuhZ6/g66qidqtXNc4q5nrDs9eWV+WOcK4pb3C7no1GBLLJUcRDeoMYwq52KkwB6wMa3R/w0v5
Qcu0RY6snwH+0TRXwIC2VBdXrYKHTVZv0q5eFgBvYvslkvp11a97C39AdmDY2KuqbXYdioaSJ68g
MSxTuTvq8rfaybG6EhaVJd7UvXlwEg79NhPzz7qNDkis3sp+cBalet1q2kITb7ooRzo9P3Y9FiIB
FPZc2PW1uu79NczoB8qqtBbyG6qtBzwsV7p+hAM2RI/bGMs/XT378ldJQpoykla4et8j839r5d8a
qOZxs+idVy0xN0Fz68GwiFtrpYl4djY2Et2nMqygSnJhFz12dRGTt8wr0EGZFlpbaijBIlewmEvz
9ITD1xpHE3EbBR7+3Oa9WwZP4CwwLdcGTfiKPEJ0HJ2/glKC4naboK6pKvdoERAZ+o5HUBsln6Pc
+ZlF5W3juP3BA+XUqhhx2lKpwJQPogN46Y1RP3V4xSpyfYdNIepkW0F1kE4S8mMCm6Mtza2IpUjj
8FaohfBPG0zawudHlh4Gdbpvqp+lIgspVUbb/13oyM8bgRHsMzvPTz242lv4wdZLlmF/4/j+kItF
AnL0ahgydOZsotKz9uAXlDvFbL2vgWSbxyDTfHB7ejnbLx5KBb+eH9RwBolMFbEr2O7g5PXR8yPN
WiHqYtnZpyUlm1VjZO0DuSGgTZwT+I9VegBuFG97E6PUNBfru1DCXY+v8gheQ05jD9lNNOQ59lvK
Yw7ZT/yWCPlvSZEw5Ef2kCmpQ86E1658aoc8Sn1LqdIsEB4EGlPPUtoWP0zBx2ZNaim5oooeHoq8
sI5e5KtfC4OX6oJqtnFrSm55xrzLfQ2AZhwUgTeD5qHJvEjyXLjT/MD+7vSl/KkqBf8hjfCgxRKL
4ytViEOQogVplN+aiLss9SG37IcsswfZuLGRUnFIYSRy/DalXFx2vXAfWk31inBa/Rgr1rMaycIC
4ROeZ+qLA9dlEZXOXVBKN+DgsKsP62+97ksLFX2AY5u0+dKobfysSHMif43hGoULhDnEqqDdlpPu
epLDHSa7RNEyXpWF8dyGOfeSUr8EWCyxOZ3Y8veoIVcvbodG2RKIqbHu0ZVBSLULrAMWApKxwCy3
Dtbw+UJSDhmVblfWcGPurMwq7iO202MxpHTJkNwlQ5pnDAlf8pb7tW95YD6khOqQHDZun2CsM2SM
NJjqW3dII8MhoaTR19yWQ5KJ6kOzV4fEsx9SUGlIRrHeiF9r8lMkye1dNKSs3ZC8wnnMdtcLYR9B
BW9lMHivvEmh+og0a4d/f1eNNHDh6ixRDPd20mCjo1kvaLd56zxV90jGGxgLBS7PWf3T9WGHet+v
I/PvYUdHBg0LReqyLtw3WZIvwYLTBwwKBTVy8/76SBeKnO8/cMyXqiTk74NcCveu23zHOm9rI4tI
A8v4gbfNzFdJHxORIRLQggLONMwlZc6xYNuvSOVmAPnDIeJw1M2jOkQhoFzKHaVxa1/rDcJfQ7Tq
fSXaC94QwjqnkLbBENfERo7/1mb4/90guPVe86RIfpbjDsH7BsH/+R/URlAJ1tNthMfc+1833+Lg
2/tOwvB/+auTYEp/DDpZ4FfAPKmYI7BN/+okGNYf2hszzRjIr9A9/2kkWH+Yg4w2EQtUPJL/A6nr
70aC9ge8ZxXEpD6IgRsD/fs//ZO/a+i0XiZr6qMjRKrLmUV3VQc6Bxt0XFJPY4gCtHvbtZTX2j0F
sOxY6lIGSN2Pms27Wfl77Cudgr/GAvpLJBjIj2M0hddirOUZcbs2MPGkxiLEt31KW9OuU4K2L8+p
DVz6toHcKhmQi1XaoKOo1OpWEBtpuy6SAq/bRo14AwbU8bJZBtgoAL59moECBQpMQ+9nTHRUPUqF
MukmauS2dScJRf69srvqyWjANS0ybLRuoTJj6CfgLW2sr8/rpcFBzRhDN2poRAzz8C76toJnFV0m
tOtAi+OdYgxmDnhBxbwIPWzfNam4E2Xf3EME8V+vD/0xVAGKYfvQ8hGpVAw4t2HTvx9adiR8Xwy5
Ranaj9Bai4Kdklbe6vooI97s2zAoY4CjA+ZJIWOsaWeA89a6pGzJcig6JHVZ3ZiwYLZplMmP+bCl
HC/GmBtAeHAHAn8oZpaIKvk1RJfrv+XCFw+dvYGxDhsMed+PX2yXaum3EVkw9krBSsD+cdm4SXJ7
fZQRD/2vLwbUO6gvSgM6bTSMg++T55usqWw2fb9BP0y66bMQBxsfadyvPIYjYwH0Bwc93INyfQGk
03mSzLCcw8cNKLt3l+ywxDzk6E+hMEY4skZ3u+rkFnVhfolVFYjwwBL/rJaNehSq1nn1mtpdxYZs
PVz//kuzrAI/kal1sKvHDwpA5xTHexJ10fZZXMv5U+qsOcWFS4OwgLD8aaL+exALtESAB3G9boDa
AgynG0U8+o0Nw3WuE/2HShGB/uOGySs1dZtg2DCK5R6p/PsIsOnhDMX2wrcAPkeNEWFr9udYoE/G
AVWvpaxdtwFsKhz9Ump40ZwC1IW9QNeZIAfjc9BTGUWa3AhrTZXsZl0WprKWJKfGmbHykk+druCH
2mJNQ3pTrq5vhgtxHG1ZhBBgJoAEHZNGsGnF0zwvmMEGJ2YVXAaG3cQcGtvKTBV43GIedjs7gcY9
h461Gqu4hFmq0grs63XlCaDtrNhTvplmovorDMxxV5Wow8bbFpFqbyuEeAUuMRjy/5SKtDi7km9n
tCiw89mbaMzPKTpdmAdSxMHbACAk6lijk9j7mLc4slKuc62UDlFjxRspqaxDo8ruzFV9If6wkCo3
GoRbQMziaKXLWqyLpG26NToZoP/SLffLkyfUB0l0brSmAqjsG+sodY+BYGf/bYyFymDADiEjRucG
u4WPR6aubKmTTKFYNwZkv162o3Viqs7Mthq96VH4QByLC4UxoC/jvD0apbVyo/TSct3jWLhMwLgt
aNNjZNU7zVYxhfX1XQw4ZBxJB3L0AAmXdbASnNSPA4Jm6nsBT1EqtgY0r7ANwXgNevg1yhSlrSxd
05V/pEJCg6UL2pD2VGh41FNSg6Kb3oh4gDq4gSYbWRc75yCLFXC0NtOrG0BHcrqzyjp5tR0AbavK
7DpvE4YxJh8oquFK5GMwpa5LpFPBaLTUSxaeR7t1YQDc8jYIYxjZVvVVo1mVGsWIJSZSyr1LZdJf
GmYkfjZ8U0sWoWm7L1EVSvIS4ag2WFURBkSbMqS1siwkYKlrH8dL+RPZf2stJFczYQDGoMlXei37
7h2YzKQ79nGiI/8Bv0FZQ15kBkC1ua9SitUoHem+FRZe1SW7GHS2t6RcVT0WreQ/Bqbd4pQKogAc
m2BY0WNcIwGyjPhBUQriE3boKjNrQkRqZomzVB0J/c2y0B2kmLQmPJu5F2DfngQpFVJFQNir0rNv
oQ0scInJeywuQc76GARkNJltzfC/oT4aokRje0gxO5GfLLESL/7E3k6mFkjQFXeCg/7J3rYy7wb7
MWzaItZaWwuK3AOOr7XAWgRmoCbLoAK8cZKr3kmOqCgWyY1mpD0MZ93sLI/VzfAOPiVODpu3qjU4
rSWKWTXtRRw0lmHFxbFCGEZSFg0nP9jTuy3EvWwL8VddKXugkEihBss0zq3vToKO3l4CjmdA4Y28
DVajYnlQTQlohNIaz2VJL26RY1bmr+mZ+uZDbWW1fzBKWbg3BYhSq8ROeEvhZoiHtYnjZ4BMC2+O
ZSCVIowis6jqTZlnHtJIpmN9S3Vq2tu8LelDCKGZN0hDlp5wqIMMh2i6uhV05lKysRSrO/tIX0K0
llkfCgckTgr47I2v+hsLI+jkiD8ZrAKZsFOt2s5W70DpKvkBGWotXSjM5hPO9m1yMOMK5K3SB3mJ
oapanSNVAzPhRJKH6KghpM+B33YyZrFwldex08pnD3G/mzbMCiCzbhX/5A3QPRPs3HjraW7xxeli
MIvYhxmQluQKuTw3sDNni96NH1HTTLzXEtlhKtRxV37DClDDEHx4XC9QAM5/hkQAa1XgEvfo6S1/
o00z6Iiu7/b+znDLbIMsSqY/wogVlGVmmj5U5oSlXedqabR3fYuqIi0nOcEDtVQqdWNhQIYJd6oV
lEdLsYCdIJqFoFGYUqNoKWfY3i9KVQzNfWJSb6GJkOkNgJIwE05QlNPq1XAyN/pUtBZ+zZZepZ9S
PdHRCHXi4r6tQSQtSqIgscKFW7iIUru3N4LGTufwua6FlCaBa4mhn7hXqkrrsbJ37fJGtUr7WSkU
nX6544cm9BBHPr8Fzv+q6PD/VlH4n2YKNmTb02UFgDzxx5IC//O/wYmK+gcsNB36A1QeBRrlPyUF
5Q9EH1GuklQy3r+KDf8BJ/JPABql4Q6C0fCGGfy7pgDWEfAKMmfq4PqiyORxoxrCtZrCx1fiX2wJ
AzWU4f57l4fCN8byTiizsy352yRwDtAPnI3Q0U3Pan2L5t9/dYP/Gmj0OKnqTqSW72bnSu6+hVWL
t6e8UR0Ni90eVeB3k36hajFKPn+NMjy5330OgNMyg2CRnlNDv5PKWD0b0OaW4IrkJY8FatMYfmZt
jWqjgfOnYZ21MPx5ffCPT4ZfY4/Yaw7G8LoGx+Gc2vTVUTq7bdsAE256V9Uc03B4dvxK8H6NMcrd
+1yhE4/aD1Ag8cnnruhM9yTW6WOmOl8UsRksoNf+nLTJ8Ha7NNoIJmr6OVK+qsxovD/ElhZlfe+3
m8hujn6qAWWcyaCnvmr0qgMeCphKbLVz4GnfRLXYmZ63RkdxYVkvZZg/6mX2yfzvzIv+mUJp9KLD
yp1amWaoZzGg2RV39cL2Nbp28kyZZZSW/Bpg9BJuEt3yjVpQzx0N1GdBLpNDYf2lIP3VEltjk1BH
XDdyK6170/kZxYW8C0vha5siPQkD0Z+Z1VFe8OuHDGf+3WGIbCst7Jbl89iCgPhW7WsR7ttAvuvz
5mvmZytFq9aJCIPx+gmY2C9j5SaDRpLZSqF81jr91ZXCTVQIXD3xwfDDVdladMSa7fWhhrBxYWuO
1ZsSnmOdZ7vyORFw0TJQR10mkiDuZNOfQxlNfc0oloh6FSIP6stnCwRY0n5JIFvqyqaOg5Uan3r7
x+99yShslFJuGHjPyudYQ2KLF9Oq15rbtJHlmaA4uEZenKtR0BADQUh1UFhnvdXWMNoXYbuBINwh
H2M4D36WbEQpXAnp3k1uNXmd+AexWMg6HrDRotBetAZEk76Py/sULG3kH0LTQwHmpwKpycwPRAH+
NfcbYG/7uD8kIXvM/7M0/CUdvE0xF/qmVnwUjIIaHKtdS+Y5QDbFq+NqaVR+izKgmu6ur8SwsJf2
1CgMlSAi4SZazp0YNw2IkMDYJU3ZzRyOiVUYd4gkQ7N5ZQvOnW11CUSVSlkZ5K5Lq4vrdZnOIPwn
Nu3YUdGRnT7xy9Q8eyyFFZCDdk27DbOK1lO3acRiX8x56E1EbXEUXpAyqmujzt27yO2shY42CB3r
Z1frqfP2L50vnkFNsIPmNsBIkOSfeCYOM/sungmVHWtGHjp3sSnc21TITRB2i7gECETiheyS6ep4
OAey+dUlr1u2qaOstV7KdnIsHHMnBQ6S1aiS2F9IepqFAMduQVb+p2lSf5Nkb9W7yj5KNUzU3VTY
w1SqkeVN5TnZ4TcW9IUdNq7QaEqoiyXakXdC0B6zlNankIRLwTWMnWLGn8KyjxbmT+DpeAhv7F6y
b3r/xa/FAC/JFwE4e6nIxU3agMe9vuUn7giKkR/ndNBgomiGXLuO23r6KJr1RkLDptw4lrvA+MVD
SjSu9tdHu3wEkNT8OJhWDWzYohJOZLg8VZJsG6sunvcp+N3n60NMRIk3wOi7PcJlK8lAJ+0T/bgf
IJm3rQvbMMlmZTwmgsSbCNy7ASwzEcJQi4JzLFu0huzyCV7nTAC6PD8IQ36cHzOo2lYB03euHb+9
7Umk17Uim/e9qD9FfeLODDMc0Eu7cBxJ1Ux3el0Kz2rpHCQU/7T6vtGf3cABLRbMyAdNzdMomLp1
heN9YwdnwQ6LbQRUDYOEOSniy38cHYCPE+UC/FelqPDPMMnthRZTKGrkmU16OYLil/Txb3t9H7di
4vtnsSm6Q5qkQMcEE4E0n6Nh8BjVvOZcdtqcIOXlRadE/3G83LblwFYlENjQF+t2YVYBrC/8x72Z
dsPUAMN/f79ju8xO6c/557IS4M+CSY6D5iVviJBC+XT92E0kXnCbPw5C34cSuql6ZwlVsr1PY+pJ
QyntuxGgamq42KKkzcl29W1hqZvebs+YZWyvjz21YMMmefd9piOjskamwnsbVhHgogaYbivDQs0G
tMdKKmaC5dRAo1gZIMcFlLYMEFgKV6kR3rpCtM5AQMt7o9xAAvmto4M60ccPwh48aFTo0+fOSSEz
lcxeXWrt7vema3T6Ra1vKsXugrNcNfIppY15rGRAogmFVHqjZrv1Y5DBuRLZM98zUuP5z8X9r8Yo
d7GeVq2dnOPYv0PgeetJO+i/iA49xaQKazvXDmoFitQpQ3zztJUv3KTJbSK1B7VHPez6h1++Gv5l
riEawDtRhYzPpdxD2AtgfaCznN7o1kzkmIhK4xZIPLT6e0puZ9nP4EEJWtU953aazezzqd8/ChSi
01lWBNMd7ra+rUT5e6u5P1phrnc89etHYULQU6rKpUq13fNuODN0Yn4vAMGi/XBAAzP3xbyTwzPY
YgVgsUgNnrpupzSrJpuzWBtC/78vNdi1HwdBzMukL6aH57ysrKUbGgcXFyXq3d3KgpNQSRTMM1tZ
pLMGxRPhYGzJIfkSHQrKZ2evKE6BiKYhkhlNtsbTaAg/s2FnamFG4cC2oCwIpsE4AnRJE1PxxFGL
mSLBG+X30ryNwkGmNGAmoig9l+JGjfNVmBarNCl8uJnVvklx66tua7X7GkdfrApjgXiHtuiibf+E
7LVseSRmUYxa2T4rb8WoOiVogEhHVJUlYy+pByXtFq3+1Eg5oGp0VmoFyuMmij8RME0fuma5yaM/
28x9EOJ84bdPuvHwuze5OXqCVL0naUIEbw5m1KAQm9BsycP8S93QWotMDTC57NbQLwS0Uq/HmMn3
9OhlguSEVWN7a/L+jG6MUL7HqeJkae6975U3PvXV2kgVNEisG+bh+pgTcWEsmGdB0nGyrmDITEOs
HFYmlX6BTsr1Pz+x/YxR2NETKOtOppqn3q+qZUE22atN/LvzNYo6fgAVmL6PeeL1U8kvXr9vzXIZ
tE+itE2kRyNQNlo7s9cnF2cUiKKaLoyA9ORJHbS0ePgK8K8zaedX6lbT2vs8creFqG8Gue+ZD5xa
nFFY0sGtB7JvWSdkIuRFWamwFroWuUm17mfWf5iqCyfYGJ1gJDi7qI5L4SS44Q+4x5u+ae/QCVwi
UT1zs019xegkib5eu4krCicX9yFoJAZqJ16eUkia2WQTA4yB9AKWBE2V98IpKjyEmL2NmNQQIKNq
fX0TT/39IYa/eyOqsR1qKaZWJ4EiW8LcoFWysNuH6399hBb454EzNv8A1t4KsE+Ek4PCYiY8yiGF
MmMjWg9ts+ndJ63c+NFewz8pUOCfQ6OPf8jaPm9n1mfiKtJHpwhGsafngSacCq+Ho5KQQIgr30uW
auN8kZx4VwT31z91YrPpwwS/m0ivspH8pQd/0iP81sFJBnhx2M2NpM88FqdWanRggkjJsgolY0gO
7U7XhFWmfxO6mV8/Ecv00Qu+CRqnyu0aKqWfaIthHwB6nTvqQ0C8cA7HuhIDygc1Wc5hRQYf1Pmy
dvpzoAFlGOZKK6SZ59TUYo/Oe9h2Qtjg33uibvzQV/0htM19Fjt3ZdFs6WtDGDW+XF/t4da69Emj
c48cpBPoYsu+gv7h9o+lto3jZd5ApCu9RQQNdHZppoKzNvyGdztL7gW50CwWnptAQCmJIwKZB5b3
UtZOXAWBJW85M9c/bGIbj01dZMe3644ywikzkzWiJfvhzkR7eRNlc0qzE9thjICrpcrSIH0JJ6WL
l21crSID3Ypyk1T7FL3r698xlXdro5MviRjE1wWjtE52O9Ts8vKWEQgxvoPYnP5Zx5gUvgLqGDNT
N7lQoxBQ15bnJJ0KSkHcuLayKQycUqu9IHrQVD+nPrYlqGuZc584ERCAzn/YF3pVSOhbM1yBUJNT
PUnl5wKIw/X5m/rjo4BQm1re9TbhTC7V+zrXV6WMTJw1c6uNBDz/uRfe7Jze7em8TeSo0wxghorx
QwnqEzR+tDjM5kvobgIr/l7HKPzbVnQOa3VlWV2BpU+wB/dxtOl7tlq0cVzeDTwWVj3qdtc/Wh6+
7sKx1kYRRFZjqRbTujzTs/7iWMknPwl2YiPte1u6wXkdG4ZCXfrV0Pjx7H2qkhY0+a4xnHRhBdVO
SN11AqEUOpm3tO1kBbaHwj8bztWFYOVVxXNqu39BSiZZD2/eVpd+7SgIWejAm6qRlee+TLHDxGDJ
QRFN43ETafGj5nr7WmmWSZTtWgt8taRg9+btVNF/iQ0K/MpDR8Wr/gE8FkGWb66RP2UldOncw00y
WLfoscVI9adSsJIDYd8p7W1mxjeWWK/6Sv6s0y9xdWWLdYCLk5tqLZoeQXxTLe4a0EYz51iZiLRj
3gNSLppd5kl+Bk53wm0LeQt8UeXARHwnFM+iIA2uffgp+OfIsr8XoXTvV/HOjK1XhPkWTdKcOqng
8dweY6UF7Dq049DZrxGpcR3dp+4XLmC87XxLWuSteKo6q16Upf5Yy6G6sTvzrBVIbsCKWPuJuPcQ
mF2CzKdHLPmDOr8OQ1iIwoWA4sLM4Ru5x/5zPNTRqwybJRwcxAxJGdH5joRdtcg8WKOZ3Z/yMjx3
OQoTvprTK+cWiGP1U5s5P9pUQNbHhRwsOikGCY66bRsf1ZJ8F2jFk1GL6MF01tpj0eKsOwa+/xC5
cb1wBfG+y9RNjiOLXeozZNCphRulR4qv61iFtBlevuqq9JKfQW2jOureBfySlRmn6zLUn+r25frZ
nbj81VG8zxy1sdB0gmKupoQEeZvE9YtUKZ8qUbQXbtivLTdZ/95Yo0APZpEHnqqnZ9dyvksGdUGk
9YT4xinQuVE1+q/Jp+sjTVzHY2U0KupSX3tGeg4C9c6Jw3srMk+xgy5gFzYzCzVxH6ujUF/kZWEh
dpGfXUM/WnL4p9l791FbbE2EC5C8nJm0qU+RP15XVulQPZX6/Bz0yWfP18JNZ/QPhm10Cydy4plU
dupjRhHcM8FhCrlAPlNWp67ubv3Cp0hsHntNe4mF/PX6uozM4X+d0FHsNXxNUPreFk6e9dzG98jo
7jqIZ0bbriL9e6U/Z9IjhYwyuKdl2Nf1So+yr2WUrHDxXVfqo4ZGgFp/U2Czl/jGqOpuEGUE0vgF
w5SFkdpfS271QBpi69wDZdieF+6LtxD77tJN00AjljrO2XLiOx1tIjarLT7giNL/3uyPXRgFtEy0
pmSLJrG/NcoIvSJvXVTSDaK3zQpYxfXZn0ASIWL/cS+VXl95VRpZJ7sOT6UvrEwt3QqKtBGCErvE
+E6w+1Wl5aihK9YnnKeefMF4rPO5atZEsHkDlLybyTarDBqRgnXKZLADefvgN9E2wwZQkov7LgDU
07lPM986NdY42GSZq0tIep5D+2zhSJnLxcaTvhZfXJSbI0TvUJWTERHcIPe0FJCvbYUXr1SWdowe
fBxs07ntMznrowenZ/hZY9pZfE495zbQlWzr++pTJjvY6qgbJ6iXTbbJSv8r6CnUdJ8Qz/nRuWZ1
mpmJiQiijAJVmhgt/bosPetieieLwVNd1k9CZIkHq3X8lecWhxZVoKCikNh06GPoKVxjLIaiMHZW
qauwQKLnQget2m7mqp76TaOohk5Aq3RKn/JIIHeRXMldSpWWrgsn/qaaSB/MfPvwjZfO7iiusc/7
Tqw7rpw4/x7Hrr6nmYcyd+FZK7MV10XafE8V46WOogX123Jj4LsKzj9YOnI5c7ql4aMu/YhR0Avx
JWn6CKgqk3oCpi2jDO7ZzxqCNrSNSmPVhcpjpTRPsd7c1Wn3FKZm8KeWR9nMdThilf8TdseskygN
BDr0Wnq2VbVAoUXRzVVmCHcCwgg3CvxYzIF84Dbpra3UnyKvOUpSpq/FzrdXGWyWTRuLJLTXF2Xi
rnl7vb2LAkalw+zxvP6su/Ryk1p46QDaaSATUHqQO2g+SPVdH2ryw0cRL+rxCiwNzNQs5aFH0zF1
gzMQiwARnyIYpND9Bzc7KQJrjj2nhAddJaWfq3AmCk1s8zEaGlFAOVMk6AaZId+CXrqJs/yrY1XL
cA5SO3E5vWGb3k0matl1msk9hIbKf0Vp+8ar21ObbWbmb9iiF7bum8PGuz/fS43bNSKS5CUPAsDO
rr2CFBNuBNoxUGwKeCHeMWpUEGGIVsWF491fH3niGfyWar4bWMUZQ/FKUTrbQf9UZeXOKZVoaUfO
AxZcB7XDtzVBTMNLcn99fcSptRqFJAVXQwHLOuCZrbty4a4PD+0Hz5cS4N7i3yoKk9nn1OYfBSRY
/n4T+kBakWU6Jp627tL2CarmMgkp7M0u3NTHjEIOQvZ1Sne0PSttC7FG/Gk2zsmW3J9Na3Xb6xN2
uXCDBsHoig0tJ+gcsYKnowqbHCKisK/VLEORdyGJ9SEryu9lhhZI5Stz3sUXp48hR3dpgewlKuuO
dEBZeCWo2Q2GZds4SI4JdURpFhZ/OWQzzujOjDvenokh18cg9IytmmDxI0W71tQ3We9vq4SGeeV/
cf2vgcIuVAxPOGZYP87UrC9X4Rh+tBf1XNFTRaqlQ0q47nUc3CJt62H7zpkbhCNvMu0mq3cOoEI0
Ja8v58UHE2OOdmbnebqDRkV21IZUvQld8Vg0nn/MisS9STshuWtVmPRu0/szlZiLm5QRR5sUBYgI
/bK6RtofVOk33yl2fliijZV9+61PGr/co9jFSNvJ66Mlej+BRx5VAxSn4Z2dNjrqaNyW8swja2Ly
xi/4HmtrRcIa9tiFn9VsFZXBXS+rzybIa7OrPndeNvNwUobl+FdExhx+dKN5id7ENOd4vJnmg2Ad
La/cBz7MPjPaG02wDhV1DV7x1jDtdRx+TyN/27nFpinKuyZJf2KoKC81J6xWainmKxT+vQSxvN7A
fDJcE14B8WzakpK5l7gLlNGxnRdgatB63ihlcZfE7syj5OLNxYcMu+JdhLclpQ3jbjjKWPuRujXL
0kifm3JmOw8R4dI8jYKTUokC5TQeuW7VPVqq8MmogpnFnti3g4XN+1+ulGIMZsEWDyiQIqqKzmFz
po548K25Wr88EefGb/bAKtC/spmcPrKXmt4ummyhqNxGyo3yvRR3g5GEVqx7caui0Ra8+ImzKnm/
WyiBelK8QtBloccIBGuv8bo2trb8yXBU3Gl2dhSttDmphqmfOYpTQgVIDap0cARJ8t3X8q0tJU+K
7zpLDXuFVSMqM6s5db5GwSkMGyiepisd3O6kGg63pb2oy3bh2O3ay7F6mds2U2s7iklxbSd4DvfZ
sdarTZEhEdrei11wrMy/KY2TL4CJEcZvcZ8LxPTVsj6aDbq5onWAcbvItGihotxwPe5NHK3xC7vR
8tiL4fEiLC3cd5bxLdasRZLM9Aun7v23Tfvu5AZy22L3V9THqMhX0GJR0XzsYhOaaJ+/pL265oa+
c/m61Nte/6CJfTZ+R/tC22l6Y4oHUWuXQW+vcqIb3N2dKGqnLrdn4SMTUWP8nPYauY41mNeHUtvJ
3gvKon2Bp2G8qb1n00cIFkcfGV27ZJdIzzoxqxdm2mBT22IUVCw7pEYZaOJBL52NTRlADaRbUS5e
gnRmhKlJHL1pUBSoeU7wbSKccqH4oiX+i+wJz0Zo7WcboVNbbxQRWicoLK3gQYYzwNdcSV9Nz30N
ZXtm703EAXkUB8QolusQXwwE7T9r9qZCh7ipbmTlNQ+9Te2vrm+3yR0+igJgqBM/s1kMq6Hwipw2
oKJlpa/jYtM1G6fZNNmz5Mczw739+gt31ZhCSGSr0PNmeyf9rSGtguxoKx2J1t4u4M/birMMzLvO
9LYFkhFtmpxq06Jx9jnVvuStgb7BdwW1YLtFP9s0jok689a4mIMhvTIswrtz7nuybguAqQ6582AY
57KutqISrip6Q1rQfq17+0YOEJq9PukT23Ps9OeVdV1ajoYHTxTvc2NIKPTmJSaHMWdxNcP6XZro
4fC9+6IARiHgBtk9Ut+iAICSbZas7CI+t6KhrlAh2Qed8jOjV4fgdHt//cMmTvaYWggzWwoa/O0P
UpN/TnvtuZD6VQR1amGLMwnD1BCj4GG6YZ73+EMdBNzDN4aquAevxXC8wakAVROl3vzep4xCSOmA
tY0MniVR/Lkp870VBWiEdM8cit8bYBQ+bLQp/axgE+jRj6FEaw/av5GzjuYur6ldNgogRp9aVZwW
yVEmEt47dvTFTtpNXabJXdylX5s5QMgw85d22iiC2CLEm7A3KI5Y5XecVD71kjrTeJoIsWPiX1r7
KXrmnndkN98ZAiIcRWw/A2u6vgRTf3506iNgXqqNftvR8YBe+D1Cs0MGmjr+TAyfmJoxz88pI6FD
DlY4KJ33LKOCoobV7vpvn7gexoy+pLOjyo0bARKp+TXAsGwRZcVrFYaHBMeUBUScnYhv4fXBJrbS
mHznAY0MKJvKB/KMPdYNeH10C2SedwqeCme5nOMZTBzuMQWtELpQd83aPTZCgetOs9LF7F73xLOP
4NRM8J1ak9HBruwW+Uk1dY6x7LarKo3FRYzrz/WJugxbMfDh/hh2TausEhlHtiM+SVtQZeGzBiCr
DHKYL9+7Zo9TU7uMnPIZI5JNnmcHhVr1qlA6pNT/L2dXshyprkS/iAgkJrEFarYpT+22e0PYPSDE
KDHz9e9Ur9q8ooi4q772jTBISKlU5hmgduhX8F+BYFoG/wRz8OCfufIFr7dm8GKzaNDA16maRlQg
RGc/93J8N53oOU26rQnd9n4wH3ueS4+lfNPS/jnX+x2HPcrqZWNpq82CRJlaZISPW3qSg3pOGCDR
UC4yu2hze96vL1AY1H+d9giCaQYjKjtFmvXDbMtx16AM6A+ZFlaMQ1bv7fZzrg/DnDPc9IscVVm2
9IjGAas82B6B5qqEQz1ddGvqbNd3gTmntWValGf5ABIytHBtT+etP9pF7WlA4eTGSoa8NJDLs/9J
D1jFDJNNRnGa+vEHPGzuk7E56Pzz9jRdT6fAgvj618EKqPQhN7pTPECJNJMnyqstgEg+tM1AO7c3
bl7sVyG817nBDqQqvz6O54oUZlyrE6fqVwtdHnhQYBMGY2++upX+OmpC++C5mW4gqF7tG32CLXbJ
4fA4itxv4irfFk5zBwcI3dc1G/fTMQFI5vZcLC3NWbwxIqGhP0v1o4ABUJW193qKixXo92AyPMi+
XznLlhbNLPBQiDi5KsGVh+fFptG/cfe9yNA1MLKVA2ehUmu6swgyQT6vb6Fbe0xpDKMb5zk3MUnj
SOBolENwbRghYg5nKDH+diIXzEUW3J7BpaHNYgeUwqJp1Hpxiuw4qCcQ00EK0QpYXejlyiOun6Ym
m8UPKA2OltkjGWMtfGzFPZLyUdyX8MVQxWdfPN4eyN/K5f+nSuac5uY0lhiGPoONadLmUIjLMzgt
qO9GaY7bOBuJb0ajBDgr+YxlCVBSBgch2wEMI6YckEFR3ilanJOmygITLmJer0b7o9f65q13xo+2
rDqIF9pyC6thPQpEBxUKI2HKTztufwwKmGCbKOh+pTBO81Uy1pVXsfhbrzuFB/m26lsN5m5AdQvl
0pKeDBhcBFNtrd3+FsLCnGiW08EpKgiFnRIu0w1JGIB22gk50g4Hsg2ReksHwlNzAVDo14CkC4Fu
rhRq8FZrXIS6YwujjvHizFtpjvJ4/nT7m1qXfXztm84iqZjMsYEHUnlKtFSvgbjO7mMj/sxF/VOL
y9aBV5ADsbcGZrsW3GagnZQq+dq5Gt3AzCD1Yu7c58OYIiZK501F6HcQSAwSUpx1Zr2qtIC7iABE
WcEEBRqg2VNVWE+gfQBZ2sXfrAu4hWaMCM9SjvXSc+3egEfNiaewR0xJdwZWUA9SYdi7GFQDx03K
Z+bmIoy5/aBrEs7RKu0CZagxgBAlFgbpMrUpDJO8GjGULx27NTyLWupeURiB5Ek9HJwMdQ8YNR1T
zfp5eyIXtuCcx1KrkVMSDwwyWnCWusDAIs34kQqz8zO4zPALXoNw/eH20xaW4lxcFFyzwYHlhHVM
jW5flVpQFXnWIoe2J9+igAGJ8QxHRbkn0EtZuQ0sLcXZqWhA/BeERDcBx88JoZ3p243za7VAvdDI
g4H711NQdYbmQHNKP8LpsWzvePqRG987OKNYh4jfTUz3RlidmeZ9ttZHW5hENjtzgOvtB6NDiaop
75087JpnrYGxefQd5RKe/DRTZ3f7ay2UjSDa+HVsyON0RWKnOCU6IKvNoarUixtNOycDrFo6HyQb
j6I/plEHVRKATuzomFVAdiIHBIcfINwx+YgTGBDJ/mRF7tawJLQd19BmSx92dkAVYogS1mkCN22P
RG+grw71+8rIL3/jSniZ27T1tV6n0nJRZQRGLcpZ7WdxY++btH6DLueu6PlxGi56iEiC4EMIj6QS
cuBtxM4xpX8EDubSvLju4ageADDXB0inRLEWiNFeAf38RUhce8XLjv4nl9SiCnKjMZpEyj3a8tcY
1RvNhjrcDsuijGF+0r+UxV3H8h3qD0N8QpPOq8gxBUM/t0QAByVYqb3SusM/41GS7BUN/SNt+eH2
HF6/8cFD4Ov7cQ5ZE10l9Oi20bvo3HeWDt9v/+mFHeDMgr+iUo/I0Ba4VUHwZYQliKHYpkmzfkcJ
GlNd038XTvlUunQlnVwazCyIaLoGRZ7IBuu/j96kVj4TVHhuD2Yhz3Iuj/znOwJtUhPHhg1rHxGg
KboHyOP+cKFzA28u8p8aitA8//oM8BAYOAATyhYFBGyh4ZoGVqneRziK73NFhf/fhjKLTIXRw4IR
y/I0Ddj1GmTVvZJGDMi/6aFbow4uzdcsKEG7yQSiE9VOZQ6dXwoLSXBin8XkgPqd1ZvbQ1n64LPg
Mpasz1pO2LGBFvd9ju7gXs/dVc+By8Rf2bxz/qVRxGaMA57Ae3fnVhAmdmDi28sLBfagNw5YAnB6
gwZrkEaur2fCv/w37JBuD27p0J/tH9YQoKn00TlSUx1awnZRafSbLMqHoGy3wAiVaxfehZ06Z1/K
ikA4iuv2UUwd88x8nAICbO6LI8UfSI/iKi8sP2lgmsHS5Mft0RkLB4M921HAf0tYeENQobSs2Hqd
LH3ampDPfO4zVweJNjsXYJsfMthG+tyBjWYBWUqaN1AQjdIHaAoYsGIj4zPLejOEw+BeCQXO9cAz
GH+lNczX0vrRlgKugRNUtAerjkbYprVxEGUZ6N+i7p8cGulnUzJnmwDL/Y3kbrrr7MmFxWSZHFyu
wxduSLpXa1XdYeHGO6cjArnUduUkrWMPf4WgTbix7xSb/CHK4ckIvbYCKf/P21N8XSDFMed0xLYd
SZy00EuIpu6kEpG/OnozHIuys8MkcS80rPGRGHCUQxwG6Da++Niy8ViDVwbR4ehpdGQEp3DYw91+
o4WoMMdtxRIwqdxJxyMj8jxNLjr3mnlyu/tkrXW7ML9zxFbr5skgIOJ4dJEAaOMEWzxy2TVO9FYQ
+j0dtc/bQ1nClM67dRXXpgR9seGck/GlHLs33aleE4fvGf0J18v7KXpsNHIcRQe55qco+4AXwAeo
X/FKeLg6UmbM23JEiZTHkz6cQUx4bews9dM030rX3eBUelqlkC095vL7fw6+XOMy7kk9nROnfKRd
89Am1IcF+vfGTPeyXRnM1YWBwcxinatZOC9qfTrruto2sSE8QkFGaopjna6kYlfDKR4xSw4ssMvz
uNKtM02NFyCaN1V3oiasiLXhFQI4GyGfbq+MpbHMA1sPHWDm1s4ZAQnIAI6jtW8L68gMRCXIqK9M
2dKHmWULRs8jVUnTPrMKUPKxBnwEKPIkgDTWe91xd2dBt/f2iK6XtzB39OsiwH2XGZFT2+e8T2A6
7fzoTQMHwgRX12nwim5IPNx1YOFd/IHjEOiEdCXtopcn/N8RjCfP8ogOJiNuGUv7rHFTeKk1DhuF
6vVny7pqF3X9sVWgutqRqUAsFY4Bt+bSOFE3+mFmEaQehAbNeNWnO0C1fk5lpj9JO3svNWAN8zwH
ljmBx6vbdu6GynRc03hdWAJzNT8jkh2PxoGd7d7aWNnoV3X+xPMYJlArn8RYmJh5M8XWWBUZqma4
icMfOU4qsMGbbvBl3DzbFZ/gb+r4ys7gKJy4sI5MHN14Bmj72E3yzyRiY4cb/vRtNGoKDR2Yg9Yt
lilcHFDyhTC86Ar76MYXq0+S6R7nQ/oY1/Un/IihbFyVTy0OSJYM7sWPtQI9vBGBEHZkHS05fq4s
u+tjpHPnozaGYUdRYxp7s3vrSdTBCQESIXpLN6zZ5marPLhoPrWODHsHOkBsLMBl7bHNbr/A0hab
pZfO1GXZmEPF3uq0s5tku6lxn+EL8WqOIAoNxRp6f2l/zXu5vILu30QIOcM161WzkB+L0k12fCBi
Ozi4ZNB0ylB20i6E2/JRKqrBcCVaIxdeTxQYzKa+7m+jcWFGlFbOmWoGKMLcOgFl5em5eYi0aiuM
7BdgyOyQJ781Aa9tCeDp3jbhgJDlKX6yNuaQ/b4954vvMjtwIjMpJNTinfMELzivsTVkncZWOnFz
Ek62jxL3I6P48Ir5tsvBKB7vU0cGqF58OkC8bgQg2ytFqeuNQczL7FjC7SKTShLnbKUiABJFjQcs
vL4hnqh3EJSAfsCG5RlwlnD/LLaseLs9CVdzYzx3dlblNIJAtIEjhKXyKGn5AzaWe7j/3v7r1ytG
+POzEyoCipE1seWcZWJ+NtGjDnIcTDruRTndOUXzxlB2pRxYUzRhT1G8ldqbC2PhWCeTN3TNTwdi
J17Tl/ID5lKWD5kgtuduf3CKNSXO64c1nde0qB1HWuRO3bmJmacV46Mbw+6p699ZOe1th/hoLH67
PRtLsXp2wqSJbSsLfhdnWATuXaE+RHXx18w+dKDEbz/ieucbEz4LJMaocjOLcwb/gOicxw64tZdb
PtTOCg77JENTXqLOtUt2ZFTwGS9/uP20h56ZMRygqEoATrpIzpbvhMCS/fZLLWgD0HlfOOVVy4rJ
YOcuzZz3dLSINzbV1hqx4yqoHQcxRGK3TWGVj8mlJij78mloJhi2oz9/LqbmV17DYEanIKjbdn83
9GjZ5EaF+6JR/eCkmnb6OEJnJasPcHj8iFvHF6w5QtuObMxIe9J5/8ck0FIg0oTpef+js+w3HsUn
C7xeXfYKnjGQ0hos9qOwtP1QiWLlZnT9m8PK7mu8E3FrpsqK7LMRdU92jpy8mcieJy2kKtbQDlcv
1YzOO9UFH6jTETzDgqxFFMfHRCO+Tt5Yd5Lc2ileB9Hg5n6t+z2gBszdlVW9hwM8jS1f1sZJJoCf
ORBHo0XWr3x062o6BU+QrwNnJuksqQv3XCqYsQ8SplNgKzhd9p+SbJh2ff37cK02uRiAe+l0tXdL
sc8EfdJeuxTCGuOGrInbL83tLIBlRZEDnY3HQK8Syli2voua9wgKa026h5vyHWpOj1W7MqbrMFB8
yVmm3fVGxmNNYtKwyhWzkfUWR5wDLD8rZuzSHm2hNruDUdtKcvf32vP/WS+dS7WSorZSgPncc+8m
6U6a5RQ4TgLxL+jh5M/C+LD6H40NZkbkROW2klnm9Sz/01/EeerE8pj11I1xtPI6C+cFbAW/flWd
o28A9hgDb1T/rUpZbFANPQC2mEDEUQ6m1xs/CayxoPBYHXAOdvylZ2/Adf00ot7ct079ENfPE5gL
Y5HAbT47QFxklZy4sKbn/em+Ip2JhhWCa63tM1aIPSnc01Q5Lyk9GGkM0grxW6G2YH/olQY7dWNT
Dah3NFLsXXRwf98OqPRqOwJH6Cyq6LAqF0apOWcDNlhoWdq/4BMe8goWutNEwCUv0l+Zmo5xD9pC
zuvmGAlXwNJ8PHJiFJ4g6XRfm/FvxZxvhl3CHbJhQ8Cn1t068aTW1vNC9Ju3feuMpZlhMBDitfah
Nuq7nLGHAqIoOe+eK8d4jfvT8MtJRlSlnnvYqTdSQcgwOZb6iFQ0xk3h9owt5L3oGX5dWADVE1tU
bXSu8yF7sHvbCIkOkbtkBBbEanvwYwtWsCfTqKPAqBK2gw9S9Q7Zi+nx9isszcUsYMVQzc8NKmoY
+tC9W8lXKeKHnrc7u5Wftx+xEKzmnf22hY4m1HDq88ToQw6Ixgj0+iYCoaAtnIsMT4RiBxzwDHtN
iX1pR8wCVqNoj+p7Xp/1uP0Z6TBm0cU3vib8vRSd5q3NvmiEXuSqPg9T/KypGJ33Ca367xVEEM1i
m+bvCgx2vVE+0CJumcBlLAsip9+5mrNpcKW8Pa9LcXkuxFrWHRRQNdad9Vx8xomLRi4piwAExl1v
aQ91DhG2RO8abyzBVbZk3T/cfvL1eyH8Yr8u24LYQD03kTjbRdfs9Sg7yYsAp9s9N0Ar7ye0VW4/
aGmq5yKsJaQ6UiIgGmHE4FyWxkNeD1AhzvccxZ2sp5u2is4VuhAwrzvrhXkqJx0eC8nDBCZaMAq6
axzt++2XWVhV81ahYVqQ07EnvEskHxKIwqpeD6EZuLITFy5+dN4vtNzBsqNRwzic4dxY8KM0AkH3
FwlhcQ8E0Fn10UalI67A0wnmlU8tTmZQvwWUCdO1u9HClY86s4BQXOxkcdEuz+hcHlRV+VAQ3GXx
xhwh7pvUmwoEpzoFvKq1X4ue/inIeOqgXnp7jv9Wj6+c/PM+o+wizZbSVedyEAeFYiFNXZh5bvEU
oGcCmJpB9C8/cz32IqodqrR7KdqiCyILqH8QDyNpbEz1wLm9N5xyu/JWCyfbvDNZogY0qguPPEtN
gC71DxtLrc4aWD2oIxhm952R3qXOx6rE3dIOo193GCHwt6KjHLG15SYGVq/ssjtHAng7pW+rJeGF
4D+XuG1y6nZdH/VnYbYPjQsxPNE96S77Eevx/vbULW2a2c0P8iaiblQBlTmb3elsvLOqbl8DY3n7
zy+MYA4MMs0kT8lYAjJjpttE8XuIXQbgWYWT8/rfnjBLaqq2RtGQ4sqa5j08X+NRg4llu48AUBjl
Sp1lYZLmfda8LBkvyiaBlYT7IqHNDDb4PdOnw+0hLFy/6VzH1gGdRDOSElYO6Z86IsfeCTmg7Vqk
Hoq3QW4yWh8YfTcNtMRApN2No/XuTJuKyBeVaS9mrn5O+kpFe2Flz3utLXBNMIOS8VmZ6skdxKaP
kz2rmhctc3epgc7H7UFfvs+VQDJvr9ZGBdlpNFjPk9ve2bn9h1nmK43Nbz1L9yiaA/uz8vUW8pu5
+i3E/akoLIyoz6ONqTWWR4T+LpwIal3WfRPpb3XUH8VgpyuLfmm5zIKDXhPT6eopPkuu32HbFh4b
Yu7Zpbuy5pe+0ey+4+RaiSJI7Ya8HHYp9BApa49Z2t/b8egDSn37C12HZjMYNX8NctnU8LpjHTZr
VgcJZKM10NBU2x2aCua4tRFo8lEWv+E0fnKH3y6f7vWhh+te/AnHEOklEAFceZPLwK4slnlXuoOJ
V1fVCQvTcXxpe/c8tvwode5lenzPXeoVAtKrTR1kSv/UItr9t0U6b1BrcT1lJUrdIU92qMdsrHLa
Gam443m+cTsde2Sl8bzQraVz2Vy0al2zHLQoHAaa+HkRtox5FoctJKqdj6A0RhDw6MTga9NLF3e7
YpiOYNysHQMLK2qupxvxWgCJPBghlOm/JYl2cAAGhIzvXoJYxaOVw2YpebEuO+afZi2dkOjjFkVD
MRR+XBs/GzF5mUuPWcMDqw5IjOJdDG9UMtxDFAkVdNvYKIDibq+jhZgz19StzAI2QHVqhy21IGVm
G6+V2SY7yKQnJ3Aq0K6B4pQb5ANVayv3UvG5tnKNryMuK51UPRdm2Eh3CyTwe67ze8W+NRPzrc80
P5hADxuOPBbQ5PXzQduTLD+0qfvn9pCXPuwsFrW1LrAf0j7sa/enPYEv5fI/qiNenTcviTToykAv
X/DaOGchaZrSSIexdh+aPTtppvZEreFYko/bo1i6iFuzUCRdAXv1mIDRO+ruxf7Kaj0O1k5gjRz6
KFWO9mqTZbFnVRn9LkE7OEH1HGVcAFp2t9/hOgGA0blWrci6Gl40lTg7UwMBPFDEyvu8BukTFoAa
eY1cnM6icHG/22cG2Bs2wD5bG5IGI3lzxk+rczaq2EXDtFPFXQRnjqJ7TuEW2ps/JwV0f+vCI+Ee
ur4u/t/oXlqiHF7zPy//WM2Dg9/ip3TY3h7PdfEOjGeWOeW1wUXfcXG2IvrY6Rxe7MO+tfOtcJ4K
GGJKmUM2YetwLSg7ErgF8eGgWVDTS2jjwwbdhy3o0HxMJAlQsPEc6EgPVtjAzlV2r8Ip0OqHY+Za
R3lpDZiXJf5P8KgsixFG9eRcWYXfDL8xfZA4doTa4LUg13ZAN/TUJfphNbdcuu3MZWfhD4N6WMeQ
+I0obrrW5aOOee/DA6brhsDiIpiqIbChlQjCnZX+asaDbhlBluWbXB4G8oZPbZZrbfu/FbAru2wu
ZUVTgmar0yFRrAsvkwcsMCN6wDXv8oPsgRH4ZSQPWJes/N610rOb2rMsgcY59wVXUJf83mmTVwAO
OOU/m670SvE9d8YAn99Lsz/ozRcN31LpgHvyO0sBKVSbRJa7RrwXTlDT7y6Fs03+nhTPzEEvvgQg
/YD1PeWXhA0ZfkDQoOVk2gyN7fel4V+kXrLMJ7m5gweiHyHLM1IJX7RuX+jBCIqFa/kCsHYABhso
+MCn6+g0DxjZZQsweoy0P0OHGkKykZQHndnfRVwdsA3a8ZDyaNf073Hq3LM436ktvgRpfJSZ/Qmq
9smwJVBPXNkvC5fMOTgMyK1c002sP5OrXav84UIOLV0vgwiCCbwRVGTG8kMD2Qcvj4UyZY1nAHtA
yU8zesALZ8avMoLIeLx2ni2VX+ZosmosVVZULH+AgRlQLdof9MU+7dp9AVP2DV3ozMtNuoOK5UOU
tOcEnhUk1/agBm2rpvXivtxkrrOSLi4crnMxMJlGDeq2tAm1km5s+OV26fQUl9nZ4rkPaQFfKWsl
wV561OywGSWYnDAPbEKLG7+jpoSDb3vimfs4KPUGztPTqkDdwrE21/4C6kDPgAPFkzK2b7Pk3jCm
3+6o/7fTea78JXGCdbpBmrDPm73ote/EcF5HQwTuyE5t1D7dXroL8zWX/bI0GVdDMTTg0xq4h9SQ
kLRyPMPaCka3GTUfgBZ8uf0s+3oi8Pf0/CdKc1iUDcrNmjAuoIyRu2/ZUO+HeICcZ7XWIFi4Dsw1
uZIamkoQzapD0mTHAnFNmlnoVtCQkPREbRhw2/YjhX/tWExnWFD8t5Fd1sg/I3OJ0U4pcPZhY5jf
2lId9Axnpqy+yWatELA0sEsW+c8jRNLaMOFkdZhr+XYysg/qxoFKnWNLxV5Wpg9C4OTVPcz8GFSZ
JvTlb49tqbj5f0pevVJVXkZwdEOXd9smE2i41oCmuqA/Ro4uecahh08T9tLYUguS3vxANh2dKMXJ
AZ93Gbix/Tk2lrW//UZLa3aWuE7AdPZdYtWhcoZgIipgMpM+etT37phmftfWG6lZK7F9IUv+q2L3
z7y7FjWhbDwUoSokfNnMxP3VW5Lf5WkPWgMX+bRntWmtSSUsjW2WzRLWpQIw4zJ0s+FYF+7FqiT9
pRLoV0DvmHgObkWlVq4krguDmyt5tW7L226iRUjtMZKBBcvlZ+TP1p0el7CW0DLEN2+syDSthOeF
oDnX9ZpYrY+GNIqwqfkJHypM+3IPraK1tbqwS+bCXqZVTwjMogzlCLgVpJXkXive3GR/SZwHuTfI
PTPKSzJ9eykuFJDmsl7AbOdWA4+D0CXZR1Vb+x6hxkKqR2gD0YK0hCjEUAWxY6yk5ktfbBZpBOON
gqFRGaJvAATo5R5RtR/u1Ab9mjnlUjZNZ6EGMvo14CxWERacmXBeLm2PNQDVMacoghH2H1uI8si9
menWdypb8ZRJ8stJWb7yFRf2wFw514DiictJnIeyMDYAwm8B8NyXEPgyNN1znOkgmv+i38noX+ju
P5ubDrGRaZYEx7GCOYGvYCjOvbZxATApLJQ6PdoTfYU1cpm9Kwn6X4TCP88iUxuhcd2XyBe68hXS
jrbXafka2nhpzmZxg8UAxYHgXYSWkoEJPJShd9+oBnAh0e75YO7NNZrCwhaekwfshsUJi8wirIHO
9bS+7ry8zoZ9DezY2mG3sMrnBAGIAowK97kqxI2JHbO20eD9Xhlwm4kG3xqZ4XcT5L6bXMJ7kQGQ
9D27gO14/dBN6Y7yd6KIZ2HIBPF5ZVUuvdPl9/98v1HXmj6jpArhNnZoTeOjym2/AvPMK/MpWL17
Lz3mkjz985jKmEBUMnsVtnXS/jD67LUZZPbb4Dydti3N+31S1tb4djt+LaRkf8/8f56GhDjSslS0
IWJj29Qba5rwNZ/1NRGppcUyCyUQXW9N1SdtCFCV9ApT9xsK1DbMlW+//8Ky/1tN/Pf9ZeZUMLlu
Ee+hfEVehfuAA9SLpkfGmV8IunJuLc3TLOUQthP3tIiaMGqt4idqhb5j6t2TYdMAxdmX24NZOEz+
xuN/BhPlEJCv1aRC15XUl9CFKD04cH1U2Ngbt4rUru6jLWE1dL2NbHf7oUtfaBY4ZBZ3rq5PTVhM
2dGaWiOI7V76dZK9337AwtTNAeKjAbevPu6rcLLjs94xFOKs+p02OFUiYyWOL8TWOQh8auOJa0Ys
w1QawyOL6OSPoor/2xTN5b64aDpZ0ERCp1O/U618EJNxGGq5Jg27NEOX3//z3VvqlNBQp1XInWrX
JvERtpj7RjYv7mqBbOkRs7TBsaYGuGmtCgHFq0pIoSXvGUzXfNVp/DSVMRq70O8My4QPSDQbpwVK
uYX/rM5RAIIFSWWBLGMRYoHdmFOf0gJ2E7fXx8IWniO6p3qQUSJzGWoDMXEEZyJgWvcHc529diZv
f8fCRQ+u1zlZeeJCiJ1TXEpobjLk0XWowWEdTM29Veg+HbRzqvhxNTQtPWUWMqysnICcSuuwgAWN
jzr7SwqmD1U6ANN9F+j6t9vzt/RpZxUPllt5K6a8Dh2D3CW4k7id2ikhj2m75nexdAWcg8BZxDqD
a5UMC9lO9nFwS5290zzOXY+U3ckcxYNtFw5AL/ZYfzPHDlrbEEYByKOHLY5lVSnq0wXsAVRUt9Bn
Kmtjc3v0fzPt/0+ryBwKrkTHdBMqo2GVOq2DirPU0YBvouKN9iZrv+W27BgeLyAzsWsnkEqFFyu9
eoU6DlVHEzI8uZ8Qra6OqJ8KMEQMBRW8psIxYvTEmPzGFSBksrTTXiKZxlnYKv1lqBVYA300OjkU
Yhqj3XUFpFzjJB4o/G4BYFlZrAuFPPJ/gG+GpAc0WxlGjV7aQaXlfWjHNShDmQC6MGEfVdRWO53D
165gQ//Y20Otb10J3RdL81Posm6MwQmRn/2KpSL/qaZH5hhxqdG8ZSlFyG0TKyC8FX5qIoNAoeAb
SYs6xFnm7HgbrxHmr69zMsd/62VJqjo1ZMgmM7AcC7fjYgAWFex/W67JCi00W8kcBU5tUlgibeCo
EqV3LA3RL/rVGIW7cUGr9jo+tHthJqDOxJ+19p3reJ2SP9dWLXd06tZQ1At4XPJ/0meDCWp1lGv3
qkczSQENGLm0BVG/uGOT/VtTjg0JqxTZL7BeQcl57TsQX/K1zi23UdKglkzisvMIMM4+upd5kNDo
vlUN8yUucJ7D6s/bG3Dps8y6mDbMvlLdcNKwM5JHIBkPQiODZwPE6dnOGvl68bPMgmnEUHdJB3h+
QRnW9sUd2jrUTbjHJVANpetnTraTFtvDBvjscHLnlLL0SZlTrzPWrt5LI50F2ha3w1hLEw7C3vi9
tsQuK+rnoeoOQKnensvraQyZkwYTpwFRsHZiVNpoeaB6md2Rzl1TyLx+IJE52Dyq+riokiQLZWsG
aWnsoosDpp4CGtGDMNWbKxfd6xkl6F1f0xkFKibsouIyTGCt48FHs/C1XB24yleS8aXVMEeBG9DC
q1ydl+EwtYDnoui56Url+KSC4pj+XpU8Bq/N2jAGuw/RNk9lzX6bZfPkFOP7YFfNSmJ4XZsJLcbL
Uvknc4tarpciRTUGPkmHGmfBRdpzm6bbxtnVUj3jEpJ5CSgyWQ8sKGTuptTe314rS7N8+f0/j67j
dDDAlS7DNFJQmhafLo1e+jWAz8JanwO/R5n2hoh7mH3Z0AcjPBxS7S4rydNQ2SuSMQsYaDIXtoIw
OGx+Db0IJ65+VWl6UpUb9JcjZKK/OxgKZQ2qnj3Uh1ar6NdvWGgJf520ROtttxlQ7zRbDZ7g2VM6
+sJ6LeGYlujInkCHKUmxckIuzeEsXpgWwnKaYXHovO49WNPsyyRK/D53AmfNHm5pFcxub7EgVQW3
myJEDvLp8PjEBdusEsEWRjAHi086tNN6SOHjMBxwAIp9hXWWplpQwOH4Py3jOUoc9Wcz4VFehkQ5
v8y4F95UalNg2frKPrl+vYAIy9dPbpaM1czGPunz2FO9PDZptFNNuSvg3tgW0271krWwuOYg8ImX
lgD5sgxzYu9M0yDQ7+jgUZy9QeY1UAD39HV+36/N3EI4n6O94yoaoCKGx9kx1GRjFaRGez9RtZ30
392g1nbpZWtcya/nqG4qXE3StC3DOkv2ems9icu4XoZfPWt+QcbjJTcyHLWg4QrHuq+VWus7LY1v
lljwpJtszcLKaGvnVS/zXQ1Dy1xva3j6aifGVxbgUn7tzGKC7BsZtSksCWidBJHUQws8gdi1NlDW
Pw52/EPLzEATUnmWK1HfJ0Hssp3ML9qoyVF2KH8Oa3jUhQRgjuqWDiOOGqoqNIl2RFF1B1H8NVLn
JSRc+5DzUBGDN1paqgrdKHV9SM/5RiuhoVvWwNSln03i7tG4sIFCst8Mmq0gbJfO6jnM2yj1/3F2
Hc2R6uz6F1EFIghtgU52G4dxmJkNNZEgQCAQIH79fdp3449jmqpZnTqzsBqQXr3hCdQYcywrevdr
q08ugWKdjER1W4BNhyYt0jlFQBIjT5pVzc4r/MN4UbfY6n2sBIClJCQEISHFIGmJRB3W4bBA+Wn4
xX1Sd39Ya8dpMu8c++f1YLYSL5dgcPRu2cgYBs71RcHHSU4A15yNwt5tPszaCpd//3Dr66SpidSk
iJ2LBUqXigvYFpMtYu5HM/i3p1hkFvMMEL5JMtQ+ZmZARP0CZDK/lpzcb7aFV0LlEuEtxEAZySe8
KDZDWO0td8OEugds/9Bw/QfMnr6qfKM3uDLOspYgb+2QliUKi/lpgXRwxuRC10CzdW99KaPLKetb
SOD31U2VWV/ggbaRpq59q0Vg8VtZcd83UbMU6S/fmY8C3Bt4th3J6O+uf6q14OUtcgxD1DwbxhkQ
hzThf7NqYjA4yeddCqHxsByMndUVPwsGee5yYl2Y9LZ/sUS/94rvg0+AkZwoNM6TlJwzobdS07We
zBId7vcEWtK1hzQLgtGOUMW+VBOAXRIO7aQHiKsB2HT0Tn13IE3ykgh1k4sGpG7FaVRX3xyjfnZp
5gbKmUxI101/ZP/bJwbCRZWHdmGjdsmPGLlw9lCBzXH9Za5syiWSXGZzrWEujEzBkyfHQGcfBTQx
q5Aa/TebNTfVRRd7q0pa2R1L/LjsUxijA6UVN1VSn3qnbkPKEudO+PnZofPb9WdayQ+X2PFCmHjx
YyJixOD5XHhmcbJHIm6culS/ry+xQlGxlgBxgU5thZY7BpujAnqbhbVKA5NeJOI0mhS3jSxuB14D
8ugdQd3/YpvGsUr2qf9c9UPIi73v3Pa+/Lbxcy75wSf33BJIPpgJPAngoR4n+qWvrLOyxd3QGN8B
R+VddvB98pjP006gcSSb+WtPhzMcYK8vvnLXLFHktLBGJVIXk2skmMTuLxjfY+UktwyJPxP9C8Ac
G8iD1de+yI88agzQeBFYSxgdLOVTO5xVEblGdgPCc5QI54hGVh70ne4gQ+N+m8V8D5tEEF1dbodd
3x9gCX/WZvpldtV3pHhb3ZqVzM1dBD6MRD2AY/oqlswOJmv4ptn8wCYUc4Tp+80G+1oB6S6CX1nU
KUkor2OI1e/MOv/muu1OVHWkqHlOvD40HRVa/Ril80ayuPZkixxKZbRqzKauY9skBxuKhEHj0hvd
qn0KJ+F/veWXcHLY+Na6oqSKmWb7jLHIRVJUSO8ut+aNsmgl/CwR3jnlCnaZVhV7AG2Twn5Lkz6y
pEyDeUvd4B1F8clJXKKyO0wlCMnSOh5H+DhVYV0m9kPKHfXHHkS7mxJnb3YqD8EvaUOnk0moLTIG
DuzjpFXi+mp3kEpHae7bD7pFc2X0SuNctWaKr3oYEjMS4xbTfe19XP79Q2IF3Ljq/GnI49ZqnqfE
iNFeueGC/3N5uARo241LCswWjLue8oMyrb3BVRVYRgKSeathgUlmKBUgE7Y3SreVYLQEJXNek9pz
JuOuBBA4JJX/MMArJkBveDcUsJGvxY1Sw8bJWLlolnDjsk4G7QiPx1Xv+5FEMgWaswuBrdP1yLqW
6fwHQ2xB8jfLcx6bRbOnrISASJrCXQGkeefRHO+N5qeoXkdZnDu8UUUgqN3rWxCI3nqr/2X36eP1
H7L2oIug42sT9gvSL+Ius76PhtibHmj6dt5s1Wkr99d/cMVWkXGRpjzOUWam8A1Xdg4LZQDLbcnD
fvCjQZcR8pBh+uK1u5rQvdX0++tP947x+uTMLmHHJRNZ25Y2CowshVugHdUszgsdqPx7nVr4L7hB
RWLu64rggiM73WZ7t5+jslEvYGZB6xfKP31vnkBaRc6J6HVfDo4NLdr9rJ4T4b9c/6Erm3uJETPM
wixGzy9j2dWh8GmcMlSTXm9FDi1OvTCCaqseWvni/4FIZ1mLkRp2HjN9B5604mvZsJNKNjbU2jW2
hEWTGSSNzqp5XPbQ5Qthv/Dugvjds+ziVYusP4/e8JzXYGg1VMPxT9nl7vpbXIl6S7Q05ObGpmw1
j4tsfsiLkkZIEl4T6JCHgyb/5H3qW+8yyh9j62RpXTkjVrE79BHbNAkF88sT0YBiVuANNVvYtJX7
+T++xhRaM8PFJhnEqzsL+L2WllFbl7fuVD65Q/Hj+mtbqRSWiOjRQnUME0HEALPdGfRlpt6tdlSU
QvhhUPylMMwIvaHri630hN5VND+8PZg4jQSCYjzuJprthk6osCqg6nD9r68wea0lvllOftcPRBbx
VE2eCbglLOLDbCRPxJtoIG3POoJY44dzoc2QjwYJqzK/bXsK5TGf5N6D79mdG5hOW4d67nWAnl17
mJRKNhLd9yP9SUhagjRrarbUnNilxnV9CKv5w4FWwz7zSkjtUrh7qCRlITW7n/1sjqdat1NgcH2f
cH1IaqBJ0gHlLyzoIoPBRyLJgMmFnts4OtCJHJT7CD6Sh7TDmmocsPrfWOzWUoARw8fa0wV2vUvY
TUNlfZ8krRM3atpBN+fOd8vqtvf0xndcO8mLzNRse8hTez3sXyBAGdoGKuzeGH5Ai1ADqFtvXE5r
UfdyID7sxbrSJfOTGZvF8X5VjR7RgjpkPQy4KhC1miYYU2MTdHK5UT/77pcf8WExXqeyMqEOHcMt
qRkhB+OQ32C1n1u7ve1t8z55o/WD2YlzlW1JqKylrEv8+DBgYuPWbRkbbUsY6BT92bOM0DA8fy8M
fRauOnQeizq0fYXr/7H7l4uqZndjiRGUc+odYOcGU9GEBJLWVpDlqQ1sKKQRNJfyjsHi5/q5XYl0
S+B5DvMsRkVRxaM//PWk2d+VY/4wjV5U9FpcmC9bRPeV+LM0lNaNZK6Z4DPwNPnKUnZmAPJstMhW
rtYl0rwCqGGEjOPlbw9/HDM7ZtL8Aq7D4fpLWtuui1yNadIKMaMfOzVkX4GLaikHwo7gAl/wOVoZ
u3ngD9fXWntNiwM41eh22BxrObSCjhQwELV0Nu6bFfyVtcRcGxhNeIA/VHHTA/2px+E7mvgAp8MR
lNvVfd0ae9eI5hFGD0bTHYSZV9GQOuCRdw6Ym/S7KdKtduqliv/kWC6x2XWSKe1Rs4rB8KzpD17Q
IJM/wU4KMea8RbNh30LUCeTDw8TTs2k3j9df8MrHfL/APoSDcc70VNcj+h2I4qVj3KVzdaqFupSO
dQi1/5DT5+tLvec/nz3johqscze34ctRxT6Ze7hkWQKSEvWJClq8jl4OcTxl7UTpYE2d8ZM16yKo
xu5FujDWcmeOxMMaYQ4G44KQpiAvZOXZFlKFHfUfC9zjQWr5vRM4xnDuLLcM28zIdtg+NrS9ld0+
zCw1XgUv+qhDBQCp/On3lPXlmdsFpCiz6ZetW6g8VFkdmSW3No7jGp5hiaN1XbAtWNrz2Cjo49jb
v2pfnuWQYOxVxEOaHk3JghqGBNBKjSfZfvnXlscSYzs4gpDOx20JU5SokTAdqoud4cLl2M02Lq+1
jtkS7A5/SAg/O+jOZYX8XVD/rzT9B9Glz3xwYEbOQxSOPWmg9wa3jfFG3thueZva8qVmeBvl9DAk
9Q/alRvNwrXR2Pu/f9jRZUUorSVOdeWZQWc/J6W8ZS6PCvpD2P7OqwHOebwILrkw/Es4sPNNeRo3
5yKXyPTZJl80EBlJ82poDRyoZIJ/EgKWxZ5H3CBQ1IZ6Shn4lw6+B1b3JsBpNZAtWoNQ//ZsuFfX
cdnmhxZtYqX2pPb3DDza3mxvZ+Yc7dJsQjDFdh2idd/Vh3KAEUqqdnXWbmz0ldtzibSvPVcMus/x
6Mr8OrT8a+1agJrMeWgZMIlLHfVyPZKsXHDvNd+HT2wwAtpugSat7qTxJc2cPMo6V2Lg1fy8vsJK
4reE1wPcSgyrxyYqegIXcOOnV3RZIM3pFzTO/m2Jy8N9eAidOSUYug6PZ/sXE5DVttNv0KN53Tz8
a82dJQa8tXhLW+ry2CH5LpEe5NH1Xc/HgBAezOoXSZFcyRN5oEW2a0b7rXPUvvboFyunO4vurj/n
2qRwCQxHrV34BfRKgCVuvqihu53AYJ3a+VtD0Hv1rTsyTXt4Kz47jG+bbqzskaUdQlJ1NCMD4RhY
qCqcATAYquJbV9KNzGTl4lxaRFu4K6dOUTxVWgW9/6vPrTPAgEGXabzr/PsmI371/S1yIOCvSd82
DFhQE7dySk+NR44Q04n9EnYinW/fpX55sAi9sYzf24Hs80LBXELAUwLgE/rIHAKsw7eGufQO+XAd
QYhYwtZy6J7cDnUjy6Hx7WNAain+7DhsK4pfwuV/wygk9v73dAxjKvNcdjzmnh909O3SdqDwOXXY
G52aQyWAaUJUuaUZrn3bAcFwqtx9tyX08HkoM5c47HGYG5JXaA+YmbtLSXdbdNXOIOlDZXgRrV+u
H43POx7mEnxNEQPyNkePak6HvWzEucch9RvjyYVpj0MMXFW9d+u47dZdvfZNFzEHZs+qVZeuRzVN
4Qix94Nd/c7k/G3gGZytPPbke+Iok0ZiS9cQWTTQ+rv+rJ+fF3OJvZbQCYVICzq8sqWR12V3LlVR
LiG4Z92j6Rtthr21l7q4gG1gu40SOMuYc/3SdtODSMN6gjQ28ws8Vg0vRWIdNs/J2nKLuxfMSCOD
qUsRE6sHYiwRWKNkuxYKbrKhp5b30Eccx2lntMnGtlnpbZpL+e2qZWWl3emS1rEobUk05y34EuLm
glPkRMCVLT34Y3Iatkawn0dTc4mh9p1uMpUY0D6XZYe2FD3M1PrugSpwfXesvMUlitoDG3N0lAl0
TFXzfddA5FMUfzwNaRkCu4nSFEFfgByDDsFGFbsSVs0loLq9SEgrZnNk3Px+dnm3G/0iMtz5fBkr
Ny0T+G41/BfUD2r3Z+5vSpR9niKaS6A1VQOg4SlWljQ95rmqv2GIr9GENPvIhzh0kNpeGUBzQwZE
djKgbCYb7/nzvMZcQqvHOheGNyBz6hv2Bw3KXe6wG58NvzdBSCvNHowS/zdye6l0XdfLANBRIw/z
ZsxPih7cCSaFJqRBlGqHsLIEPcDg+j4baZBCsGQ31noHWf1H6vQibPngnnvYRGJqSut7IL9RhEoD
0kh+6m0Uvqvf/9Jy+JB/wUU8l06BppRVijKwJtSRtYGOW1a2UPzgQOTuC/eUwfFx36CeCApCIapy
fbuvXC9LkLbdE7fQZQ/SgJUffebBZNW4z2vvwZ6nn5uSAyuHdonLdvUIBywb9A6WmvQ+GTz/oVNl
uZcZ2Wonrj3I5aL58BIZaMgtgJrgOPIbz5ZwTc6BgIQRwAAeEezV1dfrL2zl9lgqe0tgVp26GDGY
YsmupQ1Ur+R56NlPWNecPGQkm12KlRPyH3R2PbrwEEYjRLjoPyYyTKH25HH9sHlBrTzLEpztS8U8
knrGXU6GL7NVTCCJGOepOuRQ7E26L9CX2tjjaytdvtqHr+N3Y2vQMjHuVOeqk4R/cJClthmZo+s+
5Q0ujgK29kHapFuw0JX9sERr0xl63Y2e09hVzl5Vzk9p0d+DtMS+LTSkNDe2w9pHWsSYKrWhcTWk
eVw6u07op6bTOqCY5AZsa86/tsQiPPiWbLANeA5BBhpYSj5qT/1NAQsMoLO0EQbW1likKs1UVn2Z
gwcCttccATtEoTdk/GFUNgfkMPR4/fCsxIElFhs4Hn8k1CziEgBaq5/UYZo9N9JmtiVtuJaRLCHW
qRyKxm7QzkqgzUYBlCqr+s5y+T2K/igZ228Zt3emNcWbp2jtoRZVUdWCPduSDnlXmR1oUw6BaXlB
JSp/4+OslM/mEmOd6QbYZoECqBDjaYbZPSyZLrBFF+6pZkSBZ6cSD+rrEICwA14yfsJMflwIbYEU
cu+mBhApW4Ovlb2yBFxnzaTcFJ4vsZ8lwZwP0KZMU1iECHentqqetTUW8cKzEntwwKaBGpaR1iHx
NYGCGcAZUdtfhoSkNTq68XpXIsVSgtu3q9FDLVlcngcDoOzB6KpzQ8oDlPWglLYRAdeeaBEoaqSU
Jm7aIq7TDnG2Z0/tJL7a3LqFVOH107X2IItAUYP5P/WE/H+g0NK4tTznoSogxMi8cDMBX+Gumku8
9YCBtcEyN49np42d3ArqGcxZDCRzvz2k1qmq7d+TWxwTDXVHPojTrHpxzBxv2GXyFlKRnvFdpwCC
Zy3IeoN3n4nG3qjtVs6iR/73nqEN+Gy6zvAtPXh0lQBABHnHUIWow/V3vLbAIs3Qg86azgQOCk5o
gCxPtxZHXQfg8PU/vyKTbC6h1VSas/RNtFhg/ZXfWEDkMAsCt53ckZTvfdoGvGiTPajDUYO6KoCO
V4guupzMjdbpWrBZwqQNCsflvmh4TAnlMPKo9rrwb2v0al2v28Hl7a1vGniKt20WDJZ4kyIJmhzq
UR2KTvrLGNDr9lGaXX8ha0n8Ekc9+DNkLTQgH7MUew8s9BS240n2SEooTbY7d3pyz8ywHqdpDCY/
3zek2hNRHQ0+3HYOuansKjC1Hwz1Y4GSf0RTmhvNVnPo8tk/aQ4t8ddE5tQtJH6d78Jty4HxQO6d
YPoU0iruiI0+J7mfTEim1xjc2lurrrSklohsNQoAve2ijAlwaQ1MD+Rtl/FHRwsg8soMthdAaEPe
qg8y1JYnbtk4brSrflLwwo+1sLwN7MZa6bIEY8MIUk4cwKK4FHonWPPg06wJq9yLeose1YDZGuov
Xprg2hsw5fGT0/V9sXIOl0hsi5RiaCuBViQGknYxnJUgPwr4Xl7/8yuzG8hQ/W8gMQc+ctflPNYp
YlVniL/EgVKtOQe6HOpdmpQoVtkBuqdfZ+X8aco/cEHtYU9IwMvfbfyItd21iGbMho3OxcwnTl3R
BMO0o1XyF96mNyLBt/Xm6kh65zwZgO3B2lhV1tapW5njmEvodZ6NY19SZByT8zr0d7o9AgYBFcYS
OpBWSPLucYaP8QWPrYzyzZyMaDLIL9i0vlakfLn++CudmKXwdzpZEMx2WRG3UAZzR2dvlG5ELl7S
rf9ozfURrZJ4M+NYuTyXmOzRqfx0VugKDjBZ6TJBgPYyj3kxwXolEx3GAtDLuf5g75jWT6LGEpxt
9pVrg+iFfM4Dq6tIzWyndb8HmBqWazzLztqTfVTlSTQ5zRTMOjFfhULnSUBc3OEqLv3mjPbMSZG/
tgvRaZF4UFHmMEKluItuEZReUkAuvmQGOBkXp43Jce8rau0UBJ1TSFydRpebp7LMqp3PLnJQwNFd
uBvY8/upxdybFYIfYXJeBmkx3/W1c+wHSCw67nR25NYhXn0Rl4/xoSyk9jyzUrbo7LN6382Deqgd
iO1y6M6IOfstSyAcWlGGDNPE0Z5llLrMjVpgcd704N3Y6as1d6fM9J9AJX9WfV/tNPxZ71KDiV3j
jUfXpX0AuGOsLveBz+YAifrO4+qL8MevzNbH3PbuvXnkR5/bZ4AAbk3UoEeOJruTWPAHMMPMsx9x
ud1mSnn7zOm/w7Tb3ghjK1Qqc4nQzMZBaxgZF3HPptigA8Sl6zbxviSiYm+tqGSQDnI6C6W/NXNl
343wPP1VUt4lYQJTEz+i+fiY46g2IZ/N/ghrU1zUfWK8pgOvUCeU8DpJbHLj6/anlVhPLTRvAlBu
+z/CFF84r6aNR1mrvJaK6YDBybmYyjzui+GhnvaXGxmIgz3rrbAY6HfAiHWQ8ekEpcfrB2klp15C
7oka8ko1OXJqF8E/5YADZvdg7EabUWFthUVKrUYHsHSBOkQX1cnQ3p4CawezjqNLtyxj1gLP4qZB
pTMp3zVQ6jjNDRpisKGbI7OGoLmfwl/M3Kg/VrAf5hJg75ZGYXp+lcdKQCEMyoCHfAIwd/ahxKAZ
grdz9tyzruDqyuCZKSodUh99jOufaqUB5CzyZhtncM5gI4gZ84haRIcsdV5zat87TfUEo4BNOO0K
4BWq7IuYAl3tKVUsjxs2HyoNjKjpB9QT4fhos+IrIJoEqpwp4D4c6ULqZz+QWd4x6XQB8FZ7YDff
oCO9EepXPu4Sbo+LdaSQYEStnKu9P6ZxPpi3hrJvOluG9pZK4gryxfwPhF3lQ80UaMNZlYbau6jP
F8VLOqhgrIsbRMP9JZBp08mCi1nsxI/TtMvcr0b+1xpvxnk4Oa4XEvrr+sdeq2KWkPfa1j4wt5h8
1dkTSfLzXNugCKb7uiuOGkg2x3fvLvWMJchznZgnx/Jjo9lyEV176Zec8cOtMpKGSEPpIvYG9ezq
/GtRDFArGvznqbaetoH9K+nZEo1etm3ByxZvvXBbQEgBkp53GavvyZy9shIoZZMhN8W04DL1OzX2
9Lbxei/53yf5wxKfTjVzxqK6gIHTR900b5q49xSbSxlpLKriuTC7Rznlr3JWf4a5va9tkKuur/1+
YD9be5GTFrM3Ak9tABsvf1g+iP6egscwxMggvB43eU+BVIR8pofSOEXCUCWOH4CDiOZKdudUZEf8
n1aXnPy82k2lskAsgYKVoZqoo8kNGQxUKnA9OWCNIR4NFYAFVvWAcCfIBF7YxDGxAfyus0SceOZP
hwxICdWJg9gSNB6VR9G4ZQCQO3x0syEckqfrz71Sbyxh9KMPhapeWW3cwgwysBP/xmL8x2YP8XKf
fPZWF0HLo+B42wxigraGWLYJUTW8YrERhFb++FIF3ITid9bWUxt7hdvBJNc9UUNs7MWVJP0/gt8D
EIWk19BTs7ofUJi9zSBq1mbzwUscEnSF+exgus4Bj9rYgGsLXg79h8NdUejUjBQCboC2ocXEdhas
NzMzylJ9Mko/gpTNfpPvuxJJlihslfTVkAxJG1MxeiFchpoQ5yvKqQeJtcs2tasp2WhdvZ/eT/bA
EohNytIxyQzFOaNi1Q9I7P3tK73TZJR7iCAi9+YNv3EdnBBzAkIbvt+/2jrX+z63i7AFsGqaTI15
YaWOA2Pw+GhnkFeSP5rX+hFeoEnouyY9c3jQThT/Y0Mhs564fXS191SbEuiVXLzUY81CVqqkCwB9
9fbJ1FlRrsSX6+foXQ77s6dcZFRoWieJ24k2ltw9oEYBbVweae3Fc8WOVHIVGBRu6WjtZJ23ZyY8
ZDGRUG4WCO+HaX1pzB5PO+evpSQh951pl9T8F//HlPKdpPJhe3WZdCzokTbgMmlU3N+5+3qRBdhk
GK/kQUuyC8/dYrDqoYmJa0M8yOlvvGoEvIXLI4cHk9WiZ7rFLFrrnb1/gw8PgynbUE6TbmCFy0+0
naOEizeQtzF2q3ZEDkcT3IdszCMQ1KJyQlsRqB8b5zXp50PDMqhSW2ECXcJ0KqDk8tP3YQmFEpM/
X98Ma73G9xbzhx84ijTRJoeubzpl3yd4otf9twoyQ3wETjr3d5aRHlrIQtiDEcj0ofFv1C+hcwD9
fR7+axmxRN97sGaG/wUUOLs8v/ONV8dqjkjA3zariJUwsoTUp9AiGDoPlwebHvh4zjoH3bmLjqMZ
2pu67Wu9uCWAvmYNYnADxU6zTM9QY70HnOG1kMWfCfK/rtU/+1W/Ew0ItGL8AULyxje8XPyfHOj3
b/vhG5aS5xN4sni44tKKzL/7UL6HZNmfSyeWsuk3mIFgQLcHH+log04hcGz/uPQi0eOTJ6AtwtoY
hiGw+HwlwtxnJgD9fkvVLsVhgj9YjWyhc6LezvctBqgGqKPXl1+5VpfwbtseKnAWShk7Ltspj9+W
ov59/U+Ttb9t/+8tl7lTL400lTEA1NYJdgzlUScpiOtPKGSc1k5CNX/39Q1TeggcWR6LdrxFo/wV
XF4zEJBj2bVT1YGSL7wQcjxFKFv/qeXqkZlROpR3tZ15+278x17de9H5YRNY2rCwx1OQBhiPkvyN
e1GiupeyElPQWHpHePNjE4f6Xsp9tuUWxaQ7zLC7pr4AyrzXXzVYXDzIqqTYKUbz24t2cdJnU+gP
lgwao4ehjSD1nV05d0PfjUHTOANIqeaXitILxaSNRpvVtwYAUEEh/enJq3sVNjmFsK4lrJBbSXXg
ZaGfe6nvVcPuBz/BnZDTJ7uQZSh4M4cdY/yMuTnAi7xRkewa/5BDGuUgx9HfVz754YJkcXR4+mLq
CR7Z13fK2qk3F2cAerAQgUl5A5m49EhsClr58MSk/UJwZ2fMBjxOP7rqaLRmxCDOvrHsygZdIrp9
V6WOYda4Jzvj3odghu1BP23XpL/E05jynQnDb+1Mt23O0V2Y4IvWZEHeFxsjkJVrdInkhuETULme
aOIhmY9GOsSNPrUFOySaP3V2+6uQ8rDxpCvxbQnf1pp6fVJBgtEZjZdhthIYqbE9nS9lNCRP/ApO
eVCsKGzoP4JH0qMtqy3r4frqK9nuEtvd5bNhTxm0VjVoBgHMfx8wR0UmdE4rxLYEliwdq9/kv/bw
lkLgnmPLvqwgOkjNv65t39ulfVPb6Y3To2Pa8VuvKF9lUwabApcrDbb3ZuKHwNFxcGRcXTaAkKtX
pf2nyoWTumfsNg033sucT6LFkkFhNxjlVE2FJSoRCgUpsgJD60TyB4fB6Mn34y6BZrtR7gCiv/eS
p3ocnrzOobsex3+vUbwHkpBDXTpPtWhucJWRvj/7JeSq+Ijee50GJWd3dfMoaxp2WfVbVd4PpEnl
xmlbKT6XtK28HwrHkkhKdZl8TYz0LjGtX1m/JUG+8g2W3CwFusygPAXlQIneuJN9xfV5bysTfpYb
jdqVBGjJlbYH3+6FxHGdyWvhlb/rTh20kj/b0g03s6z3Quk/H5qyJU/AGUZLmbDxiI2884+G6ZPY
TcoqUFn2s0yT5pzXwLiFaBWE0qm6J1Yb5NCU1J+DDGC7PVwLMzQRqvIwJvhVnBQ3Mu2/GsJyA4ca
5Gutc/uGtlwfUWW1EcEKoaDUi2Cas0Vd+vRj4CEuEe/DgXBsvCq3gJ5px8yHLC3vvRR4nw6YtW1h
pU+jJ9a4fKYPa5hDIw1P1GihpEUGaCsrYDv9Wswn2c0/1Wx/yXrSoMqc4UbYmt9yhjuuH+7T0T7b
rfnYqPKk4IgKIeg2gHiA3tjmKz9riUb2bWPCdGaCWxP8cAftvdWDjlPe8sAYyBO0RWDmsKl7uvae
L//+4R00A5pYvehEnJn092T0X7JuhxzpAI24veazDk0SJNm5Tf80sNrjuXcjrX0v7+apCZyKb2hp
r/2Kxe1tsQIicRVU4jJhP3JX7PLaKYIWjMx/E/nFx77c4B8eVNcOKzVMJGLiiNuxJffFlL0B6TsF
qt6YLax8OLbIVk2ImpNmBGWY2LUKpHVmAJsZcvreyeqb4FOoqIyuX4ifT6bxOJdr+sPjmKnG4H8C
dbfySyi1und19mBO6S7vy0gY5S1v/HM7lt+p23xzG/qCKfmdZ2fok+KwAke3v/47Ps/Q8TsWOShz
6zrDBqri2mc3DEqdwZzYbI+ENMXBgBgFTbmOpqQ9ppM8pRhLBlmjHiYMWIHkzo59j+YmEksD8J2c
Hnp4xxpz0gagi8E3ti7yZxhu5Gc/NSLeo8s5zy/Xf/mnsRg/fNFqrDvXkY4ENxLH9xuMrUOrbiNM
EuPZTZ1gE728sieWPArX01aHiVYFnwigw5yXBt5dfR2b+YiRMtT7Rpe9XX+gz1Ngypb8iUHAMkHm
Cogb3IsR99nTlLJAjfBYN/+KIrnxE3WsYH9kdPVu9uqfG+t+ei1j3UUIycykbAdwd+PKTQ9zIyKV
Wixihg2RIie/92c436ragu3vYJzRVDpOfk+CzKx44I3lvp/0N9eAi/DGz/k0V8TPWcSSopSUShdC
uBcdUtT9u1noCKlh09/AOyKCgNaFBOxW8z7Pf032eKy7fN9nbw0m/dU0hkXbH9A53Wx1fY6hwQ9a
RJ4RxlCeYckyHhO/CSzSfIOGDMgMU7YXbf7Hg1x6QEqr3fU4NGE6ws2hccUbREI5IGRbBNrVn7GI
TtnsCV1xUBwg2u/aP43kRmHeh1JI6zwkc3q4kN4RbgcrGM8XhanNdPodpPZJRrLkPeTzNJuGN5VI
3JAtenma4ICZ/nHoenVyZc+CPp3+2A3rqtApDQeiVrQLVJF1x6pV+VlS4u0n8KoOiSz80HLN7MH2
YO+glYlSHiab8MFKrGODHGEverPYJ8BBEchCyLqPiJ5HIJUSez+yptzVDJJ6Qd72zhGEGLTsewEl
WWfWL5lRV3tZTMKBabZoptBmDKFITSP8nNOyIc/8/zi7juW4dSX6RawiGABwS07UDJUsyZY3LKfL
DIIBTF//Dr2y8cRhlbc3DESERqP7hBT6csEIgFO/w0vbCK1ohm5BUQJLbbYSIm3wMz6iJSVhNJHM
jPs8cYszzKiIwDzXNPriKFJ+coAFhSN4mlhv3GqnR1TzrTPjNpjiJpOPY+aJDVmllZuVa/E5Zpx1
UMaIwjyWj4ZQF8NN9w5dFJzwWrt95NZinBZKE2bmI+CmRgjTY3LlMLk6jBz9ZWY6h9aqJr/OaxXw
zKNbt9/yyx9sKJ0TkjU1MdHMhOafSVPfxVL1Y/EDf8OjNxuXynEOeWu+l47zvNmaWplInSTizA02
QIGPhPCah0IO7ZA44AGVg5S+4xaNNhZs5V5iWlKazHjnekkCigjJP48xHmaDRDdP7J2OP283h1fW
TOeFoKrcD3kyeaE5u4cmz0Lq0nPD+F3vjqlPLVzhEJa9vT/Wpk6LyJYiOJ2F5YUJnXxhDfVuihk0
hwFY2nHibezCtYnTwiyF7SnnxOCh4UKPV2J3izqFl6rjJ1HyiOiz1XpbG0gLpDa4J0SxnodObMZw
qnLj8TrFtPhP9hGBEXclD01UbCFGVm5XnSvSCSMxSpp5YdHYA4JiIiFZAZWy2vGl00JB/vYare0H
LU7ks03zOmnggNLVF+F1d6k1+zzNXp2sf+YzQCFFsXV6lxz1o9OrxYuqrOfSJBiLj9Nh5vEhKuLU
t3PjBy/4AzWpb3nkHPMOMda8AFt73NR4WEuSdA7JqGYIvvVVAoEyFD+8EiJpuZ/BgnUkHip3kBQX
5QjdHZoHiYFsdrNau3IIdLoIFXEB1TAHpkfQ9Kz6ZwnRXsgtbP7+Stqji/JPVJBxaml8L8mbo6wd
ZA9yP6bjy8KFMYvoUdkDxKg3sTYrIVini8SVV8JzvjDCEYBqXvVyJ1CGsyqkuak8IpLsM/wbeKIn
3jXteb1RQll7+FAtmKiBJjkM7+J7W01fGDxAbDt0ZoEKZDccR3w1Xlk8yO2+g208Z5DVGH9Qw4LG
Rbwvozaciy2n3CWwfLCNdXX/PKdFbCkR35dZa/pJZlAUcWD7cPtAfgxUY57OL6n6MbGkyY3QVROe
cvJAoR/P2kNknF2FYQo8ocp5eKi5cZ8BY7/ZB1zbScux/eNpybrUqUE1wE2XniN3DGA2/8N2ohdb
PalFAPKwKZ28Ett0WX8UWL0hJxa0gpsGwG4go6AUfxmT8e32HH7cZcccapGGQ+MJzgQerKEThc7u
mQAfPtTmY2wM9z0Fh9jsvkZ0N8HFbSJXOEsHxQAt8RFMj2oAyLjwwNCE6Pvd4hV8V+YEhQn6ePuP
+xgoyjydYZLbscwqJMYhSgRfIPYPxVOIE5X5XVan4640Iclv0ELuoBv97lqFe7g97sr1pTNJYHhq
Ry42133i9bu29Pl0lIwvbJX+Za6H/e1R1p4bOiXEKWs77q0BwyDm9Fy+WnF1iDvgqtmdq0qgCixZ
BZ1S0NXoHkE9n4AAB1pjMqBiOn3b+CuWO/mDM6pTRDo7hqP0FCcgJcrMz6Yk8CZxgYXgd5LWhy4u
H3s2f6OpYfn50ARdTu46iA5s1vVXrlWdGOLZJXedQab3cf29c39O6fdEHIY+2SnnnIrT7a/8GOCA
naSlPlzGmahSjGLbvxzRwiE8R/vt09yYJ5jXH0QDrExrHyBjuht/0tZ7IFV3D0DBxYwtsYNhzkM3
EMv3VHsy4KMOLaqeXGfoIdz++1YCik4iMYhKk4aAHGzH46mvoHiUB27y7pkvtVv68wB1v3xjc/8G
XH204Frwkj2DLRUxsODdIPwURDJ/yr/xOEdtp+jAoCy+EfHiQD3Uh8bTq8y7OFh0w9sZT/+2xfMf
PjP5MD0YOcAetM5eOlnuzN4jp9qFji+kGeQF1YXd0My+DfS9XxET6PQY3RGLDVvEz7V9o6VjBsGm
qR0OE8a5wgPXeLeN+U648X+dhApMTcbjZrhfPalakDRrYAeMnMQLVfjURniIZnB8x4tDKohbZ2x4
82w3MEIsUplXcDRJfnYGuAFbfM2Ve1SnnHgKzicDwfhATOCMivndTjYFdlbSFJ1jkg2lMcKQOL6P
KfkvHwTMffYJTns9iN2YTiIQYLqWCZQct5qHK5eabgdADEs25YgEZW7Kt8jpXoco7oIWFMbbp2kl
kdT5BZyIZijNPoapkAcKUrxgOw5MGXeAbW8c2I/B48zTGQVuLGoawzbjHkXFsO/BbSZTchi4fHIs
+VAjdbUjG6Y77L+2HV/qFOCLvvixXJtlC0diOM7l9k5tKZOvHAZd4Z+jOEgBOkTK5467zHTO0Qwg
82ynn1gtTmUDZIsaNz59bXa1x10lavggm7YXRpJdSdYerCE6jhV53q4Hrm1JLUR53pCB30C8sBK7
3pBhPGXfStXuUjCackAsHM+9DAX55Gbfb++Ylfirkw4IMP1JNeCtD8pSA7HffF+W3cHNPBU0c/1a
zRxABYhs7nm0hUlaWTId0TZ2iUvMweah7Yo8WCxrvdq7pwIqiy1RhzQxFwOnjZf/xzh7bFctgs0z
bHlsWeGNTLJnVWWfoKTxKvrh1E3EO7QN9GOo4Vz67Bf0sY9og4e2gqpL/Hp7flc+Vmc3gDeQT9ks
PVQD1c5qfvAkvhZAwCSGOrK4AYJUbXUt1oZa/vkfuTnA0GUEJhT2Dot3jTh639Iact7u9Bwb8jj0
dKvssJY669yFzJPojUajF+LGCyUagdX4fbSaYPpa5MIfOxj9JNUO/VLAZ6ET+KXM2Bk6x09tPP2q
ChryJP9RAzMLh4q4TBfhsn8rkOlUMSsZrbTpKKpJIAYZtdgVNfQ/QNZ7XKJB2tpPt1d1JY7rcv4M
i1k4ieGFsRqfG8P8Ehfz0hi4/etrC6mlbKNRSDtWHPU3x7h4wAFQnl8kAqlRksc5Yo+beICV61Vn
SfDY46UhUQGOptLcd9BBg4e7YW+cvZV4qcv2D+MEWk0yR2GCZ1yepp+iNIHdC7y3YLC4ceOtrYSW
DM1ZIdJRTVHIVH1YjPr4yGZfYLNvfMTaU8zWAsiUDkA/wKMmhN0GGvqdB0Pnt8ElFx4NTzVvnsBN
LQNzgg33UG2psK+FLZ2QUFo5PMXkAKJA2RyjLpLBONa7FEW3krXDfkySXy0zDaSipRMYU9NcHKf5
r8utws/afyyb6syFyU3nqQfOPexRLfH8jBB5X894hsNMtqT7ucjlZ/T8BrGRoa9V4HSYcZSVs1k0
JYfKaPpQ2+W+7yQwXOWRpZZEZbMMF/56WvTQKc4Om8fg91p+8DLQNe9BIhd5n2VgxfbwD0PH4t5L
YavdWnMbSKEeUY6+KOr8KuY8iA3+zaqSfIeyXbfPjMj36HwXz3Lfxs2B0G8F5VGQ5FDlhho6Kgag
+IN4A0Xz/cCksYdu9Lmz4n0uI79kHbSOC0RmzzXex7aTG8fiY0QXnCSXM/nHZRBRwhSVNkwWTGM4
xmz4Inku7rwBFVZfGOIMJqyzB0AAggwdAiT8tforqdMTPMLTI6WmG7CoPo+LH3RiJtZnvGSAxgcR
O5W7mnN5AbU23cUA1Z56VfR3NQCHAcwOs50i2XRXxjNMAUBRSn0zSfMjyaEBejs8rqQsOlS8HWdQ
3tuch3FlwWdkgVSDRgtTy10/RIE9xhCIZuHmE2QlGuucE4RI6H0wXKtFfqAD/0wieSQpHncAHx+a
0d2xiW4kmCvll99Aij8WLSkxyXPRIhkrXEgTLfUI3zDvPEucbJJtBLS1Qey/d0ZPbavBInvhWPLT
cquMVXqSxrhLZ/HSe9b59iqtTZv19zA0s1q7JRimtaY7Fjt726BH7DZAC8G3L9x9m5EtpdS1sbRL
gDcpUQmQSWGbwT7VBcL+MjeP3cAOwH2LIzDdZgDzkTbfDdX0bWBg1gyxE8xipC+9M9LAlU9j6YDw
MfHAEVvWpCt/ls42SNK6rfqC85DYxhUauI0fKXVWff2+bJ3UU0+btaS1M6Edd8eOyrFCQzeEF0IA
df0vaNp/WnZSaUxPthGdPK8H72nrUlwbbrmN/9iopQNTd7qk8Gns/FDmdEgVOZFoOODGyH23ypbc
9rgZn38Xqz6Iz7/LE3+Mp2YWp4VCFhGjMhvYi/1BX7ZgYo+wBTPhDcabzvQpgATQ2ZE7SpMvudsu
YiOo6gAAHIHR4aZfOgYKACOPUSt3s9nPgWtAvI05zUMhzGi3VCNn9wK54hQc4B5wuso8DZHHg4in
Pxu32E8J9tgspA+owT6t5k+WIyo/jqCdCT/1d88leHJPMgkgXw33GdnuizS9CpcC9zJ3R5rMvQ+W
BUJuK05ty586BRCBBUUY/GO40OaWuBJSZoHJ+Nvtc7hy3H8nGH9MHYwYFJBLGQ2ZjS6dQaDBI9sX
AGxOPeiAbV8+3x5nbbNr5z1XbT07ioKYBHxm2BbcCIrFaCgjibNLEmC7PBQnzhDqizeO/UrqpwOx
K7Rtc5vUBCO6v9BLenbqZLcpKfjxvEGo5u8tbvVDFsVQgsAT3Hn0pBcHjnqabWkFBch5/hxTub89
c2vdnN/Z0B9LlLUdMCB8tkI1zeIYx3PzWYwg38eene5nJ2p2Voy45Cp/pBzKQS8OvMN8LtXGFlmC
xEenS8twmZWnnRVZVjh18teA94XpkKth5y+bL5q1zpwOMI9nF8ksJChCq28ObIqj4+DC0ED4cFDJ
zGOpph1tkLMLCBPuJhuuVMC5m3304BT8AD34LWzkx6sKt7q/V7Wbo0TIJLXCQpIImkXWfRE1X7L2
vUcDxxeesLcWdblOP5hUHTFujQLSP2lEwlYGvR3Ebe73kYSPkkxfokhAQgbczIge5r6CUAs7TGMB
nmOxpVa5VrnV8eRSQaemdxIrNF21n0T0BW912LNGoKxaQeY54KDHULNIU39qvLu5Lb9SivZD5wQm
5MBu7+yVjaUTb4oIisGZI61QgMyDQs8jJvxQgsSNjtqw1QxdG0R7LTdpxT2kYyR0LRjIOGlpfaqy
Idt3irkXaOX0G8nZyltZ59M0FqdNnGNCU9NE7g8vkiJJtspUa7FMi56wzq2IA3IiIDfOI2m6i5PT
zxzS1v+2EFqCJGov9SanQagsYLTTdS/xlP6Hbt/FHTYqLyv7jeugfMXNdoSRlRvWMXY8cr/AKdNj
g/yS5fzgJNPJaMzcHzz7bTYX1aAikBAuAGp8XxQbOefHW4HroH2g2cjUz50b9qK5K0c3oLmEolp/
j5h5eyI/jh+AgP8dP/J87qASOkGaI5evFJli08/nwUCPwOHlk+sNG1+ycidwb9kof9wJFbxu8C4s
3XDoeVOghOV0hwyCbgGn9Xc85dQnbiycg7yb/UyxH1JV+cGJysnziQBH498+VztbBSrR7mgWWFSo
3UI3MjTxdESqokKq4LXtJBsVr49Zzozr8PhJ9E1FcoGBbDNIm/q/pnOvBsP7h2ftJ3sufjaZ92TE
BQiDU9BAZspv6wzOr1VIWH/pm+SZGPR0+6s/Poxcx88DhcYk8E5WSHvAX0lq/CIzPUKB5/bPf5w8
cx0WX3VDakaxsMNmFmdBAXEvx8sgn5P6B2XkZ9JP4SYy8eOgxXUku93MvDSH2gltPOR9uMHdUTE/
3v6OlbOgw9f73ppRKakclPaKp6br9qM7vpmO3Eeu+rGp2Lp2EnTouss7CZOI3gknBoU/Aa3WhWlI
I0ChCRt3fADi0synvTs0O26TRyg8Sjg8u2+3v3JltXTGDfUAIYasLgu9mh3GajEqg3ZLgnpvDXS2
H0kKa73ufYY4/cb++DiT5jpm3htAIjLBxQjzmj431H23Iu8bmnjPkN7vfCeid0tT7fbXrWx1HRDP
Yb5lJUbDQpGV0nepenDM5i2DfsTt31+pnkIC5u84NhoeCoYQPQxb5u0awP4jw9kzBI/ImndNhmNM
0OCaD5SQ4+0hVy4BXa6fehzigZzAAccdPwnW7AsEBmJ6j17Zblx2a7Nm/f1R8Iv35jHHEHyK+h0c
vT4vZUm0HtTGsqx9g3ZfzxkAMFGEAejyno6S8iJsFQBn7MJ8eWOMlaIn12X6BxvZYZJRrH0CxAmh
dG/RvWrHJ7tgZdCTnyUkZGu4RFbFQF5sRMRgcOpQud6VS7j7tIsNd4t+D4F0rH1tAEnY0855L2vi
LziiXUebb9NYm3uX9A3oFsNLUzS7obV9/JgP0NTtBV+pGqMS/fdyOD08qaAyjwPT1iSgQnR+KRMo
3VH4b0tEA5vlF9GiST2gnls0hB7NjGy5H/3WPfn/TJ/r6O9SmvDtcxTqkcnQHgfSvgnIoXDIDbuj
8vMEt/FEZHMHOyvTH2CjeoKQRoC7/UAZNY/zqL7ybjxkg+O7ZrmrquSuxzzFVganLa8XUDupXmdj
C/e0EtB0YF1hwWDUiRgN61RZr3YKYgFav3esI6jQTjJtzkk5f1MlLFRmgCO2tttKR4Oz5Rr5I6Oh
LOlALbB4OKuBXAyQb/IZ3eZYHeEOcB1yVXxOEetRHxQXmR8HPMU4fHwnR2zcV2uxSMe1F3CTR6dI
sdCOOT0p8YV05psBOgZ0Q/dzREiQ1GPjJzx/FJEkG+dsdXtqqZy9CAEktEdJGkr0qgEhno3NHsUF
xHL3CvrsqREcCCHr0U1BYEfd9/a5WLlHmBZ6syppGsokKj8kP+ZIUYkUF8i4P1f1+MuFAME/IpI4
W97AfyytmyaQZGUlGruZ+Yl1ovdzHn+fgKgbmH0UwB77mzn+2ldpsVf1lRVPMwRwoNZkn1sT0N3c
hb6ai2s5ZHVsv5LZGv1pyOPd7XlcyaF0u4TCTOOawAQmNNtJ7V1Ytp9bCFVs/PrqudCqL6DIzZbL
TTdsRgJlwpr6s9dAz7x/6ABHLrz2wYhht0MoHCHzT7aaHWjaiclPY3G+/YFrO1QHvseNkE1P8CfA
lCNAYcT0LeXczZz+kCg84TLiQZFF37kqLw2wgr2oNkZeued04Htv2LRGAxMPtgEKOGYBgHgcdw+u
gUhpl2z+x2G00AP/BfizZSDC5obxElUWanrWMU2cO8hVb0zhstU/uAR0yLsLpwLomo/g2uLRXg7e
KYqSA29jwOKslxECFQEZ6Huemgc1HCmERfmd4dpbkW3lUOjA96buEtlXsxumRp0FqqfHKI8OosiP
cPToKhE4vH02jeLa0/rY4XIhrvpKCKwccAGk+3S0fkKpcd+W3sauXrtklrP0R0RQ3lygVoJqcDbQ
Oy+1n+SsDsYSYZXz0iTlV4dNXzbLiyvITq7j4V1TWVaXVywc4+ITiS1vD93EwTcsUYeDA6HjgkH8
sHT7SyXSgPVfXSd+Gx2QAUYGH6/UEHDoEDS7eGP7XkGqcV8KtpOT9dn1eBtEvfxBZue/PIGLeW/X
Xwzc7nfd0IEgTmO5d21j67ZYmzgtvKUxMcssc2gYwTAF5oU2ZPJH6AOXD7OU+zo3JzRZO8hSs41b
4mNhVMZ1HHy+6ADxocbc1a4/3VP2wH8Jj6NzUe1ss36prK8U6R8N7S6CXH35hY12OPfjEy+y2e/S
+eq0m5o5K8dIx72jOwAIPgj6YZKbrwgFd7Ege8CHwPoxjvZsHDNB72AUHdbTuJ9Z+qlW0z3eGBuT
sTL7Ov7dgQEJcUsDz2Xi1j4k5Q8qtXCAkl9TlX6uKtX7MJr1N8PGyrnVgfCGhW4vTD7csO3Ndgd2
PMQ1DFbv8VA3AwOCS05eXyaQdW5HqbXhljD8x6mMkhhOXBAXCy2klciK22Dhj3Ru+Wkes6Mt56tN
tl6Wa1OpZT1AdUcEIh1uaNTjic1L2Fva9HX8XBgWbrLhPyXE19vftZbZ6SD3uV6gdN4A8arSe53I
O6awHfhdAUxAhLK3Y4GeYqevm0+OlXtLR60r10XLhlYuVGaMX02WvRc5FAKr+fCvhRtXiwPKiWqe
QmTjkph2DNBUC8H5FKoEL7dnbOUFq5sXSFsUTSa88cI7wR5grm6gQ55ZqCt47uRsSTuvJRa66DKZ
kWijSgotaa+Bqcg4HLIkucDb8yFpM/gNIlO0h/jOku4OWIFTAQnb29+3UpvSjREogb5UwxzrkttV
GFX53hiGU+J2rzRxtvPelVnU0enoLRR0EnK8mANkAxA5ctfPbVP+1yy6Bre/ZG1v6yh1g0YpsZ3C
hnvuVYkh7G3vaInkBODbLlH1UXY2li65d73nfxxRS5fMQsQ0jbBqOYF+r4SqDW0ufd2/pMo41TED
FaZHccp8INBEvz3mx45JjOvI9XqGGoY39Rbc3zsI952n3g3QbPFHIY9181xacbMzLLLPIcjnOzIc
pjcxfnWp/CnNn+MEcWlUwUHikfJYQHTEH5ChH2//bSuHXQe8V2PO4ZoT0Usj1H2SIK8oVLyLWhdh
+un2ECvBUkexZ9KybVGN1oWJ93kpahLx7sC/DL3foEnlBbDzx2bacKRZ+x7771sg8yKCdnzOQPfv
X1jpvJtZHMIv84qy1hb+bO3k61L6ZtkBI1a67qUB5MYncX6fuOVTK/qd605n00nf0ny6tz3SBak9
78Z62lit1ZG12hlDB00mbkwv7Z3bAGQ+TCEkgEMQyvetg+ywc757CAjDMF1QkNkYdS0SaI+4xjWy
omXEvkDR4z0W6UHZSCCMrefFys/rKPKuTM2mpmq6gOdd4yqtFidFCmzKlkvTkpd/8HzREd10iAzu
Rd10YQq7MHLAHUefWG1U6FZ2nA7LNqvRiaapnC/9bJ3JBHmosRiKI8tT4Q91pM63T9FKeqOjsnu7
LciM1OmCWHCpBX2dUhMBQ1xbBXMYUn8utzxJlkj40XRpz5vMVDIRbm5fvPkQJTAcg8LpaD5UbEAW
vUWTXFt0/ZwKGgm7otYlldG0i+jwRoEhAwlNbXTd1gbQcowRFMyxRJ/rEov4kI+LDkhxV3B34x5Z
W3XtIHKQZKsp6iByP4xBNPEfrnJ/5FZ3jox2s7+wTMZHK6EdPK+fHJty27pIZp2KqrpD/d/nkBts
MoKKynwYCufOhoMej9VdnDQHYZClidpuBNOVnaDjtL2pZhx9GnqBu/fL0EUHE+vveFkMojADWty/
vbVXlkpHYpfKZu4MCsUlHp2T2SODp5AOUz//7deXj/vjXdCXkuWxGNiFJPYjzN8/DW63zeFb2Qc6
FFmkM51VzKxLi8KDXfO3diCBZ7mvfba7/fevRC8dopuwCn4K1YyTQmXjk6GC1m3h/Fto10G5cWHP
3GiVdVFjfyHdcFIQCpqNjZi1trD6IYfdTDFO1XhxLZoeIHvdXoxERrt0HNXp9uysDaEd8xL+PDUE
2xHbIZnkAWIe1w9R3mwV9tcmXzvmHlLdHpDvGeLA/c+y9aCUvplGrJ0u7XRHVhlPA1K5a9XWe1E5
5zwSbxC8Bz4zrqqAKTZuHLCVTaozD0zYZ8H4GCN5Ntt1vMUtK+nPmiWgM9qHf1oIHbg+p7QAf2+C
IkzmfRon45iglbYZIta+QDvEHZtmeAW0+HVVovTVeQ+sGgD4yc+wNbj9AWu9eF3IfC5U3sw2xrCF
FQVF+dLC7tJJBBTyYawGT2R6Sov0a1W889LzLfCTqahfNwZfud5/Ywv/iFJRkgNCZrbDNUZBZheT
sHYWP/q95N9dZM7mpZ7CaJx8B10U6cIoQMHcxBm+kBm+D7w7WbwfD7SGCvPtP2hlc+qgZAP1VEtO
5nCFZQ9wW0Z0ZkSWVzRS2ycaZQR4P0dubJ21rFaH8Rp2pDwukhE/3+3L1HuS6CMBo4qFvu8iBZ2a
aPqeGvKQzuYFfnRvt79xJXb83gh/zLnTtFUBv18suAGwA5i/QTWR7/A/2EhB1tZUCx59bXuRLFV/
NRUNzfzsOeo+Ghvqe3n8osQYJvbnf/sSLZSUpke4zHl/pVzsmrR5ELN3hQDNv20GHeCa2ry3o9yY
Lj2MVWGvxY8tmG97WpDXqptfcyNLNpZkbSvoGFZgUbwqqVvrUkJjtrcCAkYWEupDScdAmumBUf6f
1VqnrCrCLN4U9VmW5INMSwe0xkNTZTNqdxcIS+GARTFE+Jgf2dGlsksomRsoyDr8iTWwcZ36u9Yo
NlKslcexjmTlgiQz6aMR2m1J8YVRiP7yjleg/sArGtZGMAT0WZ8Yzx3cHR+V2c38Hxd1ORV/7P7M
TXLgMkdxTTP3G88AU/Go15+7NnOPzujck656ur07V86BrhVvgyZAYFQqrhHaDa0F427oQUc7ZDVq
33migFbH+FM0m03HZdd/tJha2sEizxPzlFZXb4LiFESgRL13yrBZTBGKL131PRqHU1ltvP9Wooiu
D19MDrqzYLVeTbMK8fC2zvYss6OMoatxe/7WqmS6Crxjgv1cVLG8ZiJ9zUR3Jqb5mjT2DuB2aDva
T0bfhkPMHmk2bVSdVy5cnX8ghzlXjhzkFdlCGrTc2nklxDBK0Pv+TS8CSrR/b0ALSqSZTVlxZc3i
ZMRKn6JOI9tNduvHyRsESP8egMbmXKeQ6AXWUtkn1bq7Ipq9jUvr4wuS6XBcWsGDtVIZflyVv+rc
+zzPTePbY7qoZP4HNcNma/U/3mAQc/r7M0TvWBl1E3E1a1Ep37Xz4htQdN+K0Zx/dlG8d6Yu25tO
QS9xCw8EZsDuOvZMAS+s7KlSNHCsiUFUeJBqf3tHfnyiIbzz958ETz3PirquvAJqDfbVfCRGs6uj
dgdrrq8Tjd65mf8bvBsiB3+PFU0zCh+GV15r0hziNv5iufWZzFWQeuTL7c/5eLMzHaCbWCybCFDJ
17aO/ErCaBem3juzND9vRonfdZr/D0ogrf79GSz3ABIiHcItCr8F1Gfd6DAVSQADk96zYe51R6Kr
TF0QUkPYgfoYGVoSAUkAUUuPy78w4eeatG/D8BmCNEVb+DiJTTIsiro2SCVUxQH+S8N1/Xh0l/8J
mrOXtPo2Fm/1Vrl4RSCF6fheU6HvVafYjDPIr9BDc4pjBoIXRNrBXOMgIh5glOdbdnbsHXJMQY3I
psxvBJhFKJU2zdXZUqFbiYpMh//2cBQpKUMFzBjvTXS/mERFffg9CaX75ni4si33mdJh48T/9vr7
YAl1TDBs1rmXjTnusa5Tp1hy994h5XCFeUwDhJNzz0iS7lgDEWhLFuAPR3j1ujWZH5uBqbDLWrTe
YShzLqL8l2nwCZJgrDt3TVqUuzaPojvPBnIMSo3ecXCKqA0SQBouUaZ6snebFmISmQUMYGkrTKcD
udLEKaddNgpnD8jmtBVwPr4/mQ45rBm8sDOzaq99wg7MFVecdyRGLRK96ewB8yDoQhhrfdgW3z6A
KyFORxlacB/ti3lsr45H8l0sqj2nlQF7t63e+0q01vF50yjKuOmz9koSMCOH6J2KN9rN9/HUknMT
o253+0NWuGDwfvj7mCs3SqQHsOx1EYaEutO5Ntyz2UhUhvGUsR7wyLuH7gzOTX6xxyryGzc74t2M
90dOmY8m9hY/6ePMkunQcipU2znSbK5FZ+yGAV2mIvaXYSfmBXi8nZU0g834tjbaMvF/ZJNz7Yhp
RB/rGkEh2hvlSbnOzqzbo63wvjKLECE8iMx/YkcC1/H3aGNeNYqCB3OVuRtOho0tMz9NXvbp9iqu
3Ac6cFzUWZMPXdlcM8MAGuS+mNozj92TmXy/PcDabGl3mqoVChocA5hNdo0Md582PqTh5xSK2Ea9
h6Dpw+bKrJCXIKb992T1tdON1mTga/LqkBG47/afsV12WR8dU+sUZ/Eubu2wtXvwd4kJoSkDXgBs
DFjab+TIK7UVpguhQ0sjr4sE52/IQqt5mBZrsFe7PmVMho4qgzqfzykvL5JOv8hW+XF1VO0BnpTo
MLhu3CJ1AG9atO/Qr4MymX3njuyrNMpr5hSH2rNDCusKEp9c7m5s0LUdpD3IDa83HSBs2qsXF77H
ATuKk4ek5ofYlRuhZmUIpuVg8yxrGFi78mqATcHz9GIJ7zo75gMe0BsPt5UEWgfZjhmyXBf6Slc4
eL1YgoSJ3LJ+XPvrtU0ZDaB7xaNVXwfZ+akt0Dm9MlwzmxKraxFfy7cq8Lds5UVTKLN6rIO2UXAV
IIJwL3AyXvQ7x3Yh7udWW/F2bUBtsw19WVltkY/haLdq79XtQeBGA38epDJllPtNW8+V5Jtpe8s0
mjIyx2IMaxDE2GIcMosKOK4wbZ6chhvb0s1rKZaOnYXcAF2cpvFNIk58OmZvg8WA2oE1cUTqy9wO
YV1ko89zJHrpmL/fDo8rVSDUdP4OWYUFbaV25kPYmfwKOZo7Wo27wUSZvBiQ4/Gw8CBLlHL22MoG
Pl2JFFvJz7JcHyR5upw0Wt1OJUjdhzCC/e5BTH+Q3okbaue05qFpk68qA4i9FJATiao7CXup29+8
ciXoGFv4j1rQehiL0HBgsgZ7sgnKxvEELdPo0pQ1oBJd5X5Om+KtmrKH22Ourq8WQ7xRQRAUbvch
cyjqTmMg7HqHpCbIYCCB6mvk+nODp6MJgOn/OLuS3kp1bvuLkEwPU+C0OaStSqpqglIdNq3BYIN/
/Vsn0pNy+UKQanKbDA7Y2Nvbe69GWBtPXdkoS/loq7Aoo4FdpXkI2cs8kDEb6Lemd83Iy7Kn0mT3
nw9vJatcAmfbbHBsalynFHqwBDaPvZ/jxmQf/u3nFxGmtjpBA+bWaRga+0noRMvhaz3Jf4vvSyoL
FC1a9PsznkKqdV86/hkwdhjRBfWv6R91bEDI+e8+I2osTFENHMq3z62vR6glMVQNqkvpdwcXy3Cz
gbNylCyxr37rWl3YOG3a+STpzeE+q+nLP32HJa7VqmDJnfm6SQsv+AH1FrjxVeJcbgJLV3bmEsdK
AzT6GytsUp4NR2n3971DfkJg4MsMJeVCwgihNc+BEBuBYGV7LJWb5wnNM2DTeEpU8GT0/Y458DRl
84Uo9pdtVS1XDpGlPjOsxrK3UJc6UzUALfvMAcTsXTlEWlo7ia7qMSN0929faJHulsVUjZVhtqms
AAIOBd+ZLQGLrGs2HrA2Z4tsooeO91xUCnPWOqgL5Y/AtHVRnflHKGfh4p18Po61lbDY8dwWRuh6
E0+R3yWB04SJLIdUwUwdpoaQAMhUoqrvTJBx4zRaG9cip4Cgx9D0BVCes+znKPfNo2H0bRRS/+x1
vbxY7Za+5tqTFpGg9OpMmmJuUyewvrgoJV5X3WjNQ6wMto38XUn7lqBSiNmwDoj6MYWizniyCgrg
rKjGiwqkkwSuv7GH1h6zyB9mr80hYFT3aUklRF9IWuV21DbkOLkvny+FlbNlKXZcAWow6cHu04EO
TlRJ6IT2uPpGMMXZEh1aG8T17++u1IbUkOS1BgGlzJscMmaNLPIYbLRf27oW14X7QbKzRH/ajoKM
ERyh0mtRElAH0EgqZDgZ/eOOdgMzGX+vnJHhr9mDRgcO4hZnO6AbicDaABdhQXFzxnCAVnIpOdbV
M1BaZ2hc3G5Ka60EOWcRFoSN6dOtI1IU134T9jcQGifbeJ4teim0++hugR/WRrIIDE49+TKD3Vna
59DobHe+Cr93jrEfFPn7+Xpbu8UvtYwrabKcUqyGXNZneFrfzSp4gLrQ3O2rcITyTO2d3C74O1hj
FMDOIJ6D8ad0QHHD/20kVCtsYH+pNzwjGLnWaIo05H2/L/hJ+93RGOV+tNRj3uvzXNvBnpfo6+XF
roIDZJZ1O4NBC9eYmqO2YTTKh6sc8tE0Lg6hEqa8Q7svzXmfF92hYd7zxnytfPslqjQLbMWlw8YU
pS64Tzc7GM4ISG7k02tj7zsjjwMKzQ0V+37aFT+qaa/b8bklzy4q2l1/2lyEa1WIJU/AbkpTtD7I
5RoUsSY84qOF+14PJ9eYfmgLDukZ1Y/z0EcN0dty7CuH1RL1CtYW6s8W61KJ5jUUTXaGX8WQrf3B
QbMaTfZgtMWrcqyNo2qtM7DEwc6hdlDTCnmKf7dRmft0z4h/63Snocsjw3T3A+rmaFqE8EWT3g8m
pY46HmYRFhACjyfRDPEyK7HG31MZBhtn9todZwmcHTO7LQN+zaNt/xCY4tzz4kvNbntj50LLtDHa
A5MvkxE8fb7yVtD+vr0IaxPPHdYVXZfalvCO2eQfOyUPJsyn8Sr3mIhdH/rfu9ne5y3lp9me1aU0
3V8WZMkdyA04fZqpO1bui/pqEMF381Rnx398uUVI9FEH8QS6CsCjnJWdFj/t4LUX4DTbVurY4FdO
HbRwnc6MgPj4CynsBJo0+zDTF6uMJbyxq5M37uEpmFpkq7+9FlaWWsoznXw3UFOXBiYEBiNaW8eQ
GF/Ktn1pSHOwp34vusD6Ffot1AUz/TzYQRuDo5SWrrynAhVFt1ZXr8P5tiZutjNxVhEpvNgog3sT
1L8BZXXW0WKjMLYWXBZ5WesCsmQYsk9DiBbpoNkXBT3ZZr1zuuCxGEkXbZ7Ra9t4kZjZojSmfFBI
ZZS6KGXdeB7Ms8hwNAKQ3pvyNxvnJzVsNGJWnrZE/IL7EkqzwYnpmwMaBS4ym+mQVx0ut2Q8oLtx
LiyPJ9fYupG6r9V6lujfpqBjP3E8klt8RzMHnl3eV4V0V/nzC8pOFWzveTzSikS+BjO9Mnh4+Hw3
rBzbS2XkLBzsopYFyqYhbDa97K5WxW1rNufN4L82n9cnv8vhTEM2IfOZcXFzH+51hmecOpHniRPw
H3r0cVkpxyhrDYEbnr2RVq0985qyvnsmgJiAhcgeNsgZ3JjLPhoRf131FEz2YTIEkIXqpdjmXa6d
b0sMcSat0AGTP7hQk+4qakJmFPr4rbyBD9pdDmmB0B5fZ+AV2+Y7te3dNAY/P/9+ayNdBDOX1iiM
6Qk4U3vcSYENMbrVHTRHzlMW9lHV2M9zaX3l7Zbl70rW/+ZD9G5q7ZADSatQZ5+L+TvMdh5qG0Cc
cOsIvZ4QH6Tjb5YE735eaWy+Ehoql5kYhxquTGLaQe+c8298gidX6XyBJmgU/Kngsw2rWKQsJRxJ
nEKzjXvT2vgWwSZo/ZaYxhhesrIN9oM954dajMhahB439txanrAEIzMbEFbTnau0t/NfxkD3E7Wb
dA7hrBL4SeEU8dUrW5b9LuTjGe4SCXBbDqMHwkrov4dBCGpaVoGn57ZbE//xuL2lxkfZSy4sxXhq
NtYhEAedRVlXf3N9dU+y4mYa+2NTNU7cWcbv3DFoJGbjEprs3BqJLslGqrJyB19CqA3fhiqOpysc
g7B56Wv32MytBePQHkgA5sSFdpqNR62stLeP826l9RB/lTNvqrSqyMEf5BMsPL9+vinXEq4ljnqw
fFtAqqFKh7kzgrNjubSIuWz84zhbCorpVXcwac0euqbUe8Mjwb4K5MYVZSWkL3HUtCUaly4YnfCh
eMxDONbmNDvBMz6DLaO9Bahf0RXwl/DogNlAWRltneYEMIxaeQfWWLswGDK02M394NdVFLhHLCVc
O7zJugSyhq5BCXn6Co2DOdwxQ8iE8ylL+rrfaiKs6K2Ak/ff2N8qUO15i9q6osP4FZhgWF+ChpgM
RfvkgLdjMEOeIJynIlb52GZ+488n5qiHifIvyt+CW6zkR29HxbvlVY9VCcUh9BW8HLgcXR6CwLgZ
y1mA4CXOAKk5kAmadxsL7uPd679lFu+ehmACfZfZQp1/8uD2OcNMGnvS9py/ivtDXIfus9e1ZwKK
TtT6NRQt8IFe2yyF6bfFnz5/i7WXWITOIVQzM2pRpdLL/1CDf7X9fs+tDTjmWpa0hGBL9N7gRcOr
1DS6e8uA7vco5t9MuweSBbHS1a6GGbjvhrveyi6hKzfwySv7aYnHJrU3mrmZN6k9XdXQdHD06+5s
YW43RRBXTvEl9prnUqtgKJq01vKJGeA8QOYdMmdQCIMCO8jOZVJtAY3WNsgSbz0wIrtQ2XVKKwwF
yBh7iMnYJCWhR3t0D36DVMyxfnI+H5tWHCeTHMdqkzm8sjGWosGqDXMQ3LI6VWPzqwAxbddaXbZz
RrePDaUqSASpxgeMtI7Dsj9h21QRKwCbZl1364LZF7fuzRzasYLWeV42RUL11qVm7VNfz4p32wh4
BbOCXEqdTkYZMTm8eLZpRLlR/Q31VgV97RmL+AQD29nOID2PJNT40iPtbVCMgN5KbIfGBtZkbYoX
tbgiKHQOSfs2tTRcSrSA3OMY0H3tu0NismaCD1gIBDpgPZ9v/JVTewnOVsBGQ4dBIYWZh8cconia
sufK1WGUlfRuCNhG4rSiA+QvIdkOM9ywhrY+jKm67gbOJyAhjXB0YW3YJBhn93SdyNYXO7erd8bQ
/WRa5MfcNYwbaihEBwM+mDCbNXdFNbaRrVXSkukwE5gmo8VgqnPYm2AYzQmwhi9Zd0Ws9ZFXDjuf
bpGLVwByUBj97ypzRUuU7mST4rAMI0hYHuzGPZlWNFexZ3io1cH6IPhG6vkIPeI4H5rTOPYoZ9rO
3qzYn88/2kocAG/2v6/RikyMY4bF7k4tBHgMeWTyDbM2Qy2pmIZv/vCC0xtbLoKBNU4WMG9V1vsb
1KCP94G3RI+bQ+7BOZPXqZ+bX9DlOYRG+zBmwZ64p89H+PGy9Jao8Tr07VoJs04rS4HlZx1AU/8p
pjCBBV7K52+fP2WlLO0tkeBjZwgNGiOM5ZqR3DOTwmrFrrvbwJ7NeJZtiOSINUk4qJiaGbthPcsj
GPgAqtw1t6zD1cU12/3nb/NxVuu9ZaTvIphRhygil7md0qb5ausa14hiePn8t9cW7vIEHjPZcJQR
dRpAWjKaWx6Xhfc4N2OcNcE+yPPfvgqOEE/9e/V0CmwfNutluCNkPBejk3Y8P37+JmtfdhGnZdCg
FaOHKp0K8Qel9SN27Y+g6GIfqOvNlsZKiustQfFTU0FarsRjKt8KkrFGjK7M2C6bV2Qdj1Ml95ks
d74zxD5hT60Dn1he3lj9dFvWpb1D3N1bVgN1fvPUFnPy+dhXvvASRT+ysKtQJ62wbYtbZFgw3uiH
189/e+Xi4i2x7aLgcEyEj26aAe4DRmKcQ2NVQKb2p2WMJ8cNYj56P8qh3rirrD5wkTM2SoTTQHiT
lpkFFUT/QFvrvlX5wdAPQYesxAW0AHF68KLSsqqNOVyJPUsYu6xl1gNh1aBx3R3KHt2BTMO4tGrp
IcwcunGnXlmlS/gxazTx24yXaafqHbpwMS0gMU3UGc7QN/+YdXtLAetxHovAJ2aRNh2FDmeHZkpR
WFBc2Ygoa6O4zuH7iILS1lj6AK2216RU6vbWKe3YnY2vuSlOzZYEykpRxFsijoG0Ylz4iqVFSW5C
FY7fRgfJoIC95tHKpxtfAr2YeXCCLdkxy9kvRVrzPtQa3onU1JEKdIVOujzNOR/uZ1FsxJrrcfi/
FSlcxf87fjjp8LBzao3eVb8r7AwaRepuGmVS+uwEs1E7aVos0c834NpkLwIbqrvTMGqTpZCVjPIm
QSvz3PtuPJaQ4vO2FIJWhrSEQ7tZMecMNp44er8Szy+ufoo3I2cHmtk6MrD1+4LUh38b0iIZDcHm
arJ5ZGkOiofOUAdxDAvVj+yH6s0TQCvZxty9VVc++FLBoiVBRV55bqlZCtNzdNM4RDl1z+pDI4zY
Fa9A2nqkYEk2dScpamzDOYNWL5fnwQHZqBvOZPZee7hbbbzQx/dhbynAPWRVALvmnKVgNhVmd5bt
RNGD9cTGzK7ciL0lS2WkDqizUNpJveyJzWzfSwXbNfW31PKQs4JFYTFe1b1P4xTcUrlRXF9LHJdU
FQKyCOT4ghZV7fxnPek41O53/nvoUYSe4Pjan5lV7pzBvEi/qiK3tJISZ+Xny+njq7LnX3fO+3BU
hdVs1Xi4nIAqRgw/NT4sqs0vofVYh0bSjVNqZHwDxL6W3C3JLO5AvQn9UZ7C3/3kGfZ0I9HC1rz5
0QZZVOnxzAb7Tvdn0M4h7giLF6Tu1UEwdSUSbBRWVmf8usLeDbooh4lnk+BpFZR3LrV2guudmrB8
KyVScCa+lY4Te6OzK7p2F5bujWeF95stsZWotATB43iBYJkbtqlr/p0DOkW217OoEtMJcmzdlij+
ynbxF4Gi9KXXSHhHpdfYX9J6383ObbmF9ltL5pYyz+iHDhlk9vLUreoj7MweirBMBlibCyPb+VD1
nWd95zYqliWci4NyL2gWE3RRrX6+5EH4PbODIkInYLMztpKFLFHss1ATF7WHN8rkHXdHSJb3X03Z
xugwf75ZVqZ0CV73x2r0LTiywdvS/ZqJ/paV09Om2/3KslhC1PNG5C0IDMbFgC9ezAMR7jttoHmN
Dtdcz2Kfj9lGt3ltH/4PJt2QY8sgEntpFDqy5OAh8Tate/xXYc9o0aK3bXyduyf0yCNwTUxHxrm7
UQBcOS6XuHRuTx1Hg9K4+JVIPFgbtOb3a0PRdnns8Orc/v78a62sh6XKc+YgcQlYha+FW1Q/Oyff
lmfqYTNsbYKVu8MSdw7pp0yKvMtTNgoSOY6uo2un6fPXX+mCekuweYfyrPQKlqdjZ5VJreoDnW41
G/udgMI4rYsumnN5G5Ys6pj4KtHtjrKm26gnrF0lvEX8sAxFJhngM2Wm9dWrQGM2yGMY7rw5B8Tl
WzeaKe7Dj8bWJXTtOryEp5diloE5KuNS2Pb8yvPCeGR4hYjCFy5C8f+5zb3hL5/rp46VddL3f2ju
/3EhYBj5WeXv2n76qx2XbqQDa5t9cZUyJ2nmkxgNIGn4q6D5fV45u80duLI4l+h1a1R5PXCKj9va
8m7s4KE5GgGQCU1oIUw23m5jFa2s0SWWnTJsgtrGgzrrbNuc/6qVjZKYM9AECgnTCdrVj8rVKNPB
n1lEgBm9NKaAADGpq8RuZj8K7Xoj2Vh7l0Wy4UGUpxkGgagzmTAhLcQUlVwnn490bUavf393qFMn
lMygnXExJ76DOfV9VfYHcEBg0rdRl13bkUuI+2z4yoRfUp5ObYDiun9noawdPsHHZi6nZ87N48RQ
Eja7I9H1zWbhbSVgLuWaada6Ned4LBuqKNfjl9JF0Tk0qm895QlXVhv513Tp3+ZxUVAfHYhmurnK
LmVZn8rcO7gUsoB2e5y2WJRrX2oZWaxJMMR9A8pUWQJF5aSaszpyuuFmCJqNE25l9y4Vm51hYNkE
4NaFace40bZ8NRkdjkNDg41yxNooFvHBq6UY645mFz222Er5V8+ZkVBaz9k0bcTglUEsse3cocLs
bDu7VFNzMpRx0oVIg6n8twi3lEqu6sDTLEPLEljOC8vcr81ALqXSGxP0hr/44AK5RLRzv6HleH19
UGheeouML03gR8QyYTOkYC+QXY98NxJA2MAqEugsde+JJqldCMGSyoS3RSsiBrmYnQ2MDAxxrT5B
3l5vZHMr+dZSQ5lKBSODsMnTuYcemKogVg+dDq7ml8xSh81m5MruXSLiiZonEMuRNDpkPtu+91cG
9KbzVRSM4sdE/szDxmpZO0CXssiC+vYgc5hn66a4Vx5DA7c9ObB25Dmu70+0BPrTHfWz5gdZNHtr
CuNZGz/7PNtTQ2wcOCsxfomQn13hwSUtzC7Qyo9bhXrnaGF3fx6b3u6JHy2pReioOteBFvM1yLcV
yo1VNxxbfzzKIRhvRT+oIJYcN0s+VO43hqrMoYMdXtQ0rYx4Cf+KCuJAgvA76XLvzhxKXHf7/mvT
wZO7nkITrqswZ3B66zVrvS8cnaJCQgiyHyGLFw75vWWitRDB3saJcxaMUZhnsOri4Oz8bl1m7xXL
jMRv7fJXUwhWwmKbdw9j0QAG0dTekENExx7/MvBHvglcj6hs/aSWFfgQJOvtfZUHQCEFZHylAdd7
XMzhp6jq+g4y2sYY9aU5BOhqeT06jldd7boEiigvnvUUNDs6kDptPUdDW8yy4noO2pu5BzbCrQj8
NukV9qjQblKi+UGrHM0oZmqoH44shnWzTAwa1CeG8udZOAVKPQO2pDVX/Z1u5vpbrsItjORaVFvU
lQRUT9zO8bKL2ZFDFlRPk4vDa7OA+4YS/GiNLAKzYwtvQJEhT9viBfUiK+mVyMGvJbflOELgROA4
aFQkGyDfGCteuhLXnXys5ijzKx1La8LX6tlrLeAnZIdjZHNQv6DGYiajET7kJDtAPunctBUEYtot
26S15OKtWPEuf3HsGWDprrPALWVwMM3gbw7MXgntdNb9pNUXqBadro6A4Sj5XnMUTOkWrXUtciyp
DU6FvMnKemSjRbAXWZNIIQ7ZCGMjdHTNAAbEXEeh/BHY4zl0oOaO1Cd4CDwaW/bPja2NNO2Dr7bk
NFBwXbjVVASC/RoGGPIrKYaDMdnPdC6fDcCLPn/Myqm95DBA7QmkF5MTQENQDq6si4MqDxX9oQ6P
nz9h7W69pC2o3uq6yc10ylt6mfKxbCPwuOD3Kdsn7jq/ZZghse6DyCxlAsBI5MnxqQspEFS1PdwC
3PZv1pjekqiQZcQhOQps6dANpy4DxCdw7QMu/pEM870tOgN+oMPGtX6tqrZkKVDOarjiDXCWJuRs
mu6pztXRK9V9hRsyFfPRpeZDOGW/c9HvHIgbv8libTkqr5zm9iJtlUNYe7qwCHwscz8afBWbgGQB
BWNHxOnJwQ42LepWrCC9JbugHpwscBQhKYzpKj/jZ2XR726eQfMTJdu7pnEQWMK4N10b/Pe6epH2
YSwOA85B0vlPBey0oB8Hn3M/jCifvbuWSzj5ZdXBks+6fjZGD+EYKMAMTDbN406eQfFBCwpp+JYc
60pasgTUzaSHXAZBuPGBiXCzMUZKcDtpOIsE046o/rexteXWNsQSTZfrrC4GDh8x6erEhqCsw/JT
2dyY+pZMLjgz4X0OHS/R8mNgD0cng05TjgYlExtXwxU6CFBG/70bVm0oq0bnJG1lAHUAy+x45Bj2
sRRDuDPsIkUi/9usqj8VqZuo1C1sa0P+GF4TQ6H++HDfUr4EhtcewJX0/1S0IWEUmlUZBZkzJJMx
EIhc5/Mvl9N/4zh7b6vv3YHAJxtaZCTUaTM308GmTRGFnuqPde5s3ZlXEECoYv93YhoZhrM/mToV
o6eiXpUHYkEjVQCD4ENpyT2Vw0XTYY5NZ/Yin7TjsVR9EUODak+0tqDF1gRY7CcG4TkL7pw4PCIg
vafDOFropaseOSex5XAj7Cq4J/5Dg6LfBDnBYXz8PN6+cSs+ODmWdA9UyToWFEyDCx6cahQVYm1I
Foeu/1Pyukv9yfX37ZidvLCvfkwl5LMCnjSkjD1fUXxh/4GTKbGoeTY8iOv0AQTvCvN765CjqwMz
dnv/iwFr76gsHBZLGbSHugJHV0Jtcv/5IFZyoiVvJJz1QFnYYgzO/KOW/Q2bnL8icO//7eevp+G7
pdQ4XqByGJ2nLSlfUa4YbfraTf6/XaSWevIV0bCNtahOmZ2F59kd3ChQnMfQX8tgKpU9j024AcVb
y5Lekr73I4FiAhcCh+vU010zfFNIxRkEdhllt5WaD1kdwjgvzCPeiEvu1tGmxdTqoxcnDMG+y5nl
65R2yMs1UCM70/gSCHbT6PFWDd1fA0f/HgdN1Cga2ab9SDq73WoTXtPXj5b54uoztKHqAy10WqCv
EZXZDUyD54Tn9vhoZ/uQlPt8CnHRIJWRukGwBUx/ywE/eu4idirD9LmPpCyFRWiVsBHm3ZXqI4sQ
E0KRzRMDBDUC2Btd9b7Z1SWNoDyvI0agV+g541c2h/vMnA/FHJB9WwwJ6eezJP5Fk+JL5mgTQQIy
GAaICg85M55soW7CualxreIqmUfvGax1IGcCQR6C3kAvZK6AhALNW4OR15xKSzS7ghO7TqjZRJA4
wT+E3pr26/R+MPwllrgcoInUdQBpQaPoSENoU08uJDbhxOLcuK16dEPzrGfxZIXk+5U2uNlsWsun
lsBioyHZTOGYlTp9fQd5VH6nbfaicYnbz474wRiFVXQnHvy63WuzOnXeA89IHJRio4DzxhL6aOzX
aPVus7Vu4NRAhs8pPlCaB/mZ1WTXODLSA+BEtnun6jMTO0Lb+zDPXybpw6RCvBpVvuvh736dJUiJ
GqCekl9C/rHUVvJyPZ4+erFr8eHdi+Vl0Tuw5Z1ScH+j2ukEyDXtDQcAci+N/KCZ8Wy61qPtqq+f
B9C1HOaNmvv+ieY0tOj8kdSDrITPEP0dqGsyx9+xSsYEpx8lDmratXfkU/BS6+mSFzwGafPKuf38
JVZS3CXPKbd6KmSFu4t2fsPgCL7w3UuJ/l3p8YdZTrvPn7JyFP0PZ4gaIVoxiLCGWV6GrDgOgeyi
TFgbo1iLo0umENw7gj4MKitlfhucUXCQEdMgZHnjq6bO3qlNjhKGO14Eat37yRWJPz2CU/ny+fjW
LrtLNpHrcOm5wWyl3VR1cTgWkAxvkytuGDldwHYACgtYruPMZ3Nks+JnYbiJHPofjHYlmpXG48aL
XCPoB6v47QXfrSlu954hB2UBUMsPsyK37uynzHQSmFfdtMQ4G22Or+sQTBAWWoCm+udPXtk+b4v8
3YN1V/lz0Y5WSub8PBVBjlpgfnD9+mmo/6oSbfn8NQQNaSP9fqtXfzBQsjg5ka/asOAbphQwl9hx
5zwJ8+ahUOWvoqE6gcTcz97Kjz7vfio+OadBW3ejL+M+D/yYVQI63p37pB0PvRXrpcz5IXedneVU
cK2YYXxOLIhM5VMtIt/OvrSt8ZMHAOpDSzifY8VbcDEOGXqonSVOdnWqm2NYj/WhD3UCHf7wO3ME
UOyQt8ayaCFVVMTiCkgLoR9GQPcJvCBxBztpPZ342XPlb1HLVjb0Uug9E50kRpiByzX5tzPwE9Dh
jcDAPErGz9YWbnvlprekExDPY+Cj2NalMKGdPEEi+GBBT9AN7IMqQsDiNjb2SmllySYYuMuFCxPg
CzriOyVmUAG8qAW/frMRtrJ13SXUXzgMDcSQ2hev5XBkpTsA6oEmgnmEe1/4wV6L+aH3pscrN9iE
U2zkg61vDMW3tqnBHDM20umP9w88jf97/HQWa5D/G9YFzT8ojuxIIWPApK+wCT6dIKQYl9M/XQzc
Jay/LRSgg4NjXYaa3lCPPISWjhy11eT+eAW6S0y/OddeOMnZvIh5fi5detM4zg6sjhuOb2dUzlbn
9ONDxV2C+kVQUHi+5t7/r0FQyhP4z0BSHAZ9dLqDRbEHDZX6rjS+AoSS8W7bNXjt2YtkYaLMg2gr
9S7wToUiiqkOfVf8hmbFxoG5gpRwl7h2dFky4hfMg0JzH1NXAu5Eb0VTxMV0h6JNJg5gUT70+cYd
aO2bWf9dfdyk5qR14V0M8YK9rEV5KUewbBwKD/p+YzOvDmqR9k+ZiYo5nC8v7hD+wIIfd9fl7Vrz
BSLwKSEWVFZstXepPE09+Mufn0wrGEx3KcFeh9oyg5njYw2HCd1CrBBiPGMK4U1pyB+dLZMBxIG5
/LbxwOus/e/ZhFrTf2cTPRQ699gGF78D/ggM0wBBw4xrOsUO+8H86cnqqsvUqwrQzxMKdm7wb/Ah
3Mn++2g2wxrKGHL/MrHm0BS2jIuAbn3Aj6Oxu8Sxl7RohZnn7qWTzlMVNE9EAG0Vsp0E9vnzubtu
oI+mblFVCMPcq3H9dS9Men9kgEu3Y/eHz397bSEs8etNG3aeaYXuBW1KtC/ZlMj8HsIEh8oN99xH
yp+XaNfasCzwIJwGE4tgo4+6NnPLeBGa0If1LAyrDmNLiUtgGRDdt5829XZXzo8lYNwYNYRQDMe9
TIQmukdPpaVX04sb2jkkrszi1SSg4LYb+ddKwFhKZSvehCi9z97F5OrXBKEdqKO8NNUEjl6dzNnG
SbWCCHWXeHFdlWY3S+le6oHtKwsJGhU3IU3kuNfVt5qgpf7Qq+4RdowKcD+Wnbl46ak86M6FpLVP
7ARZ6caYV4L+EixuQ7TcU2GFKQaOoIfmbBS0/7bslzBxLx9bCJnip5FZwaE9a0nUbLKJV5bGEgwO
HY6+rSSWPUxrHaCjbBEJaL4AHQEzD3sIuoiPfZu4DNxFKvjJ8nz+aBn+Dcks3sfZEAJKDF+CIhma
adiprp1jHhZWnJt+jdZP5WzMwtoBsYSQutWk6cgtfYGPw01A/ROfRsi7kvm1I80XVAwOnpMBGyVv
N9UyVxbyEjlq2NyCljEllzlrHxpeXkYvf8pwSxva+QQnm40DfeUbLIGjXdUWU51X06XHDV5b8fSg
y+52No37QWgIfEPVdhO0vDqNi2hTWGPXd+DCQXkzu2SVdZ5Qz8D1E4WM4amAbR9EPNpI1Siqkhp6
pBvhdWUql7h/S2Yc8uU6AN7H32VVfeAQ38rVT4iO7yAAyGZQOAiJXKeMuyyHiDpgmWr4DmuPnXTG
vyScUtHbj5+/zdrLLA4SSFEOBoUuC7w0GlQ059vS9Pe5Zf+ohvLe3rJku87oB8fVUt4e8n1W54F9
dJFN4CQlm6pbIh13Y9Gs1EndJap/hDEpt3M3uBAUReusRhO/8dgBdE4SlxqaHqWjDo1V73F/1Qk8
nlFcsNSpFAL0Rr6rbMjTGDC+AbXTOitifm+gL+2O3aPdTs3t7APT0bmAieY9+vGOgv6kweUFh6Da
efbgnkto0N93uepOhSa/eT/c/x9n17EkJ9Jun4gIIB1soXxVd7VRG2lDyCYugQQyMU9/T+luNPyq
rggtJ2Z6KEj35fmOUb2vHh3qDK8JWFgrgxv4U5iUScwr8QSJbb7irkdu7Ae/W0Z/+bxLujJTI0f/
F9ZJPSrfbn4abbX2kajpbiUFWiqKdZjeeeQ5qB4I+eagp+SMadTChVqdKVjg7RzGFza4r90DyFcK
FxDcqXKyk0qv4IgbtSRYwfCp8255E13p47IlxVk4iKinA35yKL+x6gX5dJFXO7vG+wzzxgmXOkTz
QFD+hFaYl2yy8TwMe4dMT5X7OoZvokVDTpwr+SmVBTqWFKFEm7BBiFHzZpWJxzBd40WmYIxz7d6A
bq60MtmSJW3SsS0mcJVOiGqI8XFVfh+gNk2Dp0Dv6uENv1ykXtTPyKEwSeSiN4I83shri5gGfANZ
fqbH+6xC8hr8rPGP4eSsy3q88fuu7WdL46PEhxSs9Yk45X2B/3+SwGCYrXvKPul03nfSyeHElD+V
6vtNxsW1he3/t44OQFriVROQE9oBLHIqWIv0Ob9RSFypBpc6lyzz676dDD0xpCeWnX5RTX0qJm9f
3DIwuHLcLHUrLsuapvG8CSFQIdx8+vSVMgT11vO44sA3ikT+Mhho7QCe/Hi/vQLBsqWQpW3bKpOB
nk9WTfIlt2KvWp7ss3z+WQ4aXIYxk5fcbORrIcRsYyjXK+M6iGdC0NDHv+HKd12qXXxY1U3CzGCg
ZTTZStjcNIqXW6+HUZUN6c0L5ZXJsTSkv4Qmes7swdGtfG5FFSdMR9BmxkWdbIHSXLxZi01Vedvk
cpsFBtH20RQ+fvySVzoobEnzDwpvRvYPolNr3UfcRxPJi73iK+6zF7ijVbvW/MBxK+kUT+ypRwxF
WqyaCTysKsbegc0mZsjn7Uc0Om8N/pUvv1QEsLmvvcLtk1Mg3XeNKm4/2iLOBdteUFNgC79Qa2ax
lh3dFFm74nI4UNd9mODCB9cYWt2VFKzSXoa3eErXrg5LQ/yuESYdYDV0mutP+By2vr+cGZaX64sw
aGiKNa4pA4NfY+pErq0/zYm7gQANBbK8z7Hz4lt54dPHg3bt6rn0y5e5l01T4oQnR43HTDQrmzyW
oEVT+gbj3Q3hd56cV0yJSGBn/fihv9lhfzk+l9oCx9OSJBWFUZ79Yma58iq4ZQfZqkJocZe+Cd8C
4XnLWR5fmBgF/16baaXA3cGG37L3iwoIc3mCU5P9gl3dK94vZxA+ChAoCGbxCriBYarPNtheON6X
c6KaIzKNYJSeb7/Ild1sKVYoIcAbReMmJ+vbF0jKYBM5YLm5WfXgdN4aNsHRTXtD/9pUXjQWLKNd
ULEuOY2ICFT6qZ3eEwtJMpayYx1II5z4UnjMtlyPEGapUsT4SFj2CryPdrpz0y8YTSvnY+4jgze4
MyZd9fzi0wLQOlffbwzu5ff8bXD9/55QoKXRNgU74oRaJ7djJOk9y91Itz8u3NOmayJP3OfDcNbI
GJxyMBPrO/yGnDRopLbrCy8dNcdlWcAQE6N9UZlhD5FC7DlaHBjiaXpyccSXsHHEBKAwQUEi2AnL
4uM3uLKLLuUUVY64SJN0uOiN0TBX2Y+2TNwbX+fKVZ0t+LoiDVNM1bA9Kqd+U3722CYUiey36GdX
fvpSREHgJqN89HWOJkNfr5Nsrwv/Fq59ZWCXEoq0vwD0mtVHmXh9XDht5BfwMYbjD3WBxZLsnHKx
puM+rdM9hFdizZzvrLyl8f17a4ctFRZyMinamS1SzorhZUajmRIDY0dn7/jcW2fBJC5Znh9PgWvb
4lIvUcqRuo7y3AOOaZ64a0/qo1D3NYTxPNkwj+yqNEdyVLW7KYm9cjCQ4DKof3QqxWRcgYJywNxo
pufGQ9BDlOsAApI29nX3Ws/yvSx8BxbfPphbNYFInyJrOwRrrxmzcl3U5FelQMnpzeC/TKWfHGZX
5vGNb3JZwP+7sMkSyWsz1sAuZhiPTtAiu3Z0G5gEuCe0VF98UAER7hJ2kSJduUq7XqwKchb9xuop
uXHr/PsGSJbQnkdpYxIT2GPfemAf8PTb0FbbNuse61upcH9fnmQJ6yHgzkWAjLbHceAPaYtGNLK0
7Jo3rb7xFf8+i8kSqxsM8URni+GYkA1zzLhC9Og+LRzohGDriKn22WvM/uMRu/I2S/COoUuSyT7r
jzl+B/zQe75OR+c9K9mtW+XfD0AAjf+dsnUCh6i+N/ao3PI+77MvCSK1Fclee4fcj+0YIBsnOZL2
BkHpysdbAjlwwDdVkc/DceByjuqhQJx38hCW+sfY05WlxS4d2lsQypWLA9RK/305N0AzshTNeBy9
ysak7twHj4lzh4yvfuML9XkSoo41Z7hbYjdwYgSXQivj37o1/B0pIksMJ3ShSA7axh5xg3kLELyX
0XuEfkvgCOG7E/74eJJc2erIEsuZLenbUrjjUfKsKHYTCphaw6IrHGHC6lbR1NXRGKARUbg63/Nx
Kqc9Y8GNOXrtJS+HzR+bXkGaAOoi4h4szTft2J5lInddmm3rBGWBvZW9cW2iLooSVadhZwffPcAH
Kk3dlenylynsD6YMv4Lc91x2bGcTsbrxTa9slcuLNERIdijgmHrsalzxaEUugMChS976dI64g9Zz
O0AYLDeTK96HWv8YvOpGR+eKlQ1ZXrF7OsNdKMmrI3U99jWhjxjgB2F6cH2aPeIInnJkINGsioIS
nUZCDMywIYuL+QC7bCAWPeZCBOfXW1SJK7vQ8v4dBHOW1wWslkKAWrBbmIGUlGrdDOONKXTlXFje
roVfqzAZnfw4NN2BwCsLlJ/tRUoAV6KPx/PK7FnC/6PjFwnzwvxoTX4XtqDFdDpuxab1ktgM2WtX
wfT630yzyBL4n3Vt/Vyo+aBIs3Ib8lzzdod8secwfXbKp397o8tg/bHsdKDATOVOdUQeUTRl3QN8
DQ+qhy0OfDjvkrS8q0r+Ci7cx4+7ssqX5hFDSVM0Ga13sD3yWkTxBULcgfU7FPN9p2+M0hUSKfkf
VDZADBeM3+bDTNVrN+b7UfVhDFFxG0u9a+FpPzrpmlV1DH9/DU1+uq9Y8dRMN812rqz7JcjK/KQZ
He3ZYwfub9rmNK7zcld2AtoxP/Zy9W6rKXZdO0T5XO+dcXpNvOZWgf736p8s4VKEUQ4wZ9cDdh1Y
/LHkdUKbhfflMSQsFj0syAyKdS7aFzl0OxA3IEQMT7hVZpG9tRivrfbFBcfpnSlhXA3HOQsik8JE
khYqSizy8f5pKi1RJosCUBWDNkdBveSiGtrj7H9RtVvCSiJV2wJw/L89aVHcKFOXyrVmgMuusBtV
NyrqwHeNSAcCslf3cFAKwxsXjiufbQkKARtMBytldxxQOIG/9qsppp3ybvJA/06/JEuYRzFTOEhe
MEc0WXTcO5scnkxxL4DguyWEUKkzxYLzz43znfqA44b8Fn35Ss22xHqaKkM0SJ/bI0Mm91y0Km65
t1Xg2vLE+2Fo+Hm8ZY98Zf4v4RhaZUggcUl/zLLRxNJtq1hXNwboCtZP2KJQGYV0+4J33oGT91TR
XyGZV72tT5rmdwE3ONl6fnRSZAyOt25cV44ddtll/tikOVdohtdzi9CansVVBfauw9h9gZCHBNvH
oWwqb5NCcxf7ps+LGzeUK8RDssQ/nNqpzBzIAfe8eWdCBNjCFaWIUwmFgl85d4MP22SWkm6N/PFX
uGjnMVcj3JSr7wKt5G0DZ8PPCSbzP674xZZCGaJJlHK7I/jDAUSF/C1x4TCaDqsCjJz45vS5ckgt
wZPWWh8IMQ4pX9wz8g1i0i+XHl0ys+p3AtI/7SpLFKXgGSS5oRiOfUVhpB12NFKWFRFz2FeBPsGO
2fpGKXhl6S0REzKFFnE8QIM6AbFGj7iEtWX1/ZCgFpxJDEszuyJQgn38YteO3yVmklTcZQVsPI6B
t4e0cNOMeo6Uupc4BETBNu0gY9mpbdllYQRv+mNjYVASeP6NH3BlD12aTwhTVwjcRvKSn/e7lti9
buvzJG7FuV8pM+ll1/ljNeo5RJoUr8YjzEbBx2U5BMV9EKzdFqTrqgvsv033pamE12UKxtN6Qj54
8zwG235Gkkkmh6hT+rvJPn08Wtc+1mJvQWBA7tdpNh4VH3KQbf12R0CTvxu7gd7YSK59sAWrsqei
L4e0JkfXTe/NYA/N6K/qRN+Ft4bk2opd7AxNjs2vlvV0gA+vAUmubOSqFnr8YgoU5RN4dDpPXz7+
YFfeZmkbkBZtS6oqGA8gGjh7YMTeCkZW/cmta8gV1v/2kEXJ4U4QWFPdjoec98Euq2xwRt5rvSoh
L3qGuUX/j8+5fNA/5nJXAd5EpN5wmELWP5Rj7j5L8HaHqBjz+QGeEvD4/7c3unzOP54UDF1DTJcO
h066A5SebFSRU7jklGeD2LDMslvY95XdbmkA4INNFqoB71R3m5GOwdrIvHiD9oYddeK5T0gfyr61
yS3S3bX5sNgOQgfZsmExkQP4pjB3DArFN7NftCtZ1T745NMw3Kjrr73YovLIw1G18Ls1Bx+YaORO
4MCM7obb0oGvb7Cti3TvjjdMS6+UUEu1f1/LoAYPih76mmo0Sn3N9NrrXDRn/m0+LDaFIsh7zUhn
Dh2Has51+BEEaEB4AcRJN/AAhqn1F5z6NwPmjylX1kVo2nJyDxViOMyxCrEH1ClcH49NLv3Xj9/j
Sm22FJM7sgsKK1t9UOExHYYfVaBwnZp4CXsy+TYOiEMQjhc78vvHz7vyUkvhd+gVlOTIejlIM3T9
njhFEqVJ6BPc4fzMrj5+yrW3WuwLGTycfVaY5nDJH4qm8dMA24yscR/hLP3qIDEyNeJzVSTFv+0O
v3udfwyV8FqsIg6vKJsO+QnlpBnhIV0OR+oLC7GzA8Tu4zf7LV78y6xYCrerjlr0uvFqXq+jevqa
eidiPzuyPs3giYpkI5tvE2N32D3qaV7pDGaM3RN4bGg+sqjmL51sdnqUR968ffyTrpxeS3m3QR2k
jG2bQ58Ea2Z8mDOYjU28J0+M3wGQfPyUK/vUb27VH5+Y97NVecO8Q0f8eXqoisqauAxohhZEk7uX
RNDxJjvp2sMWVUWO5KY2LVNyGDErq1UARvnOdI7azP3o9Wvkjt4KnfMv/8u/jediI2kd1STKn/tD
Qh5l9wQ62mUMixRt4Xs/eRDTRsMw3KX+KpFplEoSz2q6SHQbkcdIgI77Wa/xlTXaaGnvr9yhuLGI
ruyhS/lsEHZpkRCuoFAR53SSJ+h3v/7TYC5VsbB7CpJBYxcoXZA5EZfjx1OqzIvPi3E/pfPw+PFz
ruw2S12sKG2bGt9OhzyEiK6WPVZ9T/zdXDD36eNHXJkqS2WsFBiDyWvhngMbiyoO8wK+H8KbfuL+
7Nw7eXer1rn2Lpcf8McCKAid4LHKyGEwAh7jLjRmA3K/hX+eHT9Mbyyza22UpcCVStggWQ673VJ2
ceDwLM7g6YdLFsgqEsnpQvoHREIC+mD9o2hdpE/ekrheKRCWEtdEQ+wFmZx/KDtPxMbnvR+1FS4l
RMLBKw9OM/xygfdXiAX7ePCufdNFSQIJGCGWt/5FhIVmgRpSEFEQDgezNaRBbj5+yLUZsthMdGkg
PmCSHNoizN+SFMW9GUKy6+ZWgPYS3OoqXnvOYicJPAFfXVHXh5pQqG6mczHa+9GAVpI76lbfl10h
4JLfwNIf8zCAiQSZclYfZKPVJ9/JtzU1r2lPkE3auG7seU59MpJCXCDmw1i38dRV8wkqLjVvbM/l
q9MPxR6sqDYWCYJNVdbWsPdJs7gPux9sRNvGrzqDoGnRIlbZe0xaxFalunxJpovffQstMjduhQAO
nx3QlwdnyH6HY8x5knBzhkAreABGWJxLt5SrnM3jPYWz30FkgYzS1NmXhj5nbXjOqX3Efe5tRPT0
ekQ+oegZBxkCj4UPpjN8wkwrNj13JaJLAJEWLbieZds8FhPsakt5cVN2oKXzjNowTjB/suk4AmFD
iDwz3UuZjDtStkMNVWbt/Bj8TET4N/YwdOQQWOpDmD6QbZPS6uT9JuoN+TnHbfYc6iQ5SzDMXdnZ
zxfvqYb2fIVrFVmzrj96QfuOxFs4RZry7FS22wxwg/sk2nr8OoZ0XXP3qKpiq92kETvPyYzceDnb
l0HGclCQPJvE9QgVIHXg5+uRipSRn7BqZyfAOPBHzaQ5haY+ek25N65X4QKfJFsGNtiGM23vXQGz
nmZCHritHlvqP1hGHmzAhs0sYVm5ncUIc8M+HOMqcXBg5oOJeR6Wb3lGsxWkA1uPueNDYfWjz537
JkQ6lKrzlxkGp8gvdKoJdnnODkfwpwZXkHisLmTejK1QYRfTag6cB4oMhridmB9j7U67nuUIbS3S
4EQxX9Y5uLkOgXHaIFnsySSJA4y+dggTK13wcZsAB9zBdWorxkps3BLElApZrnAwSZGoNlfG2wsI
bfmnssyzIvZp7sVJ5uLCMoCoE6MbCDtQwA3HgHRg/nYJ1YcAdmpRTzqGUJSpPyFZ+h7GCQ8+LLrW
Afix2TZoCaQvqhtA5bbTzvT8NMjqZeinrVcEplrXVsWchrx86mRvThNz73KZINOCM8S/ihBnvkd7
2BjR5MiqpI977YKyB4qvmxsQqcs8VDELVIHAzSDYCiZjHkAbQuVWsxndPbizIhgPH7Qxv8IiAB9R
wHdNtMLszUzcFVweob7iv68BM3dj4/6c6fzY90HZwjFEdMDcu1beBx7kLyObtiFwdpXx+8AP7Rx5
03g3VU4SSXfSoOgVaDqAFdpbcpAjDD6pMbJYtQEu6nMHoepQQ4A0T4V6Gzzd4yPQIS6NF07PhOo7
hkuI/5LU5rOgNdjb3D1loI++d7pzNwb5DtrJm92MmrsV6SoPvT0H+hNDHr3p8sE/A4P01poh/JoW
OYZgmrZBJvUeaqcsGgfM6didKNJn5fhYJKmzQUzZoS/IUebDNyFtcO/lvrJR32JlT3Mzv89ZCRe8
LMvYNvdKH26pbhJZnR6US/gvorpJRZAVVOdKhCGPORPZvNE2Iyfmi1yC84Q7ry3TOwZ3mAA6OwL3
n9nCksQp4UNaTSjsp/xLmgpYLBNTxizn9U8vqX5z8PVrlrnFzuuqdg1heXaCv9lrmXEwI2G/CE2G
I9jGR4OCKYa1EVrcRmcehzUdo97xxiiAuVGcJXRXtOIrona819BhzSHs0duOqgKUcWcSWAU8yyGF
Kax7ZkWbrccB2iK3bi6Wc6J1nHWA+PWXtGxqqPlxigU4LfETZIuxSEe5njK3gjy9PCd1mNwFYjhf
kgebytcIoUOYpfWl2OlsUKcG24E3d/5njze7Ct6omGDOWeq83SQi/ZQCSIoDiHTiGgG5fcQ0RCW+
drCcEz3/aCpab4qOFM92RrEQwKH93XPC4Tl3KX+HUsS5c2vgnfFg+jD8Uoa1+e6Afwr/V1LpT0lr
fgbKOEdgn3A7mzCUkiGpTTrOjPgGiBt1L+anotLzBlp+SICcSgFcClr73dK22FDLvVXgqCM86Pp1
MtHyizf1E+I8LSp4t0EY8NzqVRq2FSxm2gcYh6RnRIfxiNAe5bzbAuGJaM1DWACFX4bOgMLf6+yt
RPunPliH2inuTdhDyGVDgXzM/nPbOdWJFHQ+WDVIcSi6YAIrlfdf0Uqo4irs5weVQLsRkrGPWvik
RODPq1Vt4axVdaO8VyYFyxiS7bhrmnYX2ibYzkUtTxY5OZZ57UGLOV17ULY+FMJVCNG1/t4J3X2X
+s2asM6IeFLygQ8Cxk0zNcOw8nOSbrgYf9k65OLowEpKfxFoOsBXoYVRSSNircL2k01L783FkIL0
p37Rhqq4prCheJkEnc0qANhNVkHui3dIKl0RadcN7rWad43jTTvKeL0deTZswdCfycqhxVdclrhC
HwXJtKQkv1K/D57qtm3ivsx+ELdDBKFKvfrdTJULrD6U77bt1VqnhK8QT0S83VSnSIBCTVOCiGl6
dNsy6iIe07Nnx8CZ0iSKYp/sA7IfC/8T2hzeXoah/TWNIn0RupnOTq7otq8YrAhLOnrr0GcYLtWn
5aaiwTnv7fxA3TmN0cM+YEO78L5KL6CbpitFfqh01+WxaPxRx+CgtTiyauToILUZ3X4FX7SjTEeb
bGeVm0eYbvNPdW6hcha2ehHhbNY9I/K1AOSBAsHATnkD2tO08zM11ofCq4sIqrGUIX6tY3Fu0gp7
UF5Co9g448FBojj626mzUgkiqRPtgC8/kRXkrHeDzFg0Ox52taF8oV0ybLw6edQTASqUli3sL3GS
oq6bxmcCZmsMQwqAe5l+SVCIxXWpq4dJ5hg5JZwb/aArgMMyg9FRuHZ0HRo+kLcALidjoLdGZj+U
Fu1KeHD0ipjFJ/i4fL9yDV6Gn1nG+4Z2ZDgkaCY+55aYaV0UBVM3rtnXOrJLt7JSE9pOwTQemlDd
QbwBo7gRJZTWKlnByUvH6DurSNvERBTu189Fwn9+/Gp/v/7QJdHEcwQloFSyg/Gqdl+pcj0HGvFV
PKxu9E6uPWFx9+l9lo1oYrODh1i3TdDV9Q5h485alGl348Z67RGLaw/MLDxqdcEOjKjmHv605K5o
LvZycAm/ASNcMUOiS0GS681Fnw8VP8yynr0N0ZPvrWoa4ArTtBWOgBJ8gBpS32girH6Wirl01Y8M
WROlV5s59ru25ZFCCQA/h1wiUInRPYc35VvGRvmpKCBfQr8aFEWNRFy4lNZPg2ue3brip3JOIeiF
xDwSGZC1Frk1mBeD/5DlgIA4EI5d3sNBLS+74VMJP6o9zAaRg+jKih/FqF7mnCJhOq2LrbJyakGH
JNbbwq9v2mriVC8lqR0YdzFnl6XwcA2EpjsmSI4dKuvepI/K9+P5dmWqQxL3XwyjdiFhquAXcsiI
Cp+aMX/V6aBjRAwc4Q43yhg9SAs92TiYyIUctow49ZtbT78yU5bkEdJakKx5wQ/czwJwDWy6ah2L
z+qXX/wZJfTM3GzNZjggpXUYs8pPdmXYtTugbSEGOBwZveuy6Vas4hVmLl1ySjhyiAawHL1DUuq1
m+FiRMt8XcPJbaXrbAZ9pYsFpgNCmWXk1KGzrkmrvybZjXl9xYaVLpkmKSIidRU2/ACwunH3UhdP
Yw1JQtqidOxnThEglDxXyn3LOsnvlM2GVVLZh9b178CvQRHvhFGXzXsfXrTfUyLepMEfFX76k06K
gcBv7zQi1hPm8DgZ2kNr6HEAdHWAh8QNWfzfTwNKF1tMivTUoUPld+AD+Gqe3KLWv4eHNtTJOdvk
MtvdmLyXDeV/kVq6ZM5U2HtR0yTzgcOKA1nRqGCUeeyGet+CP5K8ugRuv42qzPZilM3YrTzjKy+4
pM+gDAMi2it68JtXqccqHooA9wXoHyMV+mY9IM/qxllH/j/6+m9vudhOZwibyszP3AOcwFJJUTHM
U9bGtUscABZhCgHi0zxY3v3IQL1C+ZfP+YjYUT8fHBcRZIHPEBcOQ7QgR7QVfD5z/iBBmbVl3HYe
1hzCEnjgd0BCUJkVMawSSvoKM4hJUWgmJ+n+kkaHcoxcjOp8n/OCye+Q3xdcrkZpNRIAGpRB1b2f
DeUalxx/KyfKnHXn1u49Ga3JdgoEwmCdktB77xPdbmnYnvxigupFVhPua03F3JiqlK0GaCUOpYe6
Ng570K522gnYqcyJefQyN6Erd87g8m6Q4r7JQu8X3E7nHwlCHaMSXCVUp2H/logxua+RvPlZhaM5
axhNb1LBkcBzcdH+NXUTmMrliDyuM8ib/bsKAqQEpDUrIeIzXZt5UYcTTB0EzXInKoinz2GGFmyn
3DxSsxPGcipssGoNU2vRE33KkIzzI6thiV3w8rkpZnoK8Q4wi4dhQAz8NFlxp8gRTm0UUFqUqcDN
tNg0GM4HN3M5MsgATwHXZRU7l/BBPzuJyHalUZ4Tmczz4X9QJh2QcrRAnsGlQihIqsDXz1swToXk
/ooo/wXuuu73hPq/+ATIuMmz9hXWa4gexU7mZrEzO8UKlShbqQZWRi3tzQY6m65YB5mTZDsID6Dp
s13zijIYAWl+mY7ZsU0xrXdDOvvuOXTGItki90UPu7xNRvKi60aLtVNX+HszsXGMIT2uLmghV7hT
cm+PAajxK6scLhz7ZpABRNCDB6A+ygAt5a+JDAb/KLoinHDLgQtp3sdOhf73yQvwp1CA1RaxqRJJ
5kq6NC555W8SWV+SxM1AjbPqserlvi/KLD1Xo2k3Geb7qZzaYWNI08EIBv67INNkJGKdj6t8VSrg
hqIISnfDOi3cDTLDCAd9cQQPe9WoecaNqM9hjAfkwDHBHdOJTl8rrbl7rgPvkv6c4Ix04yqtCnha
WqNLZ8tzAawqzqoBvW5OK1NufIQqthvfgTb1K3CXbH5wEE2ebTPQ8Jp3NEOKAS3DGj4WCMigwWwh
yLW2Ovm+W5LTODVN9j2bpZedvAyRJSeFb8Ie4a8CLfmEwWCbNGMVRxQBHEF3Q5W0QQzbW6S5RI1b
1iy23RQGdwkAEAnYRhLc5GdGqnNQ4w9Ws6od2BcOI+2TR3QaBNkUYuTDJtXAAn6CmdTB/iCl1spz
QzARt4Gxlh/qusnBVwLGap1NIw0Y7D0c1ewDYDO5zlsnGZJISyR3R104DPytJIhO+6wnVjSP8MRl
2TrDtdOcqfEaspvBWht/5X7q2EfYcWT6VNHRkXsgOJiyXpqDVN3ztOl/krDNyV3gIoH0MxDgMdgR
wpC0KBVt+gG2xQIcjbHJCY0BdDTJK/6qMg8N4DZcXwfiBEi4F25ntnk/cbOmqoPXTinoaO6Eh3l9
FEY5Yq19PjVv3EO1vIWKOsU8NsoNt01hQn03E9nDbyrPlX5358BXdxNtOumBAq5dA2ST94TvBWRM
1Y82AfZVxQCX/QtIxepdOcIz4NhUKF53PA1RzEY6GMt5P4bKgs5W4LTKVr070svuamBe9IZ4+brf
NEY35ORjN5rYus7qJD/ghlImb5ZyXrwoXoXcR1bPgOTGyC9nndwD6uZqP+Kd8scWYst6nYRoPe8h
cWLlZ+Qgd+KQwnJqk7UphL3lgP9+Vc1znSCmsAr0Y+JDolTCzb3wcVvw7DSoFausW+7cMM/GajOH
QVedphIDc+9wmvU9fMWM4lscRGI8eWGW9XsAi0P1U8AUjO/8uvHdKAPhWkZdy1vEWHRF6f2YW+uY
LejJ/ZhHbSvsFPGUOSsJvxJHxa6qtfla+2J0H6oSHWd4h4CcKx0U9a6Wh87jVHzpSqgH52j2ahxQ
IVNZ8g0KpMF5EtoD2aXSPB23FDLm4OQVng2+57XveS89FJDVJuekT96J18JRVgnEqT3RHJP0l0V9
IfZpieF2o8bxPfqNun4Pchui0dxjV9mxitiEf/1TWGsnWJdbEIcgOc8A0deZR8a7onf5eBo0cktA
8bYyKL6a3iQhoNuySz+PWAg2jagYuuQlmJCCtMmTweeQhE2jPGWkVg5EB5PH0pXyKTmWPeLMEBVv
NDsOhWbZ17Jt/VJH3mC9vFslCCcdKjiHSsiM4TPlAtmDD2wBcwQsjm5CD5F504Dmjt+6UCRyjxWn
zIfbApzZpeT2x6x0V3zNK5b3X3sYQouIwfR2eglqAPufSA0x0k9TZmSqgSA73PwfRWeyXCcOheEn
oopRiC3c0Y5ntxNnQzlxLGYhEOPT9+ddD9Vp+16QzvnH6CTKwPjb0dreIxap4JR98ivHHYsLSUiF
XDLtW2suU2HWQF36hOCpf22zdFwPZRSE+XHbddKWeIhEH62p2NsyEoe4KN2IacTvnfmHL7+7LLsk
D1EQ13k+9kMqBjtEmHWTjbSPQxF0kQ6pB0Gm8z6W7rJG52U3JdKLLXSH8jfIvCE7R0yzmY7tRsXL
lMqtU7NIRec5SC6tV0JJNFKPNaEWQijvUDKzOd1NIcGIn/wZfeOSBWsizEfFjNn3aVDDmd1omDfy
wsLSa1q6jyTe+ZtonftdHORsuxjEKZk6YgQ6p+7r1GkDeCD4k62+xE7nzV+R24v4DDnl9OeC9Znc
3F0MSzbGbcXAtJYEtZaAPnFOz8LW0lB8FNW8b+dGLLX/7uRFNx7XSYZf1R533r+4nYMatNOr+QBD
P2ssMQK+s0ZuKmqvCs/EsCl5myjfXS+jE0nIm2j3YMT6otu4r5e2PuUsZu5/XVCr/SgSJ/9mrXxq
IH5sozN7f2Xru5cw9MLqLCPu76PqyjEC7caVReUiiR3+nV63dWyyHHD5IGaz5I8IeDv54rXzbD7G
Ndiuznf6vVomkTX95CY3MzZT+Iy+HX5PXd+yl6kGqcIV4nYx1L50hPUfJR3IiU136SbddWGy5NSg
aJxisXVcnyT+qs6kTFVL2J232vr+s7eLVYGpxa5Zb1qhy+rJ8cbIuw0j32dc49WlojKLgy4p/ign
MMNFlvEN6KC+gma6LSdsot+XPnGmWzNCuB+qePPlNfJGKom6ZOzItHAAcso/9ZbnK+EJhVPcMFkj
8rcDNxe0Yt36z3m/u/WV5jUeQAGUmdPpUUW2PRMHavhJJLAyzWxBvdZPO4zTTTi25efalVyGVb5f
lI6WrzgeC2C3Ze7m/jEQeTf9iPtiqx6CzakgYdd1SF62YOu3CzqotixS+I4ouI2bYNtOZNOM+l8C
SxzRnWZd+R5O8bS8RFPSypec6vT8b8XPyrxTx8DQv3MbO/BQa7sX4mFvk0prgInGuvxmlK6mBUjz
bRmMIakYYhjn1cvC3IVl024Yq6schv1UrRqrGPYdrHR+PccjZ8VaVw+5mJTDREl8rRFOn5UJJANx
m1L6w2skXDN7pGC0g/MyaVP2y9FLGID6C5xgc05iyVVt41wmRTYknRMwnO1R/Jl3iwyA7ehCcO/F
vETl9ZsC1Km/zCsQbli9xFWrekZ94jzQpVQ6xGUE4EMbXCiHri+oLZGtQQBUN9pLJ0FaEvczXRUj
X5yjqv0OcXUx6azqty3lnztzkDVRwT7KBcHxZ6hGR9KgRojVYCM88jOCPX8S8IanocWgf9sxptud
E80f9m8M3lGvPLUeGrKqF8sVO5UeyG1pN/ceqZnEPJAnUaJ+CGreQ0aGWcvpyB/cXGhXkCtUTZ8s
651JvN48Ljrf4kMzNY37xKBQ0rSz1ZtVJ4eMsPgZRoPhtxvwmzwNSV8sZyiF/Eco7XjbJpE6M3Kp
mr4ft07I/C4ZSx52xkDslj7PlT4OSPRHA1mho94wUX8DWoU3O7Q6V2b+GpfKxn8WyLu3RfjyH8sp
h9kp2Vq6mGY/X6dDHw7R5ybAOZDwK+x7rr/l2SBzyLuMwyeYt2O16LI253ACHzBX+HiNiLQw0KaH
cAra5bWgDXixB0MHmFGQEbsMylM4Df70GBFn4D+SfOi8lwamEViVzUBmwdaVtXxjM5b2doLMxMa3
LeQqxVnlEC4/pS1oY4iVKezwrq42sXfFGrgfYyBM0WMTcSofYHiGD4nTtoqG8JfxQmc5OMHaTTVN
SEsO6rIuFfl1NmeSJX4BT51/hPvJ+9+y7OVyrHkjomfJL0GSqYmXqMl0T2xfBZkBzjxK4MbWEfMO
a2cLz2fd7Zv5Q2Oz8c6b9HNrs3h1BueNQ7YVA7urU2/HvfAq2luSwV/DKDX9oKazqIuouNtWPLqX
ZUrkRO5sp6gPtKptgtO45yKKUIVX9fCj7UICZK8+8/37mLtBGg81PZAWjIAIi6bO2IB67yiXKfqW
BQUUBdbu+l4u0jmTthc+dNPmOAdn5e9BG4N/pqX9/WQrU93xrIjbEJ7NO3h2czI798G1Dbb5lRoT
/TLFUQ0XN4BpHDq/hmT3wm7YaELyYp28ijBcbwyZZf+CCjbgoJulhnYjxXZViXiSMysWIwlxxB5r
4bnkpM3J+iHjZlzqxzEYOOHXfA9uSt0Ot7xdo5cRF0YsoEn2a41JP0PjaJm+0dxGkIBpuQ4Q+pts
s9xRw7nqZxKGon28jEGUn2NUATdVyQElvVlnfaujO88DsPGKvmJg28SHRAlxS5qVe4zHgZ7MBm+V
9IMli9Soz/Mc9u/jPHJo6cY/VHnsHWEakHy3XZwGcvkJd1izloUMTpaVe29G91hUnBkTjTpZbQV9
qDpMwLwBPEhvewuK2fLIoU7joMiPDviJz2fg5Cdbu7g1W22vhPf/tWEvmBoVC1sb8/OUul4JsRpz
Pn/le2PWUuFySzgxXVUeyZXGCO+/vuH4CEtnfm/0uGQmHMSjGPrqvyqocnrrhvymkgY1SoLGIXCM
yFrC86Gig51BVLTq2FUrY1ORGOeC42E6bAalbipEZ39PWyXTPscaXVVe/IpcCLReBOokc7+91D1D
YFq16x5mkdPmt2zVzHZNLs8GRdOtHye6TyOOhrPSsyDyKghscVzzULa33RStfzBDMACz3IaPptYl
63+89v/qyLiXMXS257CgSE6rmFAv0e18aNBuB0UEIRmTpv/bzYu8nYQYX9Ta+zz5PkWlzF9RWvAw
nEykVkThPbB9pdojDh8e9IHKhKYcNrpFE7ucWsdQ8+OavPinmrZ8qJJA/SJ6QqT+7LTtEQOVfmu6
fN1ONUpGcVO6uj6VhG1MBy9supdIqf6pDxu8+F5ffs1qdR6HRTCYJVL+t2vHCe4CIYuHeejyK0R3
4qQrUTsHTNPMAFs96XMJI/JhOQfNRezAXIeqUPm5ivJ1ycK+cakwLfPtkieeKo60aRAoFLt15R16
rWGv5ThvA9AR/l88c4rNcs83731sV+7ltEQrf+uF8W7f/Mgu8W0SzU5JTmJLUS7bOtm8454U98Ee
q7vAE/U3dBo3gEjt9td1t/ZdrIZMe4dGUb47VkTWyhk8gXvSOdpYDi+UXOggHSbCYb7ysqr7jEx1
ea8qfxUHRcPMd3vBPj4qjxHT7tVEVYrffAfYS6PuoYb6+n5n/FXH2obqIfSTLjnsijRZfnrmi0xy
1X8IQc2Xigp9Qhs1fOXWHXYwz4XwZRkUcUo6aRJlPB0QSQ31blXm+2X4EMQLrxFhsG4PCxo1MNGD
s6AHWaN4+A7bSGQ2jXHfHkxQBebaxNx+x7YNzLdvCgetI9voqSCiR9BnauUnIq+uyEQ9MNB6xOu+
u30Y8xTHkiQhnwKx7992YsFv5GZ/M+ONP/M9yf9pMwRR6kkHgZZYQkbjYupm/2Za2TKzbU7miZdl
dH+VepnuORS8jwEe6N8AD/W4yGlLUtdFRXZ0lt3eLUsibpZCFX9FY6M/jGzxz85t0YFwiczO7YY3
66vImd+wEIRbdVDMSffzPhakv61Bcuup0ecwt6P/XFumN5zC30MpAWPq1mcCKTJTdf54ytdx704k
6M36Kjzd3hjvGwKJ+Z9BcvgW1SlOakCNxhRNFviNjn8iKQybg4omW6Z+NNYUai2GzC8buTVWcULV
anxIa8zJJkPOv8d9n3Ln18pUdxMNhD3X6BbEYXdXEFeZ2DqB4lnsi99XVFa52H+iNA9ylTzt0I8X
EA92Mw5FNwcYkg22Xeu6Jou7zbnEueG8KLQR/s9C9cnD7q/6VXukoRz22OZDFsYF2Ic1+UgcsmnW
0bw0lA//tbaaLqsrx/DobG33HFCU8dvRbXzWg7Tl7WQCxj8KgOvxsi1l+UYHOaH+LvvsE7Hg6l+1
1019QSK3T9mwAu2dRNtKKmj9pn1vNid+ILaku+/jvJTHPNLFcASzEHPWsYOoGwUqP134L5Ibv9jY
mxBQi+oQikHzPSEmUNkq0egchfBx2BRuXLBzFE1sD3YIg6dk2fhC+bMLQ9pgtz+4LelE9BA4c35a
kcEgtgi17G4XdF0fZTSOQ2q2Bj5DmFCe3XDABM9ywhAe4hv03uaSiGXAWVUcCn9DDFQGq9I35d7w
ptbQzf6Vz02JY0Rq6bUkq/tm6aznXn0+ug9noo8naxhM7pKAMNdT7vbjdo3rWofXLgnjX8Ok5/ox
FiVy5qnesTKQZOIIcwU8KOojYrZ5vuzOOossnFp5mxfrRrGvibmGOjHP3gOz12bZEmZbZHJe3ZIV
rpph50zwff/6CK+Si6IP+mdYukX/lFivcJ7izfPpheyNXs/O2Ct7qpF7PU5zV33UdmeRjsoNOBPJ
Sg234oXe36aImUACScn20bO96TIXB+FEM3oYWXbamRrG0pTxQ18585/BTmVwiWpNz57nAKyQINPj
j+LL+ojmKjjE+1SRiiw3yNdOMBkMLGb6JBPqUQaiFGMqRIlbQxFHrZLTS3GmYnm7woG01d+gH9zn
eVAtu9CQIx5zp9Y8xkXgXoEgH4tmCR485e43Hms3jXKbhqQb/BxRXNm1RXBG/uQScoQc9r1Pmq36
VsXMV1q+SbjwS/qUdn8pWJn3Njq6ZhwY8PWCRq0K2dKXtSPceY2Ue3Zir/9p+tFPDky9gz52gZ76
M1H6NVcy8io66WtfHjVAJWVn2qvi5zks+juKMiqbjkyW37lvrX0uukYDSvoLQe9es38WwZQQ9Fgk
S3jf+wiVjuiMOsQNhqMflFcyXURlR+O5tzgMa9QohTHmF8Lli8Mqdj3TsZQk1aUWrkR/GMK0n3Az
twvtmYKC20W50UGMi4Dz2MSmkfqB2KSe+x3XHIRdch9JZ82cUJZ/16CuZ3aM0p1PFeWzJOGRhYWq
eFMn4WNIS50kCECa+165qSp0a69712/m0OmtIEqgmWkraI203rEBfbrGUyAewK2jQ9UEaEjzkOcE
WfQbUn/wKsmamyZumbdvyrHYleo1aRj1EHYO2arDqj5E0I3fvwrtbemSTMqkixfYM5bW3UVXGxAa
GUXte05w9slfJpb+YsTRWM3J8EwI//YbfV8UHeIWAiFbUM3tx6ksOQl8GUn3sVArit99r0kdzPv6
2alRRN8b2ax4buJFUSgFNbEdo9xZQUfbqOvPegXFzXjxELqOfV46KVTa9qyV2aYDmD73gD+B/6W2
d3t7dVUTf6ikqLuvPehJCmW9BC1we6SqDaX36jYfAsL/aSTu5rRClbo/GqHy+jxohySbUFlSTllw
H/NJ5cVRdKWUh5LOWzpt46TesyE36hkDbDhn2x7nrzBrw7/eizd5ZJaqLhFtFWfueW4mZdqbFlxs
PQVsjd/Mwlw8lAvPVDqorYluC7MU481WxoKGzAqc4TKppF2PTbU1H3Rq5kel8/LXEor5PWi97XNj
sbkBgOepI6f0dW08vH2NkMgr6tyEDxOrzZVXCyXBhsS3ybpBBiHbTRPjQS0CZ3z1NGL3s2h101/z
Iim3DHJgue/CSrS3EFhd8ntbd4qx5oHpmwNjaP8hZNz+Dnvhq9Pizt5rpWDHVGnIfOYuuZ2Ix/1k
4YnG87oj4wbksNs/KwaeAiVXTx9JKSLGoP92c7a53n5EAuBvzsfyVZLxiTgeBSCO0vnCgKDTyt8K
ZgpjPxO9jvOdyuEIjx1xbrd1KPwrOtvhh13a6Fy4kggnYLmChlU0jv7B5O161XzRAKTaYwWNRy44
prmS2ME1JN5mAS7NmjJE8Be3q/+J90E76exAziDUnb/mGryYox7NrVYl+TgNxbA8XmOsD8oZZg6e
xdi7yFnLrzZMGIJJLo0jNNkhLEusyuWut53RF21l/UKYECRnEMr/Vq42LuMRy0iEtRoi2MjuhnpW
73lzAv3ZFY57xIOjj54LV1ZxxnDQBUyGxC/Fx8B31c3eTx2d1/zvPdcWp7HUYH5JzSXTQvKQzC6L
E7BwT0RwPJdEVIOsPdf1dzyH2kuo98HN7/pSM/LO9Wo/5qo2h3yIIm4VpyF4Vfr7KS+JNYWzIu5L
z4l/WeJufovXCb20HThDvC2P75Y27i/BRkAv3E4pHtjA4LshzbKuiQZAgFwF72NTzmh7lXpCOSAP
lnrhw9pHy8/JoQ3Nh3J+NrHTPLQRNidgTn0p4pxyIxNM6uDKzsWOFHrnKR9c+tMAELgL1Rnlds0b
VOasJVLFfta2yHkG+usZ4bb4nhKS4sPzTHcL/k0JJvDx/dBKeIicuTfzoLYu/ggG4A6qvJuCzk+B
RL9Tfy3t4usQIgpt6PoLk5AClpZ+FneLDn7QUQu+xtGl1VhPQg8ytuu27QfLxnZaeSOwaTjlpRIN
VpBGy5N12v0sVNf8sFT0HIm9/tsFiIP5Ty1jwpCX6aRrb0k3XdINl6zJY11F7ttSav8AMek+AOo2
99gevL887MFhDwuNxHvO88OqXVgO5atUB4Wb5t2eH/N6rj4CBWYYtC75eKVXHGKMAJzijvOBFikH
0Cw/6L1pz2LJ5WmW+Ox5LsLP2M29qTjuAfDgoRJx81TEpT2BSEOL5ut6CLAw4ODZYoeamvnPNDtA
M9W0X40OPxm4/9GzIJ5NJLbDJDr3fq3grBZw+ldXufEZ2tc/lDQLXmUyOPfjYj5Er/tjbQrYFZUn
p3CE2mMFqbgtqzh8BVkg7rce6hs3yosTKjvDRb5V//zQ6gs4pHhqBvs6xk351rgibLKJGeBsijFP
97yub4m0lM9eU8b0CYFHYENIkNmivcIYpPERbETYIbfy/saocvg85+iwo0NDv1JsJNR2+1APGUoW
4oMXBK/IcYu14LJ3eoHHZSgPZrXqcXXKd79qB+8DeXiw1jde7HYiPKpYO9lU7EVLp6CduAhr4cDH
PJqtctWPdhr9wDltgspHUClrFVJulsdo/jnvydpdGNvQ/AKlVhqyahtCDAHjHP6NauTUD26xxuao
EZkPX5Rm7bbGb1FHPZmqhfHv9mSX9kOWxtU3fNxV8zfyURJAcw998eDj0Al+7ENbH0I1t/7PLfB2
c+PXXgvdGFjMTs9J5KCQ4TQk1JKNznjLf9jlC/NPOoswW9qRbDG8y4l/wbSB32NJsSNNRTaFlQLT
3bzk92QbZugQk8k99GftHYf521LjoY0++rG1r8Uy4ehBXjY4x3w2FYr5xY8ZLUNrFzbJzrb8uVGv
/eJjM3UI55XTdtPc47ExbyyU1PikDcdNSyXmvr25q+MOT0kpl+IUcDW6GaGf/R2gio+cAT96/zU7
ue1e+yraumfPr9YhS0ou/vUwxAvlFSUva/VDj3jvssQjM5q9ExorpP4z6XCdWEsu4ap20Nq03gCs
s2bxBqiGIEQyc5MkQbj9QF6aq1/W0Zt8YNpyy7dtIWgw3aewX97KzvAw+T7Uk3cMtsV/h3iV3mMN
yKK+Cmm7ryk2Yj8GGrFteZgjV7LNahCGqx4mL8hAmnbnkdHHquMoC+c1WXhK6DgK64JWDVbSGNu/
MhG5/sqZyu4krS3BjW00rxgCZCGn9cUWkDOHckT15KSxRtnqHSNt1xba1yU66ctbeopWj/B5+ruX
qynUlI4i/879Mh4xcUnuOdOvGjfZ8i8BUiJ1YnPI5sRDOBFgvWaGax1MmeuphPwb1179DCoHRjyz
KpDOte2LUbaHqkdudtP4SI5qyPjE5hRwRC2+AfIstus4OGOrD/HYyuZ+XIc1OcdFJXtzXWJPMRYp
Kfbf4Ty1Kltckl4QoU0wTYe2JT/pvwJoK3haJ3frzWEd40nkqZ2jgfFXeHt075TMuZDWPgoNN+QT
mtMoRzDQkzCg1h+jF8RBe8tOyrabdn63qc+IAICI0PtZlDvyn0IDWRDUGys9nNZyBgObXCWaOwMf
1vyFwOr2nyMHVvRVedaFmBRls5TuxZVOFLbMCjFaObitmt/9QG5MKb3j7omuY3cqLHZOhfzBAW04
t3yZqrlynrDAXToiRPZfrprJ4w9GK8v6GbJgW/S9dAmedQ+46Mz+R3hKrB8NfQI1DDfZE39WEIEJ
11oQqOLUy3I1fTb60W7u1A6BjStYzO5hBR7AaqjmJHju94DRFL2TpR547JAxuzu/QmplhcQ9XZCU
fYH31/GRt6+R80HabaCKGpjszotYzfSJuzSWTZpPEfvJFnBO8Em3Tf+Hl7kK71zrlyY1S7BQ41XZ
gre/NkGRzd4o03W0yZcq3PJjZv5ZLTxXEckxqwPkBQr3ptqb51yMXNe72w6PHCaiukJutdFLLcsp
f1jcZrZ3Tu/O201V9fbk5eNA1VuH8KbicWM2mY38LDCYU90eVIZXVDFWMDIa67y1nNnU4Nq5mY5l
23nNAVlScPSES899HgLofERqF/1vFF/+pwnWnVbfCQIVWHuRmCshqdk5oDaCcy4GBFeeTppnHI2J
06aroDftMDeuP9wBNTa/CkQ200PCerFlEKOxuSt0KcvTFvD+HvsEEjgNpnXvKUAq/Dh6W7RdgmPi
ueuIbHbdHzatl12n8wrJm1UV+Oujg+olOkExk69fYXXfGEhWc2t8M61ZTglScdE7EFbqFptT0+Oz
ODeh9tdno5wl/Okuwl0/3E6izd8mFnLA0Xl7W31vHhiOo6F7n71En+2CYi1QIr4mgQX2i9CWZn7d
RDbF3MyrBJBR8aKXMQh24osI/5wnqX/SqADSaC9ie+l4APzXvI5AifrGaSjcqprHMZRGPBCng11G
FXZaYQur9qauy3i/EnQzXEe9i79RQofgEcGG+8sX8fyi+GYxdy5m+wHKjf1yjN3heUAjEH8KsPk/
ec7bcqHYaOkOfhSCDMYuo+A1hn0PbxAlzE+EKm+A/G0n83SK3Pl+qZ2qxn9ZaKaNoJ0+wh5D2L27
Jv1vuLz1s81j0vCSPi9QeU9hCKuHM5NloHOzJclnmVVzVeCnDqP4AszIX05MwlBNfFlUAe4O9S+N
FMdOtfOZMksC7LD0AUO43y+y9hPYkK0ffhcL2R3ZCJ3OXTH3+Klk6Ndv/jjrfw1E4SceXb2/7GFk
fm8OmvSnqqlNTlx07Qy37ubMySmHIR+OCCf3/pB0Y8tgsgRFR/t2ufDYloAopyZxK+dZoO/AcEpC
4x8ouW+d8TdcP6brqicQ/bX4Lp6kFH7IYWJUFWRLiWsQL3mAUU56Ehs7T6GbPwDgTg6b3mDq8cuz
hfJwNKO6BqBIJnqfu2hrvTNBIY7/yyXl2bzxVuEJ9toNgGsxbt08JMDYpLXWXRv/G5O+/lN62ng8
Q/tUnLBf9uIWDRlXdTniXRFJbeIMs5V/QaBUjeSOAizYUfdPs/AN4OaAVKF8VL4O1TNAlXgGgq0V
vbjsFO5UzXQmW+dptz0qcU9wPlCwMY2c/c7UOM+Ks+spzFcVZ3E8R5L8paJGdhobJyxvl6YPmp91
2Hccl6pwosvCAhZfEglkdIoF8MgJhVc5HZS7IFFpN4mHJVIGjU/cVO72Yvi365Aumw45l+Kwk9t4
LOchGg6BUsZ/bVfA3fXc+C3WvXrfzaOy2k2OIaoknqu9Xdqs2JINeHbxE4QrKQbeWBM+Uhf574Y2
p+gHgNCMf1n0uQxTQCTSTwIj4uhOKkbjBzJVh2uryyCEhB4M59JUJeONldvy2o87OYhO5I9FmpgW
1kFDcZ7bbVJ4vTnpsb9P45ICm4oSgoNz6Lbfxt2/RT7q1i+aWwlRe4e1ASF5D1D5K9onHR6XhLSz
YzAv83BYdmytmSjb5CqmvHvBnRC/uolIfmJbnZPMeovrYBzsaVSxOLj/+TYYfkt3jvUJyx698QXh
u+rYYMbG7M1YJv76nH3U9U5JMTnPchHRfpzbYjRv4Q7zf2rWzuafHWNG/HPvo5naYr+5dRh1nsde
GjQohL5d2iaPNjiGaYrJqyIRAeA43kae+qnpTPEYmq5xH2YPHeqPJrcOvScoWrg5u+2+dxirUGdX
dX1vbAGngvITh1FbNM0xip1v/3FDwB9suaeC1w7d3FV7ZD08du1QZAtbQtqzTM/pEonkMnToO+fO
Mb8CtxmTtFHYYnuvcdzHiFORftXK6nc2E4UAwIRMXRoQp7urWwyHx04vW4Nuqa6w2Mpw5RDr/CQn
xmD1OaNksb+LzdMZsmUq05HL+4/NOLrqqZ2JDH+RsS6qK/E+tDvB8vcr9vMAeGmbg+h5FbZEe+0j
8DsXTP+tJVJp29G+gFW+sJEk+mgGf77H/RLdqT4314R5AaFF4vjBM4qWNTywbI3j2974yCuxarbN
a9nnbncsCbrRGerZtfopumKzaLf6OSp/INergIJnY/MvyIPKvrP2CN9Lc6DW8MS0vzsZ50z7C/+x
HNs00XZern4kK26khnuZw9kPEoHsES6rP89on2YNztxqCEdn4qnta2Vtn02l4y2XhIXjo+uqhJ+g
9BEbDrJHT5SVe5T4x43jraHvdbXBw0K5hHvH7jGLx7UVdXMxA82Ev1aawZc3SCprwD75BNs6LSKs
qNjZgXEhdTHQ2PM2d15+0Qm5wMdV1rb8yQ3SlKdyQcF67r5xkBtqjxUW5lo5PLXsAWI/tCiBvb9m
QSp4icOq+1rQWnOTeKu3Xr2uKEAWIoRDP4rJiOA2EMvIPJzXbJ1/efnD7VjQwCqPvdeyw4ZN6xN8
TJa8eAuTbsjHlEFgEVkniuDC27SAGFV5354DKdj0kgU06j5BSJrw2fvlzkuthuAPdgIwAunbub6s
skjaWxxcWF47r3bDY9SHq/9fNXjWC88LlhT/1zCQDnhLeVA43ebGb9vX3anQSC3xJoilBS7HTO5G
Q/3Z2EnW53nkyv3ljz0gP628JvwpGvQIQKRBOB+3umEMSBG+MqWWNo72E0h5bm9MbbdPQrgKzMec
AbzfMepiBAIVkVFXRCmN8wq7jxhyA2hbnmLZO/oS1lEVnDDi8xN64QLEhRZtqbIN0daVD2xc/uB2
4h3rAF+honuu9v8I6YvDjKdyDB7MOmz8AqS2UfWRqUbUH57kd8qUntz1jQWd2ArbuYuCw4h35xAu
ZW/WQzENjM3OlCvirvuZzk1viAN1AMdOyixodB+jkqcI0b4A4kwtGKfuG9w3KiLTxhvan5vjNc8u
eoFrr5zoHCy6vR1mTAyprquAUgLXP5XlTv6CQmT7zFO23nWx6zzm4LDzNf+fs/Nqjhw7t+xfUfQ7
dA88MHFbEZPe0hdZ5AuCRbLg7YH/9bNQ0typTjGZE4ruaKkM0wAHx3zf3mtHHqxfxK2lQeCF6xKg
hjB0GSFEYjuf236/4P8nV6RJFk8SYxxui1iFElKaIkAlElvDhtmnHdcuoplvYUl+chyW+huHOD28
HXmY2xlqqUHUi6rhJHNkXsAjwt7s0EduFv7kQGlErIBl8NYkZawgujNq1/xIU8Mqv9na0GqHJEhG
2vwl8TcfOECpLLdmNr5Tl+j1TWU5oEAwc3OaWRhWnr8xBwhx7dEmQ2eYaTZKF9doiOGGTNMlb1md
28ZUqtAra0mbzRlgmFgUzjXR6e2GnWuq+nNU8bWxjbh0JeD51o3REWZqhtCJ2kSsLQ0NEKCvJynS
QE04njnOKuES9qLr9KF8djqN41C3YrbzZ5Tgkb3Mk7SH1QM206P8y01FPzcfdOSNAGbKykS2SPlQ
+cbfbQ2ANGyPuIrOIa3y3DuqlZ54y46IiUcCHoJXDDkUGI3A7OxFBfyFgplrGE7zSP/LyPalqwTv
Ew/g28ihjoGl+mbE+iiQBmcjdTbCj+UsGdvRRozsuBunC82PGHEyZ3Upv2l4JopVKu1QrDGlth9+
ULirwAJhuxlC10AhlQXxsSmb5qrMa7g/Yzs41V02NrGC2iD0gcdAeKqCZetm8ZtC91ReZYHvyKVh
uMPaspVumHV5QiZeNMm72aikxGd4YYhqXyjZ3Oot5x2Bj3FXekV4CHKb1pMTaBwp+LB0+cexHlZV
o6H1wJ4gigcaZmz3FN8WlD/TTIsAyLa6t2nyIvWudGUUk82uznSUvCJXlKMxdkP2nHcyvM6yzB5m
zWCZDybJazqHI+FEB42kaOvYSarCH35sY7AZs8C+ryb9DJ0Rmnc7g1JiutLAK9EHUPrxqKBhYAtD
Tt1GStO7SUY0bfcpJ6Ubw2g7mrcYmhaeKXuoQSB17JVDf/GFta9W51rWBwM5UKY7PonaBHqghxWS
V2fQW2qsTTiZSkeT8ZOXz9ItMx4sr/qwJsrMzHUplyttFzwFncweaJbQMTI9bdPQXnsrQ3O873vT
OkCVGn8MkE1WTZFFB1vY1qtF6O9U9kXZFVbRW1paRTaHtQrK0Tf7g4IiSs6bimmLplr1PUVJzpmg
aOyrFEvewcste6ayKmMJi6lN2lpdPLuhpdDHSMZH1GP99UjbZ5soNqYt+ArhMuoHc6/0eXilJi1H
ktFTmNDtMjJs9sCajbTXb1alquGEDpT6BUGPcg2ZjNYmErg9jr7SXeIkyt7RpIg5VgXKpLJTHhxS
g+7yoehfLbT1BxWXwE1v97uYgbSu9b68F21JX0XYVbNG9esDoaqqba5oyFqVmN0BFBixVM2WoEID
G4QMogNyHOw3Wg+Mgkj6ZxSbhTOLepeDCTzXcuZ5db4dwaZstC4bjnZjRq9mm+ZPuY+aUeGOvAVt
mP8khwMXQV8rDz1yjTs38LpD3PbN1qD7ftD1iFw9oBJbqizsbDoes1lcOwFM+tg9+O0kpZKemiDh
UvHXkfLNvqcA92BKCAmumvl0IcSwpFnFYo4Slpkz7BE7uBFNIUzWJg3qxiruUs4oLdobRyln7PnT
W01DWWZ2CsnHddh9T9uUWhdVhcBdDOADCfHpa84jFd3UKmK33eogawo71WLYSKj9Zr0mBXsfSoss
gi596bqoCKNJ7NI/SqWkBwytl1SHWH2Vsa1sfTvydp7T28+9YuhUQxzzSPG5/jFESkO3XESPnWpT
7ib97EBlm/zidmz2OBCyhedWztLX3GhXNEq4UCK/f6QflZFeBjatZkM12b7Utc6pwRn1foUz5dVG
2LiBYNZuOEXor045wW5GM7+lWkPZS5fILHs9nSuFTeii1wpjU+uhskaUGKMJF+6qx/02JcaNb6OK
xSfChftk1VkFXF5Tb+lJ4jTt6BAVStKuiQSsrXnJMEL2WTULNqeanA+ZPT4yflELlLkDys2im6+1
wv85xJmypALLYYFm4ZXKM0fXrPFEPYtckR3lEJvq3NQNFbu5Wfb0REW6G9CHc4KJeu3IdkTsCjpN
rDlk3KAepVyeZQhJaeiG5mMwVOT8lSBCZlDk8aY6MDJ7bZSLWGtQX3CcHe5rpSmclREPyZNjGZS/
qH0sXVsiUrLZl90gxuE4zQlN2Q6AOja5TvPFCXMcG8zRZA/5VrzA7NS8WUSIf0cYL6k2293WdIz4
WPhBeufKwcpvUwP5dhAU6XeZdVhKgVKhlgtqw7kaEgypWJkSpBxaHV8VMVw2gaJnnZhRtGtSj42T
p9c9zZd+2IWFIfZYY6u1QtE7XaZ0lR76Vk8QXmEvQgWvJLR2CBswtUJ/4izwkjlWieGzblgcGwsf
vmaqGR0ha4p16VC1bqKhQh0JNZPWH3bZRcfiubA4zKHbaNK1EQ3mq4Ya6koi4l9oTkZfm9tqsYp0
FaFUFIXnmIUhVhR1/yhQ9zQEW3P1cQ0Z9RbqGyreUnI0CpQsXHW0oTEUU+i1dxjR9Nu8s6pbfxyH
TammMWD/KmiQk5TqTxLTUrgBrkBInSoIvlyDzT9qmNL9ALJIR3mYPFdzVScqTjOa+OjDqLT3dNUi
E080hesN2uABWQmijmiGsS3zZh377I3eNs6xDCpvSRWOPn4FcColo/EHhiI6eEhwiBqQZf3Nw/ym
PuEhd297daBD7pdhk0Qz9liYr3ABNCs7rdVtWqGRwGvXrIbWx2wTAHOBnSVqe1cmoHzopeZZv1Mx
hQ/sl9RsXcteBbotivGG0HPOBS6u3IVtJeMT21IPhFGluevY6ZUXP7fkB5sKczNY8K9GMxFLfAv5
gwYt8WHUW/WjyLENmI3jsS6N9Fo6PfFfgqrVAnQVmnHgqFAvVT1C38lBmtgGHcsUlY8uoW3CEXFH
q7ujAFQrL7WLC4rKnh1/K7vU2KZ1qLzGI/aEzYD1dI+rJ9/Ttg63nSiro+krGeo6Ny8PsdIyNgZf
vQoGvptr9vLAE0UtQMdxj3lEdu6MskP/07BCUjhUWLCqLsyHjtxKSHypSUME2eR9iuvmKFANXOGh
yNaccQqMIOWwqjWXIGHFb4tg2SVNft/mpUcmUQIKL4j0/GoIs/xHFirZjeJaysa0y/GhRHaD8Y4q
APBctykiTAYRJSLLcldaEye349jpK7UbzRsTGd2HhTEE5/gIY1ilALKp4aUsGwr+Nzphv4fYG7rH
SYtwxVkq/2bbRvs9Cdh9YGQZ3ytVotIlYKVBXztmyY7axTDXgbjsFITXt5O7C7+BwqCYl65oj71M
cTHU2vgWCF2/s9G4boGEpjeRNjY/9ErvdFTzAFqZ7anxIrGkvKV35AkuOIeQlmrrKhOhYTfeyug9
CKBuooGW0ryMGGIZUUWkK20hSQGR/s1pMSsuWWmGa3CDUbaUZLHcW4JlIsZY+KNvDDQdkCbb7kpg
goleQ0+lwK8OyHPdMld+kuycLo2qScYPEHbqStZG41w7rYqgo1aS5lD5CN53oJrEo5TeWC8DU5Ro
r2oAxtvAp7mfU43z63jhyQjxQxiBlVpjeXXS+z6DybiUQ5AfkWgq37SC6t/KzYwyWHFOUxoiwQfw
U7g4zPci8ICDDSUWhVngsH7PwkpLxWOsWpa6rtqUEtaQcBMgGbTtyDkoyTLssH2jeDs5tD0HwYJl
AIDgYKreMM+xEJcH5E0DwSluhY9lJryoNTFbBAQ5Y8+AzgwOQI8Iw0PfQKhzXZtbxR5K7SWlEwqB
zFPbOxZBu37oOofT+JhrnXFrE9DSz+JS4cnNhKPv7eGXrld6wzWaGyc5pJ6SQGFiIx3JK1OW0cRy
owu+ApGAFrevQsNZKEXZKvlKN+H2of7VIirEtigK/ippEo1YDIEtumdU0VOfJvTJdszyIieD0YfO
cSD9rdUfMwr57gNNsThnZkzi4akIKH2Fx8KSOs3krOzUpUiVuB/Wchw4M9MPi80jmAqtm1cjeme2
4Kih27u+jjkGxRaqg9QTRtHPI9OQ1ZH+BSzKyEzNykfAYyN7mpl+Vo37onH17G6skDxdC0ugup3j
8xqrG93Jph65bZrug8gE6L++NZr+UJIp+2rmLl14gIRxs8oDGkzurPLQEbGhtk2rpRCEawC3eF0t
6GLntx7KB/wahehfrN5BGD9VBPQ5jYvwLmWP8p0GTbnjFsp714w9ZI2KgUreNo0fJY3GFx+3wK4p
DeTRaod3PqcKx8JNq+IHjwsVyQpESFwF1XWg1sROmki7TKei99/VFjJ2agHPmV5nnBPd5DgEhfPA
quCuKWqxMIUxa69GdPSIYJAzAsXHBQdn49mCAkjFrgPkRF1nVOdR1SBHoOSVQj7noLUIbaXck62U
rawEDTEMucScRbWXGAukH9pNnPgmMbNtvkNSlN+hYf5BaE+IXyqSz2wbo5XUrGg5+Dwa4PjUe+EU
9Y0bx8lD3xA/LnFsm3Pkm+JoVTbGZyFl692Te+GKuaW0frsoR4WVhoZRvlKbAaf5WPrxd8P1yu6x
80K7WJNbIODACmb7palWPsueoRot8jgD273TISxdsGoQMNnnfRasA5OZmB15WBUrK+pZWFsPoRjW
cWoLikr9fJF2WqduaH86t9yPCG5Z76guscaODhGhRk+9iBMnyN8DKAveKgSZYV0h1kiHeRNHVXq0
sz6MVlowluXapGPIzNDbypFUR4koBs/gi0WW2TEFw/QqNfRHBDOr+o3wyp79pZVzn6iq6e4zfBva
gRrKhmJVUv3Q970LHmVrefhQtpbplLB5q0y+diicwy2eFuIuUqvP46WKkdGFMxIhErPRMiW7zCq6
17KzW/rc9KgNKhGlI2Z6BSGUYm5QxZs2zZgW6G1L7WZ0yRG+sRw/qteVqQ32g43M6KDVZJ8uhwEC
w6aUePw3uWzieo6mAOyhb/rauEwG0IB3GlUFDt1Ud1Gu003Pv8fpOLSHMsPju2iDiFxfDhAqoCHU
Vxxy2AsUhwEjfrmxBd0IoppBVPVd2rc3gF75lHFUKNmi8PLRhFBvtgX6hViOM5w7GoebqAGSmqQs
KSwx9mOjFXJT92H84qDmMRE79S2ztuVuBWuL6c0QXFoNzr/Y9I52i6b9uRQutgmENLK5k6bQQL9G
TkS9dIq5m9OFbuXNENBaDdNQvZcGzqEF9tFhXeNdqVAGZk4B6xgxwUzEGH6WeQ9QcK71fqah3aTi
AcVSUZyZ4MZSDvQFPThkO310jfy/eLFkoYartjAatkLQ1PpZh7OeloVfMdPI1s4mYWI7PmRE3L5E
seyYHu3MCH2kFxb4ETUssPxiqegPQZTY34cuMMAmFrYIt00IpjbS+kw5GEUcy3U9oR/WSNuSYgZO
zu/Xal9pyodS6m00l6EP5hIVeuS/JTxsnZxB6hyQ/aoCwb1iugAlZ3BQsvhucL2UR6mpY3zejWcE
xnsbRmX6s05tWqu+Bc1mO+AYZ4vi9VBJgioJ2oWrVSQ9SgfkKfqgIAn9/RAQ5fOCZdS2WR3szCzu
3EwERjA3OD61u8ToOnuNhbKROEdySYE27Oxqg887u4OE4t5Vhdo+1B05SsuKm5IuWI/79KjUadPt
qZlEt5nbVU9jaw3JnGp3FwKkTDtvldAX2OSFUezDLEYPz7Hfp4wP82LXM+7mQVw6j2FdIfU32LC+
hZo3eDsd8H/8HEFisZCka6RG9/4wvA7o78q5WXXyFZUt7Kq2YYu5p6/g2WsRMuSWJRrBox+r4WuP
C+ReVwbjqWbvQ2cSnQGTkhmExq7BzT7MqoLc8xlMq8q5T4TflfeRl8/pwlNuSllHC8fde5i6l07U
YCty0MP3S+BWyKjp69d3eS/UlVaP4mrADX6UdW7Sglf8ulhLUDIApyi1fKNzHKEMjH1vNalZEN5E
aCY4n5nhPG3MZht5qtnMuk5D3yGS7MVP6DLPxtbpXhvDjO6Dpk8++j6WtOgZIJQM2QQtmMDSDaUb
b+WpepxhbPWKxwYO1Lq1A2ufejj3DVdTrlyfZacpsC6tfbXr0DQqIl+lvPKVWzu2tk7GWl5JgEB4
46RnH3oLuULkajJaBh67y3ks4vjBbRT1e+amOmRqrVG3nGQjDut+1C873c/FwvdGs5ibaKlZIuia
IJegwLY2PB0GuKPSyCwGG2Sxi/p/NhapigslreFOy6QKKeNFCOtjiSu8ArZ0MI1x2Jo4vmhXlMa4
9jh6zMzGb19Lu+jwOMe1220bdyALl+3nyqyi7BohCgQU9AXJLo/67FBWSXeVpPG0U/CCqyyPPJQM
tf7NThU13kVUxddtUwjlyqlLd61HrrKoTPd2EIa6M4CfHL3Si90dZ+HivR7CZGNHvbRustJz5RFO
2Tef4wthhFq+KIceqA/VbGYmk54aZcfxlk9hHokubLdFOMgVKOIaRhMdYxgY6Q7DoMH+NDO3koNe
fZ1A98AtBOPTxxPuIMD0wiD9UCpb7vO+jHc4fbr5aHnYqmLpv6HZq787YVYhuMIdjY9bwnKwwA+O
JiS0mdpSlF76hBZQnNWD+MB4r9cJGIVlkjSS8wJGvelkUBtLo2sqfHYW8tKFZ+gmn0AgvUI0/wQe
wJxbevGeaoV6NRFzl8wwODyDNl1n7mg+NKGQb2nvVDcd7vdtFcZkByMqgEvKodLnUVARNzg2/XNH
Lda6QlGMwgzKsmWKoLSfYzOzZtjJh70u+449Bzu3Gc+YalAuNIwaJRtNQIqCKcWlIo8pvlpjcETE
5+zStiQv3IZNN5IUWWSPfakWSw9wxiEoDOe1iDv5A0S/OAzWBAOxBuQnGIk3+KjIccUGG+ykBZPB
1gz/iraadcfK2i5SlcoqDALznlOKcrCSrjmUapDUC4O7n+1QXqk7yyBAnIcflkOOLxBPWt64jxnC
ZnUOpd4OD0aSFK9lVambInC4rGZE3o5v1NEGar+/j70GzvYY1t2m9cNs65VFQ25Mrf1gezA8CE8L
GC19mVeUqvxyid/QWnXdgBEuityNFiE5EIWXsOUKovxZmiViaXo/yJ6QcK6pmvI4kppRDPSQROtv
nDwuH5xK7R5TNHsz/EMK6LHCXJq9xsCkt8wNRKNQzFrZsv2RuDRHtoJ3IOrMg6OWgOn8Dix40ylM
qknKjmCW1iK7YitXI/gxKQR4IxLeJKjKzZDI7GgGrresDa/e9xGANWSV3s4oFfGton5YzQahoBnP
JwjXTJbivYAWvusSRPiqpQZ3LOrxtWUF5cLXrOJRxE2ycTQsr3pXydWg9cwBBXXedVTW7oJaWrxj
YqNdYwVh9qyjcWiXdTpB1Wt2HR6yJjbk07Oqx+2zUAfzqZONslJ6IzpyasKlqjbJ0tbRvfm500LJ
Ak/zHuO1/TFO8+1ga/E1ZzV1WDhh2h/VJscE14x1tMShr2I6yDmngTACltgNkPaJoTW2yZSXMazc
XPMi3O2hkoc/oijXCvLo6jLABtKZpbwC0O1A7YHWxI55VkGH965EwKaN6nnt2s0d6raQGFY4FCl1
zwgECfg7PXCdFJEdmCZEJ0gx0huLczqdNNcLaibW1CpGeUXZm/MFR5c6ja9Zh7GVznIrQdx2HDn4
RspqhO3gfwwpmRArZ0RmdKeg7ck/vgZyfg5mNsyT1MQht3RcD7q+4+SNLKvKR861naN9+/rlf8XO
fELC/LccVcSDVhuXxi7omZBDzdq68krPupnbvPLM1AtGW8BpS71VIvFTnUKJ/ZxyWPDOPvkC3PTM
dzxNWQ2lodpJkqk7t4ugG2JrXcmk9pYXvuLESP3sK57weHXFjzGD4F6NMpdsOXFE/sUmfdjhp74D
sL9PreatzrPbZOgXfu9kc9q94wUe7+d5NYYx/f5vQTJxnFoh9EVtpyixPleCeqciD2d6uuPfr7/g
GeKvMf3+b28BCCG1u6HQdgzy58Kq7yzRLunFz75++XN354SVahdg4DQJQT1PHf2anmy5hbXQXACD
fx5iZxgn4xtZBcY9uuI7jtvRtWHc1qN90KNu1aWQD/rho/KVZEFoSLf++uucuVqn0aCODpqpVmW7
82RcLmnIm8vOHl8EQp4LfNkzt1yfkp9+ux84ZNTYJzh4hw72XSL7oKAwwDZo41dkvV9/izM3RT8Z
00r5CyVLppPRWC+hJdd5nvxnqHH9ZMQOHqstwj0NUBgygijEaMCtmeXFf5T4yL7or5fH6kQaaRpm
ijz1fjSedw9MdGMzN1+4NGdIwvp0yX67/FD86zzmnE1Sn8TpTgcpNt6pEzyOofgOOO5S9O+5W6D/
9X18xaNOWsXazpfNNaWRJ7bJFyjMn2eEGbr215eu2EYFnMyLXTYIp1nkRMeRWarZ37KGcHtLdzRj
ZrnjT9ln7fXXA+rcY3HylBswY00jJ9/QUuOfrRkg1RbmWmiXYs/O3ZWT57wvm4qmXTjQGapAlKEv
RN0AsoC9xxLa8fLrb3Em1hq0yF+v3CTNYY+ZFTsz6vdOWi+sSM7VkL4+sT1OHeGGidaFh9wioxCR
xCusCxiapfr69Qc4cxlPkz91HYevRh9vh4QEqLKKELK1FwqN9QuTy5n5Ujt58DFjOJEpJrCGiK+h
+27Dwj9CoFl2ZKJJEWxUPJiaYd58/X3OjMTTzM+0LEB/hITnwJ1mk3fLpaRk7G+7TG7iRr0vU+PC
tHMOm6+dzAu0s43K1e1mV0ftjRPdT/GQeq5u9e5YuMpa0Ve0yKk1X5gmzjy+p4GepU6kJOt8u8u0
eqkF/bO06wsZwOcGwcnMoHWYuCJNVPuUFpti1LvedG5oQz5/fU/OvfzJ7IDJ2cWS6zf71M/t6w5D
VCLt7BYhwNevf2b90k6mAjd2Y0qBYbuPdOI6imBLA5+6h4tk9EK+qzp91E+2ZKepm5gLUqqdQ7O3
8LbNvVyNlyF76qVLv8ejdGemzsoiumeK0JzLzOvuEld5soJLwcbqme94ms1JBz0UJufEPVhQ64AJ
j0IJ50HV2/ZO7a26vrFXmKPzxQCHboa8k355hHU5rrsDuv9b3wIlhFXsFqfb09eX/dwDcJrjieOo
0ETdt/sap+yy17s3ihGMeKu/GqNbVcXETCLGLFQLHN92tLzwtucuxcmMkkfo1vB8tHs/f4tAuDyU
Zd+wMbI3iFHWfcmJutv2pfYIhjtZIIJgP5Bs87j24ap78VTsfJccZhcXPs/0lHwyNn7dst/W7x5u
bKu4arNHx6eu4sz0b0lUWaZxIeceIVXbkmLmthtb3BVt+L3x7wu5LaT1AARPufAInHnETvNBQSXL
XlFzeGMDhT20sHKHokBdOTYGvK+/57m3ONmmkDJRWE3voUuGw7JLKhkspI5D0zZoEfxnb3EyD7mV
yCHkKd3ebIXLijS0G83Mor0qvUt73bOD9mQySqHsozZBj1zY+QsGlmzpOgN0Nl1Q2HTCHyhdUEcs
nTGY9eWFNfDciD2ZoPTSpBdgcOkwBuULaRM+Rlh0tSepAc2JqNv519fvzJ7l13f+bSTaPBcoSsyO
UQBEKEHa8xiH6YetwK4TkFhX+tBUF4bDmXX9NO5JdY2CQESuo5Ws07aaW9DHbIf9irgDDIpKcU0+
y9df69wm6TTsSXY2+ZQyHfaBvW1UiQlovBcyvqo68V5mJlxWrVoqjbavS/sp0OVmigME9OBfeLp+
7cY+ecRPw6BAmom+pFq7b9PqfbQi/GwHYBXrImr2OBI2NVxKs9xIT/nwqp8T5kGUwM59ZLBxWj8k
Sf8sUvVO1MoWnenRr6KFyCFFpYMLhoX8sUlypvBANXQOenw1/RWFlAvBXOeGvJiG5W/DwnXZGUPP
6/YjGVw1CuVMsfa+EGgkXbQ59ndR5NeRFtJhb4yPC/fszIoppmnktzdNlFaRJRCOfaQEP9ldEJ2d
j9ckRqyGkYrcttVxKvU6SEt9YqYbC2DTl8Knzq2W4mSuajUjINKTN0e6Jvq3jNAb3bhLAfN7SLPQ
h1T2KhcDggu4MuLRHsyVzI9N7N2m+vbCBZge7s/GzMlkFsGKoqmht3tK6gcHn339ELr6E/ENG19I
yJ7ewnO016jBNKtI49LNPvdcnsxvcF+L2kGQs8eLUO7dNAY65aHgsnxgjiEwcuy/zyF1y3lsW3Ku
DfFND144iehZjo63F1a1VEdY6Z6d+TslkS/gGtNjEMgLO/Qzk6E4mQzJc+ziDKc4uE7M9DWED7KK
8q3r40a/FLp85hQgTg5vmepHFrQKkodymJZFKuY44NZupz9qfnenESfq1dbthRv9+UjX3elO/DbS
qUNi4gepu8993Vh0bno9QAQfFWWv90iHRaGqT2VQDTcORuSdDUzUQcxSk5dyaX6chvW/DzXdnS7D
b5+AbQeQp44HPO8SOv4opRGQPhopRmXCUCPZvtpK9aoMOkHLZC/R3cBbW+SU9piUvr4Knw873T3Z
lKGmpWgttG4PrH2BneExH/NlbotN6RE+I9Q9V2BneubPr9/u80GEh+6v3xj1u5HkYqz3OV4U5FXJ
ZkidO0jbgI+fv36Lz/c7AGz++haB57roC0y5B7P4oXdE9wb+N7XULux11M8Xa909maPcElYnqhJ1
r2VXqRpvOA/PKwtvotou0ALO/VRbgoyJvW5dUd0fvB/S0ZE1kHMwgFWsn5pLJ8tz3/RkpiIKA2pK
FvZ7COnzJpc/BiHe6+DC837m7KS7JzOSnpCPjaCy27tBsm4MYrjtPf8D5W2mZONO61cDv2P6xybf
4lb/+u6deyROZpk6hQdS05rfK8aQX2lF1m7iGsv8169+7t6dzC8FIVE2BJB2H5L0lTnRHdKVbduU
m8Kyrpzgwnc480w5JxNLg5YbBjR1oXH05NIaqyNqO2QGaansfMiZm9JAdYBKLpuPinPhq6mfr1u6
czKZqDG8h9LldjkgjMYxGSlj5B9tahwNZbxzynRVQJqcoUCxOON491VoXpjHzoxD52QOGabIjLgy
2P6b7Z0SKa9DqpP0lcy+vmlnv9nJpCHqCr9PDkglbnT84mp85TthtQi6qZNUkI4bt99E7Vz3hKVg
Cmqj3ahxlr3w7tPT9Mkk7ZzMJ1Xf9bC+82YPrEi99jQD3vWUZxLX8U9B2MBCU+0bq+7CeQgVATEU
q3ODkPZ20KLoCrRM+PLrk/zXW/+//I/85p/vKf/x3/z6LS8GtrtBffLLf6w/8qvX9EP+9/RT//O3
/voz/3jIU/49/St/+Qle91/vu3itX//yi2WGYme4bT6q4e5DNkn969X5hNPf/P/9w799/HqVh6H4
+POPt7zJ6unV/DDP/vjXH23f//xDnTZ6//X76//rD6fv+Ocfmzzz/7af/nP/v1nW/vmS//NzH6+y
5iVU4+80vfjHhJ4K+I/Zqvv455/of3cMoRqOq5m2o071PsIW6uDPPzTt7yheBecdZGcaggt+SObN
v/5INVULjLMLNWT6uT/+7+f7yx36f3fsb1mT3uRhVss///j0yQAUejITEJuYdshHxN4nbz4ed26W
zDXlwjRz7sVPHvh2kGlWap3Yd6TJWY18LEJ/C79v+du1/td3+f2zfzoT89lPnup2gr8hmhN7F1VB
qSBUCC880NMH/Lcnilc+eZ4dUUQgoxqxL8mjSdDUtbTzoxG1eX/UTERC7cd/9hWmK/fb/iqDia55
I29UOXhfDyRCXfgG5y79dM1+e+G80UYt1PALNVSCeg3cLamCuTNeKFueu/QnC3uoO63S4UbdY5S0
im928fr19Zgehk+v/PT7v31uJYIHj6JdBew+rgzd37mEC7bwXzo7hwjZXjcwF6cQQCxJG4yMN5Q8
ECy7WEmLQ++a175KEEHi7B2IlFEA+kvsLOxJ0OiKC+vYp0s0g+NkA5AXpgO8Q4h9b0bfCXeaFRFy
0PgnguodJrj111fi3BU+2QhgFVVrcsMh3GcvOlKZ/lKV88zIOF37/UypZCJ54m3xCB9gZvWr1Lkg
Xzjz3Jyu8D6C7toSfOi00ZdEk9sjiTXwDOEDVtrGy5dfXxv7zCg5Xc+hyGjIZEaxN/UPq2cjnZA9
KRFBo4qFlpauE8VBBmov1BwxnzBXvtp8S+MMpsLkhZDLbkBySIZK5XnrJitWij1es1tdID5bBCYG
E19ZhkZ2JCENTDExcl5XbXrhzlstgYiK6Inz/YhqqPLdOVmni6B67IenoqlXQW/uveIIl22m4Bk1
2+BqENn1xBZyynGVa8k8bvqrDo6JD+2dePg811ZQAZaqXy/tuFoz8Swm+QmNJhz63ZXSvMDQx1b6
nhNr14aIsSrSIe33fozwgUTzccJEGHfRqM+Ay9x+fZHPjZOTOTDrIjNwxkjsh+y+rF6M6KACpf36
tbVPtyyGe7pliaK2SpuEZ4jDNImnwLHrBLTZZAeR0aYftkNNhoNxA+V63mgw4TITNKGz6MJgXxCi
YuqY5MFc6BWatLrZxW6GQzRIF2QlQbRoLwy0T/fJfMyTWRTsNtrNivHctsWy077HUHmq4UUFUZxX
34mQnmiSF66J+en2mDc7mVN5LIEcK7XY6473NERYq5wbS1bzKRZndLGhJh9wSHm0zOvaIiG+FuoC
qtke+yOaP+jItCGSRjz5SeLPAkj6PgO+Uk0aO5Pjkph5iEe2l84115iTaILpGcFxtHN1BOvGs8nY
gjd0UKU2N4ufKi9SwYVEeTmLYqqNcTPPULxqPS46y5n74r5TH/P8iEcVN9SDE3/k9N1AnMy/HiNn
JkDnZCXAJN/A4+HaawBOImSeZEl8/cq/Gpv/h7Mza44U17bwLyICMfMKJDk50+l5eCFcLptJgJAQ
06+/i7r3wc01mRHZcbritPscWWjYmtZe3y/LO3ZO/1lkJuN1ZJQSdGts+gngDhKGu2q/guTQgyto
r0AOy7HuI/GCvDsDPBhySOyNQJODj4RUYANfejvFj0wsLwQSvDs4QfuSwBtNA1ngfC2Xvn+2AFhV
ptcgdgx77IE3kHweMuXzfMkLC5g92/O54KlErNSwtMDcwdVXCrwQ9L9FvcGlzYX9wULwsGc7P0B4
M/h7YpFpFKzYz233oStf52u/0C72bNcHdUybCwgo967r1e1mMC8suEutMot3jMIjghGUayGMRFJ6
RPTQxW8dcFgN/nC+8kvtMv38x/bGoiU06gK/BHjCyjpm9aeVXZCtLLXL9PMfRVdWBxpADCROwgEM
2jSXns6Mhbhk6/8tuHZrx1aBnNgzOEYVGV/DM3eFTA248iNtK3O2dvrGBZJs+FOabYGi9sG3e+ya
JrBZ7KeKCMAT8hVANbspoalNQ1eYUOhNNhM8jCM9bMd6rRQw/s8JUPTWNpUnkfZ3rX3U8AQjig9h
lCCVbJE9xxq2TWEwpIYwbzXi7MKebqnxZsFGaW0QcyMbmyIOcGMdcvfS4+ZSybNYYzEoYNO0mA4p
99kAEPOlS4el8TqLD8h+pYVBLGg2RYP8jzxU22SVWHc9II82VYPzA3ah+tYsVtRgLiugEiJUJsjR
3XLjwkRYqL01CxCySOGjybAByFPNG+ObMXsZh+8Bjr55Qa6LoNb0u3/MCMOogMkAxnJP40+JFxuw
TK5rlHmowItGp0G1DnL5CgpvUNnPl7sQHaxZdOj6hNh2pI3wGUMqJAExoUxulfhCTF7qyunnP5pD
N+ExrKdoDmT0w1x20ntdaI+les8iRJyrUQVy47ivogchFM+IsAvvqgutsjRUZnNTVY3Y4APHZt9F
pgYcL4DtMFIfDCdP6/5e1/KzWQrH8kLa/fQ7OJ5cn+xcwHHNuvABSw0/m6lpRbkE6QTNUwY15uil
M/5CueZsbiZjWzROgXLlB0Wu/6Xt0VKxs6nJGkeBxYY57jt1k8BhZwzOt/FSubPp2LtIBeYU1Z2w
aR1yNa0LK9/C8DNn01HRGDPlVHAc37bqHcEZTL9wt7pU59mMpHLAXTy80vclgytPkFT317XF9Pt+
zEV4OADrOXWdi3PNuDHNCzNxqb7zmViMLhIIp/oma/u+kqvrqjubgpqLc0gNwD2i9SHVfTjhXVfu
bNrlNTaJMD5HSIrvev297r6uK3c245qcpZHlIiABvdPnhyTj17XvPEdE7bsaz4OIoU4PVEGQ5Nc1
xDzvA24gMCBsjXFvWA/a+NBcOsAuxE5jNueSFM5vdoOGyNidlTd3EmaifQeSCXe2yDC7slVmEzBu
EsARYfq5T5BANCi7qr+kj1kYz/OEDtbCsgJmfOoefqLNsO3769ZCYzb/iiTN8R8dA5puQE3J3Osm
ijGbf1KBbqc2UO6AQ4MEVuC6/en0DPAzXugjqRU9R7zoil1phNGVh4Z/e/4fcahrCiLH2u2hzw1M
GPwoF0bEwsXJPJfFScrKqSu0w+h+dPzbkHQNq2Vfj0Tg8kcjhtd/c7pqrs+zWGAQSqKW2yPOybhK
ko+k/HO+4CnG/3JLME9eKeqO2Q3DnFQhcNVUda0NWAYuPUkujOx52koOa0BkjWOv12sWAECGn7yf
r/ZSwbPJmOkwESltNH3LV5a9iWR4XblTM/0YKvCaA66nd7A5tR1v1G7Tays8m4uDrsHDvUHBBvDy
xVbKC4KlpYaYzUU8JReZnaD/ymRPJfzHhuzC6F4aGbPZyI1Y6O4UPVyAmWwcbKV2KuGyfr6h/6mc
fxt4s1VRtbUudqYNGMne4YV0SlzqJ5OzWOkRAqCF+VQh0xs29T68t7zBhjk5uafAdBuhDqg9GdRN
msaXajOtmb/VZraWpjKtFJ2jNvC68CPYPsMXzuvJTjawXMfMaLLUl/Y9aFre+e9f6Ld54koLP2c4
z9FhH9HkVENAyC8E/YVum2ek9HCmTxjFlwAclQHdU0W3k3fU+VovFT5baaE2A9RrGm0NLGlqpNM4
6kMKc8Lzpf/LOPilF+bZJ2D36lxwrd9rHHcpbY8k5DgsLQkHlHdA6wIFuTuxpuy0KZOAaF5hZgED
rKeDGwCctzxT00JweI5VqQQ0A0TPVncNnEPOV2+py2axYbSIgF8HpnCiInU82/bgTF5X8iw49Mgi
ptisIOqAY1ptYcp8vtyl7tL/G80MEAZhkoNyU1iJwJHQgKEhMCMX2uNfDtJv3TWLEHXGh9KaYlon
4N0NS5B88CH5gu0L3Oe0cd1n+rebvaitu8raP6X9aGhreBwDw2cFZf2XdsYedkADezHGYiVEHlhF
vmZgZmagcrlUh8r/2VTuz7fFtDL8VtlZvOFqJlzRQQTNwPnI0zuBdPGCNL5B9Ct7cRZD8Nwja4Hs
7T2wvHDr+x6a62L8PHmFmiaDN0M57GG3P+BgcuXRep6AMpIqB8sEt3bwyPSVAiI5i1+31f+n2vux
jqaUwdQ+Q2vDRtHM/bK90IsLc/CfYvlHuToxRw4POgQgGz7oDtji9MqLtHkOSE0LhxjIs4Ui3xu5
J1/Oj7ulGs/mttsaigCacNjDmVU7xXx1XbGzqY1kFToQxxj2oOeYx6uLnU1pcJjAAaijft8+jmn7
h1Hxeb6+C6Hon6jsR8cxE1xmDnMJbNg2mfLWO+kq0ul1B4d54gZIEKkJGdqwB7MIb4b8uk3mPEej
HbA1hqHpsIddBy5w6+tqO0/H6KMmnnKNYORyY94jXeF8Ay+Ms3mOBfgrKeMGBkSZnGBi9Q6nnEuP
dP/MJ36JnfMMCG7p/zfrIlEBJPjmYmk2G7+uotAat8o4eLGI79SMewo3PbMy4P7qrhLnS0Sl30y8
yehBUVhYVXvXge0C8Qc8cGiPOX+xAK8ZQBYQGSxjqxIEphoq1h7Zd58dV7YmGTZOtDHlfdPtLGfD
XIAO4N6Dm8YVJaABcMMfah2uPKuiARZpBC9Z5XAxJPBeeOLq63WNO1v6oXwtOFxFhz3czIXlRzw4
X+7vqTlwl5lFB9tN03qI1X4fQ1dj2Q9xEvs5UcOie42UOzX9S+mXUjzU3YvZvgOGeOVgmUWPpFcb
pNbhpO0oq7LcgJ54/nuWBuEsfORppwJ3ruDG4aOtNsOVq8k858F2e1iDmVOx32a1k+2F7dHClmCe
5oAVjwx06tUI6Bps5ugIqsZn1F33uO/MZYc6LGIsB6gCvBg865aXGheugqfd9v+fjs48XwFsrdKC
032Pp21AweBi1UI8YWT3JlhwxaXN+O9d6cx1hy5tdOzAcQlI2nUM91F2Ycj/vhA4c9UhjMtEyyGF
3ueg4SKJCiYtINFeelxaqvVsouaDI2EjjFpXEHBU2+6SiYU+zYzf2nz6hT/Wr4gyaMoaic1ddAMa
1J027OLOCCJkyyZPCcRYo9EFamuGtMpOKcwlFXIkrgKXTrjpiHpjJnxjGsOuxMOlHsMDAR5WamXf
EcUMFAWnFAYD1i/JNjx9VAEQLonwOzwAwYExoMg5Oz8/yb/8sd++YzbzjZa0jqbjVF8IC/aO3Uoy
A9hI0+/qv3DZ8yvcL8Wxjudh+E6qzgp21d7YJ0Heb1sKz3Vpb5Ej5Ql+bFkHSVoZOMYE+aWbHAs7
7Ic1dYSYJ4ZKzQh0SLeYVt5Y5U1vGrAeRsDOKYCJT73xV4frVpa/2kx5MEgbmlpxW+V/1ObZhvuX
gIQbXuCepVihXvJV2abeYHxO7JBEgaLFCpvqlCQvNAvhJnMg7Rj0MMhyzG0J2X073rUUlWwqr4Jf
LTeJ5zhPOisCDiQnnTzL32ip+UKFqTIHQ0HjPlwQvd4WvuPA/7x4gk+2XWlIBbbXZp55oNwEHRxZ
VXj8O34RGysgjo6W8+zoN3nlesPgBu7gruwOtvWOn2QqLA0sv7eUFdeIVxXfqmWukuxdb/KT0KWv
15ey9RaGvD1Ftx8jczRgkg4ANO5pQJ3JgPq5NFamk9EvQ8WezSU8KjvU7rDXZuyxcm6cvxVsrz0H
AvsxZDCqzbdRtT0/LheCgj2bXakZJ1AU4iQZ0V0r4XcIR/f64svkQrycaztaosB+zMGHqArxLP4B
sEE6fFP9htFHitQ5CS/yuwauX679KeKHinU7Kh6UPCzMzqvhVtha3DdrGEIbBxyaNg6tH1QpNwl4
9Z0NXgMDpsu5hz31c8JDSmHvKawQ+eMwYBWe4q4Klq+hQesgr5MrrawhTusCQ9sl2XNq35XxurHB
XLykO1waELNFGJawfTQoKgYEGE+Rglfwu/O9tFTw7AgdwYSSdwrasXD9dDjx9vF8uQu9P89wGhOL
pPV0seKIm4zv+myj9Be0ur9f0TtzGTPk4bUJqzacZ3IDUsG/sGT3y4aAkJWFLSL2YNW7zkmD8x/y
+4bCcWc3AJGOfJMuGnpYFp5M8cjzg2EJr2kvfMxC8XNRswOT3RGe+9ivpD1879IVG94F6GIW8tvO
f8DCTJlLm4VsYR047VjUcm+UwFA520iA3Luz8gvfsDCG5qJmDShP5LhggcZRTZch7Vbna75U7iwK
AjhP9Zyh3NwMwYsHsO26cmdBsNM1aeoWbjytfNurPvAU58td6svpO35E7ZIxTkoeD3tcqAY2LyGf
LnxhnCTu0S505sLYn0ttuSJbA37buJ6rn2n9bihHnneergq884APM0yC40sbi6Xmn8WcysoljNdx
RdU3pa9JB/zR6LqoM9exyqGuSiMRwx7+MHG6zy69Ni6N9dlkJTkYH8C29XhSEwfSDduqSv1aErQO
3YElGpzv6H8mXr8to1P3/Ohpq0rBr9YQ3Wz9plSQp6KDF1L7o3oaqwbshmrN3D/NcFKgpXdSmLD0
8I+7NdvO6+oRPDVgGoYw4gTs7zrolHTNU9fv2fjI6qfSaNYjjAec8iuH1bSDVPiUh+DTOZYTnq//
wi2vM1e5wuq41B2OmVU2rxQojrpv/UzijF20qzL5k4G33FuaV+GRoWZ3LLqlFmCMfzjjfo2lLiug
Oh5BRcprJGLihsB1gzYLG9AERHJH8udiCGDWfaG1F5aSuW627xUQCsAZ2Rt50DVBC8Piqy5hIQb9
bzc6CQHIalqkYv5H9jIAtuDCPF2YO3P1YdQgLy6ppwHifJbVSenezvccWZCAo8//W+exURM5ujjg
cjyWaLzyYn6fd+8FueXgBnhD/D4hjuD/fmd6XJqBbewoeybxu16DKQDASo3LDjBi1gZ84eLhuxsw
NrNX2tU+sgYgU3sjXRWAlivqdQaeg6EADmG3vtaYq9aGZ11M4EqOxBL4OkYTPW4P9ppa3BN2MEEh
Lg/qeKBgOQxfDd8wEOiVNyt/SMeTIkQaUkCKVKjPVWU4OCS+t7mDkc4JcM45znc7br0N3S3MPgPT
eW/4DbeCuH0paZ36UeKuRiYAj/q2m3sDqLMmOYxW5yUGDigGFO8gqel2oBuuB8OTQ9KokMI92gOg
tiete6y7+1HKQMYntXwY4ZIdbeGAnZegM9yw+naADbqxt/TdCFBlMsaBneyzOvPc7jbX4F7On3Jj
z/S/AkAqi8CTOlqnWRs4AkjUbqUa9i0ICi8Dkp4SC3g/cMSVO1TdkH/P9/zSiJpC3o+Q08Z6V1cq
NmpILMmaY6pcNwes2SJrFKBOVT3K7TQkoxzGS6H43+PkLzFyrgmFyV2UACCFgtUIxvIUTipukER3
caEAQvdESaDnr9nLWxSa441ivynmZ5SP3uhsXefFSr/MvrhnnN6ZoCGBYwuqI8l4aOJ0CoS6oV8n
jAIx7b/tCnhbx1ICFQawup5p79X4wlSdJuRv3z87lddjqsOUH98/AnWCYJjU67Z/gh1bqwZgelwZ
aGaLNGCuueSiwf4dcNgBCdPX7ZGs2bnAscrSsNmkFMhvMjugbXB+GC/cOzvWLObm1Cr/V2DTIjsV
7vVA130kbahhSQGeIpAE8JdP3f6shx0DcXcUMuiqXVHCoIZv7B75skL6NnBzaQur9/EPH4640qAO
oIK1iqymwCiPCuyPLWQQrRptIiHRVap9gz2xKeEq77CtLMsj45FHyQ4ueX7kjGGctjDnfxL8FhTX
Rh7s+NbUj6YZuqZ5XU/NRa+upQykiHCmr+v7nNzYuMA436QLkcGcrQigNpPciDGCibayPmV6YZOw
VOws4IDVpCvFdAehKtxLrNcIN1fXVXgWcgaHMgUoKzyWfCpgrvU2vyB6XdgpmLONfSn7WO3g07sX
DpwucVJOrMcWoJbz1f7dnsRwzFmoSMpEVxPTwFEQSE6e2HsDLlw+VTXcSjVhrH85eMAEGUaA1aF7
RU6xXVELL62zY8M0LM3Ku12mX/BQuS52m7MQM0K6XiDJYYD7dfNXh82X8ff8py71/SyqxF2UA6jU
jVCuAysfaJe2ckvlzqJK7Ggp0znKldjOJkHydV11ZzElVfBcBTjguNesF67urhQlO3PRbKUXVq1U
qG4BeKoTyotvH1PFflkb5qrZVs0kSyQq3MD2yLZHz7WenEL3WHmT260Xt9/lgINFE2Q1aM3JHS4y
/cxA5mh/XzqfSWYirXdAvq92W2XIQqGvbGgfOqRRws4+wCoTFcjog/GjQzy1qTYCorf2ddSOY3WK
6zWlG0nWgIz4enPbiVc9VrdXdcRctZtpAIHV4JTsjXed7eruulA0N2AXQ5+N6YjmUuDf365VcWH+
LBwX5yLdpNUz0hAd7/jGLQxfAfKtcD+SZHjWcUDHTa6bTXPNbtzBYxDJeAhLICi2dhMK+/G69p4F
gApwXJXZ03zqN1IE9pWvXHPVrlJF8Vg5KJeoN/K1u5TvsNTes+nf67qMR7uFup0/WhaYLxXeSJ8A
7a7Ew3UNMosEOsASFmx1cTfYFAcpcAUrL2znFtaWuVoXgBHimhrqbulvdTl6mn7DHffC0rIQF+eK
Xd0sDUdMhY/mSg4hMM3nm2Op0rM1XGNG3IAujTievVnuN8VzCreT1fnClyo9W8bTqDJ74O2woUE2
dgSI04VKL5U7fcyPk44Np/rMrqB6aMAF3ZRsfV11p1/3o9jeHSg4P6iuHX3E5MaIr3ofBwD4v+WO
CucwLpOIeRQXcStZX1nf2RrsgBViNGqOoEcCTXgmvSAmXWre2SQcwMQRsB7GjfM6OrVP1zXubN6l
0gT6z0Kh7Q1fXTL8WKjpXE/buYY7UnCcp5ri2ud8Tf9ZIPyy9s7FtJEocQYgfb+Hw5uf5Q4UJoX1
pyPSrwyxo4Xwy2jfWCTMqO7nMKGBQyR2dTFeEU+gfxFPAN5a4YSR3SkQq5XloS6fC/ZKjXjTlXGQ
msBdxt0nxHKrGiYRNkDrgH76JgDHPtW1nYDlgZk+OekpQ8YJ35rtUQc/HU+lWruWgE7Z/IW29bbQ
cT2dvUEhAiblqG9z8Ca93AJUSkVqjN+rNoDCbAui8batxC4BiN7sBwYg27HTyp3TrJvovu9xobJP
4o2g2loTUnik1yB1NWOwfBXwD9PT2FX7VFkNVrfRsKKADNd5RjFu3arbum65NmKyxrtIWHbuo5ta
pseS2AJWnPrne2Shm+faqQpgXTvqKjwVgaxbecy4EEcWgt9cPVWrGOU9eLX7tLkR2qsFCGCjXilK
mMun3FimrNQxO5n5V2oPQ/F4vjGWKj0LfoLlatbQEdkVQ9g6ZGXIV45Bdb7wpZaefv4jBIqCdwPY
jFhmkMeYBalx4eFjqdKzEMiLgbOWoKWTdo2duFcU4bSLOl/pfzrQXyasOguEPIX1IwyUsM70YHLp
JGhKF5H2mScVEF2tz2UP5mgcFIUWSOdbsV4ZdK+5iNZG294ZxiWfk6XWmwXOzIlJk4G2uledV6V6
Lq7cs8wlS6maEjeG2mGvsWfh3Oryut6eYyaIFH0BuiCO2WH8NPw53xsLjTCX81eqq4K6leJRKIwP
w4XxM+0YfunhOTbCEMytZZsMe3t0AwN32iOAyFQBDfJSvua04fntN8xGvtlEet3VSM3QIyssYYOk
mn1AsdtPxSMdXq9rm9k0SCErBSgYDU639eHKN4p/fmM/5mxOIsvIJw0ojB6eavwdP1xX29lwVoRq
Wgbu4feZ0awK/Z4hueJ8yQvhYE6GqGXHexUZyAA6b2Vv4AkJsvzsUorCwgicK+eh79N6IlHvUkCU
86AiC+2qas+l85o9gtDeIzpm9nutjHcOlR5Mry4xjZbqPQ3NHx1ZRLXoyhSjox5vxXBklzQ97u9D
ey6fV4aqz5UIb6kROBswVp4ehfwcWTRFlPuKqgZcS1f8Uv73grrVmUvqY1mNVivwKqwn65G5QVO9
97hpM9V+3VGxNorWh5XkinGAuRy8yshTHgXnO2ipBaef/2hB3aq6TqSIPfk9nmwu7Af/MbF+CQ3/
PvRHqTyDyMxlCD6lE+9Bim7yypOOeVviRj2iKQinfFMa5oph7zQAaKaqCm6qAYKF6qQs1wNY3wV5
Qwl+V65z57lQb8dql8fIV26fM0duY2SlRFAQRqT907UfuXjIxUYdt7Juw952fO7+VexL1pK/wwAN
eHL+t5GyQh9K3QSxXie469kZUIxXrABaSPFUWe6hwjHy7ZDfInuhEMQX5C7V7s/3z0KQnecDZImJ
lOcMp80iOch4wmFuhfZC3X3nXPmuOs8KGEzHajAOIAl5Hu8vwRQWxtU8J4DzTFCqO/2e5uhLe9UO
l+a8hr9+nZ4wPf1vfxgdNDe0KrG7NVuvkb5W/bG6m1h9dcRnB3VhoW/i9jZnrl/aH20S49F9Bw0J
PEE5vG5tr203SXzjsB5eZS+d/eJYu468YsR6gHauHQJ4hoJcRtitueqJiBtb3+r4v8hTGUFRb/pS
5+uxkmsFAr/K2sDfdSNghtYkoIUmO1BfeyPaMZftCf+0XZBQWQ7qLfGiHl4rxldliq1mPyrcOVYN
VJTGEVfsK8d01r3K1loKF4gqDdpquB97LcgZiG2njpS4erQASY8CVYl8rmwiG0criyH/2/GkXh4q
F1jTTqzw5OwjVT7g2X2Bi4liZH4P97IWlvQJU0NTeS7ZF7MJHrTxT+66c22fOnSlRQ+w4o+oto/A
3O710zjeQNjsl3UAu1bPVg5AaYFK6ied7jft96DcaEnqV2RjZHEIhjRas/MqMGnq6EvtPrre8Qwb
mk+SfTM0kdVKP5bdSlGPbrFRu2zF62qTw0Tfm0jqDCStdlC3/SjWgwpLQ+ULaPnTgKhbl9+1ussb
sdGd925S3qYVrnBDE29pmfZSsL3bfaXqVqTPWgWIbcFw0ZgEg3LsnXYtMvNZRPc5NPycF/dmgeRf
TGAXT9lxF8IPIehyKzDld1exoGwYcha1tWqe3Ex6qX6sAcRVEJa8bghJ7IY0VgPT5r6OaKRE3G/c
BvX+zLODwchac3SfIfuB9AxI1zEw7AfcmuHGyBO9s46Gxpcp9V2802nanvPca/Mvu06Pxgj7LGRz
dvpxhAOiI0wfWkxPdz9ov4b+OOi4tR4T4tmyWGEhhRpEqEHtroxVZjyY2km4j3H/2GY3LT21Q9jj
H5vpv5vKZCfp1zWcJZ9YfsSfJf5sH921XI11iJdT7q58QOwz3JuDKo2787XQuKfhnN22xxY6lATv
d9ax4Ptae22GGqoaBOLy29HeRP6pi3fHWbfR2xC9EflN8e9sss5hfZfahU+pcqDA2tNDNL5H2iYz
oRMu/Lg99fSW0aNGt9hO+woalLgRcpehxgyi7lAUB8CeOvXeTVVv4lDXyjGCliID60odbnGPE8ZK
vamdOBDFa5uVWF+QKYXdBX8vsm0p+SGiA4wK+1DVyrCpIa5A0kuiuBun7DeFcQtBsN8oR7M9dFbj
N82qK5BSXXw45mM5VCDL0GDg8rGHdZmGOwm45B2wT1o15LaIUWGx46PiF/nLWG3Npg/beC8rLbDi
2kvNHS9bz8AgVXLX6xF1FOCh3elhtg41BCIbuX4ZePFGDkk2mrzLck8KF1cjEJiMvQ8mcVA7azA5
vRRzKqHy4KYn07i11VPhQJcdQJCONzEiE3gnfNj8jmj9TWxo9z2FCkU3PCV/znCvCvS8UuJtF+d0
p3zIm3TjciWAfcQKBqmlgvdhqHCpvC/YX97nJ8sxgTKvvEjP1rp+D2K9R3PuVQpMQvBA0gsdSnNg
1AE6KQoZuN2j6w4eE8bKrt8sniOzFfpzFgOH1T9RXKZIwKYz8gBfXs80Oo+7T1JAA4W558RG4Ca9
bzvHHC3gFh+pCeFNbfsZKzZ44/cVOH1IJDPr5g3YzUHFnwwCXZ5INz3dmkx6dhsg3wBCqzzg+rNr
PUTas0z5UYP1ZIx8RxeyDk1nIaT1Kybe4xb3LqV45Wr/h0DRZ7vKoRdYBMqRTt6ZfmUVXsTlJlOp
H+vNluPE1ObIQVDZG/BJHu1rT4VIQlIzYM7k3ZSHhngc6hJU4CjsBxnwMQ3s0gyzYQtU757RMInD
RsEVsbUu+wfAufw2W5VyT8VrZ9zK+tnSkMB/p5QvuEJVwGfEhgf/i94tPF15L5O7DiMIjHgc3ybL
2MLLIKnP9VuCEaPJh7jCm7wWh1a7TvjKAV+nw0XVc5Y+GJgsSdngqX4Xae4ej2N+6WaBlb/3Fdsh
WLvIOVP0BDd0KvTXZMXU+5Zo6wwrX6s/6fY9KM+DSgPaIfOsfqki5Hq6OX4TgEOHqqxW4M7gWi1Z
2Vr/mOrvJd8RBde1CSDCCm7jkF4GlRYcaJXuXbC/prYFMak02LYy71j8SUaBGXEDE51NVm8a+oc0
uwxVquIdxFJbq22wI9y3puZF2WM3rJVWBkP0DAURqUjgGprHWKja0F6lnz2S7NzuzhRBLB7c+pU7
YdHfKu1Oaum2ae5x2YMllA7d52gQr+XZSlOUNR0xit6s8kPgLJUQjks6e9cixGYMhgrZVsuQVX0o
SwJXBVB7Yr6Jq8ErqpAOx0pmXl0iegGmRE4kr9Yl3GBrMYaRnXkkjlepeUIy4JbGRzC/VlRsOuXL
gochRDtqhdlPcPHJfVwT4mRkwqEvRoJfWQ4+K1xvijdjBaybaB4lFnlxV+ThEN8CeNXnNwnSLO10
reprLMbQjvl5yryUBir5UNVNr+1N42mUt8R4JvSkU4nnsbtagYALCczS8CLttnWckOANCj4YGZbD
Lnlp4oCXGzwlwdThPm2fFKx93IGTesPgfzxyXN7idyD1wy1j4L6hpc6UPW8+4lbBxDS8ruVbTUZB
BmEZWPetiw1Zu7EreXCo8HhT+IaDfcFY32o8ohjQR1rgHQK7liLPA9gL+3GzRXg+2mwvEZ0qxvw0
jv3EFWulM33N7rDVgq1q2a40pMZL9uAqcZi3h6wTaxfgeYtIz01D5JGdElxeJQLXs3j2TZNvdTjk
2r6ovmAVqZATTXaNfIgKoA3rt2aMVrE4pTVicH9gKWC4sMQdeeDoAL0LoIzeRPGSaWHewW5OhhL5
NSDOehUwQo7MQhteLVWnIoB/82yDRCU/LVMMIjsQOMMAHMP6F9d9pPZmbI61OaHEzTUFw8ctjoR1
xzyGTgvGQL2S3tTwFGugt1dSrC9Wb+Nk9IXM5XVfiXtW1z4Dyikd6Tpp2WfT1xvQCG18dORyv4rq
m6Lr4Ix7h80hQoETQm1j0Q+tqLw0TYOhUQJRiZBoj1D/eGWcg8J005p/NLItoqld9ZOINK/FHBJN
PqEWAwsnjFRZW1kLP+l1qbKwzD9HrG8Fdi8j9vS6gzsIDGIdO+xaT8IuNwNt+KNggbPgBiz5cYg/
KmymVThU2MlmRCuXNQi65ngrTXVVGsY0AdxEbmLhHhokOunmX5uLMLedVawgKywqt82gejp3/Rrj
JmPVhpL3vmSBRRtsBHxyII3uRaa24k0aktRatWLDQb7rKZIJlckLY5fLQ27Jh8z6toxTZN3nxQkb
0EaINa+61Zjv3RjyElL7VbaBSYxvSWAPRon4jmyU4kCJGRhZAvC9eTCqPBA19oaVtinY4ImxWFcU
C1tN16JGOphJMDUqX0N4bgy0mtSQVmWsW/Nv58Lrb8DDQ2uzF90+6v0TG16xZ9i0avcOGAR+vb6P
Se4jLwXBrYN+63NgazU2VxmuYkfr2Le2RzRs5yUGI7blrG5PaUF9od2VnQgck2FiNL6CDZW0eoi0
OxwI+jUBra7Qw1GWN21pekPSw96pvuNwq0w4ORkmlpxOeqLO95pe4ixgr+Jsn9ZBhLsIl7q+aB2/
LmASZhm4Ea48d8Tuhju+SG3fVgGexG4xRwEFGoWLwMzD0e7hKs1Og7ytWRmyXBwmfkzhJBvIyH0F
7hcOCrWhzwBbE0074pHP2egsv2lh+K2jmUdlvHFL6McM840ioHLY6xBsikbte4LLWZHtuVWxFd3W
7KlfI4Ood7HDhxGNZtKVXvT3+ditS0xOp2phwiK9Fjv5Pk9ODukPYwPzDd1U/ab8a9nVrZbuefUh
9GhlORoWry6wBrGxBVT6yVFUyHFy9ixXPJhQr+Ckh7Mt8tyqNayNvei7jdL/4ezMluNEonX9QocI
5uG2gKJmqVQabN0Qsmwxz0MCT7+/6qu961hWhK46uu1GCMjMtf71D8SzPg+mQyBfuca+fK85O36P
XHmJjTiI5zUhrpo2+SG2Q6MWkCL1Jx2xynFKP7MmL468+qqYPgyiX1fzurfuLI0bR9VXCojqw3Ai
OcY3CRVT56AHA6pke4UT33pK1HNbF4emhxDZQmG1aRxrTzVjhmNPPS1iZD5HceU2kOOpHNMo9O2o
8pPFQq4qtqPdfFh4g69Ez9ZmDd2xri+4t6xM9TxUya9Cj+9ndhpUkGUTJEviQl8oCnyRp0NJhBTW
Oc1KYddOCN3eFhjLEK9zcuy9gU4Mgx1iWks0WxXsZHsT1g9dexSRye74I3F+YcxXr2qMPLOEQKqE
DijpofCzi+MJrA3KSdjgPEsbuUozrRW58rJWOwo8BixF81hbQb08laglIw5eQ1ywUfRrG6vysHoU
xvQo499NmLXL0AdhY9ApQa7zAxdplU3zwZGEPwprTVYERAF3EKHfxMPKTB+VKPcs1XHnmX6CRlKk
iytYghMxnsPybHWUBIXuFqa5cVKFA50c5hISZMFWmfV477fTvaNxuipK7zVG+Ly0mVsY8WnRHU+V
t3KW3TvNh93oKx0BZ6dN3oI8eYFrPk2629MszHZ30ufHRbsrRbhfetVXa9ajsXfC80JTHsd9EDp0
wVHjqb3ukjMTlLFF/MR4qCv9Q8eVHpf+prrvtbVVniJlhyf0ylF+qsnzGJ9HJ145/YF9CzZ7mxyb
FFijGWBCr02s9U15fpTi1A1D1c2q/J4xF/VDvWLMG5izc9bSeBPOzrbPoqNeiLURqb8zKlRzjA/C
ep7HhmkVFYNTAMEsq6TV1k6RuCXS2JKked2UAs2JdzJUrG6cacgBGPBtwxxaXWkaDjwEVdb0Egx5
12Yo7UPzpNFpdBbDZPE4WAv5NLT91qIFkXYcTQS4Vy/7alrlBAuqTrUy7NolJHel6spdIsVHwchY
yJ6OFEyi0ikiNEqqJ6kEDczm62R/OHm8b7pspSS/+jJ5YipzByqCeYOyK2NOuHywTrbePnZ9SFIa
hvnmvV1Vd3V8TqeHa2PqFhTDSa+5qTjmJQNmSz2aYnZtUjsTtp653kdme6pDjoHlDVtE1yq1lVpK
/mK/pmCKglUEbgQfN48ZkY/LKmdCXL5WObL1K5ITP/TtWwpcY+o6lVnuNdEH6RfgWpHbsdY6jOpn
7W2CGKky9TWd99CKL/bIFzwHxmBvzIFWpdEOcaZ5tUmgzVVK0/pxYQSF47fcmSU+KsskKdLaGPUJ
xNFVePVYiQeRvYlLa2Xmo+tIydoEetNHnQafNUEsQG+j0Z6uG89Wi7oNbkVG/xKaLZvsB4HQADLt
Og2jUyGNm4iiNdfoJ5QMBnLqqkn+MRFjDDWd8IHzFRZROMeE3l9SdWM3J4ZuqGCwNiv/JM2b04X7
RO4DpeHcUeb7Ji58K/+QlsAojLUabnNbC6bYceOlDWS+2lSj/pyMjUH1QG+saIsfzwt7nqxtG8um
r628tIg2RT7el85rqQynCjTKMLTVQI5iGsmnhVvrkbd2RDEk1o9i2cnWywhFJ5L+VPM9sMZsXwwv
80Xyu1XtgwMqlFmnuXPWGTVVKTJU3q+q8VaEOwHS3m5EXwadvu7QIkvZMaOSG7sfabmtADH0wTfk
Y5j0qx5arIh/lRgpp7G5qllMbUK43fIxUbAsdJcTZtxEmmaK8BsA4hRTJQO5E/gatG1xVwjppcXY
csjKU8o+3eSEJxT5Nm5QtDjLSkmho9Xncpy8LNFWFX3pMnnkPF6534dotA9WrG0KSrjCjFbO9Fr0
w14O7+okQYl/V0W2JzWD1ztveqfjmpUcU0YXMvcbySZPf9z2enYnGQ2V8Udhj24fjv7YUP1VHUHV
ozdGCbk+IXDlU7iEG8cObGZcJqk+iZXvi/a5LkPXWaitKmM/2EhqZJDc/tpHGscmnndO56ILcFsL
brpZuFIOtaQr3BmeupPph3piE3eIM4w7v6omoCYF8YNwC6qCqdFB7CCiErjSjHyAjYLuBaUylVNb
ETNWPlvR1Zo+vYtmyyewzY1MxzOa0CtqwV8dvDht3FgVB2HzoRTZIZpPk5o/pM10304lSns2sVRa
60oSjFUIDoC2vxSbjK2qtV4tM1s18F90PhdVpgyREq7GvmG+9OiyFEk5N7rzbODqAjrxhErXxev9
2CzOU1aKrd4px14fj3M4BR1UWhlkW5W2RY7tPgDk9a+nukQ1XvrWlK7yUdpyHKpzG9NjUo5F47Gf
f00Pdq/t+77/qQqoKCpd6BCKdaSGQLqVgR5YusQDEFsLH00BHDFi9V5ubarfduGAx5PBGpONmNt3
2amDQl28RkayV+i7QpH8vjKkQBSvS6jvDegGs0F0SearSRahgEL8L0feXP2cOkjRzXxSQ8Urx0OF
Scf0U7OmVRY+GtGPqHV2Q53t8bb7GRM0LTkEVi6za6QsEPPFHom7UT6a8aUhn0OPLX+RCNHpQz/O
ar9QxV3X5tPKMuMHmhLYAd5Y0qg7P+Le3om4fJsE1F2zOs6NsVWyFkcJmcjY1OoZSTGHohESbERZ
Cg9e8H3NvtAl12oOkiIOWsszni/RfLCluynllW26mHhUOXpKLb8yKfOdnpgCG68KtTI93WgJc1lk
t2nPBh5ug5RGFFGGu4SnhyZZPmo9qNuaKBUJ9K2jz3Dafi3o+2PnSW4frLQ6S03jO5m6K7sZ/LpZ
d9j6RBpsqOniUK52jbNra5XejC/MHh0Mg+qVmbyK7lIAXISOupN7C2SzqVZ9SxBhu1SepJ/SbBvZ
OuZEOh9AW21U9awvpxguvi2EVxHS4Gt5k0OnfjAiZCxj+WZflY3ZsI4dlSHYsL7+O2Exa41ZVcM/
e4YE13+/akXDavEXikGh2KsamVqflNe+B7ckLlwMCiVijqekfuVjb2XsWrTm0FMwdEt8ttRhJRkx
WKrxMYUV7kJY0XSF7Zo9mhbzHjmjlzHWyfaiAIRpKaUnrb10lRVMol0Jps7hJK+jAfzJuYsSQh8h
vQxy4/bzcCHK5a120B+0pTsUryEj1+nDaB+t8H0ZOCYla90bddDowMF4fYz1b6t+bKxd4YycuZ3f
iuMUl+tuSHxtuDNtaW3x1+vlD92xPxr1jpzNoHN0D7NXNBTOigJg3w/kSB2bNg2i+bWct7FBjHOx
KsqDYz43cufXQllFi+xJoAap7NsyWk1FdRPTQpr/1vHt10C8CjM21aEOrwCMZ7QUCqwvJQ4Sqf2R
jOpzLYyc5SgCoK+Hwt5J9SazIl/029lY3mTKznbqMZpCABltQ7EJm2YzSBh7lvI6TkCphmEdKsZa
ZiHMPOwh/j1l5RtZ6ayw3JNMwVH7254nt5rs50TDZtKxsoudKq6SQaaX4J8tqXrEEGYdZQq19W4U
e46NLR940LfytlXYB7Lxw2SXqrp6syiPEdElJvff8PTnZABiDC1vtvW3vh9hyiVnJzJX2sgZbZS4
aVUASMtSbsrRLjxL1r1pORMUpLgOcN80zX6pJQdcW85kxhxElx1sc9nEiboNJXkjlzZdnX6Ik/Ks
QOTq+y4I6QmII1032bjRR5JHGFso+THSnrL5pUrfnfQ9FW8RR4CCt0l26LW3SgC193eRcRLmeaRn
K/EKjkAiAUwkKfez5T3tXpz5JRs+JuRW5XzSxw0YPjRB2V6DoGqx4ZsZMoXjdXzdKhESzHsGikpb
coX7SD3boDKOvJX63STOWXuM6pOeH5X4mChHeX6f1Kuf94XP0BvrbD1I0hlT0JKtaZFTNw8RJmdi
/hEj7Oys02jc5dcT8LGJs4fZpCFtCj9vRpeH8buq3ltjXWvQGztO3MmfQsefEpedyMbBJb6Y1LsG
IHwZ4/EZeY1GtDfUFAwCd5ZOA4ZWVttp+enaXs7OfSbdtQPoUXmUQu1h0dqDwZEW6YwCN9iSM3oL
OgPZMNX/cm+IbVh8YFIK3eIwyO+KFG00jQUljmnqd9LzlDy1k6sqO6CCEteoTFx9arq9agS15nhF
Ne9o/3P7+r73g6WdpOTU9XeGjnUJ016GaRHo5Z7A5XKwtZ/pogaoi/Z59apOzkEbHvRuwou5lHGj
cd6GargzSBr0nPHNkJ/7WFnTaa0jJyHxkLirngTSX+z55yVyNrqkHa/2OPlwtuOXYoDYPjxJyXPB
vKi/2LWX1vZOj3c2pflGt35L4mL8LNOt1HZ+N+tBJ5+U4g4pP2MNtwvsEbpp5Echhj2d9jgXipuz
H4uw4bs9afl4TrKT1cU+BulBroY/zfgcsyPIBgY/1IgMDGj87GRVWkG7pZ0pTN0d7Msg5VtJo/+R
+UE1yUyPMCV9eQCVlC519LuIinenqfxldA6yFu1NdTmoNaPnrtPcxoLbiwFrTh3uJLZvsH0nzdpk
+EgSSgIKcMloSfUyXYueCJ3eHvw2hrcUa546PpELiE9wx8x5L/fvaivW8KZWKtBHDpBhFLLXK9Jl
qn8jv2o6sIyaPynTp0FUF3u4KLLk/5tf8XeegnXrEabHUdcOAqJg3nlSyfz+C++xz657w0xKp6Li
/OO6drdunGNtfYsZb93agslJIlfGzHVTBpnDRv4eYdK6jSEviTBTaxsG2NxiJs0r+oIA9onAz7rN
H4+KRpv6QuJQ0sxtmryO0ugrpsIZy0RW1YMpa9woV9eF88cOp0sed6sa/DVyWi9C8l7+MrPsi3v5
7J1o/5c2gsrfyNPr79gYjKa87Juv+oYdNGbCtLOKVyIXp5lRFgPw732bN2xCezGdMSkKFEOKN6R+
8hXh5+/UUOvWfifRWjsLVfTNHDalUQSafaJtX4VkcP/7xj8xqLZuHXgSOeqlMZEELqbAdY07LH0Q
1dTYDMdHZWul8mqSyCDUtC0d4z4xDF9XX8I5pwy9Kx1mKyP7MMiIElYnuR3v+uILpcant3aj7M3H
bJHjCMZxAepNXCxa9Q3eA1FdH7LhNzPobTNsyv4Jto9uHmss1E1cLKTGwsYhW+X0EHRCpAIewuJR
Nb4n37Xsm+2C11EBJjjY1BYemDNJqf9+E5988vaNnqixi6HrZJiuPaPZWf0zfM+X3bJvOPWiaiur
XbiwHkj9igyf793v9fd4f3tIyoiYauX/WSJTdMkxsWxUXVmjDfW+d92bpW+1etaIpOV2Z9WLYB8a
wCDfu/TN8icRTy2XASVi2e/lfJ1M39vpb/18YuIEymic573yvrxUv/99s9rf+YSWfSMqUhJVsozZ
YjvWYWdB8xiNqxst8Mm0JAyu87uk0CgBw7MjXWfWGIO0zBdFfqj1n4wgJOmgp7uEaqJOicVS9S2T
iHVGUm6z/C5HbGXFdLpO5xPZCUblhxy+jc2Do8qBKT3G0QghaqcsJvbDLKZCefj3r3VdvP8/39S6
DbG01DRWVBD/fS4uM14loh3JYujET61u3pKaXzEOp+99orc+P3NmFGbe8ClZ6d3Sri37+d+/wydL
9daSRyv1oVT0hN0+OlTptVf493U/2e1vfQ9Nfajx2uTZjFLFRkwKoxQCLNkkgH9lEPvfPf7t+d/s
BmMqa3JjsAZSNXaX8lxWB1l/rMbXPndAGUMGyNtRO3TVwcpfy+6OY70qXxpJguiWrUAxga5zt2re
i/HVkS6h9ZKoP4lXN2cAWxI1SELvrlNLCZudCGinytdV80djTkoStqnWHOdPSfZsJB5c5pXNyCZ1
AgXzJauJ3d46qkNgiXsZHFH+laRnQ3l3lp+gz+4Y3ynT/WJes9jui9Y5Se1+Sk9JBe2gahgyvtbg
O2bT3kelBi8SBk/0gJ2h3S5k7FaXSZe9ungew10DP9vZRcMXqu9POOHWrdWjiSisTwc8ia7eHDSD
EJ8Y1eCtOU8A/SbkR8c1IoXEjcqr6YR1wHcnir9lP2fdWkF2k1NJAqHXfmqOUbgRX1GpP/vIbzZL
tYr0WII/sB8+7Mf6izP9s03NuimU5kSq7LGBrl+OLwbxolBBgcdcXLf0COVvBxw3tOspUjxlNley
vJAwzUQisry628bZlm5f9IGRz4CGPGymGpahHqNq+SEn3Z2jl7ANzLNdxh7OgoECuDwl5jZaNkWk
uXGRHGbw5Ew7FGSzJNpXyu7PntXNVt3ruSiXTKEm2OFAIL7nQkNo8P89YseOaXYbc9nkxDQu+cox
5e8CFevWQ+saNpAVBV9MaDCW+41wYmO23zwLb8M7k04MbYP33D5Z8GDwi/SLQvWzm74pjxSpQHFd
c904KlxnBOmATCK+l51o3bo1ycR1FPKAabnyznT0e93GrbdSJ6lll09oRawf4aP5699nxCefmnlT
HmVm1EkjNJ2rN0mXet03Oy7zZrmboqtCcX0Cy4/l9JXTxycH2q2NUjHgIK6HBbWc0wStAx8dDpIl
Q5Owe+97z+Nm6ekpG4rItWlfvQ5e+edbF701K0pxY5YTm4+t/dFYPijO9y5709AUbUKHV1EnwmJk
zOX8/PdlP3nKxk1HohpRKwlVpYXTho0FAbiIatfqtEDLvzLg/exH3Ky+TMVb04aJi688Q4k/o3lO
Cap3si+ciz4pdY2bomSQ01iTlJ79cxaHKRpXTi72NnDmrN4j5vlemX5rYJTmujCnDOdctYBmvnH6
aP3vF/DJmrw1IlIbfRzmTkFT/xw9St/7sI3bBalXDGxlRgSGEm4B9dG0//tuP9lJjZsj2AwjrDev
3UqSbTJITtRXVVz6/774Z4/iZjmqDpHCBWrHK1orxu2sfe9p3HoR1XNqgIzziLtuPV/54qt/3+8n
X96tFREWBo2Kf9hMJByk4B7j+gzO3LmZUz/Uly9+yCer59YXSDUzO+pTfgiw6JXXwXxBh/Wldd87
aG4NgjSDvJCow9PBbLpkZeqKV0E3/PcD+uSF3poERYatZIPNCzVC3OBwfviiav7sutf//r/gAxs/
8WKeuWfV8MS7lAb/vt3/eqW/9Df6zfmo98JwMkdMexlN2IwnYAonbYoOKe6s0vR7iUYYj+iKOrQa
c+NJk4yEa2vCuZTVlck4K69gc92Zqg0BGJlHEwdprTH0LAKxPOnlfJ3072NbdSFLXt1BtTp+cgrd
t2czqBZQWS1QzNEDMHN1LDTC8tdVHSFlMlSF14UmizSHg4lh37Tke13uoWpeOqjdicn8HDfZwnpj
RO8rdFkRUJ/JyCXOy2DJp63at36Pv59detJiHvJo3jopfzz8MRim9k+LEq1jlEljcd/h5x/qD7YK
M6FQ0aM+YWAHu+DXvx+z8V/B/rfnfLM9IRVWFGpTgXN3j9b2OZyeDPhGEgTKyr5UM88nfBWpFKiO
tp2dft1n7W7uTGYYO6ufmcuLTWEdyxDncvipOs7lk8OovF6N9u8rKpFVu9ZCTKRWwdWCZNL8DBpA
JO+gCgaRjmCHP52Xuyb7napvSB9QODyWDA5LfbMwe56G9aTDY1ki7A090RReAs87Ee8Vui8sjFy9
61Y5ZGFrmtABbXQlXWdMNxZISTmDeuM3qdGm2GvDzzF3gsIWgREDksDQnn9V6q+UpJJJbFN4Gcpd
n68lB94NM9tGcdt6O6kfwPSuMIenrCvvaqnfzxlDpZFJJSLlTqvcFkpZCMck0/CAFc9zB1N6vJ+h
zEcFTyI9WczkEKjBkcIFLcF2XxoeuriBA6Zv8lh3p1l6qHo4n2+KMq8Gms06rtbZkj1P5H/nyXO1
TH7V7jVzXcnM6vFzHJTWs/hDUTwvRCELQ5wlFOSNzv+sJiMMWUn2NAjjw6yuWAa1ecIHazXVG7Pu
V213JkDDLZPB1/T3vDkYs+GlZulqQnkpuwaZIpx07mpMtF8mNu5ETW0SB9d1MQ5reSHZGk1KEXcP
U1Nf2V+a0T3MY+/ZKCkGVfLgbQRTcg9v2ipKP8eg3JIUVyTjdoSFH1m5S6zkUhM7ES9bCYGVfiJg
z8uhoztGRlCG7SrcgsGPbmCyjBFUrOuA0Vf10NPDdquE3XoUJk6nzk5B6umEE5qqwo+tfjMwa+uT
2M8hK2TtFDTmRz+G6yRxNiXemmqsvZcR1GkEWhEDWruQfTNRvTK/zK12tYhxTQlr3zY/5ervxLqf
kTIAkrrAIVBTHfLzCte2hm0fG+581R0uIWSiH7lTn+0FTyYmKMZKQo8gSUcn7Y81g99m8gv9x0z8
7pIcLOzvhg2N0D142Z29iIPiPCjxnylCralASahhthuVO+mPshA7JwtAlJiLhoEB34IfvZqiNVM6
RlWuAwcdWpDTEeFwFIoMXayEhNn4Il8eBxtBUANtVNZXJW9ML1/a6UXmS4QaNTEkCMfQLcIKqlSx
6iLJbWc8SIh9WRxrpYkXfI+7JHazCYlJATN1KdZC28nQHMw+hs7G1LKG7ZsjAnirMg1Z4bZJtVVs
aeQkYvNXoGxsD8k8rXGBwnrQT7NLVtgQB/6Mmr0ioUbpdlKJOB2caBp54aPpavgFafKDgeoa4Q72
4Sr2WZ3x2lXFOmaaYaePxfzQyRDMI8flZcCx2qsohp0Svr3DdwwY2WcvUtHiTKShxVA3ubDPkeFc
RmsPfauA9lwnO4GjeT2tzdY8DmzQVvdDytEEZmhFk86Ta8yaU0orHLcYm8CezePMz/sfk8H6HKDp
kDgyan9wbHRVGQHWrHu18dbAbu2n534qAzmxmL2eMxvbTHsDOUjpM3eIyY68ih/HbFctdwpHmJK8
dAOs+PTNMfVNXZvQDduNY8mgc+OqQsqZQ/yUZBYdgp87szhXGZ/xZKxseP2ys5mdY2gR19ZZOEZX
7tg/2QrsTTj2XpXFf+Q030XxpWC+zlq6HojCgABlveiiZIss/aWPXkKmXT204MIpjmb0akdQ4fng
evhzgnyY1QxpqGaJyvZzCtOjJEKnypZ7s5GfCjjxc4G8eCrZl1PntZDYEeMpa4N8Mj2zn9zWAHs2
2upnO5rbUT5ASo1xi8HjAekwDqRmudaSfT/+Utpjkh9V+actpnVacSpPDCW7q2Wu2Ks6x/7vuW+2
Xa0FWfoA19Cfw/JIB+DqvDfSYNrsYtR4MiMD7B34tT3Do7DYKJZzbNXj2P5qmMhHwu0xrzd7fAyj
2p/trdFOq8Z66u1XsCUvTUavMZ+N4kMzL2P6k9wwT0dKElF0DOUvCx3DQvKO2lnnNr2vO+JSokva
PhfJmhUViJCrGXlyjLL5XpAJlki7TFhw6diB4eDireoycUGIB6spSzs0wfauK2VXFJAHii71h/Qh
rPr9WKLTgItjQvNu4G6aVCY0U6bj/AznBzkr4eFCYInix2i5cBueDOlItsdf2hgeWvks6U8iCXow
YaRUUyK2ubSzQjBh55gxQqohsV/tUorZeh8qTpzxT4U2L5nzdTFMh95C6uawfpsfoaNsp5gpawez
U+JjzWUZvUy4MhjSXSNtpWSiFBYUag/G8JWD3ieeFpZ20+HEhCeGCGLE3plPfad4CXtz16IMbz50
kQYlpVUP0SVpS0KgkLOjHyD9149MyRUx2rfkY1GLhyzkcAsvbVF4hRFR56lexfJMK3BHe9sPI6Qr
BO9J77axtGmHCla4g1bz4uQwQ8tqbfaQqiAG/7vk0v/rU/9Wct38WlUfD1kdjyC9I3zFHNU75jXN
OVaHTSc1XsJmjNJ4I7SgqZeDrfxs7d9wYFdqbnpWNa7iBe0lQqwalseUGiiy70gYWS3IIsSCgFTy
G33YQytMpnNa536N5byZ3Q8lotVU3XdXLmFNgcqor9dRxVu1m5ePmXLuMT5YeuHZlebL4ezRq/4u
EKE62bJOIlypGBrMZwLT1xVCzmQr0Ikl/b0Bi0mbySCSn0asGS3EJGl4zON3qLRGPe6E+ZByTqWi
9CN6SXuwjmkGIw00P6SyQsDGnKHKiEkUSKe7HU5ByqpoEiTl6xbJvWA63UIKYjtY2tel2eP5QyWE
XNmqXmQJ62ugxKsN7SAdjCZ66Nm4ZpQAU7d2mqNjnNrW65OzWi0bOd3OvPcONVcYwSqWqo2mRi7k
NOqCXVgHYb5VReeaZuwtbGeGBZ8TsYWtQ85Wal+370o2ZbkZVmpfsYtD+URIpL3pw4MoHmL0Z6Cw
1RWqTs41RDkcM5zWWScZBagdSCY6NU0+JPlpkV45MmBkCk+jcqrHhzllThqt5fC4cHi2zcVebC9S
A2laiQerOzbTsgqvsxZ5Hy1ntXy0lHsja33Cjlc6Q/JkOA7Wjw5dZr6d2NZMymVD4Uu+8uLxE8h4
70vyamM2kSH77y6heJblcxz9Gtt9kr6EaKsTvoWC708zTnX0y2nRUnHh9LFqk2viNbUGG66NdJ+R
FvkKYWTfx6hwJgveMkFo/oAQsS3kxyk/V8zVLZIHINr6dqFuHVVZ22b4QCi3nzl7gjDsrF3XNfR7
VT30Vbwt6X5CKOJVbsKc4vU4M+OC5rnqXovw0iVPSuHsEAlhCKg9htPwQ5Lrfc6Srqz3xZzOI9mf
JC8Q8+aVBJ914E9D9aj37BAyQoa42oWwP7WEB4BaOpGiCwQvt0MmOsocAvO5KkKiyqbVGJ5m0jtr
mG7NW6g8jGq1ahFiOBb+BfqTgUFtkaCWlbODXj+NeTBMP9Js9qphh13ZNSiUshUWls7GqGjHkqWo
1WdSh1csMjTw6JiJbmCxvynpw0B5IfP2nSf0XeSO9OKtDfcaU2H1HriEct9XIRL3y9HQD8k4Bbbt
eDiA9PJ+5vwo9NcUpcPkPOv2H4VIPzOp/GisHiw9eioRayfYjOCB0mMD7w0h1PiYEyij/4zw9g74
j0qOqcMcB4XyHvazb0+UAbDC3Vbf6HEwiwYl+15hiJmb9L7dS5ZWCKIzeHMDonZsGMbuyZa6vVwR
GtPEPT2zGW4Wyutq6H7EGGSbzoAGKw50ByMDpkQmGsSxh+dZ9H6E6qDTm0dzcLZ46p8Eqn5rhtWa
e4WJfZqC8E5xXEHETnptxQWlEOr/wbw3EP/H4emqosE8JbTX/eQwm2Mbj1ArYyxQLPEaQVNDDyCu
xRyxeo40rWPovmU0eTaiCavbJfJBrZ4nADQtnxGKLG4WUpGj5VBM+6FeyAm5vk9nDspx043b6yGk
5s1HouebNNRcJOeu3SKI0C8zEEIB2iQhyVryyEPwgWXFNhmgQZubadp1qX1n6QXC2uSoaZjk5pAK
m96PoyDFdMXuiodQ0YMeJUzUDqdQ13b4pgVzDHVKEPbWTptFt7fWIO+7nO+RHcnGiFkYPyVkP2HJ
BtU9RBD82/Z1bMO1VcBvfiSzp57Dw1xalzwTG8WGeYgRzhfH2d95APoNUIhyiYeBZno/IyxEFx23
X2D3/zmh/eWYvLUqFspoCl1tpr099E9sZqcQm57JpA7VMIYgI2qm/rcLSJ/2H+waqEFMF3HZfpGU
u2yyt3K3PMf2R+pEJyf8+Pdv+wnmeutw3C5OA3/exDYs11cZRdCVoizq6gt09D/7sb/9zjcjAD2z
x7HJGenVsub1i/wkol2pElUkPhLpEg0Kg/mtImAa9zvBmTjM6Sm3Ts2X8bv/2cT97Q5uJgQYlFcm
3yC/ITjKgsJenQv0II0Pk2wXCgfVBSmT1d1EjkKC0rnjrCpUTpny0Nd7qK4Trgq2Kn8P69euL+J/
wYsxQrAkYzC+j6VAEU9L8gW+yOn69w9XuwEuLbNEv8F5tUd8v2rI2AWNQ5e4gRpxoXlGHFLuKYCI
8sjdkql/mbw3OUb1iicv3aXiRFli3WsQqXEW+DpS6QndQl7S/p7H+qcW6WvDHNb6ou/ievRj6acO
Q7zS7Dun+iHq0Z2jxC+K52axXJGhhqu3XXcI5+eybzzcjRwUsUp/16apW2Aq0gI0N+G9Zu9sdlP2
NLc2Dyj/muYlk4f/Ie28mhw5lrP9VxTnvqXqaltfSOcCdgazjmu4XN50rGN77/vXf08PKWnQANGC
xDhBc7AziarKykrz5puk1+C2afgONJRh3euchqB42jrFF6hCEo9utlPTwcgtdqBA2tTBeaRNXms+
BxjKgY6jIU/nTMLW0+rNzDJQtgVexdc4wFmMAepCoJE0dIYG7uvGHh41E0T/zNSxd5NXSuxpYjUn
2hXLN0H+WI/e1iJFKMlDDEb6EEHEFRMW5A3N9PqjWcQbCN3oUc3HT1GT76o2eAQnDNPWF8fAbQ8f
4/JUkGJj1FLof52GP7Lcfypo9CkD8NN0McLQIo2j1b9S0FXnzDWgRPZqmsI3VRjyGuO386r2esRd
SXf+QAd4Tzujf/QOvqXDNuVw1LS+Dl8iU77O8j+MvHxI3HGXtHN3/6kIPobV9CXucX5s+gZtfU/I
uS1CXhza9OrsYxe/lvFrgKKQO3nRQY3fjFTfjyJ67zQ/VfDdlMGu6CGPSx0SHxGxVryppNgO2YNW
vG+cYjcZxR99nT002kTM9sUxnwCS0+7avEoNYw+fCYG8uYVVadPZ6buJZvKefqOqGw597pFASl7R
8PY8YdwPki8uwIIgyZmZ+1tMgrid2yshUnSmiDSS85Tqb4LpdYP3WI3+J0v7PEbVk8p+OgFdtVa6
G4xyP9JX0PbqjRkYp8Y3voUGGQiAG0r81DqD3mPGatUWtLUFg9Y/R/RtwS7WFgcFv0aWmu8iR6zU
Qf6mmPN8ZV9c+jKOOlTG6/E6OrKGHwY/2GkuEJKA7rhpDeHwN7Z8ycsNW2smIRHqn5r4U8qYYat+
pWhrvf1Q/E1ZZEnPraaMIAVP6ikXD5HPwLxhXIsfr9utJR+u4+uhSWa3fxrq1233gRdg5Rf/TXVL
Liy/rYy8zxwy5S30EJ03wQwGiRzDjjOx9rzNEe6Vx2XJkGs5WVLHk8XB0slRxA0zBG3SZacIypIw
+hSI45i52Jlwq0x3pVj/d8e8sPPZpAtnnJdVBV8NZ/YM6emDAuD2Of/dpi3KVG4cBOnUcs6+JZhE
/jTIhgZUSOj6H7cFPG//tT2T5y9g5DUgaS2DF9AeZ0v9GFbhm7gwv+k+SXpG84ZY1kb/7nQD4W3y
JvV+cytCknkSHg13sCzt2gLiMH98iAsiWpF/U3b62NBvSfHuUHX6PoqSpwxveuUb/80pL0cJCHv0
hVcMlBrpMLQDygp2/qpPPsTBl774zR8aWNb8LxOUXCakHyqG08fRoDRrNloPqqugtbOmGcnNBSWl
r5n2PYIE/vZ3mw/9ymY+T8J8YVlqL9Jhl3PJJYI75BEZyQ/e/s3WfOJXfvUz+v3Fry6Jg/XWRBOa
LHqXWuOxTP29avpHaY/HnLY0TS82dZ7sIK6H5Qc2jiz/VdEgpJPU9rMHN+q3kf27HoGkzI0T1aaN
F4BJjba5882PsNzxh3ImKiGtqeu4GcwEFXQI93BB+TV0WgJKNy9+qN1mbwRfYu9rbBV7+uMeijH+
NR+Hhxi4cRK+MyjmZ4xZbdXvnmdua3XMQqgfpuGbOZjvmRpNlsBY2ZW/ux6L6GCMVeCXUPI/6UlO
EiTZDhAGM+yNSu5f+PV/+z78P/9n/u7PLa7/+e/89/e8GKvQD5rFf/7zdfi9yuv8j+bf5x/7rz92
/kP/fPO1o/E9X/6Zsx/hN/8lefe1+Xr2H/SVhc34S/uzGt/Tj540z7+e7zj/yf/ph//y8/m3fByL
n//xj+95mzXzb4NEM/vHXx89/gB+P5PP/tvL3//Xh2++pvzcY/Yjz37W4deLn/n5tW74cVP/V6Er
w5CuCyOqnEOr/uf8ibL4QBdEsKbFJBJ9tsRZXjXBf/zD+lclHCmVotfXFhhH7k6dt/NHms7vE47B
h6agYcmld+s/v9zZAf33gf1L1qbv8jBraCaYYY//fVPouIAhRZi2FK7QTWEs4fZW5Zqe1SrrkKbc
yZ2t+/C3SKaCJk99oRfpodYCMbzpiXfShzIQNPO5zEKfVh4G/TwC+PN7mAaQLUjfhcOazy1s4Ag6
973WPHRG4shjEPMOvhF2Fw/Qm5XijzGjzw4CtSb5PhmKL2SNYb4TSRl8eHF6f23Qyw05vyV8Eccy
LEOaksodO+MuTD2NpKqGVck8yDL/rgkpvidW3H/RGAu+b1W01j5xsf+IczhPJWxX111nfjFfWCxP
uloDr5N5CBpH0mePCxpIBj5S8Qlo3hRDB24i1qZvTqZbD7bpub/cXu+5Ff5zvWT1Hd00KVo7S5x8
LYPELqEWhtIxUQeVtMl706/Tu2z9X1LIvluuYQqlz/r8cpmOQbfp2OvsKhXhz7nNaEQ/aaIV2Pa5
e/EsxZaWgGxWsptiCd7LUV7f7+Ejy/uaYqyoYXQQCS3WQ7PWRHa5bbZu2jZrsSwpXWehJrWKxikH
WkFAkMRPVlXbpG9F+PH24VwuiL1yLV2atuvqxrJlLev1QnWV1h16J2r2di6cU6OZ3cajQvrltqiL
BSkDliGlHMOw+d9ymCacOLGWWGSu45HIFK7GdCuGYm3gxcWCFEdj20oayjRtdP5cD4xJjZaVO96h
ntHrtMaWMTE8MxbpsA9d/ce9a7J0brCh27Zjmep58PGLy8WD7arO1r1D1DIjfNuVft6Dr2iaT/fL
sbDGElnMBn4G6L+Q0w1Vbrctub6C4OUXVyQwdZmx+Px/k7LYu8qhrmIWNRNwZwqBPLYY61JGa12X
yxPiHWBeqOnaGCNhmcvsWhlEhuwgWSFvWYyv/S7u6J4xM8jUQOLcXtAVUS6mwEK3TYcXaP78xbZF
mZ/GUdX0h9pjZOvgawmzMEUrfnNc7MWK9/Ocqnz50rEw19QtwbJ0y3GXCHJA+pBjCyiLs8kIjUNN
KQtGCsfyaNHtYLwx7UpAFMvfzFOUBp58MuuCgUptn1QphCIt3GtuPUGsF3oCqs2onorPJmhVKDOi
Imt/Des8Lz/ULv7WxmliICIpLHEjxYO+mPaGkxQUNzRGQlemKprHpnTCLzqw9v5oNiZom7ZqKxIL
6aRnT2FRKO8xFfXMfm2p9shoPj197G2taftN3ImqfBhlnP0qRVfBE8zA7k3SGPQb3z6i5WvoClPn
jTMsl7+EWvaJw2zLogKtP4xOEpKEH95EY/HDmwdnB+L327Iu1QFBBmghG0NnWUtkZ9t6MvJT0R9S
DwBLyYi/nVmGLuXVZK3ue57UcFgKohyHlwJfw0LgueaNmhtkvoTrJS512HYbttnrygnWsUp7Jwo3
f9JMQ72/e314e7xMhjRo61++gYYBm18OvcHBjjWxDxl/QRHT9PQHpy3StU7SK5uJObcEfykkLicd
1X6dBWzxACpkaLeD1w+P8z5sjDZyd3evS7qWUHK26vPjfr6ZdSx16L/pOBo1NQM80/iL3Q/pAzM8
jBUVOW90fD43w7QQwvtE/nr5SAnP74yuGIaDZkVErWOiTkXvTA9hlspXudBgnW1dwANyjLS7jZU0
sIqWy8GDP1s6qFFXJI6bZsOhSmH62hk5VX0qceU4bcHT9d3+3k3lKsyPP+sF1bkUV7qqknnbQYTH
vF9iSfuXaoJDIo2z+7Jj854ahstbjPdHKIIxPj8+2w1DaoVqOsjW+lE3QJMbbYxX7MilOiKEhWDu
7TniWLhLOPx2o8ZcHPIQfqeysmkZaAOgdqJ17nRon9fzQtTibue1XfjhmIpD0ekmed+gOA5Kt+9W
BxaEJ2PrHJPr2LPhfPF24QOksBIx7nsa05JSfdOCTaMVxQvsfGXvlp4ZCzLFbIeJEY1ZB89FkV6K
Jr0MxYGpoQYk6qSgCrO0Vm7xpaU3TN1WQvLq4wAs873w4zeixl4eZBRljKSwewOa/EKE3yp9rPfG
OMEqfLeOm7pSijdZSsHNOl8YL5ct0tIW8J7KT74WNk8MOPxdOnV1/2ER4uJxOrOO/wkCenlY6VhD
xtOKg52F48du9NtTNzXU1Wf47t1rwpkRqAZ3Vmd4yfmaTIOZBtMkx4PpQ2zw4AdOIY8QtVdgtAzD
Gx5ui7uiG8SM0oY6xLJcYS1yOzSFaXmaWxM+oYL5uILau8/XplhdUY0zIYvYPOI1DQ13wkLoQU9L
R17q9A2Dn2vH6aNRxdmKXiwGDj2bJASSXiaIMzi0xSZmdTGVlSOnQ2VAX0dNPen7vcdIIACCemC3
wIEyy92OSSu5e4XFEIPQDIAgO06ZfPB0ET+ZYQvJteCgvN9Hsyq+3LvveGQ23v4czVpqGbaPhh+6
BY7doY56CMfq4jfbGIyVpMjl4fLb5yyEIxxdYm/OdaliJCcd7IzyMF1RAr9xvI/8X2vcGwtk37zb
2BZ8AZ0FMU/r+fMXt0MfzTKGG6Q/VIyt6vZ5KFttG6dRPkHp2AKl6II0749FUaf5Qz4WJJKHtCtf
V6LS5Ds/j5lnkjqVAlELh33VPflxDkWplnlQVA5UdykYVZaZ7lthoZsqdYvhMeIExwcjmwaqWTQI
ymNlWMWHWJjNW/B4jQ6jJZi5j3EZ4whsgj7JKFE04ZTBGRyH3Q8JpaTmAp8pq+8EGAUgY6xbt8ER
icA/+vFa7/blE2bqusEuYbJcy1yWZnygNnnimLg5rgnRtu9FzLQx1VaaYk3U5cHjixH0Y+51RTy2
eC2LEqR+GTLzXAH6P45jJ3elFVorEdFFzs3FgRLShFIb6K3J43KuXzJngFHRGpSknehbCv/pD2B3
6cH2lbYNx6l45bdj/qpuclB+cpBvM5GtfonLXbV1AjKTHdX5FsuJrb1jtLEPofshGUKq3JFqPwed
A6ml7YV3oWNmPSfNSYrTIuk6L3dhK2NblWlaZx2cW227ETmOMLRl44rxurIg3jKeYtNBBqmb8001
IcXMopIFEc1kzJmY5PtpIp6RUSnvajr8a0Gw8ZIr5uVWy05PiDrrxi9qREVd8t5Pwg5iwDb7IjSA
U7ft3dVV2VJiIWyet2eL/cJGuI7ea0VYdAea4uoj1J7pb4W0rDe2r4Mqvy3rMjjjnGzLVq6NY6qW
oBAxUDRXFpDtkipLqIeHNnY/qMZ7C/9qzgxk01sReG1xs+FzXCIVgov58xeLmxynHZU9C8zhZCXi
TfaZoOEhI8C6ex/Jr5EtJMGMWXcuClShWY6ZLjvYQRk75SZgMyFIpy26GNZYqBTf+jzf4Uryk3ip
pFYc7tb5qlTltEFRDvIABovSXm9VUKcOeKrlRrRlqW14c3LmEMgxfDPqE0140jWn8c6UrItvZ1uC
S+4qEzd/8S2mxjQ16fItjJKOOlqipmnjjk3zGDh9t7K55pUVk063lcMFx6WfP39xjvaQ+E2fCYjf
G1aTGsxCEhoNI7fV81JbXMlaQB2TQsA2L7QFGoKEMXmFBG9SfVRtUsEPTm4Ef8Y/3pZ0bT3KnC0J
yTiLe3e+ntFqggKGUnkYdDAxic1wND9xw8PdUlyJnSKPbVIOWja86pnhalZYwdU8T8HwC0se50zx
3VGZMkiUC0PpOhH0c8X2xdmETm5MWg/6h0IPM2gk77/c+Fre5yubdnk8yrDxiFE5OdfdFs6qlRaK
6eZ+cKyzPDzZlUknB39jJpi3NpT20lAhiriCwpnJI7bExcGtZXijNvlHo8wkUOWxxTvQ6oTcJdVL
/de219vwODIoYG2Rl5oxF//mV1uRcya9c64Z2hB7yrSBWUX4bBHokDJknlcx5vfqBsk/0n4oIEdG
5mqh63HAExdPqTzktTbsxwluTceDzPxODeRBJiMrdawi8eeSMKSTDBJxajIQ2WCDazf7YdsTc6+E
0Rf2kEIuPrtjOMZcalsWh3ApGSSeiQFinLihuVZvIGO2RSMyen6iLn4k4ai0n400M3tbJBKc52Cp
KViD9lxoDd/DePYODOkYFIXPz64rmsrr4oTvYaavKPPSsm3ZrxOlv+szplbZql7DxVxoC1cOkyVs
U7nm7GstJBLxN7DcioMx0BPajS7k1IPh34UOxRuxeWUMYlByCFyJJUGYnXV6ZovMPrZpKXaZw5i0
ou+zFY28uN5IQUm4dSzEcpeAsTBn/1I1wXbbjgFNei7ATVn9yJJ8jSvimiSHEJ4cDxke/PHzXetp
Pk4zWliOTip/2Pgkn3OnzrfR5Lsrmjnv/9lLzZqw7zqlZ1snopzj7xe2sdSCSqo6MY4BQ+kYt8cU
1MFiiKSA++FDqln2kyHG8hWwjbuzFc+SWRslb4z/0kdgDnHUDXluHGVtJwQ2DLtgYi1426hZoyCc
F3GxSMd28OfmJVqLRQ6unIxWICro9fj1qHqAjdSUPgVamZzsqYu/32lUCPrIaepsKc+OvWTmaKY+
MyOrpJnY0BqawSHtNgYaem9LeU5uL5aFASbDQO2UKv6Svq72h86TtLPRD6PRSGkXsTP3sZQzZDRL
R2Mz9lmA95Uw7+cg/NJ6M8Ew8XkKTYY4OWkqXWjMAc1udaAA33Na630ammnj2AwytmBfTupuDXNw
RbNnFwZzSLyPbV+EKJbhdSZlWLqaUnBghZcw05FZKk9WDTni7f25MD2cgkHcxW2di8rLoHlUEao/
9fLoaW0CumBsHuA+F4+3pVxbEOlDctgYBRMYy/kFcmRcS52xQiRiAGW1tPxvMqbKQroaRg//C1Gz
eSNCl7pcWrmaiDgNdQYVqA5cOi1/kPCFBlMSVH9vuMrWcU3mPBgONPmf80UFXVUNnkzNY5Lb06k0
Q3MbJ3q64pdd2zoASGQBcADxmxdSojgNsLIalNUjXT00uMzoxMBjRmmirZi553zC8q7gnOOaExcL
a1m9Geu27lUdmbR92jTM9LbaN9Oo701fhxJbHxgpHhv5K0ZERB+jvIIxIaC/zdEwe0xDnWbgnrm7
fZxXrBLJex5i9hgXx1xcBVdTo+/hZgEOrMO3pjXYXxKtHB54ZvxtNmnNyiN5XZ7NRtsScysWjlsm
E72MfcDaekwLUzVlb1pH27Uhs7ejMPxxe3HXLh8chpwfGX3AKosXTLWq1TrNt44BNTGK7IHxvomU
t7KkaxpE3yCeimkJzMnCuwhj6PpgTODyWVX6ppsY+1OQtX3QOl9fEXVlQUpKvAxdB0cHPu78Svgq
64qxQ5STNPYx1RJ0BxL8lQjiwkGzXSqZlFwwXMpCKc6lmEWUWNo8IieLnWqXOz1t1UGYMpQszR/z
wCyeIjtfq/dd8QHmOghvlsIBJko6F0o3hCvyKraPkGpFUOW3bfGt5avUDA0ZGKgaJS7zQIZRel+Z
/jp9ua0pV86QkEzxYDrkgp3n9q8XHkhu0R4xpCa+m2zItBdB8SG1NfMYOFCk3BZ14Yazu8AdwcpY
mADQQOcLHXL6t2jEsI+cpmvt63JK7W1MJ6R8yoHqSBqdPRqiq0i27+j4reEOKbp4jV3s6na7aCsR
B/GNu1DagEG+TT4yDoEpPvBbR4nXJrs4mYLXgp4HOk2dsn2Pk17snCEzDre34Npuc5wGCkwlmwzX
+RYAYiwjzSmcY9fI+lhXBWMwNNs+aMYUrez2tRvzUtRCl+uua8jV1c6xzSp7K6ZBQnZsrrXKXZPi
ktYyyB7gRi4D4bBnwHNGYeboeNEI+U+imCIMEcDtbbsqBR+Cv6xZcxZrCVWf1W7CmcEQxZxpI/pt
TlutXP41IfPZvbgJvTE51VgMNvxEhnmgfeSDmFx/5VSuWRhXkT2irItP5CxeAYOmydqcsT1x37zC
fjP3MC5fkRULNn4f0sfOOKH7904R/sIRqYPCXN46GTHvrsoIzsABh5/J7ceveipY2Yq7d02zFVhn
ALQU8C5S7AyDDo0oTBATOsPJJorelJOnHQKRy5UVXYri9QQdPad5lDCXOgcvMayrAp3LQpyJGdG7
S8lbbaYp/XF7765Kwl+hGIM7RlLpXCWGoBmGNGYUUSj7cm9nmrYb9dLZNSUEZrdFzcbv3ENiUSYA
oTmaBiwxK84L7UsMfYoGXnI6vu3608BdY8KQ7u3aVpcHz27Cux1n5CEJQ6iTK1uiv5O8cieeUoxx
LJr3c4VwB5C9f9OBCF7R+cuL9VzJEmCEgBiYy7qIQ1iZJmmOakRJwLzYQtuqJF/raroqRUnSVaC7
xMXNcqZCVPXEgqCoGx9akXavy75PVgovl28YOQ5pYIQIm/EQFvc3ioRRzxnboz4ZBrzb0AQ1vd8d
syjsD0nPtPt+gDGvrnr50Oskm+7XEkoxfyInyMDNm/BCS5xGI1Pr9NioBHrkDDjhRtRtyeBErzy6
Y+ytOO6Xj6XikklXtwVvifvcpvxCXl6leU4wZB0ttwLCMzAkMgGV78c/Ktjc9B1wB/cXUHrem5qq
w5pNuTSWs3RAbMAMLHz1xVOt0zHh0sLD9VNMgHmMlV31jzRCm+nRqxhtsmtaZf9wxppQ7PY+X1Gm
uezu4BhR7uXfzvc5TmrbYKiRdZQyc3fKLrydGOK1+vsV86Jz3x3s8uyMLLP8ZhTTeJEEFnN6c2aO
DeA4ZGbqW9k02YriXBNlUBKi14SrIa1FtNMFeSUSi1FRMuodphfmSfaoJjV9CEbozm5v3lVZs4tH
BnNGMCxkhXFKIFil9jHw5vF8Wpy8CnuevCIc1ppHrooCEAjsBjQxGnp+TplWzNjowj6WlRjmYX0E
siXulUN+Y0Ulrl0Fw4aWnrS7lKZaGOjKgURHGhWeTuOMr6Xfy530YEPvetf8ZJpZ8VCmBk3VxarN
uaaMZIvxBshHEgMt9nMUzCTuRvzmyYSCocrL9BjZolxZ3zUpeMPAG0kXW8g738qkcNJwpNJx1LuJ
wap9DVFZD1PNbd24KkWRGFLkoQAtLV5Uooo2KBOL4X5VFL6tTDN9remd8eF+KRaXl9wJpS0QzOdr
6V2YgDDV5tHXfFo0BIwNdiyqFeN4RflswlHUgdIxTt3CSGRtYahcWNFRxk6wJYIJtw7IW1QASsI7
F8SThvth44dYZKWXjZOUUUOqy3V0VHnibVQfRAcjG9YStReHgxTT5IHTcXYwvQtFw8WXPGhOcMQo
lQ+9M0Y7Nblr7NQX24aU2RGdS6lgvJZtVn4tRVY5MN7geHUQoyVe870vmaqbhKK+uzA8C6NTjqCT
R/si69L1cU2bFUAtOF/y72k7Z9m7YFir7FwmuEBGsGvUAyVeHL79ucblnt2puInhdZyzwp9KN3Lo
Nx1DGJB/1QzlV7tUa6Lyj6LwHWujj1CgbZXV0Pdf5vYwPFiTJ7RDNHR2+Ha0VFH+dluB5s7Fc/+S
LB/uJfaDd4Za0EJZRZ82iVajrOUAJ2hqQAf20xidytgpZ+h0mGNKqxOfJq7UTAuljdGHMROhAZ3X
QFdwp9tZE6w8SpdoP2fGKeAuAT1DuZ55WF64F2UUqVS5UXgEOhsOu7YpE2Zs5x70eiQMXft96Nbd
98pLLf1zokVd+VthOYW59WXohK+AdEJupQW6Z5/omWWUqe7kxRrw/MLj4zvyzYwZxECaZokd0kq3
DXJLhEe/auJ8H3q+3m1dqysGxuQOU/ZOz1KLwYPk9jqg/ewW1LC9ULuVA5w9y7MAgeCadC1mBpgD
uPCFTZO0fJRV2sXHPM6bapeFaPXGNTwv+eL57eB81AeZ98YGDp4I1hCZGVbyNc9F+a3MQGrq+9vf
5yJe4euQzcUc2GBhcF/OFT4OhWbEbh4fpTXCdhkonSFek6e/1UN/fN00XrGiLJfGieLt/PLiUVD6
XiaqAH20buHy9inN8t+mjZ58R9PvzmfMJWI61ABycUuoji2WJQLqz0GSkjiFSkCqNIOjUTQrEeyC
3oeKKbVoUE7m3HhL0s9diMmjyXSaTERHfECyijCuOeOmbLt0hGYjrKT/wMiq3t1aCVNon0iFFcmj
yUX53mbFlL0dUmlMD4yAUcXWp3ufliQZtOlONkZX7iNNhzom7yORmnCkNk615itc3gmqvezRXF2e
C4iLh2J0Ws+2iio9hrafq63SfYi+/NSzxNZzC3pNSKI63V6TiV/uaSSSzBU1BsZH39bBy5eEuBVk
EZUfUnkU+M8PS5F6Nkf82mNrMeCsr+rvpfIjpqCKtUjkirYDZnqu1ZLrpm5wLqkR3RSB8Y+PCWww
n+j2hF5GpPGnWI72bmozbUVBrii7K6kJE/WYqPwyEc1gmbJg4FJ8jEQQvGtGz5r2dqRPyf23mNzQ
XLWn9ZO+pMW6qD/DjhIxEdECR7IfBcSLmwguvVdD1Ey/d0m8lpW8PDKOyuJ24TnN4fO88BcWX2uM
TDIRID+WEDu9GYxR21sJJYNM1c3d2kFNkL5y+skosFMzOBfVS4WSTlF+hHIk2NvjPJh+yuF5s7so
u9cVBJkAuoLsg+HSqLHspCn9qvPdNMyPkwtp7GgzE7ux6GxsCCRXHoJrO/hS1Hw3X+xgqmnTaFUx
OzhlzjaTkCQ5vSy4csJa2cFLrWdV9E1ww3HYlVzY+GEgXMjtKj/GVsJISys5xXrHiLFGg1Aqhibw
9nW+VPpZHFQJtKDgQy0nvZp1Sg6nLPJj1EQMVqtB+BOh1ivF1Uvs83xWL8QsrEY74VMMUEHQG1QF
u7qPvK/uMHa7yfShXqcotzXw2PqNb0fjSXVZ83ufJvfR4cwPAJ4iSyUpRjJYLjt7xlhvNWqOKMwU
tm+TERT8qInuoTIhFby9rdcUBgAfbBQUHQCfGucKA3shQE0vnoPG6B0Nr9VRr4BZd4OrVqzWNX0B
tCgVmAg8pWVvZSmIikmaJceptJnT7nqQlk1QjAsg/VDS/Lh/XaCtiSAoXyNxYbtUQxHJLtL0qHUW
3MvhqDMduk0fmk4GK1t4TTNfilqoTMzgNM/Og/m9azH9IzDUdNfVXWKv2JFrOwiM1QJvy3NjL1Mn
jl4pmbp+eqTX1/9IoqH6o4Ge4yC1ephZm+yVE5udxnOn0iQ8AnkHLJny6nIPJ9hhaflgD4tE5DsN
mPyjk3nVu1oJ/ycu3vTWaLvuVISNtZJIvbqlVCQAbqB+wKzOtXIwwmhoNbSyUq3zyhhCCEeGHkH/
i6ObWVZoGwVzTd39XM6UaVZgwSwCiydDvE3HA4faROPKPs4KsNxHfHNSpYR+c2vRuZSqyEnApg5S
cJp3Rm3ZH0du/nuGe+ikHmr9KS3cNrw7K0CXEA44j/eMElkOaWFgjUUnsZ0cdQ0IZUUhc18RQn+8
/55RkKDQT8yOs7pYWxKb8ALErC2Luvqr1SdD8jXwASoxRdJmDOptafNvW+4k0F0yXSb9NliL853k
BogyDNzk2MNs+glWiuQhVlZ18Ly8/izTSB5vy1tYR8r98z3TFUl7c86rL662kwX6gM+q87Q1EJVr
1F18BoxtW9jt7zuuZ1EkKrHAc+xEkHG+NBjQJzEBIToZQzvuxi5hokJjrIHUFxcLKRRjyd0QIbGm
i6yUJYvRCnxDnDqYEPaVrwebBnzyyjFdlQJi4M/WSkC152sJQl0Use8yhCb22sNYgtExmmqtH2Qx
sxqdm7cKfDWJVxwRY5m1GKfJ1L1uECdqs/5wSKrGDP8YklRmT9lAtHN0pjg339G23JXbqrKK4tBp
YVftXVcG/dtEtMzfKLKidR98MHXFLrC8gCGsNJ/OkHrJw/6rPmZxuhedsvmBLpucXVTTPrG1oChM
7lYBAj8Ohas01zOWLk40SKBdXT2ewjQafpWt6uAlz2CjuFepHRNogz5XzGcPeGH0fHy6pBnbkXED
WnYQONc7xrS4W8Mvp5UX6/L+IGqGoisy1AQq8+cv3FGOxZvpp8aTbub9JmW05C9BWugbo6zqd7dX
dUXnqCqga3P/Nc2hC0NkFmR9GM8wnkRd6NtxLOFa6Vx/RbOvLIhyDA+GJN/OmhbuUpiMPi/7OJya
fGbaqCrvI29TsM3HJv1we0GXovBQDIeVkBDHwi72zmLwdwsVSXnCNMg3SSL03yM1GE+gR7QVr/ea
KIhP6PYA6DcbiPNjUmM4kOczqlPtlOOD1Ucze77VHvVijVVq8RRyZWerM9fN0HG0cGFQcZUCGbVV
eZJy8KxN7KeazbztTis3WcJUu0M36MxXIh0YrcFEriwSTIBOawR5CRICi0WC63Gtlit/gqhPfwTg
1exrTXcOTJxZm3C6eKbmVc4thX8itvjH4pnyXVOj7diuTlWmpQ+1k6iHRs+ybdqm3bZrhX2fu4Q8
iFHIkRJgAky/KEiCVbL6NjfTE/mp9LFOcnPva3e+9H8K4cyeW44NCl3nStIzztZkpFd6yoBXfFF+
7+xGErePbMYaJuDyqKgyzfVI9u45iXguSkvaUHSulp5kA0lJkJTWJqk8n8kBwZrzfk3UXMjlkKje
YabORcVGNYje69NTa1s/jamSD35p+zuf+SsrvsSlUlAHIr/+V7fF0nSoUeYJNbry1AMf/pY6Zpaf
Imm340HodRScnimkVszVNZkoPL7nnAu7aBievBCooGUVJ38K2o/0ezDpIzXCg8/0lt8zmh5X5F3Z
TcJVRYXQIeWKU3i+m76VM01ay4rTAPezBvd44ZCyLEUZMzhCFH/ctpBXVjezuoFItwjyQA+eS+uG
Hq83iKpTkWjpkZRksildnSl52iOMRMXhtrQra4NPYbZeLGwuyJ9Ls8PeLIypzU8QdZfZoWA8fbU3
i6TyH3rfavQVcfOve+HqzteNxOXceI/WzBwO5+LctgYPmYT9yXeT4SMdAkxiLqps5ZG5soW0XhCP
g9Ljn0u6kn40m8hvvPYUOLk66OTCcIIK69jQrPYYt6l/9ys9AzZ4YZSOdbzgRzABZYmx9btTGNXu
xidIOVmFv5bFubJ3zx1U0GFa2A8lz/fO6bPckEPdnQamDB+CVNWPTB4LH24rxOVbpnidMVHEjuj7
soU1Mt1QhlrcnTRvGn4VE1kic6IQ33gUHpgrXr/WRkO/19SjE1RhbbZxZgFYtjFSdIsYIsLS+ko3
PoTSCN5VpfPl9sou9g8hFp0RhHT4oZzX+f75oxs2dKd0J3/s3YcxitJtFgfF7n4pNlgJkk80AVO1
OpdClWJUGr75yY1h3m1S+AtNNa114lxc2/kSUd8lB0TixBDz5y9c0CbonTZ39e6kYJV/6wdhdvQY
ffO2z1L//rMhY4GH48wEChfKHQVaW6Zx1Z+0XmPumFBpM+yCMRj7FQ/+yvkQ75Ao5/wpNyxTr42p
9Zx81p+4ZuYHR+tgO9Ha4dPd50Pdem5+AFuAz7u4RblKGRhToWrW4I9Mjxla5ioSmt+ZqFBY7/ld
ZOfIvAILWmgb/G5dw1MynEJ0e0fwOLxKaXBesacXeoAUrBytXzAikD5brIYso+oaoxInfWR02NTX
wSbvFAO4GkZX3d64q6K4pDjtdH9dgGUi32jHUU/EyR4r5tmkrtfh5HJAOLxB1bT72+Lme3L2UljW
nFsiTSZxb2kMOtfwYcozh0Ztcao0ph2IutV+7/rW/NikYXAIcEp+ATY0AOD0flaeqR5vS7+yWPwL
WhQlvtplzaYYtGxwVClOYaCbT3buqCcfPpBtaITlyuNxYXBZKEV2Lhd4GpNu8fOFRrYVtU5cM512
ZDTCmLVvQVdRR4z7/8/ZeS29bWTt+opQhRxOAZL4giQrO5ygZI+NDDRyuPr9tDT7HxFEEUVPkA9c
9mIHdK9e6w1nxynfrOUh1/PmQ6MTxTsPfWbuK+T5NpdwatSlAeyJqW2HufFtRfvLpaf5oLYmX4DN
1PH24qFM03d7X6mLkWV8BuqLYoj0hM4JX3atjmdNON3BpXW7XOAV2Cw63Vn+4m5ypkx4gMiHQntR
qyr6e+rn6VxhJBAYAt+iR3cGvWvyFwRrKOXCA7peLkg5q1K6bfQSwVxt8PmarbPa4rGLu9vyICZT
TqF8kdMakowtanbXwSBTcvx7WcTDXEn/sUGBvxh6M4T3h3S7H7jv+abButJ4pRF1HaUtotkso9x5
yVMM8wah4+wX0QK7H+V2n8MAAJADSxU9Gm9bU8Wvy4Z3mdsvSpPi/AigtvftKXfPFTCS52iAB0/B
YD3YGTtj43ls0gwi3ZSUv+uxVXHc57QDnBdDGJPP7qlDxRTLwdhuEk7uEToXMgA1VZbtOspoakk/
wYx9MRpDP9sGJqwZBd2X2FCcN25s1I/eyWQYNCIlvwG4H9fZdbyEgkZFVtC9GggnveaIgweVFhW/
3l+xm6+K+5GDAjgZwowkTJsoUVRNKE8mRMnj6I9+MSvfK9vpzTys08EEXi8T35MkSjMOuv8Sn7+t
rYIgitRJ04aLcMFq+Z49g6iYkeE50v+4HtOPQHCxYEhDg+T/m5WaqojXwTqNlxb0zgU+M2ZaY5O+
SWuKoI9M3/8PxSvEMcibyGyvF8mIswRw04KcdW8gRWN0v9Sg4z+iLxzcD7Q3ebL/iJwJu9zdCjLH
HbxnMH+MqaeKP+EAjcGqcQRGkjWD/13IP4bD04BOP7kg1/JmOImgI4KaGfpZvRm/xrNpXZTU6ALY
fXZQdF70wa5R5O3V4eA1J7fZJjDvYS4qtofNO2uzDZs6XTN9TqZLrEE9tvoRX1yjF2qo2lj1Zlmj
PkW9ql1ibvKTXZjxQ3XE7wOXCTB7Bployfe5XsfGG9JsXYnfV0oFQTHPcYmqlpeyEtnz/ZXcoAP/
GwvoASVzgItcndexhGK2RloIFIirFg5MhPWkUrVjaKBSf0KqbPUHbcXGNfNUxD4rB8WoEoKOi82V
pc3101CmHZLPufP5/g/b2WKI5lBghMJI/35b+0vydjWmMWMOegy4EIVAM3OsjsC4G8Tmj+F/1+ah
UADobbvUWpLbuVsN08Vs++qlinL1nakmUoaii/AjxHI2Bl2CwiTIGaUT7Tn29OycOW3/8f54rw/0
//4QKdBC5RGF8O0reMasuItLqQuOxKlfeK7y2hS5dlKgM15GoKIHn/DOsUS2BMVL8tUg4m7WPW4R
oZ0oWF/sFD6sF9OIG7Ra0JKrjuT2bkNJdCfJHyV4WFfbnKJbV02ZNYOhWRO97iL3vpR1kZ8zT++O
ZMj3Y9GUk2oItNo3p62l1UuWzCiw4DbMW6tTnMk38lS8iZ1+/HJ/yb5zAq7PCQZGfYm0TFbit72S
qR9ULS4SFKe7FV+kYmzjAW/iTpsuSeL0xq9L7trv1TXyUt+a3DywMJlogphGskDxPNZ5Muk4/2Ej
d/+X3X48DncNSny4l3BbbxsRaF/YAtzxdImsIv/gFgXefJ43HViX7UaBWiOR+ezbbZTCLJW294iy
VuXwYtgoTgnV60//YiwUAeQtAHjO2xzGuROPEmE2owTs/VOZA9b15pwdZAPa7efHnUkrFNUJgFg4
KFwfgy13ikAUcrl4U4YrIF4pSROYol577Mw7BBsd0dmzXwOYxghRlUifQhhxi/CG3nSv2rLo5WlQ
k9x8Ty6Ks2zeK2n73AFlUf1FG7uj2tLORjfQXcFHBa4RFaxNmjkigotjgDFfytmFcGrrkOin37PU
mA4Oip1VJmlBNR5kJingtl9hTKooTDeaSV1qHKzKLg/KaD6KsjP/pOmUvGEv4pKxBalPWjPbXd5i
ACi/k3atXxy1fEUFdPUB8B+I5jk39zv7iEq+5DJBx99KKsTlTEIu7OWCxEEZOIOrV37nGuvZspbs
Ndet+JJ3Y/r7/Y28cUiQR7zE82JkIfu4vEo21/qYQV4Y6OJfmr6O/okSq+9CKDRj5tdeo+F3n6vT
VyybC+e1Tqch9jNnzLWL12kpQo12bP5H8fTFDIZiqZagywsjepe1jpudVcXs+rMGMzP2NS0ZlL/d
QV/f0GAqvvZrk/cvZp3F7VNpVVN0btTSfdVLBf1MfMiMOkwj3f66ZtIWc56mRP+lFGLtaO+vSXoB
12SJJ31Y7OpTGYnJfhlmscTa2Zjz8m/VHKcojEpDCL4OK13agy/zdvu5kk5HZV02VG+kEzJ9He1o
1YyL6mAnnaxlE/AYXh8+ZHgIAF4CK86jFz2Y688/MfNsdvTFuWilmr+rxx5bbFWYB0/D24SWpBki
MO5H4JhgAV1H6ZtWKyC2OZdaEeV7fKWVy6TEy7skX5JT247J71Ga48owjkf89J3IEpgFgIm6Kpfw
pmpXZ4UDkN12L6Y2Ptn42vqLMP60uujZzKt3c2SjrB49WJFEXQcCOe0QnLZMuE430CmtcvW5slvr
gsWHflrxh7ykjaYeXHbbk5AooDB43yONBuZ5W8qPObpi+pzWRUNZwFdQjv6zH0qPhrSVPPQK/j4g
kzMK4eDvf2yx8Ito62yk/nJRc4FKdjGPvy2Zu/5x/6DYnoUMiGIPJXZSGMOjmnu9TeIBKomBncsl
61rLxh5mbT9H9ZRPftPN3jfXEuoR5XlnDiXADWIitRKKWpujaSqwpl3swiZhWCd/SFuc3TlmzgBc
jqBTe6FAuYG8p7ALGmzzqY121WrOQihkiAc/W/UxyFQ39pNsfQzm9n25KFtQycV4ARzBNqe24hX0
ztrbl2SeMZNAs/oP9HwbH3Pf6P201s7BVbmzcPTAOUFs/qAqI//+Tz2StSosoUksRG5OcRA3JvUm
LV/wPmm7k8Fr8V/EI/GiKU1aTRFyEw9UulZEaA9cmix13hClwo5kFaHtDMu51JTq8/2NubN0PMch
LiI5S7a75ciaYJs524jHu7X6tW6K4RlBsOX31hVHOmA371I+AofiGW+G71DdrVSDNrXpCFMNf/d5
bH8Tg4jqyi+coex/g6JUuB97020t3wWyqD8lWjdrPvp93vRswZN5rbkyxkCoRaKe9CozIeekalsf
nOfbu4k6GC9U9hCNMalYsDnPTQpHojEV55Jaa3Eyh6U/lVP39/1J3wtCewoWGAkSz6hNZopGAi2y
uOPozrzxhFiZAvWhP6q1yH/Lz08ZORRZa8EqShZMt1GWWBRZORrepVim7hlrGSTqk0E9zwhFv1/q
KH42V5T3nEGPPzkjemKPDpI7kdoU7QiuYYQQrr+cPBNiLIYsDrOJN2geG9oFqb8/7wfZ2VPsTnnz
0vzg/Nnev2It3Lr25jhMlUXmOjixxX5BtzPFnnv1vmlRC515nHpP+wh/RpUS9PBHF2ymVRgnce3i
1NRPmde/mRt9+NsZjCk7+KZvl5u+GucizxE4CzeCzkqKcPVgSn3dGQUKIyutcGhL8eDTjT2DtaVM
SPkLOcnmvG8iszbStUjCpE+bQO2KhFJ4Uj+8qkShS0jGId3Btm0fGviLs+BvFRouStj2nCEFS93w
X8wYRTLpqEZvgh7a9d4pp2IRkOCTsKQgzh+NG8xGf0Q+ulkXaiUaOaJNhsG5tG1ZjLMXIezUEkXz
0nMH/jdAWaJ8dCz8m6UMPCUZqPU38qswTRORZUoSKoUdvbiDp/zR9Ev97f6H8P1guvrav4ehVSaJ
2xqdwOspWxXDngeMgkN1LO1/Vm+21i+6kwjLJ+GI3zeRV7QvaNut6ptMmO7f6pJ39kQm4iA/gnU1
VP9+Bkn551g3rn6JPS3/JDLTLoOxdMa3cTyv/YuRVBjSr9ZqJeEIBjsNFpHFCK4ZVar5qhoPHzp3
iB9T7efSZ2zIqAAzd+ETAwC+HpusTNoRTybG1mh+ZZr1a15l64tS5/qjmSehaLmj16DBaAVmdx1K
zTNN2Ih7IxSD4bYoe+GntFH8zEvzg42xfbIyKirBEkBAaZ07eHPVVJljT1PnpeHYQL5JeOdZo/Un
x/HHpbLfD4Z1cFbeXPV0zmTtFX4AXzB3zPXQlCYBtGqihWBlsIzWqV/fdkXk+rJte7m/G3e+LBJO
Cfwh9yQL3YTKPGRqs7zJQpHrReip7XSycqP68C+iQEjTSSfkI2iTVLemyYtY77NQ0XIzMCpUeB2t
ix59IDBtwAOpiFEyQXJbTutPGaAx98uoZJSnUl5/52nSpN91fCQ4vX3NsRlka4JMTLJJ2eTXUazZ
apo01bJwdDiGGrMyX9ui1DrfM5UOQrXVjX8vmgWbuSrbgyrG3moRV4pdy09sW/OsyylGtpHYvH6a
kzfpy0mpG/ugA7IbhQaILNDQy9pSPetmqhtVcTJ4+Il1qpMRqMnaNQcf1W4UugzUtsg6qKNdz2NR
GPE6lhDE8xJStbNi46CuqvfoLUgWSxsJIgjFYpKsTQKXt0M/akkBiX9VkievHHiBd8WX+9tbntib
E52DHKwZqGVsnbZBptQ0lnFtirBvhujUrFRjesMqFx9UUHpxRHvk/Xp7QFCVsSU6lTFByNocs045
RhBCKB5ZST/+sg4YrmOk1vzHzouDo+hmaCRBFEwA0dFqhEknV/Gnb2qKbXNSWz0PtVnp1FdzGrTM
r+Jktp9MnX7xm7ka4Zk8OJ8EpYFAfkRLBhuCzfDiQRVIFHAouU08nxZ1mkIXG8sPTd9bTC2r8Nf9
gDfzKQNShAJKAtueJ+v1KA28j6IoGbKwmHXhnaPEAXlUJ44b9miwHkGr9uZUelGAxaEvTb/4OhqJ
bJw66kI0kSy+ro39F5xv3T85oo23kWI35en+8HYDyk7x9wf5DTWit2GvxCbHRtnOzVsl0rQPCjD0
b6LlUa7FZXmQ4O7FgxbBK5ymgUP5+nqAPRXkfAUPFFbLkjWBPSujcer7OHsqJyf6MDdT8Xx/hLcL
SGmItwWZKB8E47yOGEdFgchShGpatdIVjmgn5ng//qIsh7YRt4MjFPqWNhR1SuXbxngXQ+MqZqMK
HRbqmcKY+Go5KW2LfIyj6klbhHi0DAstAtk/GEEStw3rYzs6Kk+pWfaAPoclpnbifQEu1x0s2s4U
SrICFoxcn4xL/v2fvvTcbfU5pY8UzhoPal8RUfp+5LL7DGt8/ef+ct2c/QwIjA78Iw5NRCA2pwqk
oAZCeFmHNHbMAGVg3T61jaccme3pN5mbDCRh2uC02Y3bmTOVZNTZfQJB3iL7NNlp1wXR6qbzE+mw
82ZaJi/3azdtupfKTbv4HUdd/EU4qbsAfmmaXwY7N4Y/RzujPhsVsWX4pgqVya9R+Ip+EVkFT6tI
2vkrqBwE+NNpjtcXKHmr8bKA7Lb9NB5b6zw0mvZH7Q5DUvkUAGYPgTpzqh+tpMuNwqMPBSRyOjo5
mzX0qnVdis6FMD7TNRvzSHsrsnT9cn/1bjKgTRT5hfy0U4A6oRmYGyWr52UnsiA3qMtBv4xlmZ/d
rC+Y10R8rppD3T15cFxdtDIyK8nVABCWMsJ1ZAGUosMKjA+hUtIno2/mc6QPTaDNwv7odtry1Ghx
+tmNdd5BI2Ii/v2R78aHMEcCCHn3RmlWmPGkNFpRhVWX4OGHtcofiZLPQSmU4p3o9CSwchNtIGX0
vqZc+wdgxNvPRlaKeFVxIUMV3RYOBhAk9lrlfKJR7j7bxrj+MuSkGfcHuaGk8oijdyBdN5HjMySy
fbO+nVfQgCvILlxHenmrqKhafpounfFMo1Usvp3ryvhXMhhK7Ku1s5bPvEob7UXgtKH6tTa5MEwV
O0G6x8qVLMhNfS4DgV6T43eOMwtJh1LTYCrMLPU7r1rsZ0sZqux1MPLWPtiuctNfbxp5y3Kvc7rx
rt/2UJkhtypB2VAJHmt/KQoHxcbhM9YZ6/n+zN1eDbLYLc8zDhwdqfHr7dnmU4uUA1DK0VwtDRXR
RXlTV2YVNiISvoEezHqwVntjg3BNFYEaO+jpzUGq5ZO7zhEH6VLHxXnN0s9eqyBXpCdHeIudvUeJ
R3qXAyWhCrN5KM5QpgYeb3UYZ019HidTvahiPPKluT1aKCKRGwEAw16Wzvr1DOqrcNchMUTYe9Hv
3PRjYI7amXNUDTogUoFeK++XxjzIHnbWTW51fGog0VFJ3kTNu1igaTkL5CeXFMEqfQnaZqwDcy3j
87ga4uv9fbIzl1fxNsdYuS4J4OFJhLnTqc+rMWr+yLv2IIve2RuYt5ITQUcgid7uxsElAcqmRYRV
03jpCdsCFLj6WjVOTpY54f0h7UwhHVwOJSTcIGNtjZ/qBM15LAREiOEOqLV5+gcTpq9pVf299tGf
92PtTB+HP80rjkLoftv8GQtFJcorsiwcnNsgrpX6VJreUe5wGwWiHLURCYNz2d2b92kFEd/NwOeH
hed0fjeXveKjgVg/ChdivsgYEb6TsCmyFflJ/HSbjlmZu44gzqh3mt/Yq/Zkx4Vxuj9nt5uBish3
YC/yDHzD8u//FKVLENh2q7VH53vR4yCauTbPo6VjWGKvpXtEBrjdDjR+ZfWKvUe7aoso6Yc2Gzpz
HkKEAqvSd1u3q57IGYr0XSSavH4vOq19jHEr7y3Z3KcFxjjR+tr2MRTVwUZQUxeqxHZ1cttUQZzH
0Kh9D0d35O10SmyXRkJJO5oCpEwUfppO+mdCbTRFDaMe6cgkStOTKN3uuYeQ9ZAvCKMimaPiTZ+J
7gxknM0+zNns1UxVHHXGZj71cdNcJGby4CLZaEbJMJCKMI6DUkGyjAza9YhaLRry1W3W0Jiq9lfN
5oAPtSpOuyDJp9g8D5XZ/rZEpt6nQZS10/Km1uoOl+Mc/Gp88Gtuvj2KDXSiQJ9CdyJN3kyvWTaT
YgwxRkTDWgVR76jh5BpHHerv5K+rzAB8hHzrsEelBt1WewOF1tpWgW+FY2nl67nrnbh9l5lrWp3o
UWHAnNpJ0fvDlM3KK3hQD+XbWGj5m46i28qLb9YG7YuatnjDheviNCPckH5Rfu0HFbq8S9HW/FRh
r7aemzWdvNdE1BBkigZ8vWjqbuYxUMf9esodvdH/8NLV+dqCFsVxsx2QK5b6+OXySgG9emeVVdV/
Ld0MgvBoT0L4orI75yyEaLSnRgXJ+DqomZafx1HYw7vSEyDrm3rM4qCxzBz1rybRxX/qsuu/GkVn
dv4YW0kbNlmnjb7bKDDGhdDABAQejcCXJV367hRTvqtgJpnCfXKdJSo+rHHS26T50WKfI62N+i8D
GrDOiZdUOr3tQB54mBDb+G6tltO356oqMu80O5OyUsqZl+lpNHVErHDm0r8Y3rqqfDV9Yv3RaI7y
j6iBdP9WqiIuv0VGVKhvCrfNUP2Jhir6z/0z8XaXSW4b2TyJBriwLfp6FtrcIWJrh53XiZPdazGq
/ZN4uh/lOqX5roNG+4DrSmrME2dz2WvoJShtnFFcHwq1/NSUSy1+VTIvQ1K0aFeodbR6zOduXKvk
Wy8ycVRNux7mf38ACbDknEnq/uYAQY+Qs2wZirAGZfKiZp14B23/SGVoL4pU3iAVA50AkPr6/Ihz
JTcBzpfhYIpv5rqggmEc0jn2gwBrwmsVsNj22DVydpdV67xvRQ7jwYhc/YXHYnTUO70+3n9MGT1/
4AW06PCy2tzJtYHCcYK3aZjTnQ1mrszXPNU9v0ub/CD33B2ShFDxQKEjvC22ozGrOEk3lWHsGLi6
ZXWNWkQTx3V8sA93A3Ej03rnrXBT45yXip5ShsgVh1d0VuIqfltDj/5wf7fvRZHoKWqV8ONvGA3A
lYsFv0dEz3CzCvokE5fKcI6sRHaj0DvAClm+SbawZGhSXWVQhwnTsUzeWTFWtTjj0aM7uIeu05gf
+wDhH423AZkZDe7rTd3gJK1lisoDrjS6U6mazXhKTVMkQUzFIfFRHlCO0va9sVEZBsf0Hca0Ffw3
u8adcoF4Y6foajAP6XTO09y8PL5O1GelXiLYLHBa1yObrZQ0HhVZGrVILSs6Ja2p0o7sHzYMjx8T
SEtElm2wO+d1fB1mNfIaLC2Vy9YZ3ixOuQSK6eFHN33S4/4zrIvXYTRfasN6WpcF6LGReQdLuDud
9EjY+eCF4AZe/4Ksmzuj5AINDaPsecwh89knytEhv3dgIBVGqgbvENzgJr0uV3dQvYLCUMGALwCm
uneiwVCntrMjcNbegPi0ePYgrYmq7eagtfQ5Q7+3rUDrCNsfWtvx5yR+2E1DonFJj2TP1uVT3jz3
WyDHGYpj7Pwud60gMaK0f1fHyxC9KotV/f34bgQbBEcZDCk31SbfW3KIolVaoYuKPKIvxrR9Q7Xo
iLa5u0j/i7IFP1LO49UBrSBszHq8rJo+nwtrTgMbUvvB21veqf/LLH/se+rO1GAhDVuAEq93nVFW
aG+bRR3qo6O9K9OmB6BNj8nvBH38Ghn7T3wWR14he1FJZ2XjDEU5GhTXUYvFyNc0V6pQGBql2H7u
s+5zPRbrV9543h8LmlKtPw+q1vyLU58smtqNfEiQZFwHJkyusGisX1YMQYpL0egPZH+PvZV/TCuP
ILgXssEPJOM6jpfka08mWYdtky6nIo+7M17Ww8Hi7Z5aHBeU0PmSEfDcfM0YfOaKY4xwh7NSez+A
0j4Dsm+Cxuvsz0oZL8GcTupzIZTpdzNBKrhexyXsAb8c/JLdBf3ph2y3UaI2WJiiJV0u429xPJW+
4ikfc6X9tc8niDLp/PXxDxHdaiSkYP3xn83IOQzGjA1Uh6ZoktPUqaNvdc2RMeneESapW+SJYPHJ
fa6XMUqTxgary+VjOjN25PnvPJfS8P5Q9r72n4Ns9qSNt6GdVTE9cj2NzpO5dIGGiulT62jNQ8CT
H9tS1nylrD4Cm1tEF7a5aWprHCyGrdCbc7vcN/Qo+/v+gL5Py/ZQ+TmM3C0/FR1is4mEVsjy8jB9
01Y7AOL/yVPTPxy1OzdK/Kbvhl+SufcjvX9XGNOpUv6p7SNZ2915lcmQxEdyq262iK0sOhISNfnJ
MkWvwGLrZ23Mxcsw9keScHJ7bwfM41+SNpBZgid+PWB1qC0A3SpsL6P/RzVGxc/U8Vmr5q9Zkxxh
P3eDgQDAgYb+BwjV62CaDcE2aZMqXJ2my3wPwlXzPCkQX4IxS/XxKcvJyw6S8r3JJL+kDwqvAYzK
5qHhtKPbt2KRssvrGjjurAdducTneFIf49z/2KTyNgc8pErc8ubsTPpCF+aIo0E5iw7T7rUe2sBy
qim53N+nu2Ny4A1RUqFPvh3TYlMCLqxMdqnS/kNnTgZMhroOFmNpD87HvYNEuglSQqXsx61wvWZR
4+gJtsNV2FO68Y0qVi70rq2DttvegLjbNEBXHFlc6tdR2sTrx1nvqjAfSZjHeU6CdBzac1cqj/Vz
fiwScv5A5VA4oU67WaQMCc6iXkUFqLGpTD8GKzwH8dhghKLPJkYU95dqZ/6YNMqX31HCTOT1yNS8
SRLDHarQzCPO/IXGhzuZ68ETd2f+eBFKpDwbgseh/PJ+Ore0aZ0cFzcsrB4QMPOtAZj5czcgbxao
7ZwffcjyR29ODTQXIQVQ1pOMss2pMY+JVabrmIVrHhfKW7TwJcElzlsR2E1kFO9q4dnFU5M7dvsE
5tftHr95kLDkE6NLwTm5bbzE1rAkmQ78RS2X4X3fLvNzqjguND5V+/rwAvIQ+F6poIEAaP16aitQ
WbqCp3PYWFqZPDeVVf/K2ZEcmbruLCEWU/S9KWFBFNhWSierKw0n10C4LfhSOwjfh25rG0EWx0eK
yDt7klC8fiXHhQLwZkiFBhUqLcwinHWLEY1z+QRt4GErXFnupqeG6Cgv7RvAUKnbtTm3RMkKAXA6
N6wAd8fH6NPfP2eikLFaVADpQm8+Z3OYW2l9QhRcD//Ccr0EIBA5/9zfBHuLg/gnFwjtWd7amw2f
Dfag9goi6VHpZZ8wpnENiBXt8FwoS3yQ6cvZ33xcJG3khsShZr5FoC7kc8M0pUU4Wp14k1Qtb9ya
lbw03hide42noWF41WPKAt8n0paW5ZJmKDlym4mcHOmyleb4LhTZFHSZyIKKRkUAB3s63Z/NTSfk
v7GIJIuZ0jdgc1w1RlV1YxYVPDK0PxUtwfVJ2N/Gqv3NnUrHX7HQeKcF5sEls7PtKc8CHmBWOfy3
qqMgotJsWGbKc9XoXFZbkcJCrXOQqcrffrN8JByA2T1sfra1YC8ZqFWPbRGmyIqDt4XWNXnrczpR
QDMQhXq8+ILvGfwPyuvsmm1R2BmckQYh6FE1cev3TmmbaYBorDef76/Z3uSxJ7/7WsH+21byJ4zJ
wMvXmBMo8eDj8Vc/48vUH5zrR1E2VQpFNWfaIYCaVFEbT5Df8lfDzqeH+n0/tp+slZEESJlidXP+
lUkHzd+qOGoFb+m8g1abWkN3sMt3zgx5kv9flM3NP9ozP10rODPAKAeocdpBNk/lWY/XB00BMILh
qKAGQqsFdCGV++s7alyqVHZmjTCrZyr3ceN8rYzZ/evRLcDTiOxWCpnCEtoCEMTYJwh9dnoYl2yB
bDW6c5qlR+fQzuEACQnvamDltAYoRVwPpmoHqMBKSjdWNf1KWd7bBbzPvu2hOILn0LO3jpk/dXYZ
onF1kK3dfrzIQNCvpFkJHhuI5nVsJU5qnEsVIyzwcBguOc4KX41SSc0AG7TqJSrz2DrYJrdbHpg5
lB7wCfiLUN65DqmbA8+vmJCwofon8H3zuVyT/iBB/H4PXh9LEpzAJoFhSYdsu+ddL4sHT0+b0Gsy
zBk9mZUFRTx0eZigy5OcgKwVbTiDdcnCPhuG9mTkQ9Qi7GIUGZrCsbL4ajIX/UtdIBv1lIx1rvpm
r+ftkwkaMT7jz9t5furkY/uapWrzLa2X+p8RuG55ipWZf77EiKHzyX/bJUjaKkkQvdQMKbihF93F
q7I2P3e1kf8lLBw3D9C32u3FCiUb6VCYmNJbaFsxHEjdAL/JUg/duiygM13Hz0pj9fhBA52OTzm+
jFPQrFP6S2+Iug+maV0/RzlIvhNpQYwpozYV2Skzqrw/dc0wgFU1i1h7jcbaSQO9NPojKbLbU0T+
aAxayAZU4Lxy+/yU2ZsKRMY48qioAnZ97ZIp9atxTC6qNhxxsG53IqHYHmQApNWYwlyHsnr8Q6se
UKJjNOJUDOsQtGPZHtyP+1Ekn9ECvqJtG39FPSlibpU6tItehGA/+ndJJI5EE3ajwITimQe7gnvr
eizeCCjZTN06LOLSe7MgnnjBKCg6EFrZXRwp9A3tlkxmOxYjQw+oXRkLiotLUNdVEtBjXv2SGt/p
/uG7u3kxa+eA57lD++F6QIXbVM2wgv5K+6J9i5uJ9qkDAXSOrWkJgZYYQZp2R6Sy23ceO4I6Bt0r
7hWsRq6DirIBjeqA6xynWf9kczk/dV0dv4NX7PmxqnSXoaYH6TmK9XR/uDsFYp7M8ggGMoikzLbQ
3oAIUyL84kMd4oF4yrs6jwPa39RSpr7pfjOtyPq9TPhinqZRBTGzFFFmn+dVbZygowVhHyRAt1eD
RLKgS6F916zb5se96SQzINg61Nq50P3Si7CZ1ar+C4Wy4jKJYv7j/hQcBdy8OeArR3pWsblUJ/8w
jJX1SxxN40fVypd3cXSkFLcbDfyuK2HXEDDlVv/pnBF6ZLXtwPCSvOo/gk8dPphqZX8e1eEcFdNw
sL573ye2P+xn2cmmzXYdTlvNpKoSjjV3rKNfO5zKgilPx4OMZe/7JCkyJYsLaZqt6pWaLYYbqRwz
Gl3Cc4oI3ad8Nrq3y6zEvz2+WhCNVBI+SAE8SK8HFKXCxNLQJVQrpv94rVs9KYnq+Uy4G7pzXB4w
CPeGJjVSpQ6avM3kBP+0Xh4ypUsTN3UoSrt4KyJHD6qiNs6amlkHucPe1pDYGoqnJGWAea5DKWk0
KpZL7T2hqzFgcQihOhxKx5t94Y1O/KLWipcd3NZ7G4R6NOmKNEx1tyltgu4Y9HPae6WBRr7flk4r
XidVXY5EP/ZGR5LBkWqA+EfDfDO6cpkWAOwiBAVYBrkdx5+tRC1OCkT2swKe/GBgu/FowNocqKTR
zmbhEL5solHnQ2uppaL1pNP1wmIDgC1OgC/LMi6PkeHkc4fbnH3pUiiWCmSbrZks67x4ldyaeCz5
UeMtPgYjfw328mXAnvvhFJrFkpKBSPRJ0YJNFgH9DS781DXhuKJMEjjtbJ1Gb3H+Yym5+2WGtPD+
/pd3+yUQUDYsQalACNh+eQinCGYya0OjU8yz2andx05M7SmZ4iOE/u3aUW4kVQczSdsZteDrvWIb
ncmRbIlQgI76FBVzn6MrpZq1r3MjPjt51h7BfG+/A4g4YNvg+dGdAel7HbJpkSVJGxbPVvL0bM1m
flrn1TioIuzNIXUtanXYzlIU3EQhk1edJAOeH+M1NYYKUlbfykZx11NkGNnBgu0NCccqoA/SdpA2
+vWQKqssxpHuZ5hUkRNEST2fWi9/TMvqx67/OcrmO3PsZGwzqNuh0ffJqTJT45TN+RFd6TYtA1AG
0VRS1iUxcvNtzSBZwQzP7HajyZ7zRdd+HbQUajwclQ+LAgIb0E80H5whuzMIv+E78Q48zObMSiZA
+0pRNWFc103ja6NlD4EV4zJ/evzbQqX3/wJtjv7aiI3c7MsmLPuoeKk7SzkPaT1+9UDuH2zB21yT
meRFQIaFJhikxetd4Qw5KPfRFqG1aEl5rnNof7PWmadKU+jNmO7gXobCzENnLI80zXdXEW4yj3/+
R5HjOrY9YuaJunQTVqn1XBrq3zFcb/Rz+rBBKSyNp2/3p3V3/X6Kt/kChsHx1rQhnh2J4YRBzOLn
epQcnMS7UagrwCYC401N5XpUY1XzX4fFG1HOCqgjDyD4UB66P5a9owMUAwsGVorOrvwVPyUiTrrq
RiFMODDVED/RLeSoirXxU0v17dP9UHsD+jnU5pQa0HJcSpstguFQZgUGyI0hKBsz+vwv4iAcRDZM
hgU69XpImtU64JiGJix4mP8OwDK3YSJGyZFw8N51QuohmaSyNb31bsLpA2qKyRGl1s3ylzIsBbW7
Al6sajdOqLSLcXRc7S2WlFBA44xcHyLR9chiSAfFqLMlXCyIn4yqtZ6Ax8+veqdbH+9P4s7gpJYL
UwhPhRNkkwc4aWRg1zy3YW0KyI2aOnZvBFrb2Yk+c/9XU0f9471WGmdSr8E1pU3bFtc5qGlBjwjc
XlnO9rdqmdEYxWOvSg6Oqp0SJekUiD2ZM/IU2j7GHRVrDNOcq1DJB++jJuz03MJwfjXVJnoD1sD9
mndNdjFn2w2B3XlfrUVJnYNfsbOWlAJ4G1Ph4B21fdzEhrGAbwV2aYP+9xFFrS/LiHGRr0TO/PBr
gwH/L9aWmlhFdubUqcbMToYSLF5uk0f2dbC21hHDc3dY3zsnEnV842eJck3n5EkH37KgHtpaffes
x2n0RSpHHYxq5zzBNk22sTkfSck3B6RRr0OxZksdDqnekMJF9cdZeMnD3Qa8Rn6Ksrlc0sFanLQc
qOANmf30/zg7kx25jWYLPxEBzsOWNVe3WrJk2bI3hGzZnOeZT3+/bN+FOKCI+mEZXgju6ExmRsZw
zonByodvmdTZO9dtcy2cRVpBoPZRPZ/f7GGyYk2PWYthdQhp2p52aq1iT8Z46+RDgQZMw6G3qEYu
XKOe8mkKlUOnd+2voyFVv6g0d+k9BG5r9vey6s89auiuYkqHSauap8sG1PM0sEqE+SDTl49NVacV
lBnOoZR0TIgJi9456klb7CnnbDgvIjrIFiKnQHRm4Sf7BvlkuwbZBv4ruDj2VJ6SWrZdkOPazauS
5weMI2ZOCiNo5zpJ9tJeR5EZ4mwGbluJv4thBJ9hTe3Nz9g4IzMri48nw/KqKtPLLkHnFae2L7pD
k1b/Pvb7W0bQy4G4R2WHPuviUrXJIBm5b2UXtfTU10zuzBOHIXm6igzQClSN4I5Culk25MuU2QlJ
hqtXQKK8dEkTvBrtYO4EHBsxKVBzPgnJF8Xk5Wgib5rMkIIi2HqIEn/FUdR9U9TE+bODI1h9tnJN
qpikENsvRLa9c3m8kVtnkJlSQLzoWJB1Ls6Ep3cWI3YhnieO9pJNng+9f3hT1fYbpMBkx9jWV4OH
heAKlpAyXjgpy8gioHmgUsM0Ll5SNInuWa1Ee8peG86d6rWQZkTsHtD7IsiHOdUVQRdRRM2C8c++
kvRDKSfxMZBD5/kcibIRnw58HB22JfDKcbqWGWAc9nzy0z+h/yi31DCL0+OPtLUg+OxEU/RNqK4s
InkpNZI0SpCqURpVevX6yjj26Iy+pa3tPx/OE5KK8WlCjg8wytzDl4VCGVHDlF7mKUKs6XScoPvu
RBWihDHvE1Jto/4Lb08Ad/RFiSNAiDkLPCeDZGb3x8EJD51muYgnfTSt6h+y6sil+6u5zpg8D2UQ
pmHRE1qJ2tFiLx2mPitBwRcr6ro6VEqn/im1/t687K2T/rOVxTb6iJRNScUCk4FRTG4Z6uGLHqX+
TvV+cx8JD9GeEu7JWLzHWTkCDChiiqZZ0QMvkMfK7ZPCP4dBO3xCNSd4M+nY3BOnI27UzdbeOZkb
vkuU86muC/3TlVBNY7bKGAQQuIY4dD7kvhKdOlmSfxmr3vyQhZBHbSu3LvzPzh63eONSgEmhsI0k
uphTvwj9g9BKghr5fSQmrOpNhTT2LVUG4888NJ+ctCZqm3hHoUotJnex2/NLUUlGWTKJAswosk6n
sFXzN5lpyV8f3/KNMzOzsnBbtR8HmhIDgp3Q82JuYekbV9MpKv/8P9jB+eKvoHSB4pqvhrlIXR2X
rCbtjcbVIH1ULtr5416tZesD0bIEf8UnAuy1uGlFIef2QKPn0jb5CXlZ/WT30e/wpZ9HDdHmJbAR
iCFgI8spPIo6KRwGDIVBBje7Lj96KEntBNhbq0EuhTlaMIEEHHq+azZhQNhOUFY1mavUFO1HczKD
Y9pG44/H30ecpoVzNInP+JciMMnf4vvk3dipea1gqewOXgvb6KCh9nGK26ZpD4liZ2KGVDHcHpvd
On7UZgWOUai+LmvADHZt8SVheomY4ubaShEfdTW1n39fEHFEU442DzHvMsdLJidOJQv0uhGl0aHU
1P4cWrsRwNZaKEeBp0VGgprp4uglLdgUrWzSi+1bnmuVbf6p1/x4p8C24X0ppzDWFr1VIcyy8ECN
mTCvoxFWnKR7lcZGNk4G5OBvftzmBz8o7a+S4TOwKPAltDPKaE+6fuNMUthW0ZCkB0I1Qvz9T1Ux
qZrEmBIA7ciF+ae0hQMXa93wMpa7uhIbOzoztYgTc8OJtCiAAAr3z0KTw/qu8YLvhAXbRsAoqTxn
wt/O19OmTDBv6BYhbpKUYNnr753sm9enzzlOgrIUSCU0ipYBQKHUqpBfJeuSA4BKPa+FQpR/emxl
69MwhIzhkjSNxDM1X4qWaqntR+xXnfhZjoRUg46bkTSvYSX1Xx/b2tq2/3jnXCpIe4tkKNRKve4V
0uWmKekrOoJeJvvFl//BCk10ZoMITZZlM72UxqoAjMFh6yPbchUdndR4lKe/HpvZuFQA/8i+gQBC
3lnSYuVGH5C664h1o2b8hMKS2ZYuilwQVvXcrGo3lYN2PDptXZanOAjal671+nB43k8JHBtdD5TA
QJYvPEhRF1OQ9whRToP/1xiFyputhOlOfrm1VjqmuEEYm6DlFm9KWsvgGzUeLqfVApdpmvbBt7rf
DKP5JVC1Vy3qPnSN2rixMu2glLeOJy8ZF431gbpZxBo9JOpOSVOuc2FYR9Ix+eQ3ORjwMk52bsLm
It8B3/RcwEUvFgnBfyoUEz6WZzQ/ymQ45rVVnS3H+zZZE7Moh49aq/2R6ntivhuh6XtPgoaByOKX
QjhN6/llHEM687K6TNFO8ac/tFKtv9iVVFlfgkaOzDPzQxlHSDFhnHYeh80d5hkVQ7JE8W+xbMRA
mELA5M0L7BLTBXopdUwHYIacAQJlT0N9I4tnY0F4it4WwcnC24R6HpeWRiyshLJxNGVm38A56jTX
10ntrdgw9qrTWz5HXA9ROCDVXsI1hIDQlPRCwjAXcg2jZHTH1JO1xn3sDjbtkKxZxN886MtthILW
IuGDEmanOIzOMrvpwKSJvVmh21Zgcr+PDaDmOPfWeltoLAewL0NLp4NkFIw6jAZl5yZsWRF3jmCY
95podWFlqoNcbTgSuSTHxyQs/Iutx9bnxzu2dfB+tiJ+i5+CgtisabN3qHo6tRP9yAvEJxzH9/9M
vF5+vp6DGqMYSW4RazFbZW7KSKW2oI7Lx2lr59iXhX+cAOw+n6+APOcav8+CXrG4Zc9O8sxg2+jo
xj/MIvVcM7e1fx5v29YVopMB058/VOMWH4eqR8BgBtwFwJk/IVh+Ztygc0gqqXOjYQ8JsRHisyRK
YYYIqlaqHTACZDtBz+IydvVbYBfeByk1x194EM0vMAUAeWjPDad6RyoQdzMTgx6qQI4tjnjaF5Zk
MnniQkerPCAjZLhFoEwHgTjeubNbq6MiARrOEatcdjwCJe5KX1J5XMK2/RIqVZYg9m34p9qbvN8b
NEtPqIk8fbs4ghCLHFILLMP3mR/GKeoYNmwhT2fZdfFRi1PrgBx49ewdxgpZM9xO6pcCIzu3Qkmp
ksdWT6+trQ3Jm1ow1OETszKSfCcAWV1jDFF44FqRwcAHWwR1UgcGvA6T5AqJroKnqgduEzq5G8X1
3uux8ks2imeIXMBSEUS9ZbZUh5LaR6adXCOvdWxXJiw5V4OmPnvDKJK+s81RDROCj+LY/OSY6CaB
dy+D+MrRCe5Zb3h/DFFToy2bGdUhVszi+PhKr7eQyhTxDcBPOGfI+80NBm09GENbRlcjCKrPjiT3
f3tl395gPzg7GO01kpjmM7AmxoiR24ppwHNbmTEy4DqqoqsywPTVBqN/6dAf/diNcvtHlWs24yVb
58Xp+volK5r4mtdZ+MkHprSz6PXHxFXCOBJKOXzLZTKAAl7tGWnKovu0uctNnJ/DKFJ2rKyuOBV8
sgBBKRGTpZfFgi4YjK4p7PBayaqERMhgf+6dbjz44dT+VQ3y+CnvJ/np2q2wSh8VrDgFQ67hfJNt
pEioHYzhVW7H6kurycPniirzs8gxrGCHsSCIHa3rL1If8eIYengtEUM7xGXTuiVFi50dXL03wooI
2pjWJawt3JVtpoXi90Z4jXsr/VRpge25mRPoCZD3sv/H0IGIPr4Oi4FFeBNMoghNTsMpFTq58+0L
065lQDBT5iY1VsLfHKmKO2brVZr2UaJyPF3tqdDSgxYZ6XRorc7+Puhm5R3pp8jeSS7iqnlR6ftL
F41PjN572rSxO3ndkLgtXlFtKdhHefpRbu1ILl3GmmTSF093Gu9N6Z2+f0kYNGfelSaWwlPkhV11
e7zE9Y0ngqNFIvaTUuDSk5GOV5OsBdIF0eo+R/w3jL87ZeYDubWi+o/HxlYJhoh7uGAiF0bYfpni
B71W+KQ2EUokRXG2pqZ4mTK7+mjndfeqJ578YwQIRs3Y6S6PLa/vOLMYeFfRcwJLBvJl/iHNXimi
2pTDqyIl9smsMwAgUZU9+4zTKOFJFcM0cJ4kqHMrRmyXplKb3HEG2DcvJIlqfIbdxOxHwP2KdwRX
0cbXEonI9PTkAsmZaGtwB7l/4s7PTaeaz8/2JP/qSKYnM5FBUo9Jz2P77CPLpAQwtiICg94Nc21u
Jxyk0DSqCQn6LrY/US4qMl5ZhnE1XQOG6PGiVjceY1QSBLUD4i6chLmxUqj5FVobXpnj/vckNdC6
RuWtd6SPk7Q3YGh1EbBl8wAgykNfBmtzW5Uztcgpm8E1V73q1CSeecU1ly8e6Mfz42WtngJKnwCD
kBSgkUfstTgmXo7qbdokOLIxUqIPdR8axuc+Vu3vmdUFwaFqJX9ys8bam06ysUbqF3CvSA0BDC8N
g1hWmUEdhNeu7pSDWeGnu4a514M97ElRrC4ca+TZIXZ2wO9D9Fhs59AHtB64CnaE9F0dF5XrKQyB
fryTWwvi3JPB0+YVFbC5FdTmdHvy4+gKNzU4Jb7EWjQ5Ok0xI+4fm1oviE2Dp07uRuBHI3ZuCg3X
KXdG3b8W6dCdptFWPidOtQdxXC+I6J/RbqSj/Afe8NxKapb+VNmBekmaOP4rscnbHa2IvvoVHd/H
C1qfQkwhnSDkOmgpv9MyfwouM+K8QjZSlafJ+DWt/HvRhp+zTPmzHLO3uip2fP/GygSgS3h/3OOK
+SeHVHdhNSiXImjsq9cO0yEy1OKeePnTDG+kxFGtIZ3SIfojLT7fxArgXwD8X7nImfXrZMfTDax5
7CpSE+w8KxuLgm9AW0ZkAbjFxaFoYWbBS1aUSzKm2mHUmc5sFqbM+AhwVo8/19oXknBwAtHS5ZNB
BZsvKqvGpDdtxGtzv2sOLSQYJYn/tiPpWNEF2DG2cdiFvqIQTAIAxbymuTFT81W5BlB2qekLfJTD
Lnpt5Hw8PV7SphUSdCi/YnDLEgitgKMt4PQol6Y2x7cQjZyTHER7We7mNwIBTegoVGmWgJMC/nZH
KVm5OBn8IRfOLqW+0vHCv8vSrPc6q9vWhCAaECvek8XOBbYP+atAs7zUe+ug9Ep1ngynOCfF81py
pKDEbAQ2CNtSKV4c81rTGQUDLOViB5XxEpZZdM3G6ml1Y2FFJEYIpkJYWgpM1KFjx05ksH2d0t/q
TG/P3lRWOxnE2hlxzMAHQ2oFLED2OT9wgVcOth/EKuwkIXIop3JanyfLSF9Vb8gYEpHCOnM92YrG
naO+/mAGnS3g0CAioH0tjwcaSFIYVToihpHvvKSINLjN4Nj3YCqeFv/jjQJyInBcoD94IOeLlIbB
s1p9gBdc0d9X7MY4KPbYPX2rBLyFAwGHh2LSEuUB5FOmju0wC8BPetcKm8JN0nHciWHWd5eBlqRj
fCpVBoyy+GBFwCgPow0QzW+C/kCCrx6Lxt6rHa0SBgjgwC0QfKXeIlK/xY4Vku3UyTBAldC1F9vL
zH/1VilOmZ2Hf1TTZB/rwMm+JXmzxwFYHws8Bjx1oKbES+RHc8uy3ENihvdyqf2huqadPxGWWeUp
LaKnEUHCOfFW4aHQCSFDmptKvMrqA6jwl9qGEgs312DeKZK6t7Fm9OQUttZZ/DLpoRki5duzLhiE
HFE6wSj/8GduW1fzCe230OQBU7wfIbypg6825Y+nrVCYI3rClABuLjyVJUdW52WtgeSUGCEb2Gn3
tYkKfa/1sfHRADcBrBKlJdBqixg+cdIoKFNfE0Oq5BPs1+5YjWN6DMH2PHfLeB0FGg+ktfAe4mWZ
b5zU5qMv6wE6iVbgTe6odb5/yORxrwi9uGf/2TEtvgwrgje3+EBxhevNAVPdtNGWDkoQ6KcAFsWO
E1y43/+sMOsFSAZ8JELc+WqKfJqGIMJKlUXt3/C6rPgSeX5XHeVUHf/tUjvWbuFoG88NnkbFQGzj
T4YXF9zneQETZBa3AjW3LwmlEKZP9k+iJN6t6Jxj0XoRCvqL5eUN7OvByMpbZpHMZU3qXINKGr8/
dcpXVhZrkayyyOs0LW+G3k4fgtx2PkVIaJQ7iYj4MT+Bnf4zAyePeEkcwKWwuNp7+dSMcXmLgu7V
bPovGSs7GG07uUOB3t/zi+JlpA1NhAtkZrEo20+8KWrS5oY4mT4cwaMViauOk7xHqN06gkS3eEJs
UcVY3F3wW41m5XGDyGkNkCqT0I2g7ZcP4y9BW3bZB9kL/OKkZao+Xh+vcWNHDSBcgApovwB/Wjjg
XO8YXRfl7a1ugCcdOhloyNkaUuSVq8ZjxnWcJj0Ir8dWNxbMYYQzgboQbeilkn9uKuVk8KTcksiP
3NgwvYtFhMBA71KXD55SRi+2pNfFjtkNhwIEi/li9G7FSIRFYj4NlR/3yYRZVepVpmI54UsaTOrn
x6vbNAPGULSX+KTywozTZkXshEF1M7zaa12GKHfa1yAc/T0tlE1DgEgp4CNZTblh7roQfsr0LjS5
250VuoOPNJ7UDU+OXRCXjlbZe0FYcLo08Vv8lCxXY6FSlImrm6bmr4NktVdDmbzL4z1bRDsYgZ4v
/BS3gHL98mbHraV65ViXt8Fo4herqP9qy5J6s2+nL3aiTsUnz/eM4Jhkar6nrb++A4DySNCpbMAR
4Z2eLzB31Lqh6lTcoqKvPxdFktWupPQjkn+WxXwCw6/zJ7ue7+sVeE0B+SC6W+bphpnKVq+xXj0n
EDmUFPM/M80+rU5F0o833eqaI73P5q/H27y1VPp3hMiA2SAvL0K7SmpCKCVqdVNoXFcXBvOAHE11
wjAEH5JQddss18ed+7C+7QBaSHF4fkTJZblWiKOK7aP9fRujoXornLZVfskQJkg+SEwP8lxYYsz1
5CF2qt8fL3d9QUTJFqyjOL5UrhYXBDyKOdRdmt/8xktfPClN6WAUTzKlxLekVgtmiDY22Ycj1v/T
BYEeWJlj3+e3thzii6SW5ae+eXKcswgXhBWCchIPqCPLOWfgjO0sSpL8JqMX9mKmmfNvCu/9SFqZ
pYCF0mInMNrcPOANjCEDBcD9mC/L1hNw+aqa3yq/j9FGa8NLEPrV8fEnWsSt/y2L4ATHgkYND+3c
CsQUQ29i5MRzc8wPuW+2rsrA46OWe3tlpM0FQVcRCHO8zNIvV7KnaBBj2MHeaM9222c3LRn2oobN
BdGqgWcMonh12nlQA0ZamfnNi4iH/LCajp3e9Z/7KqzPj/du4zaTISKkAtyFUtyyVFVGhlVDiclv
atBPvZt6FeN4iwHhBWU0rFfFK9QdBtPm4qhqU8hEeBGs/vxrqX5OnMowptugxdafBiLcbi5b4efU
sfbmtG19Lfwj5wJKHQ/cIihiygODq+SRg6Eq3QmlK/MYAOhyH2/h1oJgA0DhJ/oSExDmC6oFWWTQ
/eKGbmr7NUoq83PnO/XdL+U99vmWKXDxXCiuKhDORXmskxqzrBJMBaTcB7+O29PYZMZxbLPg+nhV
W3v3synx9z95JHKzqaTll98cjbmtRyrdZnQsCAR3npMtOyBAuFK8oBRDFt9IyZRJGRQ/v5mpNpzj
wDAvlY7a6+PVbG0caAmgRvRURDFzvhqm7qlWWUZMHMiKwnuFU5zpBwWCg/fSZ7a/F41vmkMImEY7
h9xayjdHcs/MTGvi4I1tcdR9J7hGapm6oxonOxd4a/+IEf9jH4re4nxlMDcQ86jx6ezadMy1dHKr
oimPT++f6IryDIqyDlrNcytN3jjYKbm0jdQbTDFpm98Q72VaNhUdxd+xtvHaA0EiwKZ2ipaOLZzW
T2cvigw/UzMH3+pZ8jVKkd/01dEdfduNE6lmLLQf7xz3lR+kIQv7WoDIBOtxWckJJRgTCMNlNyuV
5E9m9FYUh0KemmOPUPrp8WZu2qI9xTtCo4pS5nx5na4WUmVz5O0pIGqSkrYqzjlzY8tj7Ufap0qy
+h2nuzolJBEkhoSntAsEXmFuskiMQPdo4NxkpjN+SKgMHxKGfvzyeGGrY0+gINo5tBMphGBnbkXy
Bj2xmwQrueEfVAbhvuX5mF0jpxx33MaWKUFlh1cFxgR2xdxU2OdyxnTu4DYMfu5S/K7OhXDtTRT6
z0HX36UiBSiAIUXcZ97IuSk569QsmWr/VqaJcfUk2XlTWyt5rRpTfjbYFAV8Xn3R06Htu9xArZCD
3BoN/+ZHVnAcpfK3LB7D8+OvtDp+YpIHoSxQfMia1O7m60myxLPCurOuqjG9pYpyD73edhld8msn
eU/2B/DpNIdoUJErI7ROJ2RuzAPvkWlM8bhFhPcns/GCxLW9yDuW/G/9zku8OuUYoyQgYuj/cEdz
Y7rS+GK2THaLjEg9ZsHkuJOW7QEl34vzsxISGSYQe9pTvMAEnIvHBB5znzvgW2+22nidm2RtzWD6
Nkz1a2LYdX5v0C8ZXgD4Jseq4HVzsz4M3spAaYwdrY/VtxTJLg5LBUgMaGZJ1DYmMY/GttneMXPK
Q+s58hXcn/GHHVXDhxrhmL0BxmuLOGWqtiJiFEqmi5egkC2vycomuYWNWX2rLcV7hf+bxne7ja30
CHwmVJ7+rOLq0fTlHCEXt2TDOk1jG1WhJ7cKBrWbhqlysAd9jyi48ijIJ8NBB80F3hak0+KkBjWH
ePCM7taPdGOIVFoXUY7qkE/GniTx+2syP0Hk7OhKkYWJtGi5IjvhNvh12dyC1h8+6MrIHJ8yqH0s
ytErs2TLk60YrasxTfRSqFn2St5mfe99w3JDTw+fJFdwS6mloaCN0BX4yhVDFzIHANIyrW6MCq7+
AEeoupXTxDuHdX09yaEBZ7yHESoAqPn1lGvFmwbHr29tp7fBaTA16d52yBk8G+yJNJrcjEkF4Op5
JeZ2Ji9kMGpQNzdbUpqPaW4k51Gr4z8YmqseH/vS9ZJo4YGvohrIwugmz01BC+iTXuqyWx4hluya
k2R8rlV5+PWxmfXZJHIFT0AL2WKIyhJYPCalRqA3YaYx9QMRDBr1LRluOCEO/NjU6n5TGmAlQpAZ
fDGJ+3xFI6O84UHm0630+9INis5344gJ2jQrqzszu/54bG61MtBioHl59+icgFRbxEK1XgLicrT2
Fk/MNU6KRkHhEtkdHvc9CPGGKQI8dK2E10YQfHH8ytaX7dEYu1ve+uPRYqVvbaqUL3nhPV00Emho
+sdU4tEdJ9mdb2JQZyZieJF6a1MUCZB3K2BhmelOYCJ+4ZkXoa8FEYoemglycQXNmMzCYYR3opIN
Nv456D2LYahx+L3TGT1mZIX6mpZ41J3bJb7IyiqFOJrKQpZpmdtog+ZIozOoN7nTvFMVVNVpauzw
7JRJ/6ZMTfdiZXr6VpmJ9wNdj72CxerGUeABGSfUyenoyct2r54XEaQLZ7xJlSkfEfQfEBmsn07g
sEL+ga4sOCjOzCKnB5FpM7adW1BnQ3YcO/Nfoy7VY28qT8LnKWsSqgjdXOgIAMCXYusexP4kHmr5
DjNH+thzz++Fpu+18JZH5d0KlUVkhYSy0PLBGQhrUye0p7sn24yf76RfK73/RQXe4IoJ6qCYz4/v
9dKNCINE5xRrCZp5TxeXjZEM0WghvX9PUnNwfSswj+MQWK6uJb/VWfDlsbXlocCaIF2o5G9M8FpJ
DlalUZhWXA73Fmr/Ua8k79CETbnjGsVH//nkE+4g70MjngItznjZH5dERA38rr/7cZb/MHJFP+bD
1F2G0kuuXllr35Ioys5Nvhuyb1lmgBaVJNHi4PTP/UmjeWVqWFF/15WoPA71VB/Vsq6P/Drj2U6t
/FM9oGfjlZXz9fHOLp2mWDNxkUDyI3ZBLXJuuUqGYtL6vrvHTSafgOJLBwY3yG7mTc/6Z2Zq0VZj
5BXvF+nqMrIcQmAoaps197aYzF+ROoD5XSrBr4U17DH83n/W/FNScqIALiT4RQK5cNBOk8hB2Cnt
fdDMSGYe6pQG90iqze4rj2MSHgO9T6Nf7b7y/evYacHk1kMa2W9K5wTKwZFBCd0JqnzpNCby4B8N
nRlFO552vfcaVWaBUOPRWlN8el3ve3UY2js8KnAfjA4sPnaRnZ+dNtmDCm3ZIi8EJsEhpo+72BCj
y8OoZiLuPUzN/NBSSnvt0z7gLhXD18dHan1ZOchA0hknz9tP8Xl+pGI/UDIY5xypuKi/OHajfh2T
6Mk5bfhV4KvI6KDOIggoS9CC7KV5bftmfe9axzuEiZkcfFNvdj7RKhd8NwPCiaQPK9Rl54tRM9UD
YMz4mEnX8u8y80z/HXwkNJsmak5xYY4vARNBzvSj5VPZ2MHNCHp7p3a18e2gub0rBdEag90//x1S
z5iGyJbrexzJ2ZvhFdGHSm0GSlnpsCMgsGFKDFIhpmHFCJ0tvl1oplFh56NzT7opvqsRUJrSkNqL
2TyNbYEjwdGnASLGCrPBi0BUndKm7rzUvstJobh+VUdn3y+8nXdqGc0IKzzveDjRoMbJzfeOQwow
iDD+Hlitf2ZOsw0kKcqviGp757ru4q86Ac/dSdPwXIxmfHl8F9aOnZIqxDaRC5KnL/uaU5p1jL7z
rHsJHvDD2JqvJRH3jdxmOhMtlOepU5SPGjyH42PD6/eZjyfovUJmCnLu4syoXlMbxhTZd91KvgUl
Gulo2MaIWyajW/vyXvyxvvNcduTl8WKi/b98OhH4qWKyT+suhTESnn7b32senNPjRb3Pupu7daoD
nBqhjEfJYFkVpLZfAuSR1LuqMZ0OtGFgdHfiVLk9WqCYcdzOEPxTm1quIH1c2vnHzG606pamVR6C
kuTloWXeqMrHOK2s8AZC3fu9D+keuKM9tNK1rnLvw5TkaEG7sCQM303ABfguhJd6T+h6fTZADRPL
IMPOU0VOOz+aVCRHsiBDudPxgWUyeo2sMbBrSPqPChWX/pxJtQHAoJQoOdnmWCg7HNP1GSFHp3nB
+aR3TI47/wV6b2qQu/bVe6IwptplBGtjf/Uze/zdHixrOgTsS7vjYFYHBVtiLhRMMFOgORf+VCIw
gNXaRPdqSoZL7AThuQYEcX18ULaskN0KTCUp7kqwcdS93KADFN/1Qgq8m+6VbXFAKmFMdt6HDUMw
guHWcPhZzhKBCwGsUeKpj++JXcCek7PmVPpV8OvTyxHCP4CgOC2C5T//UFVYNdIQhMkdXAaUWGMs
D1GIzuFjKyvfT80PMhIlY34MuBOx1p+6MkUVGvrQe+E971FkMqNC/ZCryGNoavLkKENiEGGKwpjA
d0FMWlRw6iRmCrkZRXfQRNNRKgfvwBAa68m64rsVgesAb0FhcSnjVmdVkNOlCe8YK0lNlCQvD/EQ
5Hveb5V9sRxeaIHgpcrBd5rvXGZ3SeakWXjv+sr+pYkn/ZREpXEZdNn/0FtSeaE1qjxZHRCroy0N
tEuI/ZKwzI1SAS+HiKFv94AZr9+hcYzfE7sLXgOri76Umtl/ikzENh+fEXEGZg6Y9EtUj/hoAvKx
LKLKRjfqSqxH91SV0rNXhjKoXrzn81ag/0EABAEIBkmbL82ZbIqyehjfrSjUTrqP1qWn6Hvg2o3z
zjknjATfTR93+UQGQRC3Y2rF91Lt++jCiDB9OmtxHfiH1El34Wtb5qjuUVtnoA1v1+J6WciB2JrU
F/ey8r17P/Dk27USnAEbZTtOdvWyUObFyfKVgMCSnC+cbD52Rd2URXn3HK0vjg5AjOQjhAgzPYBd
VhlVGzqFSrg1td3F1woEAB9/wPVaGSwCcI2alYjylg3erlCN1oYHc9c6Yzqy0z9knu5D0E17d3x9
9bDEhr6LT9K5WLhG368y9Aub8o64ivehkCSdYeyW9QuxuHaMB8O5GtYUPifdKFIotDR4t6FWogax
LJEFHUhmI2xyErdpuEB4rA/lABawK+Ns58Jt7CTIYRSOYXDSMdMXt9yLZc9RPDO/lwrDw6mxqFN0
6NW+rk9KI3vSTry6sZ10XAmVIUZx75aHFIQA0+sc4g1TC/qz4jXjKwCb8ZMF6/GTOSXKJ2Y+7c07
W8XoZKR4MzGZgECdBtD8ujM6t4szr47uFinBG2pt2snqhvwGxU7x3awI2ujLlJaO/1YkklFfmjS1
drZ57ddIIpk5AmdbNDKXv8II5V3rO1u6oZkWMrzcsl0ej73O4oYVnjxctSPm3VOsmy+0HFWaLmHl
3abSDz7BrvsNHmv05fHd2zIiOk+iFs4jKy+MxOrUGKWReLcsTJNzNibNQYsRZ31sZX0uNZgQQEQF
4oDEZvHNYlxKoOqZfx8VNC0mVCvveQqrMzCkPW2jtSmcJmUjke6TMC6h7w6smMzQ+vyeQgkbDiZz
ixByNiQjRI+nR4b78crWp5EUhqPPOCmU2sHDzD+SlJTdaFZ2ci/iRD2miabdk3gCWu8Pw4eQwXFn
xQqsY1H7/an3+yelubkIZKs8EbC/cchUUubm00S8u1I73ZmXlUjHXNeAjehUOzqXwRPjnpje+rRg
jmIN/EgxsnKZHyfw28PGyqd7moz6NSgc+8jokfD0eE/XnxAKEG0goKLUhAhi54tqiBn6ZAymu++Z
9Esqzapdp0npA3lofO1V/zatWZSw2EFqXqvifjMw8Vuyxrsil/XFMDum/JSc0poZTb89Xth6+3jj
mG/GAGRwMXTq5wtzwqxHSH/oKINrpU8dPIrgB+kgwh/bWS9JvKW6Q9jMc4NO1MJOBkaPTK27a14n
uwxRzK8J+gTnppX3pkptLYkUjcz0vb6/VOJxamY8TeBH7pbUplfZydqzLyF6+3hBYmPmgaT4+SSA
uphisnrXikEaNNgryt2SAdOjHKZlDOkKmMyNtnk/dGeCdXmPfTx/3dB0Jpxk72Dq0AWHTLuIK6u2
9AKFCYmXsQ+Kf6iEZq9Rhbh+GxTJ64RY9inOyuips///RqmFUqmE3A+3df7pIicYpSLXzYtGSHTt
zVy5pHGeHBh/vhd2zT/d/5uiFwMfSUwjWzrlQNe7Rvcn8+IrkJ8yNZUIwGT5f1gQNUJKBsQJrGhx
FsciCZDB8Uwoz3567gYzOaVogJ+zeuw+Pz4lWwtCE41ygZiTuCqRDDFTU4rMNi+I7SRvJcHs3YMu
vhPOrayQXCNLI64wcH+4kfMvVMpVwhiiXrp0SaIiICp5R8soniPa83G4umi0iKHLNDfhcs2tBDYi
SU6vWJfGzq3fyde8Y1gaznnQyz2mzNxb/GdKtKcFMIu8d+mV5A7MsuLk9sWveu8v1UvHiCdaCWny
AJ7YuclrY1AUWRp+CTgGzn2+LruYUghFknPJ0Lq8dKZk/01ymB+CBrDqjq31l8IWIRo4AvudkDa3
VZm+ZNah6QjlxqJxhzqJvuSlE+0EN9tmmALw32i4ZTWzKOzIT7hll5R5FW5qIide+94esXlz43Dr
In4il1hiu0LJybJE8ZxLrzdydugHAB9R17THIi6rPTLRxpLgvFMJE6pyzipec6ImlGvPZklBWbhK
ObTUw+K92GnTCokKmDTST3q18+8TaDE+P/e9S5frXnz088z/2zLLaa8ts946Pg2sOfj71E6Blszt
JINZkrpH5sWLQt2N1NpjVGbTXAc51neKpBumADXBhBLUS4VCwdwUzYme6Et3Lswt71ElMMaDEnom
LcK2evp0gwulV0CEh+KHsjTVWX3djX7tXMjeHVfudOfgK7m1E0rM41vhHChTceTgHdLspjwwX1Bp
2W1VWpl3semfed+iOrflj4Wu+TJDYftWccOpK9Ij4yniH4FUtt5xslTmSj727OttNUU3UjhE7iop
7vy3MMZc0pRocOCX4W6LsNXhdP4fZ9fVZKeObn+RqkDkV8IOnZPb4YVyOyAJECCQBPz6WXhu1XXv
7vKunpdTc8Yz1pZQ+MIKXpJp0avdv4d6uynRe4EGDUJcRPY4Aa+HAv9X1AQVwr0LfeypYBYaziCn
dN655/edOSGpw0AAzYBweVp2KVVQqcjpyn2g2zFrYh+OGH3r5egSzvm/5/TOULjboX4J99uNpUpf
z2nExe5r3yF7oMaGwzLQr9YZh7S1Ivn4SOBC4b0C5AnQtNOufd3UClCjoTqMGn1ON+mjAlUOaC4I
YosPTwqFMRTItoItJIq2Sf9VgDalGaR2aXWo/fFrHdcWF/xCClxm/ocveJD4N7ElFP8QWpzeH4zI
pffAtj1UvhozuAHqzE9sdWY+r2PcPydt42ojcd2EXdHheT0fMcPorbIuNLG6bkfQxk4TFv7sJnM1
dvKcNuk7uxw9nGRbPmAKsDFeDxZ4cnN/0+zASh2nvq3Ch1jPyZmi8589/P9x+zYnlJtBI4Z+BHq3
gNm9HoZQBjfdTpG9Tzy/talJZl7fLg6qQncrBQch1UKZzXh0FUMK/3rnQSjQndMa8h1ButpJNvuO
haBfOBPAUd91IyP3iEJoXD58cDvhgUBEsoX8KLegk/D6p7q2IrKvqvbgxfZzL8WYV7L9KoFXOnOj
vll6LDzu1I0ZDLg4MAmvByo7Q9RU9/Iwww86j7oxLJLJ684cxDe7aRsFMiRgomHnoiL4ehS1wJCh
C1Z58CxVc0a8vpvS1aD6D+vM1TQXK36k/9FrOkEIhJd2g/UimjylD+qwb8Bx4TEyJhHyLEys4+Wo
R87rjvtTde6q/hNZvdpeGA9d+q2+iqI8ShKvJ5nMbsJkuEZ732/Xa97O1YUq3fY3lEOiuPBbwiEJ
OpkEnJNOsuiQJLyzmUcIG3fe4J/lfb95LPE4IWXDzfdHGjM4SQ3akqO3A2HE/cLL79Oy7qkkF0FV
fa3mGs4b4WdviK5aT525n05gJzhmGBd3BoJ4KF/iJTkZNx49mXRVlWAdetdN3Up6aczLONOj4x5a
zZJLNxn5ZdPR+d7VhH4p/TZ4+vcB2hK51x8DPwJFIagxosgO7sXrj8E64/sAuySIFHru7OhAoWAE
pIQXHNoGhZs0Zt14V7PWhmcaGG9PFNrEgC6gMIynANz31yOjwz9EdFmSfe0OfZsGfbTwtFzR7P/3
DN8dB5flJuCxvdvbCvz14rAu7KjQU7IPJhW9VPWq7x1vbM+EkO+NgpgANUzEdZsgzutRIEPG3RG6
iXson0VXAHGCGdbwj2kw/HfLoMiAo4MoFbfeySgIVJuYVsiNVsRsXmFl7dq8c2d7zmtv+4tOt8UG
UwSyDonEG9+WOajarp8R5CNr5hl1nf4yifSQi2Y4Vwx9b+W21jqQsyjYIKp6vXJ+UhPNm7rc15Hi
X8J2rPdB3dHdx3cB8GQbEBLkRyhLvB5FjqoEYI2Ve4i2LgX3hHPQRJwTEXp7fyNB/muUk9PUq3mA
NSvibhtxeSvXoLvomQ9lWKilX4O0EhX/ntV7pxesaOSXqIKim38yHhAnyYxqECJsN9THcI2/14OZ
s06OaLgvFxB0+Zh2yp8diPcJnU08uFsZ5eTS8vBEdMRty33FlnEfO0rkbE7WD5EQ/28URNnY5SCB
ICp9/bWaoUTrUfTlnpRjtcf9lxyg/+UU2B3n2Ffv7HR0AdAWAlEaQkynzG87WYQNnobyTB18WuTs
7NdIKMQ8sjn8+2O9s9ExEvr4kFFA9hydbEGf1GhGuHO5B1JcpZoSr3B8HXx8o2M6W3gIIC7u15OI
CMz1cKmEJPuk0UOYlWFVXsGL2z2nyvXOukFmDBsAWJJkg4m//kR44i3Yvaw6BLXf3hLR2ktB+gQm
EaP89u+Fe+dUAeYDmC+CebBfT5HTkMhcsaATO2hJncupXOKjJGR8iJtw+hZESp2rFW7H5uT222Lg
P/ND4nW6yRXeSWclNTuAmDH3qR28mOVUMb9P55CoH4hmy3jX2YDJT149RSpdoBWqfupIK1kAbu0M
Iu3LsYWst+fZOw23uQHYK7cOUqlgY5rJKJqqdI1747+YUJffS4B/pgKP7Yz6WrVMfT4KClEkqHyE
8Qu0U8DqHGvXYTelpbhg3H7U076aGvIjacFExsMGj9ydO04sKWD34AyZXwntvwSj8SGGbS2Egb1p
xi+wnh11VtlKfJFKbdSIBPb0+5jAOP7M/fTOlkf/EDBh9Bo2fYrtz/96e9Xaw9gAbeZDYln3ALti
sQP86X94FbfQHAhTZIkImk+2ojZRB6mQhSEHY0GB6gqMm1aUOv69C9+dy1+jnNy1bVSFHlJXdihd
8d3Xes571DHyfw/yzqlCIQPsh02rFU2g7Sj8tWDtEimG4j62em1sEUNbPw3n1i0YDOHPzOfdoTYF
GXRmoLh0auwNTMXitw0kuGHaCBePADmGgQ7AHobPH+vubtc5FDw2xhb+gerZaUIpAUZueEj5QbCK
F1FNpqKck3nnrfM5o763s4LeMazJtrYFFvLUF7sBxRKmJAk/AArvZfMQBUVSRcH9dF6P4u2GwFCb
EjbiPkAbTmW3RAkzHhiECQjp6SbFCz2krk6SM0fo3QmBKAVc8aYXchpYDpMw0uPwXyglr7DlEp3R
hX92bK3PvBxvR0KVBQwcBJaAnb1BLqBhXnvIAbrDEFlXZFB1WKaMSdcaSCAmzrmM+nQ4fJ/tfQd6
AfghBIAn58lW0O8Im6Tct/GyTmlMG1ofeNVUwOk6m6zqv0/Waai0DbeJJmwYbYjLn2ZbQU8HJ1Ko
pg1Q1s3GlveXrvGafOy43qsYOpmj0zhn4pjTl+vPoDjMf9YVajknx5mgVucD8UP24+KyRxKZsVgC
5R97bzHXiHKnM9fHaSqL8baWIDQVUAfFVE9uwpLVy1qtMUFzkHc4zuMvSd3nZlR3Nm4e29Ltd62w
Rx9U73+v7jsfc0Og48ABIYlk+iTqgGZb6VewMz/AgrBJ0hbY5oclHNqxsKA4nruK31lWjIZkFbA3
VCtPIeKDhlKZO3nVAWYoYm9jiYiej0CnVPW8syZZ5jN35elR39Z14zFAGgOpKgL119dyGDFGlMSA
1RDPaRIrII3hrn7m670/CnAp2KMbcvokto7jQbZzAn19fwE+EVAqlQNcGpypZL2zeFg0xJ+olm0C
sSdzcT3kdYGEA0II0kmcCl+qS+CgqisWBi1MB+H79/HV2+QqgLb5Q5g/DUmdBTjtwR8xInxvbwGm
1hc1d6OnD2/BreWB6n8QgC90eh03PJnjRQChTZq6g4p6FdwshNI91fW5ou87dwkalEglcVeiu/HH
M+evV5oo18ZwicR7BgDmA2N9fOhxQRYeU2WTLmBl7DXwWWf0X94ebtSZ//gsA7CEvvzJ4YbbZEI7
ZxWHJXY6s+eToebSrwKX7wAVHMcLG+rmx1RyAJlqV+kon6cmLM9sn7ebFFtmUzpF0I/tc8pCtZyE
7sTa+jAFvHu0LF4etZ76h49+zD/riqYzbJ/RLTu5OAcylAF3YacEdI++lFasWdlJesNLGX0wLQM1
CREQNMk3MjRevW3Cf33MkWln6sCiPcxy/tl1zgABprHd/3s+76wa8C+b6SECIBzuk0GcYBJEAeN8
iNUq70hEaNqH8px96NujjYYiruHtJkZR/BSjjgLLAMKJEYe2D/id01TRM2wpga8EXc89JrRaz2zJ
9wZE8RQNbmDFUVw7ydN9FdazZxf4+USBuKJN5V4MTPgXjSqnnYyW4fjhZcT1CPg9stuNiHSyLaoF
OO+KTM0h6KXaUavZkXLXfv8fRkHzA/pV4C0A2vx6Rwhndr0W+K5DH5s+4/AcZ6ljVf3lzDBvKuHY
euhYbsppQL7A3PPkRGs6e/7goZhSz1KqmzVoTLlLCO/NUw+eyS+Cshm5nIZOHGeI+iUHcKTlehQr
GRiy7anyCgKxpPXKjn403Ld6oY1KEbJ2+NlhqMKCgamZ7Ldh+gKGxLZB4G2SHwb73GRU9pCHSPQQ
D3s6KuVnjlk5y7u6GuQXp5yon1dhuYaPZWDx7gGbNkT5tDbRcqw8atSVu7J5SEu9Mvbg+yKsXyoJ
6mJaad+Fe7lpCR0vqbdG7BmIG0BiRGviZS/GmEyPQYBucB4MTq9TUQ6T862k1bIUitplhMQ3hz4T
GqztnNVC9vcmcbnNBCXa67N5sUjMRdn5EUPDadY0pUFfuUvKGmX5QXbREP8SVe+ZfGaucq+SuVqD
bITAlMxt67FxY+otzr5uuta5Z1D3VrlMZsdeMukkcKnGHRvlRnZqzBMStN5THSZdkobY336GTlDF
UjuZZdbpKHRb3aCW6jlXgbM2JuvB4akzW1v5kkDNVd/Wpo9pameIamWTVP2vOUKj58JdydLeqzjW
S4EmImkvSO9YmGRBq3sGKAX85Xyu5zUqplhw3Ll+OcrrgbSR3hESEnpAHmXbx6VC3+hYqjKEwM5a
Bza3S7v2jzPkienVwGgz75qxrt2vEM6OLASWAe5abjCKWnaOIon6QdBzDL97XVsi9DCVlEVVUy5T
cFC6plhGTRhLkxmXdZWayNX2Jg7Q4it6kGaAc26SakBtA48tA/IkCMWdOy2eY1MvnDqZjssyTmnT
rB7U2EZ3jK7Fopqo0EPV0xzlltreNUFXJb/oSqrkfhh6t79PPGOadDOmrcN0bcnYHuqQ+NGPkYVQ
Bphjb1I/FQk6b0nLlsEbIOs9l3SPUzQl+ABxP9n5opu0N140YlrcKyVB+983JOFVUfZalOxYI3Kl
z39shH/a2RPRTQjypHfopUv1p5miPr1TRDTljjWza78ssRLTsUHvmuOsOXoWBbAeMWSDK29m2doN
UAZKp4rhMKWwd+zQTKOqm3+jjGZpPiBOGh87UsbeDr0Cye7JVhnftWOFAhADukBkVWI9pHkQMRK7
bp7MMxSoVFdMiWZhhj1jVArKAG6lcu3xVczYjfWuHrQnv5Uzildp788ROVLSTPdrKHVUp36zxqVN
aTya5HaFj2T8IDXsVe+cwVJXpIm0Dofs4BqHKH7COh1BOwzVgxvHoP17gCuYpc9tAFHinHYmSVJf
N9vfNEFiK3e5YNPFLB0Ogq0/BU46RcsY743HowSqKX4pH3uEmzQdR49/6zs9eZte+zh5u9in7AWV
A+CRV3esy8PqrrovTF/N9gsJJiaK2Gn8AOg2pcH9bpmxbeFqOkb7BFlwD9EUfxK3Ph0I/NDRbqyG
3LAhFKkHITv7YqHBOR9pCzpa5kdSQZcSanDKzTnnnVtYCErLHQ9AFn0GzdxtvseLA2d4s7IErgZA
K0S/3BYGQyad29jyveSTmxlvPAbUApcUD0tceFAWufMEooxMQt6zyrswNEkualaN2VLbcbgX4I5d
og5o64LWTBuAsUPBr8oFTnLpSqCDDGBYoqf7eLUERTqwisn1RMrq21bIZTwNlVVrhoexHH8LIson
7So+X6xSl40GVCk2sskj3jI/Q3HTxDDzRsd8ghnlMiPGT7XhU1unuMuEc+3yxl+Ort9U4024UO58
UmUPBQUcI7DC81DWhEj8bwVk51PXr53wDitL1yMMwLzuEcKHgX2ZBx1OuTTwLpzTaWSDTmMTSoh/
Jm3oZVJPVvJ0DFcvajI1eIDxex0fxZVYy7knqdOr7fqmMiQiAzy3voNrLXSxokE2L52tTVWnslKT
ynk09eK4Bj1+G4SceyMg5TCE7uVQEqaPq9+EWMV+VNIR2LblFKcRATvjwllp514kdds9JQB3mQvm
LqNMYbnALtphdshBYFWDXQ8rsDC1AsPktfTcL2Pi1zqb+0ahGe1DGC5fNUa8rvHokhteYUfM6eDM
CbmOfRXQi2GYTLWXkYijF1GXYr0Bj8eMeLEGqsbDLJa499LZINi9L8OkVLdTUtKHpKtRPJKrP32O
je/+KGUJDSqJl6nM4ma2V2Ol2y+IIdhdb2AhDGFQ9OAOhDvhl8Ch5nmQcp4zVOlX/4pBfzcA39I1
POXzbH4L6Ov/KgG1Fgdf6KGGO5LBGgKKPTooEEAszZtu6giGPM/KNSLaA1xXxVAjWeHhlEMxI4yw
TGGpH5pg8fhlPLkcHKgB73F7ayU0hq+BODT1z8aM6Emk3eip9tmFjkmb8lAtUZfWlQypSXHi1nbf
A9zZPjCHxVNaT+Xq77VsArreDdu/PDedqMMhJU0PbTHsWwTru0QqbTIn1tUPGZaBzFoTMJWKUUzk
mgzedOeOqNJfkIgP1RYOBXUqhopqRBZSOrm36uCFzBOHmrvgIvgB3nBbZyZpWP9AygBeDkEIvOS1
LhkfaR5wEf52rXCfcJ5I+SyNankBOTkuftdIwOZMAu790X4rIkEQpmFBs1VtYHKy1Vf+TkKEdvAg
QmaT4lXM+4CEGTpJAM01XpifCTvxV/3d3Dgd6iSGdj3uLigAykOLxbueWSO/ObE9V/l/myIjAwfN
cGsRQsDtlGEA2L/o58W0Bw55smMbaDRE3DV4WGI5PPNwcnKoM/j3H50aeq9IzKECgH4yulOvV7HX
jjKRkPKg3FmwfKS63EI+52OEPXRVkTICqY5GP7SENmLu63EGwx3adj47zK3ffDMNhC3S3pljJ4cr
CPkfUmHwacAD3vTOQHh5PRgFN8hbl5IdYBkE6BWHM91Th5h6yXrAr86hr98U8jZYKuDKkO9BUfsN
clSuPcJet+8Oc4SrsCJx84JT6aVQxlwf//213iSP2B2o3SWAnWxp/ukWqXsf/Zqumg66xCvpE6fO
eGKflcfHve99mKMBfQx4pYKZC48H6AadQrHDnqvZJhTDgf6VsXkdDz61YdoEwMP+e2ZvFhElIWwL
lNdQKwQl6iSvc5ZRVPhTQAzqJSqQnYRPiW1AugdR79eHh0J4CJSeh7I9mOInWzEZ8Ln0iqGmBDui
1jFPoUXG9534oO8tdj0cP1EzBMQcfB605U9mRebOaDZM7sH1IR41w3sx530rUxPwZPfvWW0Z9qs7
CkOBybM54cGTGYO93vOuO0dQj27oQYOKro7AEdPv0hmjPqVVJZ49Rst7VmGiRbN2/GNGwv+dKJhL
AGehCAv0wcmatm41cY9h9ArZ7w4peIQnKTxnN/KmJIQ5Aq6MkiXGeMuIRQ7SwxDQowenQTPAUZ3O
nTpWZ67E00OGeigqJcEmxb3VS05BxLgS+yFc3fhgwKE+dt6wHhtf/9JNE+18Lc8t3enOB/9la7Ng
M2IwCNOclE6mQITRLNvyABhMt+vWeMkdT6k9S9g5utzp+m1UGyhdba1lCAxBxPD1HuGzBl5oQekV
sUGQNUCkQupFnRNwebt+QBzgE6HOi3sDOJHXoySqEwmZw/gws/DrxNyrEdpaKVLHexuu1Qdrq7Hv
otSJVduYUICa0teDcWmcuaSrdwCyoLf5tCjEoB1vxPd/H683Xwk8wxCs4U0oDNih02iDYS5JGbri
qBZVISyC51i2YR6emGHBmVv+7VgoReJuwoEGzO+NJEIQ6xau9RD+XVjiXYx4uG64HcilBXD6zPJt
5/LvWwOl4g0KjPsWtRYUI086GzVdbC0T0hyHqeVuYWpOwxc+lKhorLSM7lQPWsAtNWUtrgzrmgdn
6o05fHRtN7oj2gPbdQlL4ZNtuW74sspd26M39qzgIdPP7gR0TCoCdk6E/s0RAEgAdWsQBLbeIjLt
1/sFKRqA5qySx3411W4ewyCPZh6euYz/aGGfrCsCOGCAIYGzgcxOhinxE0La0vbYWSSquexwM+dL
6xiRodASP02JdMsjShZ8SDur5uUqNlWw3pbNInxUHqrVgahpHH5yLZsqfBdvQRkR5C6el7QU88Wk
xnh4Lomw8FRrqzqp84RFzfwkox6GkwGEF7pDPzvT/LT6erBPbh8H5ipZoQdR+KqLvv77G/638vp6
ymgJbF19tOKg7Hn6BNCpQSKSxBUswiRCnx1yP+uII8yi+VaKWobYfA78Xq9P47DO/pcZAs8uT/Hf
cO8GaIc6yMOg9Mob3gAec13C22POgnLGt/Idtrp3LRNNfdAoE6GOlcAMqeiET/zUAvkpf5gGwJ4M
BABnvOUK/99jx9C4LdxIDDwzdGBljgITI08T7eM2k/3S1cVSesQUHRINEaZJ49jfGp0TCFw2tEWa
XQ9xcDDWzBb+Op5r91jLUVyvcyP5VdcPHszmggSxEeyiPZb1CxBxIMvWfXUTVX3sF4EurUp543jL
ZdCA+tNkMUen/jYao7i9ZWPrhXc4aEN7tVaqbOH9u1TgA8TI/C9ZKwfysAQJ9y9wp0bdpS8ETDtW
z1u+I3vvnYKZSM437oL08AgcAMBXqasYYtGAlLX6Xa8zyhgoifpJwWVUqqys67rdMS19ka9Iy9yi
ktarUQOOo984o5i1LZWjj45oB71b26VJMiPL8oU1TSuR4IZcpBCPC5rULuFidlxTG+/Hkrrf8STI
FpudS3VwYFPX5zjvBMnv2EzOg+2W8IlYszR30A0LSMHLuvsOVqHzm0+0eliEo5ZUBw5DZZokg3MR
1LMdU09P/BNHLTXJQW0fHkS0zneqIxpEzmAmV9MyBVAFG9jEUs4R3qXULEOfRa0UVdYEUGHNWmqa
5KqGA8QPp0WFu0CDonE/o0rjL1dVn5QvNW0gz+92Pp+yBAJcK0vDOlrjrDbB+CTDXtvUWsj+Zo5q
kyF3XahUVikomRxSqH2Z9PsQ8pj9E3OSRV5GYWmrvKqW1uztAIbrJSt975tV/tq8hBXMTA8oy/Xk
EPgwtH4wCR5+ODE6lKTjECV3KlyNt2bGJcz9BHI0fWrbxRe7xp1RR087hA3lt7gfYvEL1dj2k+BM
6L3T1Ta4XSq0UnPH74HakKvAJ1lgQx89SDimQMSHBKzLDJ/dFZmR062pJj1B+5VC9eBaMlnrm04Q
51u7All1oLCkFCZrvCrSd8msov6HTaR49uuwrm7NLIdHGy+u+ygtoHFo9NcLylRiXsNjrIZeouIT
2eY5SOoFhj0jVFsuStRwf89oSZt0odrOWUWM56SJQ5z5qvPHdriqI8OfPLI6HMAP7PzUE0sZPs22
TabfHDZXkIOFAilLFSxin63P++mmmowb7kJHO7BSH+owuOgG4LGvAL2V/r3oSnXt+X0g9l6o4KDW
lWzkuTuCnYli0oDanYcOxHrXgxdcP6E5gNMIZazGTbG9WIRICSnZdVDF/W1QrWiMBOVkVMa80k1S
1xmbtmhIPbiH0i7dmqOU3R1tpYe2oCUquUXkgNWacV+2Xjp5DgRtUX9HhZ9FPP7hkGCtL1HUY8Fu
QfDJMtiN0nu7sCbIV9ZOTdasdILLdBxPKEbZChL9nt1wlCjZxLdwIEH3I4yW0MCODpp4wFV5nck4
HdFb8jUZTRpMLWpMfRUqL48BiidZFMW1OFpY9MQbBckT6RCG0yGKS95knBEqU13zoN9PERUsU2iZ
/KRWuU2qoLWAljmqdSILRLU+csR2rPA85dxWLhqBhefy4QbUfqyuqSd1nGsy/AhHYG0L3+P+ndNX
XZ1yZ22bbJmd9cewMjTqg7WPj9SDAmbBpiRG6QmBQUqWuV+KSPR90ZXr+rnSVUMvvQUqpPsI9e5f
NVGtyirTmQB3sVeGOWFz9HkGzn/IFjxLbtrAJvQaaVD7Vfc0sjtGhUEJlw73LlppPxU368skDftC
J/QGMpWwwcvGaAqxcm7dtLmleB5QpIlQXOVO8KNWvPoq6tgm2TSBqp/VEzU2JSt4yjla1zG7tHjP
f+Hy9HooQAfWTTt/dtF9A69T59w4/edAr3Gyq8d1BV9Gss9xREpYD88WeYbQsQD61TTcpmPSoj3N
/OHeH9rku/VUR7M56NvLEd3GFSwYNlzwhGo3n5tpaDIP1o9j6ial5UUiFH1xGzxbGYoEWE+WECg5
1gLKKWkAUZcZgF0ATfYW3YESCWPk2YIqHicZQpQVCBcamj6H/6e+LBcBJrtdDcpUXJgUqwp219JP
3c+GO61/rENX19kUdkDrdkgxbiEBH/mF14CKmXEexT8j2tNPUCB1SFphC6MJR1Hr0ms7KmDajMEF
PHACvG1SBkEOmxYzphMMw4MUFNX+W6kB1EHJ2al/JZOlX0sbLKJoxkl/NkahAWv6KPnUVEv0GEnd
sB30tZqrctUAA8YQylQZ5AYQQjF4U6qUAMX0dYTINf6j7RTL19FjVT5U7nwNQvXU5PBqWA6kS7Ay
YHji/Y0jhd8ofSV5risoXmUoYY0u3rNujlPsEOd+8MP+51jh7QY6SNA2KyUen2KIyXKPL2c/T6MM
SOoK1T/SdaiHVEWo4aZKVd61qOZoLhJY08jcAWhLpx2w48uuBRfzc+f5lUmFBQd5u1rR0kXTZcDF
YOCxWwBJym6UnaoZt4ZiD44vJrZH3hAcKR53DyTtaAjS0UJwZhe2Wj42vYpaqG406BzA8Yf5KSou
uGhmgXrZg2rbFkpzQdnkDUQ5H4cIHcUUwafXZLNdggc+EivzyNox3q3E76IUvRXvC1lxQjB13fMs
Hp3uuVnCqS5iUro/u6WLVQZSvkHzo1xBynE1OriXalza7wSZToDD4sLWZSlj7hRLNHpYYTIv373W
ccuUhV1XbjYatbNHGxNyIfNM0dOrYRxbpw1b8CwPvd/q1O/Ctc7cQfYX6DIsdaosRJOy0qCCmzUo
bz9MC4yacgu4+jV8anSNwnYwxCnUE506H9ch5lmvI4hrrRprVkDCUKgs8bnbZjOZlt++3wWf4PJI
vrRoH99JP4HomcQ2nOAkEq5dKjsDc0Zj6uEXyrr6l4P6WYI7e/Seeyi6NBfwoHTonhnTX3njCvg6
+IN4NVflo40UliGk6pteto8IvPpPbS3Hr0FJQXvz3Mbcl6Uc5A7VrOixGaz7GQamPEqNRZkwBbEG
Ya5oF/IYAW7wYOS8yQupGhIe7uwwkVLmzaRA/dS7WrkfjXkbrFaknVnlhH7WikVSakDzooTN8Lz1
Q4eLGvGxvuWuTKoUmWb9IJwJkpvB3FL3sEJ4qs2NJfOA44G3L/NMSH/SBVdg3qvVfg0TVT5B1Crp
cKcjpkqnlfIug4dbYFJ3dAe6R4ZiCcvCOVjag/Diie81kTiNwAByfehNUNsf2u/j5RoBuE9y4THj
PpXLHMV7zFaVh2Go9brDKjXtfm6rEB80CvAQgBuuyq+Ad7DlFoGD6D77AVGkkPDVUZlOlJiveuDl
xntwn8MhDx2DLG2gfuN3qV+NuLxT3YkpLjqH8jZjCqqIn6HMNqCZjvfkR1gma/kMrr1Fy0aWRBaT
41jwfUytJpAk8YxcA9bnD3lFVRQ/lwzp6M7r6SQLyHgN9YWuQuS8FrIa6y4saxpf+WjwTd+DKR5J
4cQ1TXbdaMfwBwh1GkvgkgVgJQk7hUJiEHhngi7xNZBxOd8kVUXW47oslh7dKFg+K+wf9cmPVijp
pjWoTv01fGLW8AaoEP8JZShKCiySgAJVNZdSZ0QZkRx1aZLxMhwHZDoWX1MflXVlfWmJ28TpCFpL
fKWCRNIMIptBuOM1Wrx4rjuEm2B/VCJzhO7nA4KIyKJACY373EVqZV9CCmG0Z59OC8ATSGzjqwgB
6KehA09l63JKPJadi+xD+B28WiVh0fClQuxePWkCH94xI0hfuqzturF7DsCidjM0WAa8cRVcYkzq
O5O2RT8b0n1fWg1KqlsvfXLpI1v1bprGkGbfL5TN6Mr5ktwI2sBOF1vRp9jy7D+cnUdz3Ma6hn9R
VyGHLTCBGFIUlaWzQUmyjJwbQAO//j7wShOKU7zHZS/sOurpRocvvMHTEn+PRL8qo5rrcnrWVUXo
Z4pu9h4zPLH9dedVgMC/zKYqll2nZz5O57Hd2I/gabL+gI2fvT5AJ7LrY02Nqv6nwiUi/TCWOt7r
iT3FegjVxaoONaB1xC9nUthPpdUOC7o0i+s8oxfvjju05Mx5QzKsy5+2UyD9AlUvXoUYQG2le4Rh
PO9UTyrv9k2i9R/7QTTmkW5kSybjFUOpndoUKOIzpWedH7rWvX8Q5pKnc6BNld+enLrx70n73Shl
cWMCxafggkfoZdkMgZysRgenirKxHvd1EschB/cLhdAher0AcWskF2IBBTMoYVTPzgs7ZuZpI/XI
Kpr1Jn2nu+uP1c0oePTLt7cPhFQRxBmq3QikXhTaM8trdI0rOqJ9OocxziL7mnoGEn/uPd73ZUeQ
IiDq7IYN+nGzZHEu2gdKFUTJNSaXfu3b76Cb+GFRDl/9FpV7bhRzD8jj39dnd10fA4/OMm6GfPQr
rlCXBFQNiWoVIXri7kYzGbk5JvPNH4tcib4jQS/9gitPogKvtmrI3RrFxzLLwmWW5QkjXoF5MdIE
d2qc16u4FfJh923FHyQntp3zV6M4seGaJDXZ2FbL9HbI3qME0evj8JBgb0ja19t6iQCQv9yT0r2x
mDQT0CXYXHvYkxfFaatnYoUam8jlPsuDTW29DGTnGfcU3K42/9bp5IyhabWdtCtKum45qwZCJlri
ZQmsGBiHF/ubp31c7F/fIFfVfeqmMMZ4oynUctYu5mQvAFhRfF6iRTXGv0pVTliNjfN99PCUypJ2
ems3ZhMJ4cqm6A4fjp15/vWmERsEbVyLaE0747PBSfsK5qD95QnkTwW+T3dKt9ffDJSA5kGup6ng
wws9H6/FTMbEMrSM5kGYodO63qe2rus3txMYhSgWzgKtOqL381GcOm5WoDTYCYIZJdJcSssLTNmm
QBh9Ud+TFbqeFK13tJxBMUE4gap0PpzqlA98rsxwlkXjeJ/6Y/8/r/Kqt+pi0JLeJDrRL9pcV2G9
nY9jtVR5gbPkkaSpECbpwHtm0HKs+uKetfHVPtwaMpsm7Xbfc01e3I1tHEupyzmPRNV0u8Lyx8+6
3g27ycnMr7Hv3QPxXx2xbTxKTcyNPjQEpfOpSWex5JqMeeT0BBTlOs91EDu19iSrWtwppl99Ls4W
1E+YOqh9bNSW87ESs0f6ArHTaLSyeY/WpNi5VnXPZ+fWKBgPOTxlm67rpUcpxmlOpmsEiBOKiL/b
uFi+o1Qzvk2KGn4catBohAEkQCUH48eL99JWdWbMja1F8QxXJpd+F40lHNegqos1yCnqJ8GcJeuf
1++p69lt8hU8M3S2gGfYF/eUX5DHOdnQR4v0+wMcAzds2zK7czvdGIVnkhUElQ585nIN+YbmWIKH
43Yq2+OgKHwNorgHjrgxCuETC8jNDjbo8gWrM/LOwquHyLLEiOu5dEMABcPu9RW7eift7elgGDCX
lK0vb9qq7ApKe90Qab1yw7wv9/1cPCZJ8egBrg3L3rr3Ml+d4Y12tLVUkX6GG3PptOFkFtV/RSgo
8nH5WPWdPPqJ6g+NG5uRLJr5TthxvY6YzWBIgakHSCSUtc/PFSQ3qa+aPkX54CehK0ywdmM5vnkd
uSR4qwAq8E4S9Z6PwuKZaC64MoIUl/zrZiadTJRbEnxqJyTwH2iV+B/0urHu+QBvf/BZB26Lb7br
gsAKdYFLp4ppiMdmwiclstZm+Vczp3Yv03p91Ba9elhoiCZhV+T2V5004Pj63rle2W1oNCjZ8dCc
/uuH/hVjyabK83XI5kjzCRuxBl4iI6fq+fooV3fwNkF0wpEd5C2jW3a+smmR9oaspjnKep2WIvps
T2ZHFwxx3nsv5q2h0KaB3wQGCh+abcJ/TUj3qnah5z5HRmtagaZUv1+8zA372LvXLPZvfDaiATYk
D8zmhnQ+FMIdDXF+DuBaL/MfcAmTlvaUI1SIzpRTH+Nujd/r7mj/nFI1laGWyOaOftn1QaT1DyIK
ABHLC0zk/CfIXivyGYv0aE7hBByMqZiTn6VGPc6tbLm8n+nMdHf4r7e2DOiN7aqBpQ3L63xMU2aG
HKn0R55F3UMbITuKsXbffOQBouBIAJ3Y3XBJFzNbKGnEY8koAnT8vml6epKl/PT6vrySfyPoBtVI
JrO9BBYUv/O5uPT3anQrpih1U4jZOBRxi8X2Mq/PVKGsMahMqb8gz7LoXKxaGQeL46B1V+KkNxx0
Ctz9MS576Alp086YU6o+LfZgpfX8nlAHv+TyjvB5hdnavMdcFOe/dBUZPrfberCR54+p7gx/ymbK
7qz6jS3NKeUyAK1I0HSZ+KwD7be06WYEnezaec+WTpyw0FSV7cy4dLKHzlqX37OBLsTBs3uskBvb
i++VBG7sMNBgVB9QDuXGsC8iDzwjlStppZDL1t6hcLTuEdnSexaC188mZhfOf5Lq6CShb3m+oknu
Z8jQZyoi3qgGPqyW6aHqS8MP0g41j3dpLET+jm50cc9l/tYEObYghFA1BgS9fYa/LqkiBvm0xIWK
XL+Xj1QXP/h51b/9nBLdEGjjsISkwuVNWJtGgg8M8yuHpTt4qV7tO/yq7uzL6/sWFVkeZ67ALfO6
AswouuBJs8DUkwSDO4g3bh64vR7be9ejd3CnJnA13JYNGcCANvj4Bt49XzmrmijXYV4U6fVUo9hW
kidni2GdYsiB93TOrt5lBoPwSSJLNcchLjgfDBOPCSkU043yzmv/zagn18dRDp540CYu+x2UJOF+
lI1efDURzTPDVMv1Mqxk0rU0ouziRwonlSRnSdLqPc+B274sU9F+EYbVy7CrivRj1va+ChY63R0U
Kjm18tGQRVGHGTWcHxOGSN6OWmv1D32+sopKvyy/malNy2lO6OHsEMUC+W+by9xEPVIrNl1rrcg+
UyC3sueYJk996B1szL+vEH/+WKssjd+xcKoyGuslmT4Ytcd730H0HneiEZn1ca1sTtxIlgFUxCB8
3Y9rPMjQ0qmVBpNyJ+POV706iiy0RTxukXBs1caLo1iN45xijWRHQmpf0OG0uE6noyhaaF9lYYVu
29+56G7tI25Syo183o1Ff/5p7cz21kl2TkTncNEPg1sgJJ7AmslCc02mN4dZoMwJERGRBplqcizP
h8usuS8XgBtRaXsIOLS06WUV/379NbsKBhiEKNKi5LKZQF9mnzwMMp2WVotEk7rhWOsD5gO0KJ6s
Iu1etKpw7pz9q2uMAS2qnKiMQPtDIOt8Vug3+K2XTmSI/lo/WzENdTS5jTuf6uYoMLyhem8FJeti
lDktfMhovhZ5UzG9KDBfX5Y5ucdKuTUKWgPIVQNtsik7ns+FDl7amLBGo9Q0ugeMSXHQpeZyZ6Nf
bzso8QTAOjLHBNuX+qOGn8zst9SO4Noae0EbKSz1moanZd573q4nBM3mvwIqhUwitYst59Jy5fAb
dtSrrfGhoELlCPe+eUJUg2kPkAgSD15VVzaxz8SQq4cnocrKz5pf4Hhh63lb/IOwjvXx9R1+PScu
fwxeOLAeG+5yK0zge2fVd160iaV/A6yYfS2L5Z7kys1RyKhN08Sfm+TofCvUYze0bTx70ah749du
SsdHXWTq6+tz+e/Mn0V05EKgSbmSkYzyYaqfD2MQm1swk/2IVgdUK3jIMjssKBB0IVQtbHpcc/H+
SKUX/4tFN+XHNNHkrzpDX+EAmgE/awdbJP3w+s+63qEgQcmBKVRRL+Pv8181V5h3dtjYRk6hp86L
AjAyPFR2VaxfFpAhf14f7cZSgzxFW4prkRLJFS9mSKa2mxWjOZkdcl7sg4POze71UW7NCRaMTsnC
Jcm9tCwZ07HRinjwozlORyBfuRYpGN8A+UYZvD7U9UuGUiQ1KegH2OiQhp4v3xYv0G7no9pWXh09
ArBgRS/llPVaHYjE1v6Y2d1DeGMVLYpM1JfAY28EgfNBmxZvGbhmcTQCpQtbraxCbbzr5HT9vBiE
49wpgBEQcLjECadgrKRuxnGUQu98brKs+I08OwLZE3qIuJmpO8/ZjaUknNz0v3VaadDczmfVziq2
bKQUIpmMfiA0qPla4uSfNWqOO1/vjcdmnvr1zge8tZboLuIZiosF3MCLD6jZw5TGc47dWMlL7Xmz
dvSN9R7p5+YosIhRkMIIzNAuLucFzQTLWoY4MtfyN5oy8z7tvDen0Ng44YvCY0Mviybk9iP+yjIq
rXcLYnMRTcozdqtliENZOsWdKPnG4SKCQheekgAUMO9iwdIOdiCPmoiUZWRhb9jVocJZD0Bg/evN
Z+tspItF02wEFJKYkfwWMTMXtv9jotkc4bHxKsA0Q7UEZSyG/evD3pwgOx6dUeoRFDzPl9Go665N
dZaxnLL4F8UCfQjnse/W0Jm7/uebB4Ny5lDVpwAJHP8iDCEKttRIOT6yCEFeTL0BClgv1W4cNPtO
7ejGHqS3SWRBrYzb/pK5t2bmCjLCjaNM9TGSGR18c+W8Vcefd5TCN1UWHlOYgpcVhczPXX1QlogQ
rwcTqOUgbJ1RPbx52XxmgqI74dVWzjz/RlIUWFwvWXKKzaEMUWHw9xW2bE8NDYuX14e6vgbp/HHH
krLAjWXfnw81jtkESHBdolGl/7NU/MfPzY+r1mBuUt6zW7/eeoy1GbqyEbSNVXQ+ltHh7pVM8xLB
4DMBYKAZjza8hySMf88t+Xo3MNSmgE1ajRzQVb0tczKvsA0qiaUzhz1Yp122yreqY/7XtcKgm5oE
QfYVrCRpGyKrZbaiSuhy17jpb7n6Dvgu1bz5HgecSknU5X9Uy650y+YGUL5OboJUx/pirbjvFv6g
7tRYrj8Q7zwdOFITKkhIep9/oMKNsxQ/NCOKZWod2qGzItx+a1zWV+vNaRBgBHrAkFKJL/hW50MB
5qjdqldmBGF7k/XAYl1XhfvmeB4O4MbkZemIJtztUf7rzSidaXLg8DqRpBeym0bvZ1o679bcmu7c
qtf7jdiXNAguNKwg8A/nAyF3s5qNm7vRkOr/SjvJHqxCWXeC2esQgkG2acAyJJS/7FPF2FmWRTu4
Ecoj9RSYrYDgUTjrN9JkAYgVmQjkFcCwvVUGcJNe19kVXEobmfLSlGiWQi/6HviN6ofuIXXHj9rY
xndmd72E4IyI0CnyUVOAD3i+hLFXotzVSkKVlpyhVyoORKeNx9fvuxujkLBuIr1gd3EJ3o7AXzuC
mymtKC/hOr/Y9W6ymzpMBiDir49CmYI/5zwd2kjdXOGASKkkGhdHSYPw0KVtFkelVK6/E/nk6g/D
pKe/UFeQX5NOWf/UVqOJg5nKjfuNan/nbU5m/gK8ygZ9G7rFZJTvjIzC0ce+bMX0eWvWi0Ocx6P5
zqDjW+8Lt6zjDySrnrOftViXhwShHAGzQjPHd2AFWvvg0QNLYYhVFNV0owFAntTFMD/CyZmXI/If
I9wqv/KL/domrrXTZG+Dv82acTih1VnqT/ZiS6cM8qYdij30qHE5jkh3rA/OpJfxPi5Ty/piCTF/
zea+sqEjIa/1oUVMy3qoTZHOO7ePQb5qi1mVajeqyVkfylUv7chUFF1Ce6h6WltL2g0fl7VKTFgp
3fBvX6mhf9c0OT1Do5fJl1mgkr2btHhN3svZxOGggljX71Zu4hVINujIndv19mfOfZs8OKYwKPsj
5RQWxJTWvnZBSr9XrlF/GAxm/C6ZDbM4OEhEdw+ja63z3s9KhdyKUVp+NFmIQOU7dPPLJWhqgWiO
ni/or+CFPH6Zsmn5X95KNHTEOpZ2OOW6XX7EOhNYa9eYM7wg5TjJEJTgzHC1QtpVPUyWyUPEywVo
xM1WzBmhu0wdhBvdMKoPELFS/10Kna+iG6EL9UzpMnX/WTqhlT+HVqn0UZcogR4tnKu074a7wm2R
2NWJ02I4bhfAioQ5A3/OztPDPOPX+UDHtzt11Ee/2UODlXPd2QiuQaYSFZgVS3m7Vc76eMhrvEt2
MwJf6qhbI1j8qqN1csptq+pObgNMc2ejHdOFzaikeLAyVBt2KQii+piXBHsnYeiKF9DiszyRei9/
xsUejWdX6ZB+BKiWn71m9x71AdvpH9a2r+XerYcECR8jbye0U8z1QxbHjhcC9E2zZ2ui4PBkr4M+
nojJx/zo5CgI7VKQMGgFzZpabOhXCjmDpbVqhN8WoVq0wbpieFSVKuJwqSyJbkRjrFXYj7FIgnEw
c7VTTm5D6bCFnIK1G5CsaR0nhVHQlmN5GmIxqSBrC7N/MHvQU7sCWeVhz5tSLuyVVutCgnYJPl5M
eTJ9dH3F503A36lwyTxPPfq9s5gHTGATC9W0cZb7OZ2S6dgkNvyJoPYHY3rBLbrDnGiONbH3TZBe
32PMTocnfyq876nMtU/IsPl+mMVtWj8lWBzXgVaiVxpIExZUWKw9+2nTlKtCz5lEHKwJRIRwalK9
CwVZW0wR2FF5iON0soROCQ2AYMXKVACH3MeokaLM+3oR+SdDb8Un3OHz/CXBTEz/0s9rpV509gvi
0oULGNjpCuUGddEN1Q+4tsO4m4CqiZ01l8B2OyfxxhH2pF0ufahihLqCrDLUeEzN2ftuu/HcHDNl
4RGt53S8f8kUe09w01CyeuqGs/WxlGn5v9Fu9fY49eZSgpTWpq/AjvPi4+KCgXvvwgmYHwaKHv1n
BJD4/tngN187MSX6Dl6QD2xcn0sJvyFN3udyXbWDj6TaTyyGy/idjntkus85x+rXMukzxmw1x/1x
QjMW3irEv+FplMsIhBuMahOC6y+n4+ZS6uzlYOtzwClhCeHipP4PruG4OMI4G/tAboaRD4sbW/Ih
Tl1/OPilB7C0c52k/JfORuuFch4TA+3CFcFIMfs6EnUUAtcnVzZO+SHrHChezTL3xgdHzMl6HJNJ
mw9mYQzf1tiV8/sEMk23z7S2bHcTn3KAqbno/b6a2lU9Z0USQy3shQkwrEjkoOEnMgprN86iRrXP
7hvriac2hq5S0ZY8pPZcqBNWClb7WKpBzlGFAJd4749tYQV9OrvGUzHO0FgG01dD5K2xsTwRdNvm
79iwMUlX5mR+tLvOd78UrSfqbzE1Te2TXqZjEZWjlg1Buip7PVZGPTznK1Tsg5NDhP2C0dtgd6Hs
FlvsnHhaZt58FcNFZpug+Yd6pAfJCKWZdqdBCqpgJHi92CStxuRQtygTH6ouLuZQDUIazxibrOvB
m9u2CWWbLGysFY7i0WtHB7/Lchmc79xYsvm1ok4r3LDRyhp2URvX04GumPzsisVawrH1Yvc0CNoF
XA/JmkYccP2DszqNth9VL40Hv9dd8ROuUNkf0pwa5IGuQqmbwVyIJH3JFjR2AbS3dkmjyRLrQdlk
2sjNkfQjQpasP1IbOvQQGEssip3dc2/CFaib7r1P/3Y4AWc338MraetfmuqTeAfbiMQWi3P9D+0r
0iZZeGvzACCsw29MZqCJodbV9j9WltB8Q3+j6XcldzMtU5jr9sA6r2b5h9enm975whN+sPQVhhKi
ynXc2i1Xischz6Hx+Qv9lb3dIH0XIEkq44D+n01RBFNKQkxbrG7oN4vxubWrHu23oYHMta6e+5xo
g5NHi7vm+X4tLYE4e6UN7V7j7dSOjr8Q1+SNZg1BwleaI2iKph3yf/LKF4HM7XLwFCXNndOlPsZ1
a9pykpQ+Hq18Fl/7DGOMF3cpdC1YstX8LpNEZh9y4XUcyxVhFm4zpMWGn51A9ysN2CP19GmdhOt/
8hF3gC1E99Dce2VPswIZefTWkLx0muMKq/MbZlAW9Cl+ZMxzn7omno2JMFCGXsTm8VWX6gs6eABw
uH/XJ+RDLS1a2jwTOwlLbPgnm7MmCf1+qn/CgYpRnwWG9UtBcPo1w09Z92u+gYRmdzS4jxPYP9D9
jL44ZMiF/4O/aKb2BiSa/KOdYl/+VCVVZxAcTq3RBOUME2O3JX94S9RLk33NVV70X2vkM6HFGhOy
DApdGujPszm/0GvMYeMsahWfFseAVRGkvGNfbEDo3UdFwt/tKnq0OdS4fnku3FSW+7FYhubdPE3J
+M4V2qQeoC1qTzAacG9LXZmXLLPoPw7aaNEhzqH9HJthiN3QA1mghXBzIYMQXfKLIInXHxLEFpsP
GjbKztGzlP0bCXN22zikdfo+ThuFY5tAhuyJUti0PhIdr/1DGxuZei69vK9DdLMX9xhroz7+clGv
e6nWTacSuyRnPjarnk0v5iSrf73BG/Sot6T+VUy+Nf7247gz9jX2Lssnj3/VBXOfJ8u3pRJQ+8u5
zY4dwWmko+Jgh6iS2DOxW85d2Y7tqA6yWhGpGIyGIknQybbH+6f1UMk8mYh6Aq7ooLWEoKVjHlsz
brL9oAnzc+JRXzyoWqZAB9bOwuQGUUbPDSphweAcLS/nyvZFI0PTS2T6w0xnz/zkpbZsvw6SzRAh
J4ebkc2/F7tk2DQdAjAuU/Xk9GXVIiyYV9Qm2az2h8QaXf25YcN1n72kNcZ9F9fCOtbc9sAwnMU+
kBWaSAoU0F4e6wpSKh42VjY9FlZfeE9QhabmYeMTtX9Kp4vL/SA94bCfS5iSk1uhY1wiqymPkO+A
XuL8oMpgGA2jPoAfdo33huhEvK+zNEYtEHlFbXxqkXjTikBpSYVYhUoy8W/pxYU8VFKtNIcEFMlD
DgHCQmo3Wzk9ibapG9JiQgGr40prQpWr+HlsO+tT0g0w3uw+U8M7fG9rJ0oErr9hoonqG4p7bLiy
9xvtEMdQIoMJrkdznNt4VO/LNHErtDGp6KHjMllD+cF2Fby4QDpqU3yvoSs8+VXRrx8W25FsN6GM
6Vul1ahK5vAa0zBO8tUPINoVWtA0LsZcKU+hs/mGJj/beY7rkLgN+HC8+uluNrmGgkWXhF08bs49
y5ytPnueWPoU9ElfyS3Jly9773Fd5XYV+z4VSDM5Zj4yqko65rvFRHoD7YMPTZciViGqZUBq1nqr
zQ2tErD71FQopmwMp4tCRyLl1LRmH0dARqqg8UT2DLsEyzzc0p9fT6L/qz1eTBX9FhomdJgRi7oU
6xNePrud8OOoR8k2D5Sn5K8EGsanBkKuG0ijLX42RbrOQcUb89EvEs0P10Jkv1//ITeWnJqYTg3J
sbeG28Wc0bTUGoCBIkJqtgmUW3QHPro8oG3TH6BLj5GfVng/ZEO6g/H58fXRtz/9YhVAJ1OCQS0O
h7pLMgOyxx0Pa5mcOGFrd5D96sK0JKT5tqIripBPBS3rXv3ickzSGTDRG4sHhMIVJl8Ts7K4d+MI
7jgZnxt3h9WT1rO1IOYgNX25U5W5giYxHpV1QEk4FmpgL/g9f1VldNJ/Tju7qs7oTOh2a/2WJRdq
rtSww7YufkeAPv3IHXlPiOmq5LmN7Ol09jeJQSrg5yPnWHANFEyo0+RNERapWN5DXkfIGWm3H69/
yKvy3TYUPQraqDQCacidDzXQM57rmQ4giMzlOzz86jD1TneoEEo5ppL0DYAY+h+vj3prafmCNFIp
u9NMuNi8PaGS9BRtpkQvvpU+/aU8VY/6OP42G5JZyLFB4SCB8fqoN5YV2g0VcfycEKO8LLMNo1YK
MisRda7U9zJuiQNLVwUxLgD/n6HoIVEX3bQUL9vFcw5rt7VnEblt7O1RoZHBAqmaekJyTz30qqjn
gialnOxrIDa4fi+Kh45wrVKIEX3ubkK9ekL73Vy1+s5huDUKxWQq49DaqANd7BPRaFXNMeGLURLZ
1ZDAQrBI9zoKN3bjZgQJOg1f5M0f53w3omiUK8PDwTerRf5Fos3wUbGS5qm38I4V8+xRkkHB13h4
fWfc2I8bTYWmiQeOh0vtfFx9bVdAfEl+0jB/g0falad8VKio2BYCmLXM94nS549FKrs75+96T1Jb
3nA9PsxBQPUXrV1wC06/UAc5IWqtwr5I1ZeR3DukYHQP5HWNhuGM0xFCqg9453a1nc8yFgtCdqqo
T2bnY4uKhWmhfiZqSLLnQuslVVcpdfuUgnO3H3RqxZ8XEp7h0HmxRKXDMVGJYCNq8uvrq39jDQyX
g8mu4mQCiDn/XY65daoQlT71GmYfdLWmJBhoRZLnEjYeXh/seotx0YF2oGO14R6ujsswmxr99OK0
zibCL8PU+8GIlsmjgpCI6IqppdVzm1fxcmePXZ8gg0onBFE6tKD2Lvd2Srrc99gmnuq2E5tmB3kB
UcubLx5G8SlZGjSE4aBu0//r0TKLHAkVLy9PSCOIL0WdxXtzWUccF+J7F8/1odlwfBx6i9XcwP3n
Qw2YB0NIpihpN612yuvcOrYozXBDrB16PxlyfCWsbEoYb76LGJgSIYZkdJ3YyRcDl8YAs7wqT0Yu
xj0qVXPQlkv81r6jyyiougEnJezAX/x8FHeykepAYOiERITzj1khaumZa/c99kb5VpDnf0NBEN0I
X0SwxvlQGnkLB5ehYr83CGroNHhe8c/rG39blbOQjUH48zUPvjAuNJeQOw8Fqb73Vj5XUXovqAgb
6w7gAmXhogCS23qNfY/yemvLkwwAjgG3wsW6/fe/NuMw6M6wzGV5qtRa/ZjHcn10cyRx3j4xcBxb
D5IWvn8ZLdHQ0rumzspTO2nuASsSUp9l4R8Dkbc1Fdrbx2NPgMakigW46PIgL73XelWWVqcsw8Vw
XcuvA73OQBZT5Ov5v69P7sYhA3Cmsdd5FDev6fMltEdnlIjmsTW8XeWq5thY5ScjJc1pTSPeT167
UFXr7twiNz4coG2UAWg/4ddtXrwUi5/IukAz6VSIyvveTlyG7Ep1Lwy8vvi3nA1uEGwYkB6XEXan
D3mxqZydzAIO7EQt/5DWZvE4uOtdQu/2iFxsf2JkYgpvw7B4lySKdaWsoy1xe+oQyVmDCtFaGWg2
svFU+F1cSmbaDJ+1vhxewGD2P+eunVSkxQmODdzc+bCDArJ8qgtEw4JsTnzzYRl9s3zsi8E0Hjx7
FXjLEHWKHQYU1bh3M1nMu3GlrXDiHW03kXCO2KEggXa9QENHeT3yGm1W3tMo5a/U82WO2CwfJCzA
iix76gqIVhZm1ySnppaJG9IerLAozPR02SNFQZ6NkjESgFTT4+JBgDzRQxtmrwfGcyWgQCqqbx4h
Ajd38uAbO8TndtBIuFHhRc31fF/G3mCxR/L6ZNOn+Y7yn/qAXc09t9L/sumLr0Z/n777hjhCo2I7
Hn/dIDo7zytHWZ9QoTLbRzQbPP8bdiV0Z4uVUnugGYiOnmgI0qaTaTfLJyMzk2oH333Jdo0zmX/Q
pOznoxf3bUd9dlHpfk3a6peASWtHXQ6k/4ectFSGIwXYJHr9/N7Y4tD9Ye9srwgAt4vzW6FBGlN7
q09CFOJ7yR6cwLRp+n5xhP1mqQtIfKRVoFP4G3fEiycLMytn0clWTxgwjg9S5ck+c832QEdM3JnX
9ffnOkIrmNyNtBEU3fmHcQe0fEwKcdwQq2Pu0fAdTeSIqjk9vL6A188WlSWqOwxGgnoF83BzP9e9
jKtoJS6WYVuW2CJkphkUMVZN1D5pYLw+4vUn43onHiew+e+pvAhHGyQC+2JxylPDOQtRaGo4djTS
sAvXw9eHur7dN2g28DOAH2D3LlcRcdiqj62lOuld1e+M5V3d1iFmOxQHt3IyVqTVJgMa37neb62p
v/HiNEBOxKTbCvx1qkrcWhKcQKpTkhV5kE7eLnNKK9Q769vEPX/nvbyxVQzg90iRuySQ4MvPR6s3
RHGdedWJUCHdVYOZPlpp+WbaB8VHx9mGIMqGoHNx0FbEuHT0x9oT4jn4TxlUW4G3oJzK57zz1W5M
aJPJ3iDo8PLIvs8nNE4JEshibE9TpdRL5vrJQ1xgsfL63rjxkcA/8qcDR8Pj+hJY5SH7Db2sak9D
e5D6xKLV+RxYiraOKe5siBsz4pXX3A3ntMHsLrIGlRKqNcjsnRKqQYcOvMUhXcrl0+szuk69NuoU
KRfLRgB1ycaYTd7VOHdYt4UMl9C+oJWll3Df7AanM6XNbVjgV7TeWckbBxriP+8g8EEYLZc4uMHt
xhrd2PbUl712UMCCA7sS/g5TgTeDznmqoB2BZtmySxDu51vDzLVk9Ia4OaX5vO5au5O7vJvuBTM3
JsS5JeAlmaQIe1l9XVPgFmtvtKdVgkGqks77VAGgP5pj7rw5C+Lh1UH3kZjDB7r0Wp8Q4MV7pO1O
iFoPeyIaP6y63AoXHWvF17fHjU2Iyj1FAERyENi6rJltGOoxn5ruZCJpaIFw94W/X8xuvFdlujUQ
j+Mmr4UrBxoo5x9JqWzKESzvTjhA5khdzNDEhLiXid8axQfFzLsFAx4o7vkoZblYky/RjkMJVnuf
itXw0HUE0nZn2a7vCfiBkCzBJ2530iW/pxkqhFuVMZ78OE/cB1MtKD1nmkzm/SJ8lPWyxe3uhTXX
kyPo4wXB9QEpI9Ku88lh30l3dWnG0zD45WkiVqDR0zRZcSfMuN7pmzMrhj5k4EDbL49u78l+qJQ2
nhDE7g4U6ccATtkQQh6/Vx2+NSXiY8f1+QtcxPZT/noUB8MZqYQ7IyCHND9MpqHQWhH3uC83J+Rs
7z1kER6qi4WDjeYCf0ymU6nP1TvhgjRAcdY2cSIQcLtfP1HXFy45nL1ZL+EegRLPxW00mXY+9ICJ
TpMz1MVuTmbfPZiDIHmw3XLMTpTfDf+4lFXy8vaRyQxg3tMN5JHcNu1fi7laDjY03Soeis6snbBG
f7Y+Wo0PjmVZwDo99RIfuJ3hqKk+vD70dUy1lVHYcDQXUHq5VHHQLZl6Xlb0EcITfeDW5vpFT22E
dFcteVhp0L/0jtmH4P3iO8t9vYN4OZEl5GBY0OAuWSy92Q2dqoohGkVnHfN24GUzsnu45+vzzppy
c21P2pajX9wrSumtBNk5RIWWfZryCt/aqv3upc0fxx7ih9cX83q7wijZQKibTz21o4vB9MwCzqQ5
qAL1GdLba7IcCvIKVDz0ezj//8hm57neNtaGi6eeCGPrYs8kmVHHlpUi0dMlg7vrUjAhO1ShR22n
2swqNqgnmIEN0rPuMGLUnmhATOOnzf8P+08ghLoMrFSZMd6ZSkoEtIHWHTIx0yCdEnPzzpy7CVxW
7iY/X1+n/y68yx8PfoCCMikKteyLcz0nRj7rXdtGQ5mvKVjTvjJfLPP/ODuP3biRdg1fEQHmsGUn
sRUcZXm8IRzGLGYWM3n156HOZprdEKEfsxgDBlxdxQpfeAMCCocsK9wq9im3Z2I3jGXmnEOYn8ku
a4y+2cdyTIFVJz2B91xNTX/EhzqKDmlL1STzxyjX3PtKrQ2z+pSjPK2/mAKkw0mp3eSXxdeZ/VRw
e+J0Qga+TzKhaT5Ip8R6AgiBjeNANTv7pGM00e8juL1IioF3SzD+iLLq+9vrcGu/EORbfEiVHtva
RanpCxVwiZnCVAPmok7ZC9GC5TtV9f4YyFnqb9h3E/VTpFo94mjmxsYAwDnol+JNO5j9CYPhAUvM
aD68Panrc+2gXoBcGmKczG1dU5eN5/G2hUVQ8hA/gg7K95nuZO++PQjplpY+wnbkS2viNclKUzku
vsvdqGZ7tEbDO73KtY3a+Y0PBIWVrj3lS9KXtShbrgCuskQnA2mJ7Hut6XOyR8M9PVl6WWYbgfeN
haMjuXRZloYE6mKXr0A/a4UxaUIiZep+XyCUQc8rv/F1ru9DGE/LG0NKQW93XacHRV5aoE7qABul
4Q5h23lGprtp40CNUvNPaCud3KD1XS8iwpQ8LkTFRMZXhDsYkghBVzwxIkvE17E2BwQqFa/DyJvI
ctj4ZDcmuLwqaHYgFUhGuNrpxiAlseOiBAeqpPdTy5Y1uEEU1I/RZAoT7PlEK/vtPX9rii4tckAe
BEVXJGtdmTzZYk0TVEVVfYS40X/OSlc+JPh3bMQK17sEUh1vDLwXKtxcG5e7JDPzCm+PuQ1MjLI1
v85TF4pcXU/p8e05XQ+EiyLEaoAVqFFdwYQUDZO3HO9WOA+t5o9GCvo0Mqp370dGQZEQnQvQQea6
l+zmEQVmy2wD7GJ+RpY8afn4NFQtfJtOfX+hfomLCcKpeBC6ri8NiV2uagmlhUvWZt87sNUHsMHD
RuJ+vRkYhSY1DXlkHKkxXn4h9J2ApKqyC4ZiLO7RQ3N8N7LHBZK4lavf+EYUSpkTcTined2lclSM
f6gTDMFQpcoOeAYm3wsY/907gS44FzrACeoRa/DUqBT0Pkzq++idYZuCV+gHRZvnjeDpai5LO2+5
nJA6WT7RatkSqExOLwCvl3gCPLXq4mXflO7GZXR1PUBM5dAAE6JNsRBMLz+OmcVerHfDEKSGQ/2k
09QDHmM4mChZfBowo/ffXrub46G7QEpBB8xYx9eqiqiXgVpMgP2Y95kK+3Aoh7H60+siPSlaCGvm
7QGvAnomiGDGQlhbAkRndf/VSoZDgWcMgSUn8xBH4m6c4+/joJ1IQT9oof4w5+ZWeHF7UE6WzlZc
Br9cVfTmpVrNNt9OVb97zryjwVj7TYUpjBBx4Ttt82HIh40wUlvmchFGLnOlaED2AHqISOByWEzT
kkavyzGoI8D7vabu5x5sZ5Pr6X3YKspnTFH6r2NRxCA789r8bEvT/DOG1vPba36VOfI7yBr/v8K/
SD1f/o4smSTYbHsMosK0EdjtZP5Job0c7dpQKxaKU6F8gpZL9vH2wLd2F+Ier8R8ioTO6sxoY0d5
SPfGoOv6CScu+5cEfFvjLum3ZfTj7cGu7jVm6RE7UnPi/iRxu5wlNXd76GKkHQVl+A8dzhLg+hX7
exhaf949ErkoACoYq9w7a/3YIWzxPJxR/hzxbTjjpQOVrdOyYOx1+/D2UNe3DiOhkMLbg1Ay9afL
Sc3IxWZVCnneA9j+4nRO+jOtpbVxg95YOrqolOS4ohcF4dXSCU3H2KNI1AC71ORjUWXOfZ4r4Ue9
b/KN+OB6KJ3ME6wtFFn6aOtqJ4lnZhSNOgZu4gyHJKyH/ajDMBJx+W7GNMXbVwEb8gke8HUWR3la
c0b4Q0HZy/6Lk4X9C6FevBHQXR8uHlO+EbUZdAkpuF9+oWpQ41im0RRos5x2unST5yheZN96Qzlq
XQyKGwjUxmN0axXBer4qD6ENvrZmgM/nTqOZT0EcAX70YCJ961l1Xymj+fm9O5COIMKLS0cfvNO6
+BOlU91ocOCCmBb4XdaCmUUgfNy/PcrNCbkEC4uWOhIYq1XUulexHm0KkH/+OiH/dwDVBukVp5CN
ka5PFIhHVFKBpxFnczNffq9YzxxHTMYUpGM947zlhb7Rwgp7ez7XNx9BAug8TFiJ8a9AvzMOsqPt
FXNAy/tL2VZBS+fTLyb5t0LL8H8ZjKO7oH6Z1prXXmda6YYQ0wKvcyfELpzZ+WoCAYbvBFf07BHs
6RudhJvz4yldYpVX9/nLVVzYlHbRD3MwulD8dpVdjzupQnWRnt4A5SqmjTlebxBTo5kFZJyPxj5Z
fTZE8N1pAu0RuGFRBxo64cfO8zAdq71pA8B1cygwYgCrULOk2H85t6HBf9WdJytYaPwnMpe/GAmO
B26oemNS13uRSaH24iych6WJcTlSU05h6EpkHHVHiY9x0ZloN1FhfXsv3pjPAh9Y6gS06tA2uhwl
nope68zSJcHF9ajPa+WnmcM7wujSenl7qOttwaKR/YE3cumarbWN0qxrrLxA3a4yLbBoXQ5xPDOM
6KDhGoUzpac8vz3gjRVENGLxN0YQjZbzKsKojdnDpsG0g1lJnMdoBsPQzuawsdtvjeJyaXC7O6/f
63IFrRpqISZSTmC0bsEt6xXFDzVNs41b/cYwFEuXTbesHX3Vy2Hi2k2JRk03mLI4OihdhuExvej3
b7rlol1E16gYgY64HCUpvBYHyzQMtBjz+jSX3qEjhNvYdDfmwv26eOtQQGec1YcpC00snnguqd8k
/lj57H5Q0yjdOKq3R2Fz69x7PBurAyQTUWutlbpYIE/to5OV3j5CB3vj8984QEsIAX6ExJky26oc
HI1J68DJdAMVATXk8KT2iCAp5qZjuiXs+vrQXeYMlNd4Bik7qASXa1khu0gqJcoRhtDIhKLmAfFL
v5UOEBLw2p2rfcscSNG5r+KN2yflnnXZofeARUeCAOf0ReBup0zfJverOjW7XDy2CvwPO/8qlJdQ
JneOh3GdNMYftfLn7aN4ffYJHJdLkwoC6ev6FeqcKOlwVgj5FiApjayKz0OlRzujMtECD/stT4Xr
b8947K3XahrHfxUykKYq/ZTAICoNd8TyqCj3dKa2QD3LPr38HoDsKQxSV6CCRsn48rRg89JC35mR
CmyqPiAio+MQw2v3YTp7H8GepWejreUDhnjFC1nWsKEWd2NVGZnDSul1YWetdjiw19LGCiA6010Q
AfoaGBVjvbgnXot5kpItnd9rShxVa4v9B2NjadysBaPVJtYdNOGic+qKafyrudgRP0QFqNidhdFi
d0oXxMLdzEuj7CeYmn8sK1+ALcLM3MO7txSw8KUOTPbI27+afNwlcKzLTJxxQ1X3vTnoZy1RYI2g
NIsPord/e7hlx6y+NVcinUb67zSe11CCGoU8OjeiDuDcx4dWq81gHAf93pOJvAMYmty59jx8e3vQ
6w+MnjnUO5IVGiCUhS83GCaDTtLaXhvgQFpz7GPEiCEiOrETYKuFkl1azs1W45qb+Gqu5GDGwpFZ
EGtXRkmhWLSR6aIGUdO5yi5GLLvf1XUzNIdXMsJD35fzs6sZ0tnlgyqT77PXdvbBhif4oe2pW6MG
peIdWgiMFlLuIxGmOTcQMBeKVxXc4zRGpXoH1S63nuO5Cku/iwh4njS9N2rf7uANBbLpzPRTPWWl
8r1QaF3Qyx6tbvHfLnFlw9i83g9W3JW/s7GLHJoBoonI6KouL/cihFX7ZdLx+cYlVaEe62RNnx/U
wRUdtrIocR8t2FPPytC69XcrFml6wInA8Q627FT3ZI+LkgdyAvWfGvpufJQRhMX7NOz7hJ/pwCRT
e8+B7hWOOm6MhvYCHQS7RBRvus9xOnQdRoVlg2tun2RaugPfM5cnPW5V9R/F1AblTqvmuUHSVKn6
b7pJppj6YZR56qFqwlR7SQbPHZ+EJI/4g6VzinxAHk1j+ncwwlo86A1KMffR3CGLmmlZPez02Eam
I+6z6FuSJkI7pfmci52bSeBJVHLsVL0XaunSMR2TKRkZO0XByTmMbhYbRyd1nCroemcUX1K1jCKB
Uaqb4lmALWoNmZzgyQd7pw0fPC/TOQremMrd2McwCGuqufrJSyrHuWPaabczWjWuPoZzm+qLzGjR
vHQyUzykKPS5usMvKPxXKu2cv0DZj/610SQRhxgF9+ixqjQ3rHZGEcL1HpoMYn/WlWhZNBSqkIbq
ykb6fdxZ6iGkGYwpddkaJooojao+NwS57VfgJJH2ZaK2HH8GLdz2gWFNDcJKiF3jP96VSMCIJHe6
Qww2VH7ss7T/MRtoSD/yhvXeTqAKFO0TNfNmGroDWlfY5Yb1vssQ4zg0VpHEJ4w2u/F+QpvAQveh
mKojn5o9ZujcfXfGXNb2vk5HW5xTJ0mHo8raO7h9K7nzg1a2F/0rR61L9tpgeRJ6S1bDAS3UvPwg
m1iU+9kdZH4nK6dJH1Sh6v9gb2+nT7WON3NQtqOEPdIInLg7gTjykxQS3j5yMVm7K0NF+9ybk1s/
xAnKI7ts0HvrSeez0wZsUWN4cPTEfkQfCtdpiYln8xDR+9SOSAj2zucJGp54jrF/zz7EHiCXPdgg
2X6X0ZQ/ocCOWEnOQrWn0tEi5Sz6BK43qiq29q1wa/dHitwImso5EmdPigpM4ihojEyntLYnNFV0
N9RVv0iMfDgYJq+nFnQYixrPdVeL+OtgKZP2wQorREhTWIB4sFYI9cWKjyfSpONFihXNcfRwTPcp
S8nwPDqIRu3mGK3sx1IZ5EtMjSo0/NDIk8cq1ZqHcSh7BMJzPHpPTt0aluK7UP2+08oPxxIOSeb1
mY9kGVfeHn0lEX0mAYtiPIDjtPL2ZqQ4zbHBXbUpF8dShVkrURoeDVBm6tOUcTv7YZh3YTBRG38B
Le/GyFJ51jcCbVT+ATwO6A6JXrd38IwV6pxCut5+pF4p96OClBZaKHk9cRzTbsQWxStRZHMmXMI0
fG8xhHYtzLZbOTiBi02vdz+oovrXEGzz+xT1sfKnpITnBoqBG+t3a0qTP7ow4+Q7vJ+wvm+0sf8N
I87FNxnhKM8f1Ep1d4ob9eZ+tqLJPfU8+so5HrExelK9MTICIfm2n60ev4OTkhhO7hdaJMVLNFpU
5vD8rMd9jSaGRCjHaM1ATXG7B2rnFPmjyoM54QUyWDMkljZGE1WU7bAbqqia9043uuYHMcfDbzCU
/Us/tI361Odu6iLFhkSjX8TF1P99+0m9EcOgfr+Ultm0gIbW4EOZsM1FORuw5hP1AB9r3CuzWTzi
DSQCA3XVExpSJv5Cff3YmxLpFxeJtrd/xCsS+jKagE5hganncqEWtI7kQdHVshSmEaRthHfkOEdp
fiCegTs19PgLT3xO+152DfSfISeD+mpo0qm+abkyfeQyKuS+iOcOiQ9jrrGEx1E8xY1b6k6RiAN2
0Znh+BzMoju7btMhIwESpvmjp5zVYSzc7hg2Ta8cQNKMGHFD3jKP7ADv2ySNmkfdSQBz+WPXtOWu
6pBuO9awGvQCZSv6aLWvjyZO374d9c7vfNDC+YNJa354b4i36DHCcQTw/eoDuArxFETz4rkv4nOB
5LixU3j+a5/zK9zT1FYon3X2mKnB29/mKnVg0IWgBySbRJj2zGXMFQGvm1Fhis9NpPWHWcHDuSy5
uf6HUUDNwdGDzk2V+HIUWU3FPDtGfHYyMTy4NaXM1GqsjblcBa2gMcgWl94AUCtShctRhh6zQdMp
TQI53SICgAODVbSePViJ0pwJWr2Avb7le3S9gsuoCyAQCwGarquUuPeoS6DVZQYSIbgS9SC8VnyI
FuNGGeHW7GA4ItlAi5IOyPL3/4EepgYlIzxZrAAgSNcfeE+7+HOP87Gx06tyAl9jZG1/30tDaTey
gavAHCEF1COZInkXx281RUuiUsZuRApmjn93+fBQ1/0vL3X+ChFu+R7eHmspy8DwQgJk+fv/TFMW
k1V1NJ+DGt4aIkph2JziWfVwoDBQAKBS/f29e5PJIaC2cCto/a4BV4jCTZauMLkhb6udt/idIz0o
N+5A88Y2WTgV2EZxFy4Es8t5DXXshGWhe0Fpw+w9QPgydb/QAZbtLAuxut2ELmN9b6G2me3dspl5
07MJSh6mWsq9jGNd3DWxFZl7kQkrhj7n4Uh+sGY59vvQqYvp3rRljMRV4vRuYC0eaPZOD3ME1ZSs
ceNvLUfTPupIVT4j/jZA+1WjZt4RrRjNs4asVvvsxWMUnipaxB2m8n3UBFaZxi3yhraT7nOwpUTM
JH7o0OCAgzRiHbnqDshV3vJ7MmU6V9oM6TYbpVLdWWGczAe088KXylay3vc6b4zfW8MD77UARQAL
AIABuXS5rokQJtbwKvKhiB7FOxt9ONj8SG5uwBGuvx/jUHtYyoWAU9donmjU9E7qqKtrdpMEXmtl
9yiulVvbhF978VIuswEMQNmTOAjV+MvZGKQAEBAQHEKidbzLhBvvTKPbOs/LS3I1ChLDSx2XAtva
GljWtSDnZy+CSCpeJCK9BzMO20+l4YmNO/l62Za4Y+GmUs1dgKSXExpZsxb1NnGujCJ71vVejkcn
RoV34/FcPvPllKCg6qgXoYOigu5afsd/ro3JHDq9HJTkPNOlwS9Rg2yxJ2yERtzU5jz5NVw3XLIc
pbP9LM3bDd7o8mEux3+l7C8ARDYHbcLL8Q0Lt++ipuSHK+C4QzkXvWMnvnON7tnN+q339PoD4n5M
hUQlqqJSsi6PQwptiq5AwieU8qemZsOxgCXkzxZo9PfejotLJCEJbfdFjGr1ctsRFsF0conys5hS
W57/axXDu2FL/Mswbin2058AyLZ6Xxy7jPU6VhSKejFpTT8SQMv+3fQ2RnmtJuOyYlNIW90UXeK4
0smm6BwVY/YLOEF5Hq1sS+PoesNT7KcY5HjoUFMCWY2SgLMgYXeis5pm1KmLMvQC0dhbTpo3dsCi
T851RHuJkHo1TDTVXZNOuTgrhTA/WbNhBJhtjWe3j/X921vg1lAocVF5pRq4ACMut3bSZt1cNK44
Iy867FRa7EeEbJMnJGeqjd32unEvj5G7MOfN5SBDjHrFEf3nGNdGg46jBit2SEqz33eeWfV+XVRc
uZnVUdwGrlxnP+tCSzTb1zQUGf0xayEOWmJCzXe2XJE9tKAOsns5R7F2tOcCrnmBB4weGEPai42q
9I3vzc/lNKI+zjW3zm0AGpdtW2nJuTOpId5p1KWNu26uSTvf/gzXAy1RCgAHHZgNL9Hqi9tmPtd1
GmXn2m1KcoQ8/Wh58ZaB1fU9tiw/HTfSEBov63wgTU1cN9BiOHeZGj0hGLn4JTc9wrYazFo0TEO5
cXPfmhdoQqQ0wMnSLFkdfhMT1QQLVUi73YwsFxK88SEOE/P9l4wH9nLBGbOJQbuv1q9O8J41Ygdm
P/X5M9W/AFqB3HgGrs8KfRHoK0tIqSNctXq/a086Wml25VkfSa53tTsmSH51evdJBT+75dO2nLzL
07KoqnDHELo6tLf0y5OZOvPUxS3cYLeczKcKNsJMpbxTctRCagQXNdDU2S8x5MUIum+kFMV9jrbB
uzfmknCRI2AnvUCaLn+Fo4QNOQMFe6exI9+aM+UBjU3l67tH4SUCHQBeaomil5X/z80wlrHMQ9sK
Axml2iOkk9bHWSDf+H5LFP7fFV16jUjSQFznQQKOsFrR0K3UPBxgkCNs0cmTB69quotytU99FGfn
4U64yKL6pRXi1fv2BJdlWg297BwKNWQHUBlWW0e1IwfbNAeKrZO4yMSOGjV3TR9a1PgdUfuCx0rz
h7hTCbLpt24Mvz6GzNyCjA1FkFIABL5VfjK6Qz/leV6e27xUdq0+jDtdnaKNLvWN9eUGU5eL5RXH
t/yK/3xFkuMIK5W5PGeTVv2DQnJR7Iq26Q+jRRqDvrO2m5LY/ue9SwvqecEOEptx1azFKsYJoWlN
K+ozVPN/k3qqPmt5Ph7UpQsczk5yAhw07NrGdr+8PfD1oqIhCYqQLYXGB72ty+kOKoYOqGfU59jw
cP2BOPgk21Lf2LTrO3uZFk06zA2XMgQ58+UolTLOTmFWzRkntzYQLo25rtWGY6Jnw24yjeT03lkZ
tMs84nkQIAj4rGbVZciXgQwvzo1Ked1qexDzlGM3ZnV9HiDgwoVawk9mtgZnoFHtukJ15Tlq2rD1
dYsi7k7a9ljunUzb9epdPE91HdSduuWk9frKXZ7FhX9OM5CUEujUWlSnqqykQwCkPofdrEcP/OmX
E2XR0VwE5fcauGxEwBq5FHfrQm98O/Wm6i5po9E+J3PVpjsSY033gWLgS8EMSYASD4LfQZncOTl6
9tRlj/NShY58+Ju9OOYdKjdPWlxNf+d2Mn8T/fclBXw3Qec3CsckqI3McnaqpVDIRQC2bg41tqMZ
VHItDk/hKDusG6JWfW6pkVNcr3K0lcBqtqOPaHU57BTVDSN/xJrY2Q1hbtj3U5h54eM8tHZx5Ead
rF1jDVPmc0klzV2XtJaGCnyho+wM77v+OqLG7T15IeY7ftzpdPbaOv5rGKMj/i2NuZ2/GYopkjtw
Y5WkWYcXJYppov9S5UZdnEcFUfh9HlWeeT+UoxruDRmNYaCaPQYCLl7T/QOtCON5DD3WrcypUOyR
XjDoZCgZSrBKZVvfQboWzXlsiv672RjVH12qsbWvka/Od2kzTdO9yFyw3IlFmnsugNK9V1aRFwi/
JsJTHHqAeK3fIrtsvEgLJdXmzJvOaYolr9202rOcWzXAa6D8KGsgFD4l7y3jnnWAQY1msbxkzOVg
gOm9POupU3J9d1N9JqxNXNasnn7qlV1JngZv6uctIs713UKkhEgclVsa88SFl+O1Lp1dO5TNWaJF
Zp+qQbHqB2PO7XQXS2l/EUXatRuVzhtzRFgAMUEewcXeczXHCKwUTnYz5HiNpwjZxtpXDLK11Jjf
q7HGcjI7EIcaVxpEoNWjq4flxIMOOT6zeB+Wfpi8k0gpvZSVV+HC4KXd8e3L88aCorJsAddBGHJB
zl8uaA69dZ6ptZ+FChARpCiUu50l6sI4hJHZeDy9pbWlAXBjRV+ValhPxHEgpF0OOtFI1UXj9OfE
xcbdjzU1PKhti4RSCsluIyO6nqH9+hixXRan4rXAi1UIlzRuHM7Evdkn0mAMyWE+nODCDR+7NNmK
XG6Mt2g1QfxExJW1XcWfYToigqbr87k3dRn5cY6Rj9+pcNb9WeQ9TaMmD7fwqtcrii8mvD7+IyaF
1XW5onQRFZx/evU8WHb5lI1FdirsSPysuaU3Er9bQ5GUod0EGAfW1ep51xu9NTFn0M/oycc/SqUZ
EVSngX+uraLbCFiux3IW9uyiUkK3EKz75bSE1PqOGo1xno2hCwhrtHvRY+U0OEiNvfcgEK4Q/FDw
ITpC8eVyKFNOKIzEwkYWJQtJG7rpoaj19POst+KAjF377vFAknKTLQIGi2bjKs8sJ4GOuanYZ2xN
El8RCG3kqX6sdP0zOJZm4w571ba8DCGW2IGciCLdQmJbZRKdNQhNAaJyTnq093boCvTZLgurTPkc
9lk4ggkKG5V6dUphfNQidKJH0yyjk6LiovdNjGo5Hqn9Or/eXvZlWVe/S0dZB/oCxWraVauNSwku
1boC1YGxxZYgx6HmqCtOtFEtp11zPQ5leZpi1CdhIq0FHlFYaHirWsGuFaCbykWM8M7GBsH40smk
obVZtzbOHQUO4O1pCgFd7RuodhNdDltWPwfHyOZDWlWds0c8wVA/ta2LUaIo3OFrOWeu/py6aWbs
2VsS9xdVG63jYGcubV46FMqO/pFd3VddEUJpGONC/miHRq0eM0OE0ZE7Ki33kd66H/EETrxDuBgl
Pdt0oh/oCnN36KiVq/g2IE7+QH+lxKoNgb7hPvVMmd0ToJTnEigX/WQCf2WHH5X7nDvD+IvkDCzN
VNHO36e6O5g+TdHY3oHNiAwfMxJcPOrRsP40WSjdO5CzOdipYh5whohq6Ke1mynzXmDXmf3JTAwm
/qRRP3dBL4w03NMYN8xzHgIGPM6d4A5XuySf/y0r/Iw+wGAEWiyQa8yPBlgK+avJRB6fOjXPeWdC
Lme07UPMuVoK8jFPHuScPsjgeke4vOtVMkQ+gmRZe0dSb1b7RMvND06ZdO2HIfbsF8Mp6umI1ziN
/BRRAuVojR7CKwIsh4tUQRXSg7SdMNzXRi4+YYNXePegd3DlkTUa2DgbRSP51+x8owKVVbuMUKc5
kHw6eeCEaWPiRDiU8hB2g6Y+tJkaWgf4zUDPBAoUMDscmWOT6TSGg1akFG14LDy1ecLGD/lBoGuK
duxha/1G41QZdpKIVn2g425FUEc93LuKZsIpR3WVeT4ogj7ZfnEG+WUNUpMnVc/ktwm7He+cU4f8
7onUlOT+iS5ORu5l2sHGgqp+nkdoRxuH5jWlWZ1N4PtLldUGJ8GxubwSI20sdW0m5UliA0WZXI/L
n7G2uI9byB//GV0Ulg8Rzh+/dZH090bM55W4tNj7KaLbszOstHSPfad6n83UiBIaw4TFOzMztW9O
p1COrkL0UAK3GDgsSNW04clrtOm9kg/UgMASEDKiikbBbV1EdKZ2jiyrLM9GnOeAlYr6g40J1UaC
eOOGoZlqLTQBahZgxS9XS2vCPrXrqDq3Jihge67FIaxkfTKKTVrRraGY0JLEL7WRdYad5Y6AqjtV
Z2saCqypnPHjnGraH0+x3Y0KyY372XnVuyJAXEp7q/tZJjXxhu3Jc+0N5iOaJNqxGUrn7r2vAO0J
RPjQxYOMy0N7uXbcYz1mgJk8m05YPIxumZ9iYtV3Ry7LKHwe4t2lprYs63+rPYppNZORyHM1xtOH
KKoVYJUZGEK0Yvfvn5BBZWmpYXEvGatly6NWsXQh6nPVafnBze1mT0i4FYpdfxw6mKR8BgQzap1r
z15PQSko1UZ5nsfS4dWm19KHptiIHa4DWkZxXSIxA9FzYDOXy6ZQgDTrJqZqROPyAcXi6TRpECen
Wu/vBTXd0/vXjnNKzZ+uAv9fjRdaoCqA0NXnxMZ3Kysj41Cpfb0xq1trZyJUbFjqQkJdb+x2yooO
1MDyheLkILsclGflbGGArk/qYjiARjzbTiUZWH7Ff7YcTwnQ9TypeZs7e686nXdXeFq/6+Yy3JjQ
dYGKoaiYci1QPOUOuhzKaA2in3jgM4HX2uW9eHH75DQPmuGrszoSkhQG9mva57e/1q0ZIsFIfWqh
8KMhdzlsm9lpEdp6TV0sSXaInKo4VOLNSli7tRFvDUVji3SV4RZi7+VQSjf3+AjgZmopFo5oiDjT
Hto7+Tjs357TrR2/3KtLRgUL3lpdFLYnFHMc8vqM9/Wjg5YVYLy4Q0Qzz7kxwq10+KrNSLLI04HG
L7z1RVV4df3lbaLEjcp4Q5QmD1rcZh8i1+nuFA+PYHMqvH3WEWYqZM0vA7D8p0GU+G3iUPs9jNr8
2IFr2EUGBDhPpp1vhZGycUG/ehZfxgK0qxCnXOJ0EENrMNvYjHqmJHgThnlbzkfPSolJvVT14h1p
YgFYXa2T8GhJ0Oy+K2uh7Ova8p5FM0w/3Tm1B18oTm35yWCWw4Hytz36TuRxMca6hVhWwURsv9Hm
YfRHKPGtb+Mb+SluyWD3zpBYCao/bSk2PvWyZ9bz8pbyPzBAisdrr2bCw7BVAdOeJXpOO1cM3aHN
MWV894ZawFaoGCHvyZ5a1QRi4SpOaZXNeQr1dm8UIv4skeLBtKEu/0HmlBT6/QNy4biMiWMEhZ3L
owKYd7aa0W3OEQ4OwIsxnkyq0fyk4+b9r5aE4UaseHU0tVeDIWjH3KXc2qs7W5JVAkma+rPlQnz3
Db3i6p5r7Ch3du8YX96e3auo58VXY5Sl/oc23ysDa3VAy7IJbYlTLgrcWq0+SdrPA1wCmXvgu8yi
0nwxTLq7i+GTO4fWllb+C+vHEo32cLK1gEd1dO6n1k20gxRJan/vS0Tc/KmUOVrGjV3jiiQ1J5z3
ZRv23nkWIcZ0pAJ2rIOiAMkv7/smG+HqtuhmP2q1MpDPRIOGaWInOu9U5bnWBcTFrdg3U+RRWZ+A
Casfx7EKm99CIWX8U2Aq6T0XRkkyZKroED/owk67T0PdOn8sLSp+UJJf+l/A5FGbi7O0+yfh3cTP
Xhqp52dY7YaHxM6cpxGESvbFiM3kFxQA96u5kII+etNsWQ/d3GbjQzVSdnzv7Q/XBuwKDVfg1Jyj
5Xj9530b4a+A++m1swQrcPC8tvezGCwfevxbHLDrLcZQaP4imPKqs7na0pCmXAyGbe2cJ1nyVRZK
s6eEB8ugM5JsI+q9egCWUjoRImpP8BfJfi6nFY0T5tRFq52V0bT+ekMroHi2rvkFjUNxKrTK3NrR
62uI+2cBpCN9t2jzrsU3FLNVQNfNxjnm+pCHcZqb+DDPTfKxEbn2XgF7bjtCEWiEJHV06te1pyJm
a8iysc5pHKl71EJdv1Z74Rvq+Ovtkwq27npmLCT+NS4vHCrAq6vPFaPnIQg9n4kgFfFTb0ev/2Sr
0zAfKIrByQin3hC7Rmtl86WGbvMyI/DZn/MYftBuYIPDf6CqhVFpF3sPTWH2VAsKt6nqJx2kluf6
jVL080cNPsvsR0iCFJ8wt4zLXTFK+0FSv09B46M9uJ+1IbF9xdEmCJtzClUiHVoMgqIY2QS/MqNq
hJaSRckR4MuU7hsWpThyxUz653kqhbN3tcl1P3WmrFBvSFvLgK+Qu8D0+wxj2JYT1jzwpyI7joo9
jp+488N513cW3CBV1k34jzBc8QNlQtpXkZit5Bh6/aCedATU7R+5GnsGYBCvVD7je+haBwWz1+ho
WTPQVawoU28n6djjHTzjJ/9QZq79M++7PNwNw+ilfjKP0BIsEu2/aktbj3uiaO0TLkHFsPdiK9YC
zYj6FijBlBBD5FAAtH3i5FmCc1q7gFXjSlfCfyE5aKYfl9Zo75sCjatjbiRxjP31JL5ijI6ZMvw2
768cZmV+zMoqe6pQFf1MFIMfcD5PmThkneL86Kn+Qf8LkSvxB6snO+napUMVi9j9nc7qRO2kS+bY
nye10o8NWx/r3lARv9HFCnNfgj3CzbqMY+2fSBn68qCLrLNPSd3N7s5rY1XsSjfLIGNjOwLberTV
F8KP1vuQ6Yh+Pg5Tl5ZHN0u6JHDRB8qOqkDnHct4EsXB13utsT9YQhft/3F2Zjty21y7viIBmodT
1dhqd7fntn0iJHaiWaJEzVe/H/UGfqRUhRL6Q4I4R2aRIhcX13qHg6mUHp7NCU8qmJ5TCi3k/nFY
I2SWg0eDj38AlNEvW9cIIJgLKIg2jw7hzVwkbovBsBG7KhiAvLRp9PD2mXCtaPXkNBq4MOz6emq2
sIdv78/LC5RmOYVAlNMojnBrXwY4mG90laBUBprVGe4nTNVj75zN5BI7szNUcVLAf2iPruiTiuSz
wYKTCorVI7AdRemhTcuxf8F53S1OuVWGxalWVEyVF0maZk8Tzor9XhcCSS2vVH4WoZgMip595h0F
pq/9Lnfb4jXp+v6VyxnXM6eThbnvSy8bd2qvqPqnuhK1/qktMuMvO0Ld+KhMcWntqlwM7ZlTayRP
puD6wch+kpPqt2XZgbqutDrdyG2uPxpNVVWnAQEhhT9XF49b9KgUNTlexVXmZP5klZnzxaPpGD6M
kCtmbHXoeO+TQlUyTNMbBGX8rius9sf9zXOVqnK9wvoG6ADeDmLHKscS8PSixGy9YMSxYNdS56Kj
a27JuSx/y+XOILt/41qjpwcVZ3X1jR6udJVUvKDPen06Ah/FKXJWsbh1pZV9MMzSKA5RH0pnI2W9
XmaekCSspHULz3tNDStp/o9NqWaPTd33dOWTY6s5EnJt+8CgM+bqstxXanKyRPt6f2XfWriXk17G
pmZGhu4u4LHL4+DFo9sBLswe1S7sqfjqff1bcdXss51GSDxEiSq/pZWSvIInEP15dONY7BQFrQms
iyrrw0TX9Cf0Aq8ELlwO+t4FzisPCG2Ow1PcqW1yvP+Lr/cCTYxFA2eBRgG6Xe1JwM85BsVx/ohK
bofBej2eMurzG+Hqei/wXvFotSMvC8htDX+lZmHOkVIXj7NUwjHw4DF+06g5JUc7UTGbrg7eOE4f
70/tOvei5swTH8AL1HvajJffwhatKga9zB7xCnAO1WjrPxyjVIiDdfrdtEX1Xi1MrHzouxsQAhda
onGFdMssIxmgJz9qSNUI3yRC49CqbPHpbnyyN/2QRTR9oYWtUmUewnE5uUP2KCxE1qYOPF8VjVtg
hetPRpWbCgJ1BNQZSF4vV8/LJzeawSgs1fjprIloeumlIz5OspOfsjzp/7bUdvz23k/GAtIMpu4E
WBBR9stBaQSYnR5GxaObZ80pEZH26qJ79dtTam1f9ULbSM+vlxKROgSptQUTDN9geSr859XRkj3J
jmb6I4gv4SczxU/SzGJ3f1bL33IZFC5HWTbqf0bJNJPeECDERzUx4xcbjDvS6PiiSzBfL/eHuqKk
Aj/E9JX/IBxHjXVdAYqHtM1me8ofh0I2/9pp53Glxq2w6K/NXXZusIsPj7agQ3WYUzOuD7YtE+UL
haXM3YWlzkYqE2/ErykvgKIXkdN/s2whfiWtl/9DSDeQj5hoBxrSlM2hVLt6AsSGZMAz9bMBKE2v
Kc1uyusu8ltpFvmuKMPIAdxGb2lfaYo0DnhsV38popvlp64f0uh3hIN66IdK3n3DCG1Mnynab7rk
XX0HCovWIuFHHR3d6SutEW0wgZDFcdCQkuytGN0L2TX6QQg7fe8nfxvqzeEQNgs9r8tPTu+3wG8t
igNpJw4qqyb5Zxj/VZA/n+5/8atn0TISlzmoKVphVIcvR8oSKzW9CsKExOHIB8sbv9pOZJ3NVNf2
Yz11kEGG4dGdvGYjvl4dnreRKeMjMkIWYa/mWKBZ7w6C5Ryt1j1zwtRTC8534za/NQoNA0SscKZY
2oeX88MyD8rpXCgPblS3z8Id+6ewSp33XoPMheI6AsDLbci/l6PM4B8V0MfKA3rTyXNdjeIxb60t
VNaNuVh0CIgzyy0I4O1yFChUpMdZh9IPtgHOKalq8VEHz2Of7++Jq9gNMBdOPC0qjZYaHKfLcdDO
GFDkSKNAsdX+F9L77k+cDVo8Dbpxcr4MVSH702xl4dY9f+OEgbJhTBiX/LHGl/IiXUg9oQIBr1lg
ZkkssJkvGkoCjeclG8Hu1nLqFCXJLTnMPFZX08x4x46gTAPZOl5/pFWmV3ursgk599fz1kAUN5Br
Q6FIJYJcDiTCLC7yMGQgDzNthE/kmVZz+u39o1A8fuOoLOWU1XSge6IYXAxR0DnKP16tp4dMD7eY
SDfCBT3L/xvEXR0n4jsMPNC5hAt7+ll4kkKbFXb9Gdpz/FedtMau1uyMEGnykn//BBeQFQkF5Mmr
brNKZ6Lv3ArIsJDe0eFG9GvcwTdeWbc2PwEDOgUqRrBiVgExQtqjr+MmDjRnkseqr7p9LT5b9TO6
9eYxJxHemNaNTW+jQLhQTjF6gbFyuTtoL2F4aalJoIem+ZdnNPiujqM96wcaHNOWIcSND0g+S9l6
walTj1/26n+SiWaMIGZ5bhJMCZWvYUb6Ax9Mse9zj/6NmmrnkLLt9zSN02hjojeOAUELnVi8XkD/
X3HzSqWWWoZWFySH4YyKA08Xq4o2TvWN5cTOiYSTnjfshXULv0aGsU0TiGcQK7WTao2/DYBjB9Ek
7vvnA1QPiVgIMZRS1kCLOta6oZucNBi9rn7ORKn+Ao+UbgTjtx98kf7h47zQ/pbmN6Ct9T05tsTK
qUpT2EyOgh8EfLMhPkhr6WyMroNSEjGcxtccGYoV7fpWmUYyJ2Dv9D5HZcTjvB7kvtNtSm9zPCC7
aaQuhSUdXTF135jC0x4rEbftPuxaOkAquJ/vleuV/3ZF3UO58RLz2ww4ynxKGyUx/Rkb4rnZRX1q
2V/gspMFFllv6Ufbs5r2bBdGXn8ss9l4jSMVWP/9MHD1LuOChYMABJoGA5YBq3QYWD83cTRgsYof
KVo5ctpLfAb9SVGfk67Y4hde7ydSD8yXSB6oR8ANvzwwIqZjkiKrEsgSroCaokuDqWHuw9nfwoVc
HxCGQm2NriIOTLw5L4eCyBjWjYBl1aPVemysPDqJqvxzf/mu4xvNCw9FB3CO7N21AGtjVnaYK6ig
ToWbHExvkD8H3c0/VEWl7dGBHZ6zuN9Sfnwzc7rcxOxfynsLMoCLcE0ybs1sqqlrwHWQWW7bfjYo
kXzWF3jKg5KUMo39zBw871kb9bj4iEKWMIEaWhIFhVJVw/grTqW9+l1J9Wz+WVa98tRkc6n7I7s3
2VHubr6aZj99qEa4hZClXBS7IlmW0h9EqKNsZJaw/dRKZj+yCplbX6JI3J/iSCm2nr7XIRZa/yIj
QHUMJNG6cCCagSTRbprA6h1h+bFbtY+THqufuqidvqu96E5tm87DYxFP0tgIF9cAWzJRjgaGc9Qs
NGLH5SbS9GzKjbSnxWsixrYfHFPSLjJmxf4sUq/LvnVJLuSHOqvd6jNLP0UPWpeV/wDojo1Xu5aT
vlMTSrCf7++76829OH1BMSf/oXq5Tk88MlavdWURdAb1Gn2S84uGrsO/90e5Pq2wyjyQ0zSc6Zyt
rUsSp0/Ab8HldCYg/L4AMprsxohH7Rn66bzlVXEdixZsBlrTcHQX5t5qsdF70Y055DBhHSzKg+kq
tHss4LNiN8f2+GplhvX7/gxvDslntdlcRKU15s4VeTN6aEAHDa5eu3ZQ7UMt3f5YlcI91Gm2ZX50
c7xFogjsEJfqmiRoY5VQIAdGUBqHUBzTIQ6/61lZfKLxyxWTNLRRNi7WG0NSu8G7HWY9B2idZFaN
qvHOSUQAQlqelbhpdrrRxGfs1Jt9hujORn5+Y9PAUEdTh7wB9OtaKwUhMyFrNxaBOWXNUdPy6WnI
GudRImS3dTyXl+BlIFzIrAR3jgLJ5dq3mM6cOap2B8JQj0CYpJ01ObAKXPvbhHhqF6RSuB9bc6g+
Asun55EVbNud1bZmcUwMA41Fy5HthPGdHMrD/a11fTWwBnSGQBxRDoDmdxk6CimzjFJrGbh10SHL
axxkkdb/UOAqdmNDMWbfDVJs5Nu3Fv+/gy5x4z8JKcqwcm5DWHAq3lZHmRfeXisjlDdVrfofvjPJ
p/umpEqJcPkp/xlqQljfgCsD1d0stWPJfRHoatHtsU/f0j15K0mvvzM5PcVc6irQHdbTotkFukUr
gxB19cR3VAXZyMgIh2fOL4vbYLlT+Xrnhf9OfeWOH/R5in5SvzQbP8zz9L1ayN6iiEGnjwRmadms
k1UlHrxaC6H5C7QifaWlija3yXv9kBkFlNAiaAdTHKzmKoNpFWOIkQsvg1lmGI1apgSs6dSn+/v0
xpYhhVCX5SWBIQpefkd7MGdlUGpw1JFUzuhczwS+cg66kLh7f6gbt9ZSkSClJGdRSTsvh6IrPPex
aUP/pq0PTEFgyS1y651SAcuywealroPO3YJgvBwFcpSUqFggWDDUiPArwnju5kzu788FFh1/z2pT
UhynpQVyhXb3uj5eeL0TAgkeAsyp8vlnAsR9/mVAd5AfjCIq82o3K1zfP3KZKQUd30TU8uD2s97v
yglL0C/qrGGghqnN2B/sJG4UOq0YTT40gzLp/xaZML4DAqjSE9U2HOb1NFO1ndFZdbSb09j4qpo5
rxYJksR94jGfouZqj7XmHhqrBkzU4qlgn+Ny1JrHxuJt71MwKSWKXKQrL7bSzFXiW6mWOJEva+Ce
qS/LVIlPk6NH2j6f0FbdV25vVhBZynz2nd5qcnCAsm37X2rVT865s9qiDBIlV5OdjmK2OJnW0BNi
w77tIOPFdbGb+ggMRJgDWRW9rsWf+7JwqkNLIun5hiat6Fnjbup2ZZpO+ecoAqJV+v2Y6ImfqvrY
H9GWtXu8Q0KzPJd17ti/S6FPHawxdxIPKGiW5ucCsTHQ0jR6nd+ppUZ24KSVWhzgYSThH2bbWDtD
uqENXiQ0VCrwZY/QdtJ5SIbNSOUeBV/ryZwiGf1wa1v8DIdZUpTOakRIG8rm9Qnb1OHXRGlX7C2v
s01/HBr8yZ3EVOpzbCpd8smZUHJF0hE/yMY3sOTLT8hB6q9RP8Ky9u1EpFO3Rzi31f9AIyZqocuG
JKvsc+dr182eheZuA4albNBHyZISPzq36By8MGJb4sCO/VtePM0tb/ZTqIaF7mvVPNZHI1RrZZ91
YeJ8Hwfudn+wDTl/AvtZO6wUAk470JyT9rM2qOL6vWklv2YjKXXIQb0pDkjwuM7rpJfd51zN0Zdp
s0bOT54ay/zUov0xHnBf5ab0na6BO+2PdZu2D2lUKe151ESPtLPjEamge7LpfAGcoPANcrnhiNWd
/mcw7Dn6fv8U3ogoixgBZdWlRXXVxTfZtkWZKYKLIUWhX849Ss9RVXsbSdSNIMk4YEkXtDd1/VVM
8VDSLbGnrIN8zGBEI9+NRPLUQRbyqZGILWTpjWnRteSFDKsPUMn60QPhZNDxQawDqGr1Xo3r8JsO
I2eDQ3vlu0ukpCpHWYcEEYe9NVreFKE9xjaylcA1vPAT+Jj2J/By7XMOsK39K6IjN7+QyRbzeRIl
jo9V6tVs2b7sXOtBGKmVPU2Tm9Y7T9BQDhpuw3antI7+ioyfLp/baZjSXdTglbu3E7OoeQyF4T9J
1Oeok9eKkX612lmNX9jxRvuUzrPdPTQJgE1/tHqIqKrSoomKUICb7Cs4CsXD/f2zlHFXMXyxgl52
EPIPV6KTWqt5jW1OgM9NoS9K4UhApZFLS9ACiK5kKmKwhQ3+SI0NaGyWYv+5/wPePuX6F1A/gBXB
qwfs62pnWRAjpsV1IEDWwbb24+yJl1AqaeHnTYjrchdnnrqbdGF9cG0lnR+7chbN3ugnXfOrrKA5
6LhKY/D4jsp0Zytt2B0KM5X2DpW6Oj51YZP86upxfimAm2+pA924BG0D3V1udYQRAdRcXra5ijPW
0JPtj2CO/Lrq9xWSYrtINh/Idq2NXOVGTk2zhm0LYUVj3FWukqHOqyG2jDKVMze+xa7eCzTsZ1o3
5jw/cpA22mrLk3P9dcjwwD4D8aJotUz/P0kur4O4SrqM+JJN6pNudCVcRdkic5/XZ9zG1GDKZhdk
XGtv7MwbIQBbHyRXMEigfbxuGym9HSFWlwumSr0xR01xX4ftFl/mZlyDLEOrjVbsNWKsNEaUxEMR
GFXZ7xSJR+RcNsreVdNxI4TemhBeFxTmMSuiML9aStmZEfV/horccKh9Iw21U5mZ/cYXu7EheQsi
XILSkEFBbtW4GaHiothmiaCLwycIGuWPznT/MdA0ezDHLNrfP77Xk4IcQ/FA5xvxxF6XLNxUpCjw
OZL3fJM/5GBVn0ZdTht58/Wcli4D5XFQTDTY1syVOjIB5qG6EpRjFv69yJQDobFz8ayFZqjujNDr
ft2f13VcXE4XxwzuI6WvdV2z11AJH7KxC9S+qMdDZ9bdcC6bvjAPfZZHkQ9ewKnPleMQIi3pGt0u
U7ow/Hr/Z1yfd8r0zJlnCbAoa+3Q26j6pEZq0wZ9meImmqvmM+hifUct7k2dLvkZh/a0cfJurfYi
sMY1T+EYvYfLMx95eh9GndZCHhnSKahTtQOn5qVK5OPXOkRnEKRiy/j4LYO4jDQLW36hzON5BWJ8
VS6ogTF1GSSagJs0Vj57Sdco3xCk6LqPEIn66GvlzfEEBK2kRgUjGXf7WesUtYXeAiZzl2tmN1Nl
KMQvgM9e+iPRGwDLDe6u0ceha233xHPS/KWGbZTA2qEo/C0xe8XbW4PIx2clnJJmoz5z43SAvkMO
m3NGOrOWIQlrxZt7fCsC18Lawh7y+WNJ9WLjDF7H6KXUBLoecBQ75a1a/p8Y3ULRxjGo64Kap9e+
JGOodyGJT++r0kherWLMjxFCT49d7GTvb6MyOI9A3N6oriHFcLlZentou1GRXTADhD+VFH1820FD
6v45uLGQdE+BRABf4c25vobmRKFVFDOKnStmYIxa8aqKztzIB68vg6WUvijbovK1sKsv5+KOXlSV
scVClun03bD78YnXoX42Kvwh/ocJ2RyvN7gMD/bLoWJixaBLswt6+KbIGkA4q41cP/4Po1CCXEqf
8GjXpUiJol1cGHEfkIb2+0gYA+q11VYl4ObHAUsJjhfsN/Way7nobD49jUUfIL/tHVNtkie8Buaf
9+dy6+MsTTqXmw2A0RXsodGaNG7dPpiLRn5qez3hznYq0GOWslFAuR6KchOMNvqB4P9gZV5OKOwq
R87pQPDvtPKhMN3sdyh1KBO07zZu65tDgQ7Ga2rpNK6Vf2GXRr0nwUXxLPjj0AL2Y6umNtArWw6h
118JzieltLcdB8R29ZUATk1tZSaLYBDKHJNS5b6HRsnh/le6vjv+P/ILQDkJ8ZUoQaSPYYqHyhB0
nd7N+4LGygmeRaV+SiI+Le+k2kz398e8viTJqGFULx3cBeq8uq/A20M6yBnTldL+ONn95HdlvRin
6FlgG3ZyVNxq62jdmCioKRSDUBEno1v30XHxQM0Dhn+gGi1wxhjR3hxXj0+xa9cfwkrf8je8sVF4
DqNLu4hmIkW8mqTtTBA6encIlA4GS2fjreSFVXRMm957963Fy5uXMQ9+yvdExMvtn6E6AtGqGAPp
6tUZDsP4AIN0C/tzawGhath03dEKUtdVSsvs4T9k8RjUVWtX+IVkuOdUnZ5MQaI73bdizvX3YywW
7huVTOh2JJPr7nvZ0+610xoB5wyEbQibEtGaLDezjevq1scCfMOxRueJya0+1mhWKfr17RiERtUE
WWTrp9JAyx7FoHpj899YRrImyiTmIlpFw+nyY9kTDY9QeGoghWad46nP9rF0xS4hOB57o+w2xrsx
NepAhEbw5SC+1w28zqpUu0HoM1DxWfh3wgULCcHQKh95AFgb9/GtuSGRZZkLr4jS/PJb/pPYyEpG
NbtCC8a6Ug5uiXd3YebFSzWjoF+HmyLJ14GEBgAVLhBhsPr0Ndgnj/O2VgraZnrmWs8qNc+9Rr7x
o8yK6iEEdPo5n9APuh+9ruPy0gzFXYG3rrnIs19OshrBvmEHNQQk3epBS1XFj/CwOL57FB7wC+yV
PJpccQXChP6SzlmBUa1Zz810pjuE9ASCIXX/7lcuaBAUwBgDQAjF2MvptDbOGkXDsW6MDg6YZocf
Z0Vp3qtKA0qKVaPxT2NRpdl6OQq+XGZaYJQWCJechhe8uQ8RavarynyvMDt3ChB2yoTgiiEwrnMo
alJaDM94DFrg6z6syBLfGS3fOXYs/oe1A+PhEn4Xpe51NzevqECPrToGM+xyvwuVDC0IZ+u6vD7B
Sw2XQUjcSajXCMFSqtosJ1Ts2e4K/paD5itJP55sHCQO93fdraFg60NnJ/egQL3adYNr5aYj6jkQ
jkvXl8wj7nzIG0N26sE//nn3aCZQDbSAFzlLqCKXm8LTsQ9juVRqVR5SY5Nd7OUwuEfsGt8rp86m
AFaFQjzhAnzImiAuRVbLIRvUoGkib69jG7lD3ap6//IBXOYMcU/yslqDb1rEokeBLQ8Qx1Ls6LOj
jVuE88nIlC15x6soRC+X98FSyeG1oK+Z2roBKQTvMidwKVP/PY5JuxdDkn2+/4WuR4EFQmgFVcyF
z7V/+YWiwcxi0aCQ2YyyOVH3n5/cVsA+vD/M1bYzcKQjlEJnXsDf66R66HI3H5SMUsKCZykSD29Q
o8Ykx5q2NsLVFcVRcnh50wjn/0BJXc6oM4qx6S2vD7pUhl/tPuv2bT5rp0nN26OU1RaY/npqHF3k
RWm+g3tCM+ZyPLj9yE/k2hDQYFbOxqSn/tCJ+DhqcuM03ZoZ7xGeJYuuNufqcqSphgaYWeoQpJhR
H2hp0SZMxuootEq8mnG19SJ+qxRcFICWqESytEjP045fT83p1DlyKPYGYRtHuxg2+KNTIFTXVWH1
wQXr9TPrJusRTTsPVrXuneiEDqcZyFyQ6ngITkZpfjDUaesUXmUFrDJOGShaanxry1kVpuLE6arO
UMYgd6rJn01j3o9VWz3Hohh2DYprX5ys3WLnXlOnqIRxgxrgh3AFoTdzufyjsOoaMpgedNTmvc9h
2k3F19yAmvulqqBA/Yzc2cyPIKtN/Ym6xYTCS1u78nGI0X8+yLC1Qix4GpJqrzG1Fw8xOnMH3sqc
6WYXeMoOuojC3y3lVtenypkr/9hKZOUZlqKjCpW+SItmFw8y8c5tkrn1ocMjuPzQYczivU5hJdI9
OXAlfZ57ufK3QLo69pOa07ZH4SeOfBwnJqPf11Snwl1FkbR5b0mA1QGvAT5vOQlXFCpq7EVPOmME
LhKgKuABnfdQgnXwaJSp3Agq19uAwUCCQ9jitc6z5fKDhLkjjWx2Fq1rz/7LaN06+lw3g1nu9cgy
ylNjWmEe0LWctog6V/U9psk7CSQHGQjlr1WKX1ulF6UTdhpp45q+4WXyjFMuULaua55khwbmzqqF
PFSZHX6+H0mvAzYTBWfL0xpOF1O/nDRCwMXomsIIKiRDdrBm+4fCrqYN4uN1qGEU1KJwQwFnz2iX
o+hiHnM9TMwgjvQp9b3KzpqvVDyFx2jw1JGuKYZxI4W88T3xQAL0i7kHxYp1SdFS0COdBgblKTh1
u9lG84tmo1KaO6GPSrvLEbOJQO0Rfx7ur+r1fInemJ1TWnrz8lh9UAGYZbYG0wzAa9nGvqnSaqLD
ia/AIS7jIvTNJqqb/f1Br28OIEEL45Ai8eL+s/qUntsBzIAGDq7Jcx9kZDIMnP6HtHC3lCmvN+zS
Vec9w0vbBKW/uqQMa0yamm4GCpu4Hht6+FLn4tswo+Fv9vE3qeDkXPXmxi663quU2Rf1BxJAnnFr
N/VFwmNIDXAvkw3UI8XjaN93iXwvwJCCCHiBRRNzEQla8/nxNFNhrSExMTiu3I3CiE6tGVm+QKp0
44td8/d5RZHGYAv1ltSuYe7S1EG/icYNCjUq6n/biffBLgNyBWSFXrdzAvwchsciKhJnHzaRoaFx
TjsCTRarsE5jGnXiyTZCHS/yjirLuTRCMlWiuKxypFUEFmCt1ZTZFvVg2UuXV/lS2SFeUkECxrzu
no2pF+dFXXoBOC85Bpk6WHArYIdm+3ywteSxdIXW7HDMxcvGVTCeOsiujL7d3/HXG4KIiTAqCkQL
X3P9qQYEjhwoXWGQqlX3PcoEGn4wUr7eH+UaIr8gEwFB0kNmy3NZX0YvzR3CBaIdBsjKcqiAjmG5
bVk5zkRFTzn0jH8EgriZtcA/hhLfyo9uZ6DeM4Hw6h+Urukf9CZTtipDN6bvUu7FjskCnAdX4vJ3
VQW+HzPyDkExRSASeDN7wh/qYng3WGfhYCzSBiCRl3L56ri3U5VEAlvdRyRhs502yu6k1Ai93F/n
q6DJGYC3tCAtKM1QYbicTjTkFVYlgsICreAXr47lWUBgftacon3E7b7dMmW4imIMiDYJyCo6Qbwn
VtMiz1XmUqEcaQ6d9xS3ePqcUK0SlT8lLWrXlVNm/5rNPKEDxObaiDNXX4+WOpB1bny+38Lou5wu
isJZqFTgKzB7J/0u6cqi0eJl5UZac2NZuYnIaxcpGIRqV3dvVRYZ3dWcel4bz8ox181Q+nraV0/o
zcXG0TLicet+uIYzI1GKUBct9rdu3roOi14olt0Tuv7jkI79rinTOjuUfex9crXR0XzX7aJ/czz3
gOmBudsDixSujwV1+hrTjw/397fWjbVemF84/rr0r7CZu1zrTIrYKcg0A8OWcBCsPn4IY0uc74+y
7JeLoMik0WRdkMbEYOzlLkcZlR4epiy1QIYyO7cC8Y8mCb1AY/ttbJ4bW5ei+sJaAZXLHbI6+mE5
y4JOvRYMo9rvEzt1EFOxkKRWxmJnlo6xDzV1emnsaIsgf2uSoARhg8LuYOhVlpHagxF5TYPEHLJK
T8B+p5eFhfa7tIf+vfc9hCgei6QzgF0WxZjL9SzaSYLw1bSgAcN6Bj/gnPW8zDcIoDf2Bp11ukSU
nxci+6qopCCZUvOM4XykQpySRv/bkqGxsQFvfC92HXFmqb/QoFt9r0RGTpUoPPYiu9cPkdTFI8hW
sG9Ga0t/ynTnS45j0KGM5LgRVm8OTQq8aAAsRgWrvY/tTKGERqQvAK/8oyiQdLezQvs2d3b/quKO
hLmRF4IctreUD29EHvyfFs0YkFdUwFfnIWysNhnCWQvK0OyfokTGx75tk58IUOPtOtfvdQ3kduYZ
D9KCKjhUxbWfECAwTVt061Hmd7RPhVJ3e3WuU5wXe7CC98/6rV2zVMHZMXQkkYu43Jt1G6mUXnET
iTAt2adFFh+rmOzn/ihvijCrkEK9zqC+Cj+QW351RckptIEym3pgh9XjiIhKLpQHI1Y+qGr0rVCs
g9o7/9SG+bGLvb+0xvUxyDh0lgG9tdSdXWxv4RNvzRscGHVEOpW8qtY/SBtxRytTnY5NW+7sNswe
C6i85/vzvhFkuBaXwggvccp8q1RAEWnczaJGVjItii9dFmVBlCbWYW7mLXjLrU26UPFAzbPQVy5s
qlp3deowlAqL/28qVH1gxLP9LYzD9CELvfa9T0M6ecB4SCaJn4Sc1XHMQ0U1ZzczA1l0xQsF+mzv
oUC4qxQ1PKp27bw/iC7FLcpa6IxCP1/Fay1ttAhrOz3AuXnG/dXQ94lqvluAhlkBEAGlRMOQt+/q
gzV2NydwHijUOIpE2VRL97OOLjKaTlsi1zd2IOL04NRV/l3O++XJE7oRQjPDWyeWZf15cKLoLNyh
2oia2nK5rE4eTQ0QXcRM3mdXnY2+Hsw8Uo0gmlvvRD8ihDxZhi9TMfWlD1ywbZC/MWJfqeBvZH0X
HgYdH477B+HG7uQAkE9w4xK91qp2c0PNtKrQ1sxHnkJUSmUYKLA4gPkMHs6kZrolx35reVHENYk5
aJZfdcPGyWi0ColRUIHhtLdSV9+Vop2P9+e1JLfr1QWrshS5ebtdqa/3TiNSQ4/MwLKGP7ZQvtaT
9URP4hPX/Rc3mT7dH+7tPboa7w3FwUMGsDOPuctN4xSFbkyRsMAiIFd5QnCqTx54P83DvqWYEe/z
OUVr3hkz8cDLLVJPQ4Rv3y6bG1H+tuK0sB8Ut2s+iai3zC8A7hJ3H459ouw0oRjuyVEG56WF87Rk
scmI20Rp53rQKmqu/+rzFKEikuUueZJTknl4LhreV8ueJ7ETcU7mJHF+bR/CWVez0xRLC3qA0rvF
Gd5/3/pQ15P+h1FPJv43slcU4nw4V/t4lOYPMeS5exh1tXX3RqOYwCZhNMGGRXzc3esNTwM/VVCJ
9U0n1tHYGp3wO1++/a0V+Rjts7pI44MRpqgzktiipjUI6lbHHMRN7k9hVnxxnVD/M1GDHna9bk7F
fsSghqeDGio/bAE99cVSRaQ/VXEhAz1yRLnrarP5Hk9hKHZGrHauj2avkZ9r3ik/haJSkbDbwoz9
iTgJ/0lTsj+52vfZaUhG/XcfwhnbwRhqPALXgPpqUXjZryj3YHnWelGoeyzYOmfjuN3Y/DYYf5KV
Rdf4qq5FzxZrmwI547YHWVoKB+DPYM/7+7vx1igLJ4U1piZ6lQxWJdV9b2DzR4pu+eoELVoxpy2d
mFujcFOTefFm52GyCsk98AlnBkoUNLKL90Y/Oocx7Le8DW6NAu6QRxXZ5SKicnmwBm4Wz1VC5mKp
/ddZzYYfRZ9Fh/sr9qZVuj6/C3sEm0E+y1W8GCkvNngMUdssTeSVp6U59lTxSqFwjZCJvsfzDGCM
tGNS2blDxXKf4nX4BwNNaey11MnlN0fo3R+VGk269etu3BXwI4maSx9XBaRzuQjxVAGpCsGt2mjT
vpZWo32eUsVxUBuxDPxMU6n6i1DR31MzZEd6clNAq2HroX/rUyABB45+0RW7ohC3dkEug9htoDeF
9gz5Pv6F1oC1UU64kZrRm0TRDq0IChdrFPfsmgolExJAws7vKQ2jU8/Z3+Vd320s6435IKBCxQlu
yIKKW2UukA4AmNShHsTjACHNKt1doThy4ya6NYrLSeScQO7hsFx+u96yspKAqwdJp4EjLOC+DRXh
6v4GvnHfAWv9v1GuwX0Dyr/NoAdFNfRPIivsLzDMdL8YkvlRq6X4mvfV1qPz5tRMqFfkSx4ZxOqN
0kXZXMSyYGqV2/mK9MZzXTrWxgLe2BAAQYGKLRkDRY9VnImUuDX1ajSCNLT0/RB5P1R1MvZJlcUb
i7gco1UQQG2SgoBj81Jn911+KlzaUrsBuAZbHDCmUuf2dGgnN5PHXpbZi10rX8p4bh7TJjRf73+/
G0vJ0MyOHc8eWe8Sw+Uxm9MFDBoe0IecEH7ALmGrIHlNlVuKA0wOoQ4yMGqSlzOslSkdKy83gzxq
PoaW9m9fuAo0ue7oKtbfXpLsU+XVqZVnguGXmXYoSjb6Jxe0iE+StacBW/lRN3xO5PSpbex5p81b
5//WSnBBgoZAqWBh9V3+RINWiKNPrATtLLyJp9k9Ril+avfX+1YBkXo+f5W1CGYxi8thyBlpP3md
GYTQ6QELmFWNfnE/my/JgDH0EVnPqPtQ2EOZP+lzRu1U0xGyOZr0GjWSoczZerjdmjjPJ4gQRHog
6kuq/h+sIth6ZJJhcQZFh/EzLh7FQU3dLTGg/8fZeezIbbRt+4gIMIctO8xMUyNpFCzJG8Ky/TJn
shiO/rtK/+JXs4km2jZgL2S4uooVnnCHzVGk/CRVRPwB13CTiUpUz/zMS2NN/bnShXlORNP+h+1M
IR8wJCKX5L3yuvptLskyzjGqESbl2VycGtUun2zM3XfO6+3NAJlDIuyB6jCfdao7ioYeUlWbF3NQ
o7Nw4dV6idaf66p/fNnkUEBLKIXSqlgzmmZk8nOjq3iB1ciCVN8m43cn3uXCbM0IdA5YLarbkqR5
vW5C5EOiGNx1hmWmqHSkVGSizPKIX8NqJ2fZGgsiIS0CMDMatZ/rsSCZgj+32W8oeUfvpsboDubo
Kpe5rbyd03b7OhEnEr+5dCJNyuSrwzYMqPZPimVdqhH/dSsyqw+l2ZdPAJTcnwkoar8RvbqzB39V
Hq6vc0aFhoEaEjUDOsnXE0yKvtScTrUIHcnMPiyU6P9NE6+s7WMV17iQNyQOMfmZXr/piDQspzBv
u+8jMGFxmDtdtL6Kc85biDpECsp7HFEEwNwBlqKQjGaSqKE+W3U1fAy9uPorbZGOOAymmS+HDJbQ
4huFF721VZW8WbGlfaWI2ra+3qXhl3rA29PXFZEqTzs3m1zM9bTxUeC7wgeRrezVtJGmSKzOsy/w
vkOfPq7x3HLvH7KQG8XsNRKy1P7UidR4zkPsfPCswBpjSpLiHcZ51fH+z7m9b/gVRAjycQM2vA7n
FLwv7aGcbNxp2uiIP6kDs2x2d/KqrQ1GzAjlgMa55q3LmPqAY0jW6vbFTJTpxzTq3QFnjOI57JLk
skAt9oWovR2G58bU6K7RGIYSAPxj3akQmj4Y1pAgl9RFPzRsQN5aUdrf76/fxpPNZQ2xGLyjDFLX
UESrE6a7dCK8lFFktT9UR9Gh2XvIz6d+7mALsEwCAbsoSlz9iSfbjC5tjuGtjyhu3nWHptCzxPci
esxfsFGvPrpVo2cvThrmI6R820ovSbKU0SUdytzxkV8sjJ0tuXHT8ARQFYGHypOzRiFM01jyV+Qg
WThWR6Tn8CTp4ShV6Gg8/iSwXNJqS7bjbloCy1IuGafQIdrO7XMTet1RKSrlKauHfmeojc8PTp1J
AbznnlrbXzQiF1ghzMwK1BfqMy3N3crZC9m2RqGiJOtzzIew4Po096rw9Ggq3YuyWCBhDDxfhL6E
Oxf0xihUrngtSYjoVf0qVv72XutFl9d9LPFTNKrOvZ1MT+C29lhxW6PQNdEhsNMpopF5PZe59swk
TUAtle6Ary0ypc91Ne1ZQNxG8RJuyUvNZ+EZXfs9zmZGcZeDS5m9oJCqZl/NeH52jAUyWZwck9A+
0af+3/1jKi/V1aULMoo+DThChA7WkPjasZGT9zLr4nCzczyV+C3jLH9321JDVyLms90fcGMtiQ/A
9sDbgSaxpkwKUYBPSoVyQS09OdSmkR6Tzi52Tu7tKEjWSvQA1HkwE2tlKwglILqHxbkYSJScvWgo
oM5SOHt0LtAjLKobRCE0L9ZfrLU6pye49i4RxdO3sJr0cwJp4vFRoGMSOEnGHfS01bsoWjHpc0i9
z5H1yQH84192RnP04bnAk+XLALgA7LsGBSYpmmYdCJQLcIDobRqc6ZwvWfb1P4yCLbwEVcoZrW6F
sbVm9J7S8NJ3Q/28uNgKxSSqD7d26Lpws1E4JiEjlL8+r0QEUY2MdnhZoFb70wJueYzKPZuR26MD
xgDaNCASWGjwVq5Hsee+95rB8SBaJmZyUcfW+FhHkfE6g67RzubseZ8fXj1QDTLBp8pEHrzKgpHM
wEqNSuwF3Jr7EqqZONqNsberb189ACq0xmASgBJV1+gpLKIGkeRFeImXSiFknNOzmOvsMurpnsvk
xjElyiIFgkEtWYPr7oNnNJVrZuElxN7tH9qNyfu6atwdvOvmKDSJoamxs0nurj+UF3rVMjpNiEhh
0+N8ETfPKnJFX+5/nM1lo1Ym69a0uNedvtSNcQWtGQUnu/Ck6lF8tpIlfx1l/fXxoQAQgL6TR4lr
4XpCse4VldH3IZ+k6Q6aLtxDGTpYK/f5HlRha+24FkgcfxUB16Ulq+/GvlZprpV41r93lzE5L3qy
p6WytXb0vCiVc5L452ofZI3Wx6NCrBiHTv0cVR5vT2xjVDaWw8v9tduaEHcDAAVCLXRtV5tBWLoC
SXYOLxnifADYE+vs5GJ4/M7GrIfnWtLNcWBY3UBqhCWjmxj0JOMl+yMrp6+gm/WdEHvrAkK+Sr4+
LBvZyvU2EIpZJHmThJemNpQn+nTZe62KEz8RavHZUZfy+fGlo/DCC8b+pl8ol/a3YCtGdLDuAOdd
ejutPgsnNl65JvZcerY+EPwekKVwzCWw9HoUGyyvSHFBvVDOmE4Ljj0X01y8T/fnsrXjHHozNMtR
iwSwdT0KHt70JbsxvBhCS44RDtevkYkIZoPx7Pn+UJsTQgZFNo1/NayvhzLbCiVcj6EAhut/VVU7
Bwm4pr1125zRb8OsLoUWm6q06BcuharXX9XE+qBUXvxUK1hJ35/Q1r7jAMlGIHEJe/x6QpEWInvU
6eFl6PqvwnDSp0iZRr+tRH9CjDX37w+3NTEkQzlENAVRwVhtiHnGQ8UqTF7zzHS+dEPWfKvg+OTH
EEesnanJRboOh6WNKgqvZBOoCq6ZWD2Ca9DMRBQsjtWeZiqaf3fWEP4s0qk05QxJTCfhIMN5f44b
ewRhLAiVXOnAUdaIPjEu0I+EQLkStcFTyeX1sZ8c4++HR6GKzpsBshbK9Rrxail9kWsgoi9xvOCL
RkHilPSV/vhcZLEMqq3UB6b2eL09xqYNqcwwFw2dKnkZja9RoyY7QM+NFQN84oAaxMqH0qZxPYoz
RbXbYdlzCZdUYHs6qSe7dfrHzy72OSAUuSPQT1iLP1pz3WQVtYELSohT4MbYYYQom+6ormzNhS4R
MEuoFfy9WrFkSaOk1xrnUiym8KvRDU+9tYvqvj1HiL2RR3BgWTB1nRN5yD3aGtbYoPUX/BjLynul
P+ue8rhXH35k+f/DsQYdRKTKd7r+ODi85Lmi1tiiOpNxVDskO3j9q51l25oQTFluVhQteAVX4XBX
61buGYyCy67rx6ihHDyBc2iFWfXOnr69F5iKDOo4OL8ED68npEzKqOsxe3oe3G9DplxE3PwTOcNr
MXOSirnbKdFtTk2Kn9GhpE6z3t1KjxHJMjG1uFT1w+SO4rPb6Na73Oid4/1LYW8ouTl/e9VrDV2x
LJMHSVHnL5M+YrxeuOVTl8fJzqxuHw42N/YrUCYA3N0g+7WmWYoic2xU/q03y2n/QXf6e9S5nQ+Y
6J/707o9U3IsEB6SBc0jv7ofCjt3vFbW7hLFa3wQRe1p6Ja9e3tj8egTySgCNA7B62oLDsPkKZ45
OZcKEvxyQC/YOohxqvQjVUx351RtDcadTJRARInf1ipmQVDYTbvIdi5RNOW+ArjJz/Plb5yqjYev
PfrIbHi+E/ud2sb1nkBP2WvHWHcvMyXpg5o74tzSu945VBufCJSwXDkKUGTpq1uibbAuauLFvYDa
9w4zWm5Hpa3+fXgf0JDiMZKCDyS1q33AYz8muU4tQGt7xe+rvnjOK33P+eAXJ/w6cCDrk4rgdG2o
4q4D/hHncmXEnOyCS/TSXspRpJ9aIOxfRkzybL/RZ5RwPGdI3ysZJ+uYLfkUH2oE9KEJG42tc+gK
/hMtx9j7uzkutX5onXDpfHvsdefCDqzfNG9Ylr8i7t3w7xyxO6X31cRQqtDHuzFOvsdVq3UHkOXI
Td1fRbm17k1vFYMhiSSFvFxSaGLx4jKJrjolxiRextle3rIi/ArBbqIsn2Qfui7Jf94ffmPnQ0mi
kCwro2CSV3eUWbrhYFodjs0e9L22qdNzjCB3EOX234+PJBtv4Nwg75HzXu984YbGHMvETTVxyXSF
qpyoWjtURqF13x9qY/sTiNFYRGoAGMo6TgrdtDfVpFQuSlREpxDzsCfW4GGZV8oRIOTRMZDrB7bu
ekJhqy9KXSbKxajb+ewONTy1Jvph9uqeGOPWfHirqLbadLaJZK9HEkZR5MVsKxeqre5RoKFhgRiC
fL+zblubgQ8j1VAhHlLgvR6Hjkxc91UcBY5TVcel6Mo/HDeqnpfFGZ/uf6INtAVbjp4kyS4BM6X/
67GMRlmoybaIxaCIyN37qTWqr3OtY6aaw9e2nVj17bL8pJT9E4qaX+Np3quNbP8G5kkjigNAGnn9
G4g4mlYD23Ixcrv7nxX2zY9hVpejizLsOQ9tz9fCLnzKitY5jq7evrlDrx1SbvCd/P9Xz3N1C9Cs
lJwVig3yWb3+JU5vpSpS9k2wIPyRH0w0Abyv0DfT+DxPamr+peZT+LM2Z2V56bsIbZCaCAfrSS0t
lfBIUIhwFZbCOiqds8iVL10yK8jKxjBwjgvUEe0COFP5Ci3G6z/gXNskn0d7UIaj3ZtQxLNGrZpD
3hdOZ/nO7DQDAOBWvdTADfT3UOy5S9UwaU+Wl3j599Gsp69pa7TpoXcxUvC1fgqboxEmeEPbpLHG
WZnUX40p21le1KGdlC+wXakD+I3StMs7DFXj4ktS1KX4WI9L9FaKPrIuWhHa8WEuSu9LnOaTdgj1
KPMCA9+t+o98ntXyAJRJGf3ciL268DuSzuyrBZupfBLEDNWRxCXGLyXM6v4QVrEHDlWbxuFcuX2p
vBqjk+dPbt3Z2WV2rH7yJ6vQNN9SdLIC0x1wzEVswZj9kd6J8wyZoo9cnxpg+0+qaoV3pnXYe4RV
2hTy6yZtSstD5RZ0S3O17OaPzpxnzZveVmX5hzK1k4GgQ+/Mf2dmGuWnXNNb7cME8cnxU5D0tXac
UycsT0A84sp3o8SZnjqrwJvyaNeRZQbobxX5q5t4SX2M9MUikV3sXNvT4t+4YrBJp7BPYEJxfx0B
RWWB6USohRdpaxxgPBMBVYiGnejn1z5e7XOwptCzqOAhuLkWDIDYquRxVyvgA3Ut0HOz/5rG2nhI
QgnxBi0hXpCp1N6SefE+LLU6fMEMMvt4/+7ZmiuO30AI5aOHNuv1Yasno8E00AsvDpJsB42y+CnV
m3HnMt0ahWwdLDJi+FJl+noUU2tsbfF4We00dj9HRRjTpm2qnYbMxpUtIUjUA4B3UCLXr0cx9BIR
ZT2LgiIMIRZ4lf5ZdrdfYy1S93hLGzMCtUGPhJ6zA1xsdV2WfVssS6gol1Dlij7oofiCT0O7Z2f4
KwZebRIA18h2kE8DEVlLVKVOn82uwTiJWF7RpTkodpT6aRm/43Z86SbvOVXdIxnPu2lM3s9G9NK5
GEp2Q/Qht/NjC4yl1+YnBH3PZVH82efNGdOxU1ZAgoiU6jCr09Hq5spPDHPnWdvIZoFrStYToAZW
aPVSI1ObTQhqRwFwze8DV75PFVk5Gl37Whj8u7IfZwVyYGWjnioeteM1frOA2YWfeBsFhhX3vllo
8wuRltgpCGw9lQwgH2pLJs7rxp/XJPYUTmUUqC5uNWGRPsV5DnkMrKBlv7dDMWIr4/5suxJnQ/vj
ODg7T+TW5mNNeSApS4DOXq1sXkdGkcRzFMAx0f5JtGzQ/KYFyvXw3QAGVjYxKIeCuVudWurjWK0t
fMAYjZpjmrUafhDRnpbn5mQ4RiQ26FLdtEpmoYzaUoVRkI9mRF2qgnbi6/jdHu/P5nY7UsHhL0Rl
JfVvDbWqEJS3hWomgdoIOz9RfykxQl0ylAAjfXDSj/noxZ+MEnGTnXW8vZdQM4H8j8Y+lTHqO9f3
EoDSHGJ8lQW6ZbwQImRPSHw6xK578m+3lQ/JopYQIuC5t/UcnAJ61QXYFSS8/uJQq1pb+GbjJB8d
bZqx5hTQjHZO+daY7BIOOphcwuXVJllCtbOWJiqDms/4NudamxwGs0e2qskH64PMNN/uf8jbDcMX
/CXehRAhxb/V1eukrgG8uEQOw9SGH6HdqC+ZVuZ7es63X41yAfk8rXBOGfpQ11+N2E7rRWKXCKKN
HtbLwiZt9qanSq0fL4TAdIRjLC1yOGrr2LtMM0Oba4bCJCesXmYtCaensc+KnSOwMSUgFyjzUshU
Zefrekpp2WaAFnQerWhWfMOqk1Ol5QOYM30PtnD7kWhDgWECs09pER3b66FgVyjagqR4IODI/aTq
4j25IDL25BBuKgaUjUB1cXMAYaVJvTpaNfq4YFXnMdCUBWtAB9kw47WJ9THzSyuqfkDci9PXpSkK
8TSMbYgRUF22e94KN5OV+E1iJ0o/0jdmbTuXWti/LTATghwraw2uXK8h+QYz/2H8ngRXMwQn3Jbt
8lXD18FNoY54WAM1q8fjMKXz525YmiBedOXb/VN2c65BJEsrPdpEiBOC0rj+gKa3NPqQGyIwCzv6
1uaeiHxwSFhQD9ZA7QhF/IcNXCQIGlQDPC7Ubm5iKiwVqr5sdBG0elq/x9S29DO1nh4VnMDoxOYy
Rh2Tvjkf4XpioYuZmd2aIhB0EetnNV+KTwlqYXu6wxsL6IDp5X6iby7phtfjNBjCaOpijIFpdPRA
FNGbT3GbD5Gf9m4/I3+2RzmUn+QqVmRmfCxqPJgRIPiwuorHuqiVdpAjNt7wb6515bMQ2vSUWxFS
XYYW/yjJ4w6JPovkdH+33NwscmhSX4cOKm/4Gm/XOBXuwLzZgYUnx7Opt8kfLcZJT1bb7JERt4fi
5udO5h5bp03q4vT2HIsxGEIbT/parYzitOS5+k5Llr1C3cbJRu8e6BWhCfC4NQYmSiKOdtONQVbZ
xl962ZvBQMB/fHz1IIPgOypRXoAerrcKJRabMoaCxXShp/jwxXpJPm2OTv2uUhAP+v74cKgOUuyB
MeahGHA9XK5PdTyZIYXNSHKJnb451+H4fVz6PWXFrTOA3Dcla0lStdY6ZTCOkU5LsylQl2n5CRqs
/ktEszY+o+WbJ2e9TkttZyduDgmIUcqMg41Z67XTWhdjaeVTEFGmf84NtbX90kutP/t6LnIMxCLC
8/+wnr+c0qXKkbNueeZaoqa2k06BXYrip63N85laDFpgY9TtvQC3Dx6lSACnJNPUWmlpXH87RnEa
Qqop6PUhPaQKd7SvtGX8PJDvvk2lI97nfdke3NSonqq63mtVb90xtLsInyUe6KZeoFlLIXrKrUE0
NgIrr7B46osqe2nnn+ZA89LvXJq9gAv1ZWeVb+slklnLJ0UYQVZJ11OvxwJFsJltOzXN1F8wjo+b
Q2WgQHEoRRT+L1Ijkfhm1JYfo64Tb5pi+jUFh/Lw8Ocmt+Q3ENkAsfRWL+PcSN9OfHl4hNP63IgF
u00l+VtY4fB8f6SNxZbhJ050OqE1UMzrj53EOjQYJ5kCXGbmFyUxjR9x01Xnop2092UoBrg7in4i
1ttDiW/cewiyS+N3ogCy+NU2q7xUNajCTmQStThNRp+ehyxsd/wHNq5yolDUUbiFZB9kNT/82Iua
R38KmrqvT6VWlR96ZxhPxHTJzqu/sXukzqoLikMWiMx1p1ZJMTlTygh4RWtP0yc97yrHB++Wvk5F
poyHLozb0jfiGf6iMeGDdlAMKFLnPKKzu7ODbr8rt68k01PUAYi//i01VgGaG0fsZLX9WXrDH4Nr
v3Tj9K2FAeBTXPZDc/h6fy/dftHrMeWf/9aAx5e38KjAiUARHNAaXCJiEE2ys2Nvvyi5NZUO+rrg
u2/YVW4XJTgKy8fZKZw/6qYz/jSztEn80A2nf+/PaHMsEKPSBl5n/6z2qBa1xDXoxATYmo0H1Ryn
E5Vr5TDG3uM3vGTN0NkyaAnxSq9iRiNx8jLSmVYe9srznKT5s60W5Xly3b29sfGd6KzKAgXCpBRe
VmeCuH6eingko0ni7NxRZ7zkeRXt4Jrk2lyHikwILRb6K1wsN9x0d547I1enMegdmAt5CTU0/lCr
auZPVVwhYberpbU9L94uDiF+ZmvvD1tpel3tWcJ+5GVKEJB4V4km3QFhb+4JYBjUHKnNcciudzkb
Aa8AZGWCdkCvSijRBMe/BrhslA9TTFDgkxK89FYpNlOPuB4qClU3NqkNBP3QDkhHAg1r6BSf7m/y
23CG6gOy7XDoWDYyietRCtKzuqy0MWhMAXbG6n1Mx7NDh+e1XwxkSP9hOOrNLrAWCZeQP+e3W0Ir
R2OwoXUHyZi6r3T4xo/dpDv/E6qmPFNemnfG29oV6KvxxhGG8k/9ejynspEYy8QUhA3tfb9G/CXz
E3foHl9G/v9QaGgbc/mvYwdjboFw1cocGAipOu/cDsLiMXebsWO0cUlQs9Ky6uX+Ym5MTqZFQCHR
+Ie6Ljfrb4tJg5riSibUgEI4GOOw+Z4g4nC+P8jGjicuctEzoxDCi7IqCTRhN1O9bNXArDW8he3Y
ftNJv17Mxq33fB9ug0/oVJKlLKt9pHuru2lJFjqQUStAFtv5ebJTRsjcZDnhCmNLC9lkRO94HA5p
oiQ/5tbaM7/ZmuzvP2B1GvJy0MIyHkTQNTDznVRJfUMo00dFq6b/8PF+H2r18SpRgIHKehEQddLx
9mLDNzK8SO9/vY1IQMKAiabRSacLuF7R2XVGrZ1FkLnudKjZMf4Y4X5adHN+KGPtr3RIPb/r7Z1d
s7U1fx93tZC095ewHUcRaFZKm9Foslesn/eg/BuvjASEAG5gf6IZvlpDQ+HVN2MKOiZG3EeC3PgY
2loIf6mK/lVUEfpD27jHx5eU9/PXDqVYti6mxkh7zcKlcOUVff59zocyMFPRf0zppp955LtDYnfR
R5p3DyNFJf4FEjLWw0h0EJNcn3fVxX24zZmuQrX4JYrEd1fU7XNCP3QngPyldrF6v1G3l9BDBLP4
kKt9M9pFWpoJ9ZbULKYnPekn4A9tjsJu4bnHIlq0gygNzCpys3tKqtI7m27sPaUR5QVj6vqTFnnu
CXCXStjdO+dwafeoub+i2JvfCDUbzC0xBr2q6+Wo5xRyjRmPiEf3te9qRfFam5Qa3Kw5er0RYTWb
WEf0o+pzXpGwYxanXzDd0NFe65XTYmf1l/tbY+v6gHpIVYCaHDDoVXSgdYWltYMqgrS2oifFTeOv
+oIa1NJ6ezyJza0vu2dc/VTB1xL9c6G6BfrOY+AslDDPyVQUFSiHKG991+qNV9VWwvGQTvGeCuvW
yeaJI3ejpy8ZSNerDmc8NZ05Izsd7a45WS22Q741WYu509XaHIhCiywQA1laF61spVMX3S3GwHUR
hEhx6vNbKmU71/BG/EO+L5XHyLUJElabqIdjm8yeOQZVYiPZNZkLEV3XV4nPvYntlN2q3R6tamub
SD8QPhureKOxZbVAbFxZ9JtHzfsqVDFzzJL5nUZgtHMPb07PZSdKngSYp9UNmZaFVg55KILSK9X3
Rjoi0lLoduGrIsYOfor3WkCbXw1gr2TFSotG+cT/FpPUwla0vEpl8WJJwicxL3nmiyGr9jRkt2YG
TpUmNWRS/KJWHw7OGBLYY0+OC3JF961MIxYfjHn6jvSkWZ8rpat3ygmbQxKXEPiTq91wuvIFNy8l
IXXyYi1+aseh/JI0qhuge2586ugH7ZyAzfEkkQKsKAXiX+rBv61lK9qsiicygKI1j2qTzucaI4kX
xS7tg+mOn+9fXtujQWAFcCDRSavXRa8tL7Jj4KhGgY47XsbL16ZTOmg8Nn6D3aLujLe1U2iUyCQK
IBTlruudEi2lZieuxwdE+l/z67GkRjGn5n8ahmeTyh48/bWVZzmU6eIldPDars8+ZVo3fUBhc/ov
nwqcDlcIECQg9NeTmWNbLPVIa0RT+uhPJbbTk+06yY98HKvvY5btNY83F0/CU8l0wWKvAb5a2Jqj
4B4JunHO0rMS9rhVdKPa/XF/U2xdVfLykHk8GsPrvkumV94Y5/EU8Ha6J7vM6jPCtP0FYyvrcH+o
zf33/4da57txrluLVVJ+RRcwOdDtqf1IG96pofnS9LuKxlvvJ+tH1kQiz+ZYXR+Lh6lK3bD7kJaz
n8eyHk5ehyupQCXjNMNyivyOEvnp8TmSQ9GvZkzOtHG9TfRygDmScsZcjLpOY9dHx25s9XdLDK7C
R0hyzzZ0K6PihElBKxr/iJhcD1hbVaiIhe8HhEfHwqXk8PuV0PJvfdjkn0d4P6c8m5U3yU1s/Vop
3X//w5SlAhT9LZ6gNYkqdi1lqnOaF64aY7ohCk9VDs5ICWAEl+r4VSttU++PubVrQQdwu0iDUeSP
rmetlJYyQDKZgmGM9PkQZpn9RoCUvq9ynsmdfbt1FKH5ggbzcMrhPboeLAsLbwpVOhYqLhxfWs6I
clAVZ9yL+DbHkWbLXBxEl+vXgLYkBXm7pZidawBaS9wqh1i0OxfZVsIIeZP+LiE12IfVK5C2sdHU
glGcaBYf3WWuzkOD0Q3GM+ly1HqjehmXkviysMOdEvrGV4OeiIYL3py0Q9f6/nWmOgtBPN0IgBAc
Ds86YLkT+YvSFY9vEAjTLCLgWB7XNVBFaaPccOjyBCxD9M0xirnwc6VwTmmp908Pb0b6aVJRAbgP
cP/VTWPNPb47WkKMFy4RonLRmFVnJVeX+KJrot0rCm1cbKAhYYPjMyftg1YBWDS6M8Ao2Nmh2Wru
ISSC+kmwoOn+oJrDP9Jfanmy3dwxd0qjG/uT4w1ilecII8h100FVRe1qEQcdzeDsuUFn7zUqq3wn
Xt8cheIQTy2Oc6h7XJ82mkqtsvRsErAVxUvW69FhLpM9/fKNrSg5uUB+4M/oGGhej1I6xVKW7TAF
VWvZ32a97F47MAjflK5kwPv7Y+PdI2WkFkrTkat6TUfIzC5qFdtj2w8OiuRJb1oHL7TQ+R6TtNWP
bmNpjx9yxpOSYFR+6Xeu9ojrTQk2mKQd9Om7EM/H3F7e6UbeFIcB2MgPQe6T+GVRx8WBeli/p921
tbySwY2qjRTg/+Uk+ltgq0GvaZR2RkEgr4tPY4U+6DFusEE92F0/NTv3ysaJoIb+CyZMSR1Bi+uP
SfkhdWcw/0HWegJBx7hThgNWoEt10jJ9bl7qKq0/OEmtRef7n3Zjs8pMiBubOj6SzaujX0jvQtud
VTg+RnHsVSf94HS29SgsHZ1WzjpP0K9CwPqFTfEEpTlvqeAV2zooVLM/W7FUHFSFuzPULTSZsXBX
5yrjy1EeWq2lMLsWE81eCxKLAp+/xFRIwZFE+KiCRXqHSsM8nYoxLcwDBSCk4MuwVCRNsI/9VGjd
nqrC1gpzscq4HlsY6JfX3zadZzumIqUGLVKA/pCq4qQr/Z7f1e0oaG9JBjNoLmwr10jztrWmIk8H
NRjR0ns/KL37rDmo9N/fLbcXAdhdQjRZ3COHWH9HL27AnVOhDWYPZMHkacXfTTVPf9a20mNmbyb/
3B9vY1ZwVmX9AUlzTJ3ln/92CqsGt0560GYwz9X8P7R35/k4e0a8F9jfhhQ8e1RXKD/Dor+BdCSd
jqmGXpZBUiXGq7CH6J1dKvFLnkbNW5qH1imNLf3JaK364fMHcFKX0ll8NQnuuJ6hGBytKc2yDYo0
TE+OtdCBR4TF+/LoQkp8JjrmBJs4zazxOZlhzTBgcaoc7CY9AxkdXxfD2UvF5Fa+LndC6MSTSBJc
gB2t2Sea3baeOg5NYCl2fyxyJ/fb2foMEMuk+lGeHBTW/K4p3/gMf9+f4Aa4gbGlQD8hBQ1xdZWr
W21qDvWsNoGrjOC8Y0kUKVynPcIyHfyy6oezkVfOkTq8d7RyrfpioL31+NcEl0p8SD+DR3mNGDVG
CkFLrXQ8yksy+W2iDtnBXrp0z+jt9iDK6EmGbOTWVL9XByNxQI91hdLTV9Odb1DM+vloR7PrYRdq
zsMxjfRm+Xh/iW+fRDJs4idq7tQQbtxs68ycFLOpoYPRLPkI1qpy/mrnNKuPU0Hrd+cevx2N8BcO
MikSwRrsrOuDQVeoLLgVfnUuqiejX/SPA1c1airlbp1+YyxZF0F8Fpt1KXp9PZbVRJ4ZJVkVuGMa
P9t2Cuu0LPJnZdG1nZf+9kYj0oaegz4aGSfSw9dDJVxnIytcBZXadEernvovy5B3n+5/qtvtwShI
+8INkNQ6b7U9VL0pwwgOZ5A5WnssK1t5F1muCNwlUT4VbaftYCk2xiNt5mLh5cHicG0ul8VLOA96
UgdG25sI/SdGPvuKiHD3BiSQpYfIgtl5fniSDEb+AHxIBoqrEw95vCmMzK55HBwEb/tluPTAK05h
PXTvstoOd/b/7af7JR3DHKVbLmSF60+XZ/FAqZiuGsZr31OjV87R3Eyn+5O6fYlohUmRMVDTNoJz
q/1hl+iC9AaoFDXttEOMwsCnGq2VpzKafzhanEd+7ZTuiY7zH/cHvj0DRA5ktGR61HHhsl/ProxM
PUR8BRhCUYrlvUdi9DVttFl8ACtrPHwKuKB59eAESQzn+sBNzphUUM6p2TVRFhhzEh8aSuU7ae3t
B/t/4lkytwWnuRZGzpsMlJYbL0E5TtF0hJLjpgcEzSfv4Z0IWRaEA4h6gDckltdrl4RjhhfSoAfp
NBXvCjcWh86Jm48ZFqRHwVu5k4/dfivQDuDpaSojT0J18Ho8xYpSGwsiIyhsRfewUjXK+jCFbeM9
m5Vpvz26M/Ba4JgBiaEYgSTK9WhWCwg75VwHTtvphwVJgHNkTfH7PleVnYXceMUJhQiVwXpyqG8U
s9ux13NvjvugFGH+7KY6JKos7v/udfjqqBQm4lj1jnKUYLQP2VAnJVQTYzZO96e8sXNAGKNCLImU
VGFWh0Hx0ljhTwaQD1l17Ps8U15tdLDanSvl9kMidQW6lIBMSs2ss8xED9OysTIRoDZk0oTSaSOC
glde4n7Udt6E2zmBn6JYQC0J+gz52PVnBFKhFQNK0YGxRN5RV+vxlBGe+PdX7jaTRTlOckLpZUhi
2mqzYLyU6gIb2qCZKuXPMXan+UNPOfAp68boK5C3VEFk2Zr37Drkr78OPeGoUQ+BWkimADfuenaG
3WhOW9VTsIyN9tTVw/gEOzg7dVWWfVDQUnz4CCLsxsUFex2cJ2/f9Xi9k7UdIR43WDwXyDGk/bns
OvOYwKPZCW1vPhzCPaDqIRBwKkhsV++cKCdrhMVjsKTIiAttdM6dSLJHt7wchfwDHhlhF4/49YRi
q7BbMEtGQJ70P81tXF8X9cOvG4NIzKBEkXJ1rUu31FMa1DoTG6JrFTdf68Jpi+iQOnGRPGlzZf9b
DJU3vY+yPiufs9rI3Z1AZWMtkfQDBkxpQKawq5uzqdI2E3mmBh49w3OvKu7B0GNtp854sxmlRLp0
+aPiYZBzrb5YxNGAZuipgaA99JqYE1w4Tem6V7NtktNsj9H46HZkKqBZiV4pvNMfXR3uJBQ1Dhqm
FuDeEP/Aw8d9K9TMfV9Uevbn/RO+sYTkyPITsmHsG8m53iIRqENXC4YWe8Zw7kF+QtTZebs3lhBv
L5pYcOEwEltr3CRmERIjOFaQdfb0JU5U7TBVlXLEEbA4OaORn+/P6uYmphFD3k+YYBOUk4xfb/+w
j2dvnDsrQJTb9k6ZUWtU3dwa1L+2OCJ9uT/c7SLyfAPooChEqkhx43o4T22Mvk81K/CIGHBRbHXM
x2ErNT/+wzjch/R8QWGicHE9jppMqGrCuAoGLRUfiqQliqyrbucZu/1YFNqAHNCoJNfg+rgeJWxg
utZ1bgccvJdWLfqjYtVBo7nKMU2b7/entPGleGH+j7TzanLcZsL1L2IVc7glpdHMSDsbvN5d+4a1
68BMMIHp158Hcy6ORamGNd9x7YWrHCCAQKPR/QaX5Jh7WdFgrgfTY7/NfDE6yr46O1iBVuJradbI
9rd7TKM7Q+HCQlmW+MvVskWzJfHgB6O7eOdSA1D0V2V5Nf4XjY7idCYpS+0kWneWkUYgUB8qJ7QF
t7A9OaZe4SAPf3apZz/T/PK60AiG8uQmOvD0odP2WhV3JsgiktURMfizfdI0ARmU6zb+2RVyehi0
XD7EJW5m09i9G1GkulmKooAMFxSxLcxzcEun0ZeJobIBjw8U2qzxiKYNNpxClPpOnL83MWB3CpZC
+ZpxrzcJ0hD1uEg3OJsxCjpSa3/LvKx87E1z5yDfGYiJKUk6rky4/5s8IDO6xM3HMT5XUBTOc+aP
znHo+u6bPSTanp3e3cFAOvIXAEtQj9ezgltWVil+hahRuI0dZrEv/9T6EjQH+O1f7z5mYOhUlYJL
jEfhZmJTmugp6Xh8zk1nPsyiEY+dB0RW69zD2yPdpIw8YSiZWYpKp9zWNtEDMH/beK0Rn91O5D8o
6zsXdNeNY93Oy6HPh/XUJEH6+Pagaqmu8kU1qNIqRHifMsm2SbfWpYvdLoNWmmU+FB792yz39/Tj
b0808UN5iegKGwUudvPBMqLTODrcYmv1p5jW78CpEVAVnRcuWfvX21O63R0M5qv6PJVsiASbPZ8n
fqvJjCicGG18NFqnfqIg3Dxaa57uwMxuV08NpdAhIB+pK6t5/6cu74zBIJdJc6BZZ6t+jPmXcyhj
KuF+e073BgJtj84ji6daDtcDNYmddrEsPRjk9vJYpo7zSIDZMzG53YH0USmUqcocr5ZtnO9oTs2z
X3mqElGG2GAiwt/8mk39yRmCT5DGvr89q1fvwOvdB88DMjCwQGCqsKmup1VprZtl7eSdM2N8kXl3
yJsFBXuIb+Ml0OVDZvfoE1GeFmvw4tVTErWetUd0Ufvh5keQp74aqhD8NyccihghC5rq2UXzDveO
si0jk+rkY9WlyGEKhJgPRdosYeyN8svbK3Bnr4IRV/mCMv3iBXW9AHmh2c4QC0/t1S4EA6M9QqtH
za0r9uzO7g3FR1WqEQrbc3MGRZfihLt65xw0/LNvFi4lNFqA9RQbO5Hszm7lRL2yGkG83cTMvKk9
TGNYUdEV3d8VfJ9/O699t/wj6RzRhBsHuBSLt1k7HkeDKzDzOhdzWnwS3pS+dLnUdpKR27kwBpaG
JAacPHQzr79QGTdr6RRLfkHa14JtxYz0yE7FtCe7eGcgEm4VJ9mIQI43Rxz0bztOnZ1fgNToSEJo
5QEBQDN874ajMg3hlEHA02GDcj2dTFvIwhMnvwxzPx/RVFgjOdrGiY5G9z8MpZ4RgOwBjt5wIKxU
LCjZieKSlp5RPM+uF48RTYXVeqzbuNojhd/eMYQQzGjJCBRfbavSKSvEa7mViwvKFsIN195qIq1z
rJekL0HsVaRB7w7KakQlskSuQRDTr9cSp4K0KNqpuLDMHTbzwXLMeUDt3NC35/Z6lE1RNS5M6DHG
UFxAQATo+rrZAbbkEDZtVu5MaG+oTTgWWiu6DP+Qi+40w8VfO/Oj1cr+0+It8r2VbxoWGGTjJ+so
aNfWv7P2Gh5hFkPNCYplST55YQ8edycQ3d0TXCsq2WbDb0GcGkXWXAx6cRlzXQuxtDzNg4c4iPtB
dkPz7toDU+LZQt9CtZa3kQKLOyfvG6u4TOTYUVCNyzGOZfbs59Peh7o7L1cBKUg8bkFxYhZzRcgq
Lpm1vpRlfoCm/ixTw4m6Md6jId/ejxS9VfHBhHWqIAjX21yOS+XVlA8vYnXS717fr1Zo4mRihLnR
T1Y41kpNI5hHOR/W0tsVPry3KxGyUXMl2gNtvh6/0SEMWFVZXLpWs9j37tBFBTi5IRqp8uwcgTtR
WLXRyEpwp4MQrf75fzK6AceNsss50wMKqi8k3OJEcT0+vR2F744ClJmuNe7N4F6vR3FT350lbmeX
bJoDDLrt7HEexr0q452FQx2ZzB7ShUdFeHN1WYtuUlsxCMACZa8s9lZEpmMfpTtvl4V2byyFGFEY
Biqb+maTpMKuyqRcysvYLoF5NKom+eXFcb+GyxiIOZKN4N6sPRf+WYv87r81bCQjMipPp0uPJOgH
oTnrv7KrgxeR+4EWcrfr9rvzdaDciJ0RCog69Kmu132VuiG1Mi4uBSWun4Ca2+M0afLX21/3zukE
50T9kcon2MltcTWftTZD9bG4LJr7e2Fljz54zsOK52FSmHsf+d5WogZE8xdsAHikzcK3aVqtoqvL
S2r64qGVQslGLIA9dm7zu+OozUquqpicm9epy0Y1Cr8tL60Wl4cUOeUw9TL78PbS3dtG6DmpZQPz
AOD3+gO16dRkg2zKS9ZYL7OtaTj9dGs4Lsn7X1Q86sE4qNY5qLMtm0w4QadNo11etLWYDlXgLQ9L
lc4Pb8/n3qopn3Kl26KyhM18yrpJB+qf5aUO+upQLeWIOKtl//wfRuF6ITiq7sj2oHODWim6IeUF
oKR4mPyiO9oS3M//1yhbtTSKv3pjJlp5geGdRdPYk6UOy56+xr0VU01d5RnDHbqt7XgJU0wbRhmQ
iI3EWJhEAnS3357LnX3G8xZwAX9oXW2bgJNTa7YUxfK8VEmH7RvOB+MHvbCqr8ucWHv6zndHU0FH
tad0ECnXu9pLs8x2UWl97if4zqFf224UG4V16DNb/+P9M3MVEISCJk+9rT5J6pRxThdkeTZbfziB
Gi7K0GQ9/zDKdNy5xtTvvn45qz4q7xHQ16oAsok9jT4t9dg463OaA/UGUjAUw2X0J705Fm6c2cdC
K1s98vF73UtKbreJ8llxA4VAoTOyDXtruQobFLv5bOOU/t2Z0EDMHRgPby/m7SiwnJBRZa8EgIK3
xdqimzvWE5MNM3HXBzNexJNujM17IV6AjlUugMeKkvbY5sKaUXdrYkuMHNG8+CSwXH+SWmM8oJK+
d0/ffjH1VlYCdq/PwC1zK8FPcZk95eBXVl5kNW71y9Ra+6O0E/9gLJrxlzta7wbpMT9s/Og00uCh
vrTJdkzI1stcMD/6mNkaujKQB3Ph80VjBoLeG8cx3Tnfd+cJ+5NSKhOlvnl94vwmhrCrvMCtbNLD
ZPZSCJmYN3QYZj5Q013C3HW/vnuzkFugf4uajmXfNHUrGTtmN2FHkc3udNGmQX7kIn63DRllfKhw
gB1VmR2kzfXMAvpyXlXpjJJq4LfdzHy0Yr09vT2X1zBxfbRRV8MzgAtS0Su2+IXAz2o90RBQL3u7
n34rUqusEe0WXf+1AkKXPal23hRWmRjGMIbeKKdozW1U35xWR5aczLyKo95Y1H/W02l+CTKwt2c9
bb0ptIK6K4+2VQ5dCK4/cFAdzCoZAewv9q6t2+DLTNgIqtUNq3p7Ba8IUQnbYyZ9a2HchnGB/S8+
yviY9sUqdlXa74QM9VIChK4UldAv3XyfWNZB6tTpeXVmVz9KRM3ax0BPWv/kxr1hXMYJ5ezzaNgy
+IZyXp088QsrKjBrRnUfZdy6BpPsaG1kLRjwVqETL2uCQKI2fTWlJ7XIX6y4/pDJzhxehiKe8qjr
9Vn/M3OrKn5y7VZMSAsg8v9tGkQwvrulpAT/eB9RuDRosW+CvrN0a6v3enEumop39LBkD3WQlC89
ZbTj27vwNpHm0oSoRMEbJDWJzfVa4nOCpEvelechsGdYX2t57DpfB0PA7onF+m7rGlD7EDNA/1HP
gbi3OVt+ExR6bK7leYy7rjqsTlz6hwHrii+mmTv6Tj71aqhwfcZgeyIaD0AaT2Jk5K+nF9NwpEPB
cBUmGEMdrrK15A8fkJ53kAWF7jpE2zrwINzYSICFfd47STQ5ut98wrIdlENuyOyn1bmI19Kp792H
Ik8M65LOLeox2GUE9bcgy8350CSe+Q8+tHEFpdqp4dwnlpYe3YFa7e+lyWPsQbNWeBlzytP+xanH
4B/qTW0emvye4LzKRe9PJQrO4843vjkv6CrQ81LQRC5aeK/XiwDJtM4XUefncR7scPG0/FAE5R5S
8BZQB9KL/UpZRrF56b9eD9M3w1pYNpS3Dn+U49IZCCc7tfOQd3EVjklqhpjd4IdUOwjw0F089cua
7cBhbqcKtRc/6FcoDCWGzW9Ie1GT3gLNR4zBfDKmuP/NSNP+t7cPzU28o6yGxJRCKPK+gU58PVMZ
IOuAWEWHLGjcHBZ/aaK8is2To6d7nZM7E4KZyc0OUlE5s25eN0JYPdYXbnduSvPn4BQ2Ei54xLw9
H/U/uTolzIdXJ6VomNiqwHY9n6JKGz9Z1+7MUSjsY7NyRA+xnTnWQWv7yXnSqRy4x4lSx9+0+Iol
7HtL27tF1LfZ/gq0TRgefhoz3UQ9BLX61nOR265aIV6cbMxPc15NJ2wZHUC70ktO9eyX/xSTq+8A
jW6iIK9UpcsH1QBQE42I6wVYqKHaHcZs5ziV38fClh9j2X9zWt961vO03IlK6rxtJqo8vrkxeYUp
u/nr0dAzjW0ty4azJjr3MdYtaOdNLtDUz0QV99Ey1SPv5c5f9+Lh7Tyhcao+O1p6YIi3ElFo5zlY
GCGAUnUodD5NXsF0W9NIH8Z2bMrnLhZtuxN9bj8rY6p2CBmxwsFtD0uFs9uQx/O5X0eylrKeNP1D
3eFxlR16vfX7D2M8LOJj06TFNyH6dXl4e3ffnlbyBF7s5G2IYlE8u15updhhTLOrdIgM53tRBvqT
ra/QrnC327m4b08rUuqEWrSXyVJp814PRWQ0myRGDqg0s+mrLfPl4wJ0aOcxc2dFVbEDUCiUXyhr
mwnRw9I6vSSKukvhaBEiX/oQah4slmMtxqU7Yx3lxZ87HoljqFNprXai7O02IvECScwOhgiIsM31
NKU07L4UMFbhkmqqEFK4fSQSt8o+QCBCpLODNLTHwbj9jOqRwdMGUVm0KrZJZoByIHjbfj0nxSgO
iZyCMNCBBcL3+PbeDUP0oQgO6wkroBvn+mSdJSosBhTSzHEfEYXoj1ZrJCejme2d1+9tKMArk9Yd
G5QTyWv7eiXBudl1sbTG2SudGJ0uafaQWRbzC6lh9sUyxvpl0ox050jeWUrOIdKqUPDBVGzRXw4a
SMs6ABoNpt5/RPwjXsI5a7vPqUA/8e3FvN2soJVYTmXXSqjbhhxPiaCVrWOe14pCOj4RRsozP0WD
+KFV7uJRkhZSfnSNavojmYSx10G8M1deJooj/3+hiZsj6cVmAXlXT862sviyFzrxeAjNTzWGkDvn
EnAvn+s6sr/WGZTZJC9jcozrz2mMw1KvyVydoSCN9UehjbkMk95JVyN0BxTYnpNuXPNDYhh9/0S4
1L3I7FNb+72sszz52kooqGcb9MDXsUeQsIkmd9XRMpvsOu8Pgx+v2dELlFZtFuRj+c2NXfquYxn2
NQ/UlF30jWdlF6lkN1rnxPZCaWvFA/oY1XPB5e4/FHPb/wYKQosKF6ngakz+9O10DIsM4Qesvb3S
QMIdRYjQHlsZidIph7AvukpE1eR6h95d/m4LR3yglekVnww7MyxMp8b8pR68+TFwSvupH5w4P8SN
/uBpwdofscnLYZmvQx8AwUMON3S7mGqt3lhG3vLjO/9TVzZjF1VBm0xpaIHA9aNeC7xnB/NOKDvD
cqksc1oiKRft324YydMTyMk/lTd5HM2ZEbzU/vCQTaCSkIJvQ18a5W/dYPG+89dxtSKPCzVM1jY9
WchMyoj3rO+GyJv9rGPDCgcTQd7YnZyjT8o4h2tT6wtwNJw3lthaQTg5zSHzEo6Jj5JRGMfuHE24
gshoEO6DtZRoR9q1fvC5RrUIEhxQ8zrHp/YvyX/w015ajDr7binsUAZmUUdWnqb5sehkL599dKym
CAHFpgnHYg28x9IcIJW7VewMpyxZq+5gFciRHHHtSIxHqkzxD1uf0+7Ax5Gc4FrKmZ+armsVpj2K
EFFv69rwJI2kXh70pVr7neh1c7aAWMIJogSK6iBE2M1FtEpnbjB7hJnQ+ymtJ3AHv5l5n9vh5On9
17cDyc3dyn0KyQqMrI2aDbHk+mwFaWOYky3ts0bV8ujk8ntZV3tK7DeZMNQYCH7UkGnDoE20yUET
d8l1volPPM7QbbQozSTRaq89U1pL/7O++CKOfHvs+NaNVtSftLrR050E8eZ+Vb8Cs1V+ABCxGx6/
8IWl0bz0z7Pt0+FOdHp+Qdd/cJoct/IAl8m3l/b2O5Lgohpp4IZEZe3GymSSAxKyEu02o0ch1Evm
7K+0joPmQKG9/fz2YLffEZCzqgLQb1aCM5uArLdDq6dUcM6jWReRB73sMNdiD099Mwpwd6Xwqhxa
wDdvyY3Ukp0kIWCce5HjeGm3SZ8C5o/rYOdb3awdIgi8BOHyeozIO+F6W1qiHOO4Es5Zw4zLjUq7
SL6No9X9MzhztgN+vzMWeGYuMgXFQnlC/fP/dM4XR4zpmPkWlj19u0YIovXu05KXpnHAyXNXi+X1
U1xdZ0CkKHWg7Uc2S7qwOQ3apOpGlaSkmDSjpKQ4BnGoF5WcPgZxiuXpklfBFyAmWfZotiY1b2f1
q/HZqZxxOHR4VrgfRELO9rxiDZntrPxN7sSvo9+H0YB6tbIw16vhd0nRcfHDo6AYfMSpKf3QdfoM
sk8TFHxmr/lQdbC1dh7LN4dTvfvZwAqPBMJmq5U20ztLcPByz8uceqeqC8rpRzK3pXeSTTyKI2/5
9b09dSgVvNsoCAK7ut3MbZHFfS4TQZwdi/ihsD1MxfrVn3biwE2uBq6GTio7C20KiEubFZV2nfpj
nC/nqjbiYwb3Psyn8e+gKYKvnrUgZiBi+3NST3u9wtvTqnRbKR2zt/kFr6Wl/2xsKy8KeLqNdh4H
2z33w5Q/A1x9d+2RSg20WdDECAuB0NtkZ9LJ/M6Ic5D6+L2wj53hmyfb+GUNdq14bvcmBo5YZkMK
UOybLRI0qGQ/1F4b8BAsyi9Sev4prQf/ofWn/uANevyPW+zpUtxuzFd3Cz4cvTSlGXZ9HuQwZM1C
hwgAc2q98FoqMUebDK88+P2iLadU66rgvTuG6ipNcbAe6nHPzrkes6ZZUdvOFJwdw2i+D+vsPVpZ
V0XAb/BmdpOyfGyLsvjV1IOxk3zc2TMMTRtI6cwjIrjZrFU7UYgd7eAcF7F5xBvaOgbFbP0vo9BR
o9rHikK8vp4ghKys13snOFcUrsNJi+2wR5dmZxlvAzt2etxW9JpUVdzf9NJmfRwKVJiD82zGIkJw
yj90zdRdXEGN/J3XL1+MAXieUB3lbze7xGvmYFxdIL19lRu/qC02H+q6Sv99e5SbSMIoKLUSmkGl
gk5WedZ/DrSXCjGsgdr/1MDXnx5OHh+tta+nn+WS+n2keeS/Dza6Imgeakb18+3h7+0N4izHQGVS
hJbr4ZdGSF3IJOCijLOorzAr0Vc571xAN8kikySkwO1gDGjI6lf8Z5Ll0qwTOiX+uUQfwz64qdeD
nSvWVIay1IM8zHDF+mU1Q7vSq4TpCEqgmPZQNnd+BagUm9SNqjtKHJsjSA4OWZFn1rmXo+8cTTnX
H6W+LnqY2lNwsXqZBmGZm+t6QCE8Nb/bVYoV8bsXXEnz0iylJIS35qbPYmiC6CD74BwsWX204xhl
saAedka5E+EIbWRZFL2gpG3r1FrsTY3Z+RxGf6xDPMz/ELGRhYYl/jAW7/0XPT044O+ETNVm3Caq
Sxab+YKaKBy5UX+BzpE8AtIdXqwOMzXPjveImneCgCr1k6uq5jPkxuvt1BRJStktj88jxndIEUBO
yqcsCL3OXXcKeK8rdZ3ZAQomMYYZguck8NbrsZJZR1UEt85LP/trfyi4M5XcDX6oYVLU1ufZK+Ly
wUXY9t9RIEfw0Q1SPwu1Hq3UMjXHMUotdP0PozE143dRF337TV8LMu0UhdwqrBt/8Q56EiTOx4bl
nT8aAqf602p780/SOqc6VWMt88OI+Id+kdXgi0OxxLToZjzF5UG6mE48VmOLjrU19ZhCmCNnORzb
bniZBi2xI8NbcyMsApnkn2xZe+BinM7NTg3tjDkyYGIMhxHMpH8oq9iyj1M/13+VHhr+pzXprJFD
ao8iCjTD+THiMl2HUzDY7UGHiQLyThN5+7hY7irCNnATiZK8Cs5Gsc7L81R7yPJ6DZnZzh6/jZy8
PgEwqfeRoihsaqtjp0ug6FCr/ES/TN5oRm5fWhR5DJTXc/RmPilgzgea2HuG7ndyllfiJHGT1wXQ
h+s9QbILSLThdEG5Xo5ob0w1rUm9+CBlJo+Fb62fjLjwk518+k6sBsdA0wXajKqZbbZ9MSGOOaWD
dta7IOu+6TiasAknU6t2sujblQWyReDgXe+ohvBmZaH+TanRjckl9eP2S9WOcXZwpmEpH4cu9os0
NOlZDqFT+633efQhC+6UQu/MlGcvNCRkxWlvbalYuE56o9cmsA+lzL+JRbePlhjdnSrkvVFgbCrp
chVMtnynuXDxW+Uon6fFTo5ZOmeRbffvbqqgvcHbnXoMuRddiE3GEgQtD5YeUmM/dvUUml65PqKz
MyeR1tZ7dnK3O5MrnPkgcgqFDMzd9c7EgdGeWlEllz6Z5WXEpukwzuzJsrLSJwpQ4gfuWnuOsrfr
CFcMTUra5uRJN7IA3ToHpRj95GLwnoyCoUtIzNp3o3EV/xoZRSpbStNni/kt6DB0Y+oml6xLjCe7
8vvfA3obYWpOlF3fvqTvLCMZGc1kCOYUK7bCjRSeE5BGVnKxizUS7vAX2ij4s4jhyaWKdfC1nQN3
e6ExN5o2gD+VdMlWoy/zSyON4yK9BJOvJ2FSZmVEl9D+FrSk0W/P7TY14Cqja6ysmahYbHd9Ught
bbG/vTiDRwtlnX+gKPV37OpjCAtrzxnpFU56fX9S+cJaDRg173JaG9c7cvaQRWq6WDtPfmvkkVTP
5rPrjInOZZFp+h9xMRI50fhOiygBroRkNKAycRqRhNLDPi0N+2QUjjMcB3oufyBPTGNimEyBipMY
fC1y7UU0f7+9SHc+iBJx4vfSdeL9uwm1LmrrntW3LqLyKMvTYf87Bzz1nJnlTv59G2qpGMFVIJqj
UUVx5np5loDrcQwK9zwAWYAESV/pC0nCPEWp5lsfsXKQ57lq3U+tnfZ/vT3JO+cWOV+wEkg+vxau
rsf27apw5wmhAd6+2UM+uHpI1S/Y2W93lhLBEDYcrR5QNVtg0Up/c2xhSJ+zzHM/VItO0wIG9vQD
ukn8/f0zYhUhLvKYUXjL6xm1c2mSFLgeFaelPiZ13T83lr8X0e+tG0IXCCEzBFWYzZZu87lu6zn1
z42kV9MAQiDdsPfSmzvnlJIsjXh84ZSC32YuvQX2q0fpHoeZ6U+tXT/PjRJa5O0QWi1imu9fOfYh
gYEwyzttc+WneZM7azL6Z4x7/UcpcuvYaM4ewuHeXkAkBPYUfX90VjajNKNZoY3Z0jRwvPn3hS6R
z4M3nJCF+Pft+dxirEBYoQQFivmVU7F14QyqKXGFZvpnG4+LJkT8py4PgS+Hp9rxZHKwumL6IUbe
mSGJfy4AoQ19Fuku8ljHt3/Lvf3Cz8DdT71/weRe78pJ+PVQytU/p5pm8NpLlsh2hf/49ij31pZ7
n24M1c8A+YTrUfou9eDbuEx4zMdQc6fhVMa1DL112nt/3duaQMN5wyq1ATr/10PlsTU3jUVjAkxk
93vl68PZHG35HWFLM/SFGXx+e2p3rmPlpsqzwSa74cxdjyfNZXLKsglwExnWSVEw2kexGiApUjH8
RnO2ilLZvFuAX8k18HZWKgR0SLYIuaw3hDHPShzFz5E3iqX2YRKVOPpum/wPcUs1wWlV8KBBe/h6
ghPMzDiNOX3rSLs0MQYv6tdmz4Hu3j6kBwNgFh8RVfq8HqXNknRyOvahMffTs1YX6REa/l42eG9z
KFE7de7gTW1bIQm6t0lTzUTHkd0+1dn4KUtF/WH29PoxSermn7c3x719z7tYiV4E1Om2om+N2Qa8
fTnoOcnV45IYztdFRxjRTW3r4e2hXr/DJpmhegSi8bUHyBSvVzD1kVCKVz04W86MURw/p/wkg8Ey
wnWd7CGqPE9WL10njDT0NQudRLNtVy1MhJZ/Qt3P+jaMbm08L0VRfg2cvPyW2M7yo0GC5Ucdi+UT
rJXkj9wecj0SvfadUqj5UMU5oIM+mJrTFLfO/GgPTVkdG7yg0d0vytU7chaMH3bpD/qh9/MBx52s
orZmFJW9g/97Jb1tl0Bhfeh5IMVIfL1eAi+BuSljnjNmmfpBG5blrMsw7ywAv4hlOFSZaFnOyU/f
LF3rzxQbdP9gCceGRJkBdjjraMLW3GEANb5M5eS2EUZmySO8jAbzo65em4e47/P4qdaHPv1kl1r5
79uf8XbHKBYNNEWgWaT3W22bDq5y29MkujSWm32dMjsO/WJdL/gtDTtB+U56h/IEzC5Vf1fiA9er
ZaZeDQqaoDyb1QqYwUwMBCWn+bETiyjCJpv8Jzkv49EwRfz+eoFFYZkADaaZkuOWfaWjj7U2VLHP
voDpEuQID5Bgvz9PIT+hfQM4ijQWpN31FIvCgZg0wzSfi3mlBketGSyGKYfqkNdZQ+Iqy/e3kskh
EMhC4gk86k3TyPOqbq3nBCZjT3HJ7evslItWC+cGi7O3N8ttOAOhTRgD6ABqW9+Sd3S82Ssd9+ZL
TrMIsP/SH8FoyidfzNZBFOW8c8BugzSAV4DZOqNiXrgFRiVJbAf9opaznMdjSln1gJ3bXkpyZ1b0
GhCgoytMnWf70YSx6MUi0vLiFNmCQ6d9WkoKdHMVP2j+7O0kl/dGA0anBEgJG0gTXW+RiTxZBKYA
m2EU8tDqXf5g1gYC8Eb7p1s53cPbn+yVLnsdo1CDhlICZVdVC7aKlsXMY6vNpupiWYOZnyhNgKzS
IPD1j7HtV/ml7IVonmcb3kI4r9APDtPiBHaU6rn9Ew9m3z9OuujLo7t2IIu8buleJngYoI+LfPol
dEt01E2rzKMSWs3Vr4VEoTv4k+x/2g3VYtQIpPfVMbiZDtUsguz3FFDM+okkZukOcGIK/WgWyHkd
hZbIL7JzjTZsp8XswmomOkVWO69/J2z0MVzHwf/kglrFYdJsx6/StuE7Ozzd8pMr4AkfdpaPr7FZ
PV5pvDrI1JWR6+aSm7XUXG3cti90MNLIsNbxUIlqPb49yr0grIC5qrtMXWArZWYAbWmk09aXRHOc
r6Y2+9/iKRY/Bjt7NyudDgFNV/5Q5yMnUUfuP90nM5gJSq2sL3piOiH6BvnRGfQ9yZe7EyIloL9K
T+JGti/zZFAC06wvCzL5D0h1ZscaROFDJXcfFPeGguCqSAhI5/CquJ6QprkZ6k9dfUmzeD1peIog
ENsWpwYSxs5nuhOOeISqfpXCpgOnuR4qrYNKSzWrviDSKh86148fbIrAO1vu7oT+M8qmCUq9WeSi
muuLht75LzkBoelHzzjN5pLvxNd7Q1HXUwBbqjs3bil9Vvc66t9shn74gm8k/n1DkkbzPO4ZNN1b
uv+mGZukvpiLCYghaUaSmMUZHEIWlYEWPL99ju6Owr6Gf8nT74aokFip3mp4xF8sjLJD3pp65GqZ
f3r/KAwA+I02GMJGmzymHcfcHU1LXMrSjY8a/kTHbqj33CnvfBsYLUyDXIXi/7ZrSckgzdraqC8V
raaQhvj0WPndlzbWync3GJCQAbQKbpEOP0+izbY2qA8N0uew1vOY0SA1kqekkP7Ox7k/of83zGYL
xKk/+E6v15fRLf82cs985BEwhWh37TlE3hsJPARVL1ieFuKy1xNC61B0i9TqSy4z/wGKUjNEuZU4
n4AY5v7OfX5nMAiQPPKIdOzwrc0ZsK8sLzu3uZh+OZ6yDBkV0bTlH03r7UmEqdRgcxnRsUfUSl1G
7D61/f8Tu70+CfKgTduLkuJAbXg2Pg7D4p7bpTAis8qcS+l39l4CcWdQpe2ttFFNyuybfEWI1kv8
cWgv2AJr48PgJrE8pH0w/vb2qboFJOCjRqVGwadfS2LXkyt5FZnd4ta8POZPc98itqn/LBoBlTJ/
zoWVhcmy/IZl97e3x70TM1R1TKGR0EqA7HM9rt9ry5zHvbhQtaq+t4vMPuG7Ux93RlFB4frbkUeA
n0FGTmHktlCHzF2nMuVEX7IlG8wvZr26SdTYBHpqi3XTnXw9zuXnqbFS+4N0gAeGgz0mQxRw18wX
PIzz9MVcaWI8D5U5Bx/qMRm7z4kpM/FhjZEiC9d5TXvU+eX4DThg+1cQ5HnyLOw1qc4uRVrvZEk8
5LEPdRrSmIRPfgxaAJjA9aBAnXWQ2EakTz3Poknq8Z/pZFduqPtL8o83znglGc0o2t8mr1k/m05V
jg9raWtfSkpVmM32efZv0DbpeHDj3PxhNMOUHjpvcuXOO/L2xLGUYJAwMFJYym0XRUOel85wKS5L
CW3ck+4QSQduQ1HYYudw326O66E2Jy4t127I7ExcUssrjhidD8cWeu+7jxijUNRWaC5u4W0lpZ1n
BBODljd4nGgnI7esqMEd5n8Yhao2NxecZjwt3euNLm2ZZhi9tQSJZfUeRyudG5QlFjffWTT1P9pu
dcKeulR4kPIavh5oZqvFTsdWj4vWiDp/7g/tPOEGb2udfMKdeDV2Tte9HUEEVsxdSss0Ca5H7P0y
GwcevRc7Hfy/HS9vv1liEHro0IrYWcbXfufN9ECb4rJDKnjD+vSCtLC0oWvRC2gd7Pucom8+z36T
Lg88n7of0ohl89VfUJqiIuUa9aEf7GU+ObGffW+zqtFDeMh6ffDrNg8gCLgr8sVrl/5RQr8IIr/l
7o0gZ5gWzdXAGaNiWMvpq2uPpRcO4+D4D+kKryCUQ70EXwjcxXKykWs1o0QmA4RiamJLaPuZY5+G
xO1kKAii8oBD86pFSWN4S4jVnykONQZkiR/6VCjkk+7Na3Ew6zQv3n31Q6CEdYjQEpg32hDX34dF
UI5FK98ny5ojRUrtWAR5EXLR7Ykg3Nl8dP0VEIbHLo34TY4u4OC4Q2O3l27B46PsR1She2ukM7Xq
p7VM3g+uR3EBaXmUt5Tl71ZSzEvMlN7h3F6cvC5+rQiLybBJmo7GtZZpe1jkO/GIqSllaISYVAfx
eiEzlIPcJmM0XV/7COJYHnlpbOyUeW7zDObkAY4FW6qwE5sqVkChpStIpS8zzZov/4ez8+pxG0nb
9i8iwBxOKUrqbkndttv5hLAnMIdiLv7672LvwTeihCb8LrDrwc5gSsVKT7gDm7T6mvViDLilMn80
ovnSxF7+z/sv5J0zvOTZDkCNt+LI6h02xjnTkoRBrXzS/UHNe86A+7dZjHPwfxiJbUg8wyZBruX6
I5aemMKqd8U56iRwPHQshPWSFBgk7c2Ep2Vj899bMwIM1gs9dIrlqwCKelWaqmj5nGd1DPcGJkgv
mjdvGUTeWzMaUItT98I/W3cavNRMQ6uom7Mn1Nn6y4KaNvp5m+AWmtZu5Z2x+jbdvUIEtgWiuI3c
ABgSP7H7IQORhV9/z0ybcZwdneY86EP5M+N9niJfgWeo+EpUaZkfl22HsFGaZrNvRI7S+ElmxPbG
s3NvA0F0ICKgPbWIElz/jEbXqnho8+ZsaZV5qBuz+hiOpnix5qR5fH8H3VtSGiykftQ3Fjeh66G6
BLF5bGCas8i8ITxGVqzbhylEgWD//kD3bjOMGhdkwkIrXvcxm15DXNyyWFXIm09RrnTgQsQgnjxd
zl9t4JYb4Js7A6KDRnt2Of1LQ/96ZrYyz5BjWnFOnQGQj5H89uIy890oS8Aob4HO7iwZlzSVZJrs
zG9dT7bCaARywbtQKYb4GGei3ydt637szWkraLyzZMt7QLNvEd0EIXk9sTrFhEsfuV5ADgJsztTc
n8rB/PP1QhyR5wfUBUHWuv9W5Ik20lfk9eEVf6XWMdMBSir92Ron+wuybFv09tueCrWv/z/guvs8
g4lAsckW567ScmKR+GOV568zYG4Q1RewW/8Kz9roQN/7lKQyZDJ0HQjCV695n5R8QsdhkrOiNTsp
Z6/YIa2k/XkJhMtkAbqBCKISsr45NSNMyo7859x40FLDulP8UGjlbpRiq8575/pkKDCC8LPgU6zN
pZREKk04Fc25rw166a46yrMXZsljUcvsSaZ6ty/UcAsCcm9UMk9qFcBnoIatNqUTWk6YTnF7LqUT
PfRZqx0ic+wOvW72Z3NoxYM9FlsRy/1B6eDQ90PRc13uGYss8sw8bM4lHY7HRsyDr/ehuSjbNUFS
8u7m1Wbn6Nb0mu+KrjmAGm5NqiSrR0KTRgrErGrPwyxEcwiVrH50+dQf0RsHuWtXbYkARV4GjWpk
YKpdOztDSMKLLbHgm79/rd65dwBPaLA84CcuMM3ryyCN4I7wZPNjShughpiCDpDxLsIydgNWe+dj
o+mH2AUsNbjO67cxHOa8GRG8O4/tmP9KDDX6iRVj/QRLP/3gGUpDEFJFx/end+eA0jejw4o4M2dn
LYljioFIw6y6s2LO2fNcls4TfPJyY5S3PPs6EaKMgOTsUrFBtXc9N90bMeI0+Yq2qJt9MWk54viN
jVgDzqN4saaw1vM5yLOke6JBKYOiy2Wg52V/6IoetTBEWIs/W1mI5fgnLA3mpZVNOXMV/rezPdpp
5/Qn1aWyYoR1+ZjOXnyyxvkP2YfLUADPydYXp2H+WA2V1AkA1SaZTshCKr7uaZHPP20f/mgt30ZZ
2PKEAHxnZN2ut2qOjbXhTGI6qUau7mJLbQ6EPnIj4l8jGRhmEcaDtcJFRHNyXVqEopB1TZLMJ6Ol
CnzOvTpujmMjHe5C2gSg3LW2rR5qszSKvY1d6a9Eae0BM5yhR6uCFt7fdp7O5cfSiOe48Luks39k
8HmNvWGWzhnHVq3aZ5A0mn0bqc4fWsssv58ZwB6jD45lybqEQj/V1WppyVM52VT+4WJE/IYeVFZh
5Bsb/8165z8bfxmMMw10j2eJnb9WwvWohJpqlxqn2tbgi1Eha5APluiQsA/o89voxrV5+pBSNNP9
XKM+fMASTBU7TU+rPsBFyPq75THqvoxFbScvkZoNWWCKMkY2VYnmoyfl4PiZpvRfO30UGWlXbje6
X3S1a+zbpGuyr4M2KyIwrb7TDkaMXAljy7TamOzqqqTNpaKfgwXRovUFan/VHKhDmxIz9lTnYXCR
kuj7zu+c6Uc76/1G7HRnpKWrgtweFRxaHsvf/091u+ig3ruF3p4pHQleYPWnKRpaRZESvH+kHP5F
q+WDC79UHKi5wTVcPUU2jN60zjPzZHiIu8DnSbtgVtRol+uh9XEwkuKvymr+0OVl2TRIWi8waoPp
kQleT2/s0UhRat04kYFptm+CjjzOsP4K32w3STmrF+BtMDoEEO1hclAkXT7Bf76lZbStl6WzeUIy
zOBWjucAInWz0ThaJQuMsnhs8AJw7siE1lOCr68LJ3HMk0Qa89Ec4ujVyE33YiXa/ID977jBP7s3
HoDOhczHEWczXs8qyb0JlQ9EE5IktH1gS9WTZifpo9FH4A3KZkuwbxVcv83PpeGCgwg1Kwh91+OF
nddW6ERZJ35R/AOlt/FQ0656rCAq+hXqPM/05+dDi3L9xjO2Dpf+NzT2LG+0I6CXqwVsK92F5IqH
oFCSxudYxscunP5pUep6HJO4ODealQQ1KdkxC70Sl0sPvwfJd3//rNwcykUqbOl3eySfuM+vdm1X
QsNuqCFCl87tA4WHaRfCOwmUutpqEa/KCG9TXpTeEH1axLrWSfXQemo1i8g6NURsfpFXapAUVRkU
Y6U+6E1/6nsGll2B+19cRRtVmjtrTfsTzg5YGRgAa3vNAt5LbnU6PpTVbO9Eog9HjhAf1ko7hIDq
eA+PHdmlrJcb994anb1M/Gro1Tbr66a1FRHbp0aIcd9pEsmRTLVeTL12DjMI+13Isj8NY9nvWtFH
RzP6Q6DV20/gjl80t+A93xBxTdi+We2m9ilJC/sgNK3fxa3Y1PpcHovrm5fmF2R1XhPEEuj2rQ4U
AX2Fxql6Epo9OYehCSkydAIbxP2QxGrlOwh81r7eJtqL2YphCoaOztmu8Zyi2802RmcbueztskOg
oieCgjjZrL5mtOY60p9dbqinNq5PM0/r9GS0zoX4Gd9ux3pO0cvYiLVu72YKEezz5TsDvFg/P2Cs
JeKcJh+hsPK9osaaj5HhtHGD3J4mrkgC1AVuSY9iXZees1zQ2guNk+ytcdfX/fDYguUNyjyMDhWA
aHTu5/oXOlUU5ONhS6HuziSX93XBMxmElet8WsiZ0lVSmKdKqyw0j7zk7ABo2Dg6d0ehEc69Qwrt
rvGBpWYVTa6M5om4W33iq2ef0yhzNhyR3nA9q21Lg44IiHeOEvW6sljjJoykXu2c1MrLh5NIMi1C
Ak0Aa8OTsW7LZ12pW+uCcGMXXWRqe5NvxmX0jzs7afihrete5eZKzQxyntOicRDv0OCq/ikljmIP
CjRC1fKLJnQ+x2CA5Q4h4OR7orpo3gnLEmBIlaxQnQ9Cy9vRTySFpx1KGelfqhEP+qPp9B2CBUpl
T38oJMvFwL3PBcX3e0sPVneTFQOvm6LUPE3CLZ8F+uZwqZ3sx/uvzG1ExgtGx4ZGCoofHMTre4FS
qlkjO2CeyiicXots7l4jt4MuPwhjT+N5ODRKMQTvD3rn6OP5sOBLyay43leDmnrktPqMd26tdfWD
bhcKZoaG8UBcYeIj5yX7xnPTXdyJbEsC4s6+pTPKg0pHjJrk+nXX8yrBlAfHP6zJhgDlMCvI+mJL
MPb+KLxnCDhT3F9fNGrHPgWL7pymQeZ7OlPmE/5rWyXqN87a6nRQTCK2pey+MM1WGUKiNVgixDDA
UiQGcYVRwGOOGu5MU9MehJ1mP+ZMNT5Mo5q8eiztL966OBiadviFhLb88P6q3tlKS6pMbZ7iPHXl
db4scqzfWgXjSiCrT3RFLm2Gl5ALiTTuw+nZU4z08P6QtzES9ayF1QnrAkrTOnCJoqi2oGijg1Yq
4aXrPXOfjGb7UJqTunGr3y4pq0l6xGpSEUVx6fqgJL0VCWJB5ZSDeLB92Tu1HhSOneobof3tnFhO
GzwM1CYeyJtynRtONMda5aQ00/SjINfPfEc0+pdw9LZ0RW8P4rJ1eCiWzhWFpNVBpEenlt7sMlaY
ls5OzQez9IvMrUQAECpufdVsknaHaI80ENRP9T80n+KSs8C+kQjyJ+j9dRDgVfPcRloZnbGbdv2a
inowTeL7n+4SBkGrlSSabhmF0Ouli5Oi60wkJs9OW9t+YTrdZ+ig867sY3ujiXNv8QBfvIETubzX
tBRNY80qvAvOVVXoDw1WDwfRFdZTFUfaxnG7OxRuvkRPGDmQBl7PyoDASErUQXfvy49NYtYPlJK/
zE4uNgqptzsfuRqQ0YtrCMCk9RNRe10aR60XnbtWVS6dOhS/tNgsg/cX6fb24K0DfobW0ZtIz2qR
+jCZMvREi7NTuIvNbF9+b7pW/K49q32e2qj7IFAI3Fiu26ktryzX1SJJhcLYqt1eSFzCMjsBruiC
ZYIxxF/CsnN+vz+3O8NAueR4EeEzyXUHbILnwMvd1ZjOtfQ1cjN57nmSj38+CmhB3gPOEXH+8oX/
U3mICXHSUICOCfO+29VAMXd5oW2RKG62HcEzQRE49kUNHdjm9ShoyC6EHqU969kQ7nKbtzPS8gxh
jj9FLr+ZQICOXopfC3d/fTmAg2vqDEDeqRu67tWYrfrnUBt/COx4G4Vw3SRWZwfc0KjJfQdJxo8K
W5SMr+WMMuyc2N1GJHuzBQCPgMzCRwOFK8KC5bP+Z3FaAhruIbRaukmrgqGOo8CbNxWQbheHRJq6
E/+htwVe9XqUEkEUTwqoVshGGdo+me3s6BWeMQZ6jVvI+/vt3mB0zujlIAS4QJivB7NNPBVaI/RO
yTjH9mPp6hOV1LKQoa/DzN24xG8qUIvT5vJKUBTivVi/v7Uy15UEzHCyTGH7dt5mfmXFe2Uqvsey
3BJWvDcahntkUJxZuq2rszQNCpLb0RyeQLLoP6d6wswzq5XHjswu8q3I+sP2Nbtw4dZT26b+QUtj
neiofa96ChDOswGiKRB50+17q5QtesxdXR6JJ/9Qjm8ZcfHvAqgFC4Fq+qoikOSR1Y34bOO3OVj/
oPqhfGioA7++v0lu9/1ypuAtc89Chnqrtv1n3+ewbTVaUeKMopP+2atD8Q16kXj4v4xCaMZNsdAp
VnMpISGheQXEwINtv8eVmgKdGLc0026eKOrDLM5SP1kEN9cVOezB8EKwu/7slbPzkqmJ2A/4GDwZ
KUZPmT3KfV5rfwiwZJnIAmmOE72gKAHz4fqU5WZjKehE92fE6oqDVmVpoDY9gtEwB4L3v+IS7V2l
E6uhVld7b9HyaugJn/XCnV8NOzUDGS/ob81IgiSfsg+ejPPHTMnG/fsj32YyHLKlp0NKSG5GDfJ6
lkj9WWh36/15Gtr4MYtB15l2XgW9m+HuE6L9PbSzX7WhcxStMiB4Dh+ohe8LZtLP3bbY+EG3dxsB
I90suk0adIa1TCYfoZ6bqR/PmoubCthN5cVJ3HI/IWG9Ee/f2VXg/IAgL/3cpTN+PXVEVIXRmfF0
Hto0P8KVtP28G0Zfm5ocn6tK7gcRGxsH5u6guLcvTHUM3NfUAnoLY64gunPGHLN8ioCJHbLaHM4U
+sUHB+ny36mbbvVhbgpjOrAH5JB5M6j73QCBSGSioqmy4WzHapG+pKK0fETL/gkXk68ZzfNdjp63
3wMY0o6D5WyKvN5ZVYLLxbkBma2lrn79qa0qGdq6i0Z058L+MDkyCcQQkeX00fS4saOXc7k6TBQ1
FzUqZ6Ekr0lEg0dtYZLGiPFU1JZ+GTWO5Ud9kn/UskXdxkin8FfJLGe/1/RYCfLORM5/HgQVprBJ
I2vjdN+b/NJRYA3gGtHuu5583dPkRnIEF74C+z/HGrxdNypHTy2a48bcl7B5PXe2MoKeRNX8uTrN
9mJkYvfJdA5FPVl0SOqPaf5Dz10Lsm2dTt8dPjh8iQSzYX/AuMS3sPPaaFlp9yZsoINIeIL9CKLY
1xNW4dhWxcDB0ocWDF3mef2+tmPvYumFdU4i7Wdt6ChNJdWUfE8z8Rir7mc7MuPMz9z24OmFuasj
VA6OiUDXcCN6unMYYLywDIh7cRbWSWkv4eNbmTrxMPa69WRRJrZ2gnq44+eWnHU/sZrPugj1ODCR
KUp86vOR3Gi93PsRvJkEOIsAAXWb60+UYMTnDUo3nXmFmimwXeQcC1uEj1pKK8b1sn4nIvXfxmny
n6PboZn6/k65DbOIhk0amdz43ETrlAWB5UaoOddQ0td0MfPpWceIc1cQrT6IWmzM9s77xj5gL5Ds
0Vhbm9EXNWYPTprKc1PE7aMqwprcRUDN8E0ZPbtqUfsIw7fnmthvK21aC5At7zgqD3AWMUGk6LmG
C4ZJGodNXMozddHi0KJXQFfFxcYlVeoPSogAptFZWGgIYQoXgYSmevXUFieQ1OtbPahwMDwb89ge
o7wf93pj/yqrudoZZb0VcSznYnV6/4flIdJ5Y8pfbwpXGVsdxw9QeKzNoUdSw+9S09y4JO5svUVy
mNXnfNKYX8U1Rj1odRUn8ozRXfys6DpAjTLSsBaYzX0/ZhKdNUt8Gvqs+Z07Sf/t/Z33Zmt+M0uk
9SwcdaA0rcPfwkEevebNATzST8d5dKO9rsYKwhFo8jZV2L8akZd9jrhSd64FNM+NlNqP88Q8JJPi
BI50DF9GlrZLs3bauxRVNw7HnTcasjhAAh21RtQUVxd2myCXj+2PPOP/OZ/KUc6vk4dGjx8bTUMr
Ug/b73mubSSqa2zZ20blTlp0lYDYUIa8Xv5GdGU3DFKeR8Wrd1bfZP4Qj9MLv/MTexfzx7oq904V
eoHpLH7XtTp8FrU1PQ3UGUGcO1vaF3fOLTxB7NzB06kg+lZxaTtmigyTeD7TrKAlrI4DGaCn9Eg3
dOmUHUXjtAcjp0Eyukr25f2Ncm8VKKjQ17HZJDeUN0qkfaOjy3JuVW34RxqIUjsG8X4LENevcy++
5Hnm/V8WgVoYqhgIVkMpWJ0OdNZyAx8weXadXj1LV+Oo961Q1WNW6ioKyhavh6/HiYoTXD7FXxQ4
nOVjhoKeheh/1rQ+SZf7tcI8/vv7H+TOnU3khIgGPw5UnL5aDTTzQgeBCnkGy4poR5pCWfe12KHP
MTfRZTKmrt14K+/dSHQWCNnARBg0sa+3JM6uaqlYGArNLV4aypTbn+Z+LjbqnLfID65o4P7L5by0
p9ZBf5cwtzIU8lzpVOCD0HW9vSYjYnFlrNr00XOE/rEUtfmvDWbgXwWhs+jQQDUC/9Hr2pYjyt2T
CFjW5qWCmIuqzfW0J8tEH1lp5nNjpPa0T2rVNv16RFN116K6dFAzVtjFAfIvzyzSDokHXf05OlNx
sfsmQhIQa5PfY+I0cutL3QmtiOMhQpEf8b/rOlPnjYYSxt18DkfD/FqhL6ECq7Lm/VCaxBGWJouz
13volKD/9Dsz6+OMCtdj4kWUvHq4i99mpAR8VMAcv0VQYCOleutbXF/uEKjQlMHkBZV24pvrL9eo
U+5pZaGedeqs/VPvhcrrQP0vejCFSS2HHn32XHKPan6ieMmrNZXl31WuWBdhYyTbdHL8jA+zN+0X
ijL/fNtBnG808+QoKIwCkenDfiM6ud3k1795+fv/qZSg8m/bTRXzmyWKL23uGTtEEL3H90/v7cox
ikO4Rd/1Tv9TttGCIw3VswHOIj1nPI/j3i1rI39R59pId+8Pd5vY87gjBLAgdYEzogF1PSsYel4a
OexhZXbAUhpdY9Q8mwmeM7ObHbquuQxdO35QHFkRDFFRXHDoyviaoytT4SA2oSH+/m9ahrzaHMTQ
5CTU2KDxcausNsdk5nMa6sZ8BgwyVv5Qlvl+BAmDrRlFhZPiVIOza4wyUwNgIkn/WTPj+tf7v+E2
OVl+BO1nHpQFarYunjaTzY2NJsO5qtEj9ccUzy4/MopDFlsTpU1TGc6KpefkaO60yxCzekTYyt07
MSXQtFOojygy/zLJpA7iCYX093/fzWbk5+GZA9EWnUOXLt1q2VL0PcOhU88557bwjTjNLR+xF2MK
3h/o5m1fBnoTJYN+SMV6tT9cVcnmBEHdczXmOYFG8Vc0Td+URvlHWFUAsPlgq+Xh/TFvYV80sRiW
uhrwQeLx1RNmhzl20nChz1IDpr7reqX/YlVNCFJkCAUGnVPfvBDzKgWgt9RI/bkw7MKXcC/Vjfnf
Pjr8FpPvzFVKxxesx/WXlkZc0qSR6rkxO0+8KDEB1JPGK/os0jLyDgV5Xxr0tjmFezBktYXqP/ge
QsEe3CG6wOa397/OnaUnIiZXoeG39HlW8V9U9XoNU0Q7t0YnTqGn9h9TS3pb2flyylankMIT8Te7
i622VoHU+rafKuLQsxxH+2+7K4HXx6Uy1EGZRVaxU2IpkicVbwMtEGTl4W7GGeNn3HnS86de0uDw
01KvMe1ooSptsRneuDhXv4+yK/UbyJVkQWyS1bpQA1OIAobskhZabu3rUZPKBx2trdDE1nHEh1zT
h0l+KPn/EBX0UgzZDqFDKHqqwBZne9VRpNjnQPsh4WeZ2jyIGM/Hb72I5BQUdZGPXxMjNceDbo2K
8pqH7iD+cWU1txcvTByr81M9EdVfwkhpFfnI0lhWG0R4ERUzNLrRKIOobHG6t+WcTb9t8BXRs8Dr
oj+XXVYoG9fm7VXOi0/piFCYZxUZlNXGSGp70sUUJRc3kzoQQiR//jYz2/gxzekIPnPQhQai2vJA
PJtKanyXqYTh3hhRWgR6p8XFK9QYYWxcVctCXC/UUmIDPbk0vdhOq6sKRmWYNkmOl5gTjy+t1XU/
6TJwljVbGb2X2JlUA/sa7Agf3j8oN1cX9S3EWUiYgFaC1FjtEFVSW4pKPb70MTzmBzHWkXvMkWHD
UswUOUhGr7tAoYoEDvJoqW6sx805pZAKGJv/0pOAxLl6xvKxInCy7fgicm8UPkajw2fdqba4Abef
l91POMwjvuinr5HmTsUzM1lqeSkRKXd3Ru+NzUc1Q7r1L+nG5b8hmcov3KawY3j/895EKjzRtAJg
93A7gCJc5v+feGgR9tGrBImVekrcx0bxlGOF3fDRtCplIyi6/ZRLNEClH+IouLC1apE3jIVLk6W6
SGHLBx0H1GOMPnjw/oRuR7EWrftlGApedIKvJ6TEuV6Jvq0uapNb8IkmJ6iMpt6IfW/SM1iNyxyQ
yeBY3NSZumEOvUzvqktvetURFcX+OLql+dkZBm+vawph9/vTugmnFholhRwN9DaI3jWGSPfcqs+N
XlyI9XU8RclSMTAzwFQepJXY4QuBaFJ9iqAdTns0jJzxZ+s1cbNFpLrdL8BUoMSSJ0FFB3t7/XmH
2TMEEnv1hcpu9aAKXYYHGNW15veOtkkTuPOZl87JIqsBvRAjsOvRLL0cKdPG4qKwpfZlUzQPpSu9
hyEy9NTXQJpqG9vnzvwWbjMVM4qXwHBW2yfNKlMCdRWXaEptPHNSgPFe6rTfLUeZ/n1/Te9sVeKR
Bf4FKgag5Gqs3p3URKqquGiJIbqdaUSYfqp6T6X+/YHufUY6w8DSly77TXUl1TBIBHskcEpN1J2B
DdmZ0pR41vuOzkA2TnJjwLtfESnV/+lBUIC8Xje1HVw3kaO4VCMJO9hi9QntyvnJdgk135/b3aFA
npnLxUgQvXofHHzr+9kS4jKGnl3sZqkaddBYXuQ9xp0zfn9/NIrm/PSrhxB8ImGku0D6Fib16gBA
JMzHElukC4LIuB57O2Fo1Qs6uMUZY/sqMBB6/ubayllRx18pJPp9MXvlQQrK+pIoc+fO2fA89QAd
fNxJh9/mLOx/Rlnu5JQ5uzjKtccYypZfGmJsdxhikBjoSYZJWqX5Rp/HR1HkaIJ2pZd8izV5Fp3h
PHu9rZHkK4pflYtPb+blF0ra02lqTfelSeJmT7Q74JI0nIe6o6urhLm8yKwXezW2XfStHBT/Zhl/
S6QmKjpnbb+PohibnL4P+FcNB71XfhRt+myH5fRQq0i0jUnY534inCL2nahtLgDJtShIDbf4VBpW
c0L0JDtlU6geS6uR3BRq6COZ+VKGbr7nV00XF1PqQ91nsu7jR5qXU/QtpYr/igzg9FsTRZgFtfSy
c7so+ezqeGztZwdafvLJCUHePNX2zMfyUM32vlh4xqQBeECWZ+nOfR7LQRv8vMr1+sGTTvW7mcY4
9hu1xj+rwuQyO8jCpkTtx4WesyJzSWTH9zZLcYHmrc3eUxIpToktkXD+cs0xTR7caVjUFbpiGJv4
0vE0y8+2CtX9AbMVM/wGyS9p7V2foixh7dRe68YHy8nqf4fJAqrrxlNsHlAxm6pjpy2KZmqSxclh
Bt1P7AYXiYyYo9XsQwXngMCQ7Zgc0BoT8x6m7HRSoAj90vumxqyzItwb5saODrE26tOuczo0ksdO
Tnqgpqpb7awGmK7vodmMp4o6tiq6yUMuHrq8jcvT5OHt9GB1iT4FZAhF+XmELdgd6R8PaBeGOZVw
1CpsAgRcL9QzCC5LO+ZlWuAFVqe1Ds3CVaL2W5enjfLZCLPx385sDOtLyXXUFjuTjlu20yq19Q6x
lznDEcg9kfWg5xBLpeG2gmIbb+wB54Kh3GtjViFENvbuD90s0GAAqdRnflPbNW5DVMCy/WAJ71Nd
CjXbJY0MC+zXwqTyTS8a82M9ZnX/xYSIPf9I4lYmn0TeVz8HzITkgxCJTIOyblvbdyqrLj6GrVNA
y0lSB4KKHTcU00yZkgBYaLlEjZ9mfarvsArXYzLCNs9/GnVcCp/ewGD0/jDSUUDSPO1fEVByzac+
i/Kv45RHwHkheLUfalB7Rg6QQtM7hlmUs4y2kFBiUZ0Ln6IWU7GL1daOvZyg0O2eOguX1MtsVlRE
287BkyhJ7HE8oDks8+cwDeP+i+JW6r+E6U0cxBZZGwcIf7q9qwmZYXahDs3HyZBN99p6Xd0t6pq5
Ol6w4BGGj/eQOfgF2cz85FSpWu/myqLwbQt3UdLCLt1rQx9FnyF7dOeJjeSidGPXVBRng/JzV9jK
KUP9y/1YjZMRSwgMUe4EBGRD9bcJbMX7EqddHQditmt7p3SqVCml9z2afJMzwmDGgvooM8sd/w61
osqflZRBcQjRI3EYR+zpdTN0eeDhyaa0iNM4Tb9GAKOLg5maw+Bje4+7UIikwrdYRqLxLSeJ+xfs
h2XpqzIb+xMCcWV2VIi1lYAMwZJwpnvT+WhLhNN2qDuajq86nSn2knXrfG9umvTJzJyiD3K9qKvl
1coIvK28iva5bQ7zUYouL84hCmSeH6aGLh77xtLHi0x0FBx6q8DNSUO9CqpLmTYhDMqlkpHMtap/
sGw2xS4JiwjXZxPHtaOqyrp4pOKOE1k/U3rwbXjUX9EEpOJgKzG0biVXzf4D5keGCj991L2d13pt
cUbwwFA+VaqeNB/5Ia3yfRxgr18cLZzifckGtx+cOjfmgFpKpwcstWv4c5PN36wI4b2K5Y3NmNuC
0vfOaU1p7Rxkz0fOQBjq1g4r49YKikJDv5pNP/Z7Z0yle6zl1OWBooo6+RDamlJyiaa99F3Q7ONR
mNDN/IYktPPLrp3FB6mZsKO0Cdk/vxQtd13Lv6x6kIvo4GOppVZxYu2m/GFuCirAo1cXX6OJUJZD
JdisWd00X/s09YqgUkth+SDp258CsaDvkeuE6t7pUENCGRHi/ammIYNDYaRz5ycTQD/k5eq4OMYS
GoZPDtRCOa9KOEpKPtjyEfm4eOBwVxUmDVWVqH4HCvOHKhqz3QkLuuSD2k6TGYxck+qnKqzpV2RT
JWM/yRevZLdEDtOfiiSf95O0G+tj5nYyfWyzvoOp1A+KMdFblQrKdWac9vHO7gYv+52avdleasXD
k4tLKxQ+6npud7CMyjhXDdSI2U9lKWvfncoe0dUpnJVDWxfm/FtL3aw+2FPo/Bgqq2oDPMQo9uqq
6CdfdGZYIk2Fj+wRnYhY9zWhllBVJN62fqtP5qe5nMviYPELX2fY/e2PetYQM4BcBYllx9WRVwcV
/s63RJ2LihtonssPUYfLB1U6SDwBXco2OoIOywBujIms9ylfYTlBWSR9Zaobb4dpEm1+OXTTjwak
zHSoHEROdkOlzVhklqOnv0JU6IuPA6pedQPGtEiyXVklvRJEsKPdMwR14/s8Wiaq9cKRzwVSnwA0
c8MYvuJtMrVP3Txk/ffOlrHpz1GvtI9AopzST7QJdEfjWnG7B8Wb5UdkkdIkmGsBx4P2Yz8/hnk7
J99lqTrNoaW1muxQoerny2gO/XhQ3bZxg9GMPPlsGbX3xTHTsnkIa01vXycqmPZOr62weWicxdS5
rkJkXICyusNHTFfS/JAp7qyceEzEd9SgsaH3qizBN5QiyV+UkdI4aPnYtLMttBQfsmgW1bOeOqXz
g/SPEMHoHGPc20Ot9BcM7/TyGLn40e3mFt+D/WRVecaVZFTRBRRDgZ8Ep9N5gAep5rtqikz9gCIb
oSDdjmHez0QqS3eZntbOLWor9tvJMOejWetR/qIbHcqVQxkN7aPXNlJ78ubYwaap1ECeS7Y+XQUp
svYQq1ZpB6qW1cMx72bCF5Hq0dfJZVs8sfuB1KkxlbU9bmq5POGqNzSHSYMK6vdZFWefQsNILl3h
aPXODoeUayM0ZI6jp9ZXfJxRhNCgl74br54RB3pRhczWdcoPY4LG6yExZ704mhpB2CHqvap/qgXR
7T6PYqG84mtmuIHZtrGS+YhRDAR6WLN44bwb9TiXvyKvTb3E73IFTyZlyCqxS3OBjgYc8EoclKam
pdq4uKfunE5EYzBpoaJ8Necw+h2lna6/KrFovmmhhpZ/oFpyah9saBu4fMdJJZ+SMfl/lJ1Xc91I
lue/Ske9oxfeTEz3A9w1dJeUKUovCIqi4DPhEu7T7+/W9O60WBOl3YqoilCJJHiBROY55++M50Gz
4X1limldGIxutqYU4d32ELQ2ATGDEMPTZMogOOWE34mQAm/sEuj5rkgxRy1wjrOcJuDg6tRnh7nf
2agytzohzZ/Q63FH6sPasPIxEFyGJW6E074aiy6ceK2m1T5KtWufdAowL2TpOmusdsMX0epWlnan
rXpbplYvp7O0qiZLG12zNoIgCkegtdfERMLLwDbQ7DYxS7mjr21SsB0HZ+xROnb7rFXi5LLup3A3
hhXLG6tuL5q5uT4FGOXv3WIZvRU3dHtb6NZL7vBfubowSycglm0sAu+cM6m3Q01rzA9kAVjV0e5q
4YXaxu5z0+2bG4R2h0MjrwmF8IEnpbKYsc5s3Mg2s7ebaR+Jhlp9C3eJzOlX1pm3lywZvA/Zica1
b8+u6XXyRMExyagiepnki2xa3urd9JaDsdtFnmaA6nvorpM7pHXfllay4P9bPPIuVPOhVwUAUE3C
kU8z1u7yVhj52hzaq4tNSEQlTlMRfqTzo1UadfUtw2lKxcaoVcUatV3fX2Re91+3orLxCHTLrOvZ
CKzJv5HQYvOQIapG1C+9ZJWl6OmuzaEcd73gHN/m8r7WAwX8vICNnjeTpuvALCTIHgIKKisNVj3I
41oU+7iGUMey4W4tLUntBY+kSvQN4fVxkqQJwuLAlNCKHbPci7tZjn0fV+3k7ZFbwZqM+N/teH+N
TLMOlHAIgKkZ/fKMyIA4VtecQG4rb7c/2HW/iDu3Wvo1MStKlGfE7r29gQ1obvBWgaRNd1ZZOIiB
F9WUEKr0NkcDDs9SW4cQBkWnQB/bYPRDjC3m+hVm4N4//tGj/6/X9T/yN3n5r2Z8/Od/8udX2W0D
SVbTuz/+86F7Ex+m4e1tunvp/vP6rf/3S3/+xn/ela+DHOWP6f1X/fRN/Px/XT9+mV5++kMiOB63
R/U2bE9vo2qmPy7Ab3r9yv/Xv/zb2x8/5ePWvf3jt1epxHT9aXkpxW//+qvT93/8hkb738YV15//
r7+8f2n5vvNL9/Lnr397GSe+1bH+Dh0YU7Tf/ra8/fF/TPPvcK9N5kEoPoCIfvubkMNU/OM32/k7
ERpXaw4G/nAWr6yxUarrX5n6321QJKh1aGGZjjEv/j8f96cH898P6m9CtReJj934j98QBv40TbkC
ClAF4RAw27/SoP7g8/3b+BnpBeXRXIsLdBHzxtcknUdNCqpb6hQNq7FH3gpbUk3LJz9Y7qsyzLbD
8AXH6rhx3FO5yFulv7hNTzGv3jq45GFQNOHonmt2Ouy79/vVEl/HiW8sHwMzOy6bh06HsiDaV5DH
bmzXONcdRFalV8BMJN3Zc6oXQp9hqe1amSz5gIWNrRth17YOUW1NCWezYJOMsrxsnhmZ7LGozO/Y
t7d0w4OLm+QDUjq8JuTrtA962m5MRnfLy5O8+0ClNkaqsOcI6oMVB4v5uy+3Vxsi7JEGGZZeU8BM
kHPz+1iJ9s4aDXWshulQX6oLRM/jhEgQWk5u4wlT66dgv5nr/Elrdv/AGdqFYjAa0rpXLdnz/LnX
jT2cutUP29dA0mQuZzoLzzxtNu2ElVZFH5Hk5G/2q6pFl3IW2KE+LivzIoZSDhBcljEIOi1Co8rx
Kidc6LaRgsQUI5FrvlbUe3PkQjwVWLSD46IxJBx8lMZRGMysQ2+yfnTaMDzku/LjTLPsZ6Dnl9YC
bmy92k7sUTciOqPqEFjt92qk/xzzzEygMchww9/9YOqrEdnZPESCqijFyvaVAYofk7gRJH1Zjedx
65t4dfs+HGxniTvibGgW9PKuxZkuAcYRcWAMjCvmsf84NUP1oPwRh6LVXuNam4vbcqboMyYaC+Zu
sac13+ZGb8O6oiDGGL0AeqtUumdz8wymYvDmG+29HFm2quu/NjOCLLGJKjZ6KFTWsnpJm8lv11li
pDbvi2AmwG28TmT6wEwqS0Bxm1SRmo3zgYdXMtPP8/NEoGPk9e56hFfyuDmjgPrXZElvSx3bhE1+
yGovP6w10y5Lr1O75XjDjt6A9S7s2F+W8bwzlrvoU+anY7HhOWAv+RdrcbxkEjhxk7lhTBETUgDE
VpUvmM54yTZfF7nCM8rrBXVc0/ihJfQqUfkmz9UovNPYZg33gMmW1tNNjn2bR2rZ7Nusav0wWxmg
gEx0YdkpHh9jmFBqjHi03JsxkbiqEIahn39kQTnfta4F13raPTOpyQFKjFFfQoJ0SiNN52WZCbPb
OfHNtXjQeJBJWTPp8DUt59j1i6jeZRWbgealCOF5Xw0bIp7nimjM2iJlcmIdmwxfE2zJ69AY6v65
KYw+DBjnRUqfxgO53MONMa5D4lbQTnGcUGbM3rhEUg51yn3QQ8FgMQF8JFrDabh62ahTYZqM67Ry
BRvP8mTKpXWiNxSUk50RbVB+oi237LCeqzz28vmTIDszKmfrMyhpEU5GsJ1tn10MZsrv9WQSeiMN
Lyq98odn52OMIoWhqsPH0dT2IIZOg4CSl0kwtPZ94fEm24LCNKdpjPo9qBIAU8hVpesfNqn5mA7I
/o5xp3UagmqLHbXyNhoUceacGQmUbWitWVOehWSGNXhLGw55vidbu9Sh6nl/Rd3PEIe2PHTb8mXR
nCCsa0+ecz5uWGuMcH0KhaOZNfOpVfsXSBfk4TJ6i/V5L2JO+ZonOuRAU45Mhm7Eh59owJRO4VfI
5c/A8H8dHVfWJko0GJK+847TQqYE5Yg1iAtGAjdtoGKHN0EnRzPQ2k+ZS7KENLJfQJjv0Hku6jB9
4ZoApVcQ8/1F66WrdeIMjIst4av0DKGmhi3i+7RwZ4wlbMcPukXb+YjECz6P+wt06mfE6Hr5q9vl
FTMCgbg6kv2Mq9Sd3tExZvqlEoREhhUL8d8Khn+d0P9+Iv/pPMZIB8Ux0CmUQ1SZ7wC3DQSfVedZ
l6Guvmpl9dxbNiXb9Cs6wc8oCh/ERazIe4mOFrwbtvfPHwSRX+XpfeNcxHCg2I2XE+JPjEKOf/1x
/nS/QIAxlQRPB1znku/WSGaQs9l7fXCZr7hD8KoXv6AQ/w/3698v4L1Dg7Y2kGaP3/9ltO6q8b6y
H6v25a8/w8/UgD9uFaQ+FjpEKhNrjHe3agHT0xiX+RcF/aOYb+xr52M/6vaPrnj960v9D7cLs5ir
Bty7mmO/V51zuxpdlkZw6a3zItDm/AI1//PPN3AvvZahV1YYkt+fn7qJbh78qNcuBD6JPabQ+Ovf
/8+3CnYORBGibjAixCP155/fXbVS2l7LR9hM7ZQGRaoXB6uLll+JN/782LEMQdJ7zbUGCXyPb1a8
P7vK5+rRD6Z01sYPQbl9GRb/219/nj+/JdfkVYgMHOW4Dbwnn3iBKsvWKspHc3qy9s95PoWGei36
X5kgvb9v9pXSA8GYRwKIClPw5/uWW9RTV3ThUnTw7B9mlRI/uGXRqP3CCeL9feNCVxIDRhAeRjpQ
a36+0OZoo7H5ZFTggxaZzYtWfqh/5cz1jnfo+VzkSpu+rmG0Xxj2/3yR2R7yjDWYX0Q1IzpU4cZ+
GTyWBIjq87lF5eo7VVRln//6Yb1f3FdiBhszGyivDmqzd5dlqtmttWtXlz5S2ZvQfnXeWT9z+a6f
i7oS2JIPd9V3/nE2/VuvVPoVTuRAIReshtcQ9Yi8G6zaoJbwusjUM5W0m7BDEkH0ZMFPJJoxFftq
KjbwSZPPpr5YoZwdGZl95Ty2op1Pm+6+rblTXkqJxbkXTN5BQCVNjNnpIl+jhBhxgaQl65c89EsK
5N1FqdLVV5PWwMke/JlZ/2yPe+q2mXOUkOx+QWH885K5fmqMpHA0hX/lvSNg1dmm+R0unBdMEgNy
AeS9UV/+v58cl+Cd9eG44Y/+bodtZDBYKNuri7h16Gjm6K9//Pu3mOcGARbmE4YDLIz35OyuxxuC
QAI+QXVXWD809WNavWibfpWe9ucF6NGy42WLtSpsofeOeGOL0zocNXVZ5B76H+GU/WJ7/dUF3m3f
tm9qjXG9ALZPwxZ2U/zXN4rN7boB/De74rrGORXgsfGPAW38PWG7cq1Kz7Xee/BqE592Ich98+ry
SLLrepRrN8YNNf2zWY2gV5wxh2WsDMAxxrws38UjZTav72ir87mfk7WaM7S+QZl2ZfHqjJZ7CbJA
nYumyrLUXcwvOshApFaKLeZwpX0i0zO7JcBjYLSwmPd6iTnlqNqNlKelj/PR8W+wpfMwsYFiZp4c
vVkSwU25n+XUfsRTrTswMgfpK6z8x9qv7WFHirucPWDjZHBmWvzKX9NhUXq0LlYd59rwaV/hLUCL
H3MRztTyboRj03Kud7tJAYvxL5yLCdlo96VbA+cwdyagA2dgtJprcI84qY2xnS4Z/bsFOBebbFjj
OfE701HCUbAqORASU9yNTc9gxZrlg79q/RMWnJg4iNH/6tZq3CKvywpSYPf+k92v/R0ovXvGnHhI
FCZuDBqXJi3Nwv5W8lTPviNU7C5zfXAa3/s+MlmN1tHT47xb9GRlZBIhp8oTC6rryfdpSLTcWtLB
315BeqpwFPMXaEh2bANEJUFjulEDz+swlBhUmXnxpJvdM4J5tAzj6qZVJ6po8av1Jh+xS576uXZi
7E/mVPYNdyqzuztknALm29xHq3913cylC0cDIbJs7P2+L2eRTk5fhaod+DWHDS5p3nUHVXoT/and
hQx61FHOdZEYnbUAU025CntNMlKadO+ux93w1APGxIHf+I8YjXOBajWr4y6mz8akD1GvVXU6WmUf
ElfXhzlpRiejBSAwGmXfGgi2bwd3ccK6cfYzJV1AZhbMD3duAOFX3ac3D7Qq1cbOt98q5dzRWiJW
b/UqbPRaPpEMY7NklP3m0bDaSeEP6g2vzWfhN9lp9YflvEFivd2zkfjROdifpBX0N6oVy49c+d/m
ljgLvR7clNjjNrKKbk250do1ZXF/rBenRn/pFkdDBHXik3n9gB+uwTP1rAfGK+4JIpyVFtKl9fB6
esScUb9w+LagzT+TAz+nG6bpkZzWIsVtqP2BxYcZdg706VZ5S1Jkq3tD++SfQA+acw0KHeXt1p2E
LHjAFYJsd7KddATmPwmW79OqgFejwh6tx2GeXeg0/h4ZGtR1IKQsYgjRJc3uUOx5vgZfG4h33BwV
wdh4GWxDJMKaSgYB3XhU+kaOc66ZdIhVe2DSd439a3AfllYROj6+AF4N0LCX/Yu/TX4iHP1RurtA
6pdPpyJX8l5b5/5UAxsnfr45xxpB/IkuFLHzbtDldoZ1MlyR88WweAyMMGPIOWXobmqpQnvfmlhY
HmEiMIlugqvv5WaoKjXyQQ8lRhSL7JhfdLKNKre9wlBbeQbicmOVbedMY8z40rqfmJjc0xLkUQbv
5daloLqtLZIGalvINOcJhn41RpX4iKtGHLRuApfx2t8vZTJb9XfKow+T5U4aO6a0v5r5OsTeOH9a
3E2GQmTGyS5kkxajXz0AqmTHEp+w0Bi38ezUnpa4S1WcBua2R+Co7tBAi7hTW7dHzWLJeGl8Xw81
E8MHbWrmx6FTr1trlPGSkWzNBIghlT3YcQfIGcOTsu42bcXi+ppmZ1uqOqpGC5KlyWWoI4GMsL2e
4wbCZhGu5dolTrs5T6usNSgs6m7Ldfc0TOxkxqTpL5rrjDc7gXxJxzZ7GIqpj6huvagqNt5T7CJO
0u3bpGnaLjXbHKibCRvoey0vBqh0AgbUHIUr3Lt5dva06Pvve9UFt0GlaWerxOxLRwkIriiDs5LZ
s3KCr1ujf1lwtIrcsgPXaMoydWbCEsQqXs1ZV9Fu2mCQk89miSLu27q14xGAXD4a/TK/AfjUBYxv
24x0V80f566vbtgW+9M0ZvW91xndQ054KASWqjxsQflk4IqYdHuDb/KmfcCLcj6KPPdSqZzyxLxI
j8br6BbCfHAodoW8DmQ9VdZW3e8IKcNF476qXgu+lJsYElnl7WkLtu5ou2v+xVgnL3FlDfvLVNVl
cTUfUWTWR6QCGCHucOp+W+Y2WrurMLXHVIPEvaoPhdZ5H5eO1M9GZuMRsgHHYMZ+F0H0YbyutdOz
AesHzwXE72z3nA/hNq2vlssda/TBPerKqj8EsvKxZGm2knFgpp/3ftXvp+YiGUVVTHO95XVsPf1j
vTPzGarePjD0ferx1k4tc5tTXPN2lLLLm5AkhCEhCc5D1UogUEO/sxUQXU5JFvmuxwS+Kt66oGKJ
u7uPDYzArLYQOE7ixhpxkJaX1bO+yXLMv5vzosXWmI0PvlfJb/gmO1VYkL4ca+ba3XuVZbJ9O8CD
Fkg6whkjwrmrull9nVunqCOUrF7VardWMoyGBb3GHevHwnc37t1S5Yd6hkgUcpJDAobFd2jNKr9s
MJXmkBjrPZXUGPeSUiHxhNVE4KmkyAeDdyDgvkr1tnhllkcs4tqb50qzf18GadxJmX/T+RAxpDKm
2RvTbEEC8tCqMBDQ4KbMkh9sm/F2Xzac4aIDFncIRXgUnoIpOTn6vVFOoPR6XiRwtTc/HPc2CGEm
QfrGtto+a4WXx+PqaReZIeBizY+Pa6OGMMeZ5H4UnOu+X49xYes5ZvI6gfdW1iJun8tntOTViQRo
Vu9Q8KMd86uOyfCN7l5dGoAckjKTRmrQ+4SQ+BasZNSQgM/+ANMdXgrHeFuu/y7OELNwpnMxToGK
Bs0P7pz8ysAFEkI3rfAvMpvjOvTNG+AWTNrR52W19Fe7Kl5gWGkvM11yquCHJFqtmx83N/OjqzsY
e5+2D/dVrYHzZDOgO3jqcUYMDLLhLxG+OjpM2I44MX/TkKybMiF2HHr+ICg3xnm7qEZ/yaWsFthJ
wzfD2t9sR2gnhnnDFNraukU6blo3+B6ViduCcizu/M1qYC0B87N5TIVGvzwpjkxtXu5dXMVCa+Pw
3VBHiatZvX9A2fqw5Nu9BY406UR225+H/NnPg6Q0/BlxtZeHy2yvD/bGXBIi4g+t3d8GTZuY7o6E
fMAgj3idlxsqD5m2AZC+rtBLbnJRV8IKGZMuhCVYgnNkB1OfkEOq3VW0PHG/9eJIXVzfSXaee+A0
Ea4b89h5dxAcSj2Tkba5/RcwBZ3SyjGGA+Lp5TCjwYppCPK4rbItVYGZnwhPNiJMW74Ko26OhLaD
spduf7ZqSx20rg3O/YS+YjOgcQBTmqFVbn6KfAZKy57V4doUc1o27qtVQVHGe7XkPFTujcwW52A4
PTL+gPFpZ1HA13BXTvXVfVUHCAvdPQhuC827H4Jmj6TYtc95s+GUAYzzuTQacEYBntlz1DI7r0RV
nBX+gMAVm8uvtq7nvDX6CHcR/2nzGeOblrYyUlnzSNrTq5jH7HZRsCTgj724BuVX2Ror9LkrPasc
cnks/UYhpVgkfCW7iydFLC8cMOeYt+70bVtFdr+aRDsWW7dE8BSNp8GmqCWmxeHQLU7VKh9ZcXYM
4dZ/qPy5vjQjday7yk9rMbBsRmJWlkobTmKwfu/8yU6ygiihIRPfN4qlxA1KlimjpwMyEGMIh7FQ
sWzt7aHB7DjyICqEelfOSbFk28mQxHsRwNGbn5GY7ynmdPQyYDwD0yOZ3RRIllbeM4X1lTUP8YIn
/sVt5uVuzjEaZaPbjnPfaEdyCIbU7mdCmAcQN3iUivWLzI5dP0Ph1ZM4io7HPdVQ6YPQ0CFBhjZi
zqdxtJzXVtRV0nZ2QafSqY/tptucmv18aL3O/yhZK7BjZ04k24GDgIuic5KjbkcaLdN5Yp54GEde
w96wpzOSlO/CzN2kFwC+Eu4vRwyWzuts5SlVgpOI1SGqDdlzZNtlEGMkdCR4uoGpK+0EHKK7wzue
N9ZVybyN9405RVsG1xCdQpmu/fatZpKDqUO3HXOZvzk4wd0FI2t/kgW6hdIp7jfI4iFNSxt6A7Wk
Zc9aWrRiD9fazCOzg1wBxFXkMFFNLEvKsn/IshmUa9+CJZ6VrR9VH+Sv1r5OqWVN3aHfC/DcLquO
zWbM30ph7XeuDrvVrHV17BuxXSDUbJ8J+DHPcFk2LJGuLKZ8Q3+Tac5p2Oz+ptvm4Llx++qTphlz
yRa4LnGhafXBpPk6ALvjGR9YT06xyRxAdl3CPXPqJ8vojgMlesfECr6gjh28Lg+UbsUZXUf7udJ7
SrxRZM8zUFjK/ikOxLwssRgzCwOekhnXom3QDFUfTgWyo07fP9COkcc1bFeLs2KDxkeJd9wykMq9
NJYXMQo3UVY+PuxCTqFlQM4skUjCYstf8z74ALoLTc5vxzBbaveIHYhzN3t99eSylk5u1uMAM3J+
UahW97ZjoxfeHTs1rPVLOQIcCqrLpFDmdgjcoUt2coyTGbPwqF1AemmsSYpyGve8lGqMS5fCVN88
626YjB9uBf134TU+EEoJ3bDEsGhgz4xp1h9LI19OBWamELKW4cbVMaKYRzxN2dvMWw86QEQnXNwT
ZDc8CrOxzoYQTrK5SkSmdI24GRtxHDqeH/kakx0W5bwDaaod1MpDTbLL4EtXlG8aJPVQdg5mwJqf
AfEFX6e2n6+6k99daAvHfhNGqNfBeGNC7aH5DD7TboHvz1RS81Qgdxtnm8fSG3E2CxntmWUn5k7V
DmnaOVWm1kW2qdgkfIudoOS+CLs0Yol4CKaEoQP7uFAT9o9aCcPZxz0tzId9uauCmSEkStczge7u
J6JrEQ/klnMogx0+bS+XY6bc7uoMFBzWAL44LFnIdEpzPq1kyMcC1mAEn/w7lIM66rC+uYVk/G0j
vPs019scWXu2PkD1Ww96vbwpTwX3G0aBcQXIwB4p11PeChjzA5s9XDBxIy0vOLbmsCQ573M0bl53
8KHkf5gK2z/PyrOfl83y4rU0nS9moPzTVmftEzcu55av9Wu/atdl0X61Z/ifbWfd8564twhUYHpp
+pSYk+NA14fRq2CJkaRFf1p00o6UMNtYyZHwRJ9GrocUQF9aTsk81VmUz+hwNMUWYy400eukgRx7
RCivmZpDd57eMjkwJuqUG48668H2cz8ZVaBuskXlR3w8pljlbnWW+VKnflld07pCTRpXCy9hHnkx
IkzfT3AEnAerrtuPcFzdqJu6z3UwZIktIFJ22Q7ZrCirtDcFn8BoGMA7cklwMrZPXWU8w7pjYkAJ
lwZ67YR7V88pvDc3WmsECh2TTU4q87keBi3RK5Jw0M4vB6b8Zsr8mpm6J831wDgMhiCOVtxUuuXT
otfXDVYTB8uoCbya4I7MBAJGRnOtVAsbb/eWgsXa4YfDlnTuy3FiA5emznhQUPmbuXZC1fvDGp0R
BwJVx0Pjjclo7Do2da0b17NdP8mKGsrrR3EoiOg8acs2Hka5iGOLR83R7Wc/ne2AqMBgnu74CCLp
8cG4s4vFuF0xnH+pKuMLTIEp8tepShxbbHG+tHoKIZyqofDsQ9U3tO5Zvh2ZYtG9lwUIPuTX24AA
l48yr+QD2PAPicwKbjfOce4M32la4LMQSCiO/J5B1OJaHgpGqMm8yOHe7JRAIhGMl3IY65vFVt+u
Mm+2t6u3NNqyB/qYDWaNn9+X6EIoiLTNPiGnl6lA3X2su1He5GSyhcsEk6rIuN3N2Fdnz2y95yDX
zZdpt7YEW3aFi8sG1by3vGNX8WJWRYcbzeT1GsqJDAXX6jBVY2MO7W7+5BvIa4iJn+NxmMxjPm7t
CfM44wGwgvfAr4aDXvXGI4REmDL7qFNgZuWV2y4TjcCCNM9UkM6TP4Y2Lg0RI87uUO1KHd2cVA1C
6b70tjkdBHOxS7+Va3LVwKSrydpdYd88VE45H2S2GofcuB5V9HapVw5GAp0ioNtFlkHZ8zwPgzya
8G/Clt4lasUGS9Q25MmCn3IHw2aMM2vpT/tqulBF5ib1CYk+mAW0h6wraxjniPsquPux2lAC5nnp
HnMbHEe2qkP1xGRBTK2RkvG3p8Lvhu9L1hcfNG8QMYINiPyCUXYGB9ihHVyWSBusdC8YcSyHQuti
DrMyGkeOD9Va4TIqqMBWY97WaL0i4RkMAbo8o5rLhbhpETfCoDae66LXo7zK/JAhjgqxmJYho5Us
LArFDNsMROjC97hFb72evcJqDxmtUNJ5srs1/WkMg8YWBxildYgLhbzbkRnFk+fWEVx741JAdzou
MJ3DXRNve163JzZalUoSNNO9VRv5FTUzXcJdED9NzYEHmSHuvfaKzhjE3e5oz1Yz+3HraRSllrue
ITjJM4RT8yNGD4hatBwSlF/o6dKO3xieIzVqdi3MPWjYW9vtebiblZP6zMYipdXGQdl1hd+LBwnH
bDoGw8NnHUFbvNFPJXBts1ADxD7lJPk9LdsQjoa9hJuGGq6mggoNu9siLMa3iDZyYsZH+w4v1/+9
3c31trO0j67HeHBEnIKv5aJzPsAtynWvpc4YGUzt/avdMDsANvaSRcfNQVT7cLnO+JH3+BzTpre9
LcXUMn7SgTAtuVVRibLsWLeqiXEu1H7HnMK9NQdmkyXk9ZjyWg+tVbdTJNLqqaovuripsVb5Rkpo
HWr2GKC2rLm3RufeM8i8UuN5uLalbXeFUdepNvvVYQyUd1pbT310igxqYqmrm7XU7cNo5RNsaTET
Wd8PfHKiOleMO0LLxxknsMwefrfH6sCP9GaRnhbPrZWH2O0Mz2UNB21ojOGD6oXf0hDDAyeeUN1J
x9Ris64xjtCk+RkYBt2ORyEYCtnnwAuw2iFelwl+kec8kGE9Nc1l1cbfh/mKAix7H9WFnHnCy3Dr
BQxOhL8M3+sumB8yo+ofTJzZbrzWXA7+Xn6u9my6gcmH3qQRCNqYRkum9Ij/Yo8hbiJMSh1b5fKT
bQvzh53p/sRKCfJwzTR4WT5jt8mR+r1Ygxei6FwEEIvBYApHzV4fEA2um39jLPuOEYfXHyqzmtOF
xj5i7KqHo7bVqeWL+natzNfCRZTHvMPa0MkUiDjKvUGU6gZ590AsQ/4FzYR2rxyqrGndERlmA9bM
wskuFi0jnXJjPI6V2xXR4DEvY4iQx3kxy8i3V+eGVLHlHtrUmEJ+3n8nImZ/mHS8A2gSfR96Yvd7
j+Yj9o2h+2gD5tkQCxC4uOAVHDaWUzYvPhrAk5Fh9+FScIVoO+djVuxa7Iyl8dUPWv0HbeIXp86W
e/A3/WuA6OFz5UqlcWTNwdlFtRKaRAs+9cziDtqif7SNMg97ix6hQ/JpBKN1z8L7bI3SX2JjUe1H
XXUd4VJdcxjVvrfUpnt7aHow1lhuTecne9chM1KslbaSjLVx/H2gy/zOhqgeMqj4kVinJzDE4khg
q2K4S9kwmyDjs7xqEqwJR0mncuNgGrRwIEGHnrjF/mYnkbkZze/6UjY3tJegO302Pwx6SU/aY4FT
jIwRs8LOQmzPv0E/cZPCaYuDsoy5w6XQ0DC72pzYh24bj6yUS7UwRphHZ6aXZgZg2Eg+tGqwblt8
TV6MnXO5tnPnm+dmOuhDO68P5eBqSWcRlEouLgOORoMaqzGzHhmMDlFbsO8bW6D/2BG8REVgNk9m
3VQfyr7oP7m2AwO/bvcDVcWMFiGYvkxg9aZXJs1XzVj3o1ZNMx68vdWGy7qOV01qwelUqm+T0dgn
ZszLpcFXA3XOYgVndqQmqr2h+D0o6+5s7Wq6WTgfo77aZVwVvnYnNxDhERmx6e7l/ybtzJbbRrYs
+kWIABLzKwmCkyZqsqwXhC3JmIHEPHx9L1R1R1m0wwxHv9y4Q12BBBOJk+fsvbbnMO/acBiraU4p
SbIyS4jTpSQXVPay2RLCR2qGDryitFN7mxd1godCwOpxs2F66jQngdBV0aAFNCP3SMdRLzuttkVi
7uA21IkyLWvnQ8Fc5lvgMXlHc+YSy78UcQlpOS75vjpzM5nK10BvtR2htO/4n+cDE8IX/EzPTlK+
g5ijVd1Fjt6txyorUUbWZvnkdO5DWY5qi88oxoGpoEwexrYZ1yrtgudK0Yz3pBIwrdtQOFcA/XXK
B/pXZWzlvPTT8KrJSv00ZXPOfKuyD9iipqG7jh0ht6qclWs+07yqxgQZtsirdK3YDiqlFLl0MwcD
ZyLWC5qLJNQx2aTjtCVwhA5EEPZfIzBZVxPM3pu0YURTaMg449zKPJ0Z4Q1djlluUqsPsQIzhfRS
t8yZ2bnKl9JS7DUNZ2NNP65ai7Cs/ZgRst9rBXPESJ09I2jJgISMdQwQAR7UKAx3UUAHpeucihON
na7LQWPsUqSsSOYhJ2OO+p2sJg4yRp7ecyBD9FoZvT+6FpZ3jSraCIS7AWtr+3m75PLl/cxonj2g
y2bpAZphNgeLaZf3eoB4WVD1h0a27kMnXWMC03GOBZbXD3SWRrzia/s9yE+J8rWv5MSbPKL3plcJ
x223/gFjcJarBPsbHW6hMrNf6jW9CLMVv8Y3wnbVd5rcasvfm+qHvi6cTQcie52WWetHaTtwcgBv
OpJWiK0/YwA1DcJTwFD5dmObR3u0x7VhtYL6jy752MTvnLWFN8wJqtelSGvcnIj5kNaFzoxmrUqm
Tmo7fXO0iGN2Po9UHezwsbNKUa6CRJu+D5gKUUarFs2e8IH3nvEcLEYC+q/pF+669uZWeUu3pEKx
kOox57UkZaBJA4qt/S2z7PROZ8pEPnlmrVNXy+6nzjVf0jYfnxU8RpXXj/Rg3TATXtM3coV1v8Ep
SgvZTq0XsykBnMHXWrlWiGcbwNRxLrDQZTHuJ9RiDCM5EPU0emyq9GQhiKgMdL4pE1YpPynxmnot
BDEPct7rEPCAr+akbDETWn1OqZrqOGTH9KbTIZimFA5SaHQQNTxXwhnanRLMhAZic93lpEcdkNYb
a6uwxcuUEVSySjAqr0rXHm478Leejt/zaIW6+qpkBhWT2QSlbxajWLPmdG/URbe3Ob882hyfoGnk
zhIQieLA0covbs1KBrM2eZNloIEP1ADbOtPsDsvUIVelYPCI9H5mXLtuFd32W4OAF7ik7ZZPM24n
pXN8WA/ql7qAH61CPz8kkyEfSOc2HsMcy2GQkCBtkZnGcbn9HoxNhxulyNeLdtdDptwfI9kUfqK1
Oer6ODpgmuP3SARFk83kGhhBV5utZ8spe4QKlbwzGXS+RwFx8yqGtR9SxhieZTdsSaRPH5IpcHea
WsXfxzSli19znqHhNnCIzNvNHMj00WZSes+QkZFqr2AkWLmlJsCv9+ptJ+AnDGqPGl+f4+lEP5xR
rdp0YkVWVMyJfuBY0NeYXzo7p0rEBG6asvLdTlc3Dr2PbqPhITzSGpy9PrIZ2nXG5Jt6dqMjUr4d
FWlidNHfc7tQqRTpXw960R71OU/2ECJx61EbIL5RzDe1AwwxSlulLWh+n1IFe3c0zDXGG/UD8Ee5
GiYlXOuitH0bb/KsFquoH9Z9bFqrPhcRp9URE0+r0PwpwyB5iFg492k2JO905rrON+Uc3zFURKbP
47LtO2iYyJBD/Io17mzAuNMKWlR0kzHUow0/q3sMkfoXrczcHXe7AUzbi3zldOIuVnUGlNK67Sl7
TiYHtwoFTtZvA7gi/iwQilAEq/Cu9Wpfplm90eqdUMwjAUi89oeJByXK5eRZutps5qzNaY7aWoVt
hZnFVVwIduwqyg96F8BVsGmjj5OiH61SWF+jfkywGmQNZcdSvVGk+AwCGNjZobphQOweWq01vJ5R
U2QRLkldO1VrWbOdSHAnVRJGJLMFH9BNUlopurhlNiG+5hy7TK+eKd6bkQYKcw6kA5kZG/Xacobp
WWKS3QlYnRknwzjY5pFOy77WlJs07hBi2YBmlLYxmWDhsymBiwc+Lt92a9Zt9qPXjOAlIJXylCSx
9eymAV0rzIH0HSWTh8y+H2D1YVNO2C4viMsWKfaZtGyxmZk8sQaDi3MhYaUaoUoEe3UX2+LaZirc
jfHG7AAQVNOtoRdPbRi8qqgQStlv/nztX4Vzi+RZw1+xcLMQ550pUkG8zzGb2120nuutO/ylyh1J
NTYPzHpoXZnSGWei/SjWmOWbfXCrsf10NIH/ipm7iPLgTzP0gMQs0J7+oo8cCxU7p4AxNmbXKYGe
rdL7f75DYvmMP/86i2j2HyOABlJtGSx9vkWkTk/AtmuYVFqo0VdSrKWd2A5HMprw3Vh5g+vHmDeh
YQ8rwdT/JlBV0EAF52UlabKPrndmjqx9pB76sDM37jjGu9FomUerYXdXIlV5pSBgCmCXVDAXVtdn
PBsgtOXjuzaSrSVo+RfOfibUWo52Xt0wRsRMf9sM29guqVyfVR7UkjQr4BcX5JL/3pTPN22ROtOI
wJCi2rq5rLufFMGqEoZ4iJX2JrSaGn+TTcM01ainkFjMw3dVo/OSGYZcFwmTL5FEyx1CfLai6KDt
NlPBz9IdH+k8mbuY1vzy/hyeA5L8SFTG6tSJpY+MWeMBxHDhK1qY7VTTNJlqJG2+R01i+VosgPxy
4FubLfUb89HOm3ON+ZLb7DNOyV4B62/N5Pm5F13h4QKVHt9VQX1RL8ykia4lWcM4xWj1F3XxFIy2
SY2G47IMI0FWrYb+iEKQDRBv4DYoZjRzsgg2WRe1R7zopR/beXrT8oA8TF1X39gDq7SYq0fQU+1t
rKnNsdARWzl7TQZIm0ZokQGanp2Uo+KNg3yjmnBXnaiaZ3tQ0J6FY+vVSDe8RE2dvXDqA0UydTtO
/+GgGNkHa9U5Rb3D/N7q52vbyau9rbnDS8w8gh50b9n+NGmS1chpcDKo11d9grmM5IwfU2Zma5T/
sGmEnvlNQSepMpvmAQjJ6I9tn9xkKD1OUoap6Y8EBu+nmjNmgbVro49WfnDdKZQMRLX4EYOkuTE6
ZVxTAb4Jq7L28yJymnDyHvJAs9rVWNi4PIMR2zr/zDU0BPZXTjEUAQuupkuzbK8oU3LflLLzBlvr
N3opUSrmTfDhWFm0GepbrTI2ToytKYyOUywYvMQ5lkt1KO8mOowfwiroR4+M1uQqtWgCBzOCU1hL
9h6pznQVClH5WZEVK8gnNJEU11jzwqYF41CkH12re8ftoJ/cxJb7xp4p7TUluQHKn+1nMt2wdLj5
llM71ciUNlgQA1WB7dBkp6QhwEltKkbiTjWhjSF6yPAnh9brigzt7tjSt/S0NsDXh7fSyladMzFH
sOa3XuG/K1h/6SoaUiYjNrEofjeXVMSRjCWzgah7QR/O29Oe022bTuXRLNpXhifxU1j29HlIJWPa
IuDCturoJYBSryvbpPuv9KoHuQE3TVSCFDITQD4OHpuTVL5OzZd2HcMs2iInxQhYR9GTo8s7pSYs
juNPnwf5dTx3SAOjzEPJVz4XUaO/YqZPH8KqqbazG0Z7qeXDodO66MYdpHNF7UBzj08wMxDJTNAA
pU3q/dQCtmIe/qVEk/hU6NQ/c7OrtYEIgzIpCDHEU8CwyB5PYJwMklGCr/U0vgWNLr8rtROsE20Z
JtKqdG4URCXISE2dqR9ZIhWz4jW2gWxPr3g4qHY0MbjqOPY3RTfDOTKdbQ3BQVuJxksEsF7PSnrx
xenRluYGdcGKMgVfQu3GzLddxWRI6Qa6z1hHXEf9FB5CS3mXIIS3OFE/QgRGUIkQtvARgh8IaaQ/
KmGPrq3u1mLCnz3Z1Y+p5+hpRTYN7nDRpGaqvcukdL0eZtNB8Ibhp44txHGaeHQEB/HBGr9ZVG8w
6ENxIGc9xjJcGNdK5NZHxZqKzawbBH+WQ7+RzeBekcDM4d6tmtVg4qCchJLS/MfQmRuSfnE7J+GF
TICzSoKIOh1/3pJ6z6QR59dZJQHx0uwKIJUnVlNlb/hd/vwevvT3zyX+QAYbGj3lKctOLs0uuf3z
31+sFD+9schZxq5pL/ZC3hJUYmev+dgNmiChkLkzSX1so3BrGt0hgwTP6KJY1cw0C7b5v78mjG1y
LQQ+Kuqvz2/JuR6COrRa7U5EkT1u0KPNt2pQxA+hIe3vrWM1TzUhTMgIGKxeuPZn9wr2MEqZxf1B
tKBmuMBKPl9bVYJ0Yai5NxXwomFD0k+bXigul4//3y1dLqGrBGZTpQlokuIf29BPRQD4hUCbwErd
4OIf3+vZC5pNd6k+u3SRs0pjzrPSCHQuYhAfV3mM7/V4bSben3+pS1c5W930j7IkzQeXfKr1PNwE
Yi0QRHZ/5ULkhrkOLkqDO0aMpS7UszWIYG2ejD6KednGnR+OQ3WTTH14YaWffxfX0QQ+St3Agkp5
dv7LN6nWEA5czXcMmUMoPFO6TeO68FXkEQcF2OSFlfa5AnVIEdJtrHuLO3kxKZ9bXbUhBPEMDvJU
Rl9Qoc/Di9vQe7wTzUsQF8g/L/nRPn/BpeTFAgk/b7mYY+IW/by003YGPjoVgkF3tEGC1qqeGiNI
VP5uS/rlOmfurAGXEL2HUlwbc+/cxrMzbWCVBa9/s/R+/TZnTuHOyUqE03wbCfACblrzRtiKAtru
z5c5319hxqJmWlL70DihJ11u6k8PK4SeKpN11DzEJhy9sVprtXNheZ/9Lpwxbf68hqMMhzpkF/H5
ElhxApjxWfDAnJ3OMM3RyaaFfGHX+byxYanX2E4FPnT2HtO0z1OjCyNSArUqS2hW3qJEsb3pksl2
WUD/bWzLJXRASthELWS4/MpnuwG+akNnRFfdB1RlMVTfIDrU4y7h3w3grf7uh+FigNwXrzhew8Xb
//mu6VWXGY7synvxynC9fvrrv84mgCGVEwDcWfNsy1EGvXXnQM3vc3XPEUn9uwYAdwq/K5EB/PCY
UMm5+PzhTXM0YFKYyn0/uKv4hIfjwt359dcmCxrMgoH5DG6refasV/GQ9Uagmff+lD6rkY7ipvg7
Jz0zYoJQAASRgmIuVcLZYx4xP9Fh/dQnu58QtWx6/G0cQ/7ydxAsKbwiBCuwc3GlzzeqIkSC/MO4
OTlbK9nQtf///fmzp7txUwNsMX9e7317Gwn/z3/+/MkGOEEfht+aAlBnyz27RUDNglgVgzyp5rAB
B1f1Km6D5xzN/Z8v9I+V+NOjt0TT4YQ1WLG0q85DPQtZiCadU/1EArjOIUU71CamR7NFk1p2+e0i
M2SMcGwavH/zSOkxPOOK+ru+E0vCRjVC+BltJ5ua9+ypSaVh5k019vfhLlC2hfK3T83y59m9eBwX
LMF5Q1BTqgjdlNnfC3X+ZkrzBRLSn+/j+W6/fAEo+ezzVH4AD86+QKY1VdgLp7tP7XH3VWGy8Oe/
v/zgn36mf5533pCsZWOpNT8v53EYkS+zbT1koOWUNj0yPPOwE60B7wAhLTehwqjtz9c8s9f/Umic
Iy9QDCfRIIocmlYNIsBIrmrXWlVT9J4ODdJDybQKwdpBKZtjLrvThcsv9+y/7/x/l8cH7/AQgAI9
e4QnPW4RQIZMAav6wNvhpZsR+aOz6eM49vo+sOi9YGSbpHWwuuRRYbB04SP8rtRiG6eyZ8eFBHNW
K8RprWstQ6yTUPSbUWmv+yxBIyLmH045v1CtrC03+jaO9XVJLq9Zxwk8Xxs1TPItUaxdnSwiVQ3s
orPWRH1EEHxhH/rtB4S3zIZBmaueU9W6PsQ3ipPglOU8wvOI5IIs5NZAUVVgYrLKyaut9g2/xoXa
47eLgwGdtmzlBNY5Z79OIxuwsEmWnwBE+83EZKDgVEKjPTefeML0/tVprpTxwkZxtl/9uyh+vuzZ
xjsx24lqyaIIjJGe0q7qv4/D6xSezMj14vElCHDQNrcodfChRhee8n+yms6X5M9XP3s7gkwpsbjl
+UlJmaVijz1mNqjiKMdJZeXfewvTbkuI0GqI8E6gTXhjuPsBgviBLPg1xzu/mu0riYmLXWhvqAyJ
R03il6jehqhWECmodybdOV/rCiKSuEY953fOIuGgm7kFRrfmjer4U9/9KHOMUmYRwhfAi0krViuw
BinWJilwoC8+JnLMNsY8v2B6OZL7jvtkkHg6Gy8vI38iDVzXWTAhuwhA+V0XSDrFevaUBeGjVah3
QSrXONXHFcYj5EuTp8ni4FTaxpiqh8FyfbdEVTIWzrwacivdSMCzvEGwtWIjXgdmTvNOg3pZim1t
iY++Mr7h9cL6OrTwTSEQ016L0aUifEF0HYaPVdx066QRX7QmPNoOAE9JU9t9toxFzAsdWc487gPC
y3U4aOitesJujcdRGa6KpNqUyC3XPR5v2YT3FzaCzy/k/112zHOovyhUxflzxj5Ab5Ju4olEpztG
yCDN3FGiY1IOYyjgTuORyvE3WfNWT+YjHOynKB7WGrIEhm3fik454XC5tEMuu/7n5YjUlWnTP9Ua
tJCz7UkvGUjHRilPafVucgDkdzLQryjaU5X4LnIKZfrW9o86WP3pYij551fSckuQPTFcA5q+JJqc
3xIVNV1vTSk1Sq8UxxkxmK8rot7ELcThCADtjxop1PfZbTF/2LW8bbP5O+KK6DBrqrpRMt06dADb
b+uKjAteX+3BYPYABjXt3v/88+mfJ4L/+1kNymVANBTl57AJBz8GCk2zPNXuPu7f4/IL2RzXrpug
N7gD+O4l3XWovqJdXZXVjW6r32voh+ZcXNXjbQARBcONpzvfihSFX/FjHFmYSs2zi406Y7YIWiLU
rwh5oSme3rnJX5FR/v34TKSXYGXMqr/0AuMklIzUSH2fjfYYTOldGoOhHxjoXtjgfrOrUyctQUeM
GYFznBdi8B61WqAZPMFOF8uwJnpHuZPtWsV+H4sxv41dY7xOLHQASNKxGcSjcaH2/c26IqFqYW1R
SdHmOiulLDvOiaJo5CmunqfBvC/yGRUOQQz2zs3eDDW78JL/9RXKV+b9SePGZLDmnD1EihqWqkko
ySksXOvNGGYyIg2AgKHdRjuzHMVTntYFmlsNxwOxet6f1+Zvvy6p9cwUVWZx50QmRe1QDVaF5CSh
4uRmtrkKy+I+bvN81U/q3ggLr3Ot7Z+v+rle/WdFOcIg2MlenghdnH3pRiUbQpmXmxwBN23oUNjj
31cI3Nj/rvHPQ/lTByS2A6nMfStPhti6SCnaCYy8+YyMGUPd6BGfVWjxfuouxVEulcfZrkiXlCQp
kp1oXJ3XjVLXcF0HDndUcx97R0Nt1j8RaHHhFmq/Xody3KJNz5CUfvN53w82fVeKwq5PjWbeNkHx
pJQ9WulsF9L1wefjAXh6hLexJybFL4eZCnqJ5sGh6+byfkgvBVotxcfn7/358ywr7af7nQ2SqA/H
qanIbs2G3YmVg9ya0JTaH9LHPy+gX1+Iy8VsRpg0CvCpnZV/I1SiGV8clrQ43qsl+vau3c9OvkNv
f+Ec8ptLaQB+aDwubUhCbz9/r5gAknBCyXbq4uTBMkv3lGrS9cNE/AiDyb7wPP7mV+VqxOuCcNIX
2O/nq8EM7rSECF2uRrElG1+1i00uLmw6vz71HEXp29GhVlFa/CLkcLEJttHYnKRZb5q8+wbX/2jq
DrtAukna5gqLyoV99ddHfrkkoKXloadXffbIK1NtZ6PGJdN5EJA0NOWoVsrw5c/r4rdXAV/IoUkl
2OH84dNdUMtYhmmMyOJU9MaDrkcX7t15xCuVh0nHnQYP4mRiM3/pUemxgQ1spreT/6hFua6GCSHx
++hwBJToHEbPKE5EhkJEii6sjt99vZ8vffaMEfIMI95ZfrdG7iqtRW3Y4x768z38zRJcOiG8/UD4
CI78n5dgIfFRIXE37+y+rwAw6dY1bvX8OJM+cqGy+PXZonKDYwdNkYbiLz+XkvRuM1lJfOpMe2bh
IesmxVv1JsbYnqzS+cKmebZHoYAjhNLREUepglbJ+baRhvSzu7KfTv2SVaCQHbKdOxU2cEa6iIt8
h0NFo18Ypf5yUdTFjM0wYsMIWNB6n+9nkIkMz1Nnn5yg6fxAcznwRFN67M3B9kfu7yEdlPTSKl3+
6k/bMVBVle7j0ksFDcQw/myH1CtaJ9moKieB1nuv1tqSzg0Kois1wEJNqN0qdjx84UAJN4lS+eCE
TZqv6z5NX2Y7xZYpojlZu92QnWIJKCPHsnA3hzGVylhGhxIpwZ/X3dniFijm6DBRJi8ZhXz6s/s0
JrFbh2bO3wcxZEXbXjz8+QJnq+3sAlT5n38IA/Ox01vUOqFFjk2OHDFm8mzUkLouAULPnqF/L4W8
jKYfrTN+g8+X4lWLYqfSylM5Y2B4I3EoHy+NfH/7df67xnnTr29S8CyojU+YdgzjCygGdDNEn1zY
Duio/LKCl1/mvyud16i2OlrEn+nlSSVFC72169xkCflVY8UYoMFUtB9YbjcpxvhjY4hvdKYVsmIQ
/JhVnXgS5hZNKf4P4PPIfq00JMZ5syiCM7rYO0NvQ0yahkIKUWvA6gkL50esFdauHOyv0B+YA8v5
I1UUm+zq0PKSqapMr4tsmsLEmLTgRoS7K/IMJGEdppsI75FfL1GHbCGLKD/SyIbS7FVoDu2qxh6G
5fApQ8QxgfXzcNzKLULlN6etI3yjWrkOq/gVYc77gLdgk4xVuyFqDwRWAyMnngfrAwkchzXCoLyR
5vY2TwHbEawqIPck0Wkep0Mx57uhadW1A6BAwYIAO8BqhLMuo8JYD1UnHzsVrfw1OIIYhlWNPAh7
ChiG2CDBTUADESkBJa5WFZ5tQmVgvyaR1IBSk4ox2FlmIsnsyt70PDQ2WADsrzaGVDi0abktKnLK
QoWYagrwCqI98WS92g5e4+Ri08TsOmqaQkghFGSjWK153+h9c1QlBs6iowKAlCP3KRD8FanVxk7T
gvKr3YbN1hxIcrQFrkm3RDbvRLp9KLTO9eYsUzY1RlTP1rGmB3X/2hihtS7MTvsRGEAnRG0OT1Nl
CYzQ09gB0AIhNRk1b03iG0PC9wJMNI6ebuK+I0ipCjUIxMR7rhCdmduwAmzkukX7VLaW4aV5EQDT
A9Z1lQ2RuBJh/qPSiEajWeLs+64vV6itLb+eEzCKBV52vCsCoCRP/xA742vcu6CDMEJvVCewNlMR
6ztp4AVEeF5fx6njHPKhbnemOzGqZdTJT2lpxyisvrMubD8Tk/41JHtukwoIR30X2vsKdesqbKds
k9TTuxiOAzzzvpgeKzuAIhXRNJNR1N8EgQy2ZhIkRDzM5o4E9Hck5AoOWoffwykqz4LTAKk6g7Im
kTNuCQhONg7h6PvGQmQ1SGS48VWfHuJqBRUeE0mX22TgaIL4ljjckSVu7IKyg+cF1AKFfabjvxqM
dK2n3Y96UF6ryeTIV9vBlqBzcdMYOV2/RhJAGE/2CyyZyVoRFoMvOGZWnY71vG2ymjg7vdGWOECw
DHGk3BVD6RzR87R+aybjqhD4F7ouHo8DgBv0k0Dy2qgKrxvb+FBcFbm705prrcKf1WeYr8nCex1J
G1vTaC7WBepvP2PmuwpabdxrcT7yuiTPiZieft8EWnAfhHO8b2QJ+H+sylt3wkrrztAxsS0CZCwA
yisCe71BJiSC7zHc5FlMaCmxTTdxG5EcgKtm60TmmwU5E48eIri0cr7DTlwA8oaxdlKBhyUPOF+U
sj5iN+elp4bXA4iLPZGi9FtxgtICie4ctR+9qHSK5zC37JXOf/R1oyMmCWid3ydEvSM5m2lPKnj1
kgAflTIIXy5eW1MW0qs6Mj5jF0t2LBa74og9KM8Wjl1OYwqVbXhl8R/XcQMTKerKGNRaLd9CBScu
4C/wioat0JzoqmndmjYqfKtYhc0SPuA4hPS1YbbWW6dASZuOyP8tMJOOQ15CH5Ze1KoW3pu2OVpB
THxWDXxpCKvuIaRB5reL87aTc3mIHPTkfQH2wSrnCtf9TGc/rYIV/0Rwp82QfNRIfk26WF+nUwhA
ookNPnLN+U8HpgWrogUih248ikDJJC5RH0QIuJsyRsM3QxjzcyWtaLMWxvc8GNV1hX9qTeDra40J
dG3E6ftQNB8Sgw+zheS9N5UvuuzgL476WxHkAdg5vmjP+HDF7/NmEhiE7C6Qa63rQLbqSeLNUK7R
dsrogVNlugpsqDJFqzzWRO2tlMrK0B5GyAxzdUauCrorbHOem7zGx+kU+taCIrEaKgqH3jBCZi4w
j4qezNgVGIPmiX+QJzGLR7y9cc25gB3jKbYbvENmlT3bef5kodb80nVKfhyw7B2muQyPIWT5Clss
aKlu0bnaC2cBW5ryZoSO6+UFFkashgg/3RB9p6tgZ+K475E4Zh2K0P4wHLRYMy7eq8Z2IY8NjbKi
CFbpgZPYpKgc8cK6Z7pqyWQrBsPY9EkOL4PnxIeUYN0nnTZsERg118DP2hspjeRQ5+y9S0F7RaWc
EkYYDdhazR9sQtLrSfJguyPVprcIdkZ6lviyd6ctaJfRjxgUsbSHjuYRTjGMY9g5DX1a866dD6Lv
Bm9uGvEgk8jqkSp3HeRssJXbGGE2HiE3eTaChre6IPXpTZFATVaAvjB1GTU3Ux3CUzIuWF7R49hz
GXK5pfPNTQgVg4sJA8SdEe1nZQrWiLCOlcBLCRrUSMmitl/sxvxqdt3zZEKFqfUsvodtmeJloAY0
e0oGi5jeFYyd+ph1SnhnxjAHXAy+67bROZKPKd6XIRgXJE+dY0WKNUPfBaTSzt4UmvWhkAazF+Q5
GMDC8FbwqzFrABFvpwVZN5S4fpthPSoWeg8c/GzFOStYZUyV1rbdQUCJimyVEaFyGG1j9EWtE/SI
N++mTw1GjaEBkTYwPvKKaVeDKfGgtm27Ic3UeQkgT8HXy8tdZjINwSeg+w7EBY/hu3hpgKlBPkJL
hudmNh/nycH33BkJ/plQ6+9z+ESsebW41gyMC4OS/ZAzG2SUIFdsVKuGt6rEt3OJ5Do3+3THZGS+
lczp+Z/1JrwyrAGxNhbQ47S0TeFPhR5vvOChaTNjG5qNsW1VEGAZBnXcSJ18LioaVl1eOWs+quaT
Q4yEqMBBuS6VtgbO3Lu3eNFZx1Plvjk1VgenVjQPTpt7B0fX2RjqgGB6JHs2zCiegDZHGF3lsyiU
9puF+xBvVjrlMBfn3MRyObPZi7SDYGAM6kmrquAx6EJYI101btNCC7zQLaaNFTJUc4uZXTlwCHMx
lbzbzu0UPhKGmt7XI8rBQZcOTyUzpCgP7L0M+2DDcVI+GotFE3S5s2kVdiDATEwFRz3xkSM729hR
Ey+pevy+Lv3tpHMerKKBOhVQQ0aDM5TkQVUfOi4iKJzZgD4W332mWR+qwQisKihpm5opn8o7OFxl
BAx+h9JqkqaJlAwlqOHHyUzi1DTXt2rboz9OXL4w6u4yPyax1j5W7vTNatSGEqh7n0b4aNOo19d9
LVQvVbX30Vx+uZH+miUF9rnBIeMGxAVAjynajSOTHgZSOCkc9nZZRdpNxEBmpRTsqE4bz76sTSYE
+GR9Y9LGh2Cc5FqJeCKjLHsa0MCD3Ehar6g0a0PqZJz7b1KNHlXksqCOOZvjR5m2Q0UI0ACHYqWO
Q7dFiY3TJplSRjiW5gNqGzeg4DJMAkG2QTqGdawJIdI4FL/HydQ4NyRZe4jjrLo3qzzZVaOlrwFR
Ddewq9tv3OxpS/wwdrYB5P0msf85JVcNX3vMjsQnJbic0+ARazlOdyyK24IjLAxFBzAttYeGoyCq
jyLRui9t6YB1RdPsubJwrtGyh745UzPp0mrvIGRxCFDB278S+WekflpPw0kCryCubuqrrwQFXY2j
+aonw6C/J4Y+aI9m1cbE6RFOle1iEG2Bb6p1+YrLdlmMJGdjm9B1vO1mv6msdgnUKUx3nXUjsFKD
+PDxuQGLdG0NvJZ7iyTiHGv/3mwxjea2G92lhWFtXEeWu3SOrZWpKV+zpk1XeRW7/lzl+re00ji3
ODnx7LwNBmhgcbH4AxOVKspV4xX2nJb4bpj966zV0z29gmnT50l0p0nCiTAH1PZDFLvALWvjoR/w
sYQRky/2eufOijHgBEQhr6q6wnkFOdxuvyI1RA/JrMM5SCq/vd4rsV9BltgnGWN3hZLay/RGenE/
vAMjMddT1KDnb1KAXgbwUZpahErm1Dyqlbo4XKW+T6T9xUX946tOzbcfavy17GarIgq+ZkFbrI3U
EMBiReKlw7IP4iddSaJtOTE5AKTGKbomyxACp7CD/CaHUZV4LsA5qnpH4ZNqGTUMwBK2SzOZrkHA
gG3TEnO+djR5l1bZ1w6G226w8GKuOh2XpZK5NfwE6DvktdZeBIdgg3ow98FY8mqAtIshktWJjTZ6
pgygcQSY9N2KwvHNVoP+bmJWv+MPjNBy2ugGNiOStnA2NcDPdh+wIWjlS5vjVBWFo8M7Gu2dmCN9
pQTQvig5+r2IO/s2DWoe8mIBLvbELoD2qnKvbiYAPE7g3tK3gp1mNl9D2/5QMhqOghPIYSSo7Ysr
HGVbT0r5zZ0CIA9MsTy8BXIdteAvlDxqsUAGCmNPHeMoG8LaVCplh0GO3hfDvpUKjN6rgrC+sgas
EapO5JeDUmUlOdSLVVJS44EvVLbGMBDLZYF0u1Ob0VnB7BEbLYArZIbJvMpTiIcErdHm0kmchNRD
Gm5UfLghIBFZgg7XitBYFVRuXmzgV0miePIirD4YohTDK91uvhPmJPZzDPARXN90HeqpxRnDlbTO
6nprmDK8qhsT031uOoD/4u42zc2OMDnRvQJKd47WmCg3Az5Gfqm493Mw/y8R28zxfzg6s6XmkSUM
PpEitHS3pFtL8m7A7HCjgB/Qvu96+knP7YmZOYCtVlfVV5ngCTI/nTMgsXydzAcutdA3qhjuHX7Z
J0hvv+PUtoe4H3F+d/l6NuOnId+i+Us9Sh8+CjMzPri8jpwv3HlqTfYe9mxmxH1tB8g4E9+MTCTY
fU3Jx6Js5idxnPn64rjvolKspkvYCt9raH+xVTW9RGZZHXqpIQPQi6VKDow04BTJxoBW78S9+osz
OR+ydrb8cE7zINeZMNd1SF7CYMM1KJauuut680dZlnYEszdvMMaarFiw0cdzlcAqGHnuVwQO8CXU
Z6nsfm/lFQ0SWxhc/VoWzCuLCWOZMpxjM/nV1Zc3m2Uk7lULsL+u5nan5drOHnD4ZcUMLq/ktkoO
CyRSVrHLg6mA5w64Cou/HYiE9UrrYiShRlSEUbO6t0Y27hKbQV/a4AxICnyliQijvdMgyY1Nx37i
l0KFbvO1TBxSQ930CZKMfT3BmrbOBWpDDxdQSD8OwZQV4m1I6iRY+tz67GPTvHPTzEw2TRc5f2uf
Y1fjND2NgsxN3negg/TwjeUx0hGxhmWPY9TvBcy1Mm/NfeeOkc+67TfW9DEAfcM2t2NxbhJ13Kau
HbIRV3/PcMFeaC2BssGZtqVBD61N8BEvyyIeSzt+WdMJv6Smw2iynIqt9KXw6TlabA0OvxMeOq9G
qLyPhxYhbs6np8eDeagW2T3KsUQiLSv7BEc5vrNFvm6LzMmCFfox/dqaX8O4Vfzah1tZ1T0hQ26p
fdnS1BO0LaKQx1L+463yi6oF+hUhCE8sLM332szC2SRdX92iQlGS2Lw8oco3aqru7URjlbGEylDC
D+HnUzH+DLMJIt39YnDcbLWhnCkMZfe1jnQfSYtyreqmrSmq4o4b4fg2l5CzrDaMNxSMFSxD2e5w
B2c3PAkFwVqr7AN9WrQty9HwzUUWAaUM0gJ9YaW97vMUdy2M9cg2/0B9kK6r19WrGwnITjh/da03
cJfz7MhZKy9kh0pf9BOBqCiy2semGGZqd0Tvcd0KmLcslmwd1oI9DYD3tmarcWOlxTfp15jHtv2J
Z2gzIA4M66hKvv1Ik//d1vo3sV7TmwMkzVUa/8NvFrKnVnXSuC9Y6w9AaNOIE6PlD/0NJpo6Zxu9
99EihHl0HQ4FOloDtqPMgU8B2ILpN0AvLdZe86XTr6NlxNe2s8qLmzn2O2uSdKaoSDf8caG+r4AO
QMbIvbC75bYzawUw4YtAKMiOuslNTYsGEy5W1RUffa/CEzTCdh8jO9yHRhc/AGvs/BLt4W7mY/GG
dDJP1shHE6mIQ1xvZFBNgLWKMF13VYrwywR/AMfPYLfUAgGPja7a/e8SaaNuizv+S4sHm4ZrPatD
P4l4y8oJ9ClubFujg9DQ1dq0ZwoHV8uJ+TjyCXNJItRhQk7t1Mlzgw+ejFw3BLnoKcb0OD0wFm/u
XHDoR5PW7GkFfMorpTXE35jb9Ydy+vewzuOTAQ1sl3UQkeYk/Ym6eeLHp+Er1pu7MOwHdmWTLoQh
o2afoSctqqYGVm1n+j3geZ5vCe1giVw9KCqr3/NwWltkJ4IlQLM+au1cPplhar/Pq/NtlzPfF53z
hi3SHoM9GKhZK52DkE3FWdKUz53mdL4puFDoJb4lI9OSj9G0+zNC0tyTiQYkmUufp614N9M6Zx+x
0OqXNelRLtCRAB6v+jB84sMwqPjy2kUCCp3BNmqAzIron9Ep+bGscjxKDgyYhbMJD7rVpxdedeLW
0TUPhC30+7imKcEVaNwvo33DOPKKhC3NtFNAgClq7v2SXvtPSrLF3NCP43IdR+BXyiEv/mi5Eghz
Wk7kZZjVxcHm9MgNvPUtmanXWZCSTsGYYHkMsZSgqd2y2Qb4QfDNvm9nLfcje67oW/St54TLjLKj
H+VlUHThVhOkIaLUd7ZSSQXMzS/LltMezw+UlXnqiUforDRtGUyA/5nqcmsZVnwx22qCF2tDRnZB
rbesg7ypRbwzPNO5qNWfMos7kAQNNT8Mm/4gGoKeGuJaMwyHH6twjYguLluwTDDr/ui4gKlKdhzY
VOrbd7MwIeO0ReeP7GKb5fsN6Td1T2YleDX0pfxzOPTPdjF9kNisj7h8wPDTY6J1+ZEUhI7nCL0P
LYPew99DJYkqJoCJzPnLvfcjtSFlobCnSd7b6dNoVC2jgYa2Qlva2zAt4/1UGyZjB7IgCFqKY6cY
sPLIyZjw46Aq0GmDe6pdo/6Qa92GkNc7c7uI5GVwY8oTa/qI6xsFXPD383gDiCeHLgEMZdzbPnH8
Ffp1UQjwz4UVbvQ0fKzjabrEuEvTgD50070kJKmHbdq3/YtlisHTu8SFqNRhP2hiSz/CMHUOMyjY
t7DVO5/Hlgmk6sJDtNAsNt34lQmC7pVOhAwFt9wuhBiwp7AJD+wIGL5MI8zNFXYgfHm9p0VdvkuH
ic6dO1Y37K30G6f+LvTyO6sKwwNBykK+tOmsnUYKyTbIw+Ehd6BRDg7cazwuKdVSbAYN2Cfautn3
YHAsjnWR3yzNDFH0wQ7fGn2puETPbrNHbxG46Sd9syo8l+VgWxcY1hPZ0bFPkl3LCPhuZbuXwJNI
dkTq0DuD3UGF2tLgKgzMAUpTP2sGBLhkkYft/+pfmEe3buRr+1akJ9VsjafbL0Di2a+qrVInAT4N
9j+ULTHDSeAtsklX+dQ0ICyqEA2MYTXGThmwcXuGSCCogHYXZQ3TQHBMLPXQH22i7Gs0apslzV5Y
ALg12lpjm+aOfERb9b2YxmnJsueVB36nE2bEckIvPgcvj83tIqbFQE3UYQPRk19Azaxs2Cd7fCjY
PZQALmlymoXiyl7k4fvKbexiFsx3PHvR4r9aTMNzqpzu0wBI57sLcAW2v42V97uTigCB/Hi1dWs9
Omby6Vjda1TrcOJzkBO9MdL9sjXo73PV8gGXiedCe31GT0/MS8Crux9qfTqJCmobLeFpUyUaS2Qa
jegyoR0xlFVE17dv0VNTlIJiYjxiwfK0Rnj4QCGmTV7iE8oNOvr0iXImG5zCC38tT0wwpsbaHNEi
DMkWQBcZ5a7Ax7KUMfhWOjSYR3irCXt47mbmKE0S26c8XT44z82dzajD49jT78Gyp35IOMYrySAr
HnyWw6mvmTHF1ORfgmU+BoTmre/Du2eTF2P3W7BosrEypwqqjrsa+AVcVFP0O9tzHGDkWsuA8cZ7
w/njMViBaBXOXwgaoBDSGWIIo3MlAQy9NTVBSZjUs/5jaF13qnuAGCkGnk1E72bTjph/aTzBeqdR
cLWWqn9Mk5i096gb1qNtFiVX47VuvKWcPi2OKT+HOO7BRvrCs8681VTNQo92EIC3U/FlRo5xYV5T
XSRHCT+I/K4ohU9ppBZIs1IwMHGJZHdGzJK2wUS2CDMq8/xDj6IGiH/qHmk5f/fxQLPXcW4TypAN
kdTowsXP+7F/aoA+g6jJWjhn0CyTHIW0tKP4eayj4b4s2i9A+GYgGpfoYcqrmnscel2otiPcXrtd
GL4Mb6JAlgCMs7hoQ1vUp8LMiovOBMkmWd7PYH7HdJuNGL00aAW82uPyPIZzeK3p4QPzK7kr6kP/
MrFN71upNsOrr28WCfO1ErT0FpP9/kHK9LjabnZU+u263fJZMEildjajZttEWey3bt9v29Fu9wxq
sGk1ZbzlzgFJo3JNTr5S37i01f0wle+YVV+R8zk81F0crElo7rF8yb07m9zfwn52towol8fRIuHV
25N1AKAxB1PXFedqbsF/ds7qE6JZoJRCc8usyEWWpgjACjVftNV1TnbEv4En+bPq4C7OmcEcQDdx
znctehjM7R51L2cmBN1rbLRx6+uhat1Nq2fRpQWxzkzGNjeM0WFyd+EDh4nAkhUaR2Xk2X7sRbK/
MYApbnBCGqlLgYCJJMhmCNZk4fGsLnSwgEkR45QEDEjqt0wAEWPJuPkQhlFukptjaqaLu+0jeuJj
Cive5Z6yGbO6OJpcjJhuRJk3G013mtlwOekyMb8ybFj8I8TVpxaqGWDWau+wyXc1uJ/tonS4ZthY
d6lqsF+I3Lj06S20LazRh7O6nohPi6NSsj4IjU2HygkRmrVJ+xknSR3Qncs9wU3UW93C5PXCewAV
RoYcRx+frJGBDECZ7oTloAXn23eBLFfOktgg1m1INHD12vObLrij3Gxd964bqWAcRbyb8okR8/q2
NmO7x1NSBfYohkcO64VxEfuNKYune8sIk3NttvUJYAw8SWtsrrVMHaZay8Alb2Ua20TpfddOT4KL
516bLZpivSbQC96m00L/km7bXRbBakVp9+rQLebyVI8D3SYuGJ7NpaaEimbFaXHfxorHwp1+EsAl
79FUqniz3PAWKuNcqKfopxgXtc2cJKR6njKG2jr/wniDIZaTuFJQRF+9tModgjusS33GUDdChp2l
9nhHdhi4v97ovM/ChgxX5B5RWrlHXsnmIcrSmrxvAaenzpAh8Fpeu2zZoaFrfe74DebperqURpHt
OUSG2zVR8zAFcVUetGVvaHVJpEFxP14qiNrTEm9UKl/yenB3jHjaY626m1mu0al+R5YwVA83NHQh
ylShpyXTfFfPUQX4+0Yet9wKVZH7h9jyX0tNwnz6n7QQOClHy98mS2TXcVkmT2+jIbB4Cd8jlRVB
NjLaNWVUHlM3k0eAc8kuLbKXVNg5haihnzppzvwBelg0ZQZUhokN4yYybWoiUsf0ajmYMozesmj5
Kfvmg5Wa2DO4AXhF1dExG7kKMBOk9NNaiYtXtiRabP0+Coksu3bWbSu5mht0OKafcBJdyryLN9my
MCBX88tY5d1Oc2PcO8xO7yYVFtC4De0Vl9WBJObdUhnJlknAHXZNZ7uO8nM0+9iXC29ax+ArDvIu
Prt8qjvqNOPOhWR4JbuaeWKGIoWa2N2GQ+78cGEz4JraFfOiDISS5rSHpYO2Yy3yE0ZSvSdfSpzE
DYFMD7O1KamNtzFGVB4F69NhJZcpYNuAsr3VZo3+voopObtlOBwpathoYBiebFgnmUig0R1IyNx7
hij5utSpdUUXl12MGpDoGrMgtMZxExhJjTOyao178zY6cEuqQ0E6biMVpkVWmYuripQDi2F6a7iy
+2ApW0IBNxmT0cn9GrqM35Um/kL2Y28PAkETO32FyDp6q639SKXbYDXrD3eGcBNPw3DJOLn3qcZv
E1k0gOpOvJIjiG87Set+RdbrqbW4OtPavyl+Mp/mFB+4boYnDQmkn/XxBwkeYNBCPptjYvtGFE/P
TmXb/BIQjGVGbwkYVX+oe3vddqCLnH58rUJmiemEHspohwSQjuv6jD1Cz2nHInBjoz+YQ94/DHrY
77osKZ9BpFk+dh3TMyKJdRFsYOmFzaQ+pal3+9FZrPcIosiLVjsRqM8KpSJTE4d1sFxytyUq1VFa
BU5Mr3BpbjeiVsGmr9Vwba1yfRzHkf0ielGIF25UXSO7WKrpvrCjlWfaUoIRvx0+w4zi0W0msJlR
6U2UDMw2mYJRfLb6v6xzqHjYnPpe+7B5zw1n3c9xam+t2KK7yOSx0oRXuYSzQKtwX//tq+kt1qJn
FGQ4Om75nDmnHQi7yCGDpqZXJ+L/AUBjFTQdA0TKo8EXrO7ey3Rqv/W+GV8Nnconpdrd5NUMJFIH
MGX0vGU7R9PvKBYjNAGD7Q3ZBBwXVInv2oMRRC7hgzksI4Blynw2ButXl25KvB+h8mxaqWcYTXh1
2XradLIykMSzFtkrBhh4JBD5mNx6yJ6Cd2ZcsTesmmG+Nqb3VjjxhUu5nXRFmw6bEeL7OzEoc5uM
9ovTKfPRErW5p/IinaOyhgO+5s3iyPAcps26XaYixRkTPiVQS0+MCouXXhKrKBcnPxvqSCoKr1Km
pW/4QWyvrmz0phXVj3AIkzGg0B+t7JOkLO2cKyg1rgNey8Oq03xOoDNlDP2n17TYGsSJmB9emvLf
aKR34boAQ37Auc1Gv26eaNPgnubeEv0Ao+dVSes3h5R3m+k7l2F5Ici4lardC/WM4QZbGQ+lfKqN
k5Rnu7yP4qOT7IFIJ4yQdCC7rrOXDbe8MwqNEKmJW5SUP2JTJO8CEZSl8efdr/leFT+ufaXs2iQ6
lUN3phFprJRC+qmn9VkOQdLyUoHxxKf1VdrXSn+xqKnK+zjZdTaXWHlYKvRA+W8x7XOaUJ3mmR0D
quq80FVKDsb80NNkGpgw5mPPUIR+HK+2tv8DIsYd4bfTfHDh7XCei5+BHUgzvFujf0bRosVCqOOS
VonbbVQ9R+Jda85GnR4kg2olrnbjbnnrnavwlq6pgpq/PIRoHynpSR+2c/ez0L+QGTFG6ip9el3o
THVRMI3ECyiMQN6VdLbzaW+kR7GcnJhZq8h9KfZ6fi3r55JHp6XQvjg9jX4AoWOf+7WFKN3xnN7x
q/Hn9qmp+I8iE/som80rBo5AOvdV+6ZzXkZ1dszM3WScsAIdihxUKkU0J8Og/0tjXJOEUA24zQsE
wOkpjFhdGgAEzz+cQJsC0uNAL07Ux3bivQN+P2NhXS9fK3VQdCIwZ26ScNo01jEmacQ3hveIz0+d
xdvGeNDw6YqPqHrIjUMf/9zY8iwXeZPkD3jRTMRSF7e4Tb8+6LFM9tUFU9NJFPD/hPG8zK+sQG0Y
c3TiEjq7mjEW8XaNME6/S8nPFDLojZ+clGLBWxXQebJqmM0uVXiXCBxaZLWyi8N7XOGwEp3ebCvK
Xfj7ZL+KSmuZ4I7iJR5leaC7+2VmZnYHYzOwV6qr7DLhi3aQ83H56tuZKJR4cNCPFxb25hyFL4cO
NHV1Ds3mFEO5NPJ9bpebCTEbXDpMDnh9gAkRzmW4VGS+PV8sdFOCI899GRtOXpe5Wk4jNdyI8QVS
uQ+RyGu4DabZLmGuPLFVRop1v0QJa4xPM/6v4qJQ68wU+LJ7T+GGg1xhvutYlwxCkpvBdOvv5fyi
u49NuEsJYK71H/3Jnda+6uuj6b5E7W7N/yYMFAywqsa4rZ3v9TEljba7uU1MCbV++UialwTL46jv
w2g+qEn3MqIbTcXGrAukn6Y9lwUmCIeF1I0g/ubiLmjLp8547Syul9qeu+2hMm9CDeQhya8YXCb2
BZIAtvJwhdZjuSnU9wz9sEjPK5/WkJAFoaWzhJ4sc/pJ2gOhIh/g5SwL33V/kPXx+n2w1Q/hPy+K
oe/b8ANpuK/mboB8lXLcLszkD7cUJLPJIr64i8GNhAOR7wBFk6/lZZB02utI/AyM78YJr5l8mONs
n1mfJqH2pQRDTPM1qj+rMSKf9Qxa8fYqnG8tAGH5uUYSoN64iGjSnBtpYRBNecZNq1MpYrEol4vA
K2mxGjGHb9IlmRGHxxC4sh1u+uTH1hCqWIGWnhr0Yc6N1Tk+GBAKx5ZJOAMjrqyc+42PJv7UYtJa
UCPG0o+s17JCiM5fZKbgIRBQKbhBW4aefGDPKurYdrwDUixY3Y2cz968xVDnu2zp/UILv7ux9rOY
IUN5UctBK96G6Z/U90uxM1K4k6A93a9KPrAI7CUwhTMLPKo6ttSJpdyVmKImbF2ZwfbvlfdqAmlR
evmkebP9b+XMnZp/bfZsyzPlxUbWH9HwQZQskKQGSDAQubxbUzLs+0m7OPOezfLe4Xl4GHBzFe9a
9UHXyq8FNa79pXVPEU9Kn2yLYmemr934zy7r3ULElrAB+bYnAUGnIV9YagPO45QjGzhd8SWiB7uD
plodmM+wzf/U1W+LcypQO/y/rYzdh/KP/zApxvG7lg83i6Kr7aV6zOc/hh9V90O+dg+znPq52Ojm
T7GgjHR3S3NOG16enOI9SGybmKKV7tbieaCPkqz3Sj7wdttyn/ZgG4R/DS2TP4DGOId/e9go0Ws6
XvXlvSAlYvQnjUtWZLv9/hYsJp6RcCIpSMwpwaUA41V/zDE37fj0e+iqFR54S8WnxsofJraj+ODj
LfcXT03XcSI5ONAjLO4Mlw5kyi7aazIhBJX/7Pm3I4CSwhWXMyjoNbo5owK+DN6S/mrMHRzETj3Z
6ikWPgnSRWo7mot4St6IlAUqXO9wD+3WWd2HWLqZawdGxo46KadcDR+LYW276FA478wLKKXzbSHf
4vBX3fWwCfVi3305h6a/VzX/w4laeTMWu56J3DpGhyk+KDQKNUDneD3f8jzj8mJxqmYFZ8btgBA/
Be8pjOSApR7sgt0wdHPVo4O2o874kD84xFyMg8Duyiz3FfpmzhbHYPtm/YjkUzecU/cXzUI+HqP5
jLpwo/rL7UljIs1DdHC5cZt3Sf0YmgzkpR2gYOO/9lvlwcItj17J1H27dMQYovDqab02goSdfKXZ
pSZ7APZgVcHgvGnyzjTvF+PQdpSy+l7M9nbktWE5R0NjHtFtRXqnmJFM65VwKrn0u6V9XKYv2+Ab
85Enn1qMdN4hUI8wqNYuQ+Mz/Q8giXr6+DHZp7V6gLBZMRis4/OUIN78ovejlfMe9mrRPOsWqcsv
3T4p8RhOLyiMquiwym0bnwqgVusOLIAnijuXxmw13efpgyBpm/SfedLzJThJ52WUu5m3WBKxqPIi
zecofRjGsx5hrCcl1b+n6ggSYlgd7itBwoIq31Awso+uifAU3OVWjZLn8X017t0hoJDzZf+P9xGz
bliEaOPC31nh1ynPDoZkmSNa0POgBRhLnS/6a5wBOTXhH6diY+hb1bAiQy4q5OWs34RklwIZV1Qd
Bvsx1afzaH5GQ7jLTZdWNday9o6KxlN2S91TbkYmGLO+Y6kQU2MdcE3nwkzvmgpAUzouZsqS+A63
ycbmBeyUj2w8Ez59QcHNaZceZ2D5efcvITVdlIDcy0Nh/MajvWnMt5QDwNRT9j9Tj550wQV+ZpoY
Tb/DEvtasrDCu9ynXQEFhC4uTbWCX9/oXmG8dfV0GNwHFiq4EkTbFU/bwo1jtgMbEm6tnkyVb5Op
exwipAGr4JSJ/Db8mCWh/eklrC95KD2twQJGq2qVf2NX+Gv8NNVfYQyhhEhnynlQ0cJsNT/R7ztX
Pqxudu5rzKiCN1ZUbEBgsb5hehMiYtckl6g48Qbzpcn5Nlc5PPvon7CYWKW/zVgyiyCyT5yGNyIe
+uE4stTGaJszF9Q/DeeS/2RJtiXEA2zTPErbp3F8R/Om+nvA+IQvOLHDbVv+WAzYYcgy8vyrnEAN
YmeEITTplEq8OcT2sB2Nn6ZpQT9jJ7xxeoaiPdS0QHX2cqCKk+fV3rV0PlTlcCBqQnd1jv7acOc4
e4N0m4bPaJl5kcXPiwlPuGoDGn/nnvXjnb1K4vR/tYPKs33tlfVqZs3XqqtNjvBaWD9N8RdL+yQx
ZUSgN4r8fWoTKnTybkwBmTWvIwrBh1rjxRu/Ju5LbBrB0JLpXb9nciHhc7n8uQ0aMrZtjI8BVO7A
TxzvxXq4mbwXqsRcfUZIXVs/XfX9aI/nQT1PzVYl3FXAz6TaxmAkTMWjtz/oLIfmS1rXBiM447Z4
PjXVNjfuBxsw8kHaBmoLny2MgPSE13NHVGWyG3ByTqT6TP3at6dBnFrG4ir+KSzpzbSQe+1gMimt
aeSmxottX0bN2BH83OjUUhAmgEbzybOtQjLAS24VGY2b4XW2kGYMGFrz6+z8oBz7XvFriEKA0r2r
rGeCqpukmun7/HLGi/Cu1U6GfSjS3ZDhDOVnY2wu10dX/g1In5kC5O22iN8mO4QkymnEGtJR41vE
xADtyZn5syV/y6gmKfrMuCQh58biCqCWNP/T54vePEuyquXZSPlysicY6XeqJva1b2/yFOdUd9Q+
8jwWf5ZSfoTkpKVflTyrgWkTfom6eQjVSzZJb1zu+iZk3M+17M0g+bXABbFptFP08QXowosNZboq
n4rxVWuenPZxWnZje8VL6dH9pYd+lDn/QP3Qdh8mFYxwT12iHyq6GdnCDYg9wyJ/RdB7Pyd3tXZi
IxBF+2Nunwr1noKfX5fesxX6V1ReMYBmfHqrwVye9TuL5mpBSR1zr9PTvxG9Rj3so/qSIs5MKspc
3t5l+eOi2UCgvkuMHVpFy0QXD5k7WvwmRe4Y1fsheR2RabDZxvD6XzJ9uT2/IakDzXovze+mHXex
tfiWfsAYQaaL7/HqDNdBwzwMhVVVBDbAjPdtyZrguF1RCamG/QuBMCubvgXBvkXPICwNZ7a6jrQb
wg2rfK8oR7yVk5osdXYMXXr7mnPHwqC3ZuU5rxbm5Ww50u9BBpMsgTl2xw50F38Pm3CDk90EXO2D
BexlMDTW4ZqgCNnsb4SXRfqf0xJJMucARviHG7E8RC+2RC8/FuWOYMXR7pd9j59Gv+WaEIyRje8h
1GemTkh6/WeE5n1LDh0uOiWYu7O6Hhn7zSQy+k0p9s3Cw24v08Gpovdhrt6F0PbuOgaO0s9VhYe1
Xj3aYRu15A/0MwNrnI/0+D8kF0TljsfJSq8YFP1pWrZJjcDctCvATgowtH7oHe1cZNEptrRtyfR/
wzTjt9XUdijmx2jRGeQzsJpMb5XdoeOpSVxy84X1QfKFuwSmG97G7SbJNA9az5OwSYDF6lBazeec
OQTEK4gBbu4eMX6jVs09fbA2jWYFK2h3DyA2631/S3HtuyclRq7Ia7kx3Vs1l78zHnqYkmxrzKwK
2MtxXaM9abiH3NW8xHJ3ZWswqUSdY3SXsmC8VzKkH9r9HIYPZjLCXIG4Nqzd3bAWp1IbsX6Xfqjj
YqK5jDb55HBAb6I1fCBReJkB+ZSRfDPrfjPy0uwzk00/cjlmdGI9yR+W9MUAizWb60u3doHLP6OT
jhyWyHPnNBAcHA0+x3VZCejg6Ylc8hXrTpPGuauKvdXxnBKpnBDZto4dMLr8aDRnn1XTpTVmr2K/
ssOPx1QThTN+7lfS/HvVzo+0I9+mcTiKLPRxq6GXRBQMH4Wy51bXThV3u462PFogZ6mI8Ip7ffgZ
Qgk7RdsnvE9iXQaSkTMyPHpF+pZE+1WTvIIVT2+/rKc45/aesQPXK+PB0sdA/e9xAtknOp90mRfH
7b7perxV/W7QZ7xFyOyY8OG4Pdhm5SvW/6zs9vzws/NiJs/86yLBmwz72BmrD6npTlXc2EZzehpp
IvV2vY00enI6nZ9Zzn5OE57W1K++uI8JxCJPjujUucP9thWft1MEteQVRcS2MQmdWVwhMTnj9Bbh
EgA3JVxD9mPq00M25b7b5gddL9nuTHfNXH4wVc5xoccRv422bVtGMbfMoVmiHMDZ49vTDAkw3DI2
FsHA1n2cRiD/K6xpIW8DRV1qquSUORNComgXjjPmc1cjVNQE+Vyfqoiz3FlfBMnXsedC3KAvwHPH
+Gu8+Y5duoG63p7IFx2yBbwrq3yhG1OQoLuv1gPJoYGyDg+vsp4w6fnoqu5RReVg+tdd0UZvDV9e
XBGQb4Zradlg+kRRY9tIn6z+NRup8jpW4g3FZiB/To6Mpn6SffaRLoosINZ6We7nIsKZwc1qqLnW
sRBKALIkdFb4M0Ol0MjPLdOwuudI5vbD1yPl/dEM9f1CarKLeSiM0nNIQRBgZWmbCPjKKR8myM54
EuqGCwYFjmzjYxn2mzSs/bJits12A2Y6IpG111a8iECbEbumOV8HcevsTRqs4BqDdJyDrLc3Zmbt
UGX4pizvuGYe2fKl0uJS3GteBDfLMVldbxW7Qmxa2ixBJiX9MIFklAEBYYO08mTOQlbfHF3UqNWt
ZotRIRdGtxfcetuh+MOjgaXOWt+NiXHbuFxGKsOVtmxtk3p2oMuSNHZ6oNwlJ6Zid6gcMjp7Jlt+
IOIvpuuQs23orlSnjoKwq3LP0KYtJ8PhljxfutY3yea5U/5aD+lxmFPdIy97v8YhTjdRPFaSmCIp
CipDNtdSUb53hiAVwgJNaJGJTQ390ow0yx1+UNwx/CM941muZDfJdrxjLSuYUia/K58ijVFWk/ww
nD3QY1srtDeDckgT4GXMFStkyH8nouE2LfmstuiZsI/K57kQcUqmdNoQ9OLDuanc1zCowXPl61R4
SpP0NdLCV2wm163Oa5elodjxSWx50Xyr1xvPKsuz7rBlbHCyVF1JWMlE8K1+LFZLvCUTXiwIAOgO
yWlepTpmwFyxrN91vxUX8ZqfV1snPtD6NKs2CFc9sGjv1YZ1MWj9N0jUN9EINTRqzVMp1mcrtfak
u3fIZ57geV6ZCmMFZyN5VrtBC2a3oieaTvsYP3XUqx2LUj57ZEHople956rKHNJhMxAIx9UutI96
IiPqMPkz9JWCgzUMFTM5dn1UvJ7gDhcP2qNr/UfSmexYimRB9IuQcHAc2L6BN8Y8Zm5QZGQkozMP
Dl/f51VvWqVSqyorApzrds2OcX2bq9PAxE4fJl2UnqGVgAb7viPq7PiH0PyRfL0m2lZ7wpE9Hl3a
wye9GxRhB/6uoNIrGxiFZbLifZffC5AuDPdfPHscsGSHJe7jwR8+S5yObpk/zAh0g6G9danIdiWX
rGsP5PhZ8QxbZYoHKeuTGInD1dPBUfkz2W/0ULazLO5PtnJOQob/WpXR+1sQvkmrlxq26G3F7toh
mgwvhQmH08i6XMfysRbDjvg8f8peU1iK29DlQPL8z8VCiB96/57Z49eMlZCK0QmRB1NWcfsHVg6L
pfCjaOLrOpJMmwdclWnyGlbmbihHkoOY/72G9oZx4UfkTvUBiZm1RkZMkALbLGfFwMdBEkzEeH1b
qFj7bCLhaOaaPtnll5NTjR1MmHo8H3weyW1nm5UjI/Rgn6k8YRUQN5AYPPzcHRvWfToYOsUwrsVc
Up1wPd6sm4vf31FYfQBedPHHZTyyYvsbGDfysvxqUBm1dPZNoj7sZIrGuJP381wjHwZALOqQO02w
89kpx4ruowkipt8Gu+R2ddQLd3kyqTbXCdX1920ZcwMXV7fJ/tVu8BMG610H4bOhFU/KnrmwOs8d
tIvA3RonPXt0Jt3cMMy8uyXAkHYTgdCUFEKMcDo0E7NuXC+htBQBvrb4YgcIuQiUye1jaJG2ybiu
ym7BfETldlukjHLU8uUKUoZukz2mhsg49H83FE+yto+mksVrT5i8Ml19kqncOtAUWuMxdEvkFXAJ
q4smPkwHv6zwWI5YzvNK6v0IAebZWsjm56Tp7utGQROlb4Rrkv0U8oI2pe7owA1ua6LJeRJB3QQR
XafDQWcpcc6pDL7zPvhjd3Z4b3stOwgBgux9dVljOd6173O/e6vxfXzAyikP88LXYPZGrNEKt5AL
1fQY+/TxbNq6+MopSX2oFTYw+AXQZg9xmlRXOYICJMlgcdvxPsdJthfac77Xoh8PRAwzAuOVIg3X
FXQbpvED9GSincmaGt6g1MGQh5DnQKqwg/em6ZxPsSTBoyMXXWxH0zkHiaa9tQJaV0WF4lBMcX6e
HO/chNAwZEeYenVm8V9D5pGci75r4YAc+lWScSN2eWQTO+zbwsez1GPaM4pI8UAkEvMQGSbCaf2d
dn5gxeOyzenJcQPf+aJ2FNfWhCc+aQZ2fXkSn/uMS70uRkMMNXRYPRGifsaZlp7yjowBGknWosa2
+etYjN2T7j3M/NhrzUMWoh+D1wfh4hDXecrBcATgS5L5cW4y/1tpD0rJMiJ7BtTVFhMtysKTMZVM
vYUXe15eWP1HSULnpr/4IB56OpsG6kdQpaZZfwdiXaMx57dnl+A7SCd9jcaaE7xRPeLOBGyAGOUu
p4OItaJZeo7PJX3y16H+V6wDd9ysrriFSkeFGLF9QCPkhZ3ltcAssZ9H+0Wb+W9jd/m58sSd9krA
HKnPPJhXBaD72/d2CAgZe8BVHsOs8Q+eGIhHdrP4ZP0cvuJQNu9QXuCW0xfBS7FMl67vpiih4eli
h2p8G3qHVXCo1xP3SHI92LKeeFbkYwWFYF/bTvvXxjB5aFczHStWp2ARVca7ksesd7rEZUSfXeuv
r6ryJApCuGPGvYJYwX+PfQWPgmOtyFtCy63Nv6+ZvwsbFkpooBS7i/uSBa0DuwUHCbNLU1hnzCo2
4nSPYO0lmkNKIAqjB5bvZGhv5s+18iIsc9kVW4yzo8doPDcV8BTWooM5TY7G9qHG8W0yE8mMMEAD
tMP6jWZDxtPJ4owuiLbYmzKXZOdyQu84GXuJJcQbDvVtzdPMof8nzLpyfwuAwQKYWhKJBexT1TOW
lY1nEDISJuosDbYA92cEW46fCmrVC/8KjieHDXht6/HeAabDAWpuu2iVkLJDWDj0U/YDfDrD3jwj
C1VFSFihZf+Vtpq/WhvKJMuaP41w+wD+K82ppV745PaQHpYU122AHJrn4/JgUfaWIaCfx2ym6K27
0aPgbec+k4UfNsemLr7deH3VhSHHcjdl6jFIgcARyQTHEZoFpx/WmmPS1RzlTvOSM0dR3ZRylOpA
zg9e7FVPhXEDPkhw8bmRyvhEbeqNKSG8N8uMqJqUmUZezE+6iEOyIb1aHgdf02JWTwGmXSSGnXFo
LQ65wo7Mv5/FImqCls50mt+gB6RTxB+9O2X92vL6o78yEY71TlOFRkVtmfx1w+Q388l6J0xVf5YI
Q3J5S8oGwTvepEA1YngGJMuTLZFTDjgdx/86qk2f7TGIf4ZFiYSleJyd/Dh4iPkGvsyz7C7Swlao
LRrVALyFnCe386Jcxd542baPD4vLSCsDEqhl108nDxPnZkyoLN8x9eTe1k7nUMBbHtW477sSjgFh
1+boEijawsJFYl2ShQ1J3todCVyk1tw4eB0RrugfTNKIX2tysigvpziLD7ObCx7A1RLeZQbngO2J
m8K17D519xmRH9nNcZXetRIvscN8tgYxC9oJ8DJwfXtTDBZDs2rXT2tl3S1ny+WZ8H4vhqdlcLL9
BEIJZyyXFmDNMVK+hYY2GwY9aNysi+t+23YyPvRWJxF+8jYalx5wSBvEjBuz0IzdeK6GTJBc0SVj
HfkJBnSyfZDFbXhVaazI4eL24a23iwh/LO/PqEkSsefedE7Gh4hmXVzRFEePic0dRjMhJ5b/tZJ6
2JX2SJd4Qc8CExxjahFK1MIh7rdNtsAnsolXxCHhW3x27bZPuwTjgnpKSI0k27TBLzF2A1GRospr
6qbiuNtNa3PXzMOPDZZ3elZMZFgQ4vyxm93y1HeSJRFJJYmKnt5jcJPcJyxn/qf5jEP6cp0/VDr+
RcIK982suVox6RfbMGbrFybTefL/0FiGt0C3TgPmwLFw1oIg5muuP6rWc57IN4yfJI7s7QwpAdeB
83sY6tzdZ+UsGPoGgGMJLLMTC4PhFKy4bSRw1sf2ZnrMHQQqn3vN3h8KHZUJX2CCWQSUZR8+tqWD
gbEXl7Iw/QMpgQZrZdYi2CiLjE1TfgZrCZMnaL64tY54kpKi4bVnKvHhhshtWPacxkGeFndwCpg/
7BKLgyeXh2ZV/+Ixu821nvnG2/u3WTA/mdZ/CJVl7uI0JtArQm5Jvt1Owx6OnUzAMaieZ+PW7xTm
iPrGqNu2PLTso1vn4gsfOpWQKgEcvYT6kQyld9UjvIbNHM4p+0/HeO8aD+zeEzcBjBJk685J8T0G
M83bkIRYD5OW2OY2uIJrrVQePmVJyK5a0gC5JAqB32JHouCxJCb81Q7YNWFTYML2socEVbsdxTZx
PuOBawQiS1ynrAZM6PzQDPoMCuy5lSPiYDM9urN1rbqifY9jL8fy0CIIjJP76uK4ZgPST3+109vs
jOXbPNB9Xfn6nXaB9E6myfjmcf/gDm8Qal3C6fRUPy0NhUGV91oG5KckmUk+35yim7VtP4bcqHud
M/lJZYExyiDqFLKef7UurtRv4jivKxFB/WA35Xub3GJii886q5ot4eN7p+gIRJLetuPKYiDgSxGg
TGz0NPwrKw2kI68Qo7AHKY8VdAuAinclT8Zp27gWDAabxzQ+iIwGXYpqJYZ+2oc280B8emIe3bat
VR1UNv72oJUc4GeEl2VIblUKIeYFmQNs61KEw4Xb0RZKF8i03nWOo1tj38+msBY7k2tXsGOVAmR+
3v+jYVzvy2KC0bBiuC5X/ztDiYuqOvvVNBWJkoWLT1Na6yaHzbIdF79FPFjZdQQQL/bVkurvRtv6
Cz7azcRdoEruZcfGzE98bPhKNpzXzsL20R395lk4ueBWb6ftClwtf0XO4MbJ1ws7Qk/jblanU3u0
5tBborErJPWngREnGiJn3v5Y4DLslhiQToJB/J27hzp1TQNYYhB4Bk1tqr1QU3rAT2vDcKSw91Ek
8/hd8moXeyuwPuZF/dEFm16gcVUETRtUlD95P5NbjvW2cuaHeeqnd0+EuJ5Vjz8qS28UAQirXA/7
V9a3rzYZSUqnLJ9AkjNEbckan5E7JeRgv7spVSRHjCOSAtTgZwr4OHDR8feT5uYctcCYTq63kgAu
g0U/9AvaW+uHPf8nj5uTy16cbsL8Li36p7Uj3scM5zCQFa180iACWbcuNntSZqZNUY0AAAhksH7i
d0JVpd5l/eCjn7Rvi5qDJ4v6kWhKJ32J1ejsGWhadE7Q8YEHJH/jyzSM2jjsfooblA3bCYPi5FuP
Izypv4CxzHWQcrq4Tt+dzOijBsdB9UfJVe4sbQ9cQezxyttVb0vJYwYOaz4q/Eh3U6jaUxZkwans
KJ0NZE5wdR5q1DIh2W+Y6qGbOVX0hK6GQunetGLiRh0kElQ8C1/n7cwA7zR9wq9R28Ifvfu6ctpf
hd3357YLi6fe5PGd4075h+3T3evM1ridi2yJpqVg3QTK6uyzxmAeHGVK+qRbztKzv1fMaRbUt41d
A07XeWidJqLmR5k4495DFNvmvtscUUbwKTg2J3nAHy1OXec8V5n6Gu1WbBcvm3cOmIOdbeVvxf8d
XTgDCS2Q26PsYtybzEJaC0UciUn8rOPwqRYC93ZuL78DFJuLa0hus4Cvz8Dti5fVxkpnl8ZccXCr
YUsShXVzr19XLxs4TZAmpYV7zFL5n0Z2DEbMWps+HOQ/f/B4HZmet/ShL88EuJytYT+1IWQmNuzw
kVb1OQuXGzHIaramoDk5x1vJub/O6b4fOXJp5uhoqiU31CeNiAITip1ts1Ed+6WBjYB05WFn0d6w
58UH8hE3/qXzhfNvdgg392bkOjRk1hpljN1/CxhMj0toY1RLW6Z+qD3X0YjH0pY/QMr6TZcOLKYY
bUPmhUKBWLuxbIyfSLYPrfXS+IW3K5QhHRO7FS1Ts6OCLzU26TszRvhJuPB3Bg8ff/Xszh+dlvmh
JkBDyo8YMfpPW3+k7dCzoCuKbQ+HNBonof5l6lnWxTFW3vzUloAiI52wFGzChK+Es3Tn1rVyoAC2
ReCSGRuSWvkp5xZIRE1WAllxyT5o51m4dhCEpN16pNF+Rb250VIvyqrQUFJcTUzZXLHRSc6VVf0C
rFfsqAt+LXvrQ4R0qWCinq7wqbo3PM/9PQtol+hhgmIlivgSEuUjMNgm30g2FNrbRFKCJu6+2wWG
iEMh9WbksvirrlcbwWpGV1k778rj1YC0cH/KtvO2zGr6mGq5OhfPSerhr/Etle3rPOivo58I1HUn
u3QYts5QQOaDntSMhymvXvVAiNQvqeXt8gV9yV6ciRmX2FK8Dblau8cKbi4Bb13g3kBVmcqo05yv
e0+a4D7p8xkhWriXVhJ5XHS8HFcc8C+SDSlG+76M6DeipIWYwVUUK0vMXNU7J7QE/QYhlNMyS/fl
2li71fdnHz3JxuTeLY278QMFlamwPey1S/AxZCjvheMmxa5y13d3dVkYwYxykUfjBJ/ngv2oiZvi
OAjxVaR8mJZmYdPQt8vKojNvus+1yEbs806NVUCblObPZgTZ5Av3MRDdhMjuyPuU/uSn2Aa+ZCYs
MWZk9wbAa93rtO8O+Zzc/g3hmz+Uwx9HoK/1PTEAB4/ZjgWB3g6jDPd6Lcq/9At316LJY3hxcTmr
be+y9+t8JR5W2QSEuTsvaoY82Jdc1866SQc2fSygelUxGaTCu6chJ3xqbW/chWqAcm+hz82Y85YM
6KlZy/UNym59XOtZPArXUtswyIdHstlV1Dir3i69oMyQy+e2UTL+U05MG+iSzAqrax/IvmLW6Dni
szyDtlXhj4shFx7KoBawzVHSyYzjz6I2jZIej4Gtn7/mvG8e8kp734ADgLV5SPcaqOPKH5nN3mpa
65D2frpVjAs7cvvTThmh79ZmwajgFjxO8Aup755AyhRg6qNqERnh9STeDb5K3tyc7RsfDct9tztL
E1wfrCt1q4z1fBoOSHT1wfS2jjJTiUfegtu2CRVTpyiggM7oH5h0CClo/D22cbCxSJodkG/LvbCz
9MP4i33W9ti96pEnBIeFxk6pqBW3LHaipbQt3JppA/AUunEA1gSqLAuwoup+izRr/86LNi9o7yN1
9vShtYlu7qvJfNtKJfdMEZrnCgdz2LUtoai1OoaqmR/XplIXksAA8lg57tTggZZxk4q0IIG4KeBY
bzr2G/XU0nmdsIsLMzSubKD9uqx70jgtwF8sfOuM/xg2Mtxh2p+rZbOAcoiSnpdNINHvRGczUhbJ
7QHmIFsWtIuBUM36WSSjfOtTBjUqn/xtNQ0KumMQRqUn9dFGqNrk2fLB2In+zUUYFoey0SnoRNn5
0mnejCn4MjGmsPyB/EKA3hwkkMR/KbYx4ixzfLQ1yVFP47mb4Hog+nOfERmYfKmKGbE7zCI2Ye5h
nFMGTH6VD7dza+OTsdxUfG73FfUIBI9r0FRj93uxceJmXnwfK2Ls8VLluw6wFE6V9F/GqLpRwnwu
E2birovdYzqXb0xJwzawrZfSZWDb6Fm2H6MqsfiIWVzHovuRNGvASCBef+c7BGSDxdL3jkvoc6Dh
8sGHTP/ZNiWqtHQxxTWC1Vaa/eg1YCFMNdx7wxdk51B7cbIXaZ2SWHJ1Ztu672wJKM/39Rk+H6aR
dE2c23eND5ZnAvsPV1fUI9fCmWIG19lbPB/bVDGwtVKoQ1BzAZ5dMb0neRXfB/3YXeusmvZciHDx
zTp7YZFBcrzDDZwBKU43Kymozdplf0Kd1Zep7soLNgz+6KCTuPIn2KLrcRDXsmiQVYIBcpSbgCtk
JJDlC8Qx9ziulXhi84Ofu69wn00EE3Do3H4PiciZPtbB65FXW/e3N9vVPc8cqIU0/YGdgVEtc8H5
xC5WiKymni7LBnfXu0iliBzA9QaCNF5jOZtAVkzmsKPjQLt7QwD7MLV0RiVtx17VrxHTnaplM3Sr
Bxt7Fw6j41xWG0eNm+I1xq+J9WuoiVhgR9oY4FkHZx2eS+QT1BD9Ykb5WI5Js7frZD4A9bS//JuB
HLxXeHt7mBul12HI9ew7NVl/RDl3UdZL0wJ1bbp9novpDHZkhnyffxGwjrda2zh3nYDUbtLaURi2
yyVdJbLCBKsIttwUtaNjc9sCheuP6RdUGx0l2CmAmxXmWlc1F4shxMBkMfrvUtkwx9s4J0Ll6EO2
9v4+WcpuiLChsYxeQ7N1lcWl0cGvFXSG1aUZLiGJ2OUaLBUgr1iG6e3oLx5TNP4/ibe+IVAR9+qZ
nC5NXTsU45UD2HLWpZj5IQL2RweI2Y/oh/QpU0HwGKc4hzsKlB5oQbshqcjQ8z0qclTxfKlrbOp4
dEkbkaJJb0byAW/HX7bE3n1cmfRBBCQAK/RjICYguJym/LFTNqqI1UT42GOzEk8IVepVvreUuR1T
iCUHgrCk+lViwxuheHVuQJ+qZOUOxWR+sBzSP71AqsUrq3bSTb5m7uhHOTXzUwoeaZd35CCssc22
M6fytjChukwVLVC+qT4SSkSjJCTWWyz1TDIoDfaDWNzXrqazfJgZroQ1lJGzzDfrJb9WLetfeRJg
Ag4snueJV8oV/V9usyxRV4cMTb4SJ4VQ8uJMQ8i7bd9CCPjueT/gFM39RGaDsceTiMVlDNxUD+4A
ysPrw5OHho5LVPuwnBL2IK8umfhp36/Z8kmOo9+GPbFmOIrTJlY3SrlYmPW6AA+F2zDkzGXB7DjM
+Tl0zbKV1fhStQhOY8nE6s8Wm184UUfHn4LrLMkAbGTdsntr656HJk8cw0K7s9Vy0ZkDInYy+Wvc
6L8cwNDLK3VbA9X587jE5sXTY82plBPXDHwc4Sp1PheAa1dploLBHm9PyLQOYzLN3qo2h7+/4t2I
fZNGqY14L1Vs4+lY3fqA94DJPgh/El9/Ddwu+aGI7LBSiHBpTEtJ4ewz5zUdINkU6h2fvgwzABqj
/ZYAosCqhqXXBpSNVLomO9coEWxydgq7pF0zNGTLHRBQWy22tsuPbFh954Ugp3h2dY7Rw+Wfk2e/
0QpCbtF62pVzzEQAXgj3ah0fVyIEeHxxzJkGxc6K2W/kEytcO+bALjPrqMcu/V1aii0B6tjRsUx3
Dku/3uGvwDddAXE8l1oMfFatwfCrYaQFWFhcqenEkTL1XsQPiZ5DL/yhOxXjd5uEl9LtuGPzzkAM
b1au3JmFaBuWHZ/9GBZ4EhNMRbmelks5taDzszo5CC5e0bJMyJUmuTFADOVOscpbWNxJv5duXx/y
IPdeZleVL0uWAFPwm/zGqHA3Xk+wMpnZ7IxMKL7DzT7tnF8TTXgPC/hYsNmChHEs+W65MprlKXZ+
ZlTqnT2NCtqeSsRLYtL+XQQFDkwCPGjl/YBk1PNf1VtYHuxh7M6dtPJXGTAjO4OrUEjGcd9V2Mks
Ny9/YisvnuohAdXJ9/sryAioFhNXQ+jgZosyTixL9g743AWWdYCtr5qUe0D7ZzDuoEYC9THs+nLz
BCpanC3lDV9x63k3pJjpHicBC8QKin4ryuYv0oL7M42C45xt2145OXfmAFDDahXYNcgKkHyRahO3
XI7FmOovVRbufpzN8FmNXCoAkDBjz8G3gOxILWbsRowQOFoCr0OW7834lLZ+dqlHVFKBNc240y3C
4s4pp44ofgUs8Lmw400YltZ6bNNAP5SBap8cBCwU1JsCLCSJHrXiujSLwgxfZJQtQMon9jH7VRS4
XP5YtY0UVcz+LrWd9T70GCVIB6LvJOBNaslpNbawGQBcjQ7qXm5+cJNXx8Aa/Ijw8HIAPNgdp5bu
ABs31lfpzPOK0Vr2x5oTYyfXnvNUmuK6zHg+FltQtZvDoY9bWrXKEu3Sxc1xx20ZSv1M4gYiFadf
LX4YfRjSvPL2Ge66c28xUKyUx+3BRNKPKaBQPOdVwt3Ob9JHQawcBj+YttPo5sFh9GdNXF21h7hd
B3Ab/vLV0QIRkYnnvIADyPFPdJXtwPBepgvoLKkV6v8tS8J4cBSslV7NgFXcnu31zrQD9Z/0nR6A
vIIAtvn8zsKx7p1AThFXL+c4d0P6p4nX/uiJUW/X2vyZPGr1hlpn/yo4e/gbTR+JfG6imXrZyEPh
gl+VuJFYMedqyYCrAf9Hku4NXKh40NJa9PJQLsiLeeYcDATuzeKSxp4SD8RCHg/71e19/KSUY9TD
pD67Zkaaux22Cxm+0+Ra8TkwaN6bzHS/C0sGv+XSsTmsVVOfYP12O+V4/D4gBSTJLz3e4Mmtqvas
HeKjn5OxialD2Vf0JUOD8K1jkSb5PktGi8M1qfbugg25dYJ/g7QAQN3QX6g74HrSAmqJyPmyry0a
IXQN/hJpgc1mbz0ndi0vt3bfZ6fV6R7ierEhaIIvYfTEKS7Y183KCZ7Y5NCgE6hfTBbOFe6/dVGg
BBlSYEptXUDKO4LBP2zjbnYp5fvbzPZhLfU1LR1FMcJ8LML8VHq4tUuYaSq8YLQk2Fbm5adfWaAX
67ihzIukTQrk5WIVTfPhjWBmFAGz/cjj9OAyAp1zMv/bTuFAKfM8ufPZQF1nHn0+UsOMzwH3f1Ws
Oz3VoAJT7w/7IPeRkPk35j70OOqLD9Oshl2buOoQcv070zYhLoGz9BHf3+ZQrhx+eVeF5Dv1jElZ
ZlFW9OEvtm9mwz3S3rQam2+oKKiolrzfZh2SCQ/gFloZeonGO9nAB9mwcsn/ILbCQML0f8eIWGy5
jZMyo816a+oaj6U1IeQHlbxNcv4rIACSEHCCQM1BPCTEkt5C6Et6SNVMV2Ne1dtcWd985DMJToyD
ac5XGeWxn1xxteL7W9FGOY0x0opaRo6tPxC8kn2LkLhdJsdi4LSyC8pdul8sn4FJN/a/NQ3fOiIu
b6q0eKViANNP/mjsO7LEXRSWGTMV0TaC8y6tu0CKN6uPf49ysWDXrZhoUm28Y+JgJUkAJ3SQPHz2
rfcuuIQPkcCJ5lYyXRybp2Ot12aX5isUr5R0YGUnz3BHjiuteCS0WvZzdIAygy0l4hd5RceqykOh
SVIzGpAJ6C1735fQf1Pfnre1XdknBF4gFGXWXGyfc2gb3np13HnxHywbB9CAIgT4i8BOUfuH2fTi
HrBlsEl0+qObEu4Pe7srvO11mwl0glBl9TFkhXHEXwvQQDDXRNqBEGCy6r2v2I9z8qYnF36ij7N/
YXpuIFpuTDD4u5lOmr1btdmHrBaaP1ANMWqi4Z8Dy3M/8DV5UX8bL6Zpag6Dg/qMJCYvK/nxYw6I
K9IG82yWTXA2ZhzDRur6vcj86tnyCNpyd14waqF+F2XzGi7GiTguYMCxeTkOhe0/lalVR9g3/Hec
nAA8yoBNFI4EVp21IK/KgsaUIxR5sMuRXUDw2Bj2pLvgthVSa+iuQFwLPMuVaLF29CGiczDwkcBB
eusrtK03WWggFWXavVnagMZiR3gPIJqf9dDoJ/DtwDgk+Mh+bfpd7M0NAHAb/b3oymtcNutrzSR2
pW/6cQZSscur8YfThbtymIwMhmDhY5pMAIkw7nrYezaKiZGGDGRm2GuIEzRlDOV0aiAEXmONfNO1
iJP8MHEaG1dgHx7sA0jtzzTg+7CpxhTQMcavuJwae+d7xT+An/U1a4KReajoDn2Paxcch3gyyfxF
muR3D9biNK/p8j4glu/Yx07RkgCuy6ohZDRI1R0btfrQxxN3FOLRkBTox0loPfrPiUUsGiBbiHix
hSUTboqCpaJuVL11e9XCGOZb1FHb/k1ttr62QcbucGKwte01veNy13JNwez23ASFPgRTKHfxgk40
CxgfzeTmL9j75u3M+cbUjMtnqgMDlhM9s68yLOB17F+N0xCQLa5r+9TbYE4g9tu/vGb0/mTOjZ3l
kwVScFa2OajTOxHP/laNxRJVa6yiwA67j3zu0RR8rsgUMcOD91JzxWEuvjkFCJn2tmFHWJlfQNPl
HeBGPqhO0hPNYf1cVqG+4hfVTFc1E0jbWN8cxUxdoEdIZdjhgU5u/8KCr9g7xoWW1CXwomIUlbyI
s0i02UTt4g10WUw4oDG7QbN2kbSmZnzPsHN92Axu+G4Jl/oTqtUmjCkfypsxfWMXHDOal8XzTIvI
UwiCHmf9Mnxi63YicGtcTJTEZsP/5O+z78qjhyPi1I6IltsCxQbre1nif83Krr22RdWim7T6xJG1
vjluY50d9vaHsh05Z5hYxMj4hBGGK2LuE7SL7S/YNB94Ap5G2O0g/BGZyvCtmd9qH3FPoOQ8tMYP
LgkG8+04YJ5j65ryqNT1dy5MuS+SoqYK2b8lxin2ew7X2j45eqQ7AcH24DpF9urcImC2L9Irolnx
o12W0DamsXu7xlzaidHsw8GUFy4c9eNqtIws2s0igCz0EajiPbPctt72x7ymyAVOXIhWGyCx04Ky
8xLIyUcd7F0MjvKU6jvyqoBIxpjVSDM4ZDpyxIgAws8NiTK8Z9MNqxGANu1mjZsEbyerAKx7xs1W
qPpdveckyfZDhX2SnIYX8SzQBUmrZlR1boe3vo7X77guJY/AzdBRZe056ZMca6sFmd3m70FGlk/e
urosZU29C+UQHgKXX5fqIBDYMSgvuD7vaMz2Fy1G3lHl9XNs1i6ypHD/88sRzqZOfCNMSKlRYX4F
c9DckWtKv/nEmTusIBh1gIFqtEoiVCPNADtabPQjwvDyMdWcBWxf6+Nc+m9ta7pN5/MPmUT87a7C
aWm44Y4HbxrzgFw+Fu7iG8812ZPFXuawug7YgnLgaeFFu+QjPwZw8DSsEDwZeT0kEMNbpQpSVHNJ
8M9vMsWcFQ7pfoRIXJGVZWhPb38Dwk6YztvBf5yKtH2rJfgdWLxpcglNIc+Y95qdWhbWnra73LW5
DviAD8G9qNDK6OsrD8kY8sBMfogLiL07u0B6Npawu7Yoz48sNTJwsNUfcirJHlZ08qjSVhzNBC8u
Z3uIlcjR5yBJyNtqpz5MLjS5eOySB9Oqb4j01VnUE2Fedw4A68frZuHqdk+dFMcy/nHOC27swtTx
s1JYIhO/QVmpgDkWrDHRQjq2R9x7Ho1PniAT6A/uDHRoyJvgvpt6Pp+hvM1p5DxyYxcoh/zWFpvA
UlFQncDDbu1phMyOWYCbiuubc0M8V8eR1xG8LYfVPIR0kmYkT2Bl9M/eEtA0xcfyzkroWsK7aBG9
gZLJxTXjSxo0f5LbBF217fQTONP4rdWYRCX1XsDkoK+kVjwdEDCrF3taEtpf5MCCC9ZsnmPN8V17
QbIGNRhjLrkMPhlrCkPpkXCACciF/0inGy69TzbAC+Xy3vutg8AYyzM2HLLgSvwK4EfkOZITgMPB
A9dGjzgUzfDgYZW4B9mVEcLCw0GX3byjtGvEddEgp5V4hy3S0yImUBaUDUUKVWzgPEHtGcLSpgZR
yHODAz/6H2nn0Rw3Emzrv/Lirh8i4M3ibdqw6SSCpBy1QcjCe49f/z7oRsx0FxFAiDMLzUIzyC6X
lZV58hxT65ybMp2Kk6QAnmknqbrm4BFV1yTbm8gKD76a2ncJANgD4R3eqGm/FKAIr2sAM0+lPdXs
LbQRYU2IrshH9zdwfHJcrZq4fZTtj54iP1mJ0R+ifNTvJ8v4onYGDPIJt2qTUaQAYGk/tTTQ3cdN
Cna7YX+UBmjsRGqDa6orESQNKGOMDvLXVVnA75aWHBKypsRckgZlLXWnd6hbBYc+1ui2gWObtw0d
2PVYj/j7Or9THDoDtJb+UIg0W+gesuwaDi0ZpHcbURY1ym8ErkQ5gE/hf4mTFheoy80NnFpsXPiA
JKBKvGHT77peUVPt0u6qcKriPftKu0GQbYI4arJoHAxqtPjy7CchEB2xVlO8WHFHp3AntdZO4YUK
QlGltaQC+kFej1e6pSn4SiBGQ1zRfxTTKCOBN3/SOFy4QEU/mBNdKp1e0VYVevXnqqrqR7lGw9Ev
7fjkjwPi5IFuHADkfqPyT1kQns37nHvnaDY+ROtFDdsCHdl78DzWdRJBHKC1Ds5+VL+2g1Xe15Tu
aSqiBFQrIJUTENy7DnGiQ6/039BHk09019tXdqq3vxAmMm8VJ6J65Mg/rE5LryqoVp+c3vkWWDZg
tooMAgW0n+B5lSPVGx6qYYIEtgSnm130YEH0FsmsziT3J+cnQ4c5SqHvG2Iaw7uyRjoAdZS6Drov
0SfvoL6VD2rOiS+09LqVNN9VjSZ90nk3AhJvBhL3pKhv2VQ/yoY6RZHmPCDsgIvI6+Rjr8ogSGtF
3lmWlB0GmnZ3+pjBR0j4th8mmjBBAubH1ufmazwqTqjxBbTDhcNpkAKVph8SMmRzxgZpLEgPHcNq
biNkLg4sBU/xQB6PdpL9VpFLPMDplHxvRhLdhtVK30oEvUg2aA0dh/pTSWD5ngIbnFOyN3wl2nsB
XWaSdKUFBmXT4VC1JI76DqxCFOU/GRxHOh9o65g1RvKIapRdBPXtkOj6rq7K6jHA7VwHBaSY4Pyo
UFBXVTNa1oHgoKJCIUOl/S02ovcGws8HJaVhVg95QVkDSik71Ru9GxVBEwIsawRFzJ0mT1DNtCh9
AJICyVRb1XTrOB38xoEdf248Mte2StGhjrkaDLlHhRXCxH0SRiCbSQPDoFvV4HL6F7QlSS3HiQWZ
iAx1P10jw5BfU6aR9nFMu2OnaOMR6LRN+wiNE3KPvtCU0SnpoPB0aLpGO6lxTTd6NSKIQK3xjl6T
hyiO7Y/AgKJ9mZXWCWwLVE6weOxJ9we0CbRc/eDqaZCRwRdbUn1vNGZJ0QGADWUCnfdFOxb+0e6s
377Tdj4V0mGYn/sStFV0R9ExYxzyftRJ/nogk6HBhWMuMsf21gSX7hMAGm1ToWfl4+X2pk08SXlU
+Qzc6HN5j0wkeSkN0Z4aOnBgC47RUWo14FyU5oxf6NTxS982UIKaEvzmEBaCVfON27rwyagA2Php
9kP72zdhKdTh9pWS4pdNYvYE9gap69Ee51+X/q6VVD90GsX8QOV0QwoBc+DMUyrjgPehDWl3GsDx
I38oIcrc5RUVSjvR+0NpyvGpAoZ7oxNUoYZI1LaruW7pcbPi6wppJyhMITQLbXpUWkeFEDg2q3uK
WNMnEy2EZ/5bxAqaQDqmbSgd9TYYadsDgAQCUf4ptSAvSciVP2NTC3klxGgIDCVTo81cB3pH176p
2dzzOtVAeufjzzW6tBHXuj+jhWuaV254mXb0FkT1TdyS74FK3j6q1O8gC9EsmEEi41ZV4hAt0OFK
K+lBLiiVwlffdZL6iXo2PZG6SobStMxb3SOy5LqgoYnw8FikY/UO9nDjWE1pCTME8gBWFdLPhs9L
Bw1KIIOPeFVdIvE5E3+QrQaDFoZ7vWrhrDENcJy+IZ1spQtPQGmoKNDjTuVH615qXW8/qPBzwaZK
mumx1ECY5YgN7afCg3JZYy9W4QhcIKw+2VTFryzvwaGJgRhvliSRJyCupQScBh5kancIvhx92sJA
fc5l06zVv/rECl/KjOrY1CXyfR9khhukZGYlsPZPclHQnTY4Dq31QFoBQ1Yk5w0KvBTB6bkC8G0Z
inJn9rRKQlL+MrUzXFKFh1YOaSPnIdkemyZ80bkWd0lHsoIcu35i85OZ03sdBhoAayE84CeI7EBL
yHCxzXyskkQMEskOdVeFfiNiOeedgQQJ2Jih+sQrWDl19ITTBW173m2pKJybCLU5T4mGa5ULDCSs
NLy3SHPL10MJBhmJsdgqHvOB9l0PTBX+iGSZqpLdsZME1ofCZtlShHtCx4AA38jSz+DJP1mNicvp
UmSMQySETQewACS9IJ94/dawx5rxYUpHqMQQIN45JR2xY4A3lwb4yRp+6D4qJeNpAiAFKC+sPiMN
o57sIumf48AwuVXYdrVKQZVK2kRNGQoZO1T1O1UFzc7drYBa0VpKq6S09JkMIayz/DQ1mv0jjxqk
NeHs3fkeyKl1efRF/XXNtnUaTXWLf/7n/xQ/vj2FhLn/73+U/wv2DbnkEJ5iWNHgJzQ//+3nDU3V
HNXQqAIZqqxcfr7lwPLiHvNH2p8/+FOxz5Xx67qJ14romDAcYnVNNQ1dFlTXybNZbVR2+aMy3Y/2
J3rjzJjeZFoe/9IOUyTbjq7bKvlqsFqXQynkRKUelUsweX2LxwMS4ZSg4vHuv1lRL63opTHFc/vW
Y+/Yz5zM/NkMSPKCo5PuCeW1q3VzS8vPwkNUrNqOpuvapblY5q2vhVb5yMXDFT56GzryW9+f//5s
e8EUkCql7JSP5VcqNQj6/Lefb1x+viBNSR82P18fj1Zyyr3D+veVefw55Jp5dvPz//2PrcoGy302
P/PmO/v9dBNbdJh5Jey6rv3JUR79DgYzMIS0rO4hMYMWowa3+3mSntYtb02ccC4bUJbcJHr5KBlw
wB6KdmNkW9+3LwdWFGkfmLLBwoC1pLE8+I8LL5zKETITSZ5YmWyi9/uJNpj/ND+GfPn7LYeAKG/4
vk+1WdHp1T2tG5i3zuuVtxDpgjhDIbV5aaCm9Fy0plQ+2vZzCewQuq/6x7qJeQ1XTCjCGMi0I0CV
+5Ax6cMRDMaubQmp7M8SgMeMF8y6tY0BKYL/soEmAcLnKNIcAxy+r28qfWNTbZlQL+cs1xJHG+fT
DqAioy0c0N20YWJ53/6zLH8O7NmBhDDLVwAKlo+gJvNuR1FifZa2vj///dn3PVjLM6BN5WNPYEvH
+vP657dmaP77s88rEk+meGLJITQKW6qSwOT+4wgEl4VUYWKGiV0+VkSVeKeNBZj/91eb1tYNyyHA
sw1d+HzBZU+5s64ehxQNACLzKNp3vF288XF9qhZX4syQ4AHtWkrB8FXVo0PZDnV7OJzWDSyuhY0u
Obh9nceGcPelFsVapY5gEJ/5jekPNsuH1Hr334wI+8n26DszEQ1/NEPoeCeDDmaLGmB2u25m0ZU4
um0DWVc10xAOd5tOHdqLGt7qBGQRxLmrjVBouutWFtfesbGgwAEiK8KSGF0t2egXcd3C3ufdaQhf
Hswv6zaWll1TVc3SHV7chiPYQDetaTytqx4l2P3sq4JWx/9mQLj5TEqt1WRiwKn3bfk1LKsNA0uz
pMuKLquaqjAEcQTUrJjBqXhMv9VICA4nMsVFfr8+iqXNqyu2YasKPTa2OE1e0njw0DbFo9neS8mX
oXrfKBuh6DwR4knXVUOn7VqzFVMTfJXtJLbfpTEojAHRCKe8l2T7vQGZdez7t7RvTGhtDdnG5C0t
/7lRwb2Qme5KEnkF+bAfO9X5vj5ri0tzNiRhaUbqan3aJcUjSXXTv/FCsnOHpn14gxWdsEGX0RDS
LcGxZL4dEZn65SPZqvDBDn7o8ZdJ3bhJFifKpDDkID6umbZw4lWZ7HoBQP3RjG/p0zc3Fn9xf519
Xr28qCa77uiQkll8CvCR+shlBUnT+jwtbjDTNOddTG5AF0KsKS3ySNWH4tGnvEg1jvQITItz0Tom
kXdtaG+asn/siTEj0FMzGWPsJYQl6fQ8ArVYH9GfkO3VmXFYdcvUZx8pnBmrSSG9br38sbKAmZwC
4MD2FQxulK1p5ky/w5O0bnFxnc4MCuclDPLUTCsMQoiJpEcAwVJ+vW5i8dA41EYdg/tFEx++hlGh
zJ1hAmVMZYAGtvxZGtbOulk3s7gbzswIO45jb0xWihk4GNCBO0H1X6pQRESHjkqZj+F1e/NZF5fK
kBVZNwzWyVKF3VfCx0BbZ1A81pkbe4AMjrF1X8KQ323M39JJPTOkCWE+ZTt6cmwM2b/D/F7T36+P
Y2kHGDJpCcUg+yo787yehZQy+DIFxUE+ryEQB4YZiaCNEQgmUPWRHRiAQB05+p+7/9KEU9M4wn8R
uRbAyZRaawEVG8nTjb0sbLQ/ZjQiSlXVCWNerUjRDr2H6k3o1paNjOqPVDVhiT60FP7Wp0xZGpBm
8apT8dGsv7D2WlQU6tyR5FYBzLFe9gEJxHDfSZQyPAXCrHyWG0NfOQtOfQJ5K6xyJaFh7A2nvNRP
VvBl/QcJW+TPyHWFaSbeIRmjCs4cHiQwmzYyFmN//dL0G8u39XXhZIE9qzokCiO3+TKT5G49mZYm
8/zHC9cdTFmA3aisu1pwldWHMXvQmpf1+VnaGTorpSq2wr4Qz+pEL33fl17oOjF6Xh+sOyomNItu
bIv5pJx5hP9dBV2jIGc5iqKKMVWcy0PTWGHketCk0o9OyQVljT5/omuFdpqtB/nispyZm3/O2cGt
zIomiyiIXCX8SFeG0jytT9q8iV8NBy0TXLamK4Y8r9vZ9yFSNOPQs313krUHre3HQ+DBt1xr/W2B
vojTFq5PNr/ttvab4Fn/dx4d8okah5jHlWCYFhWJvnhAnrgVIPTACXIVCjkKWGrzXMH1sD7OLXPC
FTip6WAXGeYoa1EBGq5iJGUJbaApGh/sMHiDlzJwHOSbdYJiY17Ws2mNO8rq3RQGbq9GsIfQ/NHF
V/SUU+TLNkwtnSybx6nFXGJNzEHBUdIbTYfSemweOhD/8JFL/83EqxxU4VBNBtbqFtmLksMC9mNw
fq6vzzwh4j6cH6aoNCiUdkRn28RGajh+HrpjeRfXIG8/rX9/aZYcHVE8Z27YllUhqB9A0BJAhghd
lcaOePJOV8BIZhuh3dIoHJ23FhAbY37cXS47u6wwI4gMXMP7nvlfoPZaH8XW9wUvmhVSxH4FYAVy
BQb8uNpIRCy50PPfP9s/27aJLWueZvD92nmOPDBAv2UZNNbGs3RrFMLRd/LB9sGgxW5fP4wU0jcG
seShzwchHHWUDYAOgjR26+a+l8JdGf2ChX3nt3dR9nGW2Fpfk605E3aWNBadpTaYg2qppzfDAwp2
Ku2r/2ZFuAd43Y+K18w7C+26qH4JdBvQ48mKP63b2VobIegx6VKtwNfFrl38Rulv1zsbt7SyYUF0
JplcFhWq27ELyOq66e5i507ybiTvYx7+jGAI6LKnpvqhOTetcqUp0i3d+etD3FgwMcetWOHU0EES
u16xh2jXD6796QpuunUri8O0zdmdcbnSNHx5lILEUqVezWNXM046Xewbn593legvKWf+83khGEyh
wixh2o/dNP8WGVfxL+hePWS6go3lej0MRSZBQYAACJCngyMMA7WmtJuUyJ11eXWab7u/Pj6KrCBb
C4uegS6dLLg0/M0M0WwSN5wZHMIv6BNUMmCkrYz36wtAkVXHMTDEs/tVdJiPEfQY1pS4RfECPU6l
3arGhuNZMkHZXTVVssW6JV76ulU0vVx1oZvNAioFghkbOaOlxTg3IDhOurwzLc8wkKdolaCIUkwb
q7FggcyXaerqvG1NcTUiVOCbKUhT924sPlb9h/UzsTBBqgEIRyXxxCtRFzZt5Ie9g9gta51ATkHX
JRQqkHMkG4N4fQGwoWQK/Q7PUdKrgkc2/dKcYiNIADc/8mKH+eAxCR8HAvW0vtWbjXz3wpRdWBM8
s5SZFRTOWCMZhfL0xliWvm4SnBOb2zyrZWEscCqnQ0nnsytF9m54suF7XF+TLQPCz4cJzKKzDQOI
08EqP7TH9e+/9raKdj4AwYFk0mDJU8H3s+LLYNxC+94Mt7Qk/70VC9qwOSFgws8hnIwwGhoIH6LS
JW4prjvtpvKvIRZYN7I0VTy7cYb8QYAnrEVR0fMHJr9wjR+l80lXP65/fuF08PP//bywEi3kivmg
mIVbJB1qBvu0PdjQ5rzBiEmUDXmKYpri7QtcdQoLPSpAcd5WQAxbBD/CcSPAWxyJZVoq7Zo88MTy
X26FoRRApOQCshyuIdLtXvQwaj9CoLVVaVxaE1sFbSPrMtwUprDwaUGndxTGhZvHd64q/V2Cm0cq
VY2zr8+b+ywepgc7MY2YrzfGbQXlhiYXtKhslOWWTogNLZFJzczWHPHpEyM6lKcFS5LPraLmzTi6
efjUThuLsjBTuqIwR3hfB5krISAxoI2DeabOXV1+LMhmHtY31tbnBd+ODo0h1Qmf9zgfhbvlpha2
FBUmcov2nOChnHG5EmYlW1Y5aLnbSek7utxILSoVGswT6uLrA1m0ZNgKK+/MpoSAxKDxyKAVNnfZ
c0ghapD7AphGPmDdzOz3LgM4Zfbp/5iZ5/Nsa3lEoZ2nYSYuPpW0fww0+6kGvMh3kuRqEojx8ce6
xcWBOQb5FB7YOsWUS4slPagNfCosPepoKHWM+YOUbvjhxV1wZkOYvKbDh0Hrkrlh9dPXpkNj/1of
xMJhmbNhMHoDs6PWIOwDmyJ/nCDT6qrF/TQ9SVl7Ctv8Wu7rjfVZGsm5IeHoW2lkSyo0My5NVzG0
HsNW4LuwHAZYVRumOh18gSYcmI4uSkslL/pgqy+yddVoN7r9/a8nC8wtrAakjHEvonMczW7gadpJ
D6rzrEdwoJvfQUPtpv64bmdhri7sCHOVlDQltjV2dLpx8+SlLDYMvH7tEFFrFP90HZAvVNaXWzfz
w7HuW993wZVwUux94aNHTxeXmtHMVBX79fEsbLILc0LMktMjFGeFJz0AIq9gGPSOdXDKtoBQYh1w
vl3mJBEFBlCjxqtwuMlrXS7VwHcbCJP7ClEgROzpY2mgUrO+QECGpBisPMPf72zMEkxy6RCMi5CW
OPIj0ruF77bmPn1BZ2198hY3w9nn578/c2yT2qZOiUoF0TcsByq9M8mGh55XW3CdFwMQfEBtyLHj
VJXv1kc0WCG3lsLPtGW0xdHb2AiLZxQUE3fmXFMQ6+dEMTHKxbr0kKTykyI5wY09gIlTMpD2b5i1
M0vq5axpVi4NCUw5D3Z1BdtKUmxEMourgqMxdKiCAZ4IsStSNUpr9JHvVj/k4YSY1frPX5oonowk
oGmZdQxN+PzY089CQ3ToDn73QhPjMdacO3b+38cwXMn/mhH8QAPVTjPBte+WEkxFof480p2/PpKl
iQJYJHNLErxaumDCs4y6aqG6dP38bkTt77T++SVPhnqXTS1ZJtkhBns1lCR5rhmBm1nIaErqoYog
W8hv8yC8UbawDIur8q8xSwj5dDkvnCy3AleeEAPyjc9zi1fX67/Wx7Q0ZaTUVQcIrErxX5gyn2b/
PIGo1u2a21+R/IaTMQOkVLwlykdihcr2Cw2aUj1wRzh+unfIK6z/+qVJOv++cHnRMQk/Dso3rt48
OVaF0j2Sb0O4sa22rAgHBOlHu9RlRmHkH2CN+2xaGwaWNpbmINkA0gdU0asykBx2XZ1zNOCsPHVV
emd46RPKWDdwWyOsBnx7fdqWFn3uqSCTQ1qNSOnSYfWZU2iWxzkhXNu9n7vV1r+/NB5Dg00Lb6XR
SSHcwXIqJ3CH1niU5tbs3tnKAUEbzzmEP9ftLC0MTnEOxOdLRaznGu2EUpVaYseG4sSkQ1iVinc2
nLjrdhbnyyDRSU6KHIU8//3ZtQibGbScJfNV3McdMkituTFhywZMw6D1HdclNunkTpeOhTKErlEF
qLceu0jfGMJSWESCAhDJjPUwNe1yCFNoR9ZoD/guetujnqZg/RGiVlR8t7Jey5aI9SyyObYsdgT5
tWLXdjMS7yl7BAp2KMxHBSJWbxrQv2ZUYUB6AubGwozfU3eADaU0lF2Oeq49fFpf/Xm3iiELXdfU
aB0F4Ip4PxaIdKCx1swB7K7Rro3+SocgJXLNlhf/3qs2bvs/NYw1e4JLzr18bJISeyOBMnSDcMJe
mQ/wB4dXyQ6+Xhja9/kbMgyUOv4dpHhkzTKAVa/2XRhLIDKlMW59EpeOqkWDmArEjHYL8SaATVun
A7ZnEp13YTceshKduvI/GhGug04eTfqwMTKVHzoLAmvvxoL0Zn0kS2eVNKLBS0a2aCASZgp4/NDH
Fo/L3HxpuqdRv17//uJMObSlzJgOjRz45cZu6YLLHZQB3FYLH6AhuWmz3u2K4te6GWX+jrjNqAmT
CwU+IlM3uLQjjWppQ5SFnUKqd37j3fqld4V0gTsZKMHAadTR4pF3LRRDxR7h24OZRMf1H7E0l+e/
QbhZTVo8o9woA1dyIB+6G7utAu/STXRuQDhL0CCEDiQzhDf9XZS/SHp2ZU1QY8M4r8tv2Bg2LRO0
BysyIaKQFEBlzyp6eNncqoGF4mYLPrm0L2wF6DSZxhnSKOy7+ba1yW35bqakj/1gvpPU/rFO2o1C
2OKS8BKQSXCQ5dLnn3F215UTYbnSZqHbILp3FUeS9VuFRGrrpbnkVOno5G1GauN1Pt5Q/MGUZWLp
Sidky5VTViAGTjM3HCYBBCFG/tyCQV3fbktX07lRYTdIjUrHSaMErm21hwaKkCx4KQNvH8hbe2Fp
sch0zQPETdB6eTmLNSrwPsJIYIjs/F0gUTJDdQmF9PbH+oiWVuvMjiO8EsANT63WtQG3oA4Fu3II
io1n2+J15BgG/aOqorBYwhlFR2rw1HoK3EGGhHoqnr3UfshaaSd3vgtTwAevRoapN11YHw9SVG64
iMWZJPNN8MKhArR3OZOy3Y2eHHvzmgXvqT26nYfItq295YKCvtCaUYgUWER3GNr2AAa2D1ytGClz
/R6aXxbqSevLtTAYdvXcXjMf4Vc9h3nkd7paJaELRd1Db0g3U92fpHi4WTezsM8xA/DeItzTFTGc
9O22TTWoytxwsChmo8nOIfMlWil/rhtaHA/AfkWxKJq/QhggaNyHeZOGrlpFN36nnRrF2Ku1uVFl
WdjlBN1gACwD6KZtCHsgVfSiqbUgdOEw8oPTVml+cRT/ft4UDpEaDKj7wanmFlAWWBCb2daPTlXe
svZnVoTrIQPfCsliCPgZyv3cc9AcTMDSbsVAS5lJ+noVDaA1LXyOiOaXqq4tBrKubtR+RikAMhwP
5YviEBkTtEPVTomfFfjK9PBxfS8sXLUXdtXLg+rnTm8YDYtk1IhI5MGhNT96+U02TbsBadp1Y0s7
QmNwuqOx01+9MJGFmKSy66UHyj1fkzTb12H/cd3E0ngAuNICyZ/UEgW/1zYmrPv6JD0oM4FgdZQB
vDnfwZUfpGQD4b9wXunPZ8XIwpg8mAVTJXQrYMNL3418onz7zlC8I/zqKK6/oYQ8O1ET0Cd9HrQu
XS4SbA3k4nNSGelYH+MJ7RfANA48w+tz9ycPLQSXF3aEmzYz6V3KfQ3U6Si98yQDaqf0apDrU1g+
TTNzGOTFutfuuwCmfBkOIBtRq3yrDWD2C2u/QvAbTVR6GUTC3I5wpuuol6UxFfPhLp4Qv4J8Voa6
enpaH/o8shWbInYsgoQHyBWBjQUPeti+p1dsP7TNuxa6ECPvXbN5Xje4cBQsogxZBoSFCxZRXn0W
lU1W2AF3inaIYV+ttx7AGxbEIUFBpXVa4xDMhO8AMe/M5tf6EBbnDFgDMDXbnF8+l7tyjLWiJ8vj
u0r2kCBzHhxRxnHiD2V/6t8A9KIY8K+tebBn8W3ROzKy4LLveuPR1+6s5FkfNkKmBc+BCdKpJkw3
r2tDg0rpIYDU3Z36OyW6SuJ3cnGtP1hbRajFdTmzI0yb1Co+itu8RDXnEeaVIv2+vixb4xCmKkH+
RadewIMmPFrqdQWFWLbvfqG39wY75Iv+QMsoagk3YylVUpv7KS8b0/KR7PE+FYP+Mex0yK5RVLqJ
JMRi/94kTxwY3bkiWSzBJFo3dmENBLCOkfnv7dFBuwGfdZeEyI1H3eRcOX2c/143uhBnQPVoOzId
vZrxKlqqal2tS3SDXEd6qIrqO6XF756/cZcsGlEIk0ClcOLFInutoDOGuIfvyvX3BvaEaPg4+G+4
fmHYpgAJ4oUX6SucRTY0JnyKgetFkGAbCPe+ZX140AI5NAmTxSAGyeBaAmAYuPnOGu5C527WEs0/
/31cSZYFsKECRo+8inA/WDltGeiI8raQX6LqFunPjWEsObYzA2JnIM5GR2otJf1g/kR9wYcGDlW6
DI1stGQP67tryRtQ+5pb+BgRnDaXjq2NE3i7G58XtXQrHW1745Au7SudqIGat2G9Ln6hppC3GeKa
D6UJaRjci+gQWMV9Cx31xqQtRUNnlsTKVz4FGsK4VPDnlr2pfuzSBqnMEfEd9+9nzCTjDtSU5+Wr
m7MZZc+kCdp3baQd0dAebRSglGwjLl7aA2dWxNszNRKnTee8jWUnL6rWvc9b4xoG3Gc/tq+JPfdO
/HN9XEtLZVJMmpNQNk8m4V4o1QayeFPHIhTUKKqhLqLpG3O3tEh00ZE51KiKyCI8xZzyGKAX+AcV
2khFfp8qxFMWMtPKcX0wS4aoIlAXoT6mggm+3NYdWmfRkGPIM4pbL0ebLtCl09DIBz+f3lAY49qe
Ux1sCs0SC2O+g7hVktI2mivqHqY8a6t/fOGQXhiYR3sWfTi0LxidbIdub8jI/CLm+wY3gAV6hXXQ
5rIhupyp8D0p93U6X6NsJ8nZbmNzLawHMAHQfAYdX7TyCiOgh7tp7G7GsaPeAsslPJNoIlh+96uq
v60v/dJTFlDl/DJiO1NBFvxzOkVx65nUEb3Ou7er/JdRtvvAQOqh7a99f3K7ChGtQj82ebf1XJ+/
LcTx57ZFL2QiLKv7ObYnyi3acJ+C8+vluwYFtMx4Katwr/UbnmJpc3DnURyh1W3OwF5ujoQciOMn
pF7LEC3T8TTI0X59Rhc8gw2ABMIPg0UE2n1poUaHe0C6lE49C80mB9WX3jgkqI+8wQzNGiBWLKId
MYdMTXCAG34izaXBDYxevG1714HubMTZS/NF9YKMu8ImQdL7cjQANMxcMpXQ1axrxLfyduMiWvDc
3HVgoP8knl49S9KyK2p2JQWRON0bSBp117Dndqa9y6FwTg1rY9oW4m2YMmTe57znaIQW8lBaWtZy
nWkxz9V8P0YxFe1Z0/zaCvzrytrwq4uHi16RuSOdspwuVoRzlAHLyCljF03FnVQU+wCVl6BTcEv9
Tg3zndM+NM6v1Nh6Hv1pdhePFqXhOdmB0iR/XK4bSUkrqFV6CMGaWXeAntA+rSr9rkE7e0e6Jz2Y
WmFTjsoRgSe/eEoQ8911Rj/e2mYKObSZ3XthFVXoGlnRE5KdNc3OpnMsc/tXYI3FbdtDuFYQv24E
jEvnZ4Z6O3Qr4GXFt3am2q1h10XMrRd/yPURLJPONYHA5foBWsqf0CD2jyExaDDjvBibmMUpTWfY
5XJ4U5fhvcVLMn+oi+6ajOh91cNenZsHuCGuJCO5qVX/av1nLB0wUFQkxckik7IWXklmVvpdIRkp
rAVoeQXSdfCGAqB9bkG93AoWFHxTa2EhgXBYvmv10/oIlhaMCIhw0uYfXkWX39eqUks4bqkLgdZt
lXywoYPw1R/rRhaniecDjEDQjbzihCkUNU4RPkpdo1Mh6j0kWziXJUdknRkQ7tyw1LWgQH3YBYWC
TGR77JH7ghp3+E3d5ravoMEdUyjj14e1VCEmu0ATJLlCgyKd4I/Qr+tKO3IS16uQsImcvW+iSxH/
MkKI0S0Iwo5O94CEw5VV/gyB+qybX1q6c+vC5muTDiZ+z6LhrLj3KueYav6VXW+BLeYbT/RFEICa
9PtTCn9154J7RJcz8lNyKLNOQHZt+cWNF5TwhCTqTU9eAOmhA97sdlK7z9mo3tlD9C5v/V/ro10K
q+yZfPZPYyiu8XKjNpoUtGmcsVFLmoR1xASOEuxfx5CuXtQ9tHzjaC/MriP/YfsBOsX9Ns/LWSAq
ZanW1E6eUebN9mD39qH1pHQf/npQuHcyHhCx8G+xpd6Rs3QYBy7QOgJwBE4PHTjlaLREpqb093Xr
C1vCgOCnN1LPs2MXlV4dQR11vz6WhTPIMGDZmHOscOMJl5bW0mhnDLQKRtpTqKDcV9w3ye8yedem
Xy1U69atKQvh57k5MRZATgWQtIc5W31UpLuqvFEamyv6nSG3EPm+C8crR/+GmBUq4M+N/zTCWJ8p
34f+W+f9zswryfm9/osWnNzFDxI2qNZqU0erb+KirzA9Kt3N+uc3pvePLzrbj7o22Qk83QmUItLe
mR4b+0kuH7v8yfc+JfLXdWML9EBEjP8upgijtzKl7kwnxFpIH/n0pfLvivGrLP0q7Lvaa3aSd4cw
+85r1H0ePSTNDeUZ9D0f13/G0hk8/xXzlJ+NuVQIX7jaE1eqn9til/i7aYs6Y8GtMNA5JYSWLl2P
87SfmRgts5immlWLjfZoTBJauMl17KgPoPeu3zKaf00JB6R1YvL7SMS7cnKHvCfCUjfNFk3QQoRM
sgGYJPUrCs5ichMIWRFmBt66sFMStl+d3j6M98m+9l/WB7O024nD+aBOwx249ct5iweLCw2CRDeJ
roqdYh/XP7+0LOefF8KeQIeiUtUYRxldI8Mh2++QZGm28OpL+wu4ENc3zG7kN4Xgh03hoFqtxi6S
cHJy01fXZbtxf26ZEPZX4tTTrEse0/WoHxIfFTtieXQ91qdrcTXoHABBTkeULHa/yaU56r2CfImz
C617P3nD1TFjqoi4eQyR+rlcbMmOWtpQR4JthKiG99DZbPz+xVnizQD2kVfkqwZIva0jo5R7ng3+
TK4p75MO6ZgNb7IUrhEj0pbIs5tKoJiSkxW1GzOfWSoKG5WI8CaXwV4b076okO+RkNotJfQZfIR1
yuy5MrO96ngbLAdLGxt6AHvOEJOE1oVbuNT7vOj7NHGDDDbJvvKMoxMi0xOn8XhqUOh5Xt8Zi/aI
ugFi8jyBquNy6TrdQXW5SFI3ZEZHMjOnLvhCoWrdirJ0OwE0+MfM/DPO3OjcpqE5A9QKUW/d96m5
s/30fRIHx0y37gLoXOQgPmSkhwJrutUK9QbZ+2Ond9+MJnpp1OR9GxbHQjPfmaX9YeO3za5IiGDp
3KFbe1Z4UF5le+cUmSqPCGuS9f1hQq5L5ErnaxvmaCDFcH50MZIupYySWaZE92Zdngp/7DZ23+JC
nP0K4S5TZG9SC6TjXLj3d9anSc6R5UYsW//4puGyvedGWFZdOKwB13OhlUYC/3H0TpKyE4IpJy3g
0o4ytHz74L056E+VNT4g5PHRHLcCleWB/mNfRNyhWQ13i499Z3jWhidf28nVXn1DBm0urHHLWfNZ
El13mKdl2ehxxijLvda8z+hnlsOr9blcckvnRgTnXet+mchJmLmd8T1rrqXux6RuuNalCxvKBSid
eHu/rrOW9ehYvm+mLspSR7m8H9GAl83hWkpuy8rcGM8SVBEo6b/WhGsVJrVBL5Fmc63gK6Ud2qWC
PUnyXafRbY4Wq49Ae5He6vo7mms3fMSSizi3LXi+otQLOVWxHbXGLtWfOyfYx8YfwVGklD5Sm9u4
VJYSeBejFY6cRQ5ADio7RUswvhpQ+S7kZ2XIkM5+tOcW8fKo6AiAIcX999sGRlVnphaSaU8Wwoqu
yn0rmRpyNjR12NrtmHxT2i2o7tLGIeHPniFzMzN2XHrcvrDqAjZnIqSpep4M5y7NlNtGRo7PH6yb
0NvCUizunXODwk1SJ4hx9dr8AK+uwnIXo+GDrq59CmPIUHed+piY180WHnQehei756t6LnfSDy8W
oDVzant4BABbo4B2ytXj+kotfh6swXw9oW0jItKdRPdr1aStKIcNLC3elfX1uoElDzIjM//kvkj2
C6uUmI3TTCGYxs546vIbqX7yoo2IYmkMf7wghI4KCZLZH59dvU3eDJGtxUBMs7u0+2yFGxHs0rkl
UJnvEppfX9Fse0OoIufGEDLIxHLbQIlFegR2SLfD5GpVd0yn9Gl91v60cIjLfm5T8FNRAutcGQKb
zfzmCjW0PSw8Jz+XD20dH2MoeH2y3G2aHOhwusr/P2nX1SQprnR/EREg/CumTPtqps3MCzEWbwXC
/PrvMDd2h1LxlaJn9+7LjY4lS1JmKpXmnCbehUbiISWMRDDeOlb51ORgLsffrK66K7r4DhAkx1IH
5zb4AcHC9iPVMj8h/S3oC12paDyr744VtW/V0Dw2muHLhYi2Y1MTQC2nG3hZYy6GOyZ0ac/A211G
Ctmxr3yzAvnx8fq2bWoCsqt4tsAjYBDvXBMQwaa6ldSY7u09ZHgkQ2Atmy4AhcZ/BPClU4LJq4ih
RffJ0C1HV48TAGj1Lt8Z0ik3fUpPHdisAW4mW6Ld21TClWTuuakS8PERCx3IveR3c+O05qdofKrp
U1iBAk2EOirYSH7CqAgHg0QEXehFx4IunjyWZaInz2aKZb2Z3H1ojGhMtAsUM0MjO5TUcFirOyAN
dJJEOxrA1GvK+R3tDy8aaXYgKT7lOiaNdNWNR2AHDsbrf1IelfNULEO9CKScGLFNgFrZoa40C+7j
TQtYneHy95WjqkaQi5ozjFqhA3i2DnP3rIqau0V6wlmZ0UkJMXucXFoxN9Q+TQCqi/LjlLFdVn1X
bEFMI1IU7qanWafXZgiDkPpbFTSZaSNIxG2VAm28VG2M62Ok6QLbPEoB6zvbOBYwC0ND3sP0E5IJ
cvgwKqeSPVj6szRTp8leWP1W5CAfrHyNhq6mduAh3Ff5u1J9A/Fe2QhKy8qykxcuevXDOGeTTGYR
gcUlATLvA6tSz0LLfNQ+ydOR0MmrVTS1V089+TbXP+TyK2t2cfgL1JQl+3xdb/8fO/pnhwDoeK5W
mPwvlSSH18tnxW0k42FEe5+TKOVOR1wyd7JDgdUTaa0njR34BKmr4ecCd/qghPINcJ1+XP9Bmxtj
qQoI+XBrXiSV2ETntJ4wSEyn3lG7I0YNDoMUelQXXPyb9rQStNjCyp7moddmZcRAjkammxJ1aVq2
t/3UCbz+lkmhVxIT5AAhAwYCZ7ZjKoVxnOP+n3TdxWQdNQa31iPHSFNAWkb7HAzC13dwU7fWIjkr
nqc4aucW3j6nDCRRO9v6MiIP3dmnLJHdUcacRgb+Z/o+JjtMC7lEGn1jeKBg+0RRXfRrFgXiNd1E
QwigldFnddFFodiSmtfLTFI5v031fgTlbDEc+vpRBxEnq79q3fuYPV3fgi3HspbJ7YBB4lxhi2PR
7eRQO/EcH64L2DzV1aI4z1VWNFTmDIvSh9rHuJdb1p9tQ3Jm2nmKFvTR/rq8recKQkjwK6ooJl4g
lHZgox3NCVrU1smeNaM3hDoKNMO9sYyNZESwvO39+1ccH6mohKW9RqBBwBqr0VvOBMvZsj1Qvlqw
b3QLAR/k3PbKDIj/pgynQ9Dfq7O9jingpNxd37NtO1hJ4UIE6LLW9+hreKoZqh/Ts2bclkW2BwLN
2AYle9bSx5DcparimPWnGhi2IX0eu11RCALLTWVZ/Y5lt1eeBlgYRAo7/A423xWv4JFm1JFVv7Xu
DFO0ZtHOcu6G9jIZ0hSy4virlJ+Y/gP+M0nes6l27PS10Z+6aW+kX6xmz8waTOkL0ozgybMZ6Jro
30ODONB0kV46X/DclbNUARzpSS1PcvcigwA37Q4pyO0BJezaYeKAKcQxjFMqssutxhY86pdBJzSU
qACcORdtzfWcAMgOA0j50PidpljPHZu+pHpdOBit/2kYTe7LsRLudKNL0Sid/kom0gZ9Un4D97Mo
ibJ59NByVBUwqoteh/OfYw4jYBWXobVWa/0mkp/ixPIkvMKSNtvlbeb1TPT62wDRVrAFf2RyxgUv
3Nq1iQE9tG8+oNHJZxkBJ3brW/K0kzrmaUX6SAv6dUzDg1wlHlylV3fJHVOJd90ERcvnTsOwGCmH
5SWgTaYDcG03MY6Z2TrgF/QH6yDXb9flbWr/aumcpSkSKyVG4CZlCr+P+XLDin9NZv71uhjRsjgj
A/f7IIPXGe6xPZSq7eX9a93Bg4WNG8kotEHXrgtcosGLO3S1Lu4+08umA7I//HESlUHYlD+KcTzG
IIMuJ4D+arXm9iXzUTg5/IVcJMFlFdO+CF849bXAYJ6D0AT5o7i/V3J6V8r1ZxAc+EWe3cpSeUzA
lG6yv5hXtPHEJypyS6AB4buqKhN9l0qJ+WJiZ4dkro4NevY69MrUui7Y2U2NWYlajnrlm6tYqUIt
hrGo+eQzRXpW5t5jaSFoNloO6OIAMc1igscJmBt8HakYu0RrZIjJys6hyS1BK0Xht6Iun817eyWG
05Ny6kkt2RBDwu5rJmm/0soUrGRTFVcilkhlvWFqFBbDDI8GqMX7WI3vSN3njjTpDA12GBDM27c5
m/wKNOWCo9paHARjuIkAxQpdd+eSI6B7soGCJkhvwXgONO2wEYQlWxJskJgDhA09SxdNS0PdpwrT
0PBrlsfuoU7/4+c572S3UorkBD4vFV+m5GsoaurZ/PkL2Cb6MPDY4Iuj3SDh589oKccg+EMCylCY
kCC+2DIX1Pr/FcEtAXNtudoraPDWLC/R3YK5sWiXthRsLeLimKsu6fUeUVsX3tpA9TJr5oSotxVT
7ypa9hPX6KMUte51V7dloTYKYijCAmoREH/n2lVFINUt4xn5pARZubnzVbV/1fLoAc3Ngk28FIVc
OXriMD2BljL871xUCa4OAEcX6RNUEH2PyZcGkQgNzVNVWYZ3fVkbsdiSmEeYrarAkSV81V5KitlO
Fy4l4G278/wD7Q/OPKWOVO3p8CYrNcwIuR4j8VNJ9BLdXChmxkAnCxy4i/5es+9mooU1iJWMAfOj
6GN25aFW94jQWsUxgGcjknipn1gtivU2Eu3oueRrR+OAfuma4FHfDNILQKEdZKqR6BGkDjbXtWCk
WyZaVzHJc36A4TCHDSgjAHY22ZXb662fK9pN3tt3ZBIBq12aA1a0ksVZnGFIs623uAszMwU2vnSb
FcRjk72r29BLisKXOzA1F0ww5rm5RNy9i8aAs4hXmzkzagNIDxiQ7DWvLUfMq0aDYyfdTdaAv++6
km6dGvjSDB1twMi+89XoORxrvSqBm0PqH/aELk5YuikJYplL7wjIJKQffoMgyhezKaQNlSamSCzp
0zwiqdWg8NaI8KC2hIC1d4GjBIAuygjnmmGSfhq0DgFTZQWYtHD0QoQ5sLVXawlcwDIMehaaC1bJ
DFicskL1HtFfEqr+x48EFGVo3jWAP3xBwRaREOMQPSqHc3jTSMfScMZB4HE3XdNaxqKDq1AC4FyR
3HaIaqcqdUYbFBOvRTt5RroP+8EZyCnsHqaROor26frilj06j8YQQawWx50SYB2VfFbxLEnV1q8L
zYnlzzEGTus5QxmTAYBApBfbp/ZnO7lTkzolapkOiXWif+oLMJOy3EsBkSawpI2cx/nSuGssNin6
vCcIKop9E32S09K1q4NCfsXxtzbPvCa/HbRXTCg6mnpTAJJb65mr9kczDq7v8ZYDWe0x38dSgRIO
NGgoV5hyGzvyoD+Tsr/J2nzXN+R4XZbgPG3uQk2ayLJRW0eW335Qpjuk9205c0LkPI35sykafxXp
rU3O9TahLNIqHc+/2X7Mkp8yaTFQBIWtv/dgEFvYZ5Ny6e3/rogm+ISiuZsnAb0JIcOyq40nV2/o
lU7qn4P9xCzc6OFndb4H84ZjDPl/cwd8u4SCUaEslrBku/MLdqqV49ifrh/iYnRXjJKftmuSf4wS
UdFrppFj1MaHNFacsc+93pQElsKJW7p8AYAIBCO0tWHImL9zkrid9amwy1OdPtbSd62OPFCTu30C
hPpWIIu7wy9kcdbfjqGayHJYnqbxcxn9snEx2E3iKmHp5sU9pbeK/rHr+7dECwS1iLuQCQNJ7bmK
an3GsiYZy5OC4dUE86sPquHMotw+Z3eLFA3cGgvepg2kBj4O6pW6nfREKk/wJWhqHROfvk/2ISeH
ZvhxXTv4xN6FLG5FUafneLlBVoW8Xl40Tj+fNIyypObPGVO7vVR7sXZbDj9sOxizXYF74/ovWASs
9PN/P2DJWOP9iWlQmbutorAq7B4oBafixpT9oTxc/zznLy8+z91JtlrTVp2y6iTXd+gPktO9FN3U
hqAwwt1DF1I4TbTw8LUsII+cmuImAjqvduy1rx9eCPrZoXwgLVjCB+4Gysemjxt9KE/f8uoLi1qn
tFsn8q4L4ZuRl4WAFQ5PdBRh8JP5nuo00ieNqjCp7Kvp/GQmGrefrPwGRN+9dKP1D+PkCnlCN1zG
WiY/NBkas1qw0ipPZtT7k/WW1bYfEc3NqyC0BTn0jYM6k8VdaWlok1mN4Z6sJneAB+toaNRUpvfr
27i5omUCGXOy4NfTOXUoZ1NDDR5GRexXWnjz4EnMxoOGuNb87bqo34VOzn7QgAYOI4yGw+3yLwqa
luYgd1gRWJHN2/yU7dSd8UvvvNz91GifdDX0Wf8S66j4TgDRipxR85P80a7uQXaRYGAmesynx3Q8
NqI+1QvLBo4FHuMozqLsvPx77ixHgCFLUmyTZ53R95a8qKXx6/riRRKWv68i3QVu+X8S1OpU2k//
8euLLq2+zlqwCcQpfn+rdP6QeZItYki+cE7cDi1/X0loQ0PBeB0kmECmrpwoAVjKrYglio9dcQj4
Fz14C0ki8s08VwBTmshIaa6iCBdamH8vDyRkvsHUQ9kP3yVi72hET2TMvyhpvxv1JrDj4SlK871h
dbHHCgwAhqEoH3V5dgsyiLzUszAiskHqHY7omqjjoLffDOMlFeRTRZ/nTFCbsy4bCD7fGr5R7EQF
qI3PA1YV+7mQMACMivMjTZbUajzq4bMxH/pxn46CwHD7+8jRAx0fWVk+4ZKUbcRCSQmfE9PB1KX1
0UvXBCgLgCRwoaD5GT2U54pHykapTZmazy29b2+rWOBlt349MIgxvQ3VQxjIWU6mqWmkTGP43Ec3
064dP362SEHB5yGviLwGfxUqdaXXqZRHgaFWKDVWzocNH/1gKM9gigxwARgwPt8dNdbomEum9JxI
kRtVn5oPDr1C688EXExo94Yyla0lPUeTk0b7shKEqRe3HL6P5lu0dCroUr5gnhkjTJyoXRUFdr+f
VAyZO5MIKnLriFEsQDIQsNnLFM/5HtVynaKhiErPNPph3xPhy/7SNRogoUC37RJuL6nW8+/rUteB
5llP0OjoTdEuaxx1Ptjk44p6JoWzA0Wa2q5V1SRISr+b3Kb8uJ2dfZ+7AjFUg3lUhu937bFLjtLw
H7/PnQJ+OULbREuC6dWMd2g+uH6/bhwCrgukK2UMuGuYOz8/hES3wm4e1TyoSo8YTn6LF5aUuNeF
XARLUFEkJwF+Bn6sSzgv2rT5BCjXPJB7tIpYL2F5l2ByOtrVIvi7DbOARSzDOSYaphCXnS+nSPoa
I989DQrrAe/ETMLAviCFffEkRRfRWgR3ozdVDD5fu6FBZlTRbixpsbOiqbmXk1l+srM+oFRPPhka
yxwSFqAGur6XW+LxPgBMISibtAv2uc404jYr0XeRq5Hpolutcg0p0h9qYnaPaa33e3lO0oOdyvqR
IuoWtF9uOIWFYvhf8dzqy1ieZU1S2mDXjO+ZJIiqF207i3Sxt0DH0vD8RgEbfvn8+PRm1CfSqW0w
Kq/tHDSdOym9Q9nRtnqgLhyvb+WWsmBUGXhOgJnDoXLSrLiNOsIstLBgwJvEltfoP1VhB8KG8tsL
UgvaxJeaB//eyruysqxKb4OwvQtZ4o3FTwBOA8PHN7PD9QVtHQ6gZgFVBFNDMWD5Katgs0yaprEG
tGgNcf3cGtHNoKuCsbGtPQNAJtAygWOItgZuz9oyGWcrbdugsiP2HNoxecqUTsIglSQLrrgtZQDy
KJaD2FbBLMv5aiI5reVUrbqAqeAJNdV3KSSHwaCAOCkiLzeVxzEs/es7yLcALfc2Bo0ROkHg4hD5
wCAq+06TILRQSrDIDMYuBlBW/msm8S6CfNaztyHtnwagIzPbx9T7obC1XdOZz9d/ydZGr34IDzPR
NUMb5zN+CGq6jsFOU8Wcqnm7LmTLmayFcFvc9DXN6rTtgr7zgKedTTe6uZcU1QnlII1vqMi+txQU
j2bYG5AdgROwLHqloEmG8m09YVEyCCXa7pSGIm5BkQTOP5llyBStKLugbRSgNuh65oyhwMz4+b7/
KQlCX3VhP0BfBWdn6JmXB02faEAlVHluq5m4iQLMrM+KWh608EBBagy017/w/LC5f6Uu9rLavNCk
RVlOMw1yAMMM7Fhqr+FwI8/HDPTfKlpJmoh61/WDz5r/b6XgukFgAFxclX/gh2Ge2jSJu6DMqScr
x2L4HIdPdYgKiV/ER5agTiz9pJVorZvHuJK7/H21VjCTTkodJZAba48ko29hKUotbxoYUKAxGm0t
YPKcpcdVRwepDmmg4v1i3BfxvhO1K1ymXhdvsmweRoUXgi/OW4ZWicw/PErQod+jGm03tU8GBUbZ
HRoRXYX+qsxvSvQosZe4fihELSdbmwh4H6BmargNMAHGbWIh2XOjwham0ZNBgCoqmYm+z9malU5o
w9fwfUCl5qWr9YJH4NYFsP79nJllrMryTEnhnSZkrsM0q7wGk9FOYyqdiz6+zInzKQ6kWf6vK+NM
TYuHJs0trKwCR8KMBq2iEsQey97wkQ4OBu8eZMUBR85pnzJZMOeihmYYB9t4tShCnFOi/Lhuv5cn
BMpNvOBMgDGi/Z3PC6Ud9GJKNRooO0llXk4G77qASyNaBKDpCOPGyyXNqdhsRlo0NgwCxrcu3BO5
xYSEwO9tyliSWoDeRbimLYtc+QJtyMcMfL40GMp9k/k52Q8i8NfL08Ay8EhB0Il3NWa3z0XYEUbE
NAkiKsszOk+OcBv6WSaInTZPYyWFs5eCjGrba1IbFNp7qj7ahX/9MC5vc6wCiBMINX/vFLeKflQR
Ptc6LojmHVU6RC/7kVTOmN8V9DA1D5YiCpe2jmaJzMBmg80DStr5vqEcUswgkqLBNNSepO7MoUC0
7l5flkAIXw9XmDrSKTdpENePs763mUcVQbB16WnwXIQCLLRaMiaNOE8Tou9/ZCnsPUEev/P11mWG
o6UeaBiTWuDVtpfzRxbnW+TRivO2LRChdHuToJC0Sy2BVS4/99y5nC+HO5Y0lccZ3fq4PacO8wO1
06NzPNKJQzrbAZ6nwEA3ooQzeQY3CTcmjEQzwfbF0XMIb5lIN3IdOVTxOgsYqa0j5bfNeDMqAoPa
MtvVsfHtgGnYjPgH4aSq3LHskUSYPt53vWA3RVLIuZIzvW9nU4cURHtj+jlK7+L2GXfR32j5v2ph
cKFC3ZGktyNIiaUb2/ZUy7U6wTlt+Z/1di1/XznS0WhAlztBLSxtRwaHimYWRN/n/E/bj90MyjEs
YXwbQ1eWBSXYze8vjQdANUdugD/uqtIwZT/AcoZmduPqYRZNUG4KWGYngcSMPlOetVZKY1UeGhXZ
o/Qt3qX16/Uj3vw8oHXRFwhoCQSd5/vfAjW6Z4NCwWviqI1LBE5M9Pnl76vj1VD2tOYRn5eJ5CMT
2Re7679/0xDQJYNKN27Liwd5EhJ1YkrYBiaotcv5tUXuCdkGvwd4y3VJmw5sSaDjLY6nOH8f95YM
6pEZ97EypL5sRDvFqHKnJWPhdH2J1+N8uC5w40m3JAyxrGX0ChEZ5zKzLkW629DagOX6EZhmbjox
L7L3qnmTmfdDgR1lkiNsrdzc0oWqA/AZeIr8Lv2uzszskzACShQyNlkLNk/0lrGHsvhs6cfr69u6
dJbSIJKwgOi7KMVFQ5pMRlkgaZnhpa+FfpKRYzZqAjFbKggiZvS2LI0FFzUzydJ7qTTVLjDM2Xb1
edjnyfxBDmu8SRHgrIRw/rjWJNZJudYFDZKCPdlNRubQ5nPF0NgrCD02HnDnsniTNRvgfaYmZJVP
cfhpoDkG/3YTwPslOZDNO6R/Ovz/HEhG89JULLjgtvdzwQ9bMnoXNULCUFtlqE0HuhyDcKO/10LR
GPuWCLALE3RKaxpCR85pq7RSMpUWfYC0ngMqB1Ff+ZaGr7+//H2l4aAhDDWq4ftovXVzY3ak5sHs
/VLdf1zD0YuGRwICYHRfcyeVN6bVEzChBMCCPsxp5BYzXqX9sLsuZnM5Oh4hS9ETPd5cxgwDmZae
SiWWYxBQou7sySUEc0mi6vNGRAo/tIxw4a5D7zW3HDaMahTF8hhUGnoxu8GflePQHM3kAT2TjSgm
3VACIAXhfYhENSgqbM77Sek4pHXRTYER/ejctvz64U3DEAUAzcAYhOfoxcWXAuxNj80Rjttjw24u
jt28hzu9LuV32o0LeyEGKReCIVgNcyLnqlbIvZlLbMaegUxRjV7SGsi7wKnITpr5AAh2vYpddN05
dWq61VR5ZSu7WuQZ9MHQPLUVVeA3VAW4h9qSLUfEAkSu859TaXIF0L9kCvpiX81+NqDF4ib9cn3R
mye3EsLrY6YxBSOVExxU4bxUaMO+/v2Ni+NsEdyeJgxpFz0qpwAQGkMEJjNHzQWWK9onTtWnGh2K
TC2whPQ7RrytO5ASJkK+adFGLX9f+aF0lKa5MXAaMT2MyNfS0/WNEq2C86NaNypRZ+TYqP4mrryQ
3c/2nS3ihhBJWf6+WoUBQj5zQUQNEv3WiCVXZ4VT2DeaqPayvVuwVoQMOmCjuNVUhIWTHFdTQEHq
YLrk441jaE/Q/nyfWwd6GpTEGqBWyrwb1UOaC54K22r75/tLgLnapzC3CjQdtFMQzX6ogGnVqevd
9QPfFKGjfwSAl2jiMbktUgE0msd9OAbG5Ki1PwBQUMSwtHkKKxHcLjVqOxa0iKagaB8AfjI3z9eX
IPo+t0txq2Z6PGAJNqaGmAe7u/79rS1CHyvmRdDQeknUKo+oFbKOzIFuPKfy9wkDImkq6O9YfiPv
9BeEFDQx4JZEI9X5SU+TPpbAaJEDNLU6EgkiDBGk6cE0bxI2Co58a79AuYHbBSE7VsR5KoXWcVEN
HcAch1sKNHTKRLR0W+8QPBBNtD2hCGliHup8Oa08jwBx1JUAgxL7CVZeZooMrDPVTc3k0UznvUTo
tz7Rb+ZU1FC3FXNgXcAPAmYtZtc4je5AEhw16G4IbLp0aVvpDYlucm1nhz4JBffK1laC2wGRIdCl
ENtysopkmGZkXEnQawDXQ69im3rXlW85eF4x1hI4xaBzx0KAOZBgGLzoId2Nv0Dyd13Eln6jpm/q
KIwB/5qPa4apLGaj0pQAQ/Zm6JbZIY0ED9OtfcJQJvLSmLRAKMjtkxmG2jjr8RxURHJAQwF6D8Ei
NiVAl1HuXtCpeY2TUqmO56Kag85KnBjztD8+vkmoPulIHCAMwirONXpScrXTZMSWQFz2leI+TCVf
Yn+xTWshyyJX/j4Jlyx1V0/BHDqh6pAP4nUub05U7/4sgjuGLp/mtLGxCDXad0CC0r3rm7SlrOvv
c8qaT5gaTEvcVzaeR0o9Ojo5dXrh16rAXW6dNkoEyNXjUbEwjp1vFLjnw2bI2BRk6eynhMKyP74U
JOfQN4hZd7RP85kUxFijOajDgDRUtlMq+V4F0EY+6j5aUwTP463nOSZ0FmwnBe/Xi/RJUcRqrqvN
EIwhLT3ZHhUQgA2ao5WW7JekABUcIxQTsW23a7TaPvV0bD4Ro5QOI/Lh7sTkkQk828ZRnv0m7ign
XUYvTIff1JSJ2xU/mPTckAdLFryptm6KMznc5Z2MgA+VlXYI1KJ0xuwkpy9Rkjhj/dRYJyb5Q/ei
GSI4lcvpEWA84JWNJKyFovJFTVlXkHtts4gFmao5JgBcSAuoO89s/Hrcm1HuzGAjkstP2vzUqrVg
azfuevDmwo2A/AhVex6iSLLzwZYssw8U+2uqZA667krLL6vbUBcUaTYPEZMdKM0irkB4cW4mdMxC
TDuULJjJr9yiztITUwOJJ60/3E+38JsCcmKpPIIIgLvv05zOva70LBjanVQAb82/7lg2rig02OJ6
AhIN0qn8Qky1kaxqHIegb4EBoWr7WWndVhWVs7fE6NAGRA9Iv1yEDrI6FVWjNWOQFF6RHKj2rKjB
x1eyFsHZVdsmGaaHIGIE14TsSsqNcLJRtArOpNSUTHScIUKVdlNyuwxQi1R4w/8iDQKvuCR8QQ3P
nXdczNVkQ0qg7VPZs6SPX+brz/92Gqt7MCZmWcsqPj+8WtpDJ0IH3NygP7/+dyFw9XnN6IoxhA/F
XQ7Qi9vSdMtBcJNvWd5qg347oJUIUB4yDHziDKLXtnPmyul7pxQNzAhOgbeKGThrNo3bMehND6Bv
cFo/ryurSMDy99UqEiWmzFzsQRu/SN/y8tdffH5pmkfKDv09/O+Pu1qzaAWrlkon7zHKGYrG7jcX
sJLALYBowIqhJSRgFJwc1cz/mwUs7ww8cZak4/n+FBPRyjmmQ1DPjSsnhSuqVW1dFeiE/UeAydlZ
Y+XM0kLcjpb5kIPTG90v0VwAidWpLEFD+O/d5l4aQFXCxYjGAUw78TnhakxnewbyRpC3AfjHInZU
0xe73jNy15mq35F9lDSYkfYHDN+m5uv1rdx4tS0BEJwvUDrQpMettI7UsmpJ0gQknxybNc6Q9+7i
JuPYqSNkDURnt7G1yGjCg1no+wH0O+cljSnt8Ae7DpQC1JDhQYvvpXZ02iYGirRoUHr59dzenglb
Vr8ypMZSwwgUjnWg4V1flTes30n0FOU/svjFzFTHGFWBC93az/XyuP3MEeL0cRLWQVjm77SDA4rJ
rqPTjaoZ4JCcHDIPgqttw9iQP1q6+U3Qvl7AGiUUdKujrNRBSZzpRyX4+oZHPfs6Z2sqk4AfYeLr
7DEfXyfzqGR7u3y5roVbPSBnUtTzg6LDwvejQso0HYYM2JjJG40Sr7d/gU0ktoEKP+5DekO1DzKD
L0+zM8Gcp9Lb0SqMEYJrzLIj1fcXV+rZ95c7caWBEqVNMWOYLkDTQVc4kajSs/z3vIZbmItBEyAi
J/B5nn8/jAvWoapeBbr1OWnuiHXTZt+uH86Wfi0sWkvjBCZjeFDavGNmosZ5HeR30uzpo8BiRJ/n
3pSymWJIaSrqQJ4cxt4ZKIH/4vfrGGlAUQfzIcai4asj6AcwWUuSWgWT9mADer81BAK2XBpAbW3E
TkiC4G18LqCcqAqMGZThk6q6HZN01wFdN9MB4U4tn9SD4BG+ZZFLr4ENxkr0g/AeFLnpsutizGkw
61mqQreogNMhB6bgbbGhWTpaAQEki94GTLhwmpUnUh3VtGyC5BfABOh3jHZdP5cNV4mpb1wEBgBp
gHXE2TwybLPUzXkT5GmWOa2k3VRD5qd9vxtsxWvrDgNYHwaTQIfGWiZn7qAytO3QKpqgKX6GkuTF
0V+kJs8kcNtWKGZYkgGrqqfQsYpdZolmBjfU7UwCp8/FYFV92mANWUudONn1zJHbPQYGTOPt+glt
qQCyq8tEEK7rCwI9aknmOIRRE+hjYHX3Dche9f11EVuJCH0lgwd3GCXWDCnA6oKWHjsau7r0koNT
yTaetPCxYE9p86QT0S294XOAQoNXM8hhADnJZ5nkihnZbBLEBZYXWnu1866vSvB9vuk06QgcWovv
59a9Brqh8ef172+4gPXv54GXwGvTKkak1UHcLQUqYnlZdofN+m9SyLlfi2JWDVGiQkrh0vioES8E
wYYhSJaI9opzAxmRmry3sBbGuvdGre7COj1cX4hIxPL31Q2A6m3zv+2qY5+iPNwJrjDRcXA2n0gG
1SoVGzVT1I18qbmJAEkvskbRKji7D8OwkxsZUsxoX4A9oPb+2y4tfme1S33VE7mMllAIT09MGEb9
3Yib7PW6lE3v9cf0bC4kb2k9G6zAKrLGZfIdwRC9vEtTQMKJPMum91pJ4kLxCv0kqlrACG1Uh5Io
3Q9znjuW0nlETTQ/s8LanzOyD+XsaEm9Q2z6lifyoZGqu4FFxGWx+fn64q8rygXpR1opwMkoscVV
4cel29G77DPGH68L2cqyrrwDuFXPD3JuikTOM1hU2CsKaBGk3AlrkCtlNBmcuM5nB+Hec4bD9pN4
bh0rsUant3UwoWAWWXAM21qLIFsD4hdmIzitUmLDboYG772wBZfNThL1V2+9n7HaPwI4hbLrWpkR
w9cBQAWfzazzE03aW4DFaKjig0zhIGn2jo36zYBVktjeIYe5bxv5dH3Xt4/2z8/gtG2WsxnVZNxj
VX9nshh4hqqDjmY8oE3B+W5b0L+S+H75MgaLEpBJ4W201zm+reSnEgxn0a1wQmvbgP4I4vTINsO2
7xl2lhEP+Ao0cWAU13dt+/r/c3oGd8dkYTaUYYkXelNNaIF4MaqHpnhI5Hutvmvl/RB9m+LJvy5U
tC7uOoiI1dVI8OD2t+9U+lBYeJz/1dX5Z+uWn7DypWbXGKRdREiq4ittf9KN6DhVdNcOQuqJZYu4
J+DaAPj3zRxNaJVodFzT8UNHfhTai2m+DmHryB3w7urvjLzY05dc3wNKRqCKAqU3OOM2acRypkJD
qLKn3U62X8rQz/rdX5yXjn5JAMAhK8c3aUi5Ws9lN+O8TOomJ7wQXMHVtxjnxRauJHDrsEKdpEWE
q0Jvj3Z/0CpXrz9l0q6J/Ui5naig8rjpE1fiOJelstbuDXPAHWg44AdB1u36hom+z/miOs+iOjGw
YU22fwPvyPWvCzaLzweg+SKTJwWbFSseklotyBF+LtQi1V3k/k2nB/oj/j17lfNBuZkwBXSaOBkS
YxYtcmKB3950BisBnANqgCBNjX6CpQIhNUKr9OMoohYWHAffw5DlbIxTMAQEFYgHn1k6Co57ewka
MoiADgFOPxdB16RIx8nGfa+2h5Axp7f20SzqLdpexB8hy99XHk0fK1vNuyXGbQ/gAhj0v4nRgUL9
zyI4j8mUgvZlhe9P+k5PjsVfDGlCkf58f3Flq99PMW2IOxqbpNBTJt2Y8WcS7c3ig2yBSz7xTAzn
SUwbtQIrW7Yp8lN9D/zmSNQZvHzi0lmZcIRoGkKDMKexIepogABByt4afWn4lZV7PcU8kPmlQth+
3dQ3/TsYnv8RxWkWQ2U2GXQkAKL0MGlvHXvvMaxPRdwW2wr8RwynW6WpxINZIKKh0btRuZJxm2WC
O0S0aZx6kb5Ms9JAGDp0d43lo7Xf0eKbkFquYf+VR/mzGk7TpqYE5NbvrInt5A3KNq4Q1mnzXAyg
w2ugW0LZn9OyYqilEc8bOPgm8yL1zirvq+be6AUYKls2j4EHcKegw0C5GMgBh1IFao4Rzjf2AWIn
i859M/pbC+BU2bRnO09DXIR9e5cV3/pqn5vg82HPnXnS6Xcw3HjVBxH2f1voWian042mkjGxWB0Y
+q4snTDbEdMv2rfrlrOlb2spnEqjyhNnSo+VEemtmfZpgZ7uXaJ4swglYksV1oI4xS7+j7Qr23Ec
V7JfJEC7xFfJdjr3StmurKoXolYt1L5LXz+HOTO3bEow4bpAo9FAohUmGQzGcuJEayd1kzaI2gk9
ZO3wUFX1LtUi02P5JPFquV8iWp5zWYJmO05nZUWLRVmFFzGfsod53OoYiqd+cvXT9Q2UrUtQcW0M
AabosS5N30wxAMz7eXxm4z8kuc9XJHhieac2xpRCw9Ga5ZQbY0ISVRLirC8EJM28Oxc0ToIzplXq
SJiLF6Gz7SerLAPNHe5ieJbglvoH9JhlovHn/2SJeceio+GocW+pvg/3KhDNiTdJqg/rNuGvCMEh
U8Aho2cdUhhudqe1L675D37A+RIEk9CFcYoxKTxFApIftfre1KHkQGQrEAzAPLZjB35z5NEOGPeq
fb2ut7KvCxe/A0oKyAf4k1lxZzfb/F+e5PP9Ee57l4UstEOuTupe6T7b7FNd/ogjCSqBf2V50/+e
snDTrcjuEt1Wy0NYfMrYZzUOlH77322UcMExidcBZBVXb5x2oeHLquLigN3/s/N/lyBcbUulrCcU
x9wxjF9I4k3IPkeAOOblo5J9MsdsB8Su5zo/zPGh158j8tswdpklC5Fl+iBc/6IB/YUT4kp2QFS0
4U6tD9f38bp9ASjs0rENy7IzQh7A6NrbaO7jbDdGr1ry+bqU68sAXv1SCoV7NhcZpBiI9Iy9Mf1D
FeCvWqMT4/L7mh0PaV0iRtIrNEbcpzKk5KpCG0AWA8eIEXdi9z86lWwX43AR5mGMAojhPHesf9BS
NiVmdZvOxAjLKGJNn2wDr1ZTf6rjdwp2/n84hzMBgvHCzMykAgMI/NgSb1X72y6+/HcCBPs1u+3Q
9iNWkI0bbQaru8T6rqorqM9UAow32qMF+9VrCcBQIHwB/sdPai+17zRlm8oGdsik8L+fRXu64iLX
3fCHEG0Jo7YdrK8FXP7UkVUSZYIEK0b6PO4jiu0KQww3Co9mfuzB2jkNn//hWOA+mBifgX/EHttp
aJkzJzD7swIcsQn9BXzquojVK/IfEQBLXO5ZwdQ0pjNsvkqQ2vFm+l7LkvWr1+NMhGBFMqenYF7E
Lbd+ziBj+H19AbKvC5ePOoo7jhNC/DYMAJVjEkMr+7xw9WqlNis9xxEozl1ugCNdsv+rqnS2OcLN
o62h17EDnc3tO3dXfH3DZKTrGyQ7YeHuhWWfVTYvS1upPyUvqOYWstdofZNA5oWp2UD3iclBdWoB
IbKwCFSm2eAzacFgdQ24AC4xAUuHLb/U0goOKIagVsgTZYmHUSsYuvMY2y9DpO20mHhG3G+0InDa
H7P1wOhTib6+hDwB+/gve3n2O4R33RjaCmPeS/wO+mlqdzYmsMgUYm0vXRCJcgZ8zDAW39w8oW1u
9UMGoI+2J2m+MRvJjVnbzHMJwo0p6JyNBKOQD7PxJyxezOreADnFjUrnIukGwg0dM1j54B/h2lgp
1Yd+aooTK5V4HxWh/Yhsj3NfTjaRvC0aP/wLt/VDlkWQFwN6dwGFHBkoztJiLk5Zo/tJgqae0Qdv
yabL9l3z1KWGVyjMb6bSL1oWYKxFnJZ7Lc6fTIZ5jI7uNzEDOl2VbMEiGYCfZcPrALrI4AQTwhbU
aTdPStlXp7BxPMNut0pyLADs1ZLfrSuJaBdWRJAlWJG0r93Kycbq5LrvEWFeahSYFap78SybC7tQ
HkES//vZGzupNqsq1HZPdki3U5R4UNXtIG0aWt08F81ziIeBQBR7HmDSM6srquqk5r/VsfQz7TUO
Q2+alU1eyObbLK4c1oR2bKipjf9agLErhyYxeIrKE+i5P1tt/NizSKKkMhHCnQNlsW0qKP6caFv8
YIq77yiV5GlWRID0xQI7vmWgR/YjNDo7GXPqK0vJ8vLUMtUv3928kaxhRckuBPC/nwlAwUHXlKQo
T3pCPTY8wGrsxoFsLdmbu8QygCzlfCmCfxWi6IDOHYYDmV8tLQLzaeuBb8RL62aDAdUYI7FL2nZj
pNFdRxKP1beW6kBq4mJGjQVeE/wjdlhVVuH0RTQUJ2POMfnbY50qiXxW9JsD3jGlFbl8TEEWjIOT
lZo11VF5Gkd61yf66GHOqddjbo2XNRb1ioZJJK6oB29210zkiYD0EIm+XcUNo4RCYq7oeKF/jDLv
e00ABj8YYK3lzcdiK7jToxCTWFZx6tpvU1RteyJjpFpRQALKK9CiuEipLYaKtqxvCzQ3FycL4a76
5m20+PP1Z4u/38JTAgkEXBIYtLakK0stUPCPhVqcYkynM6vBs+OfudU8tunoa4Pta+52lI2FWl/V
X5mCaWBja6Ro/MJTOaL50wxa9RhruW+Nd9fXtiqHM09A4xy4UvzvZ9c368sOzAodlBrQp2Gc622Y
ABo3lE7vZyCzlDx/Kw8FQXctRyuj7xN9LpfioqZLUzAHstM8VCi3pNsBiKRKvZmgEKRh8DlxV8HF
qaIQeilG6ViuYG51wmdZTZtC1qS4ptTnnxcORw+juQNJf3Iq0zp/rS2zfHBsaXpvuVcfoGuMluFg
/gVDVD1lugK0f3Rqh2inRPkWE1C2tSZjRV06SmgXtdGHa4LnH8x1wpHUxlhg+M/YntD/tUmM/cS+
OdGDZT2qZJenP66r23Ln+EhogG059QVoKQQb3thZN9shPMBpCv0OmOubJ4S4fJq3piIv4gJNLkLV
e6foumFWSuBczJ01fC7Sp8QE19D8zRluTe8KooSrMw5x2dYYoH3KbI9kXiXr51jZK4y3xsQcUKaj
4CZ6y6GRgk8NaNhTktHBcxU79Zo6v/n5htaAUgWm2YWDINKDQa2SqVXb7oTZOWq5s2v0s/uujP5u
ZSloU+BeLzp74dUIEVIDaKEWD3N0onTQX+oxz7aWG5eSTPVSioNUEsDccHZAGCCi4SwEYXNNK3oM
69baYKZC3ZibW/X3UoRgWFw1UgYNZD1HKwqy8dDs/7vPC4aFKmyqWvA4HssPrU3ZzT1OiB/RLkJ4
BZdXjIXLbuZW1o9t5R5pX22nl7Axtzev4EKAcClsA8ykdVi7x9mFuroYISgpRC8frMsVCBakxrxL
E9GGexyLZgO0jveTZPCT5ptpdOHrYU65ZWGCjIah6EIKLGaDOuWlm53y6XHKI+YZE/Ld+u06eylG
UKhpHIpJM5zspN9V0bgxVRkhyPJSACWHth0kWBFwIlNy+RQak67O9UDYCc2/nrvv1eHmJ50L4JlI
3HA4euKJW5Qyo1PYyUpf0bSVaN/i7nBdqZZnjvcClNpgruRNGuJznjdakTG3ZziLFu2vfmH6bbQt
CZMYw5W9upAjXL9Eo+mEaTTsRC3ild/jRMY4KhMgHIbLnKZsJggoR8TJo+lr8a01WVBJmsh58MlV
Btxh4TRYWBmT1tvDEUxiCJU37izjElu4JZBgqbxXnD8YizFEmUuK0U2H8Wh2mzbchM52qCVO6WKb
LkWIdw+RVpLbCURoKMy9Ehn5wEKdhM8Ldy5pqRO6Az5PtYfuD03QCVA+FDf3UHApsLDwRMFxvBis
l1osszHYYjzGD4qKAbLorr/xVkAAD0NRK4OlWnTljercNLEx98fprbfve3qi03snG8+4bMfFSwET
hb5S3vK56I/KIZ7a7qCDgAAvxmA9Zn3lY2Ttp7lrtzb4jRWF7szJ/FOgVUtVZA/usnb7Id9Cvgy8
I5xX6tJ+5dUcJm6V6WDrSL3S0jaGsU+nyUcJzx/MhzJ67qenuA0xmfeOgpNzjPd2G3QyO73UGb4N
2G3rYzKCGLikVYQAMOn1g1OEfgtK5yZKNw767fLxVh+AL1hDwIlJvdhuESJaoSdBjapJP1jvar9X
rVuzGMLn+d07C/jmQcMcjBKfN4ZxC1h91MomAa6rDPQF7FAq0r0iJM2qlMZ1KwsrGBDgDYVXoI2b
xluToDdhC6hwae/ywfFKaT/E0jZh784k81jnbHF0HpiRzqZ+aNSHen4ewkc3frt+65a2CSIQJ2N5
OlhwxMWh2bLqikjXD3Hj9Y7P5s31768omq7iSuO1Q+kbcezlEkBaQsMSLjuKGtu22qePTYXJB5KH
bmWfwNOM3CaWwEnzhEtlUsWIYiM3D0o93MdK/xQb43NVzbvra1kkTjjDPvqsXcQWmI0kuv2sjtRW
U2sTILGvnXlvGX9atMNQ8trou7QCIEmVNRKvnA4wTxr6lHFN0WUkLKxq5zwnuWEdijjya/1trCT5
1JXjQS5LhylAnIkKhqBhc+3UY0Uj+9BEb0M/e8W3GpDO0jpe37mVdcDecqZjEyyKmimswzJmxylS
xTr0ZKcrviFZhezzwiqYTiokbfH5Rn2zkH1hs6T0sCYAI8ZRoAabCNhThSe2rkhcq5RaB7suvF8O
k2EfVhSYZ/xUTEznxRTxnBmhfZ13qX1g46mOKfgatA1xbvalMDhAgwpj7jE6+sXhASSbUacqRvug
AklPCj8Nf918yg68AyiUitnH4Oq8vOuTnsfaOFTOwdR2XbQxZYTIK6eAHAh2XyV8NIBYL8l1dTAi
pPIOGXpxUFbcJttbFwCmb/QKwYhACE7jcgF2R6p0BAPowaCbJver9ObH6uL7C0eQ4qFKkU44qNpj
+zstJPZpeZkxMwvgE36PMU/WEPY/J0PjtLZGD0MWexWZX8jYvDj9N0c22GaprpeC+N/P3iWzdqMe
7Oz0kITb4kEZt7JxtWsr4eTumNStG0vG1VF3oj6sUoBOSO5ryVfbPIW9pzWq5OFYahRSUZCBEAPk
FgvKnhbN01piluFxNv2cPkbm4WaFwvdRcdMxlQW8ksJGpeWoV03XhkckBlm/T2SkYGu/H14VkjjI
IuBiCwrrDtikwojDozLkgdWODwzEkhK/XCJDVNocHDlhg4F2xwn9tIO6I45Mb5cSgExHPO86Fm41
3OJLdSJZQpScaO6h3QB73cq0lVv/i3oHsgTnn+fKdqathh7nEZIi7mFi20EffSNTfaN7aQ3Hp4bm
h7eHe5AHbwQz1OHvLsg32zAuq16PCSiX3Z3dkp3Eji9v3+X3hfXYZE6bvKRYz4xxORvaPau3v3eX
IsT3ekozQ2MQods7pfVK/f76veD/v3gknJaaE5EZ9uI9pfPYhLPDlIM+jxg5AL+z2LvhfqAvhIY3
e7jIE53JErIgY8zSepwgy20CZIVJLkMLrKgvECw6yvgIHlF2FJwD6vQOKRWLHtzPCej51ehmbkT4
nB/RGqCcK/Seamhi3onT0kPzUJhkOxvD9vpxrNyQCwF8hWc3pAaooqlpQw9awu7CznnAzBgr29T6
xtbbPTXc3XV5Kxp8IU+48LYypqnNsKDUUn9FrNvHUbaf0vT3dTFrB2MCc6DxwdzgnxMuSjdWeR1n
WFaSvoF9w5akblc/jzkkiGugyQuC6CQzY2AFSorJCV9zNN/nN5f9cO4AF4F5CcNK4VUJijXEWlPZ
bk4PdQ+g1K7Sb/ZqMVEcgzZRxwDtziL1FZvd1NkNsQ5Gvek1P0031/d/7ZgRKfGEM7juF3nOvgDu
ICxt85CG+Qsz0yfd6O7Citxa9Och2ZkY8YJHdTF0CA/Bs7NRf6qypkSuJYKtuvi8kOS0QDIOhkNi
HnJQMlYx82cn8UMLD5WMQHB1v8AYAGvlokAqFvtasEUlRZJY6Emcf6iMPDdoDGqT5O76sazpLWp9
CLoRyQKVIRj3vmw7B1zX9kHrW78pdkPq/MvBE2S4eGGGw8Mu7Ql4K+IS9EpQrHnGUJ4KXKLbSWZE
VpdxJkRYhqlmqTn0EAI+ZpRm3rL41vob16szAUJUWSa5y8IQAropQzdF4v2Do3AhQPDe1KZA8wbf
JjCJbcizQ26PZzj/GHipeXUaWVvBzqpFmpgRdYyDUcz3Q6xs51ISea+o7IUE4aR1s+8oH6B0oMr7
1GzrdH+7KsG4GrBSoOnTACMSVKlIS11tY/sQ0vFewTCBYqw8vd/dfCUwbcFEEwVwjGhzFnRJb2LO
6U3tQxk9ma+YNXf755EBxUgHMHKh2iAU3zK7oWOv5/ZhSD67r4rx/g+fB4QQeRwOHhbfiajQinzo
oEdIFxvf4unH9c+vGEBHA7QTE7sRWi4wnqFBsnQuFeVgf7Ot3tdS2y+tyS+IrKy+bJoFSEzX8Fxz
Cn7gt4R9KjQnnWerUw5qPG/VYZvnj2r1Eo93scZ8x9ioSIi7heT5WFHhD9Z0JKkJBog4gtBZr1Wl
YjM5DOF7ZVtbsyz3aXhzIAjAGHy3/xciPOWhoWL0GheSW6/FLr0ZGguuYGwcEJGck32hv5OhKtEM
tt2DwzALr6ufWaRumz57BqGrJGTmV0F4DoF9AJQHEBsHbdrCVWFDzea4o+Qwo1/eIT9sO6DpvfE5
0WSA+JWD4eoMZiXNQnVOLJWodtzWeFzguPfTXY04SqvRxtbod9fVe/mOIPWmYbo1kClADopZpVGx
rLnos/aYG7+yO6v8efvn+WxQmF+M0QYr9aUB6zC1ZhxztzmS8ZMb+VrxX35fMJC0nAujbvD90PWd
082jWYmNQS6Yf8h/P2Ibwb4PZB7nkZLwNKn3tbVrbn5iwYmPrUd4zoGi4t6TjAJx5MT1sd87drYl
tYwQaXm4H+4zvGhTQ9ZTLLUr+kSRjs6qIxDwJNqq9OaM3uX3Bd+zVUObmlZagVKHPWdenFcSActL
gJ0H4QHSacg+62L5zGVaOLt5Wx4LUn5vu8knPcfym9+ua+nSxsPgcgOCGixKHCJUNwLKX837tDk2
w1dmGv4EjC5FQT+rZAWh5Yl8mHbbAXsbAUKL//0s1iR1HQ1W2bbHqL+riFfJGAtl3+cbevb9uOmV
2GjxfSPcjI4X/7q+UbLPCxditFwMUxya9qigRmt9w5Qt72YBABSaiMYspNIXs7TsoSkr6qrtMQOx
d32vYXL87QLwuKLx5uNGiLWMIu/NeJ6a9JhkX9ptfvPcVHgIuG0olaLHgI/Vvdz/2XYnOyvL5Ni5
mwbTECTWeuU+XHxe2P84VCC/wOc3qfWtus+7rzfvzsX3hectzRqDKgO+r4Oo5XvpRrvr31/7/RaB
I2DzoVVIDl9uzzRp+jwrLDmm0dac7jS6HXVJfnCZzQEqTgM2kaNfEecJL0JHMjec1SQBpOzoxoXf
1pHfJuAhdh2AdHJvkDW+rtwJ4DoBg4aVwsQWMW41+yKtZzdKjuqgenl0X/fH65u2FEBABoPKLkIJ
FA9FVOfQUHSPKhYaUNkb9cz25iDm8vNc/JnJmGKWIBGDz8/JuLPGySu0FqNUbMnRy1Yh3Azc+KZA
4J8fK69INhgOdH2TuOZfOmaXqxBuxgy+QQQa+HxqTp5lfla2U/cFWNybzQeynKiAI5aBt4xa5eVm
AZsHiok4HY91UXpOGnu15Cla2SZeg0OLJTJ2SxxQkWIKYKeP3dH2ze4t1W/2xPmEGZQoMXkWHr8Y
EzcKpsH3mToctfipyIgfhfnt58ydfSAqVD6wUPRbUW2op6kh0zGOH8K7iNyctePO/t/PCw5llIxh
FPb4vG6/d9nR3l5Xo6WBgh8GAgz0UGDoHTziy/Oty6lSLLtQjyCXVx4KVcs8pKJcoITaWsrDKZ41
iqyYSYyIz7ZgDBdTf8wUcVFWGfOx0u4/pdr++lLEG/Hxdbh3GOCNrBq8m8ul2No0zElZzUc3m9xX
EMuXgaakzZ1dqRiynDJa+dcFLpeDpbjgQeH1b8BqhL3rXGdGH0U8BNGXwt2GlSRSXa7n8vPC2xEB
2Z4kNT5vTBj11H7RTTQE7yJZcUa2CmHbmBrVWmhBTG/6pevNRKJhsu/zv5+ZWwQcIWlifD8nKFNP
j00qiSpEFYZnCWgt7h5QwuhuE6uiGkX0249DH2jVUSMbV8Ulf7v5pM9FiJmK0IgUViP9GGi6V1d+
JPFyVraIT3VAOwzh11DslUiI0VXMyPqgU+/c/InISqJr3wfOAEUFXsgH6vLyCDql1oo2jvoAGUgw
uSXe7dsDBMVHD56B26AJLogOqiPXAIl/wJv+YvTqZj+v7z93w84fOxwxyi4I1vHwmwBICTraxn0T
W4A3BFZ5r1B0aXrUvcdbx5TjdUErO4UuP84TB2+WzxO63CkAd1PcaNoGse3RcKNJXA/Z5/nfz+4C
c1xMPSvx+SF9V4Zv5q2kBR/7dPbz+VU5//4U9/kw4Puq+lWrgyS4vjsrFgnwA+RMkaHm3cWCt6zY
VuNOLO8CEKt8q8pm5wyKp3TODjMCJH7HyqW+ECU8e5mRGUj2Z10QVzut/5Wm26ILJTJkyxHUtrD6
wrZHLEeLNjTZKOmWVJ4SSy636J9/nMnfTRNtB6ZoxDUa2btgrAcvLhQPrDrebDV+Ev/Rqvs2li1r
7bLA0eMHha6DRefdZJcYphjWSVCGDv2muSMGNkYlM++jlE6PY1JND6k2pDJ6hAXWGQvlNBIAzf0v
a5uwnUqZAB9ROklQ18x8xdRxm+I1yR0QWwyYu+KQP0MbdTua2tVTia2PvFxpp8YbXXvYKXWHOXc0
mXMMGmmyXW05oeSdWB43dBbgZIe3JKKlhP/9/HL0Rhy3FfaFVPtm3Lb9s20lm7qQTdFZHjjkICuL
lhJuRcTwpW5n12JNkgR2+5SM0X2ulJsB1JYxeBKyANhciRqvykMDLFpFURdFL/HlupoeHZyjESdB
lUUesOwPDnvXx0+KvaXlvT5EEnFLG4ZD1hH/wR4jhyQuL5lYZo1zhGNOdtRTZSOGlxcf1gXDQJH9
QvkHmZHL1YSa2mdjnyYBBo9scvexyd9mWVCwpgkEz6yKcjiiAzGoaZrSrCNUy4LSaf0SvHy0P8K4
+Ywpm+sW8wPKKbxciJFUFDggCH0Ogo9I0ipLkyhjQdWW1Z2D/uHYs1vNfijzwdhOOnh7W9cE0WU1
dvvKRYt2qmnhDsN3vgJfq/7u0xljypRSec6RJvKSlDAgd7Pq9/Xfudx14IHPfqZ+uesaWsVohTal
oJmil87MfysYkqL3zv11MUvd4XO34CmAtwwz81xBTJK0I5l0vEz6m6Ntb55RBgvkYMYPb5sGoImI
wcwct5Y91nodtDuFHkkZ3P7rUUkHvgy9JMuCfaRrWWU2VR2kvW+lG2vwb/8+qujwYuGoIdYWLnI2
9I5a9awJzPgx2XfZP2z++eeFJ5UmjVUYDT4/WUcre68keaiVs+UMPLxWBPDKokt2ymKljRW1CWpj
4ybb0JGkxiXfFwt3VaPkcUTx/YFtTOoNEh925Qac/3xHuKh5G5fFAHqfwGya+7TD/ErS+tPs7K+f
8dL0aIhQYHgAEgVY4qMmevYIJVU9tYVq1UFu7efY8uY6iK3aJ8mP63I+MouC4UEDi22CAMZGV6lY
484Naleh1uYBfo3hu61r+FpuM58Uqb6LlJj4JSi6tiks12NE8npjp2MP2wQe41/ofKgPTjR+NeiU
/ZmnOHnF/JHhWFRRfKf1oftaJc64axJ4MWo4Zro31oYjcyhWTgQVNM6CwHMrQBVc2qRByUw1dPM0
6Lvh3sRs+H2VxvOmpsaX63u1Jgh9sqjWA3RlLB5sMysyh8RNGjRl3n9CD4b66GAywNuslbKekpXj
x6kD+2oCJbwk4zDcMY2zUskDNu47dh+WT338NpWSzMHKVeFAHP6AIo2KkayXO4cKEiaeZk4elPGT
5u6YrNF7bcPOvy9YkgqjNG23wPeT6k0nz1Xy4jLJdZQtQXAmjaob0bEMEap2N73a9eb6kS99ZHQQ
IVTlPpOF0ovgZZCs06PWNsYgNj3d/IpqMxyZMPox/7ouZ7kM3qmk8vG+hsEz2pcn0c5x5lig+QmK
ZB9vWS2xJiufB86OzxsHsBaFQ+EgGr2K3cZs5mDs/kT7+tYOD8wp4S4LHlLg5qFLgh6NvdUzNSR9
0GBehfGe34yl/V8B4HYCLBg5wYU/0INi0rbSIRiaX7rzK735QUVXBDK/SErAV0Ia9XL362lGLViZ
kKALqc/uMINAImB5ESCAh1kA8aGOZAhaOjgsBBy4GgOLWV5YB656oNmtbdfYJBNUg0B2AfaPd1VA
rKToqUucKraCFjNRYf9aSQZ+aZMwEBEEQUjJgtoGRcjLXZq7NEKvVmYH1lOjfnbLdMtIsbW09+tX
YQH34etA0gC3AVvGPRxBDjVpG1WxE9RRoP0E67Zi7uo//fQLzE37sJBEeytXA9I4LRSyOEucx5BH
SJxPkNZF4JcNivwfjgWLAVYCxVs8smLSaw6JW6hj3gapZnvPpLqVbxnbhe+j0sajSA7EutyuHnNi
6ihq2wA4dF/fYoiVRHm5cbj0EHjhFkrl6mAlAKL5UgA4oZwYreRtYEcDkK6vbfzaFI/uSflcsnl7
/fBXTuNClqBjeaZEpKOQpRRIoMa+Ut2K2+XbBU4QBHOEpyHE6ePmqJj21MxtYKkvXWPsXdZ7o6OB
dEY2xWltLSiYgNUIqHbegirsW51mCGFqZFO/t/Zd6NzdvlUIj2C4CPreUJy5/HyIJIkSJoxnpbzO
2drNzX46gFxn3xeOotAiYO5o0gX5/KgkfupI0I9ragX3Fl1WiASWyeyyNDAqrGd9kJi/i+lrE/0q
6x+p+i0b/1iabEDUgiiTHzu6ITCtGA4JmJO4hT7zp61eGWZkEbqAjMTLza2a7Ju3Cdyfrfpupz5J
7/P0ofxRVX45+QPdJNkBrdWI39Bhe/3cFo3j4k8R9KIoCOl0xeiCySkxIf2lV75N8bdEeWEpn89h
tcEcverx8brYlScIFxjMIkD9wq0UaWRBoG/UGYtghr4034CAAU7luoC18wSFJGpqUBpe5Lzc4bFU
DcUENWHgOO22ivc1qe/7ufZ1c5+ReFe4X6/LW12QxdsIwNPBW4Yu5aluFaeNRpqAWtZrrdDNWE6n
/ma2FH5aCC+QjUAOi1vBSzHDmOSVXiL8AvGDUt4pMjA2//9F64q2W3hm8DCR7BBcA3MGm4QS0jpQ
66cmsjfD9Klzn+zyta3a3e07BuAksXn9liNCL5eSlybtQl1HYB9VxnY2C92LpqHCTFBHRkzLD1tY
FUgkeQ85Ui1wOAVRFrUKOx6HLhjA7/UlZ2Oz1aL3gg7GRq9CGYX7yh5yIKKO4iqwJnAaLhdmA5jj
ZCBdC5QKENcYHO4Prr6PZhD83RwxYe+gDh+NPXgOBUc6SpzI7GeepA+3adv6vWt51w9p5dVwPyAO
yGsi8hApOBqNxlk0OW1AC4qHaRPVssY0rlHi2QDzCD2AQi+nt5MkTcZCyYegDbMdWAo9Jxlf1D7Z
9xN5ZU7xbBtV5amherv6IZTFgHUEIeg+UIWbpKvhhFEkcx+M1PCc7gtGLfvhpN2+fzwGQeoQuHre
g3WpC/XY0t4okduLP2s/5u+3Hg6y9Wg9hhlFX98CUs87Vd0S9emg79kjnKJHJLIkz+LSrF2KEJ71
rmhc2sBgggtz8OfC3WMm+TPGRkngIjo3j5daADmIFnBrEG8uILBdNZqTkTZxkNKmwKyzsQcBPjV9
Z+5eHFLcm9qXsGo2jR5u3doOnyrKpu9hnOQ/XEyV2BFmD94ImpW72jZDUENovVcUubnpcjfckdSU
IeSWzws4VHGcHGWOzL/4gId6OpjTHMZBnGR3oVn7rnaXz9N97473NtxeIFOvn/VKnQoSYSU52x5P
xAma1PVVSkBQmgQsVTXf1JhX6E/epi3JJlHLYeuk4eDpCjE2iWsDHRYaP+vKHPGGs347tHEneWBX
HAf8IE4M5gBEidZx4amYmwr1aLSZBUlymlIU69RtxR4L+uAOz1FreKmmbtv6B7FlRdalfUX3NYzF
B3Omvegnj2Z9mCuHscACPe9cju8gHm29aHBrj7XGW240G8ner5w2Ul9IfmEW24q7putlmWFudBJg
tKA3NY9zyfyI7PvI2pjje+fuTOUZ87I2hv6QgoA7174QAqpVa4PyZTz5evbl+g9aWmXeaYCRzoiv
0L0mZklZBpqOmfYM85Z3TbgPZUHiyq2/+L7wrlTgpyQq61jQVm+syb2mqzwm5aWVrUJQoJJZhKFp
nwVhbG3L6rsmJX6XrMMUnLIxm+zQmhoWTK5fF/ejfufIAI2riwBTHnf58OiLbU2hgWgtqycW9L8S
d0c0SdizuoKzzwv2t4GzSVIwLAWICXugYkGRJ6PvWXB8g4eUF91RYYZKwaoJ5zBYdhraismCeHoY
SOm11i7rn/Bvx9znGduw3He6N3P+MlIZ+d/KVQZZCu8khdFHfCcYtdzSR6t2Sxbo5Mliu3jOfAeu
kvqKbg7Je78qij/BPBxALlsQZeo9igFmhYMqNyHddMyjdM+oV/Y3V3wM8ML9FcSd0bPYrtOtKjdL
CDK1N7d8bu5vv/s2HnYkZ5Fcc8SC0jjUfaW36cfd79hukCjc6jbZBo4DRNEIAPjfz359PbTol7Vq
FiiGj5nVyovxHVPsctlUvjW9RuyHJKf2UcwWdM6OzapMTTwe07hxCGq2Hrr5r2/U6kr+iljUrAot
03vbToIw3+K0C/3Njf2eblOpC8tPVHBewIH+n8V8vJRne5bQiQ6RTQDR0Lw22aX9bsLAzlungfJr
ei5FMAV12VRu3rtJ0MbeMHiFrHC1ugqESQgoAOoD0ODy5JnqDopqRyygs28gAzV6eXZvFcH1U1k9
eMCwkGYBLHsBlADvcoH6ooVTwRxmO/zsjPegQ7suY80mg8uNE54DwgBRlyuBb9QZk1XmAcZNafGu
l2FD13bq/Pv872fnndfgrZq1Jg9mcrLAjhojaRcCkc+IbGLQRxAsqBb5SBEiLwUQkIgrKbOMxo4b
FkGSRo3nDObXNHIxW0T31RIY/a7Y28BmMSO6y8vWayvTa4xk2zi3tpBB+dB6iInHMDnIqYjplDg1
mWsnKGzpdFs7OzeReJMrakHg0cChgWeLsEzYUsbGrqqsLAv0tHwpKf3JSHufjbEknFnRDN6x5CCS
5RVTMTTXswa44aSBmOjnd0tWvZZ9nf/9TC/iua7Rh1hnQaR/Yk4gA73LPi+otTECqlAjbRaQ+Z1s
7fR0/dasHcE50Ez49QNmX4VT2ySB1cHVOCrW8dY+Ta5E5xKEBcxoVNKbikswt5m5Hd5vXQAnp0OV
hneBcjTN5fb3Zk3gUsK06Ky+0/NTp2sgu/9zXcjyEC6FCO/jZNctxoviVQEG00+No1nIUgbLc7iU
IDjfdKRKY46QkPYDBtm9EuLbRXnzfbsUIhh7u2lyOw/x/mJmfVTez8WjKuPiXV0HyqMqJ/JGlVQo
nGlTOIM7AsfhKLt51rwBffFEvzkSwjrOhAiP4hiSEhk/CBmS9zj6VVNJYmJ9EfBROXDQWLDPzIlp
VeqIfVJ05tdZhc5+lIJa2du7EkzzdfxHjgi3hc/YgTMcLkT7Jek8k23y6m5sd+5ucPzmHWNTdRne
dqWweSlSOB9L7+cYXc9JEOeNl0wRIPb3ffakJMRHdajQdilYZFl7uH5/+CW8fNAupQoHZozD3A4j
pPacFGxTTnsn9czbi10ASaCtEExtmHq2GLEz1a0TtoWC7RzAhk9ftOjn9WWsmQGM2CNw9Dl4TExe
K2ZddNH/kHZlTa7iSPcXEcEitlfAS60uu+7+QtwVEGIRYtWv/w7V38y1ZcJE9fRE9DxUNGltqVTm
yXMyjSFMTgMjfonT6F8YsJFzneligYlRVkfGAySLKC9OWn0f+1rkld3utoXr+JjAR+I6NMCbgYyS
YmF0J1NCaJidujZihIUefazbe0mz0M/eP5g5P+nN6SvUO1UsQFEAt+3UQ3JKjGpjpQ+udFYGs7Ae
FxaUwfiJnFirwUL13Fib2t3enquFzyOTPwuDENwwV2lwjXI61b2enkpxV4V1/u6AlXjI4iKHhrZz
1P2Ui7EkMjP0lNUnPnxn4LL7cfvXLzixi88rFyOULetU1Ph8noUxjjd1hsh5ryYZatggwQQVEQL7
mWBOuRiRJO1jT/TVq06iqqwj6DdENt235rtDuEs7yvVIxrwutA523OZ1qHFB/ro9WddLjWQESkQ+
EtLAlagVNt8pGGBWefba/nScB1Tmb3/+2v8hszZjL3AYZq4KZaN21B30Hl1BgFZ5Xx192tIXLW12
KHJ8vW3oetFhCG8fsHpix0KH+zIaSnjuTVnRxSehvZTdNpFbZy1oX5gqaCQhbgcECv5WHYtZWf5Y
o+z/moyb+ke11km49nnlqiAl4ZXp4/Ma/+z9qNsVqM21/0OBBCAb1DlngRwVdl02ojQbU7BXSFZZ
1mtafPHZq5NF8fudBzhb8KqZIW84G0QZhw0EszvYbfFaa0VgO1rgupvba70wU2BsQo8ILgzk5G3l
gPfEypyOeOXrAfzVwQiZp//t+8rZrv2eaKyOy1ciN2TYl8PKUqz9fuVMA+E9IP2O32+O+3zceivT
s3AUUM3GtWOhmRrqpEqwyw2u4yat2Cv1vnOtCWwKQHG2ppqwMIhzK2piTpRj2RRGzV41P6h+Op/f
vQQXX1f8Rk6EVxVOyV7BWCHHjSDvvoJAywWqpJkLDwkYFXzb8wHr62fsFTqlnEbTGqPK4hqcfV9Z
YsuI25zZKXt1oafW40EQFmvJ5DUTyjKPUkOZC/XkV5Ns/TTKvJ2xpnS24L3PZ0lFedCejZUL4OFr
7rn9rwlC4CfCIYxhizreIMSS+9urPs/KZbQ8y16CYAX9cNCmUMPMEYQSmkTzzKs9jtBWplEy7ir7
t7DzoLS+NPK9JK6AfYDEHxgxGEPYrF4auRkXFGrq7LXRvmdiWGexuD4klwbmv5+lSLouZZZZc2yz
5ujwOz5sb0/Y2vfnPXL2fdsek2oacdRjuYdi6CrM7XqPXf5+xdNWCeWy8zFBSRHVVtT7z+y9Iu1Y
A/jwOUawLcTmpuJsy9gerAkdBickYQHAqop3O3N8HzleVK7RPoB483KK3DSpiqRInJPZPNd7Z62v
/fpavfi8GuvLum5ImWv2qWrqZ49ov32X3oMyKkJKY+f1NLq94NcnEm8w8HCAhR3vfPj3y9EwzrrR
6OLpxKL0R51u+zKc/BUbC5sK3ShzTwfqfHjuKRd4AXJmX9i9fsrrl3HcWGvwpLXvK6Eah+y8yTR8
P7VOdftiWisrPs/BpRfx8RCe6SXQ/4U4bbZ/fijo/CRjTn8qq6OlJ83dmDXPoNT9jY6xP3xs7jvS
pvd++vrOpUFnCrgYgYPCVgMLi7I0qdFrk0zN7qS3NKhIYDdpoLufkv7Xv7ADLByyM7PeoTq8xupG
zdPREJ2hEVr0UcGjmtTB8baVq5OPUYBG2ZyDXZCVqm+0eOxcXtCqO+XlDiXE1I2s+r3OCybm/vSZ
PWiGVih3JDr1utQAy/UJstQyzLpoSv1pZS9c7bXZBlL54JeBoAC6by/3Au09BmUpAuBlvCva/afb
k7TwdXQYQgd0BiRds017Apxa2lRMJzRr99uEb/6nz1vKj9f6vhdM4vOD92jsOvreMBSdmGe/XoX6
0zK2nKbH51ttm2xs8v7lxedRwgMT99z/ovx6xmpgyR1zOvWPRrXvk7vbk7OwQS8+r0SIzHTiPnbx
eSgIeN4ToU/Zezm0gFTG0x60PoDroS9IVYpwtAxNdRXXT5mIg+J+8tfQyAtjgAHgnHCacRBUoGZb
jWY9TKmOPsM4SDQrGAse9sNarmJhm0JmEpcF4H9kpiS9PAS2jwQCzrN+KpyoHiNvrQliaRjn35/t
nzncsdf9Oh3xfaEfiuylrLYyW4kM39hPLpw61gL14HkdUMq66gUDBbeHxlJLnvKkk3eaXtdbU5gs
ikWfpPC14pgKb0e87gvuluEXNyVFMDHoPA/y3DROmZaVISG5QTZg/0zR6e3lgS8EvaNpwkJgFsvn
VKTZL7xa/THIiT5oWxNcm1HnDs69J91+26dmuUNuD3IVU8W+oYmZHbJyqEcgeWX77I6+CAzNTcLc
G+xTbpmivS/sOvJdHrXWxO3Q0QeviNxyEttY6NOGTol2xFvZ2nbMSHcQMWdRrQ9pGliAomyhXZz8
MMd0OMaj/U0T/RjYAL4FVO87uamFC5CtmYS6MbK99BtJA8ukxiP6CrWgbWRbh41G3M9plbINSbP0
oclpGzYpE8e6muSvhFj9A/TmAXopZBd6mZGGnib0bQMO0BAYSP5aeDQJG1aJwCuMfguCfRG0aK34
qQ8uKEUqh5xGq5ZDAHqiOJymyjlADMP4mXveSMOaTfwI368ngD3YvR1ocey/DHSkW+4mP1oSe2sA
2+vNiEsfJxdZOWx4PCYuN2MjGWnrPiMni4C7ArqB2SZ2ft72PdcH6tKGuuGHjjcNQB0nI4v855S/
23Pi83OSCUkO0LuqPbWeVVtVNbrWyRm1exFWwBn+i98PDNTcdAwtM9WxaaRqyjbB0iUIHDzz1NGV
ETiY5MvTihGcGZj/fuYRejT6JMZok5O0f4N1KGhoEvAc/R5rqaBFQ8hdol0Xz8UrRFVPIMfAYk5O
ufc6jDsrhur3F89c0z5a2lRQ6AWEY3ajV4V0p2fmMOD9iw41EaTNPQXgkzYfb6/K1VNipoGZ9UrQ
DIewS0WH8RyqG00zWic5WpF0i6Aanzm5M7qPNP9929TSBgaED+BO4CmBc1DuZlHpQ6t3g3Gy+IdR
e+l3tz//VkxR1x8qO4jskN/Hg0V51DFzzAwj7o1Tx8bAn/7kfNihhhSm+b3v/TLFPeWPg56EmnA3
df0wth/RqhBwp9nI8mSUz0P7XPKfloRg8UrQs7SSf38Z+N8vd6YUnWclPkae0RcugwkIvH4ldF6a
3LmhEU2auG7BVHVpgjkjLejQmOiK3uvTg3y5Pblvbzx1chEu4IA5DvoCVSoZXe90E1ca9rylh27l
BaXJwhG0anTPmAjNiUVce3I9sNAlUT9sWe1tjex3DDaBpPpWlXuz2Wtr4dj1oNH/CjZtcKjO2uhq
KsV1pOcIPMaOOm3CIF+Vd78+6JffV1xubfQZFRTfn/ifwXI3xGw3E7vz2v7dL4ZLQ+rq8dgi9QBD
Fq4m8DrnmQxuL+DiUDBPgIMBvnFFBZTO9f0E/XJHQqoXED29tnV9N/D2WzOu4R6WTM3tZvCOIDu6
Igbt8PiKs65ywEYzPDttshMNCrjCZ6FpJh9vD+v6ZJkzhfF/bSlpg6ZKWp8x2Oq0zxZOM5RR+Vo5
fWmXIWML2By0ZWYWycujlfvDQOIsto/chVxi2wZrwmpLgwDVNqroOECovCnRQ5lS6CrgvjmmZAx0
ePk6HjY4PLenanEYQB7OGkIIalX4l6aNk8zBbnv0QQOsBxrEUm4bWBzGfI1A4QfaFmpWyqFExHYr
MYyOQXNAj3IqPnTauHJWrnEcUKxB/uu/dpRHmGv2HuCBun3MvDgsZjhzYWws/tqhA5Ft+r4LJ70K
RPHF8j7dHuHCFM79q9huyB2g20hZKN+gKbpeHP3IE7ycAt/Y3v7+wgxefF/xN2nSjg4f8X2tCy0/
InmYfb5tYeFsXliYf8FZjORmuZ8lLSwMzdbwvmYAVf6ka4D6pWmywFiJ2wKgJCRZLo30MVhjvW7Q
j657YOnh3V1lyNdaaE9HwRW9rYhWLz+vJQ5PO6vXj74FHaZ+Q2MvoGv1rKuqgGJESazFQ621eowx
ZLLEA+IHm6rQdV4MvqXZXvCVZVla+LMhqUenadze0KsRy5Lxg1s6372B33tNurm9+tdm3ojG5tZx
WLu6BNBjk3A9jyXgzZtsuEusgBcryPxFE6in4KYBtbKnlvZTu0yJwaUE4mmHV2Kf77Nuxc9c72FU
TtDENgvpIPWphqwJ+u9rK7clII5OaDTbXHu2zWM5vld1bc7EnNuZf8fZWWmwjWWeO/JkgALpl1yT
ub8+JbPmlgVyNfCdAeqsnJKsomAd1BoQUPBQsgg9TbcXe+37ytXIR69FhkS4p7zY2DaImBhZ88QL
K4FwEGXxmRZ1RiBeztDYpmaaOzQ+jYZMvos8jo+F535n6HX/XPSQ8MytygTHBsCiQdFpcjt30gY+
NR/itLzrTT3sufa7sSH/OHkfbg9/jqkvA9YLL6FSME8N2P2GCQdY9g9WvMvESc+eTD8FunAt1bVo
Ckg4NCMDgQW+8stpkKZmJFab60cn/zMVn6VZRMPY77LkVNZsJSd1PeUYlgOsJJoH0Mur3uJohxMg
4iv1I/ryo1L/Hs8hOKIr4/vt6Vu2g8gamAp0AfqKk3ULMEXpTqsfWbIz3Cys6CYlrxb9ddvMtbuY
h/PXjOJmJzKZndkK/dglaVhomQhKWwsGI1kZzpKdGYrnzLTcQIDNh+XsLOOWok7CM+PoevvEjGoZ
+Cv7bc2CchZsdNIayOUZx9YFBrfcixjAy5VRzL9S3dPno1A8EiTgZVlI2MhJ4E5RsUYAsjgGuD0U
SJDtvHqhJxMyqkbMjKMk36HSiIjd71f27+IQQGQ4+zzkmdT6S5EMld+npXGsWR/0ew+Zvds7as2A
sqPMUs/tohXGcbA/d9tWrFAiXXdRIzBA08t/BvD297OdRJjTcLPjWGdRPnDUj9sO95zlDl9c3u8d
Dz2pstzFY/u56NyIahCaJe5GB6lI7eSbnKCzKC+hNkDHKIVobyuyiOX1CqR6cRKQDpjJMjDHav0Z
dPdZY9e+cezTjZdEYH/9F5P89/tqvJJAAXOKc8c4ZsaOZnd8zaMu/n5gZEBai9T7laIqqhIs6WMT
v9/56LUfPt7+9Uu+jXi4uPAPIiH12nKkz6amTMw5gLyTox9Ozq4b0s0w9NFtS0tRJFqa39h60MOt
przMTthWInR464neuX6xMUr7biJeOBhaF0wjGnK9NUr3xdGd2VRuI7vwRDblsIkCWaD5d7J8MC0e
uM3v22NbdBZndpT4gsZOMTEu9eNUfgIngm1/S5J/kbUAOdTf+VMeXL0hWmw02ED26akbpqfOQFGs
Rs0lXsNPX7eBzQf7zNa8J88OdpF3bjz1k37Uxyya1fnyR5dvMge6AVO9kRA5SUA2WDZfqvFTreMN
8Hp7PpfWDYqQiB+QhkH2UrlxW72UFlhaMJ82gqUDuPKhYNuvySYt7UgItiBYQREf/6dYIZWwUZXC
KIf0KaeHpn3S+g8i/QCCkI0uVp411xzHmNNza4ozptyKx3GANXQR3tsQkMhAODISHiKG2Rh6fcft
fl9ldeQ1Tah78ts4sqjlyV63jKgr5Nek8cKW8xX3eN2Xcfm7VCc+1UmbWvNau3kV+P5vK77LXWT5
ukBn+zT3A92gm3it73dxhf/OvRonpp6ZZTHHyTTJFNUp+eQMWlRnYpPQNXHGNVPK4WwBiHVYjoPT
TttyeKmHqOJ7a611cvEyPFtflcRyKCfJoaKjH2Oo3lFj3MYOC+qiejSaOJgSdLgm4M7OppNdsm3L
yhcxOvcTB6MCLbY0afYNWiFomkdWwgJKxybkRbK/fa6W8kXQ/MZzFAzNaMJXGT2HrPYF9ectz+6r
CvqC2tYgd13zODXoui7ix5Qj9ix5MKIEetv20j12bnp+OZz5FC/vMgfbXz82YpPfU21z+/OLhxlk
VW9ZeaBmFFfvoF6r4TkAl8X++AjSi6ILMoqKfvvNGr+n6Ro2ZMHeLPcE2lI8CoBNmHfd2XDyvPeF
5lMkReJNXm31P/W4m6ytbXxI1kCGs2dQQl08pmbOPgvEYuCvujSVslz3nbTAzDnTn8aTAQXHSell
Jy/W0anVFxGgmttRm7a3p3ThVoNdDA8eAnVcVScSHTRpExepfuyTnUMjOw2tNXXvhU1xYUI5m0ic
9nZHMDRtKEODfway7v3b7sKCcm1met+4eYF1csFSA5YR8PT0/6MJ5bZkpTYM5gQTcf4qxH32bpQs
9Cdn3R7sahwgV8UJmUmSsIIyvKmpGfVyA0xM9P6VBrMXAKBzs/JVPbrt7bTLfUseS06+5QOLgA78
Xa4i9JY2lGfguY4qBeRp1JwxbVLaFrkrj5p/7zs7rmWBRNPf7bEsuHuw8f41oqyGVsILoygqj55b
B1oFuQwoQBuPebbicNYGM//9zAGwciipnxMMhmxSEfoFehhXTCwkU2aJEtS8gZCe696XJkYUYKqW
+PKYGHfTeI+Qq/802O/OUoK9GHBN1ClmwMZVlrJpndTtdXmcjF3T7JpyB2jP7SVZiidBjwyibRdQ
RrCCKnNFdUvgOpqmIzXNfawnQZZ3hw5onZ66m74C3twwd4Xo/rSWeHApCfumCFtrbckWvA1+BnAK
yEuBjViFpuh+r3mEW9PRCSnLQyKr8PZAF/behQFl76UG6QE5dqcjAQaZbWryQzA9KJr38vBhewM7
iNYSNGwCeqFMZyySukclDtzr4OAL/HzFGyxFCWBrxpuToAl5bmm93HcoJLcgmdMmhDI9qE/pnltF
WLkPuaVt0eoaTMazE7OgsV909+f7ZxA9rkDFAICBe1XZ8l1s5kha6NZRONvW++nWKfLyW2ulhL9w
sFA1Q30R0iYomaqsMz2Qi5LnhnWk7LFom6iZMhCQ/CkrP0TV9F+MaKbNgnaZgyyPEveb4MG1ps4i
R284yPi70x2YAXQYXYPILO09oDyB+wGqZCFP0JgkZWyEHSo2xL4XVWB1AZo5Vvb40iE6s6OCYsVk
MrdHA9Vx8J7djAfdu0ntsbvPDSiRHIpNwEdZMKDn9+iwZWsQ/msCqtkASO1m1DABlkiJRLMhBaFb
pZNjZTJ9J+yuCWqjywJUvItHK0GeKJaC77hTfTfFYAR4OtahAJYg8NN+rYIzn1UluMMxhj49GEKQ
FSFKcFfYsVWl2mAfq/aRQ7yhfDTalSfesgncuXPRHq3dilfq2jYB6qC2j46ovzOSPHp+BYJae3N7
oy9uDGBp/2NG8UpDnqSy1WEmI+A79YZo/Bf5TMzVXwvzETi7covMazPHqewjg47vZjRfbw9gIaQH
5d7MDYbC9vXjKDNkmpW1QY5OG9nxA8kQpGxp/gCtxFU4zeKanNlS9uAkRlwVuKSOZWcGzAy9GjjX
tZTR4oqcGVH2Vtc1ExVvRtrwt/5+dDaOETo9bLCbIThVAweHorjdZykcDtbaqrRH053ubq/Iok87
M6EMwB1MvdR4hpOaVt4DemtF6GigIhZQCwtqUo7b99tzkfJ3AHHG7acrtw/wWsLp9BL2WhJBYC2w
SBdCyi8S78f+Y8IMaKzNhXsIFyhOzp3qUfPrmhw1vq/pfn97HEsLj6sNNwHePmCIVo5ibjmsKIwE
LpQF2vdijT5kafOef145h2XVOVM2L0tPNnYOLe1Hj6zABBfevAgW/45AOR9eUsQQ8MIIknIHvHxV
okKwL7UNGrOrYFwTo1sbkLLPoOtQJFA4I0er9pABfx4MA8C+3e1FmT+ienroj1juXK5EJ4wSCICG
irSlRckxy197DfKfaA1O7B+m9an2XnK4gdvmls4OaupAzOIFP4s8XDpL9Ps3Pki7CJAnJiD4n5xe
i7KBQkhwc9vQ/KHrcf01pExeDH5vxk0YmtCLdy/oeOhSMJPlKftUIJsRedxai3UW9zcoAMBUacz/
U85p5YuhzsecHMfxxUs3WbcSsy1/n+CNiuQHmryU01nl4yy9J8nRTnc1C/xhZcqW9huo7+ABzHmP
q+cTxXPusbo2j9aw7cotShI5W3nWLS3/uQnljLJ0GBhagMxjChp/GY3mfZWiL2Jlky1NFBgfDHAa
QDAXRbbLTdbJBPTIpmke85Y3QWZYMvRbvgYKXNphM1EbeGMQt+H9dmlFz2rLGkUGRkXD2mTSufOZ
H1mThjdi2mwt952S1ei4BEE8YNlvoujXwB3HaTuK1l7/gJSaTl4m73j7xLxFXGdH5s0AFgf4f0Qz
uG3UAdVG3Zqp8A9lETZGOICSiNzxKczJK7Ei/lWvtrUVtFkIvSW5RkShrNmV8fnvZ1GU105TU1ut
f6CV5D983rItp96aYLbi7a6sKDujIF5lQfnMP9gpCTrpBkb34st9yZ4N6iCQfl2Z0vlNejWlCN0A
IUJaBKjsy1ENQHhx3gzewYlNgIgI0C3AfoGRzQYHb5M3RuAxIR4AGxA7w+TeXaHnzYfbP0LZp/+M
+ew3qGcuc4SX9Z13sIGKNqnE25X4IbqW0HthHpnNo9v2FDfy//aAmgKDJXr81HxaD20aiF4y70C4
2JSUB1kcR02ylkJVS0T/2EEvMo4FxFOvEsEtUhFmH8POmJTPYDiGoGlTPbQ+QMa9lb50lfsd/TLf
2tgOiShWJnXejlcLe2bcvFxYvUXZuvIz72BJ74k29M6nxUo+RX0Rvg0QECLsGlTZrxNtOSdamTeu
c7D1F7+sIhnfD+PRlIe8ksFQbMxu2MSmHxpOsmuNNboTxVX/Y93Bq2MGpIP2SbltfA+gHz7CetHD
m8nij+s3W2nHUcH4SuJjcSnx+P2vLWU2cwdM21XvO4cGT9wAacddm5APZik/tC2wU8lY3dV1t3VH
fSeRjHvfdfHPSCEgiSzFPFaVAydN47g1qeYc0vFBfLTWHrpLW8U/+7wyOD1maMFL8XnwLgdbG/96
73nDbQ33gmcPlgksR5dbkePrQzwO7qGqf5XtEI7F3tZ+37ZxPYY5IgCoBrBx9H+ryYlmstvJdXvn
kAfUvoN8zO3PX++1y88rwZozmVWS+/i8lWpfS7N9Tnj1qJnigTv1yuNtcSQQ8cCCzN2vKl0TtaQJ
tZPJOUi/hSRvGuS/bo/l2t1iLGDZQerEdVAYmf9+dpFp4HK3S9Kh4RGaCKhXctTMcW329YPlrbna
xcGc2VLmjVcyoz3Q4gezTLZVISJ7jeX3+sK8HI2yuVLRtGPqYDQUrbRuVEJfRfhPHYgSne63tyYg
vTQeULAj8Y8gZKZ7uZw7ydw2dUfqHHr0q/LY38nhw+3V+afB/NJzg2sb9Le4Hv7RI7m0kWiTN7Zk
Sl6AgecuFMutcl+YdRe1uK1FONqdDdy1JzeFOTQfBrdPIzry5K4W1hj04Nh7GTVu3+mcFS9lCbKN
xMvJZ5rR8bUq22kHDzZ87jxwf5TQ2dn3gOvta8uBlIf045DrArrlWZ7WQYzaxybXDb7J3XZ6FaXA
GsYpATQtjR95y/sdaHb6PUMjV+Q5kHizROptSuHSrdXnQyD1PL3PWY5uEXfsUL12+69oQP3jwvqD
MJj+0jpNvi3M3N8YzP8qud7uGkZ7CNgA0KZ1RG7BZk8eOjCU9kHMe0R3fTUd2OgkB7sQeShBhhRy
qCpv7ZT+GKEiELhVaoRJbXUR4bH27E/l8IiehXzToOvqwahzCJEMoL+T2VBFDqoZwKQSdPExvQqr
sYsDM0vTjR9Tazu5Zn2Ku7QI0z53P8WaU21jFOP2pLe1XSUS9lBzirKIHM077pIvtT2mIRqHSTBV
Mjm6etyHWmK2oSEyFniNUTxoXP+RDEYalUJ7RWJU/gaZ/+09tHTC59YGFGzQTgy3e7mD3BY9vgQI
2Je4tyGrkj/YjhXkJvnoTWJXGv37EqW4nma6EkBwAUMHnYRab2tdYdiDYScvbppuC61Ej3jywNxx
ZVTXYRvMzAU9B6paaBBSzl7SgvZcl07yQkAlg9RG+ojFPwyds709e0tnHK1Uczw8a0mqw6ExTcRk
4/xBLGWMkcZe63JaukxA/zZzSKIfEjmGy+UBK2IMfmuRvNC4DSpdBqAOD2sXNK727vZQ1JLU29Kg
0wm5E1Qr0e2gzJlfxeM0Wm3ygv76vU/HHU7uQ42sKd5wgUb1SBQD8BHke94WTzHTV9JRS0t2bl6J
LLqk67IxG+HKJu+rtM1Pdtruhn4tZ7O0YtCjBiXnm0iZ6pV7mhaWW8XxofKqnwS8BEFrxCvB7pIN
JG1hBRggeGflTDWtWegovWoHc9ICE6mZhq1kTxaCTPNNvvT/Tbz9/exiNrqCII7ptEPv1E6QgM8P
tFL5Hv2JH03eHZ3GjTox3Tkj3Jtmr1hf2pTIr83xAGrnV8mCnErPztw6Powu21L2vW7zDZu+U7ky
j4t2kGBDthh6RFcNcFk7Wp1eyPjAS1Dxi4+gPAo690TKL7e3/uJ6ueCCtWaiPCSMLg9ZPbFaOOgn
OcRsY+VP+Rpv9sL3cXXPrRpwSDNx5OX3ca4zdPH78aErTmhlLk63f/7SycX3geMEsATeVc11ZJr0
vTLOtAOcuYkd0VthqVnJvQTs+Kmz8j7SReEFEHEVeyAejKgcRm+PGv4aqnVxoCCkwDsWc3lFHzpI
9J6XZo5dKSL3yV7rxXyDYSnhDoB1QBYgqwcUgJqlqkgzWKNlxYepTeuNmTkyrGwf2bcSvCCUGezL
NJRlZJbc26GxEtwgfUx3dabbuGPj9FeLIGM75kkduoKDusPo2A7MHl+9JvGi3IgRGeT5FBSVBvW9
uvuT+fZD1tu/u7wjT1KYXdTTDB2g9jS8/8LCyOw5x4CmuSuFaMKNMqO6Fx80kGfHmbVJmHvUy2p/
e6ssLhAuE3hAdKdAAetyJyJKNaXbYqdYXhxUjIZ8xYCK0ZxvkRn7+B8LKrBhSGo2MC3VDnE8RGUO
mCMxEStZ7ksh7dBry4dOaEFjllEujR1xu5fe9h6mwd8nTnnn2F04k+d64/CEUtQmL7K9UaxxPi5c
NSBPQVgwK4l4+PflLBg25zQxPGzT+snxosoAc8e0EugsxFVzZ4vug6MFr3GVYY419jDVuqEdpu4U
6x9LxiJT54H0IcU0rTiAhXcN2mgs0KUhgYuXrRIkODkZ7DJjyUtWY1X5T81zojTfddlu0szQae/e
v4lgz8MJR8oP2I7L6aNdyQW4WbXDOD1TIFd+3f784hbC43xGcuBpC7zF5feR4KtEbw7aYRht40GL
HT1MbUuEtAbfEZXo6Sta3zzKqqGPseu1OyJdFiVt/AWv2CSSnRVvCrTnvwJBE/8cmWuEdUH6YHC1
FoWA3n0gDU9WsqNLe8qY2f49SNPOOKzLH80RW5oDw6S03sfEQYuOCfROvAbBXbgRwe3+XysqI609
aXleZ7Z20A1srJB+64YHSlcyWItGwNYF8u85f66ub+vZ3BnLEk5C2H6EJ2YRtRkki6GDYmw83qzB
d5aOCh7mcOrI+cxB++XUScgc4hVUaQfNoUGNlO7g/2H5c8uhO62vHJVlW8hAWrPiLl4gl7YsKy18
UWFs2vxQ65LAKLqokg7uArA492tllaWTCbTQf83Nfz8L0xgkcGubYWiS2kFi7PypDVz/U2ses8YM
mjK8fXQWzQG+CpD8jIRSi2rWYPhU1HPgWYJWBh4UAkbBjthgaVzDsy5MJDw9dFbnbN2crrscmd31
acMNxGZdOoBqJfvWx9Zu0LJNIzIU9OSKO124uM7NqRu/GbKiSr0RN78MwEPWvVN/cb62Lr6v7EHm
isKdHHxfVoiTgmKtnKoy2vxjAJzqvgmoMapsagzYzgDNssMABPllulFSBXJn9whONnDTaR5kA66+
wdnohf9qUv5NL/rANhiCDffTOAyPvK6B68xWzvrCjsHA0bAAP4vCjjvP+9kGdabR1LMKEZWMtz00
Nxm/1wDAytN0PyYFQDlrOIDFfXNmUJkHY6J9bnl6fPC0/snO/fuyxLh9RFbTFEnNWDkRbyGhEjKC
3BOJcJBDQG5NfYsB3RKXuRww772N3vCye7JkudXFN4e9VgEHzd0ASq1+X0uyy02se1KvqTwtzjGo
qKBRCL6zqyTqpLUpWHPnZ0wWB0R77kbQjW6dFjpAn1m5cg/N5+5qvLOeF97x4ARVQ+SmBig3n99m
ANlEhNkbz3hMxl8VyYIYfqDwwthZeaa9CUFc2Zy78iHNBjDrW1/W2SYyek+fuqqJD6lzqsY8qB0j
ykAsIwmQfe3RHb94004DVx3+203f+UEPBdJ6ykJhVKFWijAvkqBK8caTT7mrRz50bxuDPEP2dleN
+xbdWoW0QjHTCsR7bTBDSh5c/pDpE+6KNNBasOQXgR7vPPuZ4s2dDM9Z9t2O93YO7d7vmv95su8k
v0vHIbrtcd862NSxY3vB5aLegglQ9rNIBzw2+iw+JOM30W+K6YCW4MBNZWDIn85UBp2xN53+RbOf
S0BDqjxFHmXamCBgrAc9cHQKxjhvf/tXvTFKX/0q/CTgBkA8gIfn5bGOCZscozD8g5M8jWYbjd1n
HxF/bqDlCdLsk9SAMN7W8qGqv1km7qQJEkX8q6bL0LahCEB/JIKHJKtDOR771osI9CLFtJ3aPzF9
9CsSxXwtM/Om13n9oxHDYteCyFYNy9uYux2lNjTC8WtKWoMCABWH5E85yMg07rXhU0laPPg+t/VT
Vbib3Nr0yN+Y6c7StwWhSF9aIOL5ZjsllEAfDI3tWPMs3Q91v+vJQVRH4X8ayF6O3/qW3Tnlr4KP
SO16+zpdCZEXyp3mnHz0AZeY6YVt5Xr0PFm2qYgJ6tSQeU2fNXFf5A9Tc7Sx5Wn9qeW/SXaHQse7
RXjnm4bApQPzhpYWF7w1l2svmmlo+gRwMSd+6eqn+nh7by0EumB8Q2gOJg6kZtQNT0Tep13N7QOY
yp78EYyeDvJ08p10KP+MwpoHMCckrxpZXAGV6Jo39gFMh1EbP7YGX3lyL4QUGMhfC8rVN4JktRei
sw+AKSc2BLOsz7dnaskAKJ/RUQQrgKGoroE45Ti29v+Rdl5LbiNNm74iRMCbU9C0UcuArZY0OkFo
NBK897j6faDffGQRSyxnI0Y6UQySVZWVlebNN42P9I+5rtWk/2IBNp02HAQxwVV6TMshlGnITn/M
4Ct9zH7+i19/9nVhe+q6cbSu5etl9TlXP9jNVk1+5Vkks03CbekUQWmF7XG6SeuDvDI/lr3+Xh+7
j/Fov8Vj+TlW/f1kBY+j0Wwx5a8pL6kPYE6MyYIER7u8G6BdB6WPUd4+bngUGyYOFf0YHHIGrmyc
zpUoLv4yrYwXn5efeselqNgkCRJVXerJ2nOdgw08zt0GAG1LhHopQmVQaN8zesEL86l/6lR6B2vG
MXwsVHsLVnDltrEa0pdLfgEWLGrCl6LmoMjjIESUPAT7amgf5Di2XMcsQvostH86MKS31e8qCF0E
wofElBj68pizcylQGSpD850y8ZLoa2g+K+GPmgsUbeWr1tYFYBTya56c67FyTE1Qs65zEg/URn1s
w+xY2s07uxx+ErY9Gq31+/ay1o5Mg6adrDnJpysMVTVrQ+A7ZuI1kwm1X5h8bgL9Y6lugXtX5TDb
jNiMjgR6Gi+3L1Uzou15Tjy6U9y6weH8WbUb9u3qAnNE2pkMQf3iAGR67MuJR4T4j64HX2fNfAb5
QG29/akGxQeoeY2NW7UuU2eAHjoBpYuoh9Q9pmLUE95R+onCV3Mo4Z3+TiFE799BVr8hbn0b/1ec
yDwipVNPV4eWQC4JrwmxodxXzFL8F0oBwxwOO7aJI1uU9Mx/BqkcJF1ap17KSMp8tDxjcrx52Ep7
rl0pIDX0OvIcaVd3eLAnX9HisvSSBnZwPZiNr3EVPvTd58jH5N5W9FVhFhObgazSwiAC5yYjD1LS
A4U31fW+0ClNFdGTM2TuJG1h5ddELd1f4CyYPU4V53L7Ur3Uoi5rSq9rsEbDl4mBns38k1Dh9pLW
dG/pEF+oBkGvirmjzCi6RNOkwqvSQDlKyULuOxtMTlb+MdX4Fa/1RW71dmMjr7wIbhnIXN5JkNK0
MQmGMJTiRrZipLbqiyK9OBsJgK3PL5t7pntlEnV5VAWlV7lDvAfIeXvP1i7Q+a8XVNuMi0ZSC369
/b2oiNv6cWduFI63VrAc29kKYqNOO3NZwRwdpGazkXHr84LFGWK9zmp6FyCFeZQ+0ER7e4OW//0i
6OF46UoDAc/kAmDKwgbJoDt6y9RLr5XmhyJ7HodjmX2Li1M+PhrqQzVtCVy5LTx4RCfgr/HenWW9
Z9vVwb6dd3Gde7lcAdZtA+nFSmoa9wtV2gcT/e+3F7gqb2kE5DGiJC56DmM9F37VjchzjvEr5c9f
+VZ7xB8mCGETeYfwTUxgEtfNpsakRKYEz5eXmXTxu9DyS7uBO7UDpESP+qc6lA5xMeyk1HlrM+lQ
G9HHNJmgWwAENFSfVIOqYRkpsYuZ7j4X8zy+6+wwCaB+CMpXjlCBR9tOtSfkMOS+pEGq7DP5pdSM
aF9Wpnwo86h2Tf6XJz/XB9dsuuhdEMb+bqyH5FNTmXyrlOJ8V0o1nVVyUMWwz9Uhp13szEDfp+RN
zXk+5GRQepc2U+YZxIHzGMry/EJAJz2BvPP3HFP8EbKCXDlqg0b+GgiKSznCj121yr4Pdqd8lCvl
u134f5WRxBSGOGvBIEaJfBgki6HDFjM9IUi09NzVYvu3ovX+F02SVdcZA1M5EPh/NssmOaWlHnuy
EjrpPjaZV+zPYf0UK9rkhkqgPNNf6v9wElXt3S5gBKmUROou1XPjOUutZRqpUrsKkyY+ZOOk7Yci
GT7UWWaxPUO9oWIrVxR4IqWXJZVJ0U20AFY/phrxFe9m9/Ira5SN5POKCtPECp6I+j30ICK5o9Ha
TKow9MwL9MKN5u9K8j4anns28PZVWTGWJCqxARTPcQTEiCge5q722yj30glK+eSlrG1QHBvgjZXN
wgcgIuGpJOjSBK8tVDR4Zss687LwyX+1pq1k4LU9o7UcvPzCtkdUKjzGxWTMjVJJqWcFb0Piuwx6
ONzepbUFQAtDFzZpgev8Bi19ciSFee5F1c7ovphb1dSN74sV7DKLpszv+b7uHJwDKcj/r59vCJ55
4CS+IU983noH+Lvdar1e3gvBFMI8RAccs3xIAInvSTOlQR0mZerNZrdryu5J0z7iomPxnuRNcuy1
rToXJlw8e0iNLHGKFGKLdzbmRH29vVdrF29B1ZEmgHaIXMflW6Un2WjaIAq8NjgUSeN2ceFmyr44
3hazcu/go6dZCB9chp9FOJI+bDWqPxlXYg72mpJ/1Gvj0R/V7/9GDBgdmt4gNhKPBj+xkgw9yrxQ
6zxqDe4wqI+lscUptOJRLIQVBOoowTXEMqD9JltmwnmTNLiq0x3MIT7oyvtw/mjGcLX0g+tvtcKt
KMJyRLj6pG0hexOcpFjP0TmlqL3wk5Tlh7oo7r/0y1z2haoF/imGxlxqQmbFtW0VReVpJfk619gq
m6xcG0Mje7+QQHFpRAKgqHC0JGnV0jPUfXY6jV/qcb81XHlFmw0QZlBV000EfE9YQ6V3ShqnfulB
CPnalwcmbwFJlWx3vpPziTeEbOBCOIlW87cYEVm5olcxg7e8MSt3HX+825q8dtwLA/FCFcDgPLFi
PzUcUc4UDG8K0920H6etrVoVwJxBBpPhGJOvuzxuWcLCA4+uPepB1T7lz/0L4D0nXsR88a4LNz5V
CscaspoNstTHrg2PmvJ0W8LaYZ9LEJ7Z1qqU2g56ohK45gJL3eM0HaT+b2aZ3Ba0tlW00jsOQT3J
HhGCHEbzVE+QHHrBjyp8dLaIhVY/j/tOSWaBU8tCfGJJfSBPpll5TfFlqnaqtdXxsyVAOOp4SMou
1BCgZw+K/ODfN1x+uQqUXUkX0enDNCAxD6F3VaablVR6TVT/1hqcezW/3+UhAGBUzVINwX4IykSb
8QxaaSg9rQOaDeBt44RXVOni+4IqNYrchW3K94eweUqk4Y0cztH0o0eyfBsv4cphXIgSvDdagMkR
hYiaaldm4NnbbV1deWgvPr+IP4s9i25Wi1riUliM57Fdn+rUVt/36gpoHZchSSHRL563FNVZ2AZO
4elmQbUdZI/kTHfOnFmUitQnMFQ6mG3iDuG5y6xOKky/4ET06jA3zfdG149dmx38cmvCwep6Fhg5
mkU1UUw6KaMVAuq1Sy9OXubHLtkIbVZP5Ozzwu0z5YpxrqbJ55vkyZIPjXIY6mTDFm6tQdguxcz6
kVx46eXZ0U6Pw+Ntrdr4vDjCm2hgqNLYKj0z30GwKm3hN9buHykTjS44iwSGmJ5V/bZMwgKVqvI+
+jA26i8p8qNPbRLIT7o2zBuP67LlggeP/yEDG1tIcq4sVtFM/agRaUIgmivv59YKd2rSO242ddZO
4bHa+0lkf0+1SN2Cqwk7SSEOmnQqIeRpFADCYul48AO6lhSoqg3AcV/7LdYzYSP/+/ML6hZOfBpM
hLdErWtnnhT6tK0p8L9Y2ajhKdZZ5BqTLu0cYzDu04z/ErhE1BAv2kD+Fu0/szfDLBWKrjVgRfUX
q/xgbKG6hNvz39/nhSHvtKColv08+37NUNC8zWQaz5VsX4Wf/PDX0np/W71Xd42CEYA+EhBXY8dq
q1OlfDDZtdJwaWraa7581BPQmRu2YE0QzjvhI6YGn0hYTdObzmRHnH7XgztLjORNHdTGVRUm3miJ
0u5ur0twuf9s3rk44XAojJtx1i3ijL9C+y3Njn56zPs3zfl2W9DaKVEewL1nPhhcTcL7rEDNlWiO
BL17980avvvzsY42vIz1rfuPCOGJrlTGncw9Iqz6KXIO5fykN09K9HB7IYudPLMM/71j/5EivM5K
3thxVrBjjLmbx2PwjsbLwXoAVab9hpbgXwhDqemHhLMeD+pSt8tSUltN4rJmVTs9yWZqvMZyY0Hb
lSlPMHfAYFxVg7mHbTSWwduM1sYPWN1TkrSYXvCzV8iqyrYTP7Qz1VOC7n1VJ3+PjU87AVyabu9v
KeOqjpwJW37M2U0OKmpmk5Ri+epD/U8ePxZbyb3l9lwdHhETfDxQszLf91JCZqRz4Sy2tTdOUfTB
LDYe2fUV/Of7wgpSEgpFJseqBw7SbdR/6vxx+hdTR2gV/Y8MQSeyKZ4bp0dG488j3cXzVzRfdaOi
/3pb+bYWs7yRZ8fR0w0YKyb3CQz3A+SpwCb7fSRtaNjWkQh+SRWOwE10pGDfI6rk1qOf2//GqIIv
gCSMv+iXuFxJ1k9a2TOlFMXaB+8leVe/H7uNdazu1pkMYbcsJhlLElh+5ld8D8djqzx2/e9/cSDG
MrEXuI561VCbOnmQKAVbpabPuf/XAieVB3/jpVtdx5kQwYpC2JMqreazDkBZtePG40GPzI1nZ/XQ
z4QIRjTuqijTDISo0icLDtn7OfsorRN/kK6i4nWV5WHmdR+Pg6ERMNMB8mMA4Hn7KK4XoOEcMg6F
BDuslmIBb5ZVyPYlRfPGdzO9n3l7Z/KFZwaTy8AS2DHw02xHuBa+Mo21RL3DM2L5YI/Jjszh7SVc
m3bKKETj8pJwgyZfvrwU1TjOUDGAu9PKKXihw/2NTBYTUdLi5NTRhhO43LBLw0swSNKQ1mb8WzoT
L4UF/pCYCbgRr2r3c/JXPWNIdnLwXdM2ruHawXCTkQE05RrbA/AydKK61T3/PXMH/HzDwK9/nh5B
ctTAbsTIdmzVpjdiGNPk5B2Awqh5vX0oq98nWQhqkJGT8DVc7lOd974hRUyFbaZd2j/Qo3L7+9e3
m30BfLIgxBldLiYNQysd7dgJDa+y4IZ+jEwmE91/NeiDYzwviRgKwWL8YhTMoKvgHPOUbFQ+l5Ez
fJfGcIvg5Q9KUNAovGP4aWhWIhUtgnudnMpX206KJ40OA5lIlcjaj3G08Eu+VIZO/Tl7qKPnZqRb
Bf718p+027hAK2cF2IW5lISkBvzKwhVVeqkMDF2SvaOvyw9FdCdIYDEB598Xa2AzhBSdrDL6a1Km
Y9A0hzEPXbWWDuCqb2vF2kpg0NSZhgMrBImbS60zyrmWipy3S2+mw4euGg93f18F/8bzS56XfkXh
TVH0PC6iIdE8yf6r97qtMTorPx98Jy2e9EMyflIVDqKz5EzRARd6NhO3hi/6/R4X4P3/fP+KCjpI
c8usbY3c3++peGFuDmX6h/u3iAeFzkWiZIhkhCOo6R0NDWXQgFqabkQuayuCvb75YDIghSe5gF3h
+l+esUwff9uWce9J6TFjPETkRsH+3jUgApbcJVGm0swkuFlB6Kd9qYcDvMVvfhjvmnbDAbp+shDA
DkGTBpiNCtTlGqwOkr2RbLinpcWRR2pXFftGOqb2xn3YkrP8+5nnWzJNTklG5AS48bW017Ty6BuP
2WbtdvVQGE1Imz+Ihqu6QauoWToWas9ox3xft/LPvrNczQx/3j6YLTHLBTpbjwqH6GTESu/lrX7U
SC2mZfG3raU/botZ2zZmzFIkZpSgfFXCVXJi/7nsOi+OPUuLGEGSQe417Zv6/iFrC3wSOBPoKXIl
IiMLI6dbs7W01jPMh9z41DuPZtC6dvJ5CH5M8d2pi0UY8ElacaGUE5kjGqNNwLJLrVfNj6HlQcGk
NRtPydoBceepSjsUV6+IMslAqmlXJZ0XxrpbyqeFOt8uD7ePZ10IjQokUJdWPMEKA4YqElnXW4/E
kj7u6Qsz7A0LsCZiofDA9SZEJYN1qWhyCABM0tHntPzcgs/K5Y/6FqX0mpbZZP4JgIyl3V6QEddU
cCkNDFjj5Nkq9Q9OYRzLvt6Xhv10e8euvVY8SJpT4PUiX3CVK43o4SM1k46ePXeulT0N0cFw1L02
fKYSvuE2rW3duSwhfvRrpx2YfjR6+vBm218Yc+9W0efb61nfukXJSPwyzGn5DWd2AEyKOtLgNXj0
ySnRcYyfy3lnbyWwt6Qs/34mxVCCXIlbpOjS+KAEkIMx9NJSP8jNfbBZHCSOBz2j+k3vM2HMpaAh
6Jyw1prRg4vXnclLpdPGq7x6KGcShEMxxtJJYqcevVr7ORbPfsz0uq2ujhVPVgc5DQyfe8O1NIX9
yv22ttMpR8j4NZy+ZOrznJgH3UkZpxa7dFm32TdaP3aS+lyrL3VXbSxSpK75s4/ARmiEoK8E3hDB
NbADO4x7Sx28xiy/9Zb2HOfKa1JWH2dbO2hU76ZKe2csGUaTeW+zWf91Wy3/Lz8AJJwMT7x9lRwu
DUbWDCoaY9enXP2t9P2+zo6V9CR3X+340JWPrfKia3dnhdh3Zt7+j1TBHuZTOzWZidTJKN0Kx6ja
T9HfgbFhRNauw7kYwbOr4rQz4skcvMr+ZuZ/lXAeM/DDOt7ew+UJvwyHLhcjPvFTYYRgBAbPsWI3
LCM33ABOrdlC5pWYvIRgc65S0TWNF0E8DShJHZc7eWz2wZw+SI59iOTgL8kKvt5e0HK1rhZEcLe8
I5SQRVulYaem0J8Hz4ffVK2elKxwu/FJGdQ99INueie46b8uwcK4ZsJrROlF0AYnA4erBcHold9i
/003N1yw5VW6Ws7Z5wUtSOnusPuCz8vlp7wL93CkhBDWU1JyW4DADvRQ0kZn2rXiLTNFCbgWM3kd
dWl1GJG+DajCF2/OoLp6fIgCbVdGX26f1LXqLekQqMjIUy3QWUH1pK7PO6i1cq9wzSnYOfy5LeBa
9fg4tTCgSHgWgGYv7fwcqvkYz1PuhUdHOZi/nYl62CHdMIPXtn6RQmqHNBf/iX4F84fDOeqRAv2l
62oQn9wJ0EPFLiSIAX2R9KlhLxIU+5gGuMYb+7RyEER2ILYWPiXyU8JBhI3WdCXzwvEiT9lOC7x/
cQy8s/rS9wWfkngMmTEPoTbweQt6rkhxk/4vSdorzh48yf62rLXD0OiZX2a2MfxAvP3jkEKwEiY5
AxNfLaKJ/MB0jNsirg0M3MaUUZgvRlma2eSXWlX3hpWE/VB4cpTsle65mb8ZVkkQ0R2i/CjBTX9b
3poWn8kTswix2Y3lmNIAX4HWhz3VLYzoVc8cxZXL7DHIaSC+LXBtD5lyTzJusQKqmFJozdiBN1jO
vViOvqpjjJsU76bU2VjXmtYtGbBlrhNgc10wnHqc21kXWVz/OXefpnArn7i6DOKJpUkcTLsYU0j9
lNnZIOUeMCBGVFi/lBwKqtEfNvnfFxt8aaPJJgJwha0UUCW7dqkR2qhiAsIYioI6ddvySaqe8nly
ZXM8aNKjaT5B+j53Cj+icNXxY5ofbh/Ymoacyxe9TT3qOkj0Cs9Myh+1rrxkcNe6gD+PQZ1/0nNn
AzO3trNUlplBR1V+obS6XK8Kc6rdTAE8zOkuBw3WKtNjFf8L9TgXImzqDG1fA6NoQ6vTXqpc/3R7
z1a0D50AWEgOBYsn2rxm0joK0VntGW5EpWrLDq1+no+rS1ILONuyhWexDH039eznU8mEocBt+q/F
huu7+v2FLo5SAnBxR7g8teTHY1zzfb/8ktHP/XZ7d1ZOeGG+g/YG8gZa24Sf7/uKFXRZDNq5C4+m
XB8SmLC3DNvaGhaGXwKY5ZEWp0kBimwqkmXA14IfbR+57bjhyGwJWP797BDkvjF6vKfSU82vlf7b
UV5v79Ki58K9X160/12AsEtx04eD0S6Ay8x3e+NhpMPLeCeX326LWbneIGBBKQGKJP8qgoSLIeuL
djYKL5NrZrXWeuWqeUgTtfbV7+1vUtBu3I3V06dhAxgZHHI40pf7RndQkba2UngGHNykrCn1VIH1
TnLqO/HDi2fDyCeg3JQsYSgQp/tNBaza+ahWXtTtp8/5FjHnmgLoGqol08xE469wQI6fpJltcksC
Jso8j1M2noouvBOw/2cR51IEc5iHU+8z16T0Cll6Tgb9fdlt4UNWFgIZAKUQvFjm4YhAbt0E2NsH
auvJ38fmeczvTohQOzj7vPCAzBUGJoz4fAf35KdZfritwKu/fmHSAIK+ZKuFewjpLWmdis8H3/Xu
L00K3dvfX9FX3nBcMbhaQNqJxjAubakKp7TzZEaGydTs02JvbeG31hbBzFXaGTCJVMCFsrcVyVJf
DVnnZUa5Sw5+1Gx44SvWhPrt0jBFvLKQsF7euqKIsrAz/NabzHdj+RyN7yZmx+n7+/cK3M1CO8N4
A6oHl1KctqmCWGKvJqg4g/wXgFiVYWu3hazt1ZkQe3GYzgxvD6ClMHv2qjG+Vbsu33j8Vs6bqYCE
3MyeWu61oE8jE0HrTlYaT/IfYnVXb4F4t74vmA2llO2sMPh+2T5LzudB283lholdsekE9SYcjMvI
+qtjUGGyVEY7ab2GE66Vaa+r35r8NOanoPt692E4EJbYoE8ZYX2V7ZSbWqGDu6y9b4pDc+pGcHd9
1IAN6F0BKwMu4CoF1zWO0aqRrHuM5mke/XbD1Vz5PO4ZTxCIahpGdcG2KrNqlGE+aljwwK3r2N3C
h68K4GkwoSknyhK7rTpZYsyHMQEwCX499+E/9+79f43KBMJClfmK8STtq1ZR4t7wpvdp88EvNxyQ
lR+/4JRoICLUJYYSFFXXaNaGd02lKU09avn8RbG2uGiurRJM4ES7fxD017DvODeaSM8VUIO1Gxq7
2oFJ9tG4kwwJW0T8t5CngE8EZiJ2V05R2MpZNyieTbNoah5iSz7mpn23hUUKDyhbJWOeRE6vSq9G
25cqFRDL4BbWkzQdysmT9Y2M59qWQeGGEYdmBM9WsH5FYFoT01lUr1DyR9kgEqSN7AM5Vkad2/fP
bCezSucmUHgMOi1xl6bWtoMwlfxG8iwICb6G/pfbCnxtCmH0g2tiyQXAT/8nA39myZkFbVdKVdpe
1LdvHS3hea25jiK93RazosgXYtTLVUSpoU+ZVdlephZwL7r9uHEmKwJMqiTkABcKrKviX2e2zI9R
uIh6/VP9rCYbv3/Z5ctIgBsCqO9PFo1YRriIvharZl6ohpelP4P2WH6Ti5dRPcrzMRp/371VnDco
ZFWmenxVVYZYvYmSSgOJdZCD5/jOfpzlJmIIqcUug4vJ2Atuzmxo4dzLkunlqhtTP9nKlq4dxPn3
hWSgHcnxJCuR5SmvtZ+4drA1MHzl9uHWkLwCQ7bweQtH0TuNk1tFoHg57URD0UKHG7tVmcEf8nj3
SQDewqdlbAN58j9U6Gd3I06krJnKSvaa57j/5G+R0K/s1MXnhZ3q1SqOpKSRPRhJfTeuN4zh1ueF
KwftUi1nI5+PjH0c7qItqopln4UrAaEsoAFYHgDfiEXWKu6MOQ7i2cu6U2d+0pPvY3y/caIdiawy
nv+S5BeOepLKvpKKGshxbLsNY04hxNDHjWrf6jqIKfA2ocomHL40TaEuJ7OZxgoUToGbjN7YaHCN
f76tSqtC6HXl/QMsQlHkUkip2Z0U177sldnH2fgFgwXsGHdjRWjeonCJ00zBGFDdpYwubkgRGsAC
TfU5SFrXmD8O6hbz58rtW/IU0GxRCuFiCAsZs8qP/SSWGX/xu1BffGhKJBBXb7e3a0V3L6Qsv+Ls
5smTpddFFcqeZvwq5E+Jf7z9/RVzDnPFwv65UHGQ5L/8fpjGgMPTXAZEfdLjL1Lz5GRPGuzlrVG5
+Vb/0dpqdBwfoI6ElVdl9IGBgxYUcrLHFK+DNcB33G0p8UqlnCHXSy8QIx+olItFKr+nvFtlteyp
8vR3PaiHLoNQevbLx5QidmhUj/aoH8zCPKh0p9W8Zhsh4YqG08QAvg/YOP6kWIurhimWJd2ZvVp6
M6b3WviU9k+3T21tH6kmkO6nUWw5u8tTayO/lPJAnT0ztl60vv3gO/1GLLWm3oCgl3wSnuQVzFrx
mXBap4uI6m8109zSyd1hMiiRblzWVUHkj8EpLZ63aHVaTsEoqwHjLzNitcwt3ZWncW9GWrQry/HL
7Z1bOxxK88TSS4+IJU5csyM4J2yIsGh7iHZGTwIlevWjcH9bynXMi0NxJkV4cewikoyasZ5eJhnv
s6JzW9jjjf6HFLUPprxhIq6X9Mf1BvUJuwLNA4uynJkIaMeDOhrD2Yu7kkq5slN05tRK324vaVXK
QmmyOPtwwAmPgx+aFLFSa/IUXwqY2jx/moecgWtFsPEKiTPDlmwNU2H/V9JVDViOppJuPSQpqptl
r7711cl+G9HnpoE8vaOfL/x/SFNcqyFtHrCzYTL4+0rfu0SS9XRQJ9qZ3S45VB3MVi6jgO7fxaV3
YTG1xBhikO+r5kjv28itgoYtnSYC/U9O/PO2kGvrwFLOhAjWweiqBuKsafakTma41vBiaM2Ggq9p
w5/HlYQOYHVRG6Ih7mazMSbPch6ymenoH7v+4e5VLGwYywwKANPU6y/Vek7osmripjh9tGvdJRDZ
MNMru2QRWJCVAu+NIRV2ibl34I2dsDgZfu7aCkN2N856TcAy4YREJ/lHS2y/UGsjzoiC81OX7qf8
GG5c+43Pi1naxK+wphafD9W3YD6a4ef7959BX6B6FxLWK6hyNNYQDdpKdppb+Jmo6RYbEPK1BRCB
/enfIp1mCRZFDbK0noIsOyVu438rirvjYAAekMEwao7OLdLxgv7IeWnZo1yd1Fzf0R8u51v9jNe+
ExIs8vGkjIi1xVc410elVQqlOjENLJTdwnkXK66cveQxMNiNV/J6s5AF7m8p7cCuIb5bWh8NZSG3
Nbjnl3J6V8313deBrgGo6qiF6cC7REdQDYH6hbNRncIp2cNP6YZbCO7rR3GRAN5Kx7ovya/LA+la
KZ8Zk1id9o3zwXH2XbczXWVrpOraRpFExSkC9HpNRJLJVtQEg1Oe9Eze+7Oz49G492KwjjMJi1qc
vbejnVLlGZGQdvluiOT9sAU3vX6LkEC58M9QBsZjLGs8k+BklpEUjlyequQ5K4CkPTbdc3snBQ3v
LCmiJUVIvpmUmiwY2GACyzpzzU9NWx6ZwZQbW8HFylkghKk9AF8WoJ1gYq0wDkcnsKuTFr3lxafm
bi+Y0Q5M4XAgNSJxLlpwyS9mJY2i7DT5n8Z4l99voPg+NchlOh4px+tQtW0tJ/XTUxtWe99gULP0
eFuVVg6aUWLkVYDULSchRF+KEc3m1JrpqdOPpfTerJ+dZJ9WGw/RipQFu2Jw7xacmLM85mfq5JtK
mtpDn58kN6l//Uqcn1vGY1UCDNqkJ6AMwBpeSjC7sqjkcuQktOfS/hFGn+nxp+VwY7tWDO6S/1gw
iDb4IxHJkpCFHg2IR0+SkbzEg7GXBn1ftc5xlGnCdqvm2+3jWdHfC3nCxqVh5fd1jLw+nA6m3h7k
rUaAaz8KBB8XnczaMkBAZGbp5Xgek9HKT351tH0mD9lupd/tSFEwBj2zsJwDQPszA+bs+INCgYXU
V4pTN31X1V+MIL29S2trAJnjYK4Y5UbO5fLwldSyutRW85P1qrWuU7+L0o3K26oE6MXJdOLSwNN9
KSGFcXZs9ApXh94fO4p2jsFYsnirlrumxeC2/0eMSDlbJXRT1QZiiuyg55+k+JUGoK1JX2s6Re2e
6jp1fBLP6uVa4GUr7axN8lPl/Mpeu61OrNXPUx4jRuPO80pdfr5OewuMg4xCOXgkQ3qAynHjvFcC
NBSKfntUdwnbxcyXrFaS3cRKfrJlyVW6R8P290H5K47jQyZBu0z1Zyhltxy3+MzW9GDpkcUGrPEk
2WmY181sZKdy/qU5b0r1RZ1+31bmFScFe48zB2wAlKPYva6HURdkA16vmTk7pdC+W0HyMBv5P3YF
83RwP58LU4i5l4xFZggLjvblcektAU7T+Nmpp5tVK2EFq5SD5mw8AGv7trSDLekiUsii81jEYZ9O
FVKq/sW2Hvpxr271R6/dHUhJafQGpYdeCM7dGKRSbFW8MV32DmTHIaoytxk+NMMWOGXlgMgTEaMz
tIpHXxd2bFD1HLTjFJ7abPzW58oeVxCacsk12/4wDtbXu/WBNCLAT1wMonZxgLlTtRrc63l6cjJP
Rt/it1LV3Ik/sv/5tqiVqwsGmfl02IZlPsTy72d2OhkzHOTewBmwvppur97/mNEqAgcY3Tx4AaIS
+NPs1y3Hcko/R92OkaK3f/1K3pVMIcoFbo9pYoboLQXFzMnUuMWx+Xdg7bIxfrDbbJf0x1Z+CJyj
38SHIv/gq1se/4rqXQhe/v1s32rTamZL88vTKA3vW3PYW6P2UmT+ExQtGxdJnJe2+MzIYmrh0sCN
ays4bHIRplAw4Zlr8IwF8Qdbfa/37+Pyr6xzDqb9w3Q+a1G59812121dsRXvh1SsjG5g15k4JFwx
OjoDpTbt8lTq/7T1O0d7oQ3jYE0PfvUYDPPWUlfUEX9hsRiE5sbV5NS6csYyGAfCnPkTRYhdaY8k
ZstdkGS71PhlBo+QSjb0OajQe5XVJ0c7FM5fG0q1ctvJo2Lwl2Q60yAE3yIqKyvR1aE+9bP0UfHR
WipUez+MjmqgfdYy9dg12jdKY/SfMm9Zkw89szUCAoJsYuZey7wEJYK5r9aKH7d/2tUvI0ReOp6X
06ArWZxcFGR2H86+XL0O40eQMS5zCuv6oIcPcnB3pgoBvEnOQtOzoKgEw6CN5dDVdVe+alm2eyiD
ZOOo15ZCjLOUscjrYoIuL5A5SZMa2i3fV9xChSc5r/fNz6b6ERZ/3960K51atkomXjOXZ5xFXUpK
k7jVxlyvX83dPB6y8Hj781c3hHBNJ1+1gMCoAIo5DCNXJ2Wuzf7V0H4n+Ws0Psg1w35PvgH/kL7x
MqysBYJIg3ZM6CKup5mrnTTUmlnUrzkksfKz8un2WtY+T+AMNz7ZHkCMwm1vssTv9TSsX2vtd3DQ
8t/3f57SEZgq6lRMQxWM5pK7txNTrV9p1v7Zbjkcaz/+/OuLxp2Z5LLLzM6KtPq1yn7sTG0js3fl
zpBPOP+64OPqcRv0us1v/x5PJ+n70H25f2/IH2FwdBhfriq7UjOkPYWq6jXN/2oZ+9op+t2KurQx
EwWQWKXzSKx5FdDJSErE4YbO+3HEbTZfBv0fzXo3zY9Sc3dcg5fEowwejCiTNInwaEk6D6NdxPXr
EJJwy9pdlh8N683f6qa8PnXkwOkPEEInbSL6zmBdnKIPuvpViQ5FdBjuzRcvyzj7/CL+TKlGWU6b
POXzXfMSlW/p3QRcy/dNeuWhzXC4F6LS6k4cBj7flxkkOxbBx6rKdoqS7WQbwl7N/nxby661GNAO
HgTpaYReTR5Lnaa1gnkcXsE1usrwK7C+mMMG3+fKiSykmLj+TGyDDU9Y0jAHCW5lPL4OjLoxinqv
3m0EKRHjjLNlfP+qfyLwmxTe525AkRlz9z6U7v8+ZWHIKJewBbIMYQFsXTXZcmK8tsfGKcHL3Y2h
Ysghb/hy25lAfNVxMmdJOqlWaLw6yXcjfo2yI0N6t3oaVo6au8dFJyanQ0r03IC6T/g3kf7anDRt
3LdNdgjv5gtkIecyhLxC31ot2oaMKFL30fCl0rby3tevKxIAFFKVW3K6YoinF11HSysSynCfaR94
WI5p/kueniT9kMhbEIeVPSPaouFomUy6JMcub7vc9QWwFE19tWf5MZGZf8z87ODh9h3EWVu5Igv2
bGmngLDuijGyqrvZH3xTe23GVn/NAzl9HCMmWoFEU080FxYf/XjId6pvaQ+1OsGHOtDI5TpzNmY7
Z5QnpsU5ZvUwGln6UrXt341t/S0n4NhKI3Xag5IF1o9ZCaO3mTmoNSO3KXvtdM33n/RB+2nqtLiA
JdKeqiS3ItdxxngfM3rrMHS59ODU5ngKx248SZNj/tAJHiu3Sy3p2CqlQgdI8LuswmNnxZBVRcAZ
qkpK+DoDtPvAIknmjMr/Ie26ehvXue0vEiCRqq+S3BKnOHbqCzHJZCSKKlQjJf36uzwHOF+iGDFy
LuYxGNHsm3uvsuEse80MAQ+vzm3CwBY5fCTS+l0MVr8dIAd4WfodEo8N4S9pCcJBmI4jwRrtcBbm
ib2cGhCbozp1Xpqic1Aa8vhTU3euCMGd31u+fsh1W8WTN4nHIvCquOeWWqL7FLZh5RApi01rngsz
hO2XWEhm4JrrxD2EQ5JtOxrmgvbG6zTafhOqbiJp6CV+8ccYhzTsXcUXtpDutRyte3hCifsGor9r
SzYk8p3ey6Mkn+DknoLQQxd9CPuax150wZNGFatd+EVmrizZ/xK1erSCcgitaiSXfoBBD8sA5ohN
J4fnTFYeJqdyJhAwi+J+lBXeO8QI2GaktI0Kktm3Htdw1vKbssjjsqT+zu6JRlUgLSJWF0AmCKtJ
bj1ajW/cVO+ySdplLduXckIuLEypkVihbaaoJOTKf9Ayfxha/5FM05iGoGyZu84TMgQCD7LWxpjE
5lT6MixUAv0+NxiqJuoNo/zt+sDh5AlLItWy8o4jL7O2g+YAbPmLYw27pMxSEut2WPDWfO8s3YSs
coeboJ10F7d+71RXrVH1K92Uf3Jte2wJ8D4o/a1yDi5XdR8xCeZ3bHUU4qmJ8ls/8oeR74GPeCrd
rsRdYrgD0iD6TjT8xaq93Zh1sg3hHPekLfk2pLUR1iK1IxYMYPKVvY6Yzb2Qy9RfttJtNoHRu3TB
uSwXuczSIjbBLbvsppTXoaQ19CUSCgM6ztTCdTO+qrIpCZXTydgC+fePFIPcCFHcw4QsCc1K2LCk
Sx771qAPbkmqzTi2v2u3a1XoyqS8kPloRH3nvPQJnbzY8Gjrrws+Wb+VA2VqoE8HWNDwbkGg49vs
zE5AO62GQFOhew1xRFEhpuE8zhM8QFGzeSgsAN/X0D9NUlC6RW/fMBMogqltprB2uioeGBXRoAI3
9nL+x83qMvbarO8Wle/kodP1Vb70BzVhKTkkJNrcZiM1y9Ae7bretGNhh5BzsyI303VUJjVUwvIK
AvEW5LVMkEQipJG62BzFjqQQAOns4RWSsfXKzYsk0sx2ooDUlCx1itpW1I7+bzoZbbHVorkS0LO/
KnWZESyN5p4UxXbMjF3uVdJYTUqWRdTapoJSJD+wIX+2/AwHj+aOPcUO108SSkz6ovF5tnVUg2Ot
L4WyQkPSh3YgGDrkY+AXTE0wikQg9H1pFonedI6RrLUjk/0IhQQDdKBeItRyylAYCV35E0s2dVeU
fJEZXs9WWKk3ojFXHYOxX0/Ek2eC045rsIld/ICo9WQVpcLo+zBJCL8i/pDeNgMTsVZK1YvR0Zfa
rLH5Si5NGcPo3H8juCiXQ8rMN9Ys+3ypgM5emExj/YOFfTNkNmHA5cAJsexM/7rhpOCxqJzm0W/o
eEAx8BWqz+Zl0anbMsdkGPANfwIwyYcTCW/TKIAZUBJKG1zfNG3LcNL5EOXA/mwTB74SuWMOv/qu
YSuq/OIedmf3U5k9gzwjNz6pnS3JXbr1aywP7GYjUo5iIRBZXZgZJo+RHWUgcpfjcgJIamsIZpSX
1FVqCPNieoVSUGasKJLY5Hfdej6E8zqbxEIPOu5x2Id5arsxCoV23Lt1DQhS50xmlLtVEGptByH1
8zdVUx3lhsLZWoLhAUvH1CquxFFTY9sXgOOMqFG3cZMbdgUJcicNFlUBWYOOmLiHiKtxVw8Qg+MS
iuvtmvbjczXmfgyHDR5KMhWXydRsW512YadygPCs/DXwU5yRMr3pvInE8H6kC8eB4L6pcbA6Wtlh
a0vjGffGn9Hm3Iy6qupjn4wNRlghyAvL3pQSXWfcWnm4/kQ8wZ9SrMaxLLBM06SC0UpH06jreR6m
ZQD+oVPdm2MtJewmkUyjHRtiYEbWmWdEUw6Oq1WWUIHETzRpgVWVa7qqDEoWPCV+xHs/u6KDKMK8
z1fSYSGzMC+dwg/DTd3vAUQ2b0mTlBHIudijtqqhn5FBlzms8658gKBovpSjSRYOFwyLlrV7dxgg
dMhkvdMofa8p1L+3wEgmq3yY0tDv9J8RQxnhwpWRjyLYrQuC/+qYOYyLgOpFojKG/Wh0z7XMBWaD
6ec6h5aZaWW3QKuwRWlk3TPOQ/0Mc9ExxlFdXVR+2t75MPnEIeHZdcQ8La47wqwFZNz6NoIgYtlV
a57mFb0yeku/QKqYhFPT0AiYSuzCzmLPTVO8Wa3rLF2cFKF5tNpUA2EwE+3FBl6j+Srw+t827e5M
bT0QadfAghj+3pcZXfp96jYRH1D/pihWIGPjsrVFmzZmMq0iCE3yyGYB2Y6pm4WJW7YbnM1lWGZ+
tRC88Q644OprTUV/4QgobQiCPdOTysuiAu+wlRZ2v2JE6MsgYEnop4NPELl2U1j6ZX0F5rH9TFX2
2BE/fdAdTPycwa8vc5wsIcky8LRaRFPSq7GfBoR4t/5UBxJuWQMNk4yWv9vO9GL8VtzybZvDQ5qZ
v5Mcxb5YSfNgd0M7rA1Xie5G2Vb61hLEN4o2F01Adp1d8G09jXmxsftMiNCCU0MTTVWzNbl3J1wt
sMCtPHSd5jnxu1uZ1dXaCAoO25V0hSDOdwYIZA7LLGWrpu3VRriGHVvG4G6gndZFQCXXYWMqopa8
gmxZY01HoBLucToWbURKEMd7p7hOJposmJ02i8GwFP5HGwfJr6b1iqivjWaB9QL9F5fGXMosHAJ/
WuEO/kNH61VLvYSeQgkQOSoAIljZmR/XzPmd0NKEfxwDFh9MvtBrOKgeWYFEHU/DIIOHOHFlF0FW
C6MM6dLItuBqK3X6DiZkvhwkXBUVaR+pqHmUE/d5Gh1+ITrnRlMCqShf/imq0r/OErP/DaqKueU+
6w+Tz9jKykvw+w2d3ZdJVy0KZo7rRLo6WIx2bmZX0PCvQ6MIkkuzDiZIpYKV7Hu6CmLS9E4X0spA
VCbABFgEegQE1cdN55R99YIqJ3dCOK4WT3LENRiaNU33NoRkx8jgNf3Va695JqJ9gSLrL524LCqm
tEVEl8FKRB8YPOLv6qZDQJji6NmabadknAs3N6Ms00MT+bisfg/+5K8gSq1+IZpoYmRznLCwOQop
WdfUizQx6oXD8nEBm9vsEvz25oYU2rxtO5cva1c6mApXiChL2iIIJR/ZvegkEH2MtLm37XqvImFi
q2mKE88gS4OYf1jaqZuclPeN6xYLHMl4S5i8XlulyyCFUgEvpIwi+cXbskPw2rgNRqcN0hU81BF9
ABTwYhtNdYn3BDS8JiMd9La0i5occumW5RpqnhzuYAh6IeLNsqXIaxELnh5QcPtdCYR/lZNF1OlH
nIU9HhrB9CcIVIfj3cGJ4+HXwwjRWRTCF48AZPnbSZJsMWTAQY/Y0/vOnRDaV3X3wonTHQzbuKkb
BZRT4HV4G419ZDo9tkLG8PSRZWodMJt+t7LGjGcsrEpYGV+SsShTyOMrI+gRtaKa0PV1jVhyKpeJ
NkGP6Q33WWGCnlkeOMmV0yHV7AGAtjb5UNkbqaxrVDIVdAkVraLChjt3njm0X6R+g7xPMqKAAgC3
fV273Ac7KX8jmYM4F9J711bANRQudXoBd+eqDi0kqB6Mvko2nLJEx5JAs8IoXegkgQxQXQR1gUMH
h376OLiJHxpejnEAMAdSWrICC8Gi1QL0n1+uMwkTeHTExvbg38qulWHbpLDNayceiSQ7mNbII7hv
7wuzu6+Q1b+wA4nQL5k63P1+G7G0KG4qsyijAXXFx9ItbyeZIkgz4f7k9iZ2dVqlG4tAcJJb0l9B
0oFgM1M/Bji5vICcodncgdtCQt9mdXmV6LQurqFZcde55gv8g9p+y5LO9nfMNCE2NJl9HrI6fyuc
/mDS/J7UjYP1aqvH1HTkvZ+3lgwNMk6P0u6Ha1U3W79I3BiXqMCqD/wXxadH238t07LHO8Qw14nr
GC9ZmZkhdGcA9+ZeTdIlh+XiHYMqzKOb4NfbVeW9qqnHNWjTHUSbncU4yocq63lUZtgXhd++t8pP
sMuqR1sPZWRNeCamQ12FHqxUV7Wbl1FLQXnph8A8ICa+T32bP0K53PsFDa/0YnKsGtdo6+VhPrDq
mlVk6KMqx+M2BxFjkaN+v+2hvWQurSlhd5VfBmUMc4JSrie7v2tLV+gtF0dVytzFey8NQOHqNXu3
1Pguuv5S1RmEoN3i1+hN+8ol0LdWDrzBr/rUf6PwAg+LGnDKRZ32uJS0afWQqvMBsfG9EjpvPpSf
UL7tKkw4VNfJJugqD+QZu944lflqDs6rHfRZVJU4IJ3CfCUtOIkER1E4cQwGqk8F6sBDijGrWfcw
AaISjb7FsINy9ae2JyPMHS+JxsabcqQi0mTblaq/kNToaSi03LIpMcDdc4AyyYhyrFgk7uMgAaO3
+Hg75K4X49WPV6DmGQ6W4NCY7NGAt3joObm9mnguo3Gi+XrSfrqsMtbjp/F65+pS4Xkvj2QDljUv
IKF3MZ8QfZdC4sBOx+p68Cn6oMG9E1OuDoae8l8CplpP4P6Vao00UXOTAW0cElw9KtKevZ+gHHVf
Q6lg7emGZxFJTbGFtJhzL0XCscPdpgNiDYZFIWJJ+iwBd9tMZNB9zCrDq5dlVbgr1ddLR5bmI97K
Oi6AgbpWUMtctEXVAnlPrV951fXjWiUgLONdBYRfgpMCt2AQBp1ZR60fTCs5+E8YehYiKgF9wkcQ
O07mocptvRYciQFPrfFIXAa8Cy7MxtMwPmC8v+460djbAH6Ii97h5IK3fhOh1NzEtu4ekDWla9cg
z0FaD+FQBfepQseocGAw72xZZu416xCci+TNa+UzAjNvMaU02OgGb8MAlfrBE3ovk7TrFk1j5lFj
6iaPDNMs45oyHjc+3jrdyF49SFhFjpFDs8/O10VO1qR215UxFk2E8LkOPXda1AivAjdf0+bJp+vO
bUNrdN7JkDTLtpbWJU1ToBKRjX13kBT5lXodnualmfSxmx+lZPPyBs/QB9ImYiGUKhB3ttlSB14b
ir7Nt7ZGdnWszefR4PISJvFeEWsmfwVlRy+sXLWLJp3ca2bbeqebhOG5CZUZ08sORTe9ZUnlrBRk
q8ewpSnezSbSPCqVAVZ+6wwHPw/uS8PMU0CqXGTjcq5igX0Ric4KNnVuFHEGlaIqZLhY3hhukXtA
MZS1nrLsTSJEuEwGal7xxK3jQQ8qNHHIXE6+JDedVdjI4xSGGSqbQaPWN54Com/tabJWTWnrRZV1
fKsJxHQZaFgh78s/fmq8N05lh4Gf7T0BcS+JgDkGrfmVsRLyogw4IjZxb5M4heteDBDverAn5MKs
3giehr5xRaySxvcjJ7E6mFVnE+QBHIk4IDBgFsgKL+wtJaEVnsl7XiZoKvUeVUBUrHLfutOaynfe
13ARYTg5wZWfpieJ62DVUTx3lwOeh7vGJXhTuq6Uby0VkAtt67vG6ghEeCHYG3VZqrvIIuWhFO5w
gVsWBb0xyIetyrm3HJR8HRKBw8hVut/1LamfoBozQeOwKRZJYwTXaVmbOGtA4shALPTChhUD0ofB
C5IDWZR0Rfs4Adl14w4kSSLfZxO6hVDlwiU1N2EewrylZqOOzD6DtDzxH8a24e8BMqG3kFN6BPLI
XU9kpBEywxMOj3S0FxNzHy2k8vIJh6oLJXdI6qXirW9Ih1+ftTnSCyrjcdL29MWqmPswjkgicaZx
AAYJfenwCL00Jr/+zfrjjJv2LX53Gw8NG7uoRuIshue2WgAWVB9YgAeupYI7olIWKbvyQkIrbMSy
0GFuczsacOAsO7tKfmXAPNxBwKC7s9p2WpKpu1KuprdAsmV9qAk/Pi8MYWMl0WHAEYvXca0aa1Xy
CbkQoHaBMpBIVF1M1B1WtlmMt6DL+Ve2hnHWWDjl6nhQ3HWNDqY4M0s/zANDhakJh5zQ6iYDLwxh
u1FtUXGmLHuq5gCFEetY3QCjYw72ktK2EFeNdO+px8lbKLqu9M8LWlAvATQBOhYgjtizMo3wfEQW
haCoyMVWtk7OsZJPlTMAFPkLw7K+YtYd5LIock50XxiL1omsc0KzJ75/LCEDxAE8P9wkZ4CcQpgs
EG3g7zvnFUcoFuL3FZkTU/Dx+3NApNt6Ggk4fD+XCrmjtV1uEmTivm/kTCfmLupI0o8+0j8+CtVb
XCPGmarSqc8DUQEJecDtQAA7/v1DoZog6wMrEdcDfPjiPTmnuP/165C7A5obQBe4k0Ib6vPX/TGg
BuU93QMDZmz8Yv392ByBH5/EDMAv+vj5Ge4EzzebtCk+b8pt4G3UtNHjykM+4vtmzvVitg+QqUT5
w+jovpzepuHAX/9/n59BHohsZYJiMd3Lbo1ENz0zwycHCeVJqAugFAoG2+c5gOBX6XLp4NebS1+E
owzt9+qc9uipIQJA/KhXjCfiFw0fJq1UyAy17wJW3cFYhbCy/PkoHRUrjvKXwDrPKZY8a8uCQwJ3
byM3ye1FUf2UtYbF9LEBbzZOWTVlErpZ+56qUPsxM88BqE8NEpD0sJ6g4Oyirc8tGLWiyDURe/8g
4Y3osnPkhlPfh67H0cLqiHWfF7114AtOZe/uNe5DROyeNs5MwnEMZhvuiM/AzwfW8quBaS9slFPt
ztsrfT0lMeQX9Kq5C8qf74hPzcxAU0aRiSTw0YxECSFO8jMYwhM7ggCf6IDEAtD8F1uTukK6I00r
DwGycyWG2ClWNirHDZIw36/ZrxcENLMAUwQ+GqxdEBE+T3jnWlQVMsDbwp74dnTKPWoVzo3slX2m
pRNdAvsLdCOQTo46RLOWkhS1ayJ8c29Z76hpRXpgKOdxcBz6n7cEvNkRWHwETkOq93OfNIciBRbf
uO9GgudArRt1CcABeRGaIwuZ+uzH4EIkNCAcAWAvlh0E6T83iDrbCPRbZ+/TdtGqRXdOV/svVWa2
qAEkJQC+gjt8BNZ8bqChHl4pFcIQK0CSLjGcPCp47gMy3LRXUzElA5j9Em7UKPoksTFYGmgI2wu7
yaovJ8sXG5Qg+Z0FlEGY4P28QpLJu0boOm5pMZrGanTd/sZClfaaDi9wHINol7sWltMtczPRi7IB
S4ib0itD5mTtjTl5yWJwTOO1zYV1l2UIPb9flydWCwinIN7AMRyA6bkMcgArBtOdGrr3cZYG+WEk
JBymFdJ437fzFYJ+ZLaiKVT8EANg3Xwe2kGAi9Vzm+5Rtw6pvu0hx4Cs1tgiQYVKeDJs+35Fig2e
gcgznzmsvnJ/gFnDInVxMYGAgcP9c+v0mHgqfZPtrZvWc6DOm2CA36R9H/AqMiTefki1nVGE+HoG
Y6kCnQMCCxomc4IZ693K9wbJ9mmSrJhhLHffD+mJ74NWDe7C0ZIL8nKzEfVGU+cuk/xQV/q6tIoL
av1Unhk/+mMLx8XzISKsii5oIe/IDz3Krd3CcH8MjcT3gS07YswgTenPZkU4sEXqqeCHLEOUEJ2l
+J0cIei9u1hxwMvNSWtBL3szhybe3iIAyRQrCNz+hyn40MDsQGrZYMuxRgPSXLYHk5w5YL/+fjxY
UDwC3hYU9C86habqGK2QHduD2SckhIV/HOfg+5gBSOYen45zMoCwEqOrNDP2hXdZWivtn9l2Xy89
AFL/brujFix0az6vH2J08ICwHHHwp00ZHDJ3WY4XP52Bz03M4oNyqB0T8BhxcIwY7KbinKzLiSn4
S0EFzQ0x7ZdNlkC4WDgl/Odsc1NcVMmPd0AAOb+jqMrRyOHLhaN0mutiMrJD+ZYC4Kx+voBAMwfw
EQcEzj5vNjqiLkhRj4E4UCTHSVg9/nzwP35+9qomqnE7T+HzRXnp91eNd+bnH9fH5+v4yJL/9+fP
jYxtVBGFsvF9q4+kB7gCCZGeR8084v45rcATaxWZE+C/gakEo3mOAh8y103zoCgPnntf9Soc4HB2
jpz09bI9qsz+r43jYvtwntZFC10VhGcHYyE1D9XCOmYuFz+elE+NzK4F3y3B/WdopKLwTssup/LH
9xp6ARkqcHVBmUOoOetF7bChzcrygAN9MdnjBcv71X/ow4cmZueqbplbMpaXh4d2vBqyH19rMJ6C
AhAEbhxcPvNjSeSqGRIUePeFeO2qiJIzsc6JMwMMNMCzAwwUKOyzac4rYIMGJDf3gxnzDVAyPx6c
T5+fTbAwQGYF4t/dKz4soQNWifHMvjvZAailQokEcQvi+88znBPuTmrSGKAG0EcPfjb6TAvH3zjb
2UAS4V6DsRTSifP3acZaCwlZ39vrZgnAmyuWTC2/H6YTmw2+HnhjI+33d1d/7kQFKA+pUODcQ9c2
srPryriUSRPlP7YwgCIkMpYw8oRw45Fc+bkdiQcChzqkv08yeckuirNR0olT8FMDs0M8JWnajCjW
78UfgIrSYOnwyMtBFz2z6eZBMigXAINAugr5oePjZ06QV5bNWjl4xqHzEI+RRZWTC6N/8MBe6PvN
FIwxcF8oSqTr72fqL5Hgw2o4cknwhsTjAHJYeLXOObhlx6mVsIEexgHQEjAzhR0mwD/cB9NIVxwe
0yhfVA+8c/Q7K0j/ris3uCylZn+KwC0uSmY+SHhiLAvCgtCgE0E1VwGZRg08Lbq6hUTFmKf+XdrV
sDHrSXoDkV4Nl3eo7UfFhaIRiCa6TgBDGO4NvwQ8QbYL2M0HK4Ag5MrqKbBpACRuWmBV4O4hBiDX
i0DkWyBP0zsdOAcwO834+4GZLeF/xoUiYQqaI/Rc5jrVCQlUkXqKHrhz+bSqyq14+r6B2Ub/pwEb
WqMwrDgRfuRt2wWm2dODqZIYuPtGkTNdONfC7LJo4bdM7BRdgK+EsWL/oQMEErZI1yF+Pcqsf958
aYk0WtVa+LxtrHiWrs/EZ/TEFIC2B26mDa6k+YX6STVHHs2v6QE2XtD+ZEJcJ54l762uSm5NB0pH
hjPBuaZiWcygHBQ5QjpXKEgnTqi01y492jsXkgj3rmirboWUAfnjan3FAJlbm0T7SM4YWVxnhtwE
U2utMscATcDrEQ5aLZB0fiuXqgOoSoGFsLLsdIhGDmZchGJ/G0rRm79rCBGHPQO9YhoHeglk0jl5
0hPTiOMBg2AhnYilMr9zMlBJU3ewD5T8CX4l9OH7dTi7Do7rEBMIYUGQpuhXjo7smB8UPqMH5BRD
G7CDYbgAQPz7Rv4qrc+OmSMpBwwf6LahUjbrRDF53SCCxD54oxdX+Yq1T8FKIXtjvwCMBzQ4rWLx
fgS+u3Ex/natneu9KCTKDXUmhJqrDvzTYSgoQQvCQ0Q4f3mRoGWQUazsA+mrq6bOF9pOby149qoE
/kTpdE0ZkE4QPKCVtSBVdWZXnljVR0G2f5uf7Uogi/o+42hetYBSChAdbg15mdjTmQfgl34i9Xxk
VBLIHh3lguZE+KntA4dh914jV3hjQCzElTjMtRRLmtfZQmfipvb502AsrFbcmjY/01FyLGl8nHPI
s/6jt4GUITKV8wNCaIo3OnJrN6RHybfqAysihgnEYCUPRW3mV/A9qjZpJuxjOo9ssHY6IDWxAwUy
2o657v08iRIV/Jm6DDrcRSIBGBygmtAovQbk/VzsNdsKSGpioPDoR74CJF4kzT6faG0hyqwY6nI3
2hAs6NZNvk4ATvh+K5xqBM9xKBofL3zw4z43khdwP4Np+NER872QL0zD+eLx+yaOn/gw8H/78bGJ
WT98ASxl4KIJyX+5lG/yYOWzIMLIFSRZ9um5BPvJ9pDLpyAS4GUyd3lNi8kvicHLnTJg8TfZkQ0F
PaOA37C6kembkW2+79/sRPzbP8T2FFx6eD590Wkc7dEAeyGFtRhITbKNvfGHvrX/tPDX2OOvsM88
RjaYr12a1gABs2VivGvvZ6mTL9+fHQKZtEVXIt29swUNyfAupjOb79QQ2ci3WqgPIX0yF3Dru4xU
vWnA5JNGDUbpXDH21CoGrA2keuwWCnmTz6uYC9MySmim70QQMbUxjEVN19/P8rkm5gWBhJVmkMBh
U+t64fd6Z/X1Da+9M6H3qWbwHoI6lHXUf5grDnLpctOrerGDuUqQL3W3Ks6Vhc41MdvyaR+QIUi1
2OVqkisf8k0rhLJsIdqzYeu5pmZbvz6CvIYa9zfm7dbT6bU7bCZ19/3MzK6wv6v3+HoHofc493Ml
iFoBIdgoU+zacpHR9eSGZhOx1+8bObWCPzZyfJp9SNhI1Lf8JCACjJvgN1hoI5gy+szcn2oDGV6A
IvD4IagDfm4DqsoW+DRZvoNU8BGNe06Q+MRs4EYBsgbyVn9VeD5/v8FtB94IlzujfTKGDmH+XQca
yY8H6lMjs7NkaFI/S6wMdpTdAvhhYpy5sE4M0qfvzwYpNaZG+w464dIsdtSdaNwzPTg5TEeZIkQj
PoSmZlPNi0IVReLDw3EKx2dwQsWZtXS6AcAW8JhDvj2YdcGjoC4Vaqp2vXK3zigv/K7a1qzcfz8T
J+5BDxWnf5s5juSHJSsU8vxQT4D5MQVsUq0mlyCa7sMxubatZ54+f9/cyYmBlsLRJQ2vpHkysMTV
WJkWeqU5eDCeH5L2v3ToQwuzcWOVY9Zta1Y7q/TXAZRxLfemTWQ0eLe2n4W8ePq+RyfnCU9imHzY
CF3nUK42ccDGcWW1m0gGvsf0Z9Q1alPMOBNAHBfULEDyEKr8287sauHA2Uun7qudd+RD5ES5iIFH
UGYHIMeV1xl3ABsVZ96zpzsHq1LAdL0j0Ovz6kBSpFaJi9Whkf2oVz27SPozYcW5JmYXDa8rS4JG
We0CYNjdi+SQyf+0V494OzxJAWSaF62dwVW0a6CelTl3pXoP6msuF9+vgpOz86GJ4/XzYRvJYgJe
QiK8q6opEs6Od0Cjur9T8dvK4p83BSQT5HRglAjfqOOAfmiqhNCtnTes3PVpEJEqv2JFBfqH1Yb5
ZD9aBSiJ3zd4aoYQN9nHYANKxPPHJz3Cte0Rvt4Ej0uegrVcgUQszpm5nWtmfifgyLZSD/0yyO+s
0iGt3xxyRlPp1DR97MrscCimaqwb20cbUORuiYydHEZoddiZycKd7r4ftxMhB4zQ/zdus6PVSKai
SnJ0KMDc2M2DMwLxTaoFk2e20KlD1YZsOs5L1By/mBKapIAbrJlUO1I6lwZNtqAAnGni1OQgAQDQ
Bf5BwXk2cF7ijlly9HYXQQUi5c1kPPQ/9I8/hmhHe+J/25iNV2Npg4E+VO6KIZZNCBWJ7+fjXB+O
f/+wcZzRtUGAw/fx7AvbCXxPpcC2PnNOn5p1yLkgvU/x1APK9HMrilrgbLhDsbMGsjLsG+huxLR4
q35Y1vlntKBFjQjQhaTL/BhooRUAIWxR7Jhxx50NO5eLOdkPFycM5I7+npuf+0EL3QYcVKqdOa26
XIZ9inxvvvr9/ZycCj+gCwUoOmDWSBXOLhhkJ5MB6gbVzpjKKJXrfnqhNWw7VezRJLbbc4Hn31rU
/BrFEgPc1IPw7ZcceUW9HKIHebWDSeh06SEbG2VGQ2NzsIxV5tf22lXqHsWmaiGJMy4S6mYLkCbM
sAERP7RqZHBGivQ+4UYVcRJUFwzKUfH3w3JqqcJpAZi14xvvi+yiB66BHrsAR275IIiEHOQT6f/D
3f6xjdl5CzVz07BMo9yZZGfUNyDBQNhi+X0/Tk7vh37MNgNqQGUCynG1g6zVhUf0nUenI9Hyos5k
jKxrDaMlcSZZem7sZsdIYRGVax9j1zwV3nVTxKr+Ly0AIIY30hGdOT8MkTacPKsOEPJVRVSrTape
y1H9h9MKJ+2/jcy6MRT+5I0jq3aqlJFtcKitNGGbHb6foJODhegOuFyUjBCRf97lHqjvUKtwMUEg
MetpNREvsvCk+b6VU9cugi9qI58OUoU3O3kzWdNejx5iPAX9JGitVKsiaMKxPqT57++bOg7LfH9/
bOp4rH045LOj3LXbI9YbhgetrumZz58aLxztyFOj5Hk01/r8+f8j7cqWY8WV7RcRwQx6BWpweaqy
t/f0QvSehCRGgcTw9XexT8Q5NiaKcN9+6Bd3k6UplcpcuVZQenkggLJC5iW/o6G9t3p6Y2Thx5Cr
f5076MdA8TK35L6TDwzSBjkePeFsuiAfgAz92QjDH9dnamUoSIVhOUCgjoTI31z8q5mSFS1TwwnE
RXQ/c75rrL0INmZr3j2LxQB0E3EJGq/wPFo+H0jFDS/wDHHx6z99il5FEhMDffPlDQiSEos8Nlsa
myu31huLi9eEEHijCawNln+IhHPf0CwqJj/2zXFjT69NH5TjffBmo1jxzglkTBcmA+nPpTOKaOB7
CUKnItwIu1aH4/6VLkTHOvb12+0GJtxsCmSGZA/96hX1QfhH3naJVW2ppKyOBohHfxbnBvB8Plav
NoOSTQk6F2wG1/iCJtPICr92zUbwvWoDrOWAb6JoDzK6tzYouC/olGFtoEQ7GYmTPZr97+t7em2+
5nc4EJxzL8MyaeJXDQuho5Ujm+HFUGOPTGtITPBaqHHj9PgrjoZADCKEAiIKRQj23o4G5DJ6kkrm
F+Ky9tz46ntTpGUVew4vgNIqjHNapo8Ae+yNC0ePgJF7+wpxCTgFwOsGBHjxFaU+sSPd1EZNzX08
G6fya5GO7NhPtviTI5m/J5NN7oUvnZMGmwOoo8BM4tUe6geG3R0huDJcAMIoI9n3w0EYLk/whtMX
CTGJe90b6C02wZBU5Z1x69eWAXqL1iE/zVq5A6hQQpU4StnJNDX9n86FJK1Tj/1vCQ6MF1p4/Cet
KnKswDR08qrCSEJ0sR+A0HnhutRRRSd6ZIY/HUAY7u5BaADKCSOb8CjVEH1OXXHMBSt/KwdMVwaY
wcBmA+QOGB63WtFWlx3nEPIyBG+g5bK3HGR/UBzHWWwOEGt4GIyo5ofrW2t1vUH9hNSS6wELtIhU
qykPHLAZiUsBqMeDWcrd9e+/HwN4azF2iDLM4lHLPgzfb4zSbXECQZfyG0wJu07mX/rMuivsYMN1
vR8KMDsQsZkbKE3gIBZO0qvQ36FrAVOHVKEOsvECWmL3cXvNmCBUQmeUBd4Oi4NeVdYEKiaUJwoU
DUGY2iJ4aSYUdSq9BzffiVbD7SDN72Ma3uViOqAL96vJxcbPWJtQ1EbQmQHQYUiWSgCmKKGHHCAZ
jzaey8D40dR4h3tVewSfYnx98d7HufOI/2fLfusMPMD3HI854qImua/AV+dPN2KCbrh8CmV4z7fc
9eoKIiEDJIANoPHyYgVReuAifscM63SPHsA7bfsf3u8YEpIX2JXo9XgnjGcJSboQCUAIlsJV0N9t
saVzsjqIWcoTqUWMY5lX0plRsq53+GXaE/8kt6Dea+sPpJIFtwAAB4qKb9eEGtKuPI1aXJGpxzwn
O4uDPYKBp0CGwUa8tmprhqLNVyeqMgtbPWjtBYFS8oVPvL8Bddywl0E7JDoAy1lGmnoDmzJ/721g
hW5GvPvxAAGmFq1bb8cm9JgSAjTExbUPIgQ3F7JX++tbem110HszZzDwLkBXwVsTvmp8XgUVTAw0
2NPArncKJGsbj9D5K28HModPoNJGHxWc6xLwkdtF2YLPCRWz8RPXcQc2QsE33N17G5gsxJke8rNQ
tljyEle55QpQPaCUCZCiWXz2mh/htLdQEqL+VmP6qq1ZkA9lQHg/b5GlbztA3L0uE0g1F/qTj3Rj
7OERjBIXqHAPYFcLfkxp5m24utXt8Mrqwv0QBB5WitbHS5cNxzmCiH1HWTEorauNuVy1BDQU1D9m
7Ooy6wSmICFaTsXFq76VQwuigyfb38Bbr9jAlgZVuIv1wjZfbO4eNDSjzAi7MDyvJp2Q0k7crYT9
yvZ+Y2T++6uAl85gCc5hpPgHSskJRz7i+vlZHQUqtFgWD6NZhu7mWJl5rRp+qfsm6TrzSz3m9zZV
G7mItXGgJwZIWB+p5neIRiCBVcuAwL4UYHR5Mdjz9VGsft6GDwUAHpnLJfIntHWHoBqfT0G47B9t
cExdN7AWLOD1OReyAbKf26jfLgQIgdvJNgd2cUD4ewco1TNg+MVeIv4EMy3C92CofkjD8+7BXaLB
ftuVp7DK/btac2sLIrI6XAC8AapwUctbPlFKYwRt0OCyy2AbiR70fdanL9cHvBIqWPMDaG5tBAp8
eYLGXlrNaGDj5c5n9JAkuekesvau4SSxwGdcOxsruLYP8QAHRAys4ChXL+Y3q/1cl0GBqymVT4Un
H0jDjl1Pv14f1soNODfeIJZCAWKlSJQOo+pqh11kKo9Um9+zKgVAdbgw5X67bmp1RGR+c8GBoQq2
GFHYstKrWMguQZMEJgAKD30bXzexug9emZj//so7NHOsb6LV/qJ7q0pm6Bb4ifOtvb9lZR7oKyty
kNSkTQBHJ4628+D1x//fKOY1e/X9otOyakN8fwKFk2MOZw8g5I+bwKoDtgWwiI3uwLcmWs/R4ARP
4X7KXSETvhHnrFynUNpEkgVgbaAblz2x1GnhX90Q6a/uaPu3dvhMQCg33AbOx6MdODnkJqC0Ouuu
LMaB3CXvhk5kFygw7TUhO8fJP9Y9Ob+KYAIZN7wekQNZXgjAfndoAGDZJfsEEuIPUoG8+/pirXMy
Mp8yfJ10oKe7a63d9YVeQnPfGZiX6tVmknU75l47/3yrSSrIBorWig0+ou0D0lAZ+L4KNfwedXdP
3eGlrrfSlWsXBRBJkHYFeg8sHkula/j8vBtVQy9U2I+eBp/jjxLtJnYOytiO5TF3vEPZQVfQAjEe
tZ6F9S/O6+tfsCROQmN92rglfkHru2ezSl80Ix+P5IBQQ9kHewQ9YUuYGvXdpu+lTS8muRuM+0Je
RrJxplbcJ0ygxdlCrg/ueuHbstBvgtzx6YV5+7YAP9XJ2OopXF8re0bnAxADuoAF1BK8yEKBPoNe
QDhbfrMDDbK20dJHI+yMO8C+6cEFyVtUBakR9wRpqawBJ3cwUuNGOBAYu753V0c8qxoG4GqYs91v
t25fV7YEd2N26axzXnz1mt+02kjULpuh5uMBmVCkuMGrhT64JR4MQsAakXHJLvC3v1BL/JlRF5x2
v7tG7S2/uFWlfAFxG0QnOnQXXR/fyj2C5DBilpBgcIgs3o6vC4FHd0SYXULN4uHLxLKN63B1Al8Z
mGOaV2ffkCP6NtGucqmnO0tAlgjVwo81Qf5n/kDVAcQEwG7vwmVl9qlltjUCzanZ9SCCK5pP/2KW
QjCdoO0ONYJloBkKVXatodmF8j6F0hHUlKsc6gP/PyuL09Vx10GjGaxwbUcuoCWqsTdMrESQaP1G
pwKSkahkL9+zpA4rEsiCIckNLsiIgafxmYNF+3aaMnEca2t8hOCHnTjBsJU5XInycMmDZR5PP+QF
luV6EJhy0rsI1o1GnfyhO+Xh9Mnu9Qsd3Y0NsbrnXpla7Ll0AAwVTOQIwYIujbTK6ge7mvo4NPnW
9l49PyizgVgJcpfvsMGTVzlQ9EDUH6hD+Sy6jTBsbdLQ8AllMnRCIVpZuJ+UCVoTNbELmhPzangI
nTsrV3HT+htBzJYh++0xdcwJTMMhDMn8JVXurdE+AbGPVootFMXahKGH1UayOvDx7ly493TgHS8r
I7uk+UHax3EjKbT6eSRPECOBfOWdZthIc1FM6JMEauChf0mbf3EBArT7t30VqKmleDTKRrXFxzq7
QHYEbYwTrV8G6vV3vkQbyHVvsHoRQu8c/EA4qsgDLN4q9Qhu1Xqws8vYGl2cloDsDULIhyDthjpy
uBVlLDsMPqQ3mNKJxyF4UgvT/+30aotgZo5h3+ba0PkIpNBctESCylmcqCHz615BduSiciAGUebo
4syZ6r0VlmESBLqY5VdyaJyQF4hjDRtea+08wypCGkAAZlTL282JNiWwGachvfhDeGvlDOJAaZLl
h+sTvnoEAqzpfA8iAbeI47MCHOeTLrOLWXU/Q16BAZj8Fg0Kbl27kXlZHVAINKlroc0RDStvB1Th
Rvb6kGcXSxC965uxflSQVT/1Tb8l37bm8ec8NqILuH0s3ltTo6F0MzLsosxXw2ObAzvjNWev9ceE
ogvtXtLGTRzZjBtPltXtC1Fa0BKgLDzXpt4aJgbzG5MPGdBS5bnOSJKjMafLR3AB1kmHMmQeQD0l
aAk6auwuAWfyPh2dj+N3Q9B3BcHcumEim7ZYVJ5VYT3VeYEHPxQKwE1CvzVbL/61jfPKxrI5qAbx
VmqHsDGoQ9XryPPryB9vnJ5vuIQ15wbcCFpYkdDyQPj0dkptdAVZorRRohbHwI2D4vnjJ2BmkgAK
CfczeIDefh8p5lGOPi8ueaYPbfMVZVHwyX62txi61rY/2GN90AaCC8/1Ft6E2tDu0ulYXJxsimbG
Q2CqDYB6Pj4aPFLgQS08zN8JF3oOLSkRurhICAHZ4HG5AYubu6X5t7b4r63Ma/YqvgX7hiwdpy8u
PZSDpCeTfPiHZ1lUGr/+xXCQKwFWF2KPwfLtpU23LAuI7124kwQy7gh0qf4Zu3/ja5Exmd+RyJC9
S5ukQEBIv2nzi7KgGUUkFAec7rvyxMarZ20PwMZfvjIEossyJGeDQwZQ21/KqcVrzqFN5JDqMBXt
y/V5W3VEry0tdhvgEloSa8gvlgPO+EFAXSi86w0Sidy7YcxPfGrupyl8nnwP2hAMwhrWxsFaO7hz
ehNHa+YhWdb4aMtby8in/BKE3XewWZ8rcGtsDHMOB5ZXNAoeIL0DJAtwucUladUeFK9YWVxI431y
mykREwPRBIYnqhiXDfDqbgt2zuHOAQxIDORUVPxmaLdoGFYXFm8LlH3ROfA+18JBiQE6i+JS2Q20
9IwmgTJElrTAAF8f8aohhCJ/8XSIkBbeShSCMfSW4+QNAqxWHqN7dGmCWCNVYbpha3UBAUYFeG8O
DZa3qJgk7aDqB2R2eyAPXf4volaUGf/7+cUWLdIg9dSAG0RbftRDmER9uT5X8y3/bnPMGtxIQqE2
v6wcSK58Xdq0uNB6+hXUJ+LHRlGenMnb9W23u25sdWFAtwaKF+BE3qEnLEK7wSJAIAbhI/pNIrN9
zMGEeN2ItW4FwRoiG4gEL9vtW8VIDpqrErpQZh6Ranr00vAAvb29S/XeZVDRjMYI6nnQorIn477K
rMe0yo6tAt399d+yNrsoo0ESDtlFNHPNP/XVHVCkaU9LC430IbroyWh9ayrob414LOyGJvijstz4
F1OMgkzwF+QJQNHsDF5Z5GYPzhkUMy6jcTeDigj76tr/XB/V2s3m4QwD9ugDl7B0KDXkgTo9IOZ3
woMtdla2t8nB+aCK7d/kzZyRheQ9sucg+H07koBC6SBv3OKCAuIByoYHKKs8TPkWO8NaGOwhxYX0
0ByQBvZbMyy1EGoTUlwK6xvxszilv02I+2TBV+UXkbLGje255jBe21sskAuVNOjfhXAYEKjx/tiQ
orq+OmsG5oIA9LhDFFeXO6DSOH+NJ+Z7+obRW+/8Lz4/8zUifAZz5vIxVBShnvkuBOLmPvJBWFI3
WxR1qyP4n4llShy5duiehED4lllX3IxDkz/YGd2i/1rNriJaQscbCgBwRosHEE77KE0JmIjHiuDb
mA7saDCjiD0XrBqDSMUBzEcWRDXzFDAf5u5LNUII5/p0rjkrpM1Rup050dG08nb7Ud2ovPM1oh1j
igHs+Sqm4VhC9PK6mbUpnflNbcRVAF8tUwYBpGGtqZgb09I0HpEP6LeyElsW5r+/cjwKVSjDZbBQ
O3GYR4M4/psRgIoCMQzwNubi+17ahllQGfllCu9zyHFuZAbX8hgoaM/tw6jRv6P/yp1K87ZGdKvd
u5B3kR94MWTHItwNmXFHuB171kZgtuZGX5tcODiKUJtVBGDfDqFJWA1xIW9sVPEcvTF1fxEGy0v+
taXFJpvcDnC+osPzkAXHUooj9CF3quB7xbxTD4KUKA/oKQS1ADG6L2XpJ2VofFIp33j6r+4RhKAI
ZHEl4m5+u0cCCmnRqkdo7w7tC8n7E5DoG2NdM4EOB5SHEPjhn4UJrzH8qi4AE0VHVvYpTIsUgoR6
+Hx9M65dGmjQn8MmtNKj4entQHQFzMwYTuIy+EOS0ReXI/t6X3l3naejwHi6bm3+2nL5ZhZnIHGA
ZwGB9Vtr1JxoOxRAzTl+CXY4TaDiRG4ykd9T4dwSUEluXCFrddmZ+fK/FheHjRgt6ucc6LaRt/e6
LrK4NOVp1BO6Egp1OzR0b2g/GqWGFig0T6Og65Prg15dyFc/YRE62cU4TWwqwK0ho8FJsmLjmbn+
fUSiFuoeHlBCbyfV0w6ogKwG9xh9svOfk1FvTOKaZ0efyn8N2AsDnegMLrFqrBghMFaVNyCC/um4
W2QLy9MNYMFMYAn27bl0E76DtplSC+R60fnQdoa3Y4PVPDE5jInmBMSWIHt/QPmmTFpZBhHPfEhJ
OP2+hkapWetfrFRiY+UWfg2tHsAsz+lg4GSBlF0GvQ43c5kXObv01C5v6l5094HFvDhXoPyYmL8l
9rFqD3gRWAQu+10phJitKiSt+CXLktqKpH9xIDfs3HxoP/5nVK+sLJaT2/U4VQpWLOsXmboID6Xr
Bhb75Z2BxSmXOh9Q6oUBmc6I4hdLP0m9u25jebD/Gpkxd7PCAOLdd/nl1sokKQfU6fvxVrDqwTWc
Q2BAf7VW6nGA5LnlpUnK0jMip6gtw5frP2BtkH+5sUDJhB+zxMJ1XcggCocafp6phDLn0AaP9fj1
upG1DfHayHz0X4UiATeEY0Fj/mKP6MlmPMpGaLQYF0N/um5odTQoYRO8m3HylsGb8noCOVOSXWQT
/MhY9QutKGAX05frZha3zX8WDUVmcDMhU/2uK8wqh75ipZNdOGN4kmQaT1UIHjLruc57KIY4fxrr
g8+ivzZdZEiRTUak/67dAstTIaJAIYL4P4h35OxTwU6uJFFD2qgPxMbGXJtJlJ6R6EB4B76++e+v
lqytnDakfZNdegifyk9cfgaH5PVZXDj8/4xoZowGS0yI+t/izhZW34CpHbUiSNeH1nPJP/Ywmr8f
4FmE6QK4bCbjfTuE0sqmkUBh9NxwCgXqT7baCFFXBjA3Pdpz3yMurOVuy8tSGXbrknPR78x9sOUb
1j6PNz2aN+f42l7m3q2wDkaLeuSc64c7/UEoxt/ZAYoT8lg2AWBmSd45mE5pmVVAzkYGKucvSItf
X92VMx+i0wngI1wA6BBaeE/uG9wZsx4wKi9K+U9gK20SSfqxoGEexRsr8xy+2qaUDKzsqYb7yssD
xK3/CaTYAKqvLANMoK4PrnxA4pccgtpM8eoEdcjFH9Ga56S3qMAl/2au/mdiMVcFbbt6GmCC2icH
DXhenJWHbqsyvHKkUS34ywIFakIc7LdzRRxdNxqonPNc3hudp7S5aZ6vD2RlrgBBhvcFcytOxDJF
ZIVpN0lUOM9dF7vyCLXI699f2VRkvvJRhUAjCUbxdgjoxQ3F2Jk4cdVv0+gjk5xqbce9+bFQEdsK
Sw6kFzDcaJkH1vmtnSEPPWpLSs7Tz0485p+V/rDrgAEPKVG8H7AmzsK9Ui8spUfD8FzSO3bTbDVX
vF+HuVNtFkNDYzmez4sNZeG5UKNfIDyD/Xe897ZoLt/tJGQsUHP8KxAEAZJlQnfwjDDNWWOfVXXr
/rb7WyvcXV/odwOABQtP/5l0DRTgS9lBaQypNMbWPdcyA0EI9HKnjz19HewjLPHckIbtBA+7mCLD
12EmueWeizzSxU0RbmzV968ArDCOmTO3VqFAt7zePE11W6b1dM5ylRQQs+HZAVTDkcFOZTNGInxg
43NvfqPeTqbHtNlwW+8jy9m+DW0x5FLBtbkEJGlvAglSwaaz5T250k6y1Iun4XaCAjYIzB+lTEBf
Sz8alGPfzVBQJLxBjfMehGkZ6KJP7eHsl7vSuBXdhoNZ2Xn4KlA92NQrkqMq54ZbqHo8m3mSqnu3
PRnZR8MGDAGXInCkSEWi7L0IS9KyJ07qAkef278shyWW8fv63l6WOeetBwsAyWAojveOqcymUO+l
TT9gc8sIzZGQE4vxgOm7R2M6Oz/9bx73d95QRGNLj9dtr84f3tYgnIBAHyKLt44N/MKVWbF6ODuK
fNYjspuj/+zILY76lePr2Ai6QpDwuIhWF3NYjJB7BAZvPLeNqbFQTN7kIt+SuF2kYf7OI7Y2siLY
CjPy6u1gGCmMVnNjPP9VNO/gi8zfJh9jzwRhy/h0feZWh/TK2Hw1vYo0fAqF8RLUBueshcpzkUA9
dstjzLfXq7TSf8Yzp4Nx9aDhYTkeS+LJQQwPm5s8hznU5f38oJpvtdVH0s7iYqRR0e7NdiMOX53G
GbeIZhvwHCwphXWPjACKkeM5Uy2PfO1/GqAdJvwqRqnz0ObmlmdCDmA50mAO3BCUQwEKl/lSs0/X
kIj2xDSdjalj+zYV4x8wWwcU8siWBMumAGtriDlmQ/4wibJJDJ7nSeWh7UFAixhMSUrHQw1cbOen
0w4ZuBE0qdD3nkpVokaEiG3mX26OGt3rUe6U6pkqBxLUKpdHVtjhjvat++COvXVxQK2YdLkO76sh
1Mfcop+duu2/FK4z/BJeQY4eZcZnMbq/jKDPdxA44k9+JopdOwCQFcDLx5bXY23C8ketLMhMA6NZ
F4mqVMkiMRTpcSJ1sTdoV900bPCP1JU66pQ/JZ0PNkfCxnHXmF71ErSCxW7DXTDwOfriFIMXOXbh
JL0eIeCc1fW9mioCAh+f7NtcBadUQyjeqso6gTQp+K0JNyOrMPtd0Mzifboz7L2dGiA4t+j4FDDO
nnpTskfijkXkuvRPFZrIFnoyf8wHD10lSEjFqQkmIirAZlYBa3pfOMLd1YUgyeB4fdJAT36nZPcP
ejF47HqFlchwtBL4VMBDsiK9A5Gc+VDYpfnUFu4dReqnnnZqLIeTS9Jix4jwo6yU9Man3Xh0ELKj
HGPtqR/MlA7hL88rpoRxySLQ59Ak58zccdPDlPbc2BHViq9Q6qnuBq80kbSA2Erk+kNg3XWMPaGh
zIlzf0gv6Pz84VSiP45C1xpT3xIoySM/cDRclUWdl30jo4SbHfr6qzWxsI+7yqUqlnL6NkrutXFp
hcWjERp9Ali+/QO8vK2b9KFNvrOQmt9sAA53Ri8NHhtjELzYo13+SIPC+kTCtrozC+zGxia/pVl2
XyZnyiJMzTM2xrhLi+53YQzGcyrS6a6go/geFpUb3jjM6xIvUIOfuB4LI+xFuzoiD/Un05P/1Lco
ijNK+qQIR3pEbUDHPtP+AWmc7Kk0eVhHpOHqM3LG7Q9WMx2bRoa8i7T7f9IWdVUoUBhJirc9jXmQ
GbEe8uDeafrnwBiyW8nASPRYu4oeWG2A9nYAsQP0RujNUBQSnJqdu7M6eNls3iSjF1TJ0I/n2q00
5pn9FM7Iv5c0VI8z7DRCU6L1wlEU9W9SAPH3vVP7z2OKuY981BABPFDZg2GV9FPe1N/toC6+tLX9
TaRA+Iz9WMfanSAp3xvtXmCVJmPw9lik4RFzS744Y2fHEGKzEuZWXQI5zWoPfbMwqYT5zZvQT5qM
XQuNM6bqGDEx/iXBcUrzjnwGIxuLLFWUiYkOtF0wmO13ipNZxyQo6L3bdAoDReWsC3v0tfwI+A8N
Lwzy70g7v2nuTZEHeo3E6guFRa7xH3oqj/w24Aer4G0c9kQnk59WidcRvu9GN49L8LbEeMZYe0fL
5sapiJsImgUvrcvNk2YpjXM60rhsHRcMdCGJ+inNo5oOZjw1LciHWCBPUvVGzHOfC3jCFlq+rGcH
ELY3X1rtGj981C+jyeUsKYJaxzbLwQuTsf4w5WGBolbpRjjDZsw8XsR2q6Cy2DC3fUbDUBvbKQsP
RS6rWKpg+KMRHNxKPGJ+qIrlN46deRHpKkEhd1N08Qj58SMcjxlXXtajzVVbn7lTtlWMapK6K1iT
/fAM3D0Rw3MqdricDkT6+uTwxjvUvRHs+tzSX2wlVBcPYW0lhtbdgY59eKy9zE2aiutniF6EERdS
fLKLjh0kQ5lbg2j/VgPBdRlSVcONG8MRpeUw5pYyH5Tg3j43AI4vfH+88LxViepCKLCWk5+oUFRn
bXT+yQAd6rFTxrSjtS++trQvjnwcrXhovRIgWDO4HVlVnfw2NaMUFQQAVZqp+t06OZzdmPPEMLuL
Zw1lzFNyoYaVJhBN/wWxNRaxvgSOMc+/IMdbgEnHgFJs6neJLly2N40AXoOU04PoOxYZYWVFomlw
MbQTu2+bsI3xLtKRnaPBo+oEuAndtNy1eVWjCtp6/CQbG78JP+pO807tWSfU/WS3BEw9odw5EMfb
gctmjKFKUCWZN7pHSk1rnwJsuQOmD0EStdR33L75bsw4200D3kKBUbvxwAy+qwX2tK5c/0YCGBoP
vgs5JAOE/RkwQ/eNVnnsy5LELXH/5MSfnmVI5VPN6+LQOjAbKOntw9QsI0LF8Lns8iBp+m6KQBFh
PqQZcJGO4uaNIGl3qI223mXweifSsX6XF9rfS6Dq9y0c/42c6UkMKfwbFyJLz6pQfWy0QGAhc432
4Bp7pxWBvQsy7SdTAUkcY0SHS9zXUNEZnJYmADoBRph27l0+hgZa3PEvLw3KeMyAQyIVdCGKHk5j
NIQ8+WSwdrwpxVPL0cXmtE39JKu8BufHpF4aifKXNYbuRbYWfnQp8502dPePUGMWDeHYRMSCWi33
uv5QKpuiYxaTFdmEljsvb8tI1KS8ye0U8FCnam7rEm8yZyTsKLGJcaRZ9+yiP/0n9xVPtAz00Wak
j1IbJGR8Ur8qz2kj6HHxyLawzQZRWbc4smmMhKG9rwORHcAnBt/dhdMRCHwcMmDyE152TjwUzRQ5
U+7edKWhHxDE++4JNaCxjzKe8r3T+s+C0/o0aNXsqs7EnvUndLCnFcgylemfaurofVN4QRRqu7if
0GUY+20dJEblFRDgQnQFhl8zdoYaISQtv4nSBHjYndwbZKfSfQM8zL4PXRWZZh5GY+m3AN4oYMBq
j+zqwSfQffV/hpP+KdHc9E3r1EIoyuDylG0epK44akoQoRtZDbo5Wbu3fMzofWtk7OAIVX0Wk5HG
tqe6g8hLJy5aIpOGMp6YUM7ae2YlDyWklu4QFWAPjuhRHFRm7sFcRHZQ4bkomhEvAi8Pi/NGegeW
VtANq9C2mYzzZQNWMKzpOCCGGIT7NLgo2LvCgNYAwHRG7Go0qja27pPUF8MubVt2LNtMnSeep8eq
Ve1DMUFWyJCd/4BzNO4GTulj1QrzQZZVBspa29hzy+gBUkfdcIQOVBAVuckTpDPqPRdd2iVKBep5
BGdP7lVx7niPDeLLnaWy/osfMj3GFWjEvjvB2J6tRolfbt2Jr2Ty6c7jZEp6M/spLGFFqdHnMWIQ
Jy4b4sStRigLAJ19BK8O2XcyNXeouWdRo9sg8aZw2HWKDXFaoINT1y7dcwMEK+AWc4/EUt0uNyxs
OjzZIktX38aKoPtlIMVjiLayxCkzFMzdaQQrSx1GA/InO+pWxi6zRrbzPZqZcW/Vtndwy3HSexD8
12DzHtLIzegXOrloC+g6+Q1hRObtXJQZz5nL9Z0Htav8xAmvawSzkP1CkVMl3AWlmidJ+0Bo8KuX
oo/qCpveTetsP6gBQSkgnMeU9Lh2ClyDLK/83ch1d4MmL/XcV4DSBbQqvzl2HtyhlNF9CjojP7Vt
NZ19gzI/EuAYrm4lnTwT5bm0iXnbTlYMpBx/bAc4hMyehlghLYIrBepG4Fbp0E3tiXMLyqQnRGag
a0vrfJ8hoXpXDjp8UVae1jHva3UaBgqmnC41+yYC+wv7DZoHdXYNNBTkNBC3XaPR4Mg1ZVEfiiHu
0P4TN4jwDmnVGXsiR7gHj/kxmLnCZLKt/phXTXasSN8mrgi+d9gL92ldd6CvSovPA/iA7nRWQVC1
mPNFo2YvGVfjfnD8KlFT6ICxuzE/hXbNzjY1GPjsWIbnUKMOzliGO5vq6kXnDV7hU1HGpBZz0KMC
qCV55JR1U7mraP3FaGW7K7lf3JVc1bfQluzu8eKhuPOd5tHL5fAc+A29MSXHVmkdcdN4/A/+L55k
vaMgRIiz6WWjPhCIeN/gudWcm7pBZC+tEFpSbp/uMkH1OR8rIzL6gO8cu8ujwsUTowB27cVJPXvv
S898JDjYnzrTr3ZZlhZJyfssYWYB6ruh0bemmMr96OvxiblF9+QCqw336VpR2at2L0Uahzy8QQ/j
Z5G6RqI4xKSo3YuYF6V+sAe8lVq4wxhNAe3etnN3P8vIx05r9ofM01aSduXvVEgFZ6GbUyWZ9VDZ
IY9zs00GH4yWcuo1ZL/C7s6xsu6fvGwB1GWNcw+K3RBAodJKBNDjuKoHccrMSsS0y2qAys1DZhkR
SHLryJjs6dSj4LfrUt6cDKLo3vFS8G8DOvqE0gDgVICrJ0Mni9sZiLHPa07jcOrDO6vmIqk5IXvt
M1zroJv4P9LOqzdubNnCv4gAc3hlR0mWxLYtW/YL4XFgzpm//n70wT3TzSaakA4G8MAwwOqdateu
WmvVZ1VKf4VBbT6LCm5Ot3LClq4QKOoq8d3gBeYPuZQSCtpus5Xrsn7Wk1R9kFKrvjca8bduZDjo
ppTuw15Bo70PVZuEXLwfNVp++lRaNlZaq7ZWZsNOb5oAPUVT3wl9Lx08TWzsIDbDP6rckPtXPOG5
0KPwPsiaZB95nbihHujvqi4cbVy4sKtKLoZAq1IQqzVBqEULS8hlpZNJ2ngUBtW0/Sg3tyh9CpvI
8uM72tFrD73p57bb5b4NYD3/VhfIIEBgdu9GGRbdKMbjvSUP0Q86s+l7s5T6D4jb/xnCKH5RFYG5
1KIvnVUJ+6xxfzZVlXwqlTB3QC/SzbKXZSeTjdYmHPV2raynBwJxbzPpuG7Jj3RbCFGKLbE+d00g
0F1SL4T7xkPSzyZzIj6JZCk3Td3V21hKn3ypk+5c+Gs7zxqEZ7UmKaGHavZABjp7bNWwOyWB0L9o
tfRprBNaeeZiYn1yLfVZaUXhBakaibaBcYaIX2j5jh913yzf7x8zqB6bUHX/WGnUPMD86+/ltkjv
VK6sTeD3nZ3R9EyhI2E3SX4m1SZjcgTMN6Jxp7tet43CkLYSaZhv0kA07a4qvY0baPmDUkjioU1F
c1PkZrtPfDfaFIr2RaH4cxyDOP2DBJpmj0M9Pbn8eBdpXstTrCye9RpVoFq2Rs3Ocmn8qNNQ7k5v
pHBDxCseDCP5U8aRdWzlItr2nk5cFlTKQ4Gm8z4RpA9+3iUb08tFp1DaaQqN4a62BGuLvN+PBL7C
IebxtQ/LuCGpoESbWCIBlaYCETcvMO0eTEP/koE227ujyIuyD5PXSBDKr6BW9Xuds3GgplfYWWG1
zwLxlB1Errc1i4L0VptIR1qsj09cqYXdBol+KgKazfFydR8i05R3Sd4LR7U24sLu5MonujD8veiV
GWFAXNtBnli7lOSn7TXFbzNoCjvmiB8F8kw7mmCgstCXwm7M8/xEwDzaAogkuxDZUZ6ldbZc9tKj
CY/hg5+UwZc3Zkqn5J71l+AvSRPg/zJTWvadro2WOTrgnXX5w5it5EmXkodTFwS+DDsZ3brL76eV
V+lAZkanbp768M6XV2oMK99XZ0XGjpaZphTwfes5djf9Gsz5KgXP9FjUnRBXg190RVDpDZM7rndH
p8tiMoX3irgfwjWs29IYzo3MCpiVlmid3mIk8jeRYK+J7a19frYEFqCxqq/5vEHKMTsV3re3byFr
KvCAaJcmkPTlEg9GMegR2Scnqb47lfLjzV+HxgDJC8VQc6I1Xn7dLbtaKFtddBCP/C6THiID9tbq
IhzeKY1PkYVaMlYuTdBiuovyKtccV0yeKQGRVx+UP7eHsbCRsAEmgfoKb5E5x5QKgqWAFtQcJLal
yilTMhWfb5vQ+ZkXFYlpGAoUUzTFQFWZ07+fFT0aNVNp8pppTsMdiUrTJy1uydHH3w24rSs192tQ
1SQIMtE+IDOSfJu5jYFEYzHmqcYF2R+jpL0f3eYEY/SzXHk/xaEhHfnWBrYT03oCRiKIjU24M5fD
E3OhN0O10JzMC+343vd+3Z6+6RjMp4/yOGccmBBwhdkuiOWIeCZ1DUdOf4207wsGm1yq3XPwRYks
0JpEzJxBAW5h6i6PnOtUlZ/Efy4HpOWWFae+qDtpa0i7QnbhcevlveaSHs78XRS0pGzTz70i7Lo0
dze3h7vgFYAS8XpnUsF/zIv2ZHVrQec8O0A0NkN3H+pvbIfyn/GdWZj5hZY73e9CWXc8UEsJW9J4
x4ZHh2yqTtEGFfTE5QRmBMsm2SR2BI2dqbF0KhUcxPm95o3N66ZiH7QPputv4xVq5peWBom4vzMa
xalIofmDLZDHvb0cSwgEOISUsEEjGzAWZ7sBemcp1kUpOyMlM685JKmTlp0NqXDMi72WVF+FOnkV
XfVQWenBJ5+n9r9v/4arLUGpGzcO+g6Iq6LNY4FILDSesdbgwKTZRH7yYVSqlXLiogna18C2hwkP
lvByInPeYuQSlMHpqvyPWLr3RmIebo/iyg1OozgzMStngzQKvbiUByeqf0gpqkXpc5/Gtq/tb9tZ
G8rs1ub9YZqZix3o4zydAwLvFSe7ZIHweeoqKVGlmkv7+AAfEHoIsDClAj049jC7V9kKC4VsNIs5
RpOSG/fs3K8OhVoUidw5ZWV4KVgzelkXfWny4reqyk59vzjGYRY/DL0cvGR6YO6VLv3n9mQulLWR
JpuEJOCTySihXO6LRPDSENY6UAdyIAYsT1Mm8FVDW5GqTRu9sfvJdJ5VBSsTZ/Evr+vSHLRx2Wh0
pXM09IeROu8bWrWRw6+ar+qaDtnVvTLZAjwGTcJkY84PtlHSGkHK+s7pe/GLrHn7UtdLW6NQRZgx
hLbWpdtAj39K41r7tkXLcOPBZBG9XsGCO1XJSwiandPQILxrDJp6Shs9vXNRO2pPVZduXKHY3V7I
q8CA0UKimABFtMC6ohP4raZTVjI7R0UaapsOyZOOSrmfIVBo1nBecGa0j5bfqPb+d0E1ZKLw0qhv
s40uF1StqgalCws9Te6ARD/4smeHgsy7Vtry1+yN/d3+2puAORPxm/BnHmvFVs9L2lDYr7DPErKC
a5i6q3iReQTlT7FtgjdSUb8cEAUrLW3ajLPPo9q0EL6oSRzXb44CJjPU2bj/wf8ilndphiMA3EKu
emdUjW0/as+IzN/d3hELXgwT+C9A4xOpduaP/UGgxlG2vRPlWXMaTDLJvEe8T7etLO07RJepbaK+
DxpnZiWx3FLThKx32JKUQI9aOdXT7vOm2TTasW+/3Ta3cMmo5+Zmzr9uhnYI3KJ3JB8IR//blD8P
lr4fw5+37UzzfxGUsj5IJAI8JcaWrshrjZhbvqelvUNq66Pm5jjh4VuYq1+MSqLfWbCxWuMpAVO9
uW33OjidDKuoZHMtQOCeH6gsbuOYjsCDE9BZUnIFMkHFTtMqMnW/CuslIzb1lH/UNZ7Q0raHCUCo
BR3gGgcpCJZWV4EEJHF8kXi1aOWffE3xZSnUoi0AWxGkJVt+jojVxYD6ZTf2jic+a3hguQo2Qvzc
uPomMCpbGk96elTER1/+I3R3b+dC4Yrxyvyp8lhGfu7yzKldVsZKIMpOkaLQStLXC/zj7eVbOHMX
JqZpPnsKmnUx5a1H2TGTCs7hQZBPtw0s3NcXBmZxXKkqcaP5jEEKKR0pe7+56+BFh+G3Rl4JDRbH
okjocnON8TybuSgU9GQlpDLoGPpP3f2xhktc+bw8SyD1kTWaQxrzeTuXQ3uM19IvC1sakitvh8n/
8YyYBfZBq1LGgj/uWCXQ4WJopJcClNB91EnaCsFCmr41cxcGnZyJ4dHvQCNsZmvIqnSUMnEE0m/Z
UvBNVT6MQrD3sy+q/8scp5pZcTQBtqkrKZQF93thWL7ccKEWKV6vNaNTht4nYMU7X/nqdk4tVzSX
OzbxyjNiyT1hD/oCGwNE+JyJlwuIQxVxNTq57P2jR+I/Oc0wqGRRevA9OwjTA2Ttn6NbfFBa8C63
N//Clpk6pJAxgklEr57ZjmysXDOTBgymDFsG+bOVu2Xl83O5sDaNgsGX+TxZA1LSu9r8847fT8jP
exNELo/Ny8XyqqAKza4ZnMSjZ2wvEnF75pqQzPSR+VaEMPH/RpTZuapbMRStrgCo6mIAIPPHNNJe
yNr/6n3KHaL4TbDG0E7N/nB7dEvnDcEY8ng6a3Sl4FGWFA8kNwRKX73qxNj1gWLqbRMLt/+kSfNf
E9MKnrlXtdL1vq2S0QmMrfqjlNBZP1bayh5f3AYQ8XEcCD4RZV4aqaREVqoRI8q41Qaaiq/M0/Ig
/v3+7Mi6gyDmGrpFTpfvW+vgSfsORfe1rN3yavxrRZmNojaHJm2xohQ7UbGDV2VtHIsW/gawU+ud
q8xqpg9wxf2/733g67Hpf4/l6kkqtd3tRV+xM9fFMn2/UsdiGByNd1yPeJ9HHdvW/Mp5jx3ebECt
jWthFTetwPc1wPG17DEFOF05AFRum1jcWua/JmbRq+WVBrKimPBAOlVRZmtrrdkWNxdhI4R62SKC
nW1eAeBDVoU6SRjCx7STwezoW7psd3L5jrHgiEmlynQwxKFdbrAITvQwCCrFE9KnQO9WPr+06uef
n70rYh6tVgKsFby9sZV/twBy1Xd4k0nkilkivKEIcTkCZGiVYAgz0fGLbZBvvDsgKPrau3xpyafS
AIlMGlTDf700YrTCGGYVdTJzBKMk1rkdmtrL7W21tOhk3mBeko4l3TCbKzN23cCTPNExjW5nheUx
dDM7sKSdGe5vW1oaDTc/UTx5K4vn0eVoQM+SgBAGSlql2R4kelZtPfKNK3KyS1ZQW4HOa9Be9qrf
mkgral0IiKa6ai/sACDdHsTSdLEWkgajmtrrXOlBTwBHuKM2OoMCcNQrNrFh7JrsqNcrYeHSHiYp
QyNRnpEmlabL2ZKrVFPpmtM7lPTtNvqRgvBJk5Unx4qRuXsEf1wpTT4ZydBLLr62KkmRtXTFohGe
TRMbi/a18x1GrJ62hCo9K1JuEuEPtuxijba2uOwEeCReSb1e0a5k8nUhTL3eMQEJ31djLh9cr/lz
e/GnszAPj1iN/xqZ7WC3MNym1HnoJhGpx+JbCuggV76xMlb2HlPUTxGwpH529QDp1DaxRgPYf9gP
dD0TywdLkE5tNj7S4vSlBAN9e2iL82fBGEPhBx2yuavJ41Ito0KFGaXltinxMFRWnPLiyfnXwlwZ
OCILWEHGHxzLOITCdkTKB2DgWgAmLe42cnuTaCux9lyd26XNd16rTFzqD+gqm4+dPthxXH31yrh+
cJsCJA0FEzLHifkqNLShT4BA2Enfm4fGaqDXtNvQSJqVwG3prYXE1oRHIDeDIsPlcW7pnhcJDWWB
PCn/SaTgUcsbfyMYdbCpKYfZFo0vDkWavP0djizev2ZnO3bw8g6UjT84pdZtgCXuVll7f7V254dC
m2iW7BtKen9ffWdxtWEFjeXDs2FkbkfGE6BaOpjJnmBbfxAHqXqgWYT1BPIdqkUAPqZPhWQXJhHk
eDo6Hjw5KzZCo4bfbu/opY0wsWSpqk/v+HkhRhsRuKQZASeoe/Bfm2Ir+rt3WEDZAZESNLXJ9F2u
aeBDaQtQlXEkQKiRWQL0fcmqNTTL0rmhcahG3gsyH1znSyuFCZK8tfDRcS9t07G+J9lb1fAt3tiU
YkqPk+v419Bsr3hmmtZtiCF3ALghZluwUc990iMoY6lfb0/d0nGYhI7JUZIeQtb/clBd4I34a0qK
qSA8yh3djyzhgDbcqZCoG8Vd+FUUg++3bS5N5LRO0FhhJlylzb2i9V2zhBIZu8+Zij6paKNKTh/1
22aWyMeELf+1M79URWsI5XIgaotoWppBRKpApFn0UhajL0b8oGRkWDjw4X0bi3d5vaY5vDS15+Zn
UXwyFK4LiG50QK1Ww6Ycv2bVvaRtE9kWjZX4YenW4D5kMrnb4bbO9mYQ9UWgNzIPxRLtkVytbV6O
wcqELg6IShyq9QB9wCtd7hUzDIzM8lg33l7tQRGE8YNSeO7GVWrSR1Fs7EK1iz5Vib+mGrJomcCF
UM/ij3mQr8Sw7FSNqSyrYynXm5K6wSh/DiSVTruOZKyErgvhBZG+QX2Tctj0rLgcaDkJRTUumC9N
OPG4T4Z9Xj4wr/qbxTfMqRExkRh85ElYZ3b61FrvK/QSRAfWw2Ysf0GDqP0vt4/BwtaAZs22QEoA
zMC8A1clSkM0gER2svGzO+617u4d34f/PoX6vCTnKs555iVS2xeSU9EKZLAL0/7fvj95k7NrTSxH
L22UWHJkK9xEUm/TM+EdFlBsxA0S5nNDzSyQ/0jiQREd0Y9smse/tb3M5NBN9OFQxqAV31Q0uTSQ
m1WXJIohOebjECq2APPp9gimD8yufrbq9Gnu/qmV7aWBWmzjylVb2VHjyNg2VnLnhhps3eZB6bVj
qdXRpuysES5k9Hrb8oIvR/cIVNlUYaNkPRsaXYjFVJjgkSNUhG6jfxGsXZt+fI8RcGV0VabiNC+C
KpErhUbvi04sNvRZGYa7xhXdjW+NL7qSrASIiyNC9Jn+HBzLq1eS2lmyIIIsc5pK/4iU+6eJSWgL
Sfg8mGtKCwt+jSL4v7amfz/b20IFs1XuI9787fc4/i6VJxrngBNBsSJB6+z2LC7EYbQaJGGNKhH3
7lwpRzFS0ygNkKZtAeRGlm00yu3Wf2Pzqb+bndIcaFYE46YW8pdjkuGGGO5IcSFV6o1lQSx/e2qX
pAINfIGDTP5sttlLT4ULjxC4M3EFtIewX+tOs+Qxzw3MPI6ij8AKamV01GKvd/f177evAw87PA1T
ZKAXdjlBfdkZ9eBS0gq/DeK9qTjuWu+XxQGgCiixhylBz5PfltH59DWjnmQmv/LU1uK1flnXFyRi
LnS0ngSL+f/c50uyG4dIChnPWgBVwLv3rNcAKrfi99v+zdp2gIwwhnKvit7OlXfOUriSUjDoz5l0
HzwE7pt30+XnZ0cw6FDZGFM+n34woXKvxUwL5fJJqZ4sGwg0im3zy8XKBx3Wd609Q+/xS/QjxufG
82BW30naXS6LW73+JU3caeFBglgq9Z/futsu7c/GZw1DBn2u054F66WA21wG900ivdm1YATEzVTX
A780BzS3VpcWY8QgpeBj0UDPTOzION0eyF+o1+UlN6Eq4WaBxyLSmEPBshGwRUgI/ExuvtiXbaJ3
4PoU7ZPfBOFXZhn6a5Z8tIaq/tLkskIgmge+LcSSuxnjHCJ+bVUPvWyUTwBrqT6Obhh8bYTGPNRq
3zyoge85ddokd2PoJQfNK6NDrgBxEwcQBxDF5fpIKFINWy0d+vue2PHo8eK3K/AQdzSKjX+0ReCd
qDz11PJN6St66sJXb9BQTBz83Gl9JDObcoxtV48hK3hjZKf0/KZn0mBsu6iR0gMXTwu9bcyfQriO
QJlV5aUPrU91Vv8JOkG2BV+MYcyNQT3uyYP5d+UweN8yFKEfysFs7uiGGoB1agv9Tw+W7HcsD8L2
9kpcXyRTjkHEyZPhQ/93ducbKWwrMdFY7eI5hjUKmfvNgpAc+jMT86ebUrll6ueYsPZNBF1qf3sE
S/6LfMTU7Ix221cBRZYxk33j6c+i2O0D4TgWv/OktlX33oOFeNvWtTOehvKvrdkB7Itajb0SW0Nr
Hjxkm3R55V22YAGEBNJr5NkIAuflIinzUqXg5n+W2n2+09aEtK4DIqJivPxkgvBhrgppeDnpQk+i
bUr/qeEJVGgTyueormVxloaB/ioRLBKUk7Li5b1YhYFXCFJrPgfi9/YhNV9vr8PSMBgH7GMi5etW
n6T3hdz3LP1ZQu/11Jsj8h1Itn8eY6V70loxXtGakmV+76W/ot8RlyNQTtD14C0ux+M2jdeOcZmC
kiqKU5cPd5IJQ3pXBtGIepEpot6UfjPFPNp1Y1Q9GTUaSmGa+rZbI1MmBqQLKrOyPmW4KHNn6nGx
H0o1ZfJNY6PkcvSDjgvyaZI+2GRC1ny+PWHXx3zy6MhkgUKYqiyz3+/FUt0KyZg8IxogTtrylWKX
by6u0IQPp04+gWgRyMHlHPnE2iqEzvDZEIvNCFCu0nvUJLa3R3K9syYr5GKIhxbClbT0MzlsjPBZ
aB8ky99049tdIhYISSncQUG4YvT4njf0qphGz0oi2poB8V9s7K7/8/ZxKBpSi2BbpzflPHLMBo3i
XRY/D8EmOw1rusvTgs42LAfk389P03j2GgmluvM7jc+72rcx2An1B8Q0TkV9COuDVLzZLaq0jyWi
w2uRuJqvPNUUYxB7dpecxo8G5G6E2N46W2jYGuSbKdsiVD8npiG1aYRmnVXPuUzHr0OWHW9/f/JH
l9PF93mCWEARgejOz0egin5gKWH1LMlV+NiKpv9ZFFr/PtL08oPqtt2dIoiG3fvdGn/sej9Plqdy
vU4DgSvNQV/N5Squi+q5/tXGdvhye1xrX5/5YXGIUOcIy+q5CIONXt+178iHUAqBZ0L4QBNO/rzc
aFYUo2GBy3vu0SsY7FBZi0eXhoDLYlXIFjJTs4OieJKaSipLP5RPgvtBVFZXYHrFzhaf3k8a+QE6
+rKNZ0OQGhnNBdOTn2ts7by00zZuiRrTRowTwzp6YxN85p2XbeDvqptc4JWxseq24NXt0vkU36AJ
PzLXomei6JYbTvYLO0aiiazXitBG9GYvUEc9Ra1sbv3MN/eFFQuIQQzxlopDuOkV+ZPX1dqT6WrC
MfRTkHtotY8vvaUPui1lsnes4IXkKMkZSClm4fjQyUX3ktTc4Z0edEBLKsEQNlUpDtu0zI03v6wm
p6vj1bkFjSuBVJmzQM8QX3725W2hoB3/Zg9y+f3p/j1zV0GZd1WlT0swfErUr6r24/Y5uA4SL78/
20R1K4VpogrScxcHotOVdfUogZhAdFFsFcjqvhw8ISxevNltsaFo2MYtQheeKz6tWPhyM9RD4TTj
nRF+NouVK/f6bFx+fzZthVk2bt7w/Ra6roT76Ff84gK8FAsca2KYKds0zw5Uvtd3PQrcwJs/xqAz
tB7hPGQcYhTfhMfCj+kA+W1Ik+3t9foLNj47kyQIaLuHYTpCWwjhz89kHnmJJyEScnIlH/2BhEbU
+YAoYBbog2D37tA9SVFm7opG/Ba2UbJRXf0k+iG/R2kBYqN5cFfQpWKbpOYn3qDRVmk8VM+SsX5o
vebFiNEtu/2b5zWqq988Ra1nm1hCRkKTEi095WqOgpbw1ar9B7eQvtKqeF8q7Salg6ul9kcz0T6A
CNo0o3x3+zfMNsTVT5jFYIPlRjSqYNrE8Zsg3CsI8/1vBmYXitb6vehPY2y+oKRVRCufn8Wp//n9
BJE8SKcNMK/LcgkkdY5KyykrUlSbHvPkY4Odd4zhzMg0iWfrVIZ0UQxEjKAjOOiwWFc279ogZvdJ
gNJdFU+DmFT9xu2AWuFao+aZP7uap9lWQ4nTNMNOTE9J9z1s7lSp2DXFB9XP9rKwhiucp72ujM02
lQmMQrZKhfEM3yvhwdVyxBm+pORqk/ols56RgN1X6p9WNPZB9hp6+9vLNY3lyhWcLddsy/Vypsai
i/lOsw0FBuZ9HG3HbsWVLlqZkpKQBdAynkeYXZy5RdyZ6WmMN3Rpk/JD1BD9726PZXFrAGjlBiVn
fEUB013BI1nB8amSnSztrWKfrekiL7qAMxOz6RrHDI06U09PyHNG7TfLWHkLL02UOYG+udGmaH/2
lERyqCp8qcpod/is9geQP/2hDFcuzqX9jRSLQnWDxzwdmS6PKGJGHhUkBpGbz+344MowarIvsfe5
R6bn9pJM8zHfXtRQKA+ZU9Jl/nhRG1lJ1cjKTgZSi17mcb199rr7aviZ1cdEW8FL/P3lV+Z0+BJU
OxCgm+vrFyMZA09lN8du3dp6l6OsGqZaeeS35Xbcoznoa020GUkeIF9mVluAjN0h6VDCcQUhPlrI
vKB5yJVidol/rytNvI80M96Ad4s3gp8jNteIRf65yrXuk0ST1R2KwsZTpRXpR7EqPmthEe3Uqv5H
G+LmMw22jM+profbVDb7u14KDBRWq7Swi8xEOw3J3p9lENZ0bivcw6C70KhqsghlPqafIUtXa/WI
6/1rTsgHthjynBShZ6GagvSnN5TUuNP+i5t8Axu64v6vz+ClgZn7Bzxi5mOAAXM4oDazRaFRrNea
ly0b4SIDl0sKQZ9FZiihJaNeW6IzqOm2GOvNKHxUq5WL5voogmcAhzW1SIN/O68C0uJJr2WhKU6s
ykbRH4f0pbJeXDVbOSLXSyJLZCTRHwMWAAhwGuzZhSnKtd8KbIJTZm4SfTO0K9+/nqzL70/jPPv+
mBu136d8f0rkm3ur31npCgxkcQg8YHBcdJ2n8nBpotfoQihYbnDya2NbwQnzsxW/uDQIWn9MZRPO
9hU0LtFz0VeLNDgV5kMQHtJ0GyUrr7A1EzPX3npChLRUEpzaZiNnaBjyWF05HEvzdD6KmXcfjFSs
FZ9R6NW+ThD02t72tivfN2cV5Yz+gkqm09RPjf94SYLG7koEvDJH83u8Nwa9RLE2IKX2Vc//tGW5
EdeS9Gs2ZofbLHJNNmJsNMVGHNBcu1fXYkhp4Wxzt3Lk/iO2Mj9zA9qwuVAI/snIUH+X8g2dcGm4
E9L+0X1JFHlTK3fouTf+70b/JVi/0+DoN/uorPa3F2x5rP/+jtnZtJS2cpHw9E+jvG3kvelv9fYd
JiC08s5DP+Aa8imQLBnyOgxOKJYr+qF1P5VrLJylUZybmB1/o2xbI4r8gHfFRkSasD6u9ulcWrBz
E9NPOHNirq9WpYBk4ykwXqVkJ6RHo9jo2uH2ciydn3Mrs+XgNpA8IfGYKxcC+rFY6+axOFEgPahy
0APl6vYNtHEI6QbrnzLxDtnXHH1HafeOIZyZmK2FQiK3rWKZnV2jr7gx0+M7vk97KpW4EQyxOgsg
KkGKijrQ/ZOn24KIwvbKbbW40Gffn/1+S8mbjHSYf2qsJ4rjYfpkIk8VvOdQnFmZbScagmhB6Wr+
SYv3cvgQ4fHNtSo8O/IyFCXaPTMx20vdgMhWmRgsxCu920xzA3w27VaMTBfGLSOzx2NnxsCrU2ar
89N9UYvoUiHuqv1o1F1jnFCzi7OP/9v6z25JrfclH7yLf+qHPRri4ZprXjyCZ9M2uyJbBWKi3k/f
p0O54uhv7NzHc/tiWeb1ciFILTMw+D6ymdXveE3xZ+Xna7OnlVKHRlmGLMgo28Wr/s//NPna7GqU
o1ox8bX+qa7vtWK/KsexePjQzILyRrkGWN+ll627yjQGOjSeqLtqBdp0TwGyysrXd4zizMpsC/Wd
b3RyiReMzI2WoLS9vf39RS979v3ZFqrQcss8Q/RP1XjXOmFy13crTnZlnuZxVpPJrlp1jKADlkZJ
mZ463e/cfX3zOCgLwAchVStNOYfL1SjqCGh573mnOrOLfpPnh75e0VNY2K40v1bIB5IL4Fk4Wwqg
OIGa+40Ae961LeNXIfYrnnZhqmSTXh/8h52rFrWi6ooR7xPX6TtlO0QPVvjJ6I4J4rS3J2v6pTNP
eGFnGulZgCApgtlShHCdWPhOmZMmGifZyrY6/Vz64rucrUzcdBJumZtdILLp9bRuwJyovCah4/qH
IfkWqR/ob7pyIV7v5gnDSQkNHhYax3OIvYto2jhEruho+pGmCkb6hIj97bm73gWTCdJm5AQWkk66
x6sBgSbJSeWN4am72l+LEFcszOH7oxmHVfLXQvBtasGxlpZbmiSQKoBWaHJFhnG2HFJN95c07SVn
8HRwUNrHPBmOQtYebk/U9apDNFcnzC4ZRvDIsxOZhzArQO9JToZyD82aDkKZ/5LcYtcBiyyqZuXs
LI4K9QcLthbibfMyzZj3QzJUjCoR2nstcG0zFemP8fP2oK5PDhkbETgR5ApaAM7fQmjrAyD2iRVK
v38Ii+5jZZQxGbLxZ+dqD+k4fjL9t6c5sUlRflorHiZzFo7vt1YZdjFEggQp9TFKfgx4H/pNHUsl
ClZcw9LmAwv532zRLGSNFKXUwsyXHKu6q8dnIqTbE7j4fRD3wNORV73ipmh6C+yWxJcTqZ+C4GdM
YeK2gaV9gIKqzNmEBXYlNYK0SgESS4O5H9BcwnR9/UAfWaTuWkVf2XKLY5lyw2iBAPuYRwBF1+VS
KzBXql5tKcBvNOU9s3VmYXbl0Ptb9sbCZLuJ+Sc/zD5RWl3Lcs4Znlw27C9aTCFoQln9ioGoiF0X
CbXBjOn0+VZDbgBf/IDO+ovgK7YhjerGK6vf2QhFxvcDWgJmRzeX7CoUbL3Id7fX7/oOhHMlAeCQ
IYPB5Ju5DTloWrHpIZ1oyqb4IkAAkpxifMfKaZN6J0QpFfmq2S4Xh8FoG1eTnFDxk6PZ0xmvyI01
asTS/tCA5E9aBWRQ5pyFyKKxtghTygnoM+Z95sp9x/Y4NzCbKzN32xZ3JTlG+CHoH96IMf27Mc4/
L1+GCaWqeVE5jJIzuuASttmbQ1tW+mx6ZotQjK3WooslOYJxbPO7TFz5/uJOAmVIi0NEvpV5MNDk
fRoljSrRWm9TF4fKerakDzTGub1fFxf5zMpsktwigQKbKjjMItxKTbD9c/v7C7V8JCIgKRL4oYB6
XeUStJCYA6xIkHzVpE+pHtH2xPHlJznIPpS0vdVqd9vGPe2KnttuJc+7NDqU/5ArBcAHJm0WK2T1
SP9oOMqOaaKI6qXb4+3RLQUJBk4HmqUByH+eI6VFZpbHEuTPqM/cwNZEs9xoQtR86QlQ9q0spnca
/aVWAtKlnYG7hm9tATy+wqCmodRUDbAqp0tBoTVZPD5qFdWvrNaae4p9zUoNccnexMmkfoj86pXa
QzBEvlJ6lYgv0w9JbR4rupfp+9Bdmc2l1Tq3M9uLwwB+PhuKaVzu6xiVR7q/fHn7gk3UGRaLNlBX
AVBBX8nRklB5cYfsoPnhI3op9EFt+8dY1h7oR/b2HBdTdmZwmtuzt0rsS6FvihhMq1etvc/0YpsP
n1u1e4cvha4OthmtHGiVc28kC27RGaKIgFy+aayNOGbb21O3tDqAeYmuqOwDHp3+/WwkyjjkFPwG
8kwBLWhyegu9vXpFYEMDYt6m9BdDMPzSAr1KA08bp33d5fCnnVyXaPr4z+1hLARY50bmt9oQ16UR
+hjJOmizxMh0tjUAKMjy/j2GJsbfBLa9omeHdKCNkqn8atXHSvjl1g9l9/m2iYUl4WYm1w+eDLkq
cRZfRVESBIYQKU6ivnrWb6Bkt7+/cPB5ZCGSyWMLitH8CsqkeiwFAQJ9mD2W1WtbHCJfow/1x9tm
FpaEcAlpyUltmetutnfbopCyAeK8E9Abh1ZRr/TNeIcFmMAy/D95CpwudxYdh7SBXBFKAH2+C5Lu
se7dXVGu8X6XBjKB3dExBePJpXBpJpdK1RxM7rpReBRH+neO4abMV8qjC4sOsRhgFyUKUOLz92/W
p6NSj9xpbvYkDk/x77dPlYIEFjULemDB/r4cgy5Y9KM1Yd/H9MijTYqT5NbL6Iorvn5xqri+0C1A
nAVjl2YGehCbfdOxtVr5MAjtPsrr18CPVqrVS+EHwguaKcmw8emIM4sxgaZGpZ56+F/LcqcOmsNG
iYM7UBv7iC6ldh36x9SjUVE+fkjL7CdKEZXdoDh6e1YXAgV+BjuQGeXlOIfF97pPw3MrRN2j7fdd
TMtjLfnShPpXxfVJ3w+vt83NVVun2BesD2eX2g0CMHOCZQvvwo3bGrEGWH37MZfCX01ptfQ+t8St
X/TtbrDAZ/W6EL+WjaFvM1ftSjuj8/E7fAhZlElSDTrLFUHRK80SAgC/xPN7G1qePbjWxkvg961x
YucQ2/8MWlEUtJowdCVOP2iJX1T0ZXZkPWsefS/6Ggm9R3vFqPEPsZ5lT7Gg6PdiqVab2tXNbSMY
73jycvB5UgPrAso/92W6G9N2t4HH3Ff+TjHzU60YbwbYsbZnJmYXcdpBh6oUmNikBGy9f1QtYVt6
NBz01gCLS65men6g8QVLCBjx5SH1/4+0L+uRG0e6/UUCREqipFcpt1pTZbvaLr8ILtutldr3X38P
a+aOM5lCEukPg3ED42lFcgsGI06cs7iQVib5EkAXNJq8/EbW248FQ3CE1cLBAEuTdDizcUGiagH/
5egP0bOtK+Jkcf2dJ26hJCw43cDshlZD+ZnspngjDxQcSySvgAr7nuT6tiafeRShRfYT9AquH7q1
2xLeTMwT+gKBqjufLUjLxW4RNnPwQO2vO1D3fL39++jmteBAUJNFE9r59/vaRP0v6+YAHbfdhsXP
C31OVE2gK0uO3UVxw8CDiKTduRE84ia7HmYrAGFO+CVtXq+PYf3zgrQCVz3iMHmOzKhnGnqioXDy
vbDuEqTsrxtYWXP8/j8GxN+fRKmF0WpNXsAAXMG+oQ1GMWxc5wu1hu0EQsSBRpvrFleHhG52NNE5
opxGzy3GmTPOepJbyKluk2jPFdf9ykWJDJoF8Shx6vHOPP98Nw5N0TadDY0q6In7w0uR/sUATi1I
U5YN1cBaq7WDYvmVoViTGLZiUVRjkC77PolAGNk2dtCHW0K2erNpFWdj3QLQp6B0x39ssUgny26E
hlUiq24HcXuP1GyZPVIVUeTK8cZC/DEhfsKJCa2o9blF5g1wStfjmvCGZva9eL19N51aEb/ixIqV
O3RpFgwk0Q92vqcqNITYLpJPhHAiFAIIiM6BTpG+77KyAOo0twMr/sHKe1BlV8kP861ZbsenoZqB
agISFaLcIDcgkAKEO05R2sGSv7Xab7e6PSlx9n1pxau6Jwz+1g5CZ/BHfdsCTBmav6pZcduuT9if
cUjL3rWQKBoGjGMk+8E8hDFkk3fhu9tvry/86vbC3UEMNGWaF7B5aJ1oMxI+LNCs9xz9Z84xM/0b
uxjFhYtJ+2NE8lV12NPCdEIW6J3zNeb0AMrQH9fHIebjcoP9MSE95tKZ6okxagzMVPZbPWS7qBhm
9BmpGqrW3C5uQ3BBC8UNiIudH5SpjKCuBPaAQCu9ud5EKsrRlXGA7xM5LxAbI6KUHyj1AkXcaR5A
pObuLX7X/7JVFAIrI0A5TFCxozCGFmPpqqVmO3Qj6ACDHoLiP5NEsaHWBgDOZOLgvxSIAuniYLXu
QiHWwk1YARif1n7cQLngy/XVvhyDCwu4+eBLBJWlNAYGXigdUsA0aCd/Njx3uLv+/ctBCAZGIc0o
uB8vcBELFOEhD4b0dIvuTkALtiXN9lHMbj7kMAM5EEGfi0hXrlE6wOmXDdFoME/AX2g7Zr9w8thl
e6q/Xh/Q5TE/tyQm9MS/xx3Ts7KBJW367Nb3HEBtAjAldH6v27mMg87tiIk9sVOxVONl7kJNBYQw
pnHs69yrumAyik3TPHa3o2TQX4J6OcJsA7tZPi2O25gRWNZoYNsRdgEks6MnSFB6dPl0fVxrG+7E
kJxiKecqd3RhKIRK8tR/bwCEu27h0uEDHgNWJfQUCUSOvKVH9OeCJLe2wBhbbxYzg5hPOr5XXbZL
huydLuO36/ZWRgTcD1K34pVyKeamgSxy6Mk0BfZo/8oZXI2d3lwGET4GyhUokSKBL5ODEaM0Qapm
TkFqfYp3ZqxYk5VDShAYMfHwQZBqSHutg9AtjSN83v6a9Y9N/JRnijVZnaMTC1LUYtk9n3gI/uww
y7y++zyrgrs1A9BiFn4e/4A/Oz8ueuzYiUEL0PFC4b7qmDdEN+pQ4e5FUuDEhBQE88hhE5oxocGC
yLFbNiPyg/moyLasJH5gBcLYDPlB8KjJSx2Vs0GHHrtpaO8gEF8YXlHvWbSPNB/H0Zq3EE1gqiLH
yuyhvgapUcC+8Gik0lUTDQ3Pmq5DqpuOvtP2aB2+/R6ABSTSUfYGuEzGx4Xm3JLegKBBEb07cQGc
12bI9tcP4kr+CMJdSN5CWE7kPx16vgny3AjzfkCtpqqeZmveZWjR0gvm6fld1D9F5X0+8LuqvDmQ
hVXUO5C+F8wycj4XiV4nniiS7G0GIdhl+DnW5lYvzO8gork5DQ5T6AlDRI4KEbLh5wOkicWJ3pdI
urqHYvg9kmftRmJVscvPTEgnNc0q9Nb0NfKtnbbJxvmpbTPFXljbbWABwO/HjY0HtxRz1BondaYl
yG2mQwRasO6Z6ir+1pXrE4ElmHFQt0F8I5ei4mI0FqFHHWiju+NufuS14zMOQso63IQEKthJWyvc
6Oq4UDxAWgTtKhdHN9NSPPMLrI7RRZ6FDOWv6/t7xU1jMyFxJIgn8JSQfFzJnCFhVTgHZfKk1xlk
qFNvSG6/asD7gY8jrAWEUXakkIRwsjZCSi8HnVDaLD5XPZRWpunMguRH53bR0oHAAlbEeetVXazi
Xz9/vwjuMxd9G0jpQPZM2sAV2mtoY2ldEFv1fckT00tJCeL4+blO6bMT1czLiAkNElWiZ21c6D5E
LhSdSiAilZxoPcVNGfdFjxBq9Ns49MfbsUkYGh4UAM8iDoATOD/+Rshms5/jPtC60bPax1nbT6Nn
uNvr+2ztDhKcvoLFHHVi+JpzO6WuARShwY4BCsC+3Okte9K1Q9PdM2c5kC7eZEWxj5wFDYqKruCV
8NoQKQdctJjHi4wy6lWLFhlZD12SV23J/Ly/n3sg2/LbwVGYyxND0l0xG51ImOd9sDADDMyll+Yg
kL0+kWs7wgDXGBpGdbxM5AZxlIcSO63yMeD5Vy0DlE1xVtcmCyEnOJ8Q8gDkKjnSnPZTVGUo8dXc
2XXwpaRnd0bkQP1C4drEzpIPlbi6ocGAUtwFKxTIgi2QPRdDMLaflmjcZtWPSEPxIox2SfV2fdbW
3BweIcC34vUrcATnu880OTOLDruPxvaBTWAb4mn5S9N1RbiwckWgdPHHjrQDlnYgI3Qh+iD5l0Xt
U/PT+N6N5VP98y92ARJ1Nq5tAtwFk9x2V6Y8N6qpC7JhAzZGlYrT2nQJPiJUSiCSasj9DWOW8KFo
2z7o5zyY0A8X1s0n21FB29f2MlAd2GY6fA/yNuerwgBUoCNnOC9ZvPkdEVWb+JrbRlIT3FnYzCiw
yqteJjkZk7AP9CIo03/N4SsCeNI/VujHSr/bxe76Jls7OtjKqJMjvSlkdM+H42hGU+Q5/EzYQnAw
fmuqn3xB4ViVLlihDPlgyfyfITGvJ+94d0Rtm7bCEH822nRjFtPjsoQHg1WvtdF7etQdzazccXDV
+Gb+K43YBous2IMrZXT8DIa8Oh6qok1eujpavXKWTsflVND6yeq6pzEpUMXV/cZiaPrvNh3nEMXI
HtuhcD3ARg+JY3z5izmHr0IxBCHMxcO8GonblD0OHO1Nj+cHZ3ix7W9lqJJi/PAQsrdyXIFLAHQL
+VhpLw0styYthAexRihYR8VDOU9fqnFAB2QzevrMNjw1N0nx1emi96mHRJzFoYS+FH6jOz+pDlW3
cnruHZQ0iWDLzY82J9tWV7EJrB1d4H7QLmBCnhwviPO90RcRSu4JJiRnh7J+zNAF7mS3A8sE9ahI
HID0Eik4aeWRxXUtgDbnwNSfCrInP64v6opfQNoIZRuAykCdLceLJVTVezD3TRCFbr3qqzXfDjLG
gxHuDZcoIJrMFpN4coAWMJKFVoHfX2aJXyMfpiTuW3E9JnSEEfB8pFjkpgquZ1Gl1+MUaLnh2w5H
Ovqlm38a1pdYfw/nB6f+/BdzdmJQOKeTIUVV6WZOiDd+rT1qLfUc/u1vDCCpCw+HdZe9G2qcoFeM
9CmwzG3jbqa/2Lh4hQLVjEgXCCZbGkBeW+a0uGwIqin0nh36WoeKqulKwAEL2Lk2BUgejx1pimjn
lHatD5B+Sb9pi7vrli7xXAAjs7KNvcFSyWOvXAinBj9yCydrYppJ1iUNGQIbwj35tAPptV8ln/Xu
9if8mR3JN01lZrcNuNODzHGf9Nm5b+L+S+w2u+s7QDUcKbhpyEiLYlyGIBqRcKPPrPlSDG+TisVp
7fRbEJPBvSLkNuXMIWUgQOpbRKDQfl+sx7BVXBkrHhI9NOADRZ0FtRwZzFYuY1rVcT8F5jx4LQWE
BdCP9u36XK0NQsjvgPoIcZQuU0Ezc/7vcSyWBNKnn8pSUZ1YM4CUHvLRiG/QHCS5YDeuGj0fmzHo
Y4SXbby//feffl4KMBvH6NNyacegnjaL7WeqCHPtLJ5+XzqLegKc3TLi+44JPWAvLPaE3FfVdlSV
nBWGXAmuNDYlIymadQOj3TQ5NPRe3NnPLWRAFa/MdUPovXHxuL0sERROZ2lOXI4BAwO0ayZ+BBW/
zP6kg8V+6hXba20PQ3MFLycQXV0y6o6lhv89mbD6y1uVfXb0x8pUOBWxAlLAg/fF/0zIE4euhXZy
nWEMljbZg+ps6tAY6DflQ149MpZ4o2pLrLmXU4OSF2sKk7TZAoNs+MHzhzF5LOu3nCgugfWZE9o4
qCFeMgJrs20CK6uPgebiUkb7khmDSxstJ39xfnDZ/H8z0vlBjTvMgQXGtis3i4UQKenvrltYXR/0
eSAfhd5wNHGf32ZQbCBTE8EB1I0+PgCOUD8hzZv7IW2KB3uyCbJs+nCw29k9xNlsHa6bX5tHBP9I
TQKdfUkhas0Z8vsT2pLL8DPR741pM6j6KlUmxIY5uT7bEh24AOjqASnf5izaEPezi1aJ6+NY86Mf
aEYAGuklzpxNdcF4S1FEsN/aTa8rQtm1+gGQvWh1FbN0yXzohOMcVkuP3mog9Kzag+RG0T/O+c/Z
Sr2S/TBBk2snt4OrXLQ/otiDbhaQLst5w9KIIaZCFz3owDDn4zbKnydmDsel0lSE7jJ7v8jui1ZL
CFeCRgCUMGIZT5dJA+RYn1CGcYZ517YQJXhBun+H1LJvNZuOLH4Ox2uMrdcguaxB4kO/Z1CSGLcF
Dz2TvFfjY1f81Ht0D2V3da1SyCBrJwVNMKI8gGj8IvXoVO5cNAZalRZzH3a2X4bkaPTMx7MZpLGP
ZrJHrysiUzAA/rDMu6x+weH1zQlhgfEyDHcISDZVrkpZU3FAZQcLsnVkJwygGXCRS/NmF2EGRUdd
vOJN/ugmjtfpB10bX3j5rhXpC+u3tVV63H6c6qekfF9iDmjv4FVLsw8N977vK09rIsheH8c+fXFa
4kftqPCX68uL6RMwCLSuyqmzNisgUEuwvHX6j+vE3rw8692npa53UAPyK0gB8XDbmHdh+9MsHrlx
XxVBPMV4jBcbSpptkzPfsqHzUoYesvQvLH25foJX3IRoeRB5eSGe+tELfLL/wsYZp5Cj92Fo2/nT
DDrvRyHzsWXFrEI0CK8tLRnyHWj7EaEpsPTSkqXRoFlNiyWrtLZ6zFroHU7pMN9b89D6zlK1X5ys
rz41mqspvP2q5Q8KTSQvEV2IPX4ySItmFklRYwlGB0xhTN+Q+bmdn4sm2o0gu1iaW90i8uTI/gHs
BJy+fVGALEiWmlXKuyBxHuj88O/1Jbu46vF1iEyIfY+KEI7W+WjmRTNHPSOop5SW6xd9FnvA5/Y+
FHCTA/hCI0XHx8UWkezJN8lYa+3ojl0wgo5yymPqFToQCcjOKabtIggUhkSlCNkooXggXcoCqJl1
49QHpB6YD8515wHdD4bnaMkrHeJ5j/lW4ZRWJ1Pw2KGlBRWcC1/v5j03mNkFZHpsTQjwpQ9L+dre
/OAQQzsxI0U0iCi6gU4wYxTWRjczL57eru+KlVVCEQ+nS6RlsDmkPd4yI68IWZrAXuJ/+qXOPxXV
QnzDDcm365ZWpgwtWVDxRWekwL5I59jhDFjHpIClkP0A39RR4+5dOObbIe9VnI8rozIB/AfaDuEK
QOjSqIpkIXZUWzX68V7K/iXP73T7y/XhKEzIeQb0k9opL2GCaPctJNNq8jyq+n1XbVAw+DAcXJH/
OT+yHPXNOKnDKmgTe0SuhA/biuT5Mw8XW3GIVlYHLsF2hEgvGovlfUCjena7smpQzN0uzp21HNrh
MOXv1ydt5agCLIDuZQENRyAr7QEeVkjQsbQJ3IFb3Cs7Mh16DbITBKmUh7KL8wPrl0QB7LhMmn/c
UYJSFpVk5EklDxHOvE+MCIPLh3u0bVThQ2UfbYLzejRRb+m+ZckxrO+4ozhcpnx1Cbsg30Y5BM+A
i6zH0ufjrNGyCViXZXdQ0V18x3ZUIftluAueCxxh1JNFJyKimvNtUttQpR/ZUgZR333JCf06UOIP
RrQJQSsOuEu2iftqQ2pr9l0oh15f0ss9SgHWAicwkkYWnnfSUSMhaCgnfeRBlA6bTI/A8aF7t7Ml
oRv5xIp82kyDl3WkLzxwC/11RB4sXJzt9YGIH3oWZ0gmpMMWWwxcfiPhAeP/zuWnHpVq8L3szf6p
j75XcWDfjNCRDEqpvbgyqIYHAw9iw3eJ7Wm3qhjhbsKs4bhhW6DlFqLw5xtjcau6dTpYKP9tHnLF
qbrc3Ocfl35+2jmFk834eEYfZrIZwk/X1+PSI51/Xzq0IMifoPyA9dCc+/rLzA48PZjV4bqR1d3L
kECCdDf+JNIFGzFXi6zW4EFq30fN4xw/MEtR3F+ZJ5FXRe+FUPiyHDHOkyiyLdwiY2nMAx3Mjd6Q
Krbt+udRzwXUB1gfGTHdpKXJDC3jwQT1Tmp7S6xKq1w6bfgVwar5XwviF5wMgNNhAOKP8yCnbDfl
cC08PlSpvScsfJxnrlj3tQEB9ItiFODfCIglbxYnPStblJ+CrnS80cigqu1fX/TLWi6cJNK44l0K
6rKLiFEPS2dMpwkjysKHyU2+RQt/DK0e/Nb6g9ZpfsfyvUn6+5hoW7JM/lSXTwnrFI8osbkkj3P2
M6SJheRx65aZzoPFGjI/SaYjUKPbtuz2Npj0ALn/nTSL4kq6ZGH+GDtaPRFTgErkgkoApL6O1g48
sAY7mNz8ELfJI4QCdg04WeeFbyGI8jTFs0fcamO0i59NKWrI6TEG86zeZNsa/cre9QVZOYUEApHQ
cLQAXL+4Q/rebdlC9TwgcwNgRQAi/k1eqQqQKw4eVlzU0iwieNOljdXZJeS8bDsHJOlxdqDAcIzT
T3HB/KrJvG781GT/XB/WqkG8SMDcJPqQZSgE2m+0hQ8pD6CyaA+tF8+72na9JH5qTNtrKx2ZhOx2
hwZie4idQ21mpVtG08plSDu4A6M+9Pl2JhH6vBXpidXl+mNDhv5HJR4/HcO4YqTTnBgWku/JohLQ
WrEiKBiB/EQPgEjYnLsdZ0EWlnG7CKLi61R/zfhrRl+vL9CKqzkzIR3AZDHtjIxWEfT64Td199e/
rhqA+PsTv9nhMIV6gwHE9JEB6AsJMC3tFb5s5ZY8G4J0u5QDTYlRw0hHvnY63xs8A8fW7EcqDl+V
Ien01E3TTLjjisDqvdjYRIARZnfcUG1fsaqSTzwbj3QhmwkzlqyAGbb0fpb9snOoVVoQHY13SH9v
7fzdrpE7hGqdM9b7guUe4/tihIZyeXR7zc8R/eqPOl88pj3WC+Toyjc8bvxxsD3XzQ5zNm4dWnsT
eIiLO8p3NOm+LGTeLe4WciKeS3+DOMQrsq85pJQLWiCltaltsolmfZNCs8uxfunDP1kReVn6adbf
JyQ2upIC0fDqxk86Ud2+K3sURw2ZDVFCv5QrS4YJcua8qATGgNFy21qpYs7XLQh2TSqa5eVkY2nN
RcWsrAoomfzRQY+gCoi6chIwhj8WpFAxQr/3XNpJFZTkyxDuk+mrpW2vHzbVICRv0XeD7TpNXgXE
eaf0sSk217+/sv3PhiDsnxzmoWv0Ss/w/VF/ykdgZu/mZRd1itMsdre0+8+sSC5DZ1Y/mRRLYRvs
AYktLwr3iIU8Vu00bdy6/fv1Ua3aAzsidPyQKblQryeZnms6pSUQ/Nyvotyzy0Bnu2oMN1R7iG7u
0LcAqcbthNYeUNoAPXY+iRYyJmY3hmUwLcaD2b7l/OYSurCA2j9IO6E2DUjguYWZGniGRlWFR/1j
anudCpK2us1Ovi+NoJv1Dl2wJU6j9c3M38tMEfyubjNBWSk4WvCelty5kffLVDcUGwACO2X/KaH/
5DWKDSpwvcqO5M3NEQFwEhLYgYdL7H5f9w+h87yoVK9WNxgDiQWWG6GdjEDX0jYDAQ6rgox5qP60
y6EgXpV+1Up/UbXxrnqZE1vSESU8MdyoxNyFs7Or+LLph+xuaJ3bg1XBNvm/IUlntFgq7iQUQ9LC
vVNZ3lRsulRFaS+tD2pmFqDGwPsBzYKOXhn4VaRzHQ2dax4tY5g3nVEbz9RM5j1kfIvHeOrrG+ly
/mMQ5DIYGK6ZC3JgNFlrS42C1JHmG6ZT9Nbf6KE/LAjJbkE9hIe2XH/IiEMikNCaxyo2XsiMcpZW
KNyn3PDwHxsI72EBITCQjOfHf4BAVVh3lnGMK2sBMYQ5/Sx5Ye3B1NP7ZOisBysbISsT1xTE4QBA
WyFcXeRYteKXyIVG/BIHSnIg90ZtDOUcmWcKVcbZyN2mDRKU6EtaoIhYeHWYbuPpaxM+LNGehN8G
9j2sUkCHD6ODrur0szO8Ll3sEZv7OYAfo/nvlE93HIRQVf1kDorUnTjkJ7eNmC0qkEwuVAeg8ST3
CseZaedVZJHjXELoN/Yat9+U0bZ1N6Z+2/X8X1MCl2XDM8Pw+cK0jYmnpGGiBszAWPlCVODYj0SN
NBYAotH0jKPpApolGUDVrIyroiHHRs/4vZ6a9c7qh+ElZB3ZAkhszF7f8qTxIPeqI7c9svt0dsiu
LSPqmdpsPVqL2+0aRNPPE5+bbWnF0ZeI2cmuqhHK3+ZE5O0hA31apxw61ndtULXbStuU9qHLFFMu
Rnw+I2c7UCYQinODV6hct2A1+FomeA+mXqtCxatsSOfNnhszbgwMA/qPtPzOjc4bVAh/6Qr571SB
JB1RMIoHlvj7k8hLm+d06Ou0BW15PD7PXNeOKdL5Xu+O0LVcSmMzDdrrzPPmcD04uhwccgSiSRuN
hx8NyeeGw3ZujSY0jKNp7ZbqHvGeUhJHCifEQRDvW5T4USQQVDDnJpYEhdocNbhjOuzLeDOr3tBy
5UMYQK+AAN+KOjairnMD0P+cm4rYwxFaEy0Ue8P6FXKEce65ZZV9MrKYflkq9nOew3I38InswVHR
PaeMg1endEMVi8Sag0YLFVorwUSDQcu4Fb2ztbGttfGYmlm/qXo93xbO4DSAqUzOXTND6xvCrPHG
id3+M5qKNG/sWgthsN3dWCMUU3P2U6RQy4IeM631bDouzZ3m7iLj0VCVFFaWF74VsRyYP4CulfvG
0rmN57GBibl4NubE04b361t0JUw4NSCHu9mSRkQvYMD6DFLFzjygwuSOinOgGIUtxbzU6rVxymBE
c720ARHszb5Q3ED/myVbciJsxhLTrJiOjv6dJwGL94VKQEnKxH2stbAATjhxEuRcUhx2IBse9e7Y
5PNoQrCJ89EDVK/4VTM3+snaJIL8p7v4k13SxUOkpZLSvnQmeJQIcDIU8FAEkMtkBtof4qQz+uM0
0t53o+hIGhtVrLC8eTbPDMmVsnlZFisLaX/UyIZUmznfTUwR3FzGDYgAUQ9AqgADuqg3Wiaf8IAA
Qew4e0hcFxwdsrvOfOlVuY8Vd3FuSfL91bh05WIk3dGl/5Bla8UP7fRKi52FPEzWbmq2T7r7HO02
14/V5Y4/Nyt5TfA/9RA+h9nUsJY7HjPrHiVkFZh0xQoUesGQB1S8KHWJLXNysekkTsyB1P0R8qbe
kn7lquf2pXcAz8iJAcnD8aiZliZv++OcabWfVdrgJxAPeNV4NoJTwVCpHl6eMoT3BG9vHDTwLMsS
x44Dnbos6zCg1/CVcB9qtBkAf75R7JsbCeVxogW6A1A+0d0OthNp8pIJ4jOLndFjiYd+vY9VelYr
c4eaF+pPeEzgCpXLatWY8dI2K3oc28c03bm2T9rd/H59n604BXRlozALNjB0j8n3g1aSaClwTx5n
/VCnD5xulFysChPyDdFGOoppDODLLMc7w08AtTAVp0VlQrof5pZ3hcsFvnN6yL4P6V2j6ildsYDO
NApcvIk/LrhcIbinlUZdLMdMb81NkWd3BQW8lVkqVsxVQ1BDAc2VYDKTS0QZzTU3zebl6DTV3ULp
wxDxxEtnpgo+VlyooHVGjgr4C5wa4/zs91YbgaG0xYiSaessr60e+jQpnsy4UqdfhZc8fwng0SXk
wCD/gID24p0Xxu1YGm4ZsDT1IuNfK3yZum+sv0vK0LfrGxMkOJpn5uTy0NAnS8lrmOuX7yy/K6H2
CoL3W0/OuQ1pzy1zMeUW1cqg0J7y4mCOn+MbFfMuhkHPl2iCHmIRx0hWatadyIq3k+L0X/r/8zFI
eyBlpO4oiatgHtI9aLBDiFRcn6VLJwYPJpIPAvwB7JP8vKADS02Ox589jbo3o9cuiozRiyp7F5oo
rFy3tjKeM2vSZW124dQOTZ0ECRu3tpM+x5ayxXNlK6PPB0kq8SIDVla6mYd+gDRBYsfBzDelA/Tx
i5X6ve7V7cscvV4fz6UzAPQSUbsggkSvsIzx7EUzfh3bCYAbumez+6aKPFvl2tYmTbgAkESBogOR
wPkuM4e4b81mSAKIH3+2VEIeq0M4+bq0h3U097QpwddB3/MyO/MzKbXnUA9vJLkTZwXQUWBc0Ilg
AvMmpd2LZG7LaSRJQOL9lD5E+V1apF6mPTTzprEVwOK1PXBqTJqyuB6M3m51vBTMt9E66ovm0Tzx
swg8sNbvsI0V4e76JP4ZnDSJaPJF6xfD4LKBbcIw8lKk5xIVXHp9IyCqRrEbQHd5t3HwKkYIeRL0
kDfZa5XWzb2t9USxp9esABaA5hEgP/AsFWM9iTmTqqexaYVJYE2f+8l37W/Xz4zq+1LIuRhhx4sk
SQNO9RfK37qc/nPdwtpqnI5A8ml6aUyGTTCCiN/p6aHS90mpQGxdXs7g3xDKnAg64GvkooU9JPXE
Byx4033pigdBdcdN6jHIrZjtjfw1H0fn1JiY0ZMVcSwNL/gEu1ln42YuHX/+eX3C1o7LqQFpyUGx
Z49RQpMg1D5P1iZKJxTCC49XkJmKEy/RFOiQtS0AigJglhFIgbxJskfDmRR4f8ZBeD+/Kek0VV+X
NhjVuzLJ8iEODM30nqtaFcyurf3pr5e2V7fweSQufn3SI1bqt8hqZvqPITrenvVAgedkmsSynaz7
YhYcTVIwdBy1n85Oy39cX3bVREk3ZaoVdpKa+D6YB+vBZ9vrn187hkjhQVkBGkGXAaxdFtZsOHmM
TlV7g863TdECe2ioNEzXlgOPWOQZ0GWBUEbaTOMcRU40xHGQOnvXvSf6J4OMe40a/pT+uj6ilXOC
ugFamrBzQdsohxZlCo3k0JijoEBRLw7H3dzRe31qX0kF4XtDvwO1YqoImVZmEZJooABEQlRUrKTh
kbDQ69p1o0CLNtq70+4tVVF0ZRsI1RFUEFG0RJAhXZYZdzow9DWA1lnRKwcTj74oqkgrFoCoF41+
QLgBJCqdSMPQRi0xyygIk/vo3p0UzvhyihAXfRD8YK+BPFk6kHRKHI2ZWh9UhHlaNNW+4wxfIqpi
fRM/8/yRBDtMQG1E+7Arv8hMztlIbTAglJljPPOpGDbIY9deOJX2vqGDqsfvIxF3aVAw+RDBlyST
XFqLPujNFA1BYjteaJReTLZO9zOxH7vq2ETTVusWvyO767v8crXwANSx1VAtQ8VPhmDkPS5Q0xoH
tN4ukHUrjnHMt9dNrGTthA0IVeHlAXCt3Evi0NlO5mQagrwYvEgDQ2Ppk+pQlqXoOPP7ovSSyPEm
dOCaXFNEax81E3le8dgVfGA2FNVl1CWklLoabTNd4HTsaUrAcdc4G8IKsAan9yzuSw/sRV5tGNu5
0CcvapC2ZFzbmtDAtavqd5WY+L/rGzTFKjzM2lZGtxgarUSpEm/xc5evtTMvF6vugkg3NJ9bqfUQ
x47jtWHjKmZhbTeL0jMyZHj3I5w8N5U6Rt6ChqeFMOmmjMEcsuxyYPRV8kZruwmeC1RQouJ+QdAU
O32eaCltA86muzInn4iWK6L9tUlj9KOcjoZYYJXORxLbQ6OzGE2RmrVFy5U3tJmXl4otuzaOUyOS
l4TWcoMcVt4Fbv440CcVSPMyMSrKiFgHG5lKUOfKC693BMVpCu4wy/H6+De6Ib0l+VGa9r7WX0ge
NE6kuFlWR3RiUgov+GK7c6UTQf1IwAdGvnBDpZStMiFFGAAZhyB7w6j05YlY98WNokeIjM9mjUkr
X4W9GbIU34+K39z4Wal0AVd/P7KuOI3o2Udf2PnO6nBIW1PPwHnjjH6KVqlC1QW/agHrjfQu4mFQ
ApxbyHPdqtls90HavLh+WN4mq/QxQWD7R4ujwLQDI33+edI2thnXRo+8XnLgJtquGjTBxsMjz8PX
2Eh/ZMTYKHy7mHTZu4pmL0F+gX462bEkkcnilruwme3d6RsE1NDC4WWR6Y1JtE26t6xuDmazv252
bSIFxydoF9GzgVzM+UhHZsdET3UQweXH+Mc0v/zfPi/Mn8Ti8Yw+795dcD6BF+5+ZK2iVWrNhyE2
MsHwiXzvRTt/J+g4jQWHkTb/JGh27a3JU+qjrAYUp1akPAUwhT2ZCSYpdOb8R66Z5h0PI+tLXTfa
c7mQwmeQwvSA1H9L3DY+UmPmtxEkfexIQSuKKw5R9IW6nllAva9bQC6ZmYOX7yxNhfNZn8n/GZBx
M85gl3aUo2mzZJuUbqiz/6u9djIGGTej2VGiTxNOldklW9pqm+r37bvt1IC0Tkj2QV6xxhg6+916
D42/+Twa/nBbIr9zwZvcpEmnLRba4aMDobj5HVWedy22ENGLQWywWIOp4Py02FaWEM2dcRjjt2iO
ttzJ9ozeGY2C3Gnt0DuQGwFc+IOvQ7pf2Ahlv7qH99TD5+Rer/7Ce558XtafNSAT9x/vqTv8vh/z
fUvdI8voVq/m58hCdxBI6v5i5Q3A09BsL/hKpRvNzQsg1Ao4T/eQtBxBmerWF1MveWcwz0BfEzwP
aPuT35PQGg5B/eECbmvraHl4SZu7vq7v9B40IMXfYNj0j1IZ3ksYjrQP2moZtSFs68AtTXCIDXud
To9FpcrIrPk1ZOH/AMCkfUArV7NYl7SBzVO/NtEE+uwW3TbOqZeagQ390CpY4m83LxUaBBG0gUHo
g+XkfJPHed0UxIJRswAw8oFUv65/f+UQgW3BFhppDl4ElnTljAOuHNoDrJzmrZ/U31uDeZO2G5L/
ox3hUE+uti4izhgRowpMc6czj7PHxAUxliLnt+KW0VoHpRaBN0N0IMXPlWGFvK7HKmh6v6vu8mUb
qpjKLtMzDjIMAJ2AnBQNuzK0V6Om0bQhtnYOijeLfHLKI3iYp+afuLxLVJjDFddzZkyKN8JUz/XF
gTFz9iriZ1ThCNbO6elgpNU35ySLkh7fJ9WLy9/m+hC1v1oao4CheD6t7TOgF0BViYegCBPP1x9y
QBUN3f/H2Zf2No4zW/8iAtqXr5K8JE5iJ92ZXr4I6eluidS+U/z19zDve+/YtGAhwTPLA/RAZZLF
qmIt52jdyUzfXNqFJeplzI7M9t/b+ry0Y/D5MmRHd/eVPhs154AE6rpT3JMgGLIPQrDLyAKFESgY
QJ5R/FMBhzCYa4nKZ/Np/G7oB1rdffjnIwuHhm35FrhmHMmgeFPpVGBLeEidn6717ROff0+Jo836
mm2T9ohra+bzU0K/NZQBz+kzAuAmMTGCPokrhAuOTIynC6D3jkCjI2TDu1UzLM2s4lvAiQDAcEDR
YrTGVMywp+cOLzpgxVaDr2+p1X5p4u6bmTZPfHRDlwLXc2gf4pkEKDgetNL7PSOx5XG8DCqxZ+BU
MXLnnhbt79pyAA2+xvq6oIHnv89SnGuaaDoZU3M8WcilaXUdrLUELQlA1Vk6Vtg45Owur5LVuw7n
9TyeXOIGGXpW+2zlFBfMAqrb7/Ez2pqu0imsqYppaMmI4Udg8Mx288Ubin3T9IGbZujl63h0Wy8X
rAMEAvxX9+VAtBoDdYZR5v5Ip1Pcgo6oG8SvyWvckGK0k3fT39vClvbvPbcKACCQKLxDxp25osSo
0wyks+DVAP30g1+tWLoFH4R1SHYGYOMBMVmKP/u8Gds1MEc9ANvXm5JtJxJZaxmPpe2SM5JILkrw
GtXNmWbdewU4Z07zrB/dtHge2BRykDTwai2JuigKuGdoDdeM68Ep1hEPM/HFeGIW+94Iihmj/KvH
vX0/rM3cLp4L/DZ60ECzdoXlliAtGc8aIIa7Og82Nf5x+9yXAjiJvIN0sGz6Rtbg8mR8CwYgHqbp
lFWAytKG6ZFrzaNuJvsmNcQdJjK2o5492czczXnx8bc9yLCg24jlNGSjlURYVuUTqr0Sedh4duwX
tuLJl7QOdQBU8hABmwB/v1xb7jKtLaZ5OoHuOKjSN806xh9kjXv3fZJjCXYHbhCtGpcyxrYrZ7zh
gQHdO9EvgnT27QNa0rXz7ysP0logd+WDGx7pCXYn+gKwmdnblI1ffdSKb4ta0jWM8+vvEO1y6Ohy
KVU95IkQbDrZ5G3M9sba/OficSARLStGGNxQnRRGGrnmdT5u6PBgtAeTHofuEwolc93/X4TqZ0ja
tv6cQUTpMwDZAup/RaWWjkPScwCHGy8Q6JSyRzPRCe+d+WTHW694mg0Ai+21/e2DWNooTGSiRoJu
EBN9W5dCkswBN10/zKfBeDaaZ8ANt2vNR0tnDSuvSwAH3P53s3BmkPV2birwec4n4PCRcOBfbq9g
qcyE5xPs8f8btVPTnxzooqPIG0CMuk3xfUILapRbLhj2aGMGWi/KDfLe830vMieaxrKOirJtnlvu
6yv3Z2GhQGFFA5cvKevAenK5l2VtzhhKNgTgS5Bj8/ugaDe317oQe11IUIwYH7oJpIWQ0LTbrg0T
8iXWHzKEOENQZA+TtrKghWk6dNqerUhRwZSgHy5mNuA9ky7s529aYW5d+8nL4sBOt3GahtX8kvTz
FtQXYWNuaNoBejsONHuXjHxX5qdKW+s4WLgWeMUgfvZQLMXIlLLLLjisLarV8IhG9VC41b53vjdx
ib7M/J/bu710nojSJRQnht+BW395ntArzS4sUNj07Rjaxcaiw4oZXLh97yxCwNoHG9NVh1HqA3Ux
cRGrJMQDcsRjTp60tlo5xYVlAH9OojrgRQNgKGUZk9khWOpQ3+DsLQ+q8fuHd+ni84pOMl66zM3p
iL6iJOx2Vb7mWpd+P4ItGwUOhNxXvR8tH7lNK78/dXPItvoHiZCkVwU82n+fl/p2Zp5cNpu0qfH5
BGBH2hEEzSuHvPb7lf3Pa7CG1XkMOFfhBfMPwdYKZAtahEK3RDL20DOoqwesWUhRTTwFeHsaci9g
5aHnKwn9RRFA/0I2H5BJeLlebtLMzWqaMzz62pruSthVIEhXn8hYo1qP+BBsvw767pWX2wxKKmrT
BDQqdpgG5dpU+NI5nH9eCZ+S3spn4ZPppCdRVYafuWaoHRsgUEFRHwMpl1uUj+6gTUaGALMHyCL+
Xok3lo4AiXZw0UuMx6vJZjetBBrFbH4qxxB8lF0Rio8P/6Nig6yaa2AgQRZdL5cwpjzO3EkgPWHr
wcZHkP5hU+Hg4QzmNGmK0GejfN9LrGF0en4yeDiQgKUrWipNjZKawNAb6k2gigaygCs14Owq40no
MJ7jhOPkUZh9UJttaNJHrzowDFVlfKWct+CJLsQp24V8MShJ43jCxQ5/aW8d0MGdz+wYgNDghJFh
vxqlysd21ADMPJ36fCuKXfp6+0AW4glMuOG2SaAUvIsUne3HEoOvZYMD5zo5IHHo7rPU6/4YorZC
gDeQNCBzkRwSUTkbkTXpSlPX9ZVEmg3vGQnTIkHilQPLfGLGXOZqJvpH0wMOjP7bC1wToBxRMfS9
HRMDyaDn2Tik/O4TnwclmczewzmpNcJS1xF9ZnjGuBMqK9Y3w17RaPn7LjUaG3QmwLjU6AHwuFPs
ITFjtVs+blp25MbuM2twEKHL/kBNbUqZaNp4feuBwKh5SsjRjm5/fmkFSNPjnQTsdvTVKUadWHY/
FWM1AoKZPvARo+0I1ynyZvzDeR/kFKQqg/sLdKPq67ht0aAKgPjhVGjVxi3oTsPffF5LyCxoFNAJ
bZw4QEwk/d7lifhzR0srBXx6f3QAkGVoa8mlNQFKuNAzA1zTuQkBILubvBgoaytK9f6oU7QKcQIS
3Ah8QAusBgxj0qft4EMEq9LNbD/X9te8+2tP34t5r1lDkPRNMPdZWHd5MMxtNMftJv942w0iFnSr
6MjWym4IxRkgAVWS2au9I2mmwPOa0LFXKrsLqocXrS2RF6V9U4MWwx06Pgy9ezRqMzCHdlNWxosN
aoTbGr5wYEhrofcZcQvmEtWFaNPgW3XeuMfCtkO9aMKc9x83Y3g6m2Akx9AT0kxK6GLFHviHfeYd
C6cOqsIMc22lcre0CCTmYMYw4ATIKUWCSf1JIzr15Sy3HAsZP27pEbr/933FkLmkim1/ZP7RmsM+
j7pvHz+D888rykQ1d5zmHp+f6pAXZUi9tSr34ga5wLaWbN0SJO3y3jdJP9U5sGGObVGERYH+vbVZ
0DUJiq9q27maGgMS0vJZ/INn9u0tug6O4GPB5wg8JJTP8ExQFmDUXenFKT7fssfZAn9xQ/0R8IjO
v9Qb9i1oM3TrM2s6F6rsGnqMMXfcZv6RNywExlxYrk0GLF3ycwnKrvWZ0c6+DQki3yYspN0d/XjY
ihqMHDMEeDb6aNW7wVOWdR1K+MfZ1AJbQ+PwhxMNOBcYY0DG6Tb8vepTzArR0RC7xyms+Nc++XL7
5K/j1MvPKx6ltidhGyM+XwJ7hPF9agPL6C5bm/dd0F8Mx2HkX6JrANpPueI0Mc18sor4CF5Vgz7Z
5dvtZax9X1HgSpToY0V27yiAk95szY+/D/GiQYcxUj1I7Fx154GaDJ5ItPHR5S8sKNiH32+Xn1e2
hyXIYpQjPg+ElmEIPBGZH49GLxagbFA+2rklBkjAbMSwyT8+MoAFIGxArgHKinmxSwMyIlPGSreP
4ee04M7KtBUnt6CmEhoQMQn+BagixQV5lGhxyVsC+1e2QZnYUVGVp643A1SHVoLFRVnoIZDeFLVI
9bGuOzQHEtmEcNf/1Q0/bPPLaPwga+0wSxoLp/2/UtSEhgGmh6krIEV4ReSMPsrRnzhy+CNcOth2
PBQU+8oxN0HNYYqPkVMModevAZEur+C/7yvWda5TW0u9MQYCShokB1N8wkFYEuoUg0loiEPHwqVS
YZyIZCOmJI4lefPSNxrdthkL3uH88yqZutVZXTxlMN06P+T2r8T+ZZCVaHppiyR1IjohgVWP3ovL
FXR5X3fmWMfHPK1Ay6U9JkC3vb0KaaCVeB2VS2A2oIMcW+XIn3CW1zBytzHK1PePTYapIOEmYeHo
G7vyd66RbIEu+EFYUOREJXYeSk/wz6iaqnkBbg92MupYk06ssAPjrAf8fbM8NelK2Lm4sv8EqbUh
UfB8GDkEEfpiTM9p1UVmD2a1yT+SeM3AL116yQT4juiBCTJF1wyHVLOlQ5nNfuNsxn0uDrP7+/ZR
LWmD5IREF5w0K+pzt4mTAYBxCOJEzpCxAV9csrstYWHLMFiPcESmSa/HFYbYZBrJK+doeq+s2TdA
aEvT74zQwK5WRC0sBqJApiUh6Vzg11/qXTVkXtKWo3McHj3ji71GpLpwHqieYqvQluZc85x1jUcS
1jIX4KZ6RIt/i7K69yZwAtUrnuVdjZQL5EjzIhFN32fRLhdiuL2Ze/XkHPlYzUEp2CFLy/vBcaI0
47/4NGl32NdXw56iySk3tw9saZkY6kQOD4Ao1/D/SZnPABdP3ePIy/vU2qdPfrVNCv/jdgicTUg/
y/DrOj+MHmmrHSqIGfRdshmGFV1Y3MPz7yvKYE8cGZYYp9UCKjjjO7u7m7STNt9XTR0kRR2Mwz5e
Qy5ZsN8Xi5KX4czyic6pWNxiUeTo+P+gjWz65/bhLNymCwFKUIN8GCejCQF8mEMtQ9sqklNpTQO0
N+L/f70tbeFCgYYHbXOSiwyDuEqIw5w2TnUHF4rQo0N+NnQt37m0HGBHWCgUmECPUFMeZcm9CvOU
BEBpTlDHr3YyBbbNt3pebrOs2d5eztLpnEtTVCJjsdfjUUmOiaEPoPLGeHmSHQAfu7JtS3IQEaKl
FGhfkpbsUguKMo21PLbJsW7F3VB3DxSD5lm+Vl1f2jx0l2I8Dz4WMzpKqrLxzUkkLZZj0DyIMTd6
RBoEBNkYAFkxSAt6gG5vpLgQMOA9rnZCEWfK8s4igK+xGmTbwsz/8eGTASIaIGswkI1eaUvu6Nm9
GfzcpZVV+Mckj2w/KOeNPu9ui1haw7kI5fDdsjFsWpfI6DynDpCVV3Rr4fMArJET+KgTXeOgaKIh
1lB53hHIf3dtVW+KIl3JD0p/r3gFlOtQ6EJoJXnLlPeSQOjJxxQPGt8ioW+91s5z5WxNH+NfP+Pu
qVsdy1ha07lA+ednp0IrwX3LhMD+e5fkIXzAil4tXBQQHcM0oaYNgH31+id46NdaXwImARAlZO9n
ATFXkglLa0CRELTKqLOhz00JosaJTeVkmhjzvxcu+j72t7Vq4Q4CAQ9xLiIOTKerE3549RUi6fXk
xNvSDIfeC5qU7+vxNzFrOTAnvt6Wt7QcmcWXw0UALlBNS6PzjqNlKAW36wE8ucbdJz4PMAQ56QNL
qWKmoihMuTW0YI1z//CeBf7Kz186cHz3/75vXGrUHBdFMsZgpcvqcQ6duY5oPG603urC2wtZE6Tc
laoEfkRTYCEoDPZ5WORhN66IWAApxviQJGVGW61kpVJUyxCOR90OIB8VT7adWz8UGciLuBkVnvGQ
l24eoBwWYRSpCUoUL1LdRyZ2xhD/7aW+Z0JVu3D2O9RHCUuSwRRjnJwsl3THzszsagOSvmfwoQOr
OLezDYoO9cHiCMK93v6eJ05/EECvDep2Nn5roM68/YuWDNX5D1L8X5MlInMrbAyc11Zr0qDPvwI7
OUlOhgS7Qqv/JFYeZipxt3wCopMVJXNdctteYcZViCZL18HF8HHyQL/4ifaiwNWbLxzD/oFVj93O
nao61L0m2Q6ZXwdGRd1QDMMYNG3BI62rm4gmA43woLUixmh+QGGp3frW2pDW9YkBwRkgesBQkd0p
mEK7vAZt7Ccmaef4GPd1i74IXX+OU/ePVZFy182tv6Vt3gaxnlSR5rZ/R1L+wMBashfubB9B2M5f
bx+Y9H1XGoTnuuwzBt2NmmvvGcPUPZB+TyCYe7bz6SUX9JjYWeT79Uoma/FinomSBu7Mp+hj4mSk
Z+mpcU2EX28pOvTibOVqLllJWTRAjwDac9DEeCnEnYWWTJ2Ij11phHa+r8o1z7UmQYkmSMztGFwN
8XEcTuO8Yd4/t09k7fvS75xtU99mLM0dfF/7U7DIHlfc1trnlWfErDkAP23x+TJG/j606pXH3ZJC
nR+AouBOxzSt8PT4ODmHLp93vRWHGXvOrTWYjSX/i5F+ZHfRxIqih1zo2T6VMasLw4vjox0/Ev9u
0lnkDXrQZEAnXoPDWJQFjcKgC/K+6DS9lEVNriEhbhEsKn30UwwO1c91PwOTXt8Y7koBcnEHJSih
7BsF1LKyg3WTaz5sNzkC4GkDdvVNbcXf0or8npJmd1vXFkXheQfoY8ATX2UE6dgMJbU0JMo7GprJ
g9HNGyN5yOlav9aaIPnnZ4c12QDBNAUEGfk9BbdI3t9Vdg/w8hVnsGRjfLTAopkeHZhXz9YaZE2W
PyLLLEh6VxfsMZntfTcnK0e00MmNRtgzOYpCTAPeTLE/yAqM/zXN6NtEMV41GP7GLMQjoUZYud22
6sxtr2m73iy+3z64JYXEuYEhDB4PtWrFzyY2yUuUPvAgyMagrKeA1GDRI685coXll9uy3lPPqo84
F6YstnI46OJmJz4mpTNsc8tKEFu4v2vmDfdmPNJdU/dOaDZUC4mpY46tBBjU3m+l+YJGBcbYV8GE
npuNOxvVb5q634heHLzYQYgguofYMYrAn3PjwdZRcQeDBdv2ObGDUQNuZYWJo5AgcAls0ftRgYAG
cPhl8uJkWXxXd61/KGZwYvoFsJtAyeGHZdbF+1aLB0RhVvyUlgxQJrPuH/ykeKsz3h4Euq0i4D6w
3cQtD4Sh2XTXlFb1NDtjt4nL3gjB/h4/tln+lw90O9BhKAJ7KtpQY874RPquDttsBiemgSLZXHb9
nTGgaoJec2vmQZEfmPDHMPVnM6xilDEThyWbykqKfTbS7zPp0wgM6vjBjviF2K0NCjqTYwxcxa0Q
lh+M3ZTuLFFgltfk01+belN0+1ivHAF6NDQYUFSVEO5fIaDWRmonflFkoBgPTPu5tE4f/z7mzsAc
gFc93LHiiQEclZYi87OTBaquo8hWmgSuLAp+vsxdOy4GARGWqVaySxufJwaQiOw3qwqnrW9snfjr
7TVc33MpRQ6DYNgMo2YqqHqeTbHRzJAi0x/tF84ihx3yBCFjRIgeTL0IZpDvAqL4tuClwwEQGJ5h
eMHKpsdLe4nGVx28TwJycT2+Tu3dxz+PzjM00sl3zFX7bJyXIHdqp/zE8HxlW0p/ffj7sI6YLMHB
47eq+ak5sXvhmRQInsOL9aNpVtIhC7tz8Xlld7JsLifm4/PAHmcWjUAvFt1ewJUfQS30bAGqfQUF
V69POdJeTmzdd632hU9AIrfbaiVcXZQDLgA0YiOV56k9egamKrrSAoeI1rVR5/3pxwe6VnldkyF9
yZnvLdjoliKvANjMwVU8gtiL1mE2rnjexTNBix4WAsR7TQUHrFuHTrrO6KlpBDzRV61aCVyvLjx0
1YcdAewVsmxX4FcNuE8YIx7i7jGwxPM2HI2fHz502f4JzEa8HK77jswYbmToYYY9cprGn0DWK4YV
X7qwSxci5J+fnQXx0ATU6YIc8zysRFCvkSmvfV8xutaM4jq18X0g5x6qj1t0hNmy/o3Wu2uT2zOw
jpl+TI4aTYdA5O4j8dqVDVLZvnG0qBhiEtJBRRd5O3U0TcSdgTo17JLFwXjTuGm5RVU2vvcGC2XK
ZELl3ZvyAA0EdVgVbN6WmtHuMo2x0NZr+q9W93pk0gLkuAKGIiCNvzZsdhV8KT9ReUKZI0h22y5P
TqPf/Auer37TDPOzS/RH0bQhLYeVh/PioZ5tieLqHI3HQs9ocnJpurG8NKTTv7c1f3FFEnMDdUeM
SKluzqgZceqUoHTlfJt9LeyLg43ZE1G/ADHttqjFxbiICJDakDQyymKSyaKFAMLLKWbza15YX8Ct
tb0tYsHgaWjW/18RamWboVnAHhxkZu30wS//IU6Y089s2JkIxQPRuGnZVGlQAQ9Q293vIR0iF/Ch
9DsFUfonlgP3gDI9nrtXyX8XtHux1ncJuIhBuVjeG/PfPv57W8aiApzJUOxSjbFE26yGBD6CRMUM
/ovpV9XWQTceuLk2ZrZ4PnKsHplTGBI1uDEwg4eYAVccJIZRYvycCmPbaPEntg1kOMDekfiVCEYu
TS3YyzzgfOHN7ulkl/A7G5hfpru7vW9LSzkXYl4KEQlNLWkX0WubhMCY/dVR/qbxdCVeWxOjHA+h
o6i1RpYVvdc5O1XiqfhElCBvIxgdJMfHFZj0iOycUXPUY8d6ZOFMhr3ORwYm87XTXzIAYGvVUFaU
s3NqF5Jlor3QtdA85+y4/U+przjxqzBB8gQ4yM1jhlsHUKbU9DMPW08EyFsDTNk4+0+mr+8Tat7T
OY20yQo/cfhoQodHd320uCiHD2MKtsrYgT/Ufzjp79jdpx/GkparwewwHmqoMlxNxKboA+pTo4U3
zHYxjSxjk9SbT6wCxTwdY7cYHVZBYppGtzgoMcmxq1l6N4OCa+eMPN6VXbOWnJWO8SKRgJga6KXw
1wiykIVXNiz3QCXXV0Ai0Yf5S+YXdjBUyXdR0i+w2H9agcQa9/Q19L9FqaicYYZDDiao+bQS8/gg
mOv1Yz2km0TbsZIHdvMPizeNOAhADd/ezwVTCh4uSU8O0Bhoh6KAthcnZKx87RhXf5MSyDE0DiaM
vZvuoQGY5W1h0lte7SiQd+REh7xSijeNtRnMb6wEWVY5xQfXRBpvpmO+bXWQp1qEATHatTdW4dDA
Yu4aXduCWUILj0yIYl+v26IACtxOWcL046j3oWZ8b9uXOCUrS7xu55EvMeA1v9corqHaElanPu10
/egZz6kwgmG6NyotSMYtc6Mk3iCI9rNft/f1XeuVjUWvJ1IXsnaMDIBc+pkZ6WMk1fK8sY9WlTUb
kCwCyt0k6YY2vbYvtM6MhkJ/zUTRjoHbim439n0ZCtF3f7zW45FDK/3Jr9M28Gt3CDLN6XdGm7Y/
RrPrv5RtKwKzmbPHqcGELLyU8WI0otzqCSJrbS6gqA2nz+3s/OBzU+y5y41Q04Zxi3RYEboAdcqj
KqfVxmm1dEtExjddg/nwAOhISchhSo6xIM6XoXUBQajXa42eC2b2Yn/kn5/tT9KbWtpZvX0E/XDU
6du0Ch2AHSL7dvsgFlQMj0kJOohcEl6Wym3KB8uveKt7R9vbV/qhwmsg3d4WsbCUCxFKOF8jJC7y
CiKQ0DHRGMTv0/mO/P6EEFwSNKWj3wHbf7lfTNQZeLxH7+hlXyx9z5qwyqAa6cplWbAH6IH9T4wS
KPRNKgYth5jcLiJkS3XzTzpFvDnW9RwUzQ9gEN5e13UpHAXNc4nKRckNQqqu6r1jnPuh6L3QZWj4
jemm96sgLg7GvDWRozb0X7zYDM7HAyNAXuB/Hh6LaCJT1IM3blIbJPeODbUPvHEOMe2+Tt5ac/aS
DbLAFAkUabRfXI+1pe1sZS7BCGDWVKHPARbZBSSFHyFV4KRvRnZfWnawyoe5pP3nYo1LrSlAl9tm
U+sd3err2O5YGvprg81rIhTFpIISOogGA3tJ9a85Z79GTje8WHvELF2y85Uoigl20srVE2ygyb9V
+b6RyXJtN5mb2+q4tBoMJ+FhiS4pIK8o/tClmB2rZ8M9AoUnqI2XkX7NvTVgwaW1mOj70YBBABps
9S5rMONuytGJaY3mppz90BRGWBdvHV1ZjbUoCYhHAJNFMAnAu8vztytzKJmWYNwKlJVbzjw3rIUY
X83CxzisQ9vvrkXJNta1Oeg5nbY22L72rGz8HUgu0yTAAoB+Q4h5P9GyuSuTug4H02Wb2k6ze9bm
5b1D0aYxEcsIBfC1f9hOxUOnqbUAncBTNPDO2bLGs8FjoE1lElQ2a1/6UTh/WF41B27n3hZPxGzb
1RYyFC6gOrsh9h5SSubI9mi7ZZXLn3TB6N3sM/imbqBP/YxxAExJVUHdOeSRtcOHIcJkBhfdUvKQ
MDqszugkbmoleWxiQNQWiBL+Zn2ztUDvhsLNbZVbOCNoARrBZGwr2yguz8hoXRwSKH9Ppv6rzO8r
+m87Rm6/1ta08Gx6j/J0GaWDg1W5p9rQJoUlQPE1GXMU+ymGa9faiRZXArZpOXUJ8A61yi30vNWc
bAaTFMprgaPVe4+Vr6ZL9qReG1JduKhYzn+ylOUYc0OztoCsfDT8wG+SOKxnEkeGHYuVW7QQ/7/D
hv3vJVIOyBItEYTgujbTK7DXre6hdcxg6O5r8TwV2w9rg+xnllQDQE9FCfZSG6qMTw4iPOc4MnDG
FPuieoOqB5P+clvOgjpg9gzdAdAF1LnVHApa+FrGOss5CrsKU/0nKnkrocSSBDlTI/sbgSOgakNh
D4zNQ+Id07Ad0sBffSgtqAASjkCLQ4vDO/vN5VYV8YDekCqF70aXVhaxbK95nziNcxFS48+iVNMH
hbQlRXT6cwYuTC2M2UPy/eNHAdo4DGIC2+06oWHnbLYE0zBuYL+Q+MRW1HfpHDDKLTtd8NdVBDwZ
FM5u7KC+QIl1MiBfzCsnLb2I8ta56ElTvMzY9i5Dh018BE9VWI/jbxjUu6rzAjPFg6Kt+5VTWZOn
XMh+LDRQiKJJg+TDk9lauzIZ9omBYnzs31d9v1KZWtIzF4Eb3CeiAmj0pRIwjXU2kAPRKIShe/Jn
HADusdIPsiZCnuGZnqWkG91Ck+3S/qOpv+T9S+Wt9FUtqYFs9pB5c9hmNa9lMYoe54bGR8qbn4yg
Gum5dH9bk5eKLxZ4WYAXi4ZKICspaW2AanWidHzU2Dyhg+oKDF97lAqdFFBdbE/a6r7LoRqU7WId
oBuzf+eQfjO48bc8t3a3f8ziglGTeM/fXrPbTaWpjWaVoyki1YGxxfJvXbc2Z7d0bhIWF9xfsEBw
rZfnRvq2SazSgCbaEgy1brbNYPFAEH0lSFgUhNlL5IrRrIO37KWgtOe1RwFadezd4nHQza2e5U+O
WHvKGoa0aOpdBmHT/wlST9DS9OS9/9EfTXpoauZsDY/mu3yKvyG/K7YaOkoYac1HbpJmK2YzvuuH
sd6I2Ha2Zdq1G89uukjoYxMMdYYnsWX/a6JpZpfPTXJfCneI+hgNO8SIiw2m5sCkUPBq5yaeNwXA
goas2vF/2FPlgk7NL6K0q9Bxg4B6l7sa3dTz0AZtn7dRYwDePW90UHvm6OIp/XE85JTTO7/3eRW0
Hnou3Bi8KejqbMORzva2rKvyvk9Mf2tRMW95w3PgpdhlQDimyDvgq+yyCgYyYd2011LmBqgoi1dv
dhG5jlO24y2190zX49DR0L4zdb32YrnIeAuUEoE9GLi1Nj9pcQJ6EFu8FvivnrrRLzfCFWLXFdYP
18l/icxytwYnDoiD2YOlFbscj9wNacziSEuv2U0Tz0OzmcqA1yZojkSCwv7MCPCp8jnMAS8WeEMy
v4BMMQ3qPGnDtmZx5LgCf4C09gZE3kME6tvq1S7TNhr0SosGp8p3mJyzQpDL8xCTVf0ThqqdHcgG
nc3gackeyMQ8oi0GaZyx/upn3qQHAoq/QRKlMMKpH5wQxSt0UHU1MvwJTR7drKZRQ7kIOKa1gtwU
f5rZFXD6uraZKqPBhFbbB2WG9wN6MYensay0jcXnPJrNNN8YhTUeuonqGPUdRvzI+OfQOsZrzEb9
3m/dyQ/njIxvfZnodlQSE3M+YHvy+6wMdATvW3Az/S3GkQeAYi7+JgN5M6a2fBQ53i+9X9KXYSYM
UO3TFKLd0w0rq9dCzHxk3z1/m+r3U/yFl55/Sknh7ITdx/its3uoS3uIkqTB9AqIkvqoGoT9kJW0
eCxSTYTjUPvB3NV9ZJRF/ZoabnMSXg5lhCqVd8Cnp4E2cQ05DIpXio45FZe0Bhq2RlffalRDf3+b
/bDy/q/btsWTNwxmiKKE8ddqEm9rFUmyA4rG9OAz04sGsBpsuVXVUd6XcwDU1+6YNxizIEZSb8um
G+9pmWdg+RNduXG6gUQuPPGhsyfnHgUzLJQXNMq1/M/UxsNunFL6TBilITi/k1fDmfQ+8NmI2m2S
jNqdW2XzrqjbJjATPb3XGfH3htbboSvSFCRLurerOp1HlT6Nm6ZuLfTodnEoyim9o2ZX70bxdxyM
MIXediixRSaAg1bCjgUDD+Q+TH5h0Eim5hWb6Ao3bg3RsVNrbdAyYm1u+48Fk3vxecUSagOw9bW4
ZXgwxejkZ0/M0+4MU1vxywsG90KM4kLidOz6KenZqROBF/+s6Tatt3G8EmOuSVFiGDrjtPy4YSdB
7u36jlhfq27jaB/3UhdrUcIY3UrduvdxIhSwuXWDRgProfNXor+ljCGkyMYwENcie6ece9Whn1Sz
dHaaaz3HDQDvgkGRQQNm0fw4VEjB4sJkQAsorCJkQ6FFFvdZVCTZWvfVsgb+90sUFQGrJkmqFL/E
jSNz3hBtZalr31d0o09TNCy5GjsZ88aJAE92W8MX4mhMBKIRR8MzEEly5bimKSMGm3BcvHsuskdj
eImzk0nvQKGzohiLCzmTJO/aWXwLwBm9E83IThb5g+YA8WHAHNmLevZ9qf5n328L4mCeFZfIbwGo
EltWFmYwmLe3ayE3DiEoV0lOXjw6ldOeRwLAgxGnXeRwXzxMyS8xxBs5NNAlYzAUv7u10dCFE5Id
kLakddWukVa1aXQnp6riY+VUksB8aIKuTLf4j/9Wcf/gtGuErXKj1PBPDkNImEpcLTVhyJPBbBOw
Dh0b7u/NBoNoFe/2VRsj8DHW8kULWiER6+RMBGKSKwqXaja9CvBK8TFNIjieem1gaPH7qKCih9iQ
qNNKMndomVEyilGSwgKteas/d3O5luVY8BISKA3PQhSXUGRXNNstQYvid9Q5ZvlOA2Aw25Dp4zWK
CxGKcmPGIiP2DBFDtfVKIzBAMFx+eKwHyU4XLze8CIAbghfA5Q3KESfrZkpxgwDtet+ylTf0wlHg
gOU8ipw+hipffn408NabMxt3xwudyPnwTBV+PbpjMKyL2Xl0JCuGkmi6qAtPwPEUXTC5KJrOX29f
/qUF4OGFmTA0h2ANyv4UOkmddEb6tEvCNgXq1IpxWfu+okdcr/sOhoee3G/M2nKyokMLhgT9wUhj
Q1EBaq1mf+ukBWQHRQ9vbfv31P8f0q6sN1KkW/4iJPblFajFZRuX7bbd3S/IvbEvSUJC5q+/gUd3
vqosVMg9mtHMgyVO5X6WOBGv4ALJxRT0DqrP/c+/mKoTW9JUwZ+3ak/Q7Dhtufmsqk/XP784FBRP
8Pgj9XeB/5lcxXVt3uRHVjqPaAHBf82s2SK7FdZrV/6aLWnbZrVhtyNCtKOBnvxgSvKvgqkA7PV2
GehFbfkQ4Hm7PryFC8VBSRSOzZxPuAAFKSpPjJ7n+TGtQewa3/GsOWTxt+tGlnbb3EMKrR1cW9gU
58cxdgyuMjhFR9OLrMov19qo5nmRnhEQtKM5BE8XENFyHkj3MiNHHiqHypLjT4ghe/WnFo+b2Ps8
WuvMkHTwXZa5btni4BvaL9f9WiumH3dfrDWlpYV9cGZGcp8ho6HVWQ1HLBPfGzTxtNTxUXzwreSR
6u/X12ZhA5zZko6P4kI0qtD0/Di0RyPesfaYjbu/MAEk6Ec34tzsdr78Zpr2pt5i+Yvsa29ucniX
6so2XtwBQGl5cwUNIE3JWbJ4ZdeIBnBKi5KD167K0y8QaE6fCM2gNG+06koKdSksALXuTBsL58UG
cfH5oJQyT3orZWAagfvvwUsCCcVvlyoHvW5CK03/6FTdTCiF+LHjbVis/i7MeOVHLKzd2W+Q7osa
OrRg+kVVimnMDrra3YBD+RER/F/EvmeG5g174vAKKnI3blT0l7j2XdnDexLUVTbXt8nCLYGeeHQQ
ocCCPKrc213TsupFb6ZHaFxCFGVN9Wft89JGd2w+JUlso1zohhqe1B9/8evhyQCOin0IRcjzKdK8
oVP1BDwOFYTd0FmX3Y2Jp6wENgvbfCba+teINIYB+jraOA7pUSVHw3hPbWOn61Wg6c/XB7O4sRAF
zDWiOakl2WlSXll0tuM5N7zfIbWCbM0axmJpQYCqxEoDj4cUsGTEyVyozJICjT7GH5TuE3Wl5W5p
EEiQzHwq8JhNGVE9Qv6TlrmLBa83TRl6zQayqdfnaXEIJyakRU/rSpR9CRMe2SRJ6ITXP788Aniy
c08dMAHSsUMmTm8TDi+5tcGbCukI3m+qZiVXM4cl0uPpAXzyrxHpdm7UEiJ7NjwAhOUWParZQVHu
lHZflO8D+dGzFQTW2pjmn3NylfQFoUmewFyjfonTDMwXO2uNh315Wf4dkuxv1M1UFSoKzpCyvSmc
nbKyLCszJmM1KkXUbsOwLJOlhVyZ9jyb9kQdNm453FOzeupGc4t0+crhnxfiykLJ1Z+WAOtMpwJm
le+JMfh5fPT0Y16Pu4kSHwje/7T5dGlveyMfbLXCJCZc2TWKSMFNosdoYBxWgrWVHaHPq3myI8Yh
nvB+wpDd/IrTRxvM/PW0vz6YpYvzZJPLKH4n0bWu01Ikb5NNlu1Je+8Rn6zV7xf3HXD0c+0bGuSy
FnCeZJntTIgVFCgkxEUe9n/R0zZLlvxrQXrxNcVA9h8gq6PTtP74DW0c/vWJWhuCdOXYvCtcV8Em
64uHes/WGLMX13ompYQ4Ad4VWZekc2rknm0FsCDT9LPpkfC3Ol7pP5t/4sU5ObEx/4aT/ZSUVdVP
Lrj2Na8JavZbWF/osFUFGqH/XJ+sNUvSahgOTUarSeCnj5tedH4LEgBdY0GOMg1Nxfa6teWl+d/c
SUvj5b1tJBRzpzh7G5ou2cr9Mv/aa/MmPQRA91qlprgIpLW7PP7h5q8NqMxZ8fP6MBbNQDsCOc2Z
ytWW7hUyDC5xxIQsc+Udx7S5bTLdJ4oI8sJciW0W1wf073P7OTj75DxNwype9oOXHbuxEqj/6/0d
61EsN4uhvWVdgpIZWrtWpnFxmT6knlA9v0wDFk1v5irK50c3FVAq5Mrom/VaxLtoBLE0wIJoLoau
7Pken0r0wyPBlR1N8iOHRl/NVtzZxYN6YkDaDGg7buy807Njljj7mS2w8OxnK0021zfD8jjQxgWy
xjl4kzZDVpYd6E5w3eTjVkWBc43mdO37899P7oIuE2bDY7wtxSu0z5w1npjFz0O9AKRqs0acnKOn
qdNnIIlGbah4M/sd3LO/mJ6T70v5hglFx6JXENYWIkjYI8bx374vTb8+0dZ2U5If3TH0qs1ayLV4
1MHVPHMeAfEuy+EIizkNGHuQ5RW/dIsHUw18lv1WC/XT86SrYBk05lOuW4jAzpdZeJMRmy54CZj2
Zxqpz9e0GC9dvnMD0nlzU8XKUX/D3WvYPjqPoU3uaiHL+mNtp7fQko4Gsz+Og/14fYEW0gyzYRCn
wp3A+OSwcuqaXKlmZgfDTXcFkEVCq3aUsWCsm0C020I/lAnEq6ttbty646efUlhHDxP8jZl+Q/Z0
haYBi1aV2dFTowl4D/CfNfzZVr7wZE0L5PKunk0BNI5mE2RbZeGAGn1TjLUDPAP7ttWDvgmbZJfa
obV2Zi/d6DNDsnaA6WTqlGctyD6MW0d7bRsUCCE9UoFOyvzjNE8rCzjnNs9f1XNzUmaKWFVeWDV2
DveeS9DFqsBBm/WL3R5U4xd17qt8P5JPF/nPbUrXRtKAKLlRkRJHbLwj7p1OLJ/295a3EmFfXn/n
dqTrA3gaNTVqAk/L2ozuK5l+XZ+8taWSbm8zB3M/0TGObuo2Q6ujB83ZOMwLOTR1UCAM0w70Tddt
Xj5852Oa/37yYiTcc2uIcQCIb+9TPEqg5DTC6yYW2nPObUjXVU3MQc0qzJslxEON9p+kth6pkR2c
loYVnpMWzSbAa++1ia/YXrzIZkHCuSwDvLd0kdWkadSiwDFTaho49V3ioMh3LNJn4J+2bvyj4StX
yOJ8zjIOaGiFuLD8wo+VradZBfIbN9G2TeW9j+DZ0pr49/U5nbfCxTFDSRGYZsjtXWjkTHlvMrfG
TVXmbTB67+3nPS6s2YkBaa+3WoMmkmTOVinVG1DzfmUnP66PYXG7n5iQtrurAB1R1TBhWdw3sidX
uFB7Jn7TP2r5qzmtcZpfPs/nQ5K2el44IqHoyjwS/RH0iumooPN3O1B95Ugtrg10LyBHCZVbgOjP
j1Qasz5rJ5Yd8wFQQD92d9fnbXGLnXxfuu4Utc/BAoLvD26QjE9Hq/18VIxCJvr04WCA51CTC0w0
rbDtuIMRZPamicMWhFqfH8OpBWkMwAwOacERNcRkCDwMxDTaXc2erltZemQBGpgbLsEzDTbg85UQ
Q+vkfT2H32rt692w4eM3JaFQ2DSCgt5cN7a07KfGpKumAQd5rs/xql252y57UKCd9BcWUH6Zm0pQ
nJWXpSet15WuDbcv9/xq8BW7+4uti8rhvxakZWmzsq8I9KWOXzzxkjuv13//0gFE6w0AIy7Sr6bs
88QOa9OkF6jy+42y52PgWMHEVpZh6VZBehdIC6DxAViQLi5hMrubOKjLs+p3W+FyBAqzbdDFjROP
viljLaZY3GMzLg+OuHGprIveqDFzRtjj2Fgx+d5C7yF3vzaauUN7+PUJXNxiKM5DRwUOMmBE5/u5
GUbDmuoJHL3a1/524L+uf35xfUCVMcPtPXxdmjoSG0pZFvi8PVobpZ9CYTrBEGcBGVcsLS0SSiDw
8dFkBkIT2RLXO31Q4RHozAromAPzfl83t203BolqRulqN9PSzKFJCgznKjSjUTg9n7mBu4yARSc7
NnXI/HINmqkvDgiZFwhPgTXlQvLBa8o4rpq8OKIpSw05KfVNmaBJA1cs24AiUoRtluT+qOZvmiGa
7xBMRvuGFRMUaSCLBPJ1EYxWr+0AGBw3SuNCa0GjEDBq+fiQASbhi6RM/NjTfiHCbwDAbNsQsgPU
p4o3baEzqYalMrjfICAlVqJm6b2ZdTLAQYj/gYwSIG9VukXJCKUBpRrGaCAANKtRZ343BQmu7715
AU4cmg8jAGYASoa6D2gP5wU88UPd3GqHMm94lHdKi5dNnQLeqV3p46iPh7RvlLcC1KZPhl2RW1Np
Vx3hxR0CICB47HABApx3/gPavB8sO8mKo5KmAGPX6OYCL+7K/SpN5cyMB1r5/xmRprKBqDiBoBM4
gpQ9KdAkBJTD+Gn5PsmI9BBxpwNAGGHYEUA2dP9Ou+srtThRCFwhooLgFf2H5xNl1N4wgTmjOA6V
TQ/gPWr9SShrkLalu8iEANbc3ghMqPzWmbwzk6lOiiNR84NaKn7F6o0ec1+0aw3ji4uCnKkDJkwd
ss/S3eC4c1o7BXpONVu+n+yy2WUkdnzVaddauD4qySfb/GMDQOHzg5MIt5B8xRqlYxelYpZH9BwZ
oSVwzqvJMR4ss54ClrojpIkMMOBUYzxsQJROfQhLuF8x1d9UDgoTlZlNSCvCbhyFmdg7TKD4Dlni
VPW6CG9uFxqqQkOv78avICApbrOu4wfwC3W+SLNia9YI8Ty3SXcxQEqxb46diRbP/psKSe1bb2JV
iBSPidpe5vrQcHah2DWmgUhd51jBvwkADvsKRMr01Km1QC1z+IpU1DtXefGkJUW6ydH2f8tdu9j0
sQk+YAdhHngLVLQn7UDpy/aaCV2umoMqxtanZwYV2T0zBv1ucqwYSKbMAnehGY0ksfdoUrL8fmxw
C5RV5ves/KZ6/HtqGgC/J7XYpsVrNX1xxWNzRFNN7+wY+pC2BRAVUPkUfhrnEOIy0SyNjhrmp5C2
aBIriBvTR5uIu2vRlxsSSskOyqlmWJo1GreNsgmo3rsHt8d9R1p93OZtQ/7mKvBUSMihaxBkRDIR
0dCUYigYgl+Rz75pFUD2Herm18/qknNyamR+tk5u1WYodTAhog6Y6GqAZo9XvfQ2ouJhPSZbrPjK
9aYtHSWk6IGwAgHDLMd4bq/sMda+BFI813swX2fxePTAknXToGvxFp2+Y6ClfNo4iu7daoOaPlMC
EY+gVafxPi4ziOaQvDxMSBbs+qRcq5Mv/joATBGTIcd3cdBRTpo87iH9O3kCytdNmKnOLilers+5
9JJ9HHHUehBtoNMc7EvzrziZ87KOAVvsENpkpl3OsPLxC5zEn6Ur0DTXoyc8qQa20/DW3Nl2ba28
o9IY53cUhM7wQ0HKBIIkGZWNw0fdGB0v0WDX+8Hhz53nBFB/X0NmL70CQBzM40SyFuHg+SjbEuR9
PYCaR42/KUERr0zikj918nm5+6jUUtMSKT7PswOZDrG1dawt+iCN7GedraQPpSn7WDCk61GdRZbI
hANwPhQ6NepQsqoEfCI+Jk5yb/N0M5RrzHpLLxqohGcd149TLz3LQ94k2uD15dGwQN9Q/6h7M0wb
awsuv+sb8AMnIz8yp5akU2ireRVb4wBLdvKQD6PqD4p+E49dAKB7YOp5WNDS99CDaThiM3p9lOrG
m51OgcHbfV9WoTLq4TiuvemLEw3dBDx88CXhjZ9PdKqrEFGNwWvdOT9N87s3/Lba39fHvnThzeqm
/29CcrBqQ+PoquXlseLvPX1OvAcd/V7FU1J6K3fd2mCkSS4TM0t1gsFYJpQmqpt+eqHemrLF8p7B
aGYfCCVkKU6iAijLEkjBo4oEejwxUIslfubcNE63cm8s3VouOjn+35Lkfyu2Cia8BpYgnqAGHkVL
b54J46DHebaNDbxPWaNDurfF66jyYU2zaWHd0Dg/9+EAHgceQGmgVQzRFtsE3T0FTTAkCew7Eec3
oD3dkxwVNHMNfHkpSwQmY7hhHoR2PSg0yKXM2PAySAAkU5QlOjpSp1s7fVPQOppTqGoGCpqnafqV
eJ3vkD+jOQaZemi7n67xjNjBxzSCHDp70NxpZVdd3nvwCcHB+MHxAoVZyblGTVFJAdvkUa29saLd
2OQrzwxgan8Lah5a7+mzx+VDlgntNXgR0e8qXX2g5CoUxUQTdZs9jdUPUn0rPTxZWhGq2vt1U5cb
7MyUNReOTp5FdMh1jc0Fj4oq9r1s6+Wboq1Ak/ACXlvCwYK2vW7w8oWCqqDxkWsCggjIy3ODWqno
aW6lIGM1tjkL05VXY/HzcHQh8YgK3kWeqQXumnOrFFEHacRG+2PEz9d//4K6AQYAUglUPvCoY6+e
D6BsLILsrMKjYXowe/S+6zcKf+vcqOi31DxW5u9yfORWv7IFFwf2P7OyalkLCIHVFrmIZqYp7ylV
1ljwLi81IB9meiF0FWvAjkkLwzKrTCGckz8UfReY5DbLYqR/d0r3ujKBHy/3+UN4bkm6o22bD4h5
8hzKHR1KDBqES61R/WEknftS4YLwC9HYXzvXyW+qsjVvCtNuwwFEkt/rWHQ/HIdAVsLCz1Mn6MX0
M2q0x7JvwTD5ipjRitDGKAKRFfamyDPnJYmTX8XgWEOQCSv+KTyVB6k10a1bkuGrkTlf8qEBGRm1
611imexLpU1QEUqglvDQNbr+JxsTRvc2woHbWijkRWEdCdrB9rbuCNaurGqnJ1JVHfJCSv+Yuspr
6hTe46Qr1cYrGxUsEBPSREldpNGY2N0OtV+r8DtqGhunalsXPA0uu2G0cALHBhmoawxgOSz1JPEZ
eDZ3BiuAIR0U8yZPTGPb0ni4rdKpvck1q/MTwsTBtMfkxmzwDuSiT3cgnzL9En7VhqJteMtKoodJ
r8dHDV49CixVdaOD+P4h6SkNdCNLPH+wVPfrWFfKQ5p3nPjWaLEfI3jjD6rYut3wJ/a6dxNg2TFT
9iI3QvRWVU8pVG9vqcoeU6UHKc1EhpscbGibtKlMv0/nvgdwbAYMKkOB08XWQ8zaLhpQFvxm6Zny
q3HGaZtNOXs2PUW5FR4RATd65zux50JN1lcPVsdBVm/zHCusCR5o3Eq/g2nBhZ6n2kUAIP0SUBba
UoEMIpRJsm3VErrRvdTZigxUT54TjwfUf0bU8at4P6ZeiyA2cza6Po7Qo9KnQNOK/EYvwfxBxciC
btJ/QJ60voW+gQiF5aYhHLM+UOpwcIIXFcQNhTIVTyqoSV5E07lPhd7k9ymfyd5Qe7qtnQQMr3Hp
7rK4q4AIGbpNCy6/N1JBu5m7pRNArwwMIBC+vdeMJAvAHDf4moosA9fBtzaoogigitj7mlU66POu
jXeVG8ofrYcf5eWVCNErbt50VTFsWKPWu2xQMdkjBMNzd8w3SNYpG5c3/RYk+yzULTrc2Gh4PCjG
0IF5pATVVoxoXOEaCQiNWaDnub6zTQKnonKtlXt/7XqRrk0zVlpQPhT5A1h5t7r3lWQ7L5lAyvbz
+vXyoVAq3y5IYkMfd5Z9vdDGRZotmYp6yh4mI7XfieXkFTCeFj3Ehg1uix4Jq8GM3Y2j9mKPh8T2
xah7YWuT7uBohecDtq2ElH1HtjGwek+5n7q8CvThW2uqfk0ccPdkGbgXIIV0TCt1/OFS7BjdzrYg
NdADCrargKij+VAjUtq5PSJrQNvHuSufhqQrm/s+7o0nVIzITtFFvGWxScJJF+Nx5uAO0S8APQHa
7TMLmREFFMQhG9iIBtLB3uUA3v4Yeug9V7b3k9ctxfFH1tURmRc0Xmzcc4L0VOe5W90a6JPKxbhx
PZeQwChs9kyMotxDttjedEX/p6KGd2t2loEQQwVBhl118AIU9HpWJTbEBHAxEA8qIpHYQNMkzfo/
faaZvpqzcRdTkN2lRZlvSEmzh0obWhBrpORxrPlaJl/aPf/EzxAmhBeKd/eCIU7B+B2PD31EPMjX
DE1zC19wW0NmyFe7NS05ySf6MDbTLMxwOtSPZK/Xy8GyDWhoHznQI50s5b4b62MyaVUQu27hIzW6
VWf+hWatsWbhjceZRU8yIEgLxOVaBuYmi2npA265xldTvlVqvlZFvvTpZxgcYjF4R6jyyLlOPU7a
ouEifdDH0GDHwtoISI5xP1+TA1oczYmh+e8nrmWc5YrA7QlDDOqCmV9XK77rkiuGHB2AFijwGChb
SZFrnWq8SamSguVNRClPX8phZPs0H/+IbIREqIXcrX5PEvWOpuPvlqzpgJqXsCro6qBhFes1s0fJ
xIUOyP7NIc/iyBENh7C8XXk7ML+4L5ZeGT5p0ONv97Tcs9ziYPh0yF1XlXQztiM9sonk3+I01e4d
w4o3pc7Bp2S3yUujOVXoMeyATksm0KKo3r6LXbHFA/FH02xyT7yS3iR90nbA7GjltrAIe6pLYT+m
bR8HGiQk78ZU755Bj6qCVduZQiS3kaoVXjF941iVx5gz57F1q+RP3LnNl0SFJ3X9IpbxRf8cI8Qv
6B6fGdjkXFShxRYYSz0amd6zquzhsflZV4exUoS8DlPlrRsTXDkruVUpVPvHKnDdyCTqqJlflBQL
UoJVS6VRpbUhnA6G4Lgrg1pBeqe0vF3jVOluitOVsGDpVM2pVd2YaxUAgJ5vdlq5lAFLlT2UhnMP
8TowIsX6K3fIwavLXZLGjyuzO3/w4plDn/Fc/vsgrzg3WEykqmvVwV3ROs2dnfXTHUGGazNag74R
tZUfMAsqGDrANvFg9LZ3O4hUOaDAHOcrocllzgXV1ZOfoks/BbLdPVo/04cJGllNRQ+e0T4JY1rp
0JHeACQEZzMoCAE54iCykwIUbbByhxVW+uBoGnjTO5/aL4SjBDuuhN9LF9epISk+IQVReAVen4fB
e8sF8UuATq+v3pIFC1hzpHVmKT65jMaJ19qNOyBVoU2+Yql+ulY9k47Bx2TNMCEwxKE5GOW68zXx
hNfQXMV+FAo8SFf4lVn7naL4qIKF9tzJP61A7JYsgioGoNlZdeBCHq/iyEpntMXylK5zi8DfuROg
kdtoIFaOUiC8C18tafoset1amc6lhwCd/SpSJeixnDNV56MtOStUNxZGpGuE7/LR0F8qw1KfHF1U
Nx4B1stGveU2xf26TXI8qSnJvK0utLVenIWFRfEVmCIklD1Uj6Rp11xujMnAjagtodlaNYe1LPKS
Achg67MIEBqU5XZVndRFkfDEieo7zXqoy09jaXHKTj4vvajVqEwZNRQ76tmhLPeofl7f+AtXxdn3
5zN+4hM0zCw14P2cCPnfmv1SvD+UbK6b+OirlG5GIBWw6+dmDoiFS2MACM/UeJXZUeuUoOSyM8Wh
PsmGmgSZPTpk4yRG8zjnH/mOZIB4ozLbHpQYGEfaJU+ulvga1ndboG/gMVdA6MdQCHsvSM2/kQyO
lQ+3Ewl7zVqDQkqL+8/bhdPjAWoP0iUZ7FB4uRgVgreL8c5PC/sZoIwf12dHMjHfC2eTIy1AbLO8
LERhR47zVNx03ef2D0agAtiHW0AFXgk1PWnu3RrwAChJa9FQgCcvp3cI4N+uj0DaQrMJC4w9gA0h
93YpCsGNRgOtTuVEbqoPvtcr6auaxiMCMDasmJImazYFQCccCXD4IPUmu8qq4Skj3CqGFANUX/0y
NYcfmYLEyqdHhNtr1pDzZrIdGQ0NniCvQmzIgOQB5qjJgoG9pdrnQ6iPkGL2iXBzXEjLZgRJB6vm
YxRPxqY0XkwI+9jqXT+sMVxJ7/THrKFih4567AQNseT5Gde6Ph5V0Y+Rpg31DTQ0lE3a2cWeuuk3
DUcv/PzsnZqTrlzSOL3QbZgjUO9BRiCcRLIxrV/XrVzGhJgzBGdIjKIiiXjjfFD6UDsDmq/GiI3E
NzN75/LINEc/z98pMJ+e2QEpV2yvG13Y6nDtEIFi64FS3JMcEbA/cXTYTTAKEdJJP9qgpsyMFYd5
aZODLgJ44g85pI/en5MrGcesNyigbJGZOb54hZTkX2zvUwPS42xz0ANjj4+R+ppOEFjamtoaM8g8
+ydX/seWOzUxj/FkDLFT8rIUMJHsVXAUKL8CESMRt3J3Lm1sgBSh94ZqEsjipRRWrfagHxlgRTBf
8XaT39tb+69ma85dAUsMOKmsjJA4zgAV64JFKUgkUcvwOWIJ0/59fWctBGfAg0DFGrxnhuPiljuf
Mbt3O1JoFYtqioO5zSDGzJAYTQHpuS2s3eS98mR33ebSRjs1Ke3mTAHu10gaFvF7o9mM9f6/fV5a
nRGBONFdTBxNHnvxUKzVR5Z+PtDqFvQqcEcDLXA+Yy1o+7R0qIaodXs/nQsS9C8OCuJkpEyg84bj
KD2ene2i8mllQ5TmL3pihyX7XpVfPz9L0IVzgQPC1QLCw/NRiMLhpmUVQ0R9uOmB2a7lsJburJnf
ENSas5C57MP0Y0wr8NWxqNKRcr8pvG1f/8VGOjUhPTBDh8b+fNBY1NMD4/v+cz4qLpO5qoeMBf6Z
0ePSFLUgO3Pzzh4ir28OYKi7t+kTMHWfXQcIkyJjBUMA1Fy8+RPaH7S6n6ao7Q8o5SO7c/378/k9
vxHxfbBMIhkJTD9U4M7XWRt5MQxAL0Ymi0Nm/xlQI0nFITbZpjTLlaLrojHw3KObA5oIFyrTbmoq
mZpUU+Rp9U3F7z2AGbmKvvbe8lX6FzOHMA9INg+OMrRdz0fWAubq4arnUfLeGnt3jT1j4WYEyhhw
ZxR4EQLAnT//vi4McEp3yhShHnY09KH3qdsGjqs/scRM/LzzXsyieFZYcoCE/cv1Zbs8PUjIQsAe
+V/IvGAqz41PoAMwB2MYokHTX8tW/YJWmd8GjVd2x+VddmZGxnGZdifQ6TMO0Vg5f1TevQlkiq6P
5PKxhAldBXYFYTkgDPOeOXmSC42wPrfIECXie2+4W+Q8QsZpCNGk8C8sITcEXx05FU9OvSUUfGea
2w5RYfBbh0DJj1kkSDu4guVEV7IcMoprvh1mrKKNGv9MuilHOLEXt8RwJhq1zdhsYWkM1Ip0j6OW
OLfeqE/Qa1PB7fAANHDud26dHHIb7NO62RXPvOpQGdUz8I22ttg0gw3qPsb6m+szsnAez36jdEGa
otHKmjEadaW6KVJD+OVYH0SbHk2tfuPVmhrq0lqjpw4JHmNuRpBzrkj/uQxFWholBHy5oGrd64Rt
0J5435f2ymp/BF3SzaY5KvrfkHCHFyYHZR2EC1TStDTS9N9i/J0pXx3jhfGj1t0ONfLJB7VQbqwO
2XPyazJW4tulmT01Ph+sk13dQbjPSwdCI1pTFM308Z0448tUqJDxq+29wdY6SuXW+4/95qi4iMDx
auFVlRLLUwF+/c6gNCrVms7lR21PjMwKUS/oAFIf8tu2NPKHQVcAQeusJPA6QKesThsCvD3W5vrO
WrqfkFqBrw0NpcswqCdlVTIwikTdiB4J2ioPBSt/Qwp35Q1e2lGndiRfccpmpKKKwmNN7rUhD5VS
CfIyDfq6XtlP84pdbCf483BV5iKSXENyk7KFQEIHZG6qJD9AsUr9osjTX38xb6gMAAAJlegLCgOb
UTHZXOuj3iNHXvO9006bjKYrbFky0vtjt0AoBQB2NIyhi0van7TroS6hG6i5CCY23liLTawBixT3
iuHX8PrDBGCIIDHa8gury2rDTUeEwLNo6CVoLZ/oWuG3NZySalA/CZucf5wN+k0AVkxcnxduAsDD
U8+zgka1o/uokUBm4aDoB2a9XZ/shSUFkgmRDZgxDRV5qPNDSi2UwDMGO0x9m6rfWlevvG1LPsKZ
BclH4DOB/FhWACVO2xZdYCAY8VlWAbz73GnoGBlfEbv7ti5WjsXC9XNmV/LqqgoV+sqGXdq+EhPi
6RRsGHtaPOXx6/U5XLIEAgwDESj8ussrPa5rj84XnVW8Q0UlnaBg8psihhdP1w0tLdaJIUcCIA56
bBolH/BW6Xdxdpdt/9vnpb3gqTTNTQiPRhNgIKbHgIVYy3ct7obTIUi7AUWPqoIu0LwqEcfb7jQx
ugaLbdW/Cr0OsVOCQsu33FmZuoXLGA0FOE4gNDYcSAqd73Oo/ikDkEk0MtqKbyBx029mnoq7xIjb
lY23ZAq0LyA2hjuHO0yaRjTOl16jITPtecUdVCL3aXzXWSuP65oRaR7ratRr9O3SKO6Fn1Rv1HnP
0CB1fUMsbezTkUhHyHYomvRd+Eape5PMKAt7b+ovlvHF9ML/Zkm6iwm3WN+WGI5IwwwapEpArSCh
93m/cusvHaHTIUn7gBkCmFpVoOQd81s1sZ6cwvhxfSwL77F9amL++4nfM0EZGW3ImDUbsVBS/8gM
LdABylvj6VgcigMueyTdkWuRa7x6T5yUlDhKRc6tQ2JbajgpotlcH83SHkD6Di2MQCLP5aDz0VQF
Gm/sbPZXy8p7Yh2qOV2hNkBjgUW5h+brAVqt3dt1o0tTeGpU2t3pmEPKrMYR0so7IFRSA6CLO6V+
uW5lYWjoMwLxL0JxVJdl6HiXFm7iopUpgvqNeNQFmfZq2bg30KJF/OXy/jH3hrXupiUnFUIkcG2Q
0QC2V24cZypOEtewPYTyaNP3zrFvO7ARDhXqzD3bEZuBjPo+TvP7OJ7CTqzEOwsXhzuTYKsuVhQv
1jwpJ7uzGTwAg/O+i6hR+2Ni+sn0qq/17y7MLIzgX7yKJtqrpIuDQi+YVKTqolSDmkACiFzb3Q3Q
umLloWWrLsa8ByW/FJQCHyBz9AGg3ng+JjMb+6pI8i7qqvwR2l+qr+fdjqXFu0VnaHtRZH7CzJeK
QRjOBk9/RdaEWBYO45yDQA8Cal/mRWMeK9O445VHUMzOv3vkWzYOa+2Wsx9/Mcr/mZDbDxCggCaK
OiQqtD3yqvc5t/2cPOsihyJH/2Saf7FTTPSVYAnB0qPJT6ZRoqM0MU0SZXX7bg/TCxvoszLBfbt+
DBcOO84evg83HLzs8uoNk6V3ordJpOUmorT7avgy9I929u26maUVQnYFbi5QD8gYS9cy89Ad5CQd
ieLH3rp3yxVm96VRIIM4u3+AkFxseV4PI1aCYLaUzUhuGXuHBIA1rtzGC6cXQAaA5xBVokNSzqig
c71VOWBxUVVaB6rQQAz9ThTTipmFrTazm8wQLQBiwIl5fqAApYYYXwl+bzZNv9vU/Bb33q9+cO+q
Sol9jryOr+FPK47TpdW5TI2iEYBwDgIz6anJnN7jU8vVCDpdeSgG4ULBUfHtxMx9vUgCHqMVWoM8
1Gc3xmwWCXjkZEBsLnvV5SRGotSlGrVaaL4wbbfy+cs1O/++NCwElni/W3wf3KalbyuiDXga91A+
L6MESodFZe6Gsf+pZ81XRDTvXSe2rYIkjSbqQClpDK1MaztxNxKDAplkHcRj5jGPjX3uTo8t83BW
dHpfCsJC1Rhe1LH9AuL8AMJ/u8ZlG00nz0UNvfWUoS0umTYx8nA9cPzGYL92jXP4P9KuazdyXNt+
kQAlUtSrpEp2ldXl7naHF6KngwKVA0Xp6++Sce89tkoooecMcIAZHKC2GURu7r0C3toJeundS9HQ
oxiITzXLNzrjUUh5wM25UQFfgk7wtgWphACzgdIgTsplX8UtKEupGDDhcLIIJ8H6h6FszUuhDHmM
YtN4ToCBlR6IBWUIZ+efGnxUP0J01KUe7Q+cXqbvQ9xXWaAlTFxcTouAVuxnUzWomXb9uPE13J4c
r38mMgWo16FRsFhAze5LB5BQehkZmDZfo+D+BoFN+M3JTtECAjQRNVlw6Z3FnezU8ESHAR+5FIzm
fp2wHUnHr20/+ZYx7CatTDyjjoIaZja0sPZgGT6QxoKGZF2coGj5A1QHr1UdoMkNv2oOOyk7PRZF
c8LPBaU+7nU420EOAanb2EGpEcpIBRN9MCo8wBsWhXrXiQfQCYlHMvu3ObLHqDTR4TYbmIxE5zxz
r3XZRI+qbC59XKJqnNQ7CodAM00OqTX2fyKrBqKdp23Q9AnsLJ2CegWH0HnFvhRplwJOpJ5iVQye
MNqdZmSP5px8JFZteUNsC6+HI9CpTsYewhG26UmWDTsFm5ggESIwHe0Pq1JfgZ7DkgK0HXiSdxrc
WyVEaKBplHhiTLo9R7249nicfVOwvZBF9yUhbjAU7GRXdUiM9kLSNLCs+Lnr4pPi+snu3EeeED9J
2wfIlX4Bx/oU2/QI/lBQZ30AI41ADNkeUsUX+EQc07L+BFvJ00Si8xRn+xK1qan7VpZGMLRkJx3t
EicM5/Lg7shQfSii8ViOzieD8ucslugbu40eiImeo0ZHFbIefkDP4ktpDQHqpU80N3c1DE2TLnsq
BLwyc00Cec7UzoyxE5i5ixPyDzemBz3qer9w08gvJjfy4JYa70v4rYKSkDxNMFLxIEr0nKg2sDr7
H60gzt4WYxUAqw/BlqH4bkVO81DDaZn2PGhRz6IV2D/WGIgeVsskyk+2k4PcAalNHzQtgJEZ/5Em
cfMAL10jcGodCBJnCBjw3h5oZ7HfR9V31UE6jHKygWdd+QQhgAagMnTQUKxbEgnzAj6irZDkYmvu
d6Msv8Ry4yN/bRe9T6/o2xCvlYs3iTFeMlnXqp5cdLfVn7htRhA/HMwvo1YWow+OGs4mYgWGvuco
YI9BKBvzpCepvmvyP9BOPxRZ0GvC4+p3XcPBOCGXsm/RFbVq+pTrDfg7NCisUe7KvJ6CJpfTi0iN
9izGXGzcObfJCAqbBOp0Fs5aPDYWJeGExzqgEYa6UFr5rXpqE7RXqo8sijdm7fbkeh/IfZ8oAC9N
nM6akLRNx1L7jc5Y/PeVjrchAJN6H6Ing4QHMcaSjPBQ/jRbaHd/XUx5H2JxwFcFOIfVPF0i300S
1gnf9a30kM1/5s32QskcLpSA897wlEFXqTggweRCIakPnPTUHEzWfyyA6TRiy3dBSbLcXgSTPg17
10jMvVlNXdDo2k+zHXeV1QdcxPku6qEuIyX0ZFw6X44nqYlnjRZfe9UEIKkNp0llGU7YKD6nHVSo
R9XVu6oFu1FM9WdVQqyJaqnfcO2bXlfXQdNBAh+e88m6amMBDTj7nMD586JMmcOsenymMKeWvX0w
cQH0lf2Vi+y7m8dfsignHjhWhg+nBiQNrvpRpPI7MbqzqVeX0TaCRFYXJ6tO0TD5InYtj0HbZuyS
72jeIJUh5Jygubcfo6gEg9M8d7EBmRv7kz4S3GW1b0vL15tmb8cShS5gx2JpPOLTPCbp9NHILOIN
qXtGYfbj/Sv59v2KswBAAB1NOnQglg3ZOGOgMSWSXkgnI1xmdeVV/fjcm8lzqWsep3QjB71NfWfo
OXp0kMLGFbN0ChGjKHMpJuPiTgUUV+KY8YexUN3HQcD2Ai4VHF9WPHaXoh3L/f3Bvorqv9+aOKOp
AUkZdPGB11mkH8xE+8Lp+XCJIdp2rq2m/uzkXX7qu9ryJapLB3Dq4s/oaWof6kGj/2QAXj0A4AMR
0ki34D5nNQ9Ea9kL+Lvk3CSd2DOU82yPODFIPqpOKg+MvOTjWGRqJyLyT9mY0cd+LCvhm1UbfVCp
Lp/xwic7kkUQaUALRn8xK0v/2XIoINqywzWM7wC6xRMQmdD/+8Z10u3d0nE/M27iABq1AmW2ejg7
U8vPdlvJx5rFyUXTkjpAibk7jgbEiGXPO2gSGMlj3yrofpnC+dBKPn7inA6fJfzfHyrkwb8NswVf
GjvTT8CX5V4dUy333ZJGfsplA01RZR2gE71Vc51PzMVi4IBAXQhnNwR+luBJkdoDXslMXqy2+9qY
8a4m0me1FRQ4JXJS76eBPyebCscrGxBir/PDVYesyc3DkrUOfCTMZLiUAPH0yZ8y+Rx3pyxGGxEk
iJL82Nhzt6PEExn7DRVFPGiXnUS8V5hk/Tji3tj1fSjzE8TQ4TZ/P8pt1oBW8MyAAcEVJ+8SJFY7
sq4iVoyXtL6ORfj38ENAXghAQzDCnQWZFmWnQSaiq3VcG7k75F4tbM0z+uiLTustTY2V+xxAt5nG
gKY24NWLCwqqrLmjIktdDPWRmXtsOuU8DltwtK0oi6ordoVRDfO35FiJp7XikFnfurnsTz7fX5eV
rOHdcBYTp9UQzi11BNLLP3hAQDZT17/8dyHmrfEmm1MmU0SYCCFcP1LwePK1YaPic3tJYPnnJ+wM
ep+hoe9DdHAHNLp8nq4Wx5sI+vhH3fktkAbJ4f5gVhYG5CSCOChV37o8V4bqp6405EUQR/5Kcn06
CE6TMEktc2egu7sljbUeEBV/PHfnm3AxtKwsG7uvqLxAsRP0bnG0MawCyAUYP20UfVZmEeAx4LZN
lKSJweY/5c1C6WSyxxw33UW21DxNfTIdiqqqf+Wxqz5anZ76jhrAF70/oysnA7gjc7UOECUcsosB
WlyJvtYyeSF2U++aUdf30oFr1v0oK/ucAN4JS76Z0nmjdkyspodWZyUvxtCMH2o1CtRzImM39tYW
NOMVN7S4N9BxRKNm7iwATbbIxIVuRCDpCHmJJ5k+ydwuPQPSOGFP6/ZDXE3WTzF208VxSPTUTJP2
I41FcoTU8AC4WV586yaWPHDc2ruKx5PfmiDy5S2Lnl3p4jleGhyFJFjbWsU0eTQnZu9HHYzOMzhh
eCqLoZGhOmiR12W9VzJjwdBM0RkXfu9Xbqd7uDiHY6zan11lS6AdNXwzfVnvRlUelK7w2pQVpI6t
AvKPuKe9kapdE0Prb2AiQRaiIg94P79KSbS3FUHvInPcU2J1OHmn2AzMWiOnvmhij6Z29gWc4t+G
6shvV03Ub6uu23W20T+YxsB3SdzVh7SoRagXPXTlevRKfgMFr10y1pmZZxkpdEZo0w7XLuVDsbHl
17YFtgSknSkwoDf1pCqPzEkHu+Ridzq/DGXZfheQdzkbXTlu1NpWsgmU1VFiA3DdQR13sc+nhldW
LMVwabW+2E+UwBaIS7i3a2LcQanJ2vGuzM6OmfHfeIbG/2KksxgttHeBjUC36f3HLVqhAXnbDBdm
jD+bHjxvWBS95FG2BThfOUXePXgX4+yNLLagNaQuMffA2WVRwOR1TENZ7O9/0isnIwXo3MCcuuhw
LdMzqLXUrpZZ8jJMV7TtINj5WNhfDO3X/TBr6RiSI0iNM0gPoDz9fuLGVMuYcri80NLxeWTnsKXK
vzpK/NQhWjhr0rxMUObYOBXXBsfQwmIUjgyApC5mMc4GsLhSOV26GKiMKJzI98gQ/pSLvw0E0C4e
OQ42BvoLeGC9Hx7A4i6thzoNbfcMaxXefS0AAXG+3Z/Em+EgCqzYgUBFtwSzOH+Hb64Wg4P5JihJ
Qim/KgGL18aAlYED4NZfGrEBNoVINt6JGA3AyMvlSkVlo0vCkzCFMyb24sGWpddn5UNG2fH+oG5u
LoRiBA2SmTYI3sNijXpJpoFC7ycc80dnX00bSc3N2YSfd6EZglQT5IqbQttowjEyB24zbLRiXzvi
04iKJG2nDRjGa1Pv3XU1x4FpMFp+8Cy7weMoV0dJQsFjwLXywKog6osS8sdEXHj/DMZY2n2soO6D
toyXqmeIDm1swJvz4jU8MP8zEPoWGMu6UuSd3iVhPThz7fpjBYvOHh4RKa8eJhDV7i/a6qzi1fZ/
4RbZKARSqiwmEH4RJoFQkfAN8jX+a5rEYkyL7a7basjJKJOwGFrPsR7cduN7WhkFdp3lQCQe9rZY
ufffUxQDt2APGAWYvb6bG35uv+Tl6f5UrexvBIF0McCPzi1qVhNODPkyBrp/9o3Tly2swMrCA5dl
o4sD0hgQ6YvPB/tOr5G2pGGloxigoRf5WES2/AGRARqkmZM+u9ApC+6PaXXiYBOgg/ExE3IXKzPk
LJoGA8cD+Na+yWp/dE9xnG1ctivHnaMDLjoD7XExLXFnlNRapaIJ62/FXm9fC/WStrNm3MYK3dxN
uPwQZQam4n8Qf36/Dew8NrOEOCLsXpF6TOn7ruJuABmnz7CVq70BDErfTityuD+NS+mC+ZgF+w4H
rIlK/fwnvI+s1TUwnSBlh1Yd7wzNPqCHvYfTwHdltidZVr8bQi6CToFdF2ez/3M//O0qopQAyw+A
CKH7B2Tf++gQFMsYXKDKUL+2ys86L/prEAlgOW8iLDvRhanndkURAU1d8tzVdfFDCVNubZTVgbwW
/HDEo0S8GEiTRtyKjagMldoXv1T/m7Lr/am6/YhB1ppvJzzp4IewhHTI3s3qqSmq0E7d1k8Huwn0
atiiUqzsB4SBgyCATAB13LyvLGWmojGaKtSz7InrJoTB4l3pvljp5yK1z2wygtigUNBBD7DLNz7q
mzECRgI0Cf7B424F8DFQNtWpMYVtK91Tm2rtHp3t9m8T+EWU+a94k8Nos+RyzmbTMX5IRuAfIECV
j2xX56cyO9jwK8XleX/xbs4RhESVCTgWVKRBU1tsjxoWUyQ3Cz10pOLnAg++MFc8DUzgMwPXatKN
zbIaD86ycz4DJYRlGc11i3ZKGz6FqskTf6jIzinys1ulP3toit0f283Wn8f2JtZiOt2ysCzuxnoI
zceQWe1BNuqZTsbu34TBFQmrDFDFl/U6rYrQnsdBFGb1aHpT0/mZYoVXN8NGYrEydxBbgPAahFSA
11mK7cJhDPJnfNRCyzxP1RfRPFndjzaNN6btFrQIjq2OewWC8KgKAUj9fhtaNVzggVHRQr00nx1L
eZMAZWJ6LAi8EXMILUujCJpGkXOs8fYo0TrfMQnTzfvzenP1zH8Gbh6Aq2E5eaMcpamxBBADqptT
b3h6tIvKnUw45KM+FkJ6aA3eD7eyWxAOqQJIVFDBX34JglBNN0yMOskeUgYh6c/9llTtRoglu9Ct
E43YvNeQjzxp4qtJD+0Wjm/e0+9S7ddJ+/9RWMb7tcvAw0aVa9DCLNsPxV6Ijbxjawjm+99nSYlv
tsEsSVF6QMxCZyTzzOHl/lqsLT2SGoArUc9ApWkxClsvcy3XGA8762fMMt+AFXV3MrRHd5zw3t+S
ul+bNNTtLFwtLmSnlk/hIo1NK3JNHg7TtwR62XWzpRdurH27b0PMI35ztI+arHozRYgKZdEzza0X
AebhAMHnUMuq/NiOyvVEVzaNR6zpg+lGwlP9+MNSJIBAqM+59VwmFF5wrK82Pvi1NUUtlpkmc2D4
vTRMaqy0siPOeZhNjyXEqRRawe5W0WZtAnDez3cMcJk3ZmqiyeyxHXUWjig1nD7xR2tLYgc9zJXN
/yaGu0APyLhM7BbojNBUzAjHDCXYQkLTuBoAmmkZin25qn5WqePuJbOGryWty12rLOckgZ2AbCz7
Bv481JDT6FeLtDAwWqjN6EDi+qR200DmRD6UCPFgohV+rHWzP0WF1FCxlKhFdqYjD5relgcjxxce
QXur95jeU8+GyNYJwsxpgIZr4o0zNllQw4B5QVX7pp3oHifJd0dSY6d6WaAqSmjQAnWTUYCF2p5p
gZ3YYJD6tQGGmP48oCvNRln6UaNir5pcP9czSP6mkeaNUel4XQNLKKiRmk9WYlNPmEbrVYZVwYhP
NechNfKzOTjDUQel8JC6tDwnnZv7gIxrF61IvtaFA0xryVT+tZUKNV2VZGWAgvYI3vfYaId6qrqd
tFKy60RcfUgjwzqCf+l8yaPYOqDtbQVjn3QPQ8OTh6KkGfiKWvegwUfT0/NkfGwdvQ3j2AGkQFYA
fELG7gBJqpc4gZMKHxy+G02neLCnNj0KlzSHPternRuDBBGjuhPAkZUCtdNmIbhF3E84yXxk0ZjP
nHZBoeEi5kJau4ZaxX4AOXbfORpM4hgUgpWKhnPZxfZDYgE1E/WGOCqTVzu0CtCYiOHAA/0fFzLb
yoSdrR37Y6VUoECy9WLljOdqbHosUD+cORO5p+yBHvRJ7z8xbS52pw4PGyfl+wF1qbB1nMQjyZB4
GbodUMkBWsLWNba3CX+yeJftWi6AVgdOD4Yzuv75/ml68wwG1GDufKAJAuQ18of3Z09G3bpNWEMh
Q0j8mLNA8PGgOfwsOVqZmdikEq0cKAiIbxxasbhIl5hPw+gi1U0dDVOYMmXa9MnW9ItyyZ/741oN
MxewUKFF52UJ1dSrMcW7hNPQtGvN0wzza29a3aE0SXW8H2n18EJeYEEkasZ8L+6jDOLesuOUhbBQ
9Z0Y8OTByAOgol/S3vxyP9ba3QchbLx5UTG7ZfokjFTI9CIeuqpgHo7SRzsTF81UAP+xEswiERiZ
u8HeXz050d5GrRHA/JvUssoSmDtlHQ/N7wxuV7v7Q9r69UXS0FjuVGolfp2W4L0AlEn6jUrmyhbH
fEFcEYQMjGC5xYElzNyJKB4aefYQWfEhq9OgcMkHaN2WnpbQjQ2xNiK8RVF+QacDxJ5FcYI5QzpJ
tJNCd8p/Q5J+16TJvxgSusAg88+NgRuA/IhyVS+tgYewpfI7Wz87JTwVjF816XaxtuUVvvItwYcG
+qxAheAtuOyRgoDF07w0XKiQg/YMHrsg6T6bttDVW2EWaVCaDhKalJMbTk6YmLWnDSfkZRsPh7XN
8HYsizdtl1sD4CYIYuRhOZzyyrPUuQLmtt0Aqq59qm8CvcIA3yR1VZ9OSjIEsvrD4FyH8pnmUNeK
Lbj+/WnJRhl9Y+6Wx91EO61J2hHRpPvZ0tJDR8dHjsvs/se6GgbGo1ApgobzDb8KHCrkMZlyw3Hy
y/QDwEeadrofYu04nZXpoCAISdqbnij0VSqbTbP8bsR9qXMPOCxWpj7IAPcDzSu9fA2hSwMFDgD7
YFMzj/XNAnHIPxeVA1clDXDD4U+CPAs27g3fuQlyQbAxAPj77yLOQ38T0eR12vMYEd223lcl9HGq
qyLfYaTlDeUxNiuQWrb6G6vb8M0o5+/hTUw6IJdtRsSs7dwXRY706oW6QNlX+b7Nan9Q9sYrcHUB
UQwDmAs1OUDl30cc0XXXozjmsHrdT3DfiQhg5vxbmvy8P5urcYAqnvsQ2CxLaPMou0igQQVXrJZC
vhAyDNX3yG33vNv4ktfO8/n2wG5E7xzYm/cDMjQpAELkblg14BOyXdJvGcbe1i/xMgfPCnA/3Ebo
Dyz2Ihr2mdVIRUPo74RFbR9yRj/Vg8Iykec2HXeA9mTe7BMATdb44KbWr/uTufJho+GBPJBRdONu
vJo0MUTESHIaGiN0X3MZlf44wXCS1dq0ux9q5QRGKLAJdYp86aZvKUSr9yVqYiHVvkzqGA14SQh6
TOAdsin9sDosHFSAT4KOCVeo90s36LVoy9GkYZt2nsOtPZzg90O9VY1aCwMJuhmoCUth9MvfhwFs
qq1KFgOG3bdhq5vSs0CY3Es73pIDhCIyfmtxbGGjWM4sXQDh0+VWmaHh8BUdSNhAV/E6ak4PVWpu
eEnUgMHzRKT0YayjoVcQ182upgl6W7B09rSm+p3rsvwCGo2qPbNrjCPUKiC4T/IGKHDDvtYiGh6R
VKq9VpdJQNMcFtbZUE0ecsPOJzBTCvBX/R6FARyJ0ciPkSxVAM5ScRrqvjolcUa91m0oDFEi9xzX
HEVBIlsfcCUolyRaUT9Fmmt9MHkMzkqUjz5NHIGy3UQO3OzikJedgLN9F+1M+PIiFyzlLsonCStt
Qp5htEFPNUC5XqPbMqhgFeBRUhbwG+2nS5QO/xQ5/gKWONHDAEy33+JKBFhbh32NrcQDaMqQFDBm
H5KocQ9VrVuXTrYwI6rlp2jQ1UGVuNMikrJHBgTRIY546YOkoR6jTHRIfiPwQNLoONn7FDCC0qgf
CaozCY6FvtglIPvjccqchwoNsSMQG/KQAt/zaFSTHo6OPV7zZnA/oeNiPrYR0Xeaphdeagrds5Wl
P+RUOb8LjgGJxpoeYgCTggzOJg8wqHllnrifRAP3LHB82sNszrlnQGz58KI3Tvi3ybNEH/l9lfRB
ZnUFEPRW5OExB6t41oIjFVkgCnezsZDdmUEGL9vA4VPv4+MpfKNMu8AAd/BPrxztUPCE+rqVsIcc
GjcXWRP7AT4swxNVQAdFkPM61w08AridakchB+NFxHqHjWUp5SWSGZ+LrOEbR/HKbYaOI6gfALYB
Zb7sOA6EVXbeUvghxdOuyD5r/W+pKvAhoL8z/FO1W03iW5USPI/fBlxc2VYM0zKNEQKOT9jk35T1
T8GfkvhIrCvKnV6rT77cgmqtnSZvYy6ubGRtEes1xASVJpJBAy4e3d8/g1euNAjy4qubOzuACC5C
JGkPZQLCHeQ+XSDxQObV4X6EtUGAJQlVCvgxz6v1/kgUkQkyELZzKK1fBodj15QDybfFGH9Vbl+e
hnDvRs9v5kveCGcqs8elCsxZKAqi7eGSVR6bCiJbWl/+o/refoS5j/Uls2nqj9A992GZ1gRZkwIC
J5wqwAjaa5p37O/TcQgfg+/GsE1xSi8uBDIIE/4HmF/CvFKXfo1Tuov8v59iqEIBCA6pA4stK5pa
n2lp1EoSRvUfGcGkKXDr3/dDrO2TtyEWtY2qyjpLuQhBzi3L4Ai1hf+at8Fy/dAZg14oylC3bIMh
5T2skjOCxm35jQ58gqG1Gj2e6C+kaZGRp1sk29WNCZU0E/Vm9IuXPe9KkKxQYt4xtfMHGLjobFo0
3VkCEuIbk7d2Ws2ejUisUH64hcmgliziaWJhxNI6iAfwuXpZf4FDr+nrifMLDJ484ED071g9WOB2
pOLQFemsigVFwMm1oyfak9xDlwMuN0mZ7Btj0s4JEkX0vCCaKEcoxea50E8aSy3YezYo0sNIDiVM
V/llkhunsgJnHtVK+hjRlh7cREU7cGyKlwTSZTuqaf3ehv5z3hGoB6HKG/RFif/GiwtlUaEAewUi
F8VUhaKksne4VQCQ1iF/ZoMKimtA4i5uIbTNGqiI3J+/jelbylxQZVpjxg0WOgOBHhT/Msg6SKgZ
eQAMHZpR+kYB75T7QVe3B6TmLAoXnFtYZ2mVtAMfGUHleB6r8gUQu08wNXQ24qx9WbNg6v/FmQf/
5l3mRnqtCljkhQOqAmOSePa05eq78kCC2Ot/QixKHaabgSGNImgI3TMze2wJdrn9MUY69l9N2SvL
/81QHHCjCrvBUKL6pacGspPPm+bvryn08qB4M5hlf7uGO0WG3JOFVYkSYVJ8yqjmmXb71LfJL1HQ
jxhtDRUU+yis5JKmukfKLhhJtZGBrO8P3AvAD1gAp83//5vBam0Bo0HaslBqma+B8piD6Q6Rkd39
OV1NPGZSFE53ePeg1Ps+DlFxITJtYKEueMAhrgQLVU8a9tEerW8NsX91Kfjk03CCh91GBWZtiMgK
kB3MsMwbOd1OLywJJ5Z5PX0NqqzYm8/3R7ceAXhf6EgBFbFMP8ymnPLSrVhIiyd9yDGHz0X7/X6M
tQ8MuQe0GpCEgJK1SEB03ukSya0Twpwvlvsu2pilW9VIpIZvAyy+YKK5VQOfQtQq66dU+5azHtIL
R+KcdfHE+K5HpW9wj0MPNyly6auLEp3XD7/uj3J1n7z9KxYfeZ2D1agmDFPPn2CQ6qUxg/vhTpQQ
6mF+Ef82OPSP/tyPujG3rw5vbz4CoUyArXALhE5ehkNGX9qMbRwq6wMDYBvpG967N8ixOo/hfxCn
TpgqEdb1+MgqABbssoKzKf9KkuwHnt0fu4b/TE22MauveI7laTN3jqApPVfwl1957Oi8JUaJ/Li3
at3v4InjOxNvT6y3+yOtq8SnLCo+Z8nIwzbGmxW8rALOINC3gFcgfMwq7WcrI6yAkDJIIh4fDWk6
kCxXQ5CNTr6rXPPHODYUfWTX3fUuTeGvpOsvkhLAWQD734sRlty8gF+5N5gAX99fQ2v1I0RjBEBD
AHkgfvb+hClYC8xS7DihKXBQ9n9oqxVnOVDz6JiVsS/TXPh9CTWHeiqRu3cN21e5WeKtPbrYz1p+
hbGYdsjjXl4HKJKggTk5oJKLhOzStock0chz10Ojgh8jpEc4SKj+oBRvDgaqDT6AlZoPPEP9gEe6
fXZhPgQPVuJ+4Lwvd5VWW+eaoJGa0bF+cZuN4+H1wlguMTTkAUukYN/cQHqiroOgf9aiGFugHlG7
/zSj8XUiADJ35bPTCfQn+VVnXYjSx9XQGoDSLEi1T5FnZhPKINbXXBenzkqlV9v1OWZ/YpkAqG5t
fQmrHxvKqcjDZ0kzc7FOkOlopwYJSJhA0s8i/Y5ax/tbYX0n/CfC/Be8+ZyTzi5GYuC1ovdJkIs2
0HKoChR/30Z0KUQ3MelQob4BeZA4huA4M52QVfUnEy5fk2NuhFg/NP4TY/kkqgbDbIqeOGHZaw9Z
T1EzpdNvBj8CTwkZ2ka6U0p7KGBnO8VbumJr+dabAbqLx5Ld2W6e4iMPFRTvI+urQ68lKmvQMr+/
XFtxFkXNqQbOz8gwyBoW2PAe6Z7KOjC3JP3XXmavBBDYmmNZbrqmbQz56LpgYf9STsC/oLddexaB
MutGMrC6v2emyf8Gmof7ZvcBHQ4PKiDjw8n2LawT2zjotn5/kQjEDW0hjYTf/wqZgRn/svFMWfv9
WeEVr3y8KG+Mb+ExCnaTKFloNByaRS7kqjXxL7JO0JaAiwECCz3YxdYybBVbkcAXWrSBnj9HX7vi
X6wCXsWz0tvcUKbzGfFmFbQqjmIqLQeVctOjJRQ/NGn+NdkWKdMs3QMdcpzuN+x1QGJaXPYGgsji
OFlQbdgSul9dDMhYzxLW6GUsRUpNESdmLlw8E6Jyb7U/eMQ2lnvtu5jzyRk2Mz/tFwmXXusQCCpj
N4z0o2v+gzx6l4oHu5mOIto4ztbO5TehXk+7N2sSQ81LoMuFbmt0MZzCa3uvsz7eP0xWJwxdOqC8
ocZ807qoXR2G7aVwQ0cfP6Dl+mHsnOu/COFASwKNLQvVxsXmdVs6RgaRLIx1FOYab0q2Gqurg3gT
wXy/eUU6OVkT4bFU5X6beP8C/evOlUx0/9BuBA70/c/HUz+InKOOg0KLkr+bBE4Nh/tztLqrYC8E
2ge4QTcYFV4Zg0FzjhA1iO4ic3FvDJkeGHmp+03TmwfHhNrn/aCr+4s5OHvn9jewre/HJUkXFVY2
M4EhpSjJYykfFdt4KtxcVhYo02gFG3grv3bI3sfIVGpbsZaKa6Rrhkem/tlAKwN+6j9s+DH85Xhe
Y6HNNyMgb5+VrIidXtcKcYUNycUZ7U+JnQeOVfy6H+ZmrRZhFg8/odiY07YUV0LxtIxM9Kag1Rdp
OyEKnP/7+9FuFmkRbbH5DL3QFLExqIqCxALJtgpN4IRupMP3o9xqa8H+Oc/KXFw1+ciivd6E5ZZB
/FaIxTEAA9z/DeE0R3M4tL/MLbGKeeLfpfTvpgr0uvd7rWrypsOLVFwzqz+r2MCbvIa8GrlaBg+d
aPjYmubGvK1v7xkbPiusIYl5H5LGMMJIXSWuDdxp4oMo9zE6oHTjdLg53+aBwREcxlqwz0QS8D6K
ZdFBY7Uurq72VXxg5Zf7W2x1EDh7IPAxH3NLRD2eur1bxpW4ysoUngEDMnRbj6ofD6wpTv9drMUa
qaJjOR1bcXUs9K2PMIMcyK6eNm7O1U/0zYgWE1bHrBqzHCNyuJtCsUkFXWOf5cROOMgf5TiNG1nB
6hTCSRn5mUluq005VK5GvYmyawwLYHHNq9FvHA1WShu5/+pOmDk+gIusMNlhBNpRs86zK1MnIzn+
NSFw3mhIYaHFhKcmKgPvNxpI8lOdxWzezj907dmqfsr05V9sAHQFIZljm7d1HV5VLVo+GEGX+xM5
pZkn8yP0be9HWZ0ncJOBfMJbEwXU9wMpIyuT0bweXR79xh26KzXy836I1SUHYxzJMps97Bc7WeOJ
mwgnza5i9Et4FEAMxQD+e2NjrZxpkMlFaxKSPyCoLytRWWFyXet5ejX6+oTRmqjEdI1XD8AFKXZx
Cu1lTFGUuD+2+VJZnKTvos5jf5N5lmWWUSeKxBXojacSGH0cHr5N+o9tMf0xlfZDq/p9GQ9/+8yB
Xyt8BCE1jecUuF2LVSsqAggoE+LK2GNTCa+NHumw1XJcuYegCkeQwUMNbFZeeT+2SCHxyJkprrV1
mKYnoGWTLZmmld0H9Qdw5LA90Npcltaqrs+KCu691yzzWwAE/n5zv/v5xVfKiqISJsfPT6CLRA+1
8/eHDJC+mH+0roGI0efT9c3qdzIes8KGgn5nQSfYLzbAy2uz8/bnF/lTX0GuXFH8fJTvsvSzcqqN
3bvyZdo20ADQWYBsI8jH7//+iJncdFM7uYKV6bES9B4zPo5wGlL19G9CIV8HSxZn2g1lNQFnqDbR
grk6dvw/pF1Xj9w6s/xFApTDqyZttsbrtdd+Eey1LSpQohIVfv0t+gOOZzjEEOv7cI4fFpgWU7PZ
XV0VtzU4suzfJhiKZuCXrx9JlSNAN65odwfW4UJbKC2LzqzJmB9Hrzk6lX9jDqDSXKI+dpnxP/rl
qdf4atVRwcnG0Ezhr+XoZgW9DWimWH60iyqZI/t+6ruXCfK614em2hB498NVwxAyaNJtbdkNC928
yI9re8zWJ+f9xwUEEhD3gLIVEr0yNpqvuc3q0Z6PdrcPv+bD7vrXX4I30Rt4+vv2+Xaj4dQGgEnO
R/BOlZ63Z+7TbIP+LYwtesejT1n3uqKf2dFJOCqCHGRs8KoGE1yEy1qaNgoJgKkonelIQQLrTW+V
c0+NW0gEM12tS7H3QG6IjkvQ5yCnIqefAsqd2syy6bg2R2O8XwrArdZv4ARvly9mo0PDKnYdrCEx
Dw+NaEputnUoqirccPiRRuTRKPykr72XfNDxPCt2HfY0kmp4m4pOCmnZ5tZbPYMPHE6aQy/6czRq
glCdAWl9omiwl5ajOgJZxbHZu+8G44Nz4HQAwv6Jm+5BU+254vdD+iMztrO5C7Kf1/e2YuHPTEie
tEhDmgXrJIbwyZzyLfBAcDVPvlntwvqe1eb2uj3Flj6zJ8UdQzqQyfNnjocOiN/sGiWlJcYX7Msh
6UKNMTE/UpADLlCU1xFzoJVB7rjOo3GqGovxY9E9eweLf7o+FtXcnf689N4dR9NNaYCfX9BOUILI
aBtBQNrb9OTQ0tfrthRHBkMBrQzuPPwjO+os8sDQ1zb86ExPoKLctutnUMtp/KjiWg0B2Y4Q1EAN
BCI35/sNRHroyO7s8Qj6cnCsbHAHgzAPKiDhdLg+HNXK4BHiI/SAe7ugMDTCsgBxdDYeCWTcc/dt
1dxrmt+XV57VBnfnrBqPQ9Jb27LZXv981WqcfL7cZz9BWa7MBny+493mxf063/WtJkRTrAWwIaJy
iaYE0I9IIVrfz+YQoBvnmFt3uFsqB1iQJ6pD9vwhsZOOCMygbIdaODp+5AzhUlbUsigKoKHL4wL9
CGn7Wqc/UvvzVL2gK/UzueF+HCTklxFuiL/vrY2X3Vyfzcuh4h0HjkTAA23w/fzpnj9xc6yPoB21
kuHo4hsq97Yg0Fn43jTvjkrR2w9mCyTcIXKE03S+u/ENTWWgfwTHFcRwDXJsOoaHy113bkE6P7PN
mqgVFggDCjtmpWbbKX8fRDQICaDpfJGmNuqgbczC7o/5ZzDwz8336+twuavx+ZibP3vhMgiw26rj
zCwGBIM3br5Btybl7z33eHRayBObQkcczyZpV/NiWFIPdKwJgIocSjSobl4fw8UUCQMRHpgo3ABN
JvtJlmamWbllmlQP0C7B/XL95y+mSPp5sZVPtioazOnCPfw8tMassY8L42fmaRJouiFIc9SPORjM
0yJN0tGBYnEJbIjGz6ssADKNQ4+k4yWdceT0meFkY5Q0y/c03FFS/cM0nRoQN+fJNPlNFFA7GoD0
6Bpz3/UoyaJs6D4w8KFrZku1IvCSAZrNUXvC4p+bqh1jLiCvHSWu9WhBv6S1qs20aNIWqgkTPWjY
UOCAQjnl3MgCFlM3a5mR5MFIdqPFm/uqNmrN4VANBelZIOY8jMSSfTGnZTlOaP4+huN8dKPsPpic
g9VX2/fvYcH3DJ4bGANf8flgcqDa6JTbaYJkYBLx6akwpziqdeqHF14dRwUGPA+AEMEzKkZ7sgeY
zQID+q9p4swdYslp4w35EwDiUPaoNReIankA4kK7lAX2TzjGc1MV2EVSXkbZsa5r87kyM/fFS6N3
w3QwoFMrIqV2MiBntRY6cUKOW7d/c/q366uiHMMf7wthKOAJpF93p3aBVEGXHYsFAImIB/52zep0
d92KalEipODQAwgxUURe52OA2MhSDuCFPkb27375vrBvzPw21z/ebQVJU3Rs4EiCclt+7leLNxZD
WJFjGICaGv3rg40usWY7FLrsjFjZs/BFZBNPLIlZPVkTUIiXs2kW5NhDeTfo6JHbSxFDYfZH7eX7
wg6eKbN//sPoQJYDRkQb3YAyr+SUF769pNhtCwhZcqS3S+9gLo95oGsvuKTiEqM7sSTtawZWu97u
guw4gBtw60R+tSlAWLLrXcN7zg17ivsFUlm5Va+bwgQSumEriauqdXbIwHc6r67YPBguavyAoypo
D6IC3cXE7LNjE3mbtv5orHXsuF+d6Pf1CVb4QTRZOqAVRBc62KSlC9AaFtuaUbo+Qkkr2zhocjjY
Edreagbdr+umxKm62D8npqQZHqrQjzhbsuO68MRYlnrTrBUkCIc0rroVdMhRvK7Ac3IdXZFy44Jt
DMyacI94nJ5vXFqwxZ7QeZaUHtoD1pz9RtZcpDPR+OZ9NpfxW5h27vuvZQuzClgLCo0g4ZN8zNwW
EJN2WXaEFtuBgqTRpO02BVT1+qQq90mEhBleFEhgyMTZrHGo2/okO1bzghLQ0ltPJQRZdmO7LJuS
5qHm3lQtoihsoqaAnh9AqM7nsrEcnvpQaYO7ifo7imfn3s+W5omPj8a8K9pdbTHUCNuZ31wfqGqj
4soROj4ANSEyODdc87W2SWVlRweUjWTJy7j1153rZpoJVdvBq/+PGWBZz+2AY2hC2AyPY3t7lGu6
8cegG4pqzRCY/2dC/P3EkQqdGt8tM3JsAUZus7c+eIy8hzL6dH3GFLcc5uuvGeloD8g6GDMzsFTE
ABKwKr+DsX5z3YZytgAO+bMiAD5JEWEVmpPDwxBeMxx2a/DYrd6OjkRjRTmSEyv2+YS1oD0cFwtr
4jQQfCjXrrqtQ1fncnVjkbY21JVXxpcUY8lA6bAAisYbPJIHVAeuT5p6OGhmFKSPDiLd8+G4nGdI
l4r1n6PjZCJbRnqNRI9qLKD8QBunjdari/C2RSkVZF5TmoSIDWOrr+mOTMuHYLbNf1gbUM2hhi7G
ckHC7AcMalBBjUdgRp6p60PpzNb4HOVgQNpvgjhdyIpLC0NG+BtjaNKEdku07d3l5+Qs2X0E8MN7
E0EieYl5AyoE77WLNpcybd0arfJp0gs2D8fuvAPEHzeIRdnGr0IdKlg1MEQSkIMBJBgXvTSwbq64
M3Zw3t28H2gb+/4NRzXg+m7TGRG78cTbrK4xOEsrbgjQHvpPZfdYcs3NrjIhiLRQ0xA1IfkScmZQ
TixWDp+Z7vzvabn3fr1/DKcGpNBhwdsKkh9ZdhzL2t7QFOp+7uzPsTfWOoCzbizS4YRaTemlDcZi
wlkG4AL2fpk6MnalDZxLUG2DYvYCn0in2rObFgEJwW0Nydb+2P9DYkPEO/+ZkO4Yxh2Prsw3khTc
6MWIDJMOT6u6xU4tSNeLn3WWnc0YxFru58na5Cvb1Wm9cWaNu1SFHKeGpMVfQdNs2y0Wn0abprxj
/Cmq7kC14YYxuIVyHWpH5Z1BGIAQUPDpQffn/LzUTohys4Fx0bhpAdCfdTkBlQHA8/F2Fj4NQgnn
BuzU6NB10MNA89Nib7r6r2pzwetHqGAg43QREU6jx4Gf9pALYMY2Xe2nanhpch2Rq5h0OZiHEqog
coXM9gVxyogVH/K8RkxdM8rjtDL9QxY4aFNawNg9T2Q5VDmfOjBJhFTDB6CcQAFFgOIn+GFkQIhX
mtVg+ZWRuNDhXK0m9grNllPOIV7uoMUHOcxFsFkWuOmmrjQSFvj0ODdmelcVjXND+7TS+E7VMRLM
ZoiUI0HgI/kbf8hZzdlqJB74Zyfz1fXR4VZ+xfnV3APKWQuRswGyIgKiX9p2/dCs6InHtnPILuBb
osML635fOjc9X0lHs8FIouwBrEdB+3L9DtD9vuRvHOYhBgjEsZm2ES9iGn69bsBS7umTGZIcTZf2
0dALC3m4sWhs5XHx2XiDfuub9ec/bmwNN+5+Oww95jGE4tPn61+g3HZg7UVvGl6pSOacewbIri8O
JEnhtMcddCwgCmfphJYUJpDuhHgA3APQdhdlx9WaQTJGwmQZbbAPLpt0dUDd9/P6QMRaSN7hzIoU
sE81KmqLawQJGPo+04jumzlLchAnbTI6/XIh8PQP9hB3AGUJDgrs7/OJa80gHTq/CZPUS/fR2Nx4
vIxr5Ko26DO8tQfUVq8bVGxGPIDBS4nuG5DeySSOHiS+akK6MAmK6fsS0a25tF+um1CtFCAiQO4h
sBbEMtKY4MeHcG2CJEgfbfLsLB94qylCqZYJN5EIqgWnhhx/9um0LkVdRIlvNEVcV9aTQXrQpLn0
iweVLCScitvrg7pk50ZfzKlJMbEn0WhvO23a5jlYxsfpYIB4KfOaHaHh0wTYpUWyvVGEB1IMn0fe
fzDXeTex6qO/QHTZrm490t0uTPe6vOxzFN8E+gEIZ0F/54LEpJ/J6kQZ3hfOlD0zIz9OtNwVnN4N
KfiLOftlZfi4tp62DtFRxSl8DkjbBFMcJIJxYUs7F9pCZQpMRZQ4YzUcXD8dNpDKYwfSZWw30rZ5
YKT4UVQR1+zgS6CVGDV+GR1qsI5Wu/OVKKoSUkGpESVWPboPK5KYN3NPzcccin8PIKgqDg24qR7G
bmYf6dyZuwHYtluLDr80W0K5CyEDgH0I6BDuwPMPmf0gH/IOdT4/d7xNV/ZunK1seoBCsnUDQjP+
jbZVGYPPZvzQ9aR7qNHAu63bzv2U9nazzZqi3qRsbg/gf8vmmHRG+1i3Wfl6/UOVS3XyndKBHC3m
OFOeRgnwHGRDGFti9HL6L8MypRs2+OQw9aa3jUijWyuVK/BOLEuHxmonZAzGPE2GxdmGBPJny9bQ
FbwVgYh9akR8xMnJnMmU+tUMI6Jd2d6RcN/wzRq8F8Yldh02loAG4LEt5z7KwBuNCaydSee4+4h3
+znXpUTVs/WfCRmPMgHqUiP2DZNpLT9TQLrRUHqcJm0IrLLjA1qHGg+6VaACeT5h9RQavj+QKOHZ
x6xH0nN299n46/qmU1008P8OuEMQbF+gOQtQclWrBX9ZFygAQHV3jj5et6Ba91ML0uby19600xIW
mvWGhTet/4O+OTqiYNXZ8UEfIvhFwUIho0aDqK69rorCxITwYtcAshF9s8afq01BM99sgnx3fVDK
tUGqCG1LEMQDo9n52oCtPE2LyYySCm2CO7/iDMFOB3kwtBhsrpv6Uz6Qgx0g4P+zJfkviuwU66wp
SmY3/OURSL33/qMbLY8NZcDXeEdou333Uxu0tOYNWna3C7eTObD3179DuY5QSwQC0xfNIOLvJ+eX
k96A7MOCnQIZ3A5CCI73VnZo0kYvEn1bob2quct1BoVfPzFYFB1YlrwVG+dldaq4cb/nZtzeXB/V
nzDnYnah8SYYTrF3TAlJVINGqyzyMkr6MZhu0bfxeWW2BTaMuXrkZdXszL5ctl3rey9+Wjm3FV3R
prhWbMPRm5DkBBoPax7yG7LS8eCyttv3zsg3Xh1NmwiYz/1UknTb8NZ+wOXSQJAjIppBqG44AfPz
kY0Hg5QcLRaDAcKPNUiT0ikOjn/jeTeeCX1kdGNUfHt9wlSrcmpLnMSTVbGmvEVPQATUTBOwj6FV
pTfjkpGfIWmGDeOtTtxU5aACJJkhl4QyFCAu5/aMhlsFusTTZJ721jem69VX/jwyMXjpA3IABvjz
n/cMVtVND4BOWN77iVUm12dLVfa1AVJDnxaiF1TqJUcR9rPFGXXTxMiz5dkHYerDEoQF+ugCECh0
5DtfU//RWLwgCYM6/LEYppmB0Nrix4AWgSYoU44WCnw2kOhQNPSlzT5kaQ3xM6TtHbI1vU1paDaH
yg0j2EdPmivY2ORM+goiusFrCRKPRvOtTafPNat3QzPHPRqi446y33mqA9YrbaK2DLFiVJwuAOgB
t+uBDdiQk/EAEtrR/cJaujE43oXfW5NoMvgqxx+Ixg5E8yALlN+3DFWOLEhx1Jw1We23AokCdCdp
plG5TCdGJI9vNr6R916YJiboYxtCY13OXmUgBDTJj5AVEmCr811fF9PgjDlisWVnObdho5kk3c+L
v5/4iNEaGWIiHCoyO7/B7/sBFbXt9YOlWofTEYi/n5hoJ5BR0gwmFutD5N1l08EdNWdXNwrpwvtD
Bwn6YRRrnkz+3BHNz+tGIF1v2ejkRRBkcGymeZf16be1Np8CSB79/yZK8tckrXtvyWAmrw+ps03H
DXjH/sEEPAoqNBaQf3J5JuohNpjxIEqWcBsaNzxEDU0TCyjX4sSENIoaXZRD38MEwSvIAUpGMwTV
rYbSEi4YyIODH1ty07T0i3nmHE7EPKQZsv/7bv3WVhrUstIKaGfQLwncDSKp803rFDSqA7PFZTBu
yAfqxv0zHXThovhUOaABevI/I9KNNsIXcuAC06Sr6yfisrgtnUc+z8+InYe4DRHjj0LqZJ232dhv
KqaTalBFIycfIF8ys0ikDh0+gNZI+mTt/Vx7D1PtPFfZDGUu7x/q6iCtgF6MIIjFuCVXUJT9XArZ
42TIY3TBG+vGMTTbQ7n9HCjYwRCyf5H4+4m3KSM0bDQZnuYdCfaVhw4k6LddP0SqawzdgkgQ4XoB
jEjagaudA0yBF1rSgWEXGYnCeUFd196bwWDdZWM53CBbCOGyFg231y2LDXGxYcAjAEIEKK4jr3o+
OAfqyZSE8HM1L15RdTu6hbNlM/rFymYXQUh8YwQr5AwKjWdSngao7kCvXOjByrK5/eCsTjCuqOyD
0eSmMiBP2SOuPsyQb9wgWd7tr49TaQ+td+D+ByAeteTzcVoDYrEiRxoudz5l+W8SPVXZp469XLei
2v1QlkUVBBECOsGl4xcgXK2qyQ4ToN52FkKfCaSLzUvRIuFvaaDMGltyJoIj/V4YhYO09Pijyl4m
O2bIFBEoeLRfr49KdQBORiXvTjszJ59PsMTtrRVuOo3T0v28fb405dT5xoBnfVKE36f29d09pUgK
RX/aCHBDIUKU/K4Bhh4bLdjI2JRxVsZ82v3L7Ig2hf/9vrTmfDCc1Tbw+1b9mkK1JS90xS9VsPB3
BEgHnU9QZoXZNLEwTPzmyfEPXroz09vrg1AmbE9tSH6gmwMH70iRQzGz26a0tjY0//Bseukb42MY
TfeWSz9aJfe3zWC/mrWOPEHMkuyHTu1Lm6DrHZRdcXMmHNoNVfhC10PUBTHnT6wlMZmO0/Lz+pAv
aSXFxkBGXgicAP5jSnFwCm+QD3UVJobZ5vzAoFiBdO+afxy71P0Z4dn5wSo4ksMsT8njECzroe/S
AvWScowzRl75MpU3aAFoP/jIY+84K6C6TNJ5SyrypcmodzAav0OmZprfH0ugxuqBlBe0xrgxpD0N
AlvXX1IXz8YJCS/6tGvwv0CHv1McTBSORU+GaFm+yKuZS+FYnFhBMkE88zWsvl1fAMW2RlYetcgI
Q8HpkWLgtfMXULGgWsgy9uzl+ffFM3voNNCb63YUwzhbZ/H3k/u76xv04K1FmHjj3cTiMdVcLUpH
jGZ10W4JwL+McuZt1LVZkInfb/eoTR6mFMphzcGlzRa0VppQQTmaE2vS0uMJDYgHL8OkpHdFeQse
q3+YLfBhCP09QXImVu1ktkjjtBav6jBpI+c27foX7oRv102o7mI8PP8zIf5+YqK3l65rgzxM3JTF
ZvWGxNbGTe+H+dN1O4oNZkfIu6DRzheqUJJnzsaiIR54MRMUi4tN5XvGAXISM/h8jUrjP5V7AI0E
kRBIwL/SrBUOrgEUjsLEZv0jG+keyZA7XpGP61Ld8vndLFPCdYWmyHn7aPeUn/CZYTgVgZYmMr23
XXGjfUYI13fhjZEeENSPIP6RqWw8ozO9fOgQj45L+WtBuXbTBDSq4tmcjIM1RPbdijLICoAxNmCL
/tabugTOJG4La4lJzwywqlamJuJRrifQwGgs9fBpnnSQK6Ppfe6jorzaLrTD5j3Efjvj4/VNozxf
kRAiQTeBoLE/35xGkBV90VdREoAl/GlgOh0Uxe/jBhcgGaSt0CYrbUrqDrw1OwRT5rcCmB8d04Dq
IgexVYjiPooGQnTy/PtZU9u9tUa4Gqz5g1eQnw6Y9fyq2Ia58YlUADYHtN/ZAf/Y1s5Ds+qoFFQF
b0C3PAEzQbMzOtDPP8Dm0KxijQ94hh/GgfPoQBGjH55LKmDPfA/dyw2pg40ZHK8vnMKrnNmVIogV
yqrMqELYDZYfUbO8Miu8Ab/vCibOQtedqjSGuoGFpiXBJyOFZOh9mJslAAZlcAf/lhQLuDLJmm7d
YPoczYWvcS+28OrSgQSaD2SsEOMFHF5uVcpaewzGgMKVob/6k+eR7ENlj9bHgDrW73yNwFgAssUv
Q+tY27Wx7S42Ed08oiiOaee91d2yMQ8fwxwy1AU0t25bYo4bZvRTzDp3hDqIOcdDVwYb0nfTA/FW
6zi7XQbGr6HfBFEaQUkaT1/kpitc0bm1u754iqMNTV4TqWOhq3fBihA5awa1Z9xqOd+O0L8ym10Z
vP86gA30jAO6DnCSfDIaxIJpG+I6CMdgk0XznrYfvD7U3J+Km0CoC6MzQgAvLohzOzMdp7ZFtOGs
XTwR9ybN3Ce0cO5JmRuxFRia6EZ54EWHHvD+SH9cdGKvYe72djaK6qfxjefOs5+z+7mkx2W1+7ii
BPdRGpudscsL92MVvZsjCpHzqX0pICnr9I/KHe6iYbzjZXY/eDqWK9VpQ/shQl1giYILjv8pG9YO
UnDoQu5r+86I7O55bsbw0PpleOuQ2dXMqcpHI/5BTVx0il5AznObc9ciSCpZ5pMHGGiR6UrWOgvS
pFWMu0aLOz5x5r3t73Q3pfLnhUw4AGQgCZRvSjJDVagmDdADgM8ayxj/vn5cVWVprAQ0yUBggNSY
nHZbDKNrpnAG0qo++Nnd+Duo8ULcQSe8W3bTj3TZsWZTBVvj63XD4naU/aAtpLrQ2YITJgcmNuRm
h6bFM7Eyn2j62fY+ubwBBwTYwpvXaf0x6raeWIgLg1BvFMwaokYoXadQaG7MmSLmqAu6R8nhwTbo
XUMh9+BA1igeytTbGcBVXR+mav2AZPvPqvj7SYQcdTWhPSgukplan+gyvo4MxePrNpRTCZ5y6Mmj
BnSR9a6hBphTdKokLmQFy3SKc1rExvqVDsfR/Tj2xXaZ366bVHl5iISAmgYN3pe9SVOQ86AlHjxw
fe+WB7+7rap/uEhOTMhZsXboJzQKm2GSFcWPaLSeOzNaY5IGmgKOys0jukHtGAcMkrbi7ycr5NHc
ZSXQ3cmUszfHY7c1h9Zi4Pi/rAJwupS55uH65Cl3IkQXEFbBNSFtem6RIYmB7c+R7wvSGX3lw7KN
0jDfOaSgG3MYzF2GwGu7uGmrmVPVWFFdRepUaFt4ch9eWrXpYs8uOabrbWdvZrIdvENX3gaVJsBX
bXu0miN1ivFddkitfDChC9iRox1uJufe9d6PD0OAIcjR0HwBNRXpMNeh13fVkpOj29wb1TbyNUdK
cU+BGA8CDKBcEiklKfQF/YKTceQCEs7nQ8bNeLa8XQ1lNh23rNIQHDsyDk6AbLa0F8Rj02r55Ccp
g1C5Vdya83oLoGWlq7QqVgRNCgiX0K4G/Ko8Y7nXumZjDl4yFn7MhjhadI3/4lMlB4uyYYAHiw3Y
Hnj/zrd1B4jutBa2l7jelLRO+Wkyuk9D9W7OIHAxwKOihCPkJy/SGrNbjsMKkoukmO4Fapu+32OL
wAT0GLYAp8s407y1KHDpuZdwByq7h2Z4fvfpP/t9aesWWclsb8Xvm9Ou+Ub7ctd3xS4MO9CYj3HY
v/8kBqCvBiZGKGlfKGUMtl+uYMt2ExcVUbztNb7sUpELy4FaGvpsgNm7jMUN6BQxlk1uYq3UfJrT
Nfoa1lUfD27L77IGLiaY/O4hrPEkcGhtouhrRYcG2dlDOIa48aFheGgjf36IJi21nWpLIpOD5hy0
AQmikPMtCVBfa67B4CbQKXhGmHbjZU2zDYxUx6yicKwoN4seWrgk9DlLx5hWZsFSv3YTp+QxjMQe
GkM7PIGsHCICxfb6FlI5DXDp4iij4AYYn+Sd1ipaGF2om9hGAu2drQO61dB9We1/2Koe6iGAa6Gg
eKEaHoZ172ak9RI7eiYBjW3zcTVfSvehMe5HXUCoWiskg7BXQSB72SPOSNn4bVR5iZdNHBp44EHw
8tHf+m3wD83IyIf9NSUlGMIUJG/g3YcLmZ9d9jHydRGZcjuARu9PFfgypkCyj4dTh0M3QSBx54ZL
Dklpc7ktAoghcQ69OtEVojmKSqMQ18KDFaxtF51bPq3GcEYqKUHKcZtW2a5EGO+GD5CtIcXb9R2o
CGGQr0TgDsYKXCqu2KGnQROSo3XZh15S2/Vvl7BNHdS3vLM+u+HwfZnqT2kLJpbrNlUbBO9iEC6C
gxPWxfhPbEI1eZkiit0IDuxNSxPLvnGCWnO0VNek0BDGdsezCFiScyN1SiE33nou+E+fGOjQfKYB
VSlH4YJpFcgOBGAytm5Em5AzZ4GbMHtrNvvWjnOdeoXiPYB63l8TktcrrLwLIKrmJqOBFjRqxEYe
bHn/mwdPvAZSMTtE8+v1tfmjNypf/uJEiRIcggCZKwnq5/1II1wDQOYMH9aZk7uclP7BtVp36zEU
0H0fTRdrsZqblfv9fReO/VPXLPaGlMUvFrA5KcHk7JN9A+A3HuppcGBTD/4OakMFGewRYGC//tGq
A4OjiPxmhLvhotzjetzpgkl887wz8AJ0bqA4S1Cq1GEblZsKmaE/dSXrImRxeVEDPQx/nbUQi6So
JLm+rwMDKkcjBCtQ7sFjTw7wbLOxjaAd3WQ1vyw2vE4Qxbz9YXdA0Vv/QBoYoBUJASuE34TGzPkx
sSvkMM1pdRNz/RAGt1Cfv740qhkDUACvFPSbgahMOut9RWhm2AiSDJa/dOX0VJm6bhnVJXpqQgpX
CQGbp9GnblJ29hpH3ICKCJwlQthdxun2+nhUuXR0NIBdH6TlDnpapAlzHKOCLBbgwVmf+ZtmqbaO
MdyTot5No/PNqJzHnLY7u84/j2v9foQOOERM3Alg8gSuTxopW6lhTZ0J283Qbbtu7neAacCPuta0
96ql1VwOKheHdClUU9DuAmctLR7z3GGo2BqgHG/FY+YcpsVGJ8d8uD6nqj2CQxX9ydyDS1r8/eQ+
yJvasXq/DxK/TVLjsTr+w8+jBVYk6iHVJTdKzK0TkAoMhIm7HNptraP3VnUsACL29/elWbLWPijd
Ar9fUa/yYrcraNKui/8hLCzIhwOq4BxawxybjWe6r31qFnjm0jSeAmJsWpNWh8qmZB+UQAuUaNfd
uubEX/2uK47LOKM006TlXbM00U3WInfoQPr3a1MRHd5EfKbs+FECs0TyCbtMroJl0P7JYDRMxohu
ytWJu+rIwF45h9mdiwa864uiOrRCthCPGYC/LqGXdmGCunIB0qC5caPPy31eHW3n5roRxf5FQQjP
cSS3cJ/JGSGQMVoWs1FeoNVzVU+xzbE8Oticzoh0KM2sHHlV4FFkE3pw18PCUcaINCNRHBGgq7F5
ERWiQCmj2Khfh3bPUEKMTP4C2YKtVxGdbInGhpynSzP0incrqnVznT5nw/IQluvL9QVRrDqGAQCA
wLqDCEmaKz/3stHtMFcVebHrzwMkiOvPueaxoxwHGKSFgAUiMzkrZ/jdWIDoA+PgsQ2dJA3Vkurn
8Q7FaxlAGeAzpQsgQ11uDXnnJ8sc18u28TVxpSLoAxXR39+X3jSt1UwMmQs/4azZ1wG95/30ca7p
ljtoTAnX7+hv+IqWVI1ZMfXy8cfWwtsXj2mwlYjPOnHCdtbbUU7aMOmnHa235i19Ndp46jdpqgn/
FZsAkcZ/luR9BoRkSKyqD5OoNY4k9Z9Tj91koCUobB2gTGdKWqvASQ1SUoa2fdqAu9HbriGL8xWJ
9eXH9Z2t2BVng5JWzaqh69MU8J6Lt80ZhIw1cZRyJHhNIx7Eu/qiGrvUvEUnPVzZWHh3Lag/zWA3
Dt7jnBn/shFOLIkvOdkIM7qyzVk4zX74XtdWzKO30J23YDCLnf5noasOKCfuxJx0e4YpafLaBeSv
8u24CsSDQeM7FQ4a0pl/p05yOp6Z0iVa4HSa8mbx9/b0pdLFALpBSIcnK5aiwxMHF80E9esfrquJ
kDRDkKHZuBF4QAgmiUUvs/fNzN04qHQwNlVv3OlEyTAR2nZh1y9g1XD6GY839uK662sRdg+8sZ4h
5v3shu0vlhoHx8t3LlgMG1snK6IeqKhpgBPxkiGtmjJI3NlzAABi9FS0wSGLsq9sMjWnSWdGrOfJ
Hs9K4rhonwVWBLolZWS/uVaEoq+tOUpKMy7ybgJ44FzwDlvRzOzQGIMkz740+TeW/a5yTVZY6ReA
IxFQAytCAeV8JAUJap9wIB2J8eiBd9/30ABXfLKrT9f9mwrTgKzzX0PSKSrZOEzQSgqSdOm2bT9v
wjDd9PxDa+SxvXzJ6HEYg7hv6tvl3focuGsRL5jITqHmhXLb+Rh9YpUjywFOrNPHld7m7qbQsbcq
D/CJCWlDQB3Wz5sBJvou9viBtO8PGjAEpJMF5hEbW7qInArE3FmGmCRPg6+s4F9sR0c/rV4hxCTC
ipBOkabJ6wmznMr2k8z8mmXQ0jNYO2z6GqRpft6DzgN6q8HygTbGLV+H/Qy2hOt7RLkXEXBjfCKM
kEUgKjvH88IrgmRs49bb+q8VAAeNJnpQhEd4nPw1Is1kysw6MFwYmSBygq5Zzn4Mhlt/aYZg+mhE
5vi9XrNpVyz9ANx/umqe4MoyCfyTIBqAAsIFEKUCIMsuKAsSa/bvSFMe0GGyHdDGZ9ndJ7Q1Hxay
vLGs+OnM/S2oTo5Fxe9CysGeze/oqFMIVr3a0LyGLjngYkS/7fnZmKZsHXmT+slqjFlckIE/ZE1O
E7Pol489idxDZjNdUkdpFFgcofYBzyhjWQyw8ZqzWQLQWN3lzj10YlFod92btdJc3arFhk8TnIkA
h130L4MUu67wEX5iI7yCbi9Ds5c7xkXNP658NXeL3ewza7wh8z80zSEhgdYyNPCjPVsusGdRmJvd
muGGqL8N7hsgxD6g5H50s+gCb5XrObUkRY7FmrZ+uxg+0OMHJwUDy/b6qVRRMGEoALbigkDbvhzZ
m2m1rtVo+UlQMcpiCtqxrbV04CPIe/Z9Je1n3PllbLdmv5uIWd0xiFY8TF7PjuPE+e1QkOWmzR22
WYzF37WVf7z+hapr8uQD5QeBTwrDt0es8uIUd0ODPEndx8z/Bxd8akVyHKS0SgNUJSjQU9SCt44u
bascBS55eHi0PUJ05/wkVr1rpsTBZQ/dr2+9m96lfvOaQk7q+mSpzh48PHDtEWReLnSkKiAlfcNH
hBSB9J/2DMREy1Pnp29WPb06HdP1QSq354k9aXsGQ+QNxoyOk2w1tyltntL2H2A0AQaD5DA0LS4J
MvHKHmzUI3xgkDZFuu3b/eTvyia2u3tH945SrtKJLel1w0G4t3g1/CUrw9hvvvv/R9qV7UiKK9Ev
QgKzvwK51daZ1VXdXfOCehuwwWCzm6+/h5LuTCaJEnWNNA+tKYlI22E7HHHiHEOGZC1cX7oIoQGB
rYaMOtLrM1ezMg+98BQJTU0cyjgNhqLaS6YFZrfW5LA4HKAKMXfIpl2xzvOx6RW3eyCszeGnUKgg
j+5nRKO72063YmZ+s0PViA2yghnDUkdp0T1y/RvTWQsyF30NhGDvUEIQfU5/PwvLaZENFQW/+NGI
h99JXj6Q3Fpp01rcPmcmppGemZBNgTZROZlAcsgOvWyjaQ/VEIq1kvuCD2DxUXEHmAL3lz+Do0MF
duhRGnOODoPOLNa+3qJkLK3X2yuzMB6YmVD9Dq7HKxQ6NcBhXQvIPPJePyB7YAXgeHs0VLs102Zv
jmIFZLd0m0xODe1McCBB5mQ+gWmmt5pXTscoebbIV5H+TB6cfIyk66TPsZ6kd02eotvKb0FEzI0j
59k2dhhY/6xc/95mOj+gy2ktebngoajxwmeQTMaEzzvCSdVKAcFsRArOvRa/DRrELVAB/MBko7tn
gu9OZB2zIz5lJlRPGnCeG+iNm9ppdqOev46F+wWrcGej7njb3kL4A4nl/9u74kIS0itHJnAwJhlC
yMhrJ92zkLmhAmMN7cJqPNw2uLAB8b4CsztaeoC8miO/OJLotHEHxCJuZNZB8fzfPj+bv6HJ3ELX
8Xm7/Tbc6e5HPo/CBWRNAD5B8f9yb3tF2VW6hs9z994vnz7S54e85b/fn/bi2dnRI1xSdYzv5wdi
bCXd3p6dpdVG9z0AH1PxFxRtl59X0tYYglr7WOe8CWrHi+hYv6HJcVP03aaAKp3hZTaYdNYio6Wj
6tzw7Nj1e4iWDUQBAwLBmz5rw86GPiX52XtxdHuIS/4F4AqQpIDlkavrKit6ywG4xcZN/4XpJ3/l
mlr5/Pya6iUveiLxeaZnAG05gf7naFW8taZELw4+HO2zJXJq0nSq7c2j5VZeWANZurMh+rRiZWk9
cL5OXdATydw839GkCV4eQjOPhO/ycdvLPan3iq08pBetALYPaPYkHT0fi+G1vZF3JTkKJAYG0z14
nEB6W6sjFLPWjucpOzSrLiBxjbYU3ITmdL9f+jYDIHpAMzs51spM0BjQQ0rG/Srb8g1K9WaQO34S
VHg433a3pR2FyiyYj0EUPKnUXlrlmZUAZTqYQJ6LewmYpifQMWCy71BI7sOWlt9MH5n6NvfXKHiW
PBFgu6kZzQUEZH5LovEsAyVJYh71tn1JuX+fjXzlJl668ZCQg/D3JC8O9PTl4Ao6yDz1UvNY1Huo
KwWxFrXp2+0JXFq2CWqK0rkPnNb86QjeGsAC/BIYpwRZhcDo+U/ug1KOFE7xN4Fy1j4HuWcUlxBP
uW15cXS4yuEvuPeuSrfggLNNoWMPGPXQ/SW8avjiCSePBOnXlHkXTb3jrFCPBvPy7FbKR0cRV5PW
Mc7KR+rxfWakd3HJVjK1iy7xr5l5Dh8F/KESaQUzfCeLMBMrwcnyMOAH6MXxAUebbTGDuXU5OPj+
WD1KddfG3z3j9QOLAi1XvNPQdACw8KXLeVpB6xK11WNXVl9sq9/7NP4lW++/mXmH4JzdsyPqXHFf
OSbucVNGJUn9rcKNj6RF6qw8BxYn7d8RvedUz0yljt6OaeGZRwGchZ0ixUQD11k5aaeZnx9+QMv9
f9re6y5nRmqkr6muEiCrqSNJgBeotuduaW1U3WahzgHj6c1V5NXS0JCjw7MQrdmQapmdDyOkCyZ4
unXU+Uaz9mnyyLKVlMqiCUCRYAEXOjBRl/4gWkWtgeuAL4/5tz6WT2bONzZEwf7c7QB8/8fMdJOd
zZ9jJDy1S9M6Ko3Ll4xaNLI519760WjXTE1P8/laoZ8XGRwcqehPmD3dB0Pnppkm9hFSolbQUavb
1ozWoXTtvA1owsoHPiq1LQtZRl4dO6EQ2hDW0MjExlbAO2dNtm8gz7kZEsNugx6aubu6HcqQlHp9
50GsLWBO0wej29I7p5QnhtbsTzqrMmgC2fE+QbfRVgdzaKTKFtrnaCdRjoHjvXJ+OtTrExSvG/0Z
sUge+H3fhn1Kkt8aJwCglvpftqZr3/BYJBstVfVDrQbEwagfoj3fQo8wcucGRBV187MdJ0bAaEoj
q+iaQ2WXdKt38Vq+auHYA24fM4q6BIBF8ze9lpEkS1wAAIWxURFIzm/7xkIUg8+jawFUXBaOvtmR
VIEuHti7wT7K+kFPT2V5X1d7ytdaiBdHgcAFsr5I51w9szMhwcqVmPYxN0PoEAl95aU37ZSZ20Er
eEISI/YH8Hbm4p2sWSb72j5y8eQ2ryM65OlKcLxoAqkfPIIBH7hqSlaJ4GSIuX1s0h+yt0NwWUfG
uGJkYTlw0qHLACBFjGUe95SSDrXVAC/v635kmuDY0ip0u4J7IvM/cN+dm5pNWZqklvT71D4mPohE
HiskGNYolpcObuRagRwEbwK6jmfOlTN/ZLmLK7XsmocpdSzKOIFKnP2p6DxrW9hr5JALbjZJq6GA
p4Pb54qzpLWapG41yzwC0/bdddUWKK/T7Q2z4AYXJmbT5tMk7rrcRNhoGJEy7Gd/MPZVMRxum1mK
HCeqdA9kTtBwvLp9ymzQitY1QRPMvzSGuBurcedwC0D8VEQNCPSCPFuD5C9OH842JEMtf6IYvLwo
Ri0hWUcR7zv8GYotdrsydwvf91FleyeBx5NiXmyD9q6dtY4wj8pBN6RHgyqmK169sIHwapjqt9By
8nHrXQ6hHOJWKwcEJFCo/5mQRv/cmlxsuNCsjdUbzspTc3FEqGQCpIDH2ZXUXt/U3dB26KtyTbaJ
iR3JbuWZsjigMwvTLzi7vHstH/0+h4U2jZ8L29+3WnpftWPotsVaCLw4GqhqgCsGb1q0h1/a8rWy
HafQ+Oh2gXS1TWwb29tuvbB7cO//Y2EexEP2DjkSgmeJYvH3xAHcd+jFV2/AKfcBQ2jLBvAa0fZV
XyxUuPoqj2Pz2DfitxYbaeCNZhpwUq1ZmiZlfvXgqP7H0myBBHpNR6Lgcdq3hm2sL5OygRu2LAJV
9Kj+HBEDDqNJ1wDlalRWpxP3zBugWY2+mRGhsFU3XyyWbTxeAFXurVyn7pInTEI3QFtAWP6K8sMi
Y9VQpyfHZtDzQOkcAGOL2+jOrNsjbWw7KspWD/x6NJ9NWrcvtj6owERA3gROxYYgdlyJJHajeQ8a
y+ie0UmSBGJNW2I3w7fcGxwQ99begymq+uB4WvkCosssNJJYfMbiZfd8xAFrgTc6VKZM900Xg6cl
VpxvSWwV93GGIl7gCvDuuKnl7HnVVJ/A8pTf+0mcRirbj017qNCA6SWRl0egA9gl0KYboLynhUMS
R4Xj3bNEWo+I2pCF5qKKdHDfPKeQoAxLTa/uDa+zT3btJX8jUPU2ts/qbcX6cVspj26LrqzRR6n3
oegRnraOpCECIPdvVbo08EtGAiJaLbKsetiYsZdvAW2mz26mJfvcaPJN0+njysItnRa2O+EKkCDU
HWu6Vs78w5Ijk2gvQksDgOfPMokKtolu76xFE+g18AykWsFcNf39zEQdV6kF1S376MQbFyKcFDcF
Zz878f22naV9BbqPf+zMXN0VVZKid8I+puw1FZu03kAwMWN9SAcotIoG6fy1LNvS6XRucjZ7AEmY
ZQmagqPfbwERdMZtsib9uTx7no6uVVAQIu90OXvSRt5p8DtEkToeJlQiOZ2a+7Fnb5q1Rs+8tIkn
wi/UhnGfA0Z3aUsTpeq6muGwJXek+p0UYuVhvmZgdtnmPTebTMCA3kfxnaO2tz1g8fNI5CPriS6H
q079zrEET0hpAkkr/27N7lNbrpEBLESok6gklNzhyfDoySPOnHmU3Bh8YRA8V+M96L6F7u7L4lVV
J01fA00utT7BGDQTwAo6tafOpqvsFCRWco5kCWk2CI1fwPOzBfnbDrCLvdF2nxjUuS2HJyGwUS+3
5/I9YJxfU0BdOQ4kVJHhmrO+DE2dAaKHuNWUWRXWlXXfpN6O4GJkEFsf68wOjEygTdLT3shgO0Hq
Jzu814eAJ6B9WPk1k+td/Rp0/aCvBIyMCDgu552kbZuOuCGOTnZXAV8V2zIQyQ/fbKIYImLEyKJU
PFL9x227SxvcmvoCpxh3ysFdmtVKbhvSUOTIvXsyHpLmru5Wbuglpz03MTseRWeI0e4HAu6q1+Yx
pyvh4NrnZxM3IuiTpo+LOW2/me63P8+xonL57/zMDkBbCqNDVy45ki/20EROYka3F2Dt58+OP9Nq
c6UaGODD3tFlgBfHypm0dMBaeKMjTILeqjdvjjbKzLc0YOGBG2idoKfc2jXKgH6NroHL0Ws+wNY+
AUbBKosnkwFugEuXktwdq2IkBGUEO0pHhe2ih122uT1vS6MCnmNS6UAmCCQ8l1Z4gitXoK52pEYR
VMaz5z3y4q8se/lvZmbLEys5DqaCmc4Ajpc8m+7TgJemkaQrB8DSuQu+hklEBk3zV9cgCJcLN6WC
HBlEd5UEoqw1oKYF1r5yxEkQ27vbA1vyOzQb4UGIXjZ0f84GliUlN3wBvxtI2FMWWDju/pOF977w
s5uEV5rbKqWTo919HppXwMg/8n2Ut0EZ54PEZOZnnm1RBA8mdk7RRINNn2rGVpL5S9hcXE4E3WUW
uJGuKNDAP1o3rayNo6KO/RIPfrJxy1J/zYeqj0rhZF8M23UiXVjipdNUcigEUSEjbRxxjuRoldLq
tZC6/wh2R/p6ewKWXAaJPXSl4WWK2Gk2AdXYmUnPRuOYmtmO+tyLdNI+krgaAib4fVOtFl2XnAaX
JS4odA1ZV9V2pIQzBWwpnAYtQ9um3d8e0OLnJ7Ua8ENCrm7eZ+dxMCNoVYo7sADw3/2RZmtn4dKU
gTkVv99B+v9KCYG7fmNRNyZHbTiy8i8j8UIBWPdo3bX9B5i10TP4ry1yeUIp7tbC0ROMJg2h0bLP
ebYyX8vx05mJWUWm6otBAbxOjpU3cmRFy/JRkyTG3NkE7GFK39pNUexLpgTgH+giN8zyA1zSoCj/
J36fQyQAYmYKhQH7mOkGJNLopi9WzuDJj+ehEXYgxM/w8gZSalrUs4OEGNjnpTniEQIRVat8npDN
kFa+7Xvv4d6VFeDdUWMHfxQSjZdW6sGVOffAW2D0hfOpKdw+GEAEYAdEG1sR2H37M+lEsR9jfQy4
cpKQ9uwusx970wIXeJ9bcehIbj8lvgZOTtLFVohUVSWDUhkMhyA3P9WoQW/AaokaD1X1JgPLRBPE
BrIXOCycn0p308OYdrgzlcroVg2O803o4NZNuK9C21LlpjMleRYd64KEiKoP3DJ+8nF2i1aESbLT
ml3u6u3vVAl2IiP9Rewq+ZIWRrGxu6EIS2GWgZer/B7HXRb0Y9lvyTB2gY9tsddjlv+4Pa9Lexpt
xhPTG/B9CPQvp9XMW7cpReYcWXPn+XfIhtz+/pJzoHuCTBVqFDzm32ed0Q+Fhfd9jMdKVWsAkToH
Bhn522YWh3FmZvr7mQ/mRmk21IYP6jJsragTKy+7tWHMzvKRVFlSEHzfJg/QQ7DJqV0jPJ0c+NLB
DeAe0NiBawy9cPOOIUMbmj7PQTWSm4l78FvgVFKgOtUI5oC88YZ7OvRtVIne3tyeu+uxwTCIQEAw
MfUCz4nMc3vwDJAp26AfwbMG2vEO2+DQvW3keoEujcwWaMw5EMQ5jLBqx3mYeCsLtPb92QJ5VHAz
nr6v/91Vn7P68+2fv9BrNf1+pJmRq0c+c54GsZ1cYgKZjZJ+tyt1K+ylFsSVixC9bh54b+7IYOkB
+Nih6d4VP7RxrTZ1HVHDMprckbh1pxLV7JgFaYfWst6xjnolDiaeDNCo59uq4J9j2ay4xPVsomkN
cTtSMEh+o6BzuZ2IDuTWKFzr6FhbIT/Hay3v12O5/D65/L5b9kNmuWBwSdUD/kN+sSBbn0a3F21t
FLOzLbVGy2ymUXAnLJ7bNXDw9b6ZBoHLFdkAIGjd2SAGAFsB3sQgxiZA+qMpXlO5smsWTdgTqxWC
XEDaZl7NWev3Eo51VGNiBzkZcrS4qUg3093tqVpcEDCjAlwGtCbeh5cLogk8Y2xg544+WFOfzdym
266P2fcxSZIXWY0fIOtCXAxkKCTZ4WPzqAQiAkPDVYXzNH6xH83+7fZwFlf+7PMz/zXtRu+8AZ83
jMC4J2uV6MXPIw4ByGFK83mzWMQalV/aVmkfAcG3qj1b6yxa/j76t6CI64FZdOa4xCkEKkS4NNVd
qQEnmfz+wPSAMfr/35/sn92WNVGFrjX4vo2u8ke/XKkxLnrt2ednztToDemr6c7vvnoqsPVdvkYg
tGQB5IY4nJCWRvgyOwsRnNXxOGLrCe8gjJ0psl0rxMqeWFqFcyOzVWaxshPbhBGnuJdhNqykrhbH
MBFMT8Lf4NqdfR51oDj1HGEfTe8TKR9qEipr8+frPCFYQI6MEjZsXa6zXgvwofaejffHATFt+ZER
TFoB0HlH1n4OxYlBhATQq3COehEp+krLp3H4QFw3URTglJ0awefVcUgn2MqwEJ5CBarbWo1Xbfq+
Kve352np9EPgMwGWQQN6hV3AG57j4vXBWZZAMECz0kew4O30pH0A3jb6gC1g55AcQ3Yb+b7LNTEH
BXU/oOuOWudVIbiF+R014mo35h0wYsRMzdNtg9duDCg05AGQJiWQ+bNme6WnGdQ/xsY8NvWBevu1
S/bajSek9eRfGNI1ixQo+lOLp6V1HMw+hLJDxBJj649rlZsp3zWPjs/MzLurKNdBWjkKRAxa3rg7
acf8aPZG8WVIC3JMKMmAmssbehhLocCEP6SvH5hGlOZ1SPEAojwX4Ku5loLnC0CAGHmcYgiLWq14
xuJCnVmYxROd1qXIGLnmMX1RdJ+Tw38bwOxSiZv/D4CNLBhEmBdrNNKTJ12t0dkApgGeXSulACRZ
Hx1AgEga5nJr1HhM763vUIj+42MBToegyJt46qYo9dKSUGWWFh3eSrb/wzukxl+3p2ohr4jvIwmD
rDzoZq8LeRxF6XdG25i8tM0XMJeirx70m4GT8JArhX6sMaAo5zOUdjtj2zpp8MT+PEOLX/GO7wYF
0MTEcTlKrmwlqxSl1/FnYSG4fL49yiV/Q9sR6u5gEkEb7mwSE19SHreFfRz0o8a+Gn8OzkF1YWpY
ALANl9z89sn62mU1Lo9jj7wriEJW/Hm6H2feBtIY4J1tb4qR5lyFpbQhnOpCvZQis5ObP8a99he6
a4LcgiRWt5b/XzjmQESNnmS8vJAnmV9EWlXYOcmkDyLQOBLxrvDEto+1P/drTBXqC9N9itBmdjno
Slgg/II4gwkCUJQV+j/PBoJTBdBGHNegVsFD8tKlZGqYoi01fuLyy08lX2571MIkTUjQCe9DCEgz
ZyFNA6ihmRWqOJnoGOmiwvzL71ZMLDjthYnpnjg/Yzhnid3DhL3VcANUK2wfC0cYwPMTlBCei9fJ
bAG8pgAnutfyk0e7AxQrQss4gqgQ6f1QH7e3Z2vN1uy8zwcK+Uu94yct3VCC4YTadxcil+bn23aW
chcXg5qd/AaIcjWjafipLX9iSwU1ellN+UhVcueg+yXJgTPrlJjgTUHd+WuU2gtLhm51bJopyYjO
qPkxNijA+JOan1z7kwjcdmXJlod39v2Z1w0W46VoKn7S5daOX4n3YEtQI+0nrbwmPQhrY9NHK1l5
5CyOCj0e7zVURAUzR8TjBIgwdCWc0v5ObFy58vlF55hgtASYNjwyp6125ue+Qc2WsIKfmPbYOSMq
FC+sRRs+5PaG5I8RAOi0wCMcGEMQkoLD/dJWVRpSJDkInfgQ6q0e2Gm7cq4tHAy4RZFPQvgJyP4c
V11VgL7SwcNGAkuR0TxWSJlo1tttP18ygmfxVB6Y5JCs2TByvep6aG/lp7QLmRFmNBrXrrQ1E5NT
nK2KoHalGEhfT2AAjVj/Cs2HCiWI2+O4fo1A7+FsHLOlz6RecMkxjjiPbC8AMNOutwiub1tZcrBz
K9OvOBuK9PiQxcrKIerbhmX2qx58lCx+UrZzvJWFWdyh57ZmJ4CufCk0ClveKNHuom80ICWh0RKo
TvxOW7VtvPY7SWSU+Oqo5WhT+W9jnZ0QLvhtfIs5+UnVNMyQrqmaB1HtErm32Mqhvrh4luW53qTv
gDrV5bTmFD2apMfiDRaAnOZT5Ya9sbWdFTNLpw+4qP9vZh67cRQ8DFQI4IgpCXwmg4as1NYXXd1G
EAz61vc66eVAKNFSnkqCORv+asCdo7wfZK27enGyzmxMfz/zQZP7TdYAJXsq0oi6IUNJDbRaaxfE
wkhcHaozeLYBwHjVN2vWsgQteJ6fOuAJXajQFuOLn/5xLgQh9JmR2ckAxhZdR3tsjoakp4z+Gshd
uQasXygnX9qYHQwFMpoAMiAcEc3OcR90P0CcVRvbFDBe/95z3+o1quOlnYthAYIH2W+wLMxZsarc
LKpMCvgZKqEgcSjjuya5L1CkbJ0fjvvW6HtNj/R0c3vDTrtkFttfmJ2FRizXmBsnMFsD/jTCw1EK
HUKigr7dNASNbWvh/YIn4imByHV6vuIGmd0dme1nBvLs2YnkEc4IQK/ZGDprCpsLT5YLKzMnaTxB
61g52Qn5e6IOrnWo+++VLyIKrqB6/HF7Ehf9HmVdHXxqoMeYF3E616lkybTsVJC/Df3VKJ/6ciVy
WDMxW6eiL43cLmGirLYt/cn4Rl/Tq1t0hbNRzFYGWJ2a5y42Fp4ce6P4y2JffIhjiO6XXXzN2V0R
r0Rea2OaLdKgvA4Nmiw/6aW7EeJ7XR8KvV+5kRaNQG4LKJqptDNnfNCMrlOxN+B0te+LeNehdFi4
HxnImY3ZQHhe11nTjjhd8xCdN00ZQcPpz10MT1W8LsDtgYHMbrvCyKgHEEZ2GtLnvABXzef+z/Hn
SMgiOYHOKCSCr4C3oLsi0PVqs5OvgcDhQOS+7D7FwxqSfpqM+YkDxBGSIUiTTo3Hl1eRliUdMC5d
drK7UHZ7rj9/YKbOvj+76jJfTK1k0/eHr136ppW/vWYFabvkU+dDmEVZlPDe7pnK8FqNWPvEafQB
fn0sxtkoZoGUU0MeouR9dhrrTeIbgZkdGrp2Fi+MA6n+SSkISffr2qDpKIMDTSJPhQcKLaVHwruX
ZA2QsGQFZRdvIuwAuHx+s3GndZLYruXJaO6ksbfkQaUrG3DhUkGA9o6sMB3kqGZHV6fFAnIEdQXX
7SLT2mdooanor1TtbvvWoh0flVTA9CcY1mzhU62XQ1mgBcDyq6BRfuDRFrIXKqi1b7ctLU0a1OIA
hAD/mAeVxctdgroqZ3GrVydZZJFg3ylg901BVg7HpUAHjK//mplNnBwK4qVNjwEZIkoZQ+tyCaKa
LkzMTabaPU+9oJdmoOTX/za+2ZGpKq0flTZWp3zMwt554hYJirVE/OIkgigO7GS4la8El1xpJ045
YrmqbrjraL8bh9e4+vN4FO9s1OYmCU9wucxOZqtphGc5TXUqv+g6si6nGJ1Ptydr4ciEsgPyulPa
AOHFzO2AGzH9wYV795k6+HYeoe1tJb5YMzE7bxAtmS31YcLgoOxOhl8E2Lvbo1hYDVT9fJTCcYUB
dDrztZGSlnsilSfF8n1V8yei5Nby1tJF7+no2QVzYWfmWnlOgDbEi+qU55m6A9D8V9W5IF0rufmQ
udQ4AKxCQqDY3I2y+zjIYtd7bCz3t9np9kkmur0Xad+9jgmIMplWQDdQWmzTO+5vTbAWKjEQIqh0
0d1bI88PlZX8Zi2SeqOlvThSWmFtsiKsB+8L7Tqcqa71edSZudOk6++Fr8UvY6mTRy9J8y+WUdDQ
qX0S9LZCg4siNDRbcNi4Mo4Do9IpEiytHxb+WO5Tp6i2Mi160GN51l5xOaLT0B5CBAbJnjjCjFBk
KCErQNOXkmX1YeRED9PesL74Vt5swPHhvgCHWONRo7dfO1m0Yew47SZJKx9/9fVPKZit7z1DgIDc
M5Kvvp446FJUfRZYaLMCuHr6Z8KsfFPSTVreQXIsu0M/jQ2OKb/9VJVWcZflEuwakDcKBpchyTUQ
bdfqdr0xK60NVUFA8JdLkM60lre57WMLBzR2oO+hZIXSAagUL49NQzZDKWRantzyrcs+1eMQSLya
1kLlNTOz03kQ4EvOeFJOtzPnQZo9pgC7l9vbg3nPo809Gc8YxEpAKk4a0pejUWmSaPCS8sSt0d3H
VgZNP5Stw0IWLLDNQduNNtUiIguAcztJA48MPBioY9w1TtWcWMPp3mxa+sChrBK2qT7eD06TbUZI
Xjw33GThIEwrpEoH3tFsq4gkTR6WXj28Do3t7wrajwGREispxXfR0N9dW7BdP/jtRtPBm5hILwkr
35aRbkO1TihUg1El8oKckyI08GQKDNKfrLhRQVFUXlDzLl1JS0+zMJ+l83NlOnfOchtOUrAR+u/y
JNnvItkwkLfooJ4V/SH11yKmhXclEqvvkpU4ja/AiYlbG7pksTgRoEgcdZLaVxNFXpA+HJj/YPw5
sRUowAEoAKWIucDtJnxrpCj4lSdWIdI06BNr1hiAFg5+mAAkA2RgiDivgG9jDtFBNxOnXo4dWluZ
tm0K5kUrrrywRni8TMQbLvbm/AZjFS0pgODlqTqw5AFT9d8+P7u9VJ0mYqAaPm9/f/CLH7e/vrTb
UVZBKRKo6unRculgKTW0Vm/B2Z3UDSRo3JIHILutgjLWHpCDXJmqJXeGoB/a68GNgshh5s4Wrhiq
9SmslQwZmX1WJUGjI6pgodasVYyWjYHmDnVdFzDB2Z1s0cKs8yoXp0JCnf7VRvCf+GigkFVQe6sq
KFOde75Tgan9x9rsZta8IfE0B9Z69MOn8RgkWtR4b548Jc5nyd8SvQ46/v326i1tWXTfTe+PafHm
yRkj7cE80PvlySqg8NMdqpYHsaWFzbCnw447VXjb3lKYc3YFzeNBFRN3NFRcnOox2WjqYYiB0lhr
Tl4xModlNEnVtNoAI2mt31sJO/Sa8SjjcbUZZL5iAENAnRAy8njBIXSbuT4gG7ZeW74Aq2gVdX4T
Fk2zq5A+vj1nV244mYHcAV68oOS4iqGRBoo9K6PQKHREkLWfPIjW+3eVQlXYfblt6mozwxSwsKj7
QwEYZ9EsXHcdFM5jKE8fwcuRAAWWHYpUC1jnH9J8jRDoyvUmWyZUF5GURpw5v7/x/1NBZYFhoYNa
RD3fJBz14G0HQVC6cgtOe+dib73bgpOj3Q9idvM8l3KY7Kwkk0evedVlgfDgA2sE2uJ/DMw275iC
nGWMmTwOtRZ53b3B3iy0VUG2yNzdXqIlbzi3NDsBEfmWeqxj2uzPWR8JPEbLbdwexmHFFRbtAM4C
cVu84HBAXJ7rMu4UT1Qqj4lZoYDd63uax+hsLo6jRe79MV2xt+h6LlgkEM2B4XZ+j2hOmutlh3Gl
5s9C/2noZdC0P4zk5+3pu/I6vHcniCUBEBGJvPmNLhv0NKBdOz+OhvfgQmYMVCJgLPzcx+0uzbV7
ZnorRx5gM3Pvg0134lZGKQ4SvnMcNaQT1CgwviNhg7E1KscIyxqJmNJxQcnZJc5Gy4skTNu4OMTK
RYypqvKrx+Puvmc9izSwC92BXYVuLZ6MUWdRNBJkVh2afs62eIs2YaV3+KvfgSSucCOrzr9mSQ+y
hNTRIGzmdSDc00wA9hn53Ak32dRj3QReXPWbzurlXe6gzjA04KZvB2XslNM5wdikxYMaNW1DKG2f
Gsbdt1zPtQ0DD5lqGuguw9FFtq2NHO+hBrqdn8vhweiz56p0D1/TzZg6B8+VYf6sHbS8PzkaOdCO
5BswpI8bMXYgCDSmrECPVpyW2DykukChBVsbwi74vcOQsIj2NA69HJyEQ43mCSaUHhCSG2HKyzpw
Nc/cMcVV2I39q6lpTaRJ04m4X4tt3Y0tRoReedpUdiiBt9kRlrxkxehsqTZ6YdnUIK9o4z7UjeS3
2+QQnFNFvtHKBnlkbmohB38USPHiaqt1AKyQAX+wW41FdarKQJmVGQiBiGCAfPq+1P3fJXWKQHJl
bc1BoDDmWemhZ5CQqZLYgvyHSQIZt+B0zA0Fgeq82uqWSoOUUBIONopoegfUryapHXgFlG1EO8aB
aWOEzClJmDl5HhX4yd9s107vWg6N8ar12y2FRPAnpEfSJIi98auuU5ZCuNsZdrXfVKiION29D60m
bC3HDBgbrT1TVb1B3Q0kyGXO6LGW5k812Pqb19jNQTKQxqQ9cvaDYa5RzL/jfS+OZIhNGjj20UyE
nQF0+OX5Msa5iDu0KB3TunqwBxmAbvUkurfadh4gQBKwUjsJx7x32ZNwQUfNd03cPCu503XwXPT5
hlMz4A6DB8SPvPIjVuMBCCrVIgXHpaDBqLKoZ0mQOXrgDW8t/9UbetBbQzjieCnuRJdsWgiDIzZI
sqekt3HA5YEVvySy28TyE0kh2lrvKF5MwrKfjaHe3z6Krk7YaQZQs0AKzkFiVp+9kwuV02pkQ3Gs
xS+zaULeFZt4/JGkT9pq++1VSDSzNbuf3AbqoYbbF0eAyQmwNVBNp+qPW+1nRmZXU6pZaAwtYaS2
v7r559p9uz1h04+8cpmzCZuukLO3rN4YFMccvo/8VdDS7/7anbdmYFqxMwNOyuuYoFH0mOJQGtEs
G90ewNUdN5ugmc/bFojB3Q4DGCoECc8ltMqql9pe8au1tZ4FcXkBNuZWYWe1bhyKRgTQPohqbeXd
t2LlPXl+NleiGHuHaxhLJsNaPnfyS2ytRG0r0/WOCjgzYTY20oojTMi/DS/Iygetjchax+aakdku
9NyshII51jyPA2puDfopr0Lnjwl0Llf+Kr3LC2ii9W1xRI7PZqFVBiCCv+1c12jxmY3Zukuft3bK
9AK9rbq1ySwNeVacsrgxPXPjOTWEZ1wCWiJXh872oNlgbcPlW/6Puu9qjuTGsv4rCr2nNr3Z2JmH
NOXoPZsvCHY3G5lIByRMml//ndJoRuxifayV3vZBCnYUmSgk3MW9x3RNU3RSvoq6/eaU8TOS6ac2
hn3LHxYuvIKA33DhV+4czPvOmZPGDyUGso0e6ACV0bGY/C+ILyB0nCWszLzxRMr+6PRMUHEAjgIZ
9cPwddYLdyWtu73amnZXYMs2byfet/exVyjTAgvjAvsNOOHBbgFkdKzcKayvo1lsY3Xm0tVIz5HL
yTogJPtuJYfnYHgY2Xmrz8JJnxDBPrZZQeHLBl16T3g5zBr1MWQdjHTbaxJda69KDcxvPu/hqRYO
hk3XE9IQBgYCjZcPS6b+cuUGE/Z9Dw4mLOI8CBKCWA7TQJMvi5U6/frzHhxb3O9aOBSXmeJeNcqz
22vq7krUEUQJqXXby0HTP7G1H5tv71s6uC7J2TOTh9o3iEFL0bth4QcwoXRPATaOdwgphwixQ+Qc
sg2YHYvAhF57reVKmBsabBho+aeE44+2grwqkGowd/ogBmvrVkFsMWquGWTp3f51mG57+7uebz8f
naPzC0hsmKzB1gjmWD8ft3PUjaoGPPp6ebZYZqa/M32xAeC2B/MU3983/+748AmVcgHo8lrTO9Zd
YjKeaODYmL8PYQ82ANsfnSEhCuFCsh5jqOoX9nBiAh9tAppcIAJAmvJDQgbZb5d0pdNdj2UW95k1
pb39N2YuLDZQJ92XHT/kYVqfxzxKEC5Qcrm0N9z7MrgnqsDHBvp9EwcbyaTs2arNPtav8hr1rVPA
2qNvCTMV2WcAHD+kd9p+KbWf0O4aUkvpSHjqJwqbyV8G5+wPWGBCsNlC+uWDNIYSvq4ji3XXQBsV
fNp6YXfiDP9db/3DSfmuiYMlITXF6amr7hq5tzCXQzhvY+n76eAqnaPuWq69uXsYO6wXtfDxAmKu
7SaYR5m7bIBW78zidHHKl6juknQJkB4SskTpqaFNtlQOrDTFVBXIR4RFNKJ0OsVkzqMR3qaw2sPF
0Yn+Mon84KXtT9F3q3ACL7NC6911P2Bs5JWWfxUh/HsDyOr5uLiCxH9wikSmbqY6ittrFryqGWK5
/dZ2mxMDc3QGg+H9RyOH0a5BhRBUbzSyOLWThhZ4ONQ3f6sR2DTvHZiwEA/2k27QiCf6skNG1KRX
Nni4n++3+7//OLn+fP7BMmSEKMYlYiLcjmm3nuIVyUe9c7583szxd/VnMwcDYntk7DVFN3T7lbDz
IPnx+fM/+sX/PuL/aSA+YAx2dT+KWYJ3VZP+DOTBvPaXYvHYbSucPJiaAtJdu5rYUeYuU1GGyIP5
ffH5lzi65QB38sdYHcaXkaeVJhzs30ZcwUg2ncnDGJyqCR19k0C9o7aAQgPkVn5eO4QCAzSHXQd5
CmT3kIjwglMq3Ef78a6JfSjwbnn6Te1iax66axvJrWnSKYl22ONOzLxTrRzM7IiVRnGDjkBHJINW
TAaHJ6hKrz4fk1Ov62B+u3QOiFtyvK4lR+Ay/mXnsv28e/euDiZ2Am1v6Fn33XU3PdVJg9TpLunv
61PmV8eir3fNHIqSdHGLnR0C3dc1UkFT76YLhfCi+3Xy/sYN4n1DBzErqgyWGH30Z/AIRqM6F4v1
7fMhOTHwwcF5VhFAUSRHXwaHF6ZGuDpUecviEyXu4838ecE8OGRaNNO6Iy6YTn+xgB/duPdOdfN5
V44Py59t7Gffu5US1qPyyCK6a+OGKVMXlhVltJnhjnAKR3F8Hv/Z0r6371qqVEj5XKI3ZPnCbOtJ
Lcjpft6ZU00cLHsaJcNsaTTRz8uYWgO/VX20+byN44Py5xX8YOypvVRydrDoJTyJvpfDSp2S5Tg2
JC7yx0D4RaBfH6phkW6ife1iAtfOmkC53a0uk66gcEf4vCfH29kLBUEPHKWjg+2LJyNNwi5GT1A1
0brNVGig13fO/7JKMXYYF7zlfzd0sIMJ31I64CF2MPt8iGTWzfRvxBjvWzjYw6YZiYixRwtJsIPz
QHPK2OPYoL97/uGNmwz26HZQDrpW0TfbffLE2WBOzKv9SzgMY943cbBtuZXTchSjsDz6lWmR1RLJ
ucR+r60vuGVmQn//fPSPrRUXGgIoTu69xuKDtbKgdmEi1OaujXkKoI3sdy+fN3AsLkNkCZEFWDxB
SuJgeiVGWVWbtD2scYCbCdamfC1Nnevkawc0zedtHX15qOkC/gdlVlCqft5bxhFerizAhdKNzpjM
gyq1Xunae3XdEzSAo2/tXUP7z99tYl7F+MhcNBQPKeKjaSn+RkdCaM/vQQQfoVmozogl6cP2GmKl
OfFo1vDrrvs6R2NmjRurfPy8uaPd2dvNwR8VwmTRwZ6MmnXt9F2C/A7qffQhar5//vyjc+Dd8w8m
Wd2G8Ibo9vEkKldWhhBpSla1uOKnFLGPLtB3DR1MNl+DFVoF6EhfzWlPb22rS/tTqMNTjRzsY24V
w980QiPDPDzAS+ESFkaZAzXxz1/afrP6sBOA4gqtOGR5P8jFETjbOcJrkbuf2apGmbX/bi/tSkQ9
VPjbTAZdMdfkRKNHD4N3jR6MVBmyYXDNPrOcQDewzWeac6/LA0/mn/fu6EsEbwP+sXBZwP9/XkFD
khhi9jNcOZeBRFFwXekTi/RoX0DZQI4PgsofkIeTr3rFbae97lAYIMn5IFRatVdxfP95V46unnft
HMyHJGSIlPq5veZW9lTzEy/q+NNBOAkgkQXm5MHatOlMdEw1ni6c88mf7614PhEqHx0LaCz8u4mD
QR8rwNZEqXD/f3bLu0Cds/DEUJxq4WBd2mYWwcLRQk1vYJZn9HlMTqThjjeBXgB0BVGXQxyKjljl
95Zpr03y1WaPIxDr6unvDPSfTeyH6t2uD2cT4D5h13s9Oru6feXmRLLn2IoHk8S3Q5izAK94EFNa
pd2EMUXcCivKbSjHdF6SPHEe5+BHP0Kb6DLQf+fW977Jg2WIFLKlmIsbckXFuVF1Hi4Qv4id3TCx
h8/f3rEBQjQLqBDW40dHYNo7CmSMBcFZBWiJePWkl6Lm+Xkjx1YLCFo2MEnA3X000/UkHKJ7vMIY
iGObh1sad6eijKNtoCoGvN3eiPowogmp1nVDRHNdp+6yPom2O/Z4eEfsjb1RnPhgR6Ja4+KSVLbQ
3boP9JV7YrEfe/w+4wIhcQdCpIcYMdPGBkh+rBPZpO2Uwif8r4/A++cfbCbWxBvWUOyGQbOKuxRw
ob/2fPD/YbSJQmsCe3UYbx4sEkSRjizDUV1ApC6N4q+9OUWMPzw3Dls4WBMeg5yjwyd1UY8bm1+G
ycNwXp/ynnAOxwGt4LIF1D0GwQUw+iDQn6xkTryxUhdidK5cTlczofeO162b+rWld3HJrptkn7l2
dpb1GHhfAPcqU93WJ078DwnH/RfxEf/jy6CM5B56lTRwn3amKNYXRCQ3rZ28qo7otK6In+qarW03
3E6+v4Em1DoS9levrMs0WMJTNpCHm9/vXwOlbKj94PtgC/95c41lIgDhwddwYK+VRMnaSL/M1Tw+
TLwEdKlG2T8O2jL1Fni3fT6nfpdJex9rYTHsSeIJQK4+TL4PiaoUstZgferhYgFWeU2MbneR7CCh
E89ZVJG1FVqPkO+NL/gsd4QFL4Nn3nw6fHcm/WAoEE1VQu7suALA3G3tS+KoYTWgPluQebxt4CWV
N9DUB1JvyYfK2pbBkpbTtOqjZeclyyWOsyySJG90hTrF1K11qPY/qNSfkzOx9H0Kp5c3EFPPA+Ow
HIQ9lsW0Wi08WFcAWpoapScp6Mpm9jZxcVTY+q51ozKzouYrdXR94pV9nL4IRhBZAUIL7ypwxn8e
rkSTxYuXZriQjy3defRfCIf/+jb9N33rr//17uU//wf//gaxyKGipTr45z9f3rqh6v5n/zf/+Z2f
/+KfF9W3oZf9D3X4Wz/9ER78R8P5q3r96R9Fpyo13+i3Yb59k7pRvzeAr7j/zf/th7+8/f6U+5m/
/ePXb73u1P5ptOq7X//4aPv9H7/iNvduVu6f/8eHl68t/u5Oo7P46cOfvL1K9Y9frcD7DQ4TNiYn
EMuQWIkxIuPbvz6Kf9sTeAIoZeHY2wsq/vpL1w+q/Mev4W/QJQW8Ht4tOLD2m82vv8he7z9yfosB
UAdvFUnfINoL1/677z8Nz5/D9UuHKLOvOiX/8av3O+/gzyUUhHvFPije7fkCkIABlv/nCUFddwgZ
3H328EQAmri7RGoVu6wf0gZhTbmKnYZfhcB394CdTuNTG3bTWUDJ6KayZoxAJ8iBTUMddyXU0ySU
M+t9Ah+2Z067att2/6Mbiq5ggapWzJRtkJZjY626QThV1oKX/8KsBYw1aFlobx1HsjKpH7X2lBOU
L85m8Mhf/QmHXxokcws65xKV2OlcIHpzSYgLauhc9waYHVKCk1xpfpXMsd1nM9a+D2jwNKw7bY3I
Y1QSaWvmLkrkKoyMyRarjaKsiQf/Kw5Y2GSNqNvuRSvDmm+pjLSVGntuRAYzkqUGLa5aklTRYG4L
2Gc2kJnpWTJCzShcauBVy+jbGMflY2eNcJa0BwXZMKeckhsQdMkPX2v6QIJRPgwwM4FxRUy9pwFl
qVt3cicHHCXdFtpzW5WZ2MIBadWku2JdPMyZHMwAaLJqyyZzIY8HcWcaTVBIYeyph5TGS1UBgJsZ
VsKM00pCLvLeYSC788Q1fV57i5c5szVcJMvoYiZRcju6U/TUUw0zz5LVzX07tGWb27LS950Na8gc
YmLxpSjpYGWeipPnqrHNTaNcMeQJZIPWHNe0atO1IV3RicFvTveu3g2mwX7qJp3l5KQWeioWwHnF
hR9DvzGrvMHlmUyob6WT7w13sSNFmQrLdK+Exa48d5mywhyia3ggHRP/ByC/pszBfI+9XKCvccEi
f1G5kJZAoVhaHEfeAlXtFVSpIbDokH5jMJhtBs4W2LXMjMJJhy6K6iz2ePVm0756bhilbD3DKABE
4JBaKnObUiVpqBpQhknT9WEqpeF1tsBRQKR204VkhXUET1gyOLBJ6qQNpteiliA6K4dexylc7ln5
2kF+qtphn5l+tLE/WVtuRXRIWbxAs442nFsrEzbJDRRM1QRCi+vk2reG56lRDd05fmOzbUgGcqeM
7onM/cme3IfYp4H4KpFeYmezu5g7h48mfuoAmZnyqAInMHMCi08bMVjkDgEHVZm2Og/cSr9B8qFq
RMNhQLO0gNKNVheLzA6rZdyUgUsvDYwS4MjiOxRnl2yict05zGPnozuOF07vRjofbbusU0lVi8K+
7p26SDhd1DWxLR7mHEw0lTJbGmvJfNi5zih6l36dVfC26lZKsEWsuxnc6J2hgddvbKsPVVq3cEBJ
KyegFEZr1JzLvrF4RiyhRdaVPWNF4HIeYIikB2S9H9o3Tl+KO5bYdVmI2gco3AomeR9KakWpalXy
vYMVhJezpLZem7Grr5LKZirtW4wFXibzXv2ImZeRlyVqzhMdLyPXAAA5kXK6h0lF1Wa26FuW2iQC
AIxTZqy8nHqOn13Bvwyes4jMjWX4hfRTyYDwDubXxm3Is+169E04fv+jmUKNrBwLFj8D0Xuuil71
o70WYeNNqUyi8jxo+DDAzIbU3+FJ1+HtsWW8clwGIP5Ewza8FH7luEBDLk6YRaAGfA26xnMyKCEj
wOlk0zBclDx9I5KwXtYJc1o78wIQmLK2KlWZ9mpw48zqOb/n09KQovW9s1qNDggbJqqXdEJyMVjL
pWr8AhKlsLqdy0hukyVpdCF63sLOpefD10a0Q5fOtHT9IqFxpNIyikhbCL+OdmOth6goy95YBTY3
mAvBCT11lmF4Gb0Rvxv7g7Cy2Z6sak/gB0AE5ucpk9TeTDqgIu1iUtJMT4S/1LE0L7rvJhuWrcNk
0kbM1VdiEq1zmwUJwEZjU4piilvTZknnerC5ZGIW63gYgLQYeiaeXNn3bybslu/dbNlXXuvt9xwG
5Eo+N66PmQ9KFEs1bUidalNJmSZzNHVp7XDapYitnR/BGOgy0xCOCXKC4bpRUBF4Ad9oLtzY2zVR
F2cJ7DcJNs92Xo1wPDKQCJ3Nva/2Nrpahv6diweajT3BgBGU0F5/rXQIAei6tZKvFdysOxAbS5dl
SbVAvcFCqQAM0rAlFgxMRLwFAdfxU7PArM2oKNCZt1Q+Uns4xi9IW9ImH4dW38GD241SAsdRvfY9
0j6HBP3bSijHb2pnVmBulKYKMgloNKipkYEcsxOa8t6ajf1kQguro+0QBmTVEpbxjc+Axrfamd/S
rrWDvXV46adQAQpwxvUtn7MlWeo/nCP+Uuz4/w0Mfwomr8wb2JLD2y8Xr1z+stLd91eFqO3/QjDp
ARfyX/8O2D4Ek2fzQGewnF5/jkD3f/SvcDK2f4M0yp7aDLk+D+Hhf6LJMPnNxVXIB28R8kAhBG/+
E0z6Hj5C+LmX+Pv3R38Ek17yGzBw0f5CDplolC3/WjSJpB3CxT/Dyf0d0IshgACnKgDS4Fp9cM2f
ra7mPPTLjRyGbkojzOuiIo21JhoaZR5H+jsNG9+6nNSiN7U3jNsoqgIEacLaQLuYn42IH7433LWu
Giqra4fUd2GJzSSD/rMoFBPOVgHDChXoUKsLxurhh5gW2InXg0NybJD+mzGNbNPAtNYKhVEf1Ko5
goSvLA3N2knAZWnyHkU8czvtOamusfK7JpVBhXWQkM5/pn5CvjkisXYMTgQ8raRfCzzQIldd6zgw
pAsW6ALbQ9r2dGM7Ml7pprmM+nIesekG7hOvmP/mVBVdy7HsVrbb9lt3SqatmKKhycLSZsUio/Cm
LSMvTSp3KQa47j2VlZHboLLj5zgcf5iEDyBlmYZvbEhOKIRxFIYSWtvlfRB1zc7uvT0ncRTfZNuG
+RCBMOBN5dUMQ94s8SFOktOl20Dy5ms1uAwqHnzJMQFLiEeAExz1Hk77kK2Qhj23vXmGv5opygoF
TEbDJ2V9k2KfeZ9g5RQ0+sVqEgv6WTRMY44gVY/0RVp1cFktF3A9pkP4NiplZ4I5tzP2ch6xZ66g
FG25SACErUzD0gWHXFdOCs9QnLhxWCydoGkXTFO6RMPXMeHgHIapSCJofLO++VJVMkqXIbbWcVld
BNwbimDps7prz4awV3dRLeZHH/bwdRIUHXQQCV02YevhLY6Fb8+bJqyBjIurXRlSf9d19Ps4qtyw
BHqnmgRZK14chBnlXK9lE1vngimaWfPI07JfOtwN3lAkAA1juNE4VzYqDl41h5OV8OMUQjBBaret
n3keSZDmmTf1WD5DueGxDMKqQVyLaZiWbbwhtleEJXEyxtpxC+YBbv5YX3pjl7B+G8M5SqchWuas
Xpj7jcd2DKYcSeBBC65YZW4sBdpkDTMt5kq9TeAIBc0eCZEXVeV9M+i8nZ1hr6WBCeG3c7kmQRvf
S7upIB6C4yH069vFLVtYDxi8MDGyb01ph2kwcoV4h1lnyeDqlRWQCCmMofLOcADeViE41/bsxQUY
uWbFLMVdBG2lKToP/oGDfxeO7vyMEvW0nsZpWyVgIs69XJEgFFtAxBQwzlhii2zJo6Ze+6SC26Cc
yToaFFvTJkzuTANGJETCojlv42q45vik4PUoYOVVez5OorjGiJjhYQnhD4osT+7bHcRKWqdZqZDj
ysEc50dEDN0ym2TajvQGkij0yi5xiexVyTNH7Q95VbMbbgu+c/1+yeIx8V6tiHU5wuazyXXAQgu6
TS3b25GCPwr1n3lLpAgvEptQ6GfzTdNhC4mmARraDQiKTNkPQEiCjd4K+Rrs75ZNkDU1WAnIg0Jj
TmeLTi4HeIZtAhNtLEJykdDLerYoVknXF3HNk3Rqrpqu/SGtsk89KqDRj1kVGNBXqT0+sHkCWFbk
2HLmLb7pdAFthKdKNflUxeyqYeIL9dCddjA7OVZ3jsaLpMbNGZC2IF7tyjnedrormuZ8icjNNDKU
PqcdiKuFR8vHuekDcENHcjk7UwaC5ks10SQby7jHlZw/ViBCeGGzU2H3ZpUCZrhlFdYXybQsmwZx
VwWnyCwxNb61/SUMBT2DHga79arMN4g0UxopK3MGlivbQtTCnHODsO3MQoYoV7jMNXW/Jov28hZ4
1gyrFTMemjiGtheAExe9VeWziztBhOT62vKdfIzrKLeXBpYwcbdpm6DL9qQhe5nKjW3fW0pWcGC3
F+wG1c4bFvhQWiLvVK3Xv4excg6e7Uo/hV29BrOZ56EP5QwHkuhxY5e5BV2DM6sLYZWp5ZdayC+z
pcAnw96SNwG9xCV1TL3ZTJlX+XIzjvTWg+/FRiPKvVoietbXNaLhoctogqIldE2fWlbz8ygYbib7
2er3GyKY3RLow9SO591kR0AKmQLyNRcWw611sHDMJOEVM7j41LXbpX5Ac/CJ5xUPNbv0jVa7VmAJ
JfWL24wV1pwoBm7mvCZcvcxui8xr7Pzwmtl7mSwnTO0+2IYiqDNc0J4Th3QZq4OXuC2L2CI2WO2d
/czDs8GX1hVYwzMmcMlvA2c9Jt0uVD9kMslHrA5shFU4X06R2+cDG7t1zeQ2kgFdB3JcUzuBkygq
Xr4H67eZ5bAMIA994j1ESc22kgdT7ga1zJnxoidij2d7m6TUqehTOVrgI4Fs6nsjFPeFyYnQZldr
Pq4kF24m+yp4aAf4sHnKR81zcNYxTAdTYhFZ+Gofgbt1NtTqWdikdlOcef4aNgVbE4ZFCTGt/eBd
UIIkQJ+Mc+bi7utnMDWq0r6Wm0pEzqaqS5iQyhgC6V2SlxVuB4HNoLtMW9x8+2gdc/7UJO543rHm
FmUAlg6zdxa6Uq3l3H+tuXiBLV0uzEzBfeI1fFjrZYUMymUXASnrelez5bGc1g2EvUm5ZpH0sz5w
fqg63nr9nnINlF0RhcZHWzAMCjV0Dki7z6Q4NwK30qxzLJMKJh5gKbPBdV2nnRTRRc8j9y4cXHfV
TxRaLUOj834w9rmD3Tbbx/YWpANvKZQmzsk44eKrFPjiJIQt7GTzR+GJZV2WusBdFQmuEeauZbRx
WyTNFncuuAEwn0sGsXW/QEa9KkJd+TkPl+SqDmkO5ctVxxOzA+ixSGzZp4lVL5veadeuZYVFMwYr
UO+B6tN92oygPIXCGdPa+PNaUrKehm4FY28Y19YLMh7KfuKomuaOK9ZuD57l7DmrKcTJ5Mb80ver
e6IXH9QCfmElBq+QIl2Amlyc2caiuQ0EQWHCBFv4NGRyIWrTAcCi4jAGjVLdVGXjpLh99TjFm9yv
IXMVd82q9AlU0pwrEtO60AzxQ5SQbYOaSubtxQQggQZMNeQPfWnfDdZ0jgtRBK62c+lSEDucDqAv
TgnCrNp+QnWmSbspmmDxbjebERyJgiIeuaAhoiYdXVYVuBFVsomh2LqNRgQLo56RgY3MPeg1PGvH
9sUg2t9KywRpayAjW7pFtGj/jAYV2MZWpJBnK6m95SUZMtRwk7xrpPNEqRiyqR8esWY24NfkkPh2
c2cY2RuzA7WqyiraBD6DdMaM4lRZuV81vMFvF0hySfB9MuiWRYVEhIUMNcP5u9cGj9LYukNAOmYD
0TJdwO6D+di6o+WP3tLODRy2cZKZ7kI1Yrt0HVjtpEoJl7+HPU1mK2te2S2kBZwpNisQBbeQUX8L
F60KXSYbd9EvrXLjMxKQoZhwX1hBQ7F8HSHutdImdFZd0+O27fLQbEKgbGjK7eVFupUPV4aJrCvq
qbNK2fDMXBCwqRHTaok75yER4TePuHIt4H0IJgpkBIMFKn5ssCdMEYuqO3sgMPrwkm6+Emb4Eoh2
go5J3TgvoMxFaVARaAr6Nb9GjnzasBDJlqTaKkfcRdF8XlWzVfiGibu28k0BilzwXbOyz4Y+6M6t
Olkyg8xgXgMaWkiOhIdo5AKKjLN0qRLuG3QsQBCak0HugrDfzcb5IWPvm7P0Oof/xJls6pwQ8RJU
PbnuecOLoJfRuk2QR2uCH96IU6P0ves4np8UteNsEa2/Cfr+sd3fTcIOHky1RIYJL9usGuC2S9lu
EjotFwgS1xFi6ojVOqNzhdRnHZ51lu0UEoisQjSCgaNrG8DjL8Oxw3bTem/lECJoV3Iz+dWwtWPL
v7Y08voNYBxeeWHxlhcqatgNqxXyXyXmfzDfxpV3r/G6L0CYwn/8JbZfkwoJx0h/dyAIe91opGtF
PT8uTH4dYnYrqXfpCKRkrMiZQCqFTA7s0XF4cUC2w6hD0OGjPkdmisTGWLvT2ewE4w5Av/J6ifVy
RTuzFI6iJUoWibdhEWJ7HvUiH2LU+zT8B8QofpAEUD2nu2iXiqdxyQuKvE4ucJ5TvYy5P8D1A214
gPGW/cUIaY5nj8RW1pSWAVceM9DuqwQlx0D/qADLvCc9dW4D043fvYo3GfQPx0uX267GZhCisDcQ
97yEgCcvulCTYhaVRuRl+DNsjcWaEdf7VgVmOEOuMEJ+CeGL4ZCeQO59u1T1qh+aZEU1Mlge/xEi
Lwk6lkzrAENQu81jaVvVuoaoJHYN/sV3ICRokSUPCKzH+wFprhbyTTlSaoGVwv9u69F4PZfekjq4
muTI74AtzNkKxKVmE2vXnNeMb7WB2CxWnb40NuUrf4TdChWo0TDsnig9O5uokt+UD3E9JMBzYEkW
COFrKJOxB7C8xkx5HodEghzti8U4l01fbed6lGtuteEO+V+euoRmbiIRmiSmoJFQeTCU8oIn+sJt
llU8uhlq73Mh6PKlWyQS8YEViquE1MnOD8eCw8/8KR7ZHWxc2y2IcR7ufaOzHdv5a1tiHaZA6Xyv
yXAXiGkVCQ+HNYtSij9NKDQuLav2Lyt2g4vBlumN5c5w/9iGVnOB2sp2htL36wg3siIonadyiDde
aS5xRV0yFFTfhjZZTRI7pYIiaK2RCEDaFuyVCM4dzlyMTkQhZkrCs76nbo4rqID25wBpyFpClhOp
xlIswRn8AqdMwkQPNux2vAqA625mfgXll1WDt3nHQyRQWjfc6NiHJfrSbruwPbMDRDHjEkw7UlpB
Nlg2eQJQCbWrceplFonWKXoP2TujYHYIGXfUggyNd54CyweBc3LBNG6ade8JKJrMNzLyxu+yY2Eu
oqDPJ544d0kXIjAY93cEQGnmajW6/VBQ7sC1ZmzJXZJwaKiTJmoKZK/M+SRcft8qrc7teSgHJK3H
alW3EYpdRIRFvZTjCrfJfj0mdbeNG3/c1P1Ccm2cmKQxg2m9LKHIM/ju2ub1a2PB2DCX1MfahWqI
SYkydxyl/jPqhMM2sBWCFK9ZuUhEF1QHzRmM6J+8wFwrLuas0bNz0TpmuBMRPzdeiaAXazhNBgcX
Dui0x4UVjclZYMTOaDpmHPqY2xpZ/7U1o7iI4ixb2VMsUJNyqkcy48bt9j10UkPbfPcZYpqCN3Ea
Td4L9XCqimafLXUm3Fyd0n2CQg7CTYGyYs6bxIbmZ/cyEbpOgNeAYRrS2rXewZaA4kJeObiyaxsy
s1a/0ig1ZQDh0107TUlO/cZdW0sbP85ifionBGqo0/abEZEY8J5Y3LBHf5lQ+Sxa7t73szpT7v+j
7jy2JEfO/f4qeoABD1zAbAGkz/JV7TY43VXdAe+BQODp7y+HVxKnKd2RFlqICx6Sw5nOqgQivu9v
S5QJA8CMHtzI02l7ZyMEIXPTO6NnMpJmLW6cFog4S6qx152Xv40casHQ21yrTXU3yw8c3lxGkjwY
mK7mZBb9DYgGJbFK+82cOzfhua4iGQg4rVDok2mFd2rkIsic1Y6Nzib2Ae23G01FeLDSsWR8c5tr
a7VfSINc9pqcCLYOoGff6p3DprurzXVjF+ESNVhpOE3C+9YjKGLM6x9rZdb7BmXAzpQMUoVfno0x
dKJ8nhtMpvldp4x3Sd5eaow/oTj3Zilf/a7IPg2hKBOrxy4pvFpFRPDZT+YqHyt65z4Fi8d1ryp1
Q8HqSBu2SOB4jI/WMooDbXtvvg9T29a+s2tNfy+L4OLU3n7TVpgw0UMwuOWlrlD6hnnBrCPli7XY
D3W73uVVlu3m0XpmTs2izhLmpfOCTz39mfs1Zy125DUtsCJJN0/yLnj0fe9LP67PxapP3Pz380Rr
5OjtRd8mne0eR0wbNH+06Kns2N3Ko++p17QayFjyvZWSSdt89ntxe6RAwLyGDrOFi4JXPGOfdRjR
YL+uYS+z76m7Ah1O3Vrs8yqXXyXVQ4kiTioCWpF7uDdmsqlmsvCQ51fbswXd9j2tiuxu002S8R/O
vTL9JEuNTxb46M+u5d6B0D6Lib9j6LIm7h0n28N21WtzYg20EjlqNrBl7xVK7Ia5+kTc4xFApvnp
ZkRaqVT2cUvp0b5q3H0zGc1rPsiFMrbAvw2f+S4P6T3QtjPdQ7Fgs8gd61D7sHg1GGUDZ/6ZH7E9
tY77BYyXT9dIcAZfVOjx2+aQkmy4t4cg+9mg92kAIQgh4QLzF4MilbVKegCDaLQBFKZteVUdQJU5
sA6Us78kLXIIkDmgTaQTcp/p5sHh+wah0s+24wEMZuNywL13KJvhAyQm21mVJtdaTMsuZLWJBSTr
blPl8q3nOIw4bV7F4KIhbZ4Lv3uqaJ47btrvn+ySbznU7udar49GClaz5DOkpMIkN6ymSmbl1s9z
ndvPsG8cn01+cFX6te3k3czzS96t8Twjj7j445Y9+dt0hk8KI6PQJ7U1S3zrawx1OxDMtkZUQRlg
XnWzy6wFPn/aCV7rN5KN/R+dEiMgVQXO5wC2unN49Uw1PKiGqX1rhmNndD9IB4ubdj5Y7ezvSdW6
y+3wrKqN+KI6/wZ+/NY46y+O+DJiw+rvEUMkhN5EqnPJ3fIpaRAo+ShnQWBBcWJP4pffc3t1Rh/n
4Ci7oQjXI6UR09EAC87DYWLD1Iosl/ayjMVEEZyq2STUdArrrj0pda7L/CwyTMzIjXU0h2YVWf7G
VMRhH8kUsKlM6TR2ysSHCxbGCEdq9d8M0iB3tVhPjLRG7MIOnPkJl3tsy3SPgVYPdnpbhRSx+9Um
2VTa52raqL3HEM+E3qs3ug7mS9huZ7mk5aUNannPoDgCL5dvmQJGhIFfkjBc/VfM9SIySuNalijR
xo1O4iX8tqlKYr4Xh7QX932Ix9vot4su7e+ZPz3aWv8KmXJXpCm7pk7PPQxNlDXAGB7w868mtZ7G
wbpMQJqh2WWxmNJ9X0snckYkKX6YpAa/V/b1MXFG83ly7Yd2U+Zehwh2TM+qdkXJLLYQNWuOQ3px
zb568IVBHVDvNB91AIth6+cJCt/zlE7goZnY9dSNUSeyMslN985TqXnQ0u5328Tx5JZNsGv7AUNZ
5x5EOXHAoUkgGKAlEi+1j1KasZ+220PZ8GvnUs33sOfxRK2S33bXplcp8d0qTlHjVT7Yuccc+uIF
RvcoSenb9SkLTF1nM8lJ+cV0uxvQxSZTNDfUy04jCW9a2f59yqi5toDkzFEzHEx1nMu2PXTpeG78
teY+B7krOZnM+cn3HjLLkztrNOW+8WkhDdtijVzpPJK/W1/COdz2Xg4C0jf+Lmcuto1x3dnK3s6u
xSAGq+HtDf75yTSMe9eZ78bQOLGj3ixW+mfjFD+dAS0WdapP3JfVqe7koWuHJK/8/hgsU6ycT0Fm
m7/A1UrWhqDcsfzlPwN8ZiljUISmyj0NmWcSs2TN8bgwMZT5Ab3VkyFkd3CK/jTBCUckHVYHYhdP
a/FQ+P7RmdsreUxeIsDYp8m0IsJWWCCsvDl0WSETgs4QVlbNA6e4hG0zs6MtlvQqAP8oH5K5eQiJ
7gN0+tIUtjzPgDg8hqvz1rHBR5lTXLyWtsaKDPwi6OEhpqm/sl68o4h4kTmEGr/Wl8ULEoY0i9qz
UhYogLJpes7QoMeQaflu0F2SwvTHWZaNiWKwyVrFSDUX6fd60t5Od8u665FS7mzLno5WmHPKqXX4
NK9VBS6m3P7F1PP8CoV6Jbn5waZW4Cfr5XNfb9bdPKkc0UNPBGNElCE1HrY4tYxO643N1K28NtJL
n3XXejsmzRE8SKAIy9fGibZcD4f0RhX0dWU8L7J/9Efz3a10tVuLGsVYuRxhCsj7792Xjl4L4MmN
43M+iHDiQG198d1wzXuiAoh+vAaNmbh1YJzWvmI7GRoIoKU0Q/ak9UeX6W2Xrlg/tkYfqPh8Bpzl
LJjBcPMFLIxOZMt2xn1X149h1R6dEqxUOX4cTIG5KzvnGJZvGOISkLFnzkQjHnu9UFQgXxubd2ct
1iouKWNC7jB95EE6ses55SfhuSysS7FfEKeaky25H+sn1r4YVdQKxSthE4ziEUcf4jNjeVlKt4+c
We5IJtivS3s0OiuMzXAhsLNPWH3tuK0Iyt8KQneF3N4DxrazrN4R48o956CgkHtVkCeouvVYGgfD
qI17PQliefO7vlnDo6sgE1yjlWSYLWKOinkJTuVAXKeXbvck9A2HdnX537OJRLU0DKOKISqqOeVq
0d+nwfjZNAHuLC1EbIzB69zCP2rXQ6te5PopH73yQKqDQrkziHO2rfGAJPmT6fRyl3GhxaWzIAt+
7ObhvLT20wTjG3Hl2LvxVshkbUsQ69lHhmbVd2Ua3neB/VDO4NrZUiQbCxHRj4k7IitTDpVuBP8f
LUUiVNBZTbQM6RhvNhDVlm0gCYZjRFAnzkuKzDtZJ5JYJRLBxa9jIEbybFzrju0+GtLWO3rsMJw3
iIoCqa2r0zi/6tEGsliZUKoGTsQLSesl9yoJgy070W5QMQLN/bhf1JwdWoZEN8p9Ze+HoHSP4bBa
pyZl0IF+SnWkGeplYtVV+UiUB0nDfWG/QcBeZGnvvdWK6bp+5Mo8joEf8JDU65UoDl0Cl/j4o+kw
4fVHpnNgF+HHdZtd3ZjdV1vM9ouQ9Zel2xTe4zXvktoNxl3ZDoWMJ2khoQ4XRaF1FxS7QFtpVIRu
8GQU+UNGqhxLgz0lxeraj6nq9LfBY38fu9S8BEb9CcS2QyEJKpwZfn5x8oxedk9lybJlzyUqsWT1
0u+24d5bDCeq+cI3i8KUGUU02Q5FIoZrecsynd8KrjZlFzvTJ71yrsWRSfO69TdKYD4bnoAHqtso
HUm/gSJ96NLqWY9r99zPJoAGZg57Wg9tCQhRCQQHGyq64qvHvWRWy2O1rahZy7KM52ntY63k++x8
n70eWjkvFxk5SMqt6V249yvj1CL8fa+3p6ADHSgK50wK6XYMrTGPsn65C7Akd/k5L/195ox3ougu
K5rTWvtTkoNwPeet/RFYvboz1qJM/vzIpf4It4qE3zGphpvgsR04kWb1mKZVxlG+xB1lsouRvXeq
/Sy9Y6OXgyVTbn8219qyv6Zhn6FDVadNty0jn6XCPUmrzA9pw55ngQCGCwSFiQiTiMBTWLZoBR2O
MUlndoLq4Cupjs9D3+2M3r2v1vVb7brg2Chphq4851OzU1v7XKg0OLvpHEbu5pxFx+9D6dS5DA4k
R4tvdYNq/BNqrbsAtDIUj24voJtm2vkaUxiJb3tmEpo9R2t4i3LNg/mTblSYeAhR+e9p80mZ+RSn
wshiPPmXXEx3SJOPgVe9K+FQP0locdE3xqURAdxUGbDZjwN/2LLqWHn5meCEGURmQF9N1mAW+Cyv
qPBio5BHCIZpFwwtC3ff+nc+1T470xwDK/KbHLCOmpyPpswGQpjksHcQKbxuKquR1AxteKLM0ymi
EBvMKR9657NrrygptLfIg7RsupL/ZCMqQbByPPjEP0dzUNRfCzL4P68zCRUya737wUXkccitngep
Nj65Ve4/6dRv7ooRSHFP+tpdtzpoGO3Wnu4bMWVXOXvGY7jY49eqoMh6aNfwI12KDlH5qsorYIO5
J6gIykL3c3nrwkNbq/usPkE+pjvhZ85lRNLswJek7uu4iPZgLasP9+uXO193yHZEtUGSaO+gTVF+
uN6mYif1QXF6e2wOLRHZrKVhpg5zvqj72anWg8ljt7ec3Huousb5gtQd3tZU3b0vXCYbfxDvKwEj
q2Mt74C2ZazTbF9BD9Vmd+xXDK5tX1z5bXXXqWmdbyaFa4/bMs37CX83dToLY00lWZnoJ08XW8Z5
iQxTk0MdiV6LZyeYrY+aQP6d1VAN0emU5KxmPAReDdrPcntNK+9zKKZPKAZsaFT0xbnq9727uD86
tz355p0ZrnfaTeEzfAuhvNBMEf6jWOuXxqAur7btiIBm/7B2DP2h290IVu85Jcd5V/CvMpqWyvzV
SCUfmqLnh1zW9BoOS3mvzWDnV9gMUEOittmn1cxgbb6NXSBVMiLWzKM+L2JEW2OsjGWM0VkusCQZ
rENvEf9Se2wiVb1eCktfSNmUMcxQ+NhKPPwtV5dza29v1e21GuF80W59uHaPfl2U6GNshAZcBEkB
V/ktt1lnl3VR7HHjtLPLwnkKNHgDccREcE/FEYvNAjpHvyWkoXcCrg92SB0sRv/At16ztloiPXR8
aM5j2AAb4TFsXJD/zPpxetCjZU1H1bWg3M1QANz8c6wWyVhl7ldKmRZUIR3cgXDfl9qP/VrUx+AG
tWTbQhu8bzQJ5Br7sBlUZ7SbKvYHMN16ouUcaZpxWkodfO6HZd41ooem9rVxLkuf8nUsN1Ps1oa+
H1becNiA5oYZ62gbmZjl5mmSj9lxonkaGoTTs928y7LDDGD0y8VX47bv7Lw6VI3jXlCU5rtg1Obn
bRMfXEvffCc89bkSV9AHrvneMbzvOpfBZaiahgtNY4kyCg9+s8qvxirF3bz060sLHM3XS2XoU+Va
b4ay+zQBnF2uy9y1H4XW45G8+tphHyCvqm6Gi9xmThuS3tq7zvHraEnT+aOYsvJFePP8ZbUJu07c
jiw31NQSvN5WW7okskv919X21DHHTnMErioSX07PTUWR3a195tLz4p9WS7eniWP50vhquIa5i9hI
iLTcO2O93pVmY3xkyMl3QznLH2YekP9vdwpOz1wdrt8pp4tZpetzk9k9OdtbveyqcU0fMrex97VR
Qk2UpGub08g1hlyERat6sHK++am7sxmeCeVa/E+LJW9ToJ+fVAlAU3vUBw1dj4LFQ+/i+r31Qg9j
dhKozaGo2G9IWt+6hwbg5DhXekMXtigHab/8jokMzMJqUMuVqjsJirg+o7/rY3eiwcv0xcdo5EMs
ur67My1ruFiGk7251az8JJBGziCWPSDMMm+zn27hOn25nBo5qR/+3HSvFjLLu7bVis6FO0RrfN+W
acTYvIiwDPPlq2yH9pfZTRZyO1HVR6e35zsH8Q5Ag5ktX/KRRPfYM8KSMIQMSLmZf2VCz/dptZkE
sYfrrhgQzAlyzZ/xcC+RU9WIRNaleFoqwSpJXmZxLGaLfV+qMn2yFUfRaPJqm0VjXXm/xmQLTD8q
NzAvTW/eiaQyp4tzWfGNjWvATxDKr8bk67sm9JGFgZFEgzfkJzMbtn0+OUO8rc28p5RkvgRqMBgI
syzJFkLyZTUWSW/461OXp8snQurrJ/5J5YXNzvshPDXQaEbFOqVPQ229oRIoQB1rVzxkgfeI3P2z
W9ChlaG2TSoPS8DWBuExm63g2QQtGw6GaZcP2RYud3Wht29TPUP5llv9NVyKEqrQCe+9Eh2Fb2FK
GUdkPliqzL1TDvV917b0IrQD7gbTA//zp/ZKDL8XtU4td3nRpijlyuzRCQgIssIuO27U0QAizPVT
mhrrQcm62BdWA4Owtf69VY35pRJTuFN9Ou2K0YlXrod4nqnoHK2A52pdRFysQXm2Kjg2+qFd+dDn
nfomxQoqqPt+iYZxCn8s6Zq+1NIe3pRcqqTt+/Bd5kL8KqtqeVodnT6MhOArNPsekf+yDbuIpz08
gv3fhqEgqJ5oaCY/M2i66qPelvyTAUG3y4ybmjAcynsjGz/h1Ahjo6z878W8tvFtodmlAzVkSWrR
zeBYfQ3kvYGQYoh40E5bxiNWJORgnbdXBmd9aBn26yaW3IyI6nKHaF49fBGjh9KKnbYL7vKtpbrC
dlQinWX61biWu9dmy2nSgtFxBPIRKCHojnWT5w/zsnpJk+NjSe0KgNRCuFchun1gec3yowEKNURI
M/1naXF6jbU97YsJc+uOJlER5S2I4pK1TXdevInz2h0di/W/nT6mYOmdiB4b69K5cJ4LKPhpM7wZ
wxTyvFUaQwyTsEVOI8TZq7qJAKpBnnS4zVd3SQuUr7NYIOsmd2eozvySdqHewZpBvY1PziAB8llh
DZ6eRObrUx+8WNqRD6IstlftifE6Yq7L4km4Nx0ehiNdueg2l8a6FDANu6lDjecaYPO5hQmvlWq8
WIvKHhu6GpIwZbBbKAcAT2v6Y1kNHaGlq5CXWgDNQycbCWI4mTRzqz7nJE1HnQoxnUiF4ik3mw+n
8IInrf36fe1Qgsd+dTtqXYCUsTY/CoHpbF/VgcauQTG20TS/tJqbPhqLZloYp8L23caRkAjo2cT1
HDQqYqm+jJhaHrWY+x8s/yhlkBPKzj6Z+XurvLh10ETptSx+WVNbJ+RJ6Dvde/0YtR5luT7SwNsz
RRGiVS3efZE+jrlU4LFO9xLKFMkh7LD5VkAq89VMRvgKq4e2tjPrnVaIaDwvFWbEfZn/xEsyMrtb
YnvJUWzGpa7Xj865lefRnfgD7Dd7hvoBGN7wF8upNT7nM4ctxpEMcUm1oDQdmTWxDN7TSAgdYOvh
p6ls+03Wat7Lvgqu2BwZKqhCvQjUBUdzpLzOaAeUPCakTqQajhBo8BxApWjLJ4Of8Iwuw46c0pge
LYx2z9IIvP3srOZN6rVwDgx1l9iGFMnNMrSrNEWBVp2uO4ViDbtONvHgLqvLtWLg7zOLp3V1EsMx
+2edMwQjEyr4kZHWJVveO/HgohW/KEnCq6r8DhsYlq9hqqwxaZwZVJQnhOILSspf6Gpxa3w7o3gK
DIizcdDzm2FP3pubT+Vh2XCUVCKjcVATQ7BFulmPKNnHs9sNzfvsMnp6eqrZGcf50NhbybXQY++v
Z+/DSJmC014fjDazdhX/wETO63hhvkPeb4yWjDwDWIgtIXs2S2HQ6AQgk/k5v6yQnJymDsQXtEvy
yjLSPlu0egB9FreBc603PDm4N2VQGk/tkOc75SPPk1VbPZtT/y0YkdrqjbHOl0a14+UP4xZPGFTK
lF+LzfJfWvdGbQ7EV8fV2NFd5qKBZ5cqxN6pVPFFjt7ZUu1wx55CLmlneF+XriuSpaS7EYHX6qII
k9NJr75+KQbLQEk8WTbMOwjoY9GgeUIoQK1dlVYA5c5YHPN8au/bBTELhtmtRmzgSSy1I3AYE/No
f3UnL3vP0oLfQO7LH4Zegesm1qisytN9ECAycnnVhrNrA2kC9Sr5xelRRAlyIO+CNhhOedqbvHK+
kx1FJZ3xGBqg8SvrXkRxDhuSl3kPfWtVSZBWJVItbbrxlgUmkrac2w8byZva1u6bAY737IfZcPFG
xMB1KTRqVhsrMnkGHc9gH7xSboo5KregC/irGAXCsHoo0mqEOh8gUQKAa1pSpVohaCx/Oc+qbmzw
s8lJRrXWu0K7CPZ6KZuDk0/gmggWIFkKZVVvs5Rf/Y2Feb+FYv2KLBZYpy1Yv/F1+lzedh0kZaut
Y+2XQxa3XiauPOzhJzGu8+NadxY/PLtmZLQ1e0gwWaDWXhGgSE7nYDfZg3teFm98w8SWXzDEzJHb
V9MXwOQSddeM0NhBo5k0/Qr8il/lxcnJ8w0CRLrrPKyABX5+6FX9EtjTgy2M9DKr3MEBl24Xn+KE
z90m0jibWv7NBygcC9tPlGTtZFmlixoK5ftc9HMbTzq4cfh2cRxu7a7Wmhf7tkGdVYL7vFbCxfAm
CCpNqUFLViMVDxYxcCfcwMtF5/yjdabt/byhxs5GijwwYrMbbohYa2AlY32VDNKXzjKMqB4d+40e
OhcDBam4MujT69yF7QuRQvVHu+BGimqaU+5cYUH1jiiIdm7QeDcKykXztEnzm4NE6aEeUo3EgxsD
M694Kix3jkHyzW/FqJar69Zcgno2HwIpZMwzXj84IfHnPUk4n51CTvsRcQ0Vk3X+oJgtztD3oM72
UBmRw8bG3QGrLgMz3wEQBLumFP5DqPw1KbQtX3sGq89dB4KtHS+9LoRg7oveCz7IK6NODc3xT9Iv
lkiiwIm9jcwtO3XrfVjhOYoqiYfT0aP/zRsqjd25LDHHaEIg0Le02TEofMpXZY3JdEjBhbHn2c9a
jARO2MI5gQinX82wqJ6kE6yHjha/L1gB66Qhf+KH7J0WUYM7XQpD+cexuYmt3E1qoOXFjGYDINHM
+eCGMIr3Grnqqwiq+bp01nDWrdOd82a7+bG5DY0V6+zmW26Cj2NFKt90Mevf9FNla3Ehibt4V0sl
d2uJhRIxughjBhZc3kxXGeW01CfLaEaT96MeHMH/w7bwBYQghh132nerCvOPIS+fGQDX46gEdkMo
iXdE6eOlnIvylOa+hwfT4z3llg3MPppCEgeDvl0OWchBFo5Buweim84BcFLMcQpDjfP4bsT2cus4
XPbEjjsnhUvlG6N89jNE1fhGeIqD+7EmWNIMJBcUjk2kPXiSQgR9tXyVhYK/nywjPDr+6iba508k
6ymAGFTrgSW9vVttzDbrsNF65s8exhrPb1mHxMnQ5WBzW23TjkXEf7FufbYOVjPpKOv7SOrCp87y
JkyulhNLj45nK29Z/9dRAFOWgDM9Fun7vJMLv9DZXR9vUm9e+EWXyB2WlUIhsWGP5ek9qFUr9of0
zEFvw6Pb6UOO+PGXEfSgJJNF2IptKIxGfZ/zbFvrNumY1KDsIxeNe3TaJdjbSKHhY8LmaBWyo/Rl
VAzbobeee15QpiBs46fhtmMBrOizGPrlPQ3t9E1mgsZiEuz76+oH/cdAvfFeZCjU7HXgl2Fq63mr
VrAS+4YHD+vw8Ee7wK9qAhEPk1MXD8pfHBXjZdmSHjT11Z+LioIxSj3Bzj/szHLq2OcgA1+hAttJ
0wxzrJmHVLYRD3a0CZ3lJ0SWgv6vT/szF5D95AQZf01Yufvm9XP1hfkliHszGJI/4KzDoTUzeZzT
cDjWnTP9KjbUN+iaOShreq8jKH2kJpaad7SQItQiHWU3EzQQg6oYhyaT42lEpp10o92CbW0/B+h9
koXImOAKUdA5c+MxDQaWA63q1tXrDA9a7UrYCFyCDQxxPbkdxC+0jx2lTENXU8zVUZeGex3UbY8u
S3UmeKk5FpOTs2pLyJfAX/PPm9/BXfIUwlgxFj0xSdwFU46HOCzXfU1R104bRvaaT4iSd50P0746
yBkLp5+pj0ZsHyAiS5aGF2ScZP5Sr8YXr2KSnIbKPpMxlZ3bfBjf1i1bcWzU7pPEKnRuBrdNfHNa
90Whs6c/nGlhJ3f9/DgSNB87vRHuO+EHe4d4SPJt0PgW1hv3E2z8dLM5TGmOiGsQG9uG0U/vUqZ5
Ulklbgmnq/E5y4YnzPft4RunQ7Njddn2pM1Qhq5ru4v+cEUeYFR0Qmwxc7fn7rKeHBjLqy2ygACp
dPmM6r97kwhlkj9yxDdrayrvUDD9HIosQwwyshj/MZE4FWROlR1XJHmPRYr+2PB0ubPcQh1yFpnD
jLPon0lX/y98zN3P5mUafv6cMDL/f+Fexm78v3cvv9wCav7bpR1+fv9LGo7D3/VP+7LlmP8gBed/
YV8m/e8f3N9uQGhmQJClSbrXf2bhOME/2ObJl6J9gCoQ4mr+RxaOg7OZbB0z9IVDUGRIgs5/91b/
H4Th/Fn59D/NyzRv8tFCPt0tIcmzhYnt+l+DAlGkeZJuSflYGKN+zEjtjxeBAEzMyrjn9W95jhY6
JQNWJfbHDmtEN1VHcN3p6gFzJalbubA+5aDuuhsE6ZYTCqZbesDBsM2/7YK2bh/otw+Mxdp1fVOY
1Ez86cb+l2RDRHWeT4+ifMQ/bDzhDZ7i1S7nfTVARnhz/aVfXefVbcKQQCnptYdeesbfBDjeAoL+
+hmwMmIh5z6FXXXt335pE1fY5PpV9QjC7D6km29/rxFOndy8DFtgQFRFbj9lf5Pp+Fux2O274gsi
C4+f/PYffi/SyfKV2Cz8uFQ1NjA8k/Kbr0CU9r22W1Auf4OC7Tr5mpdEYUTm0gIYhd0WBKx+aZnv
0SAGT/akUsCEUjY72x+sv4ns+2us8Z8fMTRv3Swmxnwk57954euUVMO5a6pHkiOaq3KXHspx5Lrw
bAxuRxPH2UlNq7h3lgyv0L+8ev/5cP9rstNvTvx//ukBhyjoOW8U8Wh/fZhHcyhIuyVSMcuH+wLd
1yvjZ3E/AzLjMuzzs+dV3OkbyDveEWuAPnSIrazy4lzqzEr+5uPwzv/1MXFMn4RMViY6lRzz99qI
rfDDTkxt/uh2Fa/U0jnqfXNn6x6Ca6z3GcDE9y0wRtyCiCJKPIPYO0Wnr5LiSXlXsoZlaMP19Gb+
/Tf17y+SY4Elkahlk1vge7eQrr+8+UYh8nWegoe+M9sTiontPlDwmQjZ8wP5S2EUzCH5BRvjdlUU
xhnV8t9Gs/37ryi4lXfYfAK+Nfv3NLusmJS7jXb2uHaDPHhi7t6QKSNeJNX/aWwsnmN0QsGTxKXY
x3UmcEWPCxQoZ0D7qLPMArkoKh8niKw+add9oRhivWnwRuaQ2RUXY5zgVtpRvaf4EZ5Wt+9iMiW8
vS7X154QdkSdrY9hJ7TmY1r0F2VaBAbMVg2KpAgD+dSkmhdJ374oOk+nt37T2yU10DvKqZ+fQcnb
r2l2s7YxWDOwdYW2kg0dzHEg2/mBPiT1/l8/WX8NIOQ5x3jOse35hKDzXJm/fXX14pWDu07FI9Qp
MXuNWR4zMPAvGUtIjChluc9AhhBodzVA7dgc/+//eCE4AD3b9rC5/5abKcOKeCil6Kk1MuNs9hba
8kyLC08pWlhFJg60etXvA9d/7+jZffyv/3j333/80CR4lvvRIW6D6I+/Prl6QcDYKlk94rLgqViy
okH+Jm6nndjUuxW43dc/H+pVmxY4Vdb8shA8b1HTV2EQta7nP3We7A9tGgiVTFWXDQg3Rut+ISpq
oJRV8zW6RCNJfn1tfzJymPGpN/ODnHP+EhrfhWCalHcGri4cXmAt9OdtHjsER3MVWEkgQuCNXKx8
KKNuLDwzbGiRwmZ+M8lMQ3nzrlv/wdmZLLmtZNn2V57VHGVoHN2gasA2SEaQ0VFSaAKTQiE0js7R
A1//Fqh8VjcoPUVVmeUg816lCIKA+/Fz9l772FaBPixxqjdnGz3IUTP8/lWOrX2IFDqgSO/UufGn
YO9o/XiILgu7U+nuQ2HW5UsWl/z9f7+7v99cgH30moTDQZGq5GoN7WxE8n1ly3uNLR4rAmvcfWlY
Ier12Lgxgmn8nkOWWGQWXUFtDMUHD9d7pOn8bLMimR5YZJ+H27ouSDIzoxCxg/rE+L58IbByfqPm
FQqXA8auvLY/2MyNGV/6bje3rHkJpAKiwwC2er4j/6goEBlkbarZ/Yn6hpdYRn61T3MgaLHBwaHA
Fg+eP6ZtoLvkcgtPrRjabjSoc8u/3/or0Orlu7PHCwGt1+X0dZ1kGaiB8WfpDaeIM9xt49WcOlql
L7sgBHdf2Xp8lyZ1sO5lJtFn8DRhTfedVVe46zRhHjBNSffFi8MPAmB/29UtSk3H9ql04Nyganh/
hzIGHSVFj37CbBFvjaGb26RWhGShcF6MApyD8EdjERZT/MHT8HvNw0c7tuVR71zoOldLnYFU3StE
I05eXbrnEswNsJmcKQNy+P61M5VxFIgA75H4NcswSAXUflsSpVL37lJGerlCy9TfDMyRb+iGAJ/7
+2/2++vCI8NCZID/0ec35v2tUTrdoF6Z4qRbfXNmxOsucxpoX2lOVLeRHTcnd5IRbh4eeNrmqfP9
75//e81jWfO9AWckuAyOEu8vQHdS6Yw0A05B4Wuf6zFj9O4hPTFMcp0gb8ZbZvfxHUBDxrwqGcNP
tNgSZEesNGe/qD6KMfx9R39/PVew4BaZcwcPRpyA83xhtLg3/OTnB9/5PZ/78p7YsKC484Rlu+Z1
6eIZHQbMEDWpW42xvkRp0m4CVuNdXgXxLYiz8DaRuLpyvShfBlnaNzhu1M7tcrmLgDFDNxBG86PI
YxrCKNg/eGh/f118HeQ2AYVMPYVzHRgQ9gVnIpEW9wAwzVtBvxKuTpwZ0WLkFU4Xqe57I/I24eFv
k9YH69nvC6hvkGVuA+GfN0nbfP9AwHJUU0q1e1/1DsyBNHKas5d6SKzr1sSqSW9g9fffw5z3hHcr
qIC4SHQ6IrKZ6epcrQ+RNE3mm23yYMeENrdRyKi8Tgpr4xVFvr4so5yHQBy2RnOXuk2FIt5u7isI
pWsXk8nLRKLH2qxcfSNrIiOxIXHH3Km4YwLtPlD7DQfiJFcBkvlPl1OLLFr9+e/fwrt+qgTIWbqc
LDfkuVLZXD25rhm4pd2O7QkGV4lezFQHW6hqI2rxNDZk0pehIW+LrGuACGaTfG2lOlfGxC4VqhCj
H5XmDisEiIlYo01UBAPS2t6570c/uyuS/AvgLoqAzpDTV31oCwgQVBs0utUzLZv+TWKavb9UAEVC
eqIPqvJxoA794cNw32S6g/VYDjZK0Mk0P89+rJ0sAqrbOB5uaAByhZ6ybsxRaTeGlDhe+s5ZZX2f
b7LO9U8BQ7elzfB41Yy2t2bkXBo8mH62Jcgv33j+GH9zvQGxAfJ9POxehI0iHhI+IdH7ew+/PDtM
+UljlbtNGq1aozuH3SwovCb7ZCKI33QB1oB8yLVvmT1Rwoc4Q5wMl6/XNEa7lZUeOSs3io+l2cif
ka/lZ1dYxS5sSlPehWjlz2Ze6ockyNgB2wRpfGQaL+jQ3Z0nbLXxA4q1XNlgvv7++1+/NzgQhWtw
aLWwQRgg7d+/N7bPhDkxKv2kcptCbGg5LGBWOybCBu/RJcMHRfz140ahQ0nq6ZzCOB/q1y9NnVjI
a5zEOrGVNueqr9R2FCkSZ4AvDIz//uVmFN77V5RPg57HU81/PPP6LKrZzWAytBGn0e6oqOKy7j61
cAsOXlYPrxmHLKy3HtIkSwvlDYfObi3curuljj57ceS12BS4+6FH+zFyapysRlilu1EP6+2UYSHS
x6j7CKA/t7murxrjtDDgNLO6/HZGnWzf7m2zNk4KJg4uQ8b0SzAM6rYYBi4pp42PxrRiIIxloX0G
1v7Dn0vilunDz6Z3+r3JQrHyMxS4Tq2lzx0v6fmDW/vb6sfSR+6QoHnmABy8xuNPHjPvQHKRNfPh
BLtSYoC+kflGGGkL7qv00br4wXPapcZxMtr+OZc4Xou0XqLvebN1hv0fVCV/vHGsZ5TPdKW5hfON
/UdNy2dO6DMN81RPtn2oa6M5D4bLChoX7lNCnXbAEj3sUhPptqulxdcOvQTS/s7benpiPWlNa90m
RcOxpPf6V0GD+X9z2y7tTwukP1d6tWnYg26ZKk8N+li9cVTllN7bSfDZ7wGTtXU9LCE2pDdujb1R
9/XHsiqp9ybH23E8b04YMz+INPmtqcfPSCVHc01wICD54/0tCx1MpNIn4QDei30QeVy+dEHJAg0y
Do0lrfsnK+RmfvD0zMvKu71z/lhPGCSAOH9Ix/Zbo00rLTfBdvjhd7OV4OnaDnaMadRrzZz6h2TK
7QOiM/fBMqdi9+sQ+L+4Cs+yHbjsvCS+My9W/3hefNmj0xoS4yQ9s4QLaXk1AA3Ue4mDmiRti+8Y
BIJvVj6IZTL/8xxj9vZ/fBE0tJlOirkp7hvXfQW3rVrXGszpROchghnB/m9MnniVsTAwiPXFbTmk
R5yh8aonlebbhHrig2u4HGXe/xxcA9ESjqCkp3i7Ogy6vVE2VGb6aeDggeDAwZaTzS8uVBXWzSCL
qfJTKZ1NPk7REcuZ8TTkqngr2jgi7lTY5UsQom1f1n3VnKXV1jutE+aDq0r7YM/HV4Qpxa4yUEdk
eV/synQU/cIeEYZuXMD4wI+bmDIBRyt9sLlP6079h8d8buv8m159Vb4mv7jBo8cSdrXhwfVTMmz7
f60RKXKPo2D+to0QgTyMrmscqlwDBRAqVIxu+siuDieXucSh1agki9AW21g3x9sqNzEzOmI9YKpd
FNh71uksqQhr0b9VdW8d4YN+qayOrsYw9bu2ztz7WKvrT2yM3dKRhbv81SJFfmWd1NR7I6iWPmHR
jlW3nSKBMtAcxseRJWPVRDAXqAwQkSCMMI6DtOloa8A+DlQw8tiZ3Vo5k3boUN/v2xp+hS8be42m
J/+CCZh+hheRSGaglSxQbD7YYgh58A2eLelkPxrDNx7Z94qdxk+1c9zY2PvlqJ5Hv2x/TtgW1uVU
6IBmzPAuYt/Z+qk5bXAPFJ9w0Wvf4YQiXY7m7oHF/+bEas6FXlnY3cqNc3CWkavughSBA2c2HhVO
Zd5D1+fFzmOu8KD8OjqApNlUkwz2InQ/67H2AFFEQJsjaZMRTIsIEL3N7aVw7iaSyRKjBG6iimRP
YGW8tekoD1kSbaTbuPvRjIZ1hRR5awbdcACHn+7yuQ2GaRDFmq8w4jJMBQRD7zfLA+rMLO0PylL1
boiF9tnL+zfCAPwj6o+kXGjYRnZVAIIhsrJvmWz9PWcy0LON7NB5GNHJ81vtNgsmdC55G483orDv
jRSsolNOKIk1vwb9ZRQ7e95ZMmV1j1nSsAMxjfrkGqk6pF6NLKBCtEYLeP5DAuPeLZ06+wl8yT4g
AWJduQmhPaKPwwMmg/TXXuWUM3pj7vpWzUQhNxvrokTZu4yimlQvTLtgYXjllI1+mo5ym0HA5fAY
R2axu/SMAbFzGy4/mqW4kQGV3PdESoFHCXBhXg+46Wei44JfTt2MoCYmNKUNeuGvVtDdpR02KX7T
ZmnbebBkg3M4RRBLHSQpjjLssltbjA3g9WGAgWPbt7Fde/uKBPVlU1YFRCNVI6QUmTxcdqNQOShP
SgVNIIdv/8zxsrwzRtnuJiIG9iXiPHLkBboKMyYDgl7w975QBFkiUduFttatcOvGzMWNaTPGfbly
u7DZmm4B4gzViba2strHVuo/dp033ea+Gm6qXuBj1wZ8TDzJC90MuwIgcWSgAfdg7+ijqldthhFu
1bSkfQmhR2fXcuktjLEWrQwoT0uzrMTnWsXDT7fXIHmKYKdL3ztETonxRzkCd3IGPMM1WUqxM4ep
fGwG1/2GC/NLUIfG2oODsoXH4pLwnTroLPL+5rIqRrxmZ7ahDWMULizOwfUPKQyS1PyGP3g6KrIK
FzVodauKiAoe8qJ7rbwautF84EganXdSizoUpk1nfevBuJ8pe3nQ5v7qr1Y+LmQeQl2IaZeNRfRN
Vqx+WoKEiu/JsKZzvS15dOQlBBygRlDXtzDLxNbhGHRWKTQJ5JbjZsi6AJmbXt8nfTRuRtGEJy1r
wl3n5uWxw8V80AxGnTAsAO9AXZvYdMl7GNcoRPDtVJ767IF5PQalE9G0cVle4sQe1m4zPgamr/a9
7pQvZaRYCJuBscSy5LkGs+EwgLNsdpm6StRLpCy+86VTcrl76eg49xP23QjfyGugYjTgGQ7wbZbi
lIPGK+80o0tfyWKyv1h23f/IkB3cYZPyTk5WaE9mq8Z93Zv2phpqa4d3oN8ZAsKbG6Awm8iZ2IDD
cBZ4XSEOBSiEu6ZSoBnT5gzPn1Z4OlEyTxF9mstSNg5mcy5L1CYLEafmTZTVjCyT3OUEMNh7thzz
k5OxqoOBezZjsFoDu+wEiAOLndbYWKDAHLaFvLXQe++zURVbqUZ5W3uSpznExL0cR6P8JLSWPi7i
557vWZirGhvSrTP4X2bxyhtqKWZxbomhOc87/aVw4se8N1Hc9tkmIEX9QIxJeOPIVGyqdPLuGgto
oTBM+wbDe79Ezo3P2OuXRVw2T6OJjMqvPHttGpl3R+LIPdCI5ADSFHXwXG36rcsvd+lw10loIKTW
cndrstz2WfcEw5xmAqQLitLpLfbd6a6DYPur5UiWIIt/rAmA94m7jPmptmln0eCzQq1HHQlz2Yc5
jCQ40m9pgaWrVvr1ttMLbWmqJGRv06IvnlfeOpqdbPow7A+oX1uc4oX+DINx2HqNGl9z6r4VnRnk
28lUhf5i8pr6jC2K0XPrq3hVBsYPQcrAZ1GUGl6WRB8PVmDg99UUrbk6GffIw1o4nS4pUOMsIwuU
vCNkao2PAmakL+SRlCoL0ZBUu5ZRyVZ1urZCZvNWOMNwR4i6t5eMpNaW4oyeuiImbkB39sXYsrAR
HUCMjxk8ptqARBjfCYzhkRafACLCW8Vbn7H8n+nRpCfEbUAJo9HovoKnq58vrdJLuaecIn5Qlsze
psBinJ/nFcETCHprzXFWhS1gzSD/OWLptcBdJENF9JVyT4AP6EyI1Fg2fj9+SlEq7acyr7HGmdWx
YGnecqyZHY457GxdebCxuJG7VlFqruAW0PLhBf8c4MtcMDX177rLDkmMyK5mbrkrLSvHCCLM2ZTS
JrzlE0yXLSBkE01j2QPPnd9lk6ItxBf72M7Ns9zX6dbbeDcTXLErmXKnWs+jRZ5wBISFTkbs02j1
zqElpWVLGWScdc3Z5bIn+Yv2EmyKInZRf3SJ95DDQaUqnqvSPnScr3o6aHx9SYLCYBq8M36qmy8w
JujTg8Nn71ZFzzvXcI6rkCRM/JO+V5wo5zoyn7ryxa/mQ9YQTGjjYsdrHxMSaF6mQKdSdscatXjI
E+h7RYlYchJ7OjjRPk4M59U3h+ZY+RLPs1d70y5ttPpARhzIQW2q1XchFB+XMpul5Tr1zw2y2Oew
9LSTV8TORlkT6mMPIOWuuIx4Tc1tMc4QRoQVpkOYeS8kTTKYI4PW4qDoG4Accnjs8/gkA+Cxy44c
DWJmbLd7YsBU/9CRoH5pmJTdwkZEQ+0oJtCePkzu7tLlQR1o/sjrQPuiU/UWC11ZOFzaUr0Vlckk
uo6idJeIkvO46fYtDuq6QWMbmgiSG3MT5/Z0W3E5L6w8VbOY0yl2keUVd2rykORVpf41Ju8Cwl4W
9YdhMs81dAFkiuX9mNhnF/T4ebQGb8c6ShYTCeTk0MDMc8KctwzobBEwWzcpNNajk+BIEVj4l9Qr
obZ0MoNAgsLUVlkAoRfN56Md6HLH3AZ5Yo1JKMX4/xK5ZX9rSE/gtu/6jTXj/6Yi2sMtziki4vgL
9u9v6Deo3KKAWRfyU4hepvJW4YCYRzaz3zDqkBLHY+euE2FVrwPe/hk640zjqsm16jtYXtUso7QJ
sGP3SJCbwRI/ePYCfzdwfcldQTxXtXSKEV9FZoVfcqe0jxgIyp+5Xzpw+MY4+qwyXySfU2xT7AB0
PiM0pFb1BQVpDY+oxwQLxcTM1C1YHO0rQQXuqjQIcoJxOG5T0Pmk9kDBDd3wlHnWfuyzdm96/XDs
HSPZmEmq7nDmvqm45jiUJHH6kOYemzf7gPzGimgBIIwHwGlw812xdlrbvB29zPAXfem73+qOWh5E
Qx3Ve5nn4lMaIphcQQAbTl1d++09/HdsIQt6CEpuhW3qn4wRrvrS8Qa6/qiKMZMSoLLtXRrxqeJw
gc4Wtl4XCKaFKSeASceXtbwMn3/VD6mjAMHg0QhOZWzNYnTm0pcerdKIv2HyXeyUwznWHAeqaIJb
eL/NrOPVIfGBV+fyxxJiskb8dU2x08OEM5AVGQiRLrUHsPsYJgGnlMsfrXEWPKTzzDukW+6tfJF1
G1GZc6PRau7lxKNR6ZlxZNNk+ujQlMqyWL3EeDQx7+mEz85HObZhPjGYT81hVlIUeIX/GSpyoGMG
wVy6JBeqfGnlmFYAA2LnZxv3NqvRvJal+XwgyMGLHiynsA+OA+glVQNyN0T0xadmPvAi3KQviwYF
KUnssdYJAHjQFGOXMUtLOA9r89z7a6Rg2RlKpyl5qUrMz9Qo4NtprROmltYnTbjN2bIDsXHIFFv4
UWD+uoyirPkLtbC8rJKCu9bP2oapHGHEhr709hPAHhTwZXxUkyqg17k5fVFDi+YOGt88CnsM+p5S
m9qfhpsxi362HZCBVsHTYzu47wEcLDsctLss8oMbVgf3HPYVhQI25SNIa3dBuRveEMOW7rXOBwYA
1h1LUBo+1UVm3vHOEu1OJvawTERjPBbgLs/87Nw/qk25roYoXDdyCuFNAcnJRIDiniQ2fV9G2qZv
bXWXNXV6hBfBfwnTb5dOiNHbHMZr/DWmLoOVP3GK8AwZ/vDxdd2NnjJgwYV69D2PdW5OHYBOgDbO
zXG9+RHL6+6eXrB1GDR4mOk425YuPyzotrMxGLQOXencZOzonE7SbkUPyn7Ebn5z+WmnRNc5wUgd
GHYuONtjyM++k2DmPXU53IO4zz5rcHB3dheG2bJPjGwtjMR5znRp7Dj/mYtq0ml+gDteF8gij0kE
rHmiQnjS8HsBYSA6illPEJubAbX/NuuZgVye4ETS1Asl7Wx3jGe01jwO+LWjWkFP0haT952aOxYR
ZG2MoQ74/L44R1r8nchL+5SoidwrrxbjyjM5kved2d72deAuDGaoD+1YVa++CLzHOlLgYZ35hgmC
Xt5qlw7rMu1R85AJhjiqB/d8JMW7WZOZFmHVT2Lr1Y5N/cYb6mah+fP0sszU8N1wW0lfCzTuYmyD
dKO8JF4GYTfdiCjVYVyARO29QZ6mCnn3Ajjv10uDJkw1XpYA3CZUNOWOn34Jp1zSscBJpNaZNtZn
6FFZvJDKll+1WnqrurEQ01wkRikhyT/SIQjuL4+7Cv3goaC2CCl3ebtlKv0l3RDrAcfTs5z717pT
BOEKc4aDGF2jIeCEdEtUr7Ea4T+rz8rRYh5wmAB3v5YjElhxnE8lLa6ybtxF32C1hf/YnJ25b7zV
SaHG6l/om8aQuIIoyh5iMVLA21pfAVlPU8YUE8fubGWBEVhAkAHxNgSKYkeXtPmaSJuf9MDM4KHW
3ZK6NjpdVjeQaSWMMfsprmLv2NWUfJtLl/ByRKLToZCfu6lxH1ilfa7mcvJyvGM/olmImI5DKbqZ
B6+QhISxSwa3BZzXhx4lwnm6LMSVzpfOg+iQNIUOHWxA5dSiBgDoMHRg45ryOJjk7gyD5B9Naq8K
1X23KydYW7HS73W9ijZFqskXG6fcLh7EGoKffaQ5pj3maKCWl05faSHFaowcdT7PWnbX22X1korK
WRpI/ZZp1QL5nDvbfmA3B6ikHGqGbNMrW+yI3ahP+UUfNbe2Lg1J5HfF51REw57Uu4KD2KgtqzII
11oxt4jqrqgfJY7aY4qu5qHzIcAwY+2OLWqRrefOC2sJa4zUsPRAeLn7EMH7PEZ+okApJP1PRjc6
bZHOgHY5iI1t6ZSNwAtJuu2poIdMz+6BABY3INciZhCW/0pyDT0btKVd7rbfx0xvd+TAHA1rMnDN
NETqEaJCVWR4G61Gz+gmNg+drajKOzD+mG2FHR3tmAmyGGYKYBMWhD4IycLfNPD5bBapcUXzi0Aa
STzdD0T8odi3Y8K3aYekf21tRqvyIju87POAEtij3GluBBCBzLPmuCm/wzwAKnwonoVvu2syYsMH
kguGLd0jl+aFPj5eniXUw8am8Gd4WdHle6v1iRGlB7sDu+DdeMoudyrIkh2Ix3WZByQt6ESqdbKE
vYHjjIKGosxO5K3eTDdSdOb3uhTNmXye8sUrXbHTsdZssOVGdwanA6zJw/gsTX94DoQuj75PYeDk
lre1k0bss64j2gFfksuh+tYvNPMHz1P8ApHfPlye+A8GEH/oiCNng2iLecVGDn/VEVdN4hVj0TBu
dJv0meb5D2+Ki31NoCJTezvfY67xtn0GeS6Ous9dRwKMYWoQackACt5+KXgVOq0tWK3g/u9X97uq
hMxrkBHAWJCUuNcjmnaoWup4OZ10nlfi9Jwv8iIzECIys2VXyOQABzjKV3qpAv/27x/+B5kRSkt9
jud1CFuzravpGKHTuQOQVJy6ENA8dtShfLmsyHSpYP3EUt2RPPSpz9OEU0RTWvdWWURvUk8LFB9Z
vPn79fw+GMa14NF3cn33DyrFuPL7rg0074QHCJpVVjK30Ocjo+7SFZRAVD7S5s1f8P20xCXAnNhg
3fJ93XSvhF6U29CdslAjzYS9K6WnSNJJrPs/DHPUT8ARxaNWDN2WHcq/i2IQ4brJxS161VR7J3b8
T3+/A5eH8bcLYmo4j3fxipizEOsfIzsyIKgJmkk7TYIemRtE/ms10d/Vq6DfNHX9M+06fxta3rhz
p2ECMhQ+jI1X/vQhB85Cc71djg4hSwQfJDCWoZzqZHAkSAq9s+CFv2n7Nv5gvvYHHYLHU0QGNJl5
/HjXKgu988208QiFafIWF2VdNrAnIvpGEvIjhNOv6J6b+zCfKXvCAWYT5Ll26+J8XrYFM9/cn4Ds
I/+JFmFsGPeV3lQ3fejKw2W/8LLUe/j7jTbmG/n+RnPJaDJ1nyE/sQVXI8FCyDyKKPtPrnTTW1ev
rU1Hyus2xtIAHpCTUINRcQdp0H4ZBiCnMuxfiNjmVDwfdOgpeRs5wir54LrmJ+6362LHMFycMFzd
1StpmUbpcBYWpx5A0KeicINtImDz1bBboaeG5gNAy1VSETNXBI6P+02RcZQi3Lkz2snZe3MhZKEY
hXHp1K8t3o1VRwjw+oPr/F1f6+mcPB2uEbG4e61FmMW1PVQf2I+XCc+lBxaPsnyJKfMXXFlHI5ID
nFWl3/IYBB/s2JltYH00a/990fC4UfO7wiNouddSSWouNh2dgedloAsIaPrhz0hMWrnZMZgnRn//
5r9rbvg8hHg+IkWsQt6VoKw3FRYlHKEnqwjgvNf5K+MYwG1lIhDnefahT/1q1xNixRCGouDvn/4H
6axH/M38dJi6j6PhajeLQZvCruVVGwKjOfaNQ0d7dLxj66c0sZtuz4RB3nqZiIEYoM6TtlIPduRj
cc4z7RWE5rPXZ+EDaqSP7swffgkDaQo/wqzuda4NDFURFbbe184pTlHNXgSCF50ZA+PypbaC+vz3
e/GHX4I1x0XUMe8XyDver5UjhS+meWmffPbOG6KYdfbzuHjK0oIxTmZpzJVasU4xq+xtYbuLv3/8
RfF59aqySKNZnVcR3BtXP4VGHJLvwF88Sc1udzhUwpvcS/NXFYw1CST2yhhnCTEj3k8d+T135kiM
oa9aYkF6h5DJrvvAp/Wnh4MLosnqGIhE4Y29vyOWYeilVTrOiZ6dc64SggwWPuyATYmgiEaG4/4U
gnlCVPGCBKN20yrZbI0oIg4Nqlm5Npoo/t7rYf86TLPc4e937A8/GHeJW42omkXjenMrseZqoeV6
J2EAkl+0+HN3cCL612Qe0kpDDq+XYvmyXg0DuKEP1IB/sEd5Ni5DpPiI8WmHXq36zVAIP45a++R1
yQjxbBS0+slRI2HjUNhNc8iAGGwMawhu4mFIt9KhbfvBc/OHPd5DZ8EKIkzhe79ppHA8gI9mUb/3
7XaPpDxnHjc00GMCxqHaNH3xIF8uVEXbh2EkafBm/CAd2R6sIgoT2KVSrUH5f2tDI1/B7Ix/JOiN
To5GO0UFEyh/6dIi/Ptv94d9CRMFZi7B64KG5urRSu2ekyRQ0Pt6XuPoWLmkiJpIqkpnPpXMYz+i
Sv61Tf+PLMjPRcZ/rl3F73KU/3tpy9u34vgte6uv/6r5al6xZVcxDO76Py//Onwr5lDjd/9jPkE1
40P7Vo2PbzWJHP/Pojv/yf/uv/w/b5e/5Xks3/7j316LNm/mvy0k9fmfVmNTcP///wbl8/T9Tc5Q
2N//T7/8yS5+YkOQLzC/axwtZjdV/1Y3//Fvtv3vVDs2ejhWLgt7Mqvmv/zJwv538qow2s6yTNyT
Lv+K4UkT/ce/We6/U9vM5h3cO5bOcep/4k9+/yzN2cqCT+ajcEFzhddupP9ys2dBrBbJbF8fNEXq
IrC7dV6b5nM/29z/cYfuf63L//SRvl985g+lVEELzAd6Bsr2q9X6v8z/2Ikd0A2dDz5lahg+LApD
El6T+kZ6h7EtJNwP0p9DJzIdPrKPvj/v/boKLG6GjU+TH9m9vop+6FWRsl3N0NiYSV1gkvgZTiax
Uk72NTOnZ983PxAlz4v/u7Jy/lzXtHBjujraZBuz8fudIa5GbdTsmhaL3fTnFrza6I3W+Nghhp9u
cPgOD05Dz+8QOJX9AzBcLVYKyPHSNQDyLSTJLa9VM/Tia1eV5ueQVA8YmMlkOechyhN77Vs2swL8
RiRn0Cww0ydbgv+8xVeUbhs15SurzPJj51ccP1LLnwHnrXNPFXJUNWnQi8DQB3NVmEjZD0EsG5KL
W+szoj3wHuVIhCvwlQppiqOSHaGiVgobEBXrog0nAfu9SAQpRTo07aVD6sDZ8aP8TZYSWsWkEY9Z
Oztkpjb5sX345ju0cCB7pzdaL23yZUN/C43rvmT44vfRZzk2YuUyeXwAZkqgHcKHJyputcMzWnJU
lxDGnFz/mWoZ4Pwuf/KwZTyRaKTdBEjgl9jAWqpuPiRxE3MzTQS0umpMkZNNJwcpnL2KtPbFUNV3
FQRftJThd4/ne+uXlr7SaFEvzFHOhHvtZ9rjvV+EdMrAp5uZCy3Qy/e2hemoAXIRZrG/UhFf0ZmM
/K30HPvV68pyJZqh02H3i8+Zm1RrX6ONDkkaLYDm+M46VgMxYjjOY0CfVp7d0WYoTsIlqGbMOoUA
RhvfJlU29a73HTGAVMHisEIth0WzHWjhLnXZmCeGwvbPIrULJpqMq5IDf7gHUNTYxpIUoYYfZXTE
F6xaDCxQnCfu3nfb3j1FAAn8ZSPl0CKiyzXxAo4dDGITtJl6nENNqyfaOfpwg/U1/N76Wt3dKeXW
48LOfXPvSEG8m/BzUl0aXjSPZAMIdktIzWV7Y+emC/q7ALBux+3QHsLWb54Dv8DaKxM6y7AL7XqO
r6XtBzkJ+D31NhNrMwajE3mJmW8xNBAoXBKB8WhKplY3btH4+Q5eaKhtZKWMV5JO2nOKLknfhJlG
hopXVJ6xLPvO1pdG13I6Z0KvCOQLlOGcBBLIRCwsEWOH8TI6oCsh5Iisy+t7F68JVES5yPWO1GlT
NhXWYxKc1iNCmkfiB0t7ZTpJ/tVlaYWBSptfWwdamRhbRlPjY+sEjbZLi9won7tGH9NDOYwoMbEO
V+6CdR75jepC0wP3i2p42dXaiO7Xi5x8g+24CNdG69TF3uTLPvd4OPxFgzTfXGYZi8oqFUysdyIh
AQ/mpy/VUxwmyKAslPobZAiqgNxF+Nki5bROXcNIRd/pEHP4XikdFrcIwUyrrs6YUWaWF6zRpJsA
h0hlIO7Wc8T4krS4EG77rvDPgyOt9GmYCWmrODG9Z5UH/aemcKwn39YHdUxygjBWloPcdV1EsQ0d
LgfN9MILTeo2yH47/NxZhGBuCLWMEoQLETTUTFoAwHNUmsswMcd0HjfVzlNbamRrSlOn7aUTTeTu
2R0JkySjrCUORRf1jtk9CLuQ0Vy2Agtspisn843uOajM8TXu6zI6VBXTPWLY03xauL5FOIsam6oH
SUicCsFq/cGa4X32kBEiqzmIhFZC88doQxc9f51SaQBP0wOLUBDwOPGC0qE9M+KvwMnN+MEa6C9E
7qBkGJM3lgTwN2VJfuCltYLbPq6IUrGTYXrERt6TDKVsnVhOYiWKozmgmlqwb/R7ZURTshIzrNHX
M7taUWkSFYtgsSOVOmWmPbIAveqdaEEaxk75TNqakf0o4XEfbdlhXYX6VhFC7likq7rC7b6ZA969
fXVBXzpeWBAuZ+nlQbqAZm/oZOfTykilcmC8AtR0rdR/KAy3rheO7uO4LXNFworjDt/SC6hzZNi2
1mTcKBieBCC4rqc928Zk3iP8HIpFhHXhID1icaCeJZOOGo5wKSDfMVKeoa9veIWQ02Sh7zv7rpZ2
ta3CZGgfEOUjdTPIZJ/uqiBAGScupFTEjGCwTaeOT+5Iu3OrKZcMqXzUYrhSjoVHamwSpJiyKlt+
giQf7+VMedWaIlOLoiytFPkFx0S+kcNk0Bx4cIi1qrnVGjzXYvt/qTuTJbmRLLr+kNDmmIFtIBBT
zskkM5MbGEfMkw+Yvl4nqlumItVWpdJOi7Y2a7KJQATg/vy9e881pQHrp//Nob0iaUmJgwM4gdR9
1DDptrQnDvgo+SCfWTfzB2JzoN5aZdNc/FYUHkxK9Ubc+3lc2gURT87+taulJtEhqpfhilQYb4KJ
dIirA6V/qXKXBGR1Jfj2BlhiR6voC2wp0WCOt0ei+f6AAudXPrA2AyTphaW9ccWt49jyvhW0MF7j
yoEi5UjUZAcd9eZj3eXW47AIBF0y18GjmQl05gmHiHicCX3sgGIpgW5tXisHTOe6Nom7Gox25ZXF
zH56LXymwAlvatr22NnG1fLQHYkuPno1nbb9NGRk6GRr893/gx7dQLLsjj4rjJVgr8zLsxS2kDcC
BH1xWQZ/5Q/J1ZkjkJ70pq3ofrTX5ZmjdilvokjWxWGetKsPXu012wXncX/sV28skqqheXTXNz3j
bNnJKIP2C5kYZZaTURd4Xv/dLGK6jSrYkicj53jab/bo37FjzzECGRN+GWoNZHBVm7J4yO1N3E+6
zH6YaBLtjSn7hVnnaPvqEEgjxkNdxZzrKMLnH9U65YziBdbWExJdiyBGQwG7g1pC0twwgufceRIw
fx0g1J5GMOXKTN800QQFbMKb3kQyddwh+hyjSndW+1V7bhr7lr6IIZQ7WPREU8RSg5RjJhzZ+jJn
bXGymRxVu3Gslx2DpIWIJTdgSxRW508YY4bqdmtU9CUyKtsx7DY/HVQFF/y/3RkQhHdCTawvnQbu
2Y8zunHr2nLsav0jCFu5X6cx+2gBDnzPbcRpO/Y/94bphQOKXkz1LbNk+7su0HtaLsC2ISb02yrd
/ODEVfkZtyb8Wn94niVeXJJnFusA3NXsZnt63mJ1T0HaHcahuc1c93PvySpt2usbZw0ScL1GvXwF
nCDh7pEyKJ2Mpc6PjbNeRjWJE5DMcL/Su9o1k15PhdDlTahho1sB2QdkSFZpGVnNfRO1NBRh5mtF
+CH9+mfUHlQAaraPQEiTyEFZHQNXzOBT+zbx8UCZ0QqP/p4W0Mm04WlCJeaZpd4bb36LXC9DLUjI
ZddnsEo0y7vXqip1FxnftfNqDvYUTieWh58m7uujH8rPKieKMa+yE+3zTwJZ0y5YaerbU49SDQSy
vRQX/k52WZUcvuVO/YatQyBP7Zwj6JubyIdWUqiDitsnCuQ+YSjwlMmJqsnyT3mrgKHAb8lwNVSX
bY0BQxD3k+QD6lJ/BXrGhwDnVwYX8GUyKdvqcbCZfkDotO74BZEcoYiClUK4yW6EacZyNWd3ltiy
U+fOMuFVWhLL9sg8lPYBifrwSOGOu09Pc5vYjgbyP1j+F5og8w2+seDFdebgCxPk4n6qx8/+NvmP
LoKwWxOJLB36EPmKZz06rln2ys9ebOJLdtlEXhhot0Ss4RtJGndSRu2JU5D+Mthed/bb4FiQ1000
We9fXCss9uUcbV8nMi5GaINjXLw7JrAB7QNplqSSaivtm2x4053kLYKXfWdQxAOuRGnhOBp9cnW2
C9B2HWHmkUVYyTQs56wW5JJ5cU3k4PeIoCuFG2rXWsVpsM3LIAM2Ov6ti4LRnIRei/QJvqWK7Fcq
l5UE45mnr2uX4E3L8FM1R3a6NCDfh2xgfpovqem86zaUw8DhMScQ1YXhmmCcIQGvad1nr8VWh7H+
ad3CZ7fwzRFPcXANu46++rNz5eeuIVjc8YZn1LwEsmbw4d4y8yW/pbTI5KnuCGbAGFsPMqkFgQk5
GNuz0nWAp2N0U3fK0eFOWEKmdS+3+SBim0igoh6xETSQqD1myzSPni1k1XU5dSflmfxGuGP4bUW3
9BbNE6xKVwbUjXHztnZ4BIoQZ3g6r6F3XxTYC8rhOoZrA/upucamAEa2E+YYsDoqAgYiG76vta3u
d+IKy08teq8DyanRremmbI+apSaiZf6E55bM3XgYLv7WXHoA/juKJPNESzi8zMX2IhAhnUQ/hu+L
TYJoIGkBEKjNHH0K9SFr14s31qhLGqu8dLXjnoYNDRSDoibpyfPMOdcU7ZdtEIBgZ+8FkRjfb0Tz
IGP1JwskeJGhnT9PZPmwipHpsSFS2GdCQ4Zxy36PYu8TmpMbADTlYW2r0KdDf9WuBR5tAZilwXvu
BNndxgJ+4yIfBIDbobgr4/KuJXziYBn3iKKJc9gMHKkvXJGG8Nl7ex33dWGhdi16sYfkaj/YXsxS
32sC0HuLgPm4hgdtvFIlme2anb1u3cUmYMjetZ01fQnjXD/B1XQfwPdXoHUAtXtYiG+8tRoPGpIq
B85y76+L9YLClzm6azr/a4jzhhT0+At2ua3gcIkCurqfC/zrSUnhO+3NaM5gDoBOFQsFeaPPC1Cg
RMjRfw35me+m0CKbO9QdcMQB0nQXRmq3MMk52KtljmMU1Ak5sPqlq5rbuYNGutRNR4RZ7e23iWpg
27L6WZqguwRtsA/6MXqVA22L3UTn4MF1J+RiYo2TFUMEr2bW3RRF+arHRf9UhvIB6JxIi40sXVa5
+dbtQZHXKD3v2jL4ZgLWyqkX51B7p04Q7Uu4+NJwKNwNEyEYWbwBo/V7B9IMjys6nnXbi25sF5oJ
LnIuwrbq+EPhT+RroyWM3OXx6qF1cROCCa04fgpXBc+lnvK4TAd4lt565HwmV9AfuUS1LKRy8nan
nLAerV05+spwYmbglcPxXIO22m1ZSfmczo1TwF6e12H8GsWZwbsA/wiYPhIgXQQpIiBmFweGe4Fg
M1cwzl2yAXLRr9/s2c7jR09BKZrR4KWI3Elc2AEd7efobhbCwBcW/iTNE8ZsatGmwdy2ck4q+yl8
y6/qWvkFHm7nd6dlCFVAemljZESBVEryCg5DgM0ZKu3m21N2nAIXdvluNC7DrYMzqrxsLkuwKrcy
e1wEAt8Kp8TFtQ4FCNTornLmMTgA5e4/5wSh7XDnOAeSsA02m0ZGh62v7Ovc2Ud3k6uEhMJj3Drf
2HQ1TqJKgtDGE4ep0bVTr7TWQ+gt8w7JbksV3f/sh2mAS8p3qsLxo90N6Rah1ZyD/kEa61KNwkor
gugTb/Q4wNLL38cYW1lgKhYMfsP3JbJlOi48mjBssVn5ozlJt2laUogne0qMO19PY+Kt9VV74VWU
h7yow6eSCcndvCnOjKapTiSFBgkJwDDEe4H0cPatcR/r4EZuXqlP24g4iZe3TZaGnUQH+qk0yuV2
1DK8RhuWcEimkoBUnAZBmg0jZ6fFtqqHuFvrd9siNUcTGnBAQtyPqRytwB3RP5TITRxGQeiFi6rZ
Y/SAZU8niY4EYVecf/GSWuRmuSG1BFkfznku4uKIpjCf9sMauq9IJTKCDQgEuUAdp5LWpCd4ERjY
PJybj6JHQFYWcrkdFeCKBvD8gkLqrI38QYofJgYHG71EMNyiWcNzg0pyHc9up+Y0wqlDKky/EdU4
ZycyyQiEyvAL4YRJLIl3B/tRcV/bnDrIdOh/2vCsCGeBgncr9WTfWpb1XJauewTKQWgSy9CBoIm7
OSK9WtrunrFed2mKpjkyw7b0rpdNuC+NTysLNHz4LKAXoPG3ICELtX4Y3SX4AmsTsDb5n2c1kRHq
zbmNxMoyF1U6r4MbD2cIAfWONuxHuBl3q6/wuZrNkegOxyd3VmzzZnNvxTb9REPRJZpB2FmH3pjW
KlJnz1tPRNAsTxDSgCTzqj8U5RicQVM6xyEYVsSdBLSgindd686QvohvjkYGgYGhLkCRKfeVFg1i
P1uMJ9hlLahEQq6tiiRDiDzZC7VidQ5QheWJY/WP4+Q8B54gdsiu26eeESwFT7bAbLZs6+D2pb/3
Cf/aA+NsD6Vb5gAH/AaXaKN5ni0EtXQ4i/AO/vqAUYPZ1sUZMHY3Hi6aFK96eJwzU97mtcIolFf+
h8FpNpMIVXF/k0Sd3PWE9RRyehd+OHzCxBsiIIsR5hNP46vUn+s7YtX8x9ZQD8t4Gj8gdJI7JIQw
qMuiPtDWII+W9cC+RrBU+A9IEAeVbx9aUlWHYDzIWOuvRngrCd0iI/qn53BgtWQpL+Tx2BwRv1cc
McgfwUphhF8cteAIghQGLrlGIWvFG4s/aLdXTux+He2KNvcD3Gi0dTFLdp0Sp7omz/atXIB9OTST
U4A0CrgnIQCI38IXehtL6nPC/6wDmpKJny+f/K7GjlAbzRlpJDU8Xxb2wqIYU0sXy8mmEz3N0M8z
n5y5JA5y69Mquo1vN+xT1RCCTCC0d1TLOF7srIWX73nmIwLt7eLWpf3d2eTPXFEk0y3uMINn+NGI
O30G/CETvdVkQayhuSO2GBA54PwdJlux7+aMtt6aH0rPJUq58t4YOGBr3UbUsFAaDzZtAeo4duCo
zMIjzHPntlWIBrMlwguF2WWvN/zQshFwn0PfPIAzDnZEBtlHGnXxpzUvy/tQ+j/MknWPLo6uYxjY
lCHU2t8GaBYH4r/l/URw4r4SaktxWi47X4v85DAhepoz/UYn6ug01h4zIfkLUX7xCrhMAkv0PutQ
tk6ye/ZV052N8S07Jf6E0lDOqzxw7Mk4+GDd23WY4541NllyiMMuXcqxOKm61dysfsdDjGK7jYpb
eqTRHtCge179engU1+y9bYRXSEZlWB+s1pB1HoIm9wuqwLkOB0xNRrpfQY+QqS3ta0JDD8wfH0Cv
vtOK2r7VtY+KJ6apgohDUvc4Q4JVxKRZEFgPFZEwZwud7r2gfdWywevihTZAd3CYNOC5HPyzlGCz
7ba9oc/Y73TrnUrdRfdlMd/JgMTaaC5OYWGtZz2q5QqTLki6zPLXiHqDSLI+InZn2GwELEuApBY/
H5nAK14OSl6c5Av2ccC4t+PifKBt3SVZJQmfIGaxgIH4PjvL/WqEOdVmPMquYwbh+U+LmHmiC38b
3YQWlLor7Gz4OjodAMc6sAs/cTvSZBC2xtWB/7v4TAcBl+86h1uDN3saTvT4w/MoMmTYFlnoyUq1
bt8IOsKXAA5TfiZQzHbeoH3stxDzsDUO+XcKi/WL8WP2LHGdMsW+06aZDtLGELdStZzEl1uaIIRN
gI9AcE5GIholIlB8T5H94FMIk+SkCXRpGvFQENCTH0j52I8IDDjigKpLlMUEfHPEVycvu0MW6/DH
6raKvbhf9jQ1O0zLufNCnKd3IZ6R01PlghCfR8t/yrC4JXVX2lDcnGW3TBP5ihu1QNK0kzzXES+m
P6Cud91q/dANzsBjs9lPvb/oVIUWG3DZZ+6xndyGD+np6pk5fdSQqTRzatWVPtUTpAnw64y0Fpsu
aSO8/nEBD/Nqs7/hC+Nt3LUjDl7UvlhhFP4oDYOBMAK3eKH/AoaZGo7kRDe7KVeOYKot+tdMsLwz
UIova+M4zyuZBs/XjtET/R3/4lRqvKx+E+hd0wXmFJZA0BsEBk8Tu9pLz30Xu1ZW9YlyddjDQRk4
/1bLM2qfzyro6vcAZsmSzGoi586Orl9LK1f78xYAvoBv1bGt8Ik4rGh//awnub3iTyP+h1gIRdEo
229rgC9jm6KI54PjabQZxjaVck+cscFH5H2J6ho/7a09NOOFPI7plrTG7DVb8BVxbhJ70YuQg1NV
Ty/ahP0xJu6GpHayYngW46t3qGCZxlVzRclsxAymbeCu+Re/7ImyixJom3JJu3KMOWfUAT0mvKkW
oQ5MULxB0+/szQa/nUS9V6HFUjGsEXmWyD8sPovmcJNQTdN7QxSmbxbEs9OhdYd63Y2bY9k3V58W
AKVR3KyxjBk+ME8LuhseRFzqxpbDh9Wo7dTEJqMT5Hu4zvG4HwIaKfcreLDP7uAQDc3+y8q0uKPz
MNbiK6O3EKZDBOstXqRzHzqG8h8RMy12omPc93Fsik+zJRkMMHvBj2/B2AKBQGINKWxHnfWWSPWw
6B9RFxfiuabjuKd/ub3ImpztmchK4miCeD97hK3344eJLNpdE4hUrbhsQE4NU/w8GMaWWRWTW9m9
lDL8HMsvW+wOd3omQ77IDDngPOF7vXg3rI0Jne36ootsRwQmI4WNDjBz3mNEP5TOXnWZcS3u8ia7
XSumz0Huc+Y1N9zwzm8cH8pL8SSdkVgUsfYHcllJOuxVgqWRaU7v7eKqe/ThhuL5ELRhivt86A9m
2VgmzeKeJuM8L1fv3CgDmEtmSwolMWir6r2N425fY4Ija8Xd+QTU2vQqTsTekOFU3FjTYA5z3PDn
/CceaHMzSj47Eh+vZR/LAvz4DPeJFN9sTt26CD+EnAJTWKUPwiKrNIq7JOYdIWsJD9Q83JfC3E9Z
uLHZqJ9x1z1unCQSh2r+yWJSLCcD+LWCaIEPeC1HOudFMg5LfZKrCB/zOboBcoWC1EEOLpqvwHof
fPJysM8SptiO5DmGP11Q3DvAqd5zXaInbFdxN7TLtybHdgaHl5Qsvm2yNY/tYLZ0jGIyscuuuDRs
TelGl+yaIiF32g5Kwoc9YBtZnVO7F+GekXBxl8fFuHCkYoTRwbZws7E5tLT9SO68pVtdIpjI3W+b
T+u9tsBqV08YQq+2HCpYhO14YCnokzwXLTpUyTCoVa98P6d1Km5s6b66cTEUieeNIUgRRghUfBl7
CjFx1bKUd2Qzzq+8CARX2B0GKTXxhG7ewnwDzeUCXcX3kqWwgYaQc5bzKq/uA+dX7LSVtzL1oU0b
E2/ihGSKh7UtwPDgpvWuNtCh7SvUFB1ZM7bJvlhkoKTX/gR80+mz8Qy55qxfiRFtTWoJTaJLPVgx
56mNOuyxIGdW32UMxhYai3Mwn7HpcbADWAq3PmzWnvINk/YHnG8xbs3MBBivwpjF66K6vsxvmRGV
BKz7k/iJZNje/Q/dkkoeGVOeioFC6t1xuok4x1EPb38twnF+1YiiQ4mwotBUoPPJ7E38DsP931km
ro4L0lob/TzbI4cnwXFi2S9RR7ymDaz8D3ACPegRBYBOWh1n70T1OQ9oFTxSQa2mISrY8/35uWMy
rhIEGELvSAchtQSr0lKl0x+5Jv4fGSdQn8dbN+j4R1aPvpJxJ9QheSbtdODX/49Y7h/J1v7vNGkP
/98lZ/ylMO3my/alLn4XpqEI/l/BGVH4L5i4gYMMFAFmGF0tKf8WpnnBv8BWOeiz2NkDkGEIuP4j
TEOz5nkOPFzh+TSGnOtT8x9hmif+5Qe4V1CUAU9gtfH+34Vp4VXg5vjUD3io0TjiB/lVJdUVXmtI
YCLEhTRAYmeWrP5hDz4HicGznBtNVtI9dHaimf/6tfjNovTv614/fAhzmDr2+tb8yfVBZT6y+ghw
U0E27QRAnQPBRHgG5ya4/PWlfn0B/32LaO8AUsMuQAv2m3y9pcTfjBbrYRrm8NK45lOsN31wNvax
zrH+RnT3q9ztP1ejoxvjLwIq/rubYR5x3VR6AawdktpU0xDfT/j09sTDl4dhngm9Lamg26D/8I9v
M8AVIEBbA69FbPvbNzrbLgMvi18yCplPqIClLmhXgmo3mxOy6k///HqsZw76ZhcayR8OmT/9ghLo
TpHVUDjaghxxCio6K/tcbtNTICPS5olU0u3fPDW/WVh4alByAv10eGB5cX4XM9NVBRY2+/LA2JO4
oAB9T9TbfwfP+/0qAZJ+dJOOgJ3Hu/E7CBMryhJ4MpwPhK4FaTTo4jRWVfA30vDf3wCuEjrcEMDr
gOnrH1r7P31/hadIUGVfBTWLWCRhSFi+VsMQUuR7mzj/9Y/13y5GzAttGjpC/6fHRhcYPbMAkrbI
cJjRXPiYO8SAuaXz/tcX+i/fXUiQA/5sF/wsAtpfn8KBOLmuDNuFPlH4ALFaMm+Ml7959P7rRdjp
WLdw8LFs/XoRnmjMj4qUq8z1vrlIKAg3z6K/WTb+21eGXYpvi1VRkE/x60XcImuCPOJO7CiYjsO2
PZdO3N82EAIPf/2d/arT5TnjhWXFgNKIWJVR4W9rcOCsc0QrET9vClrkb16Z3/5xIObXnUVcFcDs
PZQiv97GjDtopTNSH+BQE7q5lSKTz25Q2fqpb0mkPi3aGYC9b1nlM9Ptp+ETpmiC2P/6Hq+X+ZNz
5Pox0Mb/wcDnDoGA/foxLAsU54ba8aDFXKP377OR1mFJClBSLnVEr6Mr3M/LRCzSP3v0/7gyy75D
LpQdgkRzfr2yz9y0kZtpDsAumuNadv5hraI1kTxcL//8Jvk52eVDkOmMGH+9FLSXzoVTxHShsMKP
Vq7kNzYMc4ZSsh03pzXP9RiZv7HA/Ldv9vpKB6zD5Ih41w3pT+sIUbCiDCda+j1R9RyBQ61fJ8bZ
5y7Qi9wvuWMGRIi9++Mf3izrL/Majv0RvydFxG/XdUTfMf5vDzmz0w9WEOKuLrruXTXzyJTWQO1z
Gu/1ry/625vv+sCXsIH5tEDp21Ox/HpRb0Zh3sV2exhXGxqAjmYEkSSqTn/z1vz28v/7OlRZcEV5
8ym1fr1OURIhqZTVHoTJszskgN4j5xofsz0H5b++pd9/P7LRAmyFdsT0QfCE/lYJ0TsK4FAZ+1zo
RH8u/yby4moK5LP++dWLqR9ZWQA6cxoiae23Jdk1nl0G+G6Pky4wzYvr6HsqalHuZ0JJmM/VE0dA
zOzxuA/7yoEY00VAm1hg7Q4RUs7hvlEWJSGUDutjOKwMtZYqj9887XMyATLE7FiGCtj9FPnMQZBY
5iw1V6UBEQLm0pDBmydutCw/7M1V9p7DSPlpIOoiTIhxbE/V3IWMHmm0XMwmFWIzHIekJTmkQAxe
iZG+tYL5NcxDVGLl4BTPjAswjivfes+W1bu3K+1/C1c//C4m0aGiqIy7D5UO30tCgWm0oMeIkzrf
fAnhZIjBVSpU9Mkw8kn2ge7Xky565YPm9zhOtbg/P/ASZ/dGyU0hvInoxJdd3T1JkmKxqXeTFyMi
m+jBauUDcrN1SVqandXLKShRKO+sOg5hZSvjEPc7LkgU7ZyvnzPCwiidF5QQg9hav8IEcd6KBoEo
caR22+ygfJdr4uXOtUMXYr/F9uiDNTemH0hdzzVHWwKd3nJSfensWqJ5GsNgAOp1lZ3l/ghJp6l8
FEl0fZmEjtG86USOiuCGHB8nfWp/5CBOndPL/TSH6iWrSXnoyohZIOLc63hb0jtO8DNUyynjDxDt
xJp2prshyUP02JxJzS4clI/aqhkmRsP3DFD+AxAIwVx6la4+W/XQ3A2llbmPtcznR4BOM5LFHJzJ
rSm3bmHlh6PD+Iqe+cmLjP19K4NepW7XNe/L6rifHfuqH4sK/JtJzjMYgrjsCpXkQPuH/ZjlNrgV
2tTtXe23Zb7T4cSUGeDxRDsL3MTzVNfoRrxt6X6Cvh8iKGpR1yUF9eN7FpKcfEakPVSPQP6Wm9Fr
YusIWYNaz/GX9p2iz3aPvV1W6gAm0lKnJvdGklDnooXXGig+4YLqK53U5lonfc3e2hu1rrAuDWIF
l0B5P+1rbAJ72Y90CC1U2wCH2tF8cy38H8mMu7VLFndybobAKcLDYJuaVFxjxBMfp6K9I5QhciIz
uDtnZJVoCoMtvo5poFwkOQozJtxhMD9sHR5DFL3u+jnOGT3unDxcVOplnVa3dbbq4WiVI8YVIoPF
EeBxSNcYlWaf5hAB2oMLlSs7h2jP9M6xN5U/WabPyNXFI3fhm0CIh0B9ucnQ7xGp2ht7JFrBbz7a
qDEIKWTy110ye+WRu/L8/ARNArKy0I1nlhS3YHgAmhMFdzFviIMsoBzENmg1MiYB9pZxhvBcMgo8
Bf0D+OtAzO2GveWrlBP2EUTmdHORZTgOamx3Lo7oxnT3EnuIQlHQ1jpKvQ0Lyl7oyJ6Zo8qWtnkT
zm8kIoSMGd3CvNrjJv2Psz+En8oyF/mhduv1uxVfOyKbJ7R3VsSiKRIoll7tNrdUl2UMfT+pVB+8
Z+2S6XMuGsgvfRjI14b1rd5PpPR8LxlNuvvrAMAChoYTiJULdGISjsajnWoGcAZRs22vHpX/LfJv
uaZ4NgryX2NwhDuK/tw7MMLuddIFY3OUKyr+1J/6FSRdYHn5IR4K83OeFstObAh+95njQyZltLf9
wLPBX/Mc45Nb3NoGX0bHIzAo19L7kIn4lyku+ucpLLEL2Q2akl3Tk+12Q/OcFKK+DcsV6GOAdl8P
pBIwYi8m/5xnsTXBSSyxMBA5zRoV2Jk0u43pRXtRDVmIbbTYWYqJE1QiVBTRJLUTdGc61tdHTbUj
6JMNVFNemwm1UZV5TmIvPZjbBj2lkzqFlz0Gnmq+TfVS3Ok15K+NosJNP241YyqYoNpll9IMSUVg
hbe57/PkY22M4xTFfxDvGloHE2rypuB/X7uySCI5uQFMKBMQDl5Oi7+z2QeCkz3GtX8ECmgDvu6h
daHZUtLabYTT03O7tuoxiYCNrrId9gc/A+3aoTeXviSaCqhs4httkYgW42FF9fy19dzvnBXmpAwz
8dDCn8diNKOKxNzA0IMKIw3y8RkOTTXs8cEVZk/pQpf52mRJOtQF2S7kUMs3W6v4TlEq8JnWBXL0
Wk4DKh5lrjkt0yUDynZrKMdYGPqUCd+XzgJ67rcxEsr2O0BlmNU9agF+8u8+Q5APs1P/dCKmlIL8
wzL60BAkD8JBvAH43ZMG8Kbb6gRj5NnP8b2JEXfCGlXVnQt4hxh3/6MXNUSlAMhDODbejoVcb9aa
la4vebVWdrkkZD7ALFlfvCsrPKjDIzwahJFTe1X6h/IT5Khi79XtI5TqPAWvle1qJQEdTwQxw4Nz
EollAlhcpy7Vyu9kuvxgDdt6tsHrPBRtON0i6dpUqgoWvgRxcif3wued76J+/OGO9vA9UPTJ0yqS
/Yskau7Shmu0Uy2nO0iPzXpU6Az2Mykc39TWOxv3zrO2ownrfNjKTCMjdaljy3h9KW2il3i8aXhV
3MiRIbo42nFXPXhjvn3ylP05rrMQmVw2PSy8QXlCf6V8y4cc5JyNG/5hjLLcop6a2zKZtfa+j0FL
g4R0tky8SGRjJOt4NQTLeVq/ZL57zlb/OTCk8dQTcCvLV7uicD7oSPRJjSz/mQw3n4S0DD1QMLnh
c1jOLjg8FewhPqypUAXlR4nwcWFXIpOjJ9PPtks7hRIhv2aUshWzXpWtCa4J0JTbJEXqYwvKko7/
spg0zM5nV+GDAIuJXQvTTHsarxMXZhrqEXKLsw9XPd6DU3O/VuDH5k+6XWc3Jc9G5mlm+qZKBgF+
fXPUclmX7UfvhybtZ4u+PR0A2Kut/zrlovwODtP/wYxT78eeId/OFP2nBWP/E53wYL6+IjxulSDz
ZMrNgIZVus77IBjgxLMnfmKG+LzEnfvkMK8kz2g9UR41qY1I56dVt+a2jzMMfbX9VkSjfCXtZEpw
gl1sJtLzrgYIzDKVb/J+rrtzNcZ4w1Y1Po16Lq/DI6+jQomRibjRz4lo6t24ZvDO0feltQ43BtCV
2kMIQ59nZgfoU4wVs4ZRnLqeSzA17KVEABT6QdxO9BgNG3HuYkRROdvdc1DOp1hsD5G1kRQOoja8
jD7+uX2O0uEHesKObZSgPhj7hHt9IeC2mRJX9nNKVSoQ7Lb6gL8tTucZS0vpuAcEfyGrfumkgL7x
zWXSL/cRUW1nkr3cIln8ZbhkW8sraw/LAb0h7UjDGLI2mQ8GVQkHvGwWJHiSPjE2qT8MvYK1nQ8x
9gGBijTOBPDQOeve3drYLxq4EN6QlWK1XoLHykBx78KsfMbZNil2iiiD6a3tCb13bD2Um6ow7mAk
2rXRjBOCPW0XysFcBtJSj9L15n2woYlf0A8wldS8cmtl+yfLym5qCzZ+NE1rwj0Xh2UjFa9slKJe
QQMcqxBBvezWcmda011I8FEPFIEy8Rl8JdnAeIWcC0KTKa4tleDI8R8rmJyfGJ4s6MfrchyTLGiK
41Um+A4cj7CKdVqHtG3Y0PGwOvkD3dwtTiZ3xYYaVxPzLKdfWTV0tF1mfqVDEduFlVAEDrxHaM31
RBW4k13jUihvTtEkfoBwMg2ZnHMOmcHZVD4F+YnABf9ba/dTedO2GdhtN2A7RYHEipnvpnGab5Fy
4NvGxdVTsdidm9L+HVUajTioeJfZ8sresl+8wuqObURhy7C6yDHPeHhJkY2LrT1s5ejx77W+s6If
ALZJ8gCpE0GlHwyrvkzXFl8vjleEyviYah6FSBYvAbRG8zQKbyCx0PoxDILYvxULlati3DMIiQ6u
27d8jFx/jKlxfox9bNrjCBr4+QodSPtSiYfZq94NxvC9hKHI1B9melnYbNKUZUmYRzJM5jLgsCmj
YTleOZEGvmwBlTs3FFy7NY+X9602V02kcrvjMq/1YWGTbZL1qpibooF9HM8um65lEQxwXWgDGh5F
bofnrrDvuq16zS1ocwUqA2Q9VRpQ/KB2HMK7UIyMBq3OfAAqHnVHb0OP1zb4hXKsNjSZZTfCch7K
BIpdqR6JOBluS+PVKS+P8yhbPJxpMAQj9HSBsCmLA/7cU5gGFxuloC9Pk0Vpt1W52BJT5vkjJyrM
7z1eQtoz6BIXfpadmJvqoWqt/8neeSxHrmRJ9F9mjzaogFjMJrWiJotiA6tikQEEVEAFxNfPyao2
m+7ZjM1+7G1eW9djkcxMxA2/7sdfW01e3Qtn57NxyvmHYPPNrcTldiTAb7LQ1aDIeT6FG3QgveM3
8INdg91sPEkX3Kpiw1Hvljgv/dVI4JUwA+5DLpBaVEdGw3DvtY2PvV3UlBSr9NKq6NNdZHzk6nLj
EyZ2V/hq8Y6yNDU4WKzXagZBmzmWuY2SyL5Py67adkAZ4UhOv4KpKe+0I8o76CrTb95ZP1DaIOfO
GPHBzofpxRClPtGLsQcXbB7ZjhzDMbOy9VxLfreDHO2jU8l5nVX1O/SP67lpT3uniCCWY2ZcHpKr
NR8b4UKXGkiygyeHYA1LmWhPVbqvDA/Zc18MlbUiBsiWOrV6qbeqTYpxH3eTfI7KgJgPH2x5W0gW
7uvrZP/ByZjyl4K2jXiWMkmVDBihwZLjyLvJrpJj1AbN26gbm8zc1Fcv2IfIUI1u765BXCRPMsE9
00VBsmbnW4bBVjvZdEmBAmzhx1qYqGdcRqBYo2xtSlJi42C/XdGsT0UdtPh8CvNz7oCUD4z9Mk8W
MPJYfoRHu0pGeCinZXfUuwhWV2aShhGd+lRemHBqrkx+zp+gtJ8hSYxfmckywk36tRPU3a8jK7EU
OzXDQZqzjF8RGvS/dNxeSxTSfO5u2nLS04vdtsXvlLDNDh24epdh67/2MobM7IFn3hKSjX6F05xs
qzZo+TJLbzs9NWVi3kljw9MJq9K+I5NCGUiU1V+BkmT4HGndBKEVlSeicNZDU1zvDqBc53cMtyXT
OEPEbVLGidmjq1XlliiYeMlSC18/p0X7YUfS36hyLr7crslvmiSaf4xs7p88R4crcsvVuIVcExfk
O8CDAYutzd62HLoBMDZGd+2sqnSle++cpN6Q7NJ0wdMQEo+vVkMEcE2rxSJZYhG8iZc0ZPjk14GN
vetnmjSmzo2hI/Pqr8vMjs6wIN1p54vFI2ppDL3r8xD0P4ZIMuoDlwpOXRcGrz5mdiikQxMYnthY
Hrcd9lleTzlV1cYsNOWEU9vLHW+QYqSsvSxv3CAHWq7dviIOTvHSzwFjZHZNA9X3yRyRnvIK17EZ
nhxH4fCaZ7MZiVt+Zh0P9Q3swgD25IiMAmR8KJ9VbBcModp2Bzoh7JEeJ7zBcsvTgwaSsIm6x3FS
VFu6YIGrdaihK6ypNHe+rcjG6rl0PYUdgghAsKJbHqdXlEPuoAfRKDIFjAOw7Rq/3iMp5JqjQOFf
KsJQfyfsiXGbmrLQa4nedAPuMrqoeeYarCBCDJuIThKicEvubIBFOfcWTGaMrPFAqezYtFwlmOWm
/hJPcmoPFZcjwgZhxa3QVVxO0sT4z6bIuaIAoF08HD2K5x7WhuUNwcb0m27seiDP5HIwgOCH2oU5
pTj8OSHvGg7wZV9PNi9waU0pk3sbhyulxgWr+AI2FnkpLNgmwr8d1n438zbho+XxVPFnWR0BolNj
tihkGKZHR1zq8cpykH04PEiOKmw3/GZBUPConVZVGBY5M2gRWuemmEO1Ddte61Wb1u1zUXQBDrvJ
QqkiBhb/MtfmQHxFVysu0p9B0fawTRGwCCBvKJtDE9QaT6TAi/G/NhlqxSYXkZ8yYpnyA7h5wwN0
MqVZT2YQ3x7G5rcm9iUeHh0ra+sUwoSrwKoHTKeePd+QWaMy0++8hlrfkDRF7gzyF18x+MbcxqiZ
mE6+C7ePvjtvWigBKatp51llAz6B9rd5P8d5ysVv7vD+V2wdKcHI3EZv62BEs4Vw3Xvrjh66bEcn
iPc2Zzk0fx1YtjgETdUyI8KfpE3E9tEdcnuYL6JvnP4qgqFuJHqRZouyZe7kPE/YCqN4KjdZbFkR
4f0aiHMssDSSXKiwUy8VgY390DlxA+2kkQLFr/Af8B9m3hFwGFkOaVIC1eDraGmZGk0CrLby8D4U
CvaAhbiFvbsnO4XLKeOTgBQX2KvCC+aPMMzECz9z/JRF85/UJ6ar9ZTFbXuqBsOPBTFx5uDE6uyf
m5H87rHIe//NJjgCUIJr7Bs+bgv+eRK4wcadhuAJ2sbMtCaxVsCLdvqZ2jxlmnURu8OPzG5BLgdx
X/m/5ggDxW1kkSG4YerFj6hoS/+anMHJsCwbiN0jNbz+pddI5GuX+0Q0rTykL2g2XWp3+6Ru3DP1
IB5/Re24x1Itk+99M6VaXbS2MyW6ZR0kU+g09zIPqG87x53TY+SGsBOP9dY2YMrBRgjWiP0hy/m1
BmvyMLUlD3UtClyjhuameT3m8PDuIw5jaADI7tymdc6V3SUQVmwKljrBdo6XHK72EOH6qDxme/AP
nl42urU9wi91V5avkPxbQihXk9RekrMM10M8FcmGlWEH6wZdT6/Gwsb9l+fNwMTNw5qfvHfsiLaW
IgtPHVQ8Z21I7l+l8CVUybkEXdlssdTJ6c3oxlmObp9HeJIrrpobkOQo1K41qnRbWgvWtFWb6Dbe
+L4hSuuNXv3a+2pk/oDWmfH2V5V7JIBYp++tIFwJcJr80rbRjq5/co4M3plW8fq3cWSjUFUy7mnz
aLF0QRLGwOB15M7Wk2aqBbnWRdQLE7XFkZ7INrnNh4j8P2G6GC+tR/JmI7j3WKspZ4+PTGBk85X7
HT0ngE0qQW6u9OJ3SrlYpOaN0zFfCb9KNzk/UXoKKjW8KoU8sgbZ75PF5ljMNpalegqb5nnxTqZM
fKrMwutt625Jr1W4kUyiHu1K+M+e0KDmc2q9vno4L48a/HW9MtlMN1pSJNMrZI3eP49msLN94kxV
fPEVwg0PtTQ8WcKbwm1mCHuvO0Pt8v2Q1/IR3Rfu9iqdOsva2Tpxa87KSMa8p4ax2sqUCA50Qywz
bwkpbnnxhfGHex9NId8HYWJRXmX5Il/pKph/0uoUYdj1tB0gmeEQ2PoQm77VODgozmgbMf1fEccF
1lXyShvD+8Q+DW3S0FMXEC3k+Ie+wborYBtu4yJHFPWqiNYU6WXVukjkVB40H0mSslOpqwMU4emb
sTu7uktxuj9k4+RNH1kldbKVGrbTBl9HVW9zWnw8CmRoIqAOswy94rdLw/vMoDN78RYt0+p4wKZU
hVBBMVY4NJ30KVoYnzbQV6kKscTYQkjxGp1+4S+ik9mqve6JCmFofv4cOk8LvuoQzy5dVoukRmJf
VwHNBr2QYQfnqQyhAoQgbzZOTY3FahGNyo7B2OckROjdOncO6ZlVZy/efelr/6kI/DBfO3Y5/I4l
JqYzuUU414RhQWF4ZuT8pRf9yecy/FO4aa1u5nSR355Nu+RK5FJbj0kUBY9WlTv8Z30Xx++z5yXT
PXLq+DTHbhOcIDc1yzmmrBEYBDST4TJYqZ/vit6u473nhbgfSWEsIxENcMwCp3YGIEeGxtl13oz5
0biQJuOrJHRNqwlu6MnwG42MG/jSpku0n1oEEorfBqe6TdJBcpXnnWbWolj88prewNLa8e6+W7qk
vWUOAwpBVVdb7RtdRbBx7TkYL4NWnPB4hcQ7wS9Lc3PlKrt1IOHbxC/Dkc9ko5JPRpfhXNYcrquF
oon5FLVtanaT9NMn2cSczDGZAVKpfYlK3lh+vekWptNt1cj8pelUlu7pDSWBXw62hepbpQVqjkMR
ZY63jbTM1M1rmdpJtobWiud+4weJVZ15pubuLbditiI2Ui0oMQxHO9FP5bctYzvdRH1MxEPqpfJ2
rWubckONcOkc81kVxU4MtJevA2oANIEROy0N2e+CbzXQMlzExYN3hku8N+EE+hNW+nqqG0oZwyxr
6qdqcIpx21KSyP6DTPUAnX1slzVZF/lWVhFp6bhkSX1NBjnmDJWVa3aIAuGvYBZh+G/Q4AsC00J9
xNOinU1Lhd9HWQ7MLiC3IOPQtmbz/ouoaSz40CXZeCudYGYGpnLAPvd5j8Ym/CX4Eost9Lrmfyui
5+3Q3+T9MIUrb/EaSEdpWJ76mZ3pxrO96ZdfLurMIi9nh9bl9rlUvuYjP07NO4ULIRdog27NWDim
Lw54/eoWDzVrnpzjZM9LwvYm4U0bbB2Uw3ADsWshekQGhJRpLWZKEZfY2g5lGUqimKwnuN/5HfCE
2bQNogyG7FMzCa/cLzXmcGKgTtDvJ9pw6GRcHFT/0dbcoDvORMBvlPR8uGPJBpjdBzI7ag86CitO
CxDsUCwvdVo09ilWfgSYIOECelwiMGxrCcq83UphDdGWHIpWp+v+G9OnQh71gxq1b7JDai/sjs68
bdrbmtWTP3bOylBVchiLsfqyOxc3Y4qdc2FMShWVL1qTxqN9rT6MQjIht3qeLuSBWS9zOvCKkUWZ
64OgXQEpVTBk72p2tx2fVFgi+OF9+IdkqWNrzUPOfksaEng8QKpFnkpW3b/mWE75Ftp/jaBF9J+h
CRWm3GbaCZybjMOR3DLaObMoZ++jeyU/0PjG5LaxZvAaVCZ4BPOzmIc5p7/2xvvCaN6R9CQ0zju7
Wve5hcj96BGzig/BIiLwRzIFNJaZRUBDUYTgHlsmHPZmSWl9LXNQ+Yecb+lYVI37g6EEoB4BXFFu
6JhPXvwakh1JYOt6IV1yHg6zkxEu6r3En7cQe+bkMEyGmpMim5yS8JpdIxZGTpZ2RJdE+BqyfZ9X
qkNE2mLqoFOutwsKOMrCSfOnDPAhK/6gckc6lAKxtLtlDETxc+zhoT0I8AqXJOMmchm8CK2Nzhqg
HI3lZtO1jVV8VPnk9JvrMJkcG+2zQmiYIc3O9WsRPAnVxneDK8y4LVy/e6QjjhxcqAtNsUOhcfuz
b9Qem+tgfMblP497mDJCnFrLj5KDhTswhrI78i0y3kBSZHpaSIBxgYbg7iyjvgMvAGJmkdzkSTYC
H9tQ3EyBAwsST60zcHh6O1gTXKB4FlFNB0kVXlSRtOGeNFnXfGgiLC458QpFgmYtBJ03LAHdx5Sa
cFjze2Rhr8L6Ws4ywNrJE+V/ykaq54VXb4IhNbuWfxEBn9ktpZ3h7VxIulHiYK5RdEH2YZYRSTns
M4MSeKxzbvhs9gUK0Nabx7Hm+LPDX03k55BdNF2CK/KqND2JQtU/peXjtq1w/EBdKAAQ7g0naXMi
o4ksvjTYIk8E3nz7I3HSjng23BJBIDdKvGuBMH2kP8LFRSS+YDAm9+nrpJQ/QoK2nPzxKCfoiCoy
nb8ew5L7lwPBbzynywwux1AdOuyGMCCyqKfaNacp55q3DYclHQ8BZ5opMdr47lcieFBuxtTL9UrQ
DK2AniDHrelBU59eMbIgpeAEpiFr9jY4jwxrv3PgfO0mA/cGNYmCiPBhWLJFPIXdOBakwa9FeawF
8i+DRcJjHcE97JRf/7a+tbzfLDjRYFp685oDLpVB7xGz2oEezSUM1hnRhlNL+mp4HF0zvbP6S0kl
+l5CeaExDRI+TLDvLs8t65aPVPHSTcZ+SUUwfoR9Ju577l6MtWbQvzAzUcM3Etcf1yNR4wdD0cG1
1rqB0XMtxUk3oUaeoMiL1RnYKGf6Dlp1LbQlANcdlRTuuK0m9uI30PKIvCTgcTijiAl+MIahN9TU
nZYXpE4GJ+w2FNrwYS7f3NniXy1ufVivoQ6yi8pIQrOKaJvBXudU1WdEcE0RXGbQH9GOFlSnvcEe
mdLnJTzqJCl+QRv1pozaEAzRnVw34G94/jUEj3f4+dQAVl74xVaj+r81k+diUXJKVnvR6Em1DizX
q5ipQx7Dc8oZcbClJPTFFYyDLiNlFF9wbcP/kTnN9QeG5uQNoaFjKsjpG90GGAp/BwJ6esejpeZq
3CY2OSy6zkjSNTS6lU4z36dApBtgWJUNMzEZRTNfc3fucu7SOu+3VFoxTlhBW7MknU0pL7Prwpok
sz2656VIfBT7UddnicRebmzf+I+xBQt+XQK5PPPqq3htpZJzO6e08HeWd1RY1g4z7WpqqkWviyym
+ipErYaTliEPEqRnCl8vRVPyXTPNIWEtvE5n5TvMvZWbJVjxB/7rY0pjq9hbFcvMNcxDfRf09hKs
Q/yHEV8+L5yNo0ajQBvkTQhnIWKfT5lHcwH9AJTCJjT8GcGdAEkohvw17Gam/Lbokp4lNVvNtWqV
e0OvnfUp+aW94I0gJp34efHt+Lhldn0TIdSNk+Al68Q8wwIC83mHBRcdmm8r21O5FeYrHAFdtiI/
HdxPcFS4MgMK+BiQI9w1cbfisddjAUsnjAiCzfBb4MeyboWcw4Xn3sgquO3ZXf7gbYwvZlQjWURL
To0EiJZyyULK8p59v60J9rL/jXi090DOeOFJpMc9oL22iK4jTYFpcEU8ybwl3P7B2YJGJSUr4+4u
NUM/4Q/LeYO5fdHsMuiWn/QpiIfQy8lPioJ1DQgRhp8YjfUuXybtb6WsfqJohsd8HKb51aSR+DkG
vvwK0UAJs9e9f0kGe7A3uijcR3sKi/Su0o2FdDjw4dooBLdPoPg5FAtKbrhyyjL4FLQcW/dt7PXO
KndwQx18lQTfEdXZ5doiqbyjVkJjgloM4MZydrObgDhYBv0EcyAXSMtJTuALAXIFndcipicKYDyY
MKDfqu7YnJfwyMaV01Dz+NAslh3eTXRp8mc6vsdVIhL6Bwi9Be6FxUkIDDLvqK/WUOD5rPqmyZnj
tbiJcuHbOFSAbK5wFTNktEuffbt8hA1ohZAuC1wyvd7h64qsY1sT2V7PXYY8U0rfRBtKxuyD4vpN
ALRE2boRlKqRKaiyeO2q0L2kSsXjbo5T974uHfs7dvI+5oE6K14p2dU3glpongR0q3yLMs9fLEzM
RGxR9X9znA24KSwiDKveH8dl2wuYu9gNetU+08vq11RWCen9bv1CNZflqkB/Z5mys88marJ8C7Ay
B7Dg19M13x1nv1iPwpwZRpLiR4CO0J9CQpkuA+0031w1mn5TDqO6gZEIr2hSdp29uEOQMh10hOn3
oU6l+4m7wAzbDH1ueeUrzsEOSibXnKQOUT1ZjJhivYzwU9eEkkv8KtRY7WgdBsxCjq6fy3VfdrMP
F1ChBRqhIzp1gduh/Hd0155KIblq0MLcNh54uJh/Vp2fKGq62pQPBPoe+ze2NumwFjbaPTaFJHiF
DF+K9zjK8uXS5cuC2GhCsQ3Br5LRFRU4zIomxYwsKu6rp86t+nOXUOm3yaPKRzLWA44qe7CUPLD2
E/nGDoM5Pyy8z6iVysiwbwhyYVz1gwW9A965SVazkHbB0F9RTNh4zKHc1JQr0/U4o09rJF+kNAq8
JAPfR1MAyjiYWNrtD2PTg3rHhEMOS3GSlZ9qoWL3BKZBtDdWMVHudzMXsLGztZPXk064mdURsBBp
JPvNvNDuNuLOHl3KBvDwAaNeXV0sGfVIKaKb6wQmNMBQilp6bIOMShFhGh3YFmWWcWRLuusY/Aas
sGklOSRzYXju7djTKX9t+nHOBFOEVdWYLAJess/Ub1R/opStgyfVTSMYRNlO1SezCNzbdhLqvZkU
OQPwdewRQCotz6XBKrLpWUGh2FtT+9NeKrifDs6YcAvYzIJ3a6UU0xf1OKL+w36WD3M9tuNbRq3s
cDNXbk2gP2jpMqtGcFOMtlltu/s5t8WbktL77ngXl+uGNkzyurVbXJeSpgcVArGTHY/NedjysIJt
8qj5KNI0iqt23EyLJ8TF5tB+5e07tfuEJctXQXw1OTtdb/Bmzl2F9Ftw4TsmKqCzjp8xiPhIYalZ
q9EHAj773DJ/lpOMYIJ5hGPWKQbo1OYQsVn6W6Xm/MgM75Nb3wsTxa026V8xsmF8A/TKOtzHaSsP
FPlFyLIWry5nhyqHX2IoaclyykVDeSvhcl2FjsqcaKENIrkm2RZ2h8XVwmICNlkFz8n1SmSJxfc+
E3RftbVhitroO0Cw4NgQY94mKcR76uirXGAhLXB1adgmeLx2fghMK808LAqqxAywa/IWBDEauDYn
UcBw2gWyDutdj1RSnmgYV9Uh8flxNhriHIe9latx40xzFyPQDSqDMzLNcQcidIamFvYEBs7YCrW9
TpceZEYZzBUGIXdgddnLdoz3SYy96t1yJiYY7j9ze3BnYLRnzNmVu0lpyNZsTrJFbtkvRcsWt2PJ
bDSjeK7KlIv63WDDCV4XiEM2Ri+4wTe+K/BF8lLb6jy5Y39tzB6ui3FynuMTn4bcebbd6bqgpHPx
CnVarAey6Dq4gKyy/TtgDw051IjD7NhY7eCsAk50SJBLRBKK8sGIj16GoFV61VsStLI519xOEXCa
0softJvMGTe5K+ajdrVVvnbdgk6P/112Py3FlvA+10nd/WhJSzuX2FUz4cVYT0BUndrPot8ZDI4B
mFCKIO4wj5XI1O7oT+z7xqqqHrqxdobXQYLkr4h/+PQSA2YL+2Xr+HnevQfIigx5LO2pmSMVW8Cg
WRhyePfDJwrfRlwnAUOgBpSxofxcD8+8/21DHaddxL2hOHByy1uC5rCKqY3HEGSlwywxDSE/mk2c
WW17VFShSvAcIW4Oku0tGgV7/Oh3nVGV/Ro6hW0dh4B72MPSg5xgsk5yUNDLCKwKh0i3DO91nzvu
jbYzAD5A8ULqsbGL45JnhpXsgItcLf18rmUg8/zs17Kr3DsTA3yKcMZbSbupFnYke+2XVnGLytbW
F1aWInsNQmw056xOu/lu7Goce1D96/h69EENgtYCP5M25GNGdSCsNERSTIixUtTyRTo8cAFmcZgx
xeEEaTErkmrALbiyuRV9Fr3GN0iDYYPYhvZ7jgefS3Bv+D/Og80FywoPjIYS6KIrsAYk+56GW3/a
JyPTqn6CRIv0dFR/EXYsQlyAdtFfvF3+F3YX/SHfLcJAwTP2HyQe7tMi7H8YtBbQzLD+lJ4/y79o
PR5tBNRP/mTSJtqNfxh8HGBXIJ/nLJCOdnRKQeyb/+L7zF+Yn9ZJzBibNgI/QNdFsuHp6bIP5DT+
wwMsVFoCB6z/iQr8Cw4c7StFMPmLFGTFGQEYxCAmJujOrs1RYfje4icvgCdxaP9QCmXYSHRRWqYh
aI1dtO8Ba/9o8oE1cGZL+2H0lvI7IxUzrIQaxRfHmvEZSQEshkuVfMSYdOGtXdmMaoji/WQ7S3so
XSv/cK54x8oS8Vv6hwJZCsC3NXguRoOV6cVUbEkSOaRYsrpZw35NzN906f/n8f+Dxr1/CVhdi2j+
WTBzbbr5z/+4/Ky7f+2V+fPH/1bEUJ31j8C7vuscCs0C/xo6/5vEJzX9D5uKJE4i3yVJF5KR+mcS
33X/IYhURyTIYwezRUzk7J9JfMf7R8xunhha+Dfc/3+qiPn3aJtFXDC8/uNc82H/kt/TtZXFflDG
R3+5w/jS2f9Lvowk6b8nwP77S/+PaBmA5mpsB6tACaqINLgDJsYF5xiRnnyBGZG6j3VciFuns+Mb
Ryny/oCUf1fuwjBQZkuG4IHa268aNgYgT7VDkGVpr7hFeth3IPybZWVPwj/NpGW/uCvO951TIKt0
c5S+QukEmunF5m7pe30flXJ88Zpl+ijHoH1XTVb/gMzPqquJ+q+FLMBmJFYgWfZ7+oGOnPgp6hc6
q+xyfMNvOd1xxlIQvQzJe8Ou8UhoFvlt4qlss33P8u+Omt/HLIBTWHeO9yTE0PyKEU03ddaPHQ4q
21kDk7VnGDVd1R/cxlRUkbOL36tUtMcSky73fTS07SKSZF0wBuebkrrE197GJwSqTwXAV8p4RxU3
ghPmiV8VFSrbmFMa5vyQNUdlOdm2C+byzgXwyiNMzL+npQSKnUwZUwRnhx/X6Lsdy6cDQerg0Fhd
QwQidlBxWv+mdBWlInQKy00BCfaLHOn405cL7H8Tx2yL8nC6vWIjWG5jSblVKMvrvDQ0AViVu437
JrnBIATpPwshyTVsNokFzdPniG78PmQ+G/BeLfdVSXsCd0zxiH0+3PDysd/SmfsUqjQeWN+I6BDP
JuGuzoZ+5hAuUS9DeRwse4YQZ+X9yq8aLp5OVB75hgS1Ma6znvjdnrAMh4cMFyy9Xk7ffcPF18gj
Xec8YziJXmyiXc3KLSBr4fL05NMwiGRPCUhwMLmLVmX71pGVRA7+iQ/IM76eoL4WtXj3kCmGm0xP
zJyLx2M1qrLuKc9CawV5PjvwI6hz6+X2ZeDKWIDuLEp/PWh2RnS92XdCWX+uWlFeol2NCZbyud/B
EbD3vmFBtsu6KD8MUYouHvXjAybPdgObR2xQUoZVMEadvaaKJHlZ6hmSUMXFlYhndcBE4f+grlDe
14ObfShnSW9E50d37jikHSJrlx8Abbm7hMA3ShDW8pcgmKJfY9cN1FYwFgNZy/WNnPP024jM39Q0
2rEH1ItNPqupw/uZIprj3LPbTwDQgTJy4LiRVP9ddn76MICavdNpme1RJylNjcrmVxem/lkpneDZ
EBht26J5MDHfeGlFiswMLP+VGwPbWdVQYyG9dc7B4ebIFYCf73fkt8DvLJbb4IVs6ilaN3Q2mgUR
doGKWXRlzaGm45kCTrUhuoersyzUZl6y8WNmTH6ziT5dmDhgwzdO/ZLZrCdZ35d3KiJJU+O8fO3d
yn+Ju1neqmwZfhqMrw5XhoAGAX4zJ7NI+0nwfrxvXOP99ExYQgImyn3sG6ORiCPvVLPm2TawlZ+k
5pgOq8m58+fSa866GIizDBF8Q4ts004UA8BQnAZMBXZpmL8qE4MZV6ImN8SV9n7EZXnmrcA9SvP5
CmZvenCx85ApyWPv3SlDfHN4Nlz+BoNxtBDJcOQr8pFik/UezNb0kljcNyao7c+DDnnx0IzXORjH
YDUMy3Q1ojSU2MwR8vAVXdURDmzy3HuzrXF+k34OBaudOvoP2lYcB3Sp3RSkRM3Csjv7Uxnu/lAb
F5UWp1BZLKMzNb7FeCo2DhvUHTqCQ5/XYo3nmZmeR6MazGNPyv8CpGzkKQc04GmZbPt59gJUJsgv
DZ56hykSi2l4hEoVxavIDuEl4sK4dGnLd8NWS34BdFPfXhJNPSRIgP5WQlXfyp8mZy9LpR+mbMGc
aS9R+4g5RWwaKLl7eh+6O+VY3QO5WAP3du4P1bBUv3k1sjvyTeLGBEu8CyxjXnFIRqt5kXp+8BzZ
kUEiw0gacHJrG38hsh4Df5ckO1Z0frsu66SFxa5rvYJarH4KxzWg+PMEuyQwv7us9XFHl5Vy2ayj
GX1ZWR3g+pez3i9ZrrlTg0h+oAy6PTaTL54mNZmD8a3o0trFfG/jwX71G0P7Uj6VxcuY2+ay4ET5
ADC97Fg92WvjQMNCg2JVMBq5XGIeBA+9V1z9ilm746XFUjnmjwwfH1k2e7dzmM9wRYgYYqylUSqw
1LQjfJvvHFXGz0n1h1KsYGfxb2c7wLC8iQceM9q06lPrdDz2KIA0oKryPeVC9OKOQXeSA1FWQGnV
8pzm+XifNml3NN28/MKuCSM0qoEkThV+YawIFYkXSciDI288O6w0977nTTyAs5gPq4TvjBlzF7dR
9uowOG1N0zZPowjjX6nr8jDh7ZS+lD4UccqzEM95mMlLP9fmQnfD8mX8LoxX4P2WG9mG8WbAF7yx
x8S815Nn7RV+9ncr6uftiP2U+Ge2WGcLyuoejMjIokjY+LCIWJWYz6vxDoUrYYwZdXxbdzghY8oE
LlcH4NFwJeAPEohwO+Oh/SjqOexRna04Dd6xP5K2iRdsezFNpfTVzESkfHKp/XbylmkfN2X0oKMs
4xDLWbBqKrKgoblH0KvF06gn7wZEvX9inRqSLpkbFAAOHnJhaY/tgJDGNpSVQyu9lxDtLIP0rTPt
/OiNIVtFQKOI4qAR8rNTjV5COlbHj6L31INvnOqZZ3NzBQhiLJ/grhPtnAk3J06MqZAlRR5uRF3b
54Sd1o2wQ+/UEcq8hDNr6cRio8w8hMM46fv4JvG502Pbh4cADzS5o9JFnUSn+k88HzgTomzbwGvL
CDXSITXFQ/CaTsp8zjrwbpLO9y9LKCKiYAUXboinIN0LJ5kOWC3YibnlF65stiXJ0NFVlHN74j95
jHNlJFT6pEbJiOJHQuzqejcX21wDhSA3Xd41bRnS2RGB9GtpSFyTvQ0+fBmxo556FlBjqdnKIikB
BOjaV1rhFRyjwD7zwV32lVQZE9qcnnoVO981pCPMYnUMK8cJkxAbHfxXE4Tk1QJcBO/VROyk9uuI
CiqikjUE3xvoackhLNi6s33wbiYn7o59arpi5ctQrSkTB1rL2KYgPhIeOBVCWHzeBozhGNzhEvit
82MGT3TxWmd6bNToHXPd+a+iTV38xK5+wGskDnFNdHovtG29otP2jByAEfdYreJ9yrPjfiKC9ljS
FbPDTmLSFe/p5kmkgdzUfkp2THdkyYRufEk4DxR5ov2+2UyB+dmPDiCP0ty2jBh7nmDJccGtPDJI
ej71DZZz5BGdvE6OPf6gIzV6trtYPo/JmF0qhNcPlN9mOwaVOGJjJpeb6+AriQxDyX9Rd147smPp
lX4VQddDDb0BJAGiC+8yIiPNDZHu0HvPp58vqksjVaHVUs/dAIUGTp+TJiLIzb3/tda31PYFSoC3
VIS3SuYtbhVnoOTZaBpPcStrq4ELdWvGHRNNPDXWcUxo+gvw/x1NjdvBC+WBJZ5+Eod8Rv+cLEAM
YPjm460A5wTkPUi/NECYH/hLamw/SxowJpaXC1HT3Bux8h5NubB+pUte1/x12044v3Imeprembas
CMzqjJGnPbUPub7tAsx0NjwHxgJ6Mc4+NvvhLg9GeRdLfJjU62Kk50hHznkxk+qrESiWyOqZWqum
0dE32kCe1zK9AOeFuoI9lccwgJHXaI3u2qHwcqkDMUmodl3EiCcO9RjEHXFzrpe+p5WxSMwjkuK4
Q47XmblgCVtFciAFJOYIZQfoEwqT90i/maU57KpCM3dV83hFRp0bkLY57mBTDz+xWzVnOncJxUyT
/p1kvXqNpqBdwzImDpsqUSl4bVjmF9AJ8TFVF8PB0MDlBGvjPs8ht6oyFsaNfRWxP3I5hyKSYZtR
2NTuxx6VrRhkJs7EVAZa3DOqLVBVMHkrbIk92UQ95ae04jf0CtOphaEWbQO0lj+PS76vUIHhxoOx
pMIPFGgRLLpn9cpyk6w43LS0Yp6pIlNsK5bLS5OPwDgsk+HeKILNV8DUr6ShZsI79PBxgboYayHq
4l0ZP1gehlxSINlI5S1baF9MOKY5pZaEe0sgiSkPgvzL6ON2BfK4fo0rDfdYB4+jSgP5u0KafKrV
QjuOYQRcnmVzXrxhqvK9kU7jinBX/xKZ0cSjuglJ68nGuenb6kqaJcZN2tXUUyja5KZqop5ZF8Nv
uUyUu7xICdycWZ4lTiFT5NfmYHBOwhLhQC5nvoevqIPRGVhe22jCQWoREGmEkYcdvm7l0CettVLB
KDgkxufCaRcrhICscQRVROkhz3fKqyTVEGFVLW8oxsE83YYGKbJgSN/QYcs7qj8PuEQVFVtSCcKV
uobvkE2dRrpINAmu5MYPdu1pZVZiChE5Ko5LKC07Qtcin/KEFZ/OCEbSRDhuuBEJpHBu1VYLbLZf
FU6fzp4eTkML0eBFJt/ZI+c2aMuzVtyawRo3vRVYz0EpG5xKk252ahPnEcvDwyWABZA60U6jKAvD
f4/DSZfOcysaX0jKxMdSuu9QaPvlCAuAaNOoV/k5a9F5Q2J6IxblmVa/hS4fc8q7u5LH5meI7NXs
ujmUCUzhKWOoHeoflFVnu9CQ5LMZcZEXXYJ+gfHVdFN+i0c0lyW9XYJ+H8tpilmjY2MhTAkfSLeE
B1mIog1HR22v9QYbaZ7lLn1k8REilP4GkiD5kMqMZGyq6U+gsUJ3zK1GRuEKtY3Smtm5rAdxlaJB
fZtSrviVzDbDNovhtUcCy5WlZzTddErPE36GoxXLwTPI/vqgL6pxwLEnHismg347LsZJBszb4dez
1NOs9Ai5DUiTpRSlZ9rSm9WEPg0spm+veiKIe/y9E65z6jQdIZ6swyg3xVY2sCGrAydn2hXg3MB9
krlOk41WEunQmsn6MfAzvpPTf5QltkuI33NQKAJt240Y5ukVmArZAM0i26JJg7+gTd0VEve/wOK0
qy40IkDJsDcgOuGHNrX8fVQxKmLfE3BztFW+03nCu7B8Y4f9QLZH40ogH0Qj7qTF0nZ8LBC+SSl+
TBwCqP6oZobVRIvSncyvslInsfet2FLuzJgo7YlDYc3G+YYKsVzNolYB1/StXwxFfShY/x4P9d5v
GvaLPH2MajNYy4x1gFTtvCiDE2KAOmLl5lEIVIMcS9K8GRpgCE9t5P4tYi5Lb4wgvjJt4LhadI9r
35wAMUC6fwXgfS17YyAfJc2HPAZiHfHMS9h7FeW61QUSdUJhMEPRuzlCbqSy4NMw0udWTEtPUCYp
8ju9Fy6AWwQY2G1FCafU/iRCoX4/mleJ7AwtmatSDHyRZ5U3E2FzRPILdlUBopyreeFwYm0nqY3w
gbJksCt4vG41H6rdQ6HiWWBla9JUwkHDKUApZ2HBUViwgM5yqb+jzQT4D0gGjhGnpXxo8lWJ0kmN
glAeu1rPVknS94c2H7LjwER7cpVRJKMZiOXiL2S6WhsPGVK3KdbVuUUCfZTimu2anYm05TzOhouk
dH7tlDR8i9KSAU/dDS43VfGUDYb1bZDuQNXE0LonPIOA2FRR/MlUTpnwx2cmX19z/DJQu08ohNS1
5TpmhdSoPbGSXsKHU1BrqgL/VjdQ81Xgj8VpMYX+xAhK4nEyy9CrVbZMaUkynw1yWT/RtaqtyJIQ
7W/Z9NF+0/G2ShPxQ79G75btXJWj2eeUw1ooqzwO3W40knWbgEaAyjWtxMJgYU44oAM+CKnskzrY
eNMDHvFY5ygEjAmznTm5WjuriQpMLWJR+Yz4m6PSCfq+Q3wQ2Xopowc9o3fZNGWI19hMdNusYshz
SjHp+RY8g/SritPsBR4K0ZY4TIXObqA4/egG2q0NQKs+jFNmnpW+jSV3irp8+TaCZT4PiaGXPgsA
nsgajwEO4nhsSlsxdK6lJNbCJ3oUmeHIixavWlgjBbPBUr2rWTVuCpxgD4MzjAxd77qXMECrlFCE
dhpdJ1sgWJHPM5Q0TFVbw7GqyUpZsSoMdrfE2uAXPD+wpWFifIkHPBo4kqpHyksrOr+oAw3Wflvo
z4rKEnEOkPBXuZRoeyYOBpV6Cjp3jg/2kg6ovr0+tt/q0o47LG+PQGvbUPNjdFrhUw43Pk9aLzgc
I9XnEXj8t0n2daWj5B10KNqpzQasu+GgwAmq5uWpM4LxrSDbCz5FFB4O83y5VJI6XDQaWbb0XrET
AX1SEHuyzMlRC3V4quHg/+QyYfZ0MVLZlumRhq2z6G6TCsjsMTjfD0zSsIhKAwGQHEdJbjMgP0Oq
fLlGVdthNYjpKMgKQfhVs8Bl+I+tYqtNlGBYOXd+nqJ6dzMbWtJwnALlmJBQKZbCMcWfsAEGAErd
aJGF51Bb3s0p4r4zGPbhchbYhBYklWXGsJg8ZnPZgJMKro8Kg7ce3MMPI0rjVVeHcN1lRfO99IJ6
EDHqvi/hApBdr4KVIY6vGgWyujMkSr0vWk19L+V2pmayBypm9LmypRw2ewF41K/AYtG2htOIyjlF
4tRNO2r7HCQ1SnaR1eUJt37zperYR/E5yt2JSEfmigF7UnsZYhV6VFmyhMrmnTwuELPUUA+jIGve
IKYgGOZ4nbbhKcCEQStI5hZBtJZQJoDXv8pdHNM6Y6q+MdL+EOB9ormGOJ1dDuJIHzXJTC9ucaCJ
VWa+MDsPVVauHO3QNHE74zwozdeykZdfdMRMz3Ne9Ft90ipUwqboVjSNcPlqPNS2sjj2icO8b/no
m5AlR83xeVpg8rkyEzU7MCfVvmJuzMEuKXp1yTASnZekgBywYa0SfVpoCsd9Ojs5r8Mj6UfLJLUI
PYR3VgJHECEC2cYyUfCXz525E0hlsLqSpPPrQQ3fICPmb40RLleZMcyTxdXGcKIIDw/q/TZnNLQa
O0FYVZx8esqzOBNwcuIwU8+Qjvpoor9x0Y3+1htiQhZJ0Lct+0bGZeAycOtj2JoJ4t60hdUvDHVS
dZSNr2J1mD1qSPRTS/XbZSZQ78gilkZjqGOnaAoZsTgxvCxQxguIBCgb0SKsx1BVfPxAnH2Cod/m
aVE++u2Sl0TsevbDvVBs0gTHIZvU6E6SXznlJK0bvyulxtdxebU2fHb1Ay9GvYaLPHup2lVvVqSY
rkZfAAGP31J6hUSeVO2TmoKljC7LZSBxpgakLsc4O4pZgHMx7HHCy6p+RAlu1mE7xh4PBHWPU7Yh
RDqL90wTY6ZJIZpugC3Ib5BOdtmU55es7IgxRGnIWVghTyOZJXh5RTA/s5nTqCPpZluvoGAnK0r8
uh9suSaNn72RuLi0QgLMrHEfY5QNo18UifSaSYN5KxpILtuiRFHekFjTRSrhDfpCNNHU77NhjPuc
tN5GisZhL7RqJjgqtij1tS1GzPv1AMnGl+RyfFR2zsPzMgjiAadiexvEkBKiitEam7hKQecacOdE
Hrt7fSDlqEgfJGj7O5NKGH7xHOwTcBUviR5oh2ZQIybRZCk8EaQAc/oF45ttKCbxyTlKDNPvTCF7
ZHCbziJdFmdrovZsmXnsCK1rkWe9Jr0EFkaVukBw9bYbbyAxpeOSL8J7oSo4T+puYdAI+2K00NeU
cs2q3Pes70vz0ky5NpJokPkXOA0ldYWPHT6NQOnGjXqpQHJUVtqvLpgfLW44xqkSH9pSA00IgIX1
S4FWNKD3sZKQg6buTYcXA9U6sC70a+DSn0uY92vWsmBVZnRH7fi31fgxq1IevGvQ7oZ122K9xrEi
LJxwubKsluoYolIs25neNJ6eP1ZrddTyj3hclOYYCVoUragul/HURh06x1LoRsujUmppG8iS6Udo
BIJFnODaytPMhkOaai2KtcFvG1PAkwo19tmqHadNRxuD4tQl6wuibxz5Jjm/p9xkm+rxrcsah4ih
MuU0w0ZalYuc+L2IjuSEBRUYoshNsgggs3Q9nyOKulpOKXDYGzBcg5KtmRfmT2ViNVQ/RMJzHMvC
SUrJUThsucuXwjCTZUdUqHpqqiz5Xgi5rIjCNueamkukzDBfJbEChw9DGBy+eTSmnSbIDRadMll+
5YlAxSakq45JcR+RlFGI7tpVXLIvE3Uq6NyMgNSzFha54TXTYog2prqcZWh5phgmI6iTVAYhcPIP
a2Mk0YViFfe7TJ6GW6wUmhOJjb6hwyvR/DYcOgpd2VzNosb+O+q6lVl2/QGfhUxjK/lVPDeNn8gA
AQnoWcmOjE79QhJq2XDfFsfKCKM1KKXsguAabiOrZiiD3129VVmh/urFPH/rxgE6WqhrxLAURlJO
n1ptzYpSy6AYKNuIKOpNCDbIzU/HKpmBJ7Cwi81Se40lOfHIXOV2tWiQwTOtu+bEHsgE9apgw//o
r3TXx0+gjmaHsW/5JEeTtOO2IshuRvkh1OvcUYJuuGWAFyBXpfq+VeR5M2kLAt00yE6aLpkvRoRr
hqrSfmkkIo5WWMxoHYuC/haHSBXJYtb3GcQI9O463Q4ifZ1QOpjvdOmj0SgtxnsX52Znx0OdbDAt
PaARBR3Dj04B4oqt5E+wDc6x0tZUJM6d8NKlAfbmoO4juG9hOPiKCABpKNWEuceo3sOu6VO3BZt3
gksRHUz5wSgSx1BBQNTrI/AIThCkFASvMDKYWsTDQsXuFA1NXzSnE4Gffj/3+KaNAuOumUMqsXGz
id4w0huDFSFyHwbsNxLdGKfbMhvek2BOTQ/5x9xKfLsGSyA9WvakSbN+wk8qQb2gI+a7KaTSBXa1
3PD+DoL3m3vk7zLS3Mqc//758TVfZUWTCACjf/3nP/xp9VM+/Cftn//RH76m/dff/jr8KR+2lT/8
wSuwxM6X/gdZ4Kfts798/9//5f/0L383wtzmCiPMV9kXeNiefsK4LP7giHmgmv/3b7//79//Dwaa
w8fXR/kP138D8P3z2y+1+f6XfyTb+u99FhK2Fx3UNMRpRaIo8QEs/t1Fw99oxHJ1wxBFUOMKX/Mf
LhoZpwySoagw/pNVKNy/u2gw2EiiDv1YUhRd17mH/p4+C+lBZgbhF5bF4/f83euCY+dPXpcwnUwO
L/WwMwaVWtpjWirP6DZj+Ah1cyjxmHG99IM/7rpi/1Bx/9N7dP7LD/iHos/PVIl37b/8428Y8b/2
c/9EV8Z713ZQzIfdMPsLqGPpKo7lsQifpYiy5Vp2TlrXfARZ5eqh7rY02BjlFrG3V5/qbs1a4wDz
cfTlRwS00meFZ83EV/XTCE15xKpjWOXKTN/6lM60cPdAic7T59/+3WXzrxqEeNP+hNM2rH7IkzAa
dmm8mcSfRPvM4nf2euqcOUnxpjEXq74K6Rd+k+FL0tdR6C7jWUxm25qO1nweefwY2VF4iz/502Nw
US7YgfeSvD90wrbOr8xJUosNS+7LUAZoBETWaJGetuV7/StldPcY1G2Ys6yLQ/HeoofYqg9lxm9W
kP08za3c1uu9yV1cguV7Bjl26MGRdGNHcBI39YqTYH8i7tqtRydZtE/28ow52iuDF81SHUP25ewm
j8eJZ2i9CaQ3vTpm2XMxbXHtGspzioVpFCkPfrFo/EoxHZp0Ts8kOnunHU7ES83QHwg2Z1ta2uxy
S+JJe5gsbOwEioP9WWe2RekgxgK8W0Fw7GbwepPNoKJWLul8gn1Rsu7p66y58QOp+uoaskWtTkuv
n+C9JlGEsbW718UWSVjR1lK11jkeqetpONf9iUZHqV6Jw0YZvnWqjmTB7od1DsrzQfMkvTc/PcoW
LXqkmf2syShWn5HbP4OW0NKnaDnA0waJwijEyywXtw8dJKVdeXh3uzsHR73loD+7anOyHmKvL23L
CEGXqA8Dpfht1HVbHu3hQ/0Sv3pWdQ5QOJV1OCMoyuDWMLwj1jjS02TAKYYQBeXtC/XR/ARu/las
Wt7YVt8I03q8xq+T3Pm1Jb2MNGaJ4bENVnN7QxVyCJaASazdALBNyscuHOIeXgHkDlqq4g+dCUTo
NKtMc3mfIm+iyxWbOGWahhtla8XYoYIq94X/sTw2Uzks3k0833uMyEpK8/y2s+7t4Ne+7A9eu1E8
RL5nay1vNd/yaVT3LPcB81JX6WcR/zeQfumx/Py15eFPIPmJUWnUmVa/E67ZOdjWW2kdnZSjdlC2
xXE6FtviIJ3z3d++oaUH8/+v/TRW2f/sJeQsQFlGyk8r9v29Pjbn6Vq+wx5YaV5ybI7523wtvOZg
Hsv/15/4pxYAINLwGUjM7qSTuA22+n3Z1KvolB70PQ1qW05ue30tv5hH5fbfvEZyf//Fq/xTM8cA
1VeaJK3fKae6dgjDY6GACyW9WMd4O230bXajHCxCwb7PW2lTr3Vv8dM1t8C28fst/5/fuMqm3RZ7
6wvM3745d6fKj3fFOQaskIFDW0fBgZTUBMYdYgvEPhflWh19mdiW7IUpE2EnFskROw+yRu6BQkcQ
Ye4hH7AV9Z8SGNFLPLnMHYDP1bPL1CHxJI9EuEFqwtkfS/8CmgO3Rz+DkHe012ovr3Cz19O+Gy5i
w3nfr7qVBrIYU8fRGndBu8eajNKWUbz8a2ZSysu+YyScf9GVuzArYMb6C5Mcc6l8lV9EJkL2w+Lx
UT/VR2t3a1dEmjhlk+llcJweujWnGqjN/WtDTvQMmTPwH8YqjajVNtzwA04MrhjueSgQpsukFXIt
dCaVpYQcUrfuQ9+UV3W+7esfi9W3rH5ZQPm/suqtQ0crfoXMRY21maynL/kw7oS3VHA0ICTw3Vao
uHA/ekDmP+InzOENJiUI1pnbfIWfy9to2PjJJrbWn9NZvOCrY9HaTen70DNucRsFahPMOxeca4MU
na1FUOkB2DePC6JFNbSXr/hIBncdruu7Ul8s9fEcwRrKkXLd7uYdLIHxBdHnSbxkm+imvPYefdV+
xC2ZHcp17zTcRJ37zeje1X0S/SfrzLsvjSyPvtU5Ye0MXCuySx27RXpko7iZn66KNSdwb7FVh2L3
y8i4yzE9zD9eesTrLTrVHiKIb53EX9F5F7qJ3Tixywdlj/z4xMF59Vp7JPDvtFTyCUtuQimiNx54
6G0ML/ChYGx5idUG4xpJQC5+lyc3VLuX+SQdw/c2XXXWJYSfON9b7oPwVnDeKTOUe92Zi0/xx9rV
T9Vb88ZFUPNf6qnJqlncpl0TvVUZ2Dma19AL74S/RGYdXvyc7XQgPeawIVbR3Wh3cKITAWC7fAZr
xJfyDfTCQX+RnsT5ajLxvohnkwlA8aSZvvIkboRL85EctUv9Kl3mk7mnTt7PPWUve7VD7s2lg9Bd
7JvuwJR6El6xt+0fb6bgoLxv37uNxb8mDuQUbuFHfnrAJ2K/AYPy+5vud6vIw0vlv03O1+SZ/rxP
vxl7xG/dR3zOjsG1f8UPhrRPG7Z+TrckXx/fjeT8dtnyzHKJyrW2+pEqqy52E/oBapdRNdXr0ifE
Q7rhvVS3VX1Hr4pdzSqqD7enoy5sL2x9fuK6m3gGEw5T2c3ZFCj6hY+IwXDgm8LH8lV88Ad3pj46
7BQdCbQddhfdb6/VQSciR6sut6wrrMo9dyLTc9LZXhVx/t6DUD+Gl1i4l++wZfcDw04Qpbk7/hqp
xrA2Mxe+DIl81Sq+SKOC4k+WL5ue1jrpO/naNa4lP2G3pG+kF+lFWatet1E1m17ydoNN8Mho+Vgf
iSLdhd1yHi/Dl6zZJOfayGlqlzsSpTbiSkaDJBT6BeMuv8iUiiIFwimPVjX04mwTi07Tc+AE0bY3
012PENW77XTRlHXT7pbuLFMKIGIpbm0wPUbmyguEw+OEe2k1Sd44bauX4pruwl1HcHJbVndZequM
Tyt914UX4zVc0jfU5TWKZBBD5ISR3t7C+RecyyLxkufskk3drS2yT5QOr4POj2kEEzG/xzo5TInN
BjWyJ930UC8YekAriL6F1+EGk/BlyKrcKev6MR7fG1gQK5lso/zgzfHBp3b9k/+Yb8aTfBbP8ylf
Jrtnv0fI96v7CN+6p+ESvtZwRcZuxXDOk6caRxKcFPaEstfX9TrrnCB+D7OVViBksc2vMPs6BFvV
ZhOlYETcmC1U80Tyzumu5k/3Td6WXTODxHTY98fupL7pVzY5/fyqCvoGnD9ylwwhHbYSawR4m/kj
jk/DsAqHjSVTU+GrT+U32LMBWzKyztW8i8Nn2n7P0kZ4ze/dq3oRueIGza7pOWBzS6TQ+iSOriDx
8/48Cg5yh7rQargvvR/giq5IO/MesvskB2oM075iK0wK6mC134rlEFYFhV2NJGjJQW6i5yobvBKz
T/eiusYBPOQy2zHLNous5tS0kFlPueQXwU7pzrXkVwTncJqIXrNj94yKqe/BrJzqa+DjSoruoPfx
3WT4lulpnp1qdpEiuoqtHrwemJ6MCN0Q1uWwo4AJrOioehMTVZpXVwzP33i68dKCvepal+Ar/H4Y
sqGP0UJznvM3HQ0qovV5digJH1QfdA84H3aZY7gSFcagtsICodg44Dhk4O+SnhbronU7YmGsc3ym
yS/4XelZ3jNb59qr1lHzoSg7undz9RN7ccABUNswy+BsJzXPcUP4DtCgNa5TfCIA9slATrRquJq0
U0gJZp8S+Wdd5vGs58CCnSi95wzT9YmmiRuPTYMNTOcLp/nO2nghpNFy1ws7pT9q/TG9qF78lH5o
p+pVKd8zkHd2+RJfy5PyHDzaeLs7EmC5ad3pSXo/syZ5nVM9x25Ze1XNSQtudUREE4xJ6iHEaKFD
9pPYFWwXc+wwOsLuGWkyeCEvtgslyRaHwRE3M0+9FZnIM4ifbF7Pn2F5ka8asWrIJ0AhwO3d+ist
DRhozBfpIN7qM96ZanFQ9Dl1TMB2Z3u6jF/KzDJhc9HVsTdkG7wGjdP7XJDpV+k9tEVHfTFupt+e
M8o5ViSNCWyQjEuv3buJZiv6qEhWtTPUW1PtgLThBEONRJ5t18k6d+tPlcDvM/gkc9dfi0v2I8Dj
O3CFo8Q+uO844T7jX8keEAmGFrTh52ifvgRHsASCwhTKkcI1guvyXb9Y7Mkwc1SPjY0sQ87He0VH
ic2UvPHFJz5m8yG2OP8LvzespCAddnGQjDjnZ1vslbVuJhfhlWn7MxZzngApKF28h/DXjkl7EOhf
CrYNx6W2vcuTSydF5Y/CQCyxoP/CFcVxVZHkVYU3qf7os8wb+/yQ4QzlOG1Jr7DjvKn89dv2++8a
i/3P+l6PH+R+f5X/XwzGmH/8jcFYSQ1LFn/8cS7Gl/yeLpOsfyK3KsO0+L/Tr7/MxWiANVSF5i1F
lmQmYDrHsn/veWX4pVqaZUi68Xvu7PexmCr9k2aKsEaYqFkkg1Xj7xmLoUg+BlH/cSYE1amIOoVp
Ojkcfgta6v54Ngw6AaOQaOSHSI1AGhgqBRMOtB1QdLWYtuOhpfQkVly9qlEz7xO19ExdwH2iA7Sm
LFTPCVg38UePJMqxyX/D5e/1efxESM+Nj9QKSnGN3UXVPxCPR8kua4Ve2YRQ7UILM2iDM5ictCBW
rDZuC7mPG6TLAnx6iTgSAsLtEOKIaSScZKlCnxUOJr3FkynEt6zVFAfIzpjf2hbcyVknMpLvBUvN
nvCL6CK9RQsqcVik7QW6nnoHbJMI29nSkhK/RaLkwBSnvl1TLKAx1k6FnC1fD/NBkexibPP4IIUN
cFodeRJV1YJ5VZPWmDifTH0SXilPRGKwR6At33pFMkBOJAiLkMYYiSCNDiz10Ugf1yBlpGyKoisO
LSwmziyDViqwD3CwQHKASaTvkK5FAnhJmXevyMiycaTMJo4oQNfKdh1Kldx+M6Oswg1Bfko9hH7M
3sOlQpVOY2E8SaXCjsssIyN+hixdurmoQb2TTdK3ujq2q15roajnHTTJJZHV2yh2Ru2TwMN/r2bZ
hnk6OosZahUsAzIHhewkwShADNXgIfzEeNzYJxVqMbkFxTudHeYtjDVqBWScJXpsaiYXBZYH/1Hw
cAy7HpNfzsxY2WPiSEhtUxQei15F+u0xVoMDzfIcIyAEQAkaUA1lAfHOxZOitRcyGVWwVQkro/nW
srA2poQz01iy5+LK4/CePWwfsjGlau0RxBf6a46xcV71phGzJwdzXTZnzaxC3E5arj4ulm4gmutC
8aD/DpdjvrDFas127I6ZmUvpS61gHXXMOoCmbKq6bK7NSI8sEZ5Ab5rfgL9SlVqEZJo1Tj5pNdvD
SJUk6QwkH2IquWa45Ki6kfXd7PaLNIzqm8SVoLyMWDKRaosmJ+w1THitmVJJsVbgxE1l5Rkbksgm
Fwi37lqBwWZWG4og3+DWGqMzkASFwrY0bQRA50OuETcoQml6VxXcrKjBtKZduz7n4TwXJqUblh4G
IfBtFQvxKC6TsbaCGMUYGzxY40mTY3bdYgEjHuN+NTpUhT8Y/8rSCNJrY/ZkQ2lwsTjPSrzy2Z0y
sNF85HKmJgfRaDAu0RkWmnPuUmMNsVDHui5AhKlwTESuqqlTQ/VvAVed5p+0b1UFLuXEUmBHZatZ
L9YgWuTHiL/E848RTaX22RnqiOwIPzgVJTtpUohbtlgPWkdhcVlp98pEVgX8PFtmymE61QPjEJG/
EEwgycBi/Sp/WGy3cf/g7G57wdBzVF60fu2qL7E5raZ5bJT3Spk5zSgWxjDHgLar3wLYVRxFpA40
cZdbQ/Y84I8CHloobexleODhaC1d8BSIGnsBVQ7UnOiEiFUxUDAd7SzgxpwRZy3mKKkIhnUOS5A8
zphQgweik9BrN6sChpdIoHi9Im/otEABaubAqnrLhcLk7inihE11LGo43Y02Vl51s5xZGLW4qVf9
TPLqle4EoQQ6L6qcY4JqftWp0IhX9USG7laX88wWFZ/gaNPrpL7mJejwepKmjZpGVrMLUtpw2qmF
zaoAo9nTf4TdLKk5+xRhHGorvYQ8ndq0ewo1G4V4eAKgVL7WYbgcFXQQWyJPttMydTi1Vonb7CGe
n1RMm5z/GS3QnxDTa9hLbKyjimQdOrvwFi5C95a2HAGApygWk4fGUNbjqJvfItRMjsN8rS1ilWMz
2RZbfZSYK1RY8k2pCk4AM/EqYFQM7+ZshGzXMoQHkPG1F09LehmlMf+hZWZ5DaQY1y1g0bny8dlO
uHuXBsE84CJWcLnIFa6UaMIrNM+IkJwbGu1Agrj8TIVUfE0nfHRMumpMwlTQzlcZ/8xBR2+0iTnO
1WYusAzgs1UBpgdtD77Xgc5udkSD2ogRdBUI+oH6xb486V3cX0vJkrNNObYi30pTnmaljvxAxvDZ
w0BiLlFUQJ3nMufEIgKHPItLdkvTnrdkFrDvh51korj/hnEjuU0JEvSs0YkaoaWtWQAMpyOjdi9z
Pab38EFh8HgNohNYIK+dMFSrQ11J81tezPVmBGl8CkWTdSHEQpWHUvQ0dZmwpSgg3ONKYP2BILPD
P98EV1UdhN1MKxJcEYE3JNQawORkTbLNGEhyuyI+yGEvLTRA17MivGHaYTrWq9YZti4GpKwzD+MY
zdsmRfmPWvpMqLZRX00MenjQ57rZkZpdeAVt+zwQYrX1ZhYOJggTRx41eaer3bXFrstFJqeDm8+m
hOTSYhuFRcYIqm9ErmVE4JEOiW9dqNZxIoDZbcP00hhtck2JpKzh5DPdUATGcX3DBAjLrfmKayh7
k2e0btFUuXYgb2yDuQrfxAVTg90v41GesnkXjENFKHbMNmrGA2Q0wnhrGnjxYgpskN1kcjGikfUl
qduG2VY8GE86jTHAXPQajd1YdLttejQgAweRnapT8qEmpkpYDFiuLeaNYHGg6blCM9G64rxNCAzi
xQDgZ+7GZKnXfTEzGO2W9DkWBjoW84DBo5H8H+rOYzluJt2273Ln6AAyYaflLVnFKhpxgiApCUh4
k7BPf1Z194lj4k7v4A4V+v8QBQGZn9l77eDJHTASQtywvkJ0VIsBfvKNtBmTRKs+DT4ErGs6lsh6
8tDL7yFM6qWtZ9I8Sxk8EcDlf0XYHtMMlG4Vau+Kc9DegpDvjlUuWEl4ZnBtzCB9CRV9NhAoxli9
MORzL8v8KVN1TGBGdqmVjX2OUpPOD4I4Hld6EQsTfVd4AbbBuDhyGBOEhLRui3zA3OBPgdOEXv+Y
WGQ6sMOv/WNQxmo3er13b62I8AFUaafRzr2rkYT5u0CMcAh4LTkuGYOXc3qxC0ioFQGjG7e07fdo
1vj0Teh+JBGxAjCFdS/L+WkabTppLJVs3MAOn92AklRjv0qsCuBvbf9ydP8Tw8XdRq4MN16WoAS2
mFFAoYQUZ0Y/Gmf83W/QxSuu1V2SJxnn7STWbYVtDc3JIdPKPFWaTUIg88sErgoTDJ0WrvMnT0LI
rw02UrMfVtvWG8oTlryH/Dx+zHLrOlIX3gnJslDJINt6oeXKS5mkzZPdhdEf2wuST1l25QuRMjVJ
O7rc9W48nZJwrGjLuS1GDjsfx1qOEep3MVvNW23jJTYdO+Dhm5cCKA5/47G9+eKBReSkWYEt37j+
HO8gRwMvy5k45fPgAVAN8k85y+GBDkCYBN/STi4RGV7kGWhbXytqwhPJ8c6xnDtcVjwiVpYQq506
axzgjHHvMyVqgiPqnXlfoHKkxXdfqXuTi25B3KR9l8U7OQI/WAAlmEDQkogrdF+eYfkQHJzwxkJy
R2yAAKWXoArHEIwpOYFR6RXQheK/huHq7Qw05pF3Ojk3nbQxjMPeML46dAXHMGu7p0YChoKrVHUb
7ldGs7Auf+KJxbntmzk4pqZ+5bX2l83ou1Sk6AKKyQpWORJU2qGWNfDoiafWTQj6GBmo6zEqz6VD
7eZQDm3LBCyhiOkBVBok6NsF20JJ17KN0fcs6IeoCgmlWEQxJq8m7tBUx8o/tlWq3nsAqVTYQbjB
yVScR765ZhTMxQq73RsEDW8Q3bW4KyRjGXPGlITkLqQDobFYGMJ1PqO+DhGAp91xsjljxr4Xv1Bl
93uzLbg73CJfIV4v/oJufgKeNqG9nJpzXmR6FXvkNgq7yzd+3Y5Ha66ftW1ZL5WDNMvOUm+fB7P/
4cbtaxGD6kGihtQrzhhAz74ZrmqjOJWUXvtIFuiTzKDYwjgv8DGFWNVmP94GrJBvll1/dGnuLLAl
hKuubXCB5h0HzlgkfI9NsWrjUS7otZqXKEqynUOgJGoAjHrYr9unGhcuD2kIp1UD73k5II4ElEfE
jIiC/tBW7KY0Cawf3aA/6yDOjk6qXKhNuctHXvzSKLKpCmdzG5CwlC18uMPDiuwBc6XlXG0St/dP
ENGtY6zQafUW+2ZoUwzGU15ikYhbGvjVvVCI8iKUlx8cv58FRpJtpHKk4y61jWGRP1IDlXW1j8/Y
bb94waadSXW4die7fJnKyiPDkGfdSIamoxumFyuA3NH1RX62u9heUQzA3xyrm43XFgmqPR0cTXaL
2Tz639y2/2aSReBsYT2bZgaM5sT4Ke9bQmIMrnFvZHBNPQyijQNsEdVOciyyjPzhRM67aWao3k6o
hxdS5MDBEXU/DUMBEBHXTrjxgZUeLGhVLJ5mnEwZ1i1SlbyGoDqNP9Mbq7NfDem+aN1hLbOgvtHl
k49DmfF4rYec1ojl0hhPV5lU0TUqfeMGO8nezkg6j9oE5Q5S8OEn4yzFLNy8tkYcfAXdUF1VSZ9I
h0qLjIOtXPoTCd7o3VOcuh4DLlPHt8oLU5Y1WXeDvvbT2gHmDlHBAUmiuuwWpQIT5gAd42HByX6G
r8W0M4jGF7DUULJ8mexJsCheaXb7X5M/mZcQ/NYxtSu5ZsKeP7exmxywgI+L7JGHyOmQb9ti7J48
wA8MX8d3m77gPShV/OkLjGxsm701nyarW66YdeS22QHOnn0ty+5e4haxmpRosD4Zj4E51l+p288H
rpluZ5mV/Ut1LNEeqNrnqC/Ht4qP5b3qZUDL0VDVxXFHakBjvNXEPK2V02Zn1JeEs9FHf7kxBYE/
IVVG63buPbvflpMbHd15ZDZr0mgXfpwepOfhK8qdaz4mNisgTUpeLsjpClF+tLJ0P+hQxvPYWwR3
SJCmW805fKiIoEDk3NzngJ3J7AjOzgi6iRoRtQc6Po7kDp80trh9l1ZMOx5RyyR+dKsqkuEqKKyn
3mrDdezNr5Us6rUuIsEpxThBNfqZA3v4MzcuWRpWVKFBj6S/x3X6iEaGEGHbjrX3Rn2xs87aesLu
3xQYxrVVPS4VNxgBJhIkqPyu3oZ4MO5l4F6J47KWcSGiPQk64wIqhb+UPvGtqgJQgDHUOgd4cxbl
QF9vmGZ3aTwPKFqSOCz3hynIl7HVuMg+o7ohiCbLCHORT14JNrMhiWbtWuZXbYbRLvIV2Gf+JRYi
6d1d0qhmh1+ELW+NLgshfrHnPu+OSNyn64wZ/Rr6aXMEhEDvacmGQiN2Dvzli0PeEj3uyKqm8BR3
jAlyHZjdQVmph9bR7O5YazMWCcq4Y33OX0wTdxq8YaChUW1/Duk0L4sK+JIqQhAJtmg9Rsqu2tV+
FD23GVlq+OJ+YwOLjzgVJwDTlccCrJV/CICTD69Uil+TAeEhyxsi1RVF26okPmDN0BKaEd/i8WHK
odrs7A/hz9VXNtfswnwmjSvmNi2xnG59aZqKLS5tEJhIL31s35Qd7bwIJwQxE+63SVoE2wzDWRcO
8H0PuevKVQPi0npq+gMeLnOp4fWtTMwMS1rX4oAnoXvPk+bBKR3cSxvX1jazcEOanhO+cSUTLi3d
9CuRIRKvGRtXif6QWr5MjkhL4cSYIeIwheC19iU+J7NDAEEFTMPoFNkJ5E9/tAcXug9MGHQSs3EY
rOTMHrdHeOmGqJ7m4YGGLkhijMjSBgJhksIW8nxbspLgRUcPpEC0aWHcrDOLiR06gyC/qFFZbPMe
qIOkxTvrSueriSvr5A8EX9VjRQ9dzhIRa8B3q5K6+CDcdDqbVZfuRGMaWHNqfXHwgZynqeBLHQv0
28VU4NnAjtbipfqc7HgKiKvy2Cppf3oeYcO/k8+HDYHglbtNgJNYgClpzhl6PtTgiqCUSU5bLhAk
Uyj8frtA8MKFznNJJhSbVGJtxpc28X+HnphP+TgPexEzlllUAKm3Xh75G0XUJd5wRVYo7f3Zbdjz
Qj/oN0aRD2s3MvyGec5Q49kIC3+dSMO4MjNlDoYh+Ookk7rFoLgXTJ2drantGRBC4aplkpuEPbkS
qBEJSNcB2vHREKb/EkPFOQWpC9TbQ+s8YM1cVEGP09UggGajC27DIBmwpdK3b8aqhxLulg/VW4L/
UcOiaRNsJwK0ADkCteTmE5JdiltYKf0phFCm89029fXwaiGSRgguJY6x0O+g2nZxeMXpOa0NHc8I
WYLHmDMlY4U7CY/I79Lg/HvMdplNMNBBt47sO14Rv4spuyu7ZikxAa565+HPhvF0Yww/1rvWHxEB
8fnCsU/MbCsi2tpZ5GTIJ3FEcxQ3a5F3at5MXt9+u7n7qJ/HzvoyWh3fQf+S1slNM7zGRBowiir9
LSAvNOkWckDTqQiMtBHfP6jcDH/C0SGiEqpKgjhl+hqiTDx1A/WmmGwqSsMfb35nZuscLP+fEo/T
b1NZNj+GZ32ikyW3ngnz1Xar4ASpyLBo3LEm+G7svEUlnTrwT/ls1l7PRn2M9q5rMB7vbAbGlklA
DhmWcgt3Fttp6zZEVbZXPyu9jc3bSZ/qkEvmwot2Q/GZu0TYVIqig0zo4r3tR+TtOKOWeU3am67n
E/Y5+hPQG4wZSQ4gqm9HafvHV93JSGABMTX68ZvuCdRyiiHKa6zLLCsbQaAFViwd5k2cpCZypzld
MXUWB5LIMCTxPi6oCxBLTeSIgrpgtOC/2SMH+sjlSs1SXW1VHir1uCgy4ypwny0oXu+9i/YE7W0U
Gb/aUlI5kYn0K0/q3xGgHYYVvkUFkkDqtkX+PFkVa2GbJ04ZUS9shpns6qW+YSNlnR2UfrYcwhRV
FKznjVFqWl43pa9y8+qvzqzsfU7UTjgcmi4ujVUM0Gnf5zGy11Ip2v5CNmz9HetrqjkuaMydLcf2
bbSZR0iiDFYM086zrqkDzRbqKfE2V9VjikgxpfEmmx9NEY1vdSz1qjFJdGNgHhOuxqSjMWZ1aYa4
OkWOE55dX7rr2rJfmKG/1ux6N5VhvDoT5oTQr1nsA4fje1IgWEf/Aj/+iA9qfGJs4/Om0YuOXX9O
vTb70TYHYudVI0RsJgp4R2iDcIXsq4iOVEyk2Njj0K81IRYvfpL6n5YF/ncQAZUbzur9mI7tp+wF
2uhQCFpt8q1w6Rc3mRJRMU9puzebetjYNHu7cC6NB7ZDbFiZBBc3spAxeXm4IETFey6c4MHC79sX
E8cp6/lkeCltPsph9q1FbEf6LUwQf9AKZe9D+jhk7RRETG4NTNec3JJoOgByLJTBR1wL0e7MiSB7
INnDNqkALi26B0dZxfanbzFgLSckEIMmw7q2CuO7ZSRwhYfUABzgBe5g8RxKs2ovkZ3P2zaakrMf
OsM9sgJj+zAGoZSViina5MoNnMN/nucEFddBchn8uFtj9Wl2kHydO4uoclsxsDto6amdDlycEq3j
7HOLYXBYpqfBbaPt6DORtksMqpaZh6cmG+ZD11NMFvy1/sy+hx4PhyTYWY9EehxMDGijYD2SG/cy
ljHnWtK5G8hw4SvKbya1SY3UZ4pRu1hzM9w9xKGIpKCgHttManqJni8BNxjKqsriPA5t59xnzmRy
0Q1IhshimlBOW5jo2t5F9ZZULrUdiDnBsubMEoyhC3lST1nqiGhdYQlFE9j+8rSEPIKnWmIczjBd
c6us7ZEpktmPjLnbzruY0udwwIZQkN8ZJHCIqzMofmZx0Ndskd5CeEkXpw2tIwOJkCgn/FU70gzU
E3NdkjbrTt11BSiwAaPDIWYAt5d+DTagY7q+kIW6q17fujDLn0tQKdh8Leqj1gqptbMR+FvkMN0E
mFBy60/ltlcd6eo6K88Ps88OvREdPHuqs9/nxSXQvv0lYoOJJyOP8SUh0htyrE9maDH0O7JrvRNb
l5wKsJNMZoP425i6ryKtgTIKGTdvDKaSaBlIN37WLsosBzTWoaq4ColtAr2SlnAFsCc3HGRVsJpN
QYSCcNBtMPwlBnlIABr1SDYiKqGdX4srgInhp84J7Zn6wGB61nwEgmZkYTo10Ypd+02a7rCnvZsY
RlIkeUFGuB5738opz8Kh2p9TD8UVBGZiYeU8jWtBLA2iM/4ghjdNA9eYlNVhRopdPEi6XH5hVV1Z
KucvSR1R/wepLe809q4NaKt036cE/5pa1lFflMuWa9NCWzQ6aikE1NGfXHdMVAwxsIPxncSDd+HB
ufwo6q5gJzs1dk0Se1bRYAF4atdOp8QPRvOAJa0WYX+xIR8RJx6KFyByAvBP7g0wCUqLbObRgRe0
DJSjzYcDHl65yAgVjgYhX1pdZ+WmBX7/Wjbc8EwqSzhO41Rc2MQVm3J0o4PBGizaq7pQGrkN9KkV
cS3+J44yonzYrfProiNtiLuHJCv+od87HSEvnQ3/wHSsu3JkMl+wfBR5Bo52FDt1djOmNv7xnOAK
wtD7nlgOrUUMvKYp/EvDi7SwCuVnq5Zdx4vKXbgFoRlOJ6ucK3bhVivvhhDkk8wEQO6rrLG7k5OF
5Z+ysIer2Tt89T0d27A3Qs+5Nmlkf6h4kOa+S6qEdPs2QzNECgUSx8wnIW0Oyv7JBnY1H0wGTME9
tf2GqU7M2fAlbTCiy4FYp3ZtB2TxkgbEWoHzl/YV/CkPsWOCFnN122n11MbaYCKFFewGmdtxiXmy
zf41DtrG2GfajuIfbdgdTZrB2+MA06BFacu/8KnsZOfaPNdZiv65nyIF1YXSbGf1bfFr4vLaAH9D
TJZrB6VeWeBMKYZOwfBXqmdyauBbdA1nwwMDlGuYDfowuCRuJn7bAwf640h0GrI26PvqnW/UzpND
q7Af9dB9U/IS/SSbx5a5zVb2kOoVSADkUk7aAIdhWlzOg7mDfkJ4siL9oBF2vjR7Of0NuAhuuQBL
Q+a5dl99x7OvKUX1jwlk5j4Pg/9uEpwGhVZ5LvZ6Nrkkq8WnToCdgIUX/pROBWgEcj8nVyeH7VSz
qmX17uD0b7P65JIhy9SrZvK78Bk1n71+kL/7ts53fc1yKh3ad7vvOExlfXDKGmhrm7f1XY/EGmN1
JwkzzsxV2z7Kq0GIX2U5fkWk2R+VaxEvnTgapaPfX6YwZs6jIqpdTmjykGKKTZFoRsLN4B7MsPe3
dcEnO/RUvTlv0RK0fXklBVjsYsMtzyAJeYUNsmzgMuhi5VrIFgSVwVnxVe5zz3rPxlh81q6wvhOX
9yc1yvg+ghN9Chr0a1XALqUuCAIigw0m3Jykdy/t5z27mRtlt0AMT6Yj1AlY7imZIWe8ymyxun7y
j/hG/R1vv3fDfWe+ughTr34JR68sSIpcqEKWq86oMFdHPRoG4hEhfCae+YRqRmKDKvt3v2rTe0SM
yNnEC7tC9lCeQXC+ciKJu64hbXWkJKAn0/SsguwhdobykaGYPAJRhR4QbDCenl2nxFvVHczB825G
Rrbz1M8vYW3+Bok8RAutGDpYTFsPhTl3tGhOwHpRWWunnMLVzIhiybdboAphEFezdVuYlkkSqFWQ
RuL5u9Z0432Ko56OW9buZubwWo4cum/pEM4b7ZU/cyQ4Mjgco4Xfu+KFeKxySapaeYcI5kGf6bEl
UNo8Pro0e6pLxACuG1eAiCSfVyQp9qOBBOe6ieNzY9VizWDpm7B5eF7IY6xl5jcjMds9y90JbwA2
63bH5yV2rKod8EMU8RkvIoF1s/8y+SC5oHNcI9vFeiW77i3OMvVXl6MF2UwSahX0ozjrqi6/R1LE
bwNHAHK+wLr3he7/olMY/9ZB6e1yIyECl5W4LTsQsmY4ngzBZ0aW0EskrEvidYTWB+GaWwFyq5DZ
Pg0D5I5oG31RozjkZ1DbwmiqZ1ZRUA0c9CfSkOkiHGbxkiQT7pxs/AH1+9UT82MSQhUUuzlL7y6B
jFjO2vrC3BLcAJxtdQ9b6xT52LjXNikzx2AcURGTxS43jynswvBYsSruz10jChzUvdeyDR7ZBYzj
gPDBhpOUyjI+plHy4cdxDAk7TfRbitMWz1Pq3Hk1kCPWdgr11XV3ZLji0+prfqR+9k4d+jGGfo6A
tjwjgM/RdJpwTZpFn0M7WtQBQElBV34O7EBe6jzZ+rptVpM0hy/eemM1U6HdkrJP1zpAcRKTQkWe
Jzh+p6T8sDptf43sDHauJBOVBZCFrZmV+S0y0vjGqmi4O8zo96oNEdzrngqhTnG8OPCxMKfBLX8v
WSWQkhB8mG3oHrwwsI9NCQvYSKP4D9MP5rExaRjWkkuoYLlSDk78u7RzrBGhyufi5Pc2sQhpsy8t
vtnTzMN4Ho1obk+ocNwNRtsp3bQgcACcqWRpsGdd8Zaxrmrn+sbbEv6CkEiab6xj+dx0rmacZwsW
9wYgQDqfrNsBF/D21oOtmhq2uzNcQoLAneqT66pOveUwpg7mHD1yfhpnmxKwtW4DgV9M6+ZcWMQS
bhvWLdNK1WZhHcgHi21yq6ohgpeU2lgsWZgmBBwL0xgPc41yY8OGBBm4680n0udQOlugofqNnl2p
fiUm02zcgsaohq0mRE3/zf0Oy19ooW5aDFNWJ1eiiIXGJ1g7d69Elbey47mz+FeiqTHfbJIL/avl
gfE+GaAc6NRZ7vZqHeQmiEbGVkQlHMpodIz7IJXjn7sU1dHRziWEXmlk+BWaNM71t56EbTyjJcui
K6vcAVJCbdv6Z7KDPkUGpmCJfsxGHeKqsHzojCi7mcubxaInXcyLv4LKtNK/sTEY4ZqlL3vYLJ13
DhXsoXPqGTxBxViD+C3y1clqfSrEOC9NH+W1Yrh8Yx4zo4VGWngkrmx6Aink72K/beL9FJIEsdIW
6pkxqKK1VcNgDjtU770yg1Vn2uFNI/4tQH3i6SDU1UpPCavyv8ySmk8PiPSXYziZx/BMuOmqSKbx
DxOK6fdcDdZBY7f+6i2pvcOQlxXYuYlma1OQCG0fxrLmnZtaB+ihio1lVWJM8FBGsbIJwcYiVTPM
be4M0183pl0abTvkuJ7IdQMb0gfOGr4yVo7Rd6yN9umJ8qirdg53ybjOy8bhKuxYN7xoMxR/fWCj
+wYw1C4diT4gCayZQkYUCDHLxUx6rXd1CFfSxPYJsAdLlhLO9OyoqoxWOidFgMyxcVDio6uhAAJz
stJR/Ub0GTNNE27SdP3dSN0ye4Ywa0aI4uTkdfWlggBpYJPL7AwlV+bXnfekFYiOgx8EabCJqkFR
Yvu+7l5sUZkyQV5oOmj20YlEjPzjLkQVt/ZiVW6naMzevUa0/kpX3diuPEhRT4y0B2LUPUK48OvI
RhN8T6IuEUC/ipKYeBAzjxReGTBFmlawZVk0r8vJzqN3DscsfW9bmi981G22I68MWAYZQiHht30A
+JO23tPINLIy4s40pIz0uvfLpn9OiM1M72iIpMYpUIW9cfk/DyXy/wM59nP1p7jp5s8fff6q/j8Q
ZUOT/+ejgLbwf6MV3P403/9Tkv3P/+Ffkmwh/wEIQEAdCKwHWMDCQfpvVIH/Dx/hNWJsfs91/P9S
ZNvuP6zAFKwQ+I1HtAc66v+UZIt/CKQ+5DDwZwSegHzwnxSFfxMCADz86+f896//OzEAgNDDXv/f
JNnC8gTbF99F1eHagWn9L/OsUq2CGwu0g3ldf1BxamB1KJ2D4UXll3zkKVEUY0ZPcADoafyUAROt
WOjm2Qd+foKMZH+TaTwvCe/xIbZP8XuczDNx3jNbuyQhcSu2Pe/DAqS3JbCgiI+wuxkuCJ2dBkIl
/4J3Mq8GK4N9MGvjyQnT5sVoh/qJNBCGjGroLqZl6/PodtVbO+NPKoY4WQ9O51Bze8Y61YrU50AY
rwlH9SMXINpra8qBFyg8ICCC6iuIYPtmN9W8lcRzfbPJIE84VsNeyhm0ITaY6wBr9ghI19kREyRO
c0wIadnO+cYBen8qUacLx7xQeK2j0XuBSa2Ws7Bu5AWjYgZUsZg0vriAHdFX4MdqYZbWegy5mUHs
o2eqxO9wyPnZSR9TzB6qzDtApK7xx+sNOQ1EZbrxgSLu2Y1e0RK/cFA30A6c4dJx8G9yUncfIPNh
eC+afjoVhR/x03f6jz9U9lZl/yRW4XHLcnjRJo37t5XE5s1G+rs3JvtezsXwiwJRLkltNLYDOdpD
LJ+QZkNktZriGoJEPM+lX70OBeEanKsuoAhazkiB3W/IYe/Y52WEVNWDu9RwCt60fIw5IFKN68iu
g+egi386vMjg45kz+ZACsxACEWkqrOk8Hf50cR9v81rqq5RVAAMcZHEVdqRSVvazg5hjJUp98Vr9
YfQGXUaNCG4SztIc7X2Bfn606xUlE37BbnyLKmhk0wiOP+2+PalenFSq9QiClTukOrCyZtOXz/FG
2gkIboSDuh9ZjsZLasdlVjUg5Lmzoy6C4ZD3r714BOC2sIZORt0i7dN1xQ/RWk0HgMstV17q7/3a
695AckFSj30c0T5Ph35zBi8AQEAR97Ax+4o5GgDfRBXrof4tap/WLWDDR/jVuPdYwdo2P3Ur23U9
lsa2cYcVOTM83jgMDyWClRGV9plGniRpSMbQr/ytn0h7UbH1+rGYJG2wtYVi0RKRsEJG0l2mAYa+
G21dvyDy2Zu2ZMyg1pqorRMHy3BDjj2ofiRSC6lZylFCL7q6HHe1UPVB9MGfpsGYB/p16SX6aDkJ
amk5WYtIe+M57qH5Ng4YCsI/AeYkx16A45k7hw9Oxj1Wt/TIWh1QZ/Zw6BnmxmGWReA4aHxVSfnU
lkxOet++QhDEIuXVP63RvNLjl89stK6FYN9JUBg1BoUuz9wGaO8ZX2PVpKfWVclLA4KJlQkrLmDF
S2GPD82Oy6yVusanf6CW50NovmaNS7aJfSAKk4mD22ErpMPoWWv+RlUS/xJZbm5Jmx7eOhdqOTOx
7tZR3gIk41nFxqqoioMHoSIr5N8kV/vGJoPSpefH0THjtc6edUsh5k8KAYvPDk4Ow09BhhjTC1O+
OWNer7rGV8egNiAkTawgbYNgDAxhRZPOK2IU7uHcrJDslttiynceGmjiL+BRnxS+hzd7khA1y+Yn
i5OrUzjdRbUI2QMG0NLaq0m/lcR/MMJIeCd1dQtj9Rvy7xclzBOxztUTk3KmLBl8cnIpdnGmQPBX
GmZr5zZ7I0v7t9rI87PwpcFY3SgWgrIEy0mW/sg+aE7kHZgsAbP5Lx0whSJZ3OsyQ/NBxA3OjtTl
uGtNQoySIgnJ3rGNgyaZadMmLNHIA+F7qlH526KYtw06clotEFtjDDHWZve0mghT3eZoopcpkQhr
M5ff84DhNBtCgTCjGLeRLfzjJJv5GPRG/ALHTnyq0qbW9WKN5MPNm+c2VAcb8W1Is4u6JWPhHTG6
ykAiEPtUSAaJboxQlzwfGonkI3LU9OTB4/sToBH7M/LPdkjxUFoUuEvfH8Zvcnn8r+lhKm0ccItx
NnsrYnpXBLfvfa4i0ieYIINLyyBvqd9aWx7ri1quDG0Vb3DB+5cKN9NbCwOUOnPex8iDMCqL4mqg
dFfMYQL8x8nsfhhMbhdoH9e6Gj8nr3gNc7tknzFj7OYYeOrr9GeIAfK0SpPqaWBYNlH14beHcPkF
2JYFZGeI9k3hGYFhaoWxiUw4wn2dwv9biKKuX4qZBSkm8szwt+1k2ORVjcYv2VfFifIjBWBdAbS2
TYOdMtqD7pdnGIL+0Cku2uj6PUVveRIPOW1rJ6CXhSJhfiGjvjnJpI0e6LFGvAKWHy69EhwDhAL3
353pDz7mzD7cWWmNj5rcs7ttlbpCChZj/Wyzwg12ugyNL3Ya3UsvRHMzJFZ9UcXtjVIEoQEazmXm
di1TPpJjQ4sVQ2JyaBERMj67BKif+7rtDjEJsFsnRK9c2tZbWSPa5MrDIQFm+wDbefziecRcwG5d
/pnmCjX3FHd/I/6jaZWpVr560xjhK0ffvjaJiGE23chLisAQitSSIKn+RaCuqH2HDXtgqhUytFuS
gO9PzCdyGl6MlDwqCV+n0/QGXZC9ulMW/kWg7W4Qqu9gAEKM+e370CxMb6ttHEZq/jbx5YTE7sax
YsOOd216VlkZ4l3vNOuZYW9b/ZffGzADYMxx4imj+n6Ui0fEucEljxjvL8Y5xP0bg5rAPvNVk3S7
muirHq/v2am7beDxjQ5AbESg+60xR86rbXXDijJCnlGiYsFO4RsXHjNXIQnKJHn+2ieW+9rwORG2
o8f6lniSjN3HSBxPQPulGuZ8CMoChB6iXnczYAJ6Ln8fOyi7lKT6i1gEbnQwuGCF229GmfNrVncD
DydvtpXZ2b/Z3cZraq+WG7TBodJQpLW1dXTKObs5KXILFdbNqhnd7YDud+vF1reXmG+B1B2YCKd4
Qv9p76Kk5lQvw/FXFiq2n/VW8F06qEUjv9yK0OOUDNBozcI231hGgX8uJhEduYSKP48dGBu/gXwG
UWGyDkldZdeYRL/rNv3C5tM8i9xaJ9XonKRMixcUTXhVoDlfLGmKX3XT90fa4/I1Qt7yPHQaElMG
FaV1UflUw2hv60wnPz0gzHXfCr2YUylf0USUlAJF7f+VeQY4RiDw3RJgS+1D/+owc4+tRxRJ/zzB
D05R+xf51hnwCQMe3SHIV2skYRmWnyY+zKVodiPWItY/SfRs+n2Xr9WcV2tPdMbKisJu7XDD7lEX
Xbt58t4dYqqeBsJcwamXbFdVTySW57ttuSzzFlu3g9qn4hhX0lgz2uKzIwMDvIyRfA74B6Wh154V
3oLspPy5lsTbunwVGiptl/ik1RMTHu6TrLega7Xtrsrjo6ekPjSRwo1eMSWqGzXt0njK96i5uv3c
eeK9hm2/7CmEmayLMkALqhBBLfK69QncU2r9EIhOkF8CQkaJuzpFXYvDbDYTNsJChdahsUe0eo/c
3xCkrJfyldpMwiIxPQw1j/ec6Vn1CTbZWFcOUF5VlB+PdTjvx6SIiuDFj/AygzahirIQmxixtRKk
LBwRKIXoBtKGpHTqT7mG7AqbQwwDqEBEasY9aIxp3hveI/wbtaxPbKojd1WLd4TNN3nddjV37w8I
JSkGUuWIeZsJDoXqzDvbbiH4g1Q/LOYkk9YqG8yQB2f6b5ZuSciLMcWHyP/v7DphbOggSl9GHKVb
ww8Zcv8He+fRIzeypuv/MuvLBn0wFneTyXSV5Y3KbIhSlUTvPX/9PFSfmaPMEjLRZ3eBCzTUUqNV
wSDDfOY1EBmBs5klqjzU+fjyqY5+Iy63xRhC3avRK35MZv9YG3D3Dec/EHpkE1Z1QxNsotZxgy10
uDYg3bzr0cCGhmxDx4r61HucI1nS+HZPx7F8RCEVRBOiazNIjEDDbIjm4KHqSx3E07USbK1ptC+p
VSJwGVeIilVtdRGBHHzUSQM4mEjquEBMgDU8QJ/45htvp93h2WC7QZfYy7xWKDgXwrqE8vRaGCpC
aE6jxEuUqK0tfgHohaQQXBaZamc3CF7q2yFoEe8sfLlsqohQxVC6CzTUxUUJw26TKKnqOlWu7HsF
x2ilt6d1Wzv4GXHzrVKvMnZZRL8sskxlFQCRo7yFNvXLDGHeRbAA3dapJTcIBZlCpOOW/8SFqlYk
LZu6j7Vnm1ZR7JKw3qul/J6yfhdUdNDP6BFmg1MMpqtMlrZOnpz6JWlRMMC4TBtzvAkcMANB3isL
O1aUPQ6KRf0wBQYa2eaFU0fWqrG1WxKGt1Z+GkCe9KjedG2PRngaEuNqs1UsuBEyvkVn9PICWWOM
sD0z3LE+4mXT9M0LD/rqdXBNoyZ/VvqQLgwe5u8QjX/0UYBCR2gvpwTtnHRaSwdronJQFpFXIGkn
gp+GxY5QVJAQZquTMMhu9pNPn5E7BAFgtjiFKPoqbukByNS7Ap3QLknvE/gQZsYJlDhb+uwOYF0n
sK7UALB3wZ/w3h6ecOoqAcBBZshViIbqIDyiQ8QNQEfARQCACHF6JrBsQsyv96WOh3UFshhryodq
SpW14uXTptSs184LnBcOwnjbh+jOYGCMfohSOEw61JRvaoYzS6EDBeTTI92v19a28eLHHqeIgKMN
XEgkmxlBphoLnQjpPvc8ZVhoEx3ahaWLBBFvNYpWpdrBwlHhF6BOHG34iyXt5eEhjKaP0fHhOiiN
GaAJ07pRV3i3pYC7TAvtmxFmMscUy4t2poza7xGlx6Wl0eqFdWKsjGJYAwvBEVAflGshOnmvw1pF
dMJz6KPEC6dtrkKIM9Q5w3pvlKG9Lmk+zV3plWVVWD+LsnAHg+zIqOELoou2kAjIN2VzDYvyA4dg
ulwUGpHOqsHQ6HQSSx1T+1K6iEI8tZbyUCk5WlOlVXIF1XQS7H5LUsl6tfgcJVK0i7Kzuy3WUA4z
5ELq/WtP00z8GcbpRhuSt4le+FIYndg2HQkoyYu6bDEo7MrwGgahvxvIl0XBzwDaiYgJdSUNs7El
xRV9FSEJTLfWLayRgEeFjOhjBkJvA6npBnUfwLtvkVU6q6wHxzkZlVt0oB0kdaUVX88gIgbc5HRp
s0KWHRBlMt1pbfZQauWuLDiSFAtlRCOCO1uaGg4KvnnJfbvwULaP9e9gNLqNqVojKNgq/A7fGCnG
2rtIOvEm6m4P4BYUmpZs+orLOI8R2qT2dNMmbXGRAt/GTx6987Y3956nTzvhZVsYOv7SohbeVc1t
mcnV2GAA2Mtx20KqpRGHZJimceD4WbYLqPcty8bqNpqaAGuwzXCTeN64lj1aM7CCnntptTd1nKF0
HDov0uRUQSsZFAEKtlHsXcXE49vCS6ol1oXYhqX1U48VmlFFl3lafRaOI1ZqDvTGZ14bePHTRVaX
LwZg57u0Fo+NRzveSnLiWMDrm8x0umuAUzoYAWXbmmW9I0WvgNWgAelhabRMTN9e5xFaKioGPas2
1e9kFcKBsBTtO+nbd1s4McF8qgPjQMBGr0HqlR7MKkowJmH0KsWiDepokC2NTgWCWVroMg9yNpwB
SQ02c6fZ/CYP1HCvp/5NTLvXgKoEEySl+IcisRuZtnpVJKnnWkb0NHjGtQqydws2E5+vkhKPpDdz
QZ0ANQkAjB8h3FEEEqLGeveNUIIAyB4KfXhvDED5KeY7YBup/0NCRiioQIFSi6hiVA3WjPZQLQps
l6hQKPe6XV6AfiPdtLFzzQ0A+wkVPRWtfDcqiF6x597aeT4ufEt91bh4oC47VyqBtezQHW00lMfU
eI97/XNbaRGtODWEwYU3lOakLJt2FpJvrnXYb4hA0BbfGgOrPEg9uQFDeUfgoa7sliZZZ6DJpYnB
ZadfDKPBMZKTYLZs0AUh4M+AoOyHMwYfBq5tmLSPwBt8ANQcURNHL6DusjRAcrE5iacgeLeZ4gay
uYfkizRsWy9Hz2ru02ZAaC55MXSUTEERp8t0FgSotEtVKe5miFAFj+6ngxKfGXr0DqfXqiecCEF9
OBO2BMuJggV8k7DaKLb50oCiewPT7aNXDZVNT3BpBTjEpbhoDd6bICR70VJefFej2IPOzqR13V0+
RHu9qYGoJ9Wiiq122QwGNQMAvcGQuL7IskczToPNYA7IdNcOF8fYrycaYGWM0JjXXGremwCvtTCG
8EeS5oBa5xVodhQrUXTSqoIY3bKyZg/WSLiVY8T7KbDvho7PJftq5dUBoRO0Ha+ZJtgnBVctCgKk
nNlKRyLPToHqSIhd6C/mCXlfkkQzUKUZyel1ORpPdmD8tICmXAajBiIzsABVBvbMac6VS6d+U8vu
RTEbV/qRAaqn/BRl1q0x/kiWLbkguLUodYO+QFXM7LPv3LPweK142RtGtY2z4RVFdDTAmiFzq/JH
ZeorzR6uKUIvRJx8tPXwokdAcxtbAlFPAwN6iR9dhX0wXYKCsB5hzvjXimmyWsxnpY3ec70ztrK7
atOp3ZaF/xHnKf5HpTpc9lB7EJgckjX1b8KWGje67lIL1X3fcpkM9bgcY/pjU2Ffp6l9BZZ4JYN4
4u2hpyR7HXk3y1ZfQ3oNzoBlB4a99dYYUd1XftT5qmb9l8OtqYtVr1VAUn6O07dWfe1y3Q25GwFg
wyc14h9Yh62dIiGAhJ97a08AnVrIvQsbehslrOC5jhJl59PzZj1eCk7zR1UBcJzRA/4MQCuB6DHU
C6FX0x3lTMONgM8t0IlPKOEr2QXhqHfZs7NCJcOk2rtuFLvfdHoZwn3Asaqoh6feI0K3gj0y5pz9
LW5jzkBLlJbBC4CqbTtB78wnJdibcZTAEPaHtdJaKGOYPCguao8V0AokP+32pVVeLBgPOjBFwipw
1AYsPTv1MDc2terBTCmm9Y5+ge3aLmYnbghJPgCGIkTs71XQWm3bfWZefm1qLErSo09JH0anmYsB
gbpXcn+T4AznFFO0SrHQMKS9ohkOVwlBc1MFLmdPqLR4YWKAWlQ37QA6NcAgZ5Vrhfk8EigtsG3s
WIEQ/eqgRlthUvFa9XJni4NgAVezSQi0QcToXaTsQjoGYNGTjOqt3XB1O+aP2sKBhuqKNgwfOJz4
a1GYwyuwnyUJSLSc+gf8abZ2yCKcRe82bRjvtChcNdy41kyGFa8FkFOuo7Vo7fbCRwXgaqJTtC46
bdUhl9agTqCOVFQoi+vEv6z39rYVxhpznoeqjVCezPz0rW7CfeQp1L76+7axSvDB2GLA73rKiJpw
e5Y4N5bdEt0VcTHAi3UzB3WtLhQfQ2LiPUsoMao17m+itPaVzU1FEazam2O28ntsZ7ArQMtPsBFk
ae5LCrMYNHYhzlawlmyYymWWA7uzMvQS7ElHAKjFTxI4qSKKq2Gq0KVTu4m6Sc+h0lGdA0lcX1Eg
/ZkXGYxO/DagChL5raZaq2+aTrVXWDMoi9HkmjTIuLaj01QuwdojvinGFt5juVWwi4fJqBH3mBpO
SUMAPcuucOmty64N8K2Q7OsMQTa6GkhQlFoknsTAPd23Ui5zwqldJyIsMqbSRkU/FW12Bd+Lg4k7
yF+pZeNsopHUWSvj0WU4eQtu2/iuqGVOdOdA3FBzHCtFCZ57gRndu5nDsUCaBk+gcCdrI3jWrUZ3
O8kx3w1lu+5MjAX0QXpLb2CIUeseGu7lH3zcEtkbBzk84XSIbMaR+qwkWEsGxDZg9rGq+JGXkBhk
S0XMaVs8nXmRH1ZtqpdBItT3KpzsjZ01/Qsu1APqtkIskxy+fBMXyUVgU9zHrsaiHBoar7ppaleU
hKwNoILsoeUgvPFk+JSi3nI5YKpzF9S6/b1T6xKjQ/IEF9e7wh1bI/iGbY8FGSLqAIGUaXyFlgzO
y0NdLhEqgI7Vt8VLKyZ50SspCoRhXxPVQqY2MA69yoaqgkGfvcMhvDVD+geBOosQW6Wyg6kjrlkQ
7RqDzLDgg6kY4wLA3LdhaiG6OqYdIb3ffxvgLoH1MzXqTJ55g0IW9hQxGlsXMp9M2M0afA5oh5d2
AmYeSismjM2g+zciIR4GZWCDLEdKRhGV89wjwvPZWXXrpp6Tr+E1Y6tcqRMW2RFCp6CU1picuKmf
avdm7OQ7XS/ql0y3xktpqTl+nJP3WemUTqgBITcE3KmpTFZ1mn32gkK2GQrDLab6qVE0leMGXNQn
6FiADqHmbSiVGjAhv0V1rLzD6fTIjOxmq6dqe1f7JizbCaOaKAsTNI8jPDBrFGpqrx64wggu0B+b
N085xsD54Ad0xEXEeKXu3eI71G9V3AX2mt+K5Tggo6RVIvkAb2JfTBmtV0oMzbAUXd7Qn4zje7CV
6ur/mGzkKnWo3k5Rh0J8J7O9N9UWdc3JXxm+7wAS9gOOGLP6D+AYJ4EWoAT+7SRxFX5UGFb/bP4f
gGNoNniIExp578ln2P2oDzTy5r/yNyBDYB1hCUdYKixaAzLc/3pHCP0vEBo2gne/kBXWbxp54i/q
6oYp+cXWTd0W/KV/ITIU9S+sJqwZqmGZ/EVb6vKfYDIOddMFWAhpMop0VCkcR5qzht7H+30I6RkP
DOQZhzG060Z1AX5K+z4HHrtUqR4ttARFR1FV4V6Tl7+9oD/gQI5AIKZwNEPTHdiHDmQMSuGHY3py
CDLEtxApKLFg0xI4nGOmN6vTo4g/DmNalqoJgM/2L9+M36amUU8y8OhUXYtCBLCUleFtCRgG3BVG
0oXXPH6Ok22BUlVyUU6rUi45u9SYrsli9HflE7rfiriwk+tCcb2cytayQeBWAxSxdEzYs0RogN5g
ObhAtgEUJ2B3tRWSDc6ldo0xgMhXfbefVdSqhU0SGaDivYze40/jXeYba1oqdIB0nFzXBNbjx/hR
9kjmuZDjTJTcbSLNaS/kZeY/EFtAPV3NYrPxSnRwWFxvefptfVkHfBOwayqOODboNX1W8//tZfUV
4EqtYx2UOsABNSbH6LGYImO+j60kWlqTP5Dk23enh/3TNzKBFiEUJWzbNI6GTbK59OIzLNacwxrQ
NiGMrIszXgTGoW4+q5zZCV1nYhiusPSOXAJohpAam5CmA7HrKrekjZptgvqqp0KWdx+0ggvsT+3q
Pc2+1cm1Zt2kHPMF0DuW/8hpuhwWlbnTkCDDvve2ks8xFZlMvRH6hSZAId+EHQzeydsN/euca6Ww
lrpXv70e4u9ddmb//HE6jgqKilenz7vo8GNVYyCGlPaU6ztLzb5BfANPkmgd+CRGKirLSN1Hs5B+
wg0xuEMuF3RMI8JewUpGM8rZtMVNqq6Dcp9M71b4Uwl2HVimROBcWgPxv0yqelX0u7hcBa0romtp
UuvAta+aub13dotWEKDCdnd6NcyCnL+hw359JscWKmchi1Bzjg4GdDM9FPPsyU0QkFwY5bSGX4lb
tTMbILcdu6U0z6z7X4iz4zElDSlpcUjT0Dp6l4Y1pWgrWBNsKJwMwvckjL3rwDLJuqhHKyWSN2Hc
bukQUe4De7JxaNKfnva8yI8ewRSmbduWZUvmfeSYkUP4ElVmk9EijgPK69LAJDAdso9+bNTNPx/L
EarBTp+3uzyarqmIVkWAZnKdENWZgRqnIwT6NzmqNb3arU+PNv+045lJVBC4qHC+09R5+/92qoyF
gcsb1nSu3hiXuDqTriHUs0hpQcI4qb7FxLpRTJyJtfzpkf9wsHB/CpCLtsUlax3da8MwlDGlTaYY
4f/Qm020GTs6QP94FC52oIxC01QN9drD+SFLpGMNmHOuNNAW26yEXWka45n1oc0/5ug1WqqQkrsM
UV31103322uM8RrMjBYZAaQbV84Yw1gEtGW0GiL7MCTxwr7JlBhxqoFmmdL0Zw7pP9wNFp140gqH
y5rz5nCWk+yhmSHw4kIZmFn972VDYqGO3bBy6nG8AOhCo6o6M+ofDgPK8TrHgKky6nFkAmUJtaDE
nxBSGuJNoGsQCiU6gvjioEoAZ84rFqe/5h9HnLGpqg5GRFWPwKkx6aLfD3C7o5xKrqn1HOKBh4T6
lNJfV2A+T5H0z3zcP2z+Xw5iljEvJGnPD/Xbty2AQdbgBEc31W6sCvcR38aKqZP5z9ExzizXP441
Q2/Z92zG2cfs97E8sw+UOGYsGKbrfqQvnQ+Um+xoKhBk1M5swT+NxkgqyZSqc9ocvU6vCRN6cfA2
4vapG/UeSQDqnjrWxSg9mWde4x/2OzLPBpGezT8cpIdTM1R/gHxNx1QPe/pEyMpia4OgyOkV8nVK
umoIzbA4r3EZlEcndetPva9KRkHQnC5Y8tZ18feRiqOpG+GZm+nL2QmI1wJeYDqWaZvcToczCktp
tH2NlJc0uf5QWu23bQsgq4/Vb2MNNreiCFfjmVwD5D09TW2Ohw4OHMa2oXGByiJc4mQ7HDsYyczh
fM4BRvgxVdlTHSGaPaBi5dY5KDoVh2gUAlu0sdadD+mpIktGkeHc5viyI3kOqVpCB6RNr+jLgh1Q
eavJ6d1+aj6pkearQjU3oxdvYp1+W6hAnv0Ppk44SiBgkw1Z5tEnjkr6BtTaVNeIAVPPUil9Ke/s
GVdRShqtItTvwpZqvaQxCMzW/Jl1kqYnefyZJ5lHOvoISPlZZH8SJ3nQ8ocfAZScpgmBoCCCHy1Q
t2YWKFYu1KhEOMuxQOvg15k4hrOWKv5PQw+WXnUuLBlQRu+CM0Hnl0tgJg2o8K44qIAL60eXAA54
ULo1SpeAdaheAHHjNF6WWHWWfWWjFRpcpEXw8/Q7ML9sawlRT+om3940yHaPFqLu24OehM7oqlqO
dvnPjgTB91/y4gd7ZiGpWyJqSTdWCVa1vZbTt9S+NmP6cW9J961td7ryBvpoBqUgSnoXzv5c/dbH
vxeogsg2Leri1g9UCTEwMTEbSsC2IvRJ436X+9+i8bUL4Ibd9fHVUN+cnpr26/w7/L5EunPgh4Q+
wbN1tNImxdaiAQVpN6q2pnqhkH0K63N0blPo9lX9Wmaor9nYjz7mlLQdstZHjGYg4acBKYx1XfXf
NITi/PLOREoibF7sdtOIF6fYZqS1+QYV9VGuSyD/uxSTBUDvCUh0LrKlvyrtW79fVc0ur9eYu4IR
SIxLVnbW3in+p55cdbTri/c8u8IC7HUAhQXLyHZb+w600AAE+QUInL5um+cueAB6gTKJ1V5iDmFb
i/y7FbwM4Us3oZcIS/phMncG3kNzDRTxYnSdV+P9rK83LdQeRbcGUZfbptrrHeWwp1xCj2RdPfYf
FM3S8D7zVqG/iZMlXQj9Cahppt4GE23iJdKukHTraSULF+Eu0mzL2KPPBwajzrBxgvbXPwnvoWyX
jrgU3YbwRXF2cyiK3kMp9jQkHXXbvaK0PCCQiUhNg7Ofi/HjpeUt7fYG0GQaY/GxKBAUVi6QpY2Q
m9duAy9eh81u6r6nwfchW41igbqGOm3Nai1gguTUg+HnLBzjXbWvyl0MwBQx7m7lQQhotppFNxtk
Akp2Z274rwcma0qw5yktqSop7+GZ4XA7pRlO626QG1ChNWxV6LKtfCV97qJEXzqc62fuxD9tUZv4
F0qRY5jOzDj6PahAfi6vqmGO8fnNMu2gnzoJ8qNntsuvqtDxdiEyUzFy4GbS1KOjYJa4KFGNHt2+
u0ENB3lrW78DeodS5PSBT6WjvhXV49jeD+anQZcHAeIOfy/UhnWVErWL9mUGSh0F5Q6A1Qo95SZc
WRJmykbowVKrXdt5iZCvz9pV170EdzNx+V7ZpzXuP4t8FdzNnSR90RIG4tnkX4irFClDex3sm6vG
ctEVz/nh5VJu0Ku4Lh90saCNZ+OrE7opPpp3lBRySXV84193dJ7bLeQN8Hw7XLOybJF8dM2jEz5k
eKuMPwG1qqDaXfyJwCmx6WFALsaSNnqYLFXruZg+EMoFNV5jy9JBDrgO651Sr6X/UlXXRbCFOIRo
8dA9UBFwxKKBhDxs2snt+isD47GMLbIIyrXpXNT1K0T65s6bnvPkKQWeaLLLOu3NQc6+SfuLRkOI
BXNMW3lHBtAsbgywmw3iUFV526UQSLYC7vn4efqLf4m1yBnhFVLj4Iic/324rpq8AdxQ4pfa21Hp
WmH3YcEIAVJj7icPOv8/Hw3gEAL7EOTIOY5Wl25nZlcj4+JmPU4KJlW8HvDXQiCPQ9ctOjPa14wO
Mh21KEfqKrw7VNUOJ1fF9UyWHEdUk4EI0h/JkEVFzA1pLyRTWXl2LAbEa+MlLPgHoMfWmetnfntH
u4kwmVgWMC7v91dZ5Le0IxJFHrQx8x0myXUOZcPNdFmf2bV/GgW6IfVlgmVC5uNpqvXkxE5JFyp3
PkNUfRa4D5xLwv+wUPjhhm4jjzh/uaN7VE9kZ5jIR9EItNbJVIlZeRa1S83zacrBoDm9Ur4GQvNY
FIuQBLcobByFZVGZy7TtSiR7cxsQp3IhVcpoZDv4vOH4nqGPJ5ygOHOwH0/S0QiCeInUGqiW8rvD
BeMU3lRaQwd5HFodYBFkwp0rffpe1qFyZoLHiQdDMYxO3G0QdiPKejhU1A0Z8NucsrYm2yuu1yIG
SWuX8mmm9OveRRdWLvy3cX36xR7fXXNXwGFq9AaAs/MUh+NqCjI1aInVaKBy0mKtHi1wLYFwBd9j
KXpXnRRxZsgv+9DRuC2lRbZDmE3qf7RAjUDFAKQDt1JYBYR5pbqive6KHvxIq8QrCAM0THV907Yl
dtGTdmZ/fP2qGCExMHUdolsSvcMph3TjciWWuStROhURAO02J2yqRmoNzSTvT7/g45XLZNmLXNIU
q4ilj4MDyku2lyj4GarDTd2DKFXRBnNKVA2KRgTr1nHemuzn6TG/fFSdJJbilcH3BFMpj2ZY2B1A
fcyTXYRLKzRXMKIUCI+5JbKTS8D4P2PAUGcW8K/S0O+HG9wRQh+KDiQBggLg0UoKrVrR8tZL3dy5
ncI1VPoVMBqnehKlcdNWykItiBiBqlWgd8DTFcizpJf8AZb61L/F8XpScLMD7P8WdE+oKqAFsA5n
WkJx2eZX/DrmUIIlKW+3EABF+X9lcdtqT/wMVDz5ARYuCsTWSTz/VchvwCQup/zp9Mv9snyYp3Ao
RBDwzaXro3k6HQy10YkzdyyqB6+vlGVZmHB9B/wMLbswzqzWLwcDNRxWztxGkZLKxPytf7szBlCh
9hCkoUtAAKQA7e4AuxAFAjBsuOTnZATokanhbZeZt6cn+seRZw46wa0xl8sOR540ULoNZCt3jOIf
waD1K9GDBym7QNlIlSiqnpaI0uiTPDPw1zfMlCkIUjEnODD1o/Oh1UE6GGUU0qVUN6Pqo1EcCpKt
sZHLAqD96Wl+aUY4vFveK4x7ai/UXI92S2L1CMc104Ceek2jqnarCmGatB52Vm+P13k9rDPZZdc0
ynzXTurcRQ35zO75VRo/3D00zOiHUm3mWWjGHL5sAyrEkFZAwgzUK1Kcs1QFaacnrSMa1TFiN8OV
ilDVVtX8xw66HypYVrgz8YjMkh0LfspxzwRm2iirMUYJB88yHVVnlEZRCmKDZA8BnSmnWav2rSx3
JPbkoeihtxrcThTjmmjtle80X6Auspn4lU2oYQ4CpxgqyW5KvvXhugGnRsQDDYPBLj1+dNAQi/7j
/hCfxJq/PucITUp6CYdvA0Co46ee1VGGvg61AdknK232CYkIMq3aEu76AvMKIBa+dZc3NUqsFpik
0+viy8E9N8uBEVBINYjVnOPai2eFCMSSCmhdoiwmXMYGB0/S7psYhI/uOJ6yvrI+PebXlc9NbDmW
/qsvzDl6OO/EQQWnqcrWnRoIKYBEKX4j0eWblEVMdXF6MJoY/LiDRWdQ6qJYDESCYbmlDofrs7aa
eqVvXPXO+MjvOVvUb1jSAOmJ/TvEKb1xxR+VjwztTtqZlQtiq6PoUy+GeAmAEOqG+jTtwftDAUlB
BN2U1ie/tsNzK28gckXlxtFwyGw4sGFIG++z+j1LSIEKQIl1VwDssxZJtcr0+3x8HXBiDQBSS0rk
LLxlqi5JjPgVkB2oeYDbQMfMclmnbhSAgqYgQ/VhZelLAVU7c0WLroNbS9SStkq4AVeYBmscC0pr
40VLyKVz1O0hkbnIbo2b6baB4BQtkkfxrDWQXxYBFtHKFgQ2RtPS3Jj+Z+agAb2h9jxdS1K6bkn/
g6KW/mD7bm5v4TQk8rqw1lW1riKISfDodkW9brRNpuKRcA0ZqEHtSqK0uuE/4peBq8WkA+zeYVE4
25326+itjm4M/wInYhQlgmVwqV8PL/3PdG+/6RvlMvuB/10XWyvfuoGS0Y+XudEAGlzHmKyOH1X5
VMQfYXqXovMNBOsW1SAfrJdErNy11aX8DK6mMyf0l6thXjizjSMSJnNX4+iEVhINsRpvYuHUI8tA
FojjC4o6Rg2GZTBgLOKNuAyF7ruYftm7Mwv3j+uW7gaLd66WHxdpQysfHL3VGtdSs1VeRQvsF9x+
hPxaRw5fy6KX08ErRHUNgECXpmeujC/blOnbQAGo+QjToVh/uG80JhzZFTQghEAv0iBoEAlrH1Cy
pyqSDWcG+3IOEZdT6LG4m9T5ODo6E5wwEI2ojQYGROVv69G78mA5FqMFumVM3v2GxRCNgH1Pv2R9
zuCODgfGBSzkcC86tAIOJ5nGYVlBb27cNEIMTOv0Gb+ByBiGl+aGUzvdhxaEBAECB/zAcNMkNi7i
Xagt6ZGCACRMm8HY+6mnDpS1+g+AjM4FcZsOhtTqgnUTKtQXQwDCzWzye/rxv741QggW5xzhmyog
q8OnR2ZW7xTZl26nlPvKatHYRXyrJ2Zsa/gECD4+99GZ9H7+EodvjDF13NJmKIUlnaNbC0ltKIQw
tgnTSuyJrWFjg1TuSn1PI0fhWIWydHqWXxciGApq2WgOCX0W9zmcZeehcWd2QKIofDQXifI9QdHE
6Vvluh/Lx9NjfX2jcy8IUM+8DNEuOlqHAJi7WoRVDo9uhPSsUo3DIoZzRlmhUuhmvpQXhMXZ+vSw
X18qaw/xnxlBZFPqtA6nKMNZVzrL0e3WuxJGTr0CbqNCmdLHVaLhrxe16Zml/zUiNFgwc82TVjit
R+eouJFZtWbBVc1dbegw4wayyylCTROOjAfHGjm4xkYjJy6A2DatXq7BIgfwmuN/fMxiyTujtMhV
pakf53FtEeNIURqpC9sIVomlU8lJcKmEWeyVPVZsLOHBxs7amu5Ov/WvC+tw5KO3jjRyK7AeYmTh
Cmidq07CobJrS6z86Mzr/nqZHI51tG0K6s+C4yx161J5Gx3y/aA1gEFCLm6up+bShIe01izagKfn
aH7ZrozLscpRQJUMxOfhykpDtNmLNqAIiBPush1rxKKVzD+Tv/3pTRLWk2JwUYCKPNqi/mRFvhLo
mWulWrYMVRutSvSG4MkjFA3J/PSc/rB0pQnKiIWLpBj7VD+cVIR6n5xyiDLwdD4g1/9EJxLBVs27
6rk5cq9c5cTUYODFjs6jv6UVujv9CPrX23l+BIsD0MBzGmTj4SP4Fc1KLkeMX7q3IpjL6UhP0LeP
skvk76FBVF24zzFARDJHezdHBVl8GgGoFnmLGOXDy4rCxpIhqlXbWjOHj5jTCdJiGSio5mGKeeal
fT3ZeGChzxAUUi9e2+EDt4YVGRqwWDeIlJuiw5/WN4u1XcVuYo9rylWwxMJKO3NDfVkYJv1lSkKA
cSm5QwI7HNUB8g4KJYrdWTZ9jaXkm9IPS2mKZyjdzn8yGN4gmIaTyVOjORws9xz0f+sgxjyh8rm9
Y3oasfbaFrgH0rc9vQK+zgx8JG7jJG8swC9QY3BLal8FNDww0vxelXUGmV5uUDR3Mw17zH8+2Iw4
IxY15sr+0cyQDwgaBf1vl/rlFkVZdGLMDmY+NJ0htH+eHuzLZWRyVtBFIB7jvoVPdfgaR2UA1Ias
uYtnKUUn6DDE9s77rHetpaLbpUFvnzmltHNjHl1GSkqzpguphjge2AesNTZ5ARUXdqv60tbaisoF
bexSW8dQ/5ZaUG39QJcXMaH7MsPfYyI5swfF3AvPwWLEEGdwK192D+8EsAB1GhpGNnztw3cyjHgE
UI7El6NwFLdNULfTm+9l7mH8246ujINbJ+mLM6fM/FkPYi3APeZcl2fYOYc9GjUd7MrAORrHPzbS
LlGm79gnnKv//2qj/nsUh2qQYSOdOJMJ5oV8jKZywB75uo4FKfJC0NzCHGBvQHlaTfs75GyL7+ik
3yFJrG1HBfO0Vmqfddy+jOa0DwLMtJR+KmbPo3cO3mLXq7P3kWY81BWioqdX5uEl+veTIr9PkEC5
jmV+dJq0uVn1nhLAGSzsK0Om1005i5nUfrSD97eQxmsQ+pehPZpnPr92+CUYWaeETkWdHhBOgF/K
6UGGzBLtIPZE2Gwj7AaQ6xu3VZkk6zGv9A2c8U1tgSj2NGQRxyFYhbhz5rvMqqo3RPW+nX4RR92F
X89jS+on87UOdtI6unCHSOmFitG3i1eN7RqoC5qOq/iiWsk6XfV+nm+mRr6AvEF4Jqa+fHr8w+36
r+EpGqH6qRIlHyMoQ69Vuy5ieMjMWPiOw6MyIPahqLdlDVmuhsF0ZsTDDfg/I5KlwUg04U4ebYVi
wDiRpsJsfhmBULMmcQvlcMod/AuDEcJ3h3kNFgp/r7j/rwX7X9ocspwkH72P9aEa7K+/8jf5SNPk
X7Qq6VVyZPyqYf+PGqyUf3HjExMZlC2gEM2w9yyvmuD//pf4aw4DwE5T/+PU4X/5X/KR+tevDysl
huSg45y513qk/3pKD9Y6PDjnHM6g5Ee4w7/ZrvPl/Vs/ITYnXD66ot6Y7VRsHYvyIvJ86DJ6XrT9
7bXc/n1O/i49+6eheAPArcDX68BjDofCYyIjY4jqTWO05lZk4Ys2qOpq1BH4Pz3S4ekH04tJ0fMi
vrEMDQLXHJL+Nin04fKBY7jeqOYkqco048bpQuSxFFGvc2oX94AWy8ukq4qXpDXjp9PDH0fdf4/P
aUMXFS4o19Hh+FNaWzpI/nojSmV4mGRbrzEgitbYOHpPVphFm8krEQmL9ehCIGm1L9URBRodSacz
T3J4GPzrTRCiUDynY60dV87h8hYoBvJ5uTXxC2qmornDWY12W2CnYFVSwM6jXUBc97TqWva4xWZe
ENx7vdqisT0GINYQ+36M7WyOhxv6lk2ffxutWGzR8ZRXp593XgL/vmB/Pa4QdLuJqXjgLzgmawiT
OBqmZiPHataG6HBebRxYX3Y0iAuY1OPj6QH/sCaF4KaiHUu3RT9O+sJYl0PjM2A74ZKc6Q7FUg8x
UU9pzgX4+uHN+PfkqOVDbwd0MtcLD1fFKAF3qG3FqsDXoaaOkEW7/+bszHbjxrEw/EQCtJBabku1
2omX2M52IyR2WvsuURKffj7lKi4HLmR6eoAGGh2WKIo8PP9Wm6YatiRJlV89z6t2LsntqxM4rkyb
udP+A04s+HOU2qluc9tHoFoG5dDRs3bjL7pCzGFYkRXsJDZaq952EFduhrswWLd2duYyj7jkkGpN
GznLNUEeEFzKC4vs7RzSThIgvALCArbH63P/8bVVRariJY36Q97jxEjYhMLlhaYIqtfowtn2+jRd
p5ChXHrHIHS+L+RZWdMbKoAxU7M+UmXcjILkQWxtAYCj3vduE1eiXK9I6PjXRcISERhps5MgEDov
85NlIJ7ep26xNTGPGQ6VW8/r+xBbxXT//lBv1sjKrzXXnRh4BqLA2QNWCNFZ7qrDp8ecrvpZklFB
2saFN/a3UUDS6KPZHj2I8x5yU/VinCu/PVTE1z4GkfSPEQYKw4W3dVYL8rogVvARr7dZuBU0rl6v
jM7CiChrTVCfHvnYyemM/GUJemzLEqdT3+WimpeIZECxJcfJxWszz1yFGYBPhNkCFyf/mI0xjR5R
yBG+bD/DIX5/vn+z6F/tOOsx6qGM8lm7Plzz1z8xWAhl0LUFDdlomx0KgOrUTL34mcW1PGqNglsn
M3Wja8TbUgE4MqveMfftaeuOo3VVEhWIHLxur4c69q/f/3Xn2yH6F5cCDm6aWHtG5wIqq5xwsCOt
9oBdiRlmXf+pVg0xr3zqg7aNC8v8zbG1DudTkACz2xBFzvucuCNgu2PKCvvNFLvHRobKGZ+EKj93
+QJJY8QnQMBUKW3gLW1Ba5X37z/w+Vby+xfQApEY5AO3/t5C/9hKXGzOzLZ1q4Ma6nLXB0t5yBOC
P9gDrcP7Q/1lbjlk+MbolUPUPQeNiJ9KG+4yq/mYxMVD4opMwGOYKkjQbetdmNvzc5jiH6Jh4DOt
EP7eSGNIY6i8zF6Kg4WLHpGqq8XrMFrg6tTl7d3gL/7R7F3H2WV2o/6PwUF1eaN41kmkgK/XuO+j
pRhwyDk4Ije4lzWLvc08ZV/ZGDLuoIT1YQ1+9gOTxMC8sNWc79g8ODSgVWDO2uJyeLYFxAvtF9Nq
i4NuffkR67d8rzDdvsW4seRLTxcsWu3uwjJ6MyhAD/2mwOagRWXpnH3U5NX4ceuAq2aTpY6KRb3X
LCu+nOpXlPcIg+NZLrv3F9SbV8ygHsiY4JNFmHQuk4iKIbDyxLQP85D5HzrMwI8ATfZxkV52XHDG
P2RFhcFzZZQXZCHn2zlb12/Ih23Mo8w7Z0NObRbopvftQz4nsEX4gj/IobMvwFl/GUXQMuSPRxhM
ZIvzehXZpeL26ifOwY97RSKXb+0MZ24vzOLvP+bPDZmHoTXOX9x+KFvPmY+9r2kaYL4GeBu1+8nP
9MaoLCCtuMbiTsjevBqLZT6SXN2cMLSxrnviD0NTI9PFkKPARjEaiwvHxJt9CWmyjRSMMgeFIF/w
62cnIcYqsR61Dx3etGyPePY2GIvMiLBO76+iN7O81r5s9pz9K6buravsjx2wW9zRHXRiI7b06uvC
NhN0G8slTfCbzQ81LkWvs64bGmbn2jI0pMptU0ZxWkLS+yD1DiaueodutAUmjpCg//GpXIvkNcBx
zhVazuddEOqdNtVaFIfGs/IjWckejSn47++P8uYLZJRVreXw+cGPO5eRZ6qKR8hDxWHQ9fxSa8v9
0PZlbW4y302vCJ/t8I4ndIDWE6by7499fuUEzYFD+psFuPLJz2tEymo1TWRwH2SvonYzDp6dbfEW
pjStHUT8ZYzvT7KS9lO7iCHA4IxxAR58+1LXk2zd+NiypX/OUBpEr9l0sKrMqUTu8XzCCzgayrDD
F3MzjZN9odX3ZpflkaHJ8bSudFlQ61L+Y6mmjesbpV8XhxIT432E9ISM4cR98HNiAYosD45zlwzH
9+f5zZf4e9BVibb2KxDBvR5UeB2OfgaOYIuPp47pNEpyoo0Yhzm10V6Y0bPmIWYsZ6OdleMrDdJ1
6r44tFFQ42mHxdbLaHX4/hlN87l2vdK66pN5+UYB3C3h5JLSfsqdJL/w1G9frc3tA/2FCykbTf36
7/+YapWQSkvJMB2aVbmf+0EoV8dcZREUZeT1hT34zR6E8QNXA+wh2YuAKs9Hc0xiGoZmOkTp6GEU
n3ugNdYlDOrN7QDCjOCDhelOnxKFq/36oSo7y41MGOowoNJQuM9aAe6Oi/pJIAnJ1RnO67QgZNYc
i7Hy0+0Eqv4j11hzi14YT7aVehkZkdpbOWE514f3V9rbWeAyS3WIzAARKk4/r39eNxakQyZ9ebAL
ptpHRbHHot+4cLK8+Yi4yzpcZVC60xJAj/J6FNH6Y0H+dnkYfFrlYw0FLtP2shVkPkAgcz9bBnLL
f3wy+LS/GQQWXiwSUuXrMed2qKaqSceDTyX/NY1w1kfjfOn292b+1lEgsa6szbUVfTZ/eW9yecHP
7hA1Y3CSXoQ5VyXcC7XP2/lDgMsVE+kb2LIlzs5LdoKEsCdzPLhGMYWGU+BIbyz2TSfZ8qkuhlvd
5peEcH95NNtE2sdz0eEDWn89gdh/1o1R0zUasOvZlgUC3KCG5PTPr4lbsw0V0wI65dbwepTCJXeQ
v4dDQ+Buu4HgD80WH75P7w/zZkelagQnAq3j0ITDfrajTioeEgIrK2oBALslg7zeYjm8Leu43b8/
1Nt5A5C1eSIPTAqY8Oxl+fM4FwQ0tAdoCfDyE+nu3Np4/j8GCTwa6ggUOSfOnkd1uvDjym0Pk3J8
nDqS6EMQR+rC1fxvj8L2QMkf0MEPzlXxk6ySRBtTeygJyCWskWbvzH3zwkXm7bsBQ5PrzQ1KgOQr
er0EkkyqduppABTR6F/TVM/DkZvbzai69sIyePtAv1lOq+Qe6i9I/euhLMNZktiv6kNqdQs5lPn8
uBjavFDerlvLq+oebH69lnG/F0zf+dGSgMrTSEMGXMRzeaQrYzznOPtfAQZOn1K/Wi5sD+uKej0e
nwV7Kw4GDgL+85LQiwkNsLFI4BtS5aGLOu8T0YkCM7Da6q+Ivgpw8XYz8szK8UJ59PbdvRr6za3M
xpd2yYoJj6sm2REP020HHFx3SY9d8ftL/u2solOAiYebG23zN4vRlXkly3jdKTyX8J6+tL7HxTj/
WhO/jliI4Tr+/oBvd11JjqGJTRIAP3KQdTH9UY8YU20v5JwMNE+0e+XiY+1v8M7x8DdMh+ssRclT
yDLdvT/qOZUIFt6KoKIVAyNAZXi+2bdRF5GHSdowLvaq2vRTWXwt8kpddzkRVmEW58lXneYkcZgu
+xrsbyef9yAx8+NI+EoSzkGsP0lDtiRJaLNyd1Hq1/HRKVEH3S2tsfh7UdRdTxKXkj+qZIHJ8f4z
vK161gbhavQHeRGyAs6Br6audhSx5HPWHgdD4ua7NDEuQkWOuAG7M/sKhTeMujxIAACmHALzPsGZ
5rPM1pwfl4C8IcQYx3avBp2hgibxGHnAhZ94tpygDNCuWQ0/KP4oOs9pDvi2NK4gNfDkwnLEOjgr
lseoi+tf7ujEL06cUSskVWbDOLaDZo2Eyy1Y7XOzwHm3sglDdb82LKzC7OheJHGabCLRI0fvc7nY
FybU+U35PPvG0Q6u2zB9Ax9uyesZTSNRYQFlVwd4Oi6GFHnnlzth58NLC2UEJn9T49SdRgi1CNGZ
7a9tGs+/ROOkPzE3dVCPDd0idpU5IcUjiLVqdzjNxjRc2b8yNNpquaGpotJNufTesDOLxOaJXPLZ
iRGXRR5Kd4yuGwzSc3wbBZTnDmYTSfd+Xp/yWeYEZVgCu93S8D5nIynqdiy/mFHvLWHQF2pf9r6x
h4kVlxtfFDQ7ZIoPGDnpplHsAiWcxxy75mJDUhJczziyofWmDW3rNaTTHlkRHsnSriRQ7QPRyNI6
tjXlc7g0dnrHzI+fRuFMfWiYunruq3Y6kefhYbMcdD3uBEqO5X0bV+a8I0cYjjwhav5dzY1+3NZE
wdwJq0zLnTGao3M9LJ0+pHlO8LZF6OFX3G/9aNOpJbBQ9atuJhqgTm4KSGXBhsd2yn1U4Auv+pz8
ik1izQgTyHIoCN0zRYHi39N29mFtkOLU6lhLciz6JWk+dsRiy5BdJV8lZ63/Y2w6k2AsrxhgbKu4
IU1K9C2egXE3+CKcRFx8GwX27bhT04YT2CnqY6y97lYj5+n34ySdeB/YWjx6id1jW+LP+WcnG40f
Rls4vxzaW+XB4s5O7PIwxAddOPO460BKp40XV81TocrMRXEiq4L4oQFJeuR5EFuI8STdLSL6+D8M
5h0RkdylR/PgpTF21UM9tT/MJtBmu3FGwhxd1Ixfixnqz55w7rI9DDNuDR/cRfnQMMs4GHB5xBUq
LDsVrNZ/KieqWRMLeUywveleokW3C8nygyEO8VyJYdNNxFFt43kYbruytxCDlDnJnrmDb0aeOZBn
e6tFL2BqggQ+qGEqEFOlDU6b1oCH+yYFFfeRa0N73RSmiQpnJjr6wcxkOm6W2rHuzRj5H7E/ZTpv
MCJYvtpLTqBNHCTzjRgj82GxoGzuUiKNDNZ/qR5iTg/MHsp8JsttJJRm76JxJ2ukSdfJTSmhQkWc
tkBhFncvZKwZ3xuzNl6SovJsbJufuDliLTH7Gf7YlrNzhcrJYMOt/n70K5ZXKzO/3gizdj9Una72
KKjyaWuX9egco0K2T1Y3acLrRkmaKV7e7qcRea5LwwvvYCG9We8NcwoCgq98LtZUIpiIOACoD11u
ka7SW0vzQTtZkO+mOsnwr48jaFRzBXVuS8QaikdSO+YThv8RrvpmvDRolpfYAMuvtcYWJimu+8zJ
Hllp2V0eGzXRbRTX46ZRNY0oAhadH3mXRRUOz6yqcMZv6PtcTx6248TB30Hylla49Gbmhpa3Gl2L
GJt5CJxqIRm+SOKtyDuTdHDLT4ilh58Gm9hvs2aP1758Smx7cLZmYxlfcZBunntt14g0TIw0RVyO
bThJouixVi0xfCEUNVmlWcTRe2RMJayE9QBsXXu5xQE6Sw8G18l5C/kyP7b4xlYPhasnjHDsVLBM
1IBUy4YZ7h6U28HXtcpycXdZXafVgzuVOODknoMxileNLeYOurOeai/lMDYmpyFUTJTBrqikrfYE
r1cEY0GP6be9R/eQ2Z21yTV8JEVzjmf1keWLBiV3zIm0K7uI5BXf6zJdzwDkX+zaGDCWd4QHQVh6
P70Uh+tNMLv6AV8ULDyCTHVfyA2TRHUR/TaiU5oJQFKuU/4yMRCw+STirNsHvE0jLCTiprwhSQuk
XXbPhC5qb2MS3EXKK2GFpG4siyx2OfGfedimWU9On6P044IXdwH9NMWpQyVmq7e9U3ZY0Caj2aAs
rUrcHwH3vhaDmpxV3JjHW2MhIBmbVOV6O859G7efseeHRlbS9ADcTnHXJGrN+5rr9GbQRuNuCWbK
BmSILVnNiq7V9eSTBHlVRQZHmO1nrftxTq2xJvs2G+x9ohOXB/BTEkC6mAja23rOS2IspsrDqCRi
Iw6dhmjKjVf2LZ/Q4NhXa8z9J9davGddEMoXDpmNFMKkeMn3U5+gbJsqy+ufSrd0lkendNWy852Y
NTVavf9fSYTLZ3Z2xwzNLhohGqWz+tTTf6F0G/oIJ6E+ctQ2Q2Pm4AWTWB9E73cqnMokzsNuZmsh
NcbnwM3jmT2uTAf7PxG3uCI6cZBjxMahhjtZU1j7wNJ9RxCgQgMex30pdvkMVh0GblK/9AWtpV3f
GLZ1LQacP8N5hi25aXUifjYyw/nfytnp7szBNL8AiFTePigKzIhn8i9wHIcokx3x9ajGfcMpj5mN
6h3zo4NVmdr4sTGKD0nllPoIH9G0L9yhfnsE/FHw/K7PaEw6Fi1QMOtzlHRcvKEyIxydFpbPR3a3
0gPK65Jp0xBxhKCxpSNLhmY7BHw2UC+pPGp8uKppeuwH2hlbMTfUGhXd+GWTwrqwdsg7/I9Lk8bB
FqdLYYW5U3g/O8N3q32ZBfNttTRNGdpZwCn2fr251mdvHmdFewLQZ6jDZxVxMGdpXbW1OA0yGnHM
7SAwD5Nzofdwdh37PWkAsJTecO5IUT9rtMkqkIloG/dkFpQIYsIv2lN5cvKD6RKQ/pehuI9J4Gtu
0mikzm7tUDonb05j9xRNwB4b7DZoVPY+mR1SUNC/P3t/HYzuKQRVrmNvWHWqVRZJYaV74vZsh9mI
lZKxdGwWEi3B/zEUTwX7xoXle44aLSZY7lIP7sm38ZGYxGxuC4mCg+0ludB8/csVBEEp7XeWOS3v
cwZd0zrdmk8sTrDJ8ycST62jldoGYmC888nMQU3w/rOdNQrW5SHtlTSIWI+/z50eOQZzD760PM3F
8pXiaUc885MBkNsP2X/TzJ0sWLOf/59BMXhZTUFgUJ31XKYu8AtoefIUmX5y3epe7ZLBCXYZuoHd
GBvUtqmJP9sYiUucpr98dJJFSkcE/R7st7NWXKCtfsEmR56mnHXiDn1HYK2nLzzg28W5di9xsYQH
Thvmjee3IhwTeqk+VdFa7Xit+W3txoQJ58eF7+DtA6Fm4bJKSQC5jpf4+haIRKfKp9SYITVyaRKo
Y/f+oL68/8L+8jw4MNKL9fBAox1nvx5k0WnR2L0YTuSCIJtqApsuZhPc9oPTXqBCngPhrEikhgC0
0BgA2Rjy9ViRKfJmafzxpLIhuYri2rqqilZ87+rBuJp7Y77zltgLbQIodn4QB8dCBONjUObjaSBn
5wj0J//5I2FufSi8UDqQX563imP4b8paou5UElxJmqdhfa1cY/zYSBKvCM7WV4DXxXWR+/KfFxKI
FH1+QhL4Ac45gBxbVewMS6NOFJZrdGs7XlEkYb2hzebw/jt+u5Dg7DLIb3QRGuq6Nf3R22oqElos
fxQnc7ap+6EooEWLL+2l53pqXq+gNy3ZSkHhAYHOPsA+IImyafn2gwJiTBw3aei6xrChPTrvaXPZ
Jxr2xDA1nv3sdiraBdHQYd871ldmMBL5ZaHc4uJubbI5IbdNTunTPDn4PS5LspcExhx0YzWbyk3J
1XOlsbNM5Iz//l5wgLahttPWhbdx9hQ0o9PEdFJx6jvXfGqskavokCFsqFZl6vsvZl3wf9QJK4V+
JTCxNwP+ItQ8+/gsp8UBYFbkPWu3DqUfWw9tP1C/g3IfhNAFoV3FNF1wUD5bDvQcYaSApwOoI6lw
z3liM6I8WRlBduTs83YjaHgog+iSqfFfRvmtEGD7AnPFOfL1ovNkMs+57fVHs5osOM/cqo6QQ0he
f38Oz9uPv5cdbEJ0hmRy0EI9K4Omtui9IJPOKYGoTxhnG5l9qDvHHq4iWyU/VDquqlsvIqHUqYtb
hzuOFQq9MLuVp8YsXGhO0mDleP4PhAhD0Pd/4dlMrD+QRv2KF9LM5nJ79pYJ4MwyTevgJEYsBxsH
j9FqEdXx30fxV+EebxWC5TnvuynpUvrr8ZcnfbylOU/cXjle4hi+fRaJ2QBSxFX+uDJTXr9VnGX9
DpKwc+qU/x0GAQhvVTkQQd5/mLenEqUfmnhYw3Ru4aC8HkZ3gaVcHTunOuvNR+4vmFc2Mj22Y23v
3h/qb08ErMv/SEmAbXK2OQqjmGl+cqWBH6BOMrOWPWSlS/Z+f3sgCV0YeSoiaf/33vnHFtw1yk9V
qexTaZXyJrOi+U4ueIlAWhovUDzWufljU2G5wemiboa0B5zBcK/nbkjtclqCyIKhMyU+oY+1txez
Mx+FSIabvImWhv5RQ8z20FfDhbX+l+dEoMJahz9PFXauCICnM9hJzc0HV4P2Q6UwoEP6v1y5I8Za
77+4vw21krG5MtL0eFNQm3kvELoInlPTTnOsLtqoRNDuzGvr39fIahXOaOv/AS5fT6nX2lOnm9g+
QUHPjpYiMrYx4v9jjeB4i1SfrwvrtfN9uYhaMt9n4Zziaiz2PFwUzspUeM/jC/7+3P1l0TMUBuAU
H1AMzrFe2xh9b6RcOy02iXtsy9iw1tF8oYD9yxvidIEtS5cSdMs5mzZRxk0XVAWLHo3DDd0oTRJR
M35iL7+EF56dpOuiZ6jfyQ4ruHx+u6qSgETmfLBPoztl9ykN45wQQzk5p9kt42MguvkprZVhXliE
fx13JYWs/DzMD9eJ/uO7Ngudgwx19qlqkm8d3fGNobBWmoOfQizdxlT+4/tv7q9zutp2rfsiN6yz
AWfidAMvymwOkwAgK0iBqeCyE7OS//tIrMb1LrWue2xCXz+amsaCmNHUQd47WvetDDAnqb3xlq7g
P9KzAi77KFpBEKEMeYH8rRD/Yxa9KfJhpXBCEvQ7QyrW/cc+0MaFjfHNu1pHgejLt8U4MLBeP5Df
Ge2wFCx6knmIQ/aWtrkbPOKypKgcd1MAdkhu40nx7f1Xdq5CoNbiI6D5vl7+uRKbZzNp2YVXoqCv
T4NSHt7wcMYffVmpJ0M03bjLZe/TblVEJw+mjAlvNfG/uvYTFdO4rDp0A+//oHWNvDohaEAgKEQp
w7WDztHZd1mzyZmBHsm7bAsd1m2VPk4zebHvj7JO5/kokFaQgsISAcNcX8cfL9WYI+nGy1TjAR9E
O4PW5nGZ64i48uypyGbzwmbzl4fiGECTumbXsRecVVn+MisthS5Pw5CgkGyccV+00SVr1TdrCIom
hRyMBEEbwHFev8r3JwjvpDdnNe1OKinsL1fuFefm6zny3dLKojFKji2Mwc99VIKSJKY5/hpVTtpx
V2lM6wMXSSNIST9sShGoPiwBBO76eDK+TlQ2TxNq0P/k7FplaGZz3uEMPs3RjqPK6w+JY8htU1W4
RSSVsPDHkAocqEmsEc8fbTof+6Veqm2eVv2nQAFUhe1UkCKtIxPnM7OtmiundlGJNY2gtY99nR1v
ijQhP32aUf7jU5jTgw/ipDQPMTnh0a7T5E0S/TIvP2YPY68w7Y3M3NXVGLVhNxUdQCXo449maJYI
1wYdObvAEgrruzKB9RAYkfUi8VzKd5hfNJ/jAmlLmGVA/BsVFc7XeiCtOE0XAuQ7Z/D3aeHjATFN
i/zUQMAk3LWfB+wxclPCR7CMAjsLPNKmzNHLpxmWB1xM3yfHZVyKmGD3MQbAUJ5QD4hq/QQfBA/j
PRiHpRMSay1PWtCxOCxJl3yqRigLWwq95GZ207rYFVNPLWUDYjyXhNptcuXzr0fkMHHeE7kXFRHC
xoHGdKjzpX3QFmrhTULgc7UFtveAqMfW+dh6Bv7zFty+lhT6rnno+woJj0Gawxed1MO9TAzh7Yws
w16sixcZbBrhNi91LPR9EmEYh2dqOhIV6M3gJsTv4oBLxwV6BeAjvXG96CLaDKSmH43EmshOHURA
xHNchGlizPi36zWFfuRHb31K/I7rkvS+BbFHBIJC5TNjuVESpF52cAm2lBbFB4MI9mTfNJH3MHuG
/eQ0Pi2avB/GL6RoLNnOHyb7Wy6y4lc0wHTY9qmMv8diLlzA/WzqmSNi4beN8oxV8VDzaxViY8Zm
x8w2ZPh6J2RslsG0JvnnWGmLHImJGx4kNV/soHqoW24qA2vSZUmHDXm04oQouH6pCVhPtpmZZrwE
bnpHHCz8Z+no8TqxIYJsZ2fUWE9znQpCOwnERNLJlEebqbDG8uB2fjFv8oYQAjBhI6YtEZiaVSXa
BaPRrLN/co2e010H6tzzH5FvGaaLpSwgvKa9GiLtakIomvJ6drraDmvL8X/4um/vhwAkplZFOtHM
mHNJwwOd8q5foJ9vK6dKvphxQIC5XYF9JEY83C9u0n6BTwCLcSpSyBrxOM78omrGrDHW1vLLy3SQ
XC9N3Quw8zg/AYopfH3oDAGrKWcOQkw9YlwyTPlMTqYP6Gib039WnZQ4Uw2Ac6DICW4SpWv0sPI4
sb4aQaB/2lnUvlR92t2ndqaeSs5xPB2NrPqW1/nwcW6RPW+CtCXtJE5n70uAJtzdJgrCUVgYXdnh
yppkv7w8jsWhFmZpX+M7rr/EhDqnYEsCkkk9VzAh4iHwn0scO8udqxv/5NbAxEeNRfZzWnSAyWY7
1/nGoT1zR2rk/DJVDlA/rKL2ecwHunjJJPKNsNL2pq6kznfC6czbBWOXZAcoqh9k2uI7a9rASTtr
6qxi08a6eunRNiShJ428OcgpBneuBkhCYeOu2btL25Ubs5sSuTF6+EkkuvhoFYnN7ZytGEqPXx4t
A+maCt/EzSD6BihxTCt7Q6qaB9yH3HPmnxf/1mZFk6KOmXQXAqAMhLZbYrldKqs+OjoYilWiXsjt
jEb2HnDXShDwtanEO5rnuY691H+2a5OzAHiOdsIi/BIbdZNc9tCWrVfuVDy25U4rXZ+CaSFFLjfy
1jrWruAptG6Tl9hBYL0REarc0JLUHCHd+rYJ/TJBUG07lf3Zblr+8GiQ/r0MasEWPnbxmmsS8X0n
SaXx5mzZqmU7Jz9wizefJz9v7I0O0vgjIaySYDzDWN+NMS0rj030zrbVcTCHdd+3ESBsRgRLA4PT
/hw3ec/uJbT7pZ0gKByBZVpzE5jK/WL4fBqbgB4S+LP2q/+6vojmneRIS2AJdTLdL9qCmQCSXX3z
kW9dtyWGtlvccykGxKIJlcamQZN4YTVFdezqrn4ubC9l6WG68K2eqgKX0rGHUphZwSAPXllYcgO7
Q99k7uL9WFRXpwc1WwJD6mBMt0pqkMkE2NvdVJnR/+ignBD52UuJU6k0vmdIB9PNHEv36MaQxcJl
yrJfg2nwEYIWxNVWmHnrHWHmxL/mMW2/zr2uJI7ERgaIh4mCQ6RhDRSa50VnhItZqW8wCniIAcJa
vKVxaVlh2tqGulbeTCS4lai+eSzaxLWP9FsdYysao1TbfuEHEkE/FUUoqq7zDsaskPrCCdEQ73zR
3tI3KyxU+C7xXzEmo+ZpTV4p0rBWIrdP3H6wpXa91nfCerFG89GdrFQdiXvM820uYv9ltmDzbtIq
4cWasaO4iQ+G8SUrs945mIXC7gADz5yuLSnp/O6xjj6lEvrCMg/eL6Gq+Vck4xhKD2kEWDgVXk+o
DKBwtNGQdgg/4X0RiwWz8AtNDfvebrz5Kz9i+YpwYvmUizb/D0JB8EtNBQttAKi/xheTH2LUfr0b
3ZlEo7FIvhkQJv6zJp802qFfMeUpTQ1va8xZ9GuK+vwprx15D3vRv9fjHFPdZLWJ8WQjpqM3dtAs
aEPSaQg6vC22q8s+gFbiEFUI4xKy3WB0pk+ei3S+t9W4pB9x+u4e2KVMb1crd4SX1ADU7sidGfJt
r0b9gkfc2B/gS6sa5X9XBZuyr2DjRCJvo8PoEhsSZlPSkIPeBpV7EEtu3/AJR9MWfCHLdoC+ywv+
3W5ymCzkJ6FGV/NkDnGGPYavSTXMhNfctbJIv2dRzK8sLCeCqEfYWbdpAF5G5MJTStwWh/9nI4AG
uPVnGm/uSPZ7OMcEHqPcgMJDLNtYfMr6cvpAQuX43A2QAXmMJUg3U9kxn13akzvuBPOM83HpRybn
POa502RrJ4ymqs+oA9evBSCPUrGiTUxKYNrjOeUXfXzftlJBL8Fr9c5n7SeEw2IcQOoe2WBcp+GY
bSkJ8ZOzRydQ28UbM5ZRv7J6VvbNwzBNOTIil2iQDSyi9L+RK4N5onSdrv02aeejr/pnc46f00zE
6YYihbvfSBDZoafgfOxLF7fbSELa2cy+rG9yJ4WbyDLzPrZSxExSZqfelt6bOW6FP7htiJDUiUJt
zekNXhEODcRx1DG/x2vGUNhtNH1G+5h8N7vC/KjNrP6pDEPdGJStLxYJsNZRzVhLbIsailBYE1KP
8f+iSYd2+WyzMLMM3mpalkW3dTLsho99YfPbvaARL26k7ccYrni3b0WjrrJscW8U59yy83Tr38zR
aMFjzLMl3sB2HajvYepE+zFNxhIOSBZ81VZRplddXvO2HJ8TdKtGA192+lDWdB1ovGa3nd2zyU5G
Yrws8RSHgUfTV9Zl4Vy1XHzVts2qZnoy3Fg/OGM8wNAQNuFciaWFj7moS9GRDx56ybjH7Lp3bN4h
Xlr9bWo66jkiqRlj1ybowXf00HwUA2HmoVCt54ZDKyFrjoQV1uHcdtR6Q5Y1cDEzkbW7psi0D8Uj
SI6zFWUfoC7aEP9SWMth6ZnZcy5t45uAUEXJS13HqiSBzHoYq8ALi8W+NorhW+tMxzZbMGYgBnkT
N/M2XgyWexL1G+l1d43Ueyn8nQvdfhmM/YLC6SlqHXTnelwSDE7ajjO5LaYfiFI+dsE0fsvHrtsl
cGspAvmnog8eJJXAbWZm9jcoqiSp6Rjcdz9mtX9vQFDa1G3s3+AUIHed6ne5V291Ptw7E0cgRFQJ
VUpl1o5uBYy1rL1qJu8hFYW7xVp/PwUYh5cR31wIE5xLlCE/QPy5mjuc9asBInBU3jgeSucuIvdM
QsoVUMNDa0qDTeSJW7tvIYHmrvpuRbbeeQS2PJZG4nFl86arKu3MuwwP3Dtr9Mgr9+30agnqq8wb
+p2RCu9uNMaRfEOn3qRdGXzxBXyoJnp0aARs0zbSH4Igyj8tpLRvzfYH3t3pME/3k+3eZJDAWp0e
FfvjqjcHA8UFxfwxsSXKeLyddP4jsiGFIoDZwW4NW9cIvbbbQUTc+Il7wn/0OJbTrefpLaZ8n8z4
IxzSbZbFP2NuiXl+Mq2xRc05PRYYvipdNBCiFGHr3mNHmWjYWNnleKRikzDRH4+XKkwcZwNTg5by
NnPTr5rYdIJyuKmQyGUU8d6A17Dh+rFNZr0rkg8k6QbbwUmrHfAoUeoBGtWGV0BvVFELzMOd7810
Ja3Y2y9kfDm6yq8Np+x3g9W8eAtXCwPw6IP3P/bOa7dupF3Tt7Kxj4cN5gDMPiG5onKyLJ8Qsiwz
VzEU49XPs/yHbstqa/45HqDRDbe0TC6ywlfv9wb8bx7Z8ZkJELLx3jWKhnOza2TLzqnmeHVdzJ8S
tRfZGtvsaaS6sgm01XVRNl87q9z4yUAq3qjs67x1zuts+ZZXNdkaGlFxLtKuXaDa29pP83u9yc2z
cej1r0OLYzskOT9210xFJWGGYjbkJvd8FTmTc+MidYprDXVJUd1mrqWddUUjIqu2ngwK1iiDmR02
UnYhh4ALxOX9ld52wYvnyWcLMC823MrZrJzJI6erLvCX3Pnss4Tbr0s4dPmXkx/qWdrOdVT73d7V
5Z1pFbcLKwNkxSmccVnHSujrYub3VvupNtpv/rBulWUcG1+H0qniYMGAPvdvoXfuKj190P01gcaH
DmJ0OcWwKgQYfMSNFhB+wY8aeAFNqBb/S5lZT2STfMkq69EC9cSH+JQO7mYpvgAD50dImQ/LjByP
xrBTNw+mnb54fZO+psW2Yuk13ZL9q0ziasLlf63EDY1FqO/yc6o1yyV07fnOFpl3ZpSOCN3eiJi/
u9L1gKYJBBqd/tAZDWVc3S9hMjbtrSWhJZterY6NJ/Ys0DAQqlJfIye1NQ6M/itHOtYXx4yxMcas
v1Bbh8IntBucx1WzlZn6UuRBE51Icw4nx+ScSll+s3M3+DYmfnHHzCcRSYetiurvc8IRfDsH1kVl
pXelifGRRvztZeLKUxLtWupVBDi6yQvI/5T5Z7PmXc6mHVlQCWdPfhF2T35GVrfkd/rrNdva1qr9
Szuf9h0l/QBpL+/TOXSEMA9eNrdx4M/G9zlYcyI3AxQv7TabpivGytdFknkDDtJq901aUfl39gNu
zVeplnhwp5pZ5+aaM3s+zIWdsFvqNBgGY3CPhiWtY2B/YZyvMbR5S0SIDUd2amAc1BM3bVXUZUjK
LelvgTKOZtu7QdzkRRAlvgU5qsUKIanTZYyD2hp2QSVTix5M0c5bE6fXou6Ex05jBFTAugJv0cEc
IrsaQMfSkRJqy1ZbHTyM8dyobTVdP/gJazBWV1lxG+hzVV/ofWFqd3bVoRILocK6+hPLWu9FRudZ
2qGrSGq5yqpWPUqouDzQuendS+DCQttOtTD7+0VkEnxkbdrDAIJRbRAMoSiWCez/He25FC4u/0Oi
IvWy6aWjeYKsoNcZmFXgwLEWTYOJXJNUvniYeBPdV8tvFosNFs9Re5jyr7bZLNqWj7OQA5clW85f
NV7oJcSMTVb08MZ9MU5wNId5ynZ9ZjViW5adfEUeiwkkPClzD5fHAEWBY/8qJpctTylsHHajaNQn
Ewv9r4Gw8kdLFIMXFu04gb6ATn9e08m7ZRtALzGNtnwGVzEtbPTXmURN4P17pUPcJyelTcdzHlTD
foExqx3ZtiOup8zinUGrspdDZSKvivVBFukVYGhSsbaV3V2W+QpfkyzbcPKfqoPZBwPn21ZiQDYD
l44RJnLltDVZe14Sr2/5q9dZQ9xhzAQT2E3f3JlTnV8OLqkAqd6wiNXFfNkCZ2wDvWmfTIRMzd6e
EDtss16DHg6rH1xfU9SZ4bgyAyPLWdazLoMPBbS7jtO1HLL8BSY2ipIl10tOmb6R9ez4eU+xOwzi
SetTqvbVPs2BZfWbz7xHF49lNQTIDqx8hCG7Wu1Xr0t0C32S75W8mpoaNmgrHTi51+DF0mwAdmL8
s0uWxtB8YkuoXr0lhzPcEacVbIzKLC9WD5M/Yugrq3+1584FOHMsLcpMJCwo5Yb5pVJlZoTlUgGl
pAQEEKKaENhUdKIZ2L9EwA4edMl91VXTk7GIJInN0TW/1TYwRVQk1tJGi6ymOq4E3rv7XFf+hEan
Km/71btIgVyfi0FMw5VF/MSR0LVkZp/0F1au3ivBqXOgVFa/PAeQTiztVREs/2SVi3VuZNasbfRZ
pz7zu7IxNl2TuD16CHe9zetFuxu7PKijYbIbEHYD05Cw8XLj0R1W7y5IRCu2plGNN1UC9zmsC6N/
MjO3eWi6tb5zEjdXITg9xZml0uaUKbSeWJVJhcRCR8G1I1tqqj5oq/za5/BtiNInoZ1JX+Vt6xY/
I6dvy0Qd7FlLsF8Vw9Vqu/0HV/m1Z8WpCJ4eXglIFIkg+bnR8b+qfCFRXe/0w6I1xrijdMcHuJCf
O6gLJOOWBka3brI3m8C6g+tXHSeQuK0lnOSDvs4vDU+04rCHLHpoMNfoo/3cIimEL6mMKyi6XVa6
4VjMgIZCa6bz1ck+snr+tWeFrfvJXxgqZGD6b9vIc1YZZYn73qEBztspjnEPE1vIZnEdZn7juPcf
tIBO0u2fm2S8TV4mnLmTsedbvqwxML44zg4HvwyS/sXobfcZwzzob6KpFDDkYJDjV+f2AjA8Fs60
C5g5YSqxS9z9/l5+GVj0s/DoO/HRcNek4frzgx7aafRaQhIP5mg3XGbud9IUH7l9v3MVMm1AhMl8
8Wmknd7AX7qCRke2zeKQMd8s/bgLRFmdB4K21O+/yy9tOvg8UKA44mFf5WLF8fNVJmKmrCJP1kPS
usalx7Fv37rW+OBCJ+K4lQ5bi/Sr6PcXfWekokSEsItNIL45b40vIHbhzC689dDnRFIT24Fc0cDw
A+rI+sGkeO8pwsMidRGmyIm79PP3K3Ot66zBXw+zWa+vhmqsy9S3+w9GxHtPEbNXDN6Yeide2c9X
8RPAsm7V14Nrl9YVmkpijquRYJtBdXJbWxwldZImP3iMP+ioP80JvtDJQQQ+H8lkNI9/vqyTtUun
de56oGOVYaSYLFSYrirNb6CxEycoTDCGUztrfnCsaXlcQE3d07EoKIHOemumJTGdymi9tM/NLtUA
c1udHmVvnGRXv3/p7zwjCDSQMXCE5LjwliUx+16nB/MEH3wC8bJPGQtEDMfdqpEdlc8QOBsosL+/
5i+rFE3ukysa3FFev/5W+JFXKAElXeFDRoetJ0wwrq2CvlxWfBa0f39/sfe+IIXSybqZFcr13wy1
1m+nnIpLPwhrweBOpiOObK2Wq83kZfqtQHl3vy658fz7y74zmSDxY1+JChobgLeszswOZtTEHsid
qsqzxIE9IWpOB5JgpQ8e5zuXguiC4xzGPSdq4+kJ/GVJcpcK0mZrzgc7EN2mDUZ00VbqDYdaiPID
Lsh712LOEtmEwBu+y+nnf7mWj125j9B3PQTKbp5MZ6GRagEmhVW1BB/wfN8ZJhgA4/MDwR+jpbc5
ntTwmd07A4ugdN2Ug3aFf65fl8eU1+lTxAHj/f6lvbMsIaHGl5EN7WQt+2bZ7dmmZ/20ApaJJDPI
JsORbq51+/urvLdAYJcFldJk5YNf8oYdOmoSmrnBFyNEt3tZGb1XqKRotatMmo+aO+oXdY5MGEas
uAnYTM9o7rrPcw0LMTStfD5PknzeDHkCmQLIMN3Rd14+eNPvPQt876j+UeFAf3lzk30uZNPZ2nqw
IabF/UqqphrU8MHYfe8qJ2NdHsKJJvvWGmZKl2Aeu2A5JKtv7uqcLklrpB9xi98bteSHsujwdTCF
e8PlzmpDJWPSrYfFI8LWrO1pu9CR4dgPueTHy/3/pvv/zQb6l3EeP6vn/3oVKlfL5XP9+j//ff3c
Pb+8Vv916KtnGs7//c8fHr79zz8++S/vffMP7E5/WAHBJvvBjJ5ee8UvGcYfBrZeJ/IWLY0fBvv/
9N43vD9g2JEphAMtWyvl3b+99w3nj5NeCoo+y6xNWJT/n1jv/yDq/bl1Iy61YUFS0L5Z1rQkzWXJ
bDo6XXFZ4E5lJvWxVPplKe14nb3DaGmfS09czuzcZmdlYUByIprjvZG4Q4hW+kXMSaQ11v4vz/D6
H5f+yaH/NM3eu6PTxPnLQjs7ykRzvvTHotGPvtam7MsNjYOgFjDrhi2mA36YdHhAWIs695Hdhy2+
EviSD9/awvzU+sqMZns9wud4tj0Cpg3NJyqsNx06MV69NQSxmoHytpVaaEuskBhcWdyauHreGjY0
gKTWj9WQP9nWelxXeb/WxSV3/mlZ+zREbjjtBQ2vfd1pwKK+VBvgAvzS7PXV8ZNDWssY1cC1LuU9
PYR7gssvvbr0wgx3vnByis8Wrcuo1YyXqdM/GcPsEpSr3y2OTEM58q9BuVcrXaXfP9AfLMn3Huib
qowaEy1PO4/HoCAtdmz9aABDiNLMzzfBZIQcBMkOzuIhN8I8Icu6KZ6k8A4yLe3QntN47DlQOBPQ
bCL3deq+0rsP6/HL4Bmc5+ZrVThaTM8v3fpiqg8TrIBYmRiwBIU5brqF8NZpHQc6znMV4RZRhZXt
3nuGMEJYlTQOvcPvv+oPHuR7X/XNNubOSh9LLRiPSzJdVyQ8dqK4getxwUPeq5Fs3tEeqyhzEu8x
sRi/lKVPdl4Vm3HFCNNR7X5yi23epHfFhH9mYL4MvkK91EOd89LqsyVNcosbS9xkS3o9pO1HwqIf
NfJ7t/6mWitlMNLw19tjl6TEs0672jnmtO8A+GKKBeIjklu/25Ypli1eUD2Nrv7JLVUU1FlcdlPc
eH0VVSXD12hbHCEYtDADjPMAR+XAk7fpPN39/im/2c3/XDPeuJplMKbJXMi640Aug5GLU8DiphzB
NMYBf2w6tJ3D8PHlfWUVd2vHaYM8Zh3Vkht1sjmvmSoAwx9BAD/vdf++nbdHfxxMRjJK6+7oW0M4
ACY5AzProyibN0r3P//6N+UABHUXA54Ov1YMONqqBWheJroWuDA4oxnAPhQqynTaCOhrduJHDHoG
Bl+Z9V1aY/ZR6NlVkqqzoYcdl1blznKAtbwqf8Ku4M4w+70svNffv5ufa/8/b/ZNRewB4s4LrZzj
LKrYTl+DuuM8K0KHPF+C9T5YUt54kv55mTdYAO4gfQ5lsT0acjqYrgzdtub5pLuRVo1tyNjrGiIR
VBg4H+Wp/IhYf2eCvC3AE5H2Yq5Ee5yCFW6of1aUkK8DO6uwYXG/Q4NNYhgH2kOZDrD5in3hOtvZ
1NZY6xS2D7kqQnq3KqxS/XPR0uTpu/FrICfWMh+mEyzwj7wZfziKv3evb/Yw11k0N1n85qimkehk
jKZM+jnsU8NKawmqVo4LuZsGD6bZbzNnnSPfrh87E0DWTx2Sm/t0s+jqcz1ocZKml8qY4jpI4gnt
dZlhqDHnL21u3tLxXENqDj2GaLnpa/0D4e/frUZvie+r37ecQaz2uOY9FmC2iHsAJdNy7/XVfHTI
5W7NYVfbZTSmXUyw1xbbp3BwCCkM+osFChIA6A3xUiEx5beT1M/q3oMKWOyTGqmFlcIS+/2I/0Hg
fu9Zv1nzhdCqpU6C9lj0mh1pg+mfQ0PAsKXMR1JkVneTLlQo2Tws4TjBWUmN8la6jX7lGJBC6srH
WGTUc4w8MOyqzSZ0EoVoNKmtk/C+32Oo86BNxSe4dw/YD30JsC6BuVjtBpKY9N7A9tbKrSifdVJZ
veXMr/GqwiHh3hIfHRqM01793pd8szskbal8nDCa44nt6Ir8zHWTY+1Cm8JgC3r2Zdl95nWdOau1
tTt1hp/cVlRC+2DC/5CgvXf9N0u+wMF5wCisOZay0qNqXWBd1xQ9LtYo1w0lBc1QWE2iNjD2mr6W
lv3SINqAMOaBzwdWt+NYiMcLp+ZqcZi2w7e5RspBR4YeZl+kkV0b2LA0MJRDOox13KzqpmlKez+n
kVeTetF0Z3U1ntkn4TAN2SkWme9s6NUHWyKcz310NDvIvnvid58JpPApzUaaJjW0YEOjmtL19WH1
q4MFzhSyKSEqbfVbFEATZJHui0MLHROnBHUf9HIMnC9HoR7KynvMrPJpZBEn+kOe16m1b7J0M08n
2k5mf3D2/CFb//UBg3/+XPV6ej/BxTGHoz5T0PZpe9+PNppTEN1wsIAZ0DqqrdXB0dAGZYXVJMyN
y6IYsxOXW+IAsegt7WeSBinPIfxvswQ3P7zDjt00o4SeKYR/P+PeaCD+tfojg//5Xkep8LmxhvGY
2NllN15gAkoD8dq2MJgiPDa0B+foTJ4Zzx6NG+oCOmEwQXHPCSgY+rTazTBfZbZ+L0R3Vc5Pa1pd
eJq/a4mbaPx238yQOWC19Z6971ZrV9kp3xVnTnirVenGXYv2Rn5JfOgAloknldfd0pE/w9Bw5451
tCTkAZg3lXvO2htq2nk9fptNb5tCqM6zavP75/C37+zNZpsgRM6zaeyODsw7eg55dV+K0osVWPnB
8DuPvjTHeolbVCRdnxwzFmptJW/UcNZnkOB0bxdrC9sOD7dex4jearELNMyxDi07s/f9AkHlg5s9
LYfvDbA3WzZ2koaOqZ860kR3oLRjJnXI3WK5SESWUCv7V7Tr6d+dJqBugYDb8BKiNJDnaFbT214g
zQszJ8uv/bwY7qbah6642t0F/EUon0KqE3lJQ2xSFhu3/6Ce+YGMvnfbzs9jbZlTmWsQmY+9o6t4
tfGZLFXp7sl3MraQtteNlTVqQ2rlBKNaTvFYY7kJXASinLbnKCNuvTa5aoZlD28qixqHmhniWbYh
m9CORvrUYQ4EBx2mULCEvWpL7pMemmbh0lKs4aeU3hz1Rv40BOk1UTBpZKYkEwitLPeW2ZpAqtCR
qowftAbsoBzH8rBRqFi6pbh1Eoq+U9WY9JWMs7Lfj0v1REfsOscdp7GhFDCLDm2SXvoa+ViJB6nC
gyi5SS0dko5r94dkKUvm0amq18W86yFXq1JRVHsy3YyYNERmVU0bb/I/MjL5m6IXQ8ufH7vRlu7A
4bU5Ej7G80KjHvb9RK91qpM5GlWZ4n7VlpEnh9fZNjvosw0GdHPfbAIxTBuJhdymlcaj0TvHcrVu
xsI6t9as5XRiOVezOZ7bQkSLsD6KNvubUwl9x59vWU6NsL2iqY5l6T9mo/qiTkoiR59g2JjZNY5P
j8RyPtZmdjVXvdrhrcpK6Wpw+QRBQvjGXWNW+7wU+e3vp9zf3tGbysRiyc1mT4BktEZ+ZSwFsbf5
aKq7xBL7THOnT44ZkEFNwvgmM2wjzgsx7atWO3a2zLwdCwwspxXM6CJN1nzXDUn6wbz6G9wHDefP
T8vEQEL1Sm+OaQajWkcSEDpWn+6sClIERRRGgjTOPc29Uphxog5Q8IHRtm6IGYBZVc32VTZIfatN
gwmeAD2hYSB+sMP8zfkCTeDPd2esIvebwRiPwi4P5moQc5LGuuZfeL48uEz1E4EMm4yoNrKb/7e3
9RYqrc2aHIJqmY5JbuxUmez0mgg3cFnyCH043fquD4K4dfD5m5ElFclDj6+JmcNnaAK0n6u1XvuZ
+sDb+4f50TsL39sEDV66M7WGMR/hLj5YBL1FlhqXUJbzdVJAMy57cBTMll8xcj2DwXWwMnmHihLS
sb06G/w4iw2MxReZY4eodcWz62sftCl+aKTfu7dfNz69GbR5OA6Zm50wnPRLQs383ViM4NiNst+b
aWtADLW2eT6elaBhVd9/0R15Dst8jEZ6A/vRH5stiEF+pLqcbhRJnzF0gVsHpujqFk9EECbYsi4b
0aoP4oP+bsd+a3KQVBrsAeUPR6MdHxw0S5sepcusNHSVXf1klOoLAiwV2WQR27Z69lif4RQnGZhC
dom86qLPU1w+B8/apivjnYdgRlmbv6aCqvaDkXiq+d57vG/2PLfR1kybnOFoEloHQ664MNoZ12Bd
fLNags8smV6xZMP3WdtzmIrnBjZBIcwA7qzm9lhh71efDatNHr2O4myYYq0x1e7H/f1HgP+9rPnn
f58+8yKbpctxUPyRAPvnny7yl0728rt6+1s/fYic2H9e+ISv//SHzQ+s/WZ47Zbb136o/nGB9FWe
fvP/9of/BOXvlwbE/kUOQp3+NsBt8RNef1pp/j5e9/q5RKv7/OtH/gHxe84fZBbQbydZDVdt2nf/
itd1Scr1bXy6EMnTjyVO99/xupZLW+BkJETYEp84QZm9HE7Bu6b1x6kjx1mALiCZCGzC/0G47sm7
5r3xhNvBm50xDaDjpaN0NwDrfnKe9i6E99yHyAjUPCBVh/Xt3ubpUGaRAWlU7oW0ZtnszFENxHw2
y+qVM5h7AU3XHGdzDguy9w4c7pbvSy6QPsM3KOM0DXAIk0C/YBpaqeKGXKwyWorVHYjEGaDKO5Mm
olob4GslblN/kmvh+qDQ+QxXex2TEpWVSL4649KgsS3L6WHWmzK9WJThDWFy0oFE8JuAFJZx9b6b
ZZ1k25qAn+4oJDTyBaaefVlkpe+ep4qFB66Rq/yzUhNZep0Eayc+kTrqTWcIu6SswwkZXQIo03XN
HK017bpzj7pBQAw3lI/7VTGs6BaVNPRNbVWQtyVK05y+o5u2j/1iLsFuWfzKjLoe5PYBAKy9rmU2
BVer71SIii2O60dEJ4V+KYrOsKKgSfP6XEO9OV07XStmC+p82Tqg/4YMhhY9LI+Dg05ljedDhz/G
l8kwjeaQLlRlRjhBt85vkKtM1XlmrkNQhWi7PHkz2EPaXAD6si0ga55G46YboKMfah2tV1jP0u8/
FV21sHdaQ2EBYHZJ1W+wRZfOFyWIkPDCriAyfYl73UPkGKVW2U+c4Ie6DF6mBln+d48wmvbewvdT
nTdwLMUV6mYNFvCkBfUV1JaRF+CPJbqyIddHAWKVuCiYuUnPruvI87I8ux+LwZFXaeH4BfzMdloB
ZmplSHVezsL1P5Vm5+ECjFQNjX2h85SD1M7pMMBSRG/ilnVwS8KWMV2pum6KC0/AxcSdFZ3SNzC9
BHcG1QpLfrG6tj+zzd7n0EwWsu8iT0RIdyeSwi9D7Ncr4x6WoGXGDVFVcdc3esEhrcaGhN4wunU8
rWWGwhkDWmxza3XZemZ7mY65DckrrYOnxPab9HiyjiUut0/SbuULaWhQE3xhUAL59enhNDvJUzDY
4qauj1Xp5I+opmW/s4JaO9Zl12loVLKaEOqusa8NtJAH5Y9I6EQtCzM0lpoAJGmlJWR4W9NNKK+V
Pm5oLCYSjUmFI1u1uv5TnYtpAUbEkyystc6PTuk3yA6kuU1wu3jqJboKBRFSRiJTOTBxMnVLaPh1
s+uayfo8de7ihL3DSW4zpzmkzkRBvNo1cH++5WrUMNor3DuvC0559XmxJjFkxFTuZYu3a0joSYre
ywnurQXunQjcad72KXm4lzNq7K0GWVkcjKztn1o63sd8yLJnE9f+k9oDgkBUTe5kHVSQ5BJTAFKY
kSINCCJX7MmD0GjqoLtpF7+8gd+Nzq+bEuN6Tko/i3vkm8ggKr94RjIjDzJYm5ukwZSA5EMtGWOF
VULVI8NavNQ7yci9qdtqNX6yW9UZy7RR5sRWivyA3SgV2OjqWSlBfoRqi7O0HvIG14RkmA6iKCVy
HA1dqrUmot8Y0lr6i8JoD8KfuldjTXk6dVrEBAWjj0QFax3wN1KfRGbz6yUmJmgrx8m7qUVpYFNu
L5a+9buiLvapMQVf6wIKxa6cZfZ90Q1ZfIIJTmsWpB0MTSXuTT5ZVnWJ7Z7M4sRKzTPOXNDXOJcu
X3FEudTz1TDjqpuKC6ClcT5rRieZIKoHsxM6MOrx/u+17LXonODS08pLiUa7vhuc0bjqO4kitK+d
QYSiHz+1hWY/dcrWjpZVc4ypWFTHGNNHByFtnnj+1hOF3GYz07hFOBA5ZXHmQG5qQL4VgFs7+arZ
9JqOmAARReVBcF5T79yTurF+Yois/VfK2qo8ZBPyJ0SobXqXiEHAGiNCR70SKKeGfYBFiH9IQJee
fzhIb11qkjG0s175N4Nw0uAw98p4TF2QA7S6C5+ReIfZAOzmST/eZRqG58yGMYIEzmbodCnnHA9z
r8iBd9PFHibXcNLn1Uixvm+sJsYLmGK6xy+cvg84LEIUX5bTrQsl89TrrZILGIQcgWaVdwUu9t5A
ElNTJctVY3M7MWEatvHJ1Idi2TLkRoYDxkrWGdmHOGpobuuO53XAgHj1EeOQzZIJf+XU7ZbI02y9
mmLHKOCiJDiqn2vuqsk9PuHTycEt62gPVjm8jrLQz04KI0jWBbtNvCSjizsUtS2AW4EHxbbT8+VB
daX4pLQgx9U7a7rhYIwwMaOpNDNr2wx5hxaiTRqUYVmbXYnZG/RD3zR4d9jSy1iFh+lzsdDciEpd
iDZWbU6uH/HJrr7pJum3O9hvS6yqoREHp6pLA2Ex9i40VSUdmIXcoOJmSfLuihDPXm6wQMnnM9cw
9QTifFuiWu7LZi+bJh1DhK9C3BdtOtzMfSaDrW5AR48yGH39MdO8Uu2SmR7bdrCLAMxvdnXtRukD
vdNkyOh5jcgvhgu1dskYEbpIcdy0nLy32DzQhSFjyDSHkA0znQ4G/Kc2qlSN+HY2kTttG99V7aU1
ZqCW4DlwHuRaQsef8wD+svLY+8IWzHL4viA2QJfPSFg2Y9XzwvoEKmvctqmpRzlkKH7VmPXu0c8S
pAitgdIrxoZgpv3ezv29XkpMN9dstc5JDHHGveUk47eJaAFtK20Ma3lBoJ5niLkDgCKWnJ3msJGD
YvTOch90XeWE0jQnPRKpWurrNhutz43TYNtrL5pkNwwSrY18I5/qTWabWIz0vTl7O0sDpYVUiw0Y
nNS0CmJMmNL0NgUI1C/rwMFcnq0HuoMwNJMnUJvqkuSupI7R/CQBYFpgPA6eNvOmq9wtxf4UzgHT
O6dGigIEoNZl5QFyRRTXYOzj3JdXoCBeE2a2DsrrrmYAOkdGQHXWopq4byD8ehH1othhm+hfFTO9
MKR8Td7frkY33XLfOqKXZIHVaAqRH/S1zyjiEISNL+u4+OZGzDilhHOtpoV84bz3PqVd76JO4+2X
CCPRDKRfh1p5arvm6O1J4RXBvePjPLLxvYzBrMHBy6NFU7rYAoH4ZTywAi1nBA4NhL+mwmzjaiia
KWIt1M/zVMwjlVZfibMaN/lH5Dy+HspmwFCgbdQ8bgqvmZ8DE3UeQtUcaei+Hyv0j32lhNz0XckB
jnsdg83oMWE3RQ2NfTNYrVZdZeZYzndymBdxti4n+w1zXsr6MBPLjsbXo2MYJ7OBntZQUPyi1XBb
e59Ppg+NeTSz/ixQalF7Y3VxupkgZqSfeOeWc2ZTD3evuDKM5s5x7bV9Lk23AhAF9p2vFydbjBuC
goZsM6gCJEQUen1KtzA+S9NQl4gtiz42jRaG3qTXmO0AyZtOXNkIR+NAyGHYN/1cWLFvF0I7BFnS
ejcUPRa2Mb6Tdw9+vTbNRZlRMoQGjgLnOv793Vbnb74UyUoxU9eZVT0UplMP54XgCP9ZqxwUeiOY
jXtlzGry9wuE2/sRrn7DOKuaKznCUtl3Ks+w5Dj5J0W0fAMB7BuAV6u21YNXiJAdvbzcWEFP7WXQ
zjXPTdQRjVDuR2vVEsLtG41cw7ZwTmo3z24r78ioRzVv6o6moYFOEu16dgMcW4qERB8otk2RudVG
BLynLRTRZWLzSWs7NFw1YFWR2d093FiXQedm6yyfGokU/oXUPj95AXgyVjwBGLn9dxO6ptQ3Kzkz
HcchLAGTaCCH98RbkbO16Vs4S0BUwXSG/p+tp5pTrG7LLuUgRfpV/mzXrvt5nrve38xak+puRKYC
MwDi1pRuKR168h0tjf8m9IrKYZrPEntq5XJtjErLsBoYrRLDHdaCTPBSB9/C2J0CXcZm0VMpK1yl
Otp8vRZsRMGuFFt5uRDvgxeJjq6oTWHI5jPJRiMHu09jGaTaGtLbwjErRiaqI5VwyWNEWe6P1WJ/
NrDQ8OIikdRE9Pbz9Go0Jit9ZZmFoj0FjKVthtrXP/jOCBEHkdLcBU9B1pn9LRos4d0K6TVV1Duu
IEW4SfH9QOzO4uexjiYbVCvpSTe9KGu94LW6+RlwS3CHYiIvdsZoje2V1qNMiEdWmOIoZTvdrVZV
qOtGDJl90+TlOAPLNKX+OkCAJrBAtxx0ClM5rlFHeTfe9cSksH2tKP+PSz8lI8lrhvUou9X8bmLI
oIcgmvOzrnnGHb27gQwlraFTkKWEg2EnMNjNmTdN+asQS9KfQkXqeqRclCWj0OjnkpQL9NAkQjk+
+UN9c1lTk+Cy6gyfwe0TP7TGwd+b7up/x8GCoxFGM55Deouc+41V5l51gdcImVphiTVrWYeLqmUV
rsWEmB101bku/KTpEKrZc6jzeuOpVzaWlk5rXruBMsWZZSQEpaia7Q1ai3DwmtKqwQyzrmfTK2SK
r7rZ6kOK6ohd/2WG3jpsVnPu7Uh02f/h7Lx2G0e6rn1FBJjDqSRKlm05djv0CdGROWde/ffQ8/6A
u9oU8ftkBjBmWKq0a4e111Ic7lbCDSuKqqOZdxaEoh6cGLcq4Lz6zihGWAPg3I1oFSMgS3bh1NTB
1TRAwYN9SwJto0GWFbohsU5zBA0onWi0o5ELIpwetnx4HPHXpZwWvE2tF+azkdT2LzrL5OZVVup6
gEBF6ox9HeltvVFzg37UbsiM28SI/Z46e6fb93yCVuzOlmw6/VJFoYBpSBlA84Z+2fhCNntqmWVr
0yG4LVJDeVJkshy0jY/GY6xYZAAqg+O9TQYzt4+8N01w1I0Aglz6Vc1D2saaQ+7A9OCAk8oqPMGF
llLerGCW2OjAFPRd6eV9QJMiftlVhY5eshsVvNQt4YT90Aelg3qKg8YKKfg6fEFMG0743KvUra+m
9levtSMDo+QEX0q/NJ/j1ooNtILi8Dtk1dOjbWUZP7LnQbfRHnPgYtWcO7Pzwm+W3CbKTurj7Mgg
452G3DFkKFV8DwwNlGUCDQBNeJ4NC4oP9u6YRrCKuTBSwmkEn045H1kbec0JN8DfD/Sp+rxzLQ3C
vYfJvJTwGINHv5PoQi7iAjdHrVH8+COVth88pjqdqe6k8EqRG0AgGeE0kjo3MWRL1zXiYjOjAH3e
tJhapVtVAIIe9KSU+y2MZlhdj1cra3dBqBpAg1q4pmbAgaSQtpGQ7TIGMhZQrgRpvU2IxDcG0PLY
yW/orRu/9mrcXviJLY9XjZ9n1c96kD0eixQ1rktphCvF5/2CvKLbRJGm3w0y0djWQe+k3NAGKEl3
WjkGp0ZDj3PrN4V1nGz6/o6AmCx9B+bWD7+m/tS3dxSJdRUfVemGbRv6/j3pwhR9p7pNb4y6Qwtz
A/BypDeGpgqt7MurEUoF5Ii7DN4yw+MhbRynjO8yXbd/KGmShIAC8Ew2uRE6j5pp0zjgaQVcKC1t
k9upC4cnIiBEjSSpGiFgmqKc7tbKMost6NbxWc77/uhJlN43ieNFNwhEpX8SSBDLjJhXwVp4YzKl
Vyl0DMMVrIRw6bQTSFYIuYco24EPk1TQQOzZwY6SriZ/nhmh92gZfmFfSZEUQswTI5Jb6fEgXape
2xasptX8zuwy9sm2w2oGpZ4+lge9haigtYeh2+LHebeh2qvXSALet23gUE8cehCSmM3pVGthoV4n
mZ79TmrTurfJrb6ONt24l1kA0dFFpSSyAZLSRAkYKa2qob2oDx8MpLXv0d6hOll51ggsb7BeUKjJ
AELTQgiF034MiOuN7GevcSXglKn7F5ms2sarkcjoGk/DcubyDbph5q1GrrXb1jWNmG6H+/QEk8pw
LHk77+2xqSUUC2AWJ8vn9ff0fkyXXW0BqB09J7n0i8PPgoJcM5p0M+syfIWHxnHDBEIZso6BEvmP
aLYHLwpisqfQDsEeDrrRHtC1AtNbhSSPtg26C8MW6gvthn529QZml/G7R0Lpa0o5+nYs6B6+oHfv
yZHHzdhXfwy/+zIliUISs/H9ywi+MihdSsS9jDIIjmyMtClqeEm31JlTgru6ojDB8htfPWkaup2J
81xtWykBfTnnc/5oU5db3AaNfGek184DBHzKLd119q0E31fNqzP69Ubh2HJPKWXdR3I/dHvibVgV
gnAkx9fJevlKExXpBsvTNDLBqXSvOFJzpHzUFOxVn/3UjWn8bY8dbeSpNBqo2lWp/SfLMugSjC7i
fzXLLqZU3kBJFWakgcl6Beqj6pMMdYuZ7aVUM8r2faZRxk6qqvF2uWNF1SyMSMdyqIzDdTsMYbQ1
yAV/IVWvDfuhA4Z0S/9//410FN3znVnav7lY6gUtyjcZ7CA3TqTEJ22qunhjQmp6W5qOf8JcWz/i
1PLMFXXZD4tFJPeFInOvIFTbkDZzx1RxPaxRG8HgY6G8Nr6M5X6sXqxsrV/yQ2g+Y4lF44QEInm1
wo3VCY2WKYSwRp7YeGW6J/jaohpAMr5yVqY217v+qYMxnFAFTrBFbawMhWtl8TUyPK4nXwM/WCv4
foipQ39NgFwB3eExafh8UOeEpZCk4MDdIpBxLENJ202ev0uV3oBSwoZsy2qvaDt6CqFDGpuVQurC
BDUBSBVYEMvl9VS4M03BVkfJD34kX3ehYfqvVkfZjTrY3X+L9b6bQtBa+B9Wi0kKpdra8so8LorC
TfXZm0u82E1CGb6Epsm1bU8vxV7pdXXfQYkEa4cPDCD3f7UBCxD0irkJZ+xerBba4L6rnH3wixbO
0FuXwrv2Dg/CsaxWy8Il3/InbcxHYlGySE7+NQz0SymRiDnGlS1eWt/57+/GGsFPKGrMWBaHc+AZ
iGV1T5Ty7fxUFupqovLw1MGmN5RAXiZKMEkhHwLwrqr1UFT18fwIHwMh2D6hdJc7Ua3HRlW4EMts
7Qoh8dka4hHQpgAHrrRVtXybTvqWcGat/Dzf5g+unSZalAaiJJ9eO5euIDlPD6RsLwoDSJT/JNV/
xhKW3ZQdg7tBT9aO6dJdFCxLZhdEil09uJaizj0lO1RoyRWePPSpoXCEzsEmaI2Np6I4yMGPtFk5
IUtbKJgYBc+tQKR3cAHYpnBk0HtYhSDCieGnh1bNV+/h/MEPFlWUWjarUVK5hwwUoJhE2zwT0dPT
6GQPUg0eth63hYK8w5qsw8LERB0O2HZDTelyKIq57FMAsZBqHnvIFPE/V0DBCy/PG/j93e1KaC0n
tm4HN5ezCzkMNnRK7NgpDAvavT7P+p8sXUFufIxXorV8nue7wfzYKCQlTAfXlJRLBpnHHLzOtcLq
KWlQhYkBKZV7M4ru+JcMrNR4ItE0/x7Jy69QF165HkuzFmzKEOVWDSnz4IY5Snp6f6JGt2MwNf9G
UJ4U+VY3Vt6/paEEEJ6eDWZT18ngqrYPi6O9zdQfHdnEXBpcDxswaTJ60fsVU7N0YgRTExAnyK0a
D+4oPTuydCxMc7YAo9RRgQHpAr0OlSSn/lPQrmBiswckdqXxexi82mvNNguPgyirRM4oteOSU0ue
3aUPF5bJF+TQD776aJo/iTlXHqG3a/fRdRTsTaQASw6qDBsHwpNM6lVMHGRkMAEHef+zV46ORouV
vGf8+WRbZBVbLo/uV5e5UxzSvtzGwNBqIpv5eOUVlQ0WqeyNm5ZqlxQYl7YzQktbbeGzBum7iZJq
DRq2YKDf0E3v7gLyslNZwbfmdvjSG9W5N8CehkZ4rSnTDbgXquPyhlMI7c9uvojnD8jHqC+NBLlw
BRF2S+zZhFVT99UyJ3fSOB72cMx1pHYV9AHGJ6svdj6r2DSnPsqe9ZakCIbOuLZGuKlIwkazdM5Q
Hio0E5Sg2ej5Nxlev9p6Pf8rPwZd8isFn8ppZS0J7Oi/Y4wBaLwfkOlnIwEWJ3k+s1yZHErThszZ
OD4NUAHxnMCTuHqK38hKPjhdb0bs3QYFahn0pcxVQg4jASVLIgsFjhuHO8t8sU+B9o2UAPgteW+B
+l2Z+vxAfzSsYCMTJGMrsvkDkg1UQOUY3ihrV2ClcvsOi9hwMFmKKttDAFbu4v7XyrgL51ERTCJ8
VFkpac3gDkp4X6fPaNFSyt/3hfmoVSd60LdxAsCODlAbbN3KoAum4s3hfbfGVUKnTqhgKiRL2pcR
bHXNLuQSg1F5RSv7ojK/4zgYI/IDZLVIb2YuMy9a6zps5Uujo2ktg0Nz/TmcrfJHqy/YT0tuKlKm
PAxNIDuujwgLvI1ZeLcy3wXzLBLjJHIVltn0vwfQ137k6L7BaXozRieOVqulJ60/9f3BpEsEjieu
nN0rNzxMCLBenP8NSz9BMJrmGJVeInuDG6i/9TS+N6f0Aj4G1wxWPIr5wHy0hII3hgpMUIJ9gqaK
1N+2tJw/eV5ccJTO//6Pu6iguxAsWNCpUgZpIhYs21vyn87qgaV94w23Wprdy30P3MeEvJfF6+E7
pwh4fuCFsyrSXgQx8qZD648EYU4HBer4pfH873Ygfy1GH9LB8ruq6WtSxgu7JAsRn2qmLdSb4ehS
NQeHZ99MvUP7vGbfkuhdcYIWzro8j/3u8kXUrVO7NjBwufFVNqOHVTdkwecRuzxRQcisxiYQSDXt
mvavPSt0mTbR9ey/jm23N/34EWN9fmOW4it5nuC7idSRrY3JyHC6ld9UI2iV5imFGhd7hcXkSBhT
+/3TkxNMRCObKT02GMo5yunwJyLF3ns4Vl7857/YZvWsLx05IYiDMzUBh8HE+qLaUQR2YU+5xTb4
Q7S3k+oXfvH5JZyP1Qd3VhaMAlIQMG5nzKk0ox+z5Z/NUPVCM+VVp6wctwW7IAt2oa6VBgp2xujl
8cJHb8OajC1J2JXo8+PT/E/vXUAZuoqGaXDlNH/NVe+OCPP84nz8w//tlJNrGnjGkRApHH8mxfSa
J9aL1dW/zn/+46uOCuLfp9ezQA90qja4QEGh2PJv6IY8Ut6mSgFo9fwYS1MQrjpJ5HGwQhObCdad
gpRVAQsr75vheP77H194KE3+noMSZ/SrWz3OA/yXeNy0NF/5072al4dy9hHD+1W/bGm5hMsOuCZS
9AjzH8XQzepYX97QCbphssWf883/6UKKvcGWWqcYXVOXt3NQMRAWaHawma/G3HkKvHWLQamKw6pZ
WfA36ff+ew1LTYvhs6dmZHnVxWzlCdRwu+fVrF4Mo3Tn6Fgenwz4jMuVe790LoR7T7ZGtw0H/bq2
sv5EA7zi/pBOexzM8+fiY7vyTwtQh5pIY/ByuuS3H2RP/lI54bZwxkugTkdJefzUKP80/YBMp2jR
j25M4I52PeQvTXQzvzN6OV04+f8fveH/S8OaYjdPBRPzGPft6KrmCAoxUGidyb+pcnNop+7+s4tm
CwYh1UEAORHTqZT0ps3bm6r09lAL3I5SeOr6z22N2EVD8ScHy9eNbj+VeGfx3slb2HDy50Kqn3zt
U9lV0xYMg2cXXu2RN3NN027/i6R7bdsGAFyiqFsZ5ONn0hSJEiO/QsSqYJDQh9A88Lahqs4RK6+x
DVhbSUP3cwdNePp9Ke50SeEABHG3z5T+lNtQiiGXgy86BMAc4pVAYWlGgi0IcqO2QK7RNmV1GsJi
9oWmEffElEobP9ipDUzyyriSoVqwqCLFIGJ7IVgUHFtnjG+dsaaGPpQXlV3+ADq5snILr7MtPP6D
7ljAq4g6bAgMIVIvu42MLT2/LQtWzBIiAr1PasmjH8CVg6LceFP2FUAh+IyV9VnwL+EN/Nsy94lJ
hd8JsJLJYzu+2KQe6OPM9oCxdhOMWtGgfC3XVOMXTKaoSZgFyGxPObtBQ1vOStXfiJIRALIpH+sq
LAG1p2grM1t4ti3BLahpL4TgiiiDKcGpurcRAWNqM1apRMbPaOrtqpe+cKQtwRI0sYbIJS+rW7XD
Xi6KHa2rN28ZZhv1gmDarlq2xf0SXIQcpYWmcBzCD0M6kKVR/KcUtnIKj4QDY3Zfxclm1R9ZWkPB
Jpi1aodOybwIOjCbat5dGAAvOX2sJOzYmwB++/PnfOloCFbBB5doFVOO+Sn6L4ZvzwxmJKPiadh0
MYyrdEVuz4+05IxYgmOg6n0ma/AuuAhMUDgllJIPZWdyHvS5xApEbOMHyQDIamoeVM9yXjufxrOi
V7wHGNPXSGmXFlcwG7DEmVBhR/hEFI5S07qrJ1JBIK5axYJRbvhSV8/9Ws1swUaZghlBlUf3iwQH
LAnq305oVFCkAHI6v6ILRtYUbIhpeE7rS6gC+SpU5VUhb21PfWzhAO01feU6L1wxU3AcJOQBzVBm
DJDbbtHJrtz0P0Z0VyQiYZPstxKGnzuKIg06sFLJMzqGmjeECmKKVuPs3yUSz+Ba+evj9mmNzvS/
Da9Fw6KiBxkPexR8Q+/uZTQT4GlxvaFBcAedz2Xf1dfdYLlzEJAasVtq/Q8aL65npwxC+ceMrDb/
/dW0Ssq5dErmv79LNvhm20H0SGzgy+2tz92Gzerl/BlZuN9v9BnvPq2nRl808xkxcp3WTmcPW76L
kmm0QTTies4Vnh9n4b00BTuiwYVkBhnj9AmiJJ1JJ96UPnwy0Dff6IfeTWMYbUOx/Nl5MZWfdmdf
w0J5BW3c9/O/fsEmmIJNACPf2YmFtzcBf953YdFeaDqoWxqP6hPqRiD6tLlnIe/ajZKU/2NIXQRh
LGyOIVgHwMUNEqgzpE9v8q0TZCd8s8s6RVNDI3Wy0WZ6nPMzXNgfQ7AVajUmUp0TAFjUr3q13YWV
8aXC1J///IKZMAQzMUh+lo8m249GFZ3p3CLZyl+jGCdDyS/bZrhMi+PnhhIcjGBqFKcyaP/vooe5
jJZPCWDuA4W7SwrLU7VWWJ73/t/8lWkIhgJwZDYV5oTlixLtR9gBaaqUixlXH3unBhRCMkgpkFDT
3Ax1vebULu2TYAoARyP5NqijO+bhCUb/C1jKb8d8xcQuvBiG6Fg0yMcg1jq6Sqa+hPrwiJrxFy9U
D6sXdcGUGYIdiPQQZz9k1QpUEbe5ASsZmfTzO7/0bcGBgAprGC2db8M18DCnS6TcWTGTS8suGIAe
6aYxtTi/qoy6ktNeZoZ6s/rDF5ZdF+6516ioPE0suxygVSO31+mMvaCXajVdsTSCcL2toLQ7q5Aw
YF6zo9KGPOqjrR+lIlk5OUsOsKj9Pk7ouzsTbWz0YMHj94TbW6XP/JMwv4RyjNFWI3xl3tEP7t4b
YcE7cz+GVRHKOtNJteKLowW7vpmOSjNdRbJ/MdfbJVkHwNn126SjG3NSrOfzR2xpHcVLb/LwR5nC
O0NjopNF+8Lwtnmp7ZJgxXwtjTAf7ndTk6rc0ZTQIBYDBD/MyNkyvW5NcLdetuJpL9wTkdZhCIBr
lJVGCKYNyNn45p/1As+CoRdRpVYcSVoRlZObJzbKqY5q7mJPiu8zq26u26L8LqOruEPJtF9Zr6UB
hUtfV+D2oTOBzovmZJtoBEKkrQmEwgeK7JnKYTXGWxpJsAETcGTP0nymFifFhdknsw7sGGy9zLB3
aZtFV2qoVq5kULj/1GkTgaYV3Sx1EEcTvijylFEyDse2Rf5YmRTlwqdZxj0/zoJ1E+Gk8BgTyrX5
xJkL9p2lH2hsvEAvZmUaC26MCCWF+NHu6Xqa3KjS7v2hvpab+Aq9zFnsnYKzHjsrXsbCwRYhotHM
/t0Z7JBhl1d0AT0rhX04v0RLcxAuvh2hnowo6eh6YNDnoDeyqY2G9ZXJg6+ukTkvjSJcfvJVUhlY
Nr4LwFDbjA5ylV0N0YkerHXA1oKFEaGhQaFV+HrgWare2UPP90OqpJvANw6l3O3Or9bSEMIrj4pS
rvhjOLmwaD7JDoVYciGmI7llTTvj58YQLj77QCVGYRpR2LRAsQNU4BFupA1/Co52268c3qWpCLe+
LHI0FwOm0utDcdP1oXp0IulIoEc/t7JixBYu4D8gz6RT4bviok9Sg8a5PJ4kGzWZSQ1WyksLtktE
dcZyNZoxTYRsAGTG0nRhmE8z4CuiegHd6341lbj0NIvgTo2GxzHqscdpBGXEcKNTRaKYhHzXpqYV
mNJSmZLxs6vtuiu+tHzz3r17M3OvDlt7hHpn/vpb+YpMPKCyKfkd0QyXAfPM/Nc5MUbBRCEPGEux
SzBw/iAura1gGhJZ0TMVlhSXKnmUvU7NAAEM7BdeBz/3S0z7yPlxFozDG7zu3SyhDdPjWC5UF735
QzeiImnL92NANqB9bdW1sGa+oh+4Vqr291qG6KbEqlGpbmrti6mC4UK+HIaZTfo2ghXCnKtcxrCP
Q2NbTn+MtbzLxwxrmikiOPW0MG1ectUN4d1FZNT1NJkG+T3Pd1EcoZpx4YS6AackJ0+AKyEZhQ4K
sF6dXEZOcFIKrr8BB5C3nmZduPqqYGEstWrRhKDSEgQROjpyQ0N4EB9Gybeu9LRtxpWNXXi2RFgm
sGc9jpzUAHsF8TO69NLGgfpq5eVaOJ4i+hLxLhiiEh+myJDmU7OZTFiGSpeu92RDh9NDhLbqrlVW
D9CCby7iKAMtkCJlDA3esHhXEcjo+vNQ7pMASZzxlGevofR18B7atRTqwi6JmEmYZJ2plwPDVXrz
cjCqQ10Np0ImAxlJKxu0NMT893c3D+VNUu5yZLgR7Ii00GvNNS2//dEP/epqINw/f8EXzJgIh4Qx
bPAqDyVwX8l+RVC/8r4dDefX+a8vRWgi8BH+kyyZ1JleVU0OjS4dBwDJeoY6nh5f2JP6nUZG1zCq
I61sv8+POQewHxiTNzzdu4WLE4lgZj7ZnoKGSkMgOGwV2LOa/ARTLS/PUZPW+NyX6gci0LH2A7Oz
h9agUXjOXpYXRnXyQ+PAYF1+UzNkZO/jYT9J0X49X7xwed/ewXdTzHsYwdOCURVAgXD3fOm8e1Wf
dkhjVsYLYw9Ql/fNTVQ/zQ12thlspbUE/9LyCr6J4/T0uUFN6aZFfdXPvMM0bDcogGT9Szc1B1Si
w20LE8z53Vy4BiIKErY60w4IF12juqD3/ikdjK1XjtdhaX1yhNmGvVvMoIesyGuZUCWXVwPNZ8kQ
f7edkFzeime6YA1FkKNW0KLd5R7WaRrROdHBUcvSlTrRLzull1UwOJvWuz+/Xgv3WQQ7jlrqdJD+
6W4G+yUsFd0hlbvXco3bf+HkiYhHKWumEoyV7tK8/LU39F8h+sIry7RkLER849T38FLNb5/mQ0Dk
/Gjzhzi97vtHNIJ3I9FJAVmzma1YvqWTJTgdSjQh9DplJh1Bqo3/65+GxH8uUKD59GbM/s67o2Wa
SYulZghFSp9UR/+axNV+tY63NAHBVfB1qUQrOjVdaAQ6iM/ou6lKAPSK2n/rIbNaeYiWTpRw4bWu
lui5ZBJe0aDNbuVHXbLHbVSm7meOrCGqCcAhE8JSBOOnbQ5wkDlXoVZC2jSt+CIfL5MhCgAoHsSO
KCwYrooSxE4eKSD7Fr2BM2PZRu0TbeU8LUQhMKT+vdu6oXZyETGQieyS0Tn7+RgH/S8L0W5fp6cT
QF0EWz6cMrtqDZH4sW2BAObvQRtNaaPBN/DjpGYP/d7lMCV7GehOTQdpPuk3uEHnt2nhehoi+FGF
oq0CTdW5fvKHhgXT9r74hY6Qer/tIYYCrAc53E6FPOz8gEsbN9ugd7dnDArEibW0o2P1R1Ga9xb8
b3L52GcrpvKtE/xfT8FwBAuQSn4Id7zTudCAXoxE9Y0EvcI1nJeuE0abiPSEje4sNZ2JHJUXwKOE
VN4FQRwx35y+nDuqhjx7qHx/Nyt5GunJ9Ksj/URhoHx1+H/LOJvhWZ2ZvTrA9gsDkfX8kr/oHXzv
pKmNUPom0+8HqsLmi1EyXTlR61prTOELMQ78Wn+voibbgdkUQGINM/YntEze9J6V0LmUdb1+7FDP
PFnTAN2tMm4RKe1PCow6z7Cu9VfwN9clvHaQKey7QdPbw9BlxalX+/oWrgPC66qRvSPtHsH92NMe
vhIQLuy8CHR0kN8tpoDcYOln276zd4nRIRL1HK2moz+OaxHi/ntVpC7MUHgnmS8H0pMOc0JsKA/9
zAzQd/CR9I/nj/DSMIJJ8CpDyum51l0dejI6W707lKjvxiDbwWl2mUrqmgbCkvERYY5Qw5pNavLu
z8anCdoTdApOfUiGfWQjQDHQddRtrHDYwDx6fm4fvwuGCHmc4glYDrV8d5Kra5DE3wNzvJpkfaWw
trR04u33C8PO7BhrinLQRiv9GyMDpZza+T6TphenX7EyS9MQjIBv6UOHmJZBwmj6WXfZ0Y7grEmK
T35euH46XMljU2VEwgbNsE04ncaeKs7a9V5aJcEHKJFRQkECCn3ZiO8CdfiSD9Nj0tc9vJjQtKy6
sEurJDgBESEiGjFIP8CQdbQa62RHaMUV6soqfRxUwIn393W0IKuGa59pJNasXHSYdUVMKwZz8mQk
h8kJXPpcPnVsRZBjjly7FbXMxAm6u66ldmOa1/aQrLySCwslwhoDCf7oCTC468h/CkBdh7HT974y
2u7nfv5sMt89ik1rmKkfdshe9Pm1N0mu74U3q97E0q+f//7u69CnqnHf8evtsdDvgbAme3UMx0uo
pIuX8xNY6GuDbPnvMcyiHUdd6w2wTN+Cfq8EMqzY+gZSKWkbFJdV7mHDpC1+S5q9kmT55BET7rkV
QmoI0yX5lOx2ir+3SnAxm8RUfmrLFqoga7PqmC/4ZJZw5xs/Aa+oM1R9iTQ1mFMvMu5UVL3y9EGt
0hX3Zcnki9hF6KThuJyP2qg3e2OQExcEyqEuK3fmekWx4iYoIOy1x+dwTH6vzm7hjIhiLHnT1AOS
wVRyLe05D36jNnltFGta0ItepmBp6EUuykam6GXnnbXzp8Y55Kn2J4U+cYfQT/6rC9T2GFd2cxWa
c8t0ukZOtDAxSxjZ62s7SCyuVjWA8pNmNVwzOFbFmqDHfMA/cDdF3KWtwMQ3xGRtIIw7paPzpV/N
kiw0khsi7FKh/B02ScVZ8PTvuSYPW6s1r+ALvE+H+HryjOOoqS9qXilvkYmsZi6IrgNs69B44PnG
WXUNkeDKHV+4ACJAE9a1OtZiQsZai36UOhRsgzdCS5rOFGpU6Cvr62rv4IKvKCI0ldqyBh3peTdw
4EUMfOd30mivxfQ1VoF3n7dZS2MIZhGy1xFMlWq4luW9tpO6s/JqW4Ta0+o7vrRiglHsShVu3oIw
Tk3UU0c4X5rKVsE1nZU3pd3qO77w0IrQSz8ekrbLmUk8IVfv669ea2wBcOMg6qMHEA9i6LUk+dJV
FvGXxuTHvulZ+D7YIU2BiIxGadmD6gHZWwIsmBjNDCLetQEXnCERkMkayp3uMx5cK09yMZyGQNtO
anJTjPWuX8OrLU5LsBP6ZJlqWhPnezP+HdbNPGsukGY7xpHttmF2AwJ622rRXs3Nanf+BC4ZexGW
KYWkDDU449wxLhCtbncVohT73nGUnepAjDpZPcTV4UMsK/Cvm84V+o/Bisu0sK4iTjOGBRUcV0SC
xlBu48y5wIU69MCVPei2Vndvwfwa8+jvfA/bToph1BPTnWCvLhJEpMfyKikt9/wKLtywWe7m/efJ
kTXoMhQIrNJDsJnCr06PZJ0cqo9Z1zxZFkotsBieH2tpwQR7EYZmJ2shNkluAcGrdn7z5gUSABgp
+sar2diF22wIVgOLNMDrTHWlzx8isgb2iIQC5CFZjV5onm/8JrqYpOP5SS2ws8Ez+fcKGnYj9878
fin0be3STjvBAfeF9A/igVJ+B4qz3Yex/LW22udO9iOkx4NdIDc/ciOFnzgdtis/ZL5oHzykIp5z
kBQLXRDugi495ektMa6Se8egeR6mV016MrLsx2o7z8KjbQgBlmwmXWhPPKyWbuYXqlaH+wpGmPMz
Wdo/wZJ0uTVIajG/2mFzrSTKq6HIvwc/OMCCO/5UijLemb0aXAR68Ov8iAsFK0OEK0lVplpoVOKE
AFcDxrb1tPswldEumyMtyqQN5GmEXbF8mLyVfo2FaWrCdajypGuGHKk+LURLPNH6A+jFp9G0j2YW
HW0rfc0y9VK3p2BlXRc2TcS29qMdRXXUm25rKYhOQgHcJOpaf/+S/X9Tmn1nqHpSLbQpI9WMoTr6
vj5d1074K8ntL3IflVtJV27B7e6qPPrTKIWy4u4vmEcR6xrIBuRaLXNSgm/KqKtksoPtmEvFyq1a
8HFEeKvca3YObbfppm1+AAux7avohDKU+1kDrwvHIPWzULGa0HQ1lLc7MqFhQ0tGFPv1yhQWzK4u
mMN8UBu1ngKWaAq2thx/UesAQj77QDvhIVkrgC4tlGAGKSWXuZfxTqmTTpdqKUF+7B/LVrV2q0mp
hRsjIlqhCW4d4hHT7e2bcPreULcuYUkdkEGSLG122OCcXVm1hYdR5EmtSznHTW9ZNWqf2IDZnFo3
neq7s3lYhfm/IQo+sNoiQeqgSxZ5Yp6P1qt3OkFjq/swvQe5ssn6JLxAaslDuSTJD7YaX1gSCkRl
bD304QgoKBuTnYUMB+raazSOC0ZCBLr2AxobDiTotGzThTTr3FNIWcNNLRwSEd1qSGOa0nyEK+pr
FIIGtb0vpgzXV5fCfd519srmLU1ivgrvbFGQI5YQ6BSviyKwtoiipndgxb0VO7pgc0TO0AK+XDpb
MNxxZVxyW7+oQ3xM4aQ4/xgt3FcRFOq1nd6Th6G2HyCK047WJiqfUQNIiBQRglnjJV1aIyEdU+TK
EPhot7hKNBp7D17g2zbOjR/nJ7G004KD4I0DRKpIi6Lx7f3Urel2CINLiZO9anCWHC9NcBMKVGPy
0Mf/Bum+6yzrx5Chcuvo/oU84JRLlLAN46dToykUoAdC8qfJ5WsWEZ2FFedvwUj8AxaN4pT0ArMs
ZxWG1m8OVe2foqR9BshbbVJPHbZDpKwEHAtrKiJHVXREpqlgx1pfuUc4KUOVD/Z4P01yNx+RCzm/
dQvHW4SNloVesrCxCftAuiuUchfAbtTI9Qr+dcGIiyygSR9K/ZtCsWEk+iYO8sMY9Lu4KJGV4Kgo
Ha0D9A0Uo1KsXKilCc1/f2cNIikhH5gBljF16UvUVPdJiPylUeTRSmCzcJVEOKg1FJava/ONhSNs
O2uwwO07vZ7fjqVdFx7WOPWtsTL4uNYhi6lEiX9Z19m0hfF62lkGqmHnx1mahGAPUHHpnSTmOmm2
8dpl06HI6k9xZBsielNPJi/OENNw0X9E4khVvgPXv9Och/O/fGmFBEMQDUjwmAPZG8NC9qtTwX/l
oNmki08CGw0RuJkMKN54KCK5VdecFKmgoykIf9qe+bt18pVTujCLf8CaEoIJb+FA66Tw3VoPYSwh
PaWfVgOOpRGEV9FG4BUpNpl3q/VuyPBLJGqoJwxEHOc3YuEIvaVh31200teQJ0w0NoIeMCcMho2i
53/Of3vhVRQRmYNa+iZSb1QPdJJjamw1l2Y1PXU+sl1W+ewH69rN84n/wCUT0ZlBGauaNLFOtmy5
FIzx+/D+EDLZzT5ard7o1Wn2N33somp8cu2Eay7rRZy1cKK5Uj3Gl2gp2nskYNeoa5YSZSIiU7Fo
aggtlm/sEElMDq0cbSFluSuV3yQ5KYmTeQa6sKnU9pMbJngAAXSikEmzinM8qJb6SxU59x4KqbnS
rZddFl7gt2j03ZEbB6/01NrRXeDgxLQTFCYmBHPtJF+EFtzK+WTf6EOy1vO7MJyIuyzC1vdRJNFd
P9Y0a5Ppav2zcBRqWVkVXxZIRp20ICyQbm+UNad54fkSmScHqULgBe1Ot+vHxwDpIaREgWitHbyl
wF3EYVa+AvG8Aio9UX8rubm1y3E/e7PKFG3QntvmUnM5mhPezAokbGkRZ/v0bs9kVe+kXGdCaJVd
B4533fTKNkj8u8ZMnk38N2sNaL20dMLLr+le5neWqbu2jdQPwpIzB3+3vnYLFlWEZiqKDsis5zhU
uoaD3ho7CQBuT0OqBCnZij+2YPlkwTLQWxV0VWXorpwryTYNghSogTZdWtZUH2QknB8KrY9XzNBS
HVoW3ABE9TokpViyJhn0XZuGs+RKSO9HXW+8Qn31u+hLCwlM46MGaFontY5/VRMCfbDXXZw39Uur
KlgOaQBlFTtMuO+Lpzbp0GEtHm2veRysbiVttLSmgsvAmZBNy9J01GPMHwYanHPaDRnAOzyg/+Ps
y5bjxrFtf6Wj3tkHIAYCEaf7gZmpIVOWPE8vDNslcyY4T19/F3363mtByeSxohxRtmUlhGljD2uv
ddzkRTw/EW5DOHuacaSLMArYIzTAjt0eAnj5Xujk02YYdP7N5TaOM1OsY6HhWKzQe4sEyVUT11vg
gPOrBJKupxe163vkIRo0AEUdiQ4EuUJWqZ0sUtcnjbotgVO4vOP67IvLbbhm3YddToF/ACCsat9H
ysvus8qBYkYdlQeQAKHUR7h7NAPTbxKotW4ctJVXkdvYzUY7oHjmhCNXdV1DSMkRdI/f5sVHKIH7
eV9B95ZAkxMM7S80t1wvG/mb9XP6lLaQSuSQBmW7KgEaydyPwHN0+B/ab1lU+7Ti6FPwL6/t2gGx
zEfrxnXoThhvloAPpQh/mrHdiEjXPtsyFkUocgHeDQFxqym7NS56HFAXaDa2Z+1UWHbAmAT6tS5c
ojav/5bO8MArD71EYDKCltkBbZpHKPc9hq54fXml1q6rZRR0EvDcXeIIZ2THLmSfwhSYVwYBOkgm
9t8uD3L+SeI2iHPgkTJxi0EiBbLzlkGC0Ts1W10+a5++PLm/Ha7KgPdsKoCxCQBgPeQFGgajrDjQ
TG+83SsmwWanFNwpK5Dwww0fZx8cJfdwjo2ujkAgb5q0lX2wQZsuDVXDOcZw+vFVnFVvk6761Onm
a0tfht4Hy+nTdUqg9VmOEmgrXblXHoPMcFO1FQQy1AZWd+Vm2KSUnAdOHvYYAG9m7ZvKvU2Ubjau
9NouW1c680pU9ANcjAAkR3rSR1lWt4TqL5eP6Nr6W7d6zpqZtAQfLyGvOS+iwUBw1wl6djfRAmsz
sK52AjPfDgZDdMa8amnxgHrRR9G/jCKA23yTSNByI2pcAyAY34YgidlP4D2BAuMnSqKbIo02Ehsr
t8EGaBLFIP6KRPkBfIn7vqn2eDlM5rwB8nDTfq/459yGZka670fZwYsIBdktEmeIQBcBiOlzl0Ft
9a0MIXlc7S/v/epo1ps/C41CLsNzAZXS62loj6yJvi2rNzu8AnI2e0SkZeDtJTdNvNk+t3LkbCpK
rrq0aGO4fDKt6jdJyrL3EPCrYn9wjOMnbcY3bPzKvbR5KEkU1UwxuEtxm0x+CfHbiZn8RZ46tzGc
IgtcUndAm/dt2hPINKG/PXOj3M8LgN2rkbVXitXV98tbtfI8epYVMGoCY1xXY6ccdC0gLZhCW7RN
QJOXsu+TFjcydnFlt/yItbNuWYUWitMtiOj5QbgR3zmE5T/Ticz7OJzL/VjKovR1G0WHy5NbGc2m
9Boh9104NFnCEPCgUpbWN3RaJLcmCcY1wh7E0L+MWJPbiNGoq9HMHzY4Ezx+AJ9fB5RIeugQKPYZ
C/25IBsV/zV/08ZSQkC3hmIEzoJp9LWeo1dM5ZBGR23Ez9V45eR1fMybsb9hZYaznwuDXP+wkXhf
Ce24jbTMm6bPK2RigCGtdwr8L+B/gyFZyqboiogo5Ik/LZp0Qib7BkK4m0dnxdrbMEyIeOTVbDJ0
XxbJvRzTpEPPxVTfOXLUH150XmxsZdU3YRvUKfJAAIHxcXzrjVAFIdl1IqsEKXkQj18eaMVS2cDK
tBrTWisMVOTNXhMOQrvuw2gMPK52Izhdudg276VDhrxM84gfuq4DI3NKd00ATPZirLB7N4lDvmfp
TK+BICm2zP5yi5/nPLlc7OVvjqOZct3EymEHA8zJADYHaKh8671iB5WTD95Q7+uiu8ZjfSWBrvd7
wMQ3wZdrK2rZsTYP+qTqIZmZN/ldbPg3iOidoiB6PRdbgd7aEJbtMk3eVXPVYtNSaMtNHzvZ7yOw
pA7Tx8unYsVc2RhL1tUZ1xBoPozNAPncvHq3PJvSgXRYSPodjv3lcdaOhhWiwO1zIEmMoyES8lAF
zn7M9YGDKHSnVHiLEPpqBtTydjNaXXkubXwlqKLGQEMa+VBN9W1fotwd0I3obsUo2PBJFpMwdWJ8
tIc+/CZUs6/gT2335qzsubAcGdLnnYCHwg4y6cEPxLofIIYBrqv9HIuNYGhtiOXvf7s0btm6Qxhi
CG/JmNJkP0Xs6KVl4yOWuLzhaxtg3UspHZ2pCUNQnUAT0cm/tfO0lVlec/Zs7GIHyFHdO/j00Tg3
WQ0dvWLGHkhZjju4tPdVyCH65YB6FqpxN5AN3qpHLPHoGXNjYxV7BFtlNOHOB7pBUaC9hW6o3BMP
yQ8u6Yex7G8pMLsb+7Rya2y0ogGTMMlr1KXQ6/mNJDhqfJzSwxT98BKMatyvVZFpfyyY97JXQlj3
NE1zwO4zBCCeJ9453lUATwwc8td5PW9cn7W9s9F8NKpGFRQIofCE5w27AeoTLBeq7H0TBrtgDPcF
H282i6wrO2bD+5yiGao0QFDOgCJj5TTtMuC68yTZD0P2GFftSxFx3Mb0OZIUKfTbwaWRVm+h6w4s
pHfz0uyCjejTIap78QCoJ3hkdstkkgIUmXn+aRPTtWIWbERfKkk/J0upUkHPzqHN+454R5awAhCe
DbOwuvuWXSh4n9W0xhiD+RvaPtB4JjcL43ybXuEgoMDH0y/5C0tQ3Kap7CtKNBlrhOvSu28d9W5C
CLg5mbWjZb3OtOZzirgIRCBe4CNlfouQ6V4N8Z1q+VUW8HebzblrI1lpB+kYlKg9GILaDa7D6VeH
4163YDzgg3cH/eyviZgeL1vuFaNjA/uyJIDfy7BDo7gpnMbvy4eMcxSNP/OQnIL20bu9PNDKcbMR
e3IkYz944AeZgaQHpNjXtX5Iu/5200Nb8W5s2F4lIpzeHHUAWf8AM+EVmlW4XtTVUb1z3l2exYo7
YDNTTqGs9Kg81Br4ECHCi0+xStH1Wr7w8623mgCmlesM135qJLJBAZodKrXnqew3ruTKS23DuZGz
j1SaUuTCZRb6DZV/b8ZPa3GjjTjEAW1T2iEp0wbTm6wXt4DIt8BkBSflRa+I6X5KkyFMxqqF4fQl
F8FWj9cKPpU/QyOWqkApBtkncBzc9UN+dEl+lSOY8x3df5pddYiK6Djn7Xcisk98VHsgfU4TSq2g
yriGS7GlK7x2QCwrYUyXatkhRVS25JRW7jc0QS5ECxvbt3bGLdMQho2WczLDs44ZOYC/SnwXogu/
aLCVn/RCoDkD9v3+8mFfsUM2dLHIK8GCAnWnDLWlu6Ksg/ei7ocZDbeNk/k6c727zOP0J/IqbKua
t7KANliRDmrUYqnsUtQ5lwWkIegXtxrIV6yQDU7UoS5IW+H+Ju20wxOkyuRVkf7giu8vr9nK/bJh
iRkrpCMGBTMX9O1uDIBfyUi14a+tGGsblFiDKbuPYlg48FKQ93mN1pxDolU9+MPYTfGhGkbh+EU9
N2YXBB4HMoI5zYtOA7PLxMhI9u7AkVKgRbcndbAToMJhzL12g/QO8oN7p9tKjJ/fJWZXi8O4jKs+
QVpthi7fEhNJNz7UeXObRs6Py/u0NoQVd3kUjolhyxAziUHr1SkfAPJFMAZko11RfnnJMNxdTvlv
sReJwbEB4W+YA1d+GvsWmXCTv2FNB4hElny6PMiKUbCBnU1aRilxEKakzvgREEPwv3T7plQPKu4X
NvXLo6x0H3Gb6JM06KeaekT1CIkee1fcxAV0JWrZ7ju3hFJv+HNGZ3KtBGQ/q49111+/NIS1uT4l
ybUZG+yWFEh10rl/N5Zpu28rgEv1tJHQOn8kuI3/dNvITPhvYXqjrU9SdTtgr2qhburp8+U1XLGo
NnFnKcHaWQQVnndIguv+KowmHy1BkAQ9oITvi5RtvBMrVtSGgk4mII4zJqgcImoNGpb6UO98vbkf
K/OwUaDNYlbiMBOHolc30EG/h6/lNslBlvVxIRYh7ssKITZXZz2GTsEr9OsAEOUeZReQHeX5tGFP
V3bcRoLOEjQ4eYRWzzFQh1COP7Iu3DMwVW1mptZGsO4//Kskjhug1Ec3uvNa3e2Wc1WY9CYpoq0E
ycr9t5GgJJrmwkvRcESyir+C7FVynXghqJ26YgYEJk4OxTREG2u2EtMxGwWTEZA2uGmxeHnMT71p
PwZvUF5PGAoSjL5KK7SyRm8z19kwoSuP3q86wW8mNM2zkOYukOVcFn/HJPgeqCLw6Thej5MGYTKg
+BEDlhGgpRdeHsuHK3vqDGDRBxJ/YeWL6Mcwzo0fTPNGiWPtUFhOXF4NaRoO6PvJE2glZu2A1L9K
3oQ6Lg5ZW15dtjVrJsBK7szFmJRZi55AuDrulRL8tTe3yo/HuN7A1ay9CDbOtMiw/SEl6HRzvI8s
iN+0JYi40vwhGaevfVEd2FC8bnuSojsLMOu8ERr8jFutxCsTtBGn1G2QGRwpOkDctvZJ3N/Xbvm6
3Epir+ySDTitRuj+VRV6NskUfMtk1Bycqb8JDDqmA0f9fNEm2YyfunTytAY66TAs4tykFTfgT3kA
Nndji9bWyLI/o6FTlhINrHtUdd9pxhIUfE0L/ZG2zKZ3lyexYn9sfKmAHrSQAZr9O5FcN16AuNI4
JyG9ReUKMd5LU1Y2xnTWTUu8IPMOrMzd92h7NLeDMvO9iNsRsn7I+73MAtjwUtKYMcgUZgTeP0GR
7XH0XdwktfEVHeiLHGpQMz/1DSFQrUD+0KjDCBaA4hArqj6Q1KA7pG9jcIWjdEcqUBVmU7kbu1zV
G9WZFQvObZFztD+3TSligDEr734wsvPZTJlfzsPD8jpVY/OpzuJ3sFLjbtNlOB8YMRvEmIOsta66
fCnrps51gqxsHHTNhq1b+/Dl7397I+ImzkQy4sMjp/gqcvqmDrd0e9c+mj39aBBQxzH6UYBrCYPv
5ZB/obXaqmeed6OYTe/YFV4WsAifrYp4N6M/WCp0bqh5F6tyr4OPm27IeTPAbNonxqc0dBsMZLrc
JyWN7inyIyWbqw07c95YMm09NqAXZY4Cl8+hH+lurpKbIE6hDe4dN7uqV04tsyGJ05SQdIiQ+ih5
40/ZF4CYkEAOy+8k+lvA1EB503/pabUpJlveGM8gqXvIZjb4CigAOm01FqycKBucaGZCcpIAju+0
zXsosz4Yz4k3DNfKibJBiVXPY9NA0+wwjsTdeSXEHzohjF+V836i8Te3gA5rlt1eNvwru27jE9uu
SrSByuUhV+9kG9whCjBV/WETmX7e9WM2PLEbZxLEEkAUunRC5voI8LUPX3OQoV8JD2xYdPuAnX/F
AK96etGhctMNOVQgDz3K7q3M93JKdgu8ZjJ6SSJfXrK1USzfUrWmKh1kYQ8kz/JXSR0bX3Q97Gwa
cfTR9S14sqdiI3pavTPWE9NB+S9nAoh11BUTwJ+Kapf28+fFX+5U+TmcY2gTFWQnUnpF3Wwr1792
wi1rMEFtyhkqJIITz/kO2Z12T8OM31xewZVDZ6MZKTNTFHgLt2hV5+2BsC554zGIK4HQqD64DbI6
G6/KyvGzIY2srSKdLfSfxEMLcPzIUrGPS75fLDX1hJ957j0agg4vm9dyYn57w7qF+GmOInAcKry7
RUG/DJVzC7ch3uUD33j7V+yDjWAEhsvruYemJioDP19CNbw8TUP9qPkIx+p6ajcGWnlxbARjL+cq
8BTatRSNr4Yi+apV/9pBgenyYq2cMBvD2Idj4M0A9sMT1B/7it3pxNsqJqxcURuxWKPjWoqF/qEe
wseQNfddWCVXMWU3NHGOSg1bXubaSbZtwUQBIg9AYgGiuLpgMaTb670B/831JmHqCv0As1GDc9y2
SdxzdNPmtcpvupAMHmoikcMhh9xkrwsSANtnNCAcOxXF3gcH3QX9ngouoPaSp1G374BAX74/y92r
oQzcLVq0tT20rASciIl1DkqPcik8ikEyv9vqMFizfDaKUAyEoK2zxPkDFk2EELLxhhBCltwvRHLs
zKsA5VRQsmwXu1eOjQ0fFKB3Bx0GcnvZ0JnSD1kggmNNkO/1WVloeQp4kpY3uaQAPfy6Bf/1RO+3
+fd/488/TDnVUH9orT/++73J8eu/l+/5f//m6Xf8+/rR3H/LHxv7Hz35Hnzuf8bdf2u/PfnDAeDm
dnrTPdbT20ekqNtfnx8+muVf/m+/+I/HX5/yfiof//XXD9MVUA17+xjGpvjrP1+6/ftff7lLNPRf
v3/+f764TOBff72O4iwuy7h4bJ591+O3pv3XX9SV/4RcgJIoXjO00C7wjOHx11eo/KfmVAsBJV1O
wLP21z8KU7cRRqX/xJWjFMkQMKS57lK9aUy3fIn/U1JJXa08AaEjSgD1/b8/3ev/gQr9z4ZgNf7z
538UXf7axEXb4Lthy/8/oMhTS0WdEco9jZeJUDu3kAq3meoeiN06Sp0r1+s7wOZ1veGWPR+FI4st
BRWo4UOawbIvNMnLxQGY73QvGGjKqmrXRPlw/dvK/6/mwgF+wUDM4wAl2K/k1Lcq072e7goVmN3c
OvNONSCYuDyKVVRelozjs6UnhLcsnV3kUNpRRnrleMcG05B9pL0m9D0eyQ8O5JsfZiGHn6QR1fus
ogihZRAqsRcyA94tdlJ3Kzd4Zm2FYsrVYGEjOEjLu/f7a82bUCCni1mTvtkTMN8ep4BtsSycm7Xk
rnaVq9DrSeyim6zy0YnCcriLWyfN9nMaI8tJ56bLd2B+LekuHJgb+P1YZP0O3Y75x3nuOrkHs7gB
fZbjDhuu5NP3fNkGATwI4UQJbAaxIWOFquoAtBj9XTyb717B0ytag9bXgYDE5Q1/+ij+GogSKhnx
cFmkawNT4I63ZexW/d0URuZHCAuOWEzmUBVg471RRm+Md2apBW4+x6SkWKyC5f+HWdckMcHMeq8v
dwYNafskHcYvwpjmk1MEUG918t77Gcip+ZvSMvqZxdLbgYoPSJDLc392uDhsDQWOFBYI87fjHmSf
iqkEXcspgf3Y5yFq1S2u4MaVej4K7ixxoZ8AI6RduzZJk1Ij6tDi5HDiIpCWP6khcsNLPzOIhNVE
A6nUUuPNfXpPFCsojmVZ3lUCcP7Wo9WH2DP00+UFg11+ak+567k4JcSTzFXPmo/qrisNiN2yO0bD
eL6K8iKpwB9Y9+qAZMTwpVTQEPfBpKz4xlZZuW+cUwyN4+kpAtEY/SyZRoKoRD2yMXceHMdyB/Ko
tNjXlWKnth+jwRez17yds7J2bwSUWhPAVgfR+TWTDLXLdIreOKp12rd/vCBKQrRGcuWC3NLGQWZ9
Xrt94dV3gJF2ZseqckKCrybFzyxJKnXl5jP/WSUtso+XB352bTlzKdCOeGEpV9QOMCKPuRUI4bI7
HUSQBfZEAaVjFewbqCHeVSkPN67t8/O1jCcVIwSPPbRMnp6vXDZ1WLlFdpeHg7sbRnc4aM+w/eVZ
PQ2Xlk1mWEYP88FtwSGxXFWuwdXeFVV2Z5qEufcp8WZIg868HYH8C4069boa30vOk8fGA4nTxiE7
M0n4I3jDJcpt+LUEqL89NqbIRsCejbkzkC7cqdQZ/B7MUxv2wAJP/ZolXjIqXIYLT3GWnw4DroE8
NJUq7tzZAQpicLJU+nwunK9RkkFT04Ui1o9ektjxw8ZUH3rt5Z+0rNJuF05e8zGXJaT6ZOOY0QcK
tx52aZKbzcLjmdVQeBrIcrZx3W1+xZSZUqSZW9w5NIKOWTtF124953tviOJrTxf9xzIc5g/uGCfX
sim9HUvm9FYLEn8CD0Vww2Ykw3QBFo/Lh8SKNbB+ngvhHCYE+A0ok8+K7kOfDJB4n04ZRHnvu7RH
IZy5S8dZSdExpeR8CifS3qB7Sd7wGaWlaIrTvy//FM9W59cPITVsrRDwHKyzUtXhQF2AFE9h5HXv
PRHkR5Jkm2dluVdPPFgMIzDJxSEDFsj2A8YIFJ20GcZTsFCq+hnyv1CcZqwIdwMHAi2JsuxLRwr2
rkwnHuzLOfbqHTQx1ZVJZ7RWdSMU2zbuyTPnxIPx5x4IgrSCW2Z3PbV1aiZ3HMeTMwoG6jHd3E7C
Ha5Y5ZCNy3JmKChREorNRusss5mK3JyVQ9dW3SkRLNqPoC44xdM8nnoVy59/vKOaeXil0YbPmLKH
AnNLUaIJrjvpbmZHJmoO9od4i0H0meFGkCRAaoPEJ0IS+JzW5Z8TkjM+tqcubbubrF986NKZrtAo
Wr6pahb8UaVguSwYjzEI91JI9OE31nhFn7kzw3jQd2v3I/A8Bza1yQ5tHALqsnO6EaY8cxE8gawN
2FLgt8KE2j5VO8hgqEKvOoUj2kGZKt90M/3YMvVudIbXQeHKPz4hkhIcESkUHg73WZ6yBtl6Bqfn
NOXw5uB8NMGXCfnfGzQRkzeXj8iv3Xl6HRfjA+ccTxShePqfrmZYT2EQiGI+OTXcDp/H1Hg+z01K
90NdkWlnhmnO/F7TJL71xrFzfVlRVe3gkTCoaw9z+96d2gEqLl0ClEpjYOx3MJdFdBUVjRPuUgFJ
VlC7Zy2I10Uh6V1NwgJKCk0l1Q4u6gwBtH500l3iKGj1Tf2S+RBiqnI/7twp952CDiGofUv+5fLs
n5s8TF7i0dIIz4krrXdr0PPYNI4mp8RtkGAJ5+y6Mc0fexpLsE7gS1GJ/yNz8HSJgZseiiLk9KRN
NT7mc8d3kWDiw+W5PLcrGIXSxbTCm2W2/8QnA+FzPtNTU+fDqyzQ4x6sMz3kClDivjzUuWVDUA3v
nwkN0RdrQnMoM4PkHzlJ0KDuWBzXOyZBpHR5lDOvImaEOG5JqCBets1XjngtINQhUIZsIQFemAYU
pxJFCX8CIdPBG1DLw4/SoWMj4bu2DMzea7piIw99brKcckjoKVwS5EWe7h6tZQovwNCTlw7mKp3N
4KdGDRtL+jwawCHBhxOFCBJYRLsh3I0AJ81MQU9MtZB6gLpwv0tUMz0Esk5qv2pd4vpDwIsPSgvq
7vjsEOrzpMpQ/M3bRr5hWdJtvYtnJy+EchERUKWeVWdLvONDG9BTGc3FTg9a+oWGqMvlnT43Ckwe
+m7ATCC4XdecRI1+8NalJxXW6C3UXvAwzIxtgKbOjAJritwLAi88HDZqIuh02AG/3548mRafHOQJ
jkMJlejLc3n2GirYEQlBSA5/nyC19fS4SCdXDTKx04mbNPpG0Cb1FQlevUvxrr1tkeD909dJ4akA
pBYpRpd6uJJPx0OKfuiRbRlOThYDVq0Dr34fz1nxOe5YfWfYBHbtOq42LsXz46ooRsOTL5b83TMR
TeJNyuvDlp7yeB5OBeqDZK/rhryps6m7Ig1IRP3STeI3rg7HY01Z95G6fct8FublDZlZfnt53Z9b
C3jOcD4QyeGcLu7904Xo3Uyj8pCxkx44COaLnjf7PK/4G6+pvWNFJFQ6kyp81cKTvp1RAdQ+tCu9
jajyWby3/BQcTgLcWyyO7Qw1aBjERTLs5OQR2BnRtqR3c9mXV0EIyfOKurPvREx8J06Q/mnCZBla
4wHgnOLC2ihkpotUB2HPTl4h06/BOEbfcyd+e3mZn10ihY9fYlpNPdxYu6t51CqeCtm6pzkvstoP
A0J2hm3Sap8ZBqk0BVOIt5khg/l0Mw3igxmJMvfUB0n2JTOxc4vHyDn88WQ84eG84OGE72O3UI8e
lFwhCeqeZJNkH5O6yq8Ioivzp+ZtyWYQuHJI1yPZZp9M10lL9BiV7ikJUhCfhSzeqS7O9n8+GUlx
9JCZcwWxm4BjVVDwJifuqVJBDy5IND44mZk3zNuZjVmSVkuQyFFns93F1KsM+PgrjJJwdUSk2O7r
WZGNy/zM5caKKbyFy7sLr8wGb8tibPM879ipS4LybSL09DV3idiTBAkMt8/DV1nE4w1X+Lnlhv1A
rRwrCEo8GJKnZ672xjl2nSw/0SiuTl2Xyo8wVs5NWzTTNbSj3WzjXJwxogyZTU96yNlK+N6W7QYq
IAr7LCpOHmRLdmDyMK8yHg5+Rnv3RqsyVX47xeLYzpyftKqah7x2+puEptVtHup8i/rm17o+CQYQ
/GpkQpEA0C7CHmsJxqyIJlVU+amSfZ75aijNW1kX8s50pH9U7iAfVJeDcA14+jDbM6jPKh9UQM23
2imhhuzEYxUfGsWi8jrVXZnvFtft3dCAJN53eFGkW0u4GALrJ8aDjqKfhPVTcCKsTQsArm4CmZ+y
sWrQNhKjnQB0i+9QuRGnsIz79NA04/BT0Unvgrx36L4b2mjLT1piXOvHQIT9K01NQYpio6dSZHql
SfPyJIYAZDckV95Vq8viNpB9ovxEsqzYGU3qVyaY48qPujnqNqzZswAAZlKg0uMSZDQlEhlPlwKk
+QSgI8GOlYQodRAPeq/hGvjdBLHmP7U1iz3DbYGx8TTKLE+HAnw+w2NTukcnC5pbN8iob+ASvWAU
lK80kjISvsazWmeTO1FTgnIC5927rqK+ug2ScIvM6tyyLS8A85C+xAJacxkiEptkIuwY1949SOZ+
OD0vfBpU44ZrcGYgF08nMhbSo9S1F81lcAhpnQdHXoTdcShaAYJBJz/Gffjzj7cHrIoCdROCAgpy
CU+3R2eAH3Ge6aNy4vqadmOxiyN0JLxkFI19JR6SvnbX9ATnwhUhXoEICvE3otGh3+aonlwe5cyq
wasR7pIsg1Wy/WkjqgqM60wd44a6flXFJbrHtLOjKlAbEzo/FIqTiwXES2otGyobde1MWh1NwMof
cdV897DESELw0dt4rM8NBY8d7ycIMiS8tqc71BoUUJwoUccOFfwfvOLeFZM8uaNpttXI9dwj/YVV
oAvdL9LeNvo1p6T0eDYFxxw8236m0+JdgkQrvDanzPcosrWn1njxfmiScItl7xfZxFO7iME9xEJ4
xvUy1afzdAxLlYhMcByqOA13MMIm3Y2zq7+lbT/EtzSP+TfdmvwrlIc58dsudR6N0eVtnChQuDs4
FO+IRLeDT904a3boYy36q6RJq++yduNxx5sRwASSh2Hr0wl6pq3n9miISFwnQbaAzfjr0B3+rpNF
egPOXZD5jcLF8FWu9Yd2zmexn2aFurTplNrhiYhAFt9BkXoUcAb3ZaWbt5ULAvtdH3jhPf591O24
gpU4VG1J3rZj6U5Q4knFt6pp2Kckaqr0ZEJnrv2pKgO98eY9d46QSWI4pKAFQZXXdvSqsg7zuQzU
kRn9ISvNew2uMXSeOq/zJHgNLZiNCPO5y4fxNDBISMUsp8jaQzai1kuyWYGFE45lP6nhmAcgcrt8
z8+NgkgSyXeqPXh+y9d/q1QJQiYvW+75kMbpvgiU2CV17m2AZ8/cO8TK6CyHx4Dig43+c0dRhG2P
uQRaeLcOBKlfc+jL+9zdvHfntgn2HlmjX0tn99aVdV3KoR/UMW/ndi/5WNwjyUE6n8omvkFSVFyZ
pnzRMsJ19vBkIhtvo/ZUEtYBdC8wwVSZ6zSOGr+Ox35js567Owu2ZHmYEf5jGZdl/m2zwCMQsbkj
6qi8Ktqlje6upqnsbsuh7l+Hs6G4NWw4uqFyb9ou2eq6PBProyKKGF8TCInjaFqHBcjawdRjoY9t
XzT7Hrnl6zoI3R3tl9Bnnsqj0RwojCE/lF0TP2iG1r+Na3juwHKBpBWy5xTxyrL/v61B20FP1yOp
PsLvg5iZ29TD11QM0Z97DRzlcOTZUKxGBcK6fVlrIJg1cQwzV9p3+jKf0TsZsztgcfVGhuzctkL8
5VcsogQW9+mUROYGRTwzfXSNE3zJaDu86VE3fuzGFExLrA1elV33PYJK64MTzvLHH1sAlECR7UXs
sdRArU0tkwJQ78FxjmPfZC4g7a17CNGJvFVeObNxkim4YTBoiP7tjBkL3Uqw1HOOdVlP9wTkRXs4
UeLtn88GxXCyVDkXQMOy1r8djxidhWWtdXCExHN5km3W7cdO/HnOB0hE4FfghcGooSL2dJQxKnI9
9Co4djRX6Kaf6z3UxsXh8lyWM2a94r8QRQDjELSW2ZEFeoBILkCNdCxieOOzV9DHuFb6dVU00fuG
lZslxTNmGhVLpAAwt0VuxDqIBcm9LkxbuJbjUpJBaus4dGWyD6WzVY8+cxoA0sAFc3/lzeyG9J4G
UZS4lTr2rOU3KKuoW8SzW1naMxPSZKnpLSXm5zcrCt3JzdG6fyzEjD65qpT3VRvpU2xM+uHyZp15
dzRBIIMYHgfiWbly6ruw6zysnZqFgRydIvskqafXael4N30f0/cs6KqN3OMv9h/riGgg+wSSgvDz
XLtWk/Uo0yPlibatiRfHsXCdVwuI6SfkFehdiobI4bZvvfSd11HPQddIA3bbggbjiaCsw/x6dOVn
lPeBtnQmAJP8phnmL2NrUhST0SJKd22XkY+Me1CuV2XXhvssDVq8q8gLoPOlFWMNQolQyGsEB+pO
T7RN/bLvYulTSNJ/YWNRvlZRMX50mEw/uzCj3Cd9mF8LbqoJOMiQTPvLO3HG88YTidoqSu8IxmxJ
p2icuqBmkzq2TpdfK6XMbcfd/LaIaucaCiD0mCYtIBCgHdxibDxzqjE0fDWNerkgv7brN+tj8jGr
KkPVcSpm4ldeqo5jNrR//jYBJoJjJlDpQIpz+Sl+GyX18KymFSa40M3v3M5kaNeOw13Lh60o5twF
WkwcqnBaI/VoG7rKFBCQKmGC0Nt1E9K0g3BpzHai9sSGj3hu7ZgCeFR6iDu1TTzY5YaAJ6DzjioL
vIe+coU/Vl755141poE1WxAT8HmtYJM7pkhSBDnHsBvrmxriUf+HsvPqkVNZ1/AvQiKHW6B7Qns8
tsdhLd8gh2UKiiJDAb/+PPjsC09Pa1qWttbFtjTVVPzCGw5uOHx9fQdemjVQ52yAHStOTnu2QDgU
B7rMg/smQH0ls0rvzutsdSMX27pSPX2JggUxD/od63l6whSFzuooXM+EhMvCDTCKNUFOEa3TqHtT
+Hmb4JVpx/na5HHv1rfKnmBCraelbT6//r0Xf4S/EzQCC7wg6cTzD25VPhitJugGJU8W0ZXlwW2m
LDX9rEqpnEXpFPlfO0jRDyyscedlubzJwnm4JrN1aeaBAtNVoFTO+TubjdAlxTa2ggQfUsaNN8/V
7WRoL/Edf0tf/+gLrzMRMBUYGo6AcV98s5VF4LkJxh32a0KDNX8SWkW3JtHAya384u/LctF+zcNm
IFRj0OdzXI+zwmePnbsF3niMghLGMdbLfx9eM4pLfxH4IiHH/tV/3C2e2QdjmXvBPclncIvvnnVv
K7u/coNdOuv7FUmgwVmncft8lMJzZoG5kHs/GDOm6NItyCG8a32mS09yFBLU0hreU5azyqxR2mte
mIZ7H4SddWPbmZsMGAwk+UZq1Ht6Q2y7Hq44c7zcgeB5yKU5ifSDeIKefxpYYauA8OjfB4M1JXPQ
izRQcog5Otcu599B0vPXn7G4ySyadrBjgrPdbow6MLBv9u5FOzdZbId5ZB+3rA/wIquoH8RtE8mP
vZyhTlnBBLhZOdnwxkOVJ4jtvKI2b5tC3eSuNpHnzTrcUkOUYpp4HupxizcTSxbe/c66kvG8PDsB
sRIl+71ZG9LbfD5JhhMaAui+e+/ZOT1TtbYP2lXbrZa+F8veM641Cl5uOAakmEH7bC/PnivkV8WE
qXXbuffrDgEc8ba6w2ItvLKtLyTIAc1Zn7IpOSNAw7N7sNSbDmuK3vdjmAMfzzuvj1EXtKEm9+TF
thR3C9LLBy9UwX2FD9CvqOirK7/i0rdSRaX+AaISdtTZ5EYZltRR6bj3jgrNm6XzfqyDvhZkXRpk
J1YRc8Kwis5vo9k0sT8hS7yfqwAvPy/c0tHdRPq3dyzkDupSlHNsnpbzUC4D9mPMueXf5whiJ6Bt
vCM3ZJsoQvAj6eS1lvGlwxuakJWoK3J8z1sfwhqtAXc/735DnTweFtnda2WgyxZG1ZXQ/cIE0pim
REtpDxTc+RXodv605C0xAt2laUbZW3enEfqX9dcXOl0P0hLKb1QziH2eHzXYn51Y58y/V/RhHgYX
WEhpyA+vr9PLm5Y/DjiUXiB1Ke9cpRG/+JqNP/r3TjsEaP1PNCYy038zIpeRjjh73K9b714J5V6W
TdgQ5FycZ84bVI7nXxa0RqRN5F3vgVxsEIBmc/q8IVnyXSxzhLUa//xo6GEVqduL6Gu12nb/7vXv
vrSIO02GvhKfTtPs+U/ww6zoo2GL7vU6u0+dsKJHb7r6jl3YlfulQkhMbEzXdZ/9P95k0sgmsqaI
WpR2n0LDdh7NbskP5nhVp+fC90Da47BZDm8KFI3nI9GK8WDc1tl9R1iZQNS00rwOjCsLd3kUpm3n
ifGCnW3J1m5G1ZUiuy9JR9/hZ4XO9GCpK5HxpVGA9oHKNKnHWuf5RFW4G5kE28OPmuyts0YqHqqy
uZK1vEw2QXkDMA2IwcGYnMPqLbfkf7Mf3ldB1926Mh9uuG3lyY9Kandzt7zRvWkf7bl1/zoeZGQI
ljZsLQhw53Lmegs3aoaSSlcbWm8np+2LuNe48l25QC6cbS5gH7rWzqch63++Jwo6zqqqtvYUFkVz
ckTm2nGEzquMTQDCqRRyOHTZ5P+PI/2MIv0q5Xbvs4CyA45ENxWu0PNxPenXmZtnzamqLRudIPwu
SmirV67h32aTZzFUQCYIGOT3Tjm32PDdEd85ZF9P1bZuBrR+vB2SvcQvMCew2ptRaQf/gtyxf/VG
6H4wF6ec40nr7dR6MFyTda6rIhXG2oQx/S3bSXyza4uYmGyUt3m1CZmu5bp9NVw55knRtaZznKdK
L4mUfvgRnATKwBbMkixZwglx09HJRus4hqotE9rMtjjoSdift2xbzDgTfgPvnuvwlwFUpUrtIERD
VhVBYbIiQup3HR1vJ8XRvZF3S5n1ZUyAnU2JLPzwqWrMsY27HuXEL8UmAp2oLspUilGP+VWunmWm
dMfN6dY0WtncjatuimTikQKD74t5PIDsVsGhHSEfJM7STeshWIasju2tKL7m3mRVaROO3RgXWb58
Xcc2mPlQd7aSYNHNE5pfzZiGqJg/eq1XwkRZcBko5AYcvfAHruzRnHE1ra3yC56jukpK6tOUxZVd
zXiSQBt+dIPa+6cM1Ow+5FkuqhgKrFm8catBOolRq/aXsML3AQizsHZg08nIsFae86Kqbhu/Qvp4
tHBoTUZStegYmrN10+Z9RKM0B9UZe1lV/XKUMk5b72VLCnZEZbDHiuzL68/H71DsbPPtiC7QD+EO
6zgv34U6V5Mo/ek0z339AXxQ9hDWrvNUTgOO07mYxjvUo/VtYBjz0Ud27IgAg//WGfvQiL0qz1Aq
KKMny6ymK6f+4k/zAp5XOhPwo87TW2tqRma/Xk6D8uS7dZvsk9nNm5EYDdRNENCYlv/qwQmsdybO
S0RLSo7NY1ZNkt0cVPX3BsuNn5mymj52onm45lv88n7fqRP7y096B7xj//c/XkVH84o1EElPUmVm
n0xU+d96Xttcy4hfvr6Mg3uXA8YPZux5pdqc2jzSiGWepq4O7gbsw95brW0fKSP5n1/fD78R/M/3
A2P5lNmQM/AoGey/5Y9vakMxNGZpDqdAWNJJLb+YP0ZzXqEq31RtdcCUsS8OsxiRCLBt+uF6mL03
Dnv3kx02aNMWGzFrWoV9/Xapp8bHLG7KOpSSC7NO13CFbT970YJafYi6el7WaGXR4X90rNZyac2r
CCagpWo3WVgzmchaLl/15CMPQLct7+/DYZsj9MTn/pqoyst3Br28HQMX7E1U+DfPv93flqn0l2o6
aS6E1Fay/tUWY3Gjt7U+akgrSVDr5fD6jF9a3BDuGbCdnSd/TtR07L4oCR+m0yoxqAo8VbwB17Mc
yyI3ruS8F/YrgCqKqNAMgM2dFwbcuuC2tMRwYkv3ybDZ2V072/NfRwVUo0BVhTsWlUD87FRskPQg
uFs9pBerSXVrtSkyJtfotRemDbIyD8se+0B9OYt7J9dqitIq+pP0Zjup1nBKprHRh6YQ1xLNi0NB
pOVz7DBghzzfFlWQV/7Y1f3JaBARM6VpxosJM7GrccF6fTNcKGOSy+6SIQRU1NjOe8toWHS4LBDq
QB904mV3ovGW3ElaYxYfltYb39PUGN7A2CzKGFTKvMUtyPND3tbXRGBfJje0SmFsEveAkYaI8/yz
eW6NEbHZHoCl0d17pRe+NWCmYujnVDDF8rXrj61a89uK++JgTqNx5W269AMgou/FXO68F+VNe24g
GkRWd+q1pY/1EPg4hEp7rdNM1dM3wwj4eGuIjjXn6iiA/V8BO7w8L3t5aO+jEALSYTrLEozWR+0H
btgpbN0Kbc1pQ7XWUcfX1/zCKHunE2UXB64YyLDn81wupTH0NvBtO5osgBtef1v75vjXp3LH9dKC
pNvExX4OnIjCaLZXEtBTY07GwafunZjR1Rv0wreAVqMNAISbnud5vxj+hRTl6jun0h2bHYk6HXhH
jCsR88VRuMnop4JFJYl7PmME7RS+hXRPoivGu62w9IeSyO7as3tpmF2khhYNRz84L95WYzR6fZSh
ylDL4bGfRf6wLWVwpVp7aRSa+OxwFt8hkjj7mKYN5ITV2mmtDPpNXlU/TsZiPb2+yX6/Xc/f9WjP
2wGT7O31F5Daqos6csHCPbVmXU4H19TGe9sTUVoEownabojerYua0lCr5TCsc/vTNXTUIPhWNIdc
Vuo44WR/cEo86tE9WdNClgEOXXV9ILw0EnfWzQEbIHHUfdYeqMTpB1t3GolYQEGW2WERNqo8VaCg
r1yaL+9nOt7k8A5dOxdI0lnJYA4covRA2ie6CSsM1iBKcHwcMLLw/v7VoRRIzYcAgSebbtfzxZqa
YuYasuA96Sj8GpV+lrRc45/svDDS11fsZTDCp1Cbpn5POfAFLXBbKNkv5D7sPlEfCHmtxxbW2kd8
OgWVcy//VUdKX7klLkwlGTbt1v26g4GxX8l/RH9ZpYO1KUIGbdfqdps778GDyKbidbauesWe7fyI
xhVx1l4XgV5okiQ+H0waQbOYrQR/LbS4MbN8/EyV0npw+756p1VDBU27QddiqZpvaT21yy2U1vYb
JiVzEgaZ977n5aDzXHvrlUjpN3zmj+Pyv98Go28vMHP5n13KjZrnrfBn5146bZ7ks4cIbrsYLYar
0ibxsXLv2Gfh8JZrqLvpxnp8rForhyVKR8OE9PCeHmGIdlbrHLzB2ujEj/q+dEFl56YloDRvKwa8
Xb8cgQBbh9f3zu+m+B8/f2898mLSa0AAFXBGeHapOK1tqKr39UmJ1v9ZIyOx3U0ys4dET0OdHTxD
5oDQ63rokszXXNMyNIJD0W1ukWLXs50A3zlf7REzgtMQoZUS9ZslY/D+vY4dexBbAlIn+zUK2Vkp
YXV3iqQ0zLj1mqE7aLMir25rG8ZduZIsx5M92VFSICM+pqof8yKp9dBHieHNjn2ce71+eH0OznbX
PgUkMahqgEzxKOKc3QqjSRcikMZycoKseAfaZvcgutrpeHFg4HxA7Yas7MPffREbZoZZDjUcj5PX
ueihlhCUOgghRxRur/Ic977d2aJSEaXWDGSJ1++8NCoCc4wiwy1Obm0ismLaQ2pVVnFTdK5dJP7U
6ndmr+e7UpXOwfCmOhboCyUNihRXAqOX/CUCI2D5dNp39bYXLX9RbH29i6WcOjMY3lM0sa04AFV9
UoEly1gYYV7fNPXg/ehDa/kUNsjhxObWmt+WdaOmpEb62lfqBReWgh4DoBRyAhpP59nbiO2tFGEg
T7215pgizPaxWuryICkdXbkeLuwtUFasA0w4ukK/K3p/XJPFvE5orIcMNW9zXOKjlJSuU1x5AS6M
AkoEkQJmeq8y7P/+xyhwBwPiXE8iP1EFsTVVMhkCtV25K16mHJQeEfMiPADSalJjeD4MeCFqAd1a
ngh3yuJgz870MA5jSYkvZInjLKq2IAEhmP8b6c0rE5mHxo9Vru0TnIzV/dtwmJ8D1JDONcwBx/fO
v1ppgiXDkKcVpehDq0d1s4zdtc7NpbndF26HaZFguGc9clwxByPMWnnKtm4+ULnQd51upiul+X3q
zk4siZwDnCEEpMEt8XxqKfpl7mJn3Qm+QpFGVEkwVWiGO5Rv6qT2Gjt9/c67cAQggoOh580iczov
yK8YvPWbj2AJ/i7WXYasx6Fftvqta9jt38bg0Bf3sgVdml0k4Lz2pTesu/RmQpe0gybus6i5r1AE
uXKJX9qcEI53MK3rwQY6pwPbeiGxRMDwZLRTBJ1ucNWnXPprlQZrlP+0owZDUFQgfgbWGnTx2FPm
i6doafvE1dK6ppH+IiijVsrGpK8O3IZX7Sw+aprRr7pqUacRYNNhhu4YJjiGjjedFakinhgTQInj
XqsLXBqXF2ZXogC6DNfv+UYKwxG8eWRUJ3Nog7vQyWVq6MlM2mmDXFNYW/fGwrXw2n767bB5toHR
TOBm2MXZ9l7n83GzTQ6dPVX1Kbd7LFmoNwB4rzLLemJXCxWX4TC+m6kVG5/zTlQ/UOJoq1gL1/9h
KKyHD56s65NV+xtkKvzkx8SRovrKV8ivWzVN7+W0tTd4CC9BMtLMBx6CNmiAjlhh/QtxovjWDza6
GzROq9RoTKlu0beEmTW2zaYOjb2UawzgX28poav8MaiQSmUXOpWdzp3hfZrrOjP5mXCQkORfw0fC
suzObLU1X8lCLtwo1Alo5AD1Jfc9r+NVVr7avdY18g9elgSUqw9N4F7bgPuEP18QVFd4dgDL04x1
zzdCNS9gHuy6PBUS+lgBzeqTxgrgaWiU2x3HxaxEbHRy+ymV68fwXbvPr18xe1B+/gPYETu5i4qF
eZ4hoPTQW7URlgjn5Lz0tt/lIo4KXf8MvWq8R/05uhfDuAe3vnHt0nl5DLhtiOcsiGUgG89p++i4
wyDbqnKXC6niRZS3rj1YOMOvZizmld2DtN9fryvbnrEouqKvA6r4+RGorI5H1+N5lHL03zllA4FM
iUx8eX1efyu9nU0s2TljAEak1nWOmWl8f2snKfpTNxbRISz7qEYZcp5+Zm6QdWm/hMMet5tZm4RI
pePJMayOSkStje9dMwBJMZo1I/BBojGPZ6Ref4QiEtORh6Ke4B37qDbMPBDfZhfk2V+/PEgqwmUH
hwP6AhWU57OURRQL7JY2UsG+OOJ9/jMqnA/ERPaV8ODlE8dAhAghJ21PVc+WwxkX6klRT7kcjYMp
rs2gTVEMzU6qDcO/Lc0QhbAaCFGw4Qhwzp5vr21dgbL5eBJzaJ50Jcw7q8DL7Erguv+Z5yuPrAIx
PcAKQJUAZZ7Pne6LLHKGSJ1EaUxIAMA+xC5qKQ+tArtalIZzjfpwYRL3fhqYIfgtICDPnpO+rKa2
Xzx1kiXKMXPkzfR1FvuweVdNbV9ei3zcH0OdBVp6m712baDpm17Xp5sLn3Od/l7SExznn6PYz6dw
FWNtOSJQJ0USmphbOKWBcVVG8uK0cfH5aFSw/84LTa5Zaj9cmTZVjp8UEmJJJy2Xkla23bx+G1yc
NZobCFcD5YRM9Px7ACcT47mMZJtOdxcYqj9AQw2vHNqXdzmz9scoZ2vjrlM10Y5Qp2AKzCO+LP6x
abs87agqvJd2VKYgdYY7+Fl/jYwhitohI6DtPSrF587eRQmJTs1RcwqiAfV7q/JTexX/vj6JF5aL
ldq1dkmaiZ7OPk+oXjpU6/i8OTKTterL22GVKm1Muzy8PtSF9aJWRHSGOCcKU+f1FuX1xtKCfzlp
Ox++VwT6Jx1Se/j7UQJWnD4BewKWx/Ndobnmsz5nlLWeeIVAxeyxVRN8/PthuIg4tLvmIfjA58ME
Cm6lyHJAqmZoxdoLdIp25DUDoAurs1f9zF2mHE7zuTae8kTYhi7N1qqfxGdrjraDitb1CZ3uv0+k
UYcieN7p/ZSEztN1p/NwSzNIIpostG+mMewPGRoqV07ThWscTUG+iPwU/O15/aElHBIIFrQn3dTe
lymc2uNaYHe9yKp8CtQ0XqF4XNhz5JREJC4FSuB/Z3fe3IetuUZ+e5rzyX3jK3tNAtWUV1LYi6Ow
3/6/dYTC0PPNIGqjHCt7bU+GY7dHMQB4DU09XZm7l4EdPU/23L67PRi1+2b5o9RR+SESDAvBTzio
4r3UG1ABMa1JWQXj48C03szGVX2/C8nlTmEGoMdVumsUnI26evnS+FsEroy9c+/buuziTLV5ak3e
/Jj7eX5nwQ54sGazu8npqz0Euhs+ll12DUlyae/sAsCQHhBN4Bp5/v3BmqF2OGTtacgsqHKNK266
ciq+qsntj+BXwmsxx4UKHmsJ6ocxEZGjWPx8RCiEe9S7NCezak+BMXoHO1iLdF38Fk9o4BsxinnG
o5jC6KCks8SObssbM1zsKVnUNQOj3/HhHzEQpSd0SUICLX4VEIXzqo9vdYa99Ll36pAijpfAzYbY
bsCQDYabv+m2akwChNueynxxn3ztqFR26CSKIlw+AuHzY7FFxt+Ff79/E88vTf99X1IZez5Fpe1p
ln/2TpZJjiMLWHSDPRnH12/bs3vw9yho1iG9DNoQtNPZKLhSln4fWP6poqy4y2CExwrVyTQbHevu
9aF+s2fPZpkmM/cg4Fo6S+ccBFWa1ritmXtCLEA86qm2SdMIfPtEdG7xsRgHkmVUL8PvszMApe9c
PMDQMJq7HDvJDVemcBRFgk10qOM+UN2PpjZrEc8KkfN4GXX4cZ1tFF7rbIxESuVmuDe8vvpvtQ3z
Y95bXpWso4AKINfayxNQzWtwHIJGmcnIq6eTrrWjO1wBkdDTjr1IuIVhtsWwrJVOCMCoM7eTohFZ
D44lExpZzVe1hT0WH9my3etqq3Uq5WadvFn07213wuN4HB0akQVAm2vJ4TndgjI41z2VPZdZYmLP
BXeUCkt3VSi8ufXSgEdVVfTQV3ZexuQO+jAHdX7nt2uXLCuna9fYao5bFV2DbV38HYC2aO7TLdw7
P8/3KgXOfNfysE51b4Pba90Ciw9tNa1xRN+aMwtQM5piExYepgbbhh7jJlxkf4PGs65IRJ49Gb/n
BMgIdUFedfAbZzsa6QfRFCBKTmLV7jvpiO7dhCLGlR7E5VFImWiPQc44hxoAesGmyjABNCxhewxs
mLWL2ZRXAvHze/L3x7CsbD7+gyPO2RtRg8udHWXbJ0OvS3ETldrybmbtDD+A6fRfwnCwPq1skh6z
5158g0HaA1ZddfGF+7N+Ii/uyvj1Y0yXhdU8O8e7ZPkul0Ifhn7+89UWyD2GwHe30zDPw1eDRfgJ
H7x80mBJIqpd2YCec5QtBx8NThVXTZirWBleXd9ktVJzbPp5kR8yEbQbtbbBmY/SAB9ATUEA7a1y
yo2JLWejic1uM2nwGW62xL7bbVwVTrAEN1Zf6TI1vUXeeWuwfd4mhQ7wbI/VbSAX/d6fBEjNXiIF
nnhQaB5bZXYyKWwTzQDJXp2SoFi0TLSICoFvWpm9BbWGJU3vDMOj6MX21cfL3TrOblkAhRo6xN3g
hxnIKWzbVKYrHmvIAjed8bRu/NlYVi49L+104X+ZR83m0Pc5QCWs6sIfTaRR3VKZst/3fLZ7cBBH
aWKwKlmJ1UXU6rTfO28pK1l+wQnD+0ctOReV2fg1YtdLq1foaW75Txh20w6ADEZjN3UeHpQJaPKg
DSyN6X5G00eDrqodk3uMRwWEpU2wTqudQzH1yBgVmVJPjg6ETpXVM8Hd6PZT4nAr9jE0i7lJG/SN
OLDFSC3LM3EoiarIejvYS/bNapr/9GDbn4QoaLDqRoi3pqOH47bi+4tV3wKRAXuhJ7cM6red7OeP
GfCBL50/hs4NirHW3TSpnt3hZ8Vt7w/TL6yRnOboe9voxlFU0diV0dg/5vmEJUZdOgh+V2FI7uQa
crDuw6VscIn37PKmVoJqo9bdutwIz55/hCut+2Tptu6LOW/RrQiG/qefb4sd98gEABUe6/6bF64t
uzGb6qeqn8e7zHaGn6Iv5Zj4URWC/vQ280e9WcZD3+aVnTRLvz6M9BD/Ha2yu6E3yg1H6b3x0h2O
LxJhds13AArUFoyiC07Uk/V4A7DafFc5BuqRyovGf82mK793+bo9llO7fdOIMnxY8YjZ4qF0AYtv
THDsraJG3FQV86Eo/PqudaX1sSuGsUGBJfM/hZyDLR4Hc6zYDrZ3stdVh4nWc/Wgcr95ikbHlYlQ
3VzGneu1bTIuW/uoZWmW8TC5wVMFc2w6GEaRGYTSTe7ejpUnPkdWrT92ysy+IX4XPikNZ+k4R4Hc
0jK0jS/jOJkYPLd9oxPbmJ0mYSPb+v1Kb+cDduDY2TY46LbJxifJm3BwpuUhF+BA07rR0wOm4e6X
rbFBTi/Y+hLQAAf6b/FzQD4tRLbhNpe9pZ4qV1njg7Yb+zs+DfNHD8hfkVprh0JDYOVmHltKiP7d
PLrmE7LZ444ZMqJ/BtpnXkK7LrQSe156TDMKvYlkDZqofiux9Gx5xnVVx9gur93DKtzxnSgVv2+a
FbfUIseAG6VujIe1Mmuk5BF0INjQhfLj0Wsh6/C89gmsK30wvTLaUJqstg5pr63/hPYQNcFeek+r
b/g/UGmWJk++E3yUc978lJ3LPiiWCSMSq2on2tWaQuv92BTFTzlnOv+QD6310VxCtzh4OVS1WFro
aNxbw+ITg4+dekD0qSPS7EsTh9cxlCKhxTgWiUYT57sNHHyNufrsb8BEt/x94VlKHrK5GaN4NdwB
KFyhqjeLBVTz3S7PbN5YaoAU0Q9DUMRtmctfADKiLBbKW8RBNmX4H4+97tiV83o7TCSXienXW5Zg
AWn/smY9LcdgngxwWbDQmh9L5qH87GX6X2kZZZFOpdc1ccSHkdjYWftthL8P8hdKZYrYQfSfHCSN
EOUUqkmydtE6zkZv8OKoExBFRiTQVRysQ+SnRluLGQhMwzvgFAZqSw7CDLfgc8Y+ZlOyH9VkOreO
17cjxIA6/Edsw5LYEGj6RJu5cV+F9fwPjOjg02Dq7TNoFCN8u9qR8a9pVrI8Los9iqMDpGxMjLKL
tri2+2kD7NRx0eeLzL5smxsB7JoUN/OYSeDhK1TnTxllhq9lN24PVb7xpgy65IEQ6CuSQi5j1n70
11VVt53QVv1QF8BQUruUy9upX2DZTI1R/gN9KPtcAPU/ubk3QCjKsR6IAWxb/9oFPsJtb/AMGf1W
fMBMx8gPxTpbJ0t3pgPyf1zcFDFDNLGTuavb4jQJ0epbA9p3/8D5xvVntsTivZHDtEYxzOgSayt0
S6K4MOrw362awyVp3K0jbN6y8LYuwvz9WDs9PnXYIjQHX4JjQU+hzWdWVPkiGY3ct+MWPhQnOO/r
MAVJULOzpfKjm3Aqd5OMgufpYAz1ULwNLQEIJo/qqTyMfJPNQrb4xoZruX3IPTgoxPSDWyaiNG20
5YtxfVMJR4HBB5Fcprt0Uhmr0ip/TTbxbFwadQE9r9ssAvdw9CPOZtZ+2QLZdzerzoz6CHyXl171
2GgkOL1st1FGS/dtDSqsipuwtJwnN6uNjmij6oq7qO3MW0VV+tiFvhAp/2+GKu5Iq/5mWILOBHU0
zD8bqysf8nHKZOzlUIKSiZB4JE/N2a+z1HJIrMZDFxCHRE8nRu/aX3p36SJqf+324IJfrnmMos2/
QTe2eauGuW8+iIFyFCrNNp4DVtYb5DUs0xBnGxbZKc0A+SgijQNNMDsGic5cfO1EXj5Csnb8xER+
B8sLJfwqmYXbP8Gi6c2UZouI+JXWZlAonq0QipE936Kb7nYJLW3nFyTg0T1MAU4YN0uztmGcB25z
O3gNU9wSobypran+ElE6xxyjdjfOWx74D5F0S/5yS16c9mEnvjuG7/7CqZduDzeaYX6YWaqF+SiM
9eAQiRFsbbicJe0qM7yPuZiiuJn3WWyyJnISeFHzf3Wh5l+Z5/ZD3O6t+RjUpabT64dLWpj98H4J
S3j9lL+rr61r5MtBFWUAZ76JlvVWYWj4eSVXXECaZZ74mvlDrR+ClYZuvEQVpw0NopYaCslgnIfS
/bhlRYZOhw5MEaMt3vYHN8KCMqWFJd5rGcnvK7AfKCZiftOAW/0mc0hxaLX2fTxuRfkh27xWJHWh
Hfom2TI1cTa33j/ClQAsMm807NioRuvNVEx5HxsDgnXpMBa7q4JcpzuqI/2MYlzROMdN7GqSHSHL
ELv1LEEUmED9Uh83ts/VEMnxbq3r9QexkSwPM4aJ93WZW+TIOyID06axfES6Yhrjpa0cGUN81hbc
sGb9D7xfUcQGbd0mLaa1IlCj0zDG9eDnT9huihK1pty4mfzFCQ+UEr2TVw88qah6LW2ylFikV2aP
L4vpSyxTpk70hxlfqDqBw9U3qZll+q3Mo1Ue+Gv6s4ah272PSkVg14yoaiW6NNjO7qhQ7Q2bJSN4
q+YdB2h4Ddj+MPtXuJFdxJD/EM/Mitx9P0zR/CZfWky/oT9SlOFJHdxYNJakCT+r8j+UDlSflr1t
3YsJwFKaVU7GcVlHAgbDaNHehIg9fwW3Mrqk82b9znZn/r5GPwyFolpy0OrC1sWTo2hpJriWaCMG
EtKjHJMvWt22VSiwv4uK8KvvFF4QI0S/Ip2h1+Kb5RvNABCgi/BWcTGYit0esf8kcGY1nDzlzu/k
spKPS54S6it5Hz1V3bb1x4q0rz8gkVj/rBca3qmji6i5Q0mq/7JaZdOmlcCz6fs6bo174wyCRzTv
wqpNeoGqWxwtodJxbfi4dSHxQQu6XkjPY55cz+b6Her/lFNP75GZWrNDJVrx0SP+aTFRno3labRk
9K0eo/w/DGflv5anOHHrsmIgkOfBJ1Hq7Iffz9FNGUHEOggRkq2rhQV5WGa5YgQmEN1Oh853EXcV
BfccSKfMTBY5bLC1aiY53ZxZe4cc6htoBKp93aFFYyNP52r128fJppSZkA/OD1Q9d/HNyV8/uRiM
tXcZQuz6zabn+XHWwQ7x6RyOsM9L984Lh0DHy2pYOWCDXmT/uaHky0tzW97mhuxGsjq0BmOnROEF
NwhPfOIGp2fNacBeaLYqZ4z9xfJ/Tpmlboj6M53m62p8DrQTlm9Qvfk/zs6rt21kDcO/iAA57Lek
iiW5pDhxkhsiySbsvQ35689DX0WUYMEHWOwusIuMhtO+8hbcK7K67Z9EMHINKpStPomotd19C1A/
uquMUnzBYs941BvXbP/YYLnEJlVaNP2KJC6+4A/N7opgXOrbMQqSgBApqP4oRUlpc2xK+GUlAG9+
Ejhoa6ugJtUcUJKwyg36fZH+IbNz6zuSCNPgV0TDgUf647xMGZ/dCylmfrXL1n42kzBRPbdwppco
dGbNj1IaC6MrU4otykzMr9RBk6N9otY/wdCo95WjdvFmnjT1p90W9e9qTBtUp8VkPpqNBXfXFdPC
fCeeC/zatopfDqnDIxgfgkQYUUPoWUUdhHczXJi7thNO65di7v7KCTM5PHnyIDkoXaCHWx03EHVj
onLSwcUtOn37diFi1T9caiMgv2BnAk5cMBlLVfufqr2CSUTQN5V+mvn/jkU1VEv9fKIcM+ZzKreu
kdUm0VrnxmyceLqlTnhROqWBSHEXIU5K2RodhPPxKcAgTlgCVraspvITtJv9PFS7/8a5yt6py7HM
lRoQeMFXRDF6I+djhW1e4L5Xqie1MfVPCFCYCNeY1h1n6pbw56oZsAyFjjyzAuSLJeYFanCpymSA
m09dpX9ohCzuqV3EW8Cb2o/eLW5Uua+OBrt06dGb1AlXlUMD6HVbhaZ2CirxlMnF32uiTlpRe9k3
1fTy9pbRLodDbAk4JHj/BRq5NlXq6s6qZRfLEy7FIt2YfR4qO1kP6Q4quppslC4MaUMrbUYwYVt9
4yvcuS9RZujfNMLY0esDK1MfGicKQeHV8/hNszC/8qIiDG5xMC43GACQZY8tTsqARVffJncmicvb
MLPoCA9MJG2+DCQl6EER7+uzseho0FPmp5wHsIB+w2p/OYoeLQ2pE1qJ2lYqstyYTq9/ePvzr/ps
r6Ngq2Gxi5kSpiTno0SBnZST0kwnCzLvcQIo9zQYZemZimie8bbSNl073pKtvqzUInmPKw6UBOBN
4A3OB4VCoLV5VU2ndlI1P9CG3ncpe2zentq1UYDFURQ16eZBczsfxQkKZ6bUPJ0G2ykJIV3jLo/m
90EKXr+friKftNx6QDBWU+kXETwjbqcTj4F6Qvwi2g6QJl7w7uh3b8/nyt6jNYcX+yK6gojkaqh6
UtskJ8s6IcIa3ZnlPD47FtZFvU538EZF+dpYi14Te5B+P4px599u7ms7Rq9pPnVknBvMFSlxVXOx
ZajkxrSunH8IUVxw0LWgl69N0IPS1vrQwj6qpkwguo56L/7ZgaIFVIcM7camuLbfwYAAwOZksXCr
iTU8vYVdIB7Giznh+iTRxASjGzxWakJ1fG4z1CzkcGOXXNuK/466eitUJ7FJtXOM45Dfei5E/ey2
Yf3r/fuD3gqbcPHhu2j/0/MKOkJ4DXuYabwTZp3vg1YJfkxy7v++PdTV+Sz6Vwi9gitf+1dMbawX
VFS0k1C0gTDZNP0gGOYbN+C1nQE+A5SxaoE3Xq8VeO60mGxMUZtBzbdzZ4aHhMp37C9eJINXiwkB
/3dOjK4zPVdALlBj6YquFkqkAbFJiMWOFuftPusoV7pNrd24dC8+3zIKVGqg+aA14FKfn67WkBEg
apeua5ZHOy0fap8APn0fTvW1j7wsEeeY4AH+1/koWBcVZbqMMka4FkVa1Xh5k/T/zyiGA3CAlxHA
53Lg/gn5nNDp7Ko0jVOryXqbZZWKq45VHt69LohnA35DrAA4xFoRxySOT/VZs08xqO6Nlaa5P2Ru
dmMua/zH8smAE4M+AtypAjtYvblG7kiXppF9GgpTfNKbHLPSanYJzo1ybzpI9EczbI1iNMTWzWJn
XzdBsJ8SYOnvnC8XL7h+ELR0kumbrn7ImCdN1yLledIs/ODrbvgq7Da4cRdebMNlkCVU5vF/JS+c
L10a5GUdYh15qvFC8CmHKl5kYzz/9lSuPSWgn4iVCZwMTvP5KFNRZrRBNO2k1CoZNI2FDVFnuLVi
s7zxlFy73LEk42LCtpnneDWUMCifAlfhBtQEtU/Q1Qc10KdjChPuiZk6VHbzSQ43Lo3lzThrvjI7
Ov5L35V/I4g9n6EoufrbEd9cJ9UsROaacU911CXFarKg98wxzr4WYi6EX2ikSDdGvzJpILsEOq6O
UD5SLeej47YYxQF0zpMWJu2PEA1tYydkH+5UUBSx3zS5mvmVYdU3xn2NN1bTxniBI8MlI6BmrfZo
1WjYWmjtcMKwNHuOmwh5wrgK4ngrNb1W90Xf1t9z1GAkmViUQkNw+/KjYRYIVCnTQiROrBBKXuQW
+R3ajSade92o0Doy3ekbUjaoow2O1kWb1jDazxlw1B9JLKxfaFDQS5uKqUy8JhnC4KEuI7S/Qof2
4sbo1QxlpHqavgqlzo59QpljM8NhnXw9D4xfajia4wPYiCr0dLzrJk8f1OaFEq4SbzJ1GL8DoydB
pT4sjE0TTpTF5jCCfByk4FJ9tZm6+7yUkwRXbEffkY2iNGQ6ERrUxaAjM2jUlBIz8lO5oacVfre1
rMt2wdw0SG+2if4lGsqeCjfTtbxhHFHD1I32RzsY0Z2TL4QZtOcKRNRkYG9mmuAPGRtHOaFpItKH
elDc31IJ9IcK/R3bbwNl+IIGSGPt4pkoGhqbWR0JiDFamxAajrFqqIxvbh1TCxJ9qr3oIs+7g6BJ
F/hjoVUf89TJE0/FoOZX2up2vtdKgyKWo+L24lWVNn7hpXI+4TbTJQ/OVFQa5fR8fBqntNK2vYKC
wJYOua57HS3CWx4fV+4pYhqTjBQiJ2ZMq8A37jLapDoc9IQtsYvbsXkep5Yt8PZFde0g8S3dxaqB
S2SNu3JCBcU47odTJQfKc5AA9uhvZR/ycmge1MIGzICY/Y0Y51r6y362YZEB+AJ9vTq+eqbRXY0G
ecrg5x6m0c12VdLUv/VRVNu2b1Mfco26dRp9eqDb6ewQmAzvXL0wPxZtPqJVViHA4KhahWj4XG4M
a1D+e/vDvEqark46twvYbMg2dALXclO2GlaZkdbyBDqr+q4qk3icpjD8pYiu8ech/p3oUvEDmh4n
tl64laPRP7p54B56nJ1o8zgWPTa18MOwFPu3f9zyfS5+G2RKfha4V4B959dfG9s82jEJLOAR7Skd
K/EpVMWiMqF23yLdrb69e7wFyoQFEgEPUjCrW2+UINeUShDKVxl+rqJwdXAbY3BPB30owZ+F4Q2Q
95UHlGIagT06XItWx2pEbhSzJVnWTkbQ/ZemTgF8Las3uV0k7678CDYiCPmFyrVwps+/pSrylmXW
jJPoNQeaUEoKVkp5zOey82xQMjfGuwR5EmRT+FmqW2S0gNXOBzT7kKSW9sHJFMAcKqR0flaVSuVX
oerjGa2i7SotNGzaQIl9j+NfdlQrvfgV1bJ5ATRX0plQbtLqF2rSakuBh4TQhtIDFd81aXZUgYyY
g22cKOrwsaMu3Vo4bf11k1Z+1+1K+ypBS9KRLvInTMU6PA9aE7hIqRcHZ9SbxzqYk/T9YRSrD7Rw
ceQEmrD6VOVQN/jfReYpHUhZm4Iyuq3F0qOFfIsAfmXDLRLKKFvBBMNGfrmP/wnpmbne88YZpzrQ
f6tmZt31rvlitLK9EdVfObtIeC5lLqaGg/RqTq4MnSRF3PU0x7P4llRT8SBEuo1B127nTAtuHN0r
83rF4y+luyUBW82rQgRdH2DQnRxJ3S7K6b6hQDPTyVTbG5nEtaHYPeygBX6J/NH5JwwDI4dgWoyn
fqLnnrfSpGc1RNtWC27VT5Zffb5bdaJdUgWdKvGC/T8fKu6X7xZin4J6pnlqaEds4rpvblyzl48j
q6SSSVLmgmq69mWXg5kg8hVPJ+AZ7geVOslzCMv2K0Ra43ukqtZz5Qy0W9++bK+OCnfQWnYIkf1y
Uv/ZidpcRHqo2uMpwysBD79Zbb/2yDn/MJsi/5HYVXE3TwkM5LeHvfJJkc+FzM1pe3XMOB8WZ/bI
bMehpyTdOlutq9APyptbeNXL3Q88lzd/kRtYmPNiNYozYmcWdAgrQhjf1jTAaanSKn7mNjE+jUFw
S4T9clPqCOZyh1BnYzXX8t7hoE08JHI42SCo9mUn3TuYIu3OlXn5/d1fEAkzOF0oFfGcrG8r1+xN
Q2lEd2rnXN2buPv4o7SMu7dHufIFKaIwDDDcV6Pz8y8oS5CSTZHOpzlqtU+mId1dJoZ4nxh4+85z
BVT9/QMuolILI4MywZrtP5UwUpLSmU54TkeNR+lD3QdGE2yUKbMOVQQi4u0Br+xEHKipk1NmW/5a
HQCkuDQlRsf3VOVj+Kwlw3Qc4sq5cQ9fAYsvWlmMAtOC47bmkcnS7GkA6xMNphGePFnRR7WHS+ZG
heaHcjb2Io7EbvEaPoYC5lerBu90d11ulQUcTsmDXprN0ThfzAGZTStT5HwauA4Ok22rmylH5zsC
uv7+r0q+4OIXiKsIgPHV7ay7oWaPoFJPQVcqn4ph+Exg2tx4bS4Uo5YJQUNAEIZLBDLRKppyxzgk
VbOmU9gO5X5Sq/hzBnji2DpO+sFsAO3NEnUA25EKaOfA3MiyEsiqZP2dpPs8eBEyqMcKZC1yw7r7
TVTpeDfqavMxqOjkT0mG8spiDJ6VIrxBJbsSmSGuAaGQWBcNauit56uRV/GMTHI6QnWRdO+LrBlL
H9Bw8h8McljmcIhAY5RJoI5PQwMGbQ8tTPurNWHoHCj5BO2pGhOgI8IZreHz26fiyrk3LV4iomIS
G5T4zn/cYGGtkszGBBnWQp3Kiuu9PgB6im0UKJPAFjci8CsJ0NJwWXQS2ZwMuRoQwWa4iXo2nfIa
fBqCQ6gogWSn825XsvookhbAdZO69YfJie0QKtJY7vUgHcv7Ngq0XwpIkz904IFTTnJ0v3X2SCng
/R+FaAomPBci0rGrqwIolcGb5U5IIseuJ4Yw9jQ5PU992mxFpJX+u4dbOhoOHk9Un1CHO18DXJxU
KwL5dBKzUeMCgE55HQbxg+4m6ietEOON8a48XlQR0UJAYH6RMlv++z+hQDg2PfCoZDppUua+sOW0
KcK49EEp3nI1ujLUQjuEQknrgWB3NTU7UQzZRpNxwneyIhC1awDTzXBQijG6Masr9zstfS52iE1w
Xtc0x1ENRNUEwjg5dfqznZFKoPPqil9vr9XVUV55z1S4UahabV84XFYQGaRZWiX6O51SxkPXNPrz
26Ncfjb+aGdpJC8YWOP1EP2zQlAC8gQYrH7CYCkFrhLCwVqwynqQOTeqJpcTwogJrAlkl1eNx9WE
1Koze9zlxKkoY1gMNGGRem/qG7Qlly11HlnTjlwO/iJksZDxzrecNamD0UtHg91fvThR9ACj9hEb
oJbaIAJf2WRXXidukdSvzI3IguIgr/0Sf64eJ7OYFZkhfX0qsqDcNLKdNuNgqZu3F2v57au5WYiR
k3wvRDVewfO5GaCx4kKjZR1II6GWUB1jSx9R1xIZFR1tmzjOe3tr9Lm4OwGW8CRyca8BM2NC0CDS
1D1UsTs+UPXtNzlygjdO1HrRllFc6heASsBNsHDnEwuBqCeawFkzl+kM3tJKmp8CYuJTIURLbVmZ
radSJMXBAH5J0bK7xam8eDr5BWx/e6kfINUg1guIu7lRFEoWHOzSSnqwWTq81HDKjQPa9iBf21Du
HXhTD10/Fs8atqYpJVTN+grWd4Q40ttPDXyfGwtOXLxa8tffRXS3CORaVFxW8UhpKTFinlpwCKpe
+WzC9+q8gZwv8BJt7nXfRkmlOdq5gQBThh0hvI42xY3e6fsaylihQfHM2hC/TaC/RrTpOiNG50r2
Vcor35mdHyoitzYF+iU/UzdyPyvJKN39jMjxUctMupw9+PDKSyI6A3CTXOUhWtAvvgncsvZgd6hw
M3rrZ2ZqVobye+xY0BSNPrgjnlAPEFMMd6eGdiLgpAJcuAt0W3mQbRgAr7UJn0DTTuUXDBpc4fXJ
HAACViNILgOqVBtVKuhs5nkyZ34aOPZG05O23OiKa8JLU6dKO+SJmd3FtR59aupe+1gZVf8oMgtu
kDRSxDvLKv1TaVSsqNrPeFjEGeI/26BSMmOTuW1pUrNqTAgWce+CK6ji9HNlBEAb57orXS8XMbcj
zJl+qfEi/2kj7pxizqLhVQAJxFafrTyJh3tnjvXYF60xfoni2kz9vDIESvphFX9X2riPPTsT2k/H
bIsHPYTpAsRf4Fo3OHmjkavWloQ4P81/zDDTH4oorZCNwWjmbw1xAMx4aQ4PtZi1zC+tqji1mVKk
wGxxpvG7pMPzDAM3x3eLKfkGdLL6MptT8KMK+gjqXqhkOwHhIthlFfmIH7R6EWGeETq6lzoQ3yoj
1HrUwIEibJDJnr7bs27+hxHXxHUZDNLwrWwEnRzbQu7coQgGD4IFXAGaKdnHLAL8mHa6+6FNsZrf
SlMov0o1cAcPnosOEWSIsi9tB9nb0/tuan1ZhlrrOUDi0o0G+emp6arkPwkc4pvh9nD19GBszA3S
sjigd67SB7tuNhBQdPquHnytV+cfyN8gngm+u/mlQY1E5biK5ZccIBgaZ0sHbBNIe/4xIUuXeG7W
ZjkRFqEzRnQulco6GsS4I+HUM4oUSviBWHGmz6nh7bltyjyL/F5Py4feSctnaUgTrmMwzZAkAiUe
fCUq2p9hLyH/temQfainZoa12WjRf2bZa+YWdLge+HozNv9lyKdoG3s09D/gzEu51zSlOEUYCxbb
2G2bP2meh3/bMF3MFfBjLj0tUbSXxAjKH2bl5p8LXufIb4tMPMq8GL/BFOueu4HmD+zFJF3oemCQ
uBnSpCLANyXEt4YzwcmReePF5Th+7gxH3CcAKBrPnFr4rNVkK/PWZiUQ4s3DRN9pba3Mni5LgJcK
LIGvRhxnf8fUkP0WaLf6WLv5VPitY5TfwqAuao8CmdMccOp2fjm17TwaRhZ8pgsI6Yaylw7vU8q+
3eh6nfZ+WMkxwRi8TkNaHsC87vGhxM8jBIn8qKqjVDZq5YonzG+45uKosb/bgTIN21zR0qe+0YJ5
Ww76kGIPFlVyw2pCsVfcwnoI6BF9nwf99wiCvOKTFd6cmouKHfvqJzUnmfiTKMLWazFP+BCrefiF
9HwAYq6WQvEwjSjDnQJ8vrg36zD+AOMghHHQB3ntAVamal0jw/qtyVTxZxjcpNk2QRl+nuKF69Pp
eR/CbZrCF8gJ5DNTGQGFigxFMby+d9kuueYkT0qkIGYYW134xaxis4JeGhsAf7MmfAmNqP2gpWya
TRG7uEvmbp9964PYPXRcwN12yLnUPM2Cdlla0oaIosRV6WVmVn95O85Yp2qcAaJo6gpLrkDhdfXo
NNC8ctyPoYk68/3kZtbX1orKXaSL/lBokX2jIrQOa16HwzF+UUhdtBNWr7/sR6GHAaxUDcTvE5ba
wX3WGMFzSoa+QfbVgN4e67dKF+uQ7XVUuMDuwvoHarPKTRJtGsnIde1oz1p3rKF47XqIvjcSvGuj
oI1D7LTUaGiFnkc2si7LVlUy7ahUAfTipGA/aGl2I7ReR/HLXIA/WUuCjZzvK/39nyg+yQwHBQfJ
ggFvPkWumH3uU/CTHZiX9+4NDjOquSBDSKvxljmfUBQhyLiofxysxpz2oxL1P7o4L37XFOQfmyhN
/r493uXmoEUIKoRACLYn3bTz8cbc6KE2a8hJwCn9ldtdu4eCUD6YUGZ0b+oaxBlHEMU30ojLdQNq
uKCGl5IT3qjifFhXjDPSmJ17MBNuB11J5I8oneIbOd7lujEK6EnuZjIVVvF8lDyAXSXVBClLDLwg
XtiuFw1wJdUkuZX6X53QP0OtviPt3zxPKV4frHKeNtmC49H07JZt8gUYa4lXkaNZBA0oatByPZ9R
WKVaHmPjdbAy4CueCvLrQfLheo+7b9FcrFQz9suJApWXGQ3PhJNCFfLR/DeeQItX+Y3U4sq8bUDf
nA0qsoCyVjkTb7xaOm7oHmIY3AdncrSPWVkoN4756zb8NzVj3rSVaQksZrTAYle3CUVDrVLszj64
cweeJcCmI95lU4zdVlxr8Uaa1vix6QqIKWZuoa1OFKk/6SpgVuoiafirBG0a+KphYr6N7beOTkqN
GgFAJNgwBy0z5Pt3+GJpTNL1Wu58zTz+uTMgGesRhlDOQalzY6ONk72ZOhiAbx/fy89PS5q0Dh0R
Mla2+fl+iCmH8vhW5mEu49HHAjD240oENxb5oha+XIA8HAhKQrUAArh6QpAhCEynScUxg7T9qKtK
fKoBtn1JK5vUOA7DY+iaEK+Ive9EONSbAc3bG43xy8NM0RUEEnm5DqxrrWmZYjPTLOXPY1/AoEnc
KfivjfPQH00lv1GmvpKugmTgqSRZXloNaw3DVE2QZZ0m9WimKmcIo97pER9qwxvtAPRUNwR3ShUn
O6HZ+TFF+/teWqLw0Tkpntw6LR9tvXT+vL3Uy9E+PwLUXXgV+AbQBC5S1UKOkRLZjXoUdS8Pap0B
MrIbd+MGFbVoAT/17fGufG9oltT8uDs5fubqZFuoD/YKTG6EanM09N3c8LppTrZcdLfKtBeAH3YW
vByamZTKTB7a1e2JVU2P6YMrj5rSpCe3rhFRC4S7F5KdBpI29qcpybcANKYHawDlFSjViOxEOz6H
eHBsmtkkpx7D5LnsW8OHmOjeOgLLFl99fm4f+BkUPykbriV9uyRSMvgg3ZF8E66qNLZDlX1Weu2v
gl6Ig/eN2cgvZQTnUem0BwXfxe3bC3J51nFPoO+L8DsumICkz896EQET7CJzPFYZxH7bhvEnAxCV
b49yZZu91irRdKUoekEGAOsqk1mv5XE2gv6Doc/VR6JjzW9kGe/SaZY3Yqtrs1oqQzitGcszslp6
gHUhOEddHsskVZ4FzEOYtul7VcqWq4vbEQgzbRDKT8tm/+c2nrWkqkxpUF2w5v7QmfWwa6q2//z2
t7syF/RVaSOT/IJcW69Qj4KQkCieHk23MDdwK22/hHv8/n3AKAu6ARz7Ujg8n4uqY4eZBKxQXlq9
b6VdtWu18r3YGgS6qdTRB7SXMwmc9XyUsjWVBDOn/lijrrNBg0fd27FR+D01kxs3zeVnA1q08ISW
rhp/W23sPCuTRTZCHIM+LI4T7FMv783oxka7vM8AcIHMpY1BndxYQ8ZQjxnj1O71Y0U8+jBodbiX
Rt3vaxzM9u/dBwyF3zpVV6r/0FzPvx2OuK2LPIl+FENkbQZRFj4S4LcQGZcnlVGEoBC/wBcQxzsf
RTdk4AwTo2SNZknEg2T8FNta4eONV3t9U8YPb0/ryrPIiDbi28j9LW3G1c4zRD21wcRC2VThnuqx
zU5FVE6HsAR+NZWo/qHxouCLkcZPNXrjf4Z8omII6f+HOvbpyRyz5NON37REOOf3Mp8ZIQxoI0i+
XzyLycSNOE2tOLZFZH4o6OzdR2rT7c1wKY/ZlWNtm7qWm1E01kc8eyrfKEQSbTJdRxtK7bTxsVKa
6ls4ROIxLvT0s65L20Nyt900anaLjXv15wLrM5cuOF9yFbDZSupKiWTjMTXDcNN3evOd1875AL/S
2ovEtPxWWbDpSnkLMnltu4BFoPUOVIlCwGpTtoY5lh36pEfiY9vxiPaSY5KJxkORw3jI6qH8+PbS
XB9wcVunG0qTeLVbKmcGdB474jiGo3rIFEXxVB76l5TK2U5HMu7L2+Ndu0ZoEFHiID7CYWA1wXrK
FbiggzhOKCg+DYGr7Qw3vnUIrlwj3FLEn4TbvMXrnBJpQOSSrFw/JhFPVd410Q4sFKXk0X33a7Jc
VUANln+A71gF3RZ2FjlCveKIBlF2zBQK53ky3MKbXvlqC52MYSBSwxBZbUizyqsuUNGlMGsr30Vx
mRxdlKbu3l6bK3uBIgJYAVrIXCAXhAy3jIKCHtqRcpNxIoXN0ByprLsC9TmU0+ruhu7hlVU6G2/1
eo11MYdmR4mtzLtum4TG5GsKOgZ9j0XG21O79gEXKh6+FqTAiDWfX8Nomye4/0XakQKj9CNHDD5k
gFumDtcmRHiMjxaYbsBWq2WSFE0JKXPtKPM8Bkc+DMRm3bAvkuq9zVZefrxMIHKT1xNjrIPxBGmO
KYa4dBy7rtmoCJd4SYnS2Nuf7RWcsLq4OUMLiZsNAaVLP/9uDRz31GlV9ajiOm5tVKTof1Loa1uf
i77eWR3e536DtMn3vK5Sk7qepaC8haGq8Cluq49U/MxFqWYMJ09o2YS4JIwA6SPB5xz6MKvrTRc7
+W9jzpXfCzcKuZGgWiDCo84fhFersiGhoRuAZfncvz+oWaImoiiYc+Rtq9torPoIirTpHFOjdzbd
NES0f8ZbggtXzhUnZtl2S2ZCYej8IxpGpc9qqrtHRZlQdaQPxfXu1v5UmegqVkFyIwS4sg1hApKA
cyPQylijxKxSMSrA3/ZRcqns1FYZ9qMVqf7YWvqNK+PaUAtWjLgd0DDR9PnUYvr7o2nEzjFqWn03
0s7wDLp8u8DM/769Fa+MxDrB2AXeDZxmjYGGMyCHsXP1IzpcUId6RHl5k5X7WXP6w/uHQrl7aYNT
/CS9Op+UHSZT5dL7O6pj0f0oWtX1AohRP5Iytt+/AV+FOKARLFoGa1JGqNiWqkSZfezbLKGfKtxt
R5p8AwZ25fZziLro2oEugHGyOsVDh3FgE9bqsWgLe2ehXYnQJOp37/5sS6PEXqJc2vRr+Y2uHa3Z
UFv1mALpOhqakm6zuDL2YTV327eHunKisI+nvroUPbDcXDbLP5mim8GHg6asHrssT+9ceopbF4mE
baENiLqn1s+3h1seovNb0CGLWxwsuCI4VasgvhO5UEq7LSkrFMMOzEF6GIUabktFpfnLJS2R5aIS
8vaolzse4gwwGmBWYGrg7ZxPMl1MHxL6i8fCsMptoBr11yLX8xcbqbIbQ11ukMV1hLSLWdIBXef3
7iha2oJVfuxIWgl4K5qhLUK7b0/oYhQCGJQZFlFnXkd24vmETDGbbT9Z87EK5h46WNadzLa5VRK7
HIWQj04T2hnMyVmfXpnWBe3NOjgGNkRHaP4FKmiTcWMHLnfA2ZZY1GwAjBFc4lzApM7noosEC+Ck
cY91CYUwdqcm9pzEMjcQ/7Ntg8Zn5ulqkT9YsW7dSJIvdj9jA7sjTwZDRpayitmDRbHQLPPgOMXo
teWh23iW1rwIYT7LTvv09qJd7MLXgSDu2IhdMNHVok2yrftJl87RRkXqSUVY7ANq68kOBcXmxrt1
ZeVQqCPIQLeDiq4Q598Up1fcP+GuHQOQ014TK51vQIm7sXLXJkQgSIOQ5vuiEXI+CsLPXMWB6R7T
NJCHhpv+HknNZjOaxXAjwH192Ve7BHaLARZoWbCLru44J9Y4IEJ/1KZI3tUhQqD9pGX3nbDCvwiu
W3coNWSoKQjrHmmyRebVdT/ZUZ/4jkjzp6BzzUNhptGR9uJseghuoUOIwHUEwKFodu9eanqZFHmW
WjLdxtW+AjNU4H9t20fFUaY7U6uro87v+eY04/x/DEWX1mQHW0vrZfXEyrZBra+pWQRo/JswH+07
QDv4HTrRLSYCLICLs7p4Xy3VB+rWurPeVziLRGAkDG6E0R4woG5KtQPpPI9oSaoL9qCQZqCR4YAG
3/GOwigeq6axUe4rxW+ZNuOLJYdM9yprKpJ9EgRR4XcYFrrerMTmpyBpczpYULlHTwE39BIhE3cP
r14viCmnIDhqkZKCKA+ioNsgvW3OvtnxXCMuG9lfJJS4j5bElGshLZZP3GsTAt+yzj+LzqF4XpRR
7EkA9I9KFGqAmNTKAjIl8oZwFdmPvwDxqm9B1cTNhuKPCchLhuJRi4biyZiV7t7I3fR712ta6mlI
niCbXNRmuFHicPhqjZQA0DXsxhf6R9VHS7GLH5XTGDm3Wmj/jcO8TrYjfR3xXLlaWWzgFqulnyVT
d0evv/1TuE7ngml2FXy+ALZkB1lMRndc+iBPY2m29iZDyyH0cqwwKr+tq54BjaFQPTgDUXgnwcXA
kcJd4a8d6wrUgSyRgGPLmArZBOnBK8fBGXaWOjV3hpW2AnnkVtf9OJbKx1mA1/eEoZgbcK3xuNPr
3nzR1ax/jmhTgRMN9RcdRbUYhFPT5TsribV6EzYmSs1OIroJ6rqrPuQAX2gKF24nPBfjg9Zzu3J2
NmFiIjdqFWH6CenXoN0aPQcSMTy9RbZcbfF/7mtMX3y8ZYL53q719LvVzeAAlXQun63EiL8kpHN/
RgMuFoixQvxnI/NVbyIFb0Bo0Ja9s/W6eyxxBFzwirXlHDu9qgEBDrpbb8PCqtwtqF1d/aiY2aJ2
MUbqbykUNpxrBsiNp8QI+r4uEMX27cKA1GlmOqQMPdKK4d0XKIUVBJZILRaMzLrobCJRCm1OK07o
ViNVa7HtMy+tHMzyhI7xx9uX0mU3HcwDUT8EMBj0BHyrMEgCI6SWnzenuavEszrNmkSMIwhsTyGg
/k+AFfsjZh7BjTPzwUF0FRMszLRxgCuVOVoMt37Q5X2yEBeRpoFFzZu4fhKBDABKnxBSbpzUtDY9
nchp0weO9at0rbT0HakqJ6XPoP9MqaUEB6q+tnpvhOgnInuu6YMn8qGQW9qDJMd2m6FiovLIJjvd
icXPWOJhjExEEf1ssItp9iJy+q/ASftfaTbqENanMo22Im6yX/XQJSgzhm34ATlR5LQQzk+dT0WJ
Cno7I2bNOzpr+XEAVPpSk3AGpywM1IQMyqz/5IZbg1cFeKHsY7XUky3yoWq6HUYHbELa5GhM1Epa
Okc9SZMPNu6Eg0cx0drnQ9smmywI3d8q9a7Q62e7/FZbWt7DJ661fpOadv0h1or6RxZNsB91+P97
1Hinys+wPEH43NYzdzvrqMx6U5a1qacXqhLsLSflO42J28g7PAsMuNI1mqGe5uTOfVsGmDU43aTv
EZ4F2xaVQYKkZ0q+4RNXdskB8d7ia9VLTKYJw5B47aMMvesCi2cbpG/blz5i+2hMU/lVPjRaboWb
yhlLuSmn0ol8KkXG74EKYoi8vESLgt+vFHeh5H3xWjNrXK8Okrp8IBPFnjtvFCCnVuLKdO8iIvJB
LlZWvtScAg62XitfpMSycuN2ivPSsZI/MDeIIj+04rll2ZPmOZz+x9l5LLeNbGH4iVCFHLZgkAhK
liV7bI83qBnPDBo5x6e/X2tlgiyidDfe2OUmGo3TJ/zBIXRTK/UBndO+fo6iZmB4HUU19gyG+nfq
DeMceHEYdQ+FW1S9JFZ1xWnQlAUUbEpfeqOwvyp56J7SqSDHRIEO7ftVftvFKOiPVlme2y4yAcxG
7TcSNvOxAc+7m3A4OOb8UWx8W9cZIKviCuziZMXEZD2bm7q2GlLPKrEoiYdjwfl4Q0+42ghg1/mz
XEXWcWQDDqiMywyQ8YMRFlZbQpOXMiH0EtSXKXb6I8iY4anXui1E0I2AgTUlqRUFuKFaa1/yrOin
2lZFfUZMbT6DBc7PkbF4L23aqxvv7eZSUnGK2lhiI1Y5tKFOSEegPX4eB8uhBYdJwJKoTKI7LEbv
B8KbSzGp9TzZ1LKs1VJNXiHrYi/1GSoftkhWuVvUEgfdGSTA/ZVuHAvgBnCnGGkx1jLkYf2t3F8M
uO/ZFFfn2rKGU24vDvZItvLRtg8XjRxKyDr/3ZT3chWEfCcHshzHIkHytqF76Wu4sexT6LobW3fr
geQoDJECwwbvv0p/NV1twiF0q/Pca0owxab7XKr2j/u79t7Wuaw+oEJKxAZpGMOktfZYV2YM/8xW
nItQaXO/KHOZFxja8sUW2CQA86eZ40+LlZzrtA2R7jUa8TU1Oq1iUFeM6uPkeQXKLKU5qAeM1OBR
6HjjgNsaqyyoscVG9Bu7KIP0y05+ZaE9/rQiNQpETn+SYaOOZc79h7rx7Vog6uSAgjHnlWpKg7xF
q4+zOONU0/0yVGH4zpLlbwa45tMcAyq7v96NN4WUmbSAQqaWLvjqkE+L1y72YAmUHpLO78Ze++Hl
nrfRYLq1CjqfHu0Rynkqosuj5+JZJnkh8blIFHGYxwxrLRWN6vvPciOmo9gDx5Loh53Yug+tdZ06
pKJjFcxDgkUjLdDt1ERhex6qo85Y+hsjhS0ZtRvPJllTYCIZKRGRVs1HLFdjZaIjeNacwsU2yVhg
V8S09TZOxrvIy+VxZw7n0b6SfRHO/CpK9OZsho3bRWf8DGrT14YuWh7NsO7HXaRZItpbaZyYX0Zb
j36EYxsZvou0GerfS9N/K61s+B5hBIXZRj8uz8jJN+4uHqPJ9AtEpeZHT8vIlYrarb522Rx6mHww
l/P7wcZBCgF1v1dzCUtfpukXghO92Lnj4v6JpLfxI6G+Gna6MMcvjPiSZxsa4L+lRjXq92ghfcUo
FFtujUHs5Hep0gF59PCw9bW0GqunSLRLty+6KPm5RIPd7i3qvYFUZPLyT1FlxeO+rHt8T8zCtaOd
HdI33E1O1GX7pEyHv8s+X+w9Hgn6p0av3S+zqFt3r879/HVSU7iAE0kNkv+TFuU7E5Y3Fi5higeW
AVumO9TAoIt9Tv/de+6dOotJ/jzttYyU+Pto5dpndRw8+4h7QPKoYsr2lFZR5T16eKQ4ftfFVuwP
ap8Zh8Irlm5neCVP05ta9kttMbWHSuJazTmesXjzSemKEQe8Pnqh1iz/7udSgQXhxbrmY5aAVfps
ZjbxpogX4dtl0/cSWzh/tqcs+mRNnfmJn9RicFV5EP2LIjGJUYLtxz4lRTLl/hd1FY3oqRGLaDba
SLIyQbr8bmvGBxgpT0mgmF7yEAuj8sdCN7ECmMOHIduCSl9DPKXitJwCA3LTJRrvcj1R1qXaolQX
uMninM3Ka76DrRh+hTWEo9zI9IPRlCmWBaGipD5vIPqLxnW+0da6/qIZjUiAgpTjMJDXuvwVi1jc
Jami5IxQcX9Mhnp5onDbYhhfpxc0AxHNlMhlZG/X3eLYEi0fXq0HXuVFhzbEuqgLzZGc3rE/+hqB
6JhIBnFNwim9lvNJoggVutYIWhGZv3JnVj91Fl8YfOMcd3Z7/Hb/2LyjHFahisOCJhlFJECI9Tg6
KbG5UFCqDgwy0Ud6/LRkoNSe1IrTauVeedRbrX6oMef4pMT2/OZZRbjPsVB50UKTSinNy69JX25i
POWBvfxhcsoLWJlMC+zaOlMN6RpISmNynhJD+7aEoa1xHZGC+5lhGtmuH5EcPMRLglVmYvfmwXEG
6uxJU/rPG3sk77zVT6HDALCN9Ijvy1mdspw5wuLURXQ2stjmiUU4f2Mm7v5ndVP+K89N/Tt48eIZ
s0JzgCs24pbkqFhx+I7aG39TYRIGPJgLj+HgLL+yBOG/PVyQud8PeY/3TaFqnYs62DI4v+7/9usP
BJCGSl9TYp5QNl7dRDgVLnTgljBIi4RTpNr1Hv6LsXHh3ViF7TEl3x/O0FWxhLR+js5IEQZumCP7
l4e/1Mj+oJ0vXWswmYz1gDSQdnnrr9AFvR9ju+IGrsD+rzLCl76FxbnE3vesKDfmlFcWlfScJQ+f
ZWg/M3JY5cUpP0dFkiI8zXmZUY+HTbIrmzx/SaI++Q8t28xnyBkeShoWpw4y/b7tLfVF9+Yy8jN8
b9LjB98kQ0aiHHkwRHq2eBVw4WCHkzf31klkE4RIk6jbjEW4EX+u3iTPy9iUBFDyJpB3uQyovSJC
2+sBrefw4Q7NgN52PChbIsG3VgErLhVPpdrGupE21lW0dOxmYITujCZdGO3CUes3hlNXSSaxQ0J4
6Q1imnElq1wZXaT2bhXxLJ3+MGauLi1lIu7gvN7H0Zwd4sJsNyZH78fwIljIVSl2ZFOOGK6udnAS
9EItvYmCGFS63k1/iMnbmWP1GS5v0HnIAFXjU5mMD9lU/TOg3e9EKZYy7SfRL58ay9wtRnrqeuuI
UN2paaPxUKZYMFbORjkhD/DqdxJgAe3wE/mpa4qMl+PNYjVDEqDnFgsaXoP1s5rs7O8J6YSjAWHg
Z0dmhGEVrp4bm3R1oco9cgBvoxHO+HWNNQABID92Phy6FN6xWuL0YCq0tptSD1/vfzY38iK+ZDhd
zJN0Oh6rANhacKCWPoyCQSB86mCqBQsjyQH0mvG32MRacGNfb506RMcQnqCepgJYXRZhqDPIC5mT
9YgrAjEyPV+d1SN87dTHWyXI6/CjrgbvUIrfllwdObtEKHlEHTiI4/xHk2v6YU4h9aRutJWeXH+4
iLoiY0p5Qw0KDP8yPMxez8EoJnZz0ZZTFoY/h7bqN5g717hhqYNOIkSewa3CjXu5Sl83o+padRok
IzHWr03BlGcUbk141fp/Q83LxgPTYGH7ehcnow/l0aTIV7JW92MtRJSYVNh+VjMAT/v75+nG0cUY
QELCCSqkAqu97jRVGlHz2VBMRAcwKN4zJR1ztc7O/r2/1I3NpgiXl7bBsIE/L7dhNuFNZcaSBEWR
o8UG3f7Q1clWR/DmKjZEITAXpH/rRifjSIMv3kkCq03nvTlOxUtkd9pH6W1IVKJZQ4fJpGlG/X35
LGNla2FuFUlARYZPsNMODNRHayMPufGxM+OG78oNSTKiroog4nwvGsVOA2Ha9XMoVPtJnSLlcdKx
8vWFao4bV8ytBWVF4MKvYN0105dhK0xfNc0DgG6oQQ+qRaRGCRPkeQ9mORmOHz4STJ4Yi5OSwGFe
z3tadF69uNRFUHLud/GCWN6cpObHtxG4iiSk0ICU46XLl1WVbZ3Psbw4Ry0+Kq1+Sk1dHMKyfh0S
5sb3n+kdubm6iSyJXYECYRNW1gQVMSiDbSCOHYhKz8Rj1Iz1C55/4bdILEOw9FIcAYyT9stqlKz3
GbiO/+A6j5CGV0QlIrJeVuhH2WvIz8UyI7SC7WurPbJS+yqd5NACaG013jFor7GwH+p6F6ZVz8zU
knS9EgMfsPVzNz306qRmZ8hlqrVjZj3Ze6hN9d7A9tI+tLPm9L5IwvzngCjvm6Vn2bxxe1wfKNk1
Ag0C/h096/XXyMg67hIn1IIx7Z2d4rTgTwuwoNSEKKijzb5xoK6pdFR/DC3JqqVuNxyDy3e9xKLD
NdNbgrhUKnPXDXb+M67DutxVkTFOvu6MleW3Sjlo+9gwKxMz4VQ3jn3XexHQW+HIKaNef9arxAiP
qYrDqqMnTLxTQQ/q/lG5jlX8WFnMAGShoWyvmpNx2lcUp/zYBk+tp95NntsinD7aU5A7wg1OB1TC
7NYlk653HXowyhKktKP3toGzu9Y708Y3dn2PSJCvZLLRsiFgrUJVqJco1tSWHqRJb+5xOK0e0fId
XiQU56NeUZJOQTAkEaa5QNa9yoFirURaZO7NYMSRyI8tO9/r6AVtPNGNaxvyPKkBEg5AwQgcl0fJ
BQ4xMLdsA9LtXa706UPSiP2QFgGsGr9KxVFOU/vWeqYb9LRE7SmWH9fi5Vtg8RvnhL4U5SKqwRLU
utrcStGA/8ZeDcyGBBsVdURDcuOj5jBsK9RKGbMoy+To6fJ5ydlTbe71BqEM2/3ekAntpij5ME2F
VQgFhGOgDiDS9MtVUGaf7Sa1mwD2sneMlKY7QGaNPn7oma6iA0tabqMvtgoDYCtEYyhhHdiucI6F
qxWnsqYncf/7vdE1RPeVWROQXGB1fMOXD+PporNypWiCLrLCE/YH5TP21DZO91n2Scnb+EGbejvx
UdmJjgvl8LMyTuHj/V9x49Nz6BkCHyBJIMlcnQ5naOYao4o6wBrC2tm6yE+KbYdPmj4kG4O8a8gI
X5v8HBAoJkEnjbt84NrQS50drYPImlHPKvI9aBZzZ4TJJ2xYFajiCRhNRWMQUZsZtOmpQl9t7P64
/8jXHwS1nsT/yeaMw5u+/BnkynVezkYDTsSIHrKmr/cK3OmNCHB9eb2LtkkgDlM+vonLVZwaX2zH
5iK3mkih7W+7R0PoKtI8uniOljbeuLxuPRXDZQpYBCYZ/64CjhGPihoNI5ASEcf7ArmT/TSYzv7D
e0d4RjNeatNA+1idWQbjdJ0UJQ/6PAt37lKhdNaBlrq/yvWhhLgFYZsPXQrerfv32qA4uZbpRWD1
iALES6wfEhtzT4HX6kZ9db0UqAYuOWpvIiSR6/I1xZnbI12kElGmyVCAgcXWzu3G8EAfYFOx8LrN
QIyUxheSAEeVsVpsMdzBMsFXB2ocDp/Bi2hYj2H1YJc152TojK9VWIMD9BrX/nx/S6+PB4NM2dqQ
MoZyay+fMywcJKZE3XM8BgND7TJ/zQvberi/yq3dlHpCIL25CbjML1cZyaDiMrP7wOu87rmazGVv
ujPsGsest+qbd975ZapsMeIxSdaYOsPmXoUTmk6ZaQ35AFi10vcZrjHnPgUPgX6x6jxLg4ATXWQX
sa2hFz46fUi3wQlQ/ogQivq3SCf8qq2UANvRyiyOJsLvGzHgxna844uxTCPU8GVebsc8SeHKdBiC
ppsAmJhp/jDYoN+xjsre7u/8jfcLiY4OH5h3ksF1p8Us+3LSJ7UPEKssDtXiVr4DQPhwf5XroPY+
BscWwCCA0pC6fKAet7JFjwidiKm+hhg8J0Ub+ktjHLMcRbf7i916JNrbzLS4LrgeV4uZldu7aHs1
AW5p5kunhO5DJfKtOH1zFewi4HLI5GKtApPVMRqWutYE7jLPb4td4j9o9t1GdL51EkgoqGSQmqQx
s+qgx+aydGCbWKX2pl3qTN9RU0z2jTN/ub9p1wvZxDKDFi/0G/Lp1ULwHzFBR+YtAKeenZJ5GR4Q
d1aPOLVvkaSuDwNHmtQWGWtY9Gi/Xh4GhTmkxIU3QTRFxREdx8m3jRTAnLZkB68XWyi0W4/2+3qr
5A/FvAblePYQG9nmm4nwhd/XSfh1sO18Y+JhyLTnMrZgEYGQmHQQtgBIrNKihBbJrE9JC1+qVJuf
KQiAT7aR1d4JpT+vAGGNCzlI5JYUJRXZ8k8BE9lEzHAJ04eUolrgkp5gBN6birrQBwlFx0RdS5Mn
p0TR+sDBN9ydoeaOeRSdOX+L6KlI+/Lee9XQVQLDnlvzD70uRJDB9Mz8xbbHP8O4ULnd+6r4jrOz
PklXMKF9+MPj+nWp2qUdEXHVuHyxtWizhbleHvDa3YciE+NeELb290/qdW8YHDCtDvpsTFeuCEH1
qEdZIaoiyLXZ+DLTdvssLbwjPxxs9aF31exXBbr72/1VbxxaqMYYPsJapBW+1mzDbaE1llgpAkbL
2KoPCEAuQLQHclO/LbcYfjdSXhAIzJBoiSFwxiVwuZVRpldeXdoFlW2UPVEt4kwM6uaz5SnZQ59B
i4sbVD+VBKpc14k+SPFppzdeZsXGS7354BQ0CF07VBxroia3Q9FRzBeMJWs18lMzNt6oUYtDn4nS
Aa+rqBuplUwpVt+QIaMqAzQJEVzHb2XASsMKjZRuCpsbp8WfqKm9NoUFILj/s0Xmw9c98zgay8d7
dhKxRfooJ9WygXG566Haxbq1iCywrUE8FAu2dKmiFfseZb4DIrDRRr56nddR9pJZkPdI6MDaeYXS
jMkG/gloe2hFsmuYdiA/ONs/Q/rI5U4rUoHCMMZEb5M2Zxsn+voCY3EuSKo4ygyC8eXDTlMSwno0
ssBAluV7BNL9ScuzD4ulkTdadBGouSnyETe6XKVQnEWYTZIHyqDH+6Ypq+fGHOeNFvKtZyHumBhp
wA26ApdUbpm5I5yeoAWwfuhCzXiKhVk/fjwGQBCAEEsuDHpwtWORPbjT0CZ0xrECe1DNKT9pjdCO
CX3mR69LvY1Id+Pi4mBI4DR9Jx2hg8u964x2EfisAUd6F5exh6zycwes1xxG9tePPxtkDGaJUqyJ
1S7XGsuQywzKT1DXCo6LFSiRY5SHxUR0s+YTgm0Itd5f8sZLkzRECjaakCQTq+306F50C2TcAPSs
t3eN1tsLNHA/vgoJJ10ZJqTyKK4aTDHwtDoBjx+ksV77kO/Gz4MhrI3Wz41L6T1BA8YlFUTXCKDI
WdQxacg5VaPNX4ShKade7ebnBX+oT3qtxk8qUh+n+xt443xwOCRezeSEUYdevjMsiLkGh7IOgFkM
j+Tu1h7OW7MvQvPj5S6ZtIElNQBnXtlaCLB1YkvvVKsMBkMNd61Z/MKKz4DgJsqPH3pZItCpo8dF
b3B1KhJ9yhBuj6oAAfL8MKAT8JDBK3vIk26L+XTrpXH8VPI15mlYHFzu31QIMXuTCS1SdOM+7pzh
xUGZCtJNWqaRv2jVcMx7sdVYvbUsHFKsothPrprVspoX6VDnujKQ3/xeabJoFzvN525MGLJ56nxU
tfLDjHBU3rhpeFJWRs10tavlhJCzms5lUOrpa4aC6070s7vx6m6kClxmAPvptUo7h1UMseYOkbyU
/VTGJj818cwUyFXUJ2y+sn/TuBMb89AbnVDm2tLSiO408qxrMziY3JTRZVMF9lhks0/g1l6NeFBf
IPdE2V6pZiV+TJsRSigBTT8NbjyVPl7kW+CBG6HsHU0FCRkcyBUWBz6YNcWjXQV9bWhPqL07T8jM
f5gKL9WQpeuiFEuQlIbL86qXyawMWHLwvbfeY230xaPddOXhflS5dTx/X0U+62/sjLmsjNir9Cpw
5siefUDE7cFWE3ogRWaexAyZeYTwvFVP3wpm5FyQ/OH2yoB2uezA6D/UwVEGkSwtEHkCO10MjLgr
cxJbM7BbJ9WhqSz9YeirrbMSFdleNVaZOsQJlPvJgIudirHyRY3pZ01iv5FE3zgffA7Mw0DqEEHX
lVEDVxCHyXIMiskzeba53rtKvDUEvvFU9OqoUthF9KyN1X2gG43TiKEaAhKl5jERgDrtug/3iark
u3LZBBPeeGXSN5AynqY8MDR5kn47KVYHGDupmoERN4n6gGPAY2vG+dHtbOt4/1BebaC86HAN5BZC
JoSS9nIp1x2SzsgV85Sh85fxpRvWUahQqT+aLazWWR3+DIx1Ozcu57yu07OdAwsIky7c+MSu8n5W
kVw1qmSQY1fKmIVRYKNKEnlSnSK3nqrUVl87e2pxutaK9mkwOwPccNQ0f8xWm2ycxVuLS5VkKe+D
OMC6/QlfIx+WITVPbqQWP6x+woixbuxM2/fJ4HmPQ6Jrj9Mwef1j3uR99eXjb5ITg9aVVFKgMrh8
kyqC0QPqScZJ9AKNS3VWfMuI/p/3CE2KnIW6g67y6mjWLox1wqhxot4TOzNOrQMKpcbGabkKlXxn
sAAlQg3eMNCV9bNYoeNVTniyKlU8zFHivBjuBM87b97tasRuyJL+7f4GXn11clHZlMfgCgbiGnOo
R7oR0ggOT54lpi9KybeNWKM4QVDeastfA9sJxyQqNFnAjpM7rx6wbYysMabCOQ12ZfyFk+DwAFIn
/UMrLOVZiaL8U9ik4hmV+/IhqxrlIRG2/ZB5eXVMPVX5Ngxa3D+Msd1ufEHX8YAfxgni99GuQkbq
cufDfo6dgYztVGEyf8xEUn1eZntL6PLGVoOnkQN/CealQXq5yqibbe8OsXMSdIT+FIvWPfW0//9d
0l7fyGXeg/NF1+P95kPdC/1qySFYnVhjcNylq3TWEviH21lCmOsAjnS7scJV1x+VQu98FYTJzzJS
mxcLc/Nph1xWaO1opusO/yKJnvF7qYc9DtXiG8vkL0yxKjjQsxf/wlOkrXf8n+jKLUqDBptX6BPu
fDUdwxbWkJEmPkfXDHcFt4UFC1APv9PlgVol8rxvfAxA6AMlkAr8DjjHVmP4Op9jDyRaDzYMeTmw
g9V+Wx4nJTXs06L0aDo79Eb+6Lu5SvzeMrqj66X5I7ea+ayJcfp70fR6QWNUj/b3v7Bbh4uCAGyt
BOKTaV3+jMToIbnlGIQJTICklkYCw20UG6tcQz14Wjl3RRZKR6dpfX1OWdyPEXzt06LxfdCNMnq/
zOsGX5W4OIqsnb6GsM6BE1XeCwLR6YxvfYPB+6Lrvk6hF4DyEf98/NmlAhLCwDJ4rhuPWZao2pjh
7KrHINb1stEPzfjxljyP7hK6qCXRlQc4dbnDQ5aJ2LNmHDoBwu6MpUZHr3a7XdJ7W0nzzUPFVYdW
DBM/hnerpt5sLXBsCtxAm2xwWj8vYUjO42wF3aDi5dVG1k4b5gJ2juv5feqikeD0Tvt4f19vhBIp
lE/OCSGCVt/qVyggKqs6LJgDOLX5A/+A4c2ZPaQOQIPF3++vdZUHSrKPVHZmRSwK1mvNWYgrGKMe
kqWmQ9/M1Q7II5upLzrD2plLNnxYK44VpVELDCj024DYXL5PQx+j1kMUEpASsjeRVfePXRr+wKfo
wwqFrAThFcgQIpZgT1YrISARuXiYKadx6vDbRgpCgaM+GAoOQ4v2f7w02fkGuECZzjd6+VhkQ868
ZLpyQs3NeOnCYjwUxmC+pmi1bFxot86HvGG42IG8411+uZSZ20KpTS8KJswez45ixg8jRewhxJh7
I/DcWIrkj/hK94Grfd3q6+TEO8+zKEikvMukINGkowq6b8q+3kiQbi1F0Y2fAYhDOlTy73+rEIxx
hIvsLSJQZ616nN3FfHLF4j27AEg30lq5Qav7k/aeTIngJhNVVwcjdq1KT+woDvoB72a3Ec4DKiO1
7leqMn7p1LL8CzioGHbh1A9/COFttViu82rawrB9rPeJDWHt8ll7aZmwhHYczEsXHh1J4BUmAmGI
cO1nheXIMHYkNPbhw1+7I5tJ6JEjYwO45nJdqyCN75UyPFVZm/yVRI35pCRa9inLFvezgWLBRqZy
4506gNCZ82GKwKx2/Zza0Cth1ysnKHA/9biOsSXtBDloojzcfzJ53a9fKRWCpFXyFaJBdPlkVEER
LDW47VrrLt7eNDqvflw8L0cFJzP0r6XXLLD/uBn/vL/we6JxtTLgOrmfcuC3SkRE0znhSO4aTHaq
70cQ04dF65EALIdwnyX6r6wPX4nfyEPNLygwHBxXOSAZCS5HE8VxseICv81oOEY6+ste4cUbL+HW
aac5qkluFkft/dL77cOifCxNYzQIuF6jBVkkzL+K0ci+2/2gPkSDV/suijdnmFrhaxUj4nN/g27c
MECeGE+BT5GDkFVinPMZGGrNmWtbtdrxVWRvuO21TyjXpN9LKxffPryew/yD75tGH4duFR1zF8Ms
ir3wlKv4OxXIgB9g+qcviTsWG4dOxvTVq/99qTWwscUPNkU7IjyNGUZHbjUjH4ae38djMKtQhlNZ
0VNf4zq8ciIAJ6ziaF30OuWqu18Upfw8T3je3t+7a3Q6PVn8NyAB8c5IQFaHuaB5X3R6EZ6SRalO
+hSW/0Khw1a1q+sO/FOCLvicLA+0+EsKjKZ+LHN3ecCKvsPOtHfEKU51/RxWqeknoI+/OVHjvd7/
kTeCJ7AJxCDpIsn7b3WgVGGPjapM4YmfczRLEA1jWb460xiouBox7w1fyk5sDG1uRTJ4e/B1yF1A
g61OVc9eRTVauqdZ4EDaG4X9FgOLeHKSxvx/lqLfAsqZgoLXcRnKWtpkHlQW5cTM9Q/bSiFaAeU7
dnq4dQ3dyncJWRJlhcInPf9V0rKM6tBhRhYSn/XlEI/58qwVQBILJ4ccaEbdi+qW3WMo6unojsn8
2I7w+e6/zlsfkZRZkSQi7EXW3NTJi6qqRvfrVDuo2XEth3vI91tGzjeiEJQuSFGS4wY6Y3UTqWUG
/TJ1vVPmzABfmHZXjy1DzkNp8B3tEQAtN17jredCWhwshEwJuf4uX2MfDglY8hrOJQDoPf6EuEAJ
ZYtze+u5kIKVhTBaHDCULleBtlPMCxDv0xjCgGbqnD6pzpCepryOvyT2oHw8zeUah1mGXzSbuZZ0
QcVySiqAYSd0DMcfUUqXp6TIfB0RCtqIrrc+ObjKdB3QzdLYx8tHi+uycRXbUU61OZdPdpUWPxys
RPY4R2wtdetdcVtAMOTmoMRcnY4WtVK0P9MI1n5sB72I28DKii000s1VuIbJbqF5Uc1ePhCeQ5VR
IAARjBj37MreEH/Bpkm/3v+eZIheXUpwC1lCJXNHtmiV3KoFanwYRNgns3CWp1bxvIPT9AJF/dIc
X7sMETfygXzrA7t6W1Sr3E+QSOXaV0SqsO5EauYTai7J4OynOjIeE6VyD4WdLxsH42ofZWHMueAj
hTlB7LrcR8qUJCyF0pzdbHKeDQ8Bm7oat6iG18FR+h4wrqA2BucI5P1yGXtEhTgdouYcZpqGky4C
PNVuFnodYx2VZxNTjMr4hFFuMtCAH3TA92Yb7QvTVf774Cvll5C7SSYWsfqqd9zRmvcwTuaX2NbY
78mCJ5yrtNR5SeZGTA9G4nhA8WMbbcH7K1/ljozvJQMZqJ5DVrBGk3tlRQ6wqO0ZWDz6j3Gi6og8
OqN2cGddf2zdNjxaam7/Z6at4hzb3DU3YJLXL5vhpQeDgphN7rpu/1Rx34SNWRZnrai8XyD0zS8p
TI6NsHYN9Ka7JptY9G7Re0AG5fJlx1zuVVRPxdkou+azV4bGoVHH+juQG8O3c5F4JDnzQHpBD/+v
2XYpDj0N96i5d7qj3ZcQCVKleQIHnkOzypyNbbhxGikxSOLJawlTSGVc/kBjzLRWtaLyLOBCImKA
afweUnj6pRL8Cgv8wZ8DY8xPE74CT7MuxgeAXB9OeB1KR4mAkOJy3KLyNvqtlEhdDORdUZXnru2W
Fyvt3aBvYuujCK33Vd7d7d4Jges7DR31cu668pwoTr1vWiV/boSR7O8f7WvcpFyGWSSNlHfvglXJ
SEe110YxlufU0uY3VyRiNw+xElTlyKe8lMNDNrTRi+UhsFSb5vg1j/rxcaDK/HA8k3JHVK1c4bDB
7FWg6SpNz+fBSs807230kRFx/KlZVff9/gPf+JLg+QPqAI8GyOmaC0aFgaZJdnayjq6+XXtI02x6
kV7fA2RZ73hMsJEMj1fXTxK6aeXGRXZOC9xVfUiX2ks2zRa03yKbft5/pFuLoXjJi5SeiwSIy/OY
pWpnzQtiNMWsO3+Aa1Weyca8x7Faho0P8NbuERkYhJBBQpxefX8hWO2xGr3y7CG4bcxdvVNcqIH3
n+cqm5MCHQwS4ArIbsIa5Dm4ReqUdl6dW7rDv8zI1o7dVEz/JcsS7VWTI3l/vXcm6kWywILgoukJ
kYLTwXcuN3COXAe7GJGdQ9zHFLD8njYhYUaWsktnIy18lOoQwzTjwnmqQt3DvT1bsADKx7FFuEqI
1sFNCdGayERT0F9mZoBwm5D83jVjav0zJ0MPVKKrvR81HfegbkbrcWjGLt5rWt0g1ReFTuqb9RQG
jFJqRAPaMXnp3Z7RaCZM2rZzuRh/JeUA2wRzr5DWYKbWn/SM4SIaDamHGLSSx9G+QTMy8dPBSsx9
1PXlqR7rrgbpHVeQ/bqln/flWE9f7NbQowdjHNqfhhSH8wXYssZX+9FNcUkW6njqRw9wa4Zya4XI
djP2vjuoleZPtYih/oRjHRF78+LvfBzC/LXtnUqcNt4MG796MRATsbZF64CtW4tPmg0y7iJGJrTi
0kIRHtq846Q5Y7VNJbsbHxGNcsmAlzK+YIYuz4BCcSFGWOdntU+cg1dBOrA6FbKoucUfvJYldYg+
DFiQzybbvoIGMjxUx6VlKYuydN/Cf30cpsw+hE2vBqh5u0GtLNEvtxfam+WFzUEvTfMtQuPuZ+W2
2i4vB71FhSCJHlGFTV9Q8cp3RZI7fl92GcntIp4gL/TBgvLtwXRS4x+EDszP99/Nja+UAT6zKHyd
2TVbhorfbkEbc1uvkBKukWIZpAVaup+rDlnkMDR3VZL9uL/crfcDvJ9Xw1Dd4TxcLtdkigYlWSXI
6eicTUY2+GXtqkclLLeI69fNTAdMGkpqUBWJQHC6L9cyqFoXq2nas1lx//tu5Mzpvu0K7y1aFq09
uGXVlSeXONj7lTe5D6on5tGnOlX3eg3CE8vzMHV2ndOHbx4aPL9aGOp0khatOfRWUvcbt/iNd4E8
MEx7KUDCdb66Acowd4aqa5pzUrrTfwztDDRqBoT7iFzq8hwVzlbecJ0Sm2BS+CJpWDAZWRNHF85X
O9eFeo6mRjugPoQjwDjMw7/axPR7n4OGfspQDzvFszMGmh229fH+gZBBeRUbJGWIS4/XxAhh9cwh
3EspY6eerc7ZG0arHl3Rfk7M9D+ryNIjCIAtiAwO1tdrch3B6YAEySRoXbuivtgUhc2aQmR4T9Rd
DJ6KoK8vT1EmjHpf2RjSPqSchAenECEHNXKtEEloA5O6vO5IbBYw3Hy97TRa/gCmzYODYsX/ID6X
nvKinifftEX4SbGTKXlQC3v+vmC/lPnhRI+ttnHMoI2CjoI/q3nxSkhf3qI079/QUO/habVIARhW
XDFHwTyOYzA6ysBN5bZfTSufQZ1N8qdn+ji82oM3/FMZ0YL3B5zmL5ag4+jXSzn+yPQs+ekkoVje
RltJUm6dMP1SgEv/MY+m+ASnyv1at3r3tx2ZVbKr0jF5LrQoUQ5NH3p/L2llxztjiCL0xYtp+LeJ
nHb0czRT3uY0B4Zjm+EXuP8t+v/WYv4dQaXlilU15awmcfiXUPui9wcxA1PVwihHsD8Zh9yfMnpV
PqNv64/Ki6t8XzXR8NUQPVr5IDQyv48FmwMrARBEE8N4Aq7BVqFL22BssWhOix9S7tHNdRml67u4
aZaXLnf6f6lzHQDvTdG9OKoShQfbKsf+IR1D0R77YnL7XZPmLa+tbL3RH2CsdXtH/I+9L2uuE9my
/is36p1q5qGj730AziAdzZLl4SVDlmUgyYQkByD59d/Crvu1daTw6ernDke4wqWBw5S599prIN4O
+ypcR/icwMeS0gCT8kFNS0HxgSb45UzIEiBqnL45fMQ0C9sYl5dRxdv5GpEDvdwRA/v/wriUYfMl
YboU6K1dH3u6ybpdPYJSCmLiUOGpgnM2L6CZY1/SCf7jedB6yRVrJ/jKgHuG8/fmWMGZf0mbDY1a
7wvKE27Rj9NYF9jFdV+YQTSi8FLRehs+pnQo52CMeKGnjl8oFsR9SZDIACdeXzvf0djjZFVDnBji
+t5viprM4TOUgZznDvFdclEvk5MWI/5j8k7F6usqBKpzYahvNmA+MT8nDe3iHJicc5nMrW22MA0b
yZY6XvUVRPlYr8os6xa4eXASdgOCXw5TGI1MuNQODUIDw/GRwp5rKgyqXTyw3ojQiKaHX35OhCX0
DDQYfQf/aPalTZP227hM0ZijsDLsRH36ThEMJAC1Amwaof04nlsOK8nJ9Yx7kFC4FUNW0wvSn1xh
39nwIMEI4UgHITtWuHXN/2V/ha/mlNkxXA4Af/oN+t6lZHC7LEXiqRNL6buHAg8WIA+6H9AcXx+q
D4LFqoW7hxR71yXvYbaUtcruqwz5B39/1V6dsgAFgwHwxsoNfqW1QgW/HHyfD+cMI4SSpO64IR0b
vyZtCg2XjYan3x/0nfMDdwZQLeZg8UqUen1+oge+v2BxO1DXFbedA8pvDgir/1hZeYoo/ZaklACQ
A0y1AgTYJo6V+Qn2CM2Vaw8I+CEqD7FjYIlD6kaSLwuXtoAmyrlevKiBQXa6VEveQI31HVkuns1H
bKr3GkvA95Cpzjlxn98+uGBCrvQhEBNXQfxRDcV1VakFtSU27aH/FME/+xxehPGY//5yr5fz9c4M
Pc968niiVhrkEYpk04RVVZWag0IAfBGGmET3Pe9ygftbihqL+O+P985p4Xioo+Ektc4HjyoBt4Ux
hgQkd3AJtpihDuoNRT7i5vdHAbD/3nnBAw34GCwlUHYcPUawV7SYqcqDwBzZFr4/OeeA4pGf5TmU
9RuLTR0T7ymj6rL16+pcJzOFK0JMIlNGkjS8AEmYiTKL9Dxvo9nzD2E0j3QLYmry0IXc/6DgT5qU
LhNqySNKCQb3SvuqrMAORXaO6pMPSSgF7MhFgwnO3HqzW1buQETRZGH/HFeDcPNxMmm7GXqn/krI
CJROBal48BNL/MJxRWa3Q5I4Xi60mUURI+BTFe3spPNGIwz7i2krt0YpwX2e0yYGj3HuRuQlaC+S
dwnzprsOLS7aTGuCYNvJWVGcZRtccWy1M5JwQMwufcewp7Rq1Bfm16rdmAVBSflIwxR5QGHWslJj
UGMLjSqly6M5je8GxFm1hebNpA+VdQDwEdakbT7ikzWQdSKT9LrNFunf46JD6OC0sf4215nv7FRd
D8+W6+apEtL0eSwriZH+zDVqMDIkbg6GAkyck7Vvh7dKNSEALej7As4t3e0kwPApMBIxrGgRjQLD
FSOcQ+2F9oMDJszXyYumfShsVeXYjcznGfWSv60NEgFNpx22zZoIt6CWC7zSnMl1DaysM/gEe4vO
3E2NByrZNdOo4fxTOd5ymNt2bR40rJnLCRzGZ8L8RsG5eYGxZMyZ2ruBMbIEebP/1kWyGXMWazQj
pgnZHfZVIzcufK8eRBMHT3iqBr+ETYfjF9AXt10RBwuaZQ/e2fi7HTPYrDgjKqLfvxPrgnH8pmPg
gak82NyrR8HrN8KEs6e9rJ4Osm7msgZscoZuig55NVZ9WTOy3ExENsi7/F+AsCDqgWzqQQGDG3Ns
tiUTNnnIIJoOUzd4OSivVeEO+hT1/52lDOp+1PrrUvYW7xrhmJ+1fqoPXUCaC0gT5G2wYiCUW1aC
56xPbI/vLGVA8EA6wI4Pnvwxbugu6eTVbWMgpKDR1TJNDs+blIi/jS0DWgBrAEQKsENwaq/vm9NW
4ygCag6LJeywBCttIYS/8++fjh+edUePxzp/wzRs3e9BUn59mCFNpFJ9bQ5wsJ+DIoNc4gp2gKHM
4fCbyByK4/mQOkZ+cftOouqcfRQAeAN4lTsJiz8rlpBP4GuFJg+dQUIdYOvw0eMoaYslgrFMvqAj
6YrQ7ZMGyvqFPvtE1uosRLTil84faLNB6sbCykk76IYVsehHuslMJKfISaAlUWB3Ax4z0mxYMiE9
QtMBZunOWF1XIU+vJ7fVz4Yt5HtohnaLB3FQOdTFjd3WI1Jg8qppMlamLvxic98sCADCFmcyJEgA
DihQQhoEaECFdkqm+7YXXXkw4Cv80C6hqjm6uAjdUqx29aEeMoUoD+MoBNU09EzVvr+BoxT/3oUy
vf/9PX1bSuGoYHmjvllJVMc2hXLo2DDKAC9E2JKH2ibqAjny0SWUlPOJauXdE1wFyBimYiJwPHVD
vlEbZ8usD2gzY7r10drfhjD5u4WHdAaIM+vXruYUOvfeCUJPB84xritIe0cIN22DqSXE0QcBmGbO
iSvI5eIH7INTRf7u9xfzvYoCDRsgQOif0d+Gx+9hJRnGuNjt0kBEczGnJMxH4PyFiblTDFVnRe4E
RuXUrYYttg/3Rtu5vTSooAufutmWDOOwb03jfgGc5QCLYPwaQQDzPmn97GvITHU5IJ7vNolrfoF3
wzsfRMhP3Kl3rhkwoNUcE0JkmAkcFWBBPDapWfR4CJEcc0Bf2u7Rks3nsq/q/e8v2TsPxcrCXcnF
KLCBB75+6l2JRMjJN+PB94R6BAjBWIl2EOiAC7wubolT8tCDt/nvD/vOPgC4B6a0sCoEieWY5F9n
sbZUT+PBuOAtRhJQQEoUP8S9O35opz49cZpvxS14hrPs5/IMHtoxoqcxfWhSFo6HqlfuV59GC9Y6
p49p4fVTeCHB+39qQq3umFiWYkIq62jb9HkFHABy9PCPyhH72X1uw2z8YEijqg1UEeZRxqO4QrQ7
UqcHcH8feU2M2MwkHs6nxeuvdeM4D1IrcqW9Wj/CvpI9N3Ei/dyTzmPcAClAx+vxfms76CmL31/m
t9sf1sR1cLb6F6JNOVrT0mSuWbi006F3sgTxq12N+bJ/KpDp7c1c2dwg8KyscfBq1q//0llXsdFu
wNP2wPi4xWxfQNgwqcdKR/5ZjzHEiZN6+8jChwoDJpC6QRmCecPR4TomIvDt6cGQesb2Mm+pSwSY
sYzllHgfQBw4RUN5pwlFGQH/+RWnhOjoeHBStUi16uOEHQTMoVkRm3qm66YLASGUHEu79dETPw3V
xF8GNIVDHsJ8+BP0VLA897sJGirEXTpmg2GJ+dvZb9AJgUMP5Tcm8Wucz+vrkbYg3AFA18g4HIFp
QJS1Qo6n3ti3V/31UY7m2h5DyJJrsbRiE093hjuWoger2oOPfgFMPzNup8zw3e8f4HcYFNipMEsH
MwA3HWvF65NDMnUzyrjRB2NgqEtRs996Ml7K0en5WYph+0Uc1h2Yo3Q6C3Ti7Ye0sR9d48XFOLp6
p1wTHVjWZjdENOzEp3u7Tq8fDn05CFE/JCGvP1yG852TpNaHFjwlEO79CB7DrtlkTP5ty37cZNxh
FM8rDICQn9eHSpyZLzYR+tCjMELOmJ4B85qTPtLrcv+6wsRhMCL+QYFdX7DXh+m6wFdVh/o8RONZ
Ao0kHztMOq+bce7hEUHhjUsyvcFUxMdkbaQbR03zB6nidgeu2/C/uL4I+sO9B/oDoGC9/r8sLKpy
NHpZD81rvTgHaNLGGwQqyu0Mf+oTW+7blRITcpB/oWJAmglqpNeHkhLdP7JE8BKpQOf4LlUk/Uw3
v3+c366UUBKAMIpB5VrvHU95/JRKTjxs7MC7mz3afJMHwLNKCVbiZlCLOtFPnjre0Uvbw06pNuhN
DjZi+hFCG1OG1sA+VjiXs29PmQy8Q37BowNSPvAq7AgY/7++iiNShJVIMnOAHAfWKcjI6/Ok9vle
KFE/kk7NgD7qOdmpKe4uzJx0B7iQy8LVxpyS3b3zcoJSjYna6oj81tFTVaTxkj4CaobRT145bLmA
nSocJo08FYTzVqWMEgr07SiDWDOCUmt9un55ULXMxl6nRB+IMyQPLeT0TaGURER7InWMwRZt7H3K
EUheOMbyRydJx0fYk8B5sg0AKxWzwHq2seh5EMMHsP9UDte6TB6913BQg5kWNP8YMB+LuzqezIFZ
ACHGVZRc+MzSKB+gATznwTAWHvPkDlFKsohGb7n//TP/zpuF/CXINBAzh5jrHyv8L9cmhOu1hx1x
PDgcnWVFeLDzB32quXn3KBghQNSJeS0kh6/vQNxz23qKjIca7gklk2O/i2bSnnh/33mmwIbGmHbl
RkJhcnSfkcLHOrK+TxGD0WZQ0c+hlUkZYfRzosh553xwJLQw8I2CUO7YrpgklTeFGKAdpgURUd0k
xlIjtfrEUd5u6ilgC3Sf+AshJ8cLrMUHd9MOqx6WP6xCc+iVkA4gMSqwS4FBit41i3PKI/m9g0LU
jouIHg24zFG9ogHRU0HRhzpgP22VsTWopr0om9lO58HE4zvZOu4J3vzbOwfVDvwuwBHBuoQ95fXz
AZLdQCFlQmKyM99rAaO2we8/IRuiOXGgN4N8LH44CFRwODv45x8tgb2w1jLuR4h+kONnokUA9ygO
PxmfKeehQdB8uxWcJVcUVikXtXKG8vfv25szhbh3BRJAQQRx4c20YHAAoEJAPhzU0Ka5bIOllL4K
CoqC+sTj8+YhxaH8lSYRgFOEYx6dK3GdzDhJNRx0NrGimhOvWCYktf/tEwIfAaY8MJCCoPhHVNcv
C8iEgeWUOV1zSFwdbyEtu0uQrr7RdfXw+wO95algNIh7BvRgnUbC9PL1QzJyZAKRkFYHvwVrCPGq
dSKQZjXD9qCfbd8VyBVlgM8X21ZbG6T2OrODfYR3V3PdBOPIEM/eIzguHHjCkbZhqm9RP9pVgtkn
IbTsMMjY//4zv3mZ1scaE0sQa/AOQ770+iO3iHpswip1zi0YCU/woFIOUkzj5lCHerpGol0TF8Id
xr8b/YUlHRzlVfaCQ2Nm+/qwcTbBlqSvmgMLog4uSdIUoumGDfK62Sle1BtUZ2XEQEwEWAdr70r0
en2wmVRzPYVLgLqFsqcGUovbpZvRkftVhCz3jHmM7u1iq3MCXdFYgF+78E9qXIY7T0nfuQ3gqRPe
mKZqztrG4SJ3fRt3ZRTyaIIDjjMEgEozJyso/D41bFXdROekddULnC/J9RRRsAFcDmFeTh1rQVHk
MBQDVUDRCPOfpEKwb8upWy5iFPGFznpv5S1IdGIJCUV7rqOqva1kknRFO/YEWSsxDeRWwVUXDv79
MpZzNQ3RIbPKPmaopr3SGWLyXY2+vUPgNuJ3PY02R2mLfLWMeDMsjxAe+KUTo+Oe1Rz2J3ghaCiL
pKkilo+eaUxR+zGLCoTC9/uJuATROdVQ4r0JvvKQ8tXXo5UXxGeVX1SMC1JAEhTNsF5EONZ2hIIJ
iTVLAw4Hn8f0HEmd1VeMYrJoW8WTaNDSQt9VMGUjsm8XB1yNBlDRVZc0GLah3hhUOURLfB2RYdH7
LFz0UkQhGAWbuDH0Y9q3Qu3Bw47drfWYQBqkMrq7Cw0VagMSXPXouAbsRIk8ApxS6xq3dAPMwnDN
pWpAXamjrySbCF4wCIDhmsBC6uWp6vsBm7NfPzMoCZA6hNwU+Hk5C2I9CdfTZ8a5QqRJppDGY+fI
+RjwNt36i/I+DbAWmbYWkcDXrnS4s2UNZ/eISVNb20TptrXcrcsJRrQ3uNLhF69R/vlghuTMz6Zs
MxpP3mbT1H1AlxxuM0X5badnkOqT5INdRIePB9eYRxv7oypgvIdHB7IaOLvb8AVmR1ho3EV/TmA7
9kUkoCBLhPe1W6SmA4zs/c587vy4XrZOOiE7XdRN/ZHXmj4DOJ+z3KdY4MpOJBIiZSOAU8BFGySh
Og3mwvqyDpFfysHQHmBT0Zd+p1KOAMMgVnk7+fJlWCEq6Gn1d4EXHL3C0vafl7SuP2IE2+OHW4iN
NkFPSJM7CLW/UZkcEeG2DJ8xU/WfQiTmfcYFq1qM5pfoPqBN2m1av5/Ah2U84CU4OjQu6sELD+NC
q6xoiO/vPFt5PWxO5NzhZk2W5KHKMNaGK7+mtwIAC0roNnR1LlLotQZlxT5OhMs2HNb0TzwT623v
+3aGgkGaNI+pM+Be96DgFyxNO3tGoJID58e48smJB/ZRLpnuSzR86FCsA8BzF0CieMN0w2Q+WDBo
ikEShZHuQvlcUG9er/esDT3rwMjzi7RLq+embTy9WRBgXBWod8YPHhYTjoBWMl5VTth9jswguy10
UdV90yxdWlRgK2ZXAuzgq6wa7MHngTflNfhKPsIbsznOuwyR6nkaUTtvIuTeH9BKwi5Dkaq9nFAZ
LVADT5iLj2EPTs8Qju1jPcOfElk9jW7P0cWqhqK4j2CtENkg3Ai8hKbQHjNnra9iCgXV7N/JFA7k
hWa+fkYeYGTgaFbDwqeSqIm2CqeU7TJHD/MGPRPTpSeS+h4vonH3C0bVVypuONbECoYGOeLAzU1o
iZ1KjpPKcqWsCovBkjSfaT2NW4HuqM6jgabDZqYRsksERCd5305i3iQ6WIZcTzOFmTNJKz9PQdSO
NxarI+y0tUpDWAPV3gjqExV4DQxW3zzNJIiAECtXD5OgrZ9TA3pMscxYYAt34Wm/qXgA1nFNYabG
69YLi8yJo69VSNP7AbsAuRxHOj5PeIRuw8VZYIIcYQZakIDKq1ZYhOeEspmvXJn0uKc6iO9bMeqh
hAFIC7w6dpjd+RKs2TKxCTGXgsF05lJTC1K5QzzsvCDBi6us87pPkycQmU4bIT5rxwcNHTgArAMk
mHMq18iCgLoG4mgIKIhCyjrxLC8CToXGPF8mh7ANSL3RWJ/Lyl+qujB+Bk58gry1T2PqgcHrzBGw
MLFO0GIObfeOs8a9i7GsHgLEkXWlBlp6BX59yOFzD6zlvLe+22K9CYdPMVn6swZvOwbsyGlguVP3
FvESDC5bBUhjeN+NX5HrMEUQTO7qxN25FmVHUU/Ww4umpuC273rclpqJWpcITmVxDq6dvhtEG5gt
6mxfIdBeRi/YvsUNMNwl3HtYe2SOSzN9A92Iyq0hgEqvQ5OJMI8zqqsyYwTvs0yTpS+lq9R3DN9j
fNGZU7HmrYIS0JiFTdhuQYy9SE2CaXkUIfO+BBm/T3eUJkg/TezsfE+Ixf/2Kf5sYRXqDWW3IO8d
Y1PW1Dc1hX/mdiLID9rZzlvoGmZiXmCH59LtYLI+KuB7qKM9tGPYjqpxcJMNEu86uZGo7b/IyG3v
GhNO3z0HtJLtAmaGLYLGASMh0VDWD9UsnozP+mcILyjirjvo7SGB99st97Hd4dpVQbzxotp2G5/3
tCmpJ9DzZUPoBLkL9y0wX8U8X4du1dgNcAji7QPk/KIDZYPcIaDBYonErGLIR1hXhLnoBTy1vaW9
duLAYLIT8ORZLTT7ROG19aWfliEuPYyhuq2GLOEBaVsgTXEBG4naHSZIIWH+vsmQXrAVwQg4o3Uq
sEUZtYhBNQsnToGAgECXGN3yG8gzqV8sDXi2vhpsWCDGMVDFBMZgXcQigKEWi2QQwfxIJJ8Cvwuv
wNGh9FaCH9OWA6pAOHuGzjKXPBoICAExFWDnQvd/BUkItjZEPWEpFMIbwPWoMcotFjJAqt8MWNej
KR07KD2G7MaFgegnrTPnQ8RUNOTCUd4MVlDo09zxYvHdwA3po6tSFoASG08XTeTh4s5KO1eDcWGz
zjLrPHmt7157AfemMpiNJQWcZpZDLJf23rc+LC6UCcCHzbRY/BIjyep7O0rvYTFu+9VxmzTbBBKx
fblOZf89BqQa5D0aQpbLpHVtDnovUohqNgYvDUg6DKtZY5u8I2aoCqS+igM4ppZvkB+SBmUXoTMp
JhPgAQ96by3yGJbiUvGGzJDVMyBoo/XbT93o9feOlaYqErZ6VVa953zlFQMZh40k3iuSqK+cxsln
i00Gz78ymJOGgACGwsjII3gjrBQ5PKtiCBSBfAERBdb+Uo+y5/sJI7TvEJEwPLxEj/5eNhmSIiKb
aRARQHG9d/hkN0hAwO9Y3KYTRcIrMAGyqeuhb+UBfNg90YcodphsrjNIDjA+m6oWnC86j8s55C+w
LwFEyi/GOvA+pY714Ya8jNGZawedFEAznYfOBesuV3piz5xMSFfu3Yz3O4lO6C7Syg0KwTpsgkQn
oAlNFLlPezYocxsa3wSFUW39KdL9pHOELQiZt7APPMeklD53ZqmTsoG1x2dap+NBRrQFNrYA1ssT
iFGjm26ckHMwExG1eQUj1y+pCvjtDCKvk88zBomF8qvBKVSC8pxa6yAxDMGA3h7mtU5BI38OyzBV
1N/FiBP72idw+dgY6CS+tEiSzwpsv+TAxz5ubwcSYg2o1aJV4UIn+GUG/vBga27SLyxu1Pe+63RT
eASmjCCzgmBTWAansTzB09nAfKiJHuWYJZ99nbBhX5MJrSj489GyCVmrrhRNbQp/Xeyc4FIt6isk
EfBpSHRWQ64FdtlNYlMHVK9RRH0+IRHgwa8a6oAlTOkdM0gyzcORihH32vUeALIH3wyMQMR28JMq
2iS1hSwcgHj2l4XJfzzP/1m99Dc/8Uv1r//Cv5+Bm8imqvXRP/91LV66ey1fXvTlk/iv9Uf//7e+
/sF/XTbPslf9d338Xa9+CL//r+OXT/rp1T82uIza3poXae9elGH6xwHwSdfv/J9+8R8vP37LgxUv
//zjuQcWs/62qum7P/760tm3f/4B04pfYID19//1xasnjp+7b7rqSfTy5c3PvDwp/c8/AMX8iTHs
SrSC5Qo4umjPp5efXwn+BNKHwIU1TBs9OvCCrpe6xg/9CekuVDqIggCRaYXK/viH6s3PL8GxG0gd
HOwxrIcm0v/j3+f+6i799137R2f4TQ9XF/XPP8KjqQRgOMzLMEtdlfb4fe4RZjE3TWitdGB415H2
ucb2weWIxPQGM3kKWO3Rjy1/0lAv0ZxmAUj5Mxk9nXMganmklEaaeUKQiYXY+eosmmS9UaAxYjaV
mFkWzCZoqobRS7Ygq1/PvoigXKhcChooRRslhVONRes73bVkcrkRgtAux4PMoLlrnA8+pib3DUDm
BuqGNrW5my3XLkjccIKGcTkrCFl2not+NKdxE39kJkwBJoCiF+SoE5yinZK2zTWH4iSH844oWDss
ZwisdU/Qzn6gO7/A+riSGGyA1wawD6P3N5odrOaJBkux381LtI8J1FxSRs1ZqhA2hZA0gsXW8q0E
xozlzh3PGUQlhM6fQ452A5zNp1k71R4uLt2VDINDTDSD+IC99FWUbVQW3AYLQcXcjxKvuFguF4zd
y4Q2xuYhMHaFjhDMLxIuJ0DU9Ql4c17A4aCJXfNVj58QjCh7NbtTv+sm52sGvg7Ya8ElNBRd4dXO
A+1QEJB2OIU0vXfU9Tn3YP+JDnjF2n4BGqO6poyCtrdzghHoH4Qn2wYEmDzjY5jDr8Db/fLS/vVi
/PoiHGF3P+5eslqRYOAK24lj9F3yMZgdJ+p3NvTtDRhy7oUfDUPpTVWNFmCRkHb4p3Jxj+DhNwc9
AtN6eJfFck77XQZRag6eSgqAiHgbhHol29+f37Hv089jrUyNFaFcDZ9fX9DOHUWVykzgNtplC6Y3
KuXgXME0bMmoV4L9W5UWloPbJWNXrdZVUXcjfU6EakteO35uOO8vuwV6lRhl2d8bjv74dKD7YVa5
jqfACXr96SSkVKZKUDGY9GMMPOmg5bIAxqHTHikxfw8q/3kwtH+rZgID/GM5rKgwTIaIs9+lZKnP
8ARW24mxU26H7z1RcLWAuDdFQPCbKE1piQqlUT3ISyQ8k7TSaCiF3THejkU0g7C9eHTe/P42H00B
fp5aAhFKCiEpIOj1ifvltYnjpm91gFObJkqLuYOrfO/SUwEH0dFgBYfBUBmzc/Bf8Qfzo9eH0VPf
gjAe97s6OavMXSrPiHTRUWebvvcOTIrNxO+mbu84H81gy1BALypomTnfXWfryWyLYNpCkw8gtedd
H2wR9TZ73wB7rRY2YJa0RYOOxdKtOwnE2+1IEO9lsGGVOgzut9CEG4uxbKWeOFnOoFRIWbILwy96
2NTZGWGXIoryCJgI67xdT26DChbFo72A+g26r6ngPCraRaDMBdSip03UN9tKQ6QOp4sTD/YP/8zX
y+ca3AUKK5TXAM6PSTMyU5mzNO2wo2CfbVF712iroui2o0iRoiKxxRAMy7YPsPgDW/byLp3gl5qi
oY0iLs/ciTVXDaCOHXGsu0N6DfjD1fA0IFk07xDztUXvD5LT75+jdz82AlcQWwc5GMqCo6UJoZij
bTwpdzaFGjsP4RqNffk5+RB850gazcUGirmP6D8VIKIqj3fx3W3809bw/2rKP37Mhv7j33Xbm5ry
4YkCrVT66XUhupYcP4vKJPoTozG4LeLVW70w1/f8Z1EZJ3+uLvdIC8bsHXaC67D6r6Iy9P7ECBv6
XiRirYXo6lf2V1EZxH9CYw1WwUoChRMXaIP//nD/g6LydcWAsR0c2CHqwy6KYXYK5+HXq0MYgd0p
liADDWnuyoqM4oNWavpIMCS9TIzjX4CH7t1CYS5O7HKYRr3eU3FwYA8QF2Dtg5YZrOOjpYkgXilZ
6OztIA5u9xgJiA8458Qc5oQQb0vcpduQKEF2dExiPW6ZIAcMoLrNDGuLZyVRPvbGDW5Nuky7dM6S
xwyI8j2sUJTJOWw1YXwe1ek29Jvqtu4zfz/5wXibthlUYCaKpFciibEOt90yjzdeOseQKU20pKwR
I+ay5EKkC4eAGZJRDzgc4bX8Goez3s+8CrYwdkmfZgYv89zRk+dtR8CjucSrqkuDURc9zzBFcWYw
pfO0BUY/qgieEUjauB81CQ5zmDbfda+YPtMVB5XEThXUB8o3/DbUvQTckbELMZHqEmnVPaDUEQol
3vriOqAzpKrMiOE5mxZx3/YQOZbGG+rnvu1g70GrbpMwq0sYNWRVESJxXMDeOTQVSLbtCA8OMCg+
gPmoPoVs8um2ZYtQRehQxSFWdYFHzQlFXi7l/BEtpiwkkJsZKWZTu0ksTy/Tfu7OEsyJNkhvzPaV
8eoSc09dCGmdPXKY6I1N2x6a4qrZctel31MxOZsO4RFXKaESGVSVby4ik/hIQYcNNEq+GSG+RDyw
pHG20+LKfUva9mbqWVOuyYXboUchnU/T/FlHDfxEMWrj3+Z2Zp8WUnkH65oQ4DTcWy0NhsfQcG8b
RGP1QRPqwAl+AUZukU+Zzx51tw02gDYH2DJ8y+IpuiahBCAHX7ECjY5AE1P3VckcE/agvctzB9vG
lViLBNh0z2VqfL1tIH570mlWghx1BWHcBtPYBSESU7/vMHA7A9d+uNXCD647bwA6V1WAYASm20Hm
nLOkb4th8apt3UE+0TkcwaAigO9Lx7xH9JMqj/pA7/rGGwvKXP6lDXVyqxJrv/MmaFgRQsB8L5a6
WwrVWFO0AFBK4dnxAoliqTnvetd+ho/jkkPQUyV5o7PWy4NIL5sAyuYt7ypxphZ7toT+sw5GcoH4
rr7Ei/F1wL4JQNzSIghQEYRjjZ7MsTdR7KQvQaovayoxG8n6TTTO2yEiYKOrariuxhZZxLhkZDD0
ZkrhxhHPXXQYZm/jVbGEtTM515V3J1QIqSBfvsV9eGZmsgHmai5opvi2412xVOgfWhAIPDuMHyff
OwcB+1miES0Dt3pxvPtBOFdLkm44E11ux/oWtvyPvbYPMpbnpAkenKq+bxt+59fDnpoozzBHS+m0
Q+boZRBDrU1mhSlHhaToVffddskmqOQDZLJPDp0eZQK1PIwzoMpBokJbeTuGIiiLyqgdv9ZB+FC3
/hdbW30ZO3F/7UhkTjaRDm6UT7/Zumpg0zrPV0I7F62Nz0dAQZ7y9uFUIz75hQchzVkIfyuYSaLg
qRBepGQRM/XgZt0GC1QRkA4PoRlqOM2nFxiwEWjT5UNo2UWPLKLAnTf1pPIKLSww59VjIMdFrZtC
wi1+Q5bgmcXg6Tsi1pdwN6zPWM/bfZd2D5DMROdyjsQes+/hOaidrqSYPm5nL/p/zJ3HktxG1rav
CBPwZgsUyldX+yZ7gyDZJJDwCZcArv5/ambik9QxGsbs/oUWCoW6HJA457WbolhIcmm+aEB4P4mj
0aiqco65Us/KEXasA/09Gc4Um3WZvpmzzMN+CkB4CWwos+NEII6dvykSaHeuMcaNS4hAwflJOlS0
tu/OVJOgaqVRWuQ/MUY95pXVRkPAaT+4d4squ3gVpAw41QsYyHPm38HVPucWoEJV1B8JRrhwlibQ
tJlcBg8/1mAADI7q0auckHjDndDHyJC2j+hEHMvJ3IyZ/r42+nWe9csNr1z86ayGUrtMrpriRbQP
/LibufP32WS1W332srjN+scBPD3XPbj8po9hj+NGA0GBNT+Q8X6RncMsSmy08CX8/4xPVa4EIYmN
ypsHE81gqDXMfyZOEM8VX1LhfjHb9mIH/Fais97ywb85Cx7GrLoWnfFgjAFIC52RnQvgj0TonGv9
je+iMla2C1cg3lMiKa65pV25qZ+0vg0RGagwdd0e1+3BKOBzmhrdAc/yqCeuA6+Fc53wZ+Htbq9q
ms6tNn5tVX2X+A5DffptsESklnmOkgxn6KKL0+ojhcHKtSM9+mIsKDrWzn1Mx/FUJu1dvfoRUOyr
Y9VnWovD/JaUnlXTQ8HDwjWacqN7S9xngw58bh1UqqZwWINQp7DdgP4pkyGu53lPbAaId03eh9dF
Yh6D2OkkMFYaJPvB6M5z5Vzm1s13dvuT+ytD6CGsaLVm70SEeR05aV7E+F6Ns5GWkpoUHQlePT9n
rbI3KFAgdBpTr+/rZpifVzjHY+3aj6UDRRFUth4ONa+25tayCSCZuehJQeEEDri+dR6DHhdrOvj7
fNURljZuEs0MGkeh18tumjMDBmNBtPStVW7OKj4lIf2+bhQEixdJkRQn4RMwgXeYCweuEGa53k6F
TJ80wRnTR+28fpu88TFpqldjcK+rVVmvs1fO/hn298Vv8EH75XZSXkgVx9G3+aZKB2gp31a4PMIq
ny++dR7kKxJKAafNz9Rr4r7Sb/c0AECz3NkU6anaePU078VeZER1FPuBnX81q1v+aJIVW6fCiuvN
dXUdSgyDyurfPbe7X2dSM/B8RUvnHtOVJxIFDZ4xvPoywfGW5t/GbuXUImRz6NsP5A/1LQ+LREpM
sGHnTBycrf0x1d5Ls5TQaQ4yzL4tv3tVGQWDNmxElcuoH2b6YrqUCwoxLbDC05iah1Zz94iz7vui
fSIF8KUEYUg0oHcvy8Osvp89p7yru6dR7/flnG/mKmBgoRc7q58XFCWh0QSYNxlpM5UdCyeTPMfk
MScWOGwSh/G2/XpzRE9JczA7fVsoMvDXSf+CwHpTiOa4FMOvPGkvwSCPnV3tgi74OufisdU0PpYf
G7nj7JJ0eMQ5g9VaSTvKWvGe+fCl5O7eSFbvmHrLyRjbsK8UZxUMAmqJKtk1ur6XWeJGHVk3LYqY
dZ4Rd4hN0LDnous+93PSbTwtWaOWCzW01UHMmYxlLs85XFI4cYK5MoCtztUaSq27N+36e6cP/Fp2
LXYptvONlksXOdJMxfT8lHa1GZkKW3iru1sM5SdkopEYXZMKcu8mABCP+TRMN+Km3etJyrtuTNRg
yg9J59lPWANJF5f21q4a5uZVH3Cru+muMfKX2ZH1xi2hoEcjVg4xK71e7nySoCLayAAgfdBdvTfM
vahAdE1m77hasi+D0e6ysjxqZf1gZ4xkihMlHAfvPegqYOc527gLjF9KuE6kMV5AagoJFsYY3oj0
ewGFhP2Vk9IwzDiQUo8obXuFfnhIVnKzbUdtGk8GiL5wNS0y+Tm3zkarlodGqC5sO0/blVq+JaqQ
L3jmTMSWw9kEh/yl6oVAtcUAzrV1MqhYeq0Y3faIjg6JEHo0dd1Wb5FXZBj34bx+GQFxlWndvRba
eN965itU0z5N6ihJO04OkzCB20XpFtVJZoowg8C7zqUfNU1WHBbkIqHp6BeNpFE0L+07TaqoBUw9
iPRu4fgo6/Rm4SE7qLLHKG1Y4puke1gH8Yp+a69zUMOURI4rIwhRDl3vTSa65GibrF1mzsWmbPR9
PxcvHrxiZCEeKW7YrLEMr265XGwi+aW77ktveoPKumEu9+YY7IWcX9Ts80DXds1AfqB7wqSVb6d+
wR+KxXKd5pOw9J+y96dNmonbbHYyk+Gr1TPmBGuFp9tTUe8QiCvltLd6p//WjgkZyLyHSZouxOny
XstWhSpfv/Fev/kq/WL3+h2gic69bFehSTwT8ND03a/KB2vJzl3vYLLhyNzkrtMWqFwA7IyOqvXU
M8VRWw3CXNLDYBtnQZhTnctdX81nFAlYtGX6TJhVtmsdMSPfQujSkdCg7OWSp+SxwOHHKTwxw/QY
kUIt8LJueuvRT7tj58H6u2LdjvmY2TEuzznUO5eDPn+2CmI8MattVsf6hfkppKzvnM9Z7JrLs6a7
Syy9YWc14rWzukeYDeZ6jtxxKDYjKv/Q1oYtftlpN+ZN9lxadINs+tKB5IETRIcYcF9TdTmyMFb+
l8Cr+oORjQUi6UFtCeILDrUzuQ+SsTvuZg/HRNIQg6AvSX3QM6/amkKku6FfrZ8tBkNUhP+MilPe
uq+bdO/Rl8UZgmAsn2eD8CY9uea9XUimGAkfPfe6dswQqv1w0Ph90R3UeLcxoy5DeCBxz0ZlpFE9
I6dY+mxKo5Lc2DaqfMd6dif0gGoq2SyD2bB+FmwanBmCGGemhu6XwgjJPpEppBzolfA+ajJWqBXI
JpGddp27qfxoiFQ/TY3Q9hqweVxMGNcUeVd7NJLanTe6dk06SEEbGqGqj4AdFizWzNjYyNr9IkzC
R5zC1dIQVUKzcTOcUHXQe1tIL/nhcNafAV9rJ9QCM3lxOzn9MNdkOfpD0X5xMZhtVEkEA4F6+Ikp
1piKKPO8JvKUUe9NUSdP+dD4WxFo1n7U0+zDnNdhudUDQ7Bbmqr8vdBvWoU0gDmQVTP/GopMu1bk
bYQIUo4zKv64CepqNwkHIQoVajOaRzBD1BU68xkhF/dMFmOAsjqzkcmBVBLG1jvHmYbeOHOZk4eC
AlRpuMN+wLH1qqRmfGssfodZVD/XOvCe1nodYrMvuiGUc3o3UOdYZsWrL/T2FiOn7+a+R1wh/cZE
sEgKkxaoedfJ0WfZIvE07/sbzqCR6upoNEaNjas9DfQnBlEiC0WaF0++MK0D55i0o5ntEpSFLyLw
s59qnab33J2tQ+dgeO0q0rMcW2qXFVfkRU9GnoqJGo7EdzTbNFhFGLDv71DTZt9KDneyy9yF0W2d
Sm8/Ea11X/RefjAapz8FYzpvF5U5ByJNB2S87bxXfpKE3ELNm0wr9c3th7d+5hYgqyNlrdpRs+Is
4Zi64ruOHCllewqygsVpFBUBcAl6gKKjR5d2ekAT1LU/7KzJT3ZjKySNFvOjThbiJjc9L8ytPLl3
9XElEm1sj8hQ5UXabrHx2f152/Mzhjx31xmD3HpwO1HvOnfSYq3DVh2qypzvhnp0ucM15e37dMKw
6KpmS0rM+l2ztXJj2Eb2pZmMecfDpnyQU5p8zam2PLgpwz7/mI99YlQXOZK3iFzVy14oKcv23SIC
FGmuzPVocRH72kvvsYZ5zt1cqGoJrQQfPuqDepMR7xI1pkaipSfMnxXm0K9sE/7HmLbLdklUcm5a
W4YyzZa3AmnJM5qIedMUjndFNe/f4mVEjF6pj1FXLtFqkpbJIYFgLGW7PEI9i6vuFRzgs9Nvu27O
3+xgqO+RC1VXNA/Uadu5frUbTz0UvZrOmbeu7ygQOYmz0XnIDB/lYGHcMq2C8Ro0y/rOo8JmSPZr
d1M09hirrBhQwzqluLST45uhuzb1x9i3TJOMr+c2kPW9g1CO7kXLfJEGU11mDu3JWLrlWfd6Hjgs
faTzBHWqRdNNXHgzWGxXkfRRo/dY/gdNHAKvda+BmxEwVGorwitgd3/Vzee2zkrUIg3iN92hgHkO
8j2N3be6Izk20aAb7TeN+3rDU1WPe8PzNqnHnx6aIbnpjMj88fTqbYHwOlVGYyFs05KTZw7XVlVP
rvTELkgmFLs+84UpAHS6sbKfVo8gIhMN3OZWEc2S3BA+YKfr8CVb15GitUCcuqYeXtpZt48G6kCk
4jmKS+Ezi4FaLsZzoumIs8psNvaG8sd7JPrBK8GaDmJ3XDfI/Bdjvza9v5lgL12yXhvvQkMrEArq
9vlrPdfEa5K1+NWqRMXsb1TaGS3AUkZ13aDDF9y/T77ZVbGuBmszqKo291ZieNOxGFM1M+/Uw3PV
NcWLSMreDpcgKK/SWQgBxJbIWmhxQxJjCDKAxO8Bl40PssB/D5fipsYJsu7kKcd5nNa5fS9BAF9N
Qx4QeLPsaU5o8SPueU7qJEAWF+zw9YaCiDwNRa3KTe9m7tV2+nEbKCgmXyM1cTA7u99X0qUmyjPI
lk/YCIMGGq0sqvpiy1mBEjCzOKZYOlRxJS0fk6shnbVu47+e3BtZm2yLaa13KIJyrvZBf56s7mfh
ovdH2CZ+ZIRU7ZpK7Rrby8FFi+9dp1mxu041yJkGOrFylcXjzG5yJNBbOyKgGPSIUzIreZ8B0W4u
uC7aoVLMr15QCapEU45vsJKO20EZ/mW0R3ZRIRUy58UNtHe/TJtvfZ6V3xMDGDTOk7IjUT1tFjpu
hoQdUQVinxVl8FziAiD82uvFPfKxAEjKS10Tuk9yNk7LyMZXKoqK7IDIOeTNPayiI9IxZne2+MVn
tVPa4iAWNf1nD9iSxw+5Uud6FOZWeQycYVYQHsXTucv33ZQGr64sPGLALGO7grO7YTDKmdOlbacj
kTtIuBubqmcW8SYx4wmgB8uf3+3nsZyRstQKLaVlvydDYX61tWmEyzXqo72iIYvaKaG/kWO5+kiN
sT/MtYFbpc1tjBPOdHV6IzVCwd8n4lj4hx5JaRUabWu99BLceRvIVTzfNC07lVGMElUr4vzydn2V
uRGRZ6HtjNqw6ci0eTYsrdM9ybKcYgginaLWbFmu3YqVWNTu/CNFPw7etTZPYm4bf1OSNX03trW6
T5fK3NTK64sI/X+DiqbszAjDTU1ljomeTGqBdtD1cnwxl0E7LDPHFzaOVH7x8/EjnZag4QEdgDov
edyqjXvWCOYy8mmD4vM+SdN2r6X6GgfNyhpCkAlVmvuUBKaCwVsrgO4T/a5wW3TUs15i4klFd5Yd
cXEJshh+UQMWmGsC4bhEmKfnIEccdx/p2AJlN4Z1sZy5e+5b2b5QfQvklGlqPdKyV1SRpwktNgpQ
MH+8+fyG0V6vyks8wLlsMre1atZdZ6KNDmzmsrpzGIjXAv8JoPILy2BymtypObGYdluzHton3G7G
cSaBzAAQsRyyZtjmrdYi6rAg4Al6l0VosG97YFYvkdFXXBUWmGbWSu8pbZKUXUET43PbWO5bDlW7
I8KseekCLbt5LdPsGyIETbs0yvGqi5NV3j8jT76UHcrjLJDEpJUQWLcQi+A2hPjoibueButOjObO
AiCfX8dRulc2EqO+LCZSs02ykoMRr20ybyuFKv5qi665+npLUCOZ72RLcQ51X/vGyX9ISc4M/XRZ
dhJtP7yaueY/IHwESu7b+gf+0PpXZfbtlnFlfFFVy61QBvbXCYEWwsaiKZ/6zG32M3rmg0wNgFsj
Jwq1NtPy2pfjeJfYBM/3GLeiUtjZtXGkdZYjfp9On8ywKPX2CijFBTUE5jfh52a9K4eFQRBGfYhv
eV4voGg9Mi6R9nFaFwTQL40ds05W21QbqSTjMDoVzEUvXBYffe0yPABG7ZI8GB61IRie134Cq0ES
2j5Qxy2zjbFaXAFlldUPfgBLoQN0boya+XpqMNLAGdQfkA5yp+oF04lTGkusjRq3TC/HgDTf7pYC
XQPyI2x76EbAMsNR5fOQteSS14F5hFTsF/TGVhmTy9u8ZMXobTnjuh2WablBeFf0G4fcyu+opc0y
NkWD3miS8egCMjVy6H7wu1pscO3w01MmoYKDpt+7wbzeDaimtgZhWNgd3PFSK51dy/b6AVSldJjn
UOMy8XT3SVJo97m+PgcieO7yZH6svLaKHc0ltYK3SmsDJi65TRtnfSl1tIfsIEohREZ8wPytbL8j
btvXDnifiz3a7WRjNH772PkdWEPnYfD20/q9En7/ztmizjZGp4tOuuMpYw06i9peX1KT59bgue17
kXUmjzXdjRSU4fcyb4xnokQ/MKsA6jZZsm1BYM6mDeUW6pIo9IhfYo1GbBknw06q65TP1rdlTPer
5c9Hs+O9luQNIgeZenkAwJ7v3dpH9UsM220ik6Io2cfz6pywkK3uXN7njs7BY9PCgJutVXAJ9cBz
Xmt/aLU7vXD4gI2w0e7YxJjAzPW0GHi09JuOJKutj6JcSj+cKvL7w7WwCC3u5kXsLR5BW3cVJErX
Tdm8ahjGfroeuKPZQOzNSbls2YbVBW3TFOc3CQtpqvVx7sxTSc0cl4n7Ztmdt0f0Zm0x0Sf3QsmW
6VjYyU5amjZE9KlUd2MPW2E22l0ppPsjdfVvBc6w16ABJuuSm/aFuBWnAvVjLXPPLR0KF264t6YY
SYj2MbhFjTZDVbn82EDlC/DRypjmt5a+EdJ/TQNQ0LRYvWgmd9CbxoOlNx1qyvpCTc0GukB7nHo6
JacC+I5tGd9Uclv36QIhX2J5q3Pol9lHKu75fGzvJlbEIMtXPXY7r1Pu02ymh5ZUIcwl1sriukZN
lmN5r17SpHuR9JUebqnJB2YL4k3md20abu8dtflDmvvXMm/vVF7HQLxnq9Hfk7o++VIPZ7M8zEbw
mM/1Q666y5qvFV+FVe79IHlI8Yu8GtZa3tRtSYRZdw61zj3kzKpYqNSsv1FX34WjZoMODY/KlW04
OZq+7bT5mYUEFAB1lauYukvPrX6soNPHNadJIzTdDoNfTsbZdzHfLIF2Gnh4gUSz64knL8Mmn+p2
C3S2HGfN6jZC9e2b4ujbrZmD3Uj41lsgqMgjYiWJoOxuyFSrHgdu6SoqRgfS1EILy1JZWGnYL/lz
v/gEWFd5kp9nV6HTn1V1GBoH1tj3q3c4cfbuktxOaTlwRqMLYT/bdzr7524ose4F7HYEW1vmr7yd
+RBoaz3ixBkdlaVxSvZZ+VDwqLtjbQUb7gK6sUm8X+/ofS12s1cdeWBNb/nYrGEPc79ZiwHkn+2d
bsksedUlDScubRtJONg2i0Whg9KE5sgtFvi+2hokqG8rberbB7StjdpTmJiGnewKvqQGLk5Vxi73
8zWe0UtTjXWjcyMjVQNotD50L8g5V1rR1+K0WP1yZqPEZrcAotas0zf3lBq/BNCNH0WTAactMh3e
9cVpHsvEmqGYjDGy1mo5gRzX+sZxGudQraVwuC2y+qJrmiGjwenPPKrVS6n13Zncx/Gbq409kCDD
RRA5xtB/yHaYj3PuZm8IzPvTTMUR/DBG1UMAN72rdXuywh4lRxpNor0ZInAOcVCMDdG5yud5u4qy
HCOdYQMQZlHGE1Dd9DIiw8RnmFeuFfd2UJ+X2dAw1A2zmRwpYdPoqVntrtpC+9eItOFun0p/yo/+
6tkXz1foN9OCgt4Fo5ztzcYjVKMEcqjXHaNocspck/hIZafVMdEFTtUp0PxLmbCSiWoxRVzgPHgl
xZeNCA4T24hGcOtrSSrudmo4iCcp6wdjNgwnVFSLhuYaGBfmRPsAzk0ht5U2pDEFjc5clukL8r+q
VG4M2NvEtsItaZeB2W3cwfeOeus9l6UPnkVgTX7XsbuehCPFNsE27LhswGIZbB6wur5z6aH4RTuD
uF9Lh0h69g3rao3cgBEV4CPXo0sVUm1glUoHec1bTkA4umlLmb22cQthRjyx+XzwkKgF+HhC2dPD
lNQQz1kqtdinjvC5dsbmxU2SdL8gwsDs6A/b1XWSO92gqybJHkjbfrdq8eZIF+TCR5cXOPr0VBlr
s9cZWb/Ya2Pel2YxbJi9pvceOe1uIIPs3Nb9RCovPeZR2wbl/Tpk4mnpx/Zh8tfvpgDki0EHWwCq
wtHtUDcWXFKayCHHKuXQS2GueXGq68K9l3aBuU1U0otSdNU/lHBK7C7NBF9uG5ASHGKa1LVfBj9i
pDt59lq587LlPLAO9ETrONIri/YEa82gUw33EpBvimQhmI7tWLGytJ3xvdVwuMEAO2cdjuHYTFN9
t1TSP0AtptvUq79nSftUIn+vwpY9ETSW15CFk4Pw4ecvRjxnbe9nkd35VdwZwa++WNfn3MzMaPTF
T6uV/QmJOVa3ABrBr0R+BWX2n6Ha9cfMH8eHBRboIsoCuDRZB7gQmLQw04uAzgWPRK7Ry4Nv5Vqx
Nkmhs+Uh/3+YzRpgal27LjLNnIXS85d6n6nCj53Fd35y/aMQaQf7ldCtdD+uVgYepQVb9tB9kIt1
PzqVQdxX43rbSVuzrRXUkHFli0eL1iCmuKHLktBfquyuDoZkA7DuPujTjfNkoVt3XiU8sgmsXIWl
dHCEGaMJQlgaqXMA6TLuq9pv7sc8G+/UUjaXXGWW4mZEFKB7vnEQJTEB2EtBtLBO/ap0DOej5uBS
4xvEwxhQVBA3ZfWyAo+9AdmBr1EMfU5ZJcN6bWXcKOREZVq1EeSodxZWOVxzRbFx2xUtpU7O+COR
Nopb4eMgMov6PK3UOpdBCYNpdhyzgTc8js5a31kLlkg5YHbSqxrbKZH6LvKRCmLDZJLDzIgLXAYP
VmYvG0JkrcemLZaL1tZepFpfvnqKDG+G/qQd7t1EkayNukFvWz0i8iCJm9GjxrJ0J5z0DjLw23yS
nOrV9jbjomOUGyyPxAt7Kk/uNCwb7FU50ofbqpyiXU8sm4hO2ddvAJBIatIc5q7hTgHMueIwEzs2
2uJlJR74ujgKqTQ1Gl8Ntrtd2qzyS9JnCNGF5n7YVXcbKJAlo2ibI392jE1NQ/BL1zYvqq+AUaz6
6i+9POrV5N3hWATVSaV9MW2SlYh+kKelb7QdFD4+j3Jq7uEI+KyGNRPP4iELOAA+J69ers+7otBx
WTKGaTyeZXsdV47HzrCAXx1Vj9deesG3LM28vWHJIQ0tsCOLJSx/sjp+rxBqzL3Af6h9MBgUfXt+
p85mas60kXJ2EEscCOtDR7O3gRy4BFNlg7jYqYd4ArSmNW+Mu1YsznGcmDOHXsHTKKcdQ1T5zrNB
FFtra3U8aV3ynaqT29mqi/mDss76fmSB9zdGibUndIiYjeuFaHK//jlUjCHZujxP+oIoxpiOvI51
KoDj4iQbTIQobiPfe2QvqJzxvSEpMLPHoh+igLU5NiCaL3MNPrjpqsb5oF4ABYDDaHfXWUZ+N6EX
i8k3krEluwPVjCucCPMP3Lpto5EsUhueX8ObHXHDaL9LdvtnH/UfGu+b5hRQnvAmYq11cuvMT2Lp
ZipNb5FrsAMM75FpIhRaEq/8UtJx8eK5var2ia+ZD51M5DFxWBZiK9c1Ukt6PJy4UwNS/VtCRcIe
hjaiBSo5Ghlm14iQ2Y/UHOb9NKSwYgxSz0tJsqSOgvZ36cCfCyiJI3OYt0musRzigfmXv+p2h0qf
ybodxZ4wT9ytWldjRM9NTkycpcEWaU4X2wgs4obt80wwQJaGY4ce8X8LCv/8Pj5bVYQw0rnRlbtz
MpK1iywbYmH1+b8cP/+TuvxvfYh/8S7+V1/j/4+OxVte9n9Tlwv1SVl++x/+bVc0zX9ggyZ+2PiX
FBz99L/tiobzj5s5h4scN4MFA/J/ynLT/Qcq3ICLHyk6U/tNqP5vZbmp/+OWxefqxBXf4grQo/8P
yvJPoYa0ItgciDdv5F8vzSk1fE2fdePcno3rfPbvq70J6B26p+Hld00ifI4/Gd7+eI1Pl7+ddvqc
Ids7uw/jXfYaqq329U/f838wmX26w/74058U8XT3Yv5Y+dPW2XtMztNbc262+vf0l/0vy8RfXLh/
trERxvk37/6T7l0BHw6r2evnLpuK+4E6jBgJQRfnY9fFA7bxhkCQbsZ2qO0Xs+8PI53ze9UTbV6a
I/KuXNq7apwpW1Q8RYvyBjs4vbchJE0AI1g+0o/K2S+yc5nNpQHe25bbIff9WNm0eKxm3sajMjoY
BLJCAj1TG4K1yWWgIYFzopeoJsE8DU6MN98ona05ENti6EPzSwWFG3mtY6PSGquNJnhe8fypNsEC
vbDkNYJVPAXdzgUjrZE2swA+Agfsh2Bq45tTAjHzmCFEJWatmDR5wPYVxCnZG/d6qf8YfFTP6ArH
/MkU0kGwFPhomCx7N8FgkPughg+9GXkagQrtiEGgcCEgk46QFOvUd127I4uqjp3CL+6SnuWhuXnV
+sL8VsyKR/Xgiw3whHEhwADFWLfYsZYKRdht11IYTJSHlqRWRBxMwEuAvA1V5f/wCIPaOHapR9VE
95PKtPRQ6B6UluVIsnwTFZkJcT0BbvKooh46bCwe0mViWAe06F8rQ0wXXLRUcBvV7/Je/2ri+ONS
/eQTRJnujSMZQGf7IvbuRlchGZGoH/83g9H//X3vU1oZ6SxE7dxuBWLKgJ2YVsZ4vq9aXE3jMZg2
+WNWn+xQhIikkbCkGwPDhTjWGhz9429ux9tt98dz+4/3cPvsf3LJEf48kW8kjbNnnDU+p3fq1v2N
+JnZeTXv5LoPCudugLdN/OZz/83X6t0OnT+9ZEDxCuUlpXWuLKUAeCYzGpYij7qRT+6a0oQYmadY
y6hg/O+f8lNk2x+f8tNUgteHaCktWM++FHGQ9s/Kq+K1DzaZzC/QCXFdBXe47+DW8mJTeN5XCgnz
mJ6X5titeMDRPTuI6Iy37LbioKlE3Ias0Wu+Ko2Cz+F3HYR/dRX+8UY/mRa9YcBuVvfrmbVmg+wX
li+0N16VkYZxcj5Gc/+bb+R2Fv6n3/3TU8RFN0hPT7qe82nXdc+gdUnJBj2GXzxa4Nythe6YfbDJ
Tt6REEWhERMYyhdPux/GfVc9tcVvXM5/dzV8etT0AwvBStTV2d7Bzo1qU1vkBX1HpBIH6vDfP+0/
kx//06e9Xf1/uuQMwyU9tSyWsxWyd5+u01Y7LxGSxLviMh2cbR+KqDqMmyYCZIhJSgz17RzdIfHb
BQ9y+0TO0mGJn7rIvzvCToTj6XdP2n/mzf6nt/bpYeXf+g/znrdm0C+qs+mHwA0VEmzVb5pfVhOu
CAHUEQoqxIEgv//3b+Tvpgjv09l2i42k/DSn0FJEI3ldfdjPWFYriySDu+YFwp9EGT+//ubl/uaY
uSU//PkH6EetGsByuAF3eDsj2oVDAgM5Ta1juv3dd/nJsfl/d8/nCP6JiMHMD3gVd5fsxtf6AEAZ
Qezuk6fgpd5PR3/bRkmcXahJOvyuQ+iTrfyPV/18ntGPQHn8sJ7JYQpX5xsoTW7FnY+Tejtkd4qV
2nOeM0wcAjSdRCHMMoAKtvmbqzv4q9/vjzfw6XRzPVBWbAzrufayaBjLV19371hvtqS1hfQ0Rbl3
mALkKe99SkebpBqnsLel4+1khvLulqUk+F0cQifz4Rul1n44OF5cFdSafw1A532axPR5PbfLO32T
EaPvhqVpm3XT1poGEsKJvD9o+blvHrG/mN6EV+UkV8JsmqPWvvb645hzC1kPwnnLlxFPzSvwS6j7
DybvsDFUXAiddtn00ViulmI/Rdq1iB8eypY+OSTrl9HflYV5Iu7/Pm/S4zLkp0xLkDYM7Ln0cvob
H7zOyu5TezjMvdrQ4b01xCHtL0Pt7mcqImf1yLij5gt6yKhN9ANWZ34oe0HY++QCEw3B+D5PPObo
9IwJormzVPYjM8aLbNfNf78PzL85dj/vc/+Ps+/abhXYtvwixiCHVzIIZVkOLwzb2ybnzNf3RKP7
tDZHiHv3qx9cAqpWrTCDJAawo4fSMM5BsOFomdzGG8qMNk2gpAfKhGjfp/hNOv0L/1pvuzPtVCsB
fynO3HjsdyEQ2hhtk/hY2SMOkMesOzkFehNs9VjjrxkszGEdMib29KaGYksyHz19fP7QN373gxA3
531T0OwR66QcnT5utmAOKCPJahLmzXLjd0YptgfARiwJDWW2vaYAUoAmjokIWtKiwTYXryreKuk0
9pu0rD78aIBZHUYgwgUDCrkJXZ2kCj2MoMQE8aqqMQpSi+EslZfYkEDC9mxr5EUEJDRoKWAkiZ6v
ZxAcQcy1wwKOt0CgUWh9C9Fu9BzKtb0S3Pvovewdkt+7DRB3Z7+L5SQzB7bQgJRzGhoJKy3nkFN5
/oqWvs7cTRJuM73Y1oghTZUBYQpYJrizIPd1KQmQ05ZK3uvIxJuSJd4W0YeCJCDODUY6yYp2y1IM
meUDbpcEZRXjjAM5qSQ9cDEOQxErj3fr/jzYAfzskodRsgT0Z0E7QVmQHxBfHM0SNAOthnemHEKm
HlNRl9MzCvD5MoSJgwB9LTumIglPC9xyBMlPhY6xacUxCnTK5YHidJtWzlmow+ceBt/gKyZKBal/
qHbwwCnWVHWiMRbHFmrj+jtqO7Bynn+tKa4+eprpkrs7SmNC8GLt4V0hYRlaU8Sl6Y+CHPXfz///
4o0yywl6MW5StsSBGexuJ+mgHmhQtFNKxAdK+yX+BLpvp8rKYtMXfvA03Oz6AkGPYrsqHhzfMxrK
/YB2k0YmR9ReLrpd8ICU4IRcQ5YWOI9NFu7BLH6+8sJr5GbXVuB3VB4DV+gUqZFieoAxVUbsy1U/
b2b6Ho+ebJZMSxBajOEaMjiJVnyQmvj+XVmdalEyf9UTW9iEOvqIcq+JZiof0J5VaPWbUmoDffWv
6Au39p/nD0ovZPXc7HDBiwnukK4wOBG1ZbvvIdOpzAQGPfhIrtWxDXTeAAYMuCpIShqEDfR2cAm3
BGmU6EOQ6kRt/U3eW8+EwoRvNys9Rnrpy89OZeuVHtGy4eCAW4CpKvyUrzUIcGNrjL8RlOU6r4fI
4zezKzqDy23ogga+QQ+QrpNQxFtVr3KVjQnZAJQq+vncWrI45aCPvtvsfMH/Gp6FkH9zRh3xgPhs
9FZLVPqVR9a28kWWHn12wuAIN45Jy2PTO5VWO92p2gLehNnQJlRTU9ryb8UhNOHKoTQybSRXTmVk
T6dWap6bleyjJ5xl32ggktBERwQZ4lfJN2q6h+hsKXMsJu0ogY0xJXAnqYwPL21R9fPv2AzdKwiz
mOKzlgjcPcC5wTsa12oJu8MvsYCmstOs5ArMwtuZu/pw/OgnvcgBQeCSwEdt633N1btxgBM27Ite
APgBbpopBcVv9bq1PYMvMTkEhsoggx1UIXpfF0GsSK9pZnJQVuJVArRkYAqsuN2CUdFByC+oD1W6
80tw8MDTf/5Zl0783GgvFVIQRKYfDjMeVdRCBaFL5WQMg+VRRQxTAfNRIBGoQrVN8Sxg/SxeNWDG
roAPaKM2kIGVMp7/mKWPPDWJ76+Jlqq4IaZSpD2Bvyn53hDE9wTsZuEYkObQkUrD7MpMgk8l0KNA
6A4Af0I+PKxpYMRBpO1r3Qs/xga3C8azkDsGrijH4B8VRQuN2WNHCFBeJNY8WWZ2A/8pI276eHfX
WkQIE0xuOnbIPRSk/BTKZE8dv4odJtaZTDIqWorpjhRegNCAXDe1JgK21BSeS47VhAuRjIZAU3jv
vuRq8wlFyveMxmJrVkfMQoLDzmKwWwI2KEVYYsBAbBdcGb045Wplp8ZgYsxrjXryGR+oDXi3V2LL
HzIjeOmV9irZruzvPAW5mO5tUTJZ2Vlc26/TVngQB9hZBPYBQCV6Hj8q603YVAE/lbkKJenoGedq
Do410lxtIH7pA6lzEFMGidRTG6hwGyyllduw1aX2l6QPALbwLGa+RxEma4md5+A5Ij+EqpMMAqMH
Klkij+/P9/XNmPPRj56FZ1hugwrH4Uc3CqeDPmBQOgo4rXnxtFfcokZvsDqpU3a1iX+eL7lU2M8d
PQQgzqAAjiVDi4UerZNtYqPXW4tRq20AeJpey6ivQQu2hgOlAaGefD1feeHmZmeBGqoS8ZhOC/M2
56AjovZaaI5bYSXrXtr4zLTu3ZmjSTIjM9DIHGgIEMD9KNIpv0JIg9LCbaA+f4aZHdR/DvYkrnm/
SJ1KgzTGWEQ6Q9lZQNG04xW0X0BqeCPVzPIO0X7t7lhqLE3jtPvFgBv3Wwj1YDFgzi/9GVyyV+IH
JnnUNiLQP1t5poXkkZkljz6Q410+Yhnvmn12J0if/faOYPJn8ju7wCdcH6/NeW3/LV2It6By95n8
Jhh5KsdqtEGgDN3CEY37jptN7WsjADJQZ+8OxK614L4owdeGk0ezPbUKmygBKdNXyoridwa0yEgl
Dy4qOj1NcTZ3YndocMjXnBdvvs4PTubt59/9zAR8AoJhXcrp7AHCIRlsjKDu7nlvXaMBHIBb+7tp
DwGXWhm/iSFgXjCHxsrhaJDo2UpWubjbZjEN9M++Cmi8K781SEll+yON2+vMgW3ecOgr7wOnh98R
uFkBourKOb0VDY8efRaUckilw8XOox1S2kFxuoFevqgW+C4gGBJyCmZLss2hDN3oNGLlXiq3kD7v
eHgqyO6V7s6epGG6ArhleoUUF33sKQWJLoBCAgx5CUKtIj1IdDZ8B5rcq8DFgM7PYUQjTzL7yuwn
gjcUlzE++GlcWhEQDjuIeKhwIPBqzM723ikrNJGBMIH8/ATMxFb//6mepbAixRJQ1Md7btVIS2xJ
p7XMiPVcB+fKGFVe5WX/NFjwTFQLp1b8bW2QG+4wGB+xlr88/xHM9FEfvfZZfORbGvzRBK+dK9Qc
8Ji3gbCAvxyM5pfOFYbS0HfTepi6nUEQlt4/0VoR9+ULMpxQSWi5vQLquYM3AIkqHs4pDqwSKrhR
RJfnv2+pr3KryO5OBKxROAHQQYSJAGxzyGupXXmFbMK2B6xNoy2wA+sNmhE8sNfa8zWXPszt73dr
JmPjwzcIa/aN4esDhKPgOVjpIeTwp5oTQPwCZkjnUXyJDKzL9a9oh+dK9+M1Cm12VgZKSHXM+D0B
XuYuXWsTLyXHtzz17ndN8zTou+N3ge1jZbJvXCkdwUtrVVrxcR/4OmZi8g+FkUel5poo50ah1epL
r+UGpVSWL5+fv6HbxfNg18xBQkkeF+Dy4pdkidqYQEbyymjTiQr8vATIl5Vh7iuDcXGtXqMda8L0
WJKBzE5wvvaexgxmMurhG7Xxaq0/Dxp/To7Jr7vjiUMevjIVpa0laEsRdRIXvL/NvLgHlnK6zXz3
KxfBF96iYQUTRZWuFVQ2jK/GNpTlfQMgLGC5/S0xGtI/3tu3uv3ug5FMDiLqlGhB31xLdpGdKRZ3
1Gg11s7CWiU8BchH32IWrsc4KiN22q0lNkPrNFpjjGauRQaJSZirSttyFxzYN+hXb32DN2AppT/f
BYtncxayEwYMLmDBKPTCGXVUIZKgA0KnwE9L5veRmtq+xq28yqUB8K0ff/cqYd0hhulUYAS72mJt
To0vuSPaCbpqcBK5AO5ssDLyx0NkeRcYOW0kVVhZeyGFvOW0d0vTHQkpGFDnHPFIqZdeZvdQ21jf
oVOkffD9bln6/b/3Sr4tQRV0GD0ySe1HMMDYMghr7dUtlYW3o3G3QEeTTVxNG6TWwYrBzVIZvCpe
AiWXSRWGHKiuCf2PvxY9FxK728+4W85zweMoWSwHLyODty8nCP5hWniC2Q5qeErfQwdrDx8KmVYT
tdKungpG98riC+XYrR97t3YIBeNRKrE29G+1REEpqK0lrLfE9NF3mkWSeoChAT99p1qH1iRrjDq0
vFVSLrTSSrTkBHq04ukgtCucCe1LGXAl3OQHXi4/aTXTXYQ+SHZtMJdGr0glVzbnrdB49LPYvwMc
ywQjrMrxs1qV1FK9d5prK7c2JWPaZwUmyFAaazRQEtGqK3ifcv+bOe6+0ROn12rDRNvPAvHOoHXY
r2id6VuevhaaloIvNQtNeRGAET9d3tR+dDqNN1gl3xcK6NoybVUqcJmWcCwO+TZcsRFcarxTs5AU
ET1UpKYVcw+ijsI+JOxRPjCu4VeAI6lQWaaQXoKkokSayAKxtPIZFh91lswJrQe9ll6knPGbeBsv
GGyhC1T+QbbwCfIfu88TSGfKg8WcO4v9Kl5XQvAC+OJWlt5t+MnzqC6n5y3V5DT8jmqO0O9Puw7g
cbXBCQvRAPXUcu0FT7v9wXabGzTC3Q8dP0CInRG12o/LnJviCOoGNtiRa1SkHRg3yHWpsr4qXVYe
cmnNWflLQxknjBm82+Eo7ZGnJpXu/2lBloB5FJpsMvNRItWPhNPAb4NgpYm9tOisDO5AapvEY4Ad
6z8o7ioFYPCHw0ruv1RkQ6P4r7SkJsJIKFu8Rg4GgrxMb71Trkdb9ky+lTgg1+dvbmF3kLOQ1ffg
S/Mxj/xjiAUUcnAtK3zyLa8h4SeJECjLXZRIfbiy3NKUkJzFIleA7gAZYj1QIsC63YEufS224R4q
SUAGXUqzckY7sIDc/61M2sxtWsfISq1ffFQ2zx95KQKQs5gD6sQIxh82S/fLqe4W3SbmLTxA8Hs0
euia/TJ2fip3/pE//eOCs5Aj9RB8gn4PKpSd9C25F2jQYSGekTtJ5n7oV/ocNKofKvwfz81V6v35
sksJETkLOH4qxCBZYgft23N2qqd3XL3Ee1jlWeOvZHvn1GixsTaZFo0yjy5psYfIgPl89aXDMasa
axeSM24M+TCBhAR8e/KLa1P9L+Xm/19hzM1NxYtOKmBtiW3EG7RdW4EGnro8Nf5HNP39z89PeAVq
ozZdV/lK/L71A/87rnFzn2+Q372hhU+1g3fp+KHDAkTpygn6zBBsOyQfBSsjs1S6Pfnqvgp2LSpp
fg0s7tR1JtzBgLgZMcyGn4QSbPtf5gqtw9wWv6Cl0L2CV09v/GOyssUfv3x4w/8dO7Jw9EDIxE8F
AEWLLsHKXfI4zQXM/e9/SzQNKKkV/i3Pvbm5HgsffX3y3klXFSOFGoznO2dhlMrdMFB3NxZYdQlU
tafI9x2c6B1lMTrNyaEF2purpRcIG/AXbivuWdl74dVYxpWC3vCumPoQ9TbTCcxXwxVbmIXU+CYw
f18djhCuYIsKO23QABDG/vIVUol1yFfKvPrDKNXe1wK9WDk1C+AhGBXNXvEQVCJEW3Fs5EALUJ6N
uq+Drqrz6iGXGQVEellSoYWs4lVsvZW9vdD8hI3H38vCu5klhAFftrGnDhot06QZwLR350ORdCOd
2k1jUBv6nb5AcuVAqOyx/K42/gfkJSwaNTGvc5xOvtV2si33veZuWG/lHpy27KNTNwtibNXyNXw9
sBnqtxgaNjVgPzTgdiFJYjLmr6zCLy0zC1cNaIdeSFKUE/OAyPnwLBkhPws9WC0Svl1+lIVQ3JK9
xQG5XkNbLwReW6zRLcjey/Zc01CpBcQSqgl81JhkgM0KAHEdfQlJLvstBIZikBnrHQxK6vAlRzsE
AhJHuNDLDBRlR/+LJfUEVOkUfU23Txu1GDgdAhtmKOqT+EikdSmUM0n6M8YQFjo4HGOG3lUSZB4g
XkAP++GjDC8lNL558pp2lOFHvDw2bS5DmgPKCkYYv0bFPgLTCdIGusuXKsG2mDZxgfL82N5S9gdf
Spyixt2xzSEISDVdhVT+mwVpP1eJL6hQl+faphsj+SZdZYQ830ooWjqXk7vD/WpJE8OKDDKVTkl8
9VDlIHoNMBdIxJYQctH69MD3ZrWFFSiBOWNhNaCfoTEZA2cBC87nTzyFvUcPPO2luwcm61LgMhc/
oZk0hSLcCbpAg1pYpCsLLIzh4Nb09wp9lyXwuMYrLfVWHbTIhMnAtjbbL0Jjre/wNDXsYoPeEBfA
pp4/1ELLBs3Tv9dkk84vU1gRAKwNFepdv6E24dmzIY5g83ptgCsybFLj+WJL4W5OdIr9GNYLAqgJ
HT1cuMG1GK+/DGOgdwOnSuHUWQ93hc8alAjFiIHRevjBUsyfQRxlpmbMvGuUACOXuvxgAQ4NeIxu
QV95/utu86wHH3g+a+HpGlYDKaJiKFqjZHH0L50qQaqxkTZZskIDAi61cgdtB2h9yAVr06NJRlYO
X2KIyUOZF5V9osLoPMAcjotAZafsrPMhwCC7oQAfOLUAIAqWQZpPOMB6hPU7y3wmeO2Y7BT52/PH
uDUyHzyGOLtTkpQt2GZg0PJAjrRl3gWTObf7EC1qlUk++MwR0LuGermDX+1yWnMGspiCSIUyvrhA
zQOQCM2NlXM75fmPfsvsoinSOowaF7tLHD5L8QILx5Xws5CbiLN7IoAHdwhTTBQWg+JSdonGOpVe
YdtZSS9ckGlJqT1/nVOAefQEs5sigV1TWfd4gioAVQcCu1AO0UJhAwknI/a3Vf/7fJ2leDqnDkFl
hg/dDGcDI9199lnY3Yt3FLT4U3wbr3DrXPkiM1rvf3JpYRZJASSvioTDm2ONalc6seUrsSqqoyIh
2+ABp0Fl1MqQi9nkL7GJ8ebrWtqxFGvmNKEWwIgE0n6IbwcGKhbASqM/5X0Ip9SE1tE38ylCb4pd
h/EvfDthFk8peGqH3PSonULsUelqo9qbvh6j2wStIiNQ36EmofTa2lh+ab1ZLIVG+tC5A9ZjMI6R
5Ask+5w1atkCroATZqU0KxINBzExdBvRWR92kFaQQxOm6cgPn+9A4fFOF2Zxw4dUKuha2IBx/MF0
f7hjYXWk6rcr7ZOl4C/MYkHAZnXnTTdNq2d2b5b7xIbIvBrqGLNv2k2tZWq3h4GA5ttQFO02cB9+
/mDM44Y6yL9/33FcW3V1yCAi4qu8wSOAlIHTH10j4qBqZo7Q9KOgoyrHcHQDtf+UxloFJaF3D0YR
jTZsoExTQA0CqKJhMmtQYNi7Zw7Pf9tCd4Kbs3aELixyt8NbL4BZ13kFad8fyBQTJ7DXNtKRVttt
ayQqjHZWFlz4zHPeDqSpS7GgSNS119GJPqApGgBtI2xHwz1jbCtZGHrxu9oI3pO1vGbh/c9JPAPq
jYialiw09xiZ09eGproN3sY/BrVbnn+XmxURdKdcGivEFhqP3bG2Ept5xURYjRwQhM3cHFT4Ktvx
Z4oeAWkIl9WW9tLDzYKMEEBQrpjSQo6BLOQlMybdI6jAbPrQ9jf+SmG6cJH+F5sgGlxCKlAkRz2t
DBBYijvz+YZYanTws8ASjgRdhwHSHliRhO8Qs49ODKWUe5d5TwYDGuphpjYtVJ4VDgaD5dljTxJ1
RKUivLTdhTYhXBLvmj1YlvC6Do9UbYys5v1WP1C3h0FL4OoYhdshWjYmN6m/n5//7qWAOGcgsJ7r
DcMUbeH1gGaQZ4Q6bQHva4inf1xhFrGSkMnzQkqnpta3m6gsk0OXqICqlQqzb5DfgFC7rlKTl0oc
fhal4qKLIzHr8B3AY9XaN2GPUu5UW6keWePRv7rnegcwaf6ZrZzLhetqzlwaOEhOQ1516nUUNpXK
sOcBEu9ntQ86/fAHqdOcnwQN2ZGCQtMkOYAt9epj4pVvSRVBTf6z8oUWgtmchxS6AZuyBCL75M+G
ox5qVZvIMW+kqJtzdAolhz5DVJTubNzOOnuAOwTwP2a5ciyX1p/+fhd3IGrPkgW0b2GnK3e/8bm1
XSiMrY1WphDy6AXOQgvlkQOEVgnSGff93v1srQ66fAf+pTt5dtfJlAHZWXB4w1Hhv56/0IW0mptl
MC6k0UkRZidO20CcBp4/GBxmFnSQIN30b83KOXMihDiCT+R4ZSjbv+KNz67c8ksva5a+iANXQhIS
/9eFkl/dVnJL7PwClmhrF+fSArNokJNSLuW9CA0KOGvt0ot49NC9caRjq7gOZRNGqiV74uKu4SEX
Qj43iwcVrH2CIZJIB4L8atUfC6ZQISwH06/Ah3SCOgKnRoHzucsuPndJm+PzLbC0pad77m5LU/QI
O4XpPQJ98IIDsy1W6/+FIRc3ZyEQIkcnvYtX6O2Ga3jIrgzGk1AbHj+j/VoZvxRH54yBuIQ8OaD1
APhYrAZ++0Z4663IpnO4AKF9DBc5f1PscX+KHryBVnbfQixlZ4EAYiRjQ5J4a7WFuUv2Au87s/mC
DfI/fZQ5kH9woQtLdshvBAktNpJTwNdhvxph5d8vFZ9ztH4Fhcqej4ZpoDqUMkQj2w6KnTJAMxCV
O7kQSdcbSm3qlRiwgCjl5tB9yPEW8L7A1SMQW+qL23Yg4IeyZ/lHNwGWFl1QBwDmldWm4PUgjM4h
+UOdCi1cCDChRvkHIPFK4rRwUNhZPBDJviopwkV05iu5Hq4EnMG4K8fB02wFS84s3KBzkHyWtKXU
RQKuFzsHlI8Dxy2w60t6EDbA6NvwWVbzPQRDJ8tihQTbhdcD1QfWBYj2q7ipNGikWWtQmoVhLtzM
/44MmDKJnRROUwNAWlKdtGkjQmPSveSbxsFIRkFjS4cbyY43O7MxCRX5n8oCX8a9Pz8FCxF4Dq0P
XA7OCx0qyHKAdYgChnXXQrcaZ+L5/184xHNUPRytqqAgMrRgZMYhdhBJkYmDe3r+z2+IkwfbcA6j
b7K2xgWC/z7GH4Hj15veNYSPtri6tAqXkRjwlMaX18ZqS82WOZx+IHgYbBI9SiLwfEZNPIYhTCso
a/QVzCADpJeRqJLgUCnx1V+b1C4Fkjmsnqh5MqqmqWnRfX0ypd7ResvrhRXC9QMCCWZTvrofKO+f
v9MFviME3v7ekjUhuEwG1VcndEbAsHpJzk6CDhkitdx0ei/nFwxF0dniD/2v995/BvsKqjTX6vB8
/aWO/Q2Ye3dZ9h4sfz3IQjm9Tl6ba7PzbGaHUaXKaZkT2ui4fvPA2qYnUo3/MSu8BYu7NflKknhh
6qNMWF9uk9mCHh3zTYARZa0Q7+SmPtaGu9L+XEAVcLeeyt1qNBzhxLxF8KT0a6sjl9/WF9i9n4It
99U7rpU5vplZwNFj9mN4Srj7H0B1F0rrOdRbqjpmZAPc5ICVmhSUnBtrhINyLI+Z4g9aAvmkYvi3
TH4O8aYgiytRMbItn4H3k9ae3fi9l6706/OdsnBZzJHaedG4AlzCp+wU1j5waYGqxwmcu2FtcLoU
nW9/v/tQ0JiCQlrJ4UOp7Mto0S9kJCeGe2Bep+wUHSQgSAegOwG+xrmww+ljGR8pSodm5TQuJKxz
ZDXM+IoWnl4s9O3DVob66zar2pWrcKlLMUdOJy4XshyHx4MNG+TrrfRC0jpqItZiJLWW9FZ8cYsD
X1y7VB0BAc614iQOEMh/zWD5CU/yNIHHh9ULduPC2bODAnYL3Vi7Rb8D1RTntJwcsFZvdDDHJEwa
M0Qh2eQlrKbhqtWu7LKFG+Z2yu4+UsanAeof5FnjvvZemPo06dsGOiy6iXDlKywl2bfG/90afE50
DAWZSYe8+hfGrNEE61EWy/EWeYHyfDsvJdlz9HVW8Y1QNTWS7EY4Ngz7TfkvNMb1nJlIkJv9ZaUI
evpwAC6o9wqW0pDVhVMXnJ5Ba+ayfS6tXas3UYMH1+ocjN2kIgeRVaTGZLThBjAqSeh2X4rmVAx7
HqK0hA/np1d2T4MUFYSQWjPKYdSzHZ8bDAAMPmSwxkpN40mopsbJBH+CNMN9wv7kYaxDqi+EIzS8
eSElKME7OyPhR++MxGsjwWTBCChAHWtVwmPFigeHQ/qHBKmBgmMQG29DAX2zLpAZ1k6DbVn0auOp
4LhpNFgPYu2Q7Mfz77FQt9/up7tvHlejxOU5JsekUp55+6e1UxvWc8bz/75wsOd48YGF+RHllojD
3DdZv7veyqFeyOdum+vuV0NJ0CsSD59uTPZoxMN7DQZlsrcqUbVwf9x67nf/f+Rh95ayKDe70OJc
NXlpbcamNGTsUHlfSwGmVOPB/rvlX3eLND1sjIQWTcJWh+aJHMm5RZmJFequjm6ddIhXjtxCFXMr
pe7W4WHVRpXwGHBGBnj5+B32YjKcK55/4aWp4C2fu/vvUuZVJHYRNhDKvz0F1Uio1CGNSszSAipp
g/a5hh1fmukVuGW7vpZGdFlFXS2ExTlImxbL2mczH61PeNYoyOLYK/wunAA8/mkwISmBMWq+Blix
9C6sFBNLk5db/Lx75CyCzrzIYVfHVqu7RmXAffQSbBJNVDlD1CHFI34PjvCv+2TapHfLDQOJrkqK
I9rZ/V60oy0gReyBOMGPV4Evx2FYqTMWDuscj+2XWRsmIjY9G0NBG5CpkLs83yRLQZ+cPt/dI/R1
VTOih6BPNc02Yip0Un3gX9y9wEBNjOs1phKUzH3pSV4rRoyQXUblCFAmkwolau3kLAOfw9+VX7Nw
8Mgp1br7NS40VyGSjXqqVjutOjXbZPsDmyJQMESz3for6fbC1pzjsiO/yLOKxmcrqcghaRj29JnW
FnAahEkwzK6ttOpXDuFShThHZ3cs9Lcxnp/oU6wN/p4N3I/swEkYbBFuZZEleMgckg2zHkoSJoRd
atFaZUyLeFq0heebCsShARpsuQGL0vDOsRG+CAfC8iV5QEkhrfyCpcHNHJANBBCADtNjArMBigws
mAE4AGddWYvJ0uOQTNJ/74xBDFuyhL2uE8EaJsHVbcLHrNIpMCBru/FXbsWlJtYccF2OUMwVerxJ
wqxk9/bJwCOxwayB9sigRvs13NTS88xCx0iMscTQCM7wCQVuIwfBNrCCQ3lcg+k8rk7YOb6ac12Y
qAhYgLcrGdnxsd+uAcOX/vUsZtQtnH3CDP+aEV4Y9tq6OhNBBWSf+yv96scHlJ2DnwtGaASixwID
ZTQnF5oqEhBZBajZCu+u3L0LdT47h0L3YxoSqK/w8hMNwnpN9unHiogeqc1AgH/YUSgwKsgNeTDy
Be24+KUlFWrIAXTl16Z1C70Odo6ThnMtM3YUfgPMpCArBCMiIXYAexSgdxfJHXkV1Yy4wqxdDXuj
qd/EweQhLJJsRb3FuB21T74lHIhP/VkJwNNx+u/Mh4X4+V8BeHADmG10+EHjuVWJTbajteBoUAbH
yeBTrDQgFl/9FP7vwnzp80RAdiiZ6uGVy6xy2JAw6amhJzjyH4U4yGxjBn6G+k4NMb/0aTsTzYHY
CP2F/Ew7OYjWsJILmiXsHDZNpILg0RJ6BFxHHxqv1IP3ALaIksCbLacHTLcNmW3AwMJF5pFUhFeo
+yWURdYoJbYJCWmBjZv6K3ty6WDNxkNNnvmSW+DHEEOqNDXoTjRkzgUQqiHF6a+Adh5n6Kw0izyo
VuH64SPE5YI5jhh3cafCR69n5Sp4nNOycwxxM0aQ+87xDGkDNhIF63So4/rc2gTtcYbAzkHDMEOC
O+J00YCDaeTOKLcbZtcqIFxqgLmg/fH8IDwOz6w4faG7HUpIQI4mIpZp9eYTytLyRE8gnbWB1kJu
DufWv/8/sKMtC6tRTAEgyHXwzoMS7yObV4W35LN9pd8EKDBA3snbUkoMe0q4Eqmw01gdDi3sgTlC
OKDyOG3a6fEAC4l6C7Lskp+oebgynlkI4P8FCobdHkxhp8cDObjYIR1QRIyeV47JQtLKzuGw1ejB
DZJAmi9GCA5yd0118Qzpd03s5EYdbZgOXga0MLljbD7fDwvUT1ac5R/N6I9ZNtXLdKeKCAwmZWaE
HEM3JpR7zGhoswxVHj5wRnSABW65G1ZWXsDYsXNYLExdySCjsXL/Db5dXKqwsOExLdY8g93HOqGE
V+iG4EmlbXSJwM1H6qWtpSkLTB4U1n9vVCnwpCECsxzjKu8DPoL2qLOKiwB59kxXHd4jY9g2W4BL
VZB30hNxHEsZKtjbcMPrmdnAt0n2f1a+wePRGTuH03q+xPo0g8jVKama6u1mPFY6fOmMyl5Tklr6
znMobUmxMKbkgN1LdtJbCpuoQGkdHMWrqxYK5JIdV+c0Voc8EAf008pxWYiZcxAtnY4VGcKWyRED
+peoAdoTB0gNw8z2+ZtbOO5z0OyAjr+f8Xhx0t4HGbNy1qCOSwmMMD3RXZyMOujAhiwKttShP9EE
x8l4rb8ZHf2y3GkPxTZ4wRbVAiM7ZA5dmnGgxDb3TjvDyqtbKLDgtfL3LxAKqATfAMElxHs+oRYM
2wqwD2DC/Bl0Sv8jwhhvrSG/0F9g53jaoRoLv+QwOWkBooVzppIDdf+HPMBxGo7O6HN9Qym7eu3s
zuZX+7LTkzzIyeYg214gSHeYtmT9llwL0DiQjn7zKkyTrVojN5G+SqudDvWjlWb5R5sz1Fj0QDw0
JwJ6DbJgwIxeT7cFwtxK7b30MLN40ohDS41BjVmsmDSmSMMFsYqKcuXaXqhD2TkSVizgfRVS2I/e
J4TnCK1VIGvkKS/UGmpjKRzPga9wexn8pilIB2bZJ4xfw0v3y14B5YFNQRCAeg0uIXUYbPjOqrCp
HtR0u+qZs5CdzyGxERv+XzzUiCLALvVR2CeGpKUQIoh0IdRKtVg5VgsRg5/lJxXVh/HINgAqoRk+
kpU88DuxoWCkuSaDtpBhzdGvQiiU3kBPo3NXh2h3SaiDD33bBFAeIlVK6ASFK9Xk4qaYhYgBZkJj
LSD8Cd25D1S3/IRXnyJAAL/x3ok3on8L1rRNFxKf/wKwuhIXsx4ArGmgMmCa5lad/GkkvRf0vorV
fwrn/CwXYRNK5EgXnuQuPNc++TBPlLgPIUtSdn4j54nUys8XWop3c/xq69OuR+XN6PhK2AGPG4Vw
OHmLXbUBljBRIf2tMlB2ygo5Sy12VNv2PS19lVk7bUvX8RzPKohiFQthOzqta3fZBk6KcgrJq1Qj
QRSE6C8cqUdoydtBbyWuNXwj7DfeTxI7eUKubJ8bMudBVJxjXt1aSCTo8kOutryAJyhTeah24zsp
aD7jhL02utBpFMddk++i+mMoXCQNrEJlbwlMYItMaePipetThSXB3ISjdD4IpzA2GSgzS72nlU2h
JUyhJK6JTgfEW2OUZAYPsWEq2dB5riXhZ4dJVEpDKZSE6fqlEv4Mjf5vn3gOtw1IJij6CG+Y2Lg2
/ZtegK6wBWXQ411pUsfskkbyOXxZWW3h1M9lzAOpS6m0hfdHo3gmCQWnTsPcV/cmHR9oXPqf6PVC
4huq1vLKYVkQVGNvWoR3KUpGuSIFAyrIJIP9TV+qCp2kNN3THgSe4peKB0fDO7AcNH7GSxpyBtyF
ZT6NtDhIHV4Y90VxgSwJjApwBCBIzPOaxwCt4MPEuleg/9YMas5mckulcEToZcHX2GY31PzKGbxt
s0fbb5ZiiUJUjwLTwQPIrSE3gXHKyOojZ0ahgE7ERWyhVFnhXKJF838IO48c2bVlyY6IALXoUgZD
Z0bqDpGSWmuOvla8atX7df9tHeAgVZB7uzA3NxvlNZCTn1w4N3X3gzi4HRffW/451lKwxr9m8VpJ
AFrhrAp2p+6G7FXILiPq4GhGW7coD3JQ/RQlCy2bDyW3XEfbu4c5FRVuK73qDHJErbqoddA0gi2I
mKX+onLi4M/ryolgl9Xb0hWnSQgKy+sxylj5cSjiWEp1MizTMTpPZ4V3rv9lRPoP1CT1v4nHQmq0
+aAhhiyCBUiu8CjtKhfA9qUNEwhrwr8MNf8hqv+3z2SG1frYaup6NGGiqwhR2zE2GHHNavb6ZE3v
//vl+IdlVVX7r7iecqCKWUMXe3LnE74plp//dQHkTW0nB+Te3mY+uEmmMwbZ0XibJA9HK82wZaee
G1s+5oCX/qNwtz7qd1PijD1gJjoa03lAMcT8lwP5T0nhv0nMoySpeENwoQjIefWFFPtBvWyeeJci
yt8MZxhYhGfJxJEy998ajX/Y9+I6/r9lvhbpgxgvmQgk3ECU7x/UjeECu376JX1tTDduLpv0NDff
Y++LD23krKa9mG+qtNj9UL/K7Cay+vU9RpurMLUSU3+aT+vqJIVbAvpppyzR/6Vj/6eW5L8p0ZnM
PrSgUCJKPX7nm29lPBOE0pBZkLw+frfY2ocp3b2L7b9BIv9wQv+bII0NdLPkIr8SabDHwo9Dfddf
/609/acu77+Z0Nla9Xl15/dPbCYEdN/yWWt4wuH0pT4BkyOCj6biYT1oT9ZD9Tc9doWzXSWkx4P6
8G9Trn9Cjf8HYVpXrLro75f9Qd9n73gNBdlJCiU330+H4lKeQD4EZDHLH5U/5X+/k5r8nx///4m/
/4NHbarQOrD8PSZl9qSK1oO4vjVC/lVN4wNev4MBKySRbCmHVbShUSCNb4r0mGrxvkt7t+urU93G
rkwUrB7W6Gqmft09TPUt0/DRq3KnZeyAdSKm85YbL8s1QnoUG/ufJBr3Q7yeO63cmTXT+azB/SdD
sFdGpjnvKYA6mk0rcsoWG8q0O2zRAAoze3ERezOal0XiKRE7suLwKEjWaneWjvxI7Vuy5LaL6uIf
YJtyWJXHYmxPs3Vr2ZJUxBBOmzdUZsLO20WKvGExHUH+JOW5QzT7o1l/jmkoapMj8XE18z3LVCg5
eE6IdjR+lTUuMEXxvlqNUxl/cW/tzKV38k1uXdJNPvjN8iqWvjCAqddmlzlFjCxCPqW2vF4TtSht
RWrOcYmLrrnO8JzSufG3IfeGcdlTLJldiF3Wnkz/EcXFAd/O1ykrXCuvnvHfDRpVfU+swln68itZ
5suwJKFkBWODEuhQibthsGw2BeQ+OzZph5CSyi1c5axCQUlNq9Hua7zfFVycqw0/BySu5Pc8D0p5
n8U/dT+6KgpAoqnaSWYSfSvbmNhxVSdWOcZGHB7aWf/oTeVsdVYWdMaol55R6tn3VMrt11i3JbIs
LQ4RlbXwBFHTwtRJWCo3xl0xFGIcPcq2N2ye4mpPncFXTrLurepkawrBiw15r7JQhRa6t0Tv4jet
rl6z8mMohumo5VogLZpbT7m5K9T1Q+rXYlcrWv+WJEjTW2r1t9VtsM09wsleNtyi5DKPz51+SZLe
wScbUfoVJYp22uElQEVvVMk16Zw8sjwlDnLJyaL9WpVYRJRYLJrWyIQm7BIMWx/ydmVH6ydSbTm9
KuzhJocsDstsNzT7pbv0lMJJHjnK2LgRck+LjWZeMtvi4KLWytFNiMO6WwrBgrfAkB7V8Siuzqg+
IEhdqDsaUQTgTOFxWo5JD6UFu+XOAcA2PJx8FSfKX8TthMdGOcOS7ES3k+xIWA+F2J4iRENK5ihI
oV3NLXm0MGxc2eSom/Oc3xrOrfG2iliMtbh43jRzPNbdb9n+Ltw5tcNURP5sFg6JMj32QxKYufrK
uI7VKoOWRFjcVM2g+4kJ+tWjQ5fuJNxxqXmq1OsWPdWzXIdGJV4QG7kUnXTq5M5rcfkK1yF+HSXT
j3XwxO0xl84lG2HL/LHl9YGPsc7MJgWEe/qXqN2cyRoOqxijNWHtZyWywqGSb8qqPuJpqzyZ0dzv
SqxwhcQVlKU4aBmgBJe3KSsMmyqErDgaKgOsDq2nzG5q0VGLV6VN3GXNnlDfnlfeeYI1bWv4dXue
tq11TOzeDcUrp9JbcoxWOr9cttepZbMbq7fJEqhF7SU+j+/FqvNQy8s046EroCeVTEDlKVIaWMMI
MYOswRM4KlqR+rRnbFtipDM/LVLmd8bm1pri1EbPSxLbUGrdSvbE+5IUqi/1sRKqGGHuk2C4E6iK
iKi2h2uUe/85Kq6Qy7HSEImWrSBLNctvxb7eKQnqHZbevLeNem3kNTqW8W2eL2P7O2QdzuWMH4O8
fTJ563oKWjS4EPa5HaVeO8YoOr1y0IVdalaRW43nDW1yM22PQlKEJWB/LOal06XWU4S5sDuRDRVB
v8lDj4S2kO95wHPQFieQJyv2xsHujgaR7SICXRvXaUDemZWfpHgQ8a8vPlgvNq0bjivi9KVbkWYL
0DU+CisQ1x3OI6zpZrozFI70xXe2W5gNToMhiWljES9BZWQgoNgTSu56ep7xL6qP4mbH5WMtXVM0
rypvoIGJW9+UDkP0IGx/ScluW/Utlehe4BlioMKej/Hz1CU7IStCPSmesWxHaT2v5aAv9wmDjrYv
A3NKDF9hfU2zcABe9KAnX42KjOdF7vRjtzg5MrTIcmqkNI0oeJdyPMTKE5E8XbFTWpEs+tAYJcTa
waK/UqsZ7QajcTRtl4jb4FR1w2+Ih+HUVkb6Jd261F80LypYktMd+T6ehW9ZBophBGxRIXC7GI6k
pzaHx4t71RFqGCgpCzzxddZkdzMGWzCxUjROPQZFZkwQ3cLyr9gQRWFf4rHB8SBH3Dsc9NwZajzq
smp+V/vxsgyopSNIDvSxelVxxEoul5Erw8lu8kZp3yiekHitwswYVZuB32taTjKnA3IyPLXPND/3
KHXntEUzy4unaguVnF5S/VVEVvRVd63PmfhcboJdgwQMe0P3pJ4RS/eMdFSg9cdYdeOEhbp2fNDq
czN5PZJdKkAAxqgltljDbXuYIPhkwyM7jFXU4ZxXeah0m4Y3ppiMqM/rSjyqFl9nZ7uXR2dYFwyr
3VH8MLMfA/+HgTbGT39HkyDBCmpNnILwAmkWgXgprC3FkWVfkjyre+riZ63eK/dQYevTqa4OTKPi
8qyvXofuLwi1ateG0zTEuXdhuZXbU03Too7uFIUyy2BjUA07C+dPML63LT4wf1S5HFvyifuWb8rW
0dLbE1Uevr0zSL4hDd7YlsShbH1sVi2MeaNNLF5UutCiSYdjht1R1XWMoxjPOWq7eda27DNUO7xY
7Ekxa37RTXAjKfEyXf80P5LOS6uNQ5s5ii7v4r44IEW1n+4PH0TXnHN/xCG03VB6r/2JQN/wLkBu
hmXZI3jhSO3oVuu5YEo/tca1Gxxr2BfJ4MpLG6zjVDlt1x41cAAdJ21VaS/tcJSFW6QUh17+xEC6
WiPW2ofpqqTClZUTp0UgFJXJp9EAUxL2uoD9aYvE5DJLtro4mZmd5qVVCE+Vjkdn3R1G2agda1up
rKSdHL+NBpDRqBoUVWJPsUdRlsiGv5ZL+bVNJPzMUNys9CEvoxNv1YEa6/6Kmbgy9O64KfYI+g9o
KZ6MhvubhyQBQ2X7ut726mr6ckVbKetB0s6XZX5jXmy3au+IaAd25ezKeDCuteok2tEqNHjZ1Xqw
thZ7YrQ4SGypfmvm3mcjEf9I3GTBAiyhxD5ZTN6qyAiE6FMEMgBtszdrbxkPuJwGVixjfHo/zCwC
RZVqmw9dF2hltG8s829VYsWdMuFaVmHUiJ9Shn9VyqvWpjaQm5knBjL/PDB22gLzBpFc00zbMg4Q
vluqkK37WNclsDr0kaaX0vqQxZdhe1FXyjqvKR427ACkwV/x70FqOgoTNCspBRxZzx5nWfmdWIxy
RAw00H0bYaWVlzZtTvVkybZSCaHecGKFbmdMvlwHYpl9q0brJdaAhO59rFhvmMdjztpVujcXemaz
dr7gMxUf2qqcj7PeYyZYDUmYrMt+wtDHZgv2caqlkz6syU4Rp/eaHL5jadEK6u5T2jKvyqzfZcFj
tc6cSX/JdMp3KPvg7OkVa3dMOaXyK89oTKYS08AZqZSpdfsC+tY67qlmwzYSDpWU7ZImCrAZfUG+
76CqQrDOlDhTlf4pFmYoMR59Gqb2hvkhrgZFGsdOx4WdaAlLoq7OJOeDAru4745b9pFa76JGqDgb
uZXYORe+mjD1RLQ/9xpApl7rPaEllEwL+jSMuw/9tmDvzCqWnVpjclwGc9dFyqUxuqPG0C1uysO2
WMh10Qx0kV/EmVtLFY+vEXfqUDMo39bjEpd+uqWOtr6Kqv7RLLRpUnUoJS4UiGum/Wb9e0KFNJQN
dupsAnitpnnb2F/kdHBExU/kr55Zr6lUN0F6bFAd6eZnPFGPpVpclyFm08DkJ2Gncx75DXK/YmNS
rBRtymvf1e+rYu3qPn+pkvlFBp9Z5Gs7Hpcq+cUZBM9QHOPwFpvWiLzI/KYU0KWxo+YpxlFU4gTe
BnytuAu5lzdnImxde3J/yBlCS/5qBWVxs2gHqDXud1dt9oMl76QKzzeyfztzSnAQfzLGNmxTwm6r
uasAM1T6nMUnfXXHjM0hVfqVi/FNm384hC79GPHDicrS65LMjfLFjdpv3cBuXPmtJ28z2uNKIdfP
6VFSRFsYfnVTsCVcqatnxXwoU7c0UOEG6q7Rb1jAUpXqXdGyqxVJWHoIebiyTtLqKzGOEepcu7L+
tiXFfjXr5zaFPdCXO1l0ShFBa5ZoCs01rL1Bnah8Z7FLbB3yD9XgITkpaxgZT27cNamnpk8Ra6nV
W6K4JsoXonA0xV35xYCx05wYs5/qfVbeNDOkStiWIO9BMqR9OuPt0Sd7w/K1lkxNm3LQlvG6zeYp
RmmCfSOxr1yBce8wUNIimDrpzoQM1JCjmUpNNPwsG85J2F0ob9EaZOjGd+xZp2XsydlZbT911pfM
KcNQktZu8kX9lIPcIoKJT9uQ+62x1+sz0bMjw0zZUUGXTnyQEZZcuD/N4JoiRiR4PKqma5kfMVo0
Hc7Ycqgxg4w+1+cEYkJ71x8uZd/YXhZW+vrCGQCdcAGQwoYL1Z4jxdeik2nhU+bQ6TRUfIPgjsZ5
UEpi0aEYULvdrLNJFazmrSchpAQgPHa5K+UjBmaEbKrsvozDmI5LsXIvpluQc661yEztca0AfQe3
WeMTCnFBP9BRLMNeGBLfktDMTO9AQoq5UOvFw2+EG2tarH471cS42k67YIqDTitQgnzuVMRpglLy
jCLiQ3SHrIjdOlOojVNXF5fLXBuhFjNvV5UfMUbFqex2pParMKu+UPgRCovLW8T+RlcV4Sp6ir6v
yz+D0LNUtB2eBFwaZaEMs9I22XdmkhOO7YehhhPk+nr97JurytZHZTNfGnCdIwIUNtV3PnnFale/
WBjZba2/lH0oJ+dBeMPdOxBmTCpMtutRYePpm4OL/61pnaSCyig6WKTaqWZJLWtqcLJaS3/u0pB0
y4YxPiT1PL9rrbi8q1HbA1Wao7oXhNpX5iXIqsEDn2idJMl9HXfoaKDzldmVzuo/k7sWVx2C7LO6
L7plP8dpIFt4IunbdZNkNqZyf1insJK6n03X0xMl8JMlxtUOqomD1NHToDSPbTn/xTGNm4oOQRQl
RjAk1WNjsj8VmdajuFq6vegJ3csa4f4rPNTy6vTYUfO5XHEdv8xiSoI4kv4EU/LqMfpZ58e8PW+9
03wo7TczwpHVD3qe0VUKp/jWUebKps5bx3sBZwyH+lWQ8alAxg1tNzO4D1tMOjL11KQs+HmGgGme
K832WnnS4g/1Z53y19uq9KT2dtE4iXpfTwi5sWrtpcXelHytj52o8/EUAmJYyzf0KSkEKyi/7iAe
JBC7psUMPsQpzLKuZY005J/+JV3UF+VdWH3MvaVAGl1Jd5veL9LbmJ1GrXeYHGvXgWStxS5gBZus
6GInSZDX547/Lfh4C2ib3RenMQsrpDcnp8qCFsVL66JkgY55NqTiyvBabIboguO9QKFTP+uoMUWP
Uyt7Y2lP+Xeq+xGscylUTwpMxHpDpvDLyHK7iBh5vrRsrfW7TDmUZRNmeoAJPKuu8/CVjK6chlH2
KySf0fYUD99TvoWN5HfIODUurV8FTBh3iATbOPn2rWc1l9rYCKfQ2WIwsHxPIbc1tZ+Zn9aUnQsN
TWGdL+N6aBgdNPgMq5WzZByNPMxvShPTgT62mUcuWTNXrtCOypITbOKg7ZOjah71i9YcUcw0UaCB
NtO41rcwtXTZXmy8lCAT1aWfQmnDET5nVI/eVqvThx+6bE+ZILDvLuJzwFKl9VxaYaO9JRILiMX8
qKvfBgK9GQATJvUzwax6Uzs8MQXdU9tjWbmJ+NPLyP1WXxb8ufKvma4a03+F3fLaQyFT0gA4TnL5
Ds40JJeoCVvtVuWnTjvWKIVCAS9RCoXcJAoeSW/tQkkOKQi2+qeKvALf8qJ0DUC7wUMO1ZbBqrJl
uK8hogifTLqb/JGSIqwJF/W56lXCrD8KAC14N48nypGGLbNvajy3bXYSWmavZW2bXySV/qX+1Vo/
bp8KPVTRH8XnHoePgc0OJI0HxZouUVk/4PxqKw0PE6N68dGKAow/E/OZz2LUD9VNTV7i5YLWsLA9
dwqVTZI6WVqdm4E+nqZaT0qoTGOgi3y47RS9VsLGyjTmLVqoIrKWNyA3h8IqAqPKuPFo61mulFyF
vYqGdIVy+LFs6xedLFlQhMkJzWzxotXXeLXr8iEaOPInnXamUnkDUAJFFfln/EpXJzava36zto2y
78Rkfeou0NVswziu9bVSntvorFHQ1kzBCl+J3EnelcUhZc96VAAPcx/cKqvC/rEmDiLO3MscWfqa
W1P5hv4xbvtSAOMN2o8+380s/hqfCt5vIkmTtcHlg89lJMEsYnMmfVfqDnDTLuq9lvqol2AeaBn+
+MstEyxvUHdMQGcqkO2aGs9N9TsWn3rbP4C3w0JQ+mMzOGrOu3vjb62y90Xp7LZjZGg8Qha1eH29
Je4SsIimfljK9zU9b0hrxG99Fdul8pBFQUU/HtuG9awuLrCbdc46cDAlUKoQdpZjEKkmGjFAoALn
QuNVag86tKM8OUyUssQR3el6zvsxI++POu28REzZBBdoiJKiq0IqIJrllPuIqx5nIVrYqLZRZgf1
slhks/yIXBd/qvX3XLz1naOyU4R6i3Wp6spBolcHK5EOfQ2Ool8gMUwVbn2BkV3pnSqZtKkXtqG8
mJQVkVNvjggjtn9oEWEsSR5/uXZV6mtZOHocxMqPZhWupj/lsVNkYdIFo7pjyEEangxnxs6heUY3
OCvQ+xJOa3Xr8SBvzmN2TfpXrQLAPfTC7E3sDGTFx2KFivhHRdcKsaNTpcjUMckh31hhy11hgYPj
tC2uGHbFmad6EalH7KQzwzlSb0MdMz/h86Fwgr+ZZvc/c73jpjSJm3WBme26juLlqccYro9/I/2g
R/sNEmziGkUw/bQZpRrSR6zpa17ysuBfvLhyf2FvmFqwp8GTnywQ96OCfbRJiwK4JHKXU1JgoIOS
CFnYxoVbdC+5jot8ycDjkI0UjUYo9J+baTh6ui8RCuxrRzR2FRRnnDZk0mlgnPPFU+WX7VdJX2Ws
6AWa39eINXnisl45YsnbxxjRjSvXIGKVJ6gkgvbTA7c+raoJtm2XdzMb4miBofDgCyxM4hLLRGD5
WVRvOKBGvkpQgIAXn8hARoT0m7yT9e98eeuuNYkl2aUInlCmRb968TrDBAbKKgi1qqMMkQtHZ9Ip
z4EdwT/suQ9X2JKa8R4rp15Faib354SHtDzL84GTULRghI7COl7rWv1ZHKB2Ava6svqaAj4Y12lx
kU1S6COlF4F5twqSLLS6Oy1AYpAxDNtof+voPCMrbYXquw6ek1A271bzUmMYOdq6ie7AyyzULrxH
e1t/7njgO7RfQzyKy8MCpYjWv6mDtfeazBdnpxbcqPf6IUS2Wkw/zCnMs8pdZiZh4vigTJG9GWYQ
x+jM9w/Vwg2j/dRwNoCld8max3jyumbXzvvuucULGIX5P3rPCCqk+hrDVjS96DZCKH83/sbcTSSn
FlGo38mWzZaPOe+m/cD8YPRkcvSvku2l31JFuR8VvjhSvTH+MIe3RXpQnxRkCOTpoX9T1qDmL1K8
bd2AKh+rWNpRg2DF6dDFR+nHpoiOAmUL8QStMkJSMrgM3QLPIcjvkB2h9xJrn1JKpPSG8gBYb8m/
SewW/VdaBCCtOIuby7MkHPrOzZddJAY0fPqfmhtO956pP834CciL1badfciU1Le8MjlkzZ3ToNRB
CfJenKOlDTv9xBzbLtajStYVRlBYv1HABxesST9HFADMB/Gvrh9pJQp9p8a13S4HrSZNL/StoZF/
t9KPoj3e8X8UlIhscnn9D7B0P3KqnR3TZId0jOVo9Y75ACwuEWAo2b70LBSxNBSfC175zDdvLEjn
N/Bmm1mrEd3EG3OTHpNDfQna5VkrbhlnKmlQ4UbjdX5Uw6E5N0pgrG60+KAlEMIwA0C9uoTdSC/D
7UIYKOjEsJV8zpuxfIykhfg4aJ4ROWMcRE3l4gxdz7ctQfLgYLU3oOL5e4xbp35T1RuvXezdAolv
PZg6H6h6ZuXha9MPWYStgQ6WMDotRY3Q8tbWF43xTPrSC79b58gcHGNl7nG4GxGodx6bY8WlozSe
JdXuWP6g9mDEXnbduldFBV+RyIRI778hsibkO6roZvUm+FIC6T/oVCgAGPV1X7hYW9qh0IIs3xWS
Y1G7YpFjIss1BKZJjPYLWl+iEHbzQrnLx4CrqZc+CLeAiyFwUuGL1kvyuQ506iWzKdmZkp1mnCVo
fvJpaHeW/D3zn1s4GWGT25XwGjXPzWclR/soe2Zycm96rBGSfoc+Vv/Wn1Qg/W5RHKV46PSDNJHM
JdaWn63odUkghdQOL4FaTaLQ3jQ3YyRGJO6pnHUm5JMtTnex99TNa7jd/GttVFTNk7qUh0WnaVP9
mbOVs4ZqC086yw7lr6pI77XE7m0BlrcwyGC7qpMVMsdhrdxBb07G/03vODbUOECt8+wkuDTV9aeK
/wGbK/qD0cpvAgCELWjjfYZdl07fMbUnDZkgz1qZgxLhVhP3T53S7vs1CeWqdvSx2XVN9CdmzYc1
mV+CnAYto2U711NH7Xd6nvvlrHqG6cn6RGKxq9hX6WavEJkgkNqm5NbJj5x8ybAR5ENkBrTguOh2
Sig1hzsMl7ii/sfIvvyxBGWXKqhVs7NXX9rb2MbeuP6Nk+LCQOlJXGDOO5WfLCqetCljsAxt4qB7
5k+a10n+ZvoVoxZtTP8WfS8zOlnM8b1SPZrxtndUcz7lLeLFw3RYBy5xCSYms14DSC2n5/rR6t9j
TfSzGT20NvdjI38AAvDz8W7fJT9O072xB6hdMNJuunudLKKLTwpausWLW8Jrs53A1KJtepfMW6pk
D3UUZny1pgmPqnBDlLPLSRMoxF+T5ETenFd/s6ixjtpfPP/OMK1jEACbAh8JCsOV1MMMdVHBGSDG
PcAh1N6LXibDwx19WAG+h+sc76ppv4LEMqxilKDED1bF/II5T6hJh00Hcpe9JicKbvt6BSYKt41p
3IksnI6OqfvqcqsQqu7sSPdqFjQjXEyCSezDej3XPwacq9yYroDLoBTTdBXGvfC4DUfsLNihnIx3
zYx5um4hB6Wxs5oYbsOvjlRKfZFvixKWOaJ3ISZ3do4tPFFvGn0abrV7Uq1H2C7oMEMnEOSbzNGn
TuYdzaq7xIeMKkOkQECvxUSDjIFRjJAU7tkTXwh43X8Vxvs47ww5XFEqwq5r+ZngBJYM8C4TsVwd
qdZKL2dMHC0IdSvJrp8uZfZi6ad1PudMWQF6tb06wLcD3G3v9t1L6xdjCtr/hjQO05MbRR4lioSw
4fO0XlrpNvxZP0Wq22Pq6dF3swBgpelt0cd3icyw8s1j8lo3nwVMMGs+TP/x/Z1Tn6GoMrgC613D
5JjHdpIoJd5zqkfKyMIHv1MW29pZOFVFlyIPiupmTcdu8oTiIjJbHvMDxsWmYr6uby2o569Irw3u
GTQ/dfSrmU5u0fTDVc5Fh+cuaudtcTWe9+IgOas7q0rh6lQv6YxbklR6SfretCfxy+Rrxtxbyp+o
fhmRQlXzKy0gQ0imR6p62urMHVTyJxuDvbSP6/6gdswAUSRixFiK4TbRSYAcA/X53OWB2umkFy/5
xjgdOssIOaDofZXHW7wifbOo66GljpN11xqOm3QpWmeZUUsOENrw1UNk3L27VW9t3xeROb+jKr/r
nU4Bo8by6D4UaCstxca9v8llCgtYJIVTg/hRMsD0sVj0zd77J4nWpHEGZbdsnvJoXafupX3NLIfz
AAgKWCHFDLeEv6L6QJWsKX3rvaLQlN46YJY424mV5a6VHcOQLV3FsJtEdOVrWjEOd++12/u6+lG0
YxNINL9ajMQvoOesWDMpulikg1rioc+BOuybkY7GwjRDPrTjFyu5RwOxbHXzBcaY21c0wZaonuZ3
4a4EMxwFWBpdg6Hm4KcEDTFcaJXqDYW8U6zAir3nGaYKcuNF42mLz/n63qZvceJZ4ofIiC5VX/Xc
CrTjInqLzuzxUIDAW4x/cLwQU/3ZksSvsRQOcUumiVBIfDHB9oXmTc8Is24yfkqoh0+faM0nuUuv
UcEyNI+rhsSVzsuBqK/+LtG+zIRAZH6dRKE484Cy2zi1vlXmQWsww2Fwt10auHQxA1CI2NOxiYgT
satztZv6O0vOKch0HDsdJJK425ld6ay4s9EwJN2XJjwp5Qw5aIaTz7onNyQ2KN6hPlaJn20VNQS4
tk6WanXPyGdv1eDjFDHAg5JfhmK2G8k4jUz0EUYWHEV+GOMbFpPMumMLgpRNvT0ZHe19/pg0KAJM
hdbBgQIxkZtdrmNuY9KFl4Wf0CsyeQYxGV7N5tOUAs4lzTiQojCfuvqzsDgTKYAL1amZ1GfJlJ3K
fBB69/6opwd1uJT8wrj45KcZGTRG86FQf6IGmenXTISeL9GAy08C/vGJ5i/bgMwRzS51cgQrnFBR
7qQ/GdDeSnyQkXbdoENGsupW+quA37p1aAiF22dtffVxfP+WA+c/gxWjx7QJJ9Wg7k4dWX2clwTm
V/lOyjYl4ERDtyco2qWRf/Q6EGqxoGnzCg7Cmg4EMgYDb2J/rJK/njn8Src7/W1q7/6HqHLZtPPI
aD2mR2uJiaJpvtWURGn3NhX5XjHhZCXZXuYPj03jgC3moVyk24gmwbyv1Kcov6pwGePoRezn3t0s
6TIO0//h7DyWI1eSbftFYQaNwDSB1EzFpChyAksqaK3x9W9lv8m5dU91md1Rtx3FSiYQ4e577e3+
stbu1WbxFqbxOtuL8c1RmV8DurkdH6V7iZxHTetXY7prZnQq/5IHTJT0SxvsCg3l8FEVG1MuZ8f3
rP67LpYh6oplb43Mpdo1820kniOtp9L+tIoPgxFT1G5NA7llEddsnMyZvCdEqWaP7dAe40x7TAl7
WLC+LMx2JjGK2adRg0u0k4LqzDr7fL4NDRdp6FzJf+adG+sPa4yehYPWXs7mKld79CfIR70utlXH
G952Juea/dm1TEq4gdVByE2XyJsfTjv29D0F3W7Unm2w4gILQVS9miK4NAy1axqMyBb9IULdZ5wm
FTePEHYTipaVqSvhqtTMR9sKoqtuAAhVATV9Phdbwwmuhc3WGwNwtPjUgmSpmfpWVNCM2fw6K/cR
EEdOoLB1XTumIUouIJTh38lA+kbDqV8zh1V6QvY7Y+jxApCrtjBybdM5oe9WsZ24nVL167A1PoLa
DlYooVALU3iQPgCJoffsDlWp7vOTL1ZtujFUB3+bh+9g0IcXwf3um+epf6L9rOO9I/FOVJGXQyTl
H6ZleDYbBOaFWdNOJaTQS5wwbh38ROJRZ7sPTShWGUcfLuw2QoRTARsSFY/Z2OqsCayKx1SKfaWK
wZVCX5rkcmi8qI4n22tnRp6abyb9Zkr0L22dtjwN2q0eafEzaIoyRytBs5R3gY743kJ3bYKM5rI6
1mH5alnqNeDeDFptCcxu7GLVPPUEbzImmKhiJSMsdrpTBm8iC61AfzNCMirDsN/WTfbQD52BquWj
dpHMG8p1VSl8mRjmXFtmvuuLxljUlaEuw4Dft+0gk3RaPHkIPIcmr8+Z5riSU0SM5VFv3p2YJecE
jVR9V7D6yPRGBw7V1MsvUzzYRbaNgg5vXBcx38/Win8y+1XM+hAHW5bOSupJnHRJEixJAfkx1imc
XapIW92wvUHnthiDAz6liKpzyp4nayfqlebsCnMdjNde7o3uDkIteNvasr3wWAerlk0XyFnGzKw+
FswjdRgwFTRLXcajztxftZ/ZEMw1nxPSFM3vzVjvmK/QjRatm9VPJesmArqbE/K2sPdG+GiZy4ao
icZzIuZMCL0RN0tHZ5HOGzoAB4MUllYplx2OBn0J/rAqWNbVTbanB3zcchtUcttN4aqDQOg0Gsvq
JRyWVddtqlTfVkZroL1RMsUwh0DPnL8v1WPBOLWTnzbnNsVv29/S1iGwRn8r6y8GZ36dH9sgOqrF
JtWGh9n5NiTD7owOpdZ2k9msJovfQym2MvzQDbadCA/7GWlRu1RtStfJlZvirFn56NUl+ItT+7c6
r9g8E/tAJNB4o2p4orBuka3OVD4sBmy611ZVNlocXic/cf1Ksu3OcE0/goQoBBxu30zrpraJ+xyL
zvnq61JZdsokPaEG0VI1/W+1gEflpda7hoWSZQs2HCssKshMveBvIB+EJTf5nCkgnQ2rtOzA2YNg
6x4KIG9H02WrJI43XeXsw3FEyWNrDBTTgCBfjAGzsdIc3bApVozaisIAOesZ38g+j/fxWDGXCs8V
praK8UiX5AeBGKf36maGRBy74m1QnVUkkxN47jGJ4ot/NyjqzJ06yvsZ30oGdWNZlrJUurxbWeWd
EDuO5l4xYvk4g3YWg+Ws8ju0C+fuDiH58n64tfrFLLONA+pvUlAZdCcx3qQCSkG/trzyFfKSn9WU
bK2ytPpbP78b1Uaj79TByWpIm5DyBI+e8ALrsdGOo+1Q65Qem619zVxoLX/En6Yk+s+3HhIIhJpC
Obep0q1bIio6GGF5Y/aal8mzKifrNCFzM0tIac3v9Laa6F7an+zybIUvomZKvVPy4v7C5RG5k5n1
UVo8aPovmJZVl2BHUyCIQ736KUH5E7eXv6IgWOsRYkXFFC5RDMedWrll3w4ri34aMmGakRrHuYJw
1P2pz78S/yPsGXfyCsvpG8hgoMLOYvz4LVOKSVGXtbWau1WDO0I598ba9i++etT9NjwnODd1KMSr
Oc5fUdkPu7h5kem6Ta1vM4vYT9KvTXAxdvmtIOUL/WQNBO73KcKK15Zu0j5FluZa5MPag5tC4yZ6
u2nv5B1B0bAhowPzK5dRmzJiOBfVYQoBnqBXpZah8meeFdYbK4TEXhJvZ0+sQODpWgyES92L2hx9
QkHZExsnFZgnf3H5gp2AcNVQIApdd/kekeyXqRyvxrLOh+M8bCN/r8lTY8ZuwBGT9C99/YjohLQ8
ZAipKydn8gZ06mDLdYVqrnqFaw2FJuyT916Ep4Rq3Kj3o3jvBmfFoX2JjGolhmdDN4heHfAm6F6e
CPNiUutlKThD33DSppfAkuamrWcyQCj/l4XfoZuqF/77vRa6QEwUyLy0RdI+RHRiWTYfApWthMwp
dIZAbR8jq04nmVp3ikldZ8omLW7zROLHaLj1rLmq+tb6xc4ZUz4HLtjkZtuwU/yLzX0ciA6p/mQd
AKzWLGxm8i1ejUJPI49h+DxZWE6ZdKTzzmF/tTZ7WRkikLC0MJPBAFdA2xuL70xaEKTQjYD2UbwO
g1VJPkzBADuJNn05Sfq7bSX786hMuFv6JioJVUXQzlOEa6Ol/awIRLGaiZmDvur7n7Cy5SNkQLXo
w7w7dyETfY79EV0rCNXJUxR8Hg6DqvhB6eLK7UvjxQZDweBRWOa5zPV1hM9lV+NKxrgi8o3M2IMo
KLy7SfLCzkCUo+aH3j3R6VdZkvs7za/J3AvgjY3aKjkXINOROmrXWnAYWYFU2oZcVFp8ysUyBRDp
CgLmdJ120RYoC4rE9ZjWG60XIK0jM0AKsUsngmvQp9406vKhHafbKJgb6qZSe1KDHi5s57FS2Tnm
jI9MXJP6tb53yo0W/BQO8eyRetYpRI1ySNzCsc9ag6qcnjT/CUo9XSbxe8WmjvG1q7k0y+rqy4tO
gDU8YacQwS9fxuTTp/mqq9dweFM53EL51Fqvo8lUV31WGBrGdyLoNTYQi3V+jsdjc3QGvAN+WFUP
9oTI5JupurGjULv5uFUzhNNgRpMrfN9zKK6UfqXfm7sO4dyfK4dJqr0d6sS4tXO1HLQKQ7P/NEb9
RvdtL0tG9UmRX34nXK4Fs4qiFxApFhpYABm1XtoQwYP4qJUAB0p8a5rsO5hDpmSv5dxsq9h/EYwX
lO4pGhnJhhbATWOmySa0R43XB6q3ULyMx2/BOSRNW8UIEDwY1iZVPqeQ7XxShyvWP7NIHhhedLNU
kJOpTbDlgL5xjpsFB6a9zvMfPbcQGFsiiUa12ytjqBIW/FkMr1aHT4iZvGE43HfJupmyjcUUL+hu
BSnpXfiEEwvcHQqx59fN8TA8dwNoqKHkdCuxZzJR0WbUIduINi1lNBN0ZlPD/dPE9SqvLsiyKZ28
I98aW3kMcuc9KzMKaOaX1pQJ2IJ7uAPQ4zrL6pfWorxj4BZb/YFA4lis4MaDdlzbGKIgmA0EEenV
Nd1OHd8xdXZLLEKBvIGgnelQL6YF/l3Gpv+LwS8HWPVtaeVHzzcLx6GGoKOE7SVngowZk4hH0R0l
+1zchv7Cm6pXch2hWfTAzQamnKQld9i61I5zkmYuK8xLxv+qybxs+3bbKUAgs9yzHnSBrXhUgVpq
6aZttI78iT3GjGfE6xTwjVXqobQfGEEe6p7Bt7TOalBswKezYKh/jeyRzbsC/xC0GgnPdsv/z1E/
aJaneW3YUHw1L5ZJtGH5M/gM8orR+dUlNdJzSNctcDhnlsFcxihXmBNGMk6PYO3VtkkduZmdivFr
aDzkMdM+aiHFCwqnOugdpJlUa2BjZedrFMNx48WxSVcX8BQ2Sk9dihOlMWHTQwe10PAv1mAxQLLN
o7Dl1U4qV/WPxVQ/WFT0ugxXjWRYLF2OsX3iUK8ggAXNa5UApwzjpjD0E9v0kO6e0SEnPBbrYfjW
Knufxc7SkHzD6F/8vCemu3U2bIK+2kb8sdQGhr9/LtRhZcbvHPybqcj2kWNv/GZNcxx2B/PZh9kp
S3Z7Q600her6zHZnu3fBsHeh/+bXnI48KMA1YTQ/lIG5alG3jXFkFCufSyLiioF1LtbZAvXGbo30
rLjV/G1AarV+t63yd4clRsQ/3CunATYu/3K6V2FcO/sLDiyMboGCkALH1nmRuA3kdBuWw0dlolGz
JjeZvKHsMZHF0ONoboz4E+Osx2/+cKY8LVpmWCVvMdCFsFdKK65aUW+cUF/VxMe7012L0cdgS5e+
1iUE/FRsevE6VMnaIsnWifba+FJiRtJ6FqIZiiuj5i5zWGpau2kvGEbeX/qBgz0msKX7dMwh3Bia
v01M+z1kMWxfpevRNlgrjuEtx3iTAeRpiQVlBphgqfuIOsjAvOk3waHpr8MQrcsJ659V7nQsBJgC
lwQq3n3wncFvSvSInWBXtrGgR+6xzxdMy2iTAnPcJdAeJlO6LLzW1oeIrorl4S8CX3ubtA+t/LTR
5dWKVNfurchnPKDx8DmNBd76Mn9Ti/hcRoTYNnp7Vkf7OZwV8guy2S2daS/SfekQMdewFk5uVaZi
MV3l/fcQhPwxbSyINd8ThhYlCL+AkriP98yOebc4PQs7WQcF+HmClHnoynPoX2lmwgJReJ8Fd9vk
quriZWvGnyaD0+E6iWfq/ajyz72JdDUSAKAEA7C139JvMJKn/9+1CRy4OQwXBSR1hrR1pn7T0pxI
GaULTeZHrZq82cx2U2hqjyyagonVWzyTUTsuZQeBq6oBZ3eqrktz+tSk/ZFrNzs9z7Jz01oAuGgN
SFbmBEdpjjcI9iJxlr0PRO6PClPl4l4dFX72rNZM82mBvSBuO56L/K6E39MdqGzGcqLXJXZDz5Gy
JnriMrA3ilypNdsJI+jS/MiimVWr1a7N20w2Prl1+yRDXG6lvxsT/WrE4SoxdS9wRowY6zJeqwKy
FLS9MzytXufxUUj/ETNEG30Og30Jpl9m8IXVFymfLtQyhaeFj6p5iYV+bpiz13Z5FKPiWoZcFZZi
PdpjAgkV2vqKJo4Ap2xYYUV8jwZcVwMJbZmMjZvtJ6TN9hVbNNPh/5frIgUqVRPaE1kJhLMKK3DX
8T2Z42oOYY4wTI75q5Q3yL9Z/ywRC3SQh94bBTUMB0r5Iq35iZ5pa3Hr5CraiBMoxx4TlGg/xjk5
2ul+qlA6gsKL8hRrhQ00NG2ScVqHMjgKWINqjA9mXO60wMQjM5qrrtQ0D//PMjUrpk7KrvKZGkRl
+FInypLkWH4F+E4iiOGiWbXZcAwa3w2QV4p5gsufY0+XtpcWAwxdU6m3cnaskNEKEa/itbFrt3M4
UTdscGBwvdWA2wa2AVi41bw0YEh70oc3Dt5OfZXT1vD50lxslhT7j3NIfAvU+iMFdhlceT4M5wLP
LZutQ8vsy6cyt1BjrrO1GouHlkpCrRgaGO16kP6V9ytXiNMT3wWQvD4mbm10vCVpCZjolKBScSk8
VZetGwUNv2A1z3ZpM5BFx5A3jr2azj2IvAq9phqGnV1aj2ytKr3GLC5Nc53Cta57RqTvSybEqv7c
VgUldEAjsCxSX19UFZa0YqWguupydNN7+hLdip6f4rHDOP6KpW3rKPk6UBNtPavz52g9DtRm5Xx2
xFc2viKH06LfHaEsxSGY15Sz6xfxCrk2nUy4TbmrIB9ks1FC9aNvSiDjbDcyiNHyney/An0GP48+
bS1lFi64+xxywV7aIjqMhICzyU1+hDPNmq/PewMFf6aW6MYTfhemKNNy4iKfToIXu1dMrAjqIurG
X1iGWucr0n9UazM3zTkzTyiZyMQTfmNRHcM693Qc+bFZH9L5XBvpmmWpyxrtSM8udf5mxy9TzT2I
11zu0wGWvQYX14812VRJLRlS3vWKVWFjnYq89E4hos+aFK1QaM1sH2rxoxOZm+IbtmpsMHdIqYtK
vPlyiYMoJJeuaTfsGXKzKFwi8U6sGtRw3K6AnzVLukHfe8V8NKycfxhFzkcQibhbRcVoERAVS2Ke
bqbyIdMeNOobZd3OOzJjGewvZnKQ7BFD6/xyF76CZVFucehGTCXNLQMjw1i3/anq3IwxV3A1gmWV
U2RDZxvf1X2pFIMRmTwL6A44CUil8AGYfJHoH5L+GTUBvkr0CK81Dl1x7EJQFPbGJsB4Dk25pvMd
oQ5EJxRNYXK9QlZUfuZGTb4apuGhbBA3DlG3b6a3yfBiy3S1ZN/Gl2Y8WACjWnQqFcGjGSZvZWZs
bSn57X065bkW+c6yUXlrByoTa6T4oOzY0pYz7sOozRxp2aShN7dyVzgO+/QwbtHiFi269mi+KMaP
meVwXdYuCubnuLo5apfhW8HqUA2qhzvVm7QW/CFZixhAVu6D+yfqPmjT+ebhpZhOY/3rDH+Zt+Wz
0ncPEXJMZxMcXe9FH2ATE8uwDp6C+P5URBfTiXYVv2nNV1eoLq5ed9tWP0hlMklEpYSNg4Y1eclG
aZsjZmOKuycZFL8wagAAIAis2F+2jLWtnxCU3JtAJdOce1P/YZo646KO8UBQrsnFYp5a0/kPHUnl
tqs501ZVpsmrBoNIzvyhiFOSWUKqsLxvma5YfTCufNmypKyi7a3Gbj0XDCCSGncnk6dubJ6juuBt
bwKF1XAmGStGq2nnQKjW8z23T/Es+nsv6M1u66gMDgKHWYLhwG3KEUwUCxSWFDG9VvMJtDNRfyV1
4c4NSQXw8BXa85vN1T4G1woRyMQ44dQrP65vRnuuLcwSE36wYcy+8waz89T41KgdZL9avdjs6q2z
jvJraD9DXXuoK3Un71kQZXYuyS6yChltiv5SMzhGU5vVZBEwBJMIx7bKtYhlZjTNVWV9sdyInKN4
3PrDd4BF2Qlp4EL/4vSUSbmcylNeA6nhr+/pPFncauLtG9STf+8eS6QQXXlLVfMX0Uei6LZZGr/p
AX7cPJsebXYJXJmabig9W4OZV38eUsAnFVfDsuFdq7tHSVwP2H4Ufk7tVovEUtGW0u62qCvrkqCn
Ms2uIXlZ1E0zqBrZgpTobGaA7puM9yA5ZZkXgGdDhUYTdMN0jkg1X1Bnkx8A+hsK+5zNs6sPvhs3
y7BpPrW2XPMueX0T7js6Jz0Rron6aKdI15W/1pgMhePVmCjMrKtk6uo1/jS7dpZSYpOOJbL+J7s/
cNGKtWVr3XoA2Kn862CwzVBW6/JeXjB1q8p3LL/dsJIRbjb2U1nMyPmsWA8qbQVEJAtUavKMCvuk
wPDF9BdqQpizhf/Yr8eRUgLLG/7FMEq9Oc+5x+fmaA/i7om8MN0p4qeqWmG8xYt/jhBDJ7q3Z3hR
8gMUPvUYaPjGGDKsguxJdkt/elTJZBFbXkssraWzqsX70ALWxKvOdMf6He47YDGu8tj4u3B4mtRt
72+SQHhjdPbjhxT21PFG7ZpWq2n4yrOlk98iVHnrPTIRp15aVNToLeSsGF6UdGmzhGo4aAw4RU48
TU4/Ozf099l5zJiYS/UOeUYPgU1hc0o4NJz+YplePh61/iU3rrK3TiIw30vuzlQeqYE9pT8iTTZK
91yFu8551SmWS+bgae8Xy8ax/JPsBldr+NIiPB6dhgmMZqViNcnQ2SenIuywgbIvUtvY63dTbVVJ
Ij+Rxd2ajPNMbahEm6NjgvbMMUfUnDFjzPRTW0Nj6cW06YREiSqanW8XHAvdpK17ACy3wnalZq+V
8pnG07rCSzKVrLet55kAnD7iHzL3k+5v1bje1mW1SQVuqVSsVUwAkkSY7CG874MZl+H8FUpX+vFJ
KVqHEbO1K1WFzkOFnmaquXUQ/RvGeuXwFiZsgM81ChgLbUNd64597QuqeHDgfW1SEE3Y8arsndy5
h1ChiS7wBMfhpbdzjt9pLcnIGbN1a5107aTpW8lICAVSsR9SWvVmOkhTXZhVVe8MO/S9ODR/oU0Q
OILMXYdESCEshnzjvWp8BprcxHi8khlFO4HAR+UIe51XXF9YGp4sArKU+COTUK8h0sykGWvGt6VB
USvnXa0nh0xvrpEB8ivSZxFEex82wxTB0WwifSFLTGhtvHFkuNFmDBEkrI3F5BG10SMA5heyfxZ6
/VLG+BmGZSEe/I7I6Ckz3fJuP0pQiS8dj2rP4arfncpWwkFXVRZ0t6XrfM72kek20nyx8OkWQ23E
LBA12aKrlF+i8t9EjCyMMmVZpB2E5pfFZV2nSxUw32m2Y7SyIsqVcPoJ4nifOxDsGBWooMyCId10
Jzvzded0SxuMLVTzpW9dwiA6tLA5psKU4l6fpzhwc8vZqTWhTk+aTYycDQuUMNhFWWsrL8YTz/Jv
E3dhI14CrfYclIE2DQE2LgF/IrDu2Ky8eUbbzaevygEDEUgyhL70E4YomT3YTA1rANMuAimCClzo
6IFZmi8bo3r0i/xkpeGZvcnbMZPnsjvEA6FKXfcNSBOLjRSnIDE9Ijd+qX649zNLcZMQcwJVPjKk
s2CGdUh8GKd4BCj+73FU6h/i743fokyTIJ8z2xmw2ywU92N+xfC8uEcmXoYFnsG/RCb+IY7auP/w
fyQmlkncm4pmQvAZq1A8le1j67/85QP8IcPb+C3jrjJCZUp1Td0rylDeAVGtPkxaGIMimqhD6lRW
b10yYI01a5OKPkRz/e4CiaxkzCH0wV/+HH8IuDV+izpOWi2vewc6Zx6P9/jcFD87EuBq9uC78Clp
yyp1WTSO5umLQ8y8QfnLj7b/9Cv4LcqubnVrtmxuhtEgWJfsLivwFQx545JZHrT0NWE9J9oN9tqs
S/e9vh3UrdXdxpagg4YHTFTr1sGriBskan9VqbaMhfPFLdaEG95fBnM5v01rUTF7MJqLZk6uNlGp
OXyo6jGcXnOO4eamV+omgv9QHEzmcWDdwuGZOxTzE5ZMV+Iw88uR1RPdJjbFLjUa8HqS3+eOihbj
PA+2jhc/W1jBExtJ7JqEs4o3+6b02CrzTdXVGzVpd3koYJEMlrRSFX6l9AdatdP4a2OK805Hxf3v
X+kftmUCW//Px3YIs6YPwkrfh0MjIMHT1tdJtMzFW1QoOMojJg9fgwYtYvQ2baalKcxaTWJ4jDbF
YGgb42edpPfhfVpuLVIfyejJm3zfDmC5VaLVl9GmYtEKv3kaHCtGgR9UZngOYBZWpAhBMJ3xl3ay
8f/ywut/WAny+37kvkzSIsuVme2S4cPJy3b+uVhHiw/vpdkk7UJZw8soi1fh4hcEAF7shsW18+SC
ibsbrH8C9xNj1UEB8F7+7df8h1fn95XKoRRaI+xAfwi0fkPwlgK4Iqpf5Ob/qm1tUTo6M9dgyTzy
ruyB6oLCRvGA7Uqn2SCTEkkmbSk5dx0aXE89valI8f+Im9eIhiMjptU8V+HZUdONDb7eBUTJT0hn
A6msiqkdYXfPw6dSPqfmfvwxp/sPsEkhmzdZ/hjrL4Lox3IJohOclJAorjvzcNQGiWvrtQc6zK0d
Jl6jW8JwXtg/vbSvjNrn8HkyVwqZHwkZqAdBldZ5NnUtsjrvyS54a1UwdxgnHJfL2cBIvsoH5vhr
Uhcf7x5Rhs8/gw3Ag5/SZV2NctA/ydUrz0N307lsuJB54rNkn6JizeUJIXksCS8QOyjTWo6LgWS2
fuETcJUz1GFUNrzYr2jSpv6gczdTBHf9Bj0GF18zbC3CkLrkeI8ey/SnkYRg2Djtqyl5s2nsfRgJ
lqnNQCDDh2kAWYfdKsrmI75Lrs0w1BaKYvH2Bue0DjA6GS+pZpyj+BAUgD7OKYOpJGUhZu7VLNtp
22gGcOpVasfO/2ZDTzue9LFamtXHnO/xSSG/v9QYyyy2lZScOqRDYfVRGc9p14RzQq2utRF1xInL
q1b257rLP7TE9hwaOZU6JstpXAnfI/Bi2iem49IeRfVyJP6ADpqydCHjD81nP/pYrkKEYzZfl8Em
82+NcszpDphFlIYkkJc8L42IFlitTZJylOpHLuYZyUGHJ875UyXDGmQW1nCOCWcpqXx1Nr/prxMO
B2xocfNcT7su32tgEzUAN2BgFeNlj2IuBbP7kSTR+QoeTmNwTe3HmhlxsP0PY4Y9njvjkGUXom3U
YOtY5P5ES+rfgf3uDea6BLtf8NZo0S8Zhi9JvskV1ymfk/ZS5pqn9sGjoJjN+h4fN/vNcumGHXaZ
Rg/XY5EsILpLuM4uK67//X3W/xD6/5+//o/bvlO1OFbIVztYnUXmkE1dWawKoqOAwV1WHDNkZBSl
lO8CgseUxWGKSCqYToEe3WdOaFNN9J132bVMp7UBdpUh8Ids1JLsRQpgZ+q62ww1IyncNkNdMoAg
oMqO2PVs/WUF77+nSuvWb1VRK+o8sKOIc+7HWIqjhUmjPACE/2WrwP0/878TQHXrt3rIgHwLVEbW
fHINIuMjbf5WDf17Oaf/nuTuO01hpU2RHkxtURxpOuj9SCHoKOV/pieDZsP0/NfgL5uf/vRr+u2C
FAXJgtHE50hoa17qJ/GIOnTPTC3+jz/gt8pmlPWQG2RuHKCPZli9o/WmPcHEzzfzLxnJfyiAdfP+
2f7xtCaVUKUe8yOC2/iZfyY/xk9zEY90NK26lp/tQf3bT7pXpP/yrf8ejJ6psa3pkOaH4YftbNxz
SInwy4+aQTS4W+/C7+4vgcF/qLf/c/f/4zN1pLqmbITSHvyEIXckuEQ5tyGDCsIC//tbLv/9GTb0
+2X+j5+RK/ciJRXjAzIRbiWCAGsC4kBjias1g3ghGwOXcrqCdjnkMBxl8iCiT590dOHP4GSjl/XH
GVJZfCcVc/Ao2QYN4lMtVjLfhQmnrMp0uoSBb5g6Zr1nZo6nA+9Gd7dBla99JEj6QHL+kkY+humn
ql7DuPeY27ncqbV6aIgr0xuGtUn01uXHAoScPA8n5cpQ32v2dHbjyhEvZfipJsqlnpEe48zrQxhB
lTRoJ0YyEB279F4q49Kz8bvNjgAfY8kihvG9jIhOZydDh3wzOTvhwBpRcT8M+ec4P2s1slGYHesR
Ew2dKEptjGgWpaXt/vev4D87cf73A2XovwW5cxf30plKDAFkeWFyJPdX9LeoYUoC695jg7DgRULa
/TlVL8I48QiuK3KHoaiGsF6ASI46vvWEiXnqH4bK/hEG7pisvVv5biXPjsJQkilQz7KO8IJthXid
fYgdBmde0oG/W7WLC6Cy6YWpQ5Kt2jSI/YdB7Nr0IOSuz3aOpQLnPaXwGiloZdpcymkzxc25R05I
HYTesmvXKbLfwgzDixk5n4VvuoX8avy9DyyqYA7L2iuK4rJsx0syDh+632+McXJ10lfGlLB5LTga
8/uYb/X2YM/zX4pl9Q+dlf7bPaC0jFxMq0FEatehIMIQ1/UvYQTPRoBVaednJAoTd9D/peP49/PU
0H+7Fyg5hgl4Rtm3QWld7TppTiiRGEayonDI2c9zQmJS2wOvSwjIk7Z5/u+P0p8i2P+z6+Afb7Mi
ZoWjadL3oqlRcWc/XyWTdRUdhWEOFZjbY4BV8mQqLTPQ76xSlr1o4HkHxiYdU+6C4amjRPJvx8sf
igjtt2N5NBxf0RKnIGFqQAsD3HGVm38j1jpGayBrRepYDOXG1JlOebCXJUD4t3ktL1F/G54FvQCi
4cdw5NsjFWg97wVMFG88ADsVBbtNSOP5sGqyPTZ2fGMoSoqttnBe258kfYBi5+N+p2yAZ3rDjfZa
syuEUuCT2lGAdUwL6xtuSTTLZNeQVICFmqV3a1D1NieJbVG945yulUV2JgxTGsukuZCGMocBIOKe
mX3+l4UF/9lD9C9ngHbPb//HF6dNalXMpEc9kAq/0jfJDh3kAXRzEbKuWiyeJLvGDNfasbTVDVcO
1OVCsOysXFnsfbLo6xLPX1BZbhjk3f8tL3NxWXrksbgGo6CbvsRFt05d7IwnfBPHdE2x+0C8MjTu
GvVxm667TbcPl3KFd+sv792fSkjtt22Jlgz82ir4VKxtdvH4r7W1csH7SsA068X/H3tnthu3kq3p
Vynse+4TJCMYZONUAZ3KVGpKS7bk8YaQZZnzHByfvr+09zklZzmVfequgQY2NmDL4hCMYcWK9X//
uIbTtPEuaebVtJJr4Khnz5/fR+vsnDjkGll5c2IhtY/sln+kBl40b7L02cT07eAQxzHnGrnK2b6J
vBXluWeQBFbJefz+xBj8fXwgf5gxv7hXSwYgy/b3CnfWfXmJD8Ld/ATR+6zc/JuJOOdgPgsMlSet
M+ubMKAqvcne+A7lf+WUOSe+3JGtvHMwgxkxNP6UjfrGtvZayx5rnSatALJb50HenPSYOTY77Jvw
RVOVbtDCd19IYnC8Wo/9Ws7vWX6oc9Dno4dNQnftE1YHp6KdIxOzcxDo9tU4NGFOlf3Qw6wHhWk1
VwWZXih20FrGde1gcVKe6AhHojfnIOh1OcqVec4RHbmh7SIeXYTl3qmmOxK2/fBCeNFykfTqOZMu
7jyRfjs0aAChMb7egY+lln54Lr24ttaFX3lxTwq0rUAkZS1H+FkceOYMwQZc7clb1EZo9Lk15Ty3
9sTRcqKgWuEWEG8KFRM8YiALVdsFUtA3hsxFFUSraRE9BckOFJKZ6kvMcWCxCyu59jpHXOZ+LK57
EBXryaCXGZCOQ7cq/c/SAQqJtW9IVVuyBPrGL2yAomEIcysXwbcequ1ZXk9oBXJZAUqAffd6SxyJ
GzjDPOif3hiqXtrFbn6bUg2JEcBzUZ87nCLsy/rPKL3i5Pr1e/2+t7j+/u9fNnoY131pcasqje1L
v2zPqd1119O+lPX1OxwZ0z/mxhd34PC4XSjPxCajgyAEmpwZ8QwIw8pRJ1axI5sw+SMseXGLpFUe
uiRuEbtZsm0pMARmHqvNoKnXU7YWm3HS3c4Z6vA2idv+Ki8Q5sGlTVGE1cs6ZZo+sfX/fXtK+6A9
47ngtF57E72wIUxNrnzqwOakOfG5jjXmwQxsea6Xiimab6xmhwmEM537AcCbU+4ifPTfRAM/2vdF
O3ZDKKvJxc8gyVsS7SBsu93giM2/1xEOZl1hkiJvKOW98XzAN1IEXzqork43fs2H9NTQOTK1/xhS
L14BhWy8OIvgJjNxf59S6F5Uw1VaSBJE8bUfLLeLO+sVoPa1I6mhef3djs2LB5NuAxCnaUJnQrD3
vi8+V+mJDMYRHx1xEMf6mgPjtuG6kX2VlXvyH4XkNsLQeOMt63/r2cVBDOglpm/Kav/sFsfp/nmS
lSeG/pFWEQdxWAs+Q7cFV96j3Ux2P4oTBlhHhoHY//2Lr9xjeVqEls2F8zVU5NleUwwN6O/1Bjky
hsXBGG67MYosh6srHa9w6AgdWPYncnfHPujBAKaOaIrS/ZMHyFIF4qa9kL5858sz6jxff/xjjeP+
2jhxEUbLkFN9Ix206S4n3R50iCc22q9f/0g0Iw7GcVKOSwSlt9p5VLNHYglXttbOpRwgAGLf59NR
mXuDnAKAygFV+vpdj4TS4iCGinNqwxZZVrs+6b9WmavI07vFNsshQFRZjywD7O/rtzpm0CkORrPX
9xXioCXdIRXK3oj3S4F6+sx6O713V6eSuL//Sm5wMLLrJPFrjFLTnXErthxlk4C5bfyvqaZctUbg
f8ok+Pc9zg0Ohnc+JYHthh2kWOrukQLlyQc9XVszurnu0xDXJ5IPvx/rFLX82uuawsqlpCR1Nwg/
ed/w4a/DoAovXv8kvx+SbnAw4OMojYKobtOdjM6H5CEdbkV9YkQeu/TBaOew21ihzNOdBUa00BNI
303TnlhRfz9W3OBguI+a+NQeaJXiAyD3EtEXMDYb6uHZAkv21Dx77C4HI1656UAF6b7tOXQbtu03
TmRSDCXC1QQH5Pn1T3BkVLjBwbiffdsMc85dUjBc7TodcG0A8LBCrNdbVyHqhubEDHbsfQ7GepaY
DOdk7kTtMcX75FER+PrdBix9i4vEiRc69uEPRnmAMW6YVaAn5+DjkH/O8w5Cx9PrjXXk2v7B6DaF
CsIpKQroCncDglzQ3bFJTjTPkRHtH4xoNGKd61D5vpM7OPI9GjgS4Hei2cjqxAx4ZDD7B4NZmn4Y
hpI79OYDqDQkhCce/Vi7HIyHuaz9Oh4tVBXLBPz3qUNUak7MQEd6jX8wCkqrHVNKcrJd6qyBZAiw
FfDm9lqGdQOE75QH8LG2ORgGMq/n0tdLtquAulnOrZtfvt5njqwI/kGvp/ZMtl7SZwgRC7oLiUct
ORSgwlSVzofX73Fkq+T6B53etcng+GmS7cYohTXulcN8a1tlT3Ew05Edk51coj3nOajSDaV64yZY
SveCiOVrZnzrwo6G8cTceKQh9cEYCVQY96VX57tuurXkDSZIJzrZsf2zPhggXTznfpMX+a6GMxFw
boB0AHX9qn8KP3WIbHEuO1V+cuwlDkZKvdh97BdNvkupSm/0B9OdmEGO9AZ9sOL1drkssRdkO3+x
thKGTEuuPMEFQJ9aU/eP+K+7PffHudDLIDqXrVWX3KG3sBQwwFnuQuu7acGxuun69f527C32zfbi
HnOUUJKkOAlP0Wf38j4LKWCg9qJaTvm2H/sAB6M+86rZs6eY4yKn+JB3hhJj6/PrD3+sgQ5Gepy6
VtAuWb5bnoYH+2v9PfyEXvb1ax977IPBblwz5IjA852ZPQUkzvnYSutEDuLYcx+McQND5mf5QU/5
AZ6RH7zz+O3rj33k0j/OEV58z0lQp9ikESMLzwuOLamIdCQomyX18IQDjxzmwb/XQt7BINZ14fWR
oYWQ5+Do1UOUeP0djiyf3v7dXrxD2WDWBiaPHmMo77kuz8VdUF7Xj6fWoWPXPxi5Qd+p0o/o85h+
2g+c0e9duFskySuOO19/BftI9/H26+uLdxjqKonFvsKkV6viTfdY31nvWDDcL+5Z9Nm/OAs31BC/
fq8jt1IHzZVawhN+KLKdVVKkpjeBa5248rG3UActFY+hM+f7pTS2IOBUEU5tnWJXB1mOKshOoN1O
8KYoCxK/I9q5tWV0vfG9rn9jukpuq9xUV0yU4eb1Vz3y5dRBq0qvq4xb29muwUeW+rRP0Xu1Lx5b
oTN4/Q7Hgmi1b+UXH64TI8p1zAx35RNab6oNc3+Vf3Se9NvwE1uC1+9y7JMdzIlBU2mBpUK+0zFp
VrLYVdueeIFjl3Z+ff64FiM17zy/IMleaCxN0/DEUx+JDdXBlCgKd27R/zBuFrpZaaHsd4d6ghQ5
NuvXG+bYLQ5mxkpo8BDLkO0GaF7o5EF6eGT0T+3Djlz+0Gi76MsZP13ijqLgeOx6TrZjfCLpcmTi
PTTULoRrsJTk0uNbkN0Y6rTr6bG4f71ZjgVM8mCMT02iLH+k1AbPxulhuKPmZe8GfWu+dLfDl+7r
idvsm/k3EYc8GO95k4C/yHgJ/N3wjpn33hErMGb2NuEwDNNm90QvPTKQ5cFAnpIwCBPqVnfUHsDg
UgbY4HYMV8lTfWoBPzaSD6UPe/NqCe2O6CDG3hbDFRQ/TPUb3Z5Tbg3j3z91fHhkzB3qH5q+6LBd
ptkaA2HKuuiZ9F//Isc67MFoToU9LWFDwn+wQLlhq2x9rgBlvX7xY499MJ7d0eqXAAX0jakxlmAF
DO13P678H0/T/4qeq7ufXab7x3/y56cKrFoSxebgj/94qAr++8/97/z3v/n1N/6xS57aqqu+m8N/
9csvceG/brx+NI+//AH1bGLmt/1zO7977vrc/LgBj7j/l/+3P/zb84+rPMz189//eKr6Ennau+co
qco//vrR5be//7HvXv/x8vJ//ezNY8Gv/e/iuU2eHsu/3T8W1ePh7z0/dubvf6B39f+0pev4QjiB
E3j7/MD4/PNH2v5T+IGvpeNppUE6/vG3smpNvP81fgSoRgSeEL4rxH7X1FX9z5/JP5X0PRW4jvSk
Csi//dcz/vKV/vnV/kaF7V2VlKb7+x+/bgaU1i5PJ1xbcSftOj8OgF+sga0JmkGqQd872IGBibU9
iBuz2WR5KTCJMt2JDfWPwqd/zje8p+cJB/iCg0s6rNXgYD1E+RtwJlgNDzpA7rdOBgN2prVj/2oJ
OtQJo3RuVJNFSKKle1EFMoK0ZA0lhYlRfJWGAGAnRGpUW/qDvHQTd34u6/5z4atoXGnblu9aOedf
Ighde8cx69ZK9YAzU1ckl3M6pI+TzCLcKatSrGPPUJMiZXmFvujcDj/o3p80SvnFwdqkKU7sXX4d
2T9fHZmakoFUSgSH52G2ExbhXAzmIXO0RNPnIBmb3U9La6sTa+qvK9P+Ttrm/FjbElKykIdrCGL7
vHWNVzxgkmzeJHlkX+oGklWoDdpbGdWUQI2Rc/6i///Vt172pYPp9+dtldSOUK7kcOEwi+DGcYV9
5VQ8tI1rnztJD13D4Kol3RmuhnKydRWBNfNMfEMV2tPsddPD64/g7GfJX7uXttEi2kJ6vucy5n6N
iYSI5lY6RfHgNqXzJmo4LJp8QwGXKt5UmleOXADTtQXHFEPptyLuUKjjl45KOMNIs1POxmTWuPXy
NvucSaylZqmTy9QJlisv+BxmgAu7eFxu8nZ2Ll5/+MP+ETjap2/4wtXSDhiUvz57tPSoDIPEuk/F
R48i+cq6wkPxRNc4HPD7myhbcQPFzf5lwA+QTizsuK17Ly62XvJsChTfJthO6Ycfb/M/WhCOzva/
rBC39XMJr/v52ewe6/8H1gU4FS8+7H7d+WVheMD4EvJA0pnHX5aTH7/2c13wvD89P/Ac3xO2YAHY
1+78XBaU86dUQts6cJgnlRvQCf5aFaTzp2a297SrfI6O5P4p/loUXPWn7QSsJq5SdHzSR//2ksDV
Xe27MnBtCa6S8yhu83JbNISRW+YKDpJTt935KCEXx3Zg7y1J1HZs4v7EwfGvMcnP+/nMhxBdbbhH
h8kFx+uCMoB+vSmyhrMFjCeXtW9F4alCtoPp6a8b+bbP0AJKrA/Pkp208SvLd3xKhibgfWnTd/m2
kQlGpxEEXs5SLNQ+HjTcCmydF9pXeRa4NaI0ajFWL7rEb+bKX8c6z0JlDGVONK/0FU1NB3jZyFIy
/UuFBTOzUHbhN3b04KU+/sPzQsD/+r32H+yfc+KPezHU6VIoRxHNHqZgp1b3DRDMYNNPk0WY34g7
owClmyEoPtqmja/LeEnuLGc4lTA9SG3/vDU9lrmMmnbPPwz+UxFnyvaGAJamPd5AFYjfsndqd97I
yr6CpU6hgG972ICEQ3cb087bHGn/QzcpyvdF7YX4h1TF+9cbZB9a/UuL4OuOkHa/VDg/kiAvoh67
LtPBIrbaqKqpz/0s1helO0MVmB3QVKC/0KNidue2QJSsup9g6FjlNSaK3nqWIR57rz/Pr3Pyz1aC
kCNpJz+gLxzERCUe4aMye67LMpPeSLPGQxuRtug8xmIcL6soWvIT9/yXUSdtwCRMMNRFMRYOi81M
Ucyes+BcWE0Y0Oc5hWZeCeHw9Tf7l67nEb7q/VQntKPpg792cyDznW8lEx5Wcd26b3p7MDGYy6wv
wSNYxdNkFVlwOTilri+qrMBg+fX7E+0cfGomlQCSD90vkK4m0P31CVILnkiLvfR5PQnPxXc1w9Nh
5RLEOPj4dP3jQPD+ZVqogGtweXovM2G3N8EcNBgLdXX1SCl9/pxHe+VlHhcK0zuR9Ms5To02XL+k
A0UXei7ZlyKxYue2dLz8dkxhI0F8lvNDHhWieT/7xnvrYIeCu7OMnO+yDCZza3VFL4AlUOb3PoVp
UmOwOjUcHvplPysYQnNL6kubHPmqFWddC6TJ8UFdNANHJ7K1nfoMm4bgJuGYymysPoNP6qmFiNox
mAqlWZLQxDNuLY2nsNEr2QqM28rpYiicVtXgRtE1yvNuG47SPriVTsC/TnuCw9QVTfC1gK0LIx3v
M0ydz9ra0sgW4pKQrhIZwseuA5y7rm0HvjC6blt+Jzkp5/uhBUd0sYgu7+7ixl6+F3PtVDCfivip
EdFknbuxkgLvyJySG39M0N3gcGrsFaOSo392IM6XUWqyEmUYL18Sx3QWitUen0YmElRH7Vgb4rMg
MMwaBam1aRLp53GxJrmupNhT3h3tUtJr70EWDkRgHzNM0pirsW4ig9Ujk+GqaNwkuBaJ2xpss4KU
YnArAPCVLg74t8USnVx34LeJlMJBWhe1cizcJJx+3hk9SlxhOydHr1Cjc0YOqQCIhHV+kWvXIzsA
mRBlTmdw/nDdBkNhDGKwWJmrjuOjsPKG720VxOBkmBa9K1GoatJUTOYA7HTWup8dF9s73tob47tY
iQqz6rwt8K+zw5Ta5XiIxdclaAOSl2NblfdznYT2tdKdHewq7QSJ3vJ5phQ0LNiEjz2tN20jZXJ0
/WLsfDjaFXODhTy9Ieu+jLjS2CBAmYQ433elqjcc4gySWbJgo9RMIb3OSEOiyE81CtRKjdQZ9JkM
Mdm1kuwqyyfoaTCV9ywaVns8kqwAneLUDRT/ad+pefFlDoDhBkhLN1VXm3i7qNxDDNDlOGF3k4sF
fGor2FmtTJMHW+81s/NcjeuefVW2bpQbgaROAg+suu+l27CZcCjDlsEgAUfC1uJAN2X52jZ58waA
IwUeSRn3l0ylFu8igwZIVpNLA/5vyR8Tt/PmbdBkbXq+TOA3kZvFlCU7dupcdx6s4JUnzPyc8r/H
LHThMBAi2M4nuqtnbua4LO1rgyluhY4qwMxoGfWSs/fMu+FL4pYOHXzQY/R1KqOxQ9o+hepisUFI
bgd/zD4H2s7yDVHQZG2DaYlTjgtqD69dWQORiaIK95/FHcWEJAUK1X4ewwEIDkeIlaTrLmtRjBRj
TDqanAsYBQBdVY55cKZL7O7T3tQerih724Gy0ZjXdQjrEIL0EDQ2eUjLnpUZED8IThhheIOf6FWT
j1gmgl3CQjFPhP9piZLkTe70qO7qOhEAheDZDWuw5CFCMoC93/JQOpdjwpk/y5e0b6olbr/Eaea6
23zxMQNTrrG+W9UQAYVoZ3y7migNzKqz2ggwY2Sjrx9Td7jJM+IDZIe6ERdLg9n4Oiki5aWUS0UK
9MecwKk846NBKXZIFNyXXmQ9doXn3wIAxyTLWmxw91lVOVhOJEFq1m0lkw++vahuEzr+fiILs7q6
z8EGIjKJwxD45OIbqLW2nc54OuUGrRtuBw8LRkLqxlncvdWQsYZwDd8LhWed1GjH3bCu8/OOmvZp
65dD0N+QSvGnrYXje78KMhg6m67M84/lkDvzupjbgYxUNOptPrvWM9NygH1GGFkUwseO+y3ICI/P
CJVJiNuJwcE6Eu6AlXXQAA4tpVtumIZtc52U0Jsv2mnBKYU6vM69XHQRV1eIyVpFHQS5l2all1hm
29FSrYZZUGKh5fSO5eD6V5cLxk+VG9+4tWWeoZ+V9bvFBWWx5+jot60XIIsswS/2N17XeLvaH33Y
OjJEctTyv3tQQz0+cViWGMjNZfrdUjXYBii3WGbpWvnXZH1bfycSqRcLbmHT2sB0htzU11O7JFiI
JtMAhayG8FqYmgL3bpgBdIsFbVef99ASE2Y/5EB5CEE59aEND2OduHiHoY9fpV7JK2ZhGlyWi4Ce
ZaiavamIN4DrdFUicEyPu/lW67oW13PYqOSjsfK2umkk1XFvqiWLyQ/lgdWuR8ojF5gyVdSVzi06
2BFUHbhjgygysYvsQhp3DHB4bE06YK/lxnBHTSFb0EPhBDSE1oxS7cM4ML39iZXCDKQ8Au1dc9ZT
U7CYi9xMV+2YxP0nVzkK9Eo2uIZM++T42yyzi0uA1C2mXWNj5qdZd7q8tb0IbZqpLdRvUjfViFq+
LwWQTLtO+ts6zUW4Hum2H9uade+sGd0SNxid5HipTel437ZLNL83sSqn3ZA1oXVXOkl3p6H7QS1o
bDT6VWGpndWGOUbynGBaWPgUSXQfWFaEScBSNDdt5QVm7UwtQtJlqPP0CrFo1D2FztiEG51Pcfep
rREWwvCV5XjnNbK7C3VexJ97Owk/JtLK04scgni3DqltUeh5PYAKbsyQ/1iBSQJglokoOffBiBIa
Jt47Y0+089QDxj8XmR1Bj8QT9nZuA9y4uqWOmL7qIOLMuzHQ+e12zj/FdYinmLI75pQwDKHyKuyS
sIggJgJm4fmhBaxMoNuohgDC5azr4Ekm6fB+yobS23RW4N8x8p2vMLhijO2sLj7LJ2/+Bo5ieRvU
KRaGVui292kTU8+3JEvzJg09XV9HUzrlz3Kooncm8JYIR6gcLMnY7011xMCCRM1WbH0FZUTM12c6
Jwrhze3PY2k8BEFJYdr7TsVil3o+UlhjSc7C7dZpDeBGA0E1dnKcp3M3CwkoRFy8TcSwh+wozd48
jvRHgU+IBbLXx9lUu5lyYAcFCtmkL9rmUs2s7Zth1tCM0iIAbNwmzAVIn1qEOpTH4QmlI4HDOr5l
lr8emOpG7K6ZZlaOxlAeD7QwyS+yFJb9OiITgQeqQ10dc70bf8izkq9Lcev4YPUuNprol7Pvth/Z
GNzNBWCdwV8+pb0HpV6x5IGjMTHFyHwhHigSqXjvJbp9rKrZhRFjHPsTNgBYx+t4ib+yVavNLlqI
zgbc/Ubdvg1UBadwKMMM489m8sxH+kPnf8skJfqfhWic/pLYEYTTpg2HiEA1hfaXrotOpurSm8Jg
xGBGB2q+SHIVV4+ERtWbMqUIBCm7C9O4kLkb3MMZ9eJrF9cjGybNHAggHEUZhtvFR57BhJY7qkXz
RJwdsEaWkXhWTu3nEAV1SFObXDiYWKODivth/GItWQJmZez791bSjMWbgHAVkLfT4p5SuNiwxvME
br615uw9HtqTCz7IxRvLnWXunyni12rjkcKIN9rOPaTUs8FGS9hwF70QU49zBW++4Z8XNbp6S07w
/us2fBaKMhHMl7vgZqYBAzLck+jJiWrQc6IMi4tZZWm2BXYG77QvChfbt0Tp9dJK90vUdtZnFhtp
wC6HOfzAmG3IWVYnwxct0wE5r9pbC/hdEsx7WguExiKaWE1cWcYAZXLdmnPtzV28LqtU9/jw4PEZ
NRZF91G1R+gHcIPelobK3+2cp52EKj4POMGFOatyhkWzDSgmMNG6Fo1+EvQTiPM1oxyEuKHWwgny
iQUqWrS3cljNvqmkCm5kqIPwrGyVi9lktfTElXXiAP2rO/0W75OsvpgD40MS1bb56M6R1ufVuEfN
qyzR3plb0JuqMRmWTdRX9rOpSmq+ODjAiaua0iC9cLBymanpN4u4MpYlP5Ptc+VFyDh+E5tYf1dO
yhsAZZ9hxqaBfderek/xzBL6xyJr76b362zP0Y7S+HKmAvC73e3dUjuM4Llt1ATJ1pWT89EEehrx
N7N6TKzmvTnMUiT6ZqlsnJPxayuw0wjcnl38aI/eLjExlhyF8Sc+QCY7B4KY6EAE+EwPw2aQTc2e
ySwD1lpjvHfyFIj0psCBVbygHJBgvbWFXxM339ratpJzB5S0tUnYGItVZGfxR1Ihsb+xJsUmNq8i
ehTp9kGuQ84tH93U3js9LFB8tqbsh89DmuH/Xo7D8rWc0iFY01Vhcc9zCn6o6ZzF32M5Y3c7G0EG
0G3LvrtwSqfJvxXKi8onkftTfumpVqiLGFicdRGnnoNhfUR0fV4qPBtumZ+84UzxF+C1TTb8Jc37
/0ntP5x9jcfx084PnASUj8XLY84fv/Ezn22LgLT1/sBSSvKWL/LZZNf2B6C+CvbHMRxykn/5K5/t
uH9SuE6WxLcJaXEwJDn0Vz7b/1N5pMtJ0rqaTDjHhP+ThLYjDoopOA9TngITbJPsUo7D8cevWSDd
F3EXEkVe1LDMJ5hSINuW91XtpjW+DLMab/tJle2HsWYD+qZoIOHg422ymL3ORBqjtVeeiTQE0biO
cUVTffut9uVSvB0WuKRXYVub+YtmRrLeBD74DUjsbYpoNnAiU8J5JdFvI3TLq68iSSFcNnMyCbah
RkTrUoka+426nYqNSJcwuvL9sr7zw6Egmu44jUr6rrXZ8efT1703473yAC0RgwzW+L1PONndsLMr
AARrJypujSHbzs7Rk+HK7XnVT3ZV6+F97aLLYacClxrYAds5/8rRObW4RH6WpLLcnovuQSDArS/b
QBJ3K69oAKbUnrqo3GTxLspiCGs2BbrLLuPYq0CjDmN831RWGV4OrOTJVo+OX18pfx8XTzn+BtjP
D5nMV1ZHDmgbQuCbvvZ2pIkhimZhCZ6CBvtFi2T7hg2+tEDig8qSA1i2G8vinHerTSuwvGW8K5wW
JpGfhVEGBX6cxSLfDY5X2xtO5QCilU4MDx4tD4i2nINgFB7Cms8AjA71uojbGF/B2DQ9nFkUhxdU
B4JCK0lsAEsIx4BGHkjyrOqxjeMbkxaapBnidw7jmJSys7yaLXAyaTtY1VXh5T1AhkqP/abyNdgM
DDaopZ+TUBVnMrfs+cwvqKBa+SLDMCoKTGU+WtVSsyKHS3I5pcjbYAI6uG0vtamAh7rz3jkwhIL5
repskZ7bdob7qaOJ4dgjVcCIm5w0wOXCvwk3akrmgn2Xj3nZUEYSBlUQNSMOpWn8GA3DjPc1Nl6P
U1xI8Ix1puIP1dTCqtLLFH8Aa659tnRkGM+FFy7FdTyr9oaSgEx97oDcfLVxRMwuCzfaL8pxkcZf
pGHDcgaTCIJOb3dpAkQuBMTfTl51H3dxTx1tUE/lt0ZGdvecllVRYXseRwvWOxUEyTJQQl7hJQH7
PtaqIcxCxLZyWin2liDSMhvOLf0nXMgqMGuNPWlFxTXrB0ghIccPElcl/5oMUd5diiBYHkN3WEiM
OBxxbycKJN1rt5zg2Jl5qBp6t0zsGzjD43w7tNi94qPUtM1d4arYFuceCbPZWqshGaq37FCd7D3u
PdhDO4kkrGXVspcL1yHGFSvJZhpgvrcUZYDHpI5SDobiKvb2O8qynW/cboTpBkGdzwt1ObYawqK8
qB70PFImuup4JPLIiW8wS2Bdnoqrsu2Dq6whUf4QShUlZmUnCzNBNkWcTXMQ4thrN7fi+qxs5mhY
j0kbVtcuB0j3Wdr3GDwDvsJCe6mrdiMnksL3PQHjY7nkbbc23UIo7xrRq/umNqL8MMeeu4OxppbL
YrHq8XJIlvoi0CEJ7xwAdbjFSCz3yA0RwyErGhLf3eR2r9pviZpQvXvTLMiNeyNp4KmrCyzc2t7Y
6yUzRXgztUUE01F6WXEFlpoQgimX5FPqqkJj91SplteBg34ewhEezgoEx5idaHu2NyRSKrhwFC8E
23SpLO+hb7y5XS39YKDdmwlDU5/yu4dlCH2IxbIq5JXjFvm4jvx6JvMlRvzMhyZt4U36MwAzD800
qEgnrrILcr3uc1MTdmD9VpnrUIiaXWGxoFZMktB028AVUX2uSRRCprGKam8aaigfAzBo8O3O5yC+
9nLbtTHkAbO3sezFfYw9FHZr2Qa4rpEGpNEqJ6i/gF+OgXCWS/kYtOVMVo0MXfp2bpYSuR/ePB1x
oTbv87rZcws5KrB1uFMBB0AdxylYP47oAPBkwYXFCd4Xe5/cSkac4gETJVtKQs4M7/oY79N8jK4y
K7nyxsZfEZJ2OBJUWHe4KYTCcgNU84MteuvGt8JLkgTQmwbvmx3N0a2jSgr9YpBRvsitT82kMbFP
Qc1LZSXrOCNEVgqBGfqaD6kFtStd4K5vwrLcs3v6MPueUoKOCav3ZS6XTziSXFDrhBlGMvT5fdrn
KZTecb6yZIV3HcVFWnlvk7L8jPz8Mc9TCr8VNaBrZbnf2F163yOh8YAU7yIcDm9kbwKSOjNJ4waD
Ghy9d+HEB7am5FPWBDmrG2hLks3RttTqXjdwPEuy3nJwt1PmY+QZdB8bb3gTYQTTE/2uNRsjS4XT
hQnA+MYgWs56P8LCvciuOKzcdgQH+JQm4aooXWxDAJ6ULa6hXjTeOQk2v0L0Nwi+BoQrpvze41Z/
hlRoCxDO28Qcr3ypKisBqgR0HT9Q+2xBM5fMzhOb0GvSjc7d0Dedve5IF6/aIsOBL5wvraJWoC/V
ZjEE/XYf4bLnd/qyCVk1mrg7y1VxbXNssFaG45gox2W378rqEqPt4jryhVWvw3KinhJ7bayxZ3nd
cWaTQ3Xv4Oo0ij1hyccWpESHRq5hbF2RwCIx4C3DliTwlauwAST2WTNBbd2ps3aTXtKLYYZyPHC3
KHOuK5Kbl0VvLe+aFC/5ocUmyZ6rzZSy8+wjhLNdJ2G4L9OHurDMudzbC6t5j9VE13nph1jSp0Rc
GOsNEbumNvseqjbZ+Ez4vhbjZznq6iYKB6zJgi68rG39NA/ZPolCLvvZG9gin6lhqrGA88pvHh5A
6Rkld8PGWpx7bADNdhCWPJPJUH6kgZOvHcm3Ncdh54I0/Ds1jvIhL0ZCBd1eF1YDT3a0WJBRq5Ab
nZvLiaOfKTLZVRkZ/IhytYrw7bgUNQ6OUzHYj+FYwSFVPBRgoka4z2UWYF1f2SU45ia/XiQbY1Xh
eG3Pkq26D5xcYfNWeTY+L5ZOztu930S5dM+ZwJAytxvvnGkIR0G2x7u0DN/kPmejjT9iMhmoaRXN
yU5wFkQtVXRG6h//pdDGAL1hRluBLp7eNpy90x3/D3tnstw4kq3pVynrPbIdjnlLkBRJSdSsUGgD
C4VCjnlyDA48fX+Mm7ctK63rXqtFW296o0UMIuEA3M/5zz9kgKWM8Y8LNG1aYWBhMrRsl3tCugMB
GT+GKArey8X+ZpkeF/JQchAFpu1IvPWPg4heL3y6RuUfgkJ/KxIyv7re3Gms6E9jHx1NynhuNE6z
nUlhy7z0jplTu4ViBeba9dELEFR2mJXQ2LICWI+Oijj8/K+p9MHqnLR7MMpXx74EI+4M97zUZAm5
yw2v8s4hJlCF/fc6tMeNgMOFw2Hd7jxqg43CqCI2lvlqQ+/EXnjidMZXOGvGrXZ9uj3vtOJqO61O
clANsDlBQ1dJ0p+UO529zO/fwUfdz3QhY04QEWii7DYsL5GQ2bqNCDlqmLa+t9BQmAsTYef7DHqk
cZG6lmohGD7B2HmyO75gIUlzYUJzSdJZscLeo47VBPBgzZsVpE7BAoVr5ji3NZOiuAix4CtrXKAr
8YPwvGerUdbRGbsfY6XCN+mW07Wbr/cFbL0bT3kPesHGTFCdBlHtH+aATVbmgb4SDpa5bRQtO1u1
ob51UWHcjCQ2MJLL0FVWTFWEP3oPDSE4m2XKXM6gVm+DoKt4pemvofA/q0Y4HclSWm0hnt61q1FX
vgDg5hQotkOXHOy23RcKy77BWpdvlRPiUEw+dFVMPb74yvkkRnrcFgwQrnUXQcUMuczvyeAdskF/
n0t9jZynZe0zcxJuQrpGMpndWgKMVXIiaS/y0vlgjSYh38KV6psukhfOU7x8XbDuFSSNKtM3lHgd
OKiD+4XlFRcDf102seM13pZD8tjo6o39KTwtbTViNGS+Gk8c7HF0kO375FvB/nwu7QJrdPilFKiZ
9Nf9KMJtbnT30nRdwAQhD+8c/PdvQyeNfoB+R3fKZBnmij6hLj10DIzxJsu6x4rdOk9WUm5Jjr0P
bd2zq7niYVHNm5sTjs6l7fwBB1wZUu9hgJ0cloR48p6AJ0q8DxhbcNK1BWFQ5c79OK93nZU8F7gq
R335pLIo+QZrYJ6vIrxwf7J9nSthdXs/B5hZEpdhXs++c0sVQ/Q8WRmNsezXIlPUN5TOz9Avki/2
gvlunkvxa2mnpynJ9vMigytP6ZzXcHSjej8VBCPn9mc9OQffGd6DKnC+w0Ys4sIlHkh643TTpoIn
qiYI9q5yhU3FES6E+hqCF0CM3ruVkIkIntSW1SRB04Tq57BYIiZIQR3Gdf6ZKLe67hK/IkOCmvF9
tCmuhTs8wZ3A3S8lea+o68fFb0mqSw90UkTL42KBVfDFzB79Wt0xHAz0cw0vxVHTXZ4SCQ5WRuiQ
7cm7wg4seKTOU9UHbEh6wjOeY5qLE1dFlD1jUknV0drhqUxFvtN5zTCAGEXfvyoYPV0JQtHyMf9O
8RtSasvuyu8Y7Knu8qqb4WMgVYIEJMIdhwDvXerhMAjTX/3kFxuCqsDd+oxwdlIy4RtniflpFi/Y
pcUi6e8TvEHlnJUfhbbbNxBXurJK4GVQzR9qzDE/lFCSYtWJ8mpKSPMr8cahgWMsyjFn8rtxGDhL
pmTeZP7Q3A4uASSDHr4bSqGrLHDe5rXeZ6NPCFgXiO1c2ynaDUbh0n6PqoIgsbAMrnCA2NPab6h9
vyOp4ePDzZTkD8Ca91kNyS2J8jevnG4LR8SeVxPFWj37gxmv+5k8q8bQ3AY4JHQ18UTLwMZfLkV9
BenDnDLbIBCjk34iNNAZKNfDfmNhxK72fqQa/HBwWoiLuZuxe1+vhbSWDePkKG7K+k55uHz59pG0
VW8gykYfmYp05HyEH1OtqyeICHztwmXCMehrm+ncGhTfcIjbkUT1mkrxpelvNyapj5RJ4uR7CukT
0RckmpOTbXRdxYENm9Xlm+VzxV4dZMGEoI33mTSbRi+3KI+ORjj6e6VNsrVm4t2T4V407O1oeg/u
0s2PFiD2gC6GmrvWaXZlpSE+lV0dkGOTrl8JRIk9t++EeZ0fFx2DukwuiI6JYt74jPtuSIGt3txq
uII5wZYqCXIlwqvyMTAj4vdKsoj7JSIXhc6JWsKGGRL7mTC3S2/Sc9cDNXi1fVB9HTfu9F1nK+Fb
ZU7EFCGAp474rW0b+S25u8YHSi7y6qdTqNOYpj8zQfU2Kc6lwPSYrvoQRq+T1t7YYMwbiI5JDP2A
QgLi11YE2I8WmrzfYujan5FFxLUasvlHY1X6Gh0CAS3ca4zuVeOQtO551f6SkDxekphG6IqcxJz0
pA/pDkoSweTUtVFxBbyVHyuDFX3tpppMuEbtXLBeMixo+7t0Lq67UTY/pUu2k7/Q2hNDuwWexx5U
DdsE2OpcKbqmzLQYaMDO+0gWiv2VZ/8to1RVcRDMJ5M1001nL7d93pfvPtsOQ8H6rGyyZOfIEj9H
ntsDe9DrpEr9S7pLsmPsMMaRhVNxr33zVjoL4kUDWB56+tXzQbfdBQOgvM90PESI8EEBr7oFkxM/
FcGDzCicfCgyW5D36gbsECfhmR+lLOtYBLiPOoP3zov+Vrbqq82b7wlHH2KurjLPNdmUV4Vw90Uo
HoOsXU60tuyI6oPcbXlvarvYDaI6YgtLZ3qx5LKyuOqTr6zCs94eiJKsVbnezfjI3vRToMgYzzG1
TwtFlnslkUzkvvsMkhdtJ53cuLl7icHJx9gipujUuURxlH770oequWI2GhEjmagnZsWCDtUpEOeP
+FluJpkQ3DhbEHMEaU7Bts4aRqiVJ9X1PMgVt72m+eb0k7xvQDl2jNBvbACimzBd9ckrkmJHGF2P
K3DZ7KG89GfjDfK8uD1T45pUucVFr5Fhe2P6JTgxevk1ipKkrY4OTRKvXeK3tVfJ8lCGs/+Ehizc
zr2/xQXhtocKwi0G/GfEFrklaXzAQMTdkn+YBQsluCZQkrgdpdyjGer+MUVQ9yjTICFZhAmltymW
lhhUx8r37dIOE67KvhkOukoxIV2yg9vmA2JeCfrI2SmbY0008K0pUmS3CkfEvavCLTnSS77PVRK+
F0nTHVSAl61pITAw1RVxEOZkBsw/oY6K59qdC5JBV4NXYRXZ3s6vivzsyfU9LazHuljct6rASIwC
8cWXnbXzaELv1UBM1oUikPhjtWVY4zJ1ex8UXA7i3/VGFgwBHSZEE6lw7txTdPNqwKD25p2k+Exi
sXRcAtntm2jsvhwKiDurKEbiqBP33qrT/pncu1/Z6mZAY4HBV5dp4LHL6vXcYBZQxzgJ0dGs/jHU
cnxshrmNma2EQD7M+trI+xqa8pBrkvFqU3/4k/uIWUV5ZvZybvrUHGnSFOMuj03ONN4v5c7rQauy
2MyRuM7gUoAxO/tytWyK3PoYcje7hhRt1Ez58xjkNXk7i5UShhwEp4E4RrLuIvLWAr/noHQ6YR0c
vZAw7XXu+Bn4OiHta72kYzbABr7kkTwGhCg+TKFhOlvpnHltZkeG8EmLTLWVYOx7PIdEG2djLb+y
ZXS+c1iU5KPKDrOKsJqOXo0UmkM63K8B0WiX9MH3SnbeDlIT8d5SZlvoVEW6XULl81o5JXnlfWOz
lXQJ78Km0LQiMXSlnXLatNzWbU7Ga+WNbcjRObcPxsWVOK1BUItmABIXLmjvULbWrjcZBxMZGVSm
SY4qpLfxUUGYMp2nQRD/XARL5e3sbvSfK5nDkEn9pWu2TZZNJGUWnoFEpgdmjOWYq/tp0K9MqLvr
zLF+hpXxLvk7hPxNvcUjTUVl3WM66Lpx2hrnSVVKvMKRHH9J285IEEk0YQ1uir0YaRNe/yZbURMZ
XcLrgAC2Xqp3m6eUTS9/LhrPvy5oICg/kNr4dkgabtSllEhwcnE5SWTy5ovlbEkX+p+ftXtcTcYt
cxXOpCbKw0fm6jXiTfbYXQ3i1mz0rMtpq2UqjtiEUkqKQJ9RD2zrRLRvUHmXbJtIAQKG6KmocZNW
iLoXkz8WyQiWNXXTnpn0tSt78067ER2aTlRn7E/OIafHLppaed0TdHsUhXiuuvAWedq1lfdXPIkV
gs/u0Q0SIk/8IjnUteu+rCQ/86MaDhZWXkWdu1toFtCNQZOVP1qfuWi+5Z6Ga24BvlI//7yUSmad
mCzATeoMevBA6gxoplD2ppiGXQWxTpKPYVziDWl9DoXjF92mFu1BGhxHJSgNJjpNiF28JD7TkQor
Job/uzqKjtZsUVeEKozII4yY3KtTh3HhYfCdmTcCm760lLDiID0wfV6cK6zBQSB82mzyQW17IqiR
8F9oiee10jvIDSdZO5j2k75GOO0wbdyB+jOPlls/Yf6RtE96rZwLalnv/bDt8drsnlIj3kjHwHAe
/31yP0BvtqgeHlQ1P3d50T+6tiQMMcB5v/HXEvEHJhZRWySscp2oe0uUkb0RY90/J8MaQMlYoyqN
uzyESNvmq/XoTh5EyHJOj04/Dw9uXxj6gdKfeL7aBXaLV/hEcqcnhObFMfA5WXtMzzeQjRdyPklE
PXRhq5OrxS5Bk2GYzp+F8FMKcejKC4xiIJ+NGy2Y8ZR2LQtyKicn2LH/6GkDmSZ8l0uiv1n5oC9S
qiW8dclPZZCkfH1j9Yw2N7MgNBLIjw8J+mjPpCsnkRuKX0G/zjEQtKXceuk609LL+hrvsxrsz5dc
gwfEW+94PAL2saFW097D9SdhOk/6ZxgM584O7fdxrhFwG8Zjr6njyrcW4eutnDhKtwL49aAHOKmw
4+x8Z0dt9qIx5A1J+zTih6fnn6NFQtAY9RxwwGpoJuNKV8MHLFhOHn923PWKo4+caYei7i7MMVva
dTJDL96GWSzZ+Cm6nVwXBBj19n1Z6CQ9ymHNY51RmWdhc2Tl9EMvZvMtt1FzUtfq7Mdgt3Kf9y01
Y9fYy7UvI4BSx/LqD1OO4z3fMpsBYtnqN3UAbwAeQQGXPoB7bLurEwMDbkfpz4SVAXISe5w65FhG
0aGFtpuSm7kSQe70+UqCmoOiZszXbGe69IM+7jT6RXYYS9Kw44JOYdxVoN8em2ogTz7d6daS5C/a
QyoPrtLN3ey5+RHeJ54hKexAQUzgZL0lNrk+y4ClmMmD4DYqTLenJJS/Ro7jax6PGHKUfdOGY0i8
lJWfh35cYbPM43NgQY0ObaLcIFKADmZEqIJs6xcA5arkXJXimg04XkVFhs7gJ5C3V0aa6xCQnkDS
4qcSBekBQ19al9cZ+jcyAcHvQ+ZNupQ12kSvU0eGH2LkXp7wqk2sCuJIOxDtXJcT0ZDMWtfTZEie
7Y1mXBXBOt+IvDS7rJibBxc04yMt+qMKK1YZ7ItQh8l7VEnt3aZ+doSGGDxoEgfjcjaEozMqwoFG
2xBBu8bjuxhLuFur8Xap5ZPYtHjLZw0ni5DaqTQ3OdN3dDVVOsdpnfkvZV0VH1CA+gjyZDNcFAsv
JVAR69Q8iTQUp3FYr5Ig0FtmXZwFVW9bDK8mRz+GXs1by0D6DGKeb7TEhcXKv2mRif3iTkScibbH
+Ih3fJdeknqiAJZ5QHGwo4F+q1sTndPAmY5FOjP2EFW2s0sCtHnhEd5Ak8OPrqnDl6KdHwuCKt8H
v8/ORS1uyEfaevnq7HztHUMbDsBk7gvCw4BYSS5NjP4WBrm4LZhLx7p2PwUjuk2ll+DX3MjvoakH
DqT+R7TMzwhF3mwvb8gyZqxg6wbE16rsdpe4bsSB1rlXiSEGE5foZCM4qnYl7e+uLT0c/ufcAgzx
LvTfKIwxmoyecp7S3doVK51OMWD1b4vvtktPZYb8tamA/ddhlWdnqtNt32m3J161oERe7KErYnii
LOW6uFZLSmtz4TVXJCdnQ97dTVH/PdcEbEPwmNa48NoEDLgl7wJJBWdQDPYL+tcYG6BwyAWBBb7v
vFiEgTWOvm7UKs7WYsGmAu/VjzSGjD3nenRexou1FhDUF36c2rm1wVi7jQW9kd/s5Pl700nmt9My
wglGstSvLuV2niT+aegW5v+8YgfbIl4jDhKbsXrjENxaDJ76dGZ7DTBLbApzIRaC4gW8bVSXVBh9
Pz/ltggZew1QBlBpPMm+okNMRx60pAaVYno5vNqhRWga8c8O19A2R8saz0mJfZGc+5GDhdKGw8R5
G9yIZnYB9ECkvVAaWW+9bUevqbLYuwSYl4+CoSLiMCcFZ1kAMHvf2xUqzS9bmWKKhP4mJq6A95Ra
C+Ztfg/oUVAvSSIqrO3EHh/7hHHuKd7x0xs5exnS33lZm2xdquNtlkyS3DLMtYm/eg+L3OzlqLx9
UoXsA7CzMVxxk2+cMh5B0WsXu36ivjtG9m+OD3YeWFgBwCdHPbKKW4LP5eOsqugW3p4AjwzqRy29
Yc862Me195K30QhzaiY7YGaQPFWJ/JIGKx3LPYzBBKiUyOqLYZ4OCSLX800WNerBp99lOOU2PO/l
eoaCcdO3CbYAUVgekVHAytbQakUxLizESAbn4K93JpzyjACbouNVEknz4koni2er8O+mcbxE1RVP
ol3ApRozVfwNDeWySVM3cR+6se1vEoNtMbojm6linavQ2XveMAVbIrcgK2R2Vwa7heaqZGCIUCgG
1kjpK4oe1k2v1uEJ8VBnb7LOFGdPIFPY1HOOIb1uGvhv/aQ5ALQ3eN390paXGIjaHdxnWr1WAUiZ
QDLIyke0j+jQLA6B2qmeu2SxIaeUw8AG6CP9ujKlQ/7WgJognkQYYrs5t/MMTG7ABJLcnkI0Ofb6
4XgDfiH+KphX1yv0HZADPePAb6EsuWbuiS0w+4x/3WZ2XtHrypm5y+p1+wjljN5lPa758WoC69xC
Qiq3buWDC/KmqiKGRV29oAkjYNBpQuc8ecr5aS0CMHEOo2GfOGn/inIVgHiGPro1yYhqQPVQBOBS
Ot9b5AbVTUSM6RHnlAR1FtYi8KLgVXxjrK9dMpbH5ZdyZueuQ3pMhnGVUVu07rh291Mp3GO7ejZ2
Loso292FId3eCHvos4MDYZdud7S6jxoCGtHQBsIpaiYLblHYwgqB/FLWDmKQGuZsL2wOuJ5i/iML
oC0hPKhg6zikPxxbwAdSmNU4wTxgEAZZh1FYtKFxRdGiJwNLCg0Ceb6zpwEcZmbfWwanzZvui/Fm
CAsC7CBmr3AFOCCSvSWbcd7UU9B9LzrJu7YURIJrLInigD3mMkmL6i5WOGeTkjWiCmFXblzSyd2E
ohtOu852Q5BGqI9CesgLJmp/2hA2ulMf4p/BF+RWb1rPTPVeqtmvrpYiNOqap5pmW8DwINrK7sJz
W6VdfujtAAvqNQwtpGYCBtGuq2wqJZXP0SWQUy7eQ172FNceMMEXylDzrEYHXjPV9RS3zdx1pPE2
sjy03Zw9jo5ThwfUUZputJf9smHwO/xkhxsI/8zhAgQiSWMCqIKW8XiVMI22GfNuJmjfX50jpPtD
RI0m/yU1/rzvZpqzuJQIco9w4CKSeXBzxNOqbMp4zA1hn5GhgTX05m8RTg4pu2I1+5B3q1IguhpM
yyKNyEL8SpPh2YqegPLAHr3oPEO0u4FT10QH1h7y0Nplmb5ivtLoWKKuTZkBjrL8AdaVFkxBa3t4
XGZ3iHY06hMD1KZK06fENlmNDKKvvJ91wbb7qOcMRBQmDzzrH10kMwkAmVgpUwJ3rR+QgLFDy5RK
fT/YiDp3Xj8ufZx45JVCekCAEGs5iOy/saj/Z/+PgGV0fAnREZ1hGAp0dv9Md3RTt0Is1ixH75oc
4Pcw+Q9Z7/+nwf4PJkgXa/x/TYS900PfTP84DmM/tv/4n//YDU3fDOM/jpoo+c+/8mP//FV/MmTd
8I8wkgHUUwSsAr+d/3R8sF3/D3Yn1/ehpsIOv/gt/Kfjg/eH5+HRQz/ouDb6fVwC/mTIuu4f+Aa5
+Bg40cUDiDSCf8fy4beh7V88AjCOcAK+QCAwHGLy+veQrnapanDN0n/pvcuAECkQuhUkmCg5bpuV
dGjp519pB8uzCIPzalfrPgHtHQTJ7Zk93ZL44X5S/7C1E9CCm94gH7AU7B60RoVZLaE5Mo0YHoGw
6ivXKb07kVfeXTlBEmCafqOnIt0gJ9LbdVzUTjHrvh7X5GcpnIegRe5a1d1bldItyWAAYhHqExRO
QQtIwg2Z2E/Voo46D7/bk/PQtm52QFHZ7uZ6uljjXeRdlfOgyvwDO/l3fHiYkoe8fGIOn6lloGJh
vAuONUBsu+Q0N4LaI1ry96hYX2WnXmRavTe0o8Au4VFW1o/0wsIYy68R6HeTC/dMhPQed6P+SPPS
bxypvy19y/y+b+23qis+Mjt81ot7aC1Uf0Ly4UbTr+A0KsYAg6K6Jd2sTq/TUaOUpvvaJl1PHmMe
enFmr/WVgJq6H1O+XW4z5TdGvJIuAJuwSp5Hv/Q3kPT9Te2wWF1dfiVgc9shEq+i6hcibfWFrWMT
aKz4Mbv5Z2BBDioF1y26rL1LpPLjJJhBAb36Xq8GCSo+QoAhTfqpMKmCY1KPB5epwvvcUu+heUsZ
qk/jfTmVKUd1625VY21b+2IqayDlkd6rY90r9xQNa3+M8NqIdVe0O9uHNpNnfH6wivbD9xr7bWx5
ArJArYS5l+2+W2Ev+iL7BIF+iALrZM9cdJBmVWw16VdtpV+Zo76ydpYxDKUb4N4QZgJLpAIX+K8f
k6Mwi3XIJozgeEwyhjlKHNTcPgb0+Bvd2t5hWVHAjD0nPWU0o07D5fMugKpO0wX6o2oE5ds2F0BG
SaZIYepeTUhwNpM99cd8WIpTWItiX+vM+VYuUm9UygOmEn21ivk1scolDvSUbom+edAuTBLoFc6V
Ev7Z0pN3zlq3+0nCLic5xBKAK/eB7q+FyW0/FE3+OefmNe/43ihWV5xeLfMC0yjfUCVaGOlxljhr
/exDc8Qh2soIxea3EGd5X/cO4150dxszcxeZh+ptRC7EhYz1nHT5h7W2T6R5ApTnrEEB/SX+veZ1
C7rFBvZg2fUEE2nIN0jeLlrNezFPuDWWN3ZmN9t1rSEq57xJQXMZ+NY87LAkxcYz3pUL8L7JGx5d
Dyby1rJmdRNV4TGqBQ93U993TpA94FR7ltzNTb+0b5ZBSm9NsM6dBrr5QNMP8n8goei90+urYj62
WYR8TThsNwvN4oZ+dNgibcaLqXb3mRqzq5ZEDC4TIX+rUdHYWaif0dMEF4JZ8kzmJIRepFYMKr1d
afXwVLn2Xoy3KixvVvhFcbBEz1q2983E8ySi4NytXJOY+fQ0rdpYz4IOUw3zNpAMjhoP8Ws74lLa
6C04bEVJThppLhiWDf1ldud3yfvv/Y+Wzt+49aW1UJkfE3uF3WiyvlpQAGIxkM3JOEHHfgfV17a5
x11JA0k2jxf7ZfahpfsgLChhuAo1d3VVu3G4EpEgMmQGcHRh/+NXwEikbOPK4o40vW14oqZCggYj
Sdo0Nn+vmqHEYRpOI8x0GGBd/1bb/RvTXkFDzJaP80W4NUv9FADPYdju6sficiMR4cCvNXJnocDe
sqe+Fj5PT33hLU+cAoIvswnq/m1MOSna5Ifrp1+VN/fHpiTHNGgBtn//7hoyNVIf7ziNwXNSrGrX
j6LYFmvxATla0ISRj60VJS7uAqR5z9T0w+xc1enymmT5F1g5coFE2Kdomm87SOWMpHhl8anN4iYt
b7qluOlIGtpwep4jPd86aOl2a8+xFLr5O3zNt36s5GkIUxBma31tNdUlgD27tUfMiDOPHeC870f9
vo6svENfZdVLrPO1v42wO9hnYhGbeZIZrrHh2WmdB+BPIlZV+xRV9Xtn5S95h/xJpTwL0NvUNhi5
tW7SORvsKzImaoW7Rat/tpXCL2KthyenaIOdHHJ02hb3UnIcmFG/ld1cnGY7/2wBFjbdOMh4HlE0
zAhoTiWs9YOSLqmdYWg/U+J7MVoT+Fur+zA7RXTlYWhxDLCWUfAr4lm33NvEf25KMDEDlWAzWzwv
eqDin+qn1W3ujVe8G75WvCj+ce5lH2q5jD1lfZN3y6s1+GdY9d1VLqfgkIWgE+DO0MdU/1atZXTx
rWF7Cq1fkeKPgWyPdVS+8xy81YaHOnCD56iKflIkf4owMDspV3bvjIm7s6zJY2JqYOTlVZXtG3HB
dB4m72+dmk4dhhCHsm/94qSB4txkX5aAZ9pB1eUQrN5tK4ER5uOGkapPS12WHv+S2GuhSma1tDaz
Ydw847KSKb6jzTJPS8LAJFheTTMnp4K5B6BVlT9YheIotdW1L1LreSb4fde7PV/BKz5Lo74Wo/ZQ
cT+LkV2mbdLxYLVlc1hauHPo0Iijh4iO/UAabWoX6MwVWAp2Hl4bTseN5cCC361mlzjYmUWy8q8o
423rLe6dPXMGZj7vjD1mH5NjnSoojnFUWc+jx1Y+jmgP6N75NrDOQLZ59sFii5jRykbN7Ab1AuIs
fJCzub+sYDo1aHoVLTq4dtPHrpfAmJhs99VOWQ01XKQ+c5suW7fJPjznohuwyvu2dtytgL3UM+en
Y7/wIy0D8Yy+0yv4fLpGtqMieU6hww0ZKv5o7TGF9ngx1i5wrvpybc9qsOHTlWl6R4qjQRRAzzVq
85ohKv4BHM/FlPrtUt9pIDHoqHMN+59pjaC2IimeoqaVbDkSctCeeZEgCo19NhF4BVsUgjtZwrep
7B/NgltePjXvVYPOlrr5aoCqsEMX83khGtSG7aoo2P2FFahdx+Ae9nXdHDxYl7eiCQiv6npY4W6k
r5Ad1YTN8kO2PJqBa8pN7rJ3W3jbnGekFDSy4kHkxFIrad9kAW/NwGL6dbLEjHTvp5nvB2aRbtBJ
FYxtJg4DIJBNBsFxI5zso6/YdsqKg9cMHi4sC/8TgWcTK5vhfhmkT5Mlx/3S86DCI2SAfDlffEd9
Nm3xrmYm8NOlxE7Lyie6CJobW1axxZ8HeMhUMxq08DlMHcppn9R1s9pHqAPIaqer9SPpgQOQG1kf
SnCYuS1RR/piK46Thzn+3gwzF3knPmynKmXOX08ITxtURBQ9r6T3DYfZSCQTIO67bGJiG3lltJ8G
nmDpMtJRNefbZWOB+q43HUF5FNTB8woGwlcBVeky391m0uAg0nMS5blhGQvfOQHkD1e/e7T/Cw3r
v7QsvHzWz7843/752f8vDWovCff/ulONl7Yf9V870su//4921HH/8EKM5yJb0vnhB/m/21FH/iH9
SAJ206r+6Vj7ZzuKy6AfYRuAZ6ETePhX8J/+bEcvv8+XLs2jDfpgowP9d9rR3yGsf+lGJXpQulDc
0BgCS7g7f3PCxBtusnWSrXE1rYzHywi7CkZTBRN/jITGp96bJvbo3r6JWjf5mNOqB/dz7f7D5Ay6
GO5qeQgqt30Bvpk76Mzh8AM6Qvumk6BCpzzaAROmfOBtCKYsrfeMd1d3/5fl/j94/P3N/IyrCOB7
k+tiC+SOgf83W7e+DeZG9JZNDYxIrwdmRQOZ0/jQamwRj+10lccqH7//+x9LO4ZPpAA2wD7on8Gf
yLRejY8oho28ckjltlwaG391t5r11NLXzBfu0H/9mX+zM/x9qX/9zIvh3l8M9YyZLacdLp8pzNFO
kLMkMxPkrpP/Ta6ovPymf340gstqAlGEHo+o/zdoS/Q4nFhtDlfTdjzkY42sMCICPaALryfreVgi
97pKlwCnfRolugRG/gZQod+ZTPnXFgPJA4ALEh4qY+zV2tTB73Em7OcIK9L+ITxMUTbGWccRLCBq
7lvnt8mXPeEp9V+vmv07sOFvV2P7jhM6GPDBnZS8UX9dN3usXYknwoo5AIgDpBvM7OI5EeMWf07b
MI9KazDQeqRQCiqnx44QzexbtLYBhvazh+RknuxbOL7rvO/t0YBFqm76lcJivcgXuvAprG10V1Zg
JS2QqtuMGxteEVKh39cJoGv/cAtZHIeivXgSjEwTgboZnMB2Yanmy6JFal77XcJKujVsIOyfLuur
L0udXRa9KxZYueXvezFbM+lXqDAJgnRDRVnXOmW6nVCg/lryy/RtZf9oTp4TIv9rzGi6bTiCGxAY
bL5cAxQep3yIvUtn2GLMvCPnC7OJlfqtsgcEbtTHagNB0cWNypkSszUeeMaNTnt0ImvFqIOD9jLH
cDqopRvPZZDBsqzS3uGYnHJzF2dItoWEEPu0ROMJKyoD0FvL6TTXZCjY/oplYS0knVMFa/Nb7QXN
RYYnq2EfqfExRXj4vGDw9L3Dz0HcAAZ1+l6oaEZAnJTVY4XQ8ZgaeAJ7b9Xz+umtzNiIvs0zcrSD
yJizKaoO1vuMFcgunPTy2IQN0mLYWxEPN65xiDNKshXxXfpf1J3ZbhtZlq5fpdDXJxIxDxd9gEMG
h+AgURQ13gQkW455nuOqX+O8Xj9JfyG70jJLspAFFNBVSKCcTlskgxF7r73W/39/iBx4qNWEGURN
DTlvmlJqbdOrYqfROAiC26DAQVogj8sq6AcQxSmFj+brHcJkXMOcaUwD7BA0qO4ku0O5ISycYAT+
FreJbjT44IhFxMUyjFp1reuC12MaAlTouz05O6zHyktGq1uyi1BWCKaP2uYJP1h3m0tZp6I75IuO
vSJhyw8zgsh7DejIXJAUy+7blgy/SUzZg9RI4mFB0HHnrqJC5CBklhBLMshi99W0SLe0LIq5Pi3d
+rSId6/reTot7Vkls8qb04LvTkt/NW0CwDXr6/+TDJDAaoo3xIEgLSEE6YveEwM+m+Xj5VTFHqyN
XokIT5FSWacA16f6yRoo/cMiCOgUjruhm7qq8lhPXfk3i2AHGqHzmUwgVjEuGel9NZnA2zQpGH42
wQ6gETuTLH/LmR25Fv2YsdR3WIot3OztccAKX8Tp4vdLDDv8r8sl78kUZXZStNrTMODX9/TzwgSV
wSeWXz88rh10l6/XRHu9PnEtcBQupstGjpD1/T38C4qvfzcStCLpE2ri4xrsmrFPHQ8/pgO/FGM/
/u6P8YCk/6EalAqirr2SevkevwOhJbIAEARDg54owSoEiz/HA/wXFScwf0mUTIUigxvyRz2m/wHn
F4IRWA1qMb5+5a/UY2fkZAFALsdyaNBnd0/pd0o74A1CYbchSQnql24nsnvDlrISyD1X8wxQ3mXj
WZ/sjNO+93Nf/PMFlel2fvMI4fkDlVfJ4A1EhQG/tZIbEQv9GNwGQ/785pt4pzyTpvrrvReZ6rY3
LyJ6UufHgOKdqDl2o2qraW13mm57HpCs/tkFjNliRCgVNp+gnE+OHNX9LDtX+rWQ+fkRz1aJWCe6
PkBy64ghKFYm5rEr0Ksb8e4myA0OIhJoPvA0U4TjluzSZP3J554KwPc+91mxoVgCctpCqBzBZOqe
rZihOxqaLc9j1iK2B7AlWyPS7VIoOD+Gny2P083y3stOy+abyx0xFCo0s8icgTbVZXMRX9Z3uF3S
W1JH/E9e5NeS++dFVX99DUHyZUgHmevgbcNLj6vB6lZDecnExm4y2H202z65ih/dPWdVPSF6olV0
fe90urmCZUrvlRYYtHLYDYdYwzDgjqtd0m6b9KQpiNWS8pM1/Yxm8/NTTrfUmyupgwvzR6mrHTWW
8DofIDautNJbw7WlIQO1pOKKqtvC1G1flz65tL/uJD9f9Ow4YVo96U8GYcWRjPSss2wF3KXQqiuL
R0bt3ZU7ypP06fuJnUP0+8EkH37IszWHrspgFrVpOvl9fh28UOqhCGO6hVRpjzgYMdsnX+QHj8P5
yBOWXmgqkVI4lmCgEzsluLiVwXq9fVCe2p4yL4RmKYXKDZXdp7fPB0ucfLb6aJ0rDJ1bZk691CFz
3kr36T7z9z7eN3PpH1JH3nS4MSOCMe32C8I2OtsX6b6t1j1UzdkXF3O5D8h00+4QHzXz6jY8aMJT
uxNm8BvRfSv74im7yI4x7mob49xK0/bCwppXy5LfvgpDp96buXQXF4xp7+iBzr6Y0JLxxtpmta6V
TaXOgXrOgof62B4rcy8tpHm2QwRsrConXAxrzRG2YAv6ZW+rc8VdDqtyk2FbWqr24KTrMl261Rd/
X15U6yDZ1OvywjoiDse6lhJplRyFZXNZHDDhpsEV1Vx4p+y8FZgfPDTbbI1CGhQI7vWv8RXIFLG0
22d1gldfCBvUmf2qXKUrI9w26+qfXBnlszVZ6hLLi/HnOuj2ENLCJmOAbNQuWpI2PBiZaUuuAhpQ
npn8mu7/Z/fgtAa+szaen/8EBVVNhKvfaabHF1og5kXmr/LMlR99NwBWifakfAwkDoEsK22dH5JA
Xg3MEetPn/DXzsB77+J8hcb7VI1y62K/2YpKxsjXmhMYABk13FSjO4JSwkMS38WduHWTAmGn5m1G
X5sLAHIQEaK4zSVo3oDxe3RVPRgiv6JfO82Mh05YNV5rYSoqjqj2Ss9CjU1zftOZUrBM1GCBm9Fm
T2zsQsaeJKCN7wTGE3It7RKkgpyREnr/EMZLlOuxd2cMSKPE4SYk1qYPwCtoioQivBke4DxfVr1P
izL2OI6oh17S9riDbDOMi6UyHaCK0R7o7BpGcuGTKiQQM5Dg54UWu/akCvqhlKwxRRbLIVQhEQTa
BWTZSyvtYI4+e+ajVH+i1fmoDJHP9qxQVYi9LnLXcQOyKO4ty3s2BdHug+Zg5FzBEZdJfsRVYMIY
LPnGWYc/WYU+WNPlsz2s8T2x1SLEHJJbPPuKZKemYgcKJYBr2IFnbHGTM75UPlvTP9gzX5s6bzYu
tTT7QBdhJhR4F9gpXVr63OTTrjnLsqPf0kwIjn4xsLx7a8MwPvmcHxWwr43GNy88ImdNeg/sjc5k
K42aGaHXsxhzl89sywrzrTpuW+0qzY6fbCoffdKz3UtVkrZStDLcpA68hk1clTdC7a+nLzXEAhsJ
+7aMD5rETq3L29HbWM7vX/mDCmhKlHlbGwywdaMq18NNa1rbQpWZC7fbyoIdqw/bnH+fyqDfv9RH
V1U628IysYtNxBGykw3iwXfFjamdppl741U3pp5SGdFWq2k6+vFnpY/8/kJ5HiTRo9dOkUJJTuvW
WwFpo9sdTQuoto9fVpK2AauhOxiXLqWtxluJpgbV7z8uoQAfvPhZ4ayC5VDigJKvbzG0WWsXfYrJ
5hBmdTKTegvnSibeQvMg+z2qd6kfbRNwEtD/paK8SMd+O8adExfuQ65k4IPm+CVX+DYx3NIjqZEq
Lc1qGSmbAqZ+BoycpQhYwVLg25OWBOKAMaY1I6+B6zBvG+cm/TvU1qyya59v1nVRHTRMrP1p4577
I4O/ozJuu/xZZYxHkeiv2nYFxAXJJlqS3liP5drolyJU0DWrohCsdAo6OiWDux2ie0W+6BLcSPea
emzkk9Xf5eq3Wr1N0mupXUUKhtNvLainymlBsGlLUVqBERGTldRPb7rylyXU0HYttGvfczzN0XwG
pMsQdWSYzHJXQumRy7vWHDiItCGC/FRYh4pyGZXNKZTLnZKFfKyR8Xi0tfLCaSyQFQP2SZkeUtAu
o8ZyWs/22+KiHyJnDJVrDKGrZnBEcbxQzTtFv2mzdBUMw5rsjvk0965zdRvG2tLHMOubPQAsptHm
cG3BJ4O3an4TUuk4VOaNWl9IGTquWD9ZSrqnk/OlBvxlBP1RguskVpBaK3BPcWl7CcY7P5pLlrCA
fPulE8ylRZVD/9HOw/RpFOFRm4F/FZhosMaBNUe9ScDcjgWpBCEXQ4AQj5dB3BGVcwoLw8Ejr8Uv
PgYSKNCzqnisMH97axjBMQjodkhmpdLt/QYVv1auxEwbF3EK1rrT1wWe7hrNSD+mNqz8TafIDnT5
RSKPh6EQ5ybKnjbv0CUMK02HIhBvzdy8kvxyndYIgqHHWkWwyP356LHdYH8iZ+Q67tPLsMXwB02I
0Y/jWhnkC6woxXRpLjlTnuroTqEFPBtp2CN1QB7S4rhMui85RhYvFZc0rB1DbZw4r/bwERZDCDdQ
NfqLITBfVLm/bvI9zCwoizw0WVR2c4OZZjus6VNuOk894tPaN4N+3XnGs4lqG9icTb9z7cfxctC0
HaR4fTgUkUDdqF21YrcjKAU1vO50YrPS6FcoibQW3Mxh6oXMzVzr/iEZxAUCzK1ZF9uwiRa+/ABV
mOe3v/I91ZtRbrshkik1Cp4YCi89YERj1cwU8Z6VdRYZxjwNDpIefLZPfrTQnBViErYMldyCxikG
Z6x6cqFaxAHIlHzo8tNx81tCe7p2Kan0ceN9dnp+TZ16pwCUzkoRA82jalT4n0yShBGv7b2aBzxp
l1koXigNVnhE72pVz5r8AtfcLEuume/YHgWfqF/DRgArbIIQL+w81udiLs7FurGNtF602Fgyd40V
EasbgSvkVcTkN0Qo8dX0VKUPoki18zXo5IXlEgEhqeyRMMxNYeVipWwp0VDBLBpcP5115bWIEo6R
QbqCWcyNU9KN808W+Q+OZa9V2ttKwW9HNH/QvhQk8JMVM97E8ikVH9hhyGDBfNE3KBvIz6I13g+H
ClmWRc0q6qg5ySvtHTGd90D6Ux3yQB3YMCx3VG7AZPXFFXiGTzZfYj7fPTK89pXevFE6hD6mJ3x5
yaA4PpuwIYDx8LoV0qtaPYrWRQmoFLQE84qrEmmCSSxAlNY72a2XCVTuMkj5Hg+BvG+R9XGTydtY
BA2Rc5n9EpcL8wUVwca9UnO7PUNkmBexu6rIuIkA2zJhnVeQ3Cd7te6mS59HfBI4jhqy2cIDl7qo
GCHpRHROK0aRnRLs/BazXKVC9vAlTr5NRwAme3Mg1YsK03EEH0waAN0QlG6WIjxTtCX1k9A9SgyD
OnmXa4gKhOGqVgammSKi2quodmKspuGlimxQx3kON5t9sZ9LabDL7voca5JsLk20V0FYkI5gzYew
Wqb8+BK+BSDzhZfoc6t+SGu8ZcaJNJAZsCaDRbcZPwuHPxv0/dk9ee1yvPm2CEzyFFhAnJt3Ziit
MtIqVrGsH4Y6W3nMbODoMsBowluvwwrbPxT+lZa080kaNOjNYmzMeVxXJ7XxlmYMG8WuogBV9ush
a9MZw7VWMP9CruaVqKSgbjQRQwaFgAPLXWGzviQ6YRcGiC4Z7iW67CSai4KwtQlwsZWB9sEUA1RH
hMAgiWnHtYr1D8wumpxkE1nGOpILO0zYV0m+GotsEQbeQko9ZntwOihHfv/4GR/Uza+l5pvrpLoE
hJiVW0IGenArgAfEjrB5b0WSIFSvXsP+vigC60pu1K+5EJwaceUb2NL44iIvvlBIOWj14koqHZXb
PByEy1HPYnyPN5Wv3slJ5ehevUA9h7Q6myOTmWvpdIhuPc4kD3pV7jqv35pCBupVnYnxE7ZpDCf4
ODw8TYOwMkNx4XM3DimRsiDs8k53vByNDai7omnWWD9VJKDJWM7aHkx/3e9zqBxDkGOZdFdJgqaP
/y9EfdGW+koEKRjeFl240KcTc3bthvmsxW3Hv2H4AoUarYBd2D0+Pdf9bPGQPlg8cA38ckqAd8nQ
AIX4JiDKzrSIGM+rq4YGJrDp7VBf9gK/HZsr4k/sooI66kIPQeQVS/WhGKzV521F5YPWh3h2iBgH
IhRoAQiOGaK3Qq68FYfLasgk2pmIbaOxeSbRm8zA7kT57Sjjde14kblFK876K0CSqK/wcEJEHBGm
YKK8G+KbEUEc3mTWueSZABOHtv5GtmZzN6YGNevjmGXhhrHwTLbWncbM+5NI+I8O85OH5O3xy8jB
o9ddrMPsVOmN+fcKHa0cCL00V4GXhPo2rb1bWVS2Wb/VFcEea1R0v394Pnzxs/NJNBYInYEBOQoN
4YEc5yI1t1luPSVqs/ULGUFgu1WwVUxfoxXG25KvlaS1z17/gw6/eFa2xKmkC3KJ0hNe9iX+za1S
aCCcooMb0uMHa/Pau+q0A7Eet7//zB90MMSziqWMBEuUIK+h2bDslGGRaR6mc/3UOYkpTTqfebT2
z36706r1ZnXCRl6bWHAUJ9SLG521mWSKZa59lWHBa+YpCXI7Iy4DUtZB0IYt9uKtxjno9x/1g5O9
OBWLb168LVLJUkgacXTMCV2ir8bmYtBROvIx4SeuZHzhv3+l13rvnTpQPOv14+Ue/LHmnFgMl1JH
epiZ3Ih8xunK4rNcld+qAnO5FLJVVgpMKH3SeGCAVz67lT5oyotn/ZOUpPaaUDPTidgtE1m1w0GZ
SxG9cq4nAlpSHaSVTBoK6splxNv65JO//7pQOn+9yHHcSmWnDqZTWdgIjfvp2S3c20o2KHDGrcSl
11PB7vPoUGSfXu/3v1rZOlsDrYAMXo0JrtPjM5/TB6zSW3OgMRDSfxM0Y6ZLa2CGmKQIcvM2qanC
UL3v3PqxUcKDRz9aKTHd4Kr9/WV4/6mSrbNVLJ5QPxr6YgcsyRNQwkWl4iAUtVXkIqdKxG0pDFvJ
1T67395fOFAb/nrVCyVhitzmltPJ4bPJ6DHBeQ44cFqvTMVfyIEGevou4DD8+w/4wXRJts6Wqkrz
PE0wucPBMpF3Q8yflsM5u3c90/bl6tANNIvz+8JYiYL3T61VMtrIXx5g0imBMOH6omJvt94IBJJp
WcMTPC2LZmpsRYaVMGj+2at6tlo1GoLokhwFx6P1Ny0YGc9pPyrs3sNWLsWZq+KAgUKtae731/xL
Uo9TlvDPeY73W/Xs//13EtnqcJGNSYjwscrjhyf02g+gcz2luEL//OU/2kL//Hl/N4bqf4BzwQEs
G6iGVJFn4IfyA2OoZmo8/waytO953383hip/mPAqUdtKaApl+Y0SV1X+oOYR8XuoOqG3mmr8FeXH
ec+TYlBTVZWfJ6vohBGhnC0JBOyAbkyD8UYopDt1kDdYxK/CUuIcFyfYQ5QtQV+wqpUtRgBjAaf3
BZzHtWtmt42i7aUED1RY0esT9qRDHt2xhS8JRC7t8KYEt1E2gs3E47HU3RA+F0K8NiOpCfgJTb/h
eiijK6tLb5lpO0YxPJoARvENnIYgpMumwxa1RsBS1uQ9yLIXEFoMd8IccERtncgguobzvQhAb05A
TM6npTSrM/0b6zmoVWXXywbUFuOUGcJJNK1LUrRAkgTrAnRSYwprIlkeEg7BacZxAPY14FMZ+w6w
qpcS5xooFr3BnMSkSE2xlGiBUcxEZrMdQRJzdHePWUoTye+jB4FidlaGCcTsAUuN1F8TiIPjQ0LE
irHF7qYIXU/Jbs0O9n/emJfTDltN5INIrgGS0iAlxbhLjNtK6tEJ4qZc0KJbqqq7tnJ+VFVWCnrf
7tqL6I/DRN9Yg/tN7pgETxl6Qhu7M8vi2iJLTOgJNsXczEROyBrvmWxDetcVB2Wy31ZtmFzhs9UQ
8CYU28Utf5dOt2msBx3o6ZCB7DMxqGg1v22qxoWftckC6jPAk7Ao5olZvIQxbx3MZjxH+onRTEVh
Rgob0+ySb2KsitvQG+86xV0MonBJU3Abh5xR07E4Cp34RcswU5i9WswkWdKwmZVHCcSdaAEvZNrQ
DS/0dA+BFzyAEJHmVZW+eEWBP8hchpY2zFwzeRmT0rNFk4wOjlQ1c58QD0UMwTivIL/BzbyzQmU3
hP2j1niHjCD42BAsAAjCt8avVnE2XntkySB0rdDOQuJcEAK3Vsm6meVkW1AFAmoMiyMetLXUindt
XNxGEicNI7uNxfrKHRuQCelRygBadFlyS/btNVllHobI8TqYWKlQVe0xqON5PISwvcBszXWfZmsr
a/etWYLwdd21SFtT89WdBUSIUGqo6yRcvEQS33ApbwU/umotd0EzfW4o/ho9xqYpyhego2uS6xZm
mOylYPoKXPOqV6f03rZcGBUkVLPV4JzWtPMnCrK082tQD03jXiqcyeY8Yw/AzVa8PfScwzdZqlat
LKxhRK3FfBKphg9uLj52DZ4fujRNF19JE6QVDDXni8Y6FZ36xcol2ueak9fJ61vrKJhTUfgW+erG
IKMsF7g4aiftVMt/HkTtRLzGdmgTcoQ7dROL0RrKx7GK+muxENbEwq8Hk7uCwKJnX8iPotw/Zp35
reVc3hWYR2QQssP4GGa6E2nDY5cmLz1Qv07j1PdmkT98r4f/ljYJ33xaV//5H2cSrh9rI6ptDPPs
EMb5UAq9XEByez/epGYkYtfO70O01ViWiBHMvS9dT+vF0Jejm+68uroPUarTpl9+8i5+bZl8fxcg
ADRLkwwa2cbZ+SBBjVQUZSnyLpJ8oYAUmZHzsy6AP3lyvAPAeh3myWOCmy0f3E1WKleyF2DoSRav
7+Qvbf4f7uz/tvv/JPP9eOv/fym24jh+emuzmf7G981d0GU2d0YIRNAbGpv5VPt9390FXcFoA6TD
UHX8DKg7+d5+bO+S+Qe1MAdKuuZs/+JUffwQdvKfpIn3YCmcFhh4mn/JaHNWBvOOdFLWWKC5d8BS
8L9fS9MxaUnZg/xoZ4oY25oY3HmcNaH7ZV8yq34G/XfVFIPElDHKN1XbeNBCyTd6c8Xee45+Lf+n
d6FxFRTErKiUCYI7O/QxOCVygohhu8FjsqUdhac+eanC8NQL1TYIhZRtBS44aSu7aky6zwrlqYb5
edz9/vogUywT5iK11lSCvT1hk/ieS1VDMEqimsTe4D1R4A9FNPkSDSKwK47MeRXCfggOQm+d24FZ
4BEZq6hbAhjC6Z3AgYFq6lm5DWnLt3UKCLrUWbmO4zzPvh/P/gUP2mX7UkIqefnb/imv/rZs0q9P
dZCl58X59Mr/y7xtyNanO+LNnTQ57f72Ar+yHi6ekpf//I/9U/w0PP1t25RB/N//9f+raPq3VTk8
fX2iBF8/PWfJU/Ce9PrPn/2zBKeW1rDCsYhyI/AU/L0E1/5AzC9ZOpoT0CwGT/bPElzHwyDz6Hzn
ufD4/nhGKcEVXeQnEmhvkTr4157RX8/ir+mHVP+sH6BZJ1/e2cMxWFEZy6lY3uguUr5C3CaqbuNY
tzNcQiwjyyjJV2E2fCZLOusmfn9hrHc625uKi+1cqKjjHSzqWqlvMAYvSgMTPrjbwIoWwuTnF6Vk
IXQVwLux3aPwJQClxZ5NSBFMNjyglOSrCXJUqdVG7XUgSMljOA4Ln4Y4RptjWIqLOGxsD/pWV+SH
LnuWEm0Fh2aue9pVEkenLH/20UXoRbJTsxG3nH7CULG3dHZyi7F31GeOntJjHfuVEuoPJNJha1Ct
k1gDM4cNXaISCZ99NV+JVUzaLvIGNXhSIAk7bWmevIQZUJk/sDjfqCrdU3j4cRB89anvIh84Xdkf
W71hjEyLgsw/86KLjVNQDsfpR8IJctqOt0JAoxOV5mVnkTOQyq6/hNzDvEW1+5qLFRGOxFm/b4RN
SD+rhuqzYF61S0X3y5ADEUm7dJ0K4Vffb8JlFNEbMLr83nLdRa6Mj/1AGV5hYkGsQajD2C5kSIri
ZNRXoYYYCgHEtapfNAWTA+jyKBUjm2plotMxi4+rTU4rK1WTnWQKRBIRTBgMC9K1PmsZ8Si8WURf
bxfQSfgXNPYTeK1nXYeiKpKmJ7HhRjQrW+w1QjKrpVUMyPu0q8FtQpw33SWE6lOre1vfihcq4QZQ
TC8C6t3az6/z2lgWQz8hbqt7L+5vY0g/dZavfEFbM70kfMxd+DiftEDF3SlfjTUBwBj4BxpJsyRD
JqsXh8ztb5OKQ5fP1x7qO9RY90TR0uRxESj12wI2pNCRhDB9O4CMFowEQPZNzCKpOYradIOTeBd4
Jgl+fjuPY9pfPlJnuC4EgZBIr+2Kijq5FZLHbsIL4cGaSUZjN0P+EGvlhkCzC0gMa3IRriw9OSSy
sQOreukp/WVeFNfA8Ow4FrZFpN74ARMnS75pS28pcQwY3ORg8Jj0vnoRyeUS4/m+9b7gzrD1JDl4
ZHRzAJ/H+LwLiTtEqpdKnDhm2my4QXf+6G7eLKnvbs7n9SVriIxPi8WP0Zeia2dfbBuVZZJ2enVT
itYp161TKMaEN5lL2Jz3pQgFppP6ywDHXF6H+7pj/F1mR7ddZWoK6ay/JJ9gVRbhLgBDIWbeEjo4
rnp5nxMU3aX5AcfuSR0aO4iNXT4i9lF0W4zZbAWp35ZF4WgTUcZo91j7nIHzcm10iyqv71xWwspN
sAuqq5TnLTSGbRABPADC7sblBhODDQP42QUK0rU6cz3iqIu0uy3N0M4bhXeEACpIgLeSalTj7Ruy
FVl2S5kDNqwZyM0tB2KIQ/106fH0t+l60Jp9brXznvBmyD8Lg1Uoq1PkodXeU9rLRGGyxwA7MXqa
bSNndPJmpG6fWPIKRs44J/BjjlVtxiNBcxPwbHEL7/HS7fJ1Fn2lJgTuwHG9N2ai+aUktlyRhQ1f
wqap8jXqi0PIaXvqYji5wsrvCofff+PKVO78LIe+P8kSmlmJ7YZTzRTZ+7Yc4siS6HBEqxuu9b6p
WVI8beUN2rxS03XBaMDqsNC63lVsuKjLrIUQ5iuCqW2h5zJyc6D6eSAZaWGpQU64YLbOR05BSrks
VcKxdRWITnRhJoSqZc1dZSJ5V5Sbwg2+TE+JzHNLr2ZZEj3iDpZDitpFSbzD7z/ke59RobGG5Qp7
lM4W/ctnVGO5MPRorG/80ABAymt2cmMPZRchDQg/WRunA8A/XFFF1TSFh4hBoHL+CAEDJ2mTrVTN
6o2WAFefGbZCG8zwtnVB3p0ByLrVdtBp5z2JKmKTtDOpxaVnuJ85Al9t52+/Xjp60wc2JWxlIri5
qeB4M09SNOQWStd2Nx39hzEsHMFiZjZtqkWqo8nT5zlc+iRWV6Whrts8X3c16WOatkx4nsSosfVM
vwhr5aIGbsF6vfEbY5f5xX2fpocw9bYFK6rcpk5mNbDIs4MmW4dAK+/U0du2hYZoSr5JhPao13zM
dGjukia8UECLlLGyK4nE80Lva5IUq5YxtDk0e+jcthIFLxW7tqz3l1XIi1ACJWZ6HQ3ASQhvKkGy
F9XcdIdbiT9D8kL+4AF9U/kDMyFmnZcFWFD6rlf8bU4O4Cdf8nTH/HpZOb5g5FZo5tKUfR25v7ms
ueSqge9zWXVBWTNLWimxu3i9af8Fdf+Hx/D/jZU+0zYu25vn9x8q/VOQZKWwe6nql7cHbePvf/NH
HS8bf8BJpAUCGsA09akT8qOOl9U/RLK/9VcHpcix+886XjCxSrLMWRMuUwTZMKERfxTyAqnm/FlF
lBQdIMZfPW3z8365R3SwBdOzx6FfYiUwNf3suA02NtdUiHdbUVQBSkGUs5YDrFy7F0jeC3Oas0EO
nCEPzWjhGmrpjKSo3BE9rbArNJW1TDNThGHk+sAW0QVZkex+a4UhQpqp+zD+8zQmHsEnjmdONewf
6rB0N4FOh4gerwyLy0rHfdpkDaBaq/IPmWGg+UkN/YseugQ6CwQKJ6oaLWh5xQCjy3lX+xj+VbW8
0pQYNncffCm7Bi671oBGSi0le9I63oWbwUCdd7kFwKZQsgRTmO7xO+g83HKBWI3QomHUvwb0015e
3wssDrJRSmKYzQWS8nxOYNt4NWj8qifm7iozCtACRBU4VGcRP9VsFHXheg0y4jLxMjSuwbg3alJD
R8PoodaVLVCpRuLDZS0JVwk+lXsl18GNsYswLBfA+gtUquPUZt6HbVgJczWMBhKKirkwkp4+S9G1
H8eo1HekpiSnOpHzh0DL3Aepl3pwRLC3gAzoY6odZDcf96YKOMoKJWQoqqeGs0RLmwVOUvjfIPNp
ygZEa4BT2IRBg7a1TdPiTpIzF++M7J7q3kgwnyIwWA8IKGh2txwCXLGIjlrbRcoMuoV6S3iGf+gi
Ocb+VipNTjMdrnxOYNVjmIvGuiJe+wBtoDpJkivctW6EiWKsLCdqvXTh0kgiJztxN0bVyySd6oDw
9PFRQ8jwNRhCjQjpQKkuex0ht6xaDyIOv4u+80cqPLW7NFJoUloz0vcpzOSgivAgzWiSXoid/EBI
YHTo+8Z96JpIaUjGglDmce6wOTZDAXJf1bftEruQf9EHobkn/zi7J2ZVvC98f7ghJ0I/iOSfYe/h
j6iRGt22I83/xhUFuH1TR5rxxII8IoFiKpFRGJrmSo2H0inCsZ0Pgh4trL5sb9h/LoOQ3MuBQm0R
ZD3hzBPCKfbdGk8vIOx1VfE8pCSZoLaLxHouuUn+AOiNAy0GsL2WS94hiRrvcURjv+omfJZc82wi
dcNoMJbRnqo+2itxGVzFEtX2EMC+k8Y6WKk+WsNaU6jM9UbbepAJV1WCfy7GYw+9JiWuL+bntZ2R
XhPali8HucE/0RjlwZc1gdgX6HcTnc5CAjAHozrsFXlIvk3YrAu9Hvy9S0Xz1dWDYaVH8KDokInr
IAqi/RTPR29OUW/jAUDKbBT0mNZU7QGYicuWKswrm8JOxDJDkV+hpZuweZLbYpaKOuSeJEJ4Coz2
CBWmKbv7yquMC1B3bPgScvOAocRG6AlVrM0muibnMNvS9xymCVgfnURfzu69AWKV3/jyFe2walvq
aPcHcoc3mJzzm6x0Q4TubleTJjs2DuERwhQ/WO21IGimeDZpRyosw/+qVEfwi3JxaMa42eXGmB6L
qEUJAWxt7bHOOAn0v2Wf46TQxEJ/0mCOb3Tfc2+UIZfmnqZGRCwl3frNnvPOUejVkfVzi39dvtmq
LBqEpqFa5nlhDNytklIYtFtV8uJbwrjBItKI0OOZ2UDEqyV3C0Jcn7e6AsEyldr7nC7uyhjq5l4L
g24VCHW7chFX3OGKvsg7UqdKesjXSWiE92IVRluF+nkZpvno9FqBCtnIOd9YSWZ90vNU9V+bnqZO
Q4mKlIEBLS+VQvC8ApZVikwlz7cN88A7M1VZNQNClb/149g8+tM1LKsCoIz+enWn60xoGk/fdO39
6VvIy0pfB2hfARgK6VGOWyK7ezRQUR+Kh55tad8qASftoZDEleVpARyw6WuXB5SRwqjVG5WA53iW
TzfION0q9KKjbTPdPsF0I4GZ8a/xdmf3xXSb0b/jjqOzktEk5jb0Bm5IFrBmU0l1t8cZE8Ih5MbN
A1/YD6JL4Vcjqglq4+DBXqFxy/Ly1SpkFmY5Z0FEEEkKpUSGhw5bqkiGvT7W4sKFRWuja+6IoSbn
AuOs52iErvFEe2HgNKJBhDGwy23Kus+U1U71eOuLj1GwDccnWsOax76Sk7Z6DJX7EjljnX+DTin0
jx67qV4rQKAYI+8T/5iWT2l/Uyjpok8cObsM+2d4xjMFUSuDyxyk/3AvgSBoLMkmljq4s1pOfxxT
2FQJk8x3aThlaPdPNNlKj5wDqJW1cdK7clEHl4iyMd6xdzYtYS6LwJ1DdHSiZDmlkMlb0lSO3nMO
yJHjNr6fzjaTZTs+CPEdERuqeIiIViNlMkiWrvXFlNfDs8Et0wWXjbU0hz1pF9hYklk8xWQUwVLh
GseKtWAsafp30KGRPnrzKu7mGjouM/XA8YixE6g5Bboo36Rpe5G0/SzstE37P+ydR5PdSLKl/8pb
zizQAy02s4DGFamTLHJzjUUBrTV+/XzIqurOTLKYw/fMxvqZjZXRirwqgICHh4e7n3Na5Yjv8nZY
RVzlDtoQgJ3uNMQnk3450HoKTqczLBUwnzDAOp/LgjvMsxg2ZjKA+Lk0HtU8ps6UTsKu+5ChMRIQ
nEiEAxUnO02ebRkOxnVTr8puQ7zZooF/XXeGpeU3S5tOY7G5PbHWEMcQ8mHoZqqeLUBYGbqXWrqn
2j7oCgeKVFa+bfP8m1jJn4tVdIl6vsibBT8TQPKl8caueoRVOVza/jjTclMO9WFuRg32n8tv0hgu
VX1VqB3eLhWvFRGwCe7mvlXH0JCrcCnvYZNGLUVVf99gQtrW+QC1NDD4DHrIxRmBIwMQtUhwIp94
0ra5AhotJ+CHZYiutpJqRH0hgaW14LzMMqXnJ1O8ASnOK5iZbrpxoEC+Xon1EqC3eco2C8XaFbps
yvUjrLuzVIwOIFnERirjvhiBnIHTLg+L8amveSyqs5q/K8YD4GyZ9LOpnOrZn7LPNYL1Aq0SBmTA
a4YeWYZyiA29KQdZhGo1JDLK+LpCzYtidW50sCPQ0ijRchUUwvutITBrV3cYK2fObpvax8rEJo3k
7gMNJhdoRCv1PboavnARbRSVevEDvENtiwazVR6Ny72mgDAn1ZjLbtkfUjrpBmPPYLTTBEtJZ7d0
CjfgS2JaOWM08D4k600Hy8j7RDadmA7aIkaAO41ikfhjRySMrBJWSkbiY3i/Wd6iKyARBnuQrk1E
j8ZWd4zuixFDyXBWHlfpJjdju/vUQcepZV8AI25fyYY5Ehx0S+NU06mXXVm+KeTt3LRXrECtH8La
gmf8KKfXEzSNynzfIQFPuBnK2Z1Z5qe9NDcus5Mp4NHp5t1JZZHBRHPA2zSXQEQFHaMhaqqkna/M
4Gc9tFIjBdnkyVhpj0ZpVvI7os+t7T1Ded8UV6pWBuL4bdhq3oQ3oP4Yk73f6JeoZxgXAGDBKcP1
9p453BrksyfMJIYoIYVSzWwPJpKvWkGDXvF7Ej9o3Y0FiUgm/dZB0aQqMdzM35pic5KCuDeLUEb1
hmmEMzp/p3Sbo01e2iyuVCS3I6i+FPTJlxip0Tg5ktoSeimsrCsV+HvxUIFyKpuwi/dwRbITs3kv
kkKlT2dISdkSkgMynPUNKZWTsXyARMXONCFaRTMk/+FJMQxms63O39RcAtrvN2I0VK0nJ5/a7KM4
QO+v/XFK/3vmilcJtKetlXOeasimCUki4fXLDAs9O02sSHVxXOoLhpR1M5oqpokhpVZLMwsVurWh
VDBU1526ltBqGOL0ERi8RTyzcPJQyvMgCusBHBHBRX0p4H9Fvih/h+KIFQhPQQGUVxV6g0QKEFEX
vtjr2VEsV9Ydwtb000j19YAcaDhUvXpIZnF2FfQ0ia4y6Bom1KJqC/n5Ju9WN4+zW3z0u6ZMsZE9
Kk4AmcyDnxpgiUdKP8l6WMW7pjimfRqZ6YUjCMpkSv7VqH+vG69WvHxCWD3fXISBDHdkkzjQ47RD
YUXW1SW8iCVM5P0UKuXqT3ISFk1CD8qGQLKOtp0tj9t8JeZd6W/Ng2Gtdky+XDwL5XjWQVPQ+KX8
lnW3wmxGZdLZKtJO9IkgwXseyrt4LY8cbr/KpBwV5H9iOmbIMWvN6OWcEi3a/ZOHkWJRe8xn44pW
dej2kTHsJ3eEq1/fFCEUii3SLYo3U/U48HQMCOO8YT2YF8oM/ZctZTsWblb1U5kMUa1dbivjkRMP
qs2SJ29gnycdkEcXliLa6O1w3EzjXqIhq9ig+016W88e6haZvO3yMambowKWtP2mb++MtXdyGN9E
VH5QPRLfyHO+6lHBFmlfI6uhIB9Bc+F35cNN1Lqi09rpmBkzocOG3ndTkGgcPxILbecc/aVgq5bU
m/u4Ycen0CDXnejHFMD/yJD9Uvrqv9Ic+rxI/b+Dr/VeBe7/G5Syaf0waBB6dtj4LsF1/7XKP+V/
qYj0/8tNYSseB8rXt3vNvn6e9frnz/2V9XriXoWTVTb+ahP9K+ul/OMp26yrMg0UT4n8P6vXskZf
iiUalojmh6mTjvpn0ou3IBnB0mTyXbop6b/UYUKp+EXOi+if2hRNHa+bKohJVCOdMuWcRemxPfRX
4KZCxW7ARdvmWT7s/1SvzCvdM0A++aiVh+tBuoePX7q+3KZXk3/xqjOonvDiLT7ahdecnw6y07n9
ITvln4po3ywtm72vieinPmZe7C6+7qDM7uSu7Oqefpii3JtC+An5++LKQePmd5cDVNzBckyc1WnD
9th7qgMLzhFSiEgI2S9dIEhhF63e4IuBemiDPMjc1RP8OtQPzX18UFzJza/6IF3s8Sy5TdT4jU96
/CqGGt2WfMUdQpQPzzukDzLNU35GavRKPhjXetBerWf6QyLV3Q7FVRpNYeOXIc2GPu2c4XgwD/Xt
5Ua4Ku7zg3VVn8uw3Rl0vNSRuE9wfp5w1gLDgawFFLZhl2d4tcGIARsj7Hm83JCysZffod2JgNJ6
GT+r+L39NfJ69+I/pLblSIHupp7sXb7pDvPqN6H+dBmqJ4X8gtsG9CSGql1Hve+JN5fTckiDOqAu
6kAMHo5B5SY+ik3R5kHxfRxdKehC/UN3BP7mK47uKof8ZHizbwRwqgbzTRVOfGu+K28Tfwus2zG1
+wiyo1tEFJw8KA8kIPKAPlinClZ3cqCvtrNDcsgOpq98kw75Tf5F/mx9JFLiOnq3s8cHJ3Zml7DS
mTzt0J9mX7+uI9W/2JOXB00o+qWbhOPJuL1cr6fVbV3RF10iGrt19evsTjyVX7Z3BFPEG/HOrG23
BFVXott52hWqAec+yu+bRwRYo+Wb6A+OFhluyY+kN8lxCuQwCzS4kAZP8nI/O6tnzS2CC4Bc9ItV
O703boyoYzQSuoHi5P6W31SH1AW1E6Su+B4ZmAM9ie/BBLhAWrlY0xs+p/x9dcVQvSuPSjSGbFyr
5JhX6p10gyUGFy/1C69lnYi89mU8Fo/STcqJDHJ2O7uFOyDgiK0f1EDw0+v8PjtnJ/lQnPRzfTTv
srPBCuhOWZQcqoN67I/PPNYP0iPo1/7NUie7/ryiNNdIpOt1K52RJfCAAi/+4DYurAvhaBt2wzV0
7rdvNJL6BquyiJpoc1UPFgBncIUHsH1275WfSHE6hUNc7w4++uWO6OT2u9RN/dGeHfKWaBzYaSi5
XcQK8/NQCo3Bzj6nnuFhRQ6qN47kKr7hc7jneStY+XBU40MZ5A6QbQflXwdmgmAJ61vtCBmAB+Vf
EAdpkH6F/LwwDqiG9V+338vHKRyO4C8f0dxbwjRYr5uQKidyAs50vBMcwxHeIfPHa0N4+ZD4elQc
1Sh3Lm79aH6Iz3IkXcXpycSWzvo1BhnFkfyw3Wl3NMj708E4l0YYR9MhPkHge3Xxe1+91gKlvjH5
9MWOHbj/z0uAFgDmvezrwZ8c05Z4/RvJeOfTh8L+DNGWN7MWiP3d3hMPg6vYX75lfH92WZN89uJA
mOSsdunyS14faYf5lIVTkOFYzSsUoSHw0vwJVgZbcmePE5+T+tDJrqGFPQrH+D0W5zbOJ90WIyj9
HVjYuLgv+PCTGvBQzsKxOm0+YZQHd4M3Hq2bwtH4F9LR/uCbnnmnGnYRQKqG6cmB5pJKcKE89Aqv
cujqjoTr9bCPW5zX3+NrPUYL0Y4ZMvNqP/FYAlEb1p4aENJ5i5vbqGO43dXgpG7h6F7nzo7qSEe0
Ahx0qPzcn+3Z7iAkG9lqek+wS3u0v8XsCJOL17cXt4o0F243WtOjjE+1oXjXhhlcAsaH2O0wv/S3
jl+n3hgJ7EACZpxxa7AbuJc7I4L8wZYDIWz4keTQPMbu6Px8GRGVvSwl/mvLfJWSmw2k3hUq1ufW
088bWxnI+oDuQrcNSzoCeCadu/mdazrcAVOJtOcp4UnQFcHkzLwquPcg4f3R0/hrymy8Q6rBX73S
/lI5lTPatZ04l2BiJg2XM/dhDcfjyDIc/MnflyzHKndxP5qBHkw+WzOccpkPDoxdsfc6v5jt3Wz2
TZI33NjjCtlcJ76tB5wxI/NwwVF1vokrv3iIOdrix/FQRPsP9qGOjYlOebX4LX9LcJqt1/Pf6HWA
rwMI62w0LZ9eyD/t9tyHAMD4N6D9KL+jHTxqYaxBtd2TGSaLZmfhZvcfbz0pyjCWwf3jRjICBTqF
cAaJa7qFu2GVHEQD9Qx20DHs9t3I3cmYj87NYFpXTBqbuOLjvbhz1oZff6ID1R+ZV9lGtM/TPTEY
fMoinuSWXsp/ukNUceD3mG5sSrgpHmnE92B0DtZvPBancVmAv0OEFt9fYjt57I8ttkNawIVFwSlc
wdGjkucMGwq+c/ErHqeFmVo+9GoS9HqyYwZUiIhVMHRX9CZ3ZeGszs72t7+3zxl0GDzM2AfsENLS
xsaoYcizDZEaq5FFF9Fo5e+mXHsW35PcmkEq7qGEWe0k2Wjeupdov509VBr88biGeAKe3oq1MEF8
QrB306vDffKqaPvNPM+HlenouWqTZ088EVyC5pRE/aHdDdXVA+F6f9KGu4YVPsDAgGO/Cwqvc+7h
d+MekMqwK+cbSSMbsU07wSvkrNl9LkAmcNGACZ4meeDic/6I7AMiEQ0w3w2D5XJC+TgEeqiHA7ty
6l48KxSO+KCjcDOHfbhix/tYKlHevkZiN/OSJ8OU2CpmLjRzmqDTHSGCd5XRZM9g5e0mUZ3wTWGx
WzLeRcTEEpzHxeuCgSkm7nAoWTq9t/22/ZZE+ynVTeAwrEPoxuncYqs3sG81GGgkw/JEduX2d5CH
UefTCsQrSTCHAqt4t9T0ygzgdPTBHPnhxZmPVgS5U7Avh4GPwOpko4LOdgDnlZsQ6uKiHSFMouGz
ihu2TruvKoKRKZUx6f1WUSR2K2YUVBBDGFiVzFyS5fNYi554az7Ot+oVPo1nXbrSuXT3+W64GHJz
IeGvy6/ZuYtSKl7v4hAj+Sig21VQ7PPhpHwGVSQWJK4+mHku85XEt3fHr/CdJhpZCRd8kcJVTWwU
rAvCaDEwz9pnneUr3q6ByRZDldhtPiF2i1ur+c7o1e+wAKJ+mTvp2Vwyno3IItxHtmzDRwWJQIL4
1SFsC0nAu41vcZ/QZOAITM9ya5dgzimY5MFnYl3xoDz5NvHJwhdfwmPtO8++WlfUtp+8DCp7bHAK
8WfDrVNmhmUcIxHwmsDUHDjxXbKfHmqeCdNIuLPvelzKdEqILSZ7sSU7v0u+1Ff7VLcHxD8dSNo9
vCfvN55FSG4G2cOFELu5LoOWQCVxFfwTp/Djpp+r6/J2/bqEe6CAVp+XEq50IZ6DpX4JoF8PrCur
tKcjpxKvYB3n5/hAyT/zqcK49aHyoe04UHMLivUEd2pyTcfjuT/3XxOi5dW3ArjRHIIgUtKPlAiD
NORafLJBDu1xPgZmJ+4ctA46NbCGTjZ6Q0RJddD4abgRQRHcEudkHClSG1ELoqI97BI4n7ROsv/n
D7b4RXBizgyW03h73IKCuVv563m8Wk66k/lwcUHwaQUDgdpC9t7u+XkZttLUu0TKxbGumlAJNq8l
ZM8dMWqO2tXlgeTxwF/Ee+Ox1R9Jc+snAjEvoS3JLgOTo4QWkJ3lFGCnTAv8fp7+MOFMouF4iepH
5hdDIb1xjYx0UB3lm1mATt5OH9VIJoJTPqpfzAf1Jg2YHj6b3cdcjv4h/QqlzlG/KQMIFPwyt1Py
x5T4nfiWgrRHyidgiyTM3ONQabM1Lw4Er+U+0fp1Yl6+cF4qncKmku3C4DqEFDdsLeAFu3V6+4bY
9FNFYt0eVi8/pae45lyDglEw+5Q0eP5oj6ptWFF2iKyPmmYnfO03+f5C3Qo74S/1Ax8m5tsfLxRY
PhzSGuxzWLLJHNbRfg6znp6bxQ/SkPhJXY7CR8JTDFDoT5ewd007fiBzK0cpbSdB4tdO5WYfSLm6
n1HAti+fZ3f2F+8TGUacQmebtslK5BoNx/BUW7d1rKt3G2x34F+ru4ehNGva6lPUSEclQ9D/WELM
xZmL4yVlk0D24ebi1XVPqn/rcatD61Dlm1MuR/5cRmnUecnVpvnLt9VHhILh9ugWctSF41fLCAW/
L7NsTUbiKmyL/sFQuJV93YfGk8tA75KWTDv+UtwVV2scqH7N5raHdQRBuLULNt2EHETPhoe149Zj
P/NKl6ZFxhJ9ic+QvA/Yc3hw2K7zaXAUNlou3tkXDRLe/NkfANpi/h5s78a9HTbn8VsW7PHsPl37
EWSwOUIzyMoW3TjiewEfpdvTAQ4ju2PL3i8Kh2Ij4sg9rXaGQyI65yAg85rEvsMvsy8a+H8g+UTS
e1QnHDOHTY3DaIWzcyGhYhs19/tg0jmGBqTfuVgS8FwIqo04+T0chE+OUDfzTL99qHH+VlQE0Os+
0e9C9sAn2X6d5VrjBtTQOmBHD23EfLEp0YH7bvOhcsUpm+y9mTcFZthw2mAjDfb8yxAkuxv29lnm
CIBTJiw4TWT1v/VEjIKPzKGXeTN7C4GLzRe4YAIpP4nEQ3qVRXuMTTds6ss2JxDVXbgZqh9e85Wj
NjvMflwUiCp+Hn/T/vk3x9j99WcdfNRQ03KtG+lMkEqkWW5ORWKJfd37Qpziwa64sodUFIDYyQ0G
1thkJ3JBZI7waWilEz5ZbHWwyBKobG4cFjd7vIUkzr4vBAkOjvwUuSQiU3u7vjxezpdzd7Kuuwid
sggWADIcFhFr75BjIqieDxo5o/5d8bB6cThEF+K92dHx2KAn9kRNWB76c+FPRyj8+EPH/75pnIej
Hu0ecfTN+2k/tnGF0/vl/WLfGGxCZdA/Umq77s/Zff913wakh31/Q10MxmgtlOyaLaC/NY6L/Xli
cYMCfnJVlk1tm60fP89up2LOiauFACs23gYCggsu+HDmJvRDE2fu+wqCskcBb0iV7wDymsCX/JHb
DDjtzK+YPBJLJOn2LWXjYDkTojK+Q+bEWX0q55wz+j1o9fdNiQY0f3ZxE3xmj9Eut4u/RzcaiQai
Zlt+t7l7bLCn72Sv8Xsc2T4R7KWBEOg+uqVPtwO3PkFhi5viifRsIyq7cx1th0q57XWWu12Typrw
6IM9E0njyRcnq4KRBBGQlHtuHTcAVMGb3gm3GwtN8RZPOVA6jDR27SlkYw5W/CVl1yDjnJX6aH2z
+S/EP52/x5EQ1xAh7jE2pwXugWKBow3X1k1zFt9nt1S9UpFQLzvPLO/dicAJEjtOSRDWOJC4pZhg
5+42OfP3jqPWkYYr/xGkhTNGnQ1WAR9R3C66kxy63YGE+9GWwzVrduY5EpjbLMDrPUQciX/2EE/x
Wni8QaAfCg8KHWcPDBcmbozYWvElDV5jD+kawjIyOQR1jXLaDyUG6zF78lz4sRPKzVfxzewu+KQ9
5QBVAJ6qIJ79+WqlL/1vVivNns9XKy0jWl4kpnG+fJWuURim2EmcTLz3KN5t93puw2/nb+4eyJq4
xj20lPzqBpQwWebhgxal99pNfSSrdrt9Lk68/g3Yhq+E7PGeeYADy0+ukbv29ujhcgP7yj3lsqMU
KIftW01+E1Y7Z/Nkspyrn0Y6geFw4gBNGMPROJoIiTnE+V24XhfEGvpNdzQetwP5PbeP2DS9/FBj
IukJ8WuOmOcPbI64fle8QuMau/LQZY7kG/nDcChP7EIEtDJ72cUfSXK2pCb0sI+sWzN258/wJ7dR
60P9f7Suiwj/jhcnfU7mTbmWr/qjEXH09vYDfhZYf7RF/T8r6/wbtiT/0RtFJePvgb8uWIwamOHD
p/xrj+r0p5clmr23iu//WaJRpH+YlOAsVN5l06L/+J+Nyfs7AAxlkRrJ3l9MyufPEo1i/AO4jYEc
DAjzHXwIOdCffcn7WwrtW7uyHO3J/OCvcHy8KhEaFGc0pIlQaxINIJDoybxcSZB/bLWgFfVtXH7L
1MdF7ODN610gkc5C4b7uYmR12ZoLXApJjoq2qmcz94PM8Wuo4XdX8KovmvbMXLE6rgA6dCqmi93D
MFgD0pnPa6QBajPb23T8WOqDs9PeW8KXpwv4JRP+25b5F2XH/0r98t/Q0CkLYzw/MfP7T3AfgB7u
hrT6j//h04v2+ev/fG7qf/7CH4b+hHc3aG0HOYQh8X+e5B/FyB3vjvPGyBVg8GB7dzzpv/DuEo3F
VCPBpICqfYl3F3eAPHQ3xh/t+b9i6nsh4l8NnNoT0Jw+C12jFgpQUdtRQc8ivHzJ+2EBb++umySH
dVuqYMc28kkVpbxn0/QDm5Zf9vr/MZbFSNK+5umwfGXTirZZ6G9bkKj1Gz05VDi6nrAY2gtHqRcY
PiEoryYadDvdIntBJAV1hm92XAkQZbJG31Ix1sIh34iCVQDoYpq4QCZPRg7j9s8vdnczryeG+jCU
A9ANGLJkvqrgyOaASD0PD/Ft412MFDdCDiiim2ZyrtF/W5qJNqvGfNQLjYibpLm4ItK7AFCiwRnx
GUEBdTfSYdMq5u/Izj8Y6DQ6zSA4pdGiAqGNiitDDQOEU3DzOifLmk5DECfGQVYB66jIJ3vaXCE4
fYWSD4eTuPFis2udeeOHgEylviRTDxQzGouBxO0wXfNyp7TWElw04cFsLwft8lcvzy85hp+Kkr1w
Dv990fYSpby/3+vsT0mHH3i+7Pcv/LHmNfEfpizDmwDiBqTosyXPO7gCUOu0GLPW2Ob+ueJlBMp4
j54UU7TEnf7in5sb/Qe0JLCpweuj7lQX0q+s+Nebm8LOqaIEKgMVMiSJvfblktcETYE6YqXqm5ij
vxpCSzdfoQBiNY3T1gqoRGYwIeXZQiSYWNtHOQGKK64XRJ2UWY2ezdsPvIL6Cnf4dDny045v8j8A
Y68up6lmdBBTki7NNo70zo4WJD7jsHhFPVKKXtLLJ0FtpwTp5Kl0tqZAKLmBzBm4OOVcMDcf6aRV
b8y2+V1PEUCARFW5v6z0bDt5M6PoDam5I8Sq8AG10D61uw7aGAc6uIJlCE/UOzlWYf01JiFYjSGF
ODUVOsvO0Hzc214vFj3SinGPDiR1l0s2O72ep9BBg6xSwSXVZw09C9XpDGP6WpjNoNqSqAKfkNGa
/CYpBsTxVV4uND1Zq/5x7QbLLgUxe6uv6Yl94F+unD2G57pr3Kl4VoKn1zqw5rAVmQDiyG2N0ZNK
2ZNncCyLBaSYZulBuJyn8ovUoJNVTJ7Sf6xKGvGTu3YCzi/Gfm3cX8jRG37a0DGdLVFbjCir0+zM
y2nfO5c8dU2JhnXVDNVaOL9hBy/87Z9Xr+ygM9jVYAJ/ZQZbmw91nPVcfT6ltHX3FHfytAp+Psr+
K6/naKeRYdOFGQhCuJfGJhlbijIyMgXGWtFdovFIq8vtWEKqW37cDMRVizat3ziRyfvG9mJUTGFX
MtS4PVHTlf3A9myTjZWuzxp94DxbtaXXqKV4mst1B+Ck4vJJkzPlKw8XClFLiutbtQRyDjGamHxu
6rI8aelanwpFlWlkEWmNBMQmnMRMzt5nrZQ/Jiucny0w3WDRV41Ulxm/peP5JPz1+gbwZgQqpkyg
8Lp9E0eyaWucdy4wusVFbYHuj3xCFAG+AVvO9NrvgKg723ShUiSOhZ+uCmtObAynlswl0vqEupuA
+MlCV4Q9yE0f0mKYuyXcV8EKMF3TexguBuSLd6hsSffWWaqF+XqG7SnQG/Fu2NbqOs/iyh21ZHgj
NHnZpoHxaQhG4qsBP8P8g2N8+YC0SYC+ZJzZjCe1C+UOHBUadqAR1W/ECKTctrdovb/zeoyI6Dt0
KOBdDPM113ORCzUYNkZsuu5hbQEMrOMsu7kANqhX3uq//c4AGW1n5DIkE/pEdpGX91fnudj1atfC
Z6TDnq7tTb8EEZWaClCZK2Q71xINgxsx1E10AdPl28+X3ZMTf2FASKTjlrhbETNCuvPlBYwXoQM5
F7durFsxNHIlhesR9aPC2C6Q22tk41aZKlfVGTbAIcuplRZPoxkNYpMFoI9860/iZJE9NSAlUIYH
KCVWT80SyxHyAdLSRIV8P6+oCdJzCmNhQvdGpSPf0QOBjgtY1MrlVjUzkCLA5m7KKm/hxdY0b56s
+K7PBPNhSkYKeSBdPCPrABZa+FBtSVYUpAezfsQmqZR1VNcWFS6RQsmOC9f2Lk3a8SDVDck+FCO8
JUfd5mn6finm+r87jP00Mvs3PG1xWn9mSd81gQaftk//cY/qZvMi0tq/9Eeopeydnqj4/hky4Zv+
Ol3xDlE7yrE4eRjcEfr9Z6hFhgHaMWs/P+m6JD2du/7KI0j/kEGr0wgqKVBfQYD0K6GWwnU9d/x7
oAciBOXjPaiDu+mVX6n6QTcuTUx0oRX0k4yIH1xNVJQsfNxFMZaDcFGqwonh++1RA+QEtBwMXevC
jtBncYH3KGCFaIE595OcH7XWElYfbb4JMQll6+1xWbLrXlnxv0kV0/y0oFDuslhKtx4XQbjuReQU
LoWApMRapVoWVD3os0ujgwIY5DGmXbACvVKsW1/7/99ohzX6AuuhhDf/+7NBRErghbnuH//DXDnx
K7Ah7HEASAiRY/9f5qoCx6d9cFc7hoQD0jVM6a+0l/UPzgwE/rJmifvXX5wMoN+BWkhVgSDvX/sV
c329C2oGdLYyp178MwTqr7mnqw22mKyVZQ+4L1DAqZfTY5L10iVczEmhzFrX4OLkKgaJYT+boR+c
Al6mIZAkZ2j4ryAkgH+DM9Cr/aFqtzTN1YvoqWOauUKVrQ+zOtFINYmIz/x8rNe3yT4P0BoGHw3i
YTIf+6J9Fo1NZS9p0BfRmjKXs9/3Clo73eJvRay/l9qhuUribD79J8YkkQOxClR55G9ejqkJObic
0ljJW6yKbShL+5VDQ/xeaHLhKm+bO70z1TfG3H/z+Z673ycN8JJKRK3s5CavxhwHQ+xVDkRqE6PY
cxky1MRWRaZmUi3FPUyw9e3P7/JHI6oyh9vd50GT8+opzmu/dUVSU8mdW4C7YpsddQOwldgq8ztR
6Mc3ovkfjLcH1sRseFfCqFfj9UXWm5vUUtBV4M+acscENH8FzDqNFFGe3wjjf2A3kEKCF5EhgNZI
5r2cz663+jRdZMoVOaI+9YIggFCc03IUbL3SQsVM7n8+nS9TUIbCA0Qx2NopsEEfqE/ipM8MdV2X
2ATGvrqprD+i9mkdtG0t35jDHw2ik+GCWhPgs2W9mkNZWEjR90CetssuYtPPoDDsrUZt+Oc38/3s
GdgECcs9EoSoew9Rn91MmzetqCvS6sZzB8ZJ78opvVb0Wo79USAR6nGSTuj9zfpy0dxfGxu3ynnY
kKAZojjAUerl2HKZlVWbdJs7TavgTHEzPErJJKLJK7V2nFa0JVRM9Bt+5vXM7qPCQYtvZvvn8b2y
ly3fLgbVgY1wurqUrqpfdHrFTCne/J/f3ncD4clwoGAOJWwF7MrL2xsEvasTQ9vcwchAKibQkcul
2L5Bf/ijUSwNniQFOj2sf1+Mzx4g+mNzIWiJCMWQtH7MoUM2XS1OJP0Xl5kBVRB8MDpBGBWi75bZ
1OpNnNWXzdVGPf9CJpz2Rk0qr0W9HI8VO4nDCXeI33hYTzvMc29JMYqcGHR9CtuyqOuv8r3meCli
6AYmVwcTQ60UphLIQQJdVsIesr05s8DAj4GovGUmrxcGPK/w3uzZcZUDKGvk5byq49oLUCICyDCU
+DTnCpQZZg2Ex6wm1YvVOqV/cEWm5udG83rHha4Bkh+JtMFT7eE1i71RWRMwcHD+F7NbdZgHle0y
wkaxtmiLV7WQ/mp+h/Fg+pI5X0MEiqt5eZuwGc1ie0HNN+5ayYXouw4vVp69sRRe7wiQiYEx5ZhL
NCQx0KvJNCaJNQ0Tn9ukq3ZcUgMw81ptgSAKi5cs6fbGjvfdLDKegt3gXUSCpv2Q8XxRCIgTwnaN
FqGSWLS9dtYS20YyAxpNB7aLN4z0uyXIaMR4IvkfAjXpu1O0upRDSmbL7Q0xj7rBpNsiWbo3UCs/
uied8iurkDSZ9cSW9myhN/BTaAJgTZeji/G5Euv6swrlQ28X8psKPj8ei9Q2aw7qOfnV84LsZ4Hz
UDfcSUR+rp379KzpcgphJIKCPzf4H07eXjaGURnC6Kcep2e3FRtwYegbkyfHqByT5qCD3yj7X/WS
+yNiUQESJConj//SIORes+Yxy0HVGFP9MFVNdijjrHrjEf3IzJ+PwongudnpJdmRnSQKdRgZUErG
ZK3KiOJgEtM8RJ7t8edz97ocvZP0cVscPeX9oKGZr55TJ6gX2CKZvE4f5semyVJ0R2vlmKdr7ksZ
RJK8K/tm3osHmP0gPZyob23ySJthDolSPOVvsHDuI77w1/sVEYfREbCbjvRq00vyxjDWEsuhTFf6
giR1p7KWDL+fq8TpxPGLOHfyu59Pw76avxtTg/mTE5epEge+nPaxrLZ6KSXDXRSZdu9ZA7pXCGVQ
GKPwDqWKO7id5vNQoCb884F/uExoSSA4R9uEDePlwEmHkLNQajAktpMSSvAIeOkIoVmRisYbp4bd
D39/j/8a6pWfNqutSOeNexyTeTkliXQnj7T3JpVG95pShmYvbvctHDd+rdT1Gw/1h2sU7vedWEin
3PRq8NrqFXSBeKjoOabBjJBJsPbUgv8zs/nPUV53d8CMqCfzZBjupkzLEZYfukMhmAEGrr6lcvnD
G9pdNh6BhNNexn++UIttFloiJx6cbE1BZRj1RwOmuTcOCj+0Swrr7KuQ0pLlfTmKMKaxFmdM26Lp
1cFSNuMwXeb4/WIZ6qda0qoD53ktMHcR9J9P5Y9HNjW2JR0f8bowkJiVOJcoKLrFnEsrXdiIFepi
KvjaWCeHpVU7V9fTzZ+7Kf/886F/NLWEvASJLAlIxV8dXLZUbIRZmBhaSY37rVLrQwpL7Rue70cr
7/kor6Z2NfpZVPqNJtxGgoZOqFWnlXoKYos1vqGl99YNvdo6BghbYFNm5VUGGuJZm4GCHMa3ajk/
2joMMhBkIhBUMPX9/WfboFGJfd3I3NDaVpZLEwqkaVBwuJIxpZm9mSh2/vw5/XAGnw34ausQlU7U
hlQG+KMXxecKKS43v6Bz1M+j8sbR4UczSPoKjpGdjwwSy5f31lL5GheLbXHqOuWz0U1r1M3L8MYW
/6MbIptCHxo1I1jQ9/efzWDbq0mLZBp9qqq1OBx3L0e5sUoKqGbi/frcmTJtcioHcygyX5lEl4hx
0tQZ4N1qh2WUUCr9H/bOZEluI826r/Jb7yHDPGyBGHLOZHJMbmCkSAJwB9wxA46n/w9C1VZiqlo0
9brNympRKmVmRCB8+O6950awta+mvBzf/P2v+o/vHaMb+vU4y/7luah9sfVcCqLDCFA0s9uOknQr
+BfwAs9H8Z3iytoUWv25IOY//xZ6s6CrgRB93dwYJxIbVE+zHGiq4OR4cXtn9DJd/29ey79/y6vj
kZED9xiLT8j0glW+oPelgr/5v/otiHeME+nqCF4/B3lsV+vM2qe7LUoHs7qpIyGP/fPXApMCwxej
QypRXu0gcs43f2t4LdyU/TRxi4a13fvVdGb/W1/t+gxd2XUR6HZB5dVvGVw6DsXSOodEiKRNe8Dv
K8ikAFs2XbvJL76nf/1t+xAIcApXbtTw16WKGyS9SeYBYU7uIdUJPHDYcYpcbOva1sGgfnGk+etD
R8UBQ3tEIpyjfFQ/f2Edt4qNDZDxYPUNKAwTQUso4l8VdP6HFxU4+Fc83Bdcz15fcId4ogGAseNB
j12N+zhqvT4N+oISsy6WUv7j54JCDY85BcM0yOSvh/W0yHOkkC7B1coOvjHgAh9m1Lr8ahxz+bt/
fjTCHXVPtwW1F8yxXp09W0xJpqXI57DNRi5fc9WFXXR0Iss21zIxo+nSePA9SRVe5FMSOXtLn82N
i4Iq3Jy7BHcB/skzQ2+3Omku590pcaSd7Dy2hCwwj4kCpmdHJYHZYd6oR6N61Dv//fforx/Pru7b
EQcFNr6/3J2LXtBU2HvcF+ASRfhcgrnIoOeC6Ful0s9//9te77IxjBdoywwhdjcLgs/Pjxyf2Ma9
B1lbwZts0qWx5MvUlbo+FPx7qNgxTPV/+K3idyZuvLPMHXoTMVr+/Dunoah0rfwEyXtL4tt28TyH
UZJniYOcFHH5v3+Jr79VUJR2RdMLgUFzn3590w2Sau0SSeNu0ZcRgwg79F/6cHZ/scr+9Z3cPd0U
DMW8j8i1r7ZAK6ZFUI9lfrDqqBOHsG6j76YRpNuCvP0cyMn5h9hyWIgU1Oz/YY9nJvHaDMIkeGFW
7IKuGJf+qh0UuatliH/x9u1fn1eLLtc5fjx4bgoFmaleoGl/OkgM/TIoVCB9XKDBge+xQ6uDTcjh
5blyt2E5FZ29UgBIVcinUtQ0q0+ufKz7Jn4sZm8l5FZuXpVGJqGHt9Dl+LYTMv+y0awOrMzCIMtq
qD9tsrhNCgdunPavHJfOu9QXuUdGpknyB6fhZB6GzfLEQbfG8Mbk5UO5deOxrTbx1o3t4dlyk06l
m4MP8FbY2467DDADrZytyisDLRVgl+OYBxX1AWaJsGreBeO0nL288q/tmuXvWEUi+EhrL1n3vDMP
ltt9b12rauHEbqSY89L51ojOpIsziM+OSYbbdohq8qgO26oF8vudN4HcjDxFYJS/BDRyDjUgMF/l
qooqnXwzvsXrpsFYzEa5h1UoB/RNZ0VrqhdfQJIp4gImgFzC4mhvTQxUfJsDK8WzR1po9LercGni
W+oeYQDUXlRnpeWT8A7G7aEZtDhGAfBvax5I2pu+syEzKBsg8TxBDAQQTtpF5g3YPfxd4ugPMIgq
Kx/uDcx9kSVS2S8ReOEPwmciIl03yGQwACVoRTKdrLL0vvvu7FKjYcF0TssJSF+vacqaC3e8EiXn
3Q9jG5F3spxgf6dUUVAzKZalzILF2qhdKZhEnvKwwUkWV2UQffS8eoF7mXT2h0X70aelXCjS0JaT
NIc2dvSXWijsMZJwwY96dNTtwEc8vbOcWuNS7DGha5QujcRYpGE8EDTAI9Mu35stKp2noeBfPHi9
Gz5GxknyG37swHByA1hNw2fotif0K+QxsYy1c995k0tYv+7bq7yA9Hns6hEopqdBoLpN7oS3hd2I
GStNObePHYtOcI6aoLK/zVNTtSeVdNFH6ZXWTe+OW3Wc4qL56K7i2SmNPhg9EQA2btTs9UPRRPuN
aEmkjhvJ33XWye+bM8on007QWaa6JD7qgK1eLDfHXi56P/PtejRvegoRIMvbbbgcGHp2BR0QVVGs
mVoaTOpjZUwBhjJcApgGlJ8HegYK6Fzo2b6Bu9VuZXNSVULaS2/STqVehyVbuqF9GAGcrxklE8BI
Ox1X9UGE7igzzb5r7kVbSa951lxjmLWsRS7X9x4FQnyPllYPmajxG2eUQJjymQ0SKrrrLltwjBLR
iucw2Bq+2QtFAAX+SRrkNEReYYHgGunpnDLeDnfM1qAYCL2OcRukiYyg5OO5Gj50S9wBdBkSq/hM
hYvyriKAs5j5RGFhSYvH4dEKwWIeHNalIUn9wtglkmfb5FllV2gmM+jC+ZDoSMepFY0zP9jNDdlk
WlGjYxgXxjrgvsM6X8kuwSsFbu3k812dgL0rQfzYxO1TPPNNOpVrvT0VyRarQx7OWOCD1XDV8roi
/NbklLpmVhQm8IhZxpwT+EHsLXG3YFBuqZJVRw8vH7VztuXGx3KQ2wersCgttbzEeMeoEoWTLvVa
PlatUFsa96r94kvbfQzWfKkOE62a5qCdwSeAjL3ornS2yjvEyyIBSxaRdRNXTvGt6Nn9AEK7W3zY
aEwlxctjjW9YiQWyR59vXxchbXrzVDy/zJsro7Mv6F1iORuKLyGWSOr1dGEjt5b4HEAjw4KnzUmW
H8PeIiPgdctiHZH4reqEw3k9L0FklRlofI+w5apDaAyb3QEJ9Tpza8ZtVllfoFKlSeTJ+djaA6bM
FnamuxKDjukqqcJVRNfR4izhPXs7M1qegca5sbFpypPdVNGdNJVJsoT2Ghx0SbQuB99fwcEWXVKd
R69aN0ycuQhh2M7mh41Zorye41aup7kswrtEVmxZc9Da4Avi1Xlyu9aAauu3AZr2WEY/JkcmDxyd
PP+qpFz9JQzHDRTF2G+IXuRDxJXfDrPOJq1YR7Twne/tUs2kVJuAOqlGhbyoxWid+qbAr7xGzg6i
HYH7xkCb26uRreONbCuXDUJvNEj0W+2R7syjJM/GLo/vcnSbb5bUUZg2zrL4qejGgdA1jTvt2dHG
A0QzRTRAJOVYHGL2YefobA6voPXM3Gc4rQdocKNfi3M5Ux9aaiGCU9lZjZ11i16/UaHFGhSHZigP
Ux3148n3VSkOqlgXYiBN5FPMO2BXz2x3AMQc+4Lz6MDT8NnjJ7r4C3IY0XjEvPFY9oP1Yve+93mp
K6bAc9PA/vQbCTh1HKQ8OwjMV0MQ9aACu3V/ohqMs6kNbP3OCUQBZrXt8++d5a9gjoJFRzCx/YBu
47Ach5Nk0OHSHV1Nj7FD700aaYtZBpO7AdKU8esYj6a3QjAqi5VEDO0a78dqg83fN54keu8t3XQK
/GX9uuUs1g+hW07v801W0ymR5fLZj6h3k2Ntw6iuWp6PURXNd2tibSQSM5bJGx0uG+SRygLa75iB
bt6pGRedecNaxnCnS/a32er4AJMmWYgrzTKCjkI5GF52JToweXqrwCPzZsMRkIaXuDhFa6dire1t
b5UOfw/i1fNuu0hDfW2VAkunvHhLbkrbYOCXSx3rjK9YVWX1ak1xusHYB5gye+XASlB4grCSox9K
6iTcVDJhSDhCVEXCbSIJzFVvKI/WvW6cLEqWfvrk5qz013MrHWiJwxK4X/LJCODVvjvIB602BPtU
U8tmjpWaF0LgRe11b7Yu2CSp2UGX4mvkVpX+Nq5WmDN+jKqpPvtLOG/De+6U9aYflmicLHlSk70V
W4o1xRfqzbBsNJCc5mDsc+cIEntpudVbTs/khdaMAF4s75+ejjb1YqGd6dAKh3rvDZyrb1VNuemn
yIHzbKfjECwsRRzYfL5pvVantgkNMXRV9fkhGOUAVKdoxvYxd2tx4/EHhPsSL/ZeZr/+zno9Fseo
69spo5RjC9K1YQxFGKLTMKSqpfxOd1EO09ddu7c2TSveyQ+24KxQGupTicAJsnrif6FcOnLvG2Qd
NtWZDzT1WPiKTLUchO573xVUxzRF/+Lzs61jXLbW2evGeTlbzTjqQ9xzKE3pppPxMW/W5U0tRj+8
XRdpfZoddsmTX0QOAIlNbctxaWTvJKdOBGuPnlSMb7XXiOmIaUyYrLHiaT7Vmyhu7KJz1PWkW1qP
+x6w7YE9o40/1tqirLrVUfVlxgu4EWcY2f02iLPJSdJ84mXLxHSUPJeJ3641DGaquAVQ/RKyf34q
VpojMs/NYwhrlXKAUrhz8lx0BnBmG4rg1qosILa6JC2G5li+GOl5L0IoXb4TLf5m+jc28VjCGOYV
dNV405tlgT8InpnsQ1ILjoyIXS9RvbpN5jKvgEXlOFrwfse+OpFiiZ+UGeofjmxMlDXDMNkAtLeA
o7NHuuTgi2h9rqNWfWVFdN81yjEkA9y8L86bJwSdXp4TIrhu4ZIpNZY/dpeFf26kO30z1qBBG5Yx
4828Ne2VEWMLSir26x+JZt+nvaqHFd3LcX5afRnTYK+d/Ltww5G7SxtydO/MJr+vMdvZkbatHoc4
KYFsslx2Zj3WA3e43OlvlCo5FtJ2ErUnKsw5bUvmRQfPER6E0MRr4YJy5dnR83L+pLfgI7XksEjq
giIfD7xBs79wPxyH5EAt34+xawGJ5Qs/Oa/nRydaq8c+nr61I7h7hk3ifi0UL6CinasAsp/r4ank
u/6uXdbqR14F7nRdhpMiWDB1pxB8M2QRFTsUfY7bQAppBmETRtZJyL0e3uu25utUz91HYflvVy5C
JZEeTkdpi5UzSo2S/nmeO+A09rAd7L7qSM6HcO+Zc4X2gfM4d5m5IpBfivy5WWIbUArhkbs4t643
EcM3MqvzzreL9Y6iH9gso4nv4zLqTvQxJR8SBMjbhDMCKSm1mnSyF+tdWynrpfGlegvFH7qm2/vv
eneZ38xx40JaTKrPiqwNl9DNWuAMCm6v+8fWH9ot3m5KzvdUVdJPyoIVfaTfbnnbUB2S5TR6PvhB
A2Ws6zlUWXaF27l5t63qypnaBsPKuN25czhnS883G4COAdJk01bB0WfK5lj4H6uuBoypG/FpYwc5
WvQa0KjeQVjM1/g+tBiV8Gy6eUB3Bi9LS/N2iNgPsfL7N4upxuuSCTaFmPYdsarbSJE+jQyUHz8f
iXv7kIBKRn1JSEZKUg2Q4lxwP9pcsa8ivcqz1qv7suFMZwJYiw9KUU6ThgUtGVu5zad+jW9Xk6v3
NPUo/naSVdKE/W3uJzcWaswPMw/d9TJXn5LGLx8822qy1reHrK3gDa5ETj+WttfdmT5Q7+LAH5+B
BZnwNPt5zY11cSGm1mY82jyK3jZ7J09GLzPXzXQz9jUyk/7YT4x1t1qJoztacWpmahm4hFYG2dVO
XqpORNS2rnmVlUMCa6bp46utEMXBLBrmEo7723poth9xTLmb7GqO1NKtDgnX6G2xP4dtaD3TyZlf
ucUIjKcqq6uqZRyRllZFZcNaPOkxGJ782qneVVU4AEuZ5H25rtY1c4n1ykQta9lsvlO5M5yafHXS
QITTJ+ZRRKgmudc1DPJ3ip22G43seFcH+ovi7MXNwotS0fr+YZhNdbs0qvpiFY1+h+3XvVFWPxy7
nIkDzdUh73FMl4DfdvNJcKSss9y3ai8NmDqdBJd6imYFYGE1v6FbIrn1Z2yvmR8CntoovDpXSi7u
sQxnCogRZm9spawb3PU3c73k136o6W6RwQc/96ynLXbWFPQ87C67tHket1V/DMs2eohC95kFI/re
CJ+9ISy8J3rAfoz+8HHiNXzh+qH7rAFI8HmlOqlOybGEx0CK4a27NeNNvUG19+zlqVaTx/eGRZWG
mVzgNg69J+wYHLv8cXmp5gpG1MYNmHaqymSex02EfclzyqxpcUKnXPQ1Vb9+QyWHZ6h8wcQeO5mh
aHNHAo8hkETf2WDVd2zZ1SpHTuhVv/bn3h5muKyWmp5LpSkizGPneS60vR7584M+SxRThcOUTxSy
+F1tgTpk9vC8LgGn1riv3dtQM7hNiWx6n1ryzRtsl9D9iiObbhY/GfKT9HVkZdsUioe1SBQUXCYV
OeULxVIcOj4twIUsEcBb6r2j1F/a+HeHJVby1QtpUk4mtz6TYIM7GVErzO1yoPGKUQtBobTyFSPZ
pWTaUyZWk9Dr0PpdKq3F9k9+UzIoDnrhAGOsewFtpvUm51qqeJmyLeDNS6lBs9iJ6dcqUmmXsz6E
bR09WXkVwizcrChIZeyZF0u4psyECHNKJq3C+6itwtH0tzkhfWLCHcc0toPlXvsdXRXCaZJvvbaG
r+E4jk81obEhzS2/KA4zq/bvyqpieWBva7zT2CcdDyZeO9BfInKHYxVq/71qLZY2PJUV5EIrphyS
cjPd3k+MUUwmx0W2p5krUXIYTN2JoxjC4S2VZBXgMPwYYIR8OfIooNt9qV0joMk1fQQ7cBmpJqbV
K2AgRrM1cyiHAqg3o/Hz+3FwSJooRKc8peRseUhoErNY04uJgVPYte+j0TA3VtuQf/QDubLf9qYq
KEkrxh9TLwPAX83cftFy7prrldQOPu8ld6N7y9svzWR1Y3hUOte4iX16ElJXGY6UE0d/aGJ51720
c8xraAxT02RmcpSy0vLuuUULzifWbgMZcm1bkIOOjO9nVcfPWzfTFtSIXIZMd3qzHqKVu/ghIipn
X3czZ2wMB/1CP55EqSDNK+A4TTNLZKWw9R8we6zROVFx2N+4dW83Z20PQNTz4MULGrc8BnUh5HFh
DAuYdSaHnRn6OrerqSnG8Vizbn8IOy//Xgh2nsyEnXqOq2oo71wOdcSGdqWGmU8df2uRJudjEY0U
nWxFmT8TKYwBALoucUWN95M+8srLt8znuvW+nnMm2TyAgmtfXITlEaeXblOLQXGXLoWcgQ6Mfs+3
0zWePMV5Mt9TtsiFLJkHBkhtDLkgrWyFldJlgBRnQ0uzNW3r0eS+07E1FT+EkBKYW924w7XD0O1e
maKd3tqb9tuzpflKcQ3p9tgd/dsuIKrKXlomJHpuDmRn2UBsbw6CQ7W14V78mlRx5uWLRS0T2rdA
wAG2uhmyUk6/18cZ7CEPnVTii7MmQmVdVZpHdzUsgBOJTqJOG/WCx9wPxoepjFR1KL3a4oksG+fd
PEVFdB4nM/sHLH1UFdYtDt3ML/LSpHPPleymUw4f/KErl3YMUxpNJ3afsV399yMKkHzTd4OiNxFj
DyW+pVvXG8e3eu+fol37R2conDsSJNRVSq2eHaZF0071PtCezPt4rC1odax1zGvDSHLPQbl+0lNt
czDu6tVLu8QlIzoWIOyPSbjU+X1ngshJGYsG2G3yMBmoUJYD5nWs9C7OrHZYJgLyC/179A1NiX6K
RtbR1J+DLc6aDUrUk5FO79wDrCBNnMyj5lbS9JPNbNyT0znEfM1VdOl4n3KvaKLrdU4UEFTGrtZH
w3gQrNTC6fAUaFxoiiKlzrU/rITPA5iEK4LAbWIisVKJE8zj0zBgxj2y5Lvz22Cgvqc/Tq5n8Uk2
TSXCs67yvnsn6sBveHKsZXmTG88ufvTabqybElNYexOvZPZPLCxd/5ZWeRdnWkv286suvRYKnSLb
MjWZU/lWcA5QhtT1wCmX6LtywlalfPOq7qFi5qebNGnL2dGZ3aAiOenaTou2M2p/WsjyDYL1D7Ln
61cJrWSmGqxdGdPZZghr/2Zu67W+ZjwzJu9r8oNYSGVjbRYsgiQPO+o2i85iVF4PzhC+T1ZJvfk2
WFHyXNUuwx+nqmZORJNfUnGaIuRxDzBJIIPjykW6+cT8vAatWvqD1aSdI2LO2oJWOPlA/7TNaAq5
0tvOTuD08kq7TIuywuosrpDBMtPsRD/iGnLOU6hNAIOGYR3I9wWiO7eljszRjnorulny3LLoBDNe
C9uAI2DRfGi6dZnOUbfOnLYttnLreXGpjJM0RWprfY/xWJQ0BohmbKysN4lezkMe6OSpEaMxt7lO
quI25JIPpHKaKUrxUAqqQ9fOPSWHPTMbSaFMP7bPqFO5ewqUDOaHOnQ1QnwyQVK5kTmG2i2dBhWr
x3bUUfdFOYhdb01td03Adrd3wv4hC/9ftPa/KP39k6D7l2jt9dB/+V7/nFPkX/hXrDb4jT5scvBY
TfkvYiX/nVPcY7WsgZShOFheInTZf+cUvd/IzfoYSLCpkqsL+Uf/itW61AaTf41jKtTRt6GZ/JOc
IrCUn5XTPVdLsibcfxR/Cm6Ln6Vuv2yGKorGninpKsRhC+rtU583/Zt4dbdPuZ5yrjz5PHw3kdd+
UK5l6lOxuEv0JipLEDqepjrvaHYqx2Fj7nnqSmsAQZs3wYOzX+JtmTTvZoHHMC2GYGuPK0rZB9qY
zhHyoTqMs4exISCxCLLWGwecC9rq9Im5EARFPyLMj5FKr/ZdIbwF7iX3SnFYZWU5pyqOKUdw9ED6
XbiUv1JudhWgGVqHxW9Emc2EMBiEWLr77g/eMKYB/XnqdvR9C7oQ92wKrxhouRxbGl+/db3cLa4X
gGT1EbfseM++l+vrHOOsg947TlSgedNIuXKVTBt1Ak4MNEyhJO43UhZ5LUP69zzGgfKaqrgYW/ki
uq9rONUwj1cVlExeaodRbYHieZgx7N/IcB65BppBdlnl25TPxS3T4ixvYnZIpwlo6vXaen7T9V1O
R8tK16cIa7KBm8qTKVunaaCOUNg1kOVFOfddPqgPQ6ui5tyaxHzmJhWBWkHmzuZqY11w4ya488Z1
UafEXjx9n3vTF2TRcbkCBEMl4toEPdqTH0flIRRV0maDrTCYiN6TIl0ir67ejMw0vyVWtD03HtO7
FAUovyqKzoWt7lXxncZbjXarOUll0zq29OmYPL5lxVdgbpuCwUabVwmUEoKxXFCq0FCYQvnVlK5y
biBtLjx3mRv1vC6HAy0H+J6Xynhn0lxd+ir5TrhOQ4XtCxfyryj0t3nWAWUnRlqfuV1icqgjbc5R
P2JMrqNY3jcJq2nmKcf6PRnLAfov8yjKNhgO+OdhC+JP7ey3Nwv1zcCqzVJ4KfWpVM9PRUsloLAX
nsypGoG2Wwi+qZ071g9jfH0HZscxZ7+DtMXQb+yRoYyXzP2VHxX1fEWfsqZMR3decO9scK9uYelw
DtmJd0Z9knY3xQeywaCm8IJsNK0EKrHP7Rbl4Zmr8bSicJaMwFxnY/6LQL3ezCi6ewnoqmklTIyy
+NKMJVx5W9XlleuyUQEmbn0lrhxLopz3S1ysfHeYse9Vnckz1ifVXC3KNRsq0ea26s6TcTF8w5oO
332sgquqcxWzu07D0WWWRfVR2zkbTCMHri8PwQN4s+quGxGk0jJa+jOJ5+S04anKkjlp/pljlOWK
6FOInQQLi0Oy5tVyRUOd51g4NjLOMsNxXUrafhKzpXz5nP9DRVR/pO73nPb/HLp/0HwdvvdqB/NV
oMH/3zUEcPVt+PMGt/+EP/Y3/Jq/cTzbLY9o5sTFsOb8AeXDr/Ub/xNYCGA3nOAD/Ej/yuG79m/B
nh4FFUNYNvwzNsLxf3Mw+JBB3iGUoR//o4aw3Rz2b8cdnKA9KL4H8XHIYsm89If9yRfEU69Q/4L1
SVq9d7At53MkOz/jvkNJh1J0SPZD8wvz2M9urv134nJnW6VTFSUM8MXPO2o7xJFigVmethlhg0ve
dii75leW2Vcpy8uv4RiA/ZeTACeC1yAap8XG1LjO/NQ7pborRQMpWaxILiQThMWMtBzc4l6itK8q
fovZq/jjvPc/GpAvccqf3lzwRSQDuSTtgc/Qe/Vd1PE8gQYz/VOsR3rQWpmclpZ7i00eMguHQN40
DZPdvCxoI+6ws1lSsgtQDXnFrQnWM0OB26n05L0zOsVtMbfFVy+cy1/Y3l6Zw3inXHp74QVE2B8D
ACevvOz2VvqCvK96Ep6iT0nh6QlUYZ0X1YCXZkY+pMkGJCvxuNhYa3nAl/XilKXIGn/7NlZF+Tt1
mt6DsPvupsnr9b7MRXJVu9F0GrEGntnM6R2Ik/bKt6enJTQLIz9sbnFA12Q5ODOTIVt9DsX69k9f
zP/gAf/rQ8CjzdsP6s3lZSavT2+qMZaZPb9+ChJJmZziZIGmVN3ZSzFkQE+h7Pj98uDnzXIslbFx
/tTr4e//iJ+9d/vbu7P5sLLDY4BKFL8yPOsBA08cCPm0qNG9revgoyhcnCNLuCPxHpOtoCog7Mtf
PX774/XT4xdAuyUJRIYT1xRgyZ+/Z6OdDHOomuIJ2CX8rNj5WCP3ZaWAIpmLIbliR3ob5YFIG9xV
OJbnX6E29hP6qz8BIyUvfI8cE5+5kC//tLwoJ9FKhCp5jIQezlFh+YcOBzsT6Go5xnlUnx3z1i8A
y7hmYUi7IYv1OUMuly7TqtO30uuY3DC6eiMRBSABn11lqQMGsk9j7WYA8PpoS/5ROoYPjPM+CzLQ
LMy7LpG/n984OfqIZxgRHzlCAePjwsuJiWPy3z8Wl9jgT58PP53w8L6E4+PmevHzr3FXrQuCHNsj
Hd7XazFZ59XhIY3pamWQz6hv7NcvCIZfq4nk0RZSiTIxc/v7v+IVMI4XS2SMNBV4InYUHtVXnmtL
gvOZ9eY+Ki+3H4J2vrO3tX6ZxyR+GnNialBFpXMH2ACPkrDnr0GAk+MwMRHkwemkfgmCe3QbDBQj
Tmv6oILevVZBz+g4Ev58VY7dvpf4/edt6r3vf//n/3WNBXiA15uAecxGBpfm5zcRn2kIojixH0uO
7L1VFS+Dx7MlsC1DdXfMXKTzlABv7AZ9H1U+Y+B1nfPraIaEC2odd4VvSudzsITDPZ5uNLfZM8W9
yu3tV1/In/3F+1sN4ZmAXuCxt+Olf7XxuUxpmkHN46Mnmu7ZDYLxvHR5BDNMOicL41ifziq6pZ54
fd/oljewwSCUVnPMUtuJ3frqk/JNWwYhj1bkdadSka1PL2/p/40p/ov4wJ+err+OKfov3Z/PcJf/
+x+HOD/+7fLZ7SAv0qKc1/77EOfFv4EFDIlDevvhbk9o/TdLKfqNEMCee/vXP2Td//eMgjACWy0Y
IiJQUfSP0F/hDo3+0zIbcczgFAeIgNMUhzk83j9/CXDlBHU+24qrolXRMtIP4VWhAk1nlUJezqv6
Ktdc0kkEdHyLWzw65VWAxFq+xz3EMN5ey6B8EzldI99xJEUu0Jjh8afxrrhZgYJD78QwACxq2FbE
KWLWXpztZViLU8IgPLwhtNtEN+E2eCUdR0PvdZ8nCM/mOdct17HAEglt5Epa/gff1MPAuBS0Bt7C
sHHic4lJ9sVemxyDqsRdhLxkMcHOL2Po6TKS7i/j6aLfR9XMtRlbT/sEO+6HGs5q1SlueJchd9Hu
A+/yMvzO1412aPsyFO8vA/Jkn5XDW/Vo+fPCSZ9n24zM0+dZtt19MEW+fIMMyNDdvQzgTdeNTOPx
0eIOOAAjWpab4DK0by4DfOEy9IRdug/2l8uQPzHGeVddRv/zRQZwpZwerD/EgUkiFHgX0aDf9YOh
Nu9rGWjsn7uyELcrHo9diz6oSXoqlRcZIt4VCX/XJurBF9RKXiQL5yJf5Bcpo7vIGtw/ZhwVQeWU
p6FjVz4WIBbQQbhQI4oUpb9ZRyS47r3fOTVzjl02mS8KiryoKe1FWakvKst4UVy8i/pipjpfj91F
lWHWhUIzdxFqTbQLN8wAfHkKLnrOetF2imJC52Guxa/2VeHRjjP0Ng0ixdCK62CXiPpitajuuShH
hberSO0fipI15M9MWtCZSDOjOcW7/JRLduujd1GlBu2N5V2HMPNcXnSraJew1tiYD43BAXbsJmuk
QCpJ0Lv6ZnXg4YDApGj4ookxRngpbJs25Itill/UM8Y0KGkotygg7kVhM/MKMUTJGGGs2UU47Kzw
dVS0FjScXXQ6L2+39TA5W80jdtHyll3WM0sY3XsXrS+56H7eRQPEjaep21sGnJ1uU9aPdWl2Z+su
Hk6MnqlVumiKBNb2OFPQdON5veiOhb9rkMNFjzQXbZI0U99ct7tkibkV9dLbhcy4mvBMBBd9s9ml
zvCiemJEbN9vZYAWml900Xoelwch+oSeNaeWwI53ERUtFD2V0xfaqlXuOmsbC5Mj7u/5teaixUoE
5y+JU4B/yC9qrb4ot3IXcW1G7tSZXLTd+g+d96L5iov+u0zLMONP33Xh5g+NeJeLk4ty7MW4uLLh
oihPF3UZEypK87SLzrmL7/dQ9gFqarf645OqpvGr3KVqNHNUa9uel3tmZGjZapHo2u1F4w6wQX+U
F+W7kLsKPkSteQmrDm28YJgWZ6YMw6f/z96Z7ciNpFn6VQp9zwT3BZiZC9LX8Fg8NkmhGyIUIXEx
7qSRRj79fHRlV0nqqszJBhroARooJDJVisXdSaPZf875TnFRzyc39rDYLwEGff2isIsiR23H1o/y
Xl1UePeiyDsXdR7pCKU+v6j2gd2g4KtVzM/kxBAwu2j8DHnR+60gUdXGMVMmoLMNieqADVvh5+Xo
+mZfrAPtxUaQxWNBcuNiL+DRX/LGX2wHsBjFbXExIxSWyd4408imJFiuvrTOalxoVw+Dd7Ez+Is0
T/PF5LCsfgc79rA+jBcbhJODXd1YBL/rqNE5qAAjxjVRmFi1ssIfHvqLqSJh89TBll/NFhRjrF7J
1YMh4xyP70y+ZowArGDTcBaCDZtidW84FyNHdTF1mBeDh30xexSDzTVn4Xk8mv5iIZgu49bM07uK
J1VmlqFrxIynrCx9xrZtHT2acNPFzG8J2Y/XfFzJdh70e+Ek013q0XcqGkyORSIelGufirxtz8Kv
Hgq7z+7mkiy7r53qLn2MSQXxRKCZcm7O8dRSnNdrNI3649maUYP19soVpCURohu9jFj/60OJuIcr
wKWJt2nbe+SmK7vTj2nClC/oyywJrf4Dzzg6cAuaaCs/fxbz9KFh2LzV+SVcPY0E09f3RFd7gNgf
gJMd4ywlrAsPb0pi986I470InC/TMj2hk7oRmXE+kdhsDqO7NPgjxc2yJvFFr+3JQ32pXfHce6WM
NDlctWZvf20MtZsxFNwMgB6uFPN6ilUJsnyyE4oL3HSk03nsk6M7pU8t38Eg+Zrgw/LTJIpzMlcc
sbjew1jK9pB21i2OIiPscO6XOvU1AzWDSLt4vhPzzpxH+r+z0o0xSYtki6ibbGJT+fdB5ZqHZREu
z5VUI+ahv3qYrklX1gy/+7rdJVlxiqf6asA9HlmUjtk9PTxZeV8M4lob50ELp84R77JzboRW5qcl
gZjrVTxR3FaJDd+IOJa6zWUmn8oRiw9gdQrr5/x56rLqho99DH108OtY9CYtEmra+2SUULLR84Ru
36fI+fvRgVK9D1BSODR6B80Wz21ZULfq8eTFeYwTLpcn044xE5bBobXFTRzE9mOPwRFXY2nccxCl
ldSx7lXXglL3p+qzY2Jq8cvWP8caFovF1Wc0YR7VqCW3g89MIRIBppeNgwv1cZya6pvjQdW2/drY
A7Ked7PU3ZtBU/UdpOR3M0+sY8uZtp5RUcNZExjSHbMPohRyY18bnI0BcGNisMuDTij+0W2mIhQK
OYjTRBViNcrOeaLGhJuqGG/rNqVYLy0FT9ehSQgqTGfRBMikafrUqfSjTjPEvcFWNQI+Q7d91nyM
5UjZ5JS8FcXwGbcfW5o1DvyoJXr95ELx38WtsN49I37O9XJ5LgiZhjDp2L8sOIvmaQwnOxsRY0gQ
YYmO2rQQh6SxPsOrMUMl7XeM45HrET0xdXebBYn26JEyoqOwcDfOjPHYyOPrxgQ2pQb6SFOPPWtW
X4t2cm6xSWMattRNT7YjJG4W0O6KA/k42AFDM5f5FM+umnnlcdaIsRU9ZneSjjuGQ8VZuon57ljF
Qzwtn2Yz/ZZJbbzXtGl+MjG2fU6GlqjMMXVy/HaZAx+UF1815r6t7b465rUOYWTLgmqC8OvTKv4S
63Ojn8GXj+LGxJHj44EahHK+teSwFO4goP3WZorbgc9I2n3/0A2AUK/MsptGK7LTMSi+xej3hCBF
3E30o7FVWJqNqnW0lNu281MoD8XkjcRGhMC+/Db6KNrZtobPpkpCV4lViVv8rtLCRNdmZXmFq0DC
BCvMktBe6PvYyu/z1BraR5I0mnpxyjLxVrc5+yjryp0XKBz7tEzJ3D11pWaYZKLcUleCCkymstWZ
EoXC78+jCEyRv8Ztl7Tlpo/H+JsepF5WhiSw+JV68mufGeJQUodgtOBzcg3MSSPVIntpNe5DHkzM
LvROFDu3IduEdjOSnb7ttFyznnN4E58sy2z0bWWmhv6xyVJbq75PW/7nVPtvJqfHP1ArwIS/vr3W
Px5sL1/x/WCruZxsoSKsWB3KChj/MpT4Lk9obvAb5zv+GA4wwwvP5/T8+9nWMH+zAhMUKsZlnmTu
Wuzx+9nWMH7j26Fc6Cj6GJcD86/o7zav5Yej7fqtoRnB0OWfqFnQ638+2s6ZjhK9uCb4GFN7xzKX
3gpumOY0Np1+ECPI/Nr1SIo0NtWGi/6y+GZ+GnvlBZG1tDEitNtuZhbfYJvRsnOfaa6KFqPpptAm
FJ1GdtN3j4kxdjtcmQHGvbz2DgaMveJQMZj9NuJTORJAi50tamrkpWW2HXMoCTdDmp1E54mw5dT9
4tvozyFMtt7brt54EC0W5RXo01FhTzx7J7KgNPElc0eX5UgAQg2x/BOq1c+TgPXtoicIsQN4FwMx
3rOf3y6JxBHriI4bTRZkKSvSoKP7AT8PflmeRd9Bi/8VN9X4tUP9/4pm1vR/28nq/XXI6up/rT/q
jYWpQyQY/s/P/9l//29oL+uo5qf/IEKIVHcvv3bzw9deFnzpd1lm/Zv/r//n375evsvT3Hz93//2
VstqWL8bdvyfkdom7/G/FgOv6u79Fwb3+gW/e1sCbCo8erB/QTJFiGAw8/3mwtuCGOFC9FlvFW4t
Pqh/nxsB7iaQuN6UbKQZ6vw0N+IPwAQw6eQvgHb4K/fW976bf0ygPW5g8Gfrz2dGgGz8KxJxVFmA
n0QOUYBN7eCYpbzOl5rNBpdy4B0YwhSUrSd6frR7Uis7zSs3BALmjsOaPZwSWkyOvWF9QGcjQpD5
6t5shxdZZxsLYNZtNWbzs1Z61pNJy00VwYmf9o2Vqx0pzOVagc1GnW6GM4RNarKd0u2vrMkIaHpW
bHq2puaW3S5o8BtfeZkYVuifVRKlY9CaFZHL9umGvZQcZOS7VRaTGzdi8bVwVn8+ln0bbKwFljoL
gyT1NfykmOG2s4rNvgmHvASEvantRCkMvmToSRdXeNUm2ztN7ei2p8ZL/e3SzPTnlKj5oRU7uEH1
riwJ+yQJ+5Jumo5+XZnYlAmjhsawVFCaOeaxebMyua1EZgxr7nBa3Fs8K6kZ6WwlKaCXnGEeqKpo
sPfThkT9Xzxnx35QdnJF65aht0R1OUfDY/Ky5NhZTfBk9TLWJ3yAbm9jPMcld3IEgH7N0MqXtlTK
uy7ahu1DqyChJISk7xSBzyifASn6emnkN3aQK3lbBA3fF0u1h12xCpxXSyYdrwHMRvGku5g1meRd
dhaLkSdlsuO5jqK3utdLWl2Zn48p5HY/DzadqeJno0tS59jkftznGFJcV7sKBGiQhsFiUJANxKb1
lrjknkn454530gnusKPjIhowrbiFImEvKz80fAO0tuKHMjjyYfPunD6Xu4ZbV4+Kwl3K10WOBkYN
I2bH6kC/sb7i5Vg4/DRlEi3TTIpyyhycg5Moyb43mVPwHbXlbTBz0NNKLYYTEavRX4gDZMm2xAyr
P5odvKk9brT4w+CPyWthk/QhqUJKKHQyEXBiz1PxKJPJwSPlz1huQC9i5kTslnWU6rnPa2tqefJd
xW5Yk9K7c+yGBR9537rrEw9xC8soPlGD/AsVVDxHjvHk29882yrd0FzNPwCDyBoDO8TYY9eNYNuv
2d41HkqT/G3rIapevESpmLAVLYBxCETavFmzsoMbofs5rULYLI+iszISVUuOfkMMbX7qnI7e8mwS
8oufNQOn6c723lOvlwHGH6V/gpQ9P1tNbdJfSstDRTQwp58l1i0jjuy2LsW1WRF9upFzagV7AP04
xIClVNUpobBy4CGIiUxe/GTjxVs2tND5GDkkA54zJLAbe0yAza2WNAOjKpJHszrVatMeKRMW84iD
zdcHWlY7wD+8IW5T7xYCa+bWvrjfeHzjhKtcIhOb3mc6Lczyg9atnrnFG7naltVKp6+mOpdU4a2r
VzjtOFxnu6yqSPLmGed0qqRXX57t6NK7XxqP3j+1Wve8Lum/yqAKrB3bavUp60rx4JP0JVelLOMQ
0CYAK6MeFTFtvpG3az2Pem7M4QfEpBSu3WwwJTUlkfVu78TofrslVr3YWeY1m2ImKnLNXgyuvyPp
SKfg6NnJ/+xzfzflILD80YP4JKfXbPhxm3v5gr/rN7alc3V8t+CsKs335zDmHIwZOEVxmQaU6lj/
2ONa+m8GX+Kin1/qLtaH9+97XNP/7QKDRXlECqL74K95TC+lXD88hy3A+46DDLRiSCFHBb8owbPw
JKE3GAIGigrdLIzlmbDrnMC7SGeYUNMJW9NZxwAX7FbUSXdSodbobRvKuNONiGsyK6ltFDV11kMd
w8jN0vjKBLCfRWxdW7rFA9XFYZmlbAUpssMIwTwziW+kcAVDbyzc1YGfpN66JJ+hXsT6SvaBeWSh
to/qas3FM/gYfeOeLXtCUASWDZZu4uURI9ARuIWUPsMAUv1N2DQGLB2dNii4AmMDK8BrqyODOUWX
ODv3Gy32Xf9Q9UV63WWljbPfNpnz2srOzqXpLdVxghyZMrbqu3EzVbVPoUUVD1tRzNmdvgy3yyD8
Ww7M2o0ZELniBXZ2fg+NL3tBW3CYWJFBHg/opKYKHb5tqoL4gwXQkWgmk94P1UBWAyFjVam4T12y
Cq1GnZ8bJ/I9kLnmbIukKjy0rUlzrmDYTMmucDu333J2jjftXGfENL3YZsiSzl1zm2hzjW1n9E2G
UnptGrdyTIlCuEQCWYeM4EDc21hwAKZWel+lgWTcnFjDobFxTJ6HrrXkdrKI2VmJ51eH3Kqbk2oR
z7+40EaQqo3B/FYxqGfNDvIzE2GXwSHvMrSNzH2MDaO47rt8RE5Sy8yfjh09c41vVaTbVfOWigEr
YGV69icnMadDQRxiXWmbW8eaX8kagjAseRtDa3DgE9hXcdEVHz2BuhixqVoihlVFiByhO1uZm1MI
dYktIgJotjVmdTcUAcMYyW5n5MnRVkkUeFM9YliFP7HPa9X9CZ36F/3/UlzhXLRPjI84bX5ldtl1
GnCJLHLTJFm2Wwf7e1MHHBey/S6pjkdCAgPDLg8bgz2SweihwVVV5R6cyWpO0GC8+8arbXCkTXoT
VwZB2fWdQzH4Mx+QzSrzw1n299/Vo3oTtRaXlfnLWdYe5lgXhZCbBOxLFua5FYtznPW+zyedCxXm
+F1BHDDaAwZm9p9RL3V1shpTBFur7ceN6KCuAfOwly7E2zl9cwc3+RYoB/SLFlQHDZfTo5kKHi55
2bEV8vK8PqVm5W6qtPrm5v6NNXn1bc2NuCMyjel46qXYJLiWvgazk983zTJ8LsmYtaiDFX1kpNot
L+pTI/5QOpr2dU5imqJtv7gtXRA8YdxajUQc5ltERZcSNlFgHPeyFBh8Uw4Qf2YfNH72U31/G3m8
8i84/9Hef3Gs5Ibyxik1JbjvzHmoy278JFv3WaSZeZiTYjg6eiKiqkvnbYtoQwJ/8CCeyf7saZNx
dMdseI6ZXG9EMc4nP9XSndcOYjdr5rj54RF0/r6E/8gg/Se/Kk4iqsJY2WH3W+sV8YP/KRirlHAy
HLGlM+VHRAwUsrxZdrXUTYJ7oCgB3kEN41b6sybIf3Zn4D0wMF55Kzs2+OVtCoIu9csZAlOiHPdY
rf4pA9EP8MbcPPnaaNxapUlTWNaXOzq5iNLV9RgtAf7telm2xBK+xmWiXduzWaJx+OaVArb1J1UN
v9iP1g8TcxwAHqwSPo1T+i/3hJ9XqqzdVG4KP+dx0hX9RiZ9/Ei8nmfHMnOg6MkmpagY0qTLIZbb
eLQWxGHxKUj66TBmrv0JJ1fPFNTUbrtY67eGP5YHFzrCQXmF3CeVySg/xWf5n7DK/GEN3k/TjX9Z
q/fTEOS/x9RjNaP966FHVPfD698esrfXH/db69f8PlX0TbZVcMgxN7PaUeXCtur3qaLv/aavVVj/
wS/D4JAvwPPMFc82CDvX3/dbDpEen30RlEsqyr2/uN1aZ2D/2G0xI8MwA0KX+5EKFizIv9j7tHKR
ejEHYjcRzTEJQI/DdqopBiWdqmqgP8hy6BfmbQdncatpuN2K2tZoe8zrL6Lrm5cf3rt/skj8YgRk
50eKjo7yAN6MyZDT/2WVWBJ2mII4LaMJ33hKe986sskINqnRTOdKjihZtA1f16ZTRO2sxx95gOv3
QHGWpz/+TfCF/vrerOMqDqSO79E7YOnseX9csGhMLfq0HcztEDignfxSCx2Idkf8PsaJGe17igEn
Ul2nkDzc2dgrVfesoaO3lWOsXy9OZZydGPrFvFgWVCJCkm2nyh0jDWpHq2InU1o2N+gVASpmona9
OwNlXPSH1hkQ+/tkWxejvCZg79/EXZne1v2sX7F3H0joWCWApi7rzr1U2oOX1tWtWXrOKZANkAaD
UU3IDsT8ZinbBf0i41PhiOrG5ppg+lSc6mno9xMRYegBpdxPlv1WDjEU2Fp85hexDrQOze8jY5xI
9as/pbetKPGSB7soTipI7A/FwKKdWaV6FYad7lR6W6CeRyAa3zzAq26u305p8zyNA+dD37Ais8pu
BHVTn/y8AfDUGCmjHqIgnuINDuiHu4b4Q8OD0c7bqWeitSKZNriU1E6kTv9ckXaP/KDqj71gc9kX
hkUWalnTUmu/W2XChwGrcIcB037zhzHbOg1xKgK5b4iUitGAr+l3sdSm+8mgehTrQcy8xNTnr9WC
ZDqVOpSHehS4aTOnlwy43c5+LaY2K664dK81I83iQxcYUKuWa9etD0Q2adwdPzSO/sn1+PgagG10
BfduyMTuC/PBK6tPv/H4/owYuW7ZycMH+aAfErhc4djUHWxPPGqzBLun3OIt8CFIBKtsRdrz2MyE
Uf3RGW4q2xr20oHdCawPV7oznfQ8SJ9NQASYIQcqZZeCbPtiRGltfckDOPbKQLc3nXKTDRphc8ss
nryAbL5I22t8Zs1Ba2Ygxom7bSbQgWrS0Ifxc0Sdm3418uaAEPtJ9ItB23DM1rwRwHpEPhxi4Twm
RIlCfBsHRi9OuHh+GaHS3VlMTYla+3571Add34IYeIgliJqQwyURwE4/NwUlaztJ1H2X4Cc8J3Ey
H+ZFBs8kJPhIW82/XhoOXWHbx9lVnOnGHQ4Adc6sAfXTB1JyMjD2nauiGq+rYerWK7mb7G3jgf+N
pNlQpy41FyU+6Kf0VLOaoAj70wb8WFKEppxfM10X91rr7jVnvQah9WjeTU+7igElQLjxyQ3GJr2r
R3fCx1JC6loHtJUJYGsCiwidQbdQxptWGffgs9VCeygosp0Huarf2xOJtlD64m6Kd9AfxSdKTI5O
zkwGHgtBRnIOSB5xNA+gNMQyUYvjLDp/NW2uLHtyHuZ8GaJkgfxl8jAv0fMhBNm1+cpxx3hlwRPn
zkkp6Y1LTz+OYL/J+4nZ+VzasfZVTz15H/hSf9LGpLqx4hIIVxx77TsNyEtUm6LdAWb0wqKbx7DT
2fAPxoTBWSnz4E19vM19nTQjvo2NVwwLMMwC+4WjAMr4Qb58nEturEnp/fOcucHeD8aDabAHMafM
+yYGHh8bnSP8S12N7WNKJSsn6LF0T1OHDS9cGmO6DfIx3Y8wbUSYc2reZE4104leV3vVWmPkQKY6
dCYFVsT0lXiouMJY07hcz3TVDR9SzCFFuIxpVu0kpsoj6ZNYfFiCyfWfcsugZ10ZKMWcxlOna74u
fgs3o4IEF99mtp3vgmAN8OcDUBcGJnrB+tQ4N00FJKYsq8H9wFDTeIq96pqBpH0HYREd2JmgRjEX
gOYrbAMNnU4YxHEmEQRK36bCkJENwvlIfmTaTAQt14PquK8bZvc8sdjY5crBlC17I4Jkbx+txsv2
opJ0Ube9qnfA9tQVSdqlCqdaGk9FXOOAaseefJ5Gq/3M1F2pM9Ujny0VIyV0s7+wTlTxdSu84tn3
R+hBuEVMC0xHnr/NnvOYdcR6w2Xy1Rk7ujpzySgIBWlwXdVN2uBJTzWAW31jPK2E5icNuMw58Avn
OMV9FyE1ttc6aAwIpEI+pn43HRyspI/JXBaPpqudud+nI0BqcSOpVoNaHOvdTeJ4CUqjZmxx9CO/
5UVxoLgRzG9ewfiqZbZX3cgFPi7lg+uO48biZFqFOfHL6yC3AEBbBOOBajZPHSnBl9k0LPKMKjCG
x0wjnDUYc7JL6jEXoWwHV7D0+R3cvM5ubrzUdj82rEPYgWSd34y8xZGWwAEJK8/pn2DVJOOmlVn8
wL+1+6lLywiyUHA9MW6+tyqsOfR2mHhDps69r9zUkGExaB0nZ4ohtknbLHecW7wwHW1rb8DTL7au
wFwBTXFrwuZ8durSSQ7OXLMMjGp4Aud2rWzAUFyE+nHO/Jpbfyy3QcG0dIN5j1OHNkn5RIOCOCd5
t9wTSCCpv1j6vnSL5bo0Go28LpguzdT3WmwP3MGxc2VgpaK1TrQvxdL6cFhq68UEMRHpkvhRHWst
i0NaPTERaV+SFtdNWurNefZxyeQoUjs3seWeZTngPeW+S5ge7gBysQYjoY/Al/jdw9mQpAFyi1Ur
yz91biAeZMqesKb1aZss4MoW4Q+PuollMHIl9H88Ypp1TGtpzUxJ5IS85vUt4obdvAS9ggk6tU+A
aJvXzJZch2jVITeD/ypmk0edBmcP0wWb1E1s9+1O6fi3AYUnz65RMWdbmQv3VtdKWBrFXH7MFwVU
yS1K58pJqU2jsyGOlhFvBtipwacWp4fXywM17a6cPqsGRDGrh/MI10cM7rb1OrGztTw+d4vt74io
9RF5weo+0IvmhvCY+Z6KAPfz5R40l4KLJa0YZ/c2hOd5SDHb8rg65bEEAwWt92AWbRFZraE2czoW
V8iMzctlgWBGg8QYBPHLUiBtFQNU8AbXucUOTudOi0WVHWcDLEXElVVvY11hA89HcHFXy2RJ+0av
C/OpG0of4lZmPhWytwFN8c6qgEIJ3xoe47YY3rNxZClw3Yllxh/UeVFkwJ+hX65eIZLc9mHUXO41
mCMpLZOcziPUeLXHeMmuzq1Mdb48lltzHdRDSAu+ASQNroPa798rZkhM8q3ENp4EfigccnA9Rjin
HUxHOpPGOAzaIa6ihd5YtSuThG7AfqAq0DemTyR4/Ugfk/icli7WUblu7h1raF6seumxoBkjI7XW
VufLH7LTWIdFjsU/qTKxmM1OU/OSBg6D0Vo6fhZpucMLqO2Z9Q18+qo+Nu5b6pTim2sJ+6iKii+z
3dI++mWiku2kDHXWNbd58cXcfOonjesz8PIFEWNw+b/csXlhyKmfmQEl+0at8ypsom00yDYwQtor
e+2xBBB16moAoVtbZ2FKYHdpj74tk3OQd/33tz8JxuAO/uv3o8pfsh481SX/+9k0cDEC/MNR8P/T
mRv+5Q/HtdXJ8LtD4fa1xKFw/fXLa/WLN2H9it+tBi4Jlb/LGpZz0S4cb83drdXTP9gL7N/WUSnn
TMw9ToAY+/djtmX9xnYBDgcUDnJpBPf+ir3AwI3w40GbkC/tSBzkGdGxlVjraX8+THbDCNO9FEak
3GzotvkokvfiwhcACyhu6MkkQZAP4qVcIQSaxwNgIy9oAr9z/W2xAgtknhlTBA2neM6GKf6CF82z
N7CyjTM7O2HD+tQocC0pnficrI5rQFiqDnWhiWs60kS1S7qSbQVN3AApZm1R6O3d6INChMdQRIlr
wO/Wg3j6VrSB81wVQf6Uj5V4iqsRq2wFTO2x9qYVDw344Los5cQjbchuNdK9wyYfs+Radtw1O0bl
cbohVBJvDE3phLmcufs0oJ+CgoboV21cRya3KRVfTeS5YHvkiPNq02lVpfZACyg7MCDGbQNbsZtI
ZVEDa3ZkwzR/nsRLkjXvxdSJfFUetnyGmDdbDi5gQUodC6LdBsw9zQQkIuq1deO5QP+s1LgtHLga
Ww0ieBWJWMw735IehkY5JDszrYeN5g+tGcJzZAatk0szQtuZRzfqla5fQdaoQJyQWfjsFHoCkIGx
aYDaY7BXgFpvMRlJ/cKKjKTKB9YPDZiODaGEgzPTnCg1iulxzH3oEL2j31k6rj9e3IzZtaiDXIAM
wx+0SWdDj/dezykg66v5s+/HZbDHGGarkAMrD4c2qKZtWdQcJlXvqrtc4hyIPMOL0SvAGNtAUgr5
0Y5Xaoo5TdZLrKZgjqgxhodRe2V7kBh63woOu3sdBajdzbTDfCvJ775nKYbyq4U0EefcSnO/8nbh
dtQXbYbu1wj8JnRAHtGSNFiogSy/dHPfaDtXJ4yztRVpk7DJE1ybXWbDX8rZJ3A2yUV3n3GW7MMh
Bk3I5N+Pn3Rrab9RaYiJA8jjoEXCEf0TNP/ysQDoVWzA9pVG6FpNe9WtyA2Fqd/eJxcSx2UJ+UvL
6L9cI3+aXv7hnPO/4QSTmfcfraZ35S+urfWvf19KneA3H22BdcRYl84fiA3rSPLfCQ0u6T4Xd5eB
4e7i4Pr7MmqwFDs4H1GjVovXX3RpXeSMf4wrIXkiQZONp/E38Kiy+lVDyAZaBMqcUiRD8y0Aea4D
MQ+qrG5tAjUbZ5A12nAcR39sb7RKBYTGpMJPDWKU6YrWYB0KNTJA3xothv6ua018m5s1e5S2lMRh
V9PuimE2AgI0dDe++f2AX9dKxobG5sAXQERFKdqQZijnUavG8YM+t6kDlrLO59DrzMre2EGDcuXq
rX4/DFrKwX9hvOWn/poIYPKvQnCGDby/GjHrYEA3KE5YzVK84X2nXpgGGt3GVB1tAyLwqBzJ2rYz
do6jucV2GIxa7kycQ2xw/Tzely1mtmiSzbJcdVa3YlLn3hDbgFsIJc8pMrHrRZZZTwFIx5MaBEEM
HNM5/65yMtRZAvcnHJKWpc7vJRxZCl3t0Ma9ol15dWyKjZhS63E0eJFRPdOvjoLd/YlZ8yJO/vTR
IgSuNtmAobfDs/gXiaaIDWQpGm2xigcNLhIJPJNJS1lOBzcu3PucBXITO9hdBjP1bvVeH1w2+hms
X2Py/APfuDr/cBf8k2E0T/8fhuOYD8ikMwJmN27gyWE+/vMz2wCDUaZTAJeJ/OGtgVmWzrkJgTJV
w5VJocHuL/88qF+M9Gl18mlK/mUYP8X6WJjr6a1U/bKTQ5e9xOAyNuVQ928Glq0/CWGvv/+PbzmO
f50AK3YP9iMmtvKfX59seuHTpszZI+GlCS2ZruyaYVecxcWfvLSfZ+nrW8mPYhlZsSr2anD6+Uf1
EHhcHCb+Rpsp2wBlWb9lU7P8Wcvmf/gxLD/kiPmnie8a3sLPPyabhjpfkszbJBpyRQJcfEdsyQv/
+HOCMPPzO2ebjglMLYCtRgUqr+eXlyMmZU/ZMjF/iKlOC7aucjS1MZLJmq9Ga8jaZ5C3uvNS2PgR
6Z81s29sCMxmC7Ox9mMo1p3Ds7ywnZFVKBVK3amJ3C8oysmOX3IyTBDQzJqSJXCojUkCziynOKSr
L6kOZGS1rwElOOVNkFjaeJBqcT/akzbM24VDCYZHFklCXRWkkz6kaIZqhGVwJOh7f1rKl9Sw2SxF
abDMJT5SoL7sFZkL5Tv4kMXjZGmsEcNIDHeTF2YT7LO+j+37SmMOFFFx4XLAAyFulSDgxqQ7oUQy
pCfYLDU42ESGRt8BScbEfOU9ps4MZFBTDhMIlyiLVjkMbSqjrOvIgNde3hoLCPvN4Mq8KkPZYyM5
SRqfuRLLUujbRDeGHONk1hQVcYlpjq9LHEFM9wHDFrfxpDfus1vigox8kJTOFzx4FbXmWFvbfer3
fXViqBh/IpWk9ZtgAZ/5SQWm/7Ywnrt3hKBcJexbIxvOC6ns/EMZpHl3b82tHJ/w/Tf5wc9End0s
ompGZIeqLFbq+USCcsNxkzIcu49neRiWZmxBuatcfEgypvQPrTm0TRJZXZrdLrLSzNOC6XT+Qka9
4lcZ/Da4GzHJzZuWk3e64yeuMyHVZLTbZLbzZRZFQVtSAhKEeiaHUa2W9807lTcC6Fg+JL484EIO
rHBxoV86xLE6TXvG8h54z4I7Dnknk36xq7MlsPEB4ah57lNZ248oBan6ADQ1qbZ94iuKbsqCdmvD
hxNzV7QL3BsSk20Rf2JrZrlXCHfdELpESqvPfBa0ZgC0mDwDCLTnjOarmUhPG/YNoZz2LfELb5qi
BF0aA4IfZMz/EgusSmxlhrnxsJM+QncjlOlrk2D6ktljdSqs2Of03cl+PtCUQU6eJKy3p7THcveN
XQOfbtSathz4cP19P0qfrgxNs7ztwO+NGbZa0mrXdsQ/DwS9akaGXJObRYopCeUQVIzZJjoKgIUm
cbzNhGRuk09zM0TwyOLhyh+wZm6LBlsUJ3ktmxg0+EBj5zi51is6WbbKcjKspbzUYDv4vQFsfrI7
gP5eYxPOVaiVWgzjg0IEw2SiQlhL7FU1r2ODAD0nrNJ0nkO3gbZ6bdkt3AAdr+98SM3GOeVDZlZA
3Nrgc1Z7SbPD9OklG+jCebNr28xzj26JkhR6i1xjVBxFQeQRbl1TgH51Y4oxSO5GAgjOU5oqUzv8
X/bOpLltLM3af6Wj9sjAdDEsPxKkSIkaLdGyNghbtjDPF+Ov/x7QmVUSpRbDva5eVHRkpn2J6Q7v
e85zCqNVO3Djan7VdMIumY/KIiFDxg/uzY7rXYJPZXFxWGdwymltbGTT5WjWlO5IFXNp8HH0s3i4
/PLUZpzZ0Q5/ZsqvBiUmei0bsJi6m4F1gxnInNDTnoEjtfSgOoftViGm9+h3pkjGnKgCr2NPZWae
RX3ua8Hy88n5qG2LQJgMSJuetnBYaizYYG/XAKYQmYN7JbZviJGw0jtIfPOKZOIqWUFqccv9kCn9
tNXxtUVnqhLoT5LPZK6EV52khk6I6lmVD6qz5CQ7umS9EZz18PmvPFp6TX0GYdDGB1/G5tiwj6Qe
ee4HYVTHIbzf3Lx2BzVDpuv3C2PSlBNL71FLHVYoYxkYHA4L/YwgentD2E2WTAzQGdW51o5mOltE
Tt97pl6I/Uig5F0JkpZ/pgdXPg3SVYE4ELljWG4/v+h59X2135h/CGfU+RDhEEGsHTPA3IpgLDnD
oHUyS60NS03ww2Q+pH9LDKm7c2of49LnYx7tCHgb2AZoQp0BIxbgq3klf6U6ilGxmYpp9p5W9aMn
c2bXdCj+MBV2fufo6cC1Yp+DqOLYatRhcAjLDlJ6QRsV0EQQ09cCnvmn12LqSDKRFhz2pMfBlVXB
vifNIngYoVRv68bUtxQr7efPR5l3ma+fEoAwYLGmOXumsMkcv5pGo/dYH1LKT1Vqr4RLMVOUqbZ2
C5cVYmZCks8Y/X5M/z17/wv85Kv7/66SeUtps36tHDr8938fvvW/OHZz4kUR7ZBubPI3/VYOCfUv
fEoUKGeNDGgzh9f+P4dxDQsVG3p2wpwmdP7QP1Jt8y9IXvP54m9Czx9JtY++rJnaNI9MWRXZIeMc
nR5sk1lUK/3Ga+rSvNTsLD6PVP321c24+f3avRYNvhuEL1dQGTP5gJkxjiWtLcdNxRFG7fUpsmNB
+tSmqkb/zyYmygr89bNsDycZAkVn/iReTxJOoxTMXLVHSp16QYX2noZxsI46hX0TIMjN5xc1/3Wv
vrDfw6Gx59Y5JunfR8P5Q6DQjR1qz5fJ99Zu0JzWbulNzqgRzCR6wifG6MT5eq4vvx+Tr5rPGn/r
MdqskLNP21AZM+3SXVwF7lYm9biCVdh5EyjcBc52rCnmuI1FM56YhY+Wu8MV2wztot5CC3eojr+6
wd0IfSFLGd2tCInpe2IHqKg0y9CRwYkLfT8UCjLGgFjEsZ235+2zjAK/TTtSwWE/j5QrVHZQlUsL
W8BL9z5/jpQD3t1V6LcI43gFgcuox/LbjFNF00SUllIoSf2yKtrsPNLt4AvUIStfsQ2snxzqxA01
HEOLliOxJdtUtNlTWvkGUIawj+l2x4J8gc7f00UIC68ek+gFt7mxGIAxPw5w5Tx6euraR1Yc6w7L
ZW2Q0FUWnMGWU9k0j+OUBl9NrGhPs0Lp3kdaaCxFMrXa0velVD0dWJK/bHzEQKvQHAATOwH29Iy4
+F3oiMhfWpMvd5wxrXxhthVWKQRS016wnD/7U92aK0j3acM/1Vmvu1B3X4YicpWlVTUjVfiqCUh0
yZHN2LFG0mLnOpd08AOi92p3j7PSf7GLoEuXbVrmPylXVdq2jxvC6JHAZQ+UnKfUI4prxpW000NE
qfd+FKP5ENYFMvvctwZO27YOwipgRf8WO9r4DJdDi7xM9LHGLjeLryKrV7DXxzZ5MTRj03wVcFxp
PUHDV/CXiAEMzYALkfiTRnpCAolamJC6UG1jbf7esKmm0GeFWA5FbykXrct5ystLOT6XVh78Um2l
uuySuGrP1LoKH1URR/dqHzW4B2th3U/S6Nnrxnb6E9YE1XkKXuplHyuEx8XjtJK2GmRktyDbmKYw
vK6lq55npW6ipFIU5Cx17XDmZ3uL96/HeIiMzJD9mrxWGjRjoZHU1WHda2mBbgB4WFea0TTDInNj
9ycxBs0tsiYSC1RyD1CypTV1ULL8SAeAG9Euw3KK9z5dFMx0pfRdFNhow2lhktWEuMsktaUaBKRJ
8gvXAANxGo55OVzrDTmzq04jKkKNAGhvQsssvMCvbE/BV5NsZD9MP8cshkUyjJNslq2WIlSG/zS8
QGso9mkfj98b9OlfFbWeCmwHk9AXzMkkUA1aaT06otLn9I+iAzVkd/pXjt00zqEyZeuokNYWk7sD
tivqfrSONO6QLDVeVEzdi5QNFr5eawBqhrl6q7dak+8+/9SPKz7MYEB6mbCpTQoNffZR/474YlBb
VFa9scL5QRRvNTpEdj3kgU6OwrCidbdoyAhVWoto3y9l9dwbF/TLl5V7JdzdkF3DdvfoRNHzoEyT
6sp6aNKzw6/87y7qX/q8vfjfRdhfMM1/f72LOvz3v3dRJnwGCJcWyy2msrk98c8uis4w8yAT9+z9
npcLHuo/xnOAhRoLFhhgmod4qFlG/t5FGfx9yLIpmbI5NlT+4j/qDKuHMuurpZn9hgn3EJ4SLWha
JfOveL37aFoEWbFU4K0YyuzbNZJpNpOqs5t3psnkeBNI2IoaPfuuZQguluZsBDYOnuCU7KdyIXBV
J0vfSkiBhlKXDStCs/GyJ5mKAqII+AEXsKfwHNsh4VzOkOSoEmtErOWibSUAJbdVIhkvQ9ERnWqo
vv+gm3biegNzAIgdYg9LdG+RFdrhAseGBXfFhRVTRatRk1X+bGU5rcMF3+hMa9GkK2G3aOTttl8i
Ww4IVp1RDpL9hmVBegkk3fAX4zcDxgViD6nOkMMmg5HT3A2/aTFxKAyvwvMKRsY9MGUMjfpYsNQl
UZ2XLS4+9cZRNP9HPIvbmbJH3aCs2g40X/cVesV8a+UDFvNR2nhXoerQHknh7CPeIGh28p1FRkH6
iZzx8T6NreaavAiWP5+U8n4INnauhc+NYu0L37iSQbfo8I/s9FSejTAX48H4RSbkbYXqNVpScaTg
2lZMbZUGzl+6CFXj4lKhcAtyrkFa6TT1bm6iraD7k2fmKjt+1lc/MbmnEcTFBuJtFwO3lvL70F+N
JVXSPLzA4+4lld0u6ZeOW6ITwkVthvadJcXODQiv1J0d8VWUfs0NtKh11VjALpNyP07VZVn3nX6p
ZEV1jkr2ehpDs/NG6GULuw9ve6rSa5aG2CBVuT0fhuZq8nWxbuzZhSjalm7umDxOZjFcWaEw8fBp
O1VSVuHF8G1KVuiAe37kQmuDPWZiY1OTXnOb6Z2BTLnTF4FL0AOSybNsgDcwoC1cUhF5QEVXLjvS
EkBFhf5ZV8JQQiV0nsLi4w82+mUypBZYZt9Qd2SiIynTPL3O9mVCMrSLsGcBYkxEiMyGslo6Uxk+
dLVenFtW7QLpqpxwUQXhher+smwnwCgtMCybhCej3K53/SyHm+wlDXgdTh90kPEqyAl3XRWGYd4X
AYHsqxLrVO1pfQdNkxeBymq5iUR9F82OM9v283VXD1cRWmG063kKMq+46gyVjAmJXyF2lwDYig3c
rbuuIp+yjKTXTzI/wwH7gA4AKZQiFxm07RsW/XJBfrG5ZNvIuxDNqemcerYiKbuR3uTYXqbUVPiH
43mYttOFT3Teumn5H7uxBVkilnXTKn6sbNUKM1Pu52Q8BPFANlP5Q0PmpudV9KPGtVSiwIt/2kQ5
liCjp+8IEYyd7MvBQw1snM/shgvb4kRnRQhvzWTYlL5RkZrdVs3SSSYdYItv4i8v+3rd5GTlTplx
GbMnX1ix4l82rekuiXgTHlfl3uh48ruVG2tWQZF8dgqkP3tDA1IjM+0KVHmaA4ZRxl3RldpZnOYD
u+SQP13lpe31vQqkExywfm4HuiTe1gqReGWmWAAQ3xLa16/yFgvuWjfiBsxUXp2NWUfOcpW3GEox
4dINIZ/J6ABRBXgpevJxs+usUl40pb1uwvLF8i0dNB8sHONmLOQ9SAfHo3J6n9hlSTV0WuDSeFAr
Qiod5tqdKvxzCpyPo52nyo/MqIiKtZxF7RRbRJ0YLB2VfC/Nz41nUmGQ3/Q53lwklpfw2a+wX5J9
G7kpHZRCuTGt8LyOyquIgMoLGA+LtkzN67QDO5/AH2VGA5KgdsBhFZWnGdAiWZaG9oJX0/Ws1EkW
Rlf9qvvMf6lD+yl1lRXMMeR3RpItJrXEXT/4X/1uvKT+q4ATA1im5zpNJ9+ttnFnXLGlNGbZrAkh
F11p8h2taH4d5EQ7asR3ebVJwymPibPsrmDf1eSuoCJcdzaROgq6FxihhQPumgwY+BLBgoYZRxNB
3GzSX2jxdNmYnbHie+JfWYP6VaOGvTTdJoS7Rs/5gqZCylRDcb6Miy+29D1ngmdbNrS5BPJ9he20
E9I8aNQzwyzFFd0VuS192XiWFTr9pqyYMtj3vwykLTLnCG9qWDCCgrCGaLS/+Eb4Tfj9oy0Kezdy
FsmrTeEgJe2qkl5Os5vQJCG237au1T4SQagS1dxu83onpu3gFosura6TioRlQgzJMBK8+0W1D2oV
6guxtsu5i7yidn8B3mBAeP3MTNcu4jAQl3SZzDsMOMFPo/uVEhSEL5I7qDRNchMxOdDduXVlvxDa
cCb9ZGfbNAzUsrqOJhNJEOljT6Kp7kY336WhcWc530spuh0UGg+twKae/GtOXghB22aDOIdTHKal
tamFxQ83aK9LW5z3oXaZSe18jNPbRN8iNFsPUIKJjoGTuhxwQw914YVqf6mgRw1Q+C5zTXkYR3Fl
lcp1JRFFB3m9zfTgF5NvH2wJmcmXugivIwzP69qNd47yUmq3bcGi0qRrNgdfO3dS6FzGMGQ4ZbjE
PSyg1pyZWZRGXl8lzyXzZFHe68YPhyNwFwKvj3+2eHBxlVyzN1irmPuRkKMUWmJgIsgnuEdMxGem
MRVJ8tmgpCKhV/AjWBJ82pdMqb9W7TbS403LUk1wqRdMvxyL3LQSQI6teO1QrUGZbrK8vbImJp+n
iTCklhnFtljb8UXZzhVSmEs+2Rv2k8s0Y8uDV7SaMM8gMXbxJ1RR7CUNAOGoO2/0YSO1ClbKc1qL
aycykLEWq6Qi8Y/GK70G9hffhLLLDJO+WgWdwIkxwHbuZdbOs+LXJLU9qM9e6q5082et6sxTenSD
VZ77FZwPRUlLa7JWtc95Hjeno1Q7l2LDwg/6rmPRdovbifwnMzRpBenrUGf/MbjXJU3mJsk2rXVT
EaUL5rXgSBySe5Ujk11UPRV+avTlbYw0i5wgds1LYKlEcdA49ubON+lO2XYyzgTyu6EzwFI3nlby
tqQchTnJn/dtCp0SnTAVp+se5uvCgh0oedgly3AwNbdTpehbYfb5eaGIaINXYFg57bqvmuayiCXf
fi4fAe5ilpjz2hcWqAMCFf2ovsVFcpfV13YYF5suA6HXVtO17jTYfroLXa5qAwaCjj8DkG5mM0UW
yZ2Ah7QfDIwoVsATSOyudJezcK2AKzMmN647bAP+yKInchVhyZeAnchyFKLdoOwlcHnU1qQkXtTo
CkjMHneOGn6pjFRFS1cSyGds0/SsIPIQRXKPzo0ETQx1j2beh+d93/B2m35A+cJi2xOrlCscPfwe
6tbWtuOvRYDjFu7KF38MVyEAAKMiKNJutqZI73VGzrHyYRlTz6jw7M2o9VwKGItJvzLlbaXPb7yR
emVrgG+xl6zFXgaToi/GnRapI8+XGwNTOMaDocSsGAQLO5soKsb1FMiVz+Z4jARGBl7WaNikxJOH
KQpR8sCAIBI76WfrUlEfDRC4yaB5/lh+IeTsKkZuh+vEeGjU+uv8p6w63YNF/BLFyhMRipd2J+8U
TX2RSvfQuxW58WwJFi6MBFklIM3ZSV1PPQfi0V9XabzOhupSTbVzxcjgWBFxHKoBZCT9i2Y2DwMw
XKP40aR8XvSaUf9nF2pq8QZYT1ozfHPb/ptT25dBq66sKSc8eHDXJD+e5VH5MBT+ldmKTVsE1prO
X8ZhJIf6LVXjobepm4Bi8lfCESN/ltB5gRBLoeizFDACtnpkruxwWqpKG1bkYFmjlwVUKOLJIUk9
WHMoiJaYo85M133CWVhDEhiqjV9rXsmOnubSChjHqpXVShoptsZzNze+Of5wkfCu4C9YZX7IFilU
+bH6ykqxXMSFcx6geFCyskLMNmxEy3EqDuH2EXCBGarZ5KUK1trwBp1I9hDsB7Nj7FOz8i0vbF5C
aZ4DnvSUyv1uN8q969v3BIiRJaotEClA9LCGHyK5AM/qLsySUo+uhbSP3Gsr7gYPAjLw6ukidtVF
MAlxTic+vrBwtyB6LTeuoTMLYfqk3iMTHdWbeFR79Ywm9krXs7XdlwBBin5t2+NdZEdbSjBXtN93
QIvg6pLq7Porsiae0gSDISt7rwIysxua/yg1RLpDYXceTteFWi6gcBDgtTLkS1Aoq3bKb6OxQ1bX
EvNWs/mT3sA9MvNrNWsXmLMKT7Az9nt2VYF6O+kwLES3MVndkoA0ukR6ahY/UQC7VCwMM/Lazocv
lQhx+HFYCb737Ce9YcSAaFmXsLy9WPb7ojPIok9ZPSY00/fl6LA+GDWOyia4ipsQcnCkvFgGYCOg
4xTiprXfBOOFpQ0i9YCY4//sxip9TgLXbHe+LdjmqThe/TO/boisCwwn/mq3ic1EaA7sxSkr+c/Q
d6n8oeQYpruQxCPKk3npmmc2QGQNCMmo/rKbWH/WehncEVFicuFaZH0Pyzp7ctUmM0neltlL7ZOH
SjhGzPKSGS5pMmNqY6cNxrG6RMgWbzFWIC9GTYKPFgFGRSjzQYLsoEy/7jjDkQ4ukJEsY8uogWP7
sv6O4ggps36QNdt+gPk7QfSkUFzskD7jv0IGzdsQPqVOQRh2Ayv63DhIptW2tVitD1JqJ24wymbV
rLO2Z8m1WuDqta0aAk1y0GTDO72yDjLtWbDd6qH6ZBxU3O1B0Y0yTksXg0Jq86oa8lVYs0mG42sS
uOtkc2pAdBCJD4pCAbXMah+ZGS3+i5yby+7qIC9XYBw9AINDdM60H1wJ8kRyrz3I0vtZoW5m7UyR
OajXdaNtrHUyi9onpx+k51dxdMUP6+8DpS13va4Y2AfJ8PmS2TYvTTRL5eOhTO5Rb4gHVNX9iyJm
Tf2k1m7K4Q4G3hJJHjAWsmo5WfSDyvIKoy9Gs2KmbOD0wqQ/P5GFPFFUtyt0051APmEzYdhIpDlu
clCurTsfico9jDPEKtnYUezVStErO0qTeMOg2QkLO3ne0zlTCR9eYSfEAiusSPQLe6awmQcgG/Rr
+9oh85gyUwmxjZ0l8LZJm0FuyQHqZh4AbzLogb0FkRZ/0SRtR7YEMw6upACLdGqmxEVE8u61Azou
PWDk+t9IuZkuR3EY0BwYQyrXPfi54gCi6w5QOiQDubIcD7C6/1ZDf2fyoSj7rBp6X+CefFMNnf/7
39VQBZ0CVU/awu8U3fwrF5QteIn/9If/qYcqmoBiYdE6Rn0A7hre/b8LoopuAsfl5II0G4qnaUFK
+IdB+neLF5DHbybpBy1fbZZk/Kceiq7SRL6jmXNPDXAG0pW39VBenliE0SAehoMqRzG6R2S+9Z3g
Ld3oyJjuTZjiAedQt9iY2NO2Y00Ys125rcdRC91jCBp79eoOfvCr3mpX+FGQ0dRZI+uSI0Zf8ahI
SxKsGgSRAi1HDWtoO06HKnzCm0itas1OoD0x3tvG99/j8SRoehsE/h6zfnGU9t00Bh2zVd6u0h7d
YRY32glFyfyr39zqmfcG3ALAHypgqt1vb3XolwmFirB7UEN9EksoOcpZA/vhjisSpKM5tAQpnXvS
bjCmVnV7QmH9bnz0Mqhy6L0DLwItd9ysTWKEk65T7BU0jJsGrPHjSHi755AB8nXkhA1mOGtv9KpA
72L6xqkG7iyzenP9jj5XtebEL1rxxBO+vX7FFPhRCm2Af+b2S4zWGeyAwbkxVKldFcImcV3E+oWB
MZutsPnYJtgDPn+x3j1oByKShsCcIxZMF2P+969a47lMFJyRgdzXOrhJl3OjJ2tI55+PMl/I0YXS
C9epH/Bxzerlt6Og9O8r1J5UxVnY2ezCcVDDVpzVpMefGOr998vxENWVzqdrEonkMPe8viI0sL2G
/3Lcj1qDy4doY9Z5oX1RE8c97ygc0EEoQ+3RlcqjhbP6LM0VuYmUPPrqB75O1cYg6fjz659f5LfX
T7sGuZ1N8NjcaJnnnFd32cTwFGdt3e8tQ3lqXaFzooYpN4jbIcWBFeHN/3zA9zcceowrZuMAkyKK
qrcDEvJhdhaci31BuWpFaYnAKb3HKp6hTv/DoVxiRDVeX90Br4xg/+1QshJjI9Ki26dtRsEhMgHX
uUBpB5M8iM+Heqt3YBpiKMIbHWYNmEREDr8dKqfWVoZ+3+5bJc9AhbrKud9a9dKvBfSx0VJXOEPs
hcJGcPX5yO/u5zwyEB6aGYQx28f2kFi2YWkm9bAnxtTcaLJVsHIX1LoE5+nPh3o31TOUUC3aha7u
0vg9up9DEOaRO+nD3jf9HeqcR60DGTJwEiKf0/jx+WDvXkwGY9G0+E5YXw+gp9cvpl3qdtoRS7NH
8w2cGTIm++HYbjblmJW7CTTPBTDg4sQr88GoqGQMlnpmb1RkR8+xJrFkzO1Q3U9Jho+0z5+NqI7O
jAi5sNJSSLdHxXj5/Ern2/bmE5x1mDxA7KhcrDGL2V5fKb/C7IjDUPddEJCc05NvNvEXnNBWfTAK
vV92IRBloYi6x8LaDr+OkP60t5qQqqxo5MIBk7H+/Fq0D94R7hsoO7YoMKKO/Sz+WBizGt/ax6VD
LY+KdwD/WJY3KUXUrl5pxjdJuJIbb8J0P6jBKlbHDWEeRL+3i2rYf/5zPvg45j0CwgQ2YSa0+7e3
tjJCeDdFZu2d2iA1NKFAPXj6lP9frtphn+AwryPnOg7Hhc3aTyTWWPsw9PRoS1/YuIgunS+Ad4xb
boK+rZ6ncRH8RHbtuyfmno8u8vXg+tuLLIgvcTOgP/vcveRwbdtX9Pf+9D7qoOlZJgDNCxavoyE6
I8/VVInlVwPs5Fk61RkFQRubBeSsE+/p+y+Ql5QPnx0lHQ7+v7dXw5tfJX4g3f1Iwovd5hw6dbfx
ymYwF4IEHH+k8/D51c2b/qMvEAMW4pX5NZkja44WQc2O6wi9r7sHEYOdGnaQ/BX0ae5DliWU1vML
nTa1VUz0itM0OyulDF+qfK4TBtoQgw2rTPOb2mYzuBuRVOIVipn/zARC+kUucfFArg2rYDk4SSTP
QpFiqZyqJO2XwCjGC7Osupu6taiiO5b0orFGRNS3SgEMK6p4cRoTmSIdrdB9cYqIjK7Pb8D7uYHr
N9hx6sDlWDOP7rnQkiqYYH7uQe0WqzKjpo40vj+xfLzb0+K6ZyLnuICJEZLd0fYnNxCSUqnmyfpM
pIkPp2Thy8LWz3VMMNuwMke5azmV38R+klQrDZXQidDe97OTOZ/RDIIMUKa/I9dNimM3Q6QEe9Hr
7naA9+HpapJslL7IV9T7/8zdN28LLGbaWV7P2oxOef49r3ZXlCyqTKtlslfrgJ7AZKpLKwPE+/nj
e39jGYW/HgmpaqPqP/o69QFGTgxieY/4EPNvYJRiHZNFvEn6TtzkQVdfBBgrtkY16CTGBeWJ2eHD
8eeDKWnzHIIPa8Krq6xHLPWTnSd71xTRVSm7b0qV6xdRwY7HyhR6CqQOkGhZKI9VeNrX8v7r5fJn
sbWKuRia6dHlD0BilDC04n1Ks4y++BlrbX1hB2qFIwmMKQ1HWiijH+9ag02EVU3ppho188S79f4j
IhVdh8pmOKyz74N7/ZLSMIF+e4245rMhktQQ26I5+/xZfziKcSBSYhzlQPH2jerhQFL94o0qoDSt
mnQYzks11k+o+j4chckXDS9BMeKQmP7qiaZ9ZufCSZK9JRUNWXJYenFmNycWLv2jYWYus6USu852
72h5bv1O4k1U4z2BZk5Nl6a5VJCyL5qggVUXZTdTWPbICEfT/Vr0VXiZUpjH0Nirz+SWR8vCB6WP
puPFtofuxVZbWH5DP3cXSVIdX7RE0c/MwZiA6ksk3Ti+xVPjwxrxO40e9+dP5oOvgF2q0GFGz4kp
x1tHHbOoY1Dc32dTlZ6REasuB1xcCyhf2qIddRNcevEDNdgt0pXW+3zwI5f4YabBkI3vll0kT+34
HFdkJNyWHML35FCC3Y4Awkml1LaA3+U6KbX4bDQGe9NXrbquBHFpePtH9GQqPOzED/8P3wJuHxfx
IApBNOdv31KLhqdL9yzeu6lqbxs1KtZ9aOYnvoX3sznLCRuFwzgU2Y42zgDyBvAxU7SnCo3ILxnC
NZlx2RZu6LSdIA+eGO+Dm2zP6wZFJ+SNfONHe2jE4zWva93s3b77hoagpvWko7jRrHE7DYb1qMnu
sTObwOuwi281OF+LQe2aC3oGp5xVh2/w9bGBogzJA5QWZ7UlZrajq8dmCAZkzOU+gLFboVuRzTmn
pmwVoCE5461vvnLj8plflgWLMgz2YVSpJ176I1MhJ0F+BWu5oJrBwYlP+e2TrhSec2LYcq4fOGjY
K/mVvWqw7ZFerHq1rehJBcqZWWf5ehRJ+kMCPLun7fYrd7ObYpR3o6jdE9Uze96wvbo3rAU2NAx8
ODjOqJO7xxu6onfyzPG7R5vVfhegoHm00LWDohcGvUvIQCTiNHWjgSbrR3GJJ7d6tKoRaBzKHJRm
IxEqV0il/KdQk2rD8TMVl5YdGs2i67vGXMCcI8FgCjrtPkMKKBfKGBbX0prgTrIfVx/1YAb3T7LP
7ysXEw1ydZHeNH2j3VJ7w8IdGZF5j1nXGGgfVipqjCKonkjFDJ8LVtT7NCtQH1ZTQ2j1wJkNvCEi
dfzokHPvul7Jn3Lo7fvRgew+h4agZTehtsbIbuKQ3qic4qUDk+2iGKz8EgRn8NxlRs6qJPTihzGN
xX2hhcZPLLKGsYiTTP9hdE5UL1EjmT8IWKpuzUmVNQoTEYBvRZgS0X/Jgl0kjfC5dO0so3HfuntD
tFMHecet7wkhxMebxaU70T6elHBZhGX8DbGt//uc8F9J97/YPbya/N8Z4x7ySP76+T//r/7+439W
WVR/l7+aNz2N+Y//7ZOb+TP0CaifMm3BmGHr9LdPTvtrftPnqQxKoUkx598Kb936S2Xhp+wCl0vT
3PmT/8cnp5MDqFlzSQ3ROIqAP+pn8Pe8+khnZg0VVw38jbBQIVPlfTt1WG6WVSmxpSQfO906Md18
C0j0VIH37bL8exSTgo55qGcjXX87imP0kVHWYOHZQNdLpeiNJ6VtCxr3arQDMq5AELVqb5KhMXsx
ihNT0dvD+WF4rHP83wGVTeDe2+HTidOab43QW/CorpRMpXnMV+cZdemcmIvn+/WfSe+fobBEGvNp
Dt3v26GMNA3pEwymB6NsbWbTfW8hdIBHTkqY3USLjoyBhdSjb6/evpvfA3zuRMRaDuoDpT4nZ/OQ
W/Nqr1h3tSKIeuUKiRVEtusq69L3uxNr79u1/vfF4aqcbYgqhaXjw2PCxntyfCE8FWHbbgRW+KQw
7kIjF2bHEa59/vyqDu/F0d3ke6H7g0GaqtmxL9Atq0Jrext+kuxQCwuZbSEocnpBB15giEwVv11a
aKzWLbWTF+ghTxEwjXWZa+XDid8yL1fvf4s5s/LxREAHeftkG9SathYGppd1XbnQLdsbh+jaR/4e
ELRKhOU0shduLgW/eUuNetFGhfUUxEhVFZbg5ec/54NXet4F/fvXHJ23nIz9nGsqhieQ8AM6ab6r
fqCeq0UD1fTzoT6YIig3aXQWwePo1J/eXrg0Z13lUM9fT8N5vUq+pGWjnzi+fng93BUsoEyJlnW0
kUptpJ15rvOk+VLPoRQirLTjcAPPqTzxFp8a6mjKM33pDFZM7K9qhwgY7BD1Z1teyqA5tT388M5x
HJh7dxbm0qNzIgSNyWw4kHglethVYavVBWhU549fBbzBfB3Ma1TPOHa8fT6QVqRZ2lThBXaEbZ5N
47YjV2aLeuLUYfH9rZt3unM/ls0ubbT5gl9NM/A1RtghdullfSb3WRwoG5IH9D05IPWJvJH3945+
EW8cKxMd0HeFKgkTmWhLtfTGHihIWCAgRJY2rD5/t+fX6u1HzaOhG0iZk0azYxx9RiNZW6pRaKXH
6q39shoj3jWT5S5VC0F3Tzn2R6x3f++a/lcNwfu7+HbQeaZ5dRfbwa4y20d4Y/mas0c02yFsVW22
vUQinHjZ39/G+VHR6OM1FHPv4e1YBQmTpiCjgieGRVMOLswT6pgnShXvFwYIneLw9tErpPb+dhRD
c1AHdaLxEGdrG6Mp7Q0mRXNh9Bm3UVPEiaPtB48N/MOMzLBtDvvHCxFaC04BtYZYualmTfEEStq3
B0TuiKDPq9hqV64fnCpRf/DcaJYeGjhzl0g/mjjsIgwMNyMBJ6Fcs7TyOjtPi1p6TqzVJy7wgxs6
02B5MakkqGRQvb2hYVgRFDd0XKDadteFqNsv6gR1qQDwuzZDF5v15x/CB0stq6xgp8m+RWcaObq4
JkiaQa+i2ktUTjx6I/OCRa4Cc5f2BuFRUaUTNV/U4ntpm0m2rGUrb12tr24jt3K6E3Pa+20Um1vu
MVMa5BLTPpo5I5kndpbK2hMzc2kxyFTLV5qUyYiNO6jumnjMAH4PlobfNdbiU6i2D14w5mXmbMB8
3JAZJ/n6E+3yRtf6kPFbV/prI1dKL+3xZCOM+w6yPNxWbS9PXPO71wtJO1uIuU/OI7fmNOHXYwI/
0yYpiYHStTxeAc3GRVY4qM+K/NefPmyGYiafu8hUhtxjU2cpjcCxGoR7fY4ozsts3T9zMN2QZiMN
FQtEb56NhR+viHUy7aXuh/bW6c323J7TRrzPf80H123MqVuuM6NBnOPGR5+nYOF02Gcyq8XCVuwK
MZUW3lcCLP7nQ737rObyNAceDk7za37wUb+aeaccUJYiMumVahGu6oiuUakEw4MfIvcEiu08fj7e
u9mX8egmA6rBSI+J7+gzthRMhLXPjFGHrvucIDRcu2Q1bz8f5aj+w76cYebITKhNGrP88eOMO4Iw
JtFzWWXiX2jNnHBcJEXqAcjXMdeYdU3QSdvMptBwPVZBvLKTITrvS0feZEoSULFtAxMhqYxWn/+2
j+4A6iFYV4j6aDkdrXWWnoJvz0GkUEdTzzvDGNZTkZ5qjc6fxptlfM6vRzR4GAJU4/yKvXquUeuT
nCAm/O9JVIbLsJuSXTQlge+VVaufGdjTLhumVE/HP7YRkesqJ17iI13R4RmQCmUjDqQfoOvHkKWg
0hKNMODGC8JER2hiETvp5wUmCF1czCW5RZaG6AJB2dkPvKMuZag2WzkJgBV9qrVNCa3hxLL84W2h
J8SNn/fuxzMKiEbdJq6AL8svIjwhpcpZYexViZcIk+/GKJphg1y6XutIzFZjqSn+iUnt3UTKk0HS
BBCXzhid+fn9ePVk6tSBPWnPr2asVdcld2NhJWOybSHQvNAKHHhHJ+3/s3dmy21jWbp+lYq6bmRg
HiJOnwsAnEmJsiRL9g1CtmXM84ynPx+U2VUmxRKP87orOiq6wpneBLCHtdf61/9dWebviHooVjQU
ZaRDFQVZx3laVm/FQfDzBECxoTyp1U2WN1gbCC6MZpscqSOp+kbRKQUHI+a2S5TRG8X40eGNB4/H
1mg9S/3p9uOV8P5N4EQ0Z2oxujOAiJ2thMCShkCs6NzQKqXd060n39SFVB4nbAvxkZ7oJ4Ic9O3j
Qd9veExJ601Mi6OZcR6yjCW5QUy1RTerjWg3/owBAAxFuuBoS69EEBeejyMT3Q7nJkXQc1hb2quA
MaZ4cjEdqe5IrrZUhbLsPqYWsvaSEGgSooYryrn3M5xjQyFLRsqD8+PcdAywFwRRk5cagtJxwWdG
W3q76nUyFjgnppkZrj06NxRgY+1408jFdGXvfX94Ma5KwMTBgjz/PENBK46GuUY4uWIFLgnDSX/n
GXn9pa8S+cpQ77dSiixEJDIXr9ny/+weXkTFHI9NkNETzfuRZl74OWuVLx9PmPfPo1I5owqIPxeo
x9ke7Nf1ije07/smg1A2qO5LSSsWQh4o3+OK9pyPh3o/NxmKW4CIrxXyuXORST8GFTiUaHSltko2
eq0WGExJIXt2jUd9EI6W+duH0XxCoq3Q57PCNM42o57nwh0CSYuHodlaqUqIxFTnr2x577/TPMrb
dQtDM4Lq01eICW7VKogrSc3E2O5GNP5OURovP357F0chPqbUTxKI+u3pKBOwwX4I69Gd4TzLtI70
XRv5w5U5d+Ebobs38DekfogPyPznv2zfoG3ogzDwq+rlQd7kealvUoHSh6oiskKC9XvC1PkURb9J
PpoMI/7piHRPxxtiKEihxnipGQpbJRIECzuJJDNw8RyuHY+XHg6CBgIn0STcPi9d1klD1rmmhVsA
seZGNL9Fov9TFKMjsye7MtsvfC/uVdwk5p1qPptOn0zyIWWUo9lgGVJa3JkwNm2Csl1/PCsuLN95
LUkoUVVqDeeQ1hwHjMAXNIi7qv+awnwm2EHsx5a0+jsDcUnjfkqC9nySC21VKVKhtG7Xltmnsgcg
zcSf9t7U/v6OxGxQFMrps3TpTTf2yxQUqBKGpie2Lp0PxVHJNWUhGEJxPxSDcuUbvXGdT+PIObf9
77Hk0480qYHsmwbX7rIwfJSSRVI5CuYsA+QtybtTmrrTlylagpoGtQr2JOimocGP1SDwU0aMxB3D
U1IYEhqwHfqG5KahYR3Hf9zSqiF7oGJYvFZaJ6MBimFWuemUx9ck12dV6bdVpGBnyvKRCYOQqJw+
hlAFUdAJeediZS0u8D2pD+3QNM8Uqis8M1NrYXgejbipOgl7uQYaORpq8Tem4vwykeJAl6HAdfoj
2pEL7SjP5COVJnQfaRS3Lr1dkT7Srgx1YSHPcR6RDsIjQquzXWNsihyDxh5cWlLGBwhKuMmNvlDs
K+xtqLor5TXj1osjUlJA1Ppn483pw2kZG1kXN52rkjbZhIreriugo/RJYs9zUOIiOH683i5sHyqB
CvUdgiTqdefbx1Qj5JdHfIOtPKcFfsSLQNYj9+NRLjwWlo9UkHCiIgg4V9A3CVyFrsePFiW96EZ9
0m7LOKrWkxhWt0INvP3j8S7NVDZ8tMGkV+c2i7OZmkZypMt5M7hYiHe2j6c5HeEy3jXQ0B/oVRVe
UgV/OpfUbX8HJtD6ZrYEQX9j3RPDkaPnJCDtdC6q9/1cTxR/xH1bb6RFFcfZRiCnjjW6GrQw8ZLg
VsnMbjfKgezkOu2cTTSIDt2CKknbFmG1nIpkIMeZTp+ny6CvMaLp/NxNPJYipkvUqSZTbq8czxe2
+7kCNHcEYMJNz8PpNBy5v9DAK/RuYY6haGNYPqyttJeOWdb33z/+VpdmIDOeJT1DMNCWn45l9b4g
iukMzgzoXg3yokQqrvnLvzEKi5kyg0nrwfkx2QuWOckFPuhU8Lx1Ukf5tqBd5Nq8e39ZIV+AORpB
IDX0d0L8MQt6kRAE42Xwsj/6pASnm05o8uXY062NmCIccWQSu4+jl2YYitAKeNPVYrKBofVT7I10
rRGRLEcj9o+a2uWdPZLlWA+S2H3++I1c/KmERcQoCNvRRp++9yHU1AH5/OCS5Jg2YxGm+8SvIvre
PW/VJzh5tFKhfvt40IsTC7H1DN/A++289a2EfNflFjr9tImfKoyKHFHElcC3pnTx8UgXp9UvI509
Xk2GMxJzRsq6DC9LjGAOAcjBK5mQy89Dp9PcD4HU8WyfaRvdR0VegUgxTR9AaitiM94gmMlkwFZX
tpOLj4RXGKkPKsWIgk+/WBR7LQALNrW4j6XlOBsIVLVYXHmkS6PMeVNyHXO6/jx6LQ0Qv3QIDq7a
9+1CGoPWjovht71xqXj8OsrZuRNLYl1KCv5bKfe4+zbXOrcZ8vGzWsAZvvLe3tcg5sHmFC2TDpny
edWjl9RRjPwGDvLY9q6vmpibCVndbzs/NZ96yNbbQTGrZ9pdk0c5xrrGa9pwB/zT1K/tEPOMOAsF
Sefh7MwaoAo5w/d+vfl0dKFbglr37ihLCTv9EC5SMXgaaCFb4Z77s1NCN2txwUFjPNn6EPrLEcDj
7y8OEjik7ugpQwdzdhuPWi8Qh2noXTgTxVrrpMbOyzq9coqcSSrf4sW5rkWb9Jtu+tz6HjKEiU8H
r7yufGM3pX58FxO73nDW1qYre3qzDWvfWERjnH0DQZc6HvrqZ5mU3guWVtK1OPzSav3195ytViBu
Ro8NcO+anjnZbcULoJ5RLHIZlunvv2HV4hAgRY9K8TzfEcdzC7DOZ5ZGpbF7T8VZpYj9K5vcvErO
JxNSrzknyW2TbuLTyVS1PZD0PoCuTMze2iGeB6jk59rTnSrGONx02CbtxbEmU6V4UR7/jXlEnYfu
S+663A7PVjE1W9+YfK13c/wvt2UXVU4Rp9Wnj9/lhToEKwWZFbEU/8Ga9PQx5TKIsesk6VEpY/CS
yJof0m/RCg8jfgw7KR8wPRuirsZnLgu+a7E1BLbfIY7ZTI0kPPVyrVKJ8AQKu2Ea4BTx8e+7dJLy
TmdFgUFSXDl7C2Vc4g3UiT3JDFFZp76ImrNvjONkmulaz7E1VNVUe/h40HmfOP/0c1ypzhmhuS/1
9J34fhvKccqeNuZJuAiDGifEPHJaXfsCgPHzx4NdOhNoIp4RI0TVOMOeDibnLSZ2I8uFgrG8VUqz
scVIa//GyYNekUYTpjMqt3n5/nIj76QYu8qQ96gMOg5GGS0CTVfdf/wol5aModOhPbdKkiU8+1gh
7jCE2NQHMImpP3uNJd2k5lRvM6FqvnqCai0iTwERLPbSlce79MXouiCzZtBGQGR3+ngU6LooRyPk
Kj42boBQgm1Z4Fy+SPUYo81UTOPHj5/14mejiKeTkkRpdd6vWeZy2/GLBrfvLcvF8VB1hS6Mlh+P
cmlX5YlQ0tH0TTvJWVgSBjR+9SGoZ8/D3FKpB2tLKabZiJjXXllplz4eTbQqwlZSRAhMT19hUqk6
1jIxjlC+0t9AglUfPaPJ1kPlC4uUz77xYRc9Z7Kn/I1XScqV5m/Ecda7Zq9CNGoqpODOUmUIP4c5
rfNpCsTm41d56YOR0yAfxU0Ilbty+nwTbrxhlyhsdDWW+Cnye8Xu5dz6O/s2ZN65gjdrDs+b5wsO
4UwHykTL/CAtLBipK30sSvfjp7m0L1K0JJBEwTPr9U+fpvSZkZU6DDjJef0B4nwSLHook3YlWpWO
438quJ6Y9Fc0Lhcv/xbHEUPP3uXns6TIGuzPJGLLvlVFLM+y0jh6zVg/sjnqa68buk2NBHQ15VF3
21tBdoQe//XjZ78Yc+KEgKKQK9bstn368CrEVyw2WBVJ78nLRLK6VaeLxUtUe+FqnDL1hyhPyhfu
CbUzJDV+Tn7UaEc/iX4ToDPnvnn5//4lZztelOl6EQcTAb1etLgPBvIysqryitDywtRFM87ZQM6A
1P55KKAVDfg+LSe8nro4wDNambAPSArpyte9MA4xK9Ez+XyigvPCb5FKcpHWjeRqQZ3uhyjvVhXV
nSvh24WpS5EXm5RZ3ja3OZ1+vUzMykqDnOyqpoB1WKeP34HyZasKfQ5FQF/DUw69w+rjSWPxt56d
6UxX0Fh4E8xAlvMvJQdl5geJ5NIOJ99hmBYsscoZnBjzWqf1xmoLN6p0RC8YZ6vr4lrDz4WdHJkM
zdmzPw6SobOnroIqiAPfl1yL7qZjykVoYWTVeG/gM/vxk14ciaQYISMVICbM6fs1LWnyEyxv3b42
x10Je2MxxaVwLypgKj4e6sKEQSmDSdNczAVFfjZU2EdF74Wm5I7Iy+zB0HvsxgLvyl534WQyubkh
sEAigPDz7NOZleZV0C0lACwGSiYLI4YnPzLbwvUyIYbLETfBDf1ktbqkXTfOrjzkpRD5ZPx5av0S
O+lxHeiNFcquV5XVT+wC29tOxTJ0CmdXyjylP09p+3ShCkZNy4A5SCvL09XPcijsTPxL8xB3eF/1
6+9/4+1bdEija5y3wrPf1WfdFNEFLrlBDj5vHLA5Mkb9mkPLnzKY06VD3P2GfppL5lyFTp9fNNre
EmqgJ5kwGf3awAX+eVJkW5WmL8qIu0hiVvFKewP/YY4fPORvOMBaCixUwK2X3fgCBRWnwfRewGJY
arSHNqwE/5bdKDsM7YThX1t1mPJ2pW+K2xJcZmOP5mDqG1+ZMYVhNSMLdQyzimWOF95XD6BlZePJ
l2v0a44QRrxgGNfT1EICHZta9vfpGxSR30BjVf8GSwRkOcar1ENRxZvyaWsJ3+CK4htoUZL9Go3L
jF8cKtrtF1KfgGWU3hCN1kxrHLVieuzzKSKrlk2MP0DbhEOAtZa/MN9gj/Eb+DGkxQLLwCDGH1R6
g0Pi1EO+THyDRkJeSWUXREH+pXrDSmaaEmbL+g03SdeXZiyqDrGNXcs1SMpEGuOAisyMqmyCHmxl
10fGKjJmmKX5J9jyDXIZ55SrdrWC+ZOLfsf3nU4t9HtvoL3FVYemx2LxDZuJ5ewQO3kdavGj4s/G
aLFZT3ey1o9QepJhUmzuXQKo2zYkY0RYaIAICuXwSSbZQDMQFuGHvBSKZ02raZyXgTcXbxjn/g3p
nPTQnTNSFzH69hn6LHTESxgow4IuVE+T7OgNEU0ZHFy09oaOTuTWNzA8rOtPtRaqoO5hY+Ob2lBQ
XiWtHkdO6nnGPtIN/PhVDzudVR1i/y37KaDsRgOoDHg6wFo/YK/fkPiJFMdoZCyL9CFIyn1JS5GM
XWxdzR6lbbmz6Dqu7RhQUOBaLT6+juR1RrnuTLFob2UjEz57Rdc9g09qY8foqRrszDbTv43M2Bfd
zPrbSsIP0kynlPKzSMc1Nx1xdniM+gdRTTHciNSqh3mN8a+NxkZqHMnPm8ZitaYDdr2mb96ITW0J
654O3OFLa5qNZkdQJ7BybBrgpn2TpJGbdKLyc8hUvLUEUYEFKFTCzzwk5YLTN/0qWCBnzFgRvscn
NkvMn6dsSp+0FEd5O/NJljgkBIOvEe4yGyUM09e8rsJjLw1ddOv5hvoUhyU9kgm6JNnugyAQXZOu
SBp1zRSlbmo1GJn2Pu7mm9QY68pOtDF8ymjqxXQn6r38OMiTELtmSwXImayw+qEZQQ55NsF61PaM
ovvahEFfrMsGb9CFEfnaUyAkfbeSZN2THcpIym0cDJZGoZOG5AA9jbBoEmuq7UAdWZRdlqbgI2Kr
EBd4QiVQO4TJuo39RMCf1eOHhBjs+HbCR0tswRqlHxVXnZvMUrpvmKsLgiPjIIklkhmrTyFqft82
jWLqmQJRGLsDGpTZZ4foaGPh9yq6oWUS0GWWAP6irqfwKLOWfaf0kaQ4nUergYMfbybQ+5pkG0sN
VRXsRqZQjqragpy1LuO4nAzQPm3Zj2AptYJMAXkIwha0kAj81+1NrYsOuiz0MN+nytKh1wZVy+/v
8B0sawVzQK4u2bPci0CC2o7u1tVoVaxOWQzMFNl358XrqtdbGAUylqUuSXm6SMLMaxB2ATG/GwZT
uxeCvpRxTMaDhiK33kv2FMRhD4q8xp3XQ4OLXcqsQIY7JWGlr+Vxvxr0asRluvT0aZt2dSZFborV
N5rfVquNNLaFQfCk+hsyuWwQ7kQwqDqsGRH4QfKYD7EJfSsZPJnS2n9lJX12Jiopt6vD7Ibcl3Wv
sRU9aHKFP00HVG2hh3qyjbB1xh+mD9lYwGpUpSE/joEU8cdw1x7hZBTMqCQXrvXFvxOEYr4Ehhsp
KJhXuD7nOT8fcWOH2bnqRrp/z+vCSVnyRsAgYuLS909gmlWlq3jxD06l2GkjAQsbBLm2pbLZFG39
+HbC/2+v7j8ROfwS7Lzr1X16rZt/2C9ZfNKgO/87fzboAlqiCRZRJvJMmTh3xlX+2aCrqH9QhUSr
M2vy0fzMUdH/IJjkP7AZxWqTKwC5NjwA/tWgq0h/zDV6UhBcp1HY0zB3ZjD6keEoCpfT2wYGjNxt
EP4hSiWNiNjxNGTS404pgpAWC8mKt52nfm4UvT0WIU2mLanqNV4qPQ3xhmRreTLtzGk4ykmVL7NU
NJyB5oqKqAJjL+qt+1YEfiwK1MCsWJmOua4OgJGjEhTcIKsrSo2u0ojjjqSsuAxTvYFBUXp23VD+
kKkEwc2I80Wb0Utk6YJhIyXYVWPSuAoumNpSCRrhpp+Mz0KLeI8clrBsOj36iSOZdCs3UvYUC6N0
zFtFuJMnvTq2fShuCfXTvdY1hP15NnaKw3YVPElpUH+l1SyA7DEtIECDTTx4Q74wKEdEVvdazhSR
oDU++WzHbihNLKRWwOymS2k8GgHqVF/l8Fluw3vAUPtAw1oS3yj8CDdqsIlfwC0dECcftTx78fTy
azaV36oKHICMpalh7Xqv2OfGsAz74mj4+lHys2OKGaStKdO696QHSBquoBcr3Vv0xjEzo/ugKu4z
A2mtnBk3BBMLPIlhsUkLCiu7OBmOvfkcYbGogDTkZF2Zg7XX62Hf9SWtGG1Bg43wtWz0lt0zvWtq
/94aAVsZWvS1GWiLaNIn3Zz2QWzsIDJ+ifPpqa+TjSfBfMrrR3RFC0DYS6XI7ka/wtjSC5zMJxYy
8i91uugH2lI1wbuFqAmIEAVQL35Rkr1fvsLFc/My2sdl/knOQb0Uqb8zcms5pE3omL68w02SXxKa
h0BKf5Zcr2x2Vl2wbkBvrcvavJVLRqQNcTLGaO2bEcxxzYEU6DbRLeaBXDJvW19blJX3whX9R2ZM
rtDcCXJ0GwXxYpzwoo8dX1pr8rEFPy9Uy2n60mUbEw58IE3E5rQRdCMsDVF+KXJ5HeMTDYvUQUG9
sqxkhYd3Bg6geRYSYVkJ07L280fNe8iVlaomnyrJo81hWLVytOL8joLwiAvVRsDLvJIjsmvyjdJo
N00HZiMzl2X+GfcOL2s3tE98nQx0qam2pja1wML/MHbT1kjVr2HlHwMPgrqY3I4Q1W01Z6SSZvYS
zqCvJBsh/lp30pZAYq0VhH7i6Awjs1PC4aIzV6UsH8h++zdc9WAtBl81+YUZtJuqeil14pdYhib5
SQr4TuU68zy8PLr+J0finRj391kHVsgMVn5c2uKgbIzsORNKYkdd25ESWZhFs1d6a8ul5DFsNbdu
CvpqDzX9a2bcLivpk9V2T1JkLNX+YGJsru1kHeue3hhX1jjs2yDeVTo9itFW9JOlMuvHOcSNTFnJ
YbOoa/+rlSQTuTvvbkz6e2NefIFpPUjdumw/qeVrStu9Ei0rMCKZFi2HpnM0muF7c6NX5dIU672S
R0u9sA45GXCb6CPPnD4a7DwMHKzU7So3CN0gbyjprSZUz4mhrUfZeySkXtRFsRfiFHqJYN1hebgT
9LvOL3kN8iq3/I3MXaqfVnh0LMasW9davdCCr6OqHeumplUDxmE/iJ+9srvB0uuJSvB3yYx8cHY9
QW8FXadZgITQ9Dzkmf1VUxcYlBdr1d8G8VLtZu9+1W5lmb6OaACzpFqPoiUeFatyEqElciQ6carZ
hkqXkuUgfRvNkUBocn3LWE7VqmT6EuXTjtN9lvFwZlfwfgbe5MDn9rjkxjvkCZtWiQw8HL1dkWU/
Chpp2NA9AG7wJERZ3VZTt9SD/h7iUu8mptQtSPOGTlwk1pOZFTU7f/HV8oJqrwZRcaiapHRqQ9xx
Tb9VhGlfjj63oF6gQUDozNvWY7VSYQpWahj9COg/9KRkr1sYKpp1G+3gut7NVu12LklMDmOd8q/a
hU4DayPJX+Jsum+05KXNu5saO4RdGVQE300mrrVY6vZNIdM8OarpjcrJ80lLa/nYj4p0I4vPdJxp
tZe4OIS7fSQ6fvgY+HqIItxPmLultDJDY1lbh94KXxJM55E8pBNsmT62/XqNAOuuScHfRGP+KKTT
IobVkVB922UrzK2024hGj2aII9vg9o/3jKdR3e53GCRZazqBoYiX+aL0wyf2/MRJx3vZc6dWD1eJ
mO/kyMQ6rXvMVQ9T3sp4rMISagQfKzYodbRlu0+zY5hiiCCHHtQDjTxFnQ64Cuc/4OF8n1rlATDA
LsPu2PH8eG1m4q0q1CAfJPG50Avvpagg6QVCaDchq2PYZp3LMseLK8icHMiAE3AXgMeDMKLJWCB9
WyHP4TolphWZCUlfIF9+gnHUbAQl8jemNByi6QVw03M/8k/JpCOiVZqaUAlo1cgi4YdIu1LaWXYo
TCsrK3s39pWRtMfk25KW3GTFSOAB3WL2sei66VlslZ/CWFb2JFkIXSN6zTTF95BAcNNoB3VP3mcf
J96DNHlf4967s4rgpsusZ3SFL70lH9FjLRW1+REMm1L+5Oc9tJeZNsih9NCXJMAiURRcRetE8FBc
x+RcDFd9Dvo3KPR0L0S4oUVxC1dk6BW27+ReSXz8e+hMdLqkvqm6qVyptVYuvfmNYX4F8s1KvGWe
SO2hgeq8wCvoc1ZiAdCpibdPo0CxqdtjqhPEh1Dn/IbjSELCI/khqGX3qgqNsTQpV7lDS0UEuIFp
x1bYbI0m+JHpvUc4Ne1pt5xJxTicRlLabQD6xvug1uObVB/FVahiAkaKBbpZ3Zj2GBWIRau1nFZQ
LiXesmkQLeGNbOvm4OClUq96PVsliqA4YvtcDF/KUN372Ns5qeUdFaNPHQXLB8ILjX3KfBAa67ZO
qs3ANqKI/bqqUYsMeAcpaNf8+JuVcyEEE9IuZG28MfvyHj16bPcCZCwxFu6gbvoLpUgfuEtuR25n
ZuBVTld2wbJQsvtyCPZTFklsbE0CT7AqtrrWmrusiWA1N4Ji3BRmPRyonCZHs5p3zzLmshs1lrrM
pTG7S8mA0Tq9LUTtzvRHc4Ol3XMDP2+phOtajIRPk6lYj5Yhj5OtWEUkcqYBLCbd6S2GhC/e47e3
Aixcr4JSeYLBZyy6Wvj5X2luKZLQKei0FeNe6JrNKKYDt18SIKXQbkoBcNAszx2K8YAB5rewTl25
k3+0BJpImRw5/Ov+97/XrX/OSlluO/+Zd7vKk5fsH/fttx9h3VTh9+bXi9df//a/rl4kg0XM8pCV
cq/569ql/YHPLXVBBWEK96u5IPk/1y7lDzpdsdmmwsv1C23Av69d+CLROiLTYzfXgX7jykVbxrsr
1wx4oFmP/6Yqd255EhYlgEtcPZzSsyYIl7oKmBXRDC2bm85MllCw9pMhPRGQHyv1lUJmuxhz44AV
n7rIm3qnpfo6RcaDI82tIOjbvFNvELDv8Mj7TIfqjRhMj92gD3ZTGtuk7VddVa+lGDBcJn8bRX9b
qeKnXKVAJ8TQuJGl/EgD+NcdVx4Ai7o5XyzqtF8lCUdcHkXfjDjWX8kw1hgdT7L0OGRWu9K0kuSI
kGvbzjQawipJ2QxB6tlwq9rPTYySWpGT4as4evCGIJQ5giSYd5DSv8X1ix8X+S1SU5zFC/17IYYD
4FCY6GNVp1sf+71lRl7ulmxPsFajOrGLQlY1O2l8gjsFPnY1o2BAtN77opZ/J4U3pywpCQqyqN40
UauxJSsZ3dHUYujaLUFHxZlJUJMZT2Wa1/bINdKJVGLG1ExQVGuVzNZWHMkcb5QIjqIXlfHKaKv7
gjoZkLwaWVHiLaqcf6Y2+m2c1v6dlRabpiToTBO0V1UHSiFeWV26SPJx03dYC4vBdoQBZ8S7uo93
ZsSlQ6mcKiW8aza5qdiemC0FdjRTm27CsLSLMfCcyAs+A8HgH8hvApXWHqtqIhtznG+abywzuT3y
6b8MxbToC9+RzOcC/u1klXaoZpuJ+0qpOIJBzGw5QmZhKAEWlWdSuThElr6XAgFJ/NAes3LMvhQA
gHG07gxiScnzi++1MmkuLJJpIalFvZFkvF+VRsajIPNu0LBtqimplkMmfh1oenmcmWnQoMT14EXR
LW0SipBvNS96VbsdDL4li21pRIBuBRmrzsbX7rsoNpjA36u4To6yVmjrug23Ef1yscdPTMtOoHLP
nU3pxmUsoWiDnPqDeSA4kwGljZ8Vk1f0il2aJLeJZ6QHfAYapy61/UBnxkZRR9UJReCDRlkbttn4
t+o0ZbYfByC+rP7ZC0jp/34W7LZ4ze6b6vW1ObwU/2fe0b/nkKVCP2j+7+n/JFHz14Y/Z5VO/sci
a8JmvGtfq/HTa90m/Kt/GsDM/+T/7x/+g62Bv+VhLF7/+5/f85b+G/42H/nbr1vmrIP9z7vt8vXH
6+w/9+Mf981sQ/eP/Oc/DuF3rkmv9Sl2fP57/tx3KZf8gW8lfr0qEidqrf/aeyXF+GP2T6fdCn0L
Wy9b4197ryT+gUCC4qmFARb/zywjrfO2Cf77nxJ/AiSA9tS5SKyjmvqd/fe0qE/SbPbdQLwszrlT
ZJlnCa9QifLUKrL4IGIvKxGu+bFgd9ztk3RGNj/88raOf9Ye/7N12l+jEd3pEgYoWLadqV+mcJSg
bHfxIRe6NbH0QhWvCMo4k36RC8xJQDp2cAzT6XBB13xeWwXlWhZtlqoHxYNxHuCd5Fhh8nud9m+j
kIDHwoUKGhZt5+rGlPCx08ykORRaUthxq6mkWtJ21bdFsCinvHDM8qrfsnQqk34bFQ3U7Owwj/yu
074JgRtSCKwPtdEKe3A9PwuD2nGcW+amyvrRrSTV32iBGrnjxCKkkEl0m3WkuD7+jG+V+39Xlv/6
JUw/lDxI3MRzU2acy2geIUV04GJkLvMJyKBH9eFZiA1/7QGnW8B6U5fQmbjTWeQu/dQIVghzc6on
nYQReUwWKlHiHWE8Z0koK4tsRHaND89znmEG3+Y9Dkdla66kVOtCePPsnbpUeZ88gY47W50PuNIz
9b3o5frdx8/3NkvePx+KNlTaLIxzQkViRqNApbg+lIFVLRWtf8pNknCsYMPNfcB1sN0UMLcj2HjP
CG40ZoQjdqV360WK5kpyOC6IrB+81syfK3zej14KiFAfdPIsOSHzx793XjanP1dlp5C4zCGlnNtI
+PNfhA5pNo5tyg5zIEWur3qDtORAxOdUpKMWWCCUV77/+0WGdQ4xI1sTxknoUk/H0xIri6dYDQ9i
SEYwQ6YFE+/jR3rrqT59ptMxzsQjSqNTkae+fqgX6Q3NI6DoncT1F4LDvLAlR1nI+2qbuxCirzzd
+7dJpzckKhkoCv933rleiILuD5MWHsJmaUzBHswqpcdxh7XLlZHeLM/OHxKR9AwTw7IGTerpi6TK
GFfxKIeHZqmvwk/Rg3Wb7fUt8116jvapDSJ0P9zKK2NZLOtH/9U6WHc3xU2+kW8hiKito/2klc+7
vWYTNE+Yj37X2YSKyQyEZTyFB6XfjVK8KDJ9gRZ45fXTkpw67CJCxeCKk8i7WUXph8Zj7ifsK7N+
//Rl0B9byl4bcqsts59qPK40L/89HwQ2rrcxZlnM7ITARfV0DKmtCzFTkuGgA6iVzMrRWrYf9TjE
r1fm77vN+mwk+XSkKMIcFETucFBssv1bbR253+GqOfVtcUXn9O5jMZJBtIAmj641NOKnIwFT5obh
MVKkAiX3Zk0BaaTxpZuewrpbJLOpsnFFlHsq7frzPaJIp80BIevck346JvgDxeuyYjhYSWZHUOQ9
w1wYwcG07utEcrTyyrF+bbzzwEFoFKtDvnoIvPlClR86mDY+l7PG2/hWcZDjKwNemoyzG5pEcIQs
/RzxIMqdMZR6PhywJhs2PfPKMRDnXdkA3n06DOPBCJKmxjmIFsmzjdRP8jbptbq8MbrSDoLaLfGd
s0hC5QHc+tZ3zDzYDN01a8l3b/NtWCI/Yj6Kp8bZ3JySTFGHqCxvBCuk9h8vG5DGWOYuMPijxkB+
t5F//0mRwYqzgQtNIWQNTidMaQgSAiKetMykRZ56G+78y5rsJEBUB9TbXatlWyxPP16F77Zy+gpQ
uNPTQMkZ5erZ/oqZtNX0EJxvQtVD6zguvGplkFaLiuz7xyO9TYhft8zZb0ICh0H4SR363ZloAhhW
A2VSDupBuFW3KPFJ2Tnyg8dhFTjSqlhkC9WwW5Fc9ZUN4DyG/3PoedBZUY4L/Om7HXJlRDGtKYdp
0B2OTVyBECqFKkkL1a4Y8eNHvTgchz+iQkTU7Dinw1kdBtODLyiYyItO1B8RZ6ySftyFygI09MvH
g52vw7dn+2Wwsy+ohzRjhsXbYDtT+Cp5n37378e7g2Y/polKius8lJEN/PlCURcOZe+1izafdHsc
SYR/PMq8HZ5OjtmMXAamgBEeWoWzL6RKlRTKae7fZEiKlllZw6OOk3U0hsry45Hevy963tDacoai
hKEX6vTj5Aip6a2ewpumjsIDCArT7QKlvzIFztcVuz7WSHg7kDEkUDqXKvvSOIVwOrPbQEDWmASm
8jB1hfQtRAe2KsXkSuPA+X7FcAYXVXrumd2osOeH/iW+VWkSok/Zqm6jwXKlILide0DEkexYLd/3
WBm13ZXlfOEBuaa+fS7u5URopyMWZTCVUdnVt4oC36CR+o3mT6Kd0rJZdsaVOfhudvB4xJkyGASc
+961X/0/9s6kuW0sidZ/paP3qMA8LN7iASApWjYp2ZZka4OwPGCeZ/z690GuKougmgh3bd6iI6qi
IkoSk3fKmzfz5Dl1jorvgCz4EbDyrQqcAvSh8Salje839waXzU/mLJnsLVf36aC8uMgS9HLrI/LY
12F7nYrW7p9ZWLiGsYmjePCwUBqmM4lHE3XxyxZemSs6NXE87DqNhPXiJBV5Z8id39RHg+BNEN/I
9V4IC/eykQWejE6qeaZ+WVk26aZSPXlWjBX1rjgaoj09xLkj0AF3G36lhT353nsujYWXrZ751YXR
RWxqDMmYpyS0jwCUaX0RpA0yt0Fla2v3xSvH6Vljl1w7XdeAsE73AahVICTzfssHeJGH/IYia0+Z
LwBuXW2ERgIy0H27PLh5XU48IIOjjg3vM/cxiK3FEQ58KfFqC+I9c3Tk0jYOSnRVKxTa7TZw6nbF
C5494OcFBEEAwy4E57SmLcINffLGGCKligXUroobf7KtrXIN7OWdv5t2MBC+sd5Mj8K33rSL7/nD
5bHOY1mO9aXxhfNA+qUHJoBxMSWFnt/ERrWyQV9bQXBw5uyFufPP8k9eTo07xQL3iRtoSLmlID98
LcRzTAdvzB7zLFxxwq8cCnQpZk56lhGQ3PLtRELPlDtF6I+DJLnJ1N1A+fG2lmoXjV+nk3tSh+q2
ih8HMd7ouYWKlmZ72f7y3J6ffxqKAelx73CPEoGc7l2hyrrRqMLpKEkwQlWe2wx7zfp22chrQ+XG
oaESHhBKUmfRamUOIVM/HgEZeYltSY4KT/NX89Nw6O3yqbuv7kAPXzZ6fuXMrdK/bC52TY0mYQa0
mZHB71Vl2xS1mRTFQE27uWxozh0v9ic079DZcW/zgqN19HQOwdOT0Syk6ZjiaCiBU6yBeeCb8Qj8
OktdUEJ3k7G5bHT+zNMzcWpzXtcXV7inWbIfi+N0DBTJFYeHolljF3h+514ysbjeFCnsgkQVp6NC
qki5Lt8NtrChAGWL18Ie0OKeXojd2Nthbof7apf+CHbWRzNz/9lAF1dgXRc+j4RhOlpB+EYergx9
jYzkOcA+G+icIqEhnIh1SbAyQTTbKkM9Hcc3YmLru/w++NZV+4CSWWVTpvxgfjhIG1DdXz3w6LfC
bXSo7uOPpWttdNu7blfCirO8NKULEiqwKcwgbPrKFms7kYU1Si0Vj/E9WQdSc8VGSuz2gyLYxue1
J92rZ/OltcUyA0KSG0Ocrf3ovmnKXit3YGNqCAV87jAgl/Z4lYdbb+Uh8tzodzbrL0a5WFglMNV2
5tg/pj/C99o22KpuvNdvjOvgQ/g2uJ5KW3wYVo7quZ+fZxYZUfTgZ0KLRbQjkjWHWw2b4g/VeBt3
V+k+UT5wWSsrhp4j9uXo6B+dSVjmBuElgr6FAJxbSx+Pw6dmG34xPk5fEdJ6H/t2eC3ejZULnUTF
Zmsd89MakeJrvoF60ExKRhpEURcrCkjWssLRG4+TTAsX3R7TWtT4SjzAo+iFicXiGWpSGOKEQxff
aG7nQib1o3ibvZV3kBzso726i69KpIsPWbQPgQitRHZrA1wEXGMfpECPgumYTLT1FIOwLdtkjSbv
VSMozc9hK1mPJSewmcCSRAPJdBRUjgOl4rpciWteu3tnLfu/LCyGIaQdrWMJfqeu7kFeXSejcVWm
4tVlB/rKPUimaFZjoLYkwxl6elOEYTs14+zGW+tgjdu2f6iQI1gTr5wXfLHfdTY716CGpiIlvFMr
k1lGeTR608H31QOth210lwXN7Ti9hYlo5e47j33naMkwZ2ZXOguW7y5zikB4WZl2kCPLkbrgboD1
LLy2PEiMQU5VTeZO3VrK4RU/iTAtLb4EMZQqKe6ejrCku7aKyrY9lC2E5xN0ZsBgPVP40Qr70Wg2
aaNv6PHadtVTJ5uuasq8dLrt7y4mJbRZNoQits7bfXE16IFS0GMqDofQo4JCD9WW3H/phGX9sTaF
tbLFeWSDhgXVdNL8M0cl+bDTMdO4WQv9IPtHj6coShYAhECdNzR5mYm3C8hXoYr7KMrB3vTfd1W7
KSx/JYw7OyQUj5Cp1edkBbX9JXWfB5/JlPuqdQhLkzNII+dG0Ep/q8Z+uNL2/6opCALpm6E3/kxG
RMnKoQ8J1g+eNmmbJIl64I4oeET5qrrS2RbmpU1GyZAMiur04y+OSzIgHtf64njsp8kWqQQNwfdw
uJug0RfTzqmkY9CslBheNTm/81nOuUK2cNlqqcgVQILxWMPnT3b4arAkN1SVGzIozigDO6yn3QRk
8fKOnY/FiWOYs/4q7JhzZgsKl8XLEe5+Ixmsvjp2ckl3o9B1QJa9aTMEgWxHkXgIEULZQ36QrxyV
VzYvlkk7wJjN++qMUIiKF03UsCNiOd7RI3qlZRpZAJ7lUCs8UdjZ+JG47XyXjbfroNW29W5NPPCV
0TOnXB8wyfCyFJfrXFfDGBhldYwnQewAgajxJoEYxKGeXH+D7YnmyKaQbjqpWstKPFOQLGae3ADH
F7fF025JYqt1AW3WSVsdK00IA5uep2SXG7F11Iw8eye18nhtWMF0PUKS4hRtRUdNM0ku4yBpYViD
A8v5wyhEijtVI2gvrwMXLunTNsxpM5iqdtjHFTBAo0jL3eVNc3b3zrxus4uDQomCyvJF5dG0G1SJ
Vx3D3kIFNo1CdxB0a+VELEhcOOVz6xy+FLJvDiL8fafuTS2LCaghGaIosgiTGqnYAAv+FMeRdN2Z
fegC6br1EUQGfaiYm8isyt+s0T5/AwRwZQ0sE/9ZhGoTzalAGsX6qHdFu5+qJNsOvZmsTOf50Sch
Oh8C8KdzonI5TgvIggnj1LGuwXiK5pR+6b0ZtTeOPRoHcesYdLhfmR08OXlJu9Hl1XztEHAOEdTF
7cxFgdNprlSgz22q18c+UtWdnpWKC6WKsisoxklFTwdNR9eAoAprBJDzBy9OAO5cQeMA06z2vM1e
PJJNgQZqL+71Q9xQwWktpdzJwGAhu7UCB+pO5aqKra+XB3tmE71UNO1m5VNtZnVZzHVKVUsKDF/h
1D0Jwruw9xzorFwpue9hd7hs6+zCWthajG/os1RoC0+mRS11YlO9pkn8OjfWivyvD2muNNL+AMH4
YpPmk29KbazKRwCy+ncEd+iQlt61D//NYH5Zmb/Fi8XSra5pxIioqSuHqzw3nLB7E/jTyuP6bC8y
ZRAVzZJGUNCQQj21wtso9sQplo99tdWnq1F5MyBY3Gyk/GaVFWael5PtR9ISGQGenEjeqtx+p7aE
ZkzExBgY0adUd7RkM9z7yv7yrJ0d7dnGTDLHPzOR0PzzF7Mmxb0FzrcRj4GKwLNXx3dxM9l0GtnI
N0J1mcOeMcr7rPJX7vXz6/XU8hJeQnKolQAEi7yPWrLOeXhFnOQIYG7T8H0uGrsaTSN55i6YHq1W
dMdIWRFQmefvbH6RVwXxg6jrWUTD7W7G/lBIR8tItobgbwLrYeyjTUv7qb/G63ke/8/jnb00UEHi
/+V7sCI4NRBAl44J+ODe0HdFlGzqgGavJrpXh0807HwK8g8a2og9UOSprfbQJq4ENa9tKQI4neFq
gD6XJOdZKuVxFMjSUZsEt64flZR2t/qbWAvO7+8rcBpEUDgsCEYXYdsUW2ZUVZV0VD5E3batHsvw
Ov+WeO9L9QjE57Kx10YFVFbiPcMtTGnydBOHojTWsJkqx6wz3xuTeN0P8TtUfj5VsbFyXl5xmWA0
fplanMkhCofQGmSFWg39W7q8bZvheoB18vKIXtua86MFkPLMjbZM4ZVp1aqRNOGZI5XG4Mj65HUt
nXFqe6/E/VWp00502eJ5Soa3KVEeNEg6u5NX+OkkFimMvrFUNkcxTM1PyQjfblfRYKjIMHn5aVrt
cYffEzE26NhU8w0925su6N4Cjs/pEeCq8kLUePOwfDfCBPOuiOuvuZSEu1Cru4eVL3u+DPMjS4Gk
m+UG+rhYcS3uZclrkoZbslMc1cw+l1YDSW4DQt+vcMkqoeh1J1t0K4qNSE970W3GcmrhXM0Cp4X+
x07bFCKfxJK3l7/c+dpB7sHrDB5nCO0ALp5OZMX10Bf0aR3rzoRUvYneRlUAWYc2TBtFn6msomJz
2eQzAPbUlZFNo5Y3q+ACaV+ea6h6mj6c8a69NxqPvtkG3/q4ST6MfSvQyxh2/eOQKlbuTFOafs7b
UJlp/IWYtDD1mw9DaYYHU1Cz2s5Bk1Y2LR7RXZxEwmNRitJM32GACxZGK3xUYBugSZpNYtm+J8u3
EUrmQCMDeXrTQw94qxYIGjqVn9SmbclJEDmiFXsfTTUW+GDobTJH07X6gLAk6UxJCuPPZM/HyI5N
wXhUI7m/jaFqohGjaPunsdap7HZpRG8eaW3wuone3QMeSZ/g/kYZNytT/zj0lDNWTsTSqwDYAFDB
BYymHjQbc7vVy6tRLPwa5IheHnHdrj9sRjqdIXlwpH53efWWm3lpaP75izu4F8S+RqajPMJVhSRc
55jJ0fKGleHMX/flFllaWRyZjDxP3mVY0UQwtGWwyet8xWstZ4ycBLk77jhY8yEIXaYKabqXGqht
uiNUSwc/SPddCK2XVUW6k8Zk1y5P23JAlFpBOnLKniWSybCeTluUAWErkq47hgGZnVEsaqc2wftf
tnIWIJFeJcHC+2rmIUVi+tRKp+tDJwkhII2g21SzRF7XGO+bst/mhmJDhUA50sycMYx/c1fwzsIw
jPAwraKfvXz6mz2NzHmZ8riEzy2vMhvOPnpzV4Y3T9LLXfFsheo86Y1ZfGZZv+U9B4hNyUhyCJ0r
t0cTmsocBM/lSTxfKsbywspyqUKoTSU955kKwdOGFt4Hag/99rKRBb8g98E8Y/MTEUs8oZY55Fab
epicIt6JjQfXk3EscziUmu/UcZ14KjaRrl4VVo/vmgJurNFWlAHiyqm/KoS1o3C+bYh9qB5TfuN7
US463TYj7Xb5oHrBzSAkTmbpb+K8cKcYiJTcOJ6mbsvmtpatlSNxdvXQ/AJbj27MHaSz5NapVXW0
1JHSUXgDV7xmbcPhjTbBmLhPHy5P9fl6crWR/JhR4XOCd7GealrV9NwJ4U0Cj/dWnHRK45q8lvo7
y6/MJJ+zEtrcn/SMOTwdjq8nRpj4MjepAj2GGkPRmEf9uO0k1RZ7Q3S4t1TSO/WXeuTFAuPxGrBu
OVC+wXPhg4hPJAOmLgaa9WHZZpnUHDug104+pr09NWm+ElSuWVn4GEmIwTfnYnMcLP+opQD8DTpy
VvbGa0Yg93yeU3LG8mJvDD2diAM53KPi61ybsZgVd8iPiiuncP6uLx3KPGNclrOkLaotHMrTNTMI
esw8fD6ERrYte1S10wB+Wnkww21Zl+Xm97Yi15osg9QAQo2joqpzak8p1EiDKa48+nqHa/5RaneX
DcxLfDKgZwOgldkI+OPlSSY2R0O008pjYsAcFRLHUCIK7v+ZkUWhZKgydoCEkTDrnah86KcPJQSR
l42c7YDFSBZLk8Va5YshEYCUP/bAKMNpTcVk6fV+LsavuVJOFyMtAx12RKU85qUz7NGCUzmoMCW1
NvSt9ExfHs/ayszjfRE35d5golzFpKXKRyku7Ly/JoGxMmlLl7oc0vwlXhiRCphZ6ftFv/cr45n2
pQo/Ly/0FTNrazMfqxdmEPprG1qSyuPYPSkADpEs/meTNY/zhQEF3WdVGNTyaJLLF+DZ1D5K5o9/
ZmNxFpNESMMowYY/ggc2vyjpvdauZLzXFn3egi/GEeb6ZEwdWyxKaTWTgGYlD8lqOXplOZaA036q
o7qwGEmHrg2Cn3YJqdDlyZpX9IJfWcL3kppBFKVcHg0puiqNnraEYy8XsJA8XTb06g6mPUCGzo/+
0CXUU2y8APAjx56nxcakVqP1j8aobAzrvaetlEReXZ0XthanxQxpv8zy+SlTWU5rvJW6Oz0N3MsD
WjOyOCuVIIZJL89+rCvsRLkSTVSt/5vnH70Bv6ZtcWCaPraq+tmKHDgFQra1IEMaGzpt9vtbGgAl
5Q0SkRTLlypnuiBXFvxtOH+9cNSitXkv29mwYuUV30wyCTQRD1oVPaVFRFq2deQVVV0eFYuKMY9r
aO5sWbJ7haqqY649N19ZJMwRkYOJIylxVoIrFY96fM/2Lj9PpK5iJbbpg728E86Sqs+P2hdWlvtt
0JKEZFB5LNPN/HI5FDfxLTTGYmHXnV1+nd4Ft/Law/PVocHuP0enVDSW3chxE8qCHLSsl5UgKNJ/
11vEMJNsJT39qpkX+YfFdW2YZMipRBB4RF8GsF6JcIjbb5cn8BUndJLjWFzYsirFjSZgI/KSraje
VtIdMg+7KU3sy4ZeX6kXo1kcJ6WO+q6pcXc9xAYy5byZ4P1d1cufcpimlNykitfuKEi/14xiZpx5
0xnKrpP933e7JyNe3FFGHpNW7WcPFaFHbMquArUwqIedWfwm4T2VokUGaXFXwbydo7FolEdoezUE
/jy7+Vi/N67iOzhEldSlDpanTr711vToX7m+Xg7SWpz1WBKSuJ8NQ6jsNolnd+PtynrOH7G4vk5M
LCPWNiNlMmfHIDuwPrXwuz/Bwxg39Jy5lr9N13RKV3aqtTgNviTlowUU4qgMmhvDZDVTjcXZthH+
K8/1a6cuoZeQueM9QyyFcrlRQ1Rgu60U31+ev5XDbc0r+CKMgYHbr5CVY4Wy4Uprr5Wg3otrqkev
3Pwna7Twjp5Qy2qusEYibElSB22d7m/ktodY6VBJv6cMcrbblzloqahCQZvnrZOI/mOYc/NdMeWu
pd4Z8KjKdAq3SAVcnse1bbFwK930l1Fw7LiVY9DfmcPDVK80W8xe4Xy3UzOjsXvusJ6/xovlsmjc
y9qG8LzJ8m2siTapaFsH5GxYxZY83aGdHi4P7HWLCJrxjubf5X7PqdNB9jZxfxaWC23R2yIbnSyb
QBuZ72PLcqDKXfPR85k9H+Uvm4vboPFDq9cD3tIQ5Du98mmoDNdUOmfqw22eQ7wg7yVro9RvlNUm
1rN1pNsTZOLMbgYLtPHMzPBigoPc0JNaFqCgLWa2V7ehKxdVOhds/eY3J3ZhaTFIy4pMtUf59lCJ
N14p7pWaAUY8VZvwrikMl/LC9rLF59TKybwuTC4OuzLqvQ5vlX5Qd678pr6HmZGaGboFIZz8Dqj8
K3+TOlRk7rU3o/7epG3oOnTX6hlnFT6kTdSZvogWGkmiZ2hxK5RCNiXdxNcI7+sv/Y/Krfb1++qD
f2u8LzaQlu7bD/kNximhuavl71cX+IXxxX2BMN/k6TLG9XeQqVrwh0i2EjkKavLXtZveDDuI7jN7
+L5GH3LWDvE87Bl7C7CGkHMpqxwrqYIKSaAfBiiUYZkL3LFxoWWFw9eD0NqV3+krW+zM784T/cLi
4t4Xk3FU4hyL5WjdyhlsoOFm8Du38u7RClg5tWc3yamxZblRtLKgDOp5P9MFZlYb0yjdwRJ3l/fw
mpXF8iXClKEMwZDyeutHFTeIDwfu18tGznzeYiiLO74Hmayk+rxBg3QnNzlPLetKqYZNlULWA+2q
ScPiZZOvbksQ52wMSF+onZ46drOcKupinnZITA+OvMHRYldI3gRrTV6vz98vOwsXECaJ3E2TqaGt
QtuTcijEnVyuPBjWxjJ/hxc+tIcBH0E3Cx+af0zS1lUMwTZpsMq0FYd2Vmn5eaR+jWb+Ji8sTZ6o
5DX1skNc2eKt9bX5kIl2+FbeJ0/t1/4T5BlmardrUe3aHC7u+l4bBrGiDn7I6k1QITcydUiX3F3e
EGtGFu8DpUQGptC4iFTB2phhuI3S73Ukby5b+Q9O6dcMLlyEIALDsWT2XZ1tOvUoFI71xfzGy0d/
EES3Dbdw6182eXl3oFJ7umZ5DYKbp4B2KPOdYl0nxseahoN4DUeyZmbhKKaxUIPEZ5E0v3BkwwcF
/AlJe9mqVqbwLJ/x7Cz+msGzWpdIG1akjCxUEbqhb+OP5sbwHZwlouAEufPPZm/hJxpREPPYZPYa
9SuaZG+K8onXv9NXinvZ0PlDGRSTSbyHFiV9Q2ed2amaGVldD9phoH8vgv3z/QBHmR1+szpXtz8k
u7VOutn1LKKTWRMRhQ/CApnOlNONoY7AyCtqwwdL2YyFQOL2vzi4WJjrhNzAUC4uNjtKfbIiCFgQ
4TklY5fUKMNDymfE2trV+8rxfWlqGeMIqd6pAU1G8E5HTlZuIrlylPDH5TVaM7LY46aZiGEJhuUg
yggz1ZWr14WTGms7fM3M4jqUI3BNkJ5qB8PoHZXCgxh+ybu1BpnXNxxAF0q6c6PhMp2lW1OaNaWo
HaQP6cG7LweYInjNq642Uoawq9KWGxuqnP9mDn9ZXfjZfBrFXBmwms/QpI+N9klfo+F7Le5mM/yy
sdh3cwPUZOSTdgCp9lZDn2KTfTAOgVt9SLamW7vdj+iLtkMldys/iYgPfc6f8qt/NMwlylX1gFdI
5agdRqnlfWq5PE2T/O6ykddP8N/jXGoo51LpQWDOOHvhHvHxqfn8e58PETRIRMCrYCvAwejzRn1x
3aNh5zWhX7Y3dTQlLs2C34VBXOszPOs3mZ3DjDuECw4Y4hkUxQQwKCW11N3EQiYOrokY+qNpVt2n
eJzaz6qclRHysJD+R0lKOrQN1JCHg5d2btz6w33YS0DLx0TuHyW90AYHCIYPLzPdrA9KgSqbM5Cs
RvoFgq0MAZi6Eei2L5uVGHYZ+8+jAOkro1xMQAmPzOlcWa1SNLCtNzeBnEwfu6zsoIsvUzKZBno0
UrqfaTxXztL8mS89+LNNiEO4L1D1BGJ8alNJ2jQvLaW5wZd336U+6h0QsKGd9ZBOaoUyfY7F7m5Q
tP3lfbF0UNhFAHpmugQfMat9ndrFpCaVotjf5JYUX+f5VDjFLLABfVmwEr28Mq3zjLL7YGXkJbdw
uWMClrKftP7GM2EbDbzuOzJLrqqIHxtleue1SfebF/48tpcGF8430iDgLRWjv6FugiR0Iny0Ur1H
UZc2rLr2fvMZgjUGBbepDjpchOjodCYls9AjH8L/G6RKZCceq+i97vX3eWJ43+qqW+MrWQZpszm4
jUBmYw/0xGKTcrHIeuJn/Y1mwAikjG3j+hDAOdC2e66Ql+bK6p2Fu7TPAaEDoQqajbLQEmbmo29Z
oGeh3CTGj1Dx32twd8aFehWLxGwz/7pmXst9+i4qi7dqtJaIPzsfoOcoeMEeAjYFzueF/7IqUxMi
OuxulDGCEbz2kUjwoYTPmnurUEoblmDDjoo19qWzFgdGfWJ3EVn1nt4n46Aw6kh6GEZ1G2jKdS/I
9KIW9pQjMAYMt6q9fdRLwF8HhSacbMU3LO8GbeZLofscJNrMnbrEx1SJKQrhZOg3Wiyabq6gp9rX
41pJ7FUrbBpSlSph6/NMvLghJFa3mtvTbhLBK9EcUhKCO3o3LvubM1K/mVCXah9doPBtoz83e4kX
ZlDYUtq8FUKUGPX2Tk5NM3K83hOP1uRlaG6kmf4li2qaGpIwDwY7SRpTcgojKz76sGPeilU4IJDT
7P16pqP3xRK1aiH6eQX8T/7i3xLIXgivcb7/mZP9Y5s9/WtfI4PxrX7J5P7rb3/ysGvaHwq5dJoG
6LAFvmVyan9qYPCT5/SkiBui1ILD+JuHXdb/gNVoJpJCvp1Stsof/cnDPv+I4BWxSZQnQeuB1P2L
lv7m52V5SXrw1GXM0Eb6XhXA9PSN04T3DE18sdMkOaU3SUNd1BAbJ27V2u7z4FOkxE9pGyC5lkvD
Fi3cFxP155d4Sce+4DT5aZUcOC9bdjlg1sVFzv8I9TEKYKwuGmjuAD7bgYKQ5ximbzo1PIxVnqJv
puyiNLmhC9lAYykNr+MquIvQvHDhNZ0cMYvU7fMX+9+O/mtHc7v/5x39f5/af71r6y+v7Gb+7u/d
PBP+0kZHqzjPqLlb4O/dTESMMADN+hAvEBP+2s3aHzTeKfg0Ximz3gAX01+7mR/xMfT/IRvCmSOZ
/xu7eUEnM28sg44vC/8/h6fqspNVaKccraNAQZnPf6OMVHHGyHMDT6GehGIKynBRvOm14IMFU5Aw
6f1Vxw3pKhpKbxpyb9okjVeDr++zifNQa+af+ZX/7bB/c+lf2FrJ05fsVKmC3/+5pWSUJRBnxZVB
jU09el7Un1tKsv545kCmwM49SPfTLwepogREhAPuFi7hP9Ut/txSivUHTAqwj9DSwmbEefzOljqN
/fHZvDOADEIASos99/EiPi7bMiyzxvMdLwo69LOI+22ji4RNnhQoF76YlFccI1UabvZfTxzM4e7h
DeRK4AXAy2oOQF74Y+isItVHv91pqlz9NFlN+CTSDVTaSd3m72hdapttb2YgJ/NU7p9qJUXnFew4
AqrRqCtXCHh7k40MZHQcvNFPNn5Q84Cw2iK6VVsiGjdo9FB0PMVKr2sVjLeTZkW/71oxy5zQAhRg
D7pofoo9P/dsdfS0Ac0duaI3ji5ZVPXkCLRjUKWFLSEbdBvrVX5j9WnHdykjKPnj0OhoS0vUDl01
M/xUeYW/98NWyKCUayno1mrUT7YXFoUGQCujOaCJPfnRUgSjdMbRCO5rcoaSI0qJhZpXliK6qGmC
IDoTdNypyy2LjDJq793Br5L8oR689Drvi+i9jy5rdEW2VO2cBKX11m76svVQSFBlwRbasrzp4PH0
NxJtGt33yIhLfdNIU/PoU044Bl4wKdtxqLRPiCAKI32BiazbSEr0Og27WXkvIoAeXgl1Sn1tiv3x
1ogbmOuyUS5yxyyE8jPk/t4DnZMJCgEodcDgn4l1b/viBDm6Ivb9oyqGtWTLgWQ+yGM30FszNOlT
mo4hrTbqCANnW6K56dTwr3TO4FvSbS/4qXKlNlqtucYktbdRT4OdXfZt2jhKG5q88A21E3c94WLr
ZH1lXrNrCzQkqxGuOVMOQA2nCBvZhIdw+yHrqz8G6AbLdtrI6hchBfTnJFOk+Bs9HoNqm1VjeTP2
TfcUVX2L/qU1NS16ne2gOalaU/mYSY7uVFKqaCNOg7ntynIKdo3fj6KT9/1IkblH7UjLVFTwiKW7
I4LYyIjWXVohjRjkmqsJUANlOjHGTmnU6ntYiDls1fT4ubHcG8lbswp6hP0qU//mE79KpD1G8WNG
q0ToikFVTSRyu1q8ksSKUomUdO0ntddinedrIEe2gjCPTO7f6B/9YBhK2xt0pbarvMK5+6VBOl1t
Rxm6SLW30n061mqy19VkDBy2ifBkRroRuLJADmXedZ5mAxoLWFm6Bhs3NkeYRAcpKXKSNEL5Qak0
nAN1vCDbSsqgJhsZNoABGoUMSoO67Icns7focy3LGJqgAh3zeNNNClnvks4rGTTf3A7YSnFNn6Gl
9z+sNgK8CNEFp5mv8VFThr680sOgNja0B6mKnQtjgUSkOELMYaRJI21lq28/1k0F/BHXVeUbSBfj
d4aWF4odC4N5SFGgDzbBpJXfJqVrEVb1pBYZ+dLKx01lhM2XQof8mg/1kWUNzD557MeGOE2GQ6Fy
vTA0/I06+cr3XtHS5l1UjEa9HcBc5rspkELtjSVM/scg6Yt+Iw8ZnJJaSP4pCSa9cRCkF5V3DY3M
pZMPsIfYSRXQGK/U01TZqp7oj5OO5gOCshVqE7ox3hthLX6kAy5771swLTlilXQ3mpVo0mYC2Va6
WqwYqfu/ULAZ99/+z795Aly4qLNveVWdhID8/s+LWvoDLrGZF5B3yczVN2c//ryo0ZOSuSYtdeZP
geSTvM6filLzRa3RsAv5whwCQm/yd+zHjwDqosYuAdOQ5+bD37mon5FCL69O3i/0SM995Oioo6Ky
uDplC91utUL41fNy8SnsIuNGHfLBHvWJfmCRMm3NdbH3GsO864ykufLaUrjzyMSUiujvrETYWA3C
zfxOlI7d0VBh6VW7IbwfKi6UkO7/jc+G28KEnznR0H1Nxepx8pPO7YTx1mOH7gwlhb6ihTZlkvN4
n+hT64g1T/bOR6kcNvbHcjA/F/0UuVmuXI+DdydCVrbNmjHYeWV1LZmpMEsi3xW61B6mPvrucQnS
4Iduuq+6YtKnD+XYdZu6HI03spw3O0Vuxo2USsYmEmhFbqSh+aoK4nu+Svqui1FazvsK6euhtjPk
eO2qGOWjP9GmlEp0I2ccPAehU+7eXu9cT8jR0eyb66aShO3ot9lmMiEzavrK3xS58i1XJ88Ne5NE
jpbuWjPoPkZJ8V7xi29eLDyoHaoKdh1qPwTEruGzDT56cUUGzOivrFxOrhA7LJ0iLaY3U2dmP2lL
fiu8/pin/HMq8vb8pvilAPesnVbnP5qLv7X7nh++UPVe/tL8bf7+rP8/5OPmF9V/PtR2XhN8/4tM
xb+uvlfTdz/vwuzkjM9//+chJ3qmC5Gs8MyLOUfQfx9y7Y+Z95VEBs84KC/mbsi/Drn2B7VGUggE
rDArPKet/4zGOeQQ2SOFgfTaTFJF+uM3HnikipcBskH1jg/EC0GvjWs5DZCHNiu0tFMjR+2qmkiX
5lPB9tLEfCeJU6IirlnUn5uhpU9iQqJRIwRC3RklQ38g0zA00ChFcM1Nrlq3/Re/6UGCBwT0rjdO
GVi8tKqizTD13HGQLEj+ZjAb4nxNTkpzX+gJxG9yN1iDOxAFTsTKXl0dNHHIPNeqR/EHUWuf8Ke6
N2zaDm1sW4+F5F7QamDRPI39yUEj3VCJOZDJNeRG1DYhTvUe/sfwofKD+G1ltZZkS4mpfej7gEAP
keEqsPNpSPdeAlnAxtMMGrRzX5au4DyQI7fMLPGNOZo90mhWak67VK6ra7Pr4cJFzFTf+EZbXYdq
Yn0QU0t6B+1p4gLt4mOVzOwOfetFh3AEkei0UUfMQWQAD7TeIrPc0LW54dvHnzzfr66TNBeIPXVu
cCeMew2e42mE2zgvibhtFKnL95XQNz/qIEu960Rl3t0yFizRtdLQCl2lTypzU3a1pVzBvSN6b9Gi
Cjtn1ERvQ5klsRwEjAJgDgUsDL0qGh2Ea4Z1VIJYgxah6TXLDrrEfydEtf4oVCkxRGtk3dc8Fo2v
glpMo9NlcXndaMThrldBaed7ETQOipkGJfrRXnBnCIoGabGR0eTWiTH6zWbaHGq5FgVbNruBvG7g
sctQku6pbAEoeKvHhfcoV61HuTgL5XuZBp19HM3PGGlMqquU9HSFiOnUNs4UZ4RUUqqGd10SERVy
Loq7yEj9pywgW263Xm6YJHLT6SE1wSgj8VCkwsYY1WfTosiLL84Qi4UUS7uZujClJ7ggp+ZmdAsP
W64T2bvW9VZOyLDnlbExPV26jsZx9G0Qyki3F2hBSQjYBc2HblL5aqXRyrYyWtE+qcY82hdj2T4l
UdofDH2Kn8JBbA6DriMVnXa+9HbqE1kGyqx7Hxqr8nW7A6/x/6j7kiXLcSTJL0ILd5BXLm/1fQlf
LhD3iEgCILER3L9+1HtaZrouLVPHuWZlVrwgCZiZqppqWPZMajgvOkQ61KEQ6n2Z0003RJGtq3Kk
WbfM7A8bxUus4eFCPz2MqbNqXz0mhUSrLaz23PNnAv+1vZzElv8WciZvSLLBNh2MD8kXftL2qBEk
Op/SbciB1GRzSqpJILjVIk4iRD7YjIjBmLBA1kjAaYsaoE34K3U0G8tu9uNLBPPbuSLxPuRVSmbj
L0OUQc7rsFuraswE0t2hJoKLAEqU/Al6iSjfAp3rQ4c03jex9tHvgqnhr16glWrQh+Oxbd2j18vy
rtJwee+DqHuKFx5vR8wgeq38yu1yNHOXB1g4YvkTm4H/IqIq9Aly1tdWYVrYMnWIoV8sKqkDuKBH
eb88FgJCmXIbVVxRyJ2HeLJvGDr232j0u5/wHjHA+SEMLC1djN66WFOYJIwwCbqM3vZRnTud/Fls
l3yEIyaK2osBo1aULxTZXzMqt3DGxNXCW943pu2KR+/jaKuZXWJbDQzpxuW8Uhi/QcSCEE7kFj0F
uMLwVhjsQNaZyakhroM5CkSfo2+GdXTbDU5rinNN7fp3J0v/uMOWpS/TgIxZTZAwfEPNtOKYRY64
UsIv5jeqBNF1apzdKuyk2SspdjNUOAKYOCLYJvCGIND+zZtIL2WRCqzVjhvycUq7rMLcSMO3tCpW
bEdUZJUAAiSQOnWn2kH/Blwp8Rjhl/LICq5FNaQmfYqoC/76tYuDCj6FyDyHMBu1YB/3CJRYsSNi
V/hi6C407/haUcskhFXgVeJSB3sYlbmVZqsKW6S40duMnDxdhwUN4bAhr75to19woOrpkSO1Jjnp
uM2fsZcyFKXKbJ8eCPYV7/BhIQI4Q3iwfXSCZbKmHi8J+3xIE9v0HPWVa1Uqn3e79/1l2HZCXrOC
4F/nKFdFRYkbw4ZGdMyvbQHRWY0AmoI0E0r2Z7FQzLUhXFmnsqMUQfZkAv0WZN3+ZIwnIcK9+ESh
U8vWbyz692/ZlJgJ9nGMXlkS9mOphZ9+j1wscMgYM3dNNW11ORf3cMfUcAQhOE7QcXdtV7OJ839r
7wCwF/JAElC1EF8ACoTp679W9UQvKe5xYapilP5BkZafUbVpTSgyPSOp07qfC31Fhut/6XP+rY7x
/60d/P8tUvjnIf4PPeHf/muY/oW5+vkP/ncTGEf/gVLy43mBSxjU1f9F+aP4P+A9gPYLGowfxuqH
Uv+vJjDN8D/BDvinSQQED5z//0x6aQggF+E/MCsFzgvp3b+F8kPq8fM9/LdZL0gAAEI+gLVLdIM/
llD/+r0ANgPOyCIQSAwYS4PbrjiEq6PHftpR7b3NsQNEj2k+hfUwkfyc9u39vDiBnHO291dUL3rU
if50MPUow2LHwGbSsUL+6rnYUYIjG8HLAX+RcvLBo26n7aRQoZ6RJ0ebfkl2tCADVqaw/5VLMpU+
QAle0ZH8ALUEkrLWX3I9HDO1r69wv55LDrVZzDIPh1b4BBWLyOqRybUqerkfAPsBrcxHu5eKhlPJ
aaoe170FP6Hsh038IzoYXs+Tx/Fr/b3u91/YB00gtefBTRjtrnaov3ALyXkT0PGQO2uPWWxxiW2L
v6oZnZ0tsLCGpPOwbF27XJXY/ixc542h+qWF+TCURMttFGj/gHrsjkn7k3AeDuaiWx2fYz5hTvVx
d8oKZa74RtoamvIArXVPTh3z4hQZQSod8Om6Iimix1XE+SFP9HQ0C4s46tpOKnh4ZdU8OPkrzJlD
87jsL70z2VUQy8qOT1iGKfL1PMe7qvJ5v0lSMf0zTvkJMVX7k27nS5KNDhbmIaC8PLyRbk+r1UQ3
2AnfLlKxzgO5hfFTu8BuHNX4r7MRFj01nW01GbtiNUKvr65L/hSdGK4j9eZQDEN22S2zJ7YXXynZ
77Vv5yqGGcthhoMXyKLO3XM9BA1ZsdSypMCwASzEwI+HhzVGtjShBuBucVoxZOMziPvivDkz1txL
Wq3wUj2JfTrHPcIxGJlg4mHEUtuuS8sWXAIaW3EVQ/hZcEcaC49yk6B0wjryp6LBcI5w8rK1cnxA
Jzt8hkG/V9Cq9Se+OHZtXWoRS8/4Um75fAzG7EuGSZ1gIRnR1zdtH2Jx19VdZ1DM8R5T62/QDFQu
zG6AxF5ard4ykpT42PAuBkST7ieJJdnVa1mCGUOnyhFwgdUE1SanGfTLvdICcZ9DuJ9YrFwTpL2+
16uYgElOQ4pjAVYHxzPxv8a1T2GRRk1w6cXirmIlwyt8IAA4AwjG0Tp2Y6IrPP0rrBRRGfewcshB
K+UEw+lhwRO0IZKtk/yEOTeHS04b/5Zk1Jg2Iln5dvJNEkz2kAQLMGLutrEyERlvwmCNLz51iYM5
l6ONCTHVKWju1Lig++hoVyZahpfE40z4eBa3ksXZYz/6BYMkz+Att90Vamwm6eGMHZta96ilFnlE
QPdlUEcMoxVAHvWamNCUSNob3kfbygdlLXYDonS7LJ0VFZs5vJHjaT12+0RlOU0z9EDpuD7g476h
Ppqed/QRZWaI8U3h5XuENLPKy/E0yunSQ86KtKONHRNHDKscHIjLeerTywRO5sfZqYz7ZTnyduVl
/yP54bMcLzH9opmj13l2wYmKDg3WNmAXeZhGfFMwSj3QxOp6CocOrtc7eRSRB2UyS9xEPNIVX1bW
DCJ7zfj2sXuOWTHKj0WHFM12pk2n86mEc9wTAPy5koySCtlxGhonRQ8bUgmOWq7tjfBENpCUFxfH
GCbLrIVA2lhGniKO64LLlD0Yy+9ohMshDcCjiIzcYWvgHztDxWhbUc2i+4SzA4ImZ8B5uD9uA7qk
aMP4z587pzckZwLO2wpfLibxFKjdNN3PKkO/mOrxxFehq9mpOznOpC4KxIHyPO1fQzrnFcH6crkC
FUQEiF0uA7pZhKrH9hjHHkMQomeOAeoNhEwdTMlnNcLWc0rgkYPQnyaRcTFWsBb0UCEaKJ2QGdgf
EDn2BcFCCaVX0/HwXhXqA1HZZ77vLx3qRDvQy2qDRuqsCou5SSaKErZVssgqCQhSrTyv5syXU+a/
ESdRboziZ4sb1g74s6O7fs0f2kJc0lSUbp5wKs0julasE0bwHkxD2dY2BOcwzSlIkOlDCXI/zm9L
wp9he1j1cgMZOIy/zYbxsc8JGBD8BdcCYgtq0EeuVUKAG+JyqrYJw5G0Zxl+zzK/3aIdu2R83Fec
M8EfKY+hSsJscYO+FdB8bzZTxRGEdtuqFjTqpj9jLbB4sW3+x6hV1QA8Xpldl2OKTEr8WFCHEHBG
63FL3XydQwi/5bwAfQn4P/jC8lORSuxap86KO5CACpTCAox3TLa1xAkC4igtq2U3sHsQQEnZevxy
7BWUCnPbddPjbcRZFpehX9pTP3biNnIbsmaxoamOHBkpNV1c/oSE+/aLZF34K8sFapWTdDwiUk0E
QJeouF3jsLsUmrnbHXKa91HGp3Xc4m9Ot7Zqvcy+hy7mpZ84vpxiQc8Qr4Q2fozSE8lAv8KJainO
diDbyenevYAcK+42Gli4jUvcFryD5qXIMEAjasjhm/v5Z8CL/pphUaUosvMwFaqFWoZnD51M3yPi
t7PK0q7EfXDhSIaA4aVPEBQPjnLjHIezH6bHYbB74wPsWY4wHd73lfa4mQZVrXxSNzz0AFlw9R9M
nD8bBuqL5eM30+1Y7pp77Ip1W4mdrvDc5tYdqMGCC8ky9T3PvLjFh/VpANxgRT2CKvnH3OzssAQG
lBnru1xN9A7Go2GFzIQMUgtxx3L+oRhSFFa7f+hUnRDxMOBATEE5DJjslq0LXha5BuexK/rTtCEp
RKereVPKpBW4bWxUjtzdkmWOf9RvO8OgsOQ3K6akhliUNEsHchCgLjEfc0DWetxvWsB6x2XnGifK
3iMTRZVj1wYVroklK5OixdkDYiJTO5xAiWM8KlLA25jgYl22dPsSMzMfuhDDIbH5emEjJrs690A8
PC/aWsa+PU0FrKuRY/fYjZQfBq+645R63qDt2s9Rr8VxChf1S4XRXKUjqte8qLwRM8LkvLPqWAx9
LYILWrzh1rcYmB0ay3pJ0ls4ZEvMq0CtgrimUfrsjPp0fH7uO6yjBfQwjvND74FV8ow9tCETZ7xE
wFJw9KnDUAUND7aXfe/St//kbzexge4w8nfu2qxW6YQIZM3nB+PzewRMELzNFFaTSozfcmfL3e5D
Aqk1oM0mtTCB7Hn7MA5z90ZJkr7GyoT3mYUYEbmPKzpnrBgMosVuHp7iTdFGYy1S4FmI0Oxq2LAi
QCFaoq5KfyJpQ07qcWbrn47lwdXl5BDvSViOYA9LydTvNl7LMZo5bP7sgXbL3VDAd2FlZZYtVSSy
k8nxkabWPtF1PyPL4t207TmbYuRkBUkDZ9NK6OQSyfxdrOvbktrjkAZ3wEXQ3K3tMchm0KKB5tgg
hP1ROxXHjZv5pBj/JbO02XYHZMRNj8sEU12m/CUVxSXcgjqHILNeZjEf9316grC56dL+4BfSOP07
mGjteXDtNPAQ/JjhU5H8czLszHuLN5+b1zlX/+RbdGAy46XGadVLfhdbaNp3T271DE48Hy9QxjTc
tM2uzbMkAuUizCq7hyVwmad2adXfeemz2qx0vbhpSm9sNwXNzjN59YSbO79s8A7Kk1oKZssZtpQl
aSmaJMr9LWkzAd/g7J62wQfxqL+riiL4QAEYMbjr8JNEfwLv9AbBiSt9iFsMYVaopcJcutAc1e4C
rF1uDz3IdUBmZ2pFowNdoI/3bd3Jrb8FYBGfZivCB6uFPGlqu4d154epXe7Ikt7EUDh8hMtsPsc0
uWtXMFRyWaMjU1ghHuATd+xDKKmVWoKvZRv6w97JopHB9DcG6d4AwIUDA2+nOhwmcP6MLvfI4Nya
QjpdFXsa3yuV3MX59Lj2I1g0K8Mv2C3aAxoo/leCzS5x3chvvfu7Vc+4vyiOzjy/QV+oX4vQHpYE
mJHmxxCOyr3Bj1IQDkAos0D7a9c7Rd2fTCMTI46H8U7vqKRxANcOoLeqGdLsLw8N+q3ZFFVg08MC
tf0tHM9zWybWpdc0YvFFaPOXTZ7W+7ZFt0XcvvoIeD1LTCUm/y2h5b2oqY8RSLUNRxF2t/Bbbr+w
4285RC7YV6lMMjAY2edI5AHG+AXQyV/TeRCHOd+bLhZLg9Yzquau5/erp4eFKlALKHvqtIGf86m5
zei+PG/b8Jjlti+pdo8GUjlghu+gS28BXq0la8U3hHKubFvRLKQ4EWkuKG/wWgsmcQEzn9zmM/oF
XEfiymNgSLkHGhioABlrsr9hHp1b4fR+TOYQ15/M4zc2rEGtEgNRM3Y3P4YE6SpjV+8xqeVcUEzw
Y2Ogn+E2/aUgWIFR+HhKlvjUgxDQsOA6Dag/xz7FoYbAYi6n3FyTpX2FJoVc1nx7jHrxnSVMN4HK
uyNCRL5mE5ZsSv/mafc1Louv7BrTF9FFwSFN0UZ7i6uIFTEUIgaFTaj1BnBaVrqufwDNes9YQLEw
Fp9C8jUrUioyH9IlyU4ispdVkYcUQP3XuM6AcyPZn/NkQTdLcP7aNs3KdJ+7k1jS+AVOVgzo8ABj
oHi8DlCYgPpwY+VsGFQgwn5PApbk1Kkrdl3lXbL3a1MgiRH48ZRfl2h4LjqMNSlibktD7We+sAIR
JXl2Ao7dY9T54Y8R1OLyYn+IiXpNQ02xi2tBAtEZ1Ex/iYX7BTwQeCmZhxPQDUDhAkPdFSYKGK3Q
4+saFIIDWrlieo4HmZc5vFYug0pekX7Xv1LksaL9ish59L1/S3qqbwhNXT14IHYjVePjOG3O/iTF
sCaZechL0WNC7cPUV1pF/EHYti1dKEy9cLQcY6rnG4My/7fYlDxtyLwos0BsNyrNXh2U7qc46tU3
M+Hw0pEsahAvqv8OKs6gIN70ga5JBxNapioVw5mtYJOq4yhmuHPi7mAy3b27XhYfNlbTF+hLgJsi
/SujCZxO3oPBMdQdAL8CU8kBm3AFkRWSgszJJwr+TSuqjlm4vQQ5EplYH3fNrvb9u+OWHB3JsGC/
2YUhxZXYJ7yaufY94oxabAxVwQav5WqC+qAM9Eyfk0kCHc8S/rhIEz+NMYWZ6EBWdRqByR+2adV4
M9tQQZE7PcSzsw+YxvMbowMkbxUjva4E3vVgJ3osVkAAtsk1LN3q0YBgWQlIvG0bvQ/boaeZOOeC
BC9zHopbRDGwWhHa3cpI1JsKxwqm7f4iWZtz/JFqfnczXsO4Fts5CUyAfZL0WfTuKJBjUbXzOB/y
FmZuaOdxteo1Wa6Tju6jAdkq6bysSTNSiXDMYBsxNrt9+U6os0e0MLrUYcBPdAjl08T39zhQt+0y
ubugt3kTmw5fZkvX42LG8I9jA4NvoET5h6c/0mOxBagx46++f1779dt2ZK8KULzPvY/7ut0oIruK
ln2EJIJkkTBgCBFm65+Z3h2xoKMapc0GjNADglnZQu82GAjVUdd+RCJnaLfpHNUYcG4LINDIwSIx
BJdGRh/YwPKnNhtn3FAWzy0RH4myYylY8M3SDSIpPJ4r+k1ebskuvkbbP3O2fZBluEHwHmzo0lnV
bo582WbbhegfZbKnMVrROUwwU7X7ZVM5Pc1UBm95R0AgJWsIDmwgyXp2S98i4TiHMoXJVtShD9t6
3YBcjHOQnzIz9W/xFPKTBmGIJxbu1wEf95UB2b/v2mR9EpLHb1jsvR+cRXKptwwXs0O+E+7pAJBk
qwWC4yzzJQJzbpZgn/EV7ttdiiVmzHSaPxq4dV+CPYY6tCXxAev9qIkpAhxwIGBCneSs3sN1vySE
R9DYwBNXkuWayZgcAxeF95uidznoG6fzQxx3a2nWlb1Ybf4xaNPALqBPqOSCjf2h4Olx2CNElSCO
tASoCDMEZHichxCD73+i0zAnil0VkVZXq2e22YoQgySkLsFixLHTqQBRM+bLTVwUBzZkDMwlryT2
kVxA0W93fVJhv0/gGNj1uYd7zQ30pIi7IKw971G/HCzmkI9M+qbHBt5p0Hy4gp5EG5WkD1kQ3nWc
9i829ZiXrAB8Ypf8nKU9Gk/wabcsc/E1ShjK5+qDyzhu663oxXZvNjSSGEKjY2RHVcuoBfiZDKeJ
7OOGJQx6SBnFC1bzVxDRP2wDMscFOlw4UKjAfYR9TODyDfsEusIh1PEQuIRnPjvKeXJV3/VZGSf8
c41SWFK9kFDUbL+0i0FAQ4g1j1Xu4SP0UefV+f1gOohsEepdHOMwN+j0HDjJEbD0eO8yfRvs9n4p
0Aljn6xJHCTICaCWwsEpUmZ2ajI1/cInjdmRp48KBFLJiuAdg9mlWNCE07TGdTMfDRief4Bh1IiC
f9aKtuhbXfuHZXgRECkcNMJ5SsgAo3LBFf4GV/zLOCdPQQrpok66fzhH5wfMXf9SHFRoEmhXZ3sI
A8R4/Q61ZAe2dE+ateCrera8ZUPU3Y0RWMpK9p6Ws2rrLOQfFnDKYpMnkusyVhdD5DUgeJBFX/zj
InMANlKRbo+qYMqicuf+SrN4wFgPyXE2hlmNlS11iYcBTHZ6k/PBlIWcoNuatudtD8dma7f3ZEh5
jcnin3DwB9MH7PgT8XfTb1HJyZIfF8DRJyG1u65WIzDa8stGt+l282o5xRPHnTK1+toV9INmC/sT
AeVc2P4KfzP3Astw2NuKPg6vsAX/xmgOYl4CJ/AdDLuwRxMeXLpVBv2vhlJGJA8Dg0gb/bTgto5J
qrcbPwXdAPBW2t8Yg4kpY9iXIRVlx5UzbGHsodIMzMHPwzaVPXhoAHHdFLofzS1X31muocU0Cows
Uo2mGKGFYD4z/OE7/QGk53ZFNJXYjyxGrl6jF5ayane9/ZONRXKHbDzSXbDlCmKZ5SL/COfYW2j3
QvN7LWB/UrtoEN+j1Osl8u1SzSTkG8BryLctZPi/thQWr8m+fo4tNmXxrbwFYJtDEJmSX3ISP6Ug
jdEn8RtcGcDaQJbfBBhNnjV1bZWscXDsYEiOszoWSGP16nnRHfKUIVIZS1KkIKI5C+oZgTQQGiRg
bzTy7g6T2ehDEWLMy4OWXwM7yiOWWrMz9hdqrJdAjk9E8jjt5JrS5NPytAeiArEb5JOljelxo3/G
BEdpDQ2wsO3vJKR6mwAp31OfsJIQNOPxpOnBjghDyDYNTn6LQPvspKhgAwdQjdu82mzLj5CWfy5F
+jiGszzvVpmm3Zb2qSBgoMBwIZQa1xDssGDEyCSaEQtmmIEli9CB4XZd5HFPfdNRfRm6pL/MHSa9
sA2hQJdzDZEYdIWsl8c1As/RI1OplCPL6xQSn9BlwNz4Y7gGxe959uuXRwTindhR/8D0p3O57dI0
mcaRi5CXmEM9wqZHNW0PYLlxbcQ/zUqX3W3jsDSJWXCKYeyzoJeLjjGCC86+la+Yb17xkUYI+uxL
EwcfPGINzduXKd/Pgy4eNQJu/gHohahOkoZBHTicIK67vpmIwmfB0uEl31Z6hvvcH0jTARnNCIYt
l1ieTCLwt2JBBKNreyfX9G+yoxo7Mv2E0iHXOxMZMNAAADTbAzQFG77oCSL6T6DuiAZe9YZvu5tq
g26k9BF0DdnEQdl0YXqaBlObzK8VT/YMyhXzNJDxzDwDV4QwsBLXfVyKWc0NjMSTRu1UHsmyCwWt
Z549jArxe9j5nw7Z3LYfQMGhrVkHbCmtNHsvoNHEHROwfxBcidwbr8h7MGwM9QTlHKFzVOinDlnP
76DdEPKLhhYjsr71q/hntxAC9eR3aE3axNgk+YD05RPQ/HS0Rv/J8XWjrJeRJOXusnMfCbAnnTbu
xAzm6HF3xRGj/wvCaCeg3Wh9jMj/oPz1jbCsUuHewGJK38o43a5A32FqFfjhOcm66PbnDY60/TEJ
jZNydP1TEAQ/+w57Ui4EsOTSs6hsSW8qImCSlrP9Xkmrj9Z7X9M5E83ezmefYc/EqO73nNDXbNWX
he9wje1ObZwCzuYd0L0+7w9Il/qVgx1qOjxstMzSHeKCgZt15IEm2J/BgUjUfbSqGaO2OKXKb2Wb
xFsJ0dDy6ZeAPofxGPxapMzKdnS0jjAgPGnVFWhGuuQHOpfYV+D8BlQjf3KbhKIDFNUjMp2mGz8a
Wpu5OEF7Uxz02oZVLwICtGe3/YtHo1grxyBdUgU552Mhn0ekehzw3U0jPOO2tYKicjsoqmyNey+u
gyXrrm3msI1Aot+oltHRyQX1fQCZCZkK4I/CsOPoxHOck+waK6hPsqG7sRwLG4vl6Gd7/6vdf9C3
yNY+c3+jcDyH/Y5ar4R9HXh+OwY+rnOD/iUd68iS2rChRHzF14TMZQh/8lrJNryL2sD81umUQnyH
Neh26vtaU8yCI7Y4zvgY9V2eifSKLaShtnBiTlT7xPDDL60vqq374bC8h3YpAHeM8VIjlhGrACjS
sgJI8zY6jdMaUNSveLw1K0kuLnPIMDFbTdZRv2As9FWyRC9kRCwm0rkeNGzB4GUFeqAtfFpRTFPl
tIGt4kivSQaIfuKYAdtVE9YC0cqixDDMSGT9DR2dgAYGi16PGfz2SwtrjuMAzBfL3X/I1GLHB/9v
YDbliDBeV9xGenDID8R2Gjhit94mDjxuti2/xmn6Oy5Y7zAaM7rvMRIY856364ayDyQ26mP/wPe1
Wgd+KRCuO3rWzD7kNcJGYJLrohfHVaVHeXUuKwSa+AXhqrvM7lD0TbNHQ1zJwNa8W26chxm0CHGf
ssFDKKXac5RPrKYZvrJuBB8BjSIqZ+zP49xjNpseiznrLsLD5XJ2dy0C1m4FTQOwogpuIdYB9VgW
BSKYJq8zyJJTuxB5z5wmNXarAN2SbgAqquP8Mq7AlAuMR6vYPhQoixYn9IwndJ8vSVjRXAPZDeJK
RKooix/qLwFJc1o8S44hl9OfTY4Yp9d2hM/nbtGzQkjYSLMCMY2Qo5BqQ/cSjgEwktvpZwpA8Br6
GYD1mB28Rj4BPhkA2zHEWug+cjMkz7nhMO2bV4ttKZOVS6v1NeeTvHMiHNEhQbOKgGFZqU2HZeCA
/WL9qz1ZFT5AQjtcpw31iqeQjRai3/ESsYVVU52M32nYJadCZh/Lz1XXsb6FN+oEwiID36h0BMMT
CBEbbCi0V0aHS7hrcoRlYaO7/MNbhE3OK+SYUNc2WHebGidwy3YbiW+Xvcf9z08tH/74iOKJbNW4
uqMc+yeKSIluvgJgq3i0vcQOR1yA7oXzC7R77yFekNgFus/+FttmUWXD994CT87dM0mBoogN3yfx
mM+A/o4ZJIHQPy8R0FUXHUcoPbM5vBvXHKtn82wq7A694bhelmB83vMJNjM2Onc+A6A2N8E212rW
jcQ50q5rbIQ47gXhBBB0NUAVGz1226FTMZAE1DFvcUvv049bQXS22JgQJPymEu61OCkyBznYBvg+
4S2LSPXGhQBMd/xyPjqkawuMlXOl8/iMcQDwArlwbNCDf1bA9kEQsv4YotE87yYJ7yM1jfhmlBGv
hq5YoCKjQCy5CSoApQ9YMcqPXdevd3xkTbTY6SRTsEOAlfAMg+B1X8iRm1U/tEQg9WzKcV0lOb+P
JmdqW2DHC9qbrY7GKThlDFhUB1jxNlyiT9gnQxhiwu6Ms5F0N6JV7iGGmKEahWTnEV708JNFNQu8
/16zlBxxNd7vEA/XBKQo6nbyOuYgTqzg/TuqBUQC2kAgLllx5EP3gegyhUMJzWYf2B2SweBvrpPt
XlAbVWL1E4ZHsdVJOLWArGn2tqsJB7gHrwcs3W3BMTNwtpIUI3j8EWNEMUYfi2jA/iGuuxwARIwc
zslR8OrbjyGLXJvUhCcGc01Yf+Jx5OIP5pZmgJsehXb41Ap/CS11Td6te429TojgPZMRoErWlTFw
sfdiC8+xiMBMLwgwhuZ4z+Ht288YHYfuwYife1H+3Vxx4FiGW+aM46oVO3Z04lu6aGBQaIg8JMJQ
oaRHxKHrHT31fJtlySENgOyb6ImGJHz0mOow3cAnuM/fSdItVb8ClYU+sUpD0DUyRcs6iOIBb4Lc
w69IfsShx6A9siE/TomG4ibxIrqDcBK/4n8xdybLbSNrm74idABIAJnY9IIEJ1HWYFuU7Q3CI+Z5
xtX3A9WJ/k1KR4zqVS+OT0VUhUEkcvjy/d4BAKvUO0/C+Cr/CK51tBARn+77XiewdZos2N76urND
kP/RjYqlAfxEJ/zYBDTxTYNjLcZjZhOmKrh1tfSTO6BM7XwyFbCD4q7UQQSP/UijigmBL9JjwA2/
iBGoxs6DM0b3Mqo+zlp0KrV+NzbBTtXOQ2TJj2aUidUM6IeUFeljYLifArOiXYXOYGPEbkaHjYTy
3MJKGfc07sajHep/EEfHMMg1WT8bRZhtdCMU7hqbnPgpNzjLdn0YBvGWRnTnQoAH9Z4rcafT6AOk
lo8FKlR/arZZ2QHIGJx6rs5HHGJ7LjaUoGTehbYOCC2rIoThbLrhTvWsSA9m7ex8duHHekXYhIe6
D/SnMRrj2OOeb7seD2c52wUkaTtNWOm6U27tdi4eE5UFN1SSUM9csWBYOvtSbxjB71D60PV8tZrq
2SvaFBdOmaReX1nZRi7ApgHHgOwqCiLN6u/sRqaIaI17WdRsoiVLNcdysnD9T0npLFusQOFvmcFB
hkH9IYTtuJGRiwCsiZ/hxoU4JLfP0Me4EohuPhR1FjxOKUezousQy3wDueu33lTePJjRytLUtBGo
slbZLMSKmOZyo5yYuPQGD9TMsD9PRfigsw2hQXmMmXDr0K9vyrS404k+lknxtOCf20YaxcFCTbMW
g05WgaA74Hbt4jIeuU/TiLmvHLW7OjHZFBwgho5OHg30+iM0M9qZ82YEbifvM9hawXxP8u96dpbW
8EILLwzx0dCmDbCohGuTfk5y6Aq6XXwqNH+mSyzdjdSQdJiiAuLiyl5zhgOYZVWj3ZVNG+600O20
VcBk8cJi+pFBwvZKOeHTbXfBWoQga3Fb3faSejWv5mQTNHAQBzkVH6knnaPs9I7TJ9dujYzVnZov
S6oPtqVVmdsij4N1546fcuxBaOCDNKtx3EhfR5gS9hD7EGdQnQX0wIkqY0mhg0kNeP1SRKWXzsLc
TsTBUZdUx7IstF2dFO0tI0Jsmkizr0GH75ScS3WbR1R8VTl8KR0x7GNLL9eaT1SkHgzQBOd63tGt
U3dRU/3uaSas8jIYNqgBowetR6trsz8jLdY3jev/JFOWmi4MiD5omr3Wu8M265fK1aIqA6Dxb119
+EbjtdnD6eT4RH7iaaJ3vTzXg/0wO2Dz8xA8dOCxXowRGV5v9Fv8wtLvINPVa8csx88NVcsNz3qK
RGR7czhp98mkCo7TvPIfZs2qN3bM/lCbtb51ZJ98ptIf1xPQ8coE1nmow6h+rIo05WCnFOL2Yf0I
an04QsWfP7jliDrJ6dJo42IBerCcktLI7dJdbHQdrf8sfhSpbR4RKwwfSliayJ/ht6AdnmTrKaeq
1yBf02PWJO2vIbNL7s+xrz7bvflAGTkrL2/7ZHEEb2mS6gG9kS+IzUfCFCC2pV5KELin0RSmXUEP
1NP49V5f2/FqEnX+pyjNsPpW+ooclxRS8B+zr2w2Nahcq9Cd4PCVtgWTNwxH49iIpqA+KpsPdRv2
0badFtZHyiRVBOiJ4CExi/mxNHNgGeRuFGMFWvsQWXhYIpR0Hdi0wkTfQr2V6WrZouGu1tWmFKVE
OcnKQDvws7SndmfPYb+qMyj6KyuiarPCuNnbTuB1s3ow83QbSu4rUTe7j51jNB7EV/1o1fTHyF3I
e3FIrMFwuU3CB9HA9zw3GY++MD+XhZti9U85NPXJ7WC55aPRm902TrvvBQnTlsYNJ7boEmfooG+y
JNP2o0+bOitMar0A2Cy0+Jvxc/naFrPxwWijQ6AVBBkr40HE47TvCxTiubzPFdC77L+QxbL23W5D
EuG2afujzteJ4up74QbPMaoVPQwbDyTg1nfcw9ilGwzROMAmgIx4RHxj9Fqy7TgdmxWsq+CmCrp+
LUc74pIzace5CSovbkNrRxWkNujpxDGIbZ4Jg3fpGfXfzGbaloWOjcU8yK0RjlTai2zFpQd404+B
/bEKaYCuitA3vjcy7uA1lH5/wuFKfhhyP/7eosrywql1Ha8Wfrqphd6tW4rbEMpI7d8i2W+/UIA9
CkXsIUVLoPZa0PS7hJvLKs6KmJOti387WZSQpll+LARheAAa96Gp/y5sk060RoxFf6vHxZZJeleV
/bpBZRvV1q1W1J/83P6BPQ1HNPYH1CCuwBRN+dp2jLXyyTHpDa/gcN8lcdSszSqpoepmMXZH9qbs
Rw5tSPZovTo1pup7WksaA6IV9bqec/G9RvP2lTCGEvFJhAdAbfYWl7z0IIbc3phmPj4UuXHfDXU3
eC4I5K0zAD2T5qeCr+G8zNK0cE5o9+ZVMubpAcSkoAYV1MOciXJo77NQN5+yJKWwDyPIPlUXHmXo
WjQXDH+Lya35FZj1o04v6EamLA8uCNqvrLM1mM9R4T5lJdMkIUjyxixVvB/tHFlfJuYvIWkjUI6M
9DcMiuKDlU3x5wi6LG0JTTvkZsV4lMb33jZ/li7Vr4ry+N70869d2lkfuK5Mz7pp+nso1PXjBPln
hyc8zX3uCIeurKp7XS+tB9j15hE5UXzbMLj37Mr0Luo0BcHmSyZ1PhxknCQ/2tqFEQwzwx0RBlkd
KJ+Y6u42N+fwDkVbtgmy2pucIN7UteHui9bVn+NR/sAMpj32A3izk8LqHhnwu9ieXM8ercesDQgv
T6pUfAvyZvQkYqJPrNc1XdKcm6WjH2BH3ybZ8Ce3h8PcBu0Rv0UfVkkfT/u0K+t+Y1vj7yGHARal
yOssc9oWfld7djf90mTfbpqoLB7xdYHST1ITJ5aRPsp+AlvUlbH1CfwGsa4m51Nc8BcPkA7WqV40
S9LEM1RN+1trJcnklU3sNa3qfkk2uGo1Q0DmKs3yAuQHpGpmo9xF0jTvyoHC1RDxjyLQaCQMlrpx
wuZ3kxJ6uweAyraF1slP3MDMjeEE/baIGZ0oKr/FPS3GQYtYNrhDemU2PRUI8yA7Rki5bPtgaqq4
Aw+yjoKbD9QC1v4Uz19lCCGT5rHbgLRgaWskHAVN6kz7ZsC/BDOZ22xpc6gxz5+y1LFWc4BoYO75
qHkC9UTKgP076n8XjkAUamaobAtA4JkYyi3IHlSsboI5IvB99XKhzduh0WHdZ2Eq921hA7+MAudy
2GLZXvS9TUMdQdggZ/mVuwcd49Y5GKI7tpUJz6r0rW7v6LZ/NJLK2slWSw4RF1nQD8M/TBl60s7o
+m3lxkcbmc0d8n0FPlFma4SSuyZXcl3qwDp2gg+IE4fqwZ9bzGJaqe1YETMtqNn/bKaUHLly2xuF
pcaeciHd47kfr4mKpQSk4PoOBxAmpAnWK0HVqfsMxHrwpTZ2HXIKBsZz7zsB1gEubN4BlJF9Ww++
gZlQGDm1/imjeb8OtAC7HsdpPqaNe+MKUazzaPxQyPBnNJfdmmZkfEsz1F0bySA2MWwJrF5y7jtC
1s5eRf28KaFFrPsx+Wmnw6mMuAcjzYYmV3WHBn3uvsXSCL21bWyLZvrsGGo6jaF2DwMbQFq6T11k
5qu40L/2CAVXPrXBOtIX8nDlHpw8v8tT6xPOrQ18pib3OAEJ2kAEBLZuo58TwS7PfX3TV8VHk2P6
cWiSZpdpFlLjUI/3QiP0dKWgQnkJ6pcnMy8fYRvY6xgEEdbs0oHFNZRwz4kUeJHc0ULYDFVqfa5e
Jkee2x8FrA2UcdO8KUIqNdMEgXJjkMZVq0jsm6dm8PRaX2s619eodjBjEpI8eL09wOGM9tTabDvO
rE4osSzOsgo4r9CqPaGyau06SQ7XMEJHomn23q5j+zZsmZMqQF4A47btuEvWIv8Jf0buIySgQdZw
ZSqSDzhi6nddpxnrsLJ8xsWcEIbnztZF10jsDBUNtBCu5W3HfgMFdxRV4gUIIpml3HGdRl+FsVE+
DGYl7hsF014E06K8RGB/gjY+7Ou+HG8pvWo6atrPuQ8XbMgQayb1fdlU1DpTnIErLbVWkI07dxbD
rdPE092LeO1fyfjeFej97dnwv/+r4G953v9n1g6Lk+l/l/FtozhCtZfjZPRi7rL81/9o+BCiKZwi
dehZEqeG/xi1SOt/ESAssGPAxWHxXPm/8j3NwI7FQX/r4mG7uMguwVb/MXHQTON/SeE4urJ1cqpd
2hf/xsXhwjDWxjwQ3R7iQWkZOKrh5Xwu36tUGrW22ViniXvmTaANzZc+tLQfeVNjwyXy+T5xMtTJ
UnV3ID8UyCPK3KEy04epHcLoiu2agXHNX3LCl99jm9gdYGwjnMWF7vz3aHEQBvqgyZNlxuLQWgg5
GgThR2uWLhpYRXdRK/LtHFOypkR1RysNAM5vk+yKP/LiUfM/usaXH6KQBYE1KKSw8jLD1J9hqIHG
GCc/r9MNzEuKqGlu9n9NkYd//r6//TfN5X3OH4MKE7dPdFq6Q9r3hf/mlDqaD6vaP2ng2GvLFomn
Mh0ELpTOKvFbtaOUP1qmOwNfzMNvzJ1CEiBteXDihDCjBBpuZlTdbswCup75HBygHfr7vHeBlels
ediVj0cn1cZtUlbWFq5X85S1ZUajNIPEYdE+2QRICHdX3oyZ/erNFF7PxJfRHJMvX/ov/zxuYybu
IJY8aSD/5aLEjOq7wohuK2D6WuZ7w1qa6rZXFsW6CqO1ANW2OpDysdrDIkZI5m/ZkVdmLm/QHGzj
WO7Hov/UImnDY32nmdPa0a5klr7+7AZFGbYmCtWs4B/P55+J154Y2lad0DZVe03RX5zKqrkyOG8+
xWR9O0ww3GWXsftrbLLR53iPcgV1gkuejLkiTg1eEu9/ggtz12UOs6h1ZMMOrhjKsS4eE+Bnhie8
GT736RQ9dkZKoVGXY9+vkyBtHmu69foWDDI6TXWJ2hMwAfhN6bVcO4lFlkVbm8O8qVKujqtydmA1
ZC5sgiu/843RMJFjWng74mKPy+P5aCRpTQEnM/+EgwfOT1rbrsypuRbn+NZSYx7i14tZ/uK1u/yM
vwZ9KGtoIq3mn/AMN7htR+WxMsGa9HyRGxs2ts0N5DJqp2Y35yPEDmrJT26V5F9tE2xfy219PQDc
ECWS/8L5zd0PYz4/xC2lscMtBIWWI27dstG23dzPXoxzFJxRLhrcC/THbJoh0MRmcc3D983xUySN
LXkqLLeL8cuzyDS7mfHT/RQm8MSbOPX0A6V/ssMGJEdqm/bbboS7FXMH+5BLeNR0Q6BdxYZz0+kB
cj9EiVf28uXoONva5OL07pjItwz2UB0nsr/HG5cNS9GDDJ4D0wqOY2TA2dd0cURrXBynmhKWbQ2B
TdZ03vsTn+Px9ZMdF59nC9sk27p4MuzADme+OMDQJbvNCZhALB7/rnMfUnTsNOv3n/ZqC+c9IV4b
DouNs/wyq8IeikSInlXmYjWxdmmVet0gAOyLrIFqi8rZxNf/ysFxLrtnaUuehwWUlOQ4G9i2nA9u
UCxc8MJVJ98gFSak0bDOBdJd08qLL+ADcjNZOQTUed4tUM6VFftqb+fp7CeYaJgSYwJ7GZK/lhJk
1gR2fMn+FfT2WjjpN/jYqJEmGj/vD+5LFszFLEJZY+LYo0hLw+vg/FEVxtx2CkHzBCGey0RYwasM
cmP4gRQo3FfUsHKApGsM1Q9o9Zi/dcZ+rklsdQP5p9czeInCKR7ogn3rRn/ea5W1WIPK7ayZ3Qo6
V+9Naa5tU1iNieVGd8LCFc3IE24eCPm8IvLro92J51mfdBRk0A7oz1kbo9Pkke59tJlUXR5nA88k
c3Y2luweqtStDwWgBUSqKPs+cX1dI7Zs6VwMwXZE0OC5NZQJA5qTJ5EwXVl5b8xIaXN4WWKx+iJ+
+3zMYHkigy9Hecrt2t2afVptMsT4qMYz6G8OtNI+y66lAr4xI3FIBzbAekzn4dSzZ3PCDnQAWcfl
7lQ4t6gtEErLXNtn7KWHYprIeJyRHYARS1gMQ3dlQbwxJeF4KEooxdogdeH88S3tSMLGEuZJKOiE
Z2b7UIrg0ciK4kpl+OLEfjEl8VWkQBBK509j2fj+mv11lMSOO4XuyYnm/EHRRvFEJHRIPLTQzdAe
tonElWZQECIS/I5WTjtMV5L3XhfKtAyFwJwY9w0HA46LQmXMmmHQ7EI7pUDAXt3K4jYrjWqX1Bna
ICnqG3NOxa2JwnAfjK277cIi3Dd6Ff5z3+P6haD14Z/3/ruEfWOz5aPbi3U4HvmEspyPRpT0FjYM
pTyNhOnsLEpT7txFcRdP9sd21o3N+xvCG3NbMbExFWeWQW27OOziabD6HNLLqY5GBxpn7m9jVei3
GpmnO+TUtJBd59f7z3x1wPJaFrcwDjOdjeiyjhrSoUYKOahTo4fQ/XD0q8dEXTm0Xlbl+bTCf9/l
ELH5pkyri1Xbyt7NknaIngut7PGYqxZ+ipgOw+A4HyGyNHuDVsANzAbOs7qJdqFhajclJNm7rOqs
Ta8N5bWp/uo6thyhJO041nJP5ZJ4/nFTrKhbs2goLfAq2uDq0d8iCZ89A9rNvrWhNYQCbqofVZFX
RWq4aQZj2FVtOF357G/MdxMgjsWNnzi122XJXBRGmgVFET3LXJCnmoYtJpZlf8+11f+GDX6/iUaZ
7wrbcvd2mCU3ed8jvcnDdvf+ZHhd1pAhwQFsu5jx8L9lH/xr9cej0M3Rr6JnEl6gpUxtYnwmwpGr
cJOGEHKWgg/ZbRaEz4C5WH29//gXA6bzaWJxISVjRRG0stwdz5+PUKAKehdVpJ9UaA1LU2yGogjW
ymqqNdXpsB80v39G+63WfjLnO4iN1Sdl5Oo59q3xthv75pvtuOV9Qsv9Uwfcjd1NWt80M2chznLZ
Q9SoBnc7fEY6B5+xHiPufZWSIYzJjrGLXTo1eaK7XpzWvTcaaPHef8fXWwrCVnYUanV9WRIXr2gU
aTgVho6/KgxAr8T7e4edGNpafAp2zWiOV8b09frmYk2hKgwT+QCZhOdDmhepCY8mjJ4Bnh97+uj7
ubHTazv26xOKmmzJJHKM5WIpL57iVCl9JlcUz5OD4AmfmBvoeEDYuElu4JiSlDCPHU28XLvP7CHY
VVHza4hM/WecpGjF2izd5qqJTqQr+f/68OSCjtcXeziXn1dFVpGlWgscmTybUQBZICgSr6gL8aiX
xIS+/21fLx9LYuy33Ad4GibF52MNmFxCYjfz5xlDgYehLsof3YTqTmUltimNih4N+F3byJ3ltQ32
9WZmkUrB4cG6WU7Ni1JywLyqmc0mfY4caX4KbPYHAYNjg0cPUpBxKH7EPoAphWPxq/V9x5NKq3GU
MIx/Pb+XuxrOXZKtxNX1ZT7+tYVUxF5YvWXnz5qhJWujX0Bnp4Dd6JbYV5XXwqheap/zLWO5iIH0
4ckM1KhfnJk2nksxvEi8FMU8Prf2HO+aTMdYWECKwDK6f6yMYRHl4KmEWzvQyphVIO2VeSvHdN7r
sE/QOnA5zsNMgxO05EbFg1ghbQg+NMrs1pHj2Ds7U5OH7ZMOpa8bj8Ip68cS7PzKFHpdArCJM3Q2
KSekwV1e5PFo0n0ja8LnZhxojMWy3upWoOAf1e4O8VPtzXasri3fZZAuBpE4UYjVjCN/uheDmBVK
RSEajGfOyuTBTw15U/g4/cf2N4XliJ7Xm0yLYdrPWX8XI225Mmleb1I23t0AU5x/C/R7MXuxL8G1
hBSeZ47H1rOgjaxQvV4LoXu9SfEU4oyYnIQKysur85TpcsapKHm29AYjxHDsj7TwF52K8+/CRpcr
LI+icCUzxORr6pc7QejIcYCr/pwWdJcb6Vc4zYun2HbkteJhOTDOv53D1dyybJzNSSpRy7//a8G5
keZo9pRkz8PipAblOcCWsWr2chDDCmmns+ua7osmS4XQbmofugSSuAGjaVM7FhycHBrR+9vg66/p
mAK8wMWJg9rKubhDRAnOW1ac8YuQJO8yILz17CJcf/8pr1cK0U7SUQb+Hry+eTHEkjyBqTQwKu9V
GcEE63GsoEW7beAg7l2rs+HvW8OVifpqCilsI0nFcoDOLfDNi4dCkRDpHKrpWZPid0ebc9s3ibkZ
g6b9+P7rvb6J8Shh69TMStiGc9m90PVAtXpSzM9dBlVqhOq3AUwF/Q6q/CaY0U+h4cTZSowQCboZ
GtBgZYf3f8SrL6leDjIWpQNQ8eo3IH0PCniy5vNAIAviBIyxaMY6/3bPe8lL5j2x/DeWOLLzGQwK
VOW6JsrnHi3eQWsM+1Yfp8ETBo7wQaz8fVuV8ZV1c16HUWDSZ2JcdQlXHlj2cngTw4K4otzmCcrC
rdHFjw1Bn7TkjVOUZ3/eH8aLQ+qfhykyh8in4oPyu8/fcCJwJYM32j1BRiRsFesPGN1IZnb0juW6
Ldxplyr8KyrF/uDWhnVPdzVHMqfZh6I1/a011/lOj3048pj4rw1IirskaxcjaMhDSFSNWy1E16da
yLDcn+Kdyie1q2wEKlXTjFcODOv8wOCF8OwkIpVDCiSGPy82nYh1p83+3J2IuM5uMi3RNgETBa1/
BZmmikx4VAPeN1qVYQQMUoIpQrNHIZrj85fKUyvNaINWstzkkIehsHKQorhNTsil811XDfUd81rd
pKOt0K4MySetlOFGVaijZgulUCwj7Ugf488Yu+Ouyn3xbMYk+4CPYzjkhhY6lbEqALtkcmNZrX9U
QR2gsiXOI4Lmvh2rQXoOHPMrk/l8yfwzMjaepsyvpRR+cZb/aztO28GYKiW707AkncZOK1blwKPe
n1EX7Y/lMZR6zFzu1DrNHHFxYpt+mLmt5eunqUfcXeUQByRKFZyPiv7LPGHpnc2Rva1quvk+sudl
ZkTUPnhmmdxBbpuszrZ15+CgJmR55de9HoMlnpxigtlrcfG/OABgoNVT5gz8ODfH/NAYoQbgeXRl
BV/mV76MAW1n6RDtAU57icrlcYgwqbP1kxow5pkoST0s+fCuS630nhOadzX8EJ8HTBRgKvTVNx0O
EOSjqVvjKI05s905a79UyD47O7mj1TBcGYlz4HD5TEBoC8xAOCxQtnOxTqwwwo5MacYJKzUbBYWB
UDYayM42MJHBEWvc+5UdIg4LfqmGZfL+LDk/rf55OhUVzTGa30v/6XzbKf0ihECPc3SqxvimkyNq
7wCcMgvn9srHeLWdgllRuDo6u6pucPc5f5SPp2xdprk4caPItlZn+B61bL4WpRng34bi9f1Xu2ju
v7wb12gqORIiXECciwcKOr8jx70Apvetr7CexEHHT/Eekk62gtVWePGUzUtzXxw0bbaQL2b+du6S
BOv1erxSF7z1+uAK0jEsKktOy/PXD/VEixgcQW52OXmA4DZu5ha2iMh0vJzcgCvPe+PLMuOBwCV9
RW4Mywr8a5cx87YOkkqKExu8f6Q4ZA4Vo3FnSf0/EUX/FQN9gXz/p8D8Z6SXbithtAR2AD+fP8v2
O5X10HtOXVPI+xlw2OsH7dEZAmczW7iahHqpI4uPJZbzqbGvXKTUXFUnwJr6s1nwFeIfYtcUqLuQ
T2driNPXDqTzm/d/fiNrzDAElA+oJ+e/0UmxapixGD8NvWl9tEQ+fhiaIsVEoAu2in7vFgeBRSY7
xw/vT8TXe53NLuxAgyFDl17OxZdAvZ8GVu4a7HWmuR0Sc9jWaq4P//opoBjIMDDG4P/UMh/++t62
nK1kjjTrpFrkffhxEZsdpsmVRfXGuzB9F8IGvWSHJtv5U7Abit0wSO1TA16JXD7/XKN7uvKQN6Yu
whJHAcaAgIGEnT/E0OrCUMNknwwndA6BrgV7zK9yrFty/fHfj5qyINo4BhsTTi3nj4JzCS4286g2
D/1NSWbxKseI6cqJ/8bcA7fluzD7aFhediu4f4VOV4/WKaLQ2c2BlDu43fbjMBEkMeEEfVvodKtF
TTjJ++9H7ClvcLE20aMpSnNARdgdF/M+Lpw27oVjnYxudPHk9rXJ38Qwg7+nKbN+FXKoYFmLpd4R
gmr8VLeaQg4vqhtY5+ondXH1ocRB8dlAnYQ5Mrzr71reaI+BsMt7bIVUs9JwiWjxZUJVVsnIX+dY
if/IpjC217qtJ99xksmNjUOqrkJ16QAO0LEtb93ZDLai6skfFwMSCSLBVf2dwPYeXlNkq2Pe4yJH
bDwKfGVzJ506vwy9di6hxrp1a//0I1/+cKu+FqtmFiF6axsv1NsQcvda5FkfeQgtymJjSCTmR1K3
jHQdqVr/bole/tKstrThfI4D/ieZRu6wUVTYNpHt9mmyWsTrVlda9PEK/8HHhiQskiJdt2LK9UPd
WvInIcs0YaKyGRZd5BDtYgR1uFYaTVJ6iV/ER3IsB5I3XBioa7z52tuk8iH7VgDm9XrUc/mVsCuJ
Orw21ZakCGORygpqZT/tG+xSU2i/XlWI9K6iEtuV0J2lVzXW3CJ3tevnFqWAwK0MARaGfgPHqY3u
4vucwRDCTU4LDljaMn6+mMSvfmxBvCjr2Hyb3LmraONFW4J88nrdQbRFyuDGMUJpB40ZznChDilU
7/xPPcOPRDfJ+1PQaw5xgDitRyIu7pd7yoFd1cgOfZDXv4S/5ICKrMS5bdR6U181jt89mSkyd4/L
Sfu0uG8lu9Zouy9qVPY+NkfbWNmilr8SYhlvxdhUdJpLPGBW5Hz2i+EoITq4MU/hXWXAxkFXa1fp
urR8jDb7GecHmv3TQ521OzmNlrmfkFdTQHX4ga+ysZ6+9BgEybWeBcZNGgii2EY89iEmxMHYr/Ae
Iy6T+chF2Wjx/UFTUxFzUdfRCtOH5s+Av1dNxExqwr/Fb+pZlXXykYzOGX+aOLJu20DXE6+fyPFE
rDqqe7PFgUI3ZPjFyDKBMF31zjZo85hMTNU03Njmufjz/ko/BztezjdOeugAdND0pXlwvpNpc6/1
YJlQ6ThbnkYUDznGSKPm4yqCcDqB27Xpcivavv/YN0psm247gD5dMkW/7OJESGWDcQiWOidHDfYH
IkWqZwLwzGTV2/WfqkaT4yOy3AQ087xy6CoPer2/DzLTelR2lG9MReDAVHH3Y0mqm6QQ0ZWT8XJk
6Ceyi0u6lxbZD0D85yPT1b4pMEFoT4ndR3dJ0KQbnCElnj3oSt3EMj5SjlxDnd96qM2BDIYAmAjE
d/5Qgs4hYnVZT7Ur43VsSsJIA3Pe6CHWYFvZ57/e/w6X2/zykkCD9CmXj2Bf0o360uymUav6k09S
Vk0C126MMYRGJoCVl3MNgzYvb/c8brm4Lf1IsE/QxfPXq6zcmURv96dh7gecQubWS2G03odF1O9j
TgYyq5sM8RYOgm0W+3vkXwSQ1vgjxGWMPzjta5KtUhf1foc3Ae3GtVZk8SaM4uaD68vJm7tpunIa
vvFRIC4s1ctLY+2SumClTYOTWzScEnNytn1mqQcjNLGI0HJjb5LQu8HG5xq/740vI5ZKBuiVVjI8
6POhAn4ZUjxEhpNb1dV+Upq272H5rWCeIktv++xK4f/G8xYeIRXnwoCR+sV0x1e1bUTYjKcgcHDZ
M1FvJoG9Tkr3JrCm+srTll//d3nBRFCurUChlls8V7yLt2vncACmGk9NraE4R8e9dtz62g3jjXda
Yhp0ADIGkP73+VN6ATU7GavxlLcVDlw4bt20g/OR46A9ckW/tnjffJzkW5HttxgZX8xuyjVdBpE5
IuXDnxyuyYitaV4fJq38BfD0nyz2/3p/emMMAcng1FClgf5dMhhJnx0wVMun06CscAtNudgWMjCe
/vUOwelA+CkDaSxN9PMxzB3CCfLMnk56a3+30+7BNfvfqCh+yxEzjfef9dKEupgW0HsF2xGdZdJx
Lm4jQajkWMIbOWVYyeFnGWfYQmjzpo8bC+exMtwPVFwrTfXRoe8jLMGwqfdkmJM3TaAb6iMU5Tk1
wvu/6/JmAeDmslsBJaJb5KS8mEd4qWh1PhndSQv6fosgUHithl+lXnDkv/+oV/DD8ix80Beuoq7T
frxYh/Tl7CjyVXfqKMFX0LU1DHX8+HYoHSyamwK6AvFfa8vtg7XuGtPNaDXlzseS6dBSie/+X34O
+wJwPb0gGqHnnz/FeEEvrLAHD9AqHCU5eiFpDHdZiBBxmsGemh7rUZXB1jP90fKyjjCfzsibfdTl
wxXa1Et+/PkEYXRsWywzfikeLkan7IssQJcGPAzH+qj3qCzskVLWbUpAVxMvGSvMALSnVK3KLOrv
xggvkkrF1LLToK/rEo+bucWtnjbuWmmJed/MqUIcbmt3XZOnN3NqZtvUBE+D/Dd6ZIUl2HEVwxWS
0PJDL1+EjR1IYXkfBBPn40oUQt9rEEFPJrHl2Jq44i4hrZ6tsEXQFbr+OqWPcLRi6/T+FxVvTWak
Gcs+xdkCHnj+ZL0XNSd0geA4n1DMatP8GWIq5fEo9U+ij12vqS18vu1q2jXmmOymzEUt65uYApbl
c0H650ajJFxbgR7twILxpcUyblMP9LsV2lr0CMjyNNtqvK4Ora1T9f66cGxSOd2weFJpp1YZi43W
U4TdXFh3RwPWIbSCEL2dYw3rtp7SB800m13VTNOVuu71tmlBysLZCkAHmv8loyQJUVITNTedbDXF
21kUAxfPyL7yfV+PssWGAUC6iBWosS54K1Nd6EMWOfMpsIturdXYSENAyg/kf2pXtow3XshcWtsm
vbylhL/YnXQHkoHd6vqpg8u5a+a+2iLF9733581bL2RTDS+EbbZnezn8/gKKAjqz3MQT4wTrRa1s
lE8YxroPKjO6zftPen2MwpGGgSsdPhRttIs1niC+pP9Rgb73xl5PjGrtGNljOdk3DuDflcF7vQ7p
bxuQwqBiAvC92tpBdo3ab8QpcUiq1IKJQLDJqT/oeBJt/TbW91OhF8+pPl/DWN54TSh58KihSNJd
vxzQWUPe7pA/c3KHQH5uAus7kk79lxa5nedKOfwf9s5sx3Eky7b/Uu+WII0zcLsfSFFyST4P8vB4
IWLkPM/8+rsYmRedLo/rjnhvFFCoqqwIUhzMDs/Ze68PVvLf3D+KEsTGjFtp3NtnxUmrFzZop1k7
EWWvYugEIBfbJLZJ6C5P799Anog3q5tO2YXPTuepoEt2dgtVcwqbGaTSCcv+sa0rKG1x04WXXUmz
Ck+Ibj1OSUeEh54K+6HskI5siNBMbW8hkOzgkGv3E/c9RWjf6RS9fAMZGv0Bgp9XJg8JETZkTdKQ
IA00FiYNYs1heW00ne9XOET48Ys+zxO3buyB5LBiijQvjMvRpEtRjIQeCsoKNlGdtES76fWDNabW
PRJI9i5ZOW7LpPHUdaS5A6Qt6fZSqiJLJ7K4tcp7KwCjhEEhMrCr1MN9NRJI4IUjFx7WTFK0xPpG
8hNgKW3aW9Osfor0+n40phRgEOQD6FdE6b+QuZX0Oxu7ARndbKUYndt5pYvHnFs4ERQtHUVrIDVh
77Yqi8/hXunuDEhJhFU78yAvdLawx55C/TszaXE7TvnSezYM0KcZigQcC6kMQIdRbR2UuqSciqIh
oBRWCJQxgJWhuUTg7xCz0cEoY7zV6SR4OjCBp9iAvkZqnK16qTlOd1jzacwZS0zsr5aE6bHP8HYX
aZm+qP0svrI60IDDClaxnmbmhZourPuyMkcAJyVoUteRSf4ZkRC9mLXvCa0aTOgLia3RY1NjxkbP
tbqlM4COyIKapX2ifUu+l4p+6kFRpvDYiTDbNXPYPbSKvXxWLTE2O6JBVbIkMr2h6aaPi7mzkXsm
XoYoZfLNFmvmU7HEdXBjjPjPXdo30bVIBjP54KPmN2sJ/hlEFZj+KePO5xkqvecKF81yAkbqdZZZ
XRRpam+7SINEz3u2gvLUjaUkH7zabzcAg+79qqzFyURezNmrXcdGmWE6d0418UoXs5Ka1Igf+iPe
rler5ZXG6zoRRd929k5X+hLAIe7EifKsO+iO2e7kWArPNmAV5gZxP++vIm8XLI5H/YvVc/2A0882
nLEMIiu2B3GqbLTLQRlP7tBqEGG6bvv+kX5Tc3Moxl2Ynpx1Kzg7lBpgEJ0aS5ximGzHyCEEVqWj
uVGsjtFODccjTJzwPsHFfNPpXfEzxAy+cYxR2xCvIj6ypr2WXNq4E9bTsUDEszmsFsTXWy2Tvp4y
QYpTs5jzBlxUfNs2wUwGs7oClIOaOB0QX4seGofGrGhy8nR73Zq++/6F+d2DhfqTXZivTOY2Z0WM
Wog0DonheR6FgH2kLzQqgz744Ci/udHswXz0IAPCDXFuBaNLTSo03OgTQbR4fDSiGNuZjEez6qaL
P/5BJsA5BRcY7os3pr/AMGcAhL1zIoFI38uwSDdVhPD8/aOcKax+3UBzbaOYyOaYbq7+9X/XSrkz
Eg+b4uohWxe+fB+3xynP2y1L8OxLh8EFPB5JjN4It7EkrwBCobj94CR+8xShpTEAE1PtMheTr08i
qZs01cImeg6iAT1/axXBJV85c77NYx0kE18mbJMQRgRTkb56IujBqg68BfaTdAQ2kffPZ12EXn/w
rGYXrCeY9OXqr3p9OnVaK2EACuo5tEAieHiswnorF3JvSYYAf+hXWU9AUluHTvjHh2ZIx14OoHk1
pZ/b40NJBlvBunkSqkkeDTMrrykWokHS/CVttR9TqQv//V+7dkVe/1rCBkhFwmqIahkz8etfC/mM
KLvVoV5Ps/YjQw+8uhva+hTpmUDBEKzZrRnxJaVnGjF5xgTw9MkHK+jb1xcLMwJG5K+oGFFNvj4J
aBoOIXESi7ACSE0HTX3QBQ6E93/qb5o2rw9z1iFaTIQnSc5haqdiUmValWuxdBCrKNVbS+TZDXSG
Zg24aXw5dABD0Du4WRpH11VjYv6DrHMz14n9wSfYmTdofQ1ZSdkaGTrDdMb49fr3921AiiaJ1ScB
PWXL/y270hWmL3kUVZdgTx0/xZa0ISSt8UAkZzR0yeMXsp7wI5P1CIIy/ODj83cXi7b3us4h9VSY
ib8+p6Z2AjLAp9Xmoo27FFuKH6x1rshmULAzuKW0UIcdyI8fyIidm0ofzQ11Imv+pGuebreZ2zn2
+McLI99vv6ZA7LkOi9fr0yJiSZpMmBgDDdro0i7NSUUk2f6DR+XtIoALiE46K4FETOGcLQJRjsNx
iivMBMTbP4p6ET9lLKvZj2s1UxDKq4lHbin7ba8t5OYEsJc1JSEyFxJ0Qj683jq3DuPeO4FaBEZd
BfaQhGUl9rtgsj7oNv0aR5y9xYQNcGHwuNCtNs7WcTUKLEBLdvKskfd9vSyM56BUh9es7qQpLAhk
NEu0920UxAdjpmCI5iE/6ArxU6mpE55bK8RTmviYjb5JoLnFQ+9OCBU+eNF/91TRcyb5g2maYiII
fX37ZotWVyQn+1TNS+OKLDfph8r6WsdW/zWcguF7NDX6Sxlm3aZVO2p3o51QgeJ4XPMyMOwaJX0c
+kV/pldf30EWXIRUjK1od5Ga+frM9AWwiJ5MzqlLsVMaxVhsQl0EHtGA0QfP8Bsx7HosirhfnVpT
5869PlYsNJL1+iU4VYqd71PZkCGlt6OHmcL0677LvaTMA3Lk5oXUNfCpfRaEN+gGRlzLpr3TrILU
ILWBa0VMLXlWUXTI6Ubc172c3YwK5mmobfISnVFBEaHwN4d24jsWwcRhmGen99+Wt8s3ozLNRt2F
2p3p7Nm6SoBZCQE0Sp9TxBMXoxXZB7Usv7x/kPWavH7EV6EXtaaF+Bxp6dk10/VAncSopM/RJB0C
+XJjQ9+z3zQkWX1UZr/dFBH/MBbhMWARQIT7+v7IJC5mEQbpc6VGAIx6hRzppGgum7zsfIV340JQ
U12WVdOQLjopBysANGZrPbxHli+fcDRYj6gGfDsHRG+FSei3IBF2BuOxhxAU+wfv1a9vjLOrQ78f
eZqD8BZl/tl7Res2C6tiSZ4pG00Ez0GcfcqnqZauMw5juspN6hu0FdWz0bMVQzNLs/3QtOCoIn0G
ZRbr1baaSgALwRw8GqMVEKloJPk96whBc5OxpKchCpy7MQfHJSbWIXeZaVr4hayie8wVCvb9tIYQ
IHstuEycoM49lfjgldrbxl/ob8LqisOYx6Sj6a5yjYnoyuPJs/grDnZa5GCdnSF/aHS7zly1m0m7
MknAyuiaS8xTvLwqAMBp6G4KNetflDoskNpkHbz59x+29Tvq/HJSgrH+IxpdC/HXD0BrGCJjW0ye
DcCpW8cgm7CiK/V1TEvi19XsT6X4LAgMNC0Soei8rLLy18cTgWQeposE949pbjQQzBubdCRP1xvH
l4QRf/Ah/pvCn5HmOgDEXsEKdK5eh/JANq+adKR3tKSUR7PtPEe9NT8O40CWvsXA/wpTP+bfPMsE
kh+IgKt9NAvEBzWv+vZlc2huE2zCWJ8Jg3P2YvM3Gk5Xi+GZxkqzL3RFfyzt0dlWY3UwcRAdqD+M
W7wDigs6+lsdod2OHfTrSt80+0UlxFaZedVIlhypmct2R1s08aE5fOarJ/8gQejNMoTAke0BNQLf
ZqqxZnf9+4vJRlg+ZUlHDkJO9RjT3oKfNoLS+PUA/m/M2n8Yzf7rXdx86b78k6p2/SX/8V//ecjK
4Usaszn8T9barz/yd9ialH+tg4p14ohf/Vc+2v9LXDP/onCW2C3ZJVQqNt7ZoiRz+L/+ozt/0eUi
ypv+71pkG5zBP4FrukXemsrbh8VoHRsr5h/lrTFpfLVyrP0HvqXXFg0+W7Iu3qwcoKqJP8W4FyBD
i174kLQaUo6VQfHFQLCKV8lGhUlIJicYUDg6320okO7S028b+vJijFMAlDNBlkThZ9LeLYDDPgMe
LPYB6YAvoP96F+ag8ynMg+kEmkXzGmV5ZC5Yuky/+007VfkjTXtjNw4OodSalf7IOuSPg55Gn0Zr
WO7hi2wKewgvc3sRF0qdkvzdDMU38injzVhMw6kaSGiya0PcBVUnLqvE4mPXttp6a1hjjmoOfvlc
m82BJhPuyNOaqZqGn7PIIkhP/zYmxa2T3kb6qQqC/K5k1OMbCNb3S9h6Jjat71Wo5Q8wAaabkbYD
23gpu2urUo2vIT2j+94iyNBKIvNTQZuQ6DNb5jsZOvNFnozmXZKFgMAGszskCm4iJLbdodJsD5EK
HwUsbp7SJzYkJR1oO+rObRMqpu9AmL0YRyP45AxSvw70WvUG6Dz5NO4GZMFbMnJJdZX2Al04eeqt
it1M1GE2+KYSTZesy+MxZ54LxCPtaDOF0SX1abADrOeZrfGN3NR+g/1lui0IabkatLy4DFKpeoEO
dQkO1q3NFGfTacq0VaoguRtJNJFxEAGpUexjn7f8hIz9zmTLxH/aYI9XW4SqEDSURv8ugIDu4wbo
F8FPj8IQxhWMMuweZTftLMMsLidZVZ5B1/t5XIrMpdEPhcpszackNl5obBi3Au+zJxDOX5YhmfRB
TLuSLBO2V7tYtQtF/S0ABeWOc65dpMYiDjLKA18j0elLn5/MtkJ2ZSSwi0Uvr0ato0nvdD8rBwGA
i9ZSvcnnICVfoOyuJs7LF3XPmKFYlOMyGUAsSp3kbjsseo+osvzCIj92NyyYVhhgcD+6qTthVx5P
08CFG9JZedba5YkQfTKyrTw8kmFQH6qCeFdpiHETgv2oVgRKXkvFs0cmDpXR4BCTkxwPwVjKralF
+udKG2s68CQHR02lXC1RjS+/A5s3gALy9dkMbpLSRgvs2Awbujoh2Esk00shCe8mRrm/KQtLZyAy
T+pm6EhH5o94yxSDQUcDicWVQvIimDvrIovV0BtqknAaZzJLr0ud8lToy+ylDXDiws5pri0y2oST
tA69I0xPVEvlAw0MCHQOeaKTdj7KQdbbVDjNt47YJ4CXKoSEBt2MHmrNPghi8BFEasCUyyp1r+L9
wCqYvtChJJAYMaaXZyhNszC5nxxDHVwUvM53nh5o1iJFTzz1h4hsiY1G4Cg0waL1FHCTXluRKoFo
gv+klOQZLebnxQYjxC4rHH8ehcorkkQE79f1Ebaksx+NVHENyMmgORcTnrRusQKlOEAAhrU3TEaa
hxzJx0GxSrwPZZr4Mh4Gonn1/BhInXyAUXUezWSsjzQC+apB98VlEvj2zQDWcU+P2ZWEYVwUY69/
iQrC50vSK12H8Z2XqS1MiwgcrC0r+UD+sfTDTL+USwmsx4xfGOLet0x/RNz2PspdeW3pokJFHUZ7
kYYPy7zMzPPNm4iwNYZS4AAzXmlXjhPB++PQbzI6cK7BJ9WmmflmJjo/5HxK7mA5ppcB0jFPCXXr
q57O89ME/g12qG49FG270lUVSEWEOvpJP45uzUbEh4Sj8050pCaPFBQ+UScwf03lNlSTrzHTMl20
/mxJfMz651BcmCZoZbOUoEZTaztV9Ve6acio8mi8nKM+vYjqPE3gbsTiXnbpcqPZc+WOFYGeYvTp
4Fe+M0DnUEjA3qQxyIyoIV98QMK0J3+jpcAenwWpz76i5F5sJIBCAsNws8X2mjC5xTbvUhWJjUai
1jFUZbHvkWS7fVfIC2dpH3Q7vplVdJilMUi+ddL8uk/FcDv2cfis4I3yeyk+tzXdRYLl7VtC2LVt
YxZ+PASfCvIuazmSbj1L50D6/gVj4QNt8e7BIo5QjdJ+J0Zrb3X1tguFcrQoGLfwzubKV0ITTstc
l9twBEGuOT+1JLk1ZJr6TY04eJ7CL4oTVuT9jySHx3V1gPtWb6zc6N0Gn8o3uBvQUlreU0YkZBNG
MNdNI72EWdlFrgxMsFMak8F6rn7COX3BlU+Sr8jhoRVNuFUy0hK6afwR6yGTQwsm8KATn7NIYbzE
ZmxftlWEEMW0Zlev9eMAPMUnWoAvnJ61aiI/+cDH/rRPbEDY4ZLWlyiGr6a5mQ9W7lAjqHe8ZFu8
ImNKrH5KCvFyrdppctNnKdnedaf6pSS7dV4AazLXJKMZLHm2w37Vg6eosMvEWRn9dEBsPhFMVF2g
2Bl31qIp1+WYfS5bqe1CJSR0tB21vRk1P4kkz7aIe5rKnZzSBuQS6Ei7SUhk3hwehd2KXdtZLR+S
VggyUwTGfb2AQgpp0N8yoUFE0oFtJDc+vze6VNmNuUMW4dIFVzm9mG1d99V+mbPyGKnBvKcxG3rT
2Hao9xPxxCiYxns5jtt5TtjtmBit2dCxvjw5YUwKtG1X7Q/dnlck11zLDVLT2bPYJ76ma0KVJTr9
4BTEzZP91p2Spe9vkyEG4dbN4/eiAnuNB5LYwkTJ8OYlKYAE7BHhOFxacOO2em7SCFOUbZYp9V7p
5mpryX6jJ9GDUZX693TUubBs2ftM0fLLQesGHzjm5AfYkN2Gi0/bOKNjrGgiuEGobFzUFFnMDySU
I6hFn1uxUOrZe4xVx0nOR8IS3FQXSJCULXMaTIMI9lIlOKRxv6+T4qIhyrwnIs2jFQlWU2jRNlph
ZBXYZcQSh3KodAzVU7vRMg3ccp9dlnaub+u22KX9CmoJqju6ttZdH5j5dsrHcmuG8zehiH2AK2hp
CxfLObG/x7gLcSbEO61KNlYSvkyMHnxjKq+UGNRgOC1eK+ZjR0AScrBg2BEC8MwM/QoQiwvtETyf
0rTuPELtbTpgBN0XJ4V5JdJB7CTWREwonqVkF6SD77N5IXXbUjYgkb9FzN42UcJDzDuyjQHlbdCe
ODu0GX6fjl9r8bmrCqKYZKROVzZb2UZbcHI0znzPx+q9HTRbc+JKklWmbbNEv0z69GkIG7wpWflo
Rzb6P4uqKyyP9pyRt1/cYBFpPCZb9Nlm8CclHfaE8EO3m7ERFuHwvVGxxBIaS5KoKCpXQxMwa/Ym
tKjBXTw4eyGDb8AnT4Z5mGV/lVN647FSE18o+X1DzgyaqqNWJ+7QcZ0D6Na8NCw0kcX+mKl0jLVI
uhXtdm/W450eqrBZiTxMjGqztO18E0Td92icjlMEDT3FVuzTYjt1uuanSv9ZK4AKddn3oQl/khnl
j6StA2at4Qo0uyamYplT0oc0I74LgrH3oNfml0IBA0XOPkiyob+cIXhsCGQ66KHcRr2JsiLqY5/s
/+6QcfNxxhj2g8P95otg8CpTS7fh8BxplXArVa1Pyxxuhyi+Do2QDVPGngVblR06e4JnCs+1qk+h
JQ8JkJmJNXU28u5uCpNNoIb7rtfLg1on041gzPgs16VTDJ5TfRWd9giuEghCRK6w4G22KXZIcWVR
7y8a6MwVEylf7aBL5xAOpiRLrgujaA5CLYyLOQrhAPDkOZ+qumhc4K3yJxpG43M2YRpBEBAhs6bi
56bS1qvDlZBnSi+bKljjqsP3BewlI9Njt4hCqGVGbTU/BsgA27DHn1PWPOlS17dabS3+DKWEAq4Q
12MDIKkz1a/8ugO9k6t8INfAQt5xoyAcAkRnYl3MJ+UaBW1AYbTYfk0UAqm9uEcauzHcNO/bZzWh
I2w5ww3CNXULWbPcDfRJjsIg495anPyqdkLzyU4V0HUmfHJYU6XfVfczSmMjc1jsQAjTQmvBVsbY
5d2k+zIA8APpsxm5hYtizpf2SCjR3HlkgV6XTAeqGC6uC5z+QFjTbh6Sl7npypuEGHFaHcMhLdbV
CUrONh1DvxsBN6mOcmx1xHxRU6tX1CUmqAMGxiiet7x3V7PVf04VHEL6tFxBcWLTY0CwH5Ksu2iX
Mdn3tX3LNiCJ8wiO3diVflbW0zMdX74t6vFH0YOmtE0aQKQYHIYRXmneiBHWxoDJv26mXRlpV1Hc
3oO6TbZ8SZq8zpXOexJ/yhA0dksOlyQ3m+BmIA7qUzuvxDWW1I0l9NaPRPc1i4EQ2xrIhDTTrK1j
htt2Kh/1LD8VCoI72oE/B3Bwskzv2RE3UK10l/d0b5vgEhppKk8ZzznRlDrvcTbPXjDmbLy6E4DX
4TwrBxPf2C13+Ug/1iqyLzLEEigZqG9InKSIsKEpQgWX37Db7gq+5IEbZoAKjZ1SBAf0S9kGaBGk
FLsK/dCo8meCYWjV6eqBhuXGSPtVJWuzuCbWSarglDPHwHBkwyF2LiMJwat30HlVIImpIVhYl0jc
D7MZ+Wi6rjKbVFkJ1LQVNL1nUlkZVVkvAU8f+42ZXTWlOftDLL91sj9RHN30uRLcWstyJ434aBQk
rya1vskKKqCcbFXbDgIqk0QlylChu2fZbqYX1OY2cOm6AUCYNuUJdDqjpihSrjQzBh7DBryj7Kx+
2HE+H1qtHrmI5IZXBkg4+of99z5RSXPgNQVY1DqZvZ8LkXwiwKm7MixQjVadhaGLz5knvpqtL0W+
yB1JP0PBF1GaEdKcB5/wk2mElLWza5jkaMRJAieTcM9NEoLShFu17GYCJvZNs1RPsucdC/JW63kM
pzRkAafInAdgshEMeG9ycuMZodyor0SmTxHcpct+YZV2175nzr/P8zXTNdAySmY+Vnn/rZ/afB8y
5jnUpVzdK7bEYUd5XJCE68GcCD0ZkfoJ41zfFz3yHgtu5Z1UgtIlE0fZs+rFj4VhJlu+8sQ14bjs
vFZn1a4R6O11p8kigfAivoxB2t31HWBQFEHGT5Hz3Zcus3rlkBvyWLdhcQEhzHClYTDJrHlJsbYl
9XM8TMpFpyzpnpdxuOGFgsEr59x2zUrNgWrqefCgGoEg3gN+pm9WRX2PeST53LemwtdXA0WDvDGe
slbcl069HG0+Bwi657u+qSAoaTnSfDMN7C2IbYUQwFZsujLOtgxmoKhXFRwRR2YUj42ZruSg8pgJ
UN+t1hLJVWnWUe3hpXAVY6ax1sqBawcOurS8iIOmASevF7ZxUkHy2K/sGRS4sKuJeyyn7ehozbbu
R/uYMvZHTTuMLZWNFTPHmCw4VnCTbsBr1D6+PVrgIOeGI/pr88UkR+uqCTsiwQe0kBaSkUMaOmLT
5Gq7BwtlsR+lwRaxQ/Jk6uGXmv7d3WTNXwxBB7DUoczUTtTsjYA8vgx4ikfWl+6nNbBdbqHuG45C
9VduTFI9ai2/ylftTaysgD4AiWQxo07wJF3nnHygNB842eiRsUJH3FW0qaZe/W70uA0p9FGxWsZy
EYvavjCqqtpFRa/scfJrL0Xde0kRZGSk55icQ43Kkn6auC3aqHMAjeTRQShtfAHXzvmGuri6cPpG
fK36Gc5bKfud2URV5HcM0Z/suTMeCmv5kQiH1coiKKkoQu1+WeE/Ax0ab5ya8FYEtBjY7cVGzW1y
JzHn3NK4r+90LKrPrC7ZszMY8WPISPsaKWW0K2Wr3Qd9yBqQqYLmJX7E/RKr2amozWvCxwVnMBXE
luZjMD6kmU5FR6yccCiv5IRjGPPztUo++rMGUvRqsutfgyidL7AySJQ9UfjqzaSR4+Dr4ZxepmVP
RH7COGZngVO8DZWpvEeVjOE0w1f0MqLCSb04NsJPI9tW6OosCQ+RmRjQvm2hqLSZtFD6mgluKtOS
fwRK/zsb+I+FI+D/j2Dx4bgXrycD6x/4ZzBg/yWZCtD/J3aH9EcVRcffKJYVqcKogO4+KU1onHQk
I/8MBgwGA0zU0PBaZNTwZ5Ce/TMYMKy/GGRr/CO4KcyJ8Bv/9/955Xhrz/77v1OUz3QPpDwgKLDX
46PlIxHuPF5woTHVNXGiovZW5NFa2k9ViC5VqItx2S2zc4jVvDg6muPsyOKxiEqYifC2rKxGMAwc
ZQPCtT/wQiVP/7qEt3/PNP99Zq8nnb9ODDUuohGs1auG88yTYQWJSMZM5wOMrtIRR1pOZ6sdOVEY
4p4h2GnfP+D5gERZw0HxDa+h1viJ9LNxn65QH7cTOHq0372nUO8eGo2P9PePssqA/meAiy2N7tCa
rbHqfyVzVW7sv8d0K2COMqmxN7HWK5ckw2tQyetYoZ+vyadCyvCJalveVjOswvcPfabmWo9t4sZG
30Eg5/pLz35hYGv1AJ0N4SLN0M9hXmaHtqgWl8EUdWCTacUOsvpIjYnMXbQ2ss4l6uUuZzp1jd/c
vOm0wn754KxeDy7/PisW9VWAvY58z/UtVqWHjhaEwSaYUHkb3JqLmmHpWnAUVFfOEt0n03gT060/
UjWlzIRpZZnmoDynRcoDqDp3os+DaNNoVv6RzfZM2fzP6aH/w2W2BvX++uf/cu3Yi2Uv5G8EG+Cg
KNFTB1FzojdfprKfLqw5VZ/1XJSxa8alslOZXMMIJfInoL9+rFoW2vcv1/lrwT0ktmqdCCI2sRFG
vn5+zMWc5qhtIjivNi9iEuV0juE6+ugcxKfIcOY/0wD+ugCGRT4WqniMLzwLr48oqVqTGAW178CN
3dKct6SblhDimmaGLlrEIFOLcfxZcwuAhbXd9VwZKfW1Wh1EENE0G6nc3r8Kr1Vwv86JR3n1OPHJ
obxJ3Z8Q2oGCMmMfeZl116Bc8xtFwvEJg+miiIfWs+hkf3DpzxcIbU33QXizBlqSgH3uuJZ9pfVO
ECd+aQWQuTVwoYuRfRTz/5ujkPGDgY7McbS250p63MKNQ42W+nS3uKCEyIBt7LX8/g+v4BrLhqbT
0lAu4Z9ar/C/HusiZplIkwTqnTlnV6WMKObNIIOT3XfBDtGnuUtEbn4gqf4V/fVq+VuTUHGus2+t
mt5zSwLzIseo6ZcCkF1EcCEiQ/wkoCAqtuVcM7oZobMzGc4MZTOSVNf4QQHOBOrpKEe6LAQUoWtC
i+OqxNA8pKKOqMO00fLsmVwfrzXWj8mGlNp7UE98clj6Mt0niRFe8ihpN8mYqHe1obWGX3WIS11S
3NvLcNHISEh6Y86wvCoBLKKgnHY9y8GuVSDnXHMZGToMQzT5XaFVW2JNKCMbEqVJvnHaniDlSO1O
UTWZ14rIx4KukyxRXyGwIgbEoYBP9Uijcxqn5YgQycoeaGNkGFXVOpQbpkfVsM/kYBZ3mMKBLptl
hpxOnQ3CF5ch+9zxERT4jjZnp8lhMusRHyuGjZrQgtoESqflJDqO1lcBfBDtV64krtnX+5b23cNI
Nsgp00neQKeLterPn6TV166ySJLhe57tkLXJwixCGhtL5gJuSYaaDH6Fb9Z9Ths0G66jzP7I5/5m
01ifozUAAz8NKbbnwmRQY2GvhRVSO60h6oxEc78uVjG+KP5Mds9aw9qnsPTxC/kXFtHXbwrg2JTS
yeFQvBVHdYasHWBp9qCO6Aee83lrmiL7YK9+s8CtCy7uV2b6uBtRfr4+KH2CIZiW1NyopdNdpfNE
s9XKSCkMGjw11CdmR2j2+zfyN9eUjDydQnANo8fL+fqYpQ4eNJx1figtpC0aNFJ7Y7ugjQhW8v1D
vdnFSLyXCOs4EkekEHp9qDbR81LtS6zv5pRv2LWavULjyk8UZ7kiuucj18paZL8uu3BMIKZB44i+
lRLobNvMLKMu+zSyNjlQlK2T285Pexmzr3G0xLj/cvlJt4t+3CllwzA7b+rlXglIUtgpqUFfcans
cmeOUFU2vF/KbR2q5GHpRTvvSfFi+vr+5fnNnVjj8MktITSFvXfdI/61OBPNXI2CrsqmqAvnsu/j
3KurQPHMCpbwnx+KetR21DX3DbvU60MNw9A6dRFaq0UQbYUt4n0ihI2RUf3oJvzuHuDl4I3FmMza
f1bRz5FsCZRN0Jyj+6YNFbTuQs2KvqONwQN3WXLEDjJ88Kj95lqiJUSRRYKxSXvi7FqWjhPj7CPV
v7dSYnsjHXWTpLvWo3HYvX8t3z7VK17Awi8Eb5ZQkTOxZDQtVja3gwlI2NY3iR7QvEc/stMTqPZq
2mUfSP7WU3+9mf7K80TRi/1a1c6dEEHENNsxIdeWZm1smX11lwTPFh88Ib/7VeSAE/6yru7meRpz
HXeicvSWNo8J51cQ67rT8qi/Rm+G9Sat7Q+O97ev6ux3sTKgjFvvFzkRZ88kNCWH77BCYVgxCAyC
8VR0XqHqA8PmbiJUrSi1iHbwHFWHdqqX0O3HzlzcoAUUs45gE/zFttP4LenS2WZCpPBIPFJSbGah
Bak3Zswwy3aijFDyJbhIw2Q4UbXXa8RFlX2Lg3LeRbE2/mzzuLwJ+y6T29rq2bkzLRr7LS7ovnZb
2whD30rr+Hpa8ubzlGAwoKml57cIsJGlFUabvdBSwgmmKyEWDHpY/Y8ImkxD4ykkA3fU5Pg1KCm/
PCcoLWZvS1If+UhTvulNNU0etz5/avu+fkq52z/TqA2uAzk5McXIAlrLbjoFpXEtCgjStUX/yG5V
ApYNWkNfDRRNwcGxMmO9iMF8a5CESi/SzLJg26bxDJorj5prXTQTyh7RW6qLRiPj46+LraPW40xe
lSzTD9nVeJIYNuVfkCIQHD31lXzkY2F4zlCWhF6ajWp42WcarW9nnqevwdAgVGkrWy/d2lxSsMZj
0T1HzGKrbbeg/WPSBSBim8Z1u5CaPS/pDpSOQek0aYwiOSkWpKnJ8m90w8V9lRKRh5U04ETQ9XAJ
+2Y29S0Zn/wvlITGt7wJop+mXGXlM7bLfosrMrzP5iyoPFlDKWpMUWFlGjrCNYLYWBnRS2Ez86oh
Yda5YBYzpoIgjZjpwOSFujpwXZa2E8xIJw17tVYo1mW2TEGPzsTunqBgmZHHaLIYXJBAxaGThZa4
6WI7945W1CSnTOZ4VNSsYBao6tHsVY7TclljtOduTJfzyB0khZnqc4TiszBcdudQWAACGvz9LtLD
ePGSQOuve7vses8RjfWYKIWoNnGZ2vbVaOflXhhF9F2W0kl3SakFIOVHhiK4nop9rBVF7Q2aEt4N
WOoeOZCSeUTrlacVJHnPcx0D1kY+8qMuG6fHUwVO3ZWk9iFtB5t4Y5J1kPnvL5av1dVrWUUB4eAZ
JG4Dp+f5YhlPSNdUwqM3daQYpGQDImELlle9iTCIsiN3NWUcN1YwNrQm9P37R3/bC+HwWGrsVS8N
zuvcTFlIta5lXspNVYiocNWczB0ER8vGntXKyzuj2vb/l73z2LEb27bsv1SfCXoDVIvumDgmvFGH
CEvvPb/+DUrKehmhd6XKXjUKSFzczAiJhzyb26w155hqFbJBEQq3ahvrbKkgdmW+cNfU+vFQSeTs
/f5D/bpU8TrrHGvZpbAT074sVZ2Qm6OQSytrntMFVvX0kq6ZRdPbyq5+f6lf6n48frZd681DJcLe
+uVaFri/XjU6dAeyPu7It53dOSmLA/4T9WJGrvEcaUbhDsmg2lITCx4HkNKZTSPgdUYXamA5vBhM
6L2//2C/bhJgKWrfj79AjQlH+rwfiTN9bCViTJCVlt1B7Ed0swoOcb80kSYEqV7cC93wR1vd+td+
XnLw1SicuZmzkLZ8XeSWpBJjDaAa1p0hPFUgJ33KgNXa4KK0E+i9v9BbtnUhNS6NuDN22dKjGAnE
uP2GRDJ//P1TIO3g6weiYIzjywCwg6gfwfbn5yA10yQo4NfYQQz9XgXQqfmpzrFwta9XsYMkJqZ5
aPT9KQwTjiMytH/TDthR7UPG8NswUzPFMFcYuymVyJvNswitoIIYSlybnMiKAi1tqh1HZua6wgrI
eKtM0CkNrM/KQQet3adojbayno4y6289YPxswRoisgwrm1UyK216niyjgcwk6UBv0B8iLSx0h76i
1NL5Jc2al6mPT5ksR62Ncrak3400oHUom+mvVTExyXR5PU478jwbHeFoM96ZJjFQ0EXB12JAw0Mq
8T08KpWSdY6CSqZFWEXoD78ct/lrTSxp5uVzL9JYmifiQO1YMCUacsYkZSVCiNiQcalV7Z2+jEvn
S4tSn/FK1woR3roU+moyi4sLGrG5bQ1KCYgCp1zajqYsLG6nifS50AReDswp6AQnlPsOVK/svu5D
BWY2cYkbOj0UvKKqbQu3FrC222Xc1YjHZvqfjgKP4BLVsfaGlhcUMetilr/nwyx2t/HCbHkH2UmT
t/VMRIodzk0iekpRGf2ehbvdLWNQnwjw1IdDbSSW6qRKAEpgzjBe75Kxqxuawl0a+4Y2NNKVnJq9
T+iEAoulMUVEJbB3Y0frq7pyyqyNzvFQWxB0u2S8FcNJo3Ua0XDg2wz12p3ppUGMiSupdunrirLf
KGL7GiHTuWKhDl8NBlFsL2msvbDp1YGHWQWSWNpP1SNqTBbKIhLbJ86TQPyzpAnogpbgQ3bmPMad
jZpvoFaXp1QKLLQEdpy2AqKIOupu21Zfp/5pzjbdXJqtNxa5cVuSCIEevskmv4rjEn2XofSoRtsA
OWUnTMgJl4JhasdtStxwpA7Gmf63KTtIR/PZboIuQn8vd+09u4ZWtAVoFKZdNrTy3YW3T/KbLM7v
OqUUci9Ais/2Thiq93G2iK+s1KofnbyQvidOpRlN/r7Jmk2dRdohWRorQwOIeuBgFet1jFlot8Wk
Rj3Ylhnjo6qSHlsFXRyh+FhluwzCqTpMbSDeRRL4Fp8+CPyXMTGQF1t5a7jN0mrpFptA9BjCZ9sK
uYXYDBTbJLqGlCmPsMf0p76DG2N3KOfogKc0E9wZzgW4tSmOxfXUKtTOPIszytG5mL6NAoVEV5my
6XERFjzT+BYaCkWiWm5Qq6w7m9B8FEphiu2+Ta3CJRGw7tmstuJd33Z4JGIG1X5a1OQdSQMs6lYc
KNJn8fCCDhT9z2hk4lNaW8LtMMVGvO4qhau8UyDMoSDJb3jVg84d9SF7ShNTfxxkq7/VpCT9GAd9
oHldIQoS0PJPCJWR12OvC1+yzjAIBRT7HgMq2P4J+EEkhzbvWZ97czGCk89qyWT/XE317HCw7ppV
EYFWPAjmVc9GoJhlr40mj8ZsmkJtyCSy3/tMOmdsqsmcQl+UbxDxKd+GPEoNJ0vreW8OY8VroYWJ
TFRBDa8RZTE6C9kE0d1OWjh6Y9ql04WRGergE/M2XwbklzxOeYFcTdYL8y7toYy0dS0prpwNE0il
aAmPxK8lCnQgQ5qRwYxmBqS3RcggpblR05eZFW3LwtJEzliOyJrDDI/2ruqNWvDSIY9P+coxdZqO
E6CjmJkpeY2Ov9MtJD24qki3v5cQr+h2bKnx4sny0L6BlmM+M8NEOBPNnoaU9LErOB0PtnfqJsGs
IEypeD92gmWi6G6FZmMtFDidWFYjcr5lJWNJaQrLKadq3pQx6HEX7yvtq9As0xRvaVfoLv3+ad4s
lhV+KHOd6tux7IUHvummpi+wGtRqeK+hrYWZPjjRIMVQi7FJPfacEeyqxi3gJeYqgMvyBBWQlfb6
3RAgmXUQwWRvsbSIoMsF8sI6Mayv0JnQ/pHICj3Uc7xAsQwWVbPbXp0CxCVEfbii2gmNN65scrsx
y+kFHFs52Gihi8dAqpeXBobGsI3KglW0GxQknnyZ/WFS65IeEzZW0e5KYTa8gD7DCGAtJrdl3Z31
ZS895k1XNcgbaa27opwPAczteFRxSgn04aec5sGPCuG/arYf49cGBctH97/XP/ZaVnMTkyX/vf/7
3/92rt6Lm655f++Oz9XX3/z0B+kc/7z+an/79C9eAZpnvurfm/n6vQVM9XeTef3N/9sf/rTO3c4V
hrrXsicKg78NaljxyVW39nr/c7f99Nw3/S+//6PZTtngL9piCPvY1VI3XbkxP5rt338CuW2tpuGF
UxUqqj+b7YJIR30lKtBNhz216tIoD/5st68/1MgaX9lQGnFmqkVH5u97v/yxhfxdw13+vLGDNGt9
/xBscWlv08f7UiSivpJFTDXo06gjuXKUoLlsX+a6mbdIrbZKiqMEhQ9a5mRcERLigXzbJ7ULUQsC
Zy66XGdpmox7+JpaAaSLzTGSeEN96AGFYKTofh5L/v9I+1+r2uE/D7RN/NI8Z91z88/Btv6RH2NN
0P7CHgySx6CZTvcac/vfg2390Vrapq9G/VYmdYYB9XO0KfpfyAtMqnV0LdY9PgPk51hbf0RrTAfW
tYKdJWKP/8VIk/hTnw4RUMkZ5ysmmkMbEUM0Ez4fIuCkwLWsyg8J+/9u2VW3+bX02JW21TnmZFeu
7r2l+3wfOctB2lLRKjcAVbbGhXUxv2uH4a3bVZftqbjNdsI5e0veJFfbZrdL5Bmv433HSfC59USn
2LGCedZWdqodgSGedbHswGWwD5Jtthj7zGWG3uvP0aX6EW+xPh3kZyty+2yL90u+b267Q7sX/Naz
zsDM/cKNnGyX3stX1WH0gqtkp/jltezIXnY5e/VVE9ll75q3uRdvVTjyfnEur8a7cXL4SXu1HCCw
H/r7bldfC2flVd6rDhENm+6gb9ITsVubwO22qQcbwY8c/SO5LPd8ypNyYWyDe7AClm29mh9CyYrm
RoMTbnvKdxmnXjtrXXNf7wMuCovoDIxjK96F0xnXn3X50h/jfc5fG56iy3lvncGjHoYD9/Ahe4VP
RcaO9xyMPO2iOOMEsSs/uwlu5V254QM6rXOLitTLveog7gnScAdH9KOTeYtkzaeb7qguHpQNmuOA
bDAvetS2qNN9y+dkvu2PwVWD+0S4IJN6m27Um4Wy51UE6EazA59VvXWqDnCjm4KI4fejIxoz9lXS
hVI444W2o6HkFD7ZqXyu6UBfP3fMp+6GxDpFdUZ004/LId/GV9UFUe+5nezqLcwtJ+G+0K/wWJJd
tDP8fFtuwgt5X9xyLD7lRzDvF8oDZVsYXl60E0FF8tgp9G0Qnl8r27q1k7eQqvJDejGcx435MR+b
zh4erGtWzQflortpzqYO4nazDBRRkflBe7KxBp9iX/JEt9r0juT3z+Z+3neF41q6l19IZ+GG8Tk4
cVScY5ycvmSXR/68i8jTDn39ghKn6Bt8Ixu2XU+tTWL31XAZ13bU2cqJhwYDU3enLTv4htL97RSQ
EeILuS/GTnUY/NGh5Zu/aO7k1huCURInPF7mjq065TVEXBul6DZ787tb9L5Q2SC2JJTpeEzfSg93
mukFTu+0nuwJDirweFN/y4/LReF3Z47HeO8w5/G+MYxEZ9qh2lSls15jZC4OpHuEdtPjunrsMXBj
cCVhw56tjyy4gA8MYmNStpNy7OzL19Y3nGnysgvEmw7VcbcTHeVuuJpvtDvInrgTqpzqo6OldjZz
LnTa196N7OmOnAbJ2Talt2DTlh32aGJ2AOxZDCiiEeawtRrs0dqve6J5K74C0HZixq7oBRsVv+xz
vV8eCtFO0MB6tSs5SbLHi3LbXxJ1EhHoPnAb+3q3xig+Z/v4rN3WH7Gsb2fjJjiBofY6f94XB3XT
+Yr4rt3Vnty67bm/gUpqOHho2vNwnO0Bt9RRu1d9yUFT7upYlZiO/FLyC2rpSYOsmzqF6gq4rRPD
ViJ20c7YccNHfblVAV4PG+W22fMK2/qdKDsSZ53yisOp0ZFPQjKfYSfH8lJ942yse5Pfto68r2M/
AkqaHbPn+EbY6RtL9gvs2JvpQ3BnR6y9h7J0CJ+hDnwleLzUuwiTRut1yjPPV3wk1ERWH2CMUBt5
r5oHNvSqm24q6hYjqStbVfdk84hKuHgZBTvWtwZ+MVDtDQw8u32aHM5G3ngNtdANJVePLhQJryMS
fZsRgSBbH2xkSWvZIS2/Ad+WELSPbhaQ2pP5iq/c9Ms2j1C3stHdy156r/M7T+qFIR+Luzrf5Q/9
Q7zAZ8JZv8XHJTY2ndFjg3Xmm6FvONW192lE2xskkW+JD5TN4QNE7D0cMFJt5opsnh97ts3LBqpr
uputZ571fKPQsNiON+ONcc+YwsrpTKfuWhyw9mIRs5t9d5W6N8YOsGlvL4VTkos7vkXmIbSuQsEd
H9oH8UpEiOGLstcLPkGSG8hBW6V3izvhEjPt9s1yaePkors2H46C+mwcRaF3+kcKPmlpt74WjEcp
vKatfe6pzmh28c3o73p043FN3rBObWEQnOk1ceYN5mY08jvCjJzOja9Hb/b0AD/fMXFrBvItf89j
5kRXq2OqHP2VTOUK0b7x+uooW0f9BRetHbuJN1AhiHbMG7gPnUJ/ULD8KZtaHzyJExH6YQ4TxzFX
XeY3IrCNwRXuM93OnywVBRCl+GP8KBaP0rnpvmFNMjqnDw/th0KWTl29as2dddZAUu1z66CKG7f2
QDGcsfwPk3M3eN74mreeDkKAN9GeYMc+hMvbcJQyDluV7IZMlF51HPBjbFKHYT8ZTKwpP7jq/Y7z
OK4azpGxeMmKRRPktSWp0SzuVWQCOunGghuNx6J30xsKPUJlE4db4Iu1yTXcjW7l1C/mtXkyqPO4
3bFOHRx98gv/0x2z/XwAKuvkbv0y2tqOS/GlVo7uZQcTKzgkrm2101ld1G/Rrn9BPj9e9C/K5bhV
LzTVHgeb5lp6WR7M2q0fVxzLVnfJPfC519FRJN+YNvyfCD/otsGDGjHQSh8jCGOVKmrc28a4JcfU
SDd1tUvifbC4wC467YGSZ/jW79Bb4Cs0BK/I94HsphMJEZt9tGeQMZqHo4r9OrH7bew+m1sIvRLu
RdMf9X3QXYrlPhudqXPfxMYR1R/d5n+1Lb8t6VzmX890n86Cm/dyBZi0X3/p/8GD31oE/8/bcRag
Mn/5LLNe/8TP3TgnP5BISHfZjCMIIn7y/+zGTYTWADMtWJJ4RczvP/q5G5e0v9hwo16WVxk26TT8
qb9PfupfKKz5ETnWHCdXndG/2Y5/R939d4sB3eqKcENjjOplZYh/lT9gP29m6P05G121O+T35XV3
0B7Da8lf/GAzsXLgmDhJsT0dmp25wYXs0oM61d+aa1yrw0d6CzQrd/aDN7qDN7t3o3tzoLHpWhvR
pjlrtzsGtEux1yY/NV/Yhsx++vaPR/7zOPtPVfaXxMm/70I1ftwFGtTPR4rRUHSjHLmL7BHhqdvs
Wlyw+OZs+ZLi6HSv+zC23WiXX6jXf7j0ZyHCz0uDYUXvQHgFQpLPl25jCw6HWue+vFn86Ym8tOzR
POb3prRJL1In38EEyMggLk7FHzKV/4crw4DluivfB03CF/VQbE5jZtLv8RGZ+IWZHsbJ2EjRdMoG
6Q93+culdHEV4qz2K5SZIJ0+3yQcfXThqUYln/mvItPOyrwQ52zZmN7vn+f6uD6Nxy9XWj/JP0RG
+rja1olK8QflelRvsunu93//F80V3xeYWppqvEFUW+ALfLmA2SdxlzdN6qtlEtUPqzJG9ruC0fOA
eDGvTxDMS83HehTUH3llTvqN3mpWtUvbrJ3uq2yssesbSzkj/CYlcNiWiI+JD5s7dbjPrUJRPHVo
gv7y9x98fcSfH4zEDILUhdnAAufEsf6fDwblhFARdJT48XA355d6YtpF9QdC9a8Pn1mAHqwFzA1m
9teIXNIF43xouQY2ZzYhe61s7d/fxReS2vfHzzyoy/TQqTShKP58G73Byj0tQewHWvdWSYWnSGxI
EYSM0BbQSdnpzLFHDQgT+MMY/tza//vKBpIyrkzgzZcXVWx0IxxErqwfw+v5GFx2+/hy2owPf7jD
X98VXpUV2Mm0TorT19dSo9WWoHiIfcX+hq38gH/dwZjrsvn2lk14a22g0v4ou34y0HyaAOVfRwd1
RZGWEOF22Hm+vKCFZQRtYeHmVTfZrjxp225LdvE+OelbYSf9QabwpVr441FijqAVvoa6/6JbBBqu
4WtWYk6c+kbdC+fy1OxUDgDvnTf6gzd4iwPdwYa1ZUfen1So32W0X14Fap5g1FGEoo9WvowhI0iN
ALwsBx42YTU3O10EO31nUkEZthxbjiQ+XGvor0pnsBcH3WDynrwLb8qledJPxs7aha7lwkXZaX94
Mt+f828+2tfldAS7Ny4tTwY/SxR5IeO73XbSxiSgEhhSY+doWkBHVHZ+w9az/RMa+nuM+y8fgHla
orKmUj9eB8o/5k+jKKdECcbYp1+7VXzsjL65l51xa3rpSXgUHuOL7hxUNv+ol8FZ9eULYYes/VDe
lpfNXt2iQfzDO//rrEKuwDpt4YqgDP716+qrsjKspI/8riXh44gLqblOsKxO/8oJsY5K1kAEKiuf
jpnla8hYKWRBhCqAGRITTEYbWu5Tm/kunv6wRv06FTMRUX83WXkRAlpfxh8NsRpXes2FQvVVz3tz
lTEpDnkfxh/e61/mEmq0hAXitFtVospXvQXcXqEwq1nwwlrYWKAsAP4UcUqY7Z9W+O+BOJ8Gznop
HHyobdkPwpj8PHAiKW+Dru0FD57C9XzqzsJLd6NdNOd0b3nmOb0svPq83E34VL+JL+YfbvSL8ocv
zxBV0NEIOomkk9nTfL58xd5UkMeMuqFf7cB1Uf6NXIvtk+xXJzoOztvvp+mvg5JIJZl/VCJ66K8S
Jfj5erCXlmVe35MibgBROIsmuL+/wtfvjiuQRKVgi8QOhIjny5sY9ZFc9BHWX4pYjnmZbcvt7y/w
yy2Q8UW/BnijKmLT/PrIQtkApTELqRdOAHQiDQK62o3VHwb716vgO2SPid6KrRJTytfAaCHVm6yf
cwmV6rLGM9fRRWrG3b+8F0iDfPOcQ1g6Vc41a3/qH9NWIigjgzPNPLkWqmNiSME14OXyx+H0Py6T
v9wL8ZRoob+32hjhX4NcrGxsQdGVuWe1i2T3Eo6F2mz+lKj1P12FKFScUhJ3hYz9872QaDxMTVcg
Rw0MoXSblvfbkTu6Ln94ab7OQ6zzkOZFjTjvFY79FZ7ZjbSyA7nJvQJtri3JNXncag7hKBf/FKeF
keXr1UizknhR2BhKKzb0qxjNSIe4zTCBubhcspMSFoYcnfW26GYzduu8gixEY8rIKZupjEctDZfW
nTRhzXVcFT2oONLFzfIGUFSqiQuQkDBqB6fB0I/+1Bj1D8hRypktqrTTiqwTN+HQSi8KTFCCyudQ
vIT7URErYYS56cLKqnykajAgEpyi2MprjrI2wqoydLpeNqEnRwocLNjt2i3Oe6qoSWNKZA1jsbiA
C2V1rtX1GlFC/Yy1NO0IFrD1JBaXCyNXgFgXURIuqCNQwt4nCNx0J08Va7qhnb5IQLWlqO+cRIFg
b5tZFxmOhkek54Okw1UbCahI0U0nl1mq99R7FtU649UZb02QpahTTAtKBiotPuI0NNkzqq2GfGwz
a0YnDYL2WkehcaxxUbVeZsDHA75pSIOr91krkRqfIsmK9Sw4oz+JgXqaUlGRujtI4HSEYUblI1bD
G3YkuieWOBonvepRigyjmiQAVWL9aqiSRXWWBOgDQMBVVRwtQ3kq+FCVA35ZfghqhfpUHIX4gYNS
rNEGIykY/Xgi9ILf1nXq3h3Bls5ixCDghwS+H2nW2qVZmRBLorlbyJPjXZzsTpWheqo5jqg9NCmu
Ni5hSPuoFyuFfjF56LZujdU3wB85UD9pNijxhmJmfMha1FZAfBJKCL2BRM4hOLQkXMtKYIMjYBZg
RSaNEDKbC8FlCjet8yKjgda5y4zBCpNNM1b1cwKPI7cLKQcdYwig0OgjKBUKnGWejlaLsMsda6tr
7Z5E6NDtE600vFZNYFVYzTA9RSl8JTuZxKxxEwsiq2EmiNFDpS8nL6pS2peyKKh0b4oRpObKRQ8o
k+bNXVgNMfQalfiDwzCrSWuPhNfHW0OfAtPTxmHKvAhpZGtDPgPPKJUy+YzFaK7KeSQ7kGDQaoxW
Eda8TYSOk8RR3AOEzN5kMjqfjVJEioYQO1ecTis5UxnMPdtRiaUb3ulF2za6kkhewm8/53qeNI5g
GOZrH1sGPcXWGD4YW6iNlyJQJXshhQxqUNpRymzlVoR4OGmRsesK1cz8UFEEEtLQLuV4HFApurPR
SjyvUayfLK2cGN5WZQnAK83WvKtl1G523Wl5iGEoFYutDLEbYSbKSPixcwAfKJIH66LKgBTaCK7E
3pmLqlmOylBU5wRusGmLWHGmTShMTbSDiahz/OWE8tomeQzRus5IElPAethtRDKIC9xJA5ayJAE0
9AWSGVjXOkNUZCVZtiHnLK0IIp9TVF1wabB4JSYCMZTqgNeMybiTx3h4qrQErXUoIE0VhDwdnDxU
sk0hZP3JNGYq/i2P/qDlGkHuJMh3d70iD9dmVwwSz1G3ervOxYmwSzXpLlqhyhacn4b4Lk89GqnR
aI1TUnHYdxUBt6YTCuR83URTL4Q47IJQi3Z1hKTLQTOYfKRse0VPTtUxcBlvrFq1bKGPlgYpbzwN
oT5pD1MIRKlBm1nZJFWqiWuJfQ3mKM/3UydPN/DZhSu5HdBwDDhoZG8oBe09JLjP2lV4QZstIimU
k2HYxp07sO0ovKyTswn6Zgy+cKU0U9arF+kkt3GFP6Sw8BhMRUujJVXqAq81GkJal6JRaDTTG0a6
EKykubDEvuaZZZWHGypm2Es7JJiYY4UBpXsTBWw91ahK+p2BpHMFUqWgf+WYHqASWfG3Zomt1LNU
YclPoZHmNxlvFO2OsZ4XOLYNUshkqDsm0zKPIZoMOBScZWmn0EmQ5j6Hfa9q3pSrmXLRz1EJNbTG
4utAZDHfR8LiedWStundJKlpt5hzgwZNUyDI+gN5nw8WplXJEcjxQ2aeVgTNNJWMQYLsQq5sZhld
AdRz43Ecgjj1ME9U0akPTWlAU9wPgtubSgVgM8Vjwa3L6iNMX1BGCpCfjzoBIuXxpgcmkFApTKGs
DGboJghk13myx8o5hyZsuXkQ2/dqrjGv18JSku0xT8plFiV0OMZA5Y0EaIBxLWF3+9abRJVS40d+
S7Nh1EzacghCbRJFmFqLuF+bumqhLbzMRs/8NIsCOoY2q1D8iTjrnTa3yifI/lhfIuzIgz1jHqZz
32tyZQ+ZbFwwoQwMjCrvEN8KJrGeCBHjxhqe8MJOpZegiGYh0JKud6ughkzUInB9LLuUiSdANf0W
9EsIsrrPK2kfTboJqqdORJB+hi4nDocC9aqkIHW7WNhdSEfTpLfEKvoLy+xS4LIJIwpJoyLIrAT5
eB7MKo+cSh6Vt6VKl2ozcjit8arMFs7kGDcOyrc+vq0HEcqg0OAJdLHNY89Bw60+51phvM8GwnMu
HfUG25lwQkuMgpm2TISCsAT3ZzB7aeWLZSzoACpx3ZZg84IwrHTjzOylVxC/I3TpEnA2Xt0tlha+
Y5xTg/DUGRJxhVUrpYofWVXxTSgNdC5ynMuVw4hLHju1YeYlYYY9hzo1ybdhgibn1PXCzoo7qd4H
vVoxlKPYLdsuU8vJqYd6AYWE2+tDH+SWft2oNrLTUgQNHfKRuqcmV/LeFYQ2x8ikyv09zhLyJHJT
WVRXS6TmJmGhlTwdON9NMPUWnXNVpdGkL8xzBuXKZzUO1pfDaGOVlyGL57dEnETAYoJY6ZiszKyo
Tg0sLHPD6lu2fk+d5rlBtr6AwWvwJzU42gFiVxoeLTXuSXPs0H10OS4+o7GW69kICxKbRkl/W2XL
r7E2yg298a6ByJVowTWZiAHjOxiN21jXZlcMFTP2Y2DinQ8hHcLuEjRDCJYqptZ7qK2o/zbUPJAr
YDLGx0JFgCA6Rc9lNxu7vN+0w4AUqQxGpd0szBWKV46KerDqmv2g3Iha7lSRhlpVpKxwZ3VmtWwU
IdQegRJwHBbLNop8lPiBZvd6NuMMCRdcAGprTJfZgH3ISXO1fg3nduncSpiqjGxrRf6oEa0zFpvS
QnswBlpji0kyHHpJSyy7olG+1/AEMsXVigUZiQtfMNiH2JV0QuAgtlWW4o8h+TueBjfpI4DgogOk
LMDIxV01+xmBPJfigIXPm6UZGLli9tJlPMOzDkFvj0390dWxMN9RxVaIqWJjJO57q7RyL4d/1fox
XNX0GhjMMLoLm/9xI8j60m/rcmr1J845lX6KAjDvx6EQzeqk5KTAXA1dr4MqJI8Z3ZY+Dord1sH4
GMWU5DE/CrQPupLcdcTdptK5Scob6CRg2dgvYPpIVxyBEV+BVWDvOGeFKNJukGbLBkSX5q6shNEr
pVzzfZoWVqaQGBZpI0B0Vu87wvDwlKCNe1L5uOGukCCpHxXMfNKe8n2MJGS2wkxwUrhqjACwEqSC
xSSCW/R7WbQPC4UlNuZZkg/QAodYUHU3kYCbEWlt4t/0Uj2eXwbcjoq3dP3yrWtC9V6hnE5zmoMO
EIiYXJcjhDzN3FrdGDQOE7gGubSUWO0n1zA7mSJLLPTgS4cwjA9VNUvjTmiZRhBbhEtywwoLXUzP
lizcyAiuwzOeaAXBvbowZ7PTN3Kv6TVwZhpI5HFvRGaNvoKAl2KvtnVTbDAKhUxBamAhQekD67Yj
kDZ+LMJifhQUCgubYIQ/tp8KQXy1ZlDPdp7gbdvqwYCArc20ZgDjHEWjtkkWIsF3Na2byO/zRSph
T5F+e0XVazBOMvhUyxtkgblE7BpVsA3CEgC9FZmkXie5CD9xaIPcyG0L9fw7IMdi2gAknaZ9ESB5
3yfSAi+iKFiiz2qKLnlTJ5qs3cCEb06Tlk3mlSBVPUKEVtDwU1Rpmmo7k32i/hSLfDfuMiJ9tAO2
pN2xFXsm4lrpFdFtxqknY3cSxHRj1WMHZozywxrjBQ3Nx86rhpdNNkcTR6mlH70sEVOT2MRsQos3
FkHtwpEQQq/oYRw6+ORm3iilRZWEV64B1N9PacDpryoCp0nmefA6HlX4TRF7hViztKja68VUl+JA
5kJs7sVmySVHh80D0FwpYJ7zX64Hqzcvp75Vyk2ui82rlhtLv9fQe2dXZaKMD3UI9h6rf4DvrLOa
Ekptm3fSsRdLkjJqAyiDLWhdOD7J46yG23SQyxFxQI88KwQMKl1jwym+4SyMpY1sBtYH9s0q25P8
mTSnVuS7cw2+X+SHqZzr/tgAzj8PRpMimswbEKe8321qsM5q05y7QhXxsLpOQxivF71ZuiM7tclh
65J9SFksoF6sgkilBr+M1XhRLqDWAXSqFRtEcWD1DWdqJCddaSCsKkLL6OvKCOOyNJqRdi7XTICL
NomWCRUKNVhH7eNYwklGfZudjxhIKObjJe+DvSJnpnpfQspCHFUFw4sa6OxNYsW8D4Q5hu6MouVO
bDVjuBEwExKNDZX/vcI+BzjIqttXWTBXam4xL/vMjIV0o4T9clNWQ1U7QKzD905Ux8ZVUTIrb3lb
Ev/YkIz4OMN5id2F5OSjhY2EnIcypahPagEHGJWqwhuUvynZ5VAkPuR2qQWniCqtfJRLEXGQZoZG
cQFCWXgCd55Yu6kuQSZrS5UPHFHiXr8o+inkFZfgMqsF8YAopuSxuaQgFN0B1wsRW6ZGlu7IgkqI
ehIH86EulvphwNYz+Jxc6wCxpVgH0EXV1c6gCQi5Q1GdRlvHREK9Q8fYQLpUWufnDtBL5shNNUpO
3gyr+XKSp0MGM5bcqwTDtpOx6HBvbToY7P1L6S7KmSIcgb/8JgUuHxJqpbXdUZUmvbiZ2q6IL0Wr
KaAZk4bdHgaBM0qDdxIY76ESVOzgsAsosnTVgEiy4CTh/hd3Z9Icp9Zu6b9yo+bcADawYVATyEyl
elmWbFkTwpJt+mbTbJpfXw/+vrplpc+1woMaVE1OnAjJIiHZ3fuu9aykamHEDrZcEc3ZXvqh4hiB
vk82C6zxDCRxRE0cmqN2O8PYKzX5ikqQXlhoGuXY10UNjOsyw0aUvbJtK4Ljonw/iTrd6uFqsdz6
bixTHzRzUuCMSFZvRIo3Ll392neJd+d5dhWf5QPoQ/YktvWDcgxmJVbEAWyCn6Oby9EDmLt1xDS6
J5WGZcwbBQki7SDAGlZKzOl1o8YtOYBcX+M4sBNNw9JjG4PpadIg9CU2TWRUAYJKu+nWq3JMTWDG
Gr5R+kXiZXxYUmHkR50YnLkWhqpL5odr9hcyGeIpXIw2wfpvL94AxqeGlQboljE423ELsD9PMG5v
nevnfiC0NuwMthvhXIzi05Tm6xcP7+PTpEuVnAP5tggsIBbKDw1sONMxT1J4uO1mu79b4IEyAkSP
cMtdMc5DjARrQHYlElke+lKC0fWwqpeUMczzhMMVVOtB+a9NIBi/iaqSazsbESb1cW0t+1ERlX5E
veXexZ0hn+M1je+9nMyHSyc14L7H9FY22O5EjwqQebcrBI5yTFstdPaOI/0FBLt5uOiLIb3DM4iY
0NX1epEmQYvqiwxe0L1i5hTd8qydsCp7qnzzuHYPmSZ+ngpdbSIM9Pr+Oal79yPGvPVjXBUrH9ya
feSUQW/NnAcn/RWX3fwC0sLtdjjJTE3Ee9afY0Z1ymi1GER7K27UYysN84uI+e72ve3ikG/1zIqs
pcEfIgxsIFRH8ICu/K7spxB6IEJQG0vsHemE0CqMXLFM9otqP04gpT90SVrdzjWl/bAbzOIpWEjB
4f2eaxzhfdr3oQny864VeT2Hs5DJfaekBEWQGsu3uvSIE62nxLvGK8shAKQplT5Ze94NJKTBPdMk
ZCBuz0ejD/sKwUUUeF13N7maxX0mEX4LPDF+ZEnFEcuHz2nsG5/w5h3hb2WKQczE1pYDp0nRopEQ
iX6YlDoU0dQNOCUlFGz61mpRv9O+JVdmUSvoYE2oBDo7R2aQWCvnyh17maD+LluUz93Sbu44TLEh
Vq6U4wWOK//MZhuBGdALUvQZ6fRsVcJKI1U3iPrXBsxB39nOxyb25POoUQHt5tzhy/W9Sf2QicGk
l9drPewIsqUWYQ9D8h33eP8adKpr99WYZj880SwUr60Jq2UbzF/w/le3gQKZfDAmd7id7VrjkWzS
/nsNfPGLHidV7IomX7BcEn7xAZiy9ei2hMhQA6gk8mx7XDEQB2T+wDWdXFDc5ZSSWxAvzdNAIdYk
eq00L0CqqSzSZcxx3I5j/1VNjqbImmXrpacUYpsga1E0gwYzQsW2oAqHel2cPQs2u49VjMETBTwK
un7Ql89e7+BbNboacJjldT5Q2mIsrKhMuuaVqK0aHXDb4G/w51gtIfnyiHul5ymL73LRJLSB+Xop
pwaaOxQNXDx40pJIkHMc79elrj8smQnMcB4a9s4dB/Bsp5OJTTXbnRFPoMW8ehE0hBLakrLGSERI
ymqdgoZInOlhHO3N9prk7p5EE9NCxAj/gTNzFRjUl0v8GUDOdsQtTewGm+RrmgHaI23FyD9aVYzX
QijnwuuS5KBEjQw+g8SCerUJYlKXY2/6LNnSxZx88/yW4Izgy0Bh4kcbT/3Rtg0x7ik4wyHGG2NE
25Fzb6eHxPPwAwvgRrcNBzWMJLq8pfwWXw3ugqhcpaV+th1KSQeoKtXFmszym2tmpUTb7Ijm0slb
Jpm1ydeHzh/My6T2rWuyN/E2GEa5fjNSn0FE5bZ/SgAVfmnGiQSh2cgXkh7gJnLGlDRJYN/lV5zy
S1RWFJ7xIQoMmFFOXsxXi4Y3g1aK+QdOMJO/lo/z46wLgmYKOl6QQVczeHEGzcBj3HVtNDNFrru1
7Ztnx8hKYCZTLHRI8SK1mAAn+VGMnG1Z1YhPqYwUmLVTspkITS29ks21j2Z+HBp1Xs49+DLQKdU3
31TyE/SMAJWAXqqHzOzrR/zLlrWz4B+T3bnMBLfoLLd1NMc9MTy1M6BqzYssvhmWrndDp81EE6Zl
HTwHaVpLikYxZQ6xWupeyLR9Sdg/4cXs8q16QZDo91V086Ncgu7JBQ3CyHTS75QvmeJiuq/NTgdO
d5Wba/1a0datsTcTEBM6tSXOc0vnuIBUnT3maT+akdnY8t5JIJ0fsjXGdQTVhdGYmH5pHVxpaOj0
3rQZnv1JtPtWYYqiUsYeIRpbx/m2JDYsadkG1beVKghjdZLEnhdtnrCa+yk5Ul2XCoZSXPSvWKBm
QOWBbq7h3VjoEanuG7u1WBOk5LaVNYctezQ/GAUPZ587Qc0Op2AtN7wc7PsKN+ZuUha7omKwLEY/
AMkPkhP642q2yoHdY8Uv80i7MfTZCI90u2TAsQ274e0iaveLY2+bMpazEYNebk2Yjmm/9jYpZily
NpItfWxXnNrU1jpLcS+P25gVDiW+vWWN8bqf4AlCBR8nYpoaygvcM5iaalfyEIcwI24Ab3NBKk4o
4FRgUPE2Tnys2zTb04qMx+OwxnYf+Q7HkWtmf89+R2FykhCMeADBgKQVjgIqAAl6Sm5LaHq5VqXK
fSv9/QxsJnfPV3XrWPlF7zx6Vn5mL8OBdv++cbAnBHh7cD6M1iV1uhvimXbKudkyR2hP71wQPa4+
15Q8O2c+r/xrImTe6dz+U4uYEDG0dhbVhOCUJaXLkgqIQSM6tV31aNABuynrZP3rq0DiolVrCRuz
Hfyvt41o5Q9EMICJ2q8Aip4Qk8gbWOrG4c8yhFOdAyxTkFgOD59IbSorW9/419Z9Lx0bLnO+d4dy
fTCnTl9TnSDpgQ3m3i/c6S9lPj+vx0nbR6VoOsI9EULKgboN+6x834qOosGSs3VFEPfOK/WPd7XR
roGY+eBotp//clcj/V4UQE6OMc1EUmYb7dFx2baSNCaOLXrY3Z+f4qZv+VV+Qx8frpAHNZJMYguc
zdvrLe1aurIgKafa5rXZcW7MCayKx8GBQ7dxW6dl8s4tnjb0uSTx0NwdNlwAM+bJLebA49ORvt4O
9Fd8BDFBfXuAqCbMun7n7n6/FO/hRqxkmQJm451IIox+XTxvHt2dYROs4CgCP7uEWtesSVL484M8
HVq+aQfgMMEV2QCleUfePkgmL28ZuN0d5nuKcSn+oF2nLA5Jf38dB/U9ryMDQNr22+uUi2gSuLtY
pCZBDrxkW9HM0n5HF/P7a7FBL8GqM3ujJ5InQ7hdoKvU6Ix2NB7EPdO6ZPNm2NWhAPb5PJY13RIx
zuZfP0RYgHR48CdsPKqfaq1f3v4cbkM8LdSoAGC1B2o01rly2/Twt48QCR1q8o0otEXcnzzCLGep
kUDYdqnf6Qs3cxBGTt3fzhc/BW3bFChw3ztMuW+/KHcuUrsMcmen0exwnsfYBfzlvYjo0/mCq6A+
BP+M2wNnhi3eXiUbODqNQyt2Xoc90Vtj64AzAEuRSECXmpm6++tnF/DU8G2QDgc/4GTWdSflTlQ+
xQ5eGUg5I9D3spnn73++yu+vH+aTTQ0I8H5bYU9mpbVBDE6FU1DL9ezbjHX4bHRV/xDX0rhbCzpQ
KSFT77Ftf58tNuUqU4VEQs0Ef/Isg3ENEl2mgrnQIrQyoTobOxCvat3+X6QI6O/dMHbf/wNcRf8f
h7H+9nUAEfH/gIEpYFz99wamM+AZdf99eYMT4F/828BkwwVgQYLHZvoWcNxtBvoXu8Kw/9OjY4Sg
jpULKT+zxX/hBIiQZqAhgXfgBbguPIH/MjDxI6ZNEG8mCx36ZPdv7Es/dYG/LJtcgLAKEKDoY5mL
wfa9HXYMjAG+aYLDrUuDS8+Ii08E6OY3sjHSS7BCgqKzK6M4aYfrwCQluHMBgzVuJt+Zy059JT8/
CRMlGka2C8Rjn0xmQ1zVuU+YDfbiouFYnD3HnsiuxGLqH8idMG1StH32FzelxZGiexpRy5117pR8
GehqYHwnEeaDs/bOcSDoNwuVZ2X3Rrus76DzT8b09kF92CFELiBSJBroZExrr0cfLnhkSo8cPJBe
nnVqg4JHU5UqusFx+86O7VQV//OSHrs1BL5IPFlS3n5L9OZ8TXDtBL0LwcSaHqXZpB8NyyS71lvI
IvWI3DPi8Snb6rGNnXCUGGi6AyMvQmfLZh2nIjubCopwP9/1v7Ir/v/JqwkYCn8Y9YB3XlkMvv8E
6Jx/+5//Y/v9f415m5gXRBTsOTaFNMpi3pB/42qC/9xANHyFLiUSfoWZ+9+WRQc3o+NTUgmwvASo
uZm0/zdAxPlPRNYgSQCP+Gxi8CT8FUCEl+X/DHlJs4dtOeJaiJSsN4j+375ME7qf2vCoh6Hfai5I
tFhvA1OlR2MOBnKiu5FDzqQ/QAo0zgYo1cdMN+7xl4d196+r/eq3ebtC/eszbC4bZkaIlci7336G
2csmAY6bUIDRsY7NaqobaRndZbtwvPzzpbbheHq7PFfulpmUQ882nH/Zis3wX12NOD6EMVXtvKKe
UO6onvjid66zbYzfXChgWnaYtDdFPAa5k6kUD5Y/Ud9J2MYSvjyuzXz0HV8Bo6AvdDPJajtoxQo8
GNUUigYm0ZrGuZLj8uq6S35N7ob7ENOBXnbC62id+asXPGDnmkEW6tq1IvqvYqVaR5U4HGLde6En
Nag809iwfwtiRWY9cJJf5sx297hG6mw/l5bosT8M0zf2IKgx5ykhICsv+gZ1oaQkYS+zu+xXf4xp
vSdee9nVg7OyJapyeBZTini4M1eo+DIz+vfSa377dhBPsjjiu9q00SjuT74dai6IvM0kSpP51VNz
coi1Ubxj9DyZPzlb2NQI2J1u6H3XpNb39ipKjbRXEW1EMumto5E40+USzw7qVct/DLTo9pbhUovx
jSY/Boll3ULfxT+PWg/mAsIrauZWhHCFaELNy/TOq/N277t9PE53GENpO0r2pO7JiCTleSjLlo+3
9rYPltYj37w1TH1QijiAtMyNhz+/q/bpu8oVHUoAVDY4UmIeOTnkzdXsZiIGMggtLXu0qsKH5Wiu
1TFpSpQ2hUN+UO3o6jMaddoqwtfjC3prolmsPCOTVU5uemEPQVwddFGBJymRLeSIUNrlqx+TNX/W
2gW1cXYMaRCabav8v39mWHpMtgt42DDcnAzrca1zums1L45JLa8rhzMCsTP0KM51awff/vy8Tqcr
HhdGBHxETMDsp09p8/QK6hK4tUHTTsTXsbM6Z1VdLre1EYv3LKTbcerXaWS7loerffPX2puF/e27
mtZxYXgjUeK1hsO3r8oWK+TG9dyj0zCWo/K9eAxjapAE07pO8n11u+BuToD4wrJsKeQQMm2qw+wZ
uX8OLLB47INZYniVKcKxQgkbpAfNQ+B5cM93ZrCUN0ll+lsEYRagtpQVQhT0u/qucdsOxDfN2BJ9
ij0YEcEq5sJGRysjbJLavhscLw5u+aH3YVoX9wXqKPxYsHztRVN3BqKYBPhnOHjNCk4nS80b1JEL
kZ0psMCzP39N9j89u5/YYw9DPvvIk3Fe+AHIb6/je0qbWEWW3dJs8W3iPunYaJd44LJ7SiqybAig
JrV1pe6Z7hWJXreEOuffZhqddUirtXtBVRY/9eAe7zyVe3fS05yuXeT5YFNJK/zUNVkxIDb3i69/
vomTjfDP2YCV3oZi7QesWKde8aHs6GGgTYiamrrxgR4Kec5G3FB27SEE1ySGULCz/bPBVcOuRylA
5xgKYofaMVp1nUO1SrR3QQjJ+Cg8jtSTwbLDYbCw0ndG4fZAT1/WgKghvLPMX2gj376ssd8xz2wT
KyK0idgaiJtuL/P9nx/JtnK+vYrNEYktN5tt1lXvpALRQvBNYoUtxWpjCV9GzleWwpwSVm3TAfmY
SCQWieBHvte9Uyc4MVxvXwcXJxYK29PGmji1EPbdQkBQ2eKJqdLlRXEm2bkpVW/HTZPHJqGExJZc
WCy/5awiQ0BZBa/rju98jt/XCD4BKAxmbE4eG67wzTZGqtg1RodtDJ2m8ZD2ubpyG0WDf6lBy5MD
70V/fuj/dEEqjS7tBBJE2JW+veC8oogQJrlNNgxiysSNdxw8ZJNIFy0amLJ6Z036/VWyTW4MVCMZ
EQE1yLfXG3ht0nEZOEWVSu9ai/jcnu3cX7+wXGXjANDlo7Z52ugo5yDocLGxbHSBc+wns0Pib70X
hPOP97IZ/rb8O97ckxd28mvpLwH3EgRwa12jUDvD5FJ//ob+6SoUeFzGHbATXKdvn1gVM0VrJyOm
ASX7zlEkSSFhe4/o/49XocLNDE4pnyL026u4CTmB/sR0JNux1KE7iPI4DeN8/+eb+X2M02vhPELR
GQuj+3Nq/2Wbbtpz5noVX8xUTNOhEbM4tPzqWZEXONO9bvlECRIqHIHg78wuP+/g7fSyYfPpwVCL
4T+np+t2noQCr8xhRPHHEYQ3DwSfj4cyXep9swb4Twt6lohV68PovKLjfWATFMMgzpp3Bt3vGw3k
HNgecSM61BZ+9ul+eQrujCskRaq3Pez2a6KwJS7CIQfXWd5ze/981d/eNocVTqI8a5IS2Ai+/WJJ
v+5mk1Bligpr8InRTt+TtjjCNE4OjhPhWJnkIZsQNbpdkUlUmnl8VYkGrYCVjOmndphkfFvxV+5n
Z6xQcrscKw9IQopyN3YjFtFlBRYSBaLP6Y7rBf++YRUkBPXkUSfUnEwN88ppeI5lHpCibnbi6EBn
/rtWzTaJY7wFlkm9dzukndZs5q5NpyW2gzDRbKvJCUYdkwzjcUXG/s6o/H3eZPsgPN5Nz8Tid+oD
57RQzo4FRtOoWvP71BDfYwxJgRUn+NGoenhnz/P7G4NHlgYhnQZJmdnffv7LGxNgmRTrxOWWZf0p
8ZohcA25BRwSD9E7s+dJuXB7jtwU53XWYIQj1OnfXq3SMnaKnrDs0u5WfBuSaBS/by/QwsaHeK3N
w0Sc/aeq9O37sd/yv0Rh7grk3+d/O114cEg4OhJRx6M+PTcK7WfaIZsylHppP9vJ1BMzAwEa2QPC
ZWqDBFeXpUkLPsN68edr//7It3kd7BRz+z+cWYvFIcsM4XtIbxHh/cq5vs86FaXwe9954KeTL6BX
+kgcO6BRQOz47ZQTwyxHwgE+Lh9frdoxdrG0k3deoZ9L+a8zAQcNui5M7hxCQW2d9kLywiWzpyFM
AqE8Qi0D884Z4eWUiPQyb0pXQVzaEbY4InbDq/GlotU0lt2sZ8sFgukHWeQMqddDqSyQ7rZdra4U
oarwq6ZZyw9MBmDrapcAyGiojeyzLnFihmu3TuRdj5tjE0pYm73z9E6/KO5r4yHQs6KkxpA82cLQ
cG8tNKR4l+iS3WAL0IeF1LArLdy/c8aDlxDCMinnc3hHkUAq3duBkTukypB92UaYg4bjbBjBrtHW
e2HGvx1wuIzzEzPGUrydEU5G+5JSw8EUCOuy1urLjG0tDyk7GTnHPRfrVu5WfmQGevw49DXwoVob
TAUpLPynqh9GCshiWCn5eJlthhXmRWysaTbAyXemiu5yjWV2145xJ0K6sojTZZ0MKWSOHIXRn0fR
bxtr7oXCA0UDcuosl6/q7SMLyIxYVY6Rloi4Byuouq/9hMjGWTKJBQPjZDO79v3cVtlDnGp15dmY
2//8GX4fXgwwllm0F5xe6Ja9/Qhjhbm5jAXG4FiXhyyOW+aLNXlnRfiHq7AN5A4DhjIXOtmnJXrA
y9IQdmYpziytbbvnOsZ28M69/NNlJBw8gAlsoekNvb2ZdGiybMT2j31njlFJ+xMqokEWHfJcZ/4i
YTfcdv7c37cym2/qvJgf29kT01nXBptIQmCVpQLGRghdrTkde4yA7ZkuW/OH0mt3Ha9x6R2KcjWT
Q5fr6hmXGHjmtLQz7MoGwbORxeH8kfq1HnYLOTs3ZmLWAdQeFV9nqTV8bhDpEI8WL2UfJf08X69F
5/hRNi8ejpmJ9Ii8z+bh3J3NuYriWumXqhXra9nMZFlZo+MRA6uD+rHEArOzkgoL5J+f4m8rnCPA
t9N2Y5OwNd9OZQmksnLwseYOGXiPb0RWwY+RmKwjOSf+w5iJYtfZqIj3QRakL3FFAaXmlKGwvKwY
QN/5MNtX9nZi3vYQkqV9O3+yWTv5Sq0qWPPaJTDOvscmEw1rqBPUqNG/27j/LdjjHwYjlbSt1cg4
4Ji5Bd3/uo0ggVtXiYHBWwaNO15hEl3BDtculVliqSXpeqlO6qiTTr3sW3v0cgT7lbTvzDGxH/72
tplHbUTPbEq5aSAdbz/M3GNgXqRdYyCN64lAIzoWvC/gOkIvycYfvXT7+YwFqiQszczsS9oXFhUv
gqd8liAz+0T/wxGsz8b4ztr/+/vBZyMulrMj04W0T3VNlaUmSxlFEyWzMwNsXrJ4P+f++MNti6Y8
z1RQEplTmE1wWLeMoBAh6DDuHSs2Ltsp8N5b4/61w3v7kqArYF7ZXttNwHJSPR6r0RoSYC/Rauc9
HZyYHM4QltlqHeZycrM9Jwj/g6hjBPMOi8WXfKgHHFyFNL5U2WI+DmNjf3ZqL/9YQdbYE8VYPpaj
DWwc/fX02TL7+YE6VfwQu6T77ES3WNdInxChsqPmhmZHGA9O3BvJXdMXaLonMqAalhSR+1gwZ/ca
5Jp4LjLL+EGwb0lqne2O5T5At/oJnMzM5NMSaNVbQ/DK7tkH7sWMJfapv+IqJ9FeiMgPUulsHmr8
wl5Q5S9safyLmObIEuL/AEWOQNT4ntlq+rjmgxPvHTNZ7RCdR9OGMKyGJ0LHMAPVMq2flctsQ13a
SqdwRD6/siR2Uh8stbivSgYlE5jvZ5jZKSd6h9pdzC0ePSjhtTf+bEa9Ww3T1azNMjv3q8V9JmZs
2upyKQBdOhjMU4ln6gu8koUiIGuaCM3RqKnPbJ36+TFXgUkOoi46GE029YJd7Mrgsa/rxTjL8ry9
H0XTPcZjApJ4pT8H9RpTTonNdixuijkbPgkWkRZRTl98x6w9PPvpgv457tMpSszRT3cefsxXEx/R
HtV4tZw7CTkjTFSNR9BWrrpLogwDfM9NY3xXA/CEqMvq9RMdbV5hsdlmznvXpvtR1KXGydtj7joM
Gi8agEFCqRt3nT8seOo+uHKcpj1mDFTLSzyOXweL9we/JsbHSAzAWXCFoz3JMTFd10XVr2d6NIcb
Ckr1E/ls+WfMGwUEh6Wzuqgd6dkdNvgh533PaNKwFpSVL5uUXIxBYhK5bpDxzrt5tr2RAjbhbuEy
VtVNUKne36+1YPdgls3Y3YxoGJZdWaDghz0QExaK0mxWyPWVGqIu7rlV01sDa2+j7DZ3jQhYWap+
lN8bkFZUwxt7qijFFh0iGm/0vCjGEmrdSrFIWnQkz8gzjYTHC2dQUlnoqq4YoG+UCzDp3KJRp93M
CqU5OEjNy0Log11a9nk1B9328Op13wzWYO7yn0gfc8mmYosg7i+NhpQm6PSFnA9zFQ8PbWZoOjZV
nj41XTtgoV9X/VzFZedHnpwJWh89GV8jUxf2Vbzm6aO2h7T7NGpzMUAxtFNO5o4z9hFeXxD2IsV/
AhqnzQnRwjPtRWlhUe3Qsxd0l9S628csg5saWRrKC+xZu/1QApfotz3a8n3Wvrws2t4uz2Q96YeC
6KIeUDRbfT5OVX9BPYseepglWezEt7I90BUwxcyVXyAXjU9z64O12fZg2LPgGzCwYeGA5l6D4mE0
iQG9LDBn2ZjC/PoKt12QnpUFe9Eoy5l7sXQ5oAIG3Jf9zprH+Uvjpgvpca1e7rLZMdvQlN3oXLRt
aZsXtllWw6WZJC4913wkfWL2t0xPXdT3uCTi5nzCW+5BeKgDcQmXQ0IdM+HYAO3g/L1T/RCcDUah
17CaSxg+hFyXY4S5XHc72gjNNbltdEjmKUfdb/QjyK8sj82zwEosQinydlrIul/Sb3NCuO2+9uP+
YHhKXnh1YFzZgoJhtBhx+8LZChdkjK7grkx0G+zo+LBNLvzKfk1S1DyRaAlz3tUdO5PQ2qxyU+n5
+6UgYzVimsiDvWjTeqbTWefxYfRxBZyb6RCDhvd11R5Ns8oeh4H0p51bV7R4ZCwKUvN6Y6M4BAMx
EjqYV3rKkJGqEEMaNCdnKGp1cIIOWW1sK0FvuR37b1lgJk1k25PocEJ5g3mcVQEtH/1vfS9XtXwv
awmhHoGneHKGBYkM8XosHhPo3zzqZxu7fOEV/a7Exad3VbU0JjOjrEdi1fCb7cgsc9a72u/Sl1GW
/nTlBix6x8E3oV+5w0SPJws4uuJvz0cimjD14oli2Q3TMVt/YHKaPs62wUHWTtwkCGePDpW1rJBp
/DOdj+rjaubuIVXWNZUoTIKxvpRdTy2hMm+qOdsbMnkxWvlSucZZndAxyuN5VzHccRnM+xbDdlWM
D3Um7+ahfvA17wz9SVD3t5lqv5ROcc6pkUSx4ruZ5QdQKeeuNiPAdLeN693EnknbEpe5b1W4rEgj
cZsx9ObgTKbex1xVn3sWd6ftLxcrzj82eXYzLfrS9coXOG+h2zXXq4Up5qFIqr0vXi0YLpUlzx3+
Qg8+D7IWNgJxYGWVB5n5xS5zOoun6nURzhAX4gy3ESZ1LJ6TlJWrbqlcE0x+CzUFJ/+G6bpHsMje
mxLFfKTXcEklld8VMDLMzZhf9mZ1l5CsvjOVOstk/zBqsMoJA2Osmut4gtgg4YkFUn5w5vJ8wIbP
HZIb13Wf2W889CRwhj64imezlt3RXORZs6zPXuruVR9cJzbxKlAvhV09umCZ3Ix4umKw73Fsfsg9
OKTFo59cC7fqdiO4wrBipbvkLRv27fSjUAnyLDJXKqRrVTI8Wm1y7aQAWPJ5AkWxpuf9LHy6k9NH
iCNnkzassHXkeWeKx7jPv1qgMxTMgV2p27N6sg8xTZ6Qw8xBWuJpNuw7C1p2ntKdMRvzow36Jwhi
Mi59l/q1QexE13kh0XxneOA+CnxXae4j2NJJHlbpulcGlAKx3nmV+6St6bOhngRGv8TIX/Oh/NbH
NLjwEF2TXny1hagFU8p+qLqNyxn+h2Gd54klnoEKAu+BFSOMab6wUuJJ4uVyQk1L/PRuss1vDS/Q
XuGoIg1vokc/ucvtlAASYTyB3sCK7ZnHBIHq/YRSkAg3tnEJY33am37zjeDa4zLrG0oCZ65SLpiO
nGLB0H2xjb7Z0Q+9K7Pu2Li8FXmCU2gdXxj4t/geQeouNfGbkikO9sX92E0qjMXwiruO8JHMIP6P
sN6OTdIsu0g39fU0tOZVZ8bywMLsf055dZxzc3KvkVEc/aU/mjGRKBA7rgpNk1n6V8rFWzs06FxL
Ydx4OWkrKAhpo2bzMWYfc5b2xTeOveQiVd333K4eJt/6Irt0jvr+q9akSOO5bKV5PiUblMAdHDOO
6qaJr3CvwkCvhfFsow75VtklxD2AgkDiTPYgZJ/2OeqA0kqCD4Hf2iR1c1RkD8kGK9gNuFLv5yBV
wXk/pHYTmeSoyijtbauPPKLgsjDty0zA1BjWpxzAQRwtgC/BwcUtKX1dqosb6aNn3C+K4lkptrWl
t5OGj4c14XswxfhuRN5MOgJuYJ4NuAVpWLSGtXN6K7uNA8ThERw1oipxvRoyGkk6HKKA2eBlpqf9
YhL554SD6EHgACRaKNQ3ecd2s7WmOVzq1DKiyRY4cgmyVBeL6cfL3ly7wSKctsYXBLmoESF3bX2F
nlh/UHY63zseTu1DkaQU/jF3AuazSrzgyEJWcnNU5/vf0jFPnyF/x7y7olEfpGZw7VQJIzPq/GJi
+hoMN5pasfihpi5EINBMwFAs1hpO3JKzbSzSgbzLTK5xw/64aBT0jZISiNMpVUUzi8s9nLlwZR1M
IxNW2H4tsskK60IQtz0qTyP9mUY3iyxnZhvizlb32vbOzK9UvncfkCGPdczxPAKiWE4I2VqaoqT2
3FrLIQXQgEcaY8qPJXZI4oS3o11s27BrkPEEctyJSeDvIf2b3e1kF3g4U4pe+lKB5ANJZWlxL0rU
HjeKCbYAODX2ck9bKrkM8i6zcJRMxBJrLGU/8lrx9WGNTz47Gp1q6MoyfbEC+B77zR1PjrKlr4Cr
o5BF97TQfoxHkFvm2ptDCIsuv5Z+xdLu5UQnQjyRaxo1cBqbaEJLqwBJqop3J2j7u5Umptpns7U+
ljmCqJ3jifiTVH39Qua8DfsNHtpXO04D/nc021tAXcN1sQiLtBm9Yme0RIk4KFNbYy+txyA/sNnU
yUWjqmDZ+WNCMDG4FXQJFHDNK2ohg3+k5FF0UeIF2X0xWdWlocrmM8gwfQPWnZtfjIGnTB/S2KrJ
04RVusF+iNDD2ERyK60pt6nZnY9FbD8zedtBFFsrK7s/arZvjjtiYHNKH5C0itvkPK909pTMtSCg
Jc+kjnx8kExFthhfTCdp7swuFwxsp2xDkFrVp6komzzMy627i9YGUl4ZMxoxM9f+Ux4g1AnXxSdt
CprTdA6/tNx2SGZ1mQ0eCa6CQhaha2RJfjCSnkQdKmL0bTNvzG8x4QZruOaLhylm7fRNJyqfAPuu
nl44Z2ToWcQ6APnFiH9tSZUqXING+tLyD568QsiKNdi3yU2h1U4pvmp89hA9wWeSpz3cWXFZf12D
kmafHg37a+PFzTUypNGKAm1QTzPYeL8abJw/ZMSnczKQleWfVbAwSs5LPpUxtp3tuItzO+WJThzF
DsM6WhK3n1mKg9E0ZH0FSGv6fbtq1z0mLfLFO+G0XbuToHxeKc6Yw86vRPDRS6b6jj+rv5RWw1G+
QI70McWywEGbgyTe+V4NPyxVx/eqyfsvQ0ew837pt7kpp2jAIagFpxBSKQr0dT4N6bHr8HodEoCn
7R6GHztaLy5oawRBRtljwVvZ7qbMMVCa2+uQ7/3Ayj5bSVp+jgPkr6ED7YYpry06+lheddsZZQk1
hvdlCEFGtOp/UXZmu21j2xb9IgLsm1eRlCz3sRO7nBciiR327Wb/9XfQ9yWiBBMHB3XqIYVQJDd3
s9acY+4KSgUkqmH7n3Zamw+3MXCI1O8nGx5d33Jkd9GH8730bAOOdsihhqPEImGnSS+/D5Yck1Fl
yM1rWellS80ts2QXG3V0PadBAQheGlobBAUDYAexkfyhhSpzyC3jJhE59ZOmT3CLo+O9kTml0t8w
7LtM7sCBcZTt/sTY0ElrRtaCwR6Ezo2QJfJssk7qMKgGCR94QyYyk3mTjH/sYmLut4shYGebjt0L
O1pJ+IoesMsKZ2NkVYkM4u+mIvweQn34UYoKWmsU5oPuU7FgTNRJy8LtjNQ7vJY81XYfmSA+cLSP
zpExlwKTzMfK2DVDOgkMBPBSD0Zpy9dKizLUG4VFoA+psAtCFPvKY2RNJRyJZJLoQrUp9CrRG5xF
BO54cop0qb1B9qDpfoavvfaqqCcSSk9ADSlKbb3VhYmPHSW0/GtiPlP3fdXIbx3mog8Vo/5v7Ok6
Adxjbd21gxmRIjaEwbcJxpZ6yKamfZbYSdRuJmKGWNCYMMcS3QrrA4fopcKlycmHknUKgyGq48kb
4D1JOw3dz++MiYs04KycYk8fayf2RNgJmf1E1x60rF/ilMXcCd82u5noKbh9zQ4CCFy9MiiSb5QD
dPl6Yulq+JTDGf6lBfg3FXr4AB8oL32yv9ncRGGvQZWg5I8nvGb98souDB+NpmIwmIKa6A5Worbg
L+eOtGNphgoTNUr2H9Htxrsis8iwPnUqe2atYgWXKGOPEO3mgz6b5c8kdXLNh2iQu1MmzfVVl0/p
H+qP5p02pu19KUzGVMqe2KTQ2Ay/7CGt7/rQociEnPBTDwDyZ0M5ftblINaHaZ5QH1p79CFWjTY1
gZ4VJCDcHWIiSE4bxjsOxxuGi0sXwZJoQ1RXVGy5y5//01RXeuAWbN0Sl6Nn7AMcsXZpXkYbPewz
WbLOF6BDN6fRgCcAe9DpZQAqRA2lngryVVjdTYppsRII/bUYqUSpETmOFZTcB62grE2tvfClLP+u
diN1AnbH1zUyMZLBBUc9nU3V10X4s97p528z8T87HJiAyp/+trEg0D5nO+xOS/lKLZpob5TBU2En
W2kAq/AheqdcykCNaKtYWw3nU6z8z9NGIZGoDQ4jpg8YtZC5GuuvU+rsXHIy4R2tLz1j2eCVidnu
Tdx2btul4dsMqBPyrmrD/LFa+VaEGmycMS2ugUhQ70ooOpSNGvz4+sF8yoFO6u38XI61KMk1ZOU0
YVdPhl54pmR9CbQpIjwzqemSwgzYj41Qj10cNfsoAweWMOFcm/x4n81Edx3LwauTh46Xsn15okRF
OnypyXe2CFVtN+d6hGAfSE82KvVGp/XCaEZVzugx0TDSJ1g1jdkVFpIyocPRJaf+EEXm/I4q5X/z
8y5vkRbukn5LSBfm4bV+T9aavEognLttG8S3FHZbD4tCv//66Z93wGnjU25bjCt0xTCtnT59Dh5O
aeErdO1UJenSVp09euLm3chBDyM8d+5gYFnu3ERMqlVp3tXjUnvP1RxEFVpZaW+OPcycUSkPk9xa
tjsH0nxD0S+6zjJLHMRoG8+6OQ0+sGLT+/rnn39V/HoD481ipoVttepsxaUq7EKGMz/E7B14X7D+
KtSBwiB87+tLrXVIy1fF4Y/kaxnRE0b/0wdVDZkytAMuD2Bg1r6Mw9ANnZLvWTX/lB2Jjl9f7kJj
DAsjGiucRahF8bueXq+TpQWVM5auaQT9fcLiDCtCr310Bc0RaQ4Zvd0sPw0WjFZKZaWnWX1zoEed
P379Sy7cOMEOOEosEg/Q66++TxlS5whSpHLBvrUfUiLAgMBS34MKyyi7F+aGfOb8neKdRF6ClXhp
nq7VyWMgG1EzcX5yuqZ4MHVR/JebvXU7QPjaWJcuXYrVYpmal1e7VpmA/qSuMFCYpoxd6jtEHKDL
AurgEFYcZ+NTO582ONDyGGF2YJHm5k5fKKekUdNYmLDBYJayG3Iso5xl4Ou3dWk6xdnGCGUJcJhD
VotgmQ6JnWgxypmxBWddOEbwCtuNBp4KkwwjVaopncv0M4pHBf4/VlUDYcguowsLIzMdJfaAVV/f
q+BUnV2DHeVBnWzzey8SIbH3z+cOslsavsy9bA4bc+uFN4LtS0UuwLtHSrl6SFIVxxQvogrpw2x4
6jhK9zHM1NtA6cyXr5/U+bjmr8chS2w939hZ/lbdB40y2TMw3SHtr6IFLSkpeXWsNfqRqVYlG3PV
pesxqaNww03hwOw7ff9JUAZVxxnQ7YLJOAwdxB1aAo0vO7n9EM+YhjZmrGVLcbqwQk1FSbVsuhAG
6asZpG+VwVIE61SGNptTgBo8J6pd31mNYh1SkVJW60LSqxV7pm5apNlWb/9cCGci1EHXh2mewYhB
8fSWdU7gLWLY3DWJH3mPEsW5AXgJNjKsJUP3wikdJGSwY6PuRJHK740T6uKWkDvcwBqfYeQaYThO
fi5V9ivUHNzMVtAIip65RUvElstA4tw4ASKKEqCmtJYyWLwxEEgkhIVeAYnThXmk3SnbkMnr9E1j
M0FSdJySsAADijI13XpgQ1ZcNaNrBa3NNRxw314HGSlGCz62d1Fr1brfp0CqlG5GwIUKzoTQNhWq
fMMrXw6oKJYMIJEyNULEDuFL1znq33kIKKgnkf4KUTTud0GXiL+imMXvnIt0IFzmcfSKFF8jhMvc
/MC5SVaCo9ljDd8zSp3XvmlLVJFqi23ckUtD9caiC2pa40P81qpF/Ub1o30MORQC7jfM9oUUEIqy
U5lUSIUp+an7UiAOu50BXif0bHR8S2y4lMgLCqMlNBl04H9NnCJDLRvDSqhtceS+GqguS9j1IrKD
47lvj6KynXfdasqncEIC5pOWN7+NCXr/JQKiUPbyNFAQVS3wyvgiAUOHAafJ3WTT+ob/X9WvAPyH
H6q+ZAcTd0jPse5NBTgkUgaislHKkNoNAarYZZIAHYnhUrnXswJNyFTMY+ghGc/gbHZR8ZxSD6Pu
R5HylrtL/sZVTx2wnfJe8kWnx3+lLq+PCOsbaqXhGEF8A+m1Swc7vIn7TOzSqqGd2gQ6DZcWhhd0
scLKfivCmt24NfrvX08359O/Cf4FPSjfv4zvePU11qMaO3kcYegxRgH/GhiROeAd+/oqn9P76UfP
XpFtHCIpLgS/5/STC50+R81BTzef6sYTkpn+mng+BL3RWDxyHI/9ds4qf5QAyhd13Hg9wl8UllXp
Uia0bhJbjHctWy0X0osT7xQRyrdY4JBGNA5RLnnTXnNQr7xaKmsv7ymXfH0LF+ZJTnFMWWx8yDFd
b6+roKh0vrLczePCuNcGgk8KtW6uQzhAXqgxdL6+3plfAVMOfiuuyEjlsmu4DMh/ObJ1tnLEUj/N
V8Z/2T4/BFfz3+x6aGnZbryiCys012MA4M6xmXfs1UJQJgTEq11Rud7P49PH0/F42Pnu1bDzvg27
jQ3O+aA7vdRqOaV7lssNmSXuKF7Hkr6Is+UEUC68rpO7WX7CP6fNKWQWlZe7udl/33Mrh8Ph7/PN
t40buTCulztB24qZ32ZVW52fy0EOEdxymdoXP8ZbknIe+yvjJtuTF0CeGclOB9QmRxr9oTc/Snvn
7etRcr4x4dr4yzmL8RPOPHOUZhrM3YRhgxUEWxv09pFvaWERzfbGvZ6/tP+/BOFzbODOjO9V0GlS
U7cx/hk1fAXtJbPpd/5XowObUZl/OM6bi91wbTVU65we7UTSHL3X7HsdFsYTOUD0M9NoS2Z9robk
WrYmM94xcFBRWB0yZ3MY9cmALIowtbseUcu4TU87o0aCAjRRk8OfWS4NZBgp2j4p1KjzYrUy7/73
V4g1XufLY/+tf9ZN/hmptO/oGfAiKbgrrU+zcTjqSfHiNJG8cYS59AZpBzBKKKoZnJtOvwlMY0kJ
OBYDtxQPsHmj+ViBFt2auJaT12quVxiT1CHA4eAgWU0kCH1stbcEAQVz3ncHaw7JWZ8ip0XLo0md
X0qO8p1gk1DhdJ/Lb3El2895XkXPUairt/R7ZsoLhiVQKmWLMMWgr0bYfTA4xOOQXbPxgy88FgXJ
NgdJA9iOs8YGQPedJnRISxlQUFde/J1WWdUbD//SU0GZainYaXjbaytLJwOXnGgr0abv89vALKxv
kdYLH8pE8qNhfGpIHUaxMbgu3ZuJZ4E1izoK297TV27X5HdlGiVOI+qMo1NbFSFUQb5xb5e+pKVY
Q5qviXvFXK8dQHpp0Glh6iaFnqiIZtNkdEO9TjiT5aZwKEdUkeoHWkimilISZOPaSdbfONUkb2Un
X5gSVUzEaJUch93t+kADylhAOULLzGEZfrhKERmJ6nSw1Sby/udPl+IgVkL2lRQ1P4sl/3y6BBNE
oxIRoKQKy9oXDYpDlFE3dPv+d+U2rhMwFQZVHtyZxud69++lEEHBjoYIPWozh/W5R5iFTbp6kKj5
fEvIojiqc9R8S5vZPKIzp88oFc791/f7Gf68+rSXwh+HYOYq6iGrbVxljihubM4fY5uagtSRar6D
jrwEYRCm5Ul29LcZIw1+cCofCCqNv/Fp6e+jPaaL6oQACrN2PFHmWH/LTD82M95PBelJfQh6YlF2
aEJIT5IsWsskkMV+Ly/6vrxOXsZJKTa2PBc+SY2oXSy10BZ5sKu7CZQaT7AyMT5KbXqhz2E/07Ps
dxrlb1+RB+cHAIRo4xleGJ64khUbNTYL3JkDNisJgrQHFh3AG+g2OiW5FV2NkM6O5I2TLofq86mY
JgqtBwCF+JbWu3taz8QfEnq1G2v0NTtD6aVhF0WcZ/okQ24m9yUddaHLiNsQfaff43R2fKKCSAGK
hINAQPMmp5NuG3i2bN4XTq1XKHPynTAAVImwTFF1El2cdn6dDJk4YPtVdFcOSs24DoEm/lLTUvlV
mbP2u8Slk/tSO6n3PSp3iROjYWI1Dug4YiYTOVwPpYS1HI1j/mOK85xtTVVq5g4/sfTYRsqQuErn
ZPf4Wc3/pLSwbsqU6J3dHMjjfVrP6PV7u1bukYeHraeTtUIIWVtXH53ZlSV5VmqJwHqyRIO8l6C5
XQV6+3vXGsprH47Vfxpy8XrxxVbTk2TZRbBXmc46z8pr6ZrMWFqSdAySa8eBHwz9wsifMtIc9B2O
fY1kkwiqK2TgWSKaIwUi4od6qy5xEiFCE5w713TnkGHW4VTfRdSUag8lThV402QLviZ7GByM/4SL
cbJVchsrjCZZ+zzI0fY5Ocop4MAW0j3TKWjZGGqYEAyI6jsACWLFD3ZoEOctJkFMhyOG6b4zJ7Kz
JqlHnE68JrmUThYmL02Qh5NHU7r5ZZY51IyGqTvxrQyTGGE6BX+rU4yz6mFLb24RTNmSl80NuPg8
KNrK7SQC5/ZSpnOyZXRVGH31qh9de2zn9jA3IcJCxO1z6Sl0C64HJw8mr6rs/seS0Ru4En2y2hvG
pDpmRmDlt/nYg6jK6QuTOKOLd2oE8+zWAno4QGczuuu72Cx91PzdXVY7k3oQSLOQwI0yomgkqfZH
RKWFd8utkcAlq5WvZ53DWB1TWNqZABXnU7yQYcYOAIX3rV6Nuj+RYvNOpWhMrxt1gqNtEKjiGR1R
0h5a8tHwbWmY36ox7Ahtkfsh9mLaQogHCraMRKHESGjVEb0mIgObKsZgOOGD3E4ag1gPNOJAhob4
zEqli+mXspn9YUahwlaXKQmZ87A86tJU+vYgxWGb+0qqQtOfsVPWfleJur4KsJTZKLEFGeh0met5
n5uDDumtKHvzasaVRblGKESD9naEeJ2BmNNci0rtZu4lvfVqOZ1+No0SgA5Vq7ZziSqGyd599oaK
IKuq3aw5EUbmutApMjUZEU91RAjtYSKg18QQqpTVvd0VaCYddNXJVZoHA/KWSrJUL21iqzjOVY+8
N+TznfyksYfn0CpD/YpVSrdIuYvJTUdT/9qzYP0iuwKcR8oiiRArd2rZQxBaKT5xjp324HQpLK14
VEPME3H4Hrdy8X0oU7bhllCM8lYnQ3GRDHYMlsSkzOPbvU6EPQHFwW99mtoXYaUqKYXDYH3U7Dtw
u/UiJeYHbertAEtcfuttWq+EL9Law1EQOG8IGQMUPX3yaCCw+SFpo/oU5QMnbhma3qImLQpXssmZ
AsLSKtdJlzean8pm+D5hpv+BLqJ8+XqtvbBzY6uOPQq/LnVzc3U4MXDaGvnMyQ6Vvu1mbJ/uc+KZ
3r++inZ+Gf5uHEWUAzkNYT873SCadoijvOUy4H782SN5zc3utCMoEE/zin1959yTGvaUXo1X0R4w
0N45lPvMV/xyb/gYTHbF3XRl+2gYNtbJC23z01+2/PJ/djxNZXWkK/HLyF7YZd4HSDT/Ay3L7jnd
xx6Gno3dwIXW1ukFV6WwkobDEC8XzHe/n3bHN9f/9u3rp32+9p9eYbXhiKHiN/3IFSSrhXF/GwK2
qpP91xe59EZp5QDZpa3DerC6DaXVWnpFrNYVLUjfqnsmFM3ZcshduBXOSuyzqVCRS6yvbiURyOQi
mEBuKmXN0WgNeW8mY/4oqrL0vr6h84YBJEF56WjLBhSE9bE1NQp09fBcEM6WSIvChrp21Zvl7yGY
zeu8HzGTAEcQ32upCYcrIwmlraGxHFlP9714APFocrwxYHV9fkX/jEV0hvTJxJC5fd8k8hNuxLxy
RacoJXozI8DyI4XR44DQ5E2KNPNa6rHgHxw9rP0KrxZHy3COtz6QCy+a7qC1cKd5OvgoTz+QMrK7
ZgQph55K6D8mNCbIrHiGN2ZZEGgmcl3/M3RZReZH17NNM0MlI2wtHhBydbKW/zIiefpPN2Ntcqcp
Kn59/doutFlgXy4FRQA5S9VhNYPhT54spUdUT+ZkUtzS80CbKYSCe6yY0EmjoI0N1Nt2YDW7ehLt
u0HKc+YXFRltiLVF+qvO7fix78kEQ/utTgVbxrbCJ67M8yFTUy3HMmtgWrPqWqoPkhOlR5P0wXoX
VTWWkrqrK7ExGs/AXXRJ0a/QCSQJgGPQGqxZzIRS4JXEtpqmtPPTNtXuikD0783UDI9sq6vA7XN1
yf/SpupPIZhdIQtW+rNEbGuLwksbfW1wbOloKGn3FJlUlHd2DQ/QLTBI6P7X7+HC4ZxsGrZU1JFR
UlkLjfTfiZTKWd2NDh0+0vqKBec3P9sknLq1VaTPou8mJLWy8oe0jfhnxFF5j8MIdPr//isW8I7D
KRa8LeDU01/RVeB3QvgxlAgGR7ph847caejn+CXT2Hu5qZNNP0nMSc1dXM3j4OfUYH6JuUh/b/yS
ZdytPmY0SHhoOXCy8K1ZKn0Gzy+l4ecaTQuPs2pLQoVG8yZU9fE60SrrqNi17KdFPD22STT+YEDg
zFFS6YHczMAbqID4tG+nK05S6d5RAvNAU1u/a+nUb4y2ZRpd/1Z4hGizmGhhKKy+cRkYGDUzviEU
AeG+q4Mc5I6k7UEAhG5AUMzGw7kwp5AMAsUA5MpCQ1u9pb4bEotUmMw1aQvdI9itrup2Gq82XsEi
gFndlmMtJTcoJIgzP+sM/8yncx3mDkkwmRuTszW6wShAEyihIaFbHaU5ROkozILMpRYfWSb3BalY
tODfwlk2N6bR8ydsy0u5GY0hiAi6LafjcraycXJs6nJt50BWVkrbF1k7vRizoV0j0ox/fH3vF6RN
TNiIyhRqD5jA1lBOpytoJWq0worGFsGeoy3dyTaV5L+JPcyRnzeO+cfUqkLl4Ng2jwaWhb9mmjc4
usyOLrGllfodwIehoTGsgf+YUYoys5aL+QrhTv0rzJoQRvZk/W4GUx79DpfvZvX8fAfAfYBBWQBr
cGvWH3QdNKUGMj11rd6RPjIBR4FlWvlGKDWh61Gm37HprHE56D1B3kZyDGzyqrQMfytp8lL+OCvZ
dAWkidLQHFgbhc8Lsx5LDxUzXisDGdrW6XudksZRw4jGpkjJ7LjSgkjq76YyHFtWHEv7G0+SeBLd
EL40lCMRwDeSeucQBz9ubB4uPCeV4uuiyoNgxCbm9IcIVRbJOKmUtAnPvWpxW2HCavUbKu9bas4L
axPKPFSzcJARZ52ps1QtnjCfgGcUc2Lu5dFur4vZzJ7JTImfFaAy3Y7PPzywGnS71FbEQ6YZ4Y1Q
zOrKKpr+iB63uE+d1iF4ty6PkpTMVwrnrq1kn/M5mAIYNWnaLzKbhHU/uI1QJ7TgL91JGwgEJAET
H6Hc3hAW195aQoow1fbVcYmq2KIEn1f9uPSi+rDZG9D9WW1LOjnQmlkrEdhYTT8xkUPG2adjSumE
ia+kg2zH40Mrh/FNkMwt/Xerdn73ST/8cOReyH6PmtrGzVaI2yKOCIGZRW6Zu6yfEF+YYaNshd6c
T8rI2yzKrjSCDOhcqynKEv08R8yUrpba2S1VjNAzlWbaaINceiU22UQm1eElzGe1TSDGnipZjy/J
Dsv+OSWfDxIk8eIju5bHVtQjh+FAEDDKdnwD0PMpMjtdD2xWYpM+F2OBSWJ9CkXwnkmDnboBXaIr
AxDQjTCT3m3xYf1FWpj4o1MG4x478vSQOYjhSDbX6h9YGMxDnIvgW53OpK9+PVVf+ln03TWd4eLw
Ba9PHqHqNHTnSDGulJZklBz7z3M5U1+xUkdDuq0mv/XGwPSTq0xi5Al+71I5HX3wTNYxqPMKN14o
trTxFyYU6v/gIOH6IUxe7/ulEW1lSs6sOyfk7+bUX3zqhMYxtemzff0ELlyKQyTdDUg5wNXXTStz
UjTQLIFwSwcIRQOywVPjOL0rB3NL72AtE/LpGFgkdiawqGVCQGJ8Ok9GQSeCOtJbl+R3fXrAJpj7
Dq3E5BgpYXWPG7yDgRlVGLekskXzQZQ8BlLhaK+kM1OfKYlM+F4jIFR2sdxFj5pdhsirLP7Q04ms
w/2XzEQ4WMn0OquEiO8c9jpk3Ti5bN3bJJmZ+xZpyk/0rMorlBXxmmHPfFEk5Y/qVPILljv5Z2OK
azp8ZCL3ddr7s9PHwEuIT6cFktbDThoIxz2UiSXkfRC32jfhCNlAziWjJWprbn3XajHWI/xHYFak
DLW2K1U9nTkybSMSDysn+FAGDJKHNHNGZR+h0el2QPZh3ZDL7JCBMYDcoK6WES07Wanx4SB/fYmD
Rq3xNYXj74GsTozyw9iOaEb7+dWYRigISo5Fa1fKscR2ASoHUr+BrMRMZTo56EhaSKhrzOy7Rtjj
1in+fNqlSwZ3aMGYLvPLqmCA2x17lk4xlMcZHDk7657eOMO+Sg31Cm5JiKVxFBtz2gUZCOugTINn
obYtrcnTQZWSaz6Lhm2IM+GmM5B/3Rq45B/nRDapy46W6QmMnIjwpP5qoLe1BI52h0zL1W+N7Mx7
RGP6McSjxXFOrp3bAnzqxg70U6q8GvlLUsOSh8QkyNZw9SOrQVZjkuldJrpS8aj19YVHiit9i6Gq
OBvXutH60ShrTxNWmO+TXcYqAk1HAk0ij0azg74zQvTjK3B2JVndMR2JedkNCtLZdx0pBWzEsOrd
aQQ9WijmSYT2FAOUBTxpmz0lzvx49PW6i50rzGnhk5WkxTse0Cl27djR3uOZs9puTtPkoZnM4A+R
1V23Dx1zeoDgUl+zEkY65yhN+mhb/Cxbq/by9a+e0VKiXEh/y7ZhvZ3TjCCXOloNrgWuwLcIp/co
15I7h7DjZxxa/T1qYRtJJo0Zja37Q8ke8zbrzfEw52rkpgoJ4huj68KQpruG/HxhRKEMXm0xETSG
dmDWwtVnqfNqoHvvlIEUr8nDYJfQbKOrFW3pdc+mZEKsYB2ioQNlx0FidSIMCNNMajgkbpNJ+TGw
EnGNT4/dTGVt7VzPt5Ncy1YxfJBViuRt3UpnhaWtYig06ws4Un4wSvU7jQvle0xo3E9J79hPGiFg
eHqswzOqWXImKFcbd5E6K+8NkeBm00EgnLT5u1Fb0wfwyPZb0tjz69fr1KcY7mR4oKtACEVgD+xs
9narp8IhoLVEVVeuJhEjcJjDth5ItSBrY68r9RTfKQmGEo/MV6Jq2f8RDB6o40Cb0+4iSqWgHGe3
pMJPYmsSd+VD3lfaxpHkE3W4/pF07+nfOybFmLWppeDD4O1pmJ4nPf01Uq76Oxk5+lyHqMZXwqeB
8lrEgv4JqyR56WcZ4BFWbjY7Bep53Q0VbHtuZmXE1ZfKkIdHua9wQAwd4MQjHEp28s7nEbLFDXLg
/mCXhHqFahjCTNp7cJDsylf1jAYS8Xh1c3C0ctY3ahbnhXSLVBxqtQtiDo/v2lSmW21hDSkyGtHn
+rFPFPouWq3v7cjqqbdkNsmuTe93FIrcqKN26WCjxX9Hs3ljWJztKZZfstA0iR5hb7k2cbUsolqG
75XL5G82zdCdaohDpErXYRwqB7Uf92hVjtYED7Oec9pq2dbM9Tl7r946v4H0PtCrOv9enf8Cps9S
WMtvUMVwP4QoBgEjq+abGep2sBNhTtg3Vd5daMk0nEIQMYOskJCC6uFxkZd4Iirm41AE1pUII/nO
0elDBp0c3TaD0e3jIqiB6ozjIas1wk4CSns01GRs/Gnmm6Xe7Pm6Qz+vG0z1oq33dgEPoZRbcOWl
rd7YTdO+fP3gzycpFUkk6CIOvUj85dWJJUkAVArHYGMjnOD7LI+935adtYctWz/975fiwS6+QkSJ
KGROF09INmnTxrjpOn2g4ZyZ475q8YEjYS83ylafaqnTV8kBDPkjnzBBCLzN02u1ljSFdZ2wlpIu
7o31MLFnw8KSUYfwlDSCBls6BfV2cEu7nnOOh4F7JJyHss6gLMAwaZx2skVwPAu3+VOusu44lxkW
8qGsX1UNrX9s8zrtUNEf8yiXHih+K4+hY5G9ksSEq9Z9uB/TvMtAMRTyUTOn+liQJnJbT2W1pR85
K9PReIGcqvFoUSPT+Di9X2WqiEmmVuym1mR+yFGRFR70JemRPHa13LNW99KB3OsOxzFFtPiKAzLY
ypD+MAipMQzf2ZjUusszVa7GtgujnVIYRuWNgy5fVYqNy6AerCgHQJIZLyrBkH++Hh1nSzR3QB4Q
axifHxWR1RLNlrCZozkF7JP08T05zeND1VnD0ZnVFK2lQ5FkjremnYsXpXbKB7D4S9ZAYnI42lgn
WAld6dA+cowrwAkCEYP9Z/43p+P8XW/tzfS45WWsBielLhnJGx4rMKKrukZcwj2kzofpUEvLK+IP
lKuqYU+/Q7HiXAepXrqEiJZLpDocwmnh2QxyBOCiUxrMC4m0VfI/K1vw7BkdFJQQ/bNJWk0Cmg6A
ciBo3jVirlXT6j8sotGNj/LCJgXs++dts9KcZ0sZYVwVjg6FYwTs/wxSNCegOkjIs03od11P0YBk
IR/F1O+jco7g0PbRgHqnq8cfbChE4cO76SJf6ioEMnNoT8FuydBOUUHoKCqiqKLg8vWwPBf3U8Zh
y7/EurKtUvXVuKTWkKZ0LtGIT419K+I8/DGpdeZi5oyOrUO8cJDm+n0JWO1x0hFNwpEZb82mF3tQ
U9Pb1z/nwnRN2YeyP0XKz/ij0++8m+NhAOSWu0rcJW9mkgMGD83gpxw6bKm+vtZ5YZZbZzXkTdE/
owuw7PT/qf1PoAT4NphUyAUe/Sg2r/HW7alWDzArREFtOH5jWIJ2siFI5Nlh4/oXvhPVRCqvM60t
OXyrR69lKfJQ4DNuPSX5c2LUka9DoUH6zapYzcnwOtHcfiABpvMVUemHOS4aIFm5+l0MxrSxKbzw
kXB2QIHB//GZrCssUtMTW69FBQcUVDmhKRlXBnT1rY9keairyYF978L+pWVMntZqJrf0OVKj3qFX
zJGXwCNbPKmT2vynOCHNR0Vqc2svtxJ4F0oHFnRDWUQ7oaUZ/5nOYpYWcphQUM6z2v/6fVx4AKzb
hO7Y9IjZw69eR9TZMjpaXkdoUFxsga/emGltHL++yoURzjV4vgAIUAev3cL4cyZLjwnxmWzIT3Mf
E4WXJYixgSJsfNuXbgjRDiczndwA1MGn49suHTrEDtMeOQnODSdwZK025rrnr+/o0mXIqkeQACID
FfLqMuRPQG1r8SOVMzpZW+jODWSaraytC8+N4ieFcgbNIpVdnavKqFRtomFLN1HCAgKcLHxN0vMa
ie6sbHwK54of9ISc8FkruBBCj9VOuTEA/kT0z1E7DRwPJGireaMUD0UOxjQrFciAszZ7dlFad6pG
lmJaFhKhtbrzQEdR8jq5ZzvcOO23EeHXVgXiwqNA4c4PpItN6269nCkVmgV8WgUs0CbodvSs5A91
Ds3fi0LDvpsC9ozHBOvyfZVoeum3WdE/8TfR37QYcAEAJzkXO9saIaeQyZ4XuwYB8pZW5cK4wKi8
KNLRXixQ8dPhV4YxNUNkhy41i+bYqXjxZ21raT+vjNNgokbL/K1TsuevOr0KWS4OEtGuIaarAe3f
j4Bxq7nzVBICUdXGsWeB8rpPShHdl7ByMw/GefQGKvd1ViTiv6lhb81xy4hfzXGES2oLmIBIZXMd
8FP0ZYOaVYebVFrDt0pvFwRdnf6F4Tzv9WHqrhAR+VKSfxCO0Pv66FSHgbLQxoR2bqTDe8Dpdxkl
aEfPjvlyG0hoQmXKiwPOTppJf52hLg/gqjKf9lby2FAdfirCuYXKC5s06acJTfzwntrqN3WA0UPO
u/63kWsYI2hjfLMu5+PYRqBSKsvaWA+XN3X61LB9oyCizM//+MRP3ySoW8eoCl6iJCGDbUVp38FT
dW4ybSQHCW/ZQcoGe6Phc+GigPf50rFNkLGirwbpXBW9MDrISyKYmfTBYN1B42kP9VhObh1IhVfS
IXS/njHPi8GE8jJAiLfh88Xyutoh95GZqnonandscvEWMYieS0Ry/9nVoN9DewSLBgHO+WWaEYBZ
qi2q4hYG4CvcyUH2YkZt9FtAeLlHRaAumjNreuvUwnzd+J0Xns6iTkF1g16HTdLy5//skGpkEHVi
VLWr92ifmeiJ9csUff7PVpswZ81S89+VnkyPihSOrxMgusV6rue2F1St4cdI9dWrsszzxG/YvV43
QZJ+QGTM4RslI2Dnr3/v8thWI4jRjqKHrSMJYuufa5VTXQ0FPzfOtMZLZAzRGXauvRTl2o+hENpP
q42hSUco0b6+8vmUDI/DVBSUPOwSZGv1oDIsZIspcukpyANbyDC6D1uqHB2q2o1V/dKlQLksjTAO
wpj1Tt8JdG/qghpVnB6buw9I0dlVdtLvJvi2G3d14fWzyIBYYZe6KEVWPYuIoMNQkulZWCV4UMTr
pf171tTwWnLkCRIwJGy04Fojb6ViXLhHPovFAcfGhRrq6nGC9MoAHsqAW5Sm9kPRO16hF+nO0ftw
Yz92Lg60EIEhRkFGh7CTrdLp87SLBIUP8G6XINTCdisU2R9FQ7jzknkK4TYdNQ7QKv5EZz9agTH4
FnPTfFVlJkR9SQKEuWNHR+wsjiIJvm1Ol9LM7Sh0oeI16jEk2hDcdtjVvhOqdeBJ8FN/VmZSNLse
ab1DSgK774055sK7o1W8+LaXrDXGy+ltVbWDiiIPKjcdjeiFHWl3sxhQbw3CCJ9Ql8j/R9l5dceN
nOv6r3j5Ht7I4axtXwAdmESKSZR0g0Ul5IxCofDrzwPZe5/pbi720VzYM6MhCyhU+MIbNtWS5/fv
b4PTK59wCawvST85DVjZw0H9hMoefi1IuHRNvG2pRoZWLvU/D88Yho4AkGJIYEgOHQ4zG7jLD0YA
aztTJhQG5d678wI7HbIK3UiatJeIa8IytNvuqtWdjgWbYyW8FoFRlESiiNAqVNkQ7w1pUoJ+fxbW
bXF4DNlAqihUAXtZ9QyOdqhf2qQvrQ61B3+Dr26ZQkhAmmijXHRdw7F00/37A74Rr0Kj1VcFOXIi
vvhRgUPDgUPhctBHZurrE8rQbrDB08EJkOwxliDKUwnBIMVdVg/txPJ2whDdgpZeV5YojMZeEtZD
6X1N9aq4y+JBIFgpyjOl2DdCNZbZCgRH5mHVETiaF479ZBo1bFWrprO2qMy5O1MHW5GjOPKVaDnN
odb2PpbPdnfllLPc9QMWjIjMJw8AXd1rWtPnQHCnYnD0y/hSfCUiPdLfo6Om0moD/WET4R7MfVr4
k773vWjT/EvqtMvPpqAhvAso0cTbooWEsp0aIR4pXFXNLo79BUIArRTUI9CtfNH60foB5H2wN/6w
GHo0L2CJDRoQ38988NMIk7iSugHrDL82oAqHO0B2gNz0XtcQTJlwG5mGkiaTcuZLs1PFFrivDa0x
nXdG78rbLvBGZzPprfUDSWR39/6znJ7V67kJnux3hECD7vBRWiR5icERoxyS9hWSr3EdCOu7nLvx
T2n/7HYGAZUDIhR2+nr4/CUY0VIvq7ANZaBexpFhFDldX/oW77/O6RFGygegGl40rorEhIejDGac
p91IMlQMKYtiqv3t3KD//P4op5OGyxDNAniHrD1u8sNRzKlBE8I1iihLmz5aAZM7lDCTq8F0frw/
0un70B9wLQ6H1bacqOhwpI68eZWexxq2qOvrwHao6eOEsH1/lDdOIADVNnXENQoirD06+UfsqCyj
i+HjyiL4kLWz/JkAFNn0A7JNkqX5kpRjHsLJxTVZLFNUGmLaoL7aRUnd0/FEXee6TDJ04Qvhnbnj
T2cbUJdBJIuGCYovx00g+gpGHJcl5FO7+xEXpYkA5mA95H4xfj0zD6cbEw2MVf2ORh/Y5eONaaH+
wxFSaCHShCPbbzGKMDfM4QrwZ76V+Yw7vcadFoGGNTexmw5PApjOJ0Jn849VFuj0QT4HdGKgkwdu
7PDT5zWJoaRRxHWX4XOnL/OlaybFuWz3tDdDdBiQhgPtX/2Uj9ZyogkF3gghxtrsi+eAICDMfPoz
SC8DYrH1nAoFkvnFOIkfFtnlBhmM6dv78376hUFGQ76hE0ZfG4Wfw1eFxgzfkSsLvoOb7VJFskhx
Q6DR352b1TeuMd6RjIibDNoFgx6OhYMfZ26Fh6GfNtgBOU25VuuzcjSup8apEetNHedX2SxeFq5B
zAeluJ6jWLcBT9k40+LXpU+0Q5bBz70zYd9bT8c0rFHzb6T+8UevlRVLY6gqqi6C8GtCkXFvwv19
GkFbPiHr3l/l+qRnUWLBXvLLLNmj0/3g1z4UEkUicZlYiBaceazTUwgMMBh7GgyEROyMwznDeKJM
tbGosF8RJdg2u7p0keP+06sIjDWwZpDs/O+6IA5HMeZ81Glv1RF9Ke1bW2bNNa30hXa/o58pwp28
EEOtnMj1EKdkfvxC6F/Zbe0DSAkklnxTbiV7svY/ruDSnAAH664yEig+Hks91bGGVaFEzB2GQnsB
4grt7t73Nu9vnnVzHMSrxOursguLhh18UvjOSm+ZY7Rvo9Kv5+euyKxnC02yT5416JfgoN0wcfX+
YkaeHY3Lpfnzr2ZbLjg8zo7f2ebhV8viKWhqlxwLsMpabA3qfesLDGIajJzef9OTpAgwCJksn221
xiRyOhyKikGVagM6HKbZIFxVhbVpYFF1lRIpW+M5RVSASaczS/IFMZG/CJGOwUC+5JD3OzxByM3x
jZAC0b2IapoOBKU2ZRA5xYyHxFxZyZ0rKkzsFOju17KnQhb6jWX/yBJAgfvUSeTrMlrqmh6y2HfI
oZpRZbgm2Pmq5opJWkdB/qf/vQDRCZaRw7gE1LkkhngA+uCOMEg63XnEUkLYIeQDgFrURXHfSg3V
P6WxOTqRnUhEJ+JRonTn9VJVV7ZngtOsOfAi2NiosemJhhHzKCcDHvNoF9kmdRvzdtCCOEcLZBqu
BXpJSODXqf+zStV04bZzqWF2lC+I4YMrhSw9uf3tquuUo2ooMVwMemGlEZ187TX3MnkdpDjiQITP
LNZDkmCZLaSnfW1QSXxJvNikid2rz8IbrB9J3mhfWz1zaiR9nLQJhVl4Aeeu0G5xyNXwV7dli2Ig
EUl3M61qN5t2GlH4JJ5Bkq/QF2R8wLrk2uWip9l+thHg2VeJmy5hZ7ZoQPpNC9kfDzl9ow1m8LXC
b4AXhCz2ucX01g51oWNmpSlYXHdjanMoGOgkAsarZmyRRKlcdyucDq+pMl/QcUa5ls8045Se7+im
tl+mqqlMRM+HBZmuMZ+fxrIz7Y2HqMAzPgxVvRHBiGEJ6NveCxuw6N0G0gstB8dQiBcN0LbbUKpW
fFqwN3xCDZ3uct52Y70rWSUJQMB2brYBHorN1dIiXYRKb13RDxDoy+JRQHF9M6G8PYWsMtfZoKtM
d6rvXVyu5rpFWI7k0Zw37kpX2xTeUv7Il2FmE6Frb4bJ7BtfLAPISZgEDi5DQKjEJxFUi4624ERU
R+m38DEyk80P4BFifgx00X0qbMcG0wcMihVC1ndDgV43otEYQFVnBCwpiChr+qiPSC5Gder1K1ne
R4ijUmm7Wp4XiEiwn9IwiaX3jMJH3kRWGvi37dJPNxazya/zktVUzprsZbvAccQTt1skUPJyNSlg
IXor1q7A0KxpsNagLsuR9/7Bc3rEcjEZxhqFr6W745vJBgSwiJJg1+ggxET0cdNdAEzwpssy+36Z
HfUsyxahEtwGw4rKypkI+BSWuOourfQyqkHGmt4cnnwDUk9BO1Guq1C0gM4W1Bv2bXXZudIHh7G4
G7PIpz1iv1Zk+biGQV6meOMDzTKAqITE8dmWI2p6eH9i3rhHKYFa8B//rRd+FBgAZFro0tvIruut
f9fU5fw4DHpwZvpPoyJenxyAstFKLAGYefj6FGLMSk/zKtIkrQ+57GI7wBRZf3ISZ+fVziewRDe5
v6AKiemrsoFldIl+11fTmdrVSaAKthrqOFBwkOcGQfPhgxhm64/ShMUUWyr+FmAKsambZbjuXPyN
/nRq2Qr0F3AVIECnLnQ4lLQ7WRJ/rs4FrbdvrTL+1Q7eH1sX0N5bm0vUUCGosLoOR7ED5XgDHSWc
M8diJ+3EfsqyITmT+78xbUBrVg03jxIX3cSjUdyZHLelPtPHU4FXR7/ssDdbVU+9Mxnc6YIEpLV2
7kDyvIGH6S065B7G3JHjsymKzFO7uAWS+/63OYXd8EWwxaQ5iLrgCrc/fCHhDOmQZ/i3B2iQ4JZU
U7eJFr1Y/K2I67gNm24WHcIs+BKEWq7kS2e5solmR+ar0HwnLoUlyunMRnnj7dkl4AGp6HBOHXdQ
hrQr7X6SSIz0tbuFlOhvCwPlnzNvfxoXcesQFVEdpUh6smhMmoeZ2azmTzLD0mBOi0d0ZaDaj223
o5Hr3FIsDO6N2cKGu3agyJnamOI90TofPaPMn5kb3NOo1wdPVhm4IYV2+edT4ZLPGiBz0CMh3D/8
QvEy531e0EwKEqxOdH0kCg9gy7w/FW9MOL/9d+mWuJQk6XCUwuwGzDmp3HqlgaVcIOStXpbGmeX2
xvYBYoSrEn+txdejTeqIwp1kbrSr4U2POg5YO6fKuosytutz3/akArJy9NePC3ACoOOJD0DcNNzn
HdmEN+kfU5xjPuVLoJ5F5qQXJp7uH4UwivskTjIsLEz3xZ4K56mbyJbfn9rfqe5hXsOTUPUCF7C6
txx/wbRF9TvOwOO5aItlVype9M9pIcZv5CIZqC8480MoO1n716iCWZ8M2eXp1eRmqowqf7QfYzo1
z0bRYABYF0IPS7MRl2r05nRbotb5HUFWMKUmRd7rMlDtsFsWqf8oRoktKnErVfW8rapffix7c9Mk
DQXFzF7c5/ff8/Tj0mgB3EinwVhp3EdLaMzduTUAG0ZIzeYbrnYb3eLc/GzAGDkz1Gn+BC8dLVSS
J9BLKJAcrlaHEjKUlpGhLCszr3rdXPywzRv71rdonF14/B/YcOl05zxF3hgZpgmNVao81A+OAcBu
3ynkgTAXmk05fqpzxK8x1xh2ltdZX820mHd23BWf3p/Z02OK8hmODnxHziv9d+vwLxVn5LAHVhCC
qP4yAByNpeO8oOjlfBjibCGUKM6RkU9l8lapWfQ/KWDQ9eSzHk5wQc6jlzZMiqIwusfKXzBJNuB5
Wrsu8YV1qRIr6fFps7SH1AygDPpFWz56QS2wJBvL9GMmY7KdptVQ9TLAkT4WyHpvLMxEB8AGKMle
0vnpvjdD3T+k3C60AZ00+4JjU4DsJ25cHwfoz/g81jSSsMPSRGgJLS+3bdIUxc0cF64WYgfZwd0S
bQ8lzNcqY+PagGk2pGH2L81TQ32R4wdth0S7aMh2PUal2VKoz73We+kKbYzFxZwQJoQ1ybr409MO
TAXbfi2crO5Qx8Fe72BKioEh3mTLMNxQ6BfQFTBQtmEqbN5fISeIA0oW/opW5aOhPxCsx/tfVkgC
1crXs0lQ0/bKD4UJMWzV6Oov8CbpLsi4EygUnnkbNwXqgO+PfXJ1MDanOdED9T761kdrBb6XlsCo
RD4FRtgVCAQ4eGZg/Ttz+K/v8/9JfjYf/31eDv/6b/75e4NxTZak49E//uuu/Vk/jv3Pn+OH1/a/
1x/93//08Af/9SH7jn9o82s8/q8Ofojf/5/xN6/j68E/UDTIRnUvfvbq4ecgyvH3ADzp+l/+//7h
337+/i1Pqv35z79jLlOP629LcOn5+3/+6PLHP/9OdPyXCV9//3/+8Pa14ueivnkds9eTn/j5Ooz8
cPAPCn/Ad1GzodDKUvv73+TP339i/YOLfI0aABTwZdYiU01JIP3n3233Hw5oGhfEAQoq/C3n59CI
339k/mOFjlMq4gBAZh1c7P+8+cE3+n/f7G+1qD42WT0O/GKW3V9uPk4qipP8IpeW8KoJexQu60gT
0qLM0ihta8AIg8o3iTlMZxb/b/zH8TA0/CymABVWMqvD1V9KE7upGM1V/AnEg2sO+qfO1TWdW67r
H+K5Ec8m9axr4TStHtZjPc3hpAfYgOY+7vVoS3r6Szpwb+H4Ovnk9mo1+3bNUrt2ard6SgtVVteF
A5UazwfduQ3kRJeYIruGH7KY82ZrmZMvQwQ9tS9VbBiPssxgrBXYCu6V9MArpdUYPGYNdCha346+
wY8yv+4KRHQieyj8O45VFJL+slL+8z3+Ov9HF8c6/ySaILoJOsiLjlVl6IfUDjBRKmIxzoeo33qL
/2jXz4nDevuvow//14HWC/foCxwMdPQFlpR7Qg4MhJbji2oxdC390LVQ3ZTWligthNhyNaJY9v6w
x7cxy3qN3MHh+jTyT6CdSZaJyap1OGOK8GqC8LGlwo/hcuzFOxvHd9hto3fmvDth862j0j9YNUXW
ouqxxH1HjBcHco6RiRTBKgSQbYvSg2aiKvNjB/6hDgfPJQktzGVDE7fZz8puNyWb5Uw6ah/3vNAl
AhiLtBLpAVyPY8DFUNV411azFo5uA4sI1obzgfKoOYeZNXdWiLYjdVMFFvrWTxI5b+yhrD50We5k
F8lUBpiVj0K/gTE0AseNe/WSNTJ+sLtC3GuiCdRV2xsYVE7FavNqwyBWext58HbX9S5oxXxR1oeB
f//BQVfy2ktj9+OsWZMMKwvXOi5ez/m2njb6Tq8MAyXh3nYV9qS5emiTiRIl7PEKDjN0/B1Vr4GS
6VQi0BM4Q/6VXFTvzhwW60r8y0qF/GStMAEchdA4Xs0HD88KquNY/iqBdT3FfUifbvdJxZr61s7m
Of2Q3xf88Vho7RC1ke84EFwPx6pgt7oJ2TXyNgaSGcHou5E/iPHGwj/pYz7iYgX5QIsGz9RvtUJr
t7AJ+ns478tFj/BzSWyniRvHShucp3sEU60838yFTQf7/Y10dFD8nhVqNNSmWEYm5YDDJ/Wxkyrw
HU0iVWtyX+VBMaGYg5sfB2b7ADtWNtv3R3xrcqg/woRc64E0QY7CBpHiMzOqCb1H9tiDU3r+z9is
6umravukDimEIR7e6Wl5AVs60JGPxT8oshBd/TyuGj3RpMXqsluyogolbGwHrdlqes7oN4JIz6bB
3L//xEeX2TpHqxEI4k6YPXDsHEELFjWNeWzzNdkcD52FOl1oOTWb/f1hTs60FasFPID2JDJSFGsP
P4WaEHwrF/Aki43oB7444xZ938dOW8aPpUmo2rbzeOb4PqEg8W7sCRrJ+C2sahRH39+h3quZotJC
HUAldJBYLfneCbqV59CI9ovdqmUJ5eAlFiDDuZz2AyaC3CmulT+9//5vTDPU5JUkvZaqaaEevr+t
ptXgstFCC9WdaMYldpdmS7Z7f5STQvT6xivQCraIaSH4epRCVk4JFtNpwdcsk35ZukWzLQp441Fq
xV4RZoltf53kXF7GJshipKGgpk1FlX6n+pfdNqWPN5yAygBJGSHa9x/uzSkgcgM3Qa2e7u7hFKgG
77fUwtSpK9Nx42AxeEmIk/z5KGvFjzo0lNb1MjscpU16jIGCXguT3Bg/eo2sQvpM1sv773KcmTDP
KxKHXYOKDd3Vo23uwS4ylpl5Nqy02mnuUOyBNVUXcWctt7NbJBeWLXCwrLz43xnDQcLwTkyy7lfi
TjJYiqgri+9ov5qYQTuoEKPjjjYr8lRNWmQh6027z20VbBBXaT4gkqJ99tTqlCnb5BwM9QSNtD4C
VCS682vth+c4nOIh6XRh++tlIzMrQiCr3PQ5CMiscPMHTcgSQuqY7AdhITTmtf01dBBxURjuvFlK
b7wySsnNmiBnPgLkO1dkXXfS0fXEDuMZaXvQFD72nUObGtHEzE8Q3+2Nu8J1xX0CBGxtsS7TjV8a
bX9m1721GLgH14ONIOrkmpnrObNqywAE5iNR29HLvLZRH/9Ww/EHSWcNmwyXug/QDdXn95fhG6cq
ejdEGtSo1urU0WIIUCitnIYOuIUC6qbsMSA14FRtMLLrMzB2LjBhlG3OnGVvjMoCpGhDwYhT9bgp
gWZ3P5UzKk2dXmWhLrvki5yqztj2lgRZ4MAupZI0LefsR07qN3xUUAUUi/BwxlXBOjpBevgcUrgd
qvNqsf1NToNxvHDdurtK6iZ2oFXqrbalJWpcofhvTVdWJbRfalxdx2UFb+Cim3T9VwYKMbnABsg3
oqTASzYSdFVpiQZq+YZq0GJeBKIbYjRPgCJRO7a7EmRqvMidUfr+k5/Y1RQOM0HPhWELR10OZgVA
YK6WoY4Gy+2b6wFfdGenGgrwnPiB2nR4Uzyb/mzhfqmZ6FClpQjwxGjogYs6d0U4egL9yzkoUyDv
cxH0oZqFg6pjJc/ZxZxQZNaZ9FbyOPt4JSAcXUdWoJXC0Re2cGCO13Ei5RYW9WQRyTYpkKVaRHlV
6Bus6uQNZonNdaBm/TYIcvtCFSgG+kq0lznkndtu1M27yZIkmO8v7jfui5VxBsSD9iXY5qOTXJlO
MtQTQH9Tr90fNGkkugrddKYjdZTjrecpsE1uipVLD8z2KDCxg35WfH0Cr7Ql1YBZgPaZdIHZ4Tud
bfy4UTcw8Cx342POGGWFp59J9958T9A54G4RCsVR6fA4HWUhMqUo/Lm5Znw2TDVEOZqWZ8A5b0Wm
pFJwgoGqclYdUxZI4CqdvJlyQuu4O7uUDc1+gShNbFc75Qi0NFTVBpeNrZt7x+yznd/N2UdzWILL
Nivwt6hUX3+CWw8EXkcHLTBSOwlVfrafcnqesskxB6O2CHueqOlwQlSgF9lYcLnidsEdAW0arWg9
f2kbmdwuKjAo1OYv86i7Z+7Wk74heEHC1DVwZ2RKj0fXOr2xIGhSfGahrTgXpZk4dzX4qUtdJc5F
sCBb62WT+8vVEP+ArDoA9svlbd8IPM3rtDvHEDpdGTwOXTJusTU8//24f6l/KkPFJqY4BI2a02+q
BlRFpUAlvb/PTkD661ujM7gertR0OV4P5zsdzFZ6Ei/UOTXHrVVIrNF6hdCY0U3mvsJn86Mk4cei
Xadz2+cSlztsTzdw5Bp7V8Lr3qLmhc/qkDuVjOY8/WZ6i7fH39Gmmm37Z7bsabLL8/5OPem6AYY+
uvVkkVXNOFIekLL5ZsM9bcNS18Yoc+ZiPDM5p3cd5V2aE6wJE5z3cWckqewGt3XmZkFq4k4sfZnB
qLCeO6W7z1mzkpixkvh25ousM34Yw9DsXw8DUAxoyp5EWBVlt36GgICP+bNH72VHo4TT2Sz0OipV
gc4MWC8j0kipVv81uw6twZ+QP5szWCmO254BZL415WTQFDspL7A7jm7e2mpmQGKEF3OD3mHSzRSh
tFb2TSizOT4TT721IDGFB1mB1A8aEu7RNrRSl7pAwKSbtWY9CDlDj7PyuSPaCPQ0KC4aU0NOeBUk
khdJFkPWriq6VvjI+WMf0XWaSxzB7GzvuUs6f8YNB0U5mEFjfhd02IruINTjOqQcNzUu3v92bxxe
6P9SgqE4QgPhWHai0hIkRQTP7k2GvEe6Lr9ofIVcH3IY+6a3yw9mLHJUEEz7HO3h9CrjrKDM8btk
zsQdXWW5sfRUJegGCR9saWQSgn0a82rEUlebMu0ex/Thps8Tx/mpW3J5micj7zfvv/4bGSgPAUCf
Fib5EXfN4WGinCKe2wmGh7Dr7Imer0O1JfHgJjjP/tAPF9Pikyro1rjFQGn63ILvxg3XUPlzJ4c5
yh0Uwy/iFgGs95/sjdlx8B2iRIZ6DCito0WVqVYv3STBwiwxli9C0tndDY1pfMgmbVj2sg36ZDtn
3XQZB8rKLluSi/b5/Wd440BfeRJUrmmCnxJTlBajEuplCZVruwtZIDgdqORcPvLGZnXNtYcM/shb
l+HhJ6h93HF8dEhD6QVJGzr03SPCTK8Ktcadz0Qvbw5GFEXFAXIixoBHg1VuMNJlpAXZTA1apbn/
itv2Zwk1/tMfTx4FTmYN2j13dHD0AQu0rR0jWXcWSmiXKbBZnHnK7Ezx+YTWz22I2C4EOsqGtP2O
sxuvzCZlI7RLJO5mYd8uEkvrabAus6wZvrqITJqXOA8FG1Ua5QoBztsw0ZIfphQCyulYvvrCoJ4G
3/tXlSU4R+luJiJ+mbX63pkZWkAowD3++eRQ7wDFzhODsVpX/19CBaqKjq9wJw5LwKLbbAxUCE3D
PnO4rR/z6F6iSki9EIwkQDHnKDIrq46yR8IoGi3xaFi5lpk5GM9Wk3o3xLHDmZvAXK/y4wEpmvEZ
ViNC4POHr9WlhTYQDGsheUAdtnOnvZgmliLWMoh90s9JmGFjcEM/sIiSEunDEdmtPMywtt60RbZc
Cgl22Sn86sId/GTX+b0ZBqTHl41m3djBiLh3Pg79mWD7jX3uAhUBCslaBR58tFTNpZmN1ou1sCFZ
Ii3tswtN6X8KQVxXKl1S7piVjQIv/nBy0rHXhFOS2wJxdK76xUlBZvfj9v2V9dYGdyDrIatK7fbk
QltwWLYlkqAYD8TBpp9d6P1tYK1SBRWWmH8+GJJNq+QCHT4syw9faV4cvepLpYUtfoY3Gc7hl81A
LclukuBMsP/WN2KLo3rHgcLFcPSNED0CmwQoPlwcH7Vzox8uy7Gy799/oTfiR/AtYFFhfvxuzhy+
UIGBYA/FlgWceWNEqN/vmmVMo3p4mAdU9qbsT4WWYMWB+UM3FuDEbyH5wxEd+LIt2EXk+Uhow8Ke
2ztn1OYzK/x0VQATQhgGqO3vpPXovDEMeBFq4CabBGqWuubFuAYuhrc1vDTZvz+Hp19q9YOiqbIi
vLlhjg4BkSPkpQGtiFao8wZITBcmAL3PnG1vRJ1U8DCqo77KYocfcDhxhUKFoYlXv5Vp0L73KEyG
kHKSK7xM5YXI7Swc8rJ/0Iskv5VV2l07OVozlJuhhiQYMRW5C5y7F98LWQePM3iJD7a55J8GvY7P
Qa7fmH4gnjTloZ+uDY6jUK+cGiurApbVgNFE2KHvCadklAHt2Nj88v70ny5hqgVouSEpRkQO2O9w
XmwnpiZiUCEZdA82dE2nT2luFdVWP69XX588Zr4cnfD9Yd+IJA/HPXpHOBlibhDNjHAMjLdOb73m
bYtyKproG8+vnKeSnug+R5QZGsPo3gVT8VoVwQJtAgrIbhrhxqpCNq/vPxf3HC98eCnxYGtriQwF
6MMxG7dyFS3lAIleV0+79n5Qi6Y96+1Sllfotjj541JP+ICYSWL8wvAz66M+i13Ag/gQtfdOO9Wo
0PWaflu7bens8lSgUkEV13+kzefaF3z40ttnSWJ+yp1eIWrgzT3d6gnZOCLjwNkGoAJV1OiLYYaE
JakV+m2ca5GPmjgh9BD0xdWEPpmzoZ2FWDzIQdgkzrIY+WacC4vkQLr6z8FpnAcRkFdFi5TiniJV
boZ10tffp8bIhutROKuvotPaBaYZ1uxEPKXCN1KyvG9Kj4ond+3auB0bE3MVECHqxXKhI26D3sDF
OIkXGNgYErbX1A47FQGmR/WnWAr5fTYx84L/I+aeHwycG8Ato4tzzKiImaAS3INSkT97vQRXMsxj
p9B018WwTfoi9kI1xbnY6kIQVunNoF4cgoWH2BB1KGfP6vZWao8Jh1Jjt9E4WKYCLDYF99KA7rdN
u6axomEi5jd8ieyq35JMh/o4oU7c1Kb1xcMn88cwtKW5mZ3JvkriqUGezJmmfd3WuNoaeuuF1Ah7
Qg+8KIHsDePyvbNE++JC78ny3sKOu41NOC8zqaBJxBr20sIm26gsr9o5dY4kqpn3ow2woLeD0DBi
/wGCK7VUuNyt3Gd+auODgOi6tU/7rHyoIDl/HgBqfJ5VdW91Ir/sM7c3tn5c9T+7wTS+F1PXvMSB
tnxE+q4pIL2Nzg9fzsBmUffOu9uWjkK1qU2IqpGtTc1wFVukjlFluhUN8iQZn4xJeGNYeoPxqcZk
iHu/9lg7Xt4Gc4TCf2vggiWL69idHJA+iFuWYW9Ap8M0VKp714i1V713FVgNw9dexkz53/O2t+HP
+Un6aNVr11vNA9x0PZa2G9mF9L6q2vd6BFya5aPn1nuk4IHty9Fd6q2eZdXnrisRcS3ivJ4iz09G
I2SlJ+DTHTd+hMlpmrizJMaNxNagDPNZH28nlZXfirySt6Xtjd+KXjX5pSeN/LKDBxgu9eyyPg1j
eGzyPDXCrs8yJ6QeqzjQrdm4hrXUe1vHFSY2wlbTpjvXmHV3mwY6svQuSJAGbZsY6DoGymmNW3AG
DlJ2bfxqz4uGQDFWJypKFkzRI9ZfhVBIm+5nVLjcMPAW59GZtGRERdDrqaZ6EpVge/b7cp+LfPpR
DzmIkW4wYBu2OkJsjVFTBqHQ1X4qq7xuNmU3wP/WaFR+Ex7+hPhBZr2IWlSnl2iokC/YY46LZU0r
Ea3ZzgCwq+tM7/DF6ALQrxfa5BTrPlQYbPRDk4WVoaxrFdNZX8Fi06/C8OonQ5Bvwv9zpIiQ6JFX
4OE9b7OYqYRzKKvsZxMYEssUXYs/u3XS3NTwnSVQqTj4qjf19NkGJ84RsVDwDqluQQKitgZLOiPd
cyI9ENWdVlaNHWmUIZ90sNCfxVqmEMgFDQAl6gYXjNEs002K//AnvZMY706pM9wthqNgVi6O+cWb
0vhjxqmNOPaQiQcKAst9oJISniUwERVm3WKpPRAFbmxYQvZ01fl21vLJewM/QaMO7uqhKb+Pg5FO
G5kvcuu0OQS+JNPk/dJnzrduKoc7XcIsCVt70r/JTpTeqjtU6FTGV9HngZsKp9qs+CV6R39RuW5i
eWwPyT1oLiw7tcwZXExwpMMUt76+hE2zuPbGpC/zIFFibiNjnuY8QufAu0Jxb+w3dmdDlBRj7G4c
e+rkdayJat7oeVY+JZbs/D1VLvvJMEdOPbcr8gfd79JvpGwU0ePY9l/BMhUvmRLjo21O83KBSqkJ
sdGjtLly5scXlJ/j38dPxanOQdF7uH+HaJHjy+hbWvyrgUr3AuHPKh5dayk/c3gH/o2OxB6+SG3b
fB/duEgv8G7owCJKhcz+6JbPfono+i5mm84f3STD9VGBcDPvjKmuhx3+8agYdLqFgCZMb+Tv8pku
SAiapLrB5LS/wVDQv5HJrKFel3SA4nvDhuq71Ks0tlbl6H0C0YJnmDXCfKUeXOMjmcvkOu6LoboS
uYkWf4zO5CYPMuN2LKF9hqNjDcaFickFR4UVF3eDACq2AUkEJgyXJHsMU2qTOeAhjs4NBAvvg8A+
ww0BHs90VzUFzRlJfxRUZzpIj1XXxQ/0QWOLl0bfZJf6o9Fsvd5Kn6W/9OY+Br3T5wizlbzmVSLZ
a0rr6WdypCEZKfysxfJaIHq1aVh96iLxF+12cIM0jRJRu9+61KtG/szs7oyWx98aIk0vnDGlpOaz
YjDUm41uDJe0X+ReR2vloUCBJ9txDGREEF6NRFLVWVMZTqUXf084YD8tJO4/bM1DjbaBxE7b0ZXm
x9E1mzyysVw2t1xLnRvWdJewsw9KQHXD6GjAWBZn8feVtP3Ppre+jeZycYT0LbyPs2HQi531uORf
112KLEPsYegMU1bbtLrW3CXKDrIom51R3+MMKZMLYUzB58n0RXaZd/38wWcJ4Dyclk1wW9ZGtanM
sQrwZ1oBQ4NT23cwXhW+zZAvZZiAf8OjqdUXNyyKRSCTZzh+BWd27OJdZ2tZHnopRU8kz/xS3MSZ
F/xwek9+oYppY6adx95j4C/5hL94XsLP7DrMUy2nNEE6BAMrerLRfzIcab2queSuTInzNHTQZx1D
dW92jDDXfI7aWARmu3GD3Lx1BxHcafk4PrRxmt66KJjepanhqasa0eEnU1loWlSWMT/0dR8k4Tzl
NsoREzjGKFeD+krA57dhi4JJvol1ySWhG1kxwbKdFRpIzjTcJ6o0vxQ4gHNKLaqwN4VwvdsSP4Eo
sIWkm53qG+gKwa98cLVXYdLT1BeVOmAfsdqKDC5NNDTrpN6ZGUHSzrKUgcFuL7GjMTXALTAnzJ1H
b7p7cAd9zv8vc+fRZLeRtek/NOiAN1uYe2/5IotG5AZBJyR8wiSQwK//HkgTPaoihzXaTXREL1pd
wgWQyDznvC71Znsp3vJ9CHzC5iLvk95jJ4rrwgg/rVstmmvCLbrmpiEXcMEdU23VDf4AIzyVxmxG
wg6aqr6q8Zu4U9g9WYkMBuUlBkXEENuwC8Y7D18oIg+Gtm6zwWuI4hrU0M1n29hUeA7srpTXOqxq
mzlgNRYnIze96hwtowvpSW0zIelKv29Go3oiSCciAwc8gWTvyXC9OMAY573Z48FMrIu3kCVl1TiK
D3NU1Jn2qnpL1RLVH2FEIcHOo9784LVB8c7rdWtf26iUrnsdWHvq1ZKc+TqCBT6zVB7HoBYjrNOw
uhCAtlbXIWmbdx1jMmAqLHKaGMaG6tIVs9g5XnTQqGzyp+CgoA0RjJly15euDinRnEizrjfPCG5r
bVptFjRE0N02PTm8McWUol4RRlQkK/FYb602WMNTT138fVnmIjjtuika8mM8u7vYyoPH3PWh+HMJ
qpzfRnVyR2aGee/l9n5cHCJDKtbQ/sZxqT/wMXmaJLqtedM7q8dsRLaP0hIiv5J2Pn4yZdQ9wM2u
86w11+Hcr0sNb4GINBVP0lp0UlDNZ6MqQNHBA5CKuGpeEk+aW3s77soost3MrTGTsyaV0O+rKXVX
qoDY3Dx7PzXTFkyn0W9r1F1w0jy+MFWzJaHFUMQTbFT/Mu90MjKF8724Vg3bvruK/QNc+eHeg7nu
XMS+IWXEab1u39SrqGUWmk2+4Pq5DEOcWwM2FdAY3A077o2//1/FPta4CcLm6T2qqZiqEBOleSGD
CcRlsl+ZcP4CcmakgXPUoSiA1vJSR1w3aNsWe+UM2DwJC3n+roRLb7cJiFKhlfMcQo+B82p+nUY1
Xgtzma4bqfMfvq/Fv5/qYNJoBi6g40EJPcCtf0yRSb0wu7EdC0BNW5ylUU8/grrLUdS7ZDq80kf/
qos+9NoAIYjUX9I7PCennHZmbpxWLMa0fErXqZr+7Azbi4G97Vf69l/Q1kjdOjhhEKUOiu6LcSmG
PHYtXcZIrg9MTKfXcVAae0ReXKO/54LELd/r2AKtdnhfG6F8GLbIzZRnLzjW78jbRR7JIW4MMlhq
/IfcV57IrwYtWKId41zoKPixPH/6UDTN3p8wE9tIrYFAJWhII11JnD9C45GsHzNRXb+9sgJ/Bixh
jGJCi2vL3zYxz68aFJyOfFFc1enVjaEtLAvqucLiEIfz0xQgzStDR+3J0OvX3K1+vjaL/+CpBiaR
TsAXz69tEw1Qhx3XHvdqu+7rNbyQJTR9muzuC2Vw/qhbhgOTYfxriYWHLTH8DhAyQG1wwecX1qVB
ItLqUcgYq7qm32mvHTMfsp2hp4i7rfkDMLx65Ukf7+/53AjqKwwcoFmIqcjAn1/UGK2o2fe/OMCV
c42Ihc5gp/jpvVLc8g9ejUD4eUrIxkJEE3A0TAmmLC8uaJZKDxIq5GT0/amfERoWLqmxu6bG5Ezz
cysNtMtJGdJ/uzQkAz0NVE7xNjKH7rRD0r22tIKb5JaRSFbbpSr+t9sAlGimroziGVejWX/+G9dq
CaWwdUERIv14rRmQm/2tqJyTOVjff3+t462+eAEssmOhHzzCn+KoV8NsWt0FUKCWvr8lKGw0LpVr
RMR8C/y7kjlyi49q10bB8AhLlRgHCBwKf/8jfhbaML5B/wGASYoR7cQLjANunecXB6XEzre5ve7t
3Q+TUZTuU2uN61tjGKzPOl/2Ju04djA2dWwKK7QV4XfDMKPX3IB/MWcNEUkCFZA+C5n5rzizf2z6
pRMa8i/JwlKNdjY0u4sEiAJD7nX4phU9Q+1WyHPRD2FcDQQiNcoZToPKl8tYVcunhflfpuSUp79/
UD9/LsfvAnKCBIWi5SXHerR15GwzK6Nq2ibVO5SGgNzjrChC49Lsw2t8w583Iyit4AyHq8fBtnrx
XmZjMQcWIlh5t4YfN+CpuJznqaZ6OFqCYqO6rmrGiw5hev/WD4FOBKYPygBWxAEdHg/jHy/BV1Xl
yHyD2rpu43nEaRu3fZJC/vUjZeXxwSGKQSr5E7PO96vdOqiGwt3ddzUU6seRCL8TsRXTVdj422sK
nJ93oAPGw/ADCIwpzkvsoGYuYRgeR5oaxuLBwzop7aouSNwZktnv7+0Xl0Ik7KDwPDRsSPafP8Gl
tUdrxsEaEpDa032ejjBhJoL7kOtXAKlfcAS4AouF+vYvS7fjt/zjbRUBWrNFmBzSWrQ3vurkR4Q8
jQRL7PDVXwq9xjkJsbdtZJiXdbf/tJeyTyFVmomcGRirAKsod4RUOShjzxjR5CdfuYjLGdGu10RK
vOZi/MvHYzv41XDQIo54UdotkYb7WfA1MayqfoAYLTdWv1onfKD2q9+/iZ93FMBo3jVpZWx1AZXk
88ezoI+rcbsTCeC02T6MOEGEuIoN+nsliJJHnrY0n0hYrXBL1C5uaXhvieXLgNPAnI37OLRJ2MIC
Sx0gC/uNFFERXX7/G/8iRDw7C6BJYDCJrRoFKHKtF7/Rmc0pb8xdJDtw4PaxKDVWXyvyjShpGFfr
tDCWrTn7VifW86xtPDYgEE1QhOsgTzUJXRpZuj8CVbDFnwY59Kj8cI5ZKSd7yOMgP8Y9tqz2eFrq
YSb1yM1LO7YRJMlYY0OzXreeM96ptpxqUkQKnU2FKfSVoXITzMGo9XY/aVvZr3wof4HoL24dcdCB
efMEcFd8sdfkeUu72udUXZR159UYDJ02Zlh/Zvbg9OkeKhIFGBgGdVpvbiNPnKlH5h5yxjuEPXrD
V6sn5Zh06OBpUkHlfG7AF56cstq+EbvMtLCK3L1P/JlXH1N9qc9V29uMGEgGxiFKl2ICTSzF0+9f
6rFDv7wx9tHDZpH/YD39fN0NpDfU1JsiMUwaPQJKg0SO2/oKF/LnRuJIysOUEguEkCry0Jn/8+vn
SYWlRfZbUqlc3lativR56rZJkIfgjudyD439/TbmHbPtsmsvY1hhl1Aq2aeLBNFMBNHqRlroGSU2
k47czpZQV/srTKafnwaiNwiy4JSYiZBK+fxn+sy2LQ2Ml4Dc6HOhJuAtGrzs3z5zPnS2wRBV1/El
vVhMzES8io+VIZIICobgEAaSZSfD8JVVezzU5+8WVsjh73ZYnB8Ny/O7Mfjf7Qn72WSVUqREzVkx
NiE629q5689VoTEwHy3ixibtTtejV9be6fd3+lN9gEyA54kkG/ITCVMvVtdqdosz7PwC1+6N0+SS
yxCgNLsFnS0WRngzwcqGFZ1tcMHH31/6eIgvbz46XDC4KjrnlxIB7PZHRZo3eOo67MmK8uTuyAB4
y6ZjvcE1pE1+f71fLJ2jC8UjBZMh2vMXDzvnK4dOy7BllrV5pRv3+4bG/pU3+heT7vldHaJtOqFD
m3lU5M9faU4nPDfbgmGf33of63BEXS6iY7I/UjWIrJrqok4n8kUWCKOqI4Ud6egmYYKtzJYgYPTO
8tCXk/pmuFYzxy4A4k2g3F5dQBaaj7BJ9NfcEIp9oJ+Yqk/2ur+Fv2bfN0EwByd7LQPC0ffemWLm
zsFnvH4iI1M1Eebpzjfl8/EY+KEP5tQybfOCXj30m8RjAcNOE4y/M4wnImar/EfYOMNyQTXjF6d2
1U6UgcPmqHhhCTdpbUAKSGeXjKKMwXPrplFdFO6Jg15jPclJ9dHO0VWno5T2G3qStX/XM/7ZbrRd
77DM9TIPGbRrTZsy6caKOzkTLVUvxfTHDh3LSgU2pTqthEBgWvrM7c9zvUdUFLvTPxhGHsyYUJJD
kE58LG8KiFYOAbWz/BYhf8kvwkYK80kCNV95gZyJFhdiH//eLf6V38n/1cXkmfPJb11R/n/0OznU
x/81l/jJ7+Tq24/mS/f9md/J8Rd/+50YFrYmmD6YpkkLDMv1sKz/2/DEsN3/8JkQHoLMj2IKpdJ/
HU/84D9IiSF9Qo1CwcHu9F/HE9/5D+pUuOD8jY1ezv9XjifPJ1MemhCYP3SI8P/he7EnPP9St3HD
qUn1S0ZUzcPY90W2VYM+D6GeUkRzTdKY8jU2+/M977jmoRa3sXPBwp9x2ItxnfI9kedCTtkYTOWX
ZSWmylotgrzD5XFZzdfoRs/r478vh+gCNSNuMwg+XmxGM3Fefe0MU9ZRzp0nF+4crVEDvir9Vza+
X14K34SDoY1J4U9J0aoBybdqiCyWYeo4iA4gBpt3zOt7t/77i/t/1Av/7/siaY8D2g0wk3zxGHEk
7+Fp9hMuC2N9LzhIzmXdOJ+Hqm6fZmP107FB/wPaqsY7Fx7eK9f/1WvEbQuhNNRkWKovlg56y9zH
ohhfPODcG3lUIWE9cmruqoImYbyWFfXL6x1DbHw5j/SHF/cb5au0bdg02Z7nw9twH4Y7XzvLjbmG
4U1ESsE/vuLHv0+rf8qxf305pko41qMpcF6clAPF3+qhts1kYAQp8P2QzrK3UYGG3mWNwuby768H
+exwpINTCt37+Zc4bZLYL0YE2RZq/zQXvvVork1019rF8LDazmtpOy/XKmNyHFWZmx87EHrRF6+v
8UK1u7Ues67a3UdQ7eo0HRSMBpbJp9/f2ovBGEK3F9d6UWBFcNKqzhnGTEELuKppq+F0Y96IHJAo
qKJQ91DiAJZ7/SaE/HAvV+3e5jKP7Fde6q9umgULYfdQiiDMfP6Q12pbGDnxQ7YId+gtMNBKRqK8
WdSwfv39TR/r4//UQH/dMyxxWkQ2/cNJ4MU9U1TLwtvFkHniIKeUqH693dJP89Y3EY6d67eCP2wz
UYBh//7Szyvq49J0BdReuBfA1cGf/vldSquOhm0o2qz9UGbGvWsn6g/jrLb0tQjTny50OCWgp6BB
wP6D7uz5hQp3VkZuhCKrV1yqe76jZM6DQSRBgIN4GxXBFbxFJzOaZfpDzo06//5Gf3rGuAGQPRgd
rRADxZehDUtJxq/Rw/Rzm6W8Ya5gXphs61tCxAh/LqzvK0zBqwIG1it73y9unMOSiRtrKeQwPtbZ
P8ZEqnE7PPoE4vGmGy9cBKIjFMvrDfVgWmKFi7mTsZyHpWPUUeTDK3vFz5c/XH0ZUnGkcYi+NAMZ
ojqiMJ1ENsHTONmFswNLY6npSNwrMrvxrSR0Ng9LsHkOLz3lxWuz5Z+fPEFK6AU5fuhcsGF5/gCm
poMMNw8y07hxJwRyfC9daJeDL7qzhRdQSo5adFot8zUJ1K8vjDT06NnQCr148rJUheX3UmZ+ZbUn
RL1RVhtNd94Rq94XlXLf6215Gwqw6d+vteOOnn3PFlAG02PGgwAuP3nvmhsuaZAdof0Qa50aGk8p
M8QKCjyTGTawfiz7/TUF7y/ultwFvmHm9xx6L9ngqw+/ZIHZmHWDLm5XEXmnybeXK9lGQaLhhMIp
m8KnLvJeSyb6+crUnyHVISZ9TABeTvqcdQ30ZK5t5rSwB/La6D8VZv1Bbq5zCZXrXGHyedcUeMv9
/jG/PHbxGAf85r0SwROAG71YWCvU4abnSMi8gRzIakXzZO6ec4MG6o2FkfDV7y/3wi+B3eM4bO3D
OtSGMMmM/vlCZtxlR0M1GSmN1v5lKUuAM1vMEB7gy1xCDUktN4KijOVSiVtSI8u7wDCcr7MKx2wo
mzpm8uVeyVVO7wx3XC7wUdZXdpuflt6BoNomx4iFcxQtw/PfWG/lKCoSFFNfwhczFppJlzby4rtN
dTG0WBL2ovn8ypNhfvNyyQOFgif8VXNRZUbHNvSPXS4I82EuCEJI80B3bWJ6y7h/tsD2mz/dem6H
exh1nb5tAV3Nm2IuKyeDgLL758UTTnOW+2pXZw0/uXmayn4fvXgvGO+lpsrt8rPKlYnxBOGy1lMu
VBsl7jhJmClD7wGi6k5MF8SUnfd5sbe+u5gF5HK8rLfRmOOqx241a4Mm369D4bTNRTmWiY+ELcmP
wni1ae+d1Qm/YBPd+h+JlRDFHZzOUaZ572xlUuMBCj3QmOevpvYJmzZEsXzYt8lmkG+McGg7lnqJ
5HhgsOBoVSeCQD04tHZdu5l2sJuFF97nj4MjkDK0PcXhqYuszXynwtX9Ucsetg/hs39AuiF/PsRj
wUtgHhXvaZAIEoLwF6b9IlcwQkjd3eMucFm5MsQQmalsWkJdpl0atwObABSouZ2+RO7iYC/ljXie
RZQVV0NRBaDa+4Jobg/E9geifPPNOABjxCPphp/x1hiW62I0CDld9Bjc6xAQNF3phdp4g3sjz3WU
S7jZJIxJ0CPH6FPovIQtmQv/X3Sz9kES2/ADmlAEfjlYJFbmBsb8IVTjdESC4XeWGPNY6KtqqvQX
HXbLveoDfz0xzMmXh2XRBxlYSUG4d9laRrJZkmk6fYMB+6j0bq0daqPg3wcVh2yn+24X/Z9gh3N3
tkfcFK9AtmaVcN8lnAmIQOiIwxK1Zj6SEcoYSsDpEiaplaIwjYw0xsg4j543FydrN8C+Orts3cSb
N6i4Y1749wFegm7ij/NQphKWeJURrjWSrLbaOCMOQoT2afV1UF+XbgV+IIxtOnHoO0THUtQBI7eE
cqTWJvo6M6dtvQHuUIj3h6qYr3yMDpdEWQPSooayVl1FVk/Alr3J/EcUGSvkQZzRcQOpxzWDgFtE
CeEgyzuHqXYel6hhRNqu6CEhbBh5S+DZ0n9satcuM3ecLWJF2M26k4vW7Z3TFSWvYZyZ+29TPp+c
vZz7t3jqGk1qzTY2USbahIz0BN3emNtetufWrubwYe73cLkif2S6X1dY7DcD5daT9h04BKIHRc/M
zczDJzl3463cMWgkCiXoucK4buA+1aIsFA8bY7tOlA7o5mZBTu1U1Z+V5+aPbjNO7YUKouphESOJ
S8xhGiiEWwndsuPYg3pD+hQHTGNW74kvyT9wnh0ZX8JE+OREefSodE7iK8ILH4ZrgzQo8aWtIGQX
W//VLybOKCpUw42DNdpKbPCrYXkUVl6Zb2zC6IeMIUfzxrXR2Jyd3pQn3Bm6NmvKsZ95HKaKHjfp
D9EjjU+Etf5UOvJuDQL91Evbqq+j1lS35WjhAG9vdfdN12UNhqvVkqde2OdXXamtPdGUbMRxlGTY
wBy0bSTBjWkxpPMAAqFpo9NJu6hVW9b2jbfGdBzIbTs28+/VbJt7VuyhfWc0bh+l5R6Jy4JdShTP
e2g+zGOV5NVUPgoxDhhz5Z5At+HRPIkW8UNiNuAOCeCONX4sjNIXMVaO3QI8JWf4w0MwiwclrZIs
11FIcY2UQ85Xfb/ymYuezNgTPrL9lBR2s64nb5OWCeIRefeKTMntfb3U7kIJQmjQuZrh37yFZO8t
qduYWBAQ00ZkkbnkKi59WuSs9A+mtI/NRawrWD/J7Mj9aYZ4deQbWfq015PRxegElH0axtWElsQs
GRfSLtrzWAZCmlc2/goP3SaxIINIVzgPynTVh8AcA/NSmGpF0lSId3m4+X+0XUuHtXTT9FfKTY4h
WQNX0V8YEMdC1zJC36fcMsXnwh2AZMlaxIGpI6diaQ1LIwss5c65s65t4m9l974ucm/LyryrHv2x
6tBwDWJTcdjOhLnLIWyfNNYPbKCbbz0FXVd8m6IFYQAFInMzf8Rgud6oJ69gffXbVc13XpwwDdvq
8w5VcrpySfU5rWirOdMRM3AchWXxoy3qAR0IztjFYToXvI/A0+bUXi1ykuxwy5ECtvBHktbblYpl
s531NHfXPpgjEFCfz0+QsCvkjMJYb/YJQ/SD+9xMbAO62M+YzjSo+/rA+GOc9v3PrnV0lVkV9MeL
2vMwmSZkIHAChURetY1IgxkgteWJJcW2VKB5vNujcZ1ie82NH5bw5jctfjHyCmqqzDxSfDhSLWm2
eNhVFtw/w7Sv3d1xl7SsQWVTB/bscMqrnA9jnRx4qFRnnEQH+20B/kBjSszm6C0w9J0OB9d2wUm9
KCk6+D42++sqcLowxRR99QTilpPQHYSWfGmGEz6c0Jd13xJMXEfl/hUmKEEhOILWYL7+uvfM6gP/
YbCHDfpd7y9eFph1KPiHm5zpXNc9T1oxXYu+/164lBWZE/QBkVvB9G4mieyLKhpxPXmiM9MjYQTI
nQP+q7c0mIkZi1vccQpiF10vW/C1d9FsITewZIgrpA3vD5cOZFIEDs/oT7F3MW/LefCmrNrG6c61
yv1dEejhU7PNpooFKYfjE6qhPCLWDdvXJCis4ruhitA/Gyq0xPt23OuHHnYZSWCIYabYgKVMPWo0
9beN/JOr0S+Un+V+7rRnJG7Ru41l7ZKmZXpeDP+F/WOv6zEd/aX+lufVgJQI3QEM/NCv1+seeTN1
rkPpQ87VQB4pJdzNFijVXLWunprTuhMCZ86W/rTKzb5I8FOI8i6ueUnDC29TuXWdkS1WWLwvdLCc
sCzbZLaK3PqRz+YKG9aY5ZoyXIseNfoscdmDxWIIBWqtofAJE4CnC7YmpWIKr4nums1kH83ijXQb
3tYUWiNrCH8U647ImGk6NUqG3NboREUGRFWpxG2srjhbPkG4qXYdR94Y1tSVbLILkhKPMOek1Zrd
q/HHzr0MeHx0WcQHbcb2vmziZKtCbtdD0UQf1l5iqxV+pZp0nTu8SMhZ2QVjKmc2HP6Npkg8LT8C
z5YfOvjeRVyMPVDXLIOpwkLC1e8NU/WZu5Thu25HC5FGQw6QLai/v68UogyEfGG/64yleLetCJYo
8Jv2I+Fjq/wONG6dI3feHVKwtG7vOtSnKD6itUDo2di6prothvl22kV1q+bJkw+LNw7XVR4u8iSD
TrKLGdJZr/ZwrQJELlt72Y3Wb+K+ZmaEyo7sL4jpi9/hO0AkSeJDfUC5tQ647WJC1Iwnkc9Gez8u
5iJOoTEJcEt/WtRFrgOEDxJNEQrh47U6sR5cEisbGe7EhrQrfmIM4NZPTeEh89SiG8MbSt65vFQj
Fo4xsBzKtt0O5y/RhsEmAe9Lh2JpbJobcEZzOtfF2FLZhHlxwR/eQaU2SaL4Vi2ci7E6Pcf6OtWk
+6H7+2o4yvomMQ08eLe5n+wlUuN0VR1MkAVWD7JzoJd36KzKLfaR+hoQROBPxbtJFnrC90xahg5U
ewq8Yb03BuxfYj2GLNggGtYo9lzC4GJhi4h/oblPh9cxVW5iz3W4ZHrLQ8U4VVZvKqz00IMOFnT9
iYPxItGALjGtJ9fsNjv8PpdusLE8N/3NEK6aqHUHdr7AXWeiAuVW6UP3RAisJcqhvMxFD719WAwT
iXoTrHO6tja+4uNB2XC6svqy1AyDzhNKftSeKuruyiaPEAnKoHTifnGajxUTlg5bjZEvtAxRGDKp
Wu0rPAZmyk6o9znlpOUOaBkhMMXz2AY6dsNhiE7GFJJ1ZFc1Ktcu0kNHIdyN1VWIT8DZnKKKWEi3
9uaHLdxDiP2AjvLiupNBFbLiYilA+YsUWENu2bYZppfiOl5/XDi7dCrQF+MxpEl1NCzZIJwhhB7p
QU2dea0bmCaZTam3QmMMl3jB7eFRtCp4V2hzug5mPRqnes1p9HyTKPTe9Qwzg85DDWlj12JSnBmz
m6KB6DInGptLRzrhEitDqQ+HaCWIg0Di8FpJw1/OPTg6L5THysIMth4jDr1Ln1gPe/lerUwfr12j
m8ybqhyIVQzDebu4GMuprGrK7ms4NIN7Urluv5Elr/lSXKU4K7rAkWm9Av0h1OGkS4H7uzqeXCwp
UafO+zmI5tnOfJ6Tce5EYbUJbqTVqbNVg8pqnfsrY8N3+bIErfGNZ7rsYNhdNcajpPeNu2aJrsk0
3N7SxSoO8L2iOHJ9vjLLsHX1YOwoUka7jbrYGor9ZsBlpqQodYwV3WiAOLKpdP+2XmC1JeHqRehd
Fe8jhtS0jik49/7Qjygf2X3N9f1SUSfw51tU8ZMW9YjtU/7B8BtvRN7OFDVG25a/Ua6ZE2SNzlJm
5Q4nK+2KndJX6Ly9VQwPnARXBAIJW9JBwL1dtj/muyqmjzkoVs3hW6/5bMdL1DjzRNDXTElHXAP8
kMXsqFiscLE15bkfnqaZI2ekpVNp0Nj4u0EeEU9eO1AyhGVpvm/CtkiXoehJD9umZT+7+YQuYBsM
gqdLL4quQjS12Hy1JlIRT5f6NEsxnhTMNryn9Wx7meWgVIo9PIDqBCQOC73AIUAhcUW9QxrwJzxt
CrcJUxF11ldfabGeEM0FT+G0dLelO6P2NlsR5okQFSb9Qb9FOobmN9upE5Sceg5jkeIBPMp/56p9
WwkZK5w7F36Wy8Zmz1FMUdAGmW8wuLgx2mbrgfjhmsVlY4g167d5RFW2zPJeRIHariAirMUJoI1H
V05Ee2K8ZIfFjY0KUZ3Z9MkZ7zrduzir+yKCIQuRmiea508h+qmjQYXZnqiqdaeTJ3c5PsAkn8of
ZEgU5LV4ir06VdwVOI+NJByn0w19IshoHV0NVVBs8ThUFdIc9K9lMleuOWQNXlT7X2TklrmbDN/h
tqr2d8OSw3TqQ7V9CM16tU+ela9Xed8JERuagi7RONV93m1pELUr2JHwsOdMMkupfrj1tN8WhtrZ
RlyvXG/LHWO4ZBJ218VN3U9WWlJ26FvswlqCb7pAzZlpTQDffcg2DKOiz40rGdpokhz0929yU0P5
6jk9pofO4ASPPUc55f1sBCI6hRxkWNxUdlBcUD8AiQ61EQ2nhtp4ITkyCsp0N0bkfTm6JUozt3BO
CzHvQ2o4uv3TbYzgTkb2bp+c4ngl5ugWnPjL4Kc+LRbOjQUTaswaGFLGLIPpE1T3OczC2uIg5NNc
rNSJ5tU+YruGz+EeUKFpVxj+e723yqP1tq1rrfaCoFMw6jfkhCLb18Idt8RTURmkeLbODZrqnolz
5Gv7W9+Obo79cFONCcOCFl6N1RROwt+M+nb2SrJCdc9hjiQcmtiJ0wrB7zLjqwjOJYv3JhUYXgLd
MgqY7xNcWHybZkC4fQ3FGR2RmHB7CmdSUAdjHTHXNo0x3bdcBCRV0EPSWox2cSE4KsTVgdLzqsaW
VqRVtao7ZgnBzhghX8u0g4CtU0t2I5yhEMlaYioSlFDfG+UXbU/qXlDU8qH2jn9IKBcsJphuoB8V
uBPtBKnsxQerLenVc0vr27Epaj+RJiZYu0sQN0FwMv+zZOf92s5++H40IKUlKINxuivdBcRlD+X4
xCW97XpHa/wBA61Rx44v8u9iGwlKIDvYsC+CTpITZfIQbXRyCB6oEPft4pP5SpTUuBc6BpvEt7Zy
23BDRtyN7D17iGNBU83TfTUVYk1a1Y9fA6vEj6OlMvthbE3w1ZyH/sHFRouphQ5DqvnOn1tKaqYu
Nz2DG4EowvNuKxKCrQtq4L28GgZpfhg5cj6SQoLsf0PK/x4/O/P7EFjavpdDx4hsEeXspKbLH17t
zVqcezkU/kk0Q3VxvcIGtmZWNsfO7n4DMjxLjhs7WQrHh+pfDeVZTQ49bD9S2BOeau2P/lq5V1u1
1d+dQVgRJ4NhfWX7UMNbamjhX6Z8C1DSBxQQKXOGmvVOOyYy1GdUI4yG8JGgRx6+F5OR64SuuYZk
Nltm5k0OE5sp2HnRhMcZnydaQxrmKOS/g23E+bjcG7QGKH+Vk0YrRZRkYIJF6uQgm1xh+WKJbAoz
k6qUVWo6jWac6IzbyStbZg3MHpcpk60d0Lpiy0/IOFZQf7ROjYLacDiNT4u1mF9V5HJCMMIEFvNg
ojxVvluHSNg1gizbneUYW1WzsmIjGskbH+r1qRhUBxKB/vbgdgbzko7O8c2iKl+uOZja+sRaANvr
ZaPjvHPqh8bZNXUMMcc9s7HJzs82jiwOAcERju4YHdBFLYyLP7PV1d2xHor7uo6KH4FRCIuiF2+D
jDl0xSsbArWeJXiTiRsun0OiXFTFiTFsRg9+3/LBLFQYKgNRJ4iA15j0ymiHizU49FOObPMmG5Y5
suJ6VLjpFf4wQKVsgjHZhqX/hGTb3U9+vqxvu6BdNsg5OwL1CefuLkHLra+suR2ZOQx+215qUmAG
rjCxD9VdLT8UJtjXVbSw6T8xsBmjrN1d5NkdY0z3RLgXsW1jMQsm1VGPZVBtia08Mwmhc2ensJDx
un0fxJU949Dh55isx0MnSYuojGVpziy6+cHsaYgt5Mm0hqU1nPD0wKHAzeUypdsuJia34Y51RWkU
LdExvd/eC6kEoyjh7R+Y5QCekQzR0MvnzDXMoFr/mFwypGfbFx9VpBYv8Sofc9eZPgTrK8eoCL9B
HsvbZmoM03zZFiaShXS+V2xYDJUCdzujWHRgqHrhcF7rEUXjhPV94hiNuJFAVUckzT7fBD0lUIze
zjuzIdDJLCvqsES2TdinYb+jl6bjk0QyyojP0ZD+mIO32EF/obIwKS32QVkn7O6YvHeUz3Q0YYVR
tih2GAX4i1hBAgK6qNu5LrcHo8zz6IR1ojed2OiX/vZ/2DuPHrmRNA3/l72zQQbJIHlNwyyjkkol
230hpJZE7z1//T5RPbujZNYmUXNeoDFojNCKjGCYz7xGRyPdPbkLir8306DnRDVh56aI7sRNBxmz
qv+knoufFJU4WxzCoahvEFWjpjzSmR1OWi2yj10yR/mNjeMHOEaRGxCRe/fPlGourDZNb99Ls7HL
e6jn4QNr34GTBELyLgBBCk2cRyHYV2mErEsXJgX15zaw3sRzEIqdtGOyL2HVcXqkyoVveQezQOlh
COntapEHSgK5BHSOYFP65IV5RBYCHv5bhDwwUjJF4KDKOJrD5ykGGH7ANm/hlaUbdKg6t/mqhTig
owMROQHsPKRWDnj8FO0BwXPMuCppZ/1Nx/74q0GhhHRoaIvioUsWdiEETfG3GKoIZ3tRuH/LtBYf
LVwNYa5R6+13ARyqimMuUj+cI/On0zbZgKBFX3+RjemeZO1SSvQCDU+cyoFSzQMpg9iPI6hBR3rZ
5gSSafwKtmH4Po0jdZIgDkqc2sc6O+WQweiOoDxl3QaUQMxdxLaE6+NlmTyWBdYUx06jw3UqtTy+
S6WT2nsvXGr3Jm9n+8kjM0q4R3vZPkZkygblICRSKHAvT7bXJtGxsqIyPqETIcUD0R8ZS0ZBLri3
zHIInmL6E+0hKyJ9/FVrqZc1fEqndT7RbvHsQzbTijyVNef1XptRpX4vcic33/bTNMzv3AQto6dS
NKnzxkpl3P1lp56ZUhNIqC7TpWwfcXfOzR2Nx0puwaou+td0aMFESBioqIzCLTzvmVp5NUuSxulg
BvF4O3WmfKdPwjtyyZk+dPx/sSz/H3f7X6BbfutYX+Bu73427c/5DHar/oN/wW7FHzjFKD1ZOD6Y
6pK3/xt2+8czJh3JM/r+APv4Qv/jM+j9Qan72fwKOKXBafxf1K3l/WGgyAc+wEFSjV688RqfQfXD
zsAk0B3w/3Y8BT3AI/nZIfC3zjo+nlyZjYVqmKIFQFYvWxSutLI6zhYyHRyGIv2T0m5/A2VgwVm9
Ix/c1Wj17fRxnH606Vj/OTWQrqixpx+Dsc+bHc4YxZeGCwUPpMz700o959Gl1f61NUb5C0TmN4ur
6O/nRf///fdffORr+++pb0En/77/nv+D/4F9S/cPJZOleGgKrKSQO//AvnHAhKSMCSBEdUWfVMia
f+0/1/gDGrniqIL2UERONm37L59L4w8Fs0Prywb5i/Lzq1Dfz4qX/wYz4fluWeqaQmEW0WpAdCsc
ZEBWos+Jh6BuRTjvo7YUS4SIkqb/OhGQUlJekirt/BLScPNIq3qRT4HLzXrjkeHOj40xVVypuISY
bn4YzTRXBImmo82rFKoPVdDo71NayJ+jMHatXZNnyUx0htDzsYxkIN9bkQ0zUitzLap2Bra5DfbL
tlbiTUylr46AmyRyBGJTi/7JxvOKXorQ9Ee3aNq/Pb3T5sdK85I7Uanm69Dqpb7HlEVaJy+sR/Jr
VE++Gr2qEYmEt/ugj5ZNbW2qsgd7JFfcpbFqlI5g98wdelPUx2TsRK2fxHb6pIWWANuVDOhS6mIw
5C293CWzfExBWaqMpL4w4A83aBO9CqP6z7dBix8mGgQdBJlX36bW0JhkzZwEUe+Qgt48Ng0klqXy
7vPUaLZwbStwrhoPJhB7TTluQnp9vqt+u4uCOGzZch2mYYkGFHiH/I8gSJGhNX7XSaGb3dLFdXTP
sz9nfy9ea3wEtNJ+nWngkVnHSCBurIDCFZ3tTgV24x1Fp0Sh3kx1e/72i9qQukoYFobSZQUCeLC0
Uhx6QlZBvIxw3IlIOmqPbua18iBqKlXHAgWfrZ/xjKv6/XegiAqmFTIlMEeQULbCyP32OwAc9ITJ
wUwXOegyeSiJkMQ7EhCsGNKoG3XMs7UAUSMo0un9FErzp26AEzcmTSilqkos38xwaL3PbHmXQg5c
n4g6WIqT4/LD6HBue7I6c4w+jAHVjr/tATQlgnmiQ9t6/9vl9PjPr/4dzq6guOdz4aDb6lpBahcK
2ApDpicuGVBnVyj0x2751+KgU3mUwLSSDZzkeQAE9xwZBpc1g/6AgjXEhPNFswvkX8Y2yFk0Z+ok
fVGcuR6sHGHDfQFUbN6Pdp5tOccq2Of59NSRQe5ZIZLprK/Crtwd66qgyBLuXNRZd8gBzb4pywD/
Mq+5ub6UFzMEzg0kkuMiXMDzrvrz37ZFiJkIfdasj3aBzKbqYJipCG46ZcULALizBeqqgN62lIHP
UYAsrMQXDqizQpMjpG2vhgVJhXxgG6LaYoULVU+jTR9zmrY9LZig/WzQRfa7XFbfrs/2YmUZFoKH
RMVImXasxRoWgexnKSjvUChZlnqPSNr00LsuqU1slNY/4cT/SWo5h52qSRIzA3b0LIblvVtN0ulS
MSyLoxBAWooGc1M5p6A3zZMWZN5jiwLQMUeg8I5mypbfAVzP9SYizTSV7ylkLA8hjNXgQUCWFdcm
+6fF6gK96NSz2uKpbYol/QZhwsLuVYb87pNrL6ioRrAYoYkDM8hQHEordBLoWbadNJCaSBFJfXSm
ZCge5sFEFBJcVCbe1ZMmIR1kqejo6Xn9Ui7vx5La1CngA+fvy4XapS9HkGXRrg/Gen6qOl0uaIpI
Tb5fwKosv8y4ruzxRsfTczZ2w+joy6cat4vhZ6jXS/hptMbB9XYJOp3pgzXGwnobF7pRvweAhE9E
KMIS+cMRsULnPtWdeRb70RhpQSC1WsJND6lvk+1PNbWucIkFZum9UcTiS6KVnRxuUVNRKIs+cbzs
U7RkZgzOJoTdQK5JVRjVxWVC49NF3oS03i5gQaWVyth1p48095YW1Zjcd6FuRvSR3SI5yRncBt72
S4g0UaRNZTDgfhOL5DtZYBe8ETBx4FqiOMXV0WKK6JZvI5DYSX7LzgXRc6gme/IO3TLkqOWPkYZS
9K53BOZxGbn8ZD7mxlTP1q+CQsrY3NQUQpRfrFngVnosNIvexx6dyBlYZzgPc3Ebxrnm/vS03Os/
iWZM51+ptCuHfiS4neo74heVoPZY1PUe82IAuEdkUrX2J5ENhEyHClEC1i/LijvNDIhJdkWe1OKN
NhWgzTDsBON4oHc2jccUnZU0ReGs7ZE5TFwIruA5jHHXSJQc7kQvc+9mDMdc39th1Q1YZAya9lZi
XsXro2El1H6IinguHoldql95UrneE5jPMZL7vrKNlLKTE1Iul3RPs51Ef0B/ICqMxdNcoEV+P0xz
W/pmL2aXjStj+86lrB/LQ1zY4fRJIWtuQs8JUr8CV8LvMjCQ3scVLWn7LnKK5mOMXbJ3LLuxcOmi
a+BOlu9uQUmWCJNPRkWSspOVnkajNQvwCShCGPIE4s7IKmqvKWpuOze0jeOida1JmaZY7kfpDiYI
pzzNbkc6fNR3MZmMeze8c0No4zVQfM9KPjqOmfefl6hY5n5fN4ke3U4mJWa2rmvkk58KM6usHYhL
jNNRBx3N+ovoaEWCcAkHqoaDF0jExVHVs0uAeVYhHHOHjwyyoqGl5SO119lKbs1pqDSI05Wkno2K
gy4eXbj47Ajq4Iv1XTShodxl6qg6WoHR6YccQWskBVObgFTlbclfk0h017frsoblJMqqeLPMrjE/
yLwfYdrHpkbBLxVj7dyMAQjcNzOsmuiEkLURPiA1E8af8TEJ0/5hSHCEbo/jGJUdKsQjiBzc3CA7
ut/RdQ7aTwFWa/RMFxQvp5nHeMRHHl/zAOOpdrDiGPh4W6GRlQPukbeIX6CO57tT0TXiXTNnWtDs
dABv5fvShQ2qHbLW5KbALsuwsj/BFYvuCyVfN97Fi2bon3On1/t7R89LhC4a1F0ftCDqnqxptKy/
584GcbsRJp5f12RQMDG4bMlflJO4sxYOCAqlC+4Gjk9Vmupwkba3bY6o0eRQ1a+AG22EUJfjwRlz
dOoC0FYVGeT83U+wGDB6UJl+GozRTRGV7U3poBXgmlzSy2LaG+Odv4VqfkKF5MpnhA3nWStqghZI
1B5H1/OrtHSpEcvJB+u/ILETtG9cIGC7Mg/cA/iBciOGW+UEz0NDz8VsRnB5Iqm3egn7krgiEwsJ
Wh+14EW5KiZUvbPgXkcZ/4suh/k2g1VsI8PR2PsQGe7cT+BRpDQ5C2NDl+MidiWoRNIIcSOA8SYK
zucLT8tTw4cgCX5Fc2jeJb0hILIDY7ke6Jx/XkIPh7+bepCjdBIhvKxGgXeIVN2UNb8AzeqoJ1dU
l09lRlx5qpHtLnyvtrR0Y9B1qoMPptLmQwACCQzysNU3lsE8VaXTBb9qTtmwh1dWKLi9nkw+Ofo4
3AI27rBKbLqF/BRZsVsXYPOW2+zl1OG4mnBu4KcTXpqrXwGgog5cM1KBTxSQkJ2qCaAVZf/MRcem
Jj8M851Zm2b9yi0ONxE6ODaICGtxmtdKJphEz0IAErsx4fIluyCa5u7kit54Krgdo1OJkcFuAYYn
9/AEYnMjkj+PbdU21y20MEAsQ+NDc9g831gaXYQeWADwZ8/QbzJT4DcrxuhtUBAobXzpF8aisAMs
/5kuaa0Zc5kAtZeQpvrE2N4bZOKy3WTb6WMlk+l4fSdfDgW5Xm0n9rKJyaA6T78lKFmvDyOQAs0f
I9y+DyjQZPchiuxY+ppdtaEsep6WPF8VPLAwpyha0XNaSxHO4HJsuwhxhU4a9zZpUg9ggAJbVX2w
N91Cl7sy0cyNK+GFUeF9kJYgm4B/4/rLhW5L8GtaGsiKrHtfCjHeSjn3BzHp4kMG0nxvoH7fbHzD
5yz532kmk5Wgj5AQgM6LNbO1VopxC4cwRHjxqXSWVAceM4wE9tCTMhA7ufQ9PdSgYRhUbpdjRje3
3Lez7iCWrzcQQzZ+zsV3pjRiMXlqwKSh3CHn3zmEgRBW9JJPGOlo477qsyb7PPQ0Wu25jrvXLvnz
RUXCi8Y+pfG1dEzSRICw+rY+uW4zNH6c0pJFHG7EJCLNaW3l7Y9exu6WoOf53cSSOzzuUnIr8RaR
m6lX8rfNDPSlnKI6aOl1TvqHxBTjk160Y7nve9ra1G7k1ojnd/LziCA5qT/xAOK4tq4l6KkBcpTw
7xSOkGmbPATok2B6KrrqC5v6q7CS4invwulNSDj3/vrZvXj0CfkRiCWqUR8Vib3z6U4VzbBaBt1p
Lkk6U5AzFCrL9iN0s2EHHtiAVFUBZE7SaeP7rsTd1LzxRuKFJZSi3AUZ8nzoICwAAgzTcBp6yAKx
2ymR2tz7u1mG6XaOrXwP2i7de0YVH7OhH28kHuynFJWBg0MDdCf6YTjQb8CR8/qaXOxzthEcYz6l
SSkOOuL5DysrYJBJ18x0hKdh79l9dcLY8duQD1s358XqMxIAQ1RLKd4jfbV6EOwY2YeyXeYT7CAB
4lLodzT6OxgctvZnp0XtG7SV5I4ue9ceXz9Juq2qNM/g5rryAZugQPjbA5siLGI8e+jSnZmF34CM
uT+uD7UyxOJLuy68Ct2DFoBlJgTP8wW1QC0B2hqNEyvQHvvMmHY6sJFTkbsp9imyxVUSYJJw6/Dt
5M3GCc1FuXf1Rv9QLbP0wc18sXJR7cFhAKNKjfwhT9PoZ6HJrVvn/IsQbUMAJQRFQ4fqF/SzVTmx
y/OagVx06WPbNO6QaLaWv5ANxhAAfbX0nQOy/ikfdFnSgZ7HLRG09fBcrRD90TZTzylCJ6uVSkd3
QqwTkv1YOsNtoVXFe7sevoEnGU5UEDKghKN3V2hx51//RucPHG+MGhi1RXDW6N3pa81SO2+xkZki
3Vco7R+Zlo75IXIatAlxGKr0XW3J4XNMu+jT9XHPr1s1rkqo6Fc96wtdSOAZIi1DB4Ci38euOFF0
F4einMQpi0q+dDtmt//BeHxjDjbJFVW/861YzeZEsYdSOpSA9t6BlvCggY86oRv9PcKPZ+N6fWl6
yB3BZTZofREmnQ+nQbDMerfWfQnP7l1hN2RtXQQuEuuEirKbDLa0v18ckXItNH5U4LnHzkcsOxNO
ING7P1p6eNC9WpxmyoZHMxiSXT4BQ7u+oGpH/jtE+ecDcqTRnFVmp8RI5+Nl+D61UyVYUBTRsXhB
DWHk/zkMcnb/g6GUmzWDEQq5a1891zYJn0Ww+EtQoEUBkt/G7mZyjzgFB9qrHoF/5sXtiBgg1xeq
NauT2BljOFvIM/rJONlvIGG5b2TdVJiaMcPXLqEqBHP0iGt5CJ3VnsxHKZcxsXVfDJ4D5VXpRduB
AlrVzquiZzUrdOGRKiXR10nB1rFG5wHKTAyp+6lsYdBZPfzkENxsBPnY1+2oPHK/pP7r50dGrb4c
nwhwxPkW6WUExsDtdN8tcUrZdYFVfpys0cxuiYvyrYft8gpFt8LA3lc1hbiQVkdOeH06RAMuI7Gj
9djblE6NHk7RuUkHm6Y1MQKJRDBBOenc+WMSVpMZb0z48jKlgqD63MwXLaJ15QY6rjYvkJUB4GiQ
IdGeB3SL/GlNIWBfJY48WkuSvf7TKmEcLhuY6qjwrF4uZ8lyYY8MWksnhnVqOLchr939HDvGsUae
5QAZuHn1kVTKpcKmQMWreQEsYXF7PCUn048T+XXQs9GHmQPzPXfbd9c30UtrqgIlti/9EmfdNgbu
P+GlXKLmbhKMiyLrb8mbiBGzdDkNmtfuTK2yNwpTl5cbnTcTQW10KTgV68w2Bj+Q2Etr8jrN0aGT
Zb7v6yW9abPaPl6f3+W9zSfTaSgoYX/GWx0SSOCy1uSMjnIOjDyKNfPtiCbIGwxzo6dM5Ftybi9M
jR1K3OegFGSzrOeHMpfloIGmZY+WoXkwlm56tKL8R1pP3c31mZ2X057vHLYHtgFMDnzdOrSgdwSQ
vp8Xv/Li7ivym6BXQRUmGy/75TBUHqja0UkDVAXW6XxC3tJi8VCEaJDrkTXTNaHEtBelML9cn87l
/UJdBUQNQRJFJN6G83FcDxZIm1iGr2dQAjouIn+hDPxDx45vPwQDpDdbDn7i1VsF2sstoqA6SG0J
ms4UkcRqZBwB83CZDJ+8xDgO1qj5RW3+AlQ7PUQZWM3rE31pOEqTdCiBgLuIi50PV5A4GCEtIX+U
pn3glFfZcbQbYye8sL+tY1x1No7bekRVXrckbe5nDTwiwvMRA60OSmbY0R/DJGLwjJ+9wLUOYCji
HeH4yhee0XjXqYyBegEXZa2WExswiHO61x17BPtva4LCk5aXmLgBWQYY/brFfB6MUBflQoS02KHn
U7PJVcuoYzC4ftFJVGiupHlf3y1IvO/1qpQbh+68qKBKy0yOi1khwigzr3WN3Finv4uhwnEyOvu2
CKv5PWjawD7MyDbcM177ECxNcCtaaX/l37bMo9fXixofl2VU26lcKWWl8/m2KbHTmGgdOGiw4BRU
Ex+hQaUv0iwbu+ZiKDAYFkeC7QggA1zG+VCTNwQAIEx43q2c/xySrIoeq7pvkzsZV+nj9e/40mBI
R/PiUQLjKK5OvwlkzTTQHlMcwOQ+cFO42yUtUoyhtoSqXxiKeqOqRdhsToTCV/Myg96qpVUdFyOq
lU5wCEVcC0os68qxLv569cR4qTl8PD6M5q4+GEZvAUgwzl5IT90nTXI/p7WHFVlUWB+uD7V+yqmq
8ByAnmFfKBGs1VlInLbPalSEj3nQdXeylbfkFtYRGVfyotlM9lW1lMfrYxpqF/yepzAolUsCX0ps
bJf13YLzEB1q9PSPDn5jj5rNNkH0oeluIIWFdwEM7nug/oEPBE4P9tTqEOSYrBgnT/jq77PCotuX
QVXcuBdeWAsJupJI3EVa98KqafLSrkCFojsKSxZ+MS1etq+tclYqp/JG5k3sNxXM8NcOy18HZpz4
GHYB+OTVJ4ABGZpARfBAGWwIJHSyd1Zjw7Gb4+VW7xqqDka38UBf7Gc1psIZ8iVIBfT17Y7t5hSl
5XhEuj/9FZu957cEDLcoZrSv3cxqKIv6LV+dms465DCTvozsOR6PI3TsHRKc5j5Bs+O2mJ10Iy5d
hx1sJgI36re2butcQmrWv9WL42Wpl1rK8dhamvU2cZpqj1Lt+Nojo0ahWShpk1J/X8Pp4myBh287
4zGA0nZCybv2p9jJfPIAUlIQavdNh9Xd9TNzsTfVoKrnwRkFonShyWd3+PNU2EmIWsBYs5caSPjo
vo+qGH5mOkrUL/AfvD7oC7tElaRV4ZU7j8hjtZ5BiuFn0jOoxCtXL63lLffQfDREXr9+frRzuBM4
BHR51wGOqOau6F2KuiPmmT9cU5/yfYIMzH6q4u5jaenTKSBB/f76CSpAJMgzVWi76EFGetSYjTEe
Y3v4Zfal8aYHxUKZzZrf/ycjgY9UPnxqjudLaeUFBW7b5MDFengDJ5GrBaERzE8Rero+1Doo5hSA
8vz3UKv7xAkiLbAKPJUwjsfJAq+/ajdUQbuXqAsADAuiRxRG8CtuynEj0lnB6Ah11NiA1MFIUrVn
25xPs0ncGAUFFAS6DpUGnbj41gvD6DFzpgl4cZ4OiOvFrf1USuktO+nO3iPc5umd3jbtfS20zwKy
0c0A9b7aBRWtcHJafUvf+YV7gp477x0POfKa688ekEViZeKOR6PrfhlFNn8chONuXBMXATRLwbMK
hgPkJpm5egR/u4wWiRbK6PHF2wEpOYjdEtpmYL5xB8SFjGk2NmoOF1GmGg9NeEoOJAnoLZ2PB7YK
4cBsYLzaEn7b0do2eyv2qUIZB9ftW5/rA9e4EeQ/VpPF6fque+GCYnjSWCIyag/P/jS/TReSaNoH
MYi2GmXwB6OG/XpqpTs9OGUDddIts/5dZ3e29XB93BeXmQwTDIXqm62hG4uRjRAMlWaFmfUHUlv3
Hu0HcZA5frRD6m51BV7Y4kh1C3YdpxiJZX11vIYWaOMijeFY4Vwf7KJWJj8pedofoUWgnzNkjeVj
ASd/oIsxHKomDiH461b9s5wRQdjpEWLIuyHIuuOA43S5AyhdHkJ3cr9dX5jLy5vNQLJIDYrvAX5m
tR/KIacoPQxHMZCY4vtWGUcyxhLZPuoswUYsfvkZVDxBE5GKEO5ua1VkDpspK3BuKCXAYQK/svwJ
UYNLJkCFDjU249X3KUEFzUrcwTjCxOXns0ORYMmGBakdOnkYgRdUW6efWbcs2h4VQVG+fjjnOc+n
Bm2CeVCH77fd3Vl01XsdIYgWu3XkNi3zix6Ctw6QWEz21z/c5e3kYkfDP6CR2GprcX1AdLM769l8
jKK+/SkGywQy7Ixfro9yGYQTuvw+zGoFW2tsRhkv83EAD3Vo0Qn8ajQIKJLcCPGrNltHe0B7DQ9p
2gr9FxCi5qEAg3ss09Y86Ti6fKjjNuhfG3MQ55jkPdRUKItTGj1f6Yw0z0S4x/QNRK4POeinmzJC
z2Qm4TxeX4KLPUt5H4Ma8lXK0whOrm7MEO2bAA002y/joX8EW2Ydwxz4l45gSY1YWz9tPI8vDKjE
CWjBolvuUA8/n1uEJ3sXOYbwXXzO3+h8/M+mC7fHxSziAUMbbdoIBS7eBPJwOmv8D9U4g5U9H5AE
LuuKORH+hAvtO4To5JNupuav0IKNssvBh1KcwyJ8vgt7T89v2ljbSqouohE1OjYV3JmeauSuthmh
nmdm6SD8sIjqPwuamW91agRf9bYrEbeYkvDQ9jqGFYmoN7b4xQ3I0MgYk5xRVeUgrWIuJxp7K0Df
16e1orhN0I9RE7H72zCHfbyxmS7ePwbDR9ZTZi9CUUnPl7oynQxNsEr4w6QVhxgQ8hMr+guF1Phg
Q6+7yUYcrq9v4JcmSO+A8wnSywS0eT5m7w0aGQNra9tj+pDOMLgPddY6sN8WMScb8twvbCbgoDjG
PHdQLwrwmB9ptjV2pk8SGx8sMU/3sL6rQ2mY1QezGvF4DdPsAXk7a5fpovx5fbIX1yIbBUwqVCx6
GwRtajF+u4JDGNxLX2WGv8g0vwt6J7jFCKnb+IwrmBfLSAjBZuUz0i8C2La6FKAWW3lTDJavTXrw
pZ6K8baNreBrm2ehPHR9oMQTojZDPGFB7w9PbzHglBc5Wx4rL8wXyjGeIDR0VX1r9UOwXLDbih6Z
P6Wh/bkGdXY7ZG29kTJfXkkKcMTtAIWFWGH9biNIh/YOeZmfNfEvS0Ay2ukeXxbkeP4mcEHIv/or
8lyTLlKPJFpdHxMTI62B3MTyCRb+jqBbH2zN3erfXJ4LDj3lXYpovMT0cc+3CsbIUbB0reVbs43l
e41yIwlYe+Ohzne6Pp+L9aPQADOXuQB1JB5U18JvuxJ1ZBI7+Ip+PILZ3oUhECFZuMWj0ZbvgyQd
DtfHu5ga47EpPVDhPCM0i1bjOSLunKWj7zBFwScdfBzyfxbKElbTmMHGx7q40xjMsYEXPldXL5xl
NZTeyhY1Vx8hivkDpurtpzxbgCebS3RHckZDvlyWjfDnhUFVCdmyebfoCaw5sHmPxNmYM0NAntWb
avD0e1k69onrVR6l186HzoYae31ZL4897juYbqlEDZSus25AdFqFxEvBVI20CR8NoTV7Kzabg4FU
yC5BzPZY5su0Gwyr9Hu9tO+awt16Kl/4tupIqL48FXsgpuffVi/GUNNkxbfNI/tY68MA1mHJdlkU
bHUcLy4XpkvflnzNVkTbNXy06jURNHBWfBF46cM4zeE9yjLxxqq+8CkJljkWVBlxxFr74GiTV7gS
hRq/LiPLj+Ig2adgSX1Nj637UObWPUSOrYb/S6v43LQCJAw2ZZ2Iyt5ZYsflS0586X2fFdkdOJUY
XCxsnuu75oXDr8zFlL801zSP4/kHc4Nc91p6EMSqiX7A9krbGw7qJXFVx2+0UGy1wF9aT14DIl0g
sZTk1J//dtmYAUwTBZXzmzIV70RX0okojOAIPNbbm0GJKpZMtwzuX1xPWp3kW5wLLu/zQXMxywRt
R1qPrp7sakRDkT3VvKMOi81/9XpSLkGDHYIttnSeOB8K4PIk0A8insk0hAyrjJCGDqfl/Qnl0jqE
ttNsPH8vrCgjMhxQchLFdb0qxzp7rAOithEb5UPYJAsQZ+GcIBI2b8Qc/TW7ttjIAl5YULYlY9Fc
5Y1aH/PIwW+05ytzhWMeIQcr8UfHjXYyydvT9QW9CL4RPyHsxz8bsDgrugoQK32yBB4Pum/C5/SR
hUWHfgrLg1lljeLwLX7rLtUxwF9t42i8NEkFFadOQp5J4f/8U1qNOxdxnwNuivEwAFTYoXBakmB5
7lZp/IVTaFF3UKEbkQXQpvOhvN7tpIl8q59UIbimGqnVpB/ydyJq4edr3VaR86WpYTJqq4K44puv
DkQKQjvsZy6YUG0cZJu7XWAF+Q1Ihx/XP9+LI9GdI33hYSLsPZ9ZotUpKuUFk4rmQvwY57yX7w2U
sY3dLMLl6/XRLteRVJjnhwdIoTbWD++yNMJMPS7qirzZ19CpP8akjAgJx9mdntGOvD7e5eyU7AQl
UtS5CWn01Tp2YAmQdSjQyI10+8bCucqPBMKV0g2ip+tDvfC8q7GAubMXgaIhoXJ2c/boOZD/92h4
TE5lI/s2OlnWoi7vNPUJ6QVcVuwOButbiX07zrsAv4tsVzVmSbuP4loQ3l7/RZcXj6EyYvhPz324
tb9ORXe3LrWUmnAYBHa940VMw++TtJb8YM8DBm5U0gFxOkOcGhtjv/ChyYlpcir4CsBm9ee/PSMY
O1bGFAy2H6JHH/KEuOKuiITrwwRGax7o8UZId3kNPd+wNDkJ6mxAeOcDZvGCDpiDKVjflqnfz0P8
FVHy4pbaoH5MUNx9yJU45BgM5cb9flnl4oxSDAd7C5ha2OsqaOR0Zl70E3jOqEIk2w75+EMNCBCH
7+rbMpjTfV5AT43tQr7RJ0DH9aC0zZZp/Gg59XTMkWPb2I2X6095i8qlyro8YutVqWCA/W3GKIX5
NJeje1u0/THFIege74HlbWW7G7XLl4YDNgfuX4H/SffOVx8gH88cYF1fowvwAWG9FIVrF7nLnYFa
4LHO0J7ceHcujzZ1EJVWgjAlll5XXviYbmVA2PTNNCraXd6iZwW/UJaoYqIVt/HWGOr0nuEJQIAQ
OQt2FsUJ8rHzGS4GybwV8qIi29QcLLeadrLtxdPULQUmG0N3sJcU0nqe5d+5Pb+imeEg/E831S5l
uTF3FfStfww3GqgE+hFKM+z8x+T4IEy90aCFizTkKes8ZErhfyHnd/0GufysHrocgGtZYFVgWz0O
qGCiVhlR3YqLOfqY6058LzMjv88BE+7szP1+fbgXpgU8AVi0Kn8jXba6NNpUFmFkgS7FCKA5oORg
v3WjUn+8PsoLG4fZ8CSobBpO4WqvVm4XVgvFfL/MEutjN0WoA3rpON73Rd1vOYJe3sG0jVQxSadz
hr/f6lqa6xQHZCOgPthG0bdI8+xvMJHC5ZZysIa6q91N2ilu0K/Y+HQvzJJqJNchb7oCYa5eo85w
OhWtqZRo6e9tZDPindb2mCkiiP/p+oq+sE0Yi6Ycaa2KdFfb0cVYNZos6lk2Ypp3EZflITGRRIAF
Eh0jJ402UMgvjqcawHxGDv/6Vcc+ZMJQQPLSpktwkyVuducQrNy6dWodBJWf438wP/J2IkAFtF5z
BAlpG9l0s+WbCJYfPQGKtkwRmk9VIjYHstt6US4uG1pZHG4CF6griqpzfr7NFE1Mt3Yt7IsWp/Gr
onM+aPFUA8gImvaou62DEYqDeDfCqm0foT/feqdlphOsFwYy2tXmlXOxn/hJINy5cNlVyjj8/Cct
IE8bG8S1X5D+3fOr0dSdgGhkzpxu3LUXn5ehFABOwoGlSrp+u6KkWWKaopZP47V6G1b9dIqWKTp2
CRyGAf7zxna6uHYYD6yZKlJK7p81ScJGWRahOIR9O9HAM2xz2ty7ZTY6ubu+jy7WkFuAHAlYGiVz
pRt5voYpKlUOGtDixNFM/G6yktPsNeLITf7l+kgXUwJfxr3Dh6JZioPu6tqZ8E2RIZjvkwmv5QOb
xr6DpRBtUDovR+GvpiWuLhhdUbrO54PciQDc3dono9TM/BinicCXLJiyqXVfvXRci2ThUHTR83XW
LZ4FP8RuKjv3FMBu+pv+krwJsO86GKk+vhq760BVVRhaRoJWtT59mWMg+WvWLn7nFu0jvekwyNPM
N4HZ3We6Fmz0PC5XkRwWQBkgCSVutt4VQ9qnqWwq92TJeTpS91zuMdvVbq7viOcq8e8xA5RyxWvQ
FfJQyQSsDvAgHaDAZVceRm005M40GryFb2E69/LgJZUIMTvpgZw9cEJYUgGxIzjRJ43MO8gJOPh0
Xio83pDWyXZjU2TdPktN29yFE56ZPiZIxl91b+c/cfdqPozV4r6DBGw+2kFqZcTD2fwJCG1/H6RS
fBinvtN3YV+4xh7iv4h3I9YOfydTV/V7aL/6w+Tq0ze8NdB/rKkM33cJtbyDg0UeTcVGeMsdNSzu
v9SqOrHDw0l5wkFgfB+OAtqGJ6BwvtXLoRtw+nbM6VhmqfzhmS08YxFZeLs12fgtF+gp7waH4sib
EPnvesflU3c3Ad6Ob8t2GDu/zx1t8KVdx8sBGFte+g5yFchpp3qCKcYoQuPRbar2x9iXeXGiw+se
A1RsEM6yp2X8YYYwKg/hxGkEnmjGY7+fGwSCrX2TRSn2c1Yy5dVdX4yoCiSSZjRqVv0oo5NhJ0iT
7To3bILiILy0z98VbRZGx7DB4uinaU19ciTwQNsy1mMzv+0qjL/2bpTXRruPLa2pWUKrp3pAOBrX
fm6OXu7tdJfmhYbHE44gt2XRTdPPvKrtmvKb6Q1cR/08fxkCx0yXneN6jXdqac9bh40dye1wtiGp
b3DSALnYsKIv2wxFsxhVNITH+Nn4r7K6Qw50BD3zEO32nt7ELiwxDyi0ojw2nRtsjL9+ZgjoCQCV
0oLC5lFaPb+9hgXvPMjHCTYZU3nXOe23YOgLH9fQ2ndE2X3cmO56PJJ/bi4etf+m7Mx6o0a6MPyL
LHlfbu3e0p09AQI3FgTw7rLLS9n+9d9jvhvSQWnNSMOgDMJbLafe8y6rFJ4241mV5JhxCq3Ty4+J
VTXxTgVmJXfLJAl5ETWNws2SVng622ZjOlde1/r9FsMu8zQt+hDsvckxnb1n59myG+NWj7EulUQb
Vq2Na1LSZX7xTXQpca1woif9Rgx6ET+hW0M9ZeE/2t7OU6If6a1abYiZFr9qzIUH8jrc8UufeIbY
mq0y+w1u28AWjlVMXig7l0Q0p1JGfFeNQnQb3DtJElJeQiVEG6OWXzvoSB5+DQRLQSIZ0+fGRMd/
V0Bnvza0phXhuun+0MeMaKU1l6W+DTB7sPaq11PjYOZm8duw88KpQ73liBWyauTBvfLM5rHLx+Qr
X6pyIwPjvpvc6LLxxnO0ZatU22dPCvsu/cS9TtmPwqF/8znJtWS57onatfax1XoCn4XKg3FZF6iP
MRWAfz4ZXafuswlf2P2sBVgaB8Vk3QTCmLOf1hLUe86z0E4KujCBvXVoiBFxMNCOJrDMQUsJXpNL
OW+KTFbmCzHGRJMdVJamzYFMpiXDQpSoCuha2Jr1YabcxTmanE21zSiDNrm35lyfnnAaNH72lHUG
+WOGkeCL0wQ0R31yFLdxgFVgZEtcyl4+Hokc3c6m3mrfwiELWACfXpD+s6HfpZkyWfLEEWclo+2i
FizH26ElZsKnmhBJHzpMe7nDdsN9Lqd4+h0kLAtkmMZs7YWAKRx20oRa1gPvDIfFq7Mful+nt4Qd
oT+sRrLVIsswG3ubMSHwnMd1CNEuroSzScgTCTl3jHGCHepKxwO2mRej53vpQtyPWqKaB3jWWrVz
/CoWW11XBALVbW1JHS8ynNauR+kZRdjPOl4okZ7W0DgFItPiRqsIXNvWbeWPGLxipud/sefOXr66
2uI7L6YsxQ+/Sy3s+PDb6ohgSkjvGbDfwp2O9cAsb4MZr8Rf2PgHDQuR2+Xzbe+WwjjOQzFsq3ox
812QloEkajawSHH2IAZ23+jtedFcNjGWb2kT9EeifJ2GBLfEId5yjlvCgEkFFOTApHkS73JwwFvb
FEGHfWJdx19dtxrdsLYhB11lA0lNuzxhdt/EZdLAemMw9tjoW/kx7qRGRG1SOd38gAEaERKmPi0e
ySFoRgoHJOZBKlUf5oCAUnLo7EG/mmvczE4aJf6D5pAIVYQ+ESEdW6UpZy1KpdfnnwrTM18WWcUD
RqqS2YfDjNamclOVfaVvdCvT1jTdpnA2niAWN6KzkQo36kz2urCGVuWvjmVztUDaGJtRhS5O/Pqd
XuP89OotlkZq1bwm6fWpHBShYUaQlw8ULs5ngt664hnkedlo5MH4Ryf3k1fS+YzHZkhG44rXr8+b
FtfLl575kxxwfOIj5zCvW20TO4u5t/Sc3EHlCoT3uExZLxDoMweD3SHbsHVa7T7D+2/+XmdjYNx1
GK/M35ugs/hMhjmVt1ORloQqt/H0nAy+l0em3qsNdGIas/1Y1odEYBy1mVWDtVQYZ6SEMl/jHHt1
THXLT7U2x99sremtu6w3Fj54rvR0h/qalAmlzeazhw1Ydt1hvAZu1Iwie46trsrNvSrJd7kKJKN/
CCVROLLdgP+Q47TYqp6f8b90ftn8T9gh9gLlNbRwSC3nMMiLvtvXCdvcIWmNNHaxeZedTShOs+Tf
vYX+zRcVx7ZGce7i/HBKfS23j+mS+t6uJv31Wmpepw5zg+z3Jg1azzotsVYZm7LPm5G2NFakCGP8
KdiaYjDLnzTQxuDE3+VQrMbW0Gx1r/X2gzsnGC4mGVnm25Go4CUil80mrq/ouubbaBDfsu0613zV
YzoBr2PTZN0mrZY+edAGS362jRZ9Su1O1ryflWmLKGjS7DQMUzHfSLRTEwAUu8u27A3tCkxDo/gb
R2powuGCYCAHBx/Unb7KGCYQ+Cp9QcRRihvy44ZPbY3H929qMKvGbiwWzRHnN0XoYq4bPxM9zS+Z
Crzb8uHFstDS/4bnA1x5dkDK7cEctbbTj1oxleXeWGKiYUnidocpzJ3OMKJ+kJr2dGl9P1/euSzY
CCUNBum2e96JSGZIBunUOMeCcrF+8OWCqXoEMCJfLTNN3VtHjmRVFBmkg602yGraNwRUydCeNGe5
DybM0EK/UMtvZ54XJ+pEPfaEgpDS1+0XLe5+KNWNhQp7pXQPsb3hX9uB15ob4lqGsbgALv9pp/9d
Ka4C/7UFDut8PTmf06FJoDSKiQb70Te6BP2mJYiIxcUtkBvs2gvKZoGXflkL/5NdO+TitJXXEE5g
z8T2BRPdj2uNFHN9PdqsiZOCDnT8yCGLIDfoNCaBKIQ8W1t8X4TxpSv6/GiLxnCearuwv/hOT+iU
keEzeuU2Q+VfYJf/IUK8fbxVHQVOvwo33ktggh6aapxY41HBimp2Za3rN4PLSbrpZX2Xz3oRbHt7
IHg5SKY4hendfZVzLazNjHntUfPnrza9nV/w4Uo4pdU8frKH8acfK/OSzPRd4QAqAwXRRAfNrg2w
+bZmtum4So84+qNy57lR4dR0ZK8neUMzOiS5PO8iP8v1W09Xk9itJLj/auhCjxLz9rWzDY0GRGCd
cn81luwhpQ8au/qxB/P8RBOr37bQ0DFUzdlypqSidv14OhnrLH37fXSo/9hZeGur+x32wKP2DVFX
7hGiR65Dv2gEEUcjh4uT11i5fwtBG+/cMSFMUTOBQogfnE1C4wxST2PCewcZeA/F2C1VSJhSOT7n
uevnsFUdjOwmNWRmRAVb3rr8rrmVJT2qC89wDkOj63LWc///Ie93bgNDmRChY03+MSFa9aqhILoD
hw+uZTt5vwaptIg/QGbhx2/u/VUBYcGELXjmjJjzeRtYQxubA/BvU3q5s5e5DNRBKG/075NyLtNn
gnN6/9o3sIC+VOOuI/HNR6PrhW8rVBbKXEwJzsZJXVga2BB5Z12hB9e+8nEg7hEnJQ8ZbdF7rW0V
AUetZXehgSu+eZcWGFHu7GSOsUSTmOMe+HjZ7ZznoyQ2q5VOuZ8qs3yZiLEfNlbeID3gfFP/7nhG
CxfVuAku6Brfjbw/dGb6lmgNV47z2ZEx6bp0MPVaO3rugIlklnxXTj//Yi9x7tkLk+1spMMdLpbO
r9lZ4gvw3h/voLfvEFMVWDmcFthPsEN8O9dMcutrnLaL07hYrUHCaKKuy751QWsoParNlBW4YE9W
ardPHnBpy87vdPdYrJO8HjdF5X21EkeQlO1R4MbRuFRx9cOvhuxm9mKf3LSFI2ckJuF1U5hCTtOI
6QTFmUN78M3+XkFav8YC0ibR3CYMATlLg1gyJEHe/mk7ms1JdJqxskl6w+23mKunyYmOVWCehtkk
/m7uikb72vQclfMr21KuHwFZBTpps6RQQsNP407ffzzq3xEBgA1Xfq8F0gvRl/+8fW31GluOfDQ/
KTeZltAK5v5I5qe6BUEXe3CA/ERy2BjqBK43k28cURX13z++ifORwyaJEwXEB6BMWE7ncH0gmoxM
6mE81ZJO0FVJ1BZB9x4hVUd6emCblpW7+sY2pLJ2miP07GRnQi93//k26Iivej0WAh8awttXMS2L
Mvwy7U8FkYjWVrkeWX8Y2U+RY6akraV+1m+dpNBuxqkqw3ksxYVB/AdW+XsQ8yZgeerALvAQIT2e
fQ0ZpEByWdqeCMFI/P1qyrCE3ejjJrr0AyEgWTyN7TVHLPnDbnvfJAHAFrdFPw1yCfHL9o5tmeBG
QcKt1u0GmY1E2hutW/Rhr5tzf/BHfch3CI67a7EQEvw95hsHx1EJ/1TbMd5Dmlc2xy5IJNb8vmwb
d+cQ/bGPySCotx+/8fMeA49LF359UDbX1X3p7RtXxF4tieaJk+a7r5Pua+MmT4svads39oUW47ue
+Hot8AMIBnxf+n5n18rz3i8JuRGnUWmvE8ozO4zLigyesSUOsRnARklXtzyxk3VffVJxmm6WrBq+
gsiNV5DiLs6984KbhV6nu8LQ/2NscG67MQNoKjnnxBRDfSX5tx+TEMtjQhF1BwgzMruMuKuP3/gf
8fzbEbb6TlGVML5ZPM7LbZYTV5/afjhhaedzKnLKxjqMwuxGImV7fDVtkh7H7NTpWkKeJKrB5q4l
7WJTzGVfviwpANULuaHxXZYGWrKtCaQ7cbIzPaBRaQw/cYxX085zlzLe56D3fbi4CVG/dVHk7teR
vBP2LGLZlXOLxKVQD8i+2HQ51/Yvmi0yLd+1uAyJaCSXvgW4sSf/FhFRm1wYfO+AJd4/RCucnuEr
rTzOsxHRqFiz62QUJ8u1+ts5dfQE3knXlAeDDqWPF1hBFKF0unYhFKlvXlF3TP7OIGl3RlTHID0i
jtA3GYSPDOssN/1cNomYD9NiaPmmmU3ranTi4SI3e229nX1DRCccM1adC6058+206WsIAKkS8uR5
jOC7TrCz32Qp6LBhYL97agvDudUX6cR7zSyd9E4bCX+OBsstsE0nssf78vGo+sfkgtMCWgyNh87z
OzmgKfXZL2BDsHRazWlyRziUAzkThiHuhtZP75UK4ntqfPNKOk6bhzrOZs1KZZ2+JBLS5IVh/o+p
hb0CYXLwSVf23tmnndIqVmoorVMHkAzes7gq9IyaUPOWfj/xrgTWXHgF5zUcdMuVN0uvlNVlNXB8
+1HEMJYGIZz9yVJjIiPVePUUWX2V6Rs+ZtXUobSV2T0aRE33W18As240MCM4N0VpORe+yPsXwONz
E3gyoBJ6dzfKs+NEb1x5cjrPza7KhSbYRk/s0f3hJYoA4Y6MEe3q43ewvtW/xiVlAoQjWMPrjMJv
8Vx+hWZ8YsV0aREQYTJGxjwsz9qaAkRZkcn2whv/x9VoxXi00DlnU7ic1ZsII2uWBm8VBhhLvV3K
RV9ICA2Go0XC2u+PH+2s78mjGSgEYJjT02XS/ZkAf53kitkdnaZY7O3SLxLskN4IbUnNunASeP9M
DB1IMBxEUK+/s9VpAmfyYuj126wSi7oZjY50XDXQ1D5g+Ejm/MdPdX6aX3s8nDxQyK9HeTSY6xH6
r8ea9TEdYnJ3CcOxHYPgYiLNCo6IQ+xz2GPlU3ulJWNyVRkUYsiKzXkYN8EQlz+0lfKypdOTFmGs
GFnjtiJpe2k3GJ2RGT/apNxsXLKuyTj3R2LLjEu169k6yN3T0McqhsYYAmva32d3P4Jhe/biPnSB
W93TlgpywEQbu3rAkpuFEOJvBBkQn0T6untoalE+Vk2jXhqbSNULpds62v4a++u9cAvU80gs1t74
WfE4zLpTi9pOH+vE64wwsRM3SsvJ+KZk6j2l0+SBOgblBTbI2TTnqqumg3+YcWuK4dk6V+c9hYIa
xwdf1fHPeEir51jzl+WHVred2JT4TcwXbBXO8jDWviDXJJAPqjITAcLG27deV7BrgOj1h5lvE1w1
E1zsU2OL2idzOi5NbCSsqnD3cZdUWBoFk1s2XzV2+mUzByqRW9B5LC4urAZnZ4j1ruCPrQZ78H1g
J5xVzs1ixyTKddODXizb3itnN2JwXCkztx08U+z6GE82KxEoeG0dUohQ8lKFuX7iv4YAqx+2pezL
aN/gYXCWevtiCq8nZYY44Ye6NZIM039yHPay0RbtxSLA5n7pa1VvMznKEavkuUs/xRBCqmONJEEv
jhb+Q0YIudypsD9gObrUw/6jhXt7gywUwLt0kCGLcKNvb1AKGXuF3rvQDlpjwYJsQD6W0JVNm5mY
KL3Srm05Y3AO1h6kdWgMi2dEuQSwedB9FYw7CRmAxhNkKpstrrbK+smsraQ7xWqqrxbMi9VvCSvE
zsJWA/6HwKeqblfliYpDOeDND+ZXx1icRoYt+6dqqgis36m5yfxN2TSa32/MRDMORjU7ajcZc1Dd
xUHdFDstSPIiHBpywB/8VrogIlqPN5UcqYW2eZk42lHEmSOjAb+VZzzDMwtr9j4ecKwk9Lm/pUtv
2g8Nedk0oUstV+593U14j9ZzCwBGYl5DxuyUYbVHoIH2yF2VLwBP9PYVH7SMnFJllMl6MVfHoZ1u
Yevb1X0sare7hIGdzzIG06pR5yzswVV0AVzffqtGE5Dj7N54UK0ar0m1IzI8nec6qvPGqKLazktz
U5RFpnYJa/jGnBRWskm6ttUQrF7gA6wj4+3IQRtH54XKbjVBPBd29ULZySDs9rFf4jvVTekhAH4m
Na0D7ajj4rdv1/HBGGNxYbX554UBJwHGmOKsJ29fg6bsxsSvRz5OgZ0e6JdVoVfDrOPH1X3uz9oL
En1+KNFAHy5sjmcVHZ8AfjyPvIoCCTo+Z+mnTclYmOb0sVFeGmy6dswDQGRoshEKmyJy+7i0nrOR
7PdFb7JHhSL9Sxnk1YWF5f07gGHIzZgwGqFcnVP2NbqlMhfa8Dh4jHTStMzQKKv5uhpnudfJbP9O
Mmgalb2rff74FZxtarwBoJA/JDYAdEjOZytaSWinrCqhPfgG6WXki4zpfJ3lMrc3cAdnxKD9aJD4
JYKLi+mfp3o75HhWAhhQY1oQoNfQ4L9LEz2DmCeDrnxUa7cGxNpqy/X0MhMrCjaz0h4FqadVuAQT
HhVpYNfL0zQ5HLf6ObDydJNpU66ulTbSWeAwpOIHk+Vu+j3BZZrzXzNiRUUeYYwLuSK0Kd33iRmI
aApUXF5PzZC2oZ8W5hy6zTQR4blIg051UcuTUImoCAFjFm77kV5N5efmHFW6PqF4pMsPJS0zkmZj
eniuYmaZ2sUOyFaMO3AVLSfdpy2G7pnCTNy71rx8i1kB4wdHtK27n2B81Fso10uAIkLPu33nZXYb
Lb1LDkLqDrr3uvSoGCJiBpv4iOtNyeLQY1+yB9/M3fvYT6rrOqf7up+rwFkjDDRz4FXxwvqj7NvO
2zQgpsPGG7GtiqrOdKEH0Ltqn2Cy5919Hft9dcJdPMenFpIxLVXhjLFRR2ldZbSE8Y0udh5q+UdE
Ip4IvTSWXwqYDRxCu3yZvjpu5Xxbz/M+vLOhu4d3U7v7IRurnF6nJNSYSCc8EqCXqoNf1Zr6rOxZ
HopsyiFTuZbUrpWixAv9Rs3p1s3p/bJN1SNcDoI3Ojv/KRWtVUyNhAkLJplbu/3mq8Rz71fR0nIP
41kzrmAFOl0azYGXbDsqIiuiirOW9tCqWr/JWYHzdreoRWI3Xg1sb4s3M6Un0Vj9V+kaSlwjAy0B
OWAD/kJz5t/XqlKfTTFPfoj1w1hvklo0wcasYD6QKmiWm6VMggOkJA5JkV7RioyCNIW4gGzMP6Zt
Fs97R5E9Syw0TWHlL/kXjpVlsJm1lcvjllbdRuaSwHbYQ9vT8xdhdXmwb5ammSP6tBDrpPC7AOWK
k8aRJIQONx7HlkF5NVtTqV/5Rj3+aMsqKTbYHIhmZtEc/U8dB0/rekiqwUNelmptiPfr6FWHtszN
PGJBGE+GRxDeU4/FDISBGeAOe4sqcOc7BkJZfe9MypzbeDKFutKcYHFCR9PyZu8NWl/BO1RFdQJl
6J1nVCjJeL20ukNq85Sar8syF0wu1aBiV2blOwUNWxKVibsaq3I7CbvZV56yjWcNSs2S7Nws7a5g
PdW9uVuLGiqqytM/TVqDwbFmYL+LkCZ2xC73oXVUt5WoSCvbOikQbrTkRfcw2iIv781lmHHwLCot
vkCAf79Iom6hcU4RTp8RSO/tQgXRFyqIm/WPMF/MDSw4f5s3qX496yL9JIZh9Tqz7f+6ITPp1nM9
EtYVQrXXPeOvgxsINRQOBFyPRUm3parK7NnPffEaeB1ItWA+Gyfg7PiuJpf7Ehnx/YbkOGhZOXHQ
ZATtOau1K1/vMDywnAcG82IY4eBjf16FLhMU5eeaO57GczXeQh1E0LXpsCpP//vmjNGtASFy9UyF
cHP2AtyuWnJ3yrLHetIpjWSZFHcdzakru2rjJ2vU7YNjzQQ79ov3MAXIV7Q+0y6cQM+OX+yPTEoc
k1fmOnvzudfalMupDAxRPZZOZRRk5PbZnOyZX+Q+JHBZ9SvHkK53oR7411VXQzusmoCy/0+Y++vb
lxUArl0uzaNHAOGDwKH1Vx/XywGCfYlvIM2WC2erfxSjLsgObG+0sBxurbOD9tigG2utWjx2XlLX
B62eimkL54sw+1YIb2MMqe/fzq36XCdavqe53MGMpZq7kYh57j8uSt6PPlenOwP2w+BbbRveDv0m
hfPYGEbzqKQov3V9015Xc+xEip76qaCLQyxMwqqgJm24MOv+MdWpSdD+Aysg+3pXD3ns0uXUikcL
B+fbcbD0zaSc4fsEuBzOpcPZNu/zx4+f9/3nxgIX+AmHA4Y6rpxvn7c0Wowp5yZ/HAfImE2Wswtq
SlRFOGXNjn4RNMOPr/jnOc5qLwtzLANNLMvLuwmuXEm10An7ocgWOK410QagGa6fjoeEndVAAu2U
uwWPI2vXt3atsX7HadB/YTXQ8Cjx23U/7hPRHge7tPJbMAo25Tg2lyfuHAY9i0u1pKEmZiv4OXvV
AE+3mLH/i4y4mq0uHDJJLbf5+MHeDR0sBmBHsEhjtbxma799lehMBGSGMX+qvLxcNkHntAcN3uPe
aEb94AWEi4UeEBHcwdq7lO94hlAwWFdMj1WLioImn7V+57+mbZH3yqrwqX+ynVTtOk1nyFApIbIt
26iWY3HADMy6s6AlHjUiqZ4+fvZzjH69/gqV8Sv9cQQ3Z9fHS9+Asiz1R2aLsiItLwNBCT06v3Ap
zx7AreywXXSv2+etWz8PTVqWIekz3idYBhXtw8r5/PEtvZtOrF04Va5oxKqiss9HNj33ViuRE+dF
Vj5aaBcOmDcuMdxu2zngFRRfj4u85MTwbj5hb8fUNYLVt8sE/3z7HRbY5DFIuP3Yxlrsnwgkx9ip
rWCUizYoDgq26uvHz3mG6vLmibZZXy/9x9Va7+wsn2rUBMOUzI/DpFXPXauJRy8z8n1aUl1/fKn3
rxSsH/49JhdszPRP3j4c1rIwiVWQPDVpI78IZX5Vme+eao73VTjEQ7F1tSb/r4d0qtjVoYjOIgsz
wMXbi0qafFDd2vgx66zkxJnNjwhYF5R5sXPrtp53amvKvpCZPV4AQN+/Wq6MYp/uLoAYo/vtpRdz
ElNRDumTAJs5oLeCEGuMMrmLJUK1C/sgDR3+ujcLI45WDFcoVvSQ17H79nKCwcwZKvMeKT9a+QB7
QrVUW0tRKaSWld390j1U+88L8toU+YGBMdtECZ6HrhiwZQ3XTTYNu743EG+YjfbTb9si23VZVt0r
P6jinQUZRIaLlmewfEGZ0mPrF51VhrhD9n7Y4ZjY0a5P43bTe86Y4cuENuNKKUMMWMcHxvBqZH5Q
3hYO2V6csgrbmO76tf0d9mR+2YdBdXVGS8ZrPzdVVn1q8zItocJl7gqVj8myTQa9fTVYEIqNcHOZ
RHPeWWPoskrfdnJA3UJhrcMoSmv5y+/suQrnoWv6G6fvtK85ROfhFhZk9zmVQnvx66F7LRfDyrfI
r5Z716liO0rG1OmvdWtwHu2pWl5hDXP4xGrOCIsRaDlC6UOUaGaa8RCWc5LeKMvE21vhBJof+yoX
j0NsDP1VXXeLsxF0JiJCXKC1JTSf6nDoq0WP7MBX1VZ3pyU5kNitR5qPNPVzOxlasB+Srvmtcr9g
VpRoVfelr6v0qebkrv2S2MSKe1jc+YayUkw7J8iFfsKn1r1OcqvUQoDd/jf/wl+nyFSvgTsqa2v3
Q1aHgDbjJ03NrflFyKY+yo594YhSy/K3OKMN+WZOjeGrxZ4utsi4MAUAwOtGOM8QvMMG2jWFMz93
N+YgHbjChNEJ93YuE+yKdZ0+173PaWna+bqY5bUNdpF9crq8ajcxp70p6oiKLg/TRK0Wpmk9epFj
C+cgRV0ZkOzRLoSDGHJ77xDqM9y0M9hJ5OKkNn72nLaIj1hGjea4Xcw4W4qI81bQfKtMCDmh0yb1
5wEVW7GZk3HYj7OfWk8TPqg28plSwi+hFE1D6tPZClMz4ICKv9YybTIh/BfA+8B9bSU02Q0WI/2n
NrGDPOrN3MtP2J3WYjP3xmxfVz4iwCvI+Nn3gdxrdyeSTOMoP1rDKDZjo/LXhG3qSwJ371tV1pUM
Nb2pdzCxAuc2zxL/hkQPr96SnxJ7L8DfotkA3c0eOcoNMjWP8Z+GGcqqDAnZ4Pxk8e+7h8FR0+2g
wRDdQDWmaTCwuA1h5fZ0xTJhGS8l2jf9vugXYqhDL3PdRz8G9IdwVoE4STzaDhwGWUXABArVDmHe
p+287Yqsze5sSc7fLugJJP4kxskO+hAz51SF3Oqs5zg100KKnFSr8TocVSnCuIMddWgIl++ZN0U1
bT0Pp9kQgojl3OSp7F9krYbXlfn2kwRLQ4sUn3a67sag+1ZjhJVd12TsiatprhvMH2bXDe0sn7yr
oquc6krHsHmkGquzF2eou+pnLP3eBhIYTDcyh9x8bZG0xoeiGYKazAIq741qZmgdhD+28goqdukA
bmC99wAlv3GjwpKqf427eSyOY4+z7FM+OKVxqNsZ5yr6WVqxb4upckKiZJFTMB4RQfjsFgdMriba
i0LiDl2lY4GPUZaRXABNftysBocTa4OXpBt99GP7SkuHPDl6XlzbvEETB1c/r8wYBK/MjE0fS/vW
WyZvzje5cLJsR7nqAhTaZfOCXDhT4eDECEtDRAHWgrGWTbqGlpvprqaAcD71RJ0MN2MMnBZVhl9L
iJXuIEI7Md3PKm5RgsW2lDcDb3VwNu0M/f9kNamxEJkHSIFbsJFXu8lxmm3embQRChshcgTRPXcf
Axd6RIkqIrXdaGoLfKcMUWhdWKP32/IXmO3eRQj7qyAx4teSN/UnyzC64TAGfKDbuJ+9CR2FvmCk
nQn8cmvP6b43IyzXW/Qv3kgtJUszmq3GSo9zr2t46KR9OXkbVGDC3GuoyNbUhEn+FirItdArhfZL
Q60/omQInJZ4tti7ZIBzTlOmJPI9D3o0BeAqYz9P+PKapocwM7ZPfpKm01VHysBV2uIxsClwJsEQ
3Gk693dSBNkdYJemoUNkNhq1Lmk/DXAAtyj7CycqM0bS1mnt6pfhSSIQUxU3feRgzajv80yqa2/O
quA/V1moN9bykWIHqsM5TS9xPVhCRiqfKozGGvarIdhOpeGHmquP2tZ203GTlYm8lIzy/ghBwQql
HFCeJuO7plAgdY0X1+Mui7SQrT2Qotr3gw+Tfpn6lBW375UZZeOsXvBWblWoliK5ZKL8voCmdDZX
Ih1CPzoE1tsiqAWILZUwxNOCKORHy3VhP6UKjVoqtAhtlX71X4taVNWc9kEuVo7xObXGtpTN25yt
R9gAyXWXOnmz0W08RSdn7h4xUy9QOItBXSj33j8nl4U+4wK1of09TyFeZFeZXaKsR5UGlG5Lmu7Y
UvzbolyqW9cVT//9KTkLAQljRPX+0A3Hda4ts7MeIUN236Y5d0I9T4Zogjw0R4ODX2vb6uV/RVPo
4eOLj/02HRucrs6wPNFAW8rHtHxyBo4jYRK0OIeIarxDpNujoJ8bLezpriEe7PxLlj3vxzMsNphj
cLSAGt7RT7JKr0HORv9xUA1SKqis8LSJlI+k5aTdZijs7NAtgItRgxzpi1Ix8peP3/o/bgEqJLYQ
HApXS42zsxmUATmNQ1E/9VOhhbMq8FlURm15YdIGDS3ypQ4TXXkvdaAFIy4CznjBUuH9MGMppK2H
2YGOpez56QkkVx+L1uueOOZYe5qKqsetybCPdkK2emfK+tPHj/zuguRcA9vy0W02MNbUs/mrd7kG
p9t8MojDuGkVMkWV2c6Rzk57RCJyyaL3nGNOObdSFfE6WyE7bH7OTtyewNsVEWb85IhatnSQ3J6N
KoA4Eg6alggCpTP3k1p879l2B/jupqXEnQah8JJ7ynsQZL0VnptFhHmNTuHts3sOYsc2H+Mnux4U
Fjl2fev7bYMlQY0WxyjrbGcatbZRiR5/Ldfg78yQ1rd0HozHxl/wlPj4W/zjhhwg3JVYxreg23x2
opwt2kA+69uzgU3CtU4r5OtQYjoYZQ6CKYyyumzTwmQCHjMXbOkTgwNJETAbHLPRf/Rjc8mr7N2M
wBvJWQ1q/3wrOrBvX1ERB0ErjbSkA6PLKST2wP/ed6X6ZqeLc81i8TI7nXVAs69fFZlwmguv5Hx4
4kYIYZbW+zpUENGdfaJgNmOnHEr5oLVZkx7Rtcjy3mtqvzsg9sK4FsNCZIEff4dz3ISLMivQ7aF/
pK9ybpJbJ3VW5aXv3xe4bPzse07N+46fmntTZw/YulMlh52lqlZeWPbPMUnWP7yt4IxhwghCf74A
6YOEsqYB5ENjCX7EBKXcNGIheiE3AxVsnSXXvpb4PNhR53ZzevXxc7+D9leiJtwGXHH4zUruePu1
YexJicw6eRB1O32fTA09br2QFmp1ZfEVKVa/D+xEeyCNMkfXUgz/o+w8euNGujX8iwgwhy3ZSVJb
ckuW04awPTPMxVwMv/4+1N242YKIbzDwLAxMNcmqUye84bXq5ey7JOBbvaubOMFvWYQvUdoEN720
uq9/Cw6bZgvWIb9oRTLdL4p5e6qo9BSiLPVgLH6ffu95UYgmSVscQ3fOvspmDo3TxjtZ1vm7y8Py
NGmRTF+uJch0qzshTTSjH2gWXyapirtmmopHsxkd6kAgSn8aBO1+OebYvhjCVf6lQRlBOrY2gvTt
trDpa4EkJmbSnFvj2bwMqn+aS+vSY1VVBrbo0xJyhKm+NmpnTrvY7EUfmHCVbB9vp17ff/wSbg8E
lyEMT7QU4AQA6r3+Fj3ypulYq+MFDY7ikuETfZid3gv0UJTH3BiUO17RVl69vNjrFw+C8s0pEygj
Lb1VMMQ0yJBVEfWXtpt7z7dDgYPckFvKHZ2d9PjxE97EGQw5ebckPyoiJyirXD9hAmqgqQtNu7hq
3kc+qhL0Koo2/C/B6OAQYZa1UTWsAys3LdIxXIOsxvjhRoW/GFuc1IF0mfPsnUY5i092PCbTI7AL
ecc+zr4yybb29HAdTticx+7GR33vkYnqJDqg1W8NQLBu1MpGrdXLjPZVeKDnJafHqEf2PBSJpt3l
jPDyjfH4zUbmqQHw8/YQ8dAp+VavGXxJ0WaTesH0I0GepZvbE62V3gxUVzrGmS5S8Z2OYFgEZhnG
/3z8kd9558tdQkin2UJivQopdldzZkRjXLjTys6Hc9d8qxY536xDaejE7ZUeRUyXCsqAE4Qw3TYC
7M2WNuD4MLhDhpNTDNb6+vEZNlTqpOj6ZWb+0+3MpFLMu0xDuq3xwijZ2GJres+SzVGTEbh0Hnvh
1F0v18YC/SnV8y4iRfpvV9fSgmfQleZwBorQlce+zZD8KMK4M6BE2sAySysbld+ASQyDjrWUxqkX
4MyixEvQpvVknhu+NGPAS0FtVm3x0LWTWjlIhVrxgVlZagVlalElVU7v+pXexnto3Uja+BiTIJEU
UKqCxpVtTEs8qSqJAMfoJtZutJakv/PM7imRY9ptjAY0g2e9iia8C3LqxaJ2mfWtVSVbmXQl0yT7
kk8jLSdZXlJUqEx4PYhzlX1IOh8nufPQJ1W5b8duOJqVLX71bjx9R0FGHsGOqls/6uZugSezIDeW
3Yhf2nrmFZu6tGKkay6aoNl9TJSo8c64DxS9FuSuUI688IouI/IT3r7q9EI5RkSx5DnVKrEl+XAT
5PkxSOGBB6YgwHBvFQLBvsXNPJbzRddFnCOSEoe7ZBonGThaZe3hOg9+moXG7uND+d6y0J0XhwBy
Hnedc0CSchB9KbWLg9qKdafYDY5v+NfSta7rSirnFljUoa27bmNQ9c5h5D4jCiw3GhXn8vd/jWDH
BiInuD71Ahgt+89u3HkXN4qOITrUwXrjKddkzuUsgl5kQepbMvv1bUbfSHjzLNVLCGfkRwRGqA96
6jJBoy+PdyAF5vQB+P6wi/vK0fd1NDCw0ETa3GlgjM9u40zyMyI59nepZ4bu18psO/4YNequsbt0
2g8V04iXHoB2HCBRkzg7BI3qUwKlWfplVglvZw5JDnmkkQv2XZu6xEeu0yu26E9vPOG/DhswZbY0
8NRFIg0U/to4QE+zqB6MqnsQA5qUn6KwpTM+yxSZfYgZSfi5ykzamszHiyII89n+U8HQGs4IAceP
njKjZSUGemqHHvdj9V4dvVw5QjQCWV0C3x4eKiOXP1MdH559MinKIZwyQ2xUAets+O0pSPuwmCZ2
wOVabZAszctZB4QOSTTP2i+dV2tPaW7XTGeYLKV+FqZzck/zWD41ou3FxaDf1vsabef4K+RxscEq
WV1f3NRk5pCP3oCwTFiXk/TXhiXx9uKaCec54902GfTfOZsDNdNaY2c7zP9Un8NUftUTWwy7YYIJ
6KfKXBgbl/jt56V4X2oxKB/UKsSM6x/SWo03j5adntPQHOs+EOXQDt9LC+RlwGwpQ7NwchpGBknL
ZNoXrbSd3Sy07jyBHO8eBrfprBhcI4o/GvdISdLlK72nNVpQGoXq/msm0Yg0F8ids1M1U47mTFSK
wA5BOW8kBav4g4ue7sLTAdRNmcF1uXqrMWpzQxeF+pmWVt9+U0stuWMWO2g7WtJV2gfwIULrMDcw
Nl4/Dn1vGspX54S1F08boGucF37A9YtUpYeQZN+aD2jQmSNwfkCkWHrHCRx49AuLofiSYnIe81vQ
BoM512a5TII8HJq29etM70aG62mI6GtnR9/hdsNabWXkWocE7C9XuNVlD0WvgszVEewDfQouXKWn
lRfKAzix+ofu9uUzSE1UErLC65qzEibqMmXSpwJzwyZjlpd0RevH/TjWgeYJ46kbXbSf8z6dojPi
Q829G6P5tkcPMuoCQwIUZSTFLvxetP0kDkWO0SnaltQKXSbr6BBpWjW+Qu1IvnYSHO2uQ7fvj+KA
NzmXrRlDM2lL94+b4At8XxSN/KcImVn4ZDotBQ4bsziWHlXX0XaU6iEvLSQ7u0KnSs+gTJ8QU4MP
4YQp6GQfIb7EPVd06WEwt3SUD3ZuTd4DrSalPg61o91llVcmPKApp/3GF+YDXn9gmlzcpcyO3vR/
VgV1MdDs1Ps5PqN5Uw07BiH9yVQZ7xyREZ9PXTZq3z5e8fZwgkhjQZrHC/fyZj8z93S4adP4XJeJ
2f/jyUH/iey6K49YV0YVHkOzxgVRh0J3fFroToB2EjKOsHBTi7GjLZAEi5EWnpmua2p0n2WJNh3n
qLTGnZmWuo0il5d8nZRqSB6tyC2dUw+UyNiIdm8Mqet3BwcR6AppG6HrxgigUCcLJWAlPutN1aV3
Q5eKSkN6Ak1r32ur9C7WhzC59+q+9MCFp2WsF0HTOONhwNgA0rrMwjN3f6fvS7cr0xZ9SV39ZiW1
92TR5Ubv29RzYA6DDl70EQ3q6UtdoTazbzwTw3KDKH+Pomv2ks2JJo4cGRX+umU3c7Yb22zEHVJJ
kWsMtCTUoQS0Zv52rTpuR3/OS1Gb/fjbrqonQhW0Cxq1VBAMmgid1+Gixxe5jjrPe3CAnP9buY4F
vDRB9U4zw8+qwtfyJeMRWjOx8LY+xyqBflscohncF0YvfJnV4p4zRTPCzO7DQHnGRdylA1wC/H3F
bycu0+iVQip3ECPztF80iqzktUVBwP5tuUOCgwQCTDKwFV37hfJL1zW+0JzpyQCgL7V7Lc2m9JUG
ICAVP3dz2Y9BbFXKVw7pjEyTFRbRY1jHarJDg9LFyHGG6XWAB5F5XyMt9p7ccDZadjVBrqFVgLQR
mZxXPqI3W2andmzq36M2AprYqLHe3vn1Ll1GQhw3WH7ML9avZbZSTmOlWg9jXxUlygaIInqPmlX3
e4AsdXswqOePVpGK7BhbSvHdVIiVTIxdq54rlKcA8v9bN7Gd3KvMzhJfYAys/PCaGipASutLHHBZ
spkUR5TJJk0eGTKxbty6U/YlU08yEAHzDIJekXPZWm5q1keQ/1Gxg4fn2T+tgnL+RatHt/zkZknU
7pw2bfmCljuh0zmmiXnXGHBEXxhxCuNzhuazPHdQbQF3xONcBYOWTNbeBH9BCVBUugYMxZ3FsRFq
OLygl8lr5Xc5l6ZANuLRc7L0WYCZBJQw2lNToY9Q1eG3MmWExYVFXwH7Xjcz0+92aKBz0XJylFew
ozT2OjGm6DnXMCZCE0wOSmHehGChUKrmvyTJXDQNKwqlrx8frbdaeP0dHcYSEHYxjQDWfH22kly1
0E3ptYe8Wqapdta4v0hSo/zP3Ooi/6O5qYj9TgvnPbLQU7Kf4oXcKh0OwK53tDhq/CacWv0T6XWm
PTVveOy06YzXCBn+RYSuQDDvZ5lY0nmJ4oyr1lKH2uBWn2P5vWpzJ/5Tx7LZC/hJobf36tb0Aq9L
uf3daB5fPBpUCQwJAARVTOq5UaK8E134TThC2mDpXcQLrt8A7CE3dwtverBBQrYQibz+s6GYRv+J
M6erD2YjoRB4sk/aT2mnzsmw8QNuMzEDv9ZljE4byLrhTjDyGRl0S+2ht2mzf8o6NfrUmH2HeEAe
qjQS0gJVLOSU5+bw8ddfMvnrj08CBnNiScfQ6lsrRMR5STO+L9MzSpVDBq1fEZdRz3GsU63K2Yik
a549kZS2NlIF0NhM9tu6CdZZamNgleo+aFEhGwogNzKiU4iNNWbgxiDK732ND0IwGEOVBWhIKRaB
UFG0Q6F2utvu8n5qh4d6Sseji8GX6atzlMqLqESu37FdhyJH31d00cZruv1A7IpFYZ5ROP4Oa4EA
VcvcNE6k8gAX0tWOiBmqMDDnyi2eS7gNXAaW/Kr1xMuNhd/5PrBaeFUo9/HnmnLAbKgclS5Nzm6c
9iOASjoGr2ofIc8NYmi05NYg+PYsMHtHi4gsCq4lYf36LIAt6us4TdJzl3olTqkqYuQ7SQodfiab
dpMnVw21CuhmG//uMRBqLx9vyOWsrTbkImCGlMGiB0Tz7np9KiwnRXHBe6h7kd6P4VLqE1bVS8/Y
5JOeh7PcyC3eGhDXS2JYsegnoIbE2V77FDAdzqtCjRyqXc1BW2pk4HCBoNe0D4paNvX3POqSNsjG
BixqjCodwBphxe5nLZqKH3akRSFK1RJN7Re4qIi76upU2Fsj0nfSWwv9dJBCjK3Rxlj3cFVlcCrP
bqJz7YXkjv6kyGz+I4euf1Qm9E/8pkhgv2TL0D7L4+ppcX1aFJi7UHuKRdWJ6ACDSOnOdgc5wLf1
IlYePZHbAA0mSHQnZTSs30qoKU2y6/kG4hA5hYw2ugu3Z8kywQPBPmDahoDCsuX/KuZFX1dzy1T7
XI6adp9GKfggqSaxckriHAi1rxjcins4mqLa4pO/2TSvvrXFPUfVu6AM4KtdL14YVpphLu48DPlQ
fcY3U363XJB+wgfsD+DYqYaIEDJ3qov9TxeGNqULc2n+1Mp0ZzlUVBKEyvQyoWvdcIP3ovg1m2AB
X1PmqvNX7BR6II5K4pU/6noyTpadyShEdzVeyvkuQl1r77m0bYJxLgTQYsep2307eMp4rjUoIH+a
WqmS5ike4rZt9rEiUxH5U5WVTJoGaQvnPBpMf79IbA/uEIurzENbIKDnE7gX0DSuYa2PMKn4xVHt
qWYgJ9pBRH/752Co0ZgfzCpf9Kc+Pro3XRrOztLlX6gMwMLXQdJJnQpgX02vw57VIchcHReORleK
b1GEFmcARApFqINWAWK6T0pH/EpLzVT6u49/xjv7C9zQMkBjxMOsYzVqyNCbXnoC0dklYhY7xWup
Dtx4VkFUt+ZwnFvb3WWNhQr0/7wwBDj2NCAPoGFroBRCmZQjEb4XIAv6jDQe94ZGxiU/QWlAFBZF
eoYSs1UbvekJrfY0CTjzNCKDadx42TlxQSYrw/lhwXQ7TtCk0m4OE5KnuV/mrvxXHas09CW68d59
aLrzp6YTotuH7WAqoNlNNJWHJHUf0nRy95JMz1naelp4mD102WH1ewWq3yrSnN/CLEMGrG2Lqf1E
8qq5p5B2xPQQe1NqP8jJkt2vfMJ14FFxUL56nmsz+yXHmq6JUg+IwVghgtrDnukCCvu71sxCIXfo
Um2p3r5dVNdvZRHmJanlHoPJrK+2wTIycAyhekCpyxT6MzP8Zmd0mZieayRqvnJiSROQ5PC+UBuU
P9A6l+64g/47twCjGU+IoxCp8g8AWgRrP94q7/w6QpBBY9Nm/AGJYt1IlKAN4tCFA5z3Myw95CyG
+M7UEuoMb85c5xhpZftpiHs7fNWrsSDJxi8kqdEjgmb4xYP9a+yQt0rMX3KqmsT8nzcz/V/SHUha
sMQ4R9eBsnPo7o4wV8/SGtJ71U0hWjQNPZbozuzYKEd8mvGlNQFYi2YjT7zNAZaS0gaIpy+CF2ss
yDB1cyaRsceKonX/w4oGAKfTJCcgBz3oJLtKzI0067bjjeMmLV2ScHfxTVgTaHQnrfQ01IuzNcKw
f+jzMLFPXji4xyYRFzgl838Zymk+2sHTF7sZADTXg1deVHQDq40AtkYFv71yenkkyrAsb7vMQFXd
Ss/b7pzOUpmSAPyzKne029wR3Rhr1MzPFqpmTz3SuEqATL2VX/q5lljrMGOEj+EPUG9jnBtU4Isv
dTlI00b1IOyU1zZXzPBCFFLiuxaxsOq0SEDHn2cgafZW2mzffEmCMEhxZIQXbhRZ7PUuyvEyKIw6
ac+RcLP0Z2oYsXgGFuwiNc9k9t4EllyiWE68RFEVkULoDHkyfMXqPTsktoJrB1eXhtSIQktcoONM
Ayggpjo/Qtj54gWsvXhWGdahQ5HP4c8wk07k1/Dn811ZFe5r4lDd+LU2Ee6Ze4bOURM5vAXkOurE
zHeI6pvDvVVmCVzAOBwXoYLU1ZRu1+H/VJzCPixcdBF0K/ppY6okd6aSqdaekW6JCE4YU97Oeotd
j2WJvniMrNzwmDR75s9wSDXlvht1u31W8tFecjMbkgNsIBc4q6Ynp85qEqafGeCMu559WfvaYHad
X6nMnffazFjlzkbPNDzFo4ZeoJXrpHbImjqYsneM1X7ZGeP2N6fhKqp8zNthKuR25oKUawc3V77Z
SMMjERAbDVLJH0exm5sWnaeljCNzBk5hrccyFsLjFnYy0Vmxhdb/ji0J4y2E33mPY5KCPlpM1rEA
MLai502mwcKEdgYHDu1lgsT1turiinmICwh6mhfAdWt447njpXSI01q18hNDhqS9T2qtck4NAt1l
MBFQfluDsH/MeZ3h16SOmTf9UBNVxQaU4YA+2/6QlKK/y2xsDe4jU8Of1u/QvP4dc5Fs+SGuEY8c
cgDHDNjeoOxMC1cQBX3MZqPQRXr2FNogRy2dnJ0xWbA0jCY8M7dBnd3F0YZmVj7kx4JWShyYqWb4
TpY5GGMgqL7RhriNgvwmcjjI1YQdRM1WQR8xDLVr8qI4s/O7CeMX00zBHJeNc24jSEcBBi3c1piI
GIc2qpvfwgm9H5DDsONUjHLov368wW7DB3ncMqdm/rfIq6xKhahzyGUAjp5JJWbVr/up2HU1Ci9I
nzO77dstEYs3DupV1vAmBLjIZwOHYn6xupdz0oY860vMBzK3ilELrvEtwvlDzcAD4rMY0MJM4HCW
Zt7EMpj6gdewc9FZA1FRREotP2twMcQDKXeEKComAR7CzSaNi8F3y2gu4o3DsHyTq1/sMmhmKgll
ElImyff1WUBwlJldP1hnZ0Tdrc9K58XNu6nxdbiWL9DXIb4V4IufhIydjXnobTnFEG+BcAHsgdbL
fbVaHCMhHFM848ymcUV2p7Ra9bUz1RJXncGNsCrpHCNm1C8q+Cf63kra1Ar9cWqwtXFg1sHkpCaF
2cjsTfVj/EB+x507lZ+qfMiayyL7Mx0hNebIa+CIpQcN8siXoZYjDWe0w404cBWvnzPkdrJkelFV
xXT/ZFqT/WtmIsHtSU9kFmiFMcWBzkz9SwJfa/Qn9OWcfWg6UBCxG+q8B6GOpY7Fl2w9WESAzhMA
PaZeW+mOWKNou0lVRfRD78vmPKQxKAU/B5to9EGE5cNlNDT4vh9v/5t+GdGByKAhquEwe0Bf7vr1
MgWkNVur4n5sZGkBKuo4BdrsqEdQ0f0zXFXstazFX4nS62Gy+uIAw688qRWuVQTt7jiZjXZvarH7
nIoB5XUbQzEfP7mtImR9FdCi4p+lACFfI6FdReQYmegUBnlzD3XeOrl5nvxT0uw+TZCW9pWulk95
9j/KchECF/iKxYQRtVXWX61JC6EcwlYZ7vMa2YJkrGQQqroIoPgPJ43ExE8MR25s+SXk/H3cmDgA
pAOUSX5Gt9hZ9aeqtIKA7db9SZhz8cVykBL0Y4YHnd+qdPQ3dsA6AL6tRizCEZ6uMPD46w3gdJ7C
RE/tTxUGjfTBRKL6PbJV1W7SxpgN6iFc9T9m/suaS4cEfAO7Dt+Q6zUjXQ51jXvMCQC+9Q1hpmbe
VW6UiUcTdBq2V0qTfyk6sq2Nhd97tdyGlGogThZY2PXCyC94eN5r/ans2mbnDFY5H+B8J60PosLZ
6lbcvFqasYxWEUsCFQfpZHW2GhsgkqDuvSvMMd6NmZ3uPdKAAx7gv5uKVP/js/zWdrjaOKwH44IF
AUMtpqjXT9cX3gBpdLZPDcrZOb5L9RT1QJcXxP1nyGTmEDj9bM9PdjJV902mVPY5x7yk+lwXDTV3
PWvRT1xT9AR9LkVBWq0zAI+k0ACVnW6n1g9Xy9VfNRFt3OsTak87eyjTLyKFqLbnwvO8U+IK/YKK
GGqXmUAz4Cwazx5OXpIX8as3zWhoHUQXQtfes+HM8E8SFZb2K2YsTPBAa7ubh6BW+y7/09CCgu9e
RxYc5CK16hjhypJWnhBJ2AV1X/R/dDTlkgcVAbf8gAWME33LKHn7uxZM1q7GMy26w4pO1oFhThbx
nCirnwdy4b1wwW4FTW2AktQHR5Y14AdDowgSMQRyMUUCrLIjZfPFSb2s/Pfjj/XO3qA96NE+8sgx
1bWbrKKZlEPIAdxNZaTNX/Q41cCRFeq/w9jM/WM+ZfrGQb/Z+4y1F90IejjkM9ZaBN9LJLmelSd3
WaPljyBIteYAVlH9qSRdUu4/frx1yoDByv+PMQzEukkbVie8KMuOHsIE2gebToO+Aq1DJPLHnRti
bgoUs9qLFnUr31OKLVrLOw8K2GiR9ER7hDp7la5YyeCGBRxoDvkYgsLQ1ftIq4xP5qzLPx8/5vK/
Wp24hZvpArsmP0E28vrE5ZjLUa819ol7ZPBrvUyxJMHZLN34du+s44JqZnQHlhOM7eqRNK9F3blM
3FOEYIL5TapysO6LxlT7rQh5c8uiZoLaBjQ9TAsIJasImSQ6BhfY9pyAkIdPzGKHZzVyUdIoRDVj
XpszO/MGmW/MZFb75Q3BydakG4TOMcX8almNsr1v5GhcqtSL9nmGs6dt1BiZNoZRnSDO58KnmHH+
U0Rsnj7+iOuM/G1xuqILdBRmEoas11/RRA0wa9tQv2geelpwwb0srIPWnWVzNyH/ary0Mh2Oo1MZ
WHAplvjkwcvNMRm21Icont1pH1ndYNFHx0LxU9rK4SnLhKvvPv6hq5jx9js9xkgUpEAE6Vtd/04t
wswH03ft0kyO+lUXYZoGWTv2AcE6F7vGbZKXj1e8/Sx0uBkFLZf0olO1WpFWnAryodEvWJXN0VMv
pvY11pV82o2O1DooY6r2AwXhOLoznNb8+vHqqxqc54UsynyQP5cm+7pjNnXSqBgH6Jd+EUBvR836
44SWDBSB5pyClecOxqp3aHOG9q1izxv74vZ109Olv0wZvYhYvVln/zVF4ilNIOOzcYkq7GhkWWGN
aRX6q4cWsBZUrtnNG1FzFbneHpg/kC6idkf9ZrURkYXsPUznzUuITc8YZI4pX5Uypf9gJrX++eO3
uzrp/78YU1h4V7xk6rrr3YSFn6q3lbAu3USb+HF0OuU/FCIQOLYNdfyEv1xMDtb97zQNpLFdjX8d
SHDu+hl5palSsNcujCyy34oCKiKgn+Pcm6hU/o81w9szguxdBJo0bxGhun5GHQGKoQMGd2FsRHab
jopysWWoPqGrCVwvhuC1K9t+3Jg/3vLr2LMLcX9B+tuk1qvrT48Tu9HL0LxU0ezhlWAi3d/0vVMF
VmKMOyGK9p8WaRl45wqutLMV7aF86T8+/sLv/wxcuhbRL+K5tvrESon80ag45kUaiob8mZEdbISe
kRiLhPKgdbF9b6dT9WeKE/cR1FII1zTZ4iCsWz7LRwCLwe2ocUxtRsvXHwGP9K6sSRj4CG1f32kT
Gj9HhDMiYDhRgoimBKH1ec5GW0B1yZBn8YZhXgJKnJ+gJtfTxmXzzsFGH477miExWqJrJr7ZmCLP
msy81EUGMqxJ4gO62/o+dbzs3IVVsxG3b481KnBkQeiXsyrjmOsXEKeQeHDfDT/PNXQDjHaK6pua
A3IX9CiajRhyGzTJRDhfJurz5CXrm9QLs1ip9Cq7aGMl+qeuSWfjOLaD3Bm2EmOC6SbS2Ym4rn/Y
WAd991SJttVGKXIbW5gNUY0QvGnz3fDQO7qMSmlN5aXs2+I3v6cP0mEwmiArC3c+hmGkP2Qh5j4f
b/ibD0ucZrcv6pm0jCCeX79ojUtJRgPCDgApRnFgLOtDp0YatKvaQ8Xce+Mxb9dDPwIA7YIvB9+6
brCW6PhPYETDS5mNcXjXGb34YlagzRBGitpun5nj/L8NrkCzsyQvdOmBEEHXibVA+R81Jte7tFZX
9XelZyXHOndwDa4sMQ5HdbbNbOO1rhvJb4suxGlqWXbWDb8mtpmb5GURPeeaHmHwg51Z8x1NJnf+
Mrajme6alhT1Xq+9/BMNBNjEk4fd7CLTXYx3dVc39V4OdqxsHKybvY56ETYQFFGAZoGarNITL56s
CkqZdymcrn/NGgyzkHdyURiipDefZJ1RrTLgzC9CFoLi20k2WGbv7ABY7CC3VDjETChWv0BqRV0a
0xQ9Sxy47vUo0X+EJdqabtdEWZBpebQ1NV3+j3+VHMu3YJDIBseShTR9jVMeQ/wAkPrwLsipz8pD
aeTFXV65Lqd5xPA7c+fK3MUJ3swBbQJmTR8fsZtYZkJOQdSBWgdKG5Pb6yOWaxJcPdpazzGgn/Qw
ZE5+bKssio8WM6SN83X7rDjgLs+54Hgshu3Xi0mjS0Q41NlzqijdXQUG+8ts1cZPeHrfPVTiDghr
AlhHdghdno+f8/buXL4p2qHkYUCIzPXaRokCr4NO6HOKDM5XVH/NI5Zf6l03KM0PO7ZK1OtALnSh
AkRnEMl/IzpVG4f9nYO3yAHTLYMWvkhorhJCYePmgw67czFa/EUbZsNd95KMkWI9MRBAHQDNdLKX
BBb9Yhk7KuHJVEQ2+lo9pAKPplg/N4M+zxvb/q2Gvt6FaHqAL4AP8dadX20D0ZW6kG7mkcVxte+x
3bbqHfp7jvTzRp0wOMd/OMQ/OlL7B9dukzrAQKfdx6DLopOLVQvqXukQpgFaHSl6c+VYfMPazDXu
ofQoJt3xCVHclJHAoXe88T8a0fJzh6j8/IxDYDUEzKbqah/DXvi98eWX/ur62ZCJ8TBWpTWJG8f1
rkvTbNacTnLCbFdpMNsznMBGnpdOktPBkk8i1P81E+EGNGYe8kmHwOE02dlR5ZYhxc09atpL+xDk
oG0i2LDuefdcO44NV/oClstiUpwb0dfI1hpn36pDJP3CdcFtRXaTvnz8Et5ZmEuNDhVUOGqRdcPB
Rhq/DAlBF89qNGxaYHF8ZxSQySMq4bitZbP8EkexMm8cu9vwQkamMmti7IuL/bpJRSDAQTcfo+eu
s7QCSXytDkBM1xrOrGO60Wi/zUwX0w2kW2lzUOSp6wrPrUApSeTEn/s8j/4FntNmx06mRvc0KINn
7SfUgRYfGBtEYwEctXxBS02pdoaW1cauVWtl41y9F3UoV5br7A3NsC4clCjqzFra8XMyCOe14jZ/
7EsVXpZmoHKK6nntMz0c74rCDOHLKHIEehd3x4+//puw2OoIvIliLMRaGmRrTDD4XOSausi7DEov
qjszUWbXx5VBxxcI3uK8L5JSIqaXZA36idKxvkdWi95hZeZpfxpLRYSvoTF1oa+YOc7EoK1j4NS1
86TjnPUZklRc+DltrDoIp1G8TFgqWAHO7Fb3iCjXlPi9WUSf5ijO/3V6Eg+a3cI4Nx7SrocoM9Lk
xVWTPg6Ab7goNVqoZzFByFCVRv04tO81rcn3Vg8S8hBXSjIFYQ3k4miVnXLscxfRdCtEdB+6rhp6
O3RvyuRPqsU1rfMeo50snYw0aCX7Hn+RtsWL0tLa2F9AlUB3vCFVffJb8RmcuJzOHay5YdeXSlzf
q9qsGr8MKzen+7Yz9Wk/YsyFd0bsloAEk3p+wvjT+Fl5QoO6k6XJ68cf762qW3885K+5OVBwg3Cw
yoJlX+aWXtvhpTPF9M8khno+xq5i22DT+sQMSowbII9M8AX9onWL/rfOVRZhle4V+SFru0b6jay7
RxN91siXbtn/QYayToIsLNtqI6F4m7msfu6CA9Co+akX+MnX4TYRI5SOyFMu8SwKuYO0CdmojMJJ
ZW0rjh+kLvP6Kepa1T0qoKsanHkGKpm2CKXpVwijUlQ1gyFrXxl71dyztXtGS20a+fNgaL/nUGUf
GLla/dKGNHtxCjU194h8quNO6xAe28NFLp6sCk/3vQLahYXbAk4bmqF6zS6Xmcl/UGa5y2vel1/F
cqr3HQiGrfO/ZDTrlwEBmBoRtOVy91+/DJWGDAZHXnhhlG2ov7jocBvx4TfGESOqqTK/C4Zj2AUP
k1Af4QF7916iKuU9fCh1sIJQ4pVa0vXZqmFvE11gG5hkAdQjNFMJXP8wu3PM0p4M8ZwxQW+ejCae
f6SwVpJHIMfWCVpPu3EP365IN5a2G4k9A1jICdcrxqPRVWXmFc+wqnQVHx/mrlPhyMaP2okRU7kF
rn1vQYSACHdMJ+lFL3//V78P0BTThLCtngt7cE/cgHiyTD1j5grMk3ZU27BqTx+f1dtrllY6eFru
8fc6z3mkFN6s9dUzUuKt5ZtYo7e5MWtBX4g0MPoCvcWG4dbGsrd1E/nNMnai64eE+TqtKCB8uFbi
iOfBq0PnMUGBuQxSb6z/wZkITjIj+NlDPXmZ/M44JNvAwvS+6Tcu+3deOCee6o0RDPJ43mpPSUcm
ekMG84wSGO40LZg34mH8wzYhXZd1WW2k0++sB+eVUQ3Snsze1rVLN0aDgphT81ziE3QsyvCnJ0B4
QU5qj5gVxs8ff9x3LnMejVEs2waxwRvXTIHu0DBNRv0cYkmgHdIphlLjIkgekiQb06Eh34j35Dia
/iDpJ3MpyTJPnuFJddlGqfzes8PvITy+4Z3eJDT+2twqSiiYRcjmOQrD4Rjpc3U2Ms2Y4XOWT1jn
Agr++OnfptvXoWxh+pFDcooR11qLcjCxMlEy6AFjJiYOmWGsWr9pkI3eaa4ceulp0zcuxgwRS6uY
CYE2hE/6pKIUKHzy3aEL9LR2kcpWhWIg6645ENMRrfQRAs8osWvDxF03EqoI1H4GHtETRmIYX73x
w5BlJg9xo8IrHFxkp0Fhlq312RudLb/zd87wgpxg4A6MmOO0pLR/vVnP/D/KzqO5bSQNw78IVcjh
CmZSWXK8oCxbRmwADTTir98HsxeLdInlndrTeNzsRocvvCHTrNFVxZNsuuJFTwp3C5sZVkBmDce6
nvMD797h48X9S2JIO2ShmBAqupDdzh5NAbe6bKLZe7JR9nzic4JmMEfruxwac+dqbfaFjrLaJkHH
SsexWx+lYWjmKgLJJDAvNKZ/Plt0iUwcenizFvnMZZX+WIUpUKnXogL5FKdGjgPzhDmxwH1rBGLq
mzd1jpbdlcjhcksv5WSoNjQwgFafE20QchjyrM+9pwL2iobGOhKuLML0Kc3Q7YDc2YxXQqvL7IQR
LewRl4LfIpH7fpIDrikA3xgxj+b5W5Iqe1XMc+qGjSz7zcefGF4Ff9u7A4R2MxJGy/vHtcU8348W
ObkkyEsCbmlv7n4ktkLrAy4+2OJXyjDt2G5j2K09qpUqNTHsG3JkqeOki+1PnOwi+IqinNbqISdK
TieURzWMFKI2K/ZO5Rb6G+etdZG9yXp/XeWA6X4oM8L604lmkGkZtr7NHrZ7fBx1nAgBjCriLRTV
x4M+or7wEisrtu8WJeY8rB0obCyEkXXWDwpUUCKOo1lPxPk95btiDcBKm44YdJi3Zixap1sh2qQj
wG87nUlGOQXmJ40cjYegTsYXctx+xgfRxoLTEVa0xRgHO2jonV0ealnkffF6q79bAvp834BN2TrD
mKi1zKj8rgfOY4H4D8jIMNb0MZlWA7aF+ifIn0oPc0LOaFUPzfzoazLwNoUT9K+Jjb/l2ncq/V6o
QX82RseY3NAp7T46ZFlVRzduEvtgZlPDeRR+1JYIAhbGF6fM2wlEuBE9ZNUImVHAl2/WlaXMN+JR
x/pccgyrUxU72LVCqZOvM6YhP5qO8tmu0432xHnWEJRBQ2IO87ya0pemouFqYa3+FWNI+ZjasZxW
9JGiJ5FTkEJfNc9XoqdMt65k0Z5QVa2yVSpH78lFw/9zFA/9S+7l0c8+D4wipPpeikNvxvHXGnTe
G6VJI9ogYy3jZ3j1s7USOXlAWCDmYK0w7VHFXWn10XCX6UP1igQOWdRkZJR/pRUkGAAU2I8g7GFi
xDVRL6zXadDqCq35sn2dIYz4p8RIMollnY8PERZiQbIlSYztW3+OVPAIDgFPAE0X7sk3p+ET5c4q
28LLLk+EaX6walw8O3gVEmRZpnSSj+5cKrWBphSrMMvcGl97YnPvycN1zAt1VG6+O55X/ehqc8jv
mFSynqfe7zYzKPojIGdhhvagd8Pz5EOZW88zrvWbJsrlWx0hiUm4pw/zqoq8rvjU0T00cUyoUMG3
+9bwXrDqjl4Hm/T2GXLu2J98Pdfkyqu7KNklAuNaCjJT36wjWU3zqobyaSvYBY5im9Nt+9Eo2iFg
yQ1dbDJ8IpfjFeMInKbKGNcd7Xbc9cbEIBcLaoSw0wWguMp0ieC4a/bG177E9uCbUUvbvI8Rru6e
LZb/KxWcqn+1Ew9DzRAjArM6JHEx3Oi90VTf4wGY7iOt2BmtqqHBORGj8db72bVxNvxuk9R271pk
MOetQOpgCmvXV8dKT4MxXNgbFp8IwVInb4P72o4a55THjT5CYOlh3E0N3turYRrImtYRtiF3KB46
4sgfLDYKp43RXSGwSHmyIFZadJ+JFfZ+RMb5WTh5gnOgXqtDMcuBWFOpaQ4L0I966MRi9tbTbEvv
CSm9uOL75q2/1oTe9ivVyOG+mefZOJD+aDu3z5xgBwUVTJqKXUxc0m5K+20ZKCwSTVlMaBAjbhEf
3BkU2ktv10Fzx3yj6lOWZSPZZNEgj2dI032AHhEbG1so8aY0XGSuPJUXAQOvNjCOBdRA250m+Pt7
3aJcUmNHPQGsMZ3HCP3RHKpIhCBcD7PhaM9wtHZREeXXAA0XzxeNKvC+yIYRbgP4Xf79H280ILTY
70nwntyi1H7lVfyiKFmkaxMnsPZK+HfxODtonJMm0v1b8rdz20TdxoYJnoqPVkVfbat6Fq8JqY0M
o8lxnkzVTFcC3Mtom4aEQ8udmcGeB0TxfnYzlSX0w0xcZRB63qAPqt+lY1X+giJi3BlNOx51t7V2
xuz00wo5qkiGY29//fjVPs+saHIDWaF2ya1OafwCTk2XU0AdEs/mZFVmaNV0wYyuSl+1qsi2jZ6R
Ss3Y1434pQyIODai++eWFGQGLIWoXUMyCy5odaIC/ImZWPEMMVdGWz0zxzet6OhS5A0P7xErUvNK
PnlZSHWQFyQgZcYktOQ779ceKzqEtrglnlorrcLCwfEl82R8K1tJbICJYH03YC3ur6e2aF/rCmIw
5e4JVJlNsfdf40LO16K4Tq5DMArb7v2PQTeNiqFZjk/+gGLmlBlqhcCBQsnBUd5joLRrdPO/nCt6
gOR3YIVAFZzjfEFMe3PRWdOTUxdQoWXi7IWVD58nVUXXOPrnl8eywWjwUw5ZxCQh6b+fnJv5WhT7
cfXcOY0ZrwNLBUhISjw5Ay9TN0nXNA80IMXbx/va56/9MxZlWNuAJ0BTnygfyub7YZOhRhyuMetn
H75YdB+VJfuJg9h+ma0k3tVxX8VrUZJv3Vp4CX35ePTzBV5GX/woONjA3+j5vh+d6C7qaxQYnykC
IRQvysp7RIWsP7htj1PNx4Od31zY9lHiAjpKRI5KvHUW5Htznlku/Kdnc1D6iJdTkITgFjEapY9m
vtpxnSRXhrxop9HKJy3HMxAmLFr55zVQUJZDBQRavgjNQvc5XPS5LGyQSi8jLJMi3oOOHIzPlT4S
qxPPz8EawIz1WsUmrc/Gj41phWyWh4BOAt8sjMfMz7Zgbc0bx4pcHlgr1tpVIlCLI8Pugy0yWKjx
I91VxM88SPoU9hGK0GGBFJ37/PGSXm5apofuDanTgjw+ZzR0WZQOZDPqRcWjeFrQijcNGcJLrsZp
pY2texrTPPn98aAXsE4GpIe00Nap96BOsezpP5470cV+Pftl9YL9ODpJokHoatV5aXyKnc5zDglm
3ms8KgUc7alxvKNv1Hg/tVpj7ZDd7mt4wN1U70hox30wEefszUlT49PHv3N57t8frUUglauK+BaV
xPNyfeoAicllaz5PTVkjl0y1RO0saGJXrsXLQ8Q4ActKFk6x8VwP11BVTMXZMp972WbTtpy9Xw6Y
s3Rl9Dptjn+fFNch8yGJ5fien1iR13aLyNqzVmpYV+VxmRw8TLOmKy/P3yb15zhnOTIg9qwYdBw2
yAakD1kFJEKIUMoUren7ACX7eFp/Gw6Ba90CVAg357w9h3eTV4/+bD2n9L8J2ur05Dhp8VNP8vJa
dfRyX1D6Blu+3LwMeQ5ASLNSeUlqkmtE+fBt0OrIDXvqmp/+dUrU9RcaznI+YSOcPShS6ii90kV+
iUdpYArbqZmHk27bKs0a8/XjwS6ekUWRZZH9obWrE6Sc3a0uCqWGjw3ji1XlXbNORBm8kvohS+53
9nQDTix9cdKs/j1DxxquHICLW2gZHAgidGL6vrzY7+8D4ALWnFOReCFvwjgwgFJtwfDzgzCL4iLa
qTovD0bkzod/nzQaA8TAwOEWzuv7cWHEwEmEZvqSqCaimYPxz6b0uvhlxkf5pULOl+pEp7tpaDvS
/efnDAgDhRQwY6jegbo9G93D6k6zagmfKqNcag057LWx1H7YrawPXdJeq8pdHJFlPIJrNi3wXgSP
3s8WdGeUCICFL+gr+9oxGQxRb8cuKsDPoIwRrD9e3ItTgrbYAr5aJKyw1zjX+zJdFDkJvjACbWIl
qJ0I+1cw19ecuC4kpmnHL3i7JbSEJWmdB5W2nRS8tGJ68VMKJN9xBreQ3ZV+jNld03e3bkEtbW92
bhBtLFpXVFkHV0q5K51gOhZe6hRh4Q7tvI9SR6HK6tQooWC82w4Jee/UzEfpyqJ58f2k3le63hh4
jGmdWOX9jNUqIjfk9aEqyenVDoo+YgJ41Ln43jfZjyRtkWn4eGUvPiSiqrwYHjH9ApM475Y0xHKe
QnzgZXY1DzzG6H01sJ/cSbe7psZxORTMfgqqeBfB8UfL+/2eGWYzhoqXNC/Ia6uXJMkDczWk7RMG
f063/Xhal7HWfyr10JKwPyE7+k9Q4o+wAMRtSvJoNi/dQkbbRWNb7L3BDqwVUieq+R3oKmsXhMvs
7BKrq5/B/M9UzueRcocRtQKxh3Kek3Ktt572OOlCmitPtiOwgT628R604/lnFvv0InCTNH87xGt7
ugdTvdUU+kDoRietvJcwbMQVRMvF/bp4XqCGs1AmCJTPJVU44k2euqJ7Mby2R9oPxxRE7evuYTSb
6stkevXGxhp7l1F3vrJdLsLm5evBI+YkUiO/iNGNQMg4wpPxpU6o5qEqWNM6x2/W7lZNqst2J5J4
vubCcHGlL6eR9iHUIQ4oUKn3G6eTPo8knOUXQxrduNPoaYJKqTMsFwjXhrsSh5lt0eb//JQwLg1E
lBWIBqDjnG3YpnHiNLWa/sW0MBYP+ar6MbHmgw9D51tPhow3smteq6lcHJMlOoT/RcNW94jgzoKd
PhmbTKFu9FJ2VDXx9QLIEQa9VohtNHhFvfn4pFxk9XQtPeAjKOXxeHCtn80StBG4tnJKPk2g1U+p
pBltJEN2Q63vNm2qnWunxv0id3pHqc7Zd0z5TjZD+287i6cLpSteLzpdAJ6pmb3/yGilJI5T0wT3
BGHF1ptIU7eBiQ5C0eIzu3JRvK3+La78b0ybvhJGTYQpgAHej4kyoUD4ONIwwvIzBRkGbCvIrCa5
m0T3/eN1PvusjAUAAMsSFyj5f7nn+7E86cgCq9sAFWa9/TmMItp0KKLjkeNN+sO/joWZJQu5kBEY
8Ty5FXGh+bE3JEc/ctD+7UcHUXGElpu1qn0QXR+PdnYnMDNooIQ+cK05J0AV389sUVJ0kUqPDnUR
2PsimNoHPZvkGsshf22aor3iOvGX8Xi0gCVTefgv93s/XqlxGWd24h7QoetDH/76vtcrRGuUbIJd
hvf3tbjg7yPS3SevAqzinM3QMKF2z93sHErpfE59aTzwcLdHmKfDqnGGfvfxgi5b/Y9ccVlQapsg
khEYWLgdZ8PlKu4QN8PJIwcVska3yA41R682VpcbYaRr0z4VagZDFRS7KLDE9uPhz2+E/8bncmd5
4c1QYTsLJoWLcJumCv+AHW/yLfFlcYrLUf9GSUF883tN0VkMzHxlOaV/I2x92kUATI9itvUrP+Xs
pfv/L6ELSz3KXQQ1zxJMx6K5PFLLPpTINa+dbp5+oqrhbRu0Ee8p+eWgtFAY3ufIvL59vAqX5xUi
LsrpPDwBUKhzYbWZ9kRLOOceNIjhR7B/GI0nIn32KnmNX7x8z/PvzavKV9eXz+6fXUMCNg/pEUPV
pV1vhy6t1jx5uN9i6LFzJ/D+H0/t7D39b1XhybGuYAdJFpap/xEbocHWOPlksJ2NybYoZWbtyce5
dGW0erNuJrrDK1a1uTLs5TTp/mLOR/1hwZed83aA5CB8Eo32wUuT5CtNKxG6czduR6vVV2hnGleS
hstpIstAZAuRgtiWSvP7aQYzLS8tHqxDX9hYXA+puQ7sRD1FURk5oSQbfNA6kzbTx6t7uXEYlpSe
3gAzBTv/fti4jPTl1rW5Dvt0Z8TSOfgt8SDmh+7jx0P9bYagfXwKS7xe7vnxIMGN2l4J+zDJRv/d
0rn8EmUUhvC7d+cxpEQ332JCWo3/urIURUizUaYkGFs8j95PEcFFGWEIEBxc8FS30kQ7aFVqgXOj
xGTcaEBhV43vplde64v9s4xKarZA2iC9nc/WAz3Uiq73oUPZ3kPsKZSSTGhSP2wbJalQ5LZ/ZcSL
T4kWhM5mZVzuHy7+9/MccSeO/NF0Dpk3mVinlCLZp5MehUlR69eCEeId/rr39wBSiX98zrPIj56O
iQ1Mi4qmaw1PwoEYcqgbFzEYCEhDEI5NkAchkPDGuQPeW+uviFe1MK8sTx30sh8jxN9TB3GC3hwQ
+gBt4TYrc6Z2ioY+CXTYlpmYNpWLBMXGAs/0EGcLptnSJ/2Fx3tsVyZaxBoM6Hig5xo7VfegWyIS
m7mPhPxitu4w3QxCa/yHvkLhduMlQe3s7UmWzXqyo8j8CrA/7Ve2z748zmblFVur7/Rq3Tf13H8G
/mdazzxuBu4rAlOIUAdFJMIyL6JPFaAwHEJL7H82lWHEn8vK0OK1KdLurrbKksyMyd7hcSCSkxwG
+aRl40gXOHULb5P2tnwuCL5+eKbwnpUdzfjjWYG2H5rY+m3iiPKqO32rrWDzlRWgdS3NwrpAhDJU
+Lkf+Jk2aKq6y+UGRdm0O8ZdmzwMszDdO98VKDM00ODvvVSPn6Cx5N9KgkXkUli+0MMw4JhFjkpW
Fj6P1QqlQl98MowSAPaQD/ZXlEMbypaGMctNPEXK2vldSYddjNrPRtqFuRk06Rjr2UJmIOS/607o
gvtod4omCMG6FfUp9aYgKsIkt/pbrw8ATmRIBrq3fkRPfEWhVMMZyk1M9zbJBpZ1RvT/uZNNHO1E
nye3DYbMTaj79fAzjx3sZ4G9dKikxNrPzDOwcAH/VXyLiwzlJVAEjdQftaJGY9kpRFE8kBba2mtu
yfnYitgPXocgF9l2TEwp1n2vATAdZD0GR61u9RuqgyAV2mmSgNHUOCKM40D1uC89PGZCYdaFvTXc
ite10Y1q5yQAz+6h4YMG7GUPEh3cU5zvBuSLx1Xqx6n+szb6rL7VPZT9N5LOjvu7DdI4WTlYY3X3
lVDWvIkt4fxGBRWxO+6M5sZrEaWlz6Jaw7mPnBGsnO/OVb71kAZbo9ASdZ/1ohknY2Ury75RHi3k
LqS2Lgf8WqZRexMymB9tPJfmH/QUqqnciKgTryhFZOqbOUXaj3pQnB4Jjwboch1NVYEDj5rRscF1
lypyXDVdpfBmSvT4WSaWV65zbeqLkzeVFZbyuatPOTd2musrBWKlDak259ozpxE4Z2FW/XGA3IJy
e9I23s9cmZpHdb/3mi1mUWoKQh7v5EueaZTGc4B6SztLOT91TL7lvlADYmMYf4HZg8D2rNx+tvYj
KqgPADQN7+i2Wi1XVToVb41MpU3HpJbaBkdW2fPb2kJ9QedwUEf8k8Xey1WCQtjkVP4prqpB7svZ
gAHPYzjUYY3q9XQqOmm3v6iIpe2vXrPr+iHJa5oxKywQ+nrvK6dyVrbomkOJtQMVtKkfphAdZwTx
tWDQUUtTmlPfUBmwi/t8GAs41ZY1/ULINhjXRcqVjTLllGrA+FGM3rCyZvtAW9j210jnGV+aZigf
Ukdz/W3c+GMVTmblpFjG5RkHo52759LFkBVVzCpowqRuu/i2XXyZEARS6CkawN9NmuqUOgDD6N4t
DVkgy25fpcEhQ2rgU4kONWqPXswfCKyhDTvPjcGiVWyVLVLexbGxMeCD4OCaJ6EtbgiiVAXgINpP
+aaIujFbT0rqnwMxa816wGkJ7bF07Cgjeqk4+FaDi6TCRo0qyzyjyYxhpGnvJI4B9o2Usfu9FKN/
j0QMHdLW7jqwN4XdZxuvZx1emyEbYzoYXdyvxr4akYBFrxItd3eMrLChnhVva6fpYiwnmxQ1RIBN
+OKR/r9ptMF/D0UcvI7AE1/cxpLOaslvK1BOwfir7zJuHwvxy1Om4uRpdiu05Ptg4OIokiT4rGm9
VRzMRM/kDl2n+ZCxTem2RVX0ZYwLCQ7a79LvY+7pt56EhLLW5rq7Tczcj1fJPHX9xu+08RAEbfW1
0AAgh8Nk1h7Yak3Bjwus341mtt6qclspN5GoKUJ1o5f+wnSkpJZaeVWwWG0WXEKo02sJcgT2vJ0B
aQU7bJHRN1FNrxkr6CR8pLlV+X2SYKWJKI05PZqYrCRgxZyuuA+SfPwMDrJ4zNIonbda4Mrq3s6k
Zj9atkbbMCRgjtrDiML6bzUtNliNlcv8sRhn5zSpAQdaTZvK73Wkxm96Ip18C706MLfo1DY3ydLO
w5lX2XftlLtGOHQubLh+KUHtpDG7N14JsDf0gLq8FFSB31DnM+RhnL0BIS3Z8lVstPBJvA2/WHVo
PoiVheFUsZVVTJYcqboEwBUh5r23ehY3zFGIvkVYy7Z5cGxx2zuD+2mIah2KqXSCI83x2Fm7rZ2J
QxPJoT1YZH5qg81ip2+aKtBwaso64IlF1sobK+0LiP9umrTrtMJGceW09ClDN1XOcOvguHI/kPXK
daaXrU5RVSygOctNb4ogDsatX5WudWPDR/yVNRFIxgRhb7wFBqGyELmK9skXtgcK1k+LbEPi3711
vqi/KQv9rw21W7Uno9Vp+CDN74ZR4uSPIo3qDpC5XvShoeUd/IaAj7WD8tA9gYTDa4rwz7ifqtoj
xsKn+FuQm958Xxa2Dwo1w4gvNMhZynBsCWF4ccoKCVhcfLTQzg3lcQ0Fxk/PTssBEf5B3SrNb35o
sT7kN5Y+tG+GoJ4UzhXOAM+6KOAq9U3pf7GcVrYrYxD9W6YZY37ocEYs96ZRR/GJP2EFq1prEy9s
zaS79+mbZyc/aYdfXh/DlUxc6ajPRqXyehO3jU7xtRCWsYe/upg3zRO6l6ltKHOXzr56cpIuS5kg
OeG6tSLfx/cwaiLqJ2Z9N3U1uPGkyY0sVMTA1huKEird+bMZ5WtZu/0mqFqgPkSN/VvPe6K2lT8i
NT7EIyhPJx9cBDdjL/4a2C0IQBocZrZmP/fByold2w9NKIDJYazElO003Z+8sOl0mZ46YyptSqhW
VO6LfEg2wNadaFd4rfU5TeRcbRQmQjitdRNxWRDM0zMS0KPcpSNh5AaTVZeiE3EaknLa6Hh7EQT5
k5Zqg7WNQUP6q3r2/IcsNsBNlEDjb+vAquJja0gg1NZk2Pm+y2P/LQlKuHKI6/fuVoxlVq1EkkSS
99U3m3Ved3z1oEpKdYQ7BXvNgd2RfJHAhBr4kh2soRKA49qdCPBA6IPt2BdIRhCx164hbiO0oaOd
rCN8A9MqSrNDjjQGB3GAAxJSdUTGuZxSQGMmZm3Vk2s7xnBM2PSAmEsZvXhzojWhqcVGhxh1UP3C
AimHQOIQCjoer81xMJGF7oaCA5DnEVp5BYwP7DUptkKv1bti0wYx/IoW5PAM2HkmpCskiuuhjWE0
pqJex6Zfu+nY68umzgS1/TjelLaf6HDRK894gMOUt3DSBPRUPVBIY01Okp/ycR799Ti3+b1bmVVz
EsJU6xZJLYG1TaU4v209j+rFUV3Qrml88Qu82RGfSoEN54teG9GwgnSmOAAm9MTt0GgVpspWmxgH
MvvOyMOxqtV4b8LsyQ+mM4kgbCvUD7jAk3obq74Z4hCcPQCQRfiRKNszEZRHYiZqv1R+MzZUOfw+
Xht9kVVbLDu8YNPKTnvMKa9b3/2EvzmsISpFK8ibrraukc/THlRtG4QG3Fz12m9qhpWdKapbxHBb
whRRaE+ymocXvwkKQAKyUzkysogyao3i/vYJThF40lRZ3dBdMvODbfeg4Y2g4stVxjB1d2g8esEK
GEA93NqtIJyhyJhpD0TWhF5OLEvvGcsZ7Rt0aiv6Pg+yuVMoyKud1iKddoWa+LeKAt0lalAUkMl+
z4oXTk4dplOxfQA7fJx7wFgmYNlV1Gn2VhfT74Usu/u4iPFfQeQ87UWjP6BAjhwq3Iv3WfaAFIrE
ec860KPwshsLPqa1FgTwiFNn45Auzru47RpJI81jlHANhfXQm/vc0Rpzi7kVurwuMcknUCFxsom5
wr2QWm76iz4DX8E14uRGbwDNrZHucF/soLPLG6TxjZ8U18qtOSVTcus5OR9P0fvU1l3fIVLVaiSb
T7WXpebJHAcxIrKASvpmsouexWjzbFXoVXnvDz2XYqhhGDd+z2uoDmE1+/Zv2i2RfTBE4n9CHjya
bio5Ol9chVxHWPKE/IaNRhIYuJGWbpU9awXZlw/YhDMq8VZPGx/94HxQ2KxUBSwqhXaSv8OssVbH
1MP87oCkk662lIbm0+QOZrk1sAY0Nsnk5p+mwO+ST7UWoXVNSohIot3BqeZ1UNGVfsNF4QJxHHhB
4B5oblAmOds11NPaAdm85KgFpf00tNZ8k4vUpDk+FyMl6tj7CUqy2SVj9/Lx5rms0MCaAYFENQqk
DqCT93snJrPH6KzKjoFyj74nojfE/BfY25BeozBflJ+QsYX3tKDMACPY58gq7IxGHQ6IexhTGn+T
4uwhKjut6kZAGoiKK2v6lyo841G5pC0Gyhc86Pup0ayv6QNEzsGtg3RvpnP2oM0DFttF406fzQZL
Jo+NcjLTDqPRPvKIAbu+to86PP63j5f54gODqMHTgo+MTj5or7OOAGGhGagSNB32kP2+qTsTBgOu
aaBIASYKbv3vbWe+ZkkUeVdqjX8bGk0Mvi+qEA548/fLYNRxRcNQdw9WvMR1pC9bQoVmG9AjIVSN
yu6rxzKdvFzrtx/P+m+fgBYAask48QAW/c8w549CuWWD/BDe5B5oh6CYV0rLC7kaokWFQOtW1EUw
Nx4orxihoRDZDtFpRBJX8WreoXlcjFdu579sQQQh+WfRa6SdeLbbLcur+xj9mMM09+2uHspArrVR
04/dWNQplbRsvEZQ+8vyLxqUCGCBtaaofdaWbQNE+/NqcA5ogptrxBji3eAgFAyfJDmaxjTu2gY3
KWu2xdPHq/+XpwhkHIBOzrZlc1+///CtMeJPMNKlCJTyt0UUZz+ouvb4rQfaocOmdPHLmMW/bzd6
7zTfl6PHoVvW489PboooXupneJqgpvCjKAIr2fYmhLXB9IZqTTklXtlQulAinubgGkbmb8u9dJ34
n4F47/nwkzbOykN89BDkEP9K9NdO/jgND3JQXrlqkyb6GadVuy+J4sWVh/iy7YhUFNAOYDGg9kAD
vZ96CeWvoMBBX7Wj0hBmkktpRaKO1WrQDmUWZmC+V6NJxuSmvXuLpnTxz70TTjIEA1rWEMaD8zuv
6noraLHeOCBTaILXlfEBwNBN7pXzFQzN5dleBJ/wO0C9FSFa81w1sfUG1CJn7pWOmm6/tUo0jHkh
fQpnIrELedOLAspOgzebtw1knsnHgDp7sgU57t8MvdFfa8td+AfiCxngaQm7dkHWcOm//wAu8rcG
NpT+IamlszMbgvjQJurfuUUwn0YwTRmGy+P84BVSFadOx6ngZJdQLE4CaYs1WtZULHIjbTaaaIHQ
/+OBpMHPpuT65z4EM3/Wpgz8lifY77JjUffUY90M6jW5wNqIPfNttqtNj1RZc2XQiwPBoLQM4fuA
0AC9enb9z63d0n/I86MjDC0JGzc27xovl6ckjov50Bap0VFDmbJkH+uwBf/1OmB4Wj9ojhm4mmKO
8f6TOLo0eXNtjKsGeK+qBDwetjTdKC8Vhtxn8CqBjEBcgG3n9s8fL/jl3OF+/xeMoxQCevcsMObL
D+ZMF/oQxQ0uNGaNVpKJFtoqbuPhCBGyOjSuGuRK6p3+++OxLy0jPLrDXAeLfBzQp/PbwCItmmox
pQcdk8JP2Hs35U431EjmldGqBtAY1DdjKcGXtIlQ0efBxOFkXXe9sCgkYOW8tlXVl/Fqxqmx+GH4
Y22esJGK9V0uGmvvdvn49eMfffE+Lq/FgpuiZ7fQgs4OUF0OGrU/uyZkgsVLkeLrhPfK1nSaX/0Y
2NdMIC+DT4ZzWB+yF/5/jpwy+pHWrHTrQxEjdG9TWP2N/U++VaXRZlea5xev4TI1OkmL0sSi+3k2
Nb3CfG6sAPPGNpDJvAO1BVXScjGCNMY03Qx+r7+k6dRfCTku70lWFCQRTVeAotz4Z6/CorbAzdgb
hyYQ/XikqmpulFX2tymh1zeZkLY2iO5Dkg4KEYVZpbVvTdVTcAbXEF+B/lysOIw/EGLomVD1RyTx
bBXqSaPQoqR1MJCp+QIDdri3rdgKDiKw+/LfGJw6MnRAm9lM0BtBq57PHHOOwSkrYDgUt8A64svd
GPuUjecfNBO4AnYdDQTzCdppcUVa+GIj+9yySDZD4YSfxC94f+0sUrppSZJ7mN2xMEOTs3NrlfSm
KrO/d2vv9uNzc7msDAdcwcCbmBTuPM6NMQYeqan1hwbi97pWU/YAiTHbjUNxLb662MfMjFY6sFVQ
EoC4zuJJx4bnns5lfzBTPdsJ24w2GYJjKxFT6sSax7wTRqz++UsuGEd6+ct6QlRdftQfQR0wEE8B
Se4PQVcO/jop3aJf9YVOp4fGpV3s41nKt0yKsTh8vLIXVzh4dW5P5A0XDCmxzfuRa6o1HgKK8wH4
WPTFnmPzkXKt6WysqNfb45R6WLXhzYVoB3pQ6Dt8PPzlav+H4SI9RioXicGz56sTotHITuwDJogB
JHvdS8LCLqqjGnJzk7fiTRoozH086OVuAue4qMIQPTuEcWc3RjrmWjbxlh6qtM6PheH01grfO69Z
adSXov3Ho10cFdzOoeigv71Qzi5omUOQ0BAwvOZUy3oQqDbUdLDiOKF/6JbDG5VdVvifh4T8u6Dz
wM6Cmz3bTmmJz5NfDOoEPM+g0zkU9N6KjAABZPsYH+tYqiuzXNbsXY0soFqEyg7shIVWfh4aYk1S
Rmyk7qRjdW7sEoUU7qFWNAzfPp7bhaEoxSLAUlx48EkY8DzKa2j9u1kG8x9Vnqo+pFrrlquU0m36
K25H99l32nEKVjOFOUQ8INZ809m/4pZ+SvZAl3ZIf1alN7ghjuPeNUT25cf2lruf7IycFJ976/1x
Qv8Brba400+1oDgZmpCgQxMcwaOPLdpetNOVIszF8QVlD8Jp0c03AOaca1dhkYhI7hjQvC3G0Tu2
3mzf4eT2ezSMZBdHrtE9ZvJ/nJ1Xb9tK2sc/EQH2cssi2ZIdJ7ElJ7kh0g57HZYhP/3+mPcmlg0L
eRe7wMEmOCOSM8885V8M9Saf5nz//od4dYo8Z2t7bAjQP0D/7c//illAsK2hwvTsiL3lZI9+ZRhA
lC0Z29UdnmbplTz79QbbHhVALQ0uQF2X1fY6GPjUxXVzNNymN8+K06jlriohsFzZya9fKZW1gVcS
szbI65eSAdCkmMvaSnssyWiyJUL+bdq0psfiubIWV94qgK56tJ6Vavppx2bz9f33erk+VhKbaAE0
OMBkIJe3LfbXe52yRO25CtMj+rrVV6PQTTwdLWTh9U21I+6b/Dvc53VvKlOZhO+vfRmO/6y9dRe4
/zZ64UUFVchOwYCEtRtuVz/rEZJkBMJE0WnXL8Nc1WeZ9vL5/UUvz8y2KDuYohIoMWXExY3LYc/d
peyzYxZz7P0MTNNnc+5wghok5p458/XkSoC8VGngnt2EAjBrhcbAxXspuQrcUcdlZc2P2KimEVI/
8S0Cz8NHw8mG0JZ2eYMmfhuMmDZrQT8AVnPgVF1522986a2XABAeU0x29kWwyMG1dIJp1RHuuvHs
Mad7UBAgPrqTCUDNinN58BxlDi1UWK6cpj8X69/xensBFCIAQUl2oK1c3PsCBI+GWFl+TJkm4m/A
BBiSecIwy69x9zn1JXguZm89Rrxru663MBaVOCgShcH5ME8YZvX6ssOnMt+B2DdCpJjsmxaw9pFR
Qv59EulVGe4/rdSLHw3zn0PB1iRbuay1x5qC0+7r9dDPXv7BlsjjhsoMbNVHSQ9FpGyoEW7G8DAP
gLWU8mOeJ8l/YjQ2k4O8QMq250J5qvVO/AbWNZ8MmSXljZLrtuLrNpfFnQdiMfsKo6WUu9hrsviu
MhJc7ieGzXfgbarknHZm+ltmauFFTm3PZ8Swp2kXL3p/szDOBfHdJsp/aRtLDeUJI04XJjV52z0w
oBjvYCP2a+3TvavzUIhxFE8LM/piJ7uuRfIT7QZV30MuMDW+hGpV36um0yKiqpJ+69ZuER8a3Rs7
diVQmABjWuPjKFE3OTWDlQhfWbQxGaLKEJZ6Yxp18ztF6PhBS9fxWy01u8bJTJ9OCeMnVI/WTP43
zFqrgObsi+62sA0qRY+QN/mmOWRHpYstMxpLZ941sUWnacWFaacbqRsfPK/HL1WWGmYPAGum8qkB
9JI/9NqgzjcG0hAf4OhssARnRIxittYB+d2GSU+APJajRFnfFdV9XxbxrYnmoPS93O7GT4vdSS3Q
GibaZIPA4RAYEyIJOwd7d4Sw6QeEmVrNp3mIq/oB+k/SBE29YvioupN9XCCwxoE1jjSFvWwdbotW
NIO/NGglDbi7Tj66SO43yK/Yy+p6J4swZ+I5hgk2tV8R4DRVP58HxLQsJ5U/RsTPRz8DOvbbnVGn
+DAVBi73Q6nrn71x6ZMPNbady31LnICNPXWVExSrBKdSLYNxtHM0UX3E83oRZcwIvsHNFJ/mdC02
M2NnEfs1yZw0YIafInI0Gt7OmRHd22uxyRYBdr8g0OSKYsf4H+UzJGl1PcCZ2VV3nbH21c1cdWoS
kdngFKfV3fBrWpLup6q2Vh5NzOTLj6YTt8Xd6samtlcmq9Puvbgz6MuMtnteR2ttb70JqIvlWPP4
KVtLQ7uji1j+dGQ6qj6CE0xO9vnUCvYaBeGjm2BC+XvsZNIe28EbwASORvUNeIeb/AfqIS0+WXPl
yP8sJn1FVMMWjNEja+34xki6Fg/psagBKNCd2s9UHlSp0lg+jkZeZZFpdMlwu3gyQZ8qWUGJVpyB
NkT+VogwjiVWbqIhSt5Kc6LNDupA1T5zcBXjMZYl8A1nShHFL43Z/Mk4di7DZNoQT0VWm7q/juUw
nABC6c9uStj7KOZ8iERTqtpTlo5gzWINneJwcYgsX/IlnimlMWGyPZwVVvOXZvOScCw21T5wirX6
tGnvnaoySYtwTFXrRCtOFifkgtXyVJuOFH5J51PcNkmG3OaUKGWvoDLdzBpsGbBwU1jMq1d/J1yL
78wJ12+1lqu/VAwFMizAgd58G0SB3K7aC3ePDrCnhYURd9M+1uZ4BJqALWwoLdDXEBYm/qLpDUl/
0AS9GB9RJfUzYt1be1AO1t2sVhDX8OtCKh8PmLg+dj2mw4E5Jfj7rsLQgtxR4fXC7xwfpOhobXdq
v1ZfFSYpAEFxM+R8WFM3BJyHvr1jhhqPkdrhihWo0qb3pg9pesBTj9vE4GL4DsO3TXwQ+Pbgoy7m
HbXRlH20NrNj7eK6tRpgx3MhoyZf4y8iW+Y+oLEpGsZWXvNlgrTaBYjT9l8Wr+XQxtSzz0aWeF/z
ESmpe0dPvFBN0fA7KH0c773GVNRgSsRY3dAxQvTIL2niHtpVz4o9CFOym6rFEEYGOe4CQD5RVP+s
pfViHhqcT9NbHeHd285ax+ZTywi71X1061ItBEqZ3XtmMS6HkYv9oNBt10JEMGs72vDwZ68EjxmS
qiEkFgttVojIjfE1rVDH2bceaOg9FVvuhC7gFDVI5WYRYmsCPR1/AdOBiLQ31c2jV3G9PZtZqdcf
21E44oCxGjChvNXbCtbu0is3Tdomv2NhaRCDiduTGQ2VZsoQ0VLgxwtQSAwzmcO7X7xE955xqM3W
QF2qysE/HbmMEBiujZ98AoD+Fji7O99kqYkzFDDtAfxUPtL7eViGIW4+iNye5iOtrxUMdQUyAzhW
k9Vi+DqraZvdzggZ3JWuVxR31dTLQ4UEqfp58qR5oF5C0Q/rMGUMF3toNbLpqbs1NATeQ+p7vbpt
p2nIgxmbUi+0qFseJZ5nJxN5R/OmbxYnfY5JSeePG5jsKwGk+TEYqXK/Qn8tD+kCj/qLRZdjjlIU
A1W0+pVKC10E6oon0FtadxhdxPE63OOySM2tRPtO6aAgCqp3zd3GiLmF447rZlXaDcp5tmh1CwwQ
zFMB/zFb270c27XlJEuzGO5W5O6cD+tQz/3v0U6d32nZNM2OLpg53Kjox/1CUBY8MNIcNiiD2MwZ
BWsMgJtww1EAaqKy2K9W1fc/6JTObWi7pfnba/gpgbegvbcDI66ZobQTS/vZprZW33krMsng7gFl
l89o+7X5LV6SWvpfPMa6iZpkXD/LEsrbTZIhQxC4ZTXdIIRpureGklnnUqM3OUbVotIToAOcHh1r
kVbU171i3CyK05nQ3U29POJ1P3/PnAzD+NxSVOWYdggLHM3RKZMAsyzTuYsnV90jWkER1tQI955U
qXr7hbEOwlsqlkQ7tD6a+kdCnEiCuumw+3IcVBkCCabE3pfcp9pu+5w2ikGxl/liQBS/MYHJwbWg
6/WBCJVkoZokTZROOCTcbjZHBZLMqUC5oNUUtYVV7lZnxchBZbbKaMa7qja48LsOmTNQNfoc6lmt
p3tnRaZwR444AUhE5jD3Jw3Jw/t6ASsdKHPSj5GWlMkY2sNgPUtvXpKg5Uc2aIl2Th7NjVf+6JZu
I3J7E8DFISudnWumE2mM28RkaF4HatdQvJOeLI744eRNphTk1Or4n9M4QMWaIYeaOKkZ/cMp1d38
vjdXTR98u1rz+6JuS+t2cdwsLOMqsyJllQb6lkZtL742O8IK6rY14ogUeAH95hS2CfJUcbJvuHOX
5LrpLB8KWqh4IQCLHMOsdif3A/0YkT5UTo1M44JW4r7CsZ2UjomWt1cG4dRAJ5tkATrXYTYJO6f1
CgSGfJCczke4PEV732d0TD7TQcrPyKet9Y30egRMyTD0LpyRl/uiNBMYd0Qby0oPJkbm7Q2ar1h8
9VlpKRFcNND7nQVMbaotOQUzogcSbiywstovu1SZf+pZk8y+0zaGGbG5Aam5erXQmKSXHRBwKvtb
UZhFH2GiMBdEKlp7odQdBC+6DCP6ZFBEEnSzIe4zwxb2B6eFf+b5KnDh9thgm40mvwIuOEjJy3Az
V3INtHVpIj+tzq5X34M0b3sar7HS5UFDclzdzQjO5+zZUgFkAdR6y7hp8n/CmmK0SB7NTnE2zC/i
KbldVQsg6l48yb62ilBrELSJMsfGw8OQuKDZa64sP+cVFb4QWsp826lFD9oOGQ/vPonLFdK6wU2g
f2y9WXxa1WQs7qBXeD3UAuH1SQ2TCFGOu7XS0m+2YqX9bTx6C3GLzoj+WXGHAuFWY8s9YaGKJBII
wqTocLml4vheg6wks6A1NXbcqCMqszkzkXAQZZ2EdTKXyM0jY3WfYsb2AyB+y3h98Jx0rxTldJMZ
nmzRyy6Kwh+A4ah38zorRgDWP+tDjeZUtasy8rUAF7L4iaWxTx26ZW0OWdfb855N1FnQl3KpBrHw
jOJhKcWq7C2hVXQM27QLdITUvA/TmJEumWlaa+dq3TCj5VKnxSGNe2QAZDEKEQGwbW/spMzUCGEs
CjwNVDCuEgXgy9BqGpVJM6MgJc58q/O6hkjWeXUwKbmDvFg9FPMPVyEh8cvBtWSUeF6phpDLrNa3
IK0tt+Qj+nCzbmTqtfPsHqlAxYlBwDJLxGlpU7zbSkYcQTOIB1ahFe597SXmGvGW4SanOPpN/tCu
9lNl62SfGw8lOYqlEh1sIxtu0zhIaD9lJTOCVZNEc+mu6RMqr/HOI8tP6nCcvf7sxPqUHzqzyZ60
bHGWqFzgxQ7+kEN59/V2zJtIZjUCqFM/9uWNmDr+/60v7B5pNCkVyU4PrB9w7WihTC4L0O9VZltf
43UB5xnrq+JGYEPJnHETaSViycM6oJzNvaEFaUGMaPwMM5HiTma2I+4VW2/uXV1W+k0iMInjJMPn
xL4cSdzZn1Op8t2qpQimqY+/2C7wH9+GfxaikWPxJkGXdEE7y9o5JAjFORFSyNO3ZTQHnsHQpYjI
QGLePoBr+4yLdws+1p6n4sCV7kYona91iJSY97snghQxKAh76H8ORZN/7ZC7leeqbKDkqTH8wnrO
jJ/wQLrl3hGgWfezViff0MmYloOKddGCgU1TDJ9E3A+Hyuy1JkznyphvikHXd1qLAgdo4bTLDlXj
JLinLMVa5/tp9VIrTLAX5CIzshEsBN1AxX3CDWXqDzP11/duTbT/2gxFHb90MXzcGyPfVnKRVZEn
LXUN69HA2MBvjazrUr9dBTQg8nNgkLqA5+cnwL0/abos1B2A0HI91HSYh52zNq0MKWqsOQAL0pyW
qgM0CrbC9pao6goiqWqt5rODBbuMlinW2kgDeK6FnZHpwchAvnpGnH71dhVWuvajDnZZnDpl6Oww
WzH2CZPVSs3d4mSu45uZtboBquba+i0WtpQfuITnISRyV9btRHOaytdSQZh1qH9LAmbu6OBx1rI4
mAM/H64IUSwJkpxe8R5bYlugnQy221/BmaSmjwlmVSPPmWgzSaK9DhGFjtr4JILmfD8WvfgET0Tk
e9uudWu/8QwOsw3gytfKCtqOla9at181ZDBBfWBfcl9weL73GYEiNLw4d3d5N+ULJIIuK7IoNtJK
fvDsbnDOXLSac0IynnTfB1DUf9diS+QfO4jC2p0r6LkGuFF36z3EJw3897Js/FSn834QWbnH6kam
LcbbZJO+2i1AtXsBKyYqR6XLdjJP1GcBZFMN+jEFQB3jBQ/adZmT33aSDyp1nK0MiW9qWazUV7qM
r3u6hmWi1MmcwOUf3K0L+Vc/udfWgj2m9kcN6ajpIbe1hGDplmD64VO2+96hH/G5Yuf+o60ITVZQ
Dsj5WsCiwS9d8ultIxduXjTl0WjUeoc4PYFIUeCA+k6WD3uBYPh0QCvINq61d7fx88tGIRNcFA+A
BDDk87SL7uaATnOZ6KwMKoQUjkq7VOh7tToz8SRRYWQ51Y9EFhA4dBQcfLvX7WCkyfJLm5LqyvD6
FUKB4Z/BEBDYHMhIxrgXkxLhSGs2LaU4Vi7wC677dT3QMiwbuiBte+rAHw/HpegZWsH8+JY7KS0B
4CvQ6DRYGO932181nQke/JfMnJzLQn7g5XZQ5FKmnj4kd9lklWe9XPNboSGyQBQrIf8ULfKSgwOx
At346P2lXzX6DTBSoDSZTKK8516qt3Yc0NEEhXJw8F/9oo99vFNMA+aHaUxHyJfX7OpfPSobH5E9
8Cj4YkDVuphm4KOVrLWxFIc57ZognWfrwUIe/37lN7IFtl7UPDxzGNNrX3wbWbzYf6y8abFs3n1w
fC/1WKRNYdybXnkQEkR7VCxun38yrHGRMDD/wBjGBDe/BUxM4KayxlRtIcPZOTWKKYvaww+yl3Hx
or6Yau85V6S67guik7mz7DJPMQ/DmPC2dNGyQ+5cx33v/U91OSBhcMxHcsgRGMsAL/nz539FjVpW
FbCTIj+JRKyRCZu18s1UEOZhZnHft9B87+jKtCBq2kLiT4AjFkHeFt6VXXMRv/78EubnG3sEvAu/
5uWG3apj3BFkfjIQJyzCFA2//Zyt6V5r1/6LNy1GhFbpNZzrnxDx1ydkWeAYyKFhX8ZpcS6BEWLo
1ymTTnkq6qx9QKKigIqvVsZtPzdr7scbOd9P06lrfZM7c9+7oF5cXOLo5LbQPRGswkvmyle5OEHb
j6Jhjro48RTZl8v5XB572qwmxIy2qtPBhzU8ho4wRnh4AjkYP+1Gh7wQgk8StvXSdzSOcx0ib9ko
T67s8l8dcf5nBeGn9o0UDGWgl+m4F3M5X0EIXc7p+a3OJj3OC6SDptt/8Ht/7SBSEEusXbo8cki6
mqQQaS1MzKBh+hiGidln0omGHTBQDaM16kElwOyw/M+clOoL30Ysx6VtmvOYa/q/2sRsvw3nUECi
hGZXM7dh84vfBjTPGD35SMorjsC0vc+6sDLV7+q2urV4o9fgca+/HCsa2x1MNLL5z8sVa9MTU62M
8rHMYlhaxZjGdx71DTIDdNEyv5VG+Y+qUH++AI9nbigxwGiXrsBjMVX65Ej5mNED/ezY7vKlgMX1
rC1FHnLozf/e354X8fbPegAK+d4Mz23u/ZfPuLldDXxH+WiuFjz8WjSAcMvlpLeO0qERrpDyxZ74
SDHYXkFLv7U0SIdtOoiiGPLVL5e2JdoXpIjLI/Lu4mZ0FWuTpbJ+Nq0qdsVombfqlLinqjaH0/sP
vT3UyzixaX6a2BEzk9nwPRcrVxpId8HKXOvFJ+QFuh7bIXqrSqIbV2Bib6zFaB66GYLyJhDLi7s7
aTtvqcxlfSxGTXzRpDscNyGsEY0IhHuvjIjf2LEsBrqWsQO6SJd6d0zypgLQ8fKIYxcWAQNpsIbh
5zgCMFZHlDqKDjW191/mm2tCK/BASzn87+KUzMOkeJLa85Hg8RNFrbkNXGF6yq4pehN1pEG0w5X0
+K13aqH+BazdQAzJvninGp0jA4lhHhPVzcdWbx5qURjncll+vP9sr+8xTsVfC21b+K+YAwNzwwSv
yyPheWPw55gO96j29GPlnGJsj26gVVo/31/01QsFKULmD2oSvsaGsHu5qNWVq1tmjnyy+ozC20tn
milx4VndLmtA6aAZBGnzylf8wzT7+0ygogWwbgv92gaHugQ2iK5dtdJx2hOIYAPZuxW580h6JdlD
1ubVx6ZDEf420XP9pksZfezctdPU21rXR2+fpIboDqv27Nht/5ykq/PR7Gqxg3u+3nWzHnSDFZTO
BL03tp10DCppL+p+6YxCoZK3EPqmb+whNoNhUvqYmLG8GeKk6wM7FbXtJ22OHgvoG+OjkaSMPDD5
7M9ThhoGhu3L/CX3UiP+RRMjWb/XuWx/NdPi3kl9gvSODWYqYErrbnHlpV1WCZRmFCowiYByEUEB
j738VGY7OfECWPvUUypA3klyyFz6sMh4r/WQuoAVWAxQcvoWPxjm0fYurdlBaceiTdUvNTaR/7Z3
CGu0XuxNNt0EP/7KBLRtU+G48XDS6tkzAVc0+M/GtYJ5ChVMEVain68cxldZ17YmUKCtYgILBDTl
5UtIaLx3c9NMp7nWxtnPKLTHIEcio6ZdtM5m5GjF9MvDnNkNOleo94k3zxLJjMnE8Fdbmx6sEp6p
1ZV3cRkltt9lgWvnEBHqAR6+/F2yhV1hxHN7coapuk/WMb4BWJSs24VGS+GfXzwcVY9bFEM5yH0X
lxk9AhuTT7oxppUaP+J4dH+aiTEnISOSGSkBx52rK7vvMjjxfMD4NigQNSGCBvrL5xPGAEDB6caT
UjEK7r26OwPHU3dClPPPnojYHEt0ZeYr4P0t5r0IFADstoKY1e0/pkAvl60QMGTeZipPBkqnYq8P
tvNgjK74qjk54mkVQZ9wVTvNMV/z5tpH/VN4v1yejQ1qkg4esGvnElPYx4gd0D13nlBXYvxhSbeU
X9c8WazQ6m1nOAkDFzC3mi22XBOfXM1QrJtlSdFA0s2h+F4lRubtZ5Mou2ecKx7dJUe1pdCFJqLV
nPCKHZbZrEOGLXqOHUZf2xT5o9vfmHEnlZnaAeqa3GNEnQG6xtoVgRyt0OYxlC39DWQPVO/kLhsW
fY3rHlpPouWRYk5psS8adgIg/7EbozmJdYzuy0wZ7qVMvfmBqYL3mzLObX/P+bKYjwvGHO0nC+ED
1p36BYKwr6L73t/bseq5v/5xE7N/wWnZYGAB95FAvPy0mTo6nbsm3hNKFOhSOMjPPOGJVx1bPWvt
CCuM5prO66tNjD0v0GO2E2UrVcXFVQ5goEG8gmaorLMOtEOemg/DUpfMPBM72ZR9mIx81hKtiXfv
P+ybK3NW6W/Q5tIvOcCIgqz0q6f6xK03c1LoSqqDPj44taai/rxgaFDG11GMWyD4e/9acD7AqSNV
AtwbTf2LQOEUgouY228biSBJ3AvNekYEw/EOHd4Tzo623DzhULpiy5gr6hEjEqUJRmRQ0gOmUXZ2
8NyG3qk6ZcP3iun0teTq8r3Q8PpDxya4GAa/9uJOi9NcbQyM6k5jYfemD6Cm/Y4oZN9E8WLK79Ja
4scOHQAlfP97XIbrP+tCut+YDVTvl/SUtJ8Ar8g6OStW3ILHadBr6Cf3UzalTfT+Uq86Jf+3FqB0
Li0I6Jd+zcusgTPQFOXUy1YcBzG036cYZz0l07Wg1brMiCq38qxA4DSf31Ib2LeD5QjvSr5+GUu3
37Hxnw0dShB39sXuL0wm+Jgnx6dlkq5xs+Kd+KUUVc0sdUb1xtzAQEGdjKt+V2Vclf94aXFX6Tz/
H98giKv6xadeNbdoHQigZxmrag6fAtGfqYnn55zRNQRdJnFX3vzrB95WJHBzHdOpuWwnJjqxR0H4
6oz403gwC6sN52qeP1Ql3He/N7id1cReGliRtti//9W3p3lx8nhaEJiaDusRRvJlgzkDQoPsxVCc
u6RU96qY1bumHGMAAUNugdOap2jIDesBR8Q+ojdeX/nYrzf4H56QSYpNMQgI/2V0LdIldsF/Fudk
WuajojXO3gK4HhWjqVy7Jt96z+ztrTgiC0Tt4eVawmFcEmtZeZZrW++m1Kq+CsecfQV22R7i3fqV
1iuO9UNZXKtBX8ePTdrehiq5KXfA1Xm59NjNCmNorzi7qw3av/fyRzUdu6gDHXNYhdc9xwrzmPe/
7WXNxE6mfQu6xsFeZ6NNvlxUyoqxjaA5joIWbFoQTAgBZxpaC0GW5YX0gVhp1+gNbzzpVtgzJEfP
gSzzosupaGhM9VlTncH82YdhXIcndtZKNouTAiWPYX8ZViX5922EmI7Hi6Vbg//txaHNBy9eR2Ot
zyAtDgz6EiOY6a5E+hyjdvX+a33jyNCeQbKa1tomXHC5ZVcOK6q51bmJ4+lbFUsv0ky0bHBPbm/R
8NaPLX2pr7hlafcQuK991beXB3T0h61NH/nlV+XlJ8jl2HzVUVbyKMferX2oJHRxq7FxPncLfPlU
i5kWphSsYYf/hn0lRr71kWlrIGqtQrcDev/yNwyZpFsdF/U5hkt45m+IsHCQTh2kirKply+JL5VG
/GNvbNvPiBaR5NrYv7PFXq7aVpnXz21Wn9fFTm5sT6p2hNS12DetsJNANkMXqLUHY6ejwHr/o791
liid/hhwAdG53NZUrHnBYa3PzgJeK5iB24I0EfJ3jPRUGTUrurxX9vSrQpo+JHMfh6NLE2JjlLx8
3nQCYu5kRv7cKvoy0lruYYpm85BGg4UgDqjFEiBhoikf5ESmsCeBtg5OD6sMlJGal1dqnNcJwvZ7
YEdTNiKKAhv55e/RrRQz3iHNnpc4MYA6NvMU7zOOCrHFbEFkptRBMvKKNnMiVQ55G/a46o5BRjfM
vfJBXh0Doiia6luiom/zlIuXs6hZ7E66kZAn5sPPBUTDXTrj+rofc4lWyiBUPFJqYFBWMNp6nt/W
DtiQ9zfFm7+BbrBK0YOxx+UHMhac0hnaZ8+9sNZwhudxo7RZ+b0opu+zujqnzKhQQK3jdA2Srkiv
xPdXp5BXwESLa5szwQT04j5r5nZuLJQOn2s1cSLOS5czG477cBoG76vGyP4OCbXsSkr6qrUBqYtZ
0pYzIBHLWPIiADVYkK4i75UzGnxF2OBMrwZZSxlX6l52qkzpIHPcLRsgZrgzgRzcDEuBe2iizg8z
G/NKL/mtj8B4fGvV84u4cV7uSklBApPGSZ4NiVSIn9aQKuTSrCpKI7nqG9Xi3CVx0d80i9uEnNv1
yi54lVbwPrbZxDYmoj68LL41a6Ph2iuSwHaWPIHi8c6bOtdd6ZjlyVZMGzWfrCt/yrWYz+9vwFdR
iaUxp7U5lpRATDlfPjvoXaygLXaAJkVzgxqS4Et0NJO6bDlYU+vu31/vjR1HOcrMip6oy+B7+z1/
tX6NNdMmEB7ZMxnW/Diq5UAppquBnVlquFqx+TFN2A3vL/rGQ7K3TSCIVIf0Nrb3/9eihVugaD3r
+bOH6O8DzG/CSqfZSJsLLKuVa+yst54RCyQkAXi3XDPbn/+13EJpYMMqKxhWJy7aosoa6HQd4IWm
6GzaCYhgQy+9K8HV4t/6Ig+HKcldvk3aMUV7dasr7QwrXbrFc23g76bWKdJq46rCnSnot7z/Qt96
Qs/ZElEQDBoZ4ssnNEdBSIU1cJ4cLNYlzerHVluQAl9zB8ydVVDUqumn9xd945ToOroazAZQI2AI
/nLRNbUVQ50q5ayMitf6iZcXz8ZcO2FSWlNItm5MQQ328+jktnPlhL5xk5KL0oW1AYvQnL4c6CHw
oOq5ZcfnpMGwz9eh3PTwnno9ReZZi0Gg2rgnlkivo5Qb10PQYiJKGxb+tV8M5bx//128+ti0yJnJ
U9/yEbYM/eW7SEkclxbc/xkxcPXWXixQn5mYVDcsB4AHVz73q/Ozrca+ogDZ9vWlh0Sv60khRjU9
u0rmRfFUqfsuLg5jjVoMYtyL9/j+011b7+JmjvVODhLa5HlMiuz36sQi9Z1umiv0fO0fWZkM+v/j
CdFMo5IEH0NmcrG3MClq0e0x03PWtd8TZYSbNDjFkwCuxgPW2Zd/f8BttmeBB6O9fzlpYyic57Qb
87M6iOwzaNDqUDlJv1NipuYBCaGb376/4usNQ/mo0RjbTEXxnL2I85mdzLTh2vxsqyN2E96kgUlU
aX1MbaVee5uvwgNscQpHXidcXk297AG6yDpq9Fzzs5sT6xSg/vGhnpyhDWVfLWvoOrFxq6WArXfv
P+XrjcPC2/CdngSh4lIcRVv0whK2lZ1TCaosWFqvVELFzAotApMvTtDM4Pe9v+arsLQ9LONEjNY5
IMB1Xx5FKAwoiMZjcR6GoTnFGeQYoMOe98FRpPsUr+XyKzb6CsOCMi2u2U+9zqjpcjGxpdEK/4jc
4eK7NkOWmUphFGeSm/hb1btIaVepkeyVKrZ+oAeYIa7RSR06d0rtLhYhI0gE3T/HI36GjWj3ltiD
l7hIJGNcKSuYWfmZwdQ6RX1uFUmkFvPCkE5xnt5/46/yte2ZyVe3DBKdscvtBdl6EV6rFLBdVLSH
vVqKH/1C39blvtxlHi0DH8he+62uEzDvsDaK8/u/4I19Ru38J2Hf9EwvG4xVlq5usdJzQolg1D+1
a5vui4TRUIAzQrJT17LU/jVJ3dqZXEEMxjlXr8ZuGkMNqRhWcV67sRdhl3j0r223bR4VCGo3UGq9
n5BthnGfj0YycBvE6RUc0xvHmmE2vUSgQqjIXqapJa4SioU1whmYpqv4reaU91OvTD9V2spexDBi
dp/hmDZXTvXWu3+R2fDoLjGZuxcgIVOUlycMuicJXB+X58rMcxHl9aQvN+Anqytf9Y3nY+RKZUI7
Av2Fy31ljyDsqyqpz14mjC/W4MIEhKMeCLhDT7yO5EHCQL5y87wuhkDWsY8p/7DTofV0cdl1msTA
J86rMxa9MvlexGZb7pEOHWlAKUbySCrZm6HKtT7+UEcT/QUNfbceZu403qKwPqyR0s35taLojQsD
wRxYE8xDqY0usy3kwbUEVbDqrBldmkYt7CKfsYg7HZH/7uWVDP2N1RAERsua1w9J4nLo2phAHcaW
Lwqjbew+ATxH1ZKep1P8smD0ZVdi9lvLUfyTyYAGhw15EbOZifWN2oOog+I2wSY3qLEC+l3iPwWP
sq/vB4s3ti/vj70LjgfRh0tnKk2MuMfgQQERwzLWfRrjJHSI87o4vb/Omw9lbCZqqEKQpV1sJKQb
mpzQ0JyXtmi/ah40J2TpmZI32nQlAr9x5yGmQP8Gp2eEzy43BwqjaPggP3G23XXEQErrpiMUMe2m
XDF3qoWtPaFwne/K1RivyMq9EXq5Z5DPpXBlvnM5z6oBqRupsdRntaswMzDtnv1fxM5eQGh9HIf8
mn32G1GBaLftErJfhvMXqbZcAIcapdOcHTXRP3uJXYaCKgwdsrK4T+O2SyLmUUA53/+abz0nGn5g
TSjviUjb1/6riNSGbsgWo2vPKCp0AQ4JWdQaRRMaiwCkj7r0/h/X43uCRdf/x9l57biNdO36iggw
h1MqtEIHtzuo7RPC4/Ew58yr30/1jw1YlCCiP8AnYwNTqmLVqlVrvYH2Ajht/uN8vGSEvVSOifKu
0xo+Yg5QA27R6bzD84WYWsMUXeoXXmxYRhFnnRIURRvErM6HlHSbMjsOFO8+SqrbIBnrpzhocCJI
hxow9e35XWZKNARp2oCKRJseicDZLZJoTQ7MW1HfI2WsX6ys7L/ZPTy2bZoCQUIysDDKXacosGUT
KcEQq7T2oAWWZLEutpPoSxIKqICRP5C6nU9ao+2IXIKivWNuJu+gnw4nbI8gHdhdhvmgcYdZWbRk
53iBQCZXosoD7YJ2qBALm00+S/p89GNdfcdHKjlFQYdgIBqx39qxVmFWDUP5jzxouNHJzXTKiipa
D76FVRn2iPhsl2gVjFUw/Ln9SS62OD+KogwtWowJqZTMflQex7Ust4b2LmVJ+E9Xh4mHq0XvqPCP
PT/dVWEF+OP2mJd7jjHRvENPCnQZykbny9/wWI/ywdTei8y2fkVY8z2WqC3AHwvUze2hLuK+mJ7g
DQDXF8JK4qf8dYIhKk7iAtXfu6HXmxVyK1myrnppSX3s2o4StVtCIsmhPq+m+nYr6+XoGxijJcU9
bX39p9/hFlL7Sv2vge1H4raatnQFXPt4SI2ChQLQgJPwbCFNaRzymF/03rRybLqt0cE9DGt0Weiv
Wx9D6yDtc3tBr307oSRHdkbsv4DhVk1JG8OvtHdoCPq95Ft6eZf0A/oYeWcv6VBefj06JkyMLIHg
xGjnXy/HU1dK40h7r0JNlR4tlDK0TVPVsvn79qwu7lJeTYAz+IK0ahD1nJ0CmKkAZiYDs2JNRqBY
b8R73Ik9+XtALNtmNgrn616D5YGErZUsbNLLzcPoxEVE+0UmNPcPpmpYZEFrGu9FqKAPLxXIffVl
uUNDqFr7UDAl1zHHcnt7zpeb53xU9Xxxk7gMk0SVGFUeu5cAxZd9Dh8KXoZq/BfBk1643K6tMVks
4ZY03UGj73y8CpWDHvdC8x3N9mST2GqwoZQYuqXp1w8Ik5SryEOwGQuY9n+YKXOlOIBiK5ed2GZ/
BYGo8/HTaSfzHf0qHDgTXQ5XQTbV1SZ3EHcLRh83nK8vruhsUasjvb0osXeDhc1ilZjvZRLrO1ho
3kZvsbJcAyk0wcfGZvnP7RGvbSKajDIZId09zs35JKURiGKMRdd7U5j2qasGNd0OIfY7q8hXIU8r
aU5Tt6lRGl7iAV0fmmFBTSrsf/Hvf63vwIxKA5Wrd9D4AWZJXoV3YUX3sKqUeo9DEysPRn/JbVZE
t7MnKQQHyi2i2ITGMfbb58PG42hnEcaKJyQ95J2B1M8AzC3/Y9NSa9wkgQkMVNhaI1bio8hmfnU/
AyKkDi3ofDbkzvms266RIR5LxakNfRVBpro5KaHSbvg7b1Wg6v2mVKN2tNIqWBj5Yr0F/8ECk0tr
gwWfQxe0fDBqhPjKU+RHGQoNir4p+y6/0/owRIOl8A9hmlQLl/aV1QbZBDYIKUagtvN2Q1kUNqS7
ujoFFZydKvfLeyQBqzvkn+wNbk7KBlP7YoMtaPld7xtp4Qxfpo50z0V3UNgo6+Kzn3/tIvMNJ0Pp
7GSiwNGi+CA5f0xQudOTrI2TfmeRLGGbahpSTeoSZtlOwu/c3Me4jS7E64s7kJ/CF4fHJCAExlzl
tBhinQ8Q1ycYUxif+pOG2eQY/oqU3lioOKkXV6AYi+YCsDLqesAWz6ftVxFSZbVenaBZFs7KJ619
GXurVTaY3tX31dhK/oZk1kNrKQoyzJuE7lyJyQ/lpyCEGqkPUlTjNJhQuif2QS3BOcnHuTaSrG9a
YEjeFllFEzHpImqmldPmU+iiz9qipwVz31oFeTy9JDWU0S9GLKZGyYXbFoyR8Mc+n9qUIEDRYA5w
UpFNXU+5MGAznWodYt62b9rikbyuWKDCXlx6jGnD3ER2hkNE7DgfE0gkQEzLb064jVrMVdipD/SS
pgk5PNkuvl4bFgMKpL7gLIApnwUpsEVO5Rldc0KrRT8VNc1Hgr+09S1ZOlAwBOzStWW0UaIpS1eB
rbWoi2CX/OWlZsa0QUUzwKHTfD7tDgmPfJCL9gSuKXjil/5ok9C/6/Qh3chtpe68Rl0Cc13c9wiW
G4A6iM9IWxtznM/gR3DHBr09JSVK3aucMw2GxEBgph1l/dBbqX2nqTj7udScPm7P95Pmdn43iGoP
by3+YF9mzL+zWtRQzrvkRHU6eOtjOd3ZQ9VaqzLzM+jCZT1usRFGE6tJg/5+UJzqZ9AgXiVVaH/t
21pp4c11Uv5vj9L7U4Rf1bZFxmWHhLHvasW3IN/KkursInh9d2EL1Hshg7iMt8yABwvgcUI8Qe/8
k8Wj3FU4qiQnIx6jHw3crPsGKTfV1ZHJ2EiJkqyVlsYCnODALSdN3d9ewisnBeYLPRVKEgDJ56wP
p/Hq3Jfz9FTYWvCtRFXtMZCwUMWsEA0jv7AWakpzN3fQhshnA5vlgyEzrM4/WZvECWb1SnaiiV7d
16oV77DD6FC6nKYOtzg9f3IcP3gtVSttXa8bZWmVIdv0HENbfUwQXnoZp2po0YnToRtPVvlOqX5a
g7131olhNmsAi9IzPcy4dfM6aePVYEzertLU9EWDIbayxgk90lTjfgvTUr+P44CX1O1lVUWaO9uZ
ov3H8xc2Mj2y2VEcJAfZ1kJNTw44ZPxqsJjFQsCs8sxtjLr/CVbKQXc/RlCHPp3mbzDRjou94PBr
W2xb7GaVdkX4Tz0V0oczBXq1hZimG+5QUPMQQJkxdBOO2QG4DrpRlhqYD4WaZNLq9kzmjiefH4zP
RB1F4GXobJ7v0JIeT5VjCU7aE1bVRlcjRBoLxE5WKkXj3Wg5+biGPG480suIxP2iWHvka71XH0vw
57rX+1+aTPNsjUN1guhpOplbVZaSFSou/93+sbPTJASWddDJmHLBaQPyMnsCAAEHXFrq3gHQRLml
ca+sqRbkKKBqULTq0lp3KG7doUyCGGzXhJvbw88O0+fw1DqgIWNFAvN5tlSRl9SA/h0UO7U4u8sz
rHBiJaXiYdsBuXrwRZECqqQ0tTm3yAdR2CNHPP80xeRZVSZNyWFEZsgEw9Wr5nfMl21ZCCdb9e8U
pWRYh0m0SH2eJaefQwvuFtcsfUgeXPOhx9jLGz9B1T+VH5G1SMOVBgTjTUJ4LFplevefLwfjwgLP
sSGfw/Ls4XEHUlEBGX4+bOrZJo3XkR6+LI+aq/VxfmePWfQ9yPsMDSiYjHdmZbHZjEa1H+O0gydX
0HL4bVaobd/+3Fd/DQcDaAjoYlOe16sNFWMpgRE/NLUUYIUypN6maxPtVZcQAnfxHlSFxpYzvdOf
jYjpfVFHK9ylp+iJUnezEFtnV/Hn4tAgp0JE4ZVUZLb9zKJvOzmV00OT9n9Cs+42U1ahwpV7GlUj
WkyupaLNKQcqclm3l0KEs7/CnRgaQrrgTlKBE1ns+XdJ8PeTK0TrDlJAadcMlHx0iQ7/6Nwub7eH
+pSin49FkwCFDGrLQLtn00SWKmu7Ns7xHQjSvaYl0O6zpA6fYcjl+Ws9VPkPX7akYAthFXTrqmgU
/0NqKAAfdQoS6hoIYG64AJTLP73ZWW+tFsTKVkblYny5/WOvrQvJL4V38iPuWBGw/nozJ+XUdGFc
F4d+VMbXuvTfo7FqHzTP9Bbi9NWRSHlJIWzebvOUF8Xj0pYyvzj4kqxuJ9O3EMTlEbdJC7+Pt7en
dWWnEXKYFQcfAtAcpeRA0Bw8TSkOmNADKEbcrh/2OH34j71UKahod1r6ghyBjkzJlNr9wka/MlcM
GSjsU9C2zcvCvhxNFNLi4tCUafTUBqn5rZ7q/oci99ruqzNlIIX8lhsMIMQcYCjlVafXY9YdyOTR
P25wFpUyydiTTiQPkmQGD5Tx31rVXyo1z16EYDaBiXKoHBgwNIfnJLYy62TLQzQUaWE7vE9b9rMr
nuwLS3kRx6nvwuSjbkY4FWoS5xu0sUMzVOWqPUxWomyGRlLRf6+mO1kapVVTVfVu8MvT7TW9uKUF
65cOmA0dDiO3eYfE5FFtFaZRHCoVYPjKbpJyk6PM+ioPOD0ia5Zb3/KiMlCR9nxkw+Iqaf69/ROu
TBv4GUwuXonCEm12j9TIbAYqHJ89rRcLiey+wNJenaZjZPcYuOSUotykzbqF3XT5UU0KSRZsFIU8
+IKYIGdxZPRogR1y3O0DV+mk+FlrEJm/PbvLi4m9Q8JGnZmCsyAWnX9VKSyARmHsfQgcTGveeqgJ
yHwBXsnfq8lRBncMoxCVbidUpH1sq1mz7VEv813bTrK82RUtbr7fb/+oy68uLKYEGh04soPawPlv
qsAudmovdYekpYJHrbLEWlyPhz1RJtNczxniP17k9RucbIq91mA+cvsHXC4+P0BAWwQ91LHmb3Sp
RZO3NZL+oMi+9q82SlrrSok+fflEUQoGiCdKRwLsLZLEv0O+2VdjXVjdoUP88keiJe8Uc+wNQMvi
HvZcvxPirouZiNiwZ5ciHVeA5eQgYFuoQMy+eFg0yMGa6nAY2bXfsPcrihUfQ25dpRSalOAs+9fQ
ajRkCZvBJEFUvHKbYUY2rhHjoLQ5sF3DRyOUAgCEvFd4aSSDsdKMPiK1i+vaWqcKNMsVmqhoM8Lk
9vAnwNFbJ+2q8Qe1rAqiXBwBlhrSRjk2ipx5WHAOdpe6weQlT7Bhg+IltoHs0Q8YAWtbXdO++o6Z
8b9Chax4QVS4Qk+VEqf+qpu51D5xoOxdFo6x8lPB+cH5M3VKzaNO0uANtWHXm/eCaKa4VLcq0+0U
avG8JgPIsKhxNmwyKW9OaHEU717ROsWhNHLtF0yVGpJmmpWj6hIflGyNVoBprIoSq0L6um1yVwxF
k53IOaU/GSrWzk54bSKXybLkLkxI5BW7dPgvyAfnXs+wUHPZe42Nxro1OXcdCCJ75RtKd+8MoVq5
OJRUb3o0xq9xRxUfD3PPwZKgq4FUe8hUDnc51r6vEiwu1gt7Bd2dEMzHKAavqeA0qYOngjjTo+FP
HIVBSQma0gfalpgC7HV8pn4ltdGj8V9ZmvSAtHf3EqEYW/6gz9t987BV99a8IAvV7azJn54K2ACl
q6mV1X9ToYRILhWe8MVDmi5e+aaXxBu9LEp7r5QN/pZllOKCV4d9gFmLEabVfywS0sMlXa1s1UY2
hT3MF+yfXpK0+UJ2M3+Fch0SNQQanXwD1qAxq5NMSPSa5JbVwdZ6+T2wsbR3Qw+VVDdKQZCpSNiP
KylK9eYBBMmgeisUdsQGK1r5KTEcH+sSr2kHDEqpwm7Thtnvo2BChcc1ecIgKO1oxbQUiEXeOzuW
4tdCGKYlBo5ydr3GduhTwQjrg4Wg2NrEfrZzUzXKEdFvWxCs1vAdmb4cp6wqfayxzYSTpCqHJq7s
n+D/piUI3EXmxDI6Nlc9FxAEGGd273WI4aSNalYo0+MEH3k6MpSj1KNb5SvjwmU3r+WLbwbxjItO
WNCBO5g9CmAQR2TXWX3gePOhuH+GHsVH0JN02LtvqYLsfGXzSLaSPP0eDGWw9RLAUAt758qckYQA
jEHg540yf6o6PBTbzquxFaxH8w4HiO4hrepwk2i5sjDURQGA5gUjWfRNyMOhTpzHfhUkNClHrx/S
Si2fkzjD86DzRyJDkgelsuqKoPi4fatdZDJQUXhXsMiA26kHzK+bIrOavlTLg64ExnMepfkeOLj0
oObp9EeSfKTzAeUu7Wvxxjrb16YuPP4ESlZg3OeotKjL1MxpRv2IIw+lXUTgzZ9Qijq0cE0YfnjC
1/7WCI26WpHcjv/0Efoy63FqpFB4m8gLd+7FupsIk1lg7oH98SiYE+OnpKnJqizjWNOl2U88WLZN
oktrRW2llTp0S6h7cWxn06fYT+GbGhO1vXl1b+pMQApVoB+rzjA23Af97yhRK2U74eqY02Goo2c/
QHXqIUtjBJy++MnBNrLqHBKRTcI/Ot9l+lgHg4KrztEzOMQtQmqIDVT9sTIMxNeR2E2/6U4uydvb
w15ZZFtoQKKbwyMfAZDzYY1y0OyutdUjzhjOKlXssHpPSBR/J4Gfye+RiZ7h7REvUkYhbwEwD16D
aEnO4ZxjgKGu5HjK0QpH9d0ujGyrTIp6h8qI9hsbSwcDH2x/EHbW1Tud0l6xAMO+8p3hXtF0hrlJ
/J5zf/y+BjelasqxgnrwkQ6t9iJV8Bxw55N2cTrI+8T0y4dCFmzm23O/iFoAyPi+aI9Ck6HGNjvX
atuk/KWjHOOxGWsXi9TpVa0chMB9FF0X+o+XoZrRgDOheMB4AE1n6SMNyT6Hm64cOaxCmldC1AEu
uuoG5LjrjLi2gwiW/SnRxX/BXlPt94M6RF9e7vNfMZuz3oGkR8JDOZaV55+M3CRkFtak4VHjDdMP
ZIn1VZH6fgUjLfPzhfvq2ooj9wDqHek60MOzNRhTpPezgRUfWo8OEvL+WM6oIAdpY1jhwue93FlI
YwIVBN4vHsFzFLafmqlslqZ6DOQ+1o6tbONgkqf+HrtDM8RgQm9+e1I8hQ+Jl7fZwve+PMrU6AwV
iA4fm5asOHh/vVG0KBhzfEjNozR5uEL5SKWP67ENxyersMI1jQtjQQ7g6ogCtwKzQJArZsHDNvrW
yamVHrUsLTYJBui1K8uZ8lw4lbnpJFX9+tfkfU+JiRtZyJCLe/OvKeotogroy1rHUoH/qU29lm5S
0MsyhklNuTDYla8JoRwuAykeRZu52rkpyQZu95Z6jGE1Pg1abL6gQj8d1G4q3VjOeuQIjThc54Vn
LTz9LnataC6B6yWvwaPwooDTdwjdV+mEVlnu6/VWjgeZzDieihyeJgqGC/v24jtS6WbHEhAQ1wWp
MSu+ynhQkdrIJTONC2GjFO4RBoqPIVDxfYL60VdXFlwjYZAmL4xxmvmz8cwqQu8OG7KjYUTStig5
mYUTNquAXuZGyWPlFEtB+KYknfb8xQDMyGQSGkwJ4dmszzaQ00lGZ6hjdWyiRn2WzUl7ioEpriJs
Lgr39lgXSRxjgS4yiLwgjcBon2/WICWyO6FeHVsd3yTDb+JDxW2Oo04HaEHhLeiqUblUxb3yLcHZ
s38oGIMz0maj+iEUnMwf1GOdNoa/qvtQeq1Kw3npsFfYIOzULmyey2sGNA16L/RKCAVw4GchdgpC
25QA7BwlT0++4wnhVb9NObIUtqyZUeZzzVCP3j1DqP2k4I72CAR5gUNdKswXFQ8vj47GEwh5El4p
tN7nvwbPKY5WYI/HSs2trZwKJ1R//E3athRvLwtyEJppyFBLJu4KMPr5B86btA0qS5mOPjWEdK9O
Jo/zTvbKO7XPqOyifG7360FDGqJEsqZ6lSfSGUxkcn0cgR5FRfR2e8tdhCx+EeogsFSF9iWcxvNf
VOgJOGwsu47F0PhoDJlKnay8kCfSEYcwJATR6bbDlR9kYXOX8fK2X2//gMs9T6AkatG2BDVzgdke
U3v0aZYNRx2HDsDyQGJWdDESczeVoapvQ1ym+59Qw7TFYsLsVc6lB0GOBjsvtc/unXY+dwJWY/Be
8J9aJGmnY2LxCaxj3NYA9V0Jt0bkYdI+9+NfQ5vF7cb3pzxCwi+JnRclQv7cWReG0WBowdQsZSGi
zzcLn0ToUwh5SnAZ6GLObudBDIGKbP/kN6Oj1/dDJvFwBOfV1NbOziVUFmUtDXRK84NvKpvJo8Cb
uFNplfleaoIG3BwxY1o6vrMtw2qxZUiQiBgkDRdITG/KHDS/HEw6KeSNbk8Ju94FwDmqdWWiQNiN
xvhgKHi6botuVNMvPjrF+BQ3P1/xpOMX0ms13VSFdVHvS1sr7lI+g8llAM74d5dZ/p1adEOydcYk
jlM3Ufqs2CPdJY8IOHvDCuEbL1mIZ+KM/PUM/PxBvE6QB+A6VDnW5/soS2LJC6RIu08wo9s1EF1G
N8BnbOl6EB/8fByoSXRKMAQgilxcuknjjGadgMWxEglnQxzxhthF+sGyVkmGh/WmS7PcXGXh1KQu
6BZwWOVQg5O8fWJn8ZLp8jNE74KKwxUz9JZGdqnlkn0fG9hduanEj3arEjEEiMEwKxeGu9xuDEfv
AvglLUZoouer6yQGTNTBtO9bXR22djwq+V6XPExj8yBelUk4rC1JMddyjfjSwpe9Nja0W/qbFHNQ
YxNX51/ZY9iWaTF0iX0v8dJHjojSFX0or1f3QJ59aRfx7nPcIByzF1idaDjdXulZbBQrDa4AxXXa
CCR187YxXLCoG3mQ3ks1knM6HJM1EcvYThKuBdU4Srs6CJfSgStzhkSDBDp9Tq6GuVKCQsA3Yrlx
7nmOR+U60SLcOGkkjWtTD6OjX/eYIYH/ftaqXlEXDve1GfPaxakGJCWVyYtcpENbi2LTPce02Fid
k+zGyNMeTFk51VnQbaig29vbq/zJQDo7V9AqVTqfJBFCrnPOTcUVyB+maRwf5NjXovUY6bX9D1BC
5TU3dIS5faNzhAhf15mvmRyP/sdQFXQo6cOE31I7MV7wa02S7yDX9GGVGP5oWO44WJl/aszWqwp3
kielXTlyMd5hmDItMRfnJ1J0pokIQvzmk94nAtRf27TqbCm3G0W7x1gv34xOpEQrzamch1YOR2nh
PM4/EYUYWi08byBAsVjzpqKsppOaURI7+rg/bpQ6wp5dyfuDGXUTdsqR8r3tjKUyyEXoY2JkTEA9
dNx0gLWcz3AIpqTQJbBtrRUpvqsWSm290rtVWnllRQjjvDYp6DKaUt5AsyvpA2TtVrVgYS1giufH
g0kLGrPoq7JjOKDnvyR3BpwRqfM/jNgQ4trtSNO0LnKl78ytJI39XVFafb0bMzzOfqI27GBod3u/
fjbG/96vgniGADZZGy8FQQA5/wkInGTYQpfyvYO2qL/mIxc+kquAnd2oLS1p7flTfIxGWfb31G2V
t6qH7ke3V6vhrPU57nDaChn+PnqsPEJASf8rt6YV8muO56HTHw7tLvNKNXvC2M0cVgxo1q+FHwTm
JlE0PHipHwXac+r1k3E3DN3wYRRKO+wtr5XlVVRXbXfnG2nebXw90IJVo8r+U02KH2xBTjf8ReKg
jWFrE0hztNY6VS5p0KX2GhPBrHF5P0g6LrSoJfJz6uG14MXZFC4NxTheS+DxMe7sABzXG73vE+UZ
EPWwr3zHH54UrVaRPYWyrK97vBytH1E/Ta9yAFLNVYIUhs7t73FxIODkEac/n1BUY63ZJYFbqBUg
1RrcI44tK1tD7conv9SkxxobxbWRpmW+I5lcqorOnm2cPmKV2II6NDKY/GKj/nXotcnv09oonHtb
K6dVLsX1vs4ErD4bB/M5xjDxix0URiTho3IhArCQP5lt/cxBWQRlK+e+zQx77aEv/dw2Rr8m48Sc
+PaiXmS/DIaGNzY5TA4ByXmYiQfaY3VVBA/g3CZlFxsh6DVA27LmTrQ2R2pycm6vy2hshDumhcu2
1YxyvA6NIDiKU5wsnPzLBecXgXSijSzWYE4Bqj2b9jfksYfMrox/Rqzt33ii02qvhcOX0lhL7YWL
sC6WgLAHV5umIdTP8y9MtjeEEAn9h9zQmqPKsFtamuHB7Adj4d69GAqJNshk8BGF2C6vlfOh2qDz
eGeZ6n0FhvGxVcPhUSqrEAdVKC+3v+w8lKNeRimOvgHPYJpx82y5Gyu/BdBkHhMnLKVNU5fOpms8
w3RHk+PtSkXj7JHeRUVZD4YfTjZa327/ArFuZ/GTlEooClNx5eiYc37E0FdtUVZJ+yAHlpmvE4T2
k3u/HNPx1+2BPtUc5yOh2OaguydqgsbsC5Y+zL8Ym3qeQ6DbV/WkWfdDj8PHukg97duYI17jlqNS
BDzikP9Y+b2aSlvuXWrgLvRsU3pVWhDfD5gpKbwtkrbHx1HPMQi3I4MePWaypvPe8F7HUwtAy7vn
O1pnLSSiF1ufFUPBFUU3in4gm2fzUKqqpTQLc5PqSHNoa0t5QudIOXgIoP7XVtISRufKeFxugrxC
pKGJOtuOSlcrlYJjykPbTfkq0b30FzeVOrqxln5Li9xcCOEX259KNLQHAUmCN07ie779aykyOtLR
5sGeEMGsQ9PjrjHj6RdP0fb19qa4uC7EWFwXIPo423ROz8cCB+NEyI01D3JZqQ9KNEhbx468o+KX
6rZujeE/NRjGhQ94MSjtaGgIQH0I24w5e0T1lm/3ODCjMmlNgvWFXqCp9vGd0hbg64D4WKsuzuOf
t6d6cdDEqGRtqKNQWqI5fT5Vb8xV/L4b+aFQJhCFkhGOP0AZBvvbw1x8PZBT5ETsFmFiRIA+H6ag
R6bjjaE8WJWNg62a6emR/NV8VntL2dwe62JnMpbYkJxmZkUN73wsqHeDHGJM/DCEenbgDKhb/GCm
gxGi1IQnUFa83x7w2uREzRCrEFBkPMzOByzkkDpY1OGLjQSX7LJ7UZafAFrtkV/pl/bJJz74LGLx
pOcm4IpngUBEzk46JFtIgKMRP06er9vrqKI8vB6cqKXdq8D3ncpSc1CLNqr3vDDjDwBAqBr7CFYY
bu5gFIJqsINBiT803zWQSsUqNaFUydDPe5c6myX9xIjAqqHCYAH1ux5StuJYWUn3k8TNS7Nt0hb4
M3dJm773cW9/rwaNHFFOR/D+WHGHxQlQrISrxO11/tSaOp+5aggMv+CNsNrzxN5DbQM8g688mLEp
1w5viMqe8KjiuTZufC2ww6OBFdETtTYfb0zf179FWoEFfaST+9MhrdP2ABG7UPdxONiUmiLDGtw0
jWto6GiDOZhhqGr8nvfoxWWbii56f58maFXUqxGp4Qo2dajm7fe8Zvl+kAkr4dqrm0FaiHazYPBJ
5SF9IaPg0BDx1PMt1aEdhkJpVZzMRJE+xjztHpFNxf0dINIm8Op4VxheurC+86L//41KDKCiCeuL
huf5qIMaowQYGPmJlk2yH0iQdx3O1UehE3Ava9n0HlMIxYdMNg6Dn6SrcMRQ+/ZHvjJzcalAVwF1
xMtpFnubIZVzGQrkqQJR5yJLiT5ibyc/tLYYHjVtbNZcR95Cz1Mk4n9tLDFxHsv8oWxHfXsOmFD0
hEdtqdWnLjerTU8PGwpUPu6DQH0LxnbaGxhkulk6dgtBX4SG84EZEDokXCjIMsz7fMUdPLFbpc77
E4vb75ta8/dEL2kzFPKvtLDrhTB8OU9RnRNdFJVGijPvo4B9JyplQ3dyeuCtlgnTpRztYZ1bgbb2
tSR6rjE8fu6ddqlMN38ssMTkJgzO8aVCQFnyfKYQAZRkCJvxVHhOd2hxEKcmqDs06RLlTfbkeFsk
cQrzpiTNjCR7XNeQpHaDpC69W2bh+v9+CUkSUhBUY6j6n/+SYJjKNO+b4eQNo/qnIeHYGVoVneqy
NBY+7zy7/BxLqBLw6ERmlFTifKy4CyUzMerx5HSDw5s8nCa4jh2qiKt4suzATQpQjjTNstBxQ6OY
/mk7BVOJpqPBsQ9yJ3gjy3LSVetF5ZNWoLu4DotBkw5x2qc/DQNNRTdSlUx3+aSNv+pbz3i7fSKv
rReqPXToRWEbUPz5HGx7LCkIGMOJNaWzNxZgTrBlHYs7VLGqhXzk8kBYQgSfh4do/FDYPR8s6Mp8
aqBpniwr9BB7qbx4M6UTHpad1WCVU6p2v0TgEIfs/BDyzOFCIUX5RCHMDqHhdwmY0FY5pbgJrlRN
6tY8Ff3RlUfZPgZVoNxlJZqZTaxOPnWReFh47VyZNEALKthihRGrm93oCbJ1Juq26qnncbGJVDO/
T9NRdvtCNv8Lw7z7fvuLXsZY2pu8E1B94YNeMJBUryqnAO2Qk9TY3sa04nRVM+jGVCpnK/mFv7YD
5N5vD3p1kp/oAIB/Jg2D8y/LUwGhZCAQpwJy6p2XKck+bdPm0ZiaYpOxnRbO3uW2BQAhWpbsXMwE
Li6SxpGSCcLuyafP9AHrqKldzW+V53HoDOVrL2bOORtWtEjFthX4xtnkpkmrsrjWTlZWKQGsDIdS
WI/UQOUS96mT5w3PSF/vo3KDtYH1LQ0l68seMQ7VCLIjJBXBCXCKzn8EvcoC1SDNPIH7UEJXR8X9
bgSOuTL8XB7dtk6RcDAWJRwuLhWGteFUUZ4XgiDzJ0QqIXFqwBE5ZRM8A5N3MR1QTBLXUSQZJwvx
q6NVq+Odje/i7ot7yhGjUloH5Ug6PH8zcaIlKdAm44QadfQTc7vo4Iye9awXarbpQ+yI/ofxQO+g
z0eFnXrB+Qrb42CPXOLGSY/0jLBt0f4B7xGFj3aXB3cVdqoLM7w4qsyQpISEnPohyMZZOoScDvQP
zuppkKT+LSty+Kh4BWwlpaLxE2TdWwUMbYlKfmVUVA4EDxJXEqov4iz/VbiM06lPgAFLpzG03pzA
91a5orTrVDzwhdnQn1Ru6iWo8sWBJQTzbqNrjesE8Vj8+1+DUqZPsC1UpRN8iPRX0Zjcg1pZvHWd
Zb3d/o6XW1YMRY1UlOwIhLNYZMeyzqupl06eGcrHog+KO20I9I9Kw0Gq13UeN03HIw6pvyVc/9Wh
aQ2DdBOqPXOSft4VrTKEgf+hoT04fk/CWv/uGClesgkknBJBGcnYKk4K5SXrYf4sBKqLKCyq4J+4
UYKVuG3OF3ksI8GrrYIPPSry/+xsbA/DYJXPkF5lg+TLXvI1uTogeFVIhKIEPleY1AdH6p1CDT6G
wE8Dt1NR/4Ct8wMxy8yV5MRYODBXdpGQsmQkCsiwOWbZStJUWjr5mnMai9CvyZtIJlZSi/ubm+qE
oIX1vDYc9iToR36CCueFys7EtnHULI/WpxZvjJL+pSurnrxTqz4pv3qFYpZIrY36HqfzEsWQFDYe
nd5EcxP9YWXXDp2+bRpERFcG2ifG2qyLcn/7pFyZH0PyMCIVEzhY9Xy/FLFZkMCG/kdhtHDmtaCT
XqokHwYQSOW/t8e6slVQoYSugGcdtag5/SOg4a1ZyCF8VLFTrGkixk8gzeK7ZmyiLRjrP//DcKwj
ZVOdB+e8VyJB7jdGwvZH2U4RypBRox/UqGq2vmJMEjw4ODD/y4jCThZoBnWi2eFDOLGtlCgJPhI1
j5tV5adhd6ijzFLX1ZRFMV4vMd46twe99gWp04rnDqvLbXn+BbtAl6aYluNJihJJfihx18xW+H2N
zRbmr7F0JV+5Oghun6gjFA4usAlAPusgddLgA/Ncuoj0R6RsWzmtdDdFQ1k8oLj0EONIssAruZyl
yqngWubsf5qZnc9SSauQ13MaftiVitcAGFdjlVcDN7UyLh3Dq2MRu8HxUva7KH2ruRLjOVSGH34W
qHtAytoWOHr7gHhFvnDirw8Fn0FmMIQJZtGsamx91IqKaaGmna+HXFY32CqYz47s1V+PZawhofr/
Dyaurr8uYLkvbKmU7eCjiPq+dHOrGxvXV81I2tlRtlTQv9wojEb3UHgjkNzM+eyVpLSOpDG1wun0
cdX6NoI/KU7eWJbb+eOEeMgxI1y8fvU4fMIoiTICsHPBq1NKPxAt2/CDim24U5LW+QDRCBMokPIl
h/QrX4+CBy8tmPNUd+aXQ2FC4OsDNfxomdabU2hATzxLyDDkif7V5w53ArVggieRRdTyzz9eqY5D
WvVT8DGmmn6PkZT0kDS9uurHeukld21aoH8snhnCZmeuio2CTYJykPT/ODuvXbeRtF1fEQHmcEql
leWwbMk+IdptN1nMOV39/5Q3sGFRgggPBjCm2w2UqljhC2+IznM0Zpy1pjExx+6GJtzwMDjRygV2
/SxIxS34FwjOIk233Cgx+7LT7SQ+1+gvfLCH4ssQ2Qpcj057F0PXfbq/Qa4DtMvhFjH+ZBeRhZZB
dM6HGQQRiMKMx2cYvO9uY1dHL4RD9N4MJVyuhB+0uz/6ymSXGY0icNXzmjA+273oqQfovR8QPX1Q
hnrG3cDMVrbNrfG4NnnhOfkUb+Xf/3Hm8yCABMn7d/Zqd3hOvFj5HLpOj9vgZP1TU/pfq77dHBDa
DoQ82TBZEgCLVi9yng9x7icv+KyOev5a2GG5ad05fQRs3f0dUwlNL8jg8NLoO6FAAor8coKe2RlV
DyTvbFJQNvwGHrr62k1RNezyTs/nB6+rVOd5EOMcb+jPrUkm35ovWjtSoBkwOcDQy/F7xWnDgD79
2S3NgeZlSfw0OdUpy9XiJ6ux1jm4dThRmJKYZI1hl4THNFWEETWBOKdl3X9Kh45ahwEq8NEO53xN
aPbmYPhDscZUsaF8X06OPmkP+UqNzoUSNN2xbvvqUS/KqXwbASWuFOmvS8hAmmFAQbPj0aAkttir
eBxoA9DW+JzRlwroOaPHtxlHYQFG8ubWR/8k/e4C5tno0dDwb7NB+J2uJS8jidhKYHzj+ZK0LOhn
4KyvFaXyPE/7Pi05OFphW0cj9EaabFHg7YeAnY1iSBeJB0prwKDuXxHX5iisg2RJA23TpeKp/Cp/
nNmgzYSRdm1yjnM9iLdV0E5fTDuoN3aTeKZvcu/zpzZRXm5EUZ7yocqJHVrLe5vmrn9t9XINqC8/
9EUJlZ8EepaDSwQhGwyXP8koMwfGVBCf88zKpk0fUwbzTQ724f7cb5wmTEEdWjzk3pQKFuOEIwoJ
FkjDs26WIwm6inD8PDcpeigTLOquapyP90e88RxwK5J40BUykW9bxOx6wvOOXnx2TsMseJ4mWqUY
ss4IPwT6/FNUnvKpCbQGIpfrrJgX3pisBBFyOXOWZZP+clETO8qTcUaL0+jzc9Wo7bTRbFFh7afk
SGjZq3fzja+IdCBlaKl/RY9v0aXv1Z4GKYDesx5n3bArKoikPiIcdruyhW/MDAkySgKIoJLwLZP0
MdVC0Illdi4TUw39BDTi1qyFhDlaFW6idrPG9791eUDApsQEhgQs4JL418WGVSPylZ1rEej72qEf
PDWz/ovqYvjUmrl4oPjWbugkm9ZG9uWAX87xPtaU6cv9HXXj5nCp8RM/kVUDGFgc377Sw3ni256j
WvcUSqVxvBHo8oEcaJyzUB08E41E3d0fdbnkwGGhHHJzkuuqsFkXJwet8c6hWjqdql4rH4fCrJ9i
0XF3lkP/y0m88G8V1+WAKEnQY+OOIhBaDDjXPW8RM6WvZrjPYxy2j8Uw16NPv6V70UZP/GVkLwck
k5f9E5kHLhU8AKaFGX4/+slAbDt/iBBh+IWMkNJsm2Re6+zJj/TnhScHo69H9EcBGqyrXO4/7uCU
ymCNwZ16CuYkjbcUUrPmk+I5YbQ1qjydV26hW19PujLJNI+O8TLkDvKCkMrV5lOUNq62xygxS18Q
yDC+Op3nbsPEGNvt/Q0jv89yhry1FH2Q0OJpX3y/qo80b8xxPoHQN/uRTVujVq38eehJETfFTAqP
Dl/2jbLNfOiEh771/R+wPCdyiRExoPwsAyfii8slrqyyLPsy1k6wP6zM1zvd+JRZNOOU0DN/9EoX
f+hNL/18f9TlHfj/RiUvhU4imymL0xnOndXP7aSd1KrScr/MybV8nFPMleW98UVNNANkFko8c8VI
mjIYDKIU6ml2BrM5WG1T99sO+XRxELGuvvf6YP+twwRzk80LqYFJ2QJdjMsVVdoMt2iv0E+ZjtHC
HhtE2vA+Jj8ifuoCKnw+ZblC+XZ/Ra9gJQzLeoI4wE2bNTUWdQVjRrzc6AbjFDdz8SFSzWyrIvCU
IytbDfzfCIS4CWuvn8xoV48DPD+9tleixxsHlub473K/pOosd1NsNFqXVJ1JXdhJ603j2sGjGtHQ
8q3UXuNeL4MGOWPg1y6NQHC0uPhcLjT+RWOFUa1xSoJp9p5UTam2JfTd1ktqtPssj9pNYzjFS+U5
a0XGGxuYC4ITA7wDdPZSOEiUmVfSqDZP/WR02RYEfmzuvDZcUzK7sYF5u6EZ/laLx4Xgco55qldk
L4YJWMiqPRwO4uiAJ21gnodpjr/RH6u8h/s76eaySmobrWtu+iWevk4UeuEiYGrDEE6HJixBYbbQ
akw/MAzlpZ29VNv2oxmc02Feg7DcuBDRtJKYZCpxtBcW9xEEpJyuw8j7gijoPyWwrfow5pme7NH1
H55GZcinx6b3hk9WG5IMxBbCO3//iqMYSsZB1ZErcZlwQZ0pe5Ch2gk2RZw8Two0Gx81uNI7ZtD9
tZdcd9FKvL/sNydOrQ5tBnTV4HFdfmkRwpdBmlQ/lXWkJ29KMGbbRsXGdmek/eBsQiFmGQDnhbW1
+I8lTyTSzvd/xK3tRuPj//8I/fJHKDpyZrNW6qdK1dojiKrsW0Z5ZGfnVoMvQmasTPrG68MtQfwi
RRsIGRfvQOWggxdiu3XSFZAYvMppj+7cpL/HLU3C3ZSG089s9Oxg5V24NS7PCdExNXtQ/ougv53S
1tX6xDhFRd38EyGOHLxGmaooewEOM9sHU+x+1yWH6+/Xl0eeXN4A+UeEuFjfoQGqXprGiRJzs4Mq
6+0D0I2pr9uz2M3WuGY/dGuiDrtYZvS/DQkuB0QynQ5d3Zgnt9Cal8Qb+tfCKWJYK1XiYpCc5xFg
e8pWa75vNwdGxQGAoVRTXYZuCQ7EuVMXxkkZCm0vcJ70hyGpXz11gBVciqDAR3TSo/R/+LKAFBCC
onaB+MjiGGXm2GtmWBsnuzCat3Hqxk991tPv0asKJRCasiPCsWjzrtE5bj19wGBkBsntBaD0cqW1
KirEIFTAKQaQzi3udm57UEezGYAp1+Xwv8xTKkeA9SPDURcnx2rTcADtY57sLkpPSanMH2BuuoGf
63PJWa0jY1dEtKEO93fwzWlyMVMiprN9JRIx60lUgNPkdXAjWK/aNNN/EsLLkWtIKeNs7g93axuh
ikAYxUsOflPemn9mALk5jVadmSdVmG+K4uJtDVx4zxI3+9SY52NhKNO3+2PemiJZLIUnJOsIyxdj
aqFSB11PJOWpY/3FUKpZ3YNPS/cU4po1Fv/twYAneWSMkiVwOUE0AXHd7R22TaU4v3CN0tPNPPQg
Rc1Jbcf9/anJn75IN2R+AzSM0gP4v8XpCANMwjW7sU8QV4NnveyKbFuMxWtV12eljNODxq3oPiH9
q/tZEJQrw9/4mtxEIOt54SiDL5WOwQ9hYOQU9qmZxtE+KH1gh+ggmsOpzse5fkDpA+KamYlpzZ79
xsTZs7gdA8RDcGnZJAriwbHhrzOyZQ5S+tfYBrEuWr8tg/8IMuzYD0OdCtcwFnhSjIUw1b8/sVKP
liomAEiykcW2itG6L8xMdU4F/M9Dn2m4FCojvY3Is2bkYrkq9rRR10QZbjzpdKqk8CSRBb2dxbCa
S6MPdU/nVA2GKnaVZSS9r1Xef0ocdrpf2oOx8pVvrbVEb8mLH1+CJYduMmaVzyycU6cMYddt0jGO
fpRdnEVbte8CZW/kU6McPHMucFquHf295t+siUTcmjeVbAkUlMDE5UMw6vqkTsglneI6q/25HWxf
qcao9q04+IQfcrRGR761uf8ccBE7YZPTKukU2Ce1U4p414IZ+SRGT+0fAtAmWxdJ09zX4lCpdvcP
9Y0rhASeRiEoQ9C13qKgWOvNOKZ5xRfOo7LEKrtBt64D6rAxw7ZbIX/KCGVxgwCepaUM3lMSRBb3
laGP6FWbgXUKk9oMfOylhennbj+u1CVuTYoEC+AYgpjARxY3FeLHyL7A5D7h9FnNCC+gffgxGktc
gMRoTPXp79dQYjdQ1JIC/svdYqopnJvZsE7FhBLtk4hcp9kEpU3jM65yd0Vv7kaKJUstkCF41gBQ
LRbRMcNY5aq3TnYOV4jnE1STPrTq5zzLnC+W16nHbKrzT+gKjiu30M2hQdtD26LgcyUaY+cp9YHB
Nk8jby5IdkNtHs3EzONHHcBR/aQjsQWlPJrET4V//kuFht9WicDcEWnlD/yl5SH64z3HY6JvkrZ1
TkaELHXU9/F3ta/MzVQ59Qre+/o8AqbCfIPtw3NDSHg5lI4Jx2AKTT8FalgPG6Voyp+o0djTPk0N
q9u5qoArrVY53dj7m+n66tGp/bDCEPF4bJef11XGrh1IJE55bodbROHCbIu4mKl/lvYQD7PVRv1/
94e8Pi4MiR4Rp1IqlixLl5qRVeFg9WB0q6x7CRVTZJuKHHajKiJa6y5f3wEgsHFfR/IVVMlVgKR6
M7T4VNgnvS/Ev5ozac0+TL1qTWDp1joic4H6icSrEehefsFRbzU7RMb9ZLlzne+TxBHzNp4cxTrY
RuFsEzsY10RQbuwa4C4UQ4FwSk1oeX7+2KBu59iNldTeiY6rUe2bqqApFVexLZE6TfBcur37C95v
tVaqvH41yYIpt5AOS/uYpcoVizjR0wUzGhSF5W3QMg/3gu6m2LtNaPyTNe68nQZtFhtFjTpzi/pq
slaDuLHgf/6GZWuq0hsEscNQnHNLTY5h04p4l5RYqG7dDg1zk2A/+OurUCb/YNtl4R3vicU3dge3
7XrUx848OXP0jA1Qb2wq4SWGb+NLjhZfXNZ+PGXt1yBuu5Vr//o2lKMjtWEi50ABQi7IH19bTGTO
BRWOsx5Y2vtEISDYEE7Y73VrgrkZ8/gDIWqBDH9mrFzEN04sp5UIieI/qZS9uJ6MqrHT1LSV00g1
5tlU4FtniaN8bsEDHe5fDrc+qzTFIkKA738lGpNCvJzzMQnPqLPUPron4QcvDqZtN6ef9dGz3u8P
d+MI2bKhIGU54NAubaXBwaj4TCXKKc0jnFpR/BmnXcbii52JB/oY+vUEFi10Rnull3vjYpKsdYZF
TJHceBGCNV2ISqMdRGfq7JO9T/ohdA6tI6z/YUEp/iJRSRZMeUX+jj+2TW+UcVFFljhrON4eeGRG
VCmhaqXu3DcHYSmU2O+v6a1PyJNCL4zuqhS8uRyxznrhxaMhzi2kxWEvAAjkB2+qregBFoFTP2ao
A3+8P+at70hviACefi5py+JwZEmAIr0JUlhvkWsYZnXcZAqGF1bReh/tzqp3jZmt+QvfOhbUfqmO
sbr05ReDKjP0Er1yw3MEC3b0Y27DR10Y2cemhrJ4f4I3x8LSnWQfgB119stFjanPKaCKQM2nQ/VB
TdRyE6Al422LblDzlT1za28SdvH14HyAml/Uh3IHvUQHSaFzorfZP6qWFOGhTUWVb/9+UqBEiNFZ
PdgHiwesiea6MZLMO6XC6fc4gDnBxmjb0Hi0prlx3v9+NLYGrQLMbAmbF/vSsJBN0BTVoxw0qIh1
NtKN12zVXOya2Ih+3h/t1hqSzNJgZ2oAQuTf/3HuxqB0opRI42TR3n9DlwkIEKCoOtndH+fWs8BD
/BtwxbW5lN2Q9C036dLgRNfDyh680BGvNErc11kDxooEmpv3IKGQGvwnJMOrV4a/FQpQHSFtpWqL
zPtiUVW1dyHGVMopmT038xUD6zoI9sVz0fQQ00ev2rPE4oDdSdLssrzJv9yf/62TL8X22KdSd+Sq
ZhBGSRnE3OBRVwavAby214Sc5SW35pTmg01XqM6MldN4o4OJGQQwSUQloHogLXT5dc1cw3k1EN5J
C6c6eS2KOvAbjDyNA0YuJv6BeZCFro+8mq4/0y/L3gILk+hzjgzEr/sLoMnTeJnmUiIDVUz+QDpI
GfDyt4SUXfvSK4JTlmKf4tcs9wOk+TJAkEFrn9TeCw+hlrRYrE7WQQETnG1IS7VdQNds2qROlWwr
K1/j3dx6BjBr4rTh8gY2a3GJhI1uzfQAAyhVRWZuxyathscyUQUU7ynsHhQMYR/vL8XNITniWEez
E2gJXq4E+rxdqBemcxrbGWE1xajaV37e4O4MczQIzaLM+np/yN8clMXqA9v5Db0DvkoudTlmiUhG
ng2djet56WqnSPUwLmZnKNqeInPd+HAsdMMvYiWrN1HUhyiBGuq3ZB6Dj4GnotCbFFH+6FXBmJ8N
pcPQ5f4vvHFB8LMksY0cnhhg8UoJp/ACwwoD+jhlXPnelHXeZiKPPrW9rsSDX+pWtrOM1LU+WGVj
rGXxNz6KFN+iBIPIAAHhYh+M85S4DX7m52lsrFfK793Wrt18Y8akDpptTWtwyMWEIX9S7ZexKhsA
rdvljYBoTgOCASXFKYmqz2ZsV6qfKKr2UHkgXvdpRY79EDhSKBmOiD3v76+3vPH+2BByeNrtSOwi
64jYzBJAjTeVGxLTBa8IQRVY0eldMGx66exBwxjDlfujXU+WK0923CUSUfZCL7dfpTnSi6fQX8tC
5JupS6OdY0bZ3lNi8WC5SfHocStsYU3VK9nQ8g5kor+LI4Q+BkOj5nM5tN1NTdhFs/5qt2H8XI+V
oC4T2Zs29gzHB8mRbcuy1V/bSjUe7MltfdwnmrUqzWJ78StkXYr/AZ6Bz7S8/fJIjc0u7s2XAION
Y9MhWREI4r0gKaaNjmnYGrN78eDAE6VKK7GmEgilw0G4nHbvkVwXU8srmyXzr6qOvw3StTcZycey
tDU38Ry7D/e/8tWekgcInCuxEkA9lN8vxxStq4RguOPXoVDEc9iN9g+vs78Lz8tWaqZXyykBHHJi
kKdY2mVDaTICU60HNXmdkyLGeFkLympr5MNkI3QTdt8hhbZrB/bW7AzJGyG6lY+Y/Ps/QqWu7Jua
dk/ymsZt/jiHnYIF0ADGDPu28P3vV1LywmCmw24AFng5Vh+5TRPFdvI6BshOuaGm/WOA0/hh5KJf
C81uzQu6D2K/FGn4douzWTB6FppawtksUR+qLRo5rto9AiGNV7LJW5+NWB3NOm4fiXa8nJYZ9bwB
QZZy6ZRy23fqqxji+GDFmK3s4lBr1/ycr48Btw03DmNSPdSWtsGGERNpNnw0QZn2qyVi96sbuE2A
V17ccvqLGXkDoFVralfX1w47lCMI4J/yN8AbuRR/7JZJTamJug5f0Oujf3IrMXd92gBLxk2v3ZfT
5Hy3FU8Tmyw25+/0GsavOo7Xu/v7aBH3cgvwK8Dc0KKjIgSQ7PJXdKll9dMsWPBOHT+orLwVVT+T
cOzVx9otap/UaTa2GOCEG4RS1wSfr743oDnK8rLqh136VR9ldmBRu+kwHc02LfpnFFbNdgeYLa4s
JGPVNOTG763AXYklll5+MrmmN4kaHaMCSPkNqv5j8dtWVGYNSuPoJKJybT+vlOSzYVQIJG2quuyL
niArwq+lpUj4SZM+bc9FYEHLsJXM1jZT4MY/MZosWr/vi8GzfGCXzvDkZFY6vTiB0E2fekn34/7X
WsbI/O7fCRJMW5AswKQWFazBKZGJ7qvuTeAgui2mqcM2IeoLn9jLcDdFg2+i0yjBc+RpymeRFN4h
9vSy3QwYpqgb1Syi9zZow5VdtIwe4Wxr1G5p4xCggQp0F5uZ8roXFErfv/Vi6vDtzNM02qStYh/D
UrTtrjfb+gtCZlEz+e6I7Wdb2mZDMF278QaUVzl+TCw4mhtV6F581MZY0VZuzKudLquOcFqAWoFR
h0x7udNF0ZmF2sbJmzqNpbuJDB2xy86K37IGI+ltEQ+NufeCzsW+3Q3q5mAjGLaGWLm6bWxiHCwk
kb4As09affkjXKsYECqo2zc7A5LTQaH8YcWV2uxcL6cYWiT9Njed+XR/21xPncIZSqA02sAgXLk5
tFZX171it28gr7r9WAX9oz3Fo+23iPg7Qt8UVhZvlal0P5a206/c6TdGp0UCdQaMLMHNksBZBPYw
dqrXvYWeimxtO6jd3nKsQT9QUlPDf2Cqtx9IDEtaY306SuUsdHVXCmtXF81v6CjoWIlIcK56cEVI
EZ4XoH3TFTvYu0pEBqG500+30YJNpSv1t/tLfmM86W4F+gBFIOBuiwNROxR6qX7Fx4ZUPvTHqTbF
xsuT8oOWpcUvG1mg5HB/yOvLgReazhdnkAiSWS7ij8mNC9Tku/wYEua6/lQEU6j4BJWKgcZbF2Cn
bRtRzbErM1PdZaNid3tC37os/A5c11dLh5b5YiSdITBVNatIHVcuCvkTLpIK2uVUOcABgiAG1y/3
yh/37lQMkadXgzjqzZRlb2MzhcCn6i74miBatgYLv955SBexyjws7D/KjZejMXxsjUNVHj0nn3Ca
VoaIP+mjw+L6XLXuNwSODR/pB/tpqoS6JlDw24N+MVtaS2RuHDsYbcumZB1ndQz7NAIxJeJj0o+G
sYF0XogPox1UwB9Hc+q+RgA68q3TJXH5FvWJmfoVl/u3pk6mACk7y/3KhVaHm24OvBCLNNKxfapm
ZCDNNFnAgt2SVlk5xtjqWk6hjwc30QvaDVZOFDqDKvAbtTDMt5x9/orCZvwx82Cp+50Q+Ufoqbp3
qKyhq7fOKOZx21TIGOyCwkizEAxAg2smtGga502gfI4Loccfo9BpfwT4X8zvthGDUg5Dj50zoy/B
PVIl+nuqOMFXzLQ848mexyneOakTpL/ApjTlc0Lh3viSCxXil2ektbG1IjMMttCW+uopa810oPMo
Ex+wDlW5hwFujU8lvE/nycia/G00mlJsrNGZm0cFJ2DjsY/jqT6yhUA+jv1MwXAovBSIjxI2DmxR
tYyU/f3zdmN3ka6iYklTHXDpVVis4ngZ5bE4Wm07PE11Mb7rOPi9BNQxOX1mU/1SksqaEDLVRMY2
S9cqwde/AMoMOBtSOH4BaL3L/U31vON0E8WgU9p9qpU0eo+irN3WjgqNtEmxXhOKar6Zogz2QHPX
4FXX43OKwVSgcsAu8pac7rR2ZsTP9YCiILDHfVx4YNg8RLPSje4mkhLl1bNtnmO3q147BJnSrUdP
NVl52X9XvC/PGQkXdyy/Q9ISlj3U1LKnufB0cRT5PDs+vqRC/ezWRvMyDH3j+pqeZS+8y845x/71
CZGO9Ay9N3Q/zTz+9imNyzJ+1wIaOt+sFDH15zhtFGvNveL6TXBJ1qTSM1EnDcjFddRU6LIgzlAd
NZyVniY9htkaZTxNvkI9TUFQTS3+vb9Hl+xAAjOXlictCUraMMiWY4oMXyLP6/Nj38zasFPUIX8X
bpPXu6KXDN40sjAW9xOtEfGXOfKMbKPnyvA6aHGF6aVihIn17f5v+v3gX3wuGSayBpSdJUN/Weux
5hwRhyHTPtRFnXpvZRB17YeJJF5/CdW4GbZ9E3m2n+amF32crNFSXp2knLCUUote4onjKH1HcK8Y
Nmrb4zeiV0qb7Pp6ypOvmF4M5aHNpsF7H8tuCncF4upvNTJQ4ycUT7NxXwZGqK4EOb/1GxeTom2A
UhzvGn8sH3yj6hK3y03jA/bo86M6hfO/blfkxmdHD8KD0VZefBJVxbn0okF4Tx4KBOmj2XbtybCr
It1GGBm+2GZqmqc6jaoXZ6BcccCQrlNetDzpsy+eJcT0KXMod27q3MlOaaCLfqVEsyRhS9wXDAwO
FKUhXsglKSKyhzx2srQ7qg3qdpBFjQLRWLUowk/90DjCz2bFix4yYQ1YtKdd5bdA8D7PoRkau4QW
Bv/1aLflSsp2ddfwW5C9xoARpI10nri860QU912e9eMxzwpHe0AdL3ybRVU8BVArNkmeZt+qwBAQ
bZ1+fJ8HV6yELlenlx/A2ACwKcteXzJ9EBf64Hjj0eywZPRxYDF/ZnYtrM2gAVdQ22gNb35dIqDr
JotlIPKAaSAAdDlnI6LbbGKIdFQhxv9Qh/5pmsN4L/1I/Ji03PNHN0FaTXOC4kNDovtK6WQNxnud
K8tfQclblgppTnmLlR9HvTJakpIj5Ct0dbuqMtutko/6kwItKdz0Sq6Nj2qPHHWB7lT+bIxuLGa/
rzJjlFIicA5HZTbiV8tue3OrDA1cb81LqdkPVgNPzJq0NbPX64uPX00dFS4sGTMX4CIY1mB9gHKZ
KKU2JTahqd7/4P3I5l3R6fNb0M7/OvzIBHhs7eyURkH4Kx7yj0phK38JB+ZEgT5G44ioG0gcSqyX
n9EUZtiViVzA0nT2Uez+NNHHeFcxEH5L0qb0/raWzni/1cQhvMDfXNZ0ZiHJXK07HbnOaxT9m/lD
2bjmwRV6+DnqZsufR4/z4XS1db5/t1/ltxLEL9mtoJCpqv3e0X/E95Tsa8rYvX2cm7792gdJI9AX
DzVnF9Cz/mA06X8ChubX+6NeH00yLeq8tA4YHRrZ5QJj3jl6ZWM5Rxe+VO8Dv0v2vWPP37K2iV+7
Svx3f7yrLIbyARG95OtJNf4lULZx+roZlMg6zjNgkKzSx/eurbuN9KT/62vvcqjF1GY7qRW3iK2j
nWd46rlRjd+LChxkG1XRsEcEUBwSL0t3ozHGR7QA1hif18EV1rOUCanbA9AjgFmULMIC9eqYDt9x
REQxeTSzsmwe6qCeE7/zqvoBhWegN3bsZv/m7VBYxAz4BDymbWW+9XSOfhhzH3+s8KLqNhivin2e
RNNa9+R63xkSwYdqOgkwjjVyh/yx7xSo/yNBqH4slQEhdXXstqpdD+9IlqBfpitzegjo5BZ/22XA
wUrK7EnRKOpxyx6K7RljHROhH3E8VjeB65SbJjKdjwWV1gcKDeHj/Y33m6R9EWUgOYAiLagyrNll
H/Jynl4jRrOEu3KcuFe1Q0JYYfhBktqaX6qAXZ6iVkVS2lXt8VHrBoC3bdh4Ci8yNJBND4Nf2cTC
CvoDNtHakSxqHF6MuVMws5pM9VepC3c6OG3ePnSaOgUgxooq8St3dIpsE+hqvC10I/V2YIYG69C1
Gv5bukh6jTqS6Sa+nuWT5LE4c7htdMVKPlqdZR7QFOgQnlKV4TMFwTr/Dn5V/2oas8LNILlIfi/K
4TFq+yl4qgGcnTO0XT6KrumCl4E0ufBrjMKRrs6H1vp1f1WvjzO6A0CuKA/SeADAc7moVtMUXVFr
zrGlXxZtg8wKlF0O3ZyuZ9cFa/yq35rJy49ILEMZhCq09Fi6HA9ckAJhQLWOWoer68YoTKK/hNaE
X6uWenAqp5kP2iS6zCf974ud0XNdPwKAUx4i4ejt96EAq47Y2gy9QfZ+tx3AHM0XHmZ1SIAkGmW9
JiNuu79Qt345wa2EZ2DNxsOyWKmshDMUDkl7DEJQfk6V6dFWnxvz6FAxtd5Ds1M2gMAV/b8s6ZJd
QvvK/aBVbV75do7y9k6AMjnUJcUCILVd0Se+Cnyi+0fximIDfS9PP7Pi4bzWXr6OHiWZG3dHREKw
/F2qr4eJ6OwKX48jRwK5MVFEvpo7xlNTFKVfe4q3zcfqu9ej1s8b8tetVrJSNpcDqhry+tXthPWS
mydD1x4nXs6PmhdE3wtgsAg5C/MwT139tW76fo0vL7fRYpuBaAJCACaUIGj5FittqswoDBfHZsR0
Y4vcW7B1Std4KMcm2I5u3bSPXI/ZQxYW+Jvd3yrXTzIpBC0BHkcKzu5y8MIsLOFaaX3M4NM/qBXs
ro3qBsStlCHPeagm/9wf8MYLAN2WR8pCgxTI7WJrIuNU2NkU98cCnmK/HYNi1KQOe4itQDRsor4M
SRWy5Mv9YW8sMnUPSVvEXQSOnfxZfzw8bVLNsxt1w9ElUUrP/ABMOx0H77/tEDZl87Om7mK95rOV
F5+dYGpX7q6b48PX0ZkgDY5lmNvVSk4YVnRHFz+JBCAIlsudMQG/nbw6SNlxNixvZUKT41AolrrW
+bm17BKiwhemlcnrezl/Y8D/MtWS/hjjsVIBQ4yFuzfdPvho5Ej8oTOqUP0eFbFS2Lixv2SQSRWB
ywi6wuJz0+jy+nLymPcMHEsfBKzGCIOVH3oguE2HwFsLMW5cfvCGgBTIninP8FJAJbcTo2L3DsfR
dcT4lI9G/h93fGpsE8dOmmc0/5OfiWwhHrTUC/4daqdXtnU19sFGV3rbfDYGPVEOSl4rOKWGdlJS
H3PszEdetQOZaroxoue9sHf39+jvqODyJpCMJwpBVMJJYJd1ukGP9aKY8vkYa2L4qEN4NLYl2mL0
8o2gfBnDJP4QhZSnNzNK0tFOsQlwt3Pft/VzE0WioBmKGJxf4OACxg5708qfPHrCG5StSu+hhK/Q
+INTl8ZzrhV6ci47Oxk2RTo6/6lzq52g2XP+BHVo72AUA4KkwxziF31/otebAooMAiHSJ1JilhaJ
1pg6Wmk4CioKhho/1DxKX0Kyz9cM2umWU9GvhGPXbU/KWBw+aRMgCa72onveathve2rdHzW3StLZ
7/IxphVsV03vG26XdY9cg2aCv5k7m9+jTgzPnKXI21ko7MZbPbdwOLVEZZzQ3u3ER82e7R9/uybS
WYr7kOKfxHouDqiSoeI/NuZ81L1IM/wOU1T8rzzx1JMf71FlxtTv/ojXVwIjSi0nMl2wHMtKWD2W
3jwow3xszTr2BzPVn8JReQ/ckguqUDv135yb6HB/0OtPT6FEqrbwulKKXrKsC7fP3Br657HQi2mb
54npJyPMHjdVH4bRqd/vD3cdMl4Ot7h+cKTBEzAY1GM/of0Oz6b9jjDzOYsnfeWBuY5cJByWuguJ
LVn9MjhNXHPU0rpUj2U2NXunHwJnT+3JSn80jbRySfQGdQWgbehCFnPiJhsxJqP3l9xQshwKCags
Se0DLEGXKXYnMs+ZosA6OtpUzz69eh0cYKjuGtzWVo7VjW8pI3GudqB5XLly8f94U83IrYocCYtj
06fzAUjFhOqjleLNWzf2IzlPpu3vf85bI/KAOgAD2EAkAZcjRkFt4pk8aketUqCAOkl08EZzTDdh
1oXbeWjWopUb+0eWpqTWGhAgkACXA9ZhozXAtfRj3s/jvDMzq3c/qKnp4c2j64G5kqfKi+/yASAM
lDw3qfci1fkuh8PeTff62tOOheCCyRSEXg44J9b6ShX8OhqRaEK6GwQiMsNZwFOUqJwBDSX6cWiL
bqM1Jo2g1Br2GTbRG7Iq9RH5o3iL1yp15L/+hJwQEippeYTW9+IT/h9pZ7ojt7Fs6yciwHn4W2MP
anVLsmRKfwjZkjnPyfHpz5d9LnC6WEQRrbth2IC14ahkZkbGsGKtPjSMsaY0+5xmdfoQwaZ0bwQg
TzqGMw+QGW3CRuValt+UCQwmawliOKyLLYxriosoFuroLRfmfoyS8Vx6bfehyMLogxYk3t5DsfgT
Oif6E5T83j5uuukIAdimVMOKw5VMPlRpALcw6CJdyJv7QpJdFwZSds88ydmXudHSXwXR/52J2x12
hZab80FTdFfZuKdrh5jqNFyPsu52VWfshmqKJZncM11f4+wNbh/vFOmBbCNwNp6xVVsWoxmQOVOn
XebMFKDMlBlN9dkq6/5HnSjNFzQOAUT3mhVuPGCrtiSOglwXbNqy4F3C0hDpI+uqjHz81Qch8rnk
tL35s+xcxOdvH9y13ZNUocjlqXKIbnGOtMT05oZK6jMEOd4drPiwxiVFe/Jadf5Os5+ZyGaOv942
urZEECLggV6P8LJwVVZm13XNrD3HMMZ/QpBCfcj1GuFDGi90UP/AmOxiwF1AwXR5PkXrVlNAo+O5
TOekelThnTwargKrcKxk1sbnXHHlVGbAx6EtBM7qKvEc3A7SowRXbluJd0ghf1JJtD39R10PyqGD
ffyd8lTybbSIN3EBhB9s4cL1zFEemaWSGc+O4tYHBhWMgsllNzlI5omd1hjOiSOtbeDWV7YQGBmV
Kx5IWgvLhtjkNN3QzSb+J6707zzbmfaTWkp7xyNnmu+FTwEsQlKQFhBAWaAO8se8cTEu2YE3Tzb1
1bjJ7oei/121THiIjAo55zM1ttSEVm4FBiXtP1eCAHZxKxy3qMaYmtazbVRq928v6efuqEFa3Zkz
HVD+1pEqPQgY7ecNYvU108QeDnq+APz5spdrjTMrgW4jMZ4VR6leQG/l6dkxptw9A1pLf5AhDUzY
5sOfxD02bDlQM1I0oeK++Mh2mIoiwoc/z4qdHprWybujFs/B0xy69bPaZWWzUdBbO0NS3E1y2Uo6
k8VSQ6ScVKM19GfKxspLjNyPc6jLPklPqT3n6caHXenJ2Y68khKtAVJj2QgbtYqxMSaVXyDnCh/c
yMvtg5MLygaFMj8QoMWnXkthLRO5eFAMJ4w/RpUSPlBP0T7f9knXYDnUsQi8yOPlHALDCJe77BpZ
mDIZnb3Eoc1el70wzF1cjPHnspnHR14Vcd8mUwWlvj0woW6N0ORVY/ML3CQ1ayRnyj0D9ltc8NcR
FDVmChuSrok7t2wtaQ1gOMcSzUvALEi6i4OKsAKw1gcQQNSD9UH5koKt2sUTmvEb796rb7wMaTh8
ZLNy5Idbt1TUAcWWRsh2CQ599Rt+aBD4kWV9gOPGOUdamn8umqI/Cj02d3YXNg+DlfQbjub68rk6
Q+z0nORU+RX9MKVxZIwLd3whoEm6/RiDgRspj3yClyLxdq7ODGRbq/qWRMz1s8F5pDgLnIkWF9MH
l8ehqETWJ141vEyB0f+eXU/cMxPUKl+B7/MEW2bohO9+qUCYUr0iKEfA4apiaU45Okkicp/zUDtH
Tarru1YkJSNsufs5n+vg5+0jf33ZZRqJWhlsebwBr7fzjQ+P5ngQEDs7qBmI8nff9xb1UTv4e0BX
/MttU9e3C1lhAD7ET1IelqN8+TnNPOSxLdLmI+Ja831njsV9V5dOevSGPHgws2B47qNOPUYiNZp9
Dd/lV8sQUQlNuhb7kTGV/8apVoqNE36VBzFxAfbUoGsLxgXg2uXP0pugFkBemo95p9e/GSMemXWi
l1He3V7/1WmS+lDkkTCpSBb95TCz8OLC1IJu+shUhzuczSLixpiCFN1qw+J3ONv26f/P4uKDB4kt
zAnW2I8dkxrtXnHN7C4IRfshBg9zjmP9fNve8jBJnQo6QAAMAJVzihdvVW23CkNNcf5UFWZ6z7Ns
PJVG8KxF6btHA19NwTgMSQt/o4x5uWlZnU9FWOX5U+wE9LhMNI6B+GWlD4gW2XJX2D81COSmfapB
2nJ7mUt3JG3TOmHQngI3WE/t0nbXWqM+dG72NI70pOKsthkDzN1daHdaBSuWa/wuIJ/+ftuqfHve
+GE53fo6ooBPp6UNZPDSqtNqQtVHNfi7QzEi/8csqt4H7Rbc1VOtek8JsnH5Z1QHLftFg6/K29dz
uMVpsFj562+QZX3CPclfclXtppfVB/Os/A2XdhAd6sJTyURqAOK/BqqZFZAruw6A7oRNdby9/OU7
9L+2GbHl/tDlpoV1uX6NNrPew3rvJ2PfH90uTPaVGlinMgoU786xUue/muDtY2sWzVktRJQcZ7tR
Nn7G6hd48ysW565v26HtWxQQJ6Nsh7vMqEbQrbExN5/sOB5/D7OZQM+RNOaWlqVc33L/aWRx1GXz
7GoqKgtydLVSQ/mbgS+Uw6vJND61FdkEzz6ygbe/9iLieP3YwOpIzZhTYCpKfoY3z4IVW2rdhEPk
AyRu1M+qXujKbtSQmz0QgYSPZivc9Dcx63AuqqLdciQLV/m/5ok5JHUs/J/L+Ttntiri2jr0gwYx
RK/Kk+e5KOrvqQdGnyirsDdi3rXLxVgGrwDNQpOLdrleQ5m8cCidEL2MwR0OM8X9I4i2xDgIXBr9
WFNxxkOfuFOyFyUDV3uqyUq9EQuvbTG6QvTsJIKIp+jyV8x11WnlXIW+gwL33WB4wcGYWutQ24C2
b2/wuikJWCLHJq2Rf/5mgxUrw/5shb42Dum3RpdMObrH9I8memcrb1szxttHbM1wHQXHhcM0NKbj
bYHALjqe4xOFRjM7VVldoe6uxZb+vhz49fAg3A6kmrec9GXxFXnLh7l16+DvqG40UC6pEU2nQWnD
+cgo7uC875F9NQdKnXz7dYBsSY6mt2IMS8myZNXwWw6Onh7SqnJfpmgId2EwvZ/4l9I/QZQU/oCx
cDntR3EtzHq1Uv42idN2ledAnpf1YfGXZ0bZlpDMyr1wybg9STfA8paNIrOBvFNBKPFvkCPRnnXO
Dxpgs/turu7aqff+KozYORmpMqQ7t0RqfONerpwcQkUckcx/+MdiLys6YACo2tAX2pTctd0kHrsI
KAZzSDzzt6/EMhOVO4kxauG0F4DxLZWmLGoy5JidwgtbNsVHJ1ScX1FVNPGB/399zIekifdzqlLR
7OZZLfe1K0F2Bdic/lC31bvl6uQPAiXKcJpsmwEXubykQTjmY5ZpHK1KG85MVlBDyiPIWqtRdA8a
32ALHrK23+w15U0GAJyr752nsdK0kZX7pt7/Fzr5nB8osnrGvsX33TmzEj8HjOwcg8Bw7xpjy/za
dkvaPVk7oyTwmkG88UqhnptaFgdIMlmJ8SNzB8i0o9n8WeD4f93e7VVTVFeZzFcl/6X88zembCfs
WsNrEr+LIyXYq3D4FDtoWodqN6pZvZHWrbynhPz0oDUeb/pYi0zS1MdkFIwo+NncGc3nsrJy9cVO
7Gr4Sh3X8faz1/f5v4GmtefGogTz6fZqVx5Ul3ecB1WWWulMX662AvgchJmb+FVoToAiIDr+j1zT
/MsxWqs/5fYYbQGcVz+wBLLJXghF7EW8CgMeG5wqiW8W9jTu7dFyMiI2unfPQTJqP24vcM2aLJLZ
lHklIH1hLRBjY4xxnaIcNgY5pfk6nJ3nPHdz/Z94GMz3vzHQ/pA6q+C3JB3L5ffMuhz8kOokfmki
V7Yb8JLFQbTlfFc7ZbSFMllf3P9ZWwSdgc4ctRbGiW8IaDk+TfXcBI9Apq1froi2uA/WjL1qZsmR
TEp9i6VZAODNXkFbuKjSQHwekyxx93OHOO0nnYFua8Prrt0MCSNmFBifc4UJo9BXKlMzxb6uGH2+
syooc/QC9NIuNyjCncPB9UoDCGnf/oIceBB/cDNoDXJkJAYPJY3Lnazo2pdh5aR+2zbOz9aZnLOW
DOmxVFrjUww4deuZWf2+0FxKRj8kA5ZsFsK0u1gHNO0PWqPOBy+FO2CnQ5407HO13myBrpqjtg8H
CXh4ntDL9fVV1IsKXmrfjgwmXdtGm9N9qzr5XrhDsyE7JD/WIkeh8yAzfyZsKSotAr0pEG0hsiTz
vW5w60d1imfjcWC0YyN6XXFnHpNidDYZR2LzFu7UcLywb2oj94N8tLOTFptWMu7ioZlOVq3M80Pp
ZOYW48mqUYhhoX3UIVlYBl6DETl1L4UouzEooD8bwezslG4c2oMoU8M+aZDjbklNrmwfSq50OKFB
oyi/TExCiAwtvVZTX7GaCNYYjQKo2ZBzB1XMgGzB7M1tR7q6St4qhtVA9oNruzwvk96M4dyWqW/V
0/DdK8a7KdSNal/VWi4ocQ9iK9mTb8/y0NAuY1STHQWos3ibNMDoyQRBjT/nZfHZnPG2lHhnu9tb
NV72iY45qHZV7Zz8/a8y7MIwskLWztO47OnOTKS5iCtkPqXtvD5ZFUQyTtrmxlM2oyK/j0bdiLtd
WAWqu2+UvHe/3f7Ya7sLPkGmD57k6Jd//iYIgTSuh87Ezn09T8tfbu8pT3Zv2MGeAfXx/H5bUAOR
MMgIBITkpS1PgbY3Dhq0NcPa+hBrRfGV1CgIdokqft42teYGJKUFrTq6HYSTl6YUUxCKQHzvF0Go
jYd8Ek54ZKZrS1pg7fMB8AJJRXBs4HIu7ZSNrQ+mcAo/jFzrH3rXLqKSXQFtR4EW7u01rdqSKHFq
IpIeZ/FOQH5lI8zt5b7bWtkd7DvlC8rOjgNjhLE1XbdqC+8JRpuGy1W+HHZw7jE2mvl1ivrVfZoO
7VkUuIizxnD5X7cXtnb9dOI0YmGPY7ispMIFEHmlhTpp2ic2yh+qtXOZGnlOB0hHdt04/m5MY7y/
bXR1hcBSwFwS78OLdblzTCPMZZdx8Ju0NT9kIut+TVbTTwdLgEc+3Da25tKo1UJURZ7GWM5y6yRo
S1M5+UlWZM65KYx82sVaA4JDnfUQ+e+CmfnTbaNrKyRJp28F1awcC7lcoQfnshKbKLC6alPGu9ED
3loak/tYhc4WvGHVlpznhlSCmoC5sEX5z9aDOch9zxpoQ9vMhh1La0BWSjOirYbg2td8ZQFkaSBd
l5c7Np3YtTMbPkcK4fkJ4qEsBwrcNEctbyL3gZz4nX04mZgzpg549P+ZXJwWF4B1hSRb4ect7CQf
4szof6BY1dR7t1a7z0NN0+j27q0uUvJA4ZTp1iwBI0kt+nbIROnbKrpcTJ6PHwMl1pJdj577/aQl
xZc/MEiihBOTpEnmogllze1caV5e+pET5eeB7dzZdqzuu7xpH3me5g13trrAN/YWR2awwjwzw6L0
h5pnjxWyiZQezd/E3sXPTKvcjdqmvGTLV56yPdVGkDEgHBe+emo5LmHblL6j5k1+aOxRZy6udOuN
0HDtLhAhSNJxaHb45+W9q8bO60IKOOgNd/X3TDOUuzbMy09i8t6Hn3w9lRJ9SwCByA7v3aWlWcgp
l6IvfXQBE/2YgdP4WWfRZgi4tlWSP1BS7SH3ddWFDoskQb+m9BOnCT/lZR18Sea2u2PK7nNRN8ZG
ULRlbrFRAyheIKNJ6TeuVODr88LblYWmlNT/9bA62E77Byknk1BADOTpZ+8WoQlxszd3uln4DUAE
8+AkjnGyg7ypv1iNnm7xvK2dRGoSsKYxui7VVy73LVKKOg2joYSc3nJeEqWLIbSrK2vjiVtJbAnN
CS5pEOJJlnneMPZp0E5W4XdQ4AePrh6p3Tmr7Ppckbl8EBYqFvsmiEqVQaBqi8R5bRffWl+8earT
ynDFJTSaDfVTWKZhe8pzrfR2KXQF6sGrUGC67cLWvqv8oBJsKpuDCxdWNDYERIlW+GOXJ8NZV7Sh
PhW9uoUcXLdD5sfsHmyly0ZgLXIK+qQKPuSwSvWvF2tD9eJR/nknNcvrBZfMLDAfS2LUpa5t4oxT
OccdN6GOc+Uc5c2DOUKzlBXOx6gsg+IPHh0OvwxlSYNosV4ezKaaA4UssPTNMejrXTYE5WEKs/mu
qUVn7yPL24J6rZ5RwA/MEYAZpF13abGojbSqW6X0FWVoHtxybvcFOK3/ZtqCZ25r+wm5sOx+1Hn5
bh+WtajTemN5ceUbUQzGkKWVP7eJe1TGYbrLlDbfpW0RnWcEK//2qkA5/IFRIKAS9k5te+lnINWp
QiTFSx8ONHiIkBd0d9XAgHJCKHNQcePd3h3MrSdp9cA6CIujrALyxVokuFU6VHTKQxyOS+/krHSp
4x4l5m3j6Vv9pm/sLHbTm1UqEolN0DLURyZb43+RD9Qk6xRN+WMMR/lTGgrx4fZHXXtwoSXnfbIJ
P4HwXZ6hGLYyEHwyf5hzZTwncM2pp9oYK+MDbKnWtOFWV80Z0GTKyj0pyyJwIWtou7HxUh8OFF35
BxWrLn1SO6uy+53sFiffby9vbfNg9FLpvzCRAUzqcnnCHHl7I1EwNNRQqNO0jICwbjx7SyF2zWPT
H5ATWRRdYQi8NGRrtVUiXp35TlrG/4hSD+e7khHC4lQxJMVYnmV0d7fXtmpSZn4mVAWUBxdrm/XJ
UCdP5D6SXHn07Flg2//rS020D6FASGKfwaLWbMQXSxjYq1tlhWAxGJK9lhKlh147auwoCALOofWz
nUHtnoimcu23ZvblfMjNLNPPXQ/d6XM2ZJoDG2gjDAsOPHOIup1TMrt1buo2ij9MBHtfb3+VtRNG
Xgr4WgoSUwS/3IhW2GFXQ/7rm1U4fymYaex3U5JN92HueV9u21q7svSFgBKxC9RLFqeZ7FcUsaFk
fscsZnNQo6gavujCTIKdSiV+76XJD9edc3vD7tqpBovGFWKB1wALKBUEUQiXtm+6zPvGELNQ4r2G
zuoW6m/tjMkQCCphOWq6LHEVYyOUpJpyv4X5KjjocTD9h9CyCq1vUPywWm063/6ka0uTnC/UNCBI
uip4O1kJeniKOdRKLsZPkZib7NyUbjHsbxtaOyfy8hi2BMheYUZ4waw5LchKRZoZ0a7Xmri7c9Wp
a09tNA3uxou5+iGhjeSqglIBQ3l5LPOqRw7eBuFWiHE8x1B1Pbozsmy7WMSOs0+icQz+5FOiCy6b
75SylsJDTQqwTNWVwtcStM+OcxnQDTGBnP++/SVXl4aalwzoOJPL2lqaV3ADC5JfWxEx7Z8uQn01
hhx12OtijOxDAp5uSzxPRhjLhFR+TEmyL6dCFlcvT40ynaBT80cH+RBLTYpuF9hze3Bmd2I6l/7f
B+B2wV2epNULddXqn9urXrv7pCEUY0lWyVQXG4qqEt6djoGvIiYf7wKhahWztyJkkqkCbqW2dg1x
ZuzY324bXvvcIIxZOIBc3Nwi9kqmhGeS5N93S0U9EqzDS233wrMPNIPbry0ItnkjSFhdKwEXWpOS
GWcZs6tVZfSOUHJfFM6QnFKPadUHRam65qeSzBGUh41AYWoHxVy6FeSu28YTSCwbHmHxneussgaJ
BfVng4pAaCW584giiUTnuFnxfXSj1tj1Bki6jW7YmoOgqUDPn0Hw65kR1Z5ae1JaKu4JlJOogKft
+OjaOL7PzM0k0VaJeg3AAqKLmSqAT1zb5UxV1UK37KYJdfdm0L5ZY3RvDjpVd7Ubww+R06Q/mqSP
HhLVab7paYFai6XnX7Rusj7dPmHXn5z3k+oZH53OPw/Mpa/S4rF0ZkCDvhK0NfrgivPoijyJmAqC
33JXgSkBse+N7cttu9cnG7uvpM48N0wrLAKaHvRF3Dtu5BtOX531zAySIxfXEvss7ma51VW6EY+u
4FKlTWZYaAzKmZGFH1HnEaIpiBzJtEXq7Hpnzu50iqLDV08xmmZHa8l2HsbYa7PTFKS/SBNaL9zp
yVhtTQ1euzR+CgkAyt40Da7mIR2HWXerc2I/qclsZgZXfldDPMcPeY1KzTEY7VGcFeTqyRCU3N1b
IjWd8+0tWDmE/AioD5jWoGR7TalOaaCwchr6TkIEC4l2Kf4tjM7aVWlrH50YWQHUNQGtcYgnP7YH
/mUWQjVOltJucvxcRwOSd1OysMBbCWhY3tE3HbZKnwWEomPkz6NrQ1BhVlp+opYHzeDtda8akvB3
2TalLLhwquWkglvSwsivI8ZsIRpO4+GUOVmzhavZMLR8Nhq9sa06qTFkePVdTJECHmUYJaqNjVy7
S6B2YLKTUHccyuWXcxtVTVN3jP02heNtR6VLVc8m3FzDqbYZvIelUK23VF9lsnj5KHNqmAllgIYZ
O5g1L43WtGqVItRjP4QPJHpkhHj8x9Oy8ONYFmN2BlURjTtjmPtzMdV2urGHq2eXhRAQyKFGe0lC
q8dWpxl1jbpj35XfHCMaPvSRCK3TGFIf2mVtBGN2WCb2fEyo1po7bewHu2DywNV+F5Uq6sPtU3X9
hPA9iIgM2XnkL+lo3xxfYapJEHhV4ieDVXzL1Lmh14Im3dHOuUe3ba0dLEjYYTGlyIRLW1yVqK20
VpuT1BeMBI1PsLPoUIU3zehtFX/WLUmxCqlOeg20jOGAFFHLqkLTng4VyFnxH8IQ1VZXZe3zEStT
vwNawN8XtYkk09vaUVLAPXr2UR2j8rvSi3+neXLCjaOztiRJW0wMy0WgEnK5UVkAEV2OzrPPzxiy
IyytHTzj9AXaDeTZmo+H5A9RFh4cYCGL5ya3wcEXcLL7cRQ502evHLL4J3xScbJDlLGKP6Zu1AfM
BKp1d+4VET6LwQ62SHXWHvi3v2LxwKtGjzRDXie+EK1617sZBIE5gfNBDI35YGWW/giyous3Uq41
s9I5SMEhcIVLwEZCE9fqqijxnWgo0kMYhuY9dDnqX+CsUKObO+gkPjC8Om/Ruq8dJCjVwRxJvpyr
nkHcDajE13rix+DjHwFTEr/oDsJRkm/e3oKUr1qjjv5aggCOu4hYvWhiTH0YEx/esOxYT6P3xYur
iRLeGH+5fenXjhPeHcyWxOfTX7o8t2Vf1KZVpQlzUxHEjggFVGLHEGiS7MM2tPR96xiAcKs0zeJd
yBjqXtUi0/18+1esLRiSEJmQkJKA27/8FY3WdXPPQJzvBpAg7dUx1qpPZR4Pzs7oS0Rvb5tbe9qg
bKZ3/TpKvnxldEbExJDxhFYUen73lvpt6FBBSCBN/AqmO9kwt766/zMnfccbJx7W5qTNeY68rW2k
zREtOcf7VM0z8AqS23jrFVu7JK8lJYkalzHPpbm8Fa7eaGXo24jbZB9yXQ1aqB/RuYnPTeIpP5yg
HqxjpDR2dbr9YVdXSokCQAfvx1XpjGdwGhmLAq5v2cNnRJCkoopSZQe3gPPxtq3VTWQqmfk/OZ1w
VZidBrC3DbaiWhv2iJ1Zj3XVqTtg+tEhckbn3Q1sOW6hgt1mNhd2k4WHV8x4gu1NCf3ZNIvxEOV2
6B2UuQs3HPzaNyR4p5xOYYL3ZOHgnUGAt1e6xG9FHT8nTZPLoouS5vVe6Hqnbyxr7TNSegFZCAIX
wNbi6nl5nwddTbg+0n9CpGk2rZ/KVBpH1x2Sb/NobL4dqwt8BTS6PMlE5pfn00gphtqARPwiD/tT
1kdetVfSUkAPCjnP4fYpWTVGY1l21Xgwl4NsyAiEJcSLkR/pRpMf4T0sp50OxYiAuA7yqNvWVj8m
ECqE26Su0RKtabfo1jexE/kDLYonJBWqJw3E5gEUTmLtYzUmVny/RcqPIJskBz1Z7+XH1JjOmZKO
/AZK3gLOHfGf1QTpp6LuhqM29NHG51xb4Btzy5epsW2lK6F29ktEqw7FPJLGQVFxJD+O/5upJvz+
k+XJWTgLiPZVg7IbmbNHqIjtg07xF0C4J2uykb8rOnvaBZXV/4Grpj1I1ZhgUYpRXn7O2g7iWqOx
4Pd2oU37Sqmnv9pUBN6ZSN+4v724tWSHK2DJoXiIPZaVAx1mqGGgYuFnWq0edWp+dxUw+0c7Uj1l
5xptCbG26u1mJHp+3ja9to8UPxkkZuSduHVxbBCny1TUv1J/Esb3TBnVZGeHbfpoaiOapqGa/X3b
3tqbRK2TD4uHoda6sJemeWsVysh4hmPXvymtiuKQl2lx7O3SuCOc9e68oNHn422za7efkhf/k1S7
VzPTkKUw2eZ0ACm7Ub8fBwpR+8ZmiKlIKiXfuBurxkgzpEYzM/BL+jbhlHEbqlEGSq1vfSaguSGW
03fHxjG78fQHKwOLSiYAaAYI8eVBzdS4EImVIVkTMioB8Wn+yVUyGkatFf1JQPGKvwMyA7p/OeGY
j2E+9xCI+aPS1fOdg4rPT7uKihc4hqydmFAx2Ol9qG9NPK8eUgh3AF9I3q1lR3QcHSchJSYhTerm
u1m67kcC2fk8x3Cm3uUU1p2N87KwKMGT3HnqeNwKkqsl1ColGPYqJaJCJWb1US/dvzWzjRCzmD8M
eZVuxN6LS/G/1hxiCsnQBih78fSmiQLyxBL5k60O6M6GMDLruwkFnuBYaWGzbxnWephr2+g2Tuq1
YabrODQUZ7lqjDFdHp46CrI4Ncf8KQmi6SFMyq8dG9syZBNod3E6EnZU2fi+ZjOrpTJJHx3YCBsK
H9Ol0ZyZ1cAqwuIpdN0JsGFmeO0pi82Rd8QKDNT/hrbceB3XFgpAD2oq6DaA/i4W2tdhoCdclSe8
vXYysta7Uw1kt0Kk117ayc72kM9vGV34gdeFwhXDNDlJFeHiwmgY9RNjQ1XxVE9Ge+zjWTOPYdjN
Twl4k605bpOv9qZgRp2Xhoph0kPmaiJ2sPADbR0HgFks7xhqIGokcXrAOHCujlsZ//JqYMgDqU1r
gVoUd3GxqtrQgqzPW+8YBTC2BJNpfkaLvN9Jka9n4Ypy4yVetUd8KImcLfLShb0h0TVlqBzvmJSV
c2oLTmZBJngENjTuGSHfMLfctNflyThD1haoSS1Op4YHdSNF946ZW9U/YkXUx0rY8ZlC9daU/8qW
gY9jXaihECYuC7haazGO2ZjIJeSldShDXewLXbxztoWDQWuWtqYsY4J0XPZUrXpIAqMYveOIgPku
NEv7aEZIKuhakZ9sBTavkjn5MyQ8+oYTvV4fluXLBFkFr/2SdBO1wlwP7N479onhnWxt6NDwC7fm
lLasLA6+HnqgNDrhHfFj2iMdPvsU2SgN3H5mr0+hXIs8f+SYgBjksXmTuqeDZlSF0XhHmGCl2OJg
UiOBTsC1RHeMRevtbttbW5VENVEHkQ28JbUMM3V1YyKZd2xnJznFM/kz5UT9dNvK2qokotiiYYX4
wNKKGqhVI/LQPTaza9+ljPJFu0YvHDr8xkQsD/rlvetCAggQP+g3TardLXEuqjMH3Si09DT3bvkk
7Kl+Yuo6Odxe19UlJjZBDAP+G1wVR36xW2Gq2cJIEcOqZ73eqzZv6NgUyRHE0RYTzpUimlT8wt3y
msFQAjPa4vwpdqUorY6mUBvWydeMvuzZ8jpl3uea7vww80684P/jo9G6UbQTpRU8C7u1f4d526FG
BPWquXFWl4+d/EXMY4Ad4xtD6r5YfTVnyA0EQ3ryoja/z422eBiJ0g40XOCUt2ftYYLje6N8sPbJ
3xqVR+3tBYnDsqlgpDnBZtuchNYEh0BhoKBP0Ox+/+7SKyCHh7REspdfmrIavq4SYcqMyhjWG4RP
0eUWU0H9OSm2+IbWFmbx4EkNGNqpS67JLkg7xegypD/amIFuchPXpvbptvYJmH69RYN4dSXZPJkI
Sqp6OjBLfvQeyZFJ5EV6Yhw6/qjCFMZsEqwvCXwPpzxx3gle0uRhAUbEyqBd5ImVjujNvoGCCHpT
5xWYzFqHnnQYjzB5FIc6JCq7vW+LNFeaYnSBURpCMAmXWtwUPTL1sPD64GgWTuh+7ZnWze+sNCqb
ezOjkbzPkB7RO8TSLYR/+npAi+z2L1jZS1IyCVDl/NDKXATaqiaM0Ek65agHg/UraOxEO4y5Ub0E
VlyWG05oZScp3bFMFTgskLdFCUENZ+aRhEokkZYjkJoiRnJHOBJvn3TD4EFW1szVBqjy+htzMcg8
CWCANjPmdrmdRZbCSuRKhMGQO3s9n8WhGvTuNDOM88KZ7Q4ibCLIS6pwY7lLy5Ka5fWWyD4lM/yL
OE0ENkpRIGsec8Qd5rNUlfgRe0b7kSkx5vnQvWy9va3nzWOSRpAmvm9nZcOdnE9mh8xKgr64XHeT
OKETIBX6qOau2+wRoaz/RdXEOPY0cjf8q/xvvQ21X20BO0alnXYJWemlrRgEB2WMqH8M216Pjk0P
WQlUwlN9nxmxLg5enSbJZ9cOh3uRFKHzgZDBC8+3F7x08vwI8FOg5HCApKrLONWIlCxNvWR4ZK6i
vAs8PfzkJZP7Oala7xNQFHGyct37fNvo8khjiTl78jd5uOSczuXKBb9mdirAS1ENQvQ30+GUj04e
w1XiqCTaLH4WuJHofQV+anCXVuWveuOi3DQydJiah8ehSeb0mzY7mXUYgFdaf5s208R70urhr9sr
XXoKaRPQCkwJsi9NonppU1VKq9fbbHoslHZ2j7Ab9f0BbbRU27lxO2wJKKx8WMAyRHuvQmNk+5fm
+ooqajF40yMabPa5t0T4NTV5t/tJj6p9NyXxVoh0fX4AXdO8gDjRJhpbOmNFU73ajeL5UZvxFDtL
E+DD6lZo92qoKvZdz3PwUUBGsNHVWEIr5G4SkIHvJOkBmbVEF6CZ0FhBPA2PItSUr24TdN0uzmNH
OzRz8aK7tcNAG1DEl6AN7OTUmJH2NVDgjLkHqii2JCmvvRaRG55Dg1qdwutyaMHrTVEWfTQ+1kkX
fmccOXxIS/V3N5TKFy6V8wzrcfKZ52qrpnXtRGTIKHucMMdIiZjLHZ+TLm9rpR4eg7EYT3pshIcQ
5PQ3MGrahyKKkk8D3fQnM5jbZ0WzYRS7fcBXFw6gF3I9XBlsFpf2gx6YsuWwDdS1+i9wzHsN1Lk9
7BkwatjzPgrj7Ftt1Nlv0Ivlt9vGVw4fjUGaFEToIOuXBFsRdJldMLL4LJqVIwI06VPjjTpT5lMv
DoMlWoQA1WYjtV+1ShIn6YEkxn7xRoywIkEw4QyPURnFx8l0pkcHQYKDrqZVQ5ldFGd85pYG2BIX
KA88fN2S29qUT9RVyVtTI0ugpAgQAs7+SQ7dgduKy71mR95LHozxsS/H8GSl1rMiIz8NKbrzH3xw
0Ao8WeSxJEaXu03zDa8J9/2jEgX9Tw9OrShSI2r9NBU/B1FcfxZK5J1uG5Wh4+U7ycKBccs8RCrv
LIxC+iJmTbgjD35jnxWoP6oddJzBr9tm1raVsJLGL8QHfN7FtjIJL4mnM1i527HBezkTFHSqolb7
UY+dcG+0qfY8oTFcbcQBK2+ELCe60p/BGLy8wuaUjUEa55xip6pOQS6Cl6Fu/iravNg4uWuXFTs2
7D2Ua8ExXm4fKaLa6W0/PlYoqPzV1tP0VS9T904JM304Oc7UPYd645F7MaS84bBXVslbz5AcTHi4
yuUuBjMal9Rsp0cdSvYdF2h41PukbB6MWdO29MVXvCLVWRwCsxTUrJzFU29EmTuHcTs9ak2vk4NU
xiEyhX5Pig2IKc5/6apr/GePyV+mkVT/vvsgvRbBIRaH+A7O08uvbJPEz73mzI9mH0zBiZiSCbZd
XNVBuB+nzos+FH3cqQcHKO0Wg8nKDsPlC/SG3piUx1pEVp2RMP6YjjzHqNQoO6TkovmDOU8xeGmX
2kKT/A9nV7IkJ85un4gIZsQWyKmyJrv8l4cN4aEtBAhJgEDS099Dr7qyMpzhuy6HRYKkbzoDjKf9
2fNV0bJluMVw/dc16eKs4loE9RNVNVxOL1+8jrt67UcPXzknC1Ya8sSraARu8sMQMjeUq2d70ZQK
c5ihhKQa9U+DC1pZoQGRhhC6bRu1izf1+W/+0DN17lgvKh2umb/cCF1X7hUS4tBhNgsW+LsMwm1q
iywKzdkfV/uFxHVcZr5q/3Kivt3bmACDqRTh3CEPvNgOS9LPSdBwe0Zroc12gfP5Lo6gKgB2CG+H
g0m0f6N6u7L9QUHZ7OMxPkRhvu2S/2S6EDWWbRtad87RFoIx47gsj67N/McButZP8xzQAW4IWaRO
XZOu39now0fkz4fgynHHjBRSJYCBoANxOUeIwfL35qT18QgL+Et+p9mnGqaAClqBS9//Zddoe8e4
OZH3AvUFt7yLENGCdAh8MffPfSrsg4w0fKPtJoV5Gijnt+BeVyIF6rVNF+Xf1S6tw2DKwPoaUm5n
EtH10JLYfGRQMX71I+0fDTFLofPO3qhern1TSBEixQZOEcPgiysNEdOIgDf+uYVnRjmNeXw3SdsU
gQz5DmA7SBQC6vzBI0w+1ZGiN4Lwtd8MUZ/N++rf5vXF8s2aNYAOB8EZTcjsJ9cuu8dkqLnrZRCI
Ehl2I6rUbl4bf95H2/97eaEg1cDhQTPifaOXeGFDu3EJzqmM1ppBOcL1+nFEpIb+QE28OS5DmbH6
95+XvXaPQkUL0QMXAyLlxaE1kT+w0MPBbLwuqqB6E70Q649l4IE9BkHzdjcaTBej3vQ3SD7X8jyM
3nBoMWBEw/5yipv4mHa06+TOC9pXrNTb0ZnQFxiD7FOfd7ot2gVk9K8zVJ2ae0zrAaHswKiHvmEd
/LUB2XaGMQjEyAceVdA8uug+xUOMA7RId26GEX6aHVzIQHVqCuvLtbLrOBerv4wHKGLmJ91CiKUW
sV9MUXMLKXSt4AMQcBNW3PrRgMy9vdSgvU9bkuBJBm9R361O5XfTGa+cJsqOzJqoyrxUAOeiR3TR
HbPiLp/RRglWihP55+1x5TQAJ4hCGzAGSDxeolwbRMCWrCG+EbTIjgk6czvcNm6toDkpH8POByt/
GBp14xBe2ZUAveCW+xc1+B4U3qRiwHTdnm3uTT5IzMIuZYfODt2JlAwJVMQnGBqS2siqjQN0DW/8
7iu3OnqQmPFgGA1ZoctqP/LQudMQYTw31o/3snaqGAkYq4Rnwd/nqptzCcbdEGSDIeTFCYyFGReM
/hDDYO57tlMLqhtOpCxWXHgP4QQr02KybcchKRFF6vDnD3z1FAJTgGOIJA5jrYsQ6g0injw/wBcO
FlYusU0eg6DrREFgLX9nPKEqUB/kU8JjlNgGvfUiUQJctD8/x7UXvjmrot4DigyYrrebvveFCpJp
2/RxAJe9wbKKShvCoJ55N37ylXQIrRw0UzbhcWRF4dulIjjRaPCw/DOKrfCDSvtpF7Ig+PDnH3Ql
jL1Z5eI+oWoELGPGKnPaB59n09dfhiwk+2AkUIMMNHnJhro/AdU1VhFMOT7/efnLgwveMbYo/sN/
ZaNwUb/9kcgEWWKIs+durPMHkvXqS6dM+9m3nLWIJGE+FNBxjm/kJ5e/GgZXMPzBZARlBew2Loc/
HDOfMYTe5xnATQckPJA6eRExZQ8dn6WubMokGq1SvaiZLGPVd+h+3aDjXG6l7Rm29BMUD1TT7+6s
PFin3HZBdrakXUCswMw0roKxBcqj76bsL0FeyD0xzSSQKQJqAJ38y1qzzyFRDdZgdqbI+P/HeatK
PtX8nLp8/WDh7ArqHrklL3+ZLfy7KLq8eNf4zOnlvUyJbmU8DOTcAX9U5pJY4MnmOXsRcTc+Qgk0
m3Z/u6FAtobOMDDc+LxI9t9uKCUnfLpGkrOtQfL29aw/NMYfz4n2JlaN3iRe4B8wuBuR4P0+xrL/
0kPRcoM76MWynU5EEvcNOdM2TE5BpGGrjRw0/6AbHVZ8sFlp68zcuo4u7wi83w1stY2FNz+ESxCN
iPoUavU59pBMNWRusibPK57GMMv582u9slmxEMYDAOPDl+Cyjo1HXc8UAuNnnqEBA7l2vVd1Ep44
iM43roSrSwEcgUsB9iDvZKYmoWKWry05J043D9OYhGDEKVmuIRU3Nsu1pRDPUBhjekhA7Hy7WSbQ
yjIwLfOz1Il6CPx+3QMGlXxel+yWxduVk4Dfss1/N3wEBjxvl0JRmENcn+dn7dHlaXQZjh9kv89r
TZvnSZr89OcPdm1nQHUEWHV0lzcUyNv1TCCgKpeNwbll3Qyqget+1mGz3HiB17Y9YJQY+qIBtSFw
364CphBgJsjqziQTsBS3fJqANMnm5CRBH64PUVIPhyVi5BY8Y/sy/y1Dto2/if9teJN/23RvF87q
CXhU3UVnGc6BK2CgaO9ieJ0dp8QL6hIAxPDAU9/ea1h1e2Wd8Juo2cvk799HgFESmGrQDnoHeRED
9k5O0/C8ahWDmxZnohp70e9HbhboTKW9RJbQsr5wYY/50p+/77U3n21ii2iQAnZ9SUdecR2oOKbR
OWsm+AQaOR6XAQeEec34YplHiglOwDeKv2ubartZtx8N/v/leQH2xkM7qwnOEYTqK4ax3Q82C/X1
zz/tXa6HNwvPL7SWkw01i6Tv7cf1B0EaAPXD8zDk7d2AIc0unSc4qnlzuMOMPQO0zZOPisKFvZ+t
E9XE8lvSzVdeMNwQY7xi7DHoUW13x396NmECoTTH8+BskniJ6Q7+2VNcQjKFByU3kenm3YL5FQ1L
cOxwRso/v4QruwsW4egLY/idpO9IXixa9JJOfnzWK6UPjJPgExVztm8gkDWX1hn+T5QNXkWIvtWV
vnJVoaewNfdxK24f4u0vRzwRk+1UfGYMFIUjBPJ0Uk5g9XyJJpPIZqfm1Q/pjavkyl0MARp8c2Bj
sCy5QP/UVOX+CmWks4Ew2K5O3PQRzAoC6nWUHv/8bq9cHqhjUMtsVNOt+f72B0LAgcpVyvDsRe0g
9vMYrmm1jFTGCQC2EMQsGxQUydMaewN7UXCCPg2rzOXfnyYoluDj4lXjQ1++Z1hXjMiO8hDeyHmf
FzOL+x3JZOxubKUr3xMSHfiSsD2FtP3lcSJ2DckUs+g8s5z+FmhIjYVL1LSjE1kL3Sy3KMxXjs5G
J0DLE+M4/ICLDeQIFJlEOETnZfXd937tMAac3Ae2SHIAuni9d23Ob7Tjrv1InBcfYXxb+BLvFIeL
hitwE537CYbaZF1i4I2AiQ0SHe9QGN8CgV9dDwNe7CAU4Oh/vN1D0HFD9rpAnJW1MauyOjagf41D
CenP/oAERp/+vGev3AdoboCgjOXQSc635/nPddQhErTayfTc10sIIR30jHPztWks0Tu4TgeGHusp
x7AXcveNZ/YrtDpvgTyvXMzo+gNflYPHu0mnbR/+Pw8B+RMhm7lPz0TFRMoy4EEj/7dynSHFGJny
75O2XZZwN+ft0H4CcATageUUCquLvjbdrfT3/UtB2QTTMRQ36Py+E9Q0OXw9rFDpeUCHvd9RMem7
rk2WkkZx96GD7tMHMnX5K4mG/0f4x9qAd2OghI7Ie/KKdiAlYXOd194tpkQsgc4k1aLLSs8Xcrlf
ycyWEu23gBYTsO7//HlDvL8vsdkhv4PIhLk3dMPefgsXziJgXh2f4W0u4sINfD0s3KVtofyov3FV
vb8xt8U2dUsAYYGn2B7mvx++DREJ4yE5ZwOzO9I2w75TTXaM1ukFCUj9msPP6WmImuHg9NION26w
q8vjHaPdCc4PCLpvl2eayQR2TvEZ69l7INIwSeNJ/XFtAqhL2Fo+Nhpw2GrNemmKeEIFfCPduvq2
IYu8vQXc1JfolhxaZVnmMoTjhPNP1u8/TuEqTsyYWwf92kqgsyLzAXQF2fvFQR+daFXakPjsqeYI
74j6J2Wxv48X0/xlRw/4kA0xAclL2J3gy15cYQi3aoCCUQKoSj7JZ+g8QbtrD9QAN8+80XCHrOBP
nH8BntOnZwfV39e/38KbKxCCH0wg35mRsahr+0Slyblza3Qe+8l89Buli0bBSerPS73PXLeBHxDd
mJlsRnfb3/+zgTvbRVoseXL2KFTXSjDLAd2maTR8/vM678MCpDbR0UFfHFH9XUx3sMaQsVTZGfVy
sw+I+QAV6KUputqPClG7W42sa7sFvTPIHOD6Q4fn4mBSiVioNNar48WaYpoiVEPzOgzHdBnkjQ3z
Pq7jx4GGvDUBEIQuJ6eekplCmZOdBenTV9Dj1/Gcw8eF/7LExOP3cIVSejHWs4hvRL9rrxUXDCQf
t0E6Wv1vPx+Z9Zr4XZ2eRx8j84IkHimlSJLS433bFYHofvz9d0SqhPsVo1KckS3y/Ge/jJEKiaAk
PUMaSc5H0kf9WMRzT5+WkefrDnSpW72ya28XwBpsH6TdgDNdfMpFLSRarJci45fqWS3DcmwylT4l
UvdHx6g/lT1hw62+4LUYivsM+XCErOKdRQ3uzQ7ii9hB2RjLcgYqEgXr2PX3LZNtFSSztbsV6jcv
Rvt/aTWBsI2OCLCR8AlB6oZg+vYthwKeYKxh5DzUni4b13s7xhu2X5UPxz64Id7YRldOC+gTBDoI
mw7vu8Rfh76YAh/roambnADQI/fQgeLf1ogEN7q7V3Ysds+mSbi92Xfd3cygiI2VRWculdEOrngQ
YqxBCXF9sIBdlN0iFl1dD51HpGdQN8NI6u2rbJe+TrMaDchhXhSY0F7+6FIufzjfTo+8W27Bwq+9
SvSSoYUWgZEDqtvb9Vi2wJfbsykAlsNQTWZGNG4B/DSR9W7B+9+NGpHebQKLW24POh1Utt8u1g5c
Tn1O8zNk05P9zJn3iZMWdq+Dsvs2Gccy9qIOt2xmlyqA0igtsjoJPqMpG92ATb0/LniUbeK3aUFh
/HJxMaQMOTbmIDnCFQR1QT5qPg82CZadY3N/SgMbvcaxomIPlYbh+58vpUtl5S3NBakLKHxYUgBj
Gl1EsXAkNITRbX7uXeiDYjsMU7Fm+fR98tnSFybmyynOud55tfB0kYgM3oVJPsd9ZeOFfB7gLvSU
eeTWOcY1dbH/oOmGZBilyXa2MLO6rIeokrITowcVzCAEQEgkXReVaI/Nc9l0lEdFymu/rxZrsw9j
gkK/mEdrMD3UMOKDjtU6DlXi5fp/sDJOop1ugAMo80ijrop6kYxVGkB4qoaCSLJzEMOKSmNiWABD
AMtU4J1Y97rNeY6B7D2vXJO6jWwJHdTQzGXb5pDKKXkc9oEuDWSrqC5Wx4PWlcu0sPqxdf7Qfca0
a1y+Uz9UbD+kyBGO4K+0zVTINk3qV0+H4xwWNY8yA0Ga3rMUvj9kHNd/FrG95GNql9VLofTK1/VT
HI+UPRj4Tet9A8Np/ytaC8I+SSYGdopk7OVfkrXJyLH2LYaIxYQQECxFrpZ6OghwA2F3FTqa8zs5
9gtksVua0lPqyxiONQupg+eEKCBeO6kXWTaMmtQVCXhZEhqFPt6Q6zr3j2a+7XURxK6VJzuG4G7l
lozsMNFV8XtL5BI/NRQWAme4OMfsEMZTTyBMHULvqwDVmR+VzP3+NIBxav4HaIbh5RD0Y70Lc5vG
kA8cbXdkBK3eXQTLDVtAXyJJ9t441WQHM4eAlxj/UAVPGBpOH1YdhO4XJIvC6MFbExhGgwbcw88r
TywfHz0Dal2xEMwjn3WaNu5X4o0d2xOYpDQPs4ZTw950nj9/yOjQu0OXQhG6ApV/Y1MFHCSCM9Bt
CzUnwF9dXo59b8gXeEAK8w/G2iaAxnuKyvCuT6E5/BOWDIOQ1TqvliW7FXzruBQKdrRTEURO9X1B
moE2vAA6K9JhaTBj2zSZBThb/ws1hPTgCV17s3jIeyvrCk5lM5uLPhLUa6GNBC2te5cOGK95wszr
MQRpCP/M9UxIVmIilDbsoXZzNj4wDxQ0WKimNuqDiqkhcEeDeRZMn0fgQb1HGm0D9zKau5Q2pVx5
qj5bYYL+rjVpXO+HqAfgb+e019JjYiC/oXbIpUfoqaDNSua1CKxamxUcYQdkXcVHHFJeDFMt07sh
z0AmdhiSiBMk96f8OZAsatMy0LDsfVxqSqdftHYdK6Em0k7Brkm5nqYSZtwA/cS5SjvoO9ceLqZ8
XfGKS8wlGkg8B6LBvK7SiQuGXdI643aDB0RqYbSXZ9896B9t+MRAPIyLbUVRB92cFxvdiL92k2f0
bpYSSjs56lw0uPkou1f0ZIgHwfZ6lnunMNwLyyhs0vAxw4jTVfUyxeG9TlKVnCzJUEpVvQCA5BDa
mqtvNceQ4G7gKXEva78o05SenXRQtKvr6C/JRg1Yjx/ULEc+2yrf+WXo+el0AP1+AOrJywT8cpxz
fo27imgqj62vMn0CNaztH4w/hfZ5Suw0rUC70jo/m5EmruCizeJfnQhhVl747bq0BYtyb4OjLplf
/6pj7tnvkRRyfIXWqJF3I4QUu4+UUSjIgIpDoe6FrlOMvjsExwqVuzh/rkdf+3cNGJXu3HrpFIan
RtislsUkMDyoQjpD02PPkxR4Ccgl8/RbEymP/mR6GRMghDC63DWhbvWhk9JX+1AvIb3Dxx3lTwmp
ifEB7r6e9Ys07nycBaguNesPTYfO7UENI21fBDpZliNdIUiBMEPm4Cf6+z6lBeQlffvRq0f8o4iw
ujuOoYWiXoduHX2Sk9LLY9Aobzn5cuLmFRskS8toNUqX6RhP8rCkgVHHJlz85mhnuW33YTTLDyug
H+LO40wxekqXPmhP8yxWOOdaJhdcUtLDQCikIwu+LwAwTKeWqEHvzezX5vsgEVBKAjAS1FxTQTbR
zYiOmzT2Ksk0vbpcxBAWrlUM5oZPm9j/BlqoTO6Gxlo773sDeasvUJ2C/MNKEBSCPcIO14dcprmc
YO8FSOeuAeFizkrp2laUbb2u8ogYqNQnCGOI6QuQcr4Vu1RDR/mbsdg+CBZmGjIUOcAvyacwYLDY
6AggaI9Z2qC3Cfo9RMsx9zVDXkK8NBUn7mvmnbB2lr641a7sfw3FqT75qFDNUXohA8Q8SYRlRR/n
7H6Z03pGZTqR/nuSeul61piDbBK9c2eTV0wAuv6L7eWahvCvxZk58gRQBYGg2U3BoVOJ1Wth0dNO
DxqQn/kjesyxqJCxC/QmR5nIVBaAqaFayRWAgs8Wfe1hN7QEwIOCJ1wQOJ0KBnsmiSz6QbVwIt91
C/GiuQBimbKKg3LtlYNH0kkXs0EaWmgIi4hjY/WIYKEA3y3xbUNIcHAWp0cK7xJXbN4r+TkffNHs
OuicNV+TVOT2LkrNGK87E/FsvQPwneRf9bR47CNd8lBDbnXSY3Qcx6zOCzPNYBQVvUplqCof5xRm
8XCm+J/2gRi+1y6uvcPiBsaaHRDDLJNQpkyZ+95Nq+x/T6Py8YQCne78GUY0yr2Ktom7tpSomF1p
Yw6vudLEM74pXNNy8+TmPLJ7OJ9guvQj8tyi4hJx0tQvNWQL9jBeUTPgZZNpDgN4ieEjZbYRZ8zO
QHCtwPmooQwUbG+kB4LyF26lwexmwfsKugYgZdrQQal6cK5Xz63y8KnsCq/EEvAaPyk8mSe/+6Zj
L9k4NgsiNwyY7rReJuRn1OhzZ2z9U7EJU3gPPn1qZ5vMkyXcj5OvSUsIe5RyIN2hn8g4HPTQIQH3
oYEBnjNUg/YgdsJIUMs6RD8Ulq85nlUHw+M61kmG1QB3Plgx1UEhl3n5xYiGmjQhlH0bo5q+jpH1
AWuk2RLsGdf9SxTROnkyvVvbHUAgGqo63eyL/ACyS9zttc2UvjcdH+kx8DSQm4ohjN7xflhfTBTV
5lkp4uVf66ELWAHOcPoxRgPZ++hBvXL9qTjsOAIRLFGJtK9+ti7B5zTRkgRn3+f6VwcCXFf2sYxf
pllEz7BcdnGRD2GuzlAt7Cq7EYFOvvChzCEzM7cVD+YUmTC0OJHawZLSlJbaQBxw29LkKMPJxLCh
jaYXiSkAQ1DAa/pnFLEayyyAnm1F0lrTSsSyeakXbMgyyDz+woSSvzpC5voQ5lrYb45nUf/LOuiK
ljbrUuzmRga+qSA4Co+gZsXk8hsSTJ1/8Dol1tc5hKYdkLvU8KODbA7EObnX8nvkSRKd7KlDMjMi
mCvk67XKPiC8Mf9uxXAyrnJiY11AQJj4e4bt6ngR0Tb7XQO7heIsR3l4oMCuyINqkS2XqxV1B0zA
EuvncMQI8V4Hcl2/xB7GVoUUeh12MLyg+bETGBogiXKUHlqd0iipFA9TbJ8kMtlujpsMVl0WlkB5
gGvwflm0zw5BTL2UIb3LU1HoJfE/9l1v/mn9gS9Vgif51EVePu8QwuKwSMmy2CdX2yBHFRUjTYDP
u7M5qxzEDWSZ9Ep1VWcXKOpjvMybqlUBnK49QjN5FOCX518RPnmyaxGlvAOGacbVhfP90atWAUIY
ZtWED4cuIlP92IxdRD932ZgNu1X6U3Ro19gXpW2SZNxDtYatD5MdNSZKcpjEd3RNdL/zsg4hjka4
zr6q1onwtGEAGUgKq8mPNFoj8TmKl/QAv+gR0B8eWc0L3pmu2eVrytZnVBbZWiFnJC2gmipwp1CC
OIpqESLNXX32BWkpjnXUZne4QQB1LZKRjGnZdkrvKaD8S5WuOZd4o+GM2XdoeF3BwWfNSlDtGnVw
IGrNRUxoxz+L0Y+WPfcj6apMG22rjoga/jowuvFPBl516S7sRyiGtrIDHTHqEmo/uXXMfPjo9cKW
g4D2uI8jhBSLHlFXWTN/cuiiAkgBhHa+Ato7BTPXhdemtGfnpDZZoJ69JUKoXUv4MwYhGvMp5hH9
Qvy7bO6DuKqVmohBSdzQDAksaOf3yi0B9LhwFUFvMDbyHzZ3kQJhMLT2IeUQwH9E7TzEPxp8UV5p
uAtgvy3BjBqOxlhqygfATAOj0xdbA31atVqjCDKQ3/pCAJLH2Ru96IuNI2ZOgap7DGvCZo1OAdXz
eCfDiML1jdhuKJg/5S/QWEz+B6Nx+y1BLusXRi2QsRy0lQTclMD2O5ziaCy71FLyHS51flt6GjMX
MFJ7B/Vy2UWnyPXxB456C42SKcjVyQ4eTMlUMERpAeEQSyo5imkumPEgcFqT3PDKM9aQUkixPOku
AEwoaAyQDX1bh/O5E7HFfQCKWNGiP9lWNojGphCblfDRsI5GZSNk/AUdj5ztBSNzVFIuB1UqSOvI
XeskMFwRabIYNrldMxQD4amFgSBHmHMcPNlpGvy0iMOZ/M6XiX4dGgiYF1ncpL/9Mac/Upc5Xq4t
pKiifJQB/lTbh8TbkAl+nywZco689XYyj2lfhJImX1YMhH83ZuFL2cAXxJZpvvBvHXzjUToxXAMV
QOMC1Y9sh/rkWl/DbVYAQRxGPUuA+ERHpZpjhmwfbvRxUETQWviRGG9VRYchsykUFC4+pSOKk4KF
Jm13puszDwi5rO/KFexRcG5X3cnK8+bJw12a6Q/Dyse8rNHFuPcWyO0VC9fBtFOxpdBiR5LpFdFk
N2nx2Na6FOHIWcGdHoKSoThpylWMeVZA0bF5GoxvxyKF9KE7LKhBntKu2SDndWKWPcj1MMpGXjDf
w18L7FsTa/cFRGDUfWutHLoDykBSm0Im5JMOWyHKNYu7nyjPBFjC3mjHo9nO3v0CT4+gDBRjMGBb
cjCJczsFzyRyHeQR/Hx59uK40xWzFpbuA+BS9yvUaB5Am+hlmeOChEwineTvcGpTf1fDkEpCWskT
h5njjq6AlmqnMoPbAIKlgZ5r0VOUxYVnckxOXT5AxXVKx/C3x2DsXAYTZFRK7LJ+LBeoyn6M8WTB
Dlgv2uxm3xpXNcxCUq9D0yIrOqb5JzmEZi2IkYgOzYSEvqIpC37yyDdLpUUQtFWLxiOehbYpQjOA
VM86MvDnGlKv+S7CeehA6+18r0BBC7R7ovu1QkY5071DcfIAqBW6oBDUTVDQGTAedhCvShfownag
jJBsTj+vAkX2TKihqHvT+RVz8iEposRFIW5nFxlo5fnAV64toIG1mSBVlk8zPnA7ESQ4xDWoCYKo
1TXe8ZbBhfAsaCoxp78yb6Oo8tCyMuwyBU8Qi3PjB69dM5Gtsk1+SNYG30xH1iofLWR1/HpoH/WC
Zgtuk5p8UtSObD9GKQJuA8SPKhRwN+iBCBd9gTxq0INKkUiU5egdHHHMhggXpQp4Ma2TiYo2UnFW
DaGzFP/3yncQZ5Jg+UdQqisAXGrWKnBU9Hg7CBPFZIKgBg+Ox+D0DjZFDprB42ID1KdrUatuAQ+V
BosqMtmGFAKCgvMqGIj/mLJp9hGcfchRAjKdhyVN2/xXHAkGLhsuvi8sbBJWpHUGzcVsXMQH5D8z
BLIj+IkWNoULchEiG1g/ALxYAyBg8VgKJ1ehsxL10C2drYekR0q1lhnrTfyU1kD04o0E4R7sfnS4
Au4ndZWwgf1AxhCCeaO092sVU5fsTD+mLwOCMi+FbiTqa580v/12FvMO7Sf7jYdCi4prVG3F3ICZ
Vjq4rUwvAC5T/tRks5kehR+pu2xJ2QtrR6IL0QTtg0aQHvaOAOZ7188KDznoLBCYLuha7ujAaxh7
rnNbtkb2CZL7CJPHGHn8sUMzMSsh8Q4eHgjhaV1gbzlRcjQkmj3gbL3Yx+g72T36hyhaBKxeCziH
OsR1sdRNGUOgei5pAg7vDsnF2J579JnZzsdEJf/kL65GXzNdexSKEH62q8fITkHvEjW/nHm3C7Xf
fkiZF/unECdmLUGMHfTP3vOBjBb9GOv7QKHFf6o1OAjHmjnYkubIBWQFk93xRUauRdsFKk0AWQyh
QlcYVfJcKjtlqNFlGD9YTNODwgzQeADWOk3CAzUT3Cfsohv8kzmL6Qm5iPFLwj1nCj+CQkaJgSlm
TcEAu6ajNFCIKwlLwNOZmxh/7fW6SPgbrZY/eJ4b5mqJY5zgEKZa/tFvAQJko0y7A8TX2xZjEGCO
SlAe/bxERb6wAgP2ZjpwpQeUX/m4Jl+ypM2WfTahH1T2s255gXboPP+UzCQYKHioPcuWkoxXA0mg
oVk4MjCCDeCLYGsH/5s0affJoabpPhAXrq+ArzFZSpliqWGG8cZD06K7fhio9l5mdHjDQo18ZJhA
LSIT5eK8AGQsUae/41AiwA1Qf+GFYjlK4AHe2jj3gPZ4uxVVkSldOIUnmc9KHQbALl4pMJe8XCjo
3CpMhNvXiR5fxy7v5sJip7VVj3qPQ3sEA50dIj1ahpGYmmwXZzx74nCYwQFu1tnfd2mP2w7Xvdxl
OfO6EqMF+zFUHvniU4+0d4Q6HTyHSnHkNyGStx3YydNYIKqo6GHr2ipYDlrnThkAWR8ZOBtTtU4N
IKMdx6HcB26BwDmOtF7LvEHtewIJpX5W/kzVTssk+IiYm9Oq5v7wZVp1ogq3ybacGTxH490QK5Q+
+RpFH3t0S1kh4Un8o8vg0QHHHFwCIFBriXYEo/gjlU0YlTqN1QkOj06XNOb6N76994/W+SCLDvnA
b+hdorgZROv6wh9jg1mEomzTjcIMYZ+3PW13c7fkdNcOqyBln039TxE5Oe0kFE8Qf51dHsWcRD/i
rfApJofy4YBigFMMintxNxDU2pUlTVhXq1z0V8ZF+j3FPPB3HTDxneYeFAHr2huDwndxaHYILsiq
2omjGTZxCLLcd/B42sGUcBJVh34AfjOqukImnX3ql2nk5dza5AO+bWZxmOPhNVaZ6KB40mzKts2S
vHIUO0FJpNMx0tc00yWe7f8oOpPlOJEtDD9RRjAPW6BGzZIlWd4QtltOZkhIIOHp+6tNx43oa7dU
BZnn/GPbH2XdLeCGU8T1lRPS0SW9txfmMHNCP9zeyncCsPIxjXCbtYccKmM/BgA9b8qEt5QEf30f
6S0yWVm3uzpvjpnf0LF0ReaNen9WEzfcIer6eb8rAYW3A2sWX1dJgEOctouACnJo5JN87ItXpQFJ
CGOqc+Wu6QBE0h1G2oN0Es8oyRLfNAWrGpHIfM5FF5Tprr39sZ1vcq+W2dfwpVaxAiqYyjALRxVl
VbMQuhMQwHgES3Dk0bMm89fmTg8OcmvlZSEmrM46AzkCMTeRibPmBehH5fXFcfY6PsGO3No+6VVZ
vM19AKbOs9v97G1jmJXWYK3TlpDHIdFz3z3vqlQqI0W8eodqt8oUlnv/zhcWo0w2zeinQ11Gb6ZX
KjypXeW/4l4011WMer6XgVdcSr+YAsZ7e32v/FU7aYWywkAt6W7L8BXR963LorrUuwrjY5QTCZ36
MEeCzU4XV7CWVSc+1O1VeWjEE2fcxzVdrKm4Q4VUj2kTOPmQ1Vw0V7ZhReJAOLo6aydaZtJxQ3CS
qnEobqhb3Ft4CMA1gVCXHiq3lrdaErXL94mgJnXw4Z2Yx5jEqqyWQr8xT/dLsrg0aCZrUTsYvrGc
/3PzCItw7fT7A7/4Xjz4vijWa7ktrPpO68vfETlMIhkXQOj0VgT8QEV2xdlNSffXsEUg6FFpqFqr
VDP/3MdN5MnWRipPZ7CJ7Sgxz31YBo+nBSv3lReBePeklf+mqWCKmHtqsOptjzHqAr/WCQ7h3rqO
ruwpvrQL/85lJl1S19u6932U+T/DCbwlLNH1k4eP1E3A/fs5MQSt2qm0bPFVGUGqeh2zAqbIqPfq
IOhjg99ze+Mkbd5FTdrO4ibQqx3gp3qIyThaAh7EbF1wER48vZeMetvgB0kwD6Tz9LEMywwL+Txl
kRtBJrIa836YalxhRoTftQmWJ7Vk6+izC1hjsblXf1bCTpd5AiEavKV7DuntwnFrNG1ixIi1/1Um
7tAk5a35GS7DKo+bH4slAy9a8ouQY+c8CsSjzVEGgL1c12V4TzD26gDhtOVPeybDkMHX6VvQAvZE
Gh3Uthxtr7GxdgUWN+Ww2LwbodoUc+dmyk934PE7hkWhVdLvXfEdqWgnvtzWJX+tDAsvE9Cl/PnW
WaNzyUYTHWe/AEEzdumeYq9oipNoIBdO49ANy6PGTRomTrcCAsJ7LOzJI5PsAeeQilKm2apkf+OM
PqL7ytdzbutZMYc49o/KhMV+ArtmkJ3aYq2zkOwa81RiCObNaVpg29uD/orTaSQrv1lHm0uCDvOG
F56iOZDAeF/XRAbBOpxKPTmHtvCUPvbDTI35NkdDnYAgxNY58Br/kzOVh5Naipqnr1nllrjB7Asu
eIYSbOnjdjfUowahXIXeEgFiVSYalg+cXlamIkVQR3G6WkGpUqcqmB9jluUmybuY0L0eZPrT4W3N
MzM6dF30ZqY8jEePfypp19e2muK3vRe8zkjeQB+Xbr8ZuDxT/d6gcJhqOmQLh0Jujn2u7HHbmer8
/LfbxoTSuqaZ98wKRXENSd/51EWBitmORvYE1CVxc6iCVQ+M9Ugu0LlZBHDXy1KKFGbB/8CcWy0p
8QX1ns2z4/3slDSE2yg3eiCgkcHdstfxHv6ilydIQ7u9RqGf1w+i3Sb5A5eZEmfEJlz59u4tEP+D
vX3F5azgxFoiF+58VVb6kydicpLR1wRnVEwOYPO5s1ZpFwULhJ/butWhLIaQ4z4sl+go1xySS/ju
azzmhXMwphP8v+ugtIiGlj0DuoUb9eEmsNseVwCY9oPXsGjrJI9XZ3toOrtq31bu/I9cOu32Rnwg
HzmRWFF7cMl6+OON7tQe+bEoBaUUIXefJo2j76s2tlYPObLu+bQ6xXSIFqb7c9+1XInDTlRK4o1e
8Mv0riZGuuWlO/ckrrtnax06681DvrBn29Z602GKgpFDmdyYjWNQ7y9W2bYbFYULvFGy22PhnzqA
KztRHYTO/TaAPCQeI6um7Mnwzxrke2cpJ/bJvzgw6uHPJkSQgmMpXszzYDRfqFGRo8FLK79/q6ZC
tOm+uKq6o2wtdo8DHQ/x874EizjqoF+GAymKbX9XRJTnJa4DhXr2985aoJrdUqd95639fVE2uF5v
H9J618W7H/xYiao3jzZPmGSWgczz33Z/oq7jgPRxVNXBK1mMGSZpdnqozbD97baWe2vh2jmPkZN/
rOBOWI8WAxcG8x6FiZrHccnyWo5/5gXa7wA3Vv/aEQgVBxrcmjhbgq3Db6yL5nHxg629SDHPKXDQ
kiqreGGhHjnT6ifum488iPI0DsbxT7PO44UTzf9JWbDHRknr568dz514tFePZXfCAcAbE/2mHHb4
CFf/syalg+ixZniXS1QmPCIqcduZgyvz6r47laNsPmxtvOBoDY0GKijMr9Azccxd1eTzf41r14+B
RS876o0+mBNPqV1c57iM+hRdDlhoNY4E1+jFj7/3WUNV4CYvz1L5MR2KBuAqz2X4V7me9I7c/rH3
2ofb4BwLpjWTtZWsiV606iDxlzJwzrSR7SdIc/cOvAtcz+vbVwcp6hF8I+oSURbLX88h3XxCGsF5
41X6MEZDtRzXrtfm6Jaxsz9VLblBhU9EyAHGvztYfkEkG/YxP4vYSiBywsr/XXUFMEA0344XKbf8
DzT28DuqtieE5nGX1SFFEck8xh2Xp4O9LplEh8JMKCc8jFIDjk40nc/ZvurlRKOyN6aBtlpNKS13
VFLQ0mplPDpxn3C6jg2DJKuFNvti8dp6LAsUTswvS75Ol6nE4cvSFNe/GBDaR5SuFitYMPrnkWfS
ZRubXbSZg6yjY9OUxT/SugKgbra5L5c8JZv1LNr+9hK3QrrmQ/kdFnwpvr8X+gW/aZggn6sLyLe5
e6x8EzZHurtG96faou57HUwN2GxpkOlQF9snybmS9WC/AUC+bYn7uo3H+OeGAsh9rNxu+Vns49yB
NLZGnPNmbiqEOWO8cqygXkl2X6xh1irB2x9pB75wRE18cvM9zI/KCsvxQYlmDaD7Cv+7iHrrPySx
ckpw41vW68ZUhH3HLdfqbWssrJNttETfFDDy5uSmqg9dZ6bi5K8hzOvIEHaPpKq+orGyyTuRqDk8
visBj2Gmg/brfnjlEWQBHFpT20dLW9OalgGlI4eV4VdlmJJ6/a2HYl7Q4jhcNoLz3z7b+JiANBUg
W+bCliz322iUzX9OxcjHuaDlqawiyuHZWnTBjN7507GwfbmmCIS6uEsbJCB1loc2nQpNbBjhxz3g
pwpytr8mRHZ2nOPNY9dm5xhupuppyvaiHkRqV/bwGTSIaJK19GbyRdReRckyyxxxQ+yCjroEXcQM
Nx6XQSSKcEpGtP6IwdagLq9ytGOTmGHwv4VeuulxEwvDnbeTEokUheahmljSv5SR6T6dvNFo+s4k
8pk1QrSabZ1uRJJv1TBfm33fnONtMwD8sniKghXEPeHW9fKD3ri9ktiEVN3JYVcHaAeUH7GuYiRH
3lwyOAqAlFurE4qXCnURi/SmoDIGKlfHa9AXe3AO8fzpTPuj3C6NrL3iUPLL+MfFeNEC6eN3RRJ0
lf9QmKp5GQozfrLQ5CzcwupeZW77F+4abWXxPis20b27QfVzIy5ju8s2wWndV4e8HLvXDRr3T2W2
+NEb3GFljhnLf5qREsAZBrZP5QyhD9C9L8453FxmL+RtT5W1Ld+WKOslMYjn3KRVcXtX9ZW+KIBG
Eljgum6TqU0tdNs43yztLcJD12l/9GFbV9mobKi3epKNnaDissLUjrT5aorWXLjv9zsqRS24Ta+Q
Tcbp9CJ3i/8FdbJiqRZ2lDVRsxHDvBZ88GFuIWcL7H71E+iPLT7oyBuvTtWsHx4p8X7a53lvDuW6
NVcDM9dfSRxtPBK5xexjalTVsyPXerlbKGj8V3bIKBNc+WTTOhBgLnXK9vixOX1wnHD5oCagrSc6
dkzUt6CrsmI1EWoKgUzqvEn0HjOMO6Yc3v2oar85DxGA1LIpnq3IKg63q37PotmN8u8ISeAxinKI
1sr2G9QiKh8/clIwIGMZjCPS9nO/yeq24yzgJiek0CkQEPHSNB4Xmtm4I4w3rjO1DbhjEWPI9big
2b+Pd8P9AlrdTClpx3t5QOIBbSz6RTevdWV3X14LQpGunt26l9pqdHMf9rKF1XLmYdiysnAKSDT0
lQe4H92cJn5PJKfa99sEtKnr4O95jA/+WJRD1gTKg19wK5YGs5OCfVKsEd2jjmdrveSARZCk1LUq
tVWvE3R5fdCFrJq3Jq/xM1X8uMwOLb8i5UQQINSeWt5Zl7mu+SJIu7zSRdPr1N9rD3xRoFK4nySr
Usb9J+3TTuwc27a/CiQLbeeA9wWisc41ont2/43EmlQ7xOUkumq6OWtCrf8zdS1zfuiIClJgfuS6
M8vPnyDsCyeDIvaLNG6Ea6WNlYe/fd8QxmAgrjMjFWb7vo6LY0j1+X3jreNfPlXxbQ3bMBwUS6h1
drswhDpDQgk7lUuGUMqexhmFYdVPf5BYs7EjIHceaJLff0y8Tn1a5mK525jFzcHuKusPuebr/Ube
VnFahRW9rphNvMRpmnk8B/PONOu3unZSXpSqwbRLWmHqtgvBWBoVKUiWynsGhZ6YJhaEPPzY/Q3Y
RjuLG5+9IR/y56nxZHnZEHQEaegta0tqVejOFBaWvnMsxWBxAcz0l2ZqJ1cX1ryJrdMWBHB8o91M
jztxQSqt7XzqeUJR5/tJboUrdMEYx8vJy43Jz6szonjSFZXX/hAxkNRVVLkXliCsbDNvu59yVq4C
Izvw33FvKveR3FAEIrYzlHZmTTvgKmDsHCbSN9bALN6Z4rMoy0j82lmg5KkHFGtSntB+sSl7G7r1
wgXpLxkaVfA8g/QozKi5RZHtkU0VHucQzDNdVz9Yzyt5P20a1M7OlY1KTvJMD1wnfdBav2NErd+V
r52GHyGf/JPNEhLe/iR3c7XxOr7BpVZzOoo84k8qyUmN0MZ6LWWwIlDGAlUlnoBbMeHU/qxytGUP
xObK4uiunfmsaz2W6VpWgXv02M2gaWhBnk/zPBqOgDis7cskuK9PdUni7j2teYM4sn+FdNlCZ4Un
ZixQzAoQzzrjYREiU+sy3rl6ptShyzkHoqjm4xVC/bc0QTCfolLnHhNIWe8cOMIb7wPDl5e2qlxe
dIuaE1zIH90kHm8yewGt2x39fK/k0964Os6C2fXmY8AdEf5zwiH8wBKbm6OBwwyvVRxNf1zea/CP
1gGRGwLKsRILwJacvFaiVtnHrk0ZnsYHe7Cqu8qevGMtlvUhHgqbcAGuhMeeJoN3JJJTcNgbLA2I
AqPJfUDgC00mRtd9GUJvl+moyC69Uvvq/fBHFT+1ntrqDK6/pSVy8bs3TIBueyeRfyxgy4UFPxbl
4jzHClglML1jHUIoR3Yar/rYZqn397bqg/q88xs/YgmtCXILEMScRO0M9/iBkLqoBYfETSdSKa5t
nLpc6oEMMlSeq0y8VXvMurvPYhy6E3Zz4RHNgTLRa2GS4lyDohGFmhKKKv+REBlvpxDP0ZZV8T7+
RRWLFrgA29ZQG95+XPFiH+yyyK/E4erhsLimfN+mgGftxma+bptkb4dUvcnHZaGtVC9l+WUEsG8S
cA8jdM1/Ne0U3kNUmxekKNt/eKJCfAbA3CA0iFxJLynqtr9fSg/dS7cu3mEu/epjHmxgmJWbMLMQ
3W7JALPzik5m/msWlJMsBlX47Aa3au6uIKLshukPd7M00XUq+vhHD2X8SDNM8z3FM9vUVHj6Wqna
fy6dZXnqR3v+aQ1uzNARL+uT4ocD6B/85rNSDPW79meT6GH0vtudNxXZFllvtfTbu1btFnMXNrzM
iy3zoFoLKpG7pPVDemzHvQ32v/YM8D4sN3G+9tufOmL72aqGuaaB8nJkYKUq8szhBhwfyjlQx9p0
w2m3w+57MI170bkfXKbZ6t4ne7LvpDcJaFSPlcjvhiKLe6g+f3IeEFDOB/bo9QXp6X9Ft0g+D36Y
riKZSDQ2kwXJTChZ2nw/N0X8G/8dER/VjX8a1MkKB/2EDi54v73Qp9qB0hOGH3vdvfLcuVKfoi66
lwMAuONtXkKULwSzr5ovhLzxI9zvMY6bl66JHOhN7tq0j71jtWzTnSTrobPmXygUvtt5RYrQbXc9
EsWEf0vRqRuY+2mY+h/5SHBmWg4ocdb3chCsV6R9zqmOhqXPUMoF79GtA+vgh5ObduyaD34RhGjE
Bz3+FwS7Exxruwkf9qlRl3UKJgn0OyqU8FGPeKRcHvGt83SDGaD2jrp5Ou790s+Hoqo3wmwGO0yD
qPZ/amcXLzsG0I8xwhRS9HJ86kUn/1vRizNakeLwO2g963NmofglRuH96ERrP8Fm98/W1LRXJcU6
ZVZRu0fJXXFv90t7iAGi72D1mZLnzWn/9cgsEdr0pkgibwgOM8oh+Hcnfty0f1MaLfoAztr8smu0
UUkT29W1gS8+RWikIcxIW/8Iui36rbn1rw506b+4RXEUPtrwJAot/wxmzZyjjiglzAOpld27tDVT
fKTUHVAZtvVW7sObk2vrt4/z5MAYAHm7KPC6eHe+xOghFd1r5zBPo/ce8a6c63UpoTMWgMyyfpPc
28926PJXiTF0/pTxzXRhfInez9+unLkN7KHTTUjd49I+Qq6FH7Hc23tGZEqDObvCZ7v2mk8u5xDq
LneuliD0ExHElvd00pXWyaxRc2d1KLMRDokOesVuzR/XE8WLCfDlNGUlHsOuNq97NTomcSflHJfB
KX+JJXe/ynVUBsPFuF0Y1sSCdcTL38gOaL8McT6Ihm2v/B6L3OXvl3kJNKIW5xeAgH7FkDSgVtkC
njnTN/w9FQT5MwpwSgSYsWV8sVtPgEXGGJg4Rgit2SKJbWBZed9kjz9m6NrysPbKfUBMOdxp5JF3
DgKORIfd/mTIDStS5Hm2yPy1QwgZFRx1DXvkAaiwf46HeoPRB0F8z+VUvtSQ3khLLWGAm2Uvf81b
3s34rZAQ6V30/xXzJLMJaVyUBNqPWRr8klYKuyo2hWLQ8x9ixsjHQWhsSQH+r7/wKigQXS/a3/su
xtMf4/DCOBbcnFhXKYTzh/GqpWELtai+7IOX34iV3SnUmaHE9l5cbZXOlW0MpGiPhZi/+1atVgLG
Zn24hZoCZOM42r/yBTH8uVZybf8usxfOJ43/sP5VN1trsfBF+Xhgb9n9NJpF/QMlpN8gTqk7uz2g
M6H2WU3NsLNMdYFNEtE+jNhyzN7Vfs8vt9bOFbtHvV3YNTRCvlsrJ54fwAYSlBS2rAGnLTW10euo
tka/i6BAb5fC4Jf7sQxVHj5rGtedB9kijj74vowueGL2/4jHLtu02Nq5OBfsAv1z1zI0HNEFGWMd
i9Fuo/2xF4EKh+PEnlHJ0xSC1ZVJpJZhwYwXD1v5phS63IV7T+/RVwf1EBz8suz1j9ltb3KPxh22
DdeCj255Orkjqo4SF91Ok2i/wT0cEMpGyBj0nitcwwIphXXf9KgYaZ6DkmG77a3KmQY03pBLKjVI
7YzM3DUo7McOpik6O+2kcz5PyBz1l0POAUxdd2Uv+uLkVHZ8ttO+iBNStFLPSbSg5XUZ4POZ2iwr
mqJtooqMndk6hlG5yh+zCLmYo5nYyUdkMeMMpjG5Vk05KBaC98Bu5u6y4LQLIUWYu68ekoGYldas
a+pJJyf/vEGYeShR/dX3hRfqPOP3LicLFs2JzE++kQIZfrCa3zOGW+vHNnJS/ppCqzXsB7R1s/fI
SbbWFwHZDskzO5Nr/RLM2h4fBxhd54KVundOJGiMKOW9EXKGJ6EeMEaZpi0fgwFOD1HkZLkHD+om
PDV93ul/QdDVE0wNCuQ3XA1599m7sw0PvToOCIlrFPPqUg52+WhaXLAA53TMOGmJESk/7SYwsGws
aVwdriU0g2+L+jSTEXFHdxbKjXzH7xG55VE4bun+LHQZigcYz42vd5zEtD3mUFzRD5wtGAysrujJ
u937uHpukA6H6CA7Nz/jpgzzhHT5bb+0Gwa9pykupxy2P3TZL3bBf7RI+LQieRbRvJktLcHKvO4I
mtuXL6T1+NUTbR4cyHtkIanogsEHA6LBbByfRLEAhSRSqFrGqYa38P0Tv2Acnm0rrFEq40yemwtW
9hn2OByh0pNg7aUk2IkN2v9pNdFs//aqIMcksmo8KwecxUMO5YkZ6hYdlI/xfOolQ9Bh4Cd07KzR
k6dP7kbHpnvhbI+YsudyBCvqnMF1fw2W4BEJp1o4gg7qkN07EXi31EJ2Vs78is/GN/f5AnKbcNKJ
Psv5OsMZ9d8NDEld0Q3oMYDkc/ujsnpXPfsohqqn3I7gxRUgxfgPzWcrr17EX4NbqUC6nbhgKPI6
6GBdTmgY1/w3idzr+G9UvT9dOgfA9oDKt8h5ZuWmTnM4r+09SQsiPoURwMVZhv1OhUiX53lmhwhC
03j1XO8XrlOvOhCjv67PFXomcZxABPG0dtiwky2MgMhwI8NgFx1LOWigVPtBSGcIeEgdUncyqy5W
J7Orhmf/GIF4y09mRq06+G9hXOvqx6qc1yPXiwOBMJZhKe420aJx1aUlRojtmpR1ro+gQ9/O0GPW
ht2um8c7z1viAdJ10pWXqdATmwYt0Zv9Jgz0AywTS/lbsOMTQXxru8uDqLcuPPkNnND7aloa2zA2
8O9v9DC6AjPi+7pbkQktN1nyVqWUBCr1hdu4Wi+yt12fUw5Xa08ynV9hbogHXR02PpR5O+c+ObZv
veqhFxy396q7Ph8sdMKutGAADhGosHrSYVVVvwa7kryq7PrO3mR9iFU2PzIAtY4+zpXdD8Olw2bU
jqeGj2QbPgINXv9l4V1xNkBaXvvnPvKnJnh3chd/c1JQzhBkdjlHJRuVVE107QbZ/Vs4SeJUNEsV
H32pFwzMaPOt/ZQbt17viSjHCruzUS3PIV5SnK3k0ryE62KzELl1a9K1IdaHN2NynelPT/K6jVvR
h2QIjmVPh8jTHPdj3aYgoqK6D/1aeF/h3tMFSsnR3B27wafQIRk4igsLuzoWvIsKvDi/b8PABpNo
qNTzrgLvdXNwOS85aNE1xncbBEB/QbowQ2Arp+sflDPU9TXknoXMWSE7+gQZwRrzMO2rfQw6kNlz
4xqaFvHHuKP8dEUt+zMYZSyc82Jvg2u/j3TSb3+L0O2Lz64myctFj4qDVifwjvuEmonuqi5ZpjpA
HVRpNEKGhobi4C/gCw5r5Drp6+TGAFWHlTan4b7TNoYbMpLqcEonMlLLly6CqO6SJjI9omMowSbZ
xFjGv0dCAycJOC+KsiA8kMzsozdW3uocCOwP3OUp8uduv+CwHro/+CMgPPgtXPEyDKCe93aEmLrI
BiHZ19rVzPkrxm1N4cAKapEneIUROPcO3dh3PF9uDWW0S19iFs2FOY1MsP/5e6D01dM5YRRiCWYY
k1DFw9tuFfH4sxDICjzOtToerhBCWgBJQpD1I+4PL2fPqfmciqyIVuhOBh4VpEZGdX1iWR+wQTR+
2/xtCBIrngNCL9p/qCZV8c9db52elNkTT47CHTHbxpxWWgrjlvLxcOIhdDPhyNYHji0X+YHHoaku
MzLV/ilAj1C8NDa+q+NeeWF3WbdKMwjtJEA1F7fsfVbmEFchFs9o9y0oZKR2v5dOcycRtacZfJZ1
Gtrl2AxaVHjHdbwtp8K3bNln1QJXcMbGCSmf31rb7qy5DrqDakf7e+uapn5Bpu9PCxpV3r1ri57r
WjkApYzq2IF/9nMc5X9Rqc+rSJoZRXWmUIWFURbkQzj8sUyd79t5kzKcP/yOPIsuKRyCnRJJagkZ
L3A6APnRImufKF8/Yt8yjgnCTLVyWY4D1Kv6akfAdtyRlm0+kVwsHWYL7h/7h4vEhptJeGU/Zp2H
/OxxcLYI1muzLXmyCAdDDeMNqwBLsuv8yOXPwboAnsNWRUpAMS4a9vPYONVNOAZF6kKoW8a52I4Z
q1POvDSf+5Bxv2ICrGrxtQN1oGwtSyv+9OaeAIcUeDLXJplDr2r+Y8SXCHeJn2Vr8eFj8/vN1aEi
pQOw9RUKaHbTCu02AxccavcsEWBtHxINGJkVgus66yMReH+5X5R1WvGYEbWalwDaS0EgQJm4ys/V
sYxLRz1iuxTlIdLb4P2Xh1a4TKlntd56rEjvqhhJ0C8bfkAZjL8BrygN9ki+qlJbeCBCCc47vLib
3zjovGUpyBOYIxgNYS2aYLmpWwZKqPNu8m8zsxzeRbgYRPf+XFbtUY86LP7pnOMMxag0zfoD+3W0
nTjjyTVnATKSwHHmQ/vmIcPYiFiQvcSxB7f7s+1dvlrZ0CzMEvO48IIE3bKFP8i9X6t7xDa4uqvl
pg8Yw7lsz2U/W2hQ6NogrUFPtbv98HS8eDeqIhjusBWzUomw2irDDImP6xfZIuN4Uj4+tLOOTdNr
nuRBmDciJmDwjsM2Acxs/oLL6NQx9RQZraqOvR3FisL4VEeShZevevVPrT8HqCkRMjkuvrLJ5Ajk
+01itFtzp/Hv+dz37XE2hTscPb0s8R88qZxYmRVpTTeKLJ3tx0D77RdqMO9r8GzDLTYgLirvq9kH
DDwgMyWZwXdmu7iznU5gAOM5r0b0IxoMKqO4qNnvdTE60yfT56Q+nRU7Np3BXFXrfcP4IM8MYuGY
bTPm8ebC895NUbYxVeGqXUIuUMEetejoh1XjtYhOStSzRD2aVzvFVE1HZng0xGY6qnra9Jvjtnpd
EZeuRedBPgyoN+nsQWs0nSdcYpUmtmif+yc75M3ugPmnnUd4GKvCvKHBF8Xzzvq8/apRqIjfPklz
5k8tKWy89Bys5Y7S1LLj33ys/XbaxgA9FOZJU8nMagdtkNupiJXaogBh/0t+GVYnhrXFc3hTwxiN
OGRYUQo38bUGAOA5VItQCRkYnohhH1Fpc3tz4QbqfifCeBoPwI1h36FvmJbAzTxyI9rq7C3uUL3T
rdCjLEft4Jv/4l2O218gAUv/hbgLnNcZB2v4r5jr1fm2jJqWOoEU9RrnoUFJvU6H3OqW7qSscuL9
ntZ4CSMuKblqP7NNT6JEGqpxwN3SWLpsTg14P7EMDp72M2x76Z3MIrvopZfkotwRcar0a90Nkf84
KpF3ryMUa/VT9Ui7jsW6x8OjBRsXJK7wKjp42O/L3z7gf37xkU9zj3CL2tlCiXaZWoVHNaMNBeS9
7+D/wau1MbOSfuJ2t78BjvveLFvkjjcJ5UZh18gVAuHZu4vX3uXS2ptP32/8+BVPG/591uTa6TJ7
4EQ+x3kV2GcFwuUdwp4T6E7zXKgT4U8uSp/BIkQ4KuinyDaD5/y6lcpabyEDOzuITyyD4VDalOc+
o8vZvXNgE/n0P0dn1tymsoXRX0QVNPOrZsnyGNux80LZGaChmWma5tefpfN261blJJIYen/D2pIv
xdd6Og5JSm4G29usNHlCG8vLzAUWRTtKBHF9xpbqxQqHOkDZ0fkqnX2NeRNOvHNJk/U7tncUxL/a
MHGGb3gxtdJbQ3kSOr/tnSW464zXLM5uxcf6f1JbqCOT9y3pYdIGXsPSbkhr+s5f43Mc6dgtGWXL
kRilkQ9hT/WGNderXxxyNebhaQqQrgowFMwWl3FZKXnRU2/1LZ4aUcS+51dzLUOxV3dEAkzeizNN
7CY4NKtTTxw+6hUIQEuDLbnnDNZ4TzOtOTvsqeMDlxA8WfX9VPZRcyj6RYcdSZLUjb44qhdwxWgB
M5KNddQwZ5KRwa8mdeV8MkCEC1c04aVlGwRE28cd0cscerekyDGX13QpZMNs3lST/+mgVQXPfcUD
61wsWBx3DVlgSoK8s2ZIJZXn7cYmSgq0xDJvyovGKS1hFq08zACz9Gjc4GL64rDyB9PnuYjscBxB
Xo2vAwGS2/Ot9ePovbZM738BJyTdm44aRZkrE0tM/a7BQn2nUONCMonI0r7PbeoPh57xuf0kMmAz
cnjQSuRv07lz90zw0eEgR0WR25j0hZifHQvJGB/NK9YdcUtVPye1vkVYvN7j+D8kmsbkHCnjxJu0
7bM+uhatIlw/5MQ6DutUzvpowbzIfQD0IoTRMJC/uFZ5TAs4DZal/tEGQZc+dtWK+2gmzWc1Cac3
b8dSN20+TMHX23H2CXn2HusSmemi0Marfch3n6bbasnT4JjHyfA53mAAdDxTS5Rk9j3zlegJmuMF
rQ/DiVkOqgvnaZYIXuOOJuCvLAkk2jwzXseZX+A7lO8rdALDiY3wbMXBPiLRSW4to0hIVqJzPhVs
0+kVa2pq3vCM8Uc3rR4Lc08Sway3vxgJtTUpzRPRTCja0ksbOzx6xZBX8d6mrYcInU0+q0KIs9Jp
mRvXp9Pei8k+8N5sMaWciX4Hccu2GucCs70ImAnKKhxr8sM+MYISXUs+ZGnQO1sKodPwtdhx7U7k
tlu5zWUEACHhuEPSSOYGICi7Z3QYJhtEAYXR0qfJMtwHha/St6VrU1K9QZe4wYbHV9EzfwhYPRuk
sSWkC5P0/JMTWqY7SQcueVsbmvZULWXGY20vvZJNSkPYTtTJ2z52KJiFudesu9bNVBI85J7g5HGu
gp7dzVHfCts9kcHRRfjCYOWzu5qtrHHwWqaub87LoABQo9giQue1TWN0plL6ByB5rnhWdSOn59Ci
gL9NsBO8DzfBBD1kgErUHV1ieK6zO7dJtomKMItAK8Rd8mD0VNWXSo4tFdFcBmx1ORY2MCxTHHzI
+yURXVuQtG1vG0vxxkVZM9qHjSqnX22qO76MwvMuJkkd+UgjrmMUHFqOMruGUkhzdOYOg3hDOJGS
3w7oEkEAnLsCTkFNCqOg5FENMWMrtYJsWPc4wGioCRl+5jBHRsGwh+k0p48ou7U88bTBkULvc0Ty
2Xacej/s0AtUQ749cv8UEVHEaAF7wZt2LMflDTV2ol3gGBGXsYRil38yo1d5nimfBruS91RfbmXe
oGfGLGESLyojqTRt46bM188JFAZgOHZEteQVCH1nXFp+0Oh5n/ZkTAkGFqUn9sCCSM3V7pyMTyuu
FPo/oZWUCJqj4V7GNidsDplCyZOQ01QX9zfszbBXw2pJMo2MYc1jhSjgyrO+ncskBwlKgc1Oz1NL
RonsZqST/IJIxez30JmUugKJ+3DS/5iEaUtucX1uyasmKtXyYzAeSLADG9m95o6p37p/17FPe59V
fkMhnIMIlkqzMEi3fKPrigexo6+b2WfVFW79AuAlicw5Xv2gUxdaJ1P5QEGnPLQM39VfVPQ5QSCq
COFN1FCBiQhPv3om0oyv3WR+LxTEeF/mq3lBl0jio9u28k+Rk0fdrEuo/RjV1R2derPy+PIPjk7X
nwE3xZ9sBtnEBiHwYhtGSv+uCpbB/ON47z3lQSMxNHWRertQU1eiANWLx2VEozooJyuqs5OI5lAr
W/g0NZfxefZusQ6Cy3P8y0NSbSGNGJAyJIcIVhoKy+WPAeJg81DwFq6+Z3qdrsdUnhYzopMYffPG
czZO/I0btZF9H2bLCWPDqOSpQ4s0d4ulCr0+jB39RBqL6zBvvcEbGXyC+TYRBG3I9mb6QKRpi57w
kljomJO7JjZ/GHnFg8aI8zF+5sXjfitVkACn9ONfTBgX7ZG0M4P5DBpMcI22TLRbXQka8AUdsAyx
R2Kt+7VdxQ7Prvk7iwYGfkxM6pXgjk/QAQyq+BjrhDUbqiV3dgp111eXMml8D/p5Wot9M46lvkqS
jP1zyEo0/ycB3Cn4mdeBFo9Zgphx57DjdLiThA6gxKioFsNPJMwgPMPHUpdu7Bfk9qhJU7I3YF6P
aVYA0uXDOtW5VFk2EUrN28j/JqnXDO52KAHDncnkxOWh8Fe6W5Hnps7DKNWM2F1bJp4Nlm+yvhdV
WJt7gkRAIcz/tHg428VTQFQU4oSa0vWS1k40fTq8LZOJ4yKiJqpKU/B3sP/G00Te4G3NRFCw6rAU
5j7nCuReea5ctNaVs8MkZYMIm9bxsueHW9KaigSpCey9VtVptQ2DtSL+BY4NhZSYbtbMP30E04D0
WYJ871WjE9xxjIrcu5wsnr5zqEMF5ESrttI/gzDsnYubktJHfg8XQQouHefhJNDwwy8n7cHBsUAh
NOepqmiddmlbPRI6XRpOXH5c7b1w4MDAucbwVEnMGsF4ASJTkXmPUp5T0uO/zFRDQLmsl6DbJ6pZ
ooMqU1g7AggiJcKSgmu3IycyfTE0L2aXMIVTKC2N/bE4ZYmCKowPbCknKvkgerO2t5JG9MQq8nne
qzrPzX7EgiyfTGZSf+fyRi8erLK3MoIpf0n6Og850UQaeR7x532kQvvSl2Ssr74DkOtu4RGJp1UN
4qLoMnFE5tCBVL7GVKaeEeloc0Jscv1jL2hOEzxHMX8a/Co7Kx55VJM0KflH3j1y3CQ8yJLTLf4S
bMBNdB5XQkJxLNBRRMEplmZ6JDxb+b8NfImc5mjAuh+HZKsdKHXN/UjoGFRa0QMqDhThkmGbMmOH
aGIdp14WlIzlYM2e7b0sKMhdxn2ejCYASrstB3eaIVk4Tsr5uvX+8TxVhJN6SnR1c8klYdbgSJGs
0DsPNWzdj4vNA2RNUX8nixXduF2Svv2E6UmRWMa6Tm67Dicn5SJFwaAtRtG1I9jYFfOFJYyKHz0T
oFOOa9jEEST3tnDa07q4yj4D8aBNxWw92jdbEDGGTNOUgX1s28r/1/t++5dOqBse0zDJH/yMI+a+
lJpTldswozAqMxISDx/ZsEwrTE4fITHW+ZBz2DrHuYQgPWWOAkCxSp9/G1SFm2ZdR1N1yMiwvBCL
Lylv0SK+ghBsaY+T2fYOfA7/hapX8+V5opKnkh+nPqhhCNEUIDTaTcwhxbnwH18OpROv8kcXLv9X
ujiOXTKXhbA7kAckghhauXHRlSLMClP89lU0v8Y84X47IkjsVfZTPDxMrdu/8YnG4DOvq1F/hwUS
EKL2VDUnT85Dey7UgDHat12e7TGR4aPk6UgvwbOU4XFF2mrfQZsggl7IWj8LIu325CBNgzLxVJVf
ubSab9Yhq+iwDjJ70UiB/q4LOF3va4JRM1cB1UvkgrBIduBQiVbnbBghzTKMrtt82WoK8y0XN6ci
yWjY7wXrGKrvqlFApRC2slFRkG5CUYqd62ATbpKUXCWNs17N0Qk0cQ6AIyk5FtIm6LiR7J5NY223
xYnp690yo5H/cmTQLWfRgwx5ct08szdKFAtWiXJ3Kgba0HscMNeeQOumdEccuE1K767c60o6JNDA
woUPuTtOf9HrnPCPhmz6MYyeLH9gA5MEiXGbH/AHAccmqxFnvDLe8nnvWueEypn8QXpSl9SB2EUr
Iyi6fRDH8TMZ8ak8RKMBzkL/04O9DB64BiDAMumtGsDYAWqhTE2Olr7Go0/LFRkw6yXwgWp1aPGF
Uye2M1Z//0Z3dDhmiN6WI1YFXgNIYec+ZHBzynObhgSMMz9fw0ufcvtjw3vJY+7OTbudFvyVC4rh
rDhRdWD65tYj5tjxotlR85w6YATWPAjSmfO2BQHmEZtK4h+Gcaw7DFww/xxgqjcSQWuZUcmmuoe0
yursWIyJe6471QdXJEv6lWN1w74wWhWvFZIPzD+mBbEFwpocLQYj8n6oPBrgDisM7/sm7h9dFiSr
LevAmj+GCwdPdmaJeISKx+II/HWHpSU1xu3Gk40XoYgQBtlVTVyxx3hOx/jESQBjdDaVS+QM+4jd
VmYdXngaEOZdZTEuO1hGK1lLjGc/PdqpXx+aOOyepswE6hjdDPEI0yY+Rks3QmxN6QbIu5aVXYF/
aPihqhM2SM6QzKzl7XtnDOPhknTILt671znh1O8pFxZEAWia1L+MjrzyWo3Ud4+c2uqJBaxR9sfi
sN1l2ku642RKaHc+xYOPglw4Rikz83sE14PRj+MTOzIi3hPOaQEqPH3NiirNkZPm2uzyMuRRiCxP
JTyvIsEtxtk5uMvhGLr7FaHLfoFCwdP/tn3bUKV2s7pQAAe7zGUtKrXcJCcj0Sd3Ln8yrl9x3jre
NHHPI4N8CE9w+expW2NneoX0crJEbZEt1pJjzvP6XY3pempHT+cfyl0zsIoCQNJ8kINtBpoWJHV3
2kQAKUbhef5G+HP6AGFX4yb1pEQOxHDxjBzHASuUeNxvpLAHtinROK0oS/P6WonXL5P+kOBrFyhB
7VLtfIBh6R7fH2rvYAT4HK6Qi0sdczjN7K58SKyMl11c25mFMsWspffCKpK5+rP0fY+DkCUdEB9g
M57/kxAVKxD2gtGoPYshBjU1NW362eO8pHskOVRwqTqhT109URNPslxfKKKFye/Egn344BlviyvQ
iWG3pOTGcVP0cpZ8lQgjdQIvmniG/COqiMXTvEVDi//Qm0dm+KV5VTDn/o2a/h+95E6BHxDhymNy
bMaq3vXSkCmmIWTza0AUFDmnNCA/RE1I5yyAysM9kbVVR1OlS3iw7aDsDylYGIqRmibdpYdrWpAS
Ell/TIY6pGnbIetuypVILVow/NcKSRJH49SZYiGPlQCXyInSlwfyOkybsVnUc4Ql3u3kJKrusBRC
A0RRFe/OPEmNvl+6srt0XOt0zeLVOdbdbZmebnr3OetLJ9mXfqiva7965MBX7uw7RbKUxnTb63Pp
U8Xf5UJXFACsJBaaZR4W6IbdXx1BwykerwsldCao1RmuTd7ToWtmDmyvg8Ob8ShmBplNbMMy/FVP
NK42FYL/H16x+VMy0sA/Uh0rnx3jBHAQbmYRuvOwDCSa8OCdDRwPvCnjLeGvOLo1VrhWmNxpGUJb
6Wma7qzXF08DgAL+/DznP0eWyZkdvQpP/UJn1/6GYOD6ANVoyreoRzF5U5Q7uFwqJEKexiIg1DtR
MTp4FLK7bWJn51c0OtNCkdFjhNMlSDdq99P3YmcKWzdcA4GkiB1ubJCbH2DZMyt7bAl8W9p4AgLi
+UStoBibXxHKqnxUpZtrKssOcEMemfUwPbXDICi90zsqj4UbcY7VzkwdgcVeDT7CyqqRYRmpESwp
IGnqdrU8Dq3f6fuek64+9ZXJv+eShzDKqru85nY2/l7bFZyTxL3rdwhCnGmgabv9VrER5gQ4fEat
L0r9muYyjA61b4w+mNL0v4uUg/ZtKJ5emtIJAVRrwnkQdyIfsg4xWkOXeA1+KkL+al9V1q82S1Fy
EQeKF/+GSd58pHkXNzvVNH65A/ow43V1Ijk2ayspBHbyWudWvU0gJwhJNk31i6Bhru46WLjvnoCj
cwe+yH/G51fvIHZW3DyRj5ckmTUNc4I4hN9WayhTZsvqqwfiaclfHNU8Pgdg38yFkF3bP6RR2Jz1
2JEpBRiRvlG8Bqo+K2rVBK/Kzj4EdU7FXlZYcMU8l/4eU0HvyRVa+mG9Vkg6LIHqbtiujHAvIKP0
bzTPtTWHgHl+PpRdiPOQCXjch46FBdkWCEV6qTKCLDt6ipU5VbMfnQEkTkcQhhPlA1OkJLcNh5MH
upW1u5etdWh1d+yyoAxHKF0Qtz1Kv2BzzkTUjslvtRXPnip2owNgsvXNy0rh3BctZtUNgT7QSYQU
wA2cgcs2k/zEf3W5ZG03p/GDisrMecGawj1KlnCYLm7U++N56XM1HCRBcGdTOmn6a+kzUBSKEx/w
3UVQx4rGJXdPtCOZftMGQ+S1r5IQ091Z4vCDsnmZ8PYYCUy4FdTm3ahjL2uJkNsSgci3Mb7hGjdN
vesyyNpAx/NJf3oiZdzYZGMxvc3sBEP79aZhpycnli/qFhbeTE3q9I/VwA6p46RYVnimEurY41S6
MZiwuSe4s/YV8+w4ol1sV3J2DI7suxquek6a5vcI8eDRTEzd12wAGUsElZw+QkwAJnwzjWXUXFH4
AYvBuZt7UhMuD39jaUDu2nUtn6sgVr8zPuOPsWTYoePPF4loOc+v4EGnAcFRrfi/sQW6D/Mce6AL
yYP7XRMjhedd1exkvCbdKbJktnisVal3GeI0viyj9d/DRNYPrC8GrOMRaXsvXAGRK4gFpFJEzOWH
5fgE/4WC+XhPaBLPPF8IcFJK11678wqnib9Ww7aMC9sHk+IoR2Zypky04V0Hv44SsQMVESwKj5ty
opqxFQFs100MDucN75YfuLRNxnOhmJfpwOlSJbsqnH3Axq1TfoxhZN7AmKMhdiDf3slKZNWV1XbO
+BnlMcvy3LkYDmgWyn0AwBzeNz52A06lLH9bN2+uxaCG8u8ofHdgRwuyNAf9BNopSx4wrTgPA6+c
ZzvhcJlg7T8M1TiqLDW/24nofvk2sTShepumtb9PcH/rryQMwv6JPJT5N0HtK7fKW71fnKa65gKj
eqjJQpjquwud6qke3YqAXiQgy9nKTQmue5M19yJ06RIx0aCcTKk7DM9pEWI2xvzaVzuX8rf2M9f5
dqnKUliMBxsfuCwyZhnGL7XzREwvCIswOC0jUsAZ2s0cPOPDxe5LvXIS4eFbt+Fyp9xCJM8xvXl/
R6J/qS5eW09/Zi91u6M2qWrvWBipsHJkiD3ZGHJnmz7plxnxzo7uzogIdWkzhc7a/1BdUKdP5G/F
wl/ZuH/bSqbBRYSJcD/os+qXdlKZuYyynmMqEZ43wnslm/vEbKKy145+Qradya0v+wE87MtCHLDF
ctDjOS3R3H+0AHrZteHr8Fg1IzxwzvcQl6gnlCQjPompReF9AnlXbuaEvCdbxVi6cKpSkpc078q0
OoxuQigsxZ7ZBnCi90DHWcmpZeD4T4Nhy+A1s2IietVXetnigiEr1iZdngubs9SLo/s0b60vw89q
Gbw237a5V5tN3WU1+ewQ7h0Zlb6g6cOhACTikPl/gxbJ4N4lefUT4l7pHjOMiRiKkJheQsNLahcV
rVhZLtKV058QOBpWX4oyA5uWL3tf8zsTrhmlh7Syjm24kyU287XoEfZEWOvgI5567X8nnD7PIwsS
kAHZUlP99gPrj1sOOi01A+4I4hDZlF6QGjzG+rXurnJi5eSOWlwGZ7VlqtoWLn7WBmre8NkEXoFf
3w5hSJM47r/TqgESMazBIHGkJsL/4HzXP07mM0GAhQ7+rDVtjfvcaIvJlVQZHkDLSNOPWjCqMQq3
GzZ6cFyDxEtqYB6Uw9TazNDpwHDGXEsqUOMju1YQbDBu83gbVsZCMh3Z8zgQPh8gJVXsGWHMam/Q
QcJQJ+IQGaKYJjHhSfh7WE9dNG7ZXdv0KDieeOPEHkHi9xvIYlUFmcUvQr0RvJb+eZZQOXTcof3N
woCcpRWMFDyKM3S6jTtn0xOtT83bmxdkATgyMa+GmMlvkO/QGlI5G8vo4MIHo/dM0jm04XLyOBwv
G3QY2p493KbnkfgqWUEFQ2XTkxjydzAh9WdRrTBFK5QrVq0EdVTeyzUGnRHTVCDWG87txzpiuN/i
RTFwKVO/qNXqI1cMQB6YB85zT2Ym48BW9hc/TV1qlaEjoAVXOvjnpy6yhuP76iBt5XwTryflFQ5p
+aiXjodcBsqrQ/1VwztJCwCxcckuMrRQMW6r7qYZe5QdbnUR+KG71F/EeycK98dYz22zx5Amf13p
WvBLzPPyB6GkfgspAoYgubBqNqL2NRt4UE7oTkDeq8HARSE11Xr9bKtefa+RKKCJYtKwLK8OaLVl
05Sh3FVRhIKOtrrx/KR+KUxMCkkZArd8tDn6bWGqnvjRIrstoHj09OCkdA5uEXXsB7e3sG1dFd1T
X3cip+ApERyIuk3F1rcpIF42xq5q6zGeveom6p94dSoAhSFPdPqMDYvtI1LX77VryMwvRbv+1HVE
CJA7sy628Rwlj9KbOSgwaWuKkcKxaqM9QUgU0mYLbyejZHfIaL4kW3Y61x4TQokCTva/e59HsX7B
EChjCpukp3MMQ+Dy4Vz8u83HIOtXd/kRx1UIzo2wFcc4vm/ObDnap21Y8xG02qHnZukpu2zUeOxF
vMDahdebbG5xyyNrZ5qUju1Aub1EDZHbkvv5DN8u6S9WYQdvCrgW9GWLhHyroffyaURlCMGDgH2e
K4GvpJos+a0o08IwiSj+HuIuSt49WyOcK86wL2ic/E+SrLcFNnLkxnQm3cX7tY1hfYxQ99a9SDL1
LHOv+Or0jTxI4845NLx2iu3QjVxd0HCyh8ir6RNzesAs5IvgbWyzlMN0nKdLu13kbRSpm4ZTkhJR
m+/b2R8R/UrZE6Zgd9gb6VLcdoowtyq2TYfz7BEN2U0EDf46q5P/ZRPQIHDyE3HOonr9OfMc1Nt0
VPHHsjhDgekk5RvlYPOh6lAk1MAC/ZgAS3K3rW9g780ub62NZJT9kY5ehoAbadhBWNgM/X5JZB0h
ghgivaoqvJTx2P5MLarWJePL+02MEI4IMDlG/LUq4ktMjFUeVAsdgRDApPeNzuLHKLSO3o9hXVxF
vfBI9pesLGB1hN3jPDbJbyu5XQ4UMlJnww4lUe+BR2IwztgU6NC4v6wjiJhD127BdNLhYvxdGA5A
VjGjvD9eEXsk+oIlHE9Sj9lzVftgMWYC/sVugV3cbtt2MlCpBukGamN8IbhYXBNcaJw5XynyU8oZ
fKke+C7xrUdWQp6xvvgEtIByfWjY5sSMNS7dXVuid++S1Lf8P0j9P/wMM63fYPF4nBkB9VN2p0hN
PwUBqPaufuFkgBQ6mFs/S9JR8SEZgfVTBUIzGZ7UQDR2w0Yl7t5m7YFO4DLnyV0eyuTbFQOhb78d
+n9mJnnAipDWTCz+nAB7/l49yCjBpva6IXm40QFIo3FZtYTekKh9kvwkOhpxNLC99YeiAzBQRmbD
wgKZiOQS+2UyeSJb3aElEGKYJzbBuhx1P+LQotEfLFNkeAKXiqWJowZ/GCebV05fJMsJv5nSVTsP
9lSyGIGzYVwVLO9K6WSHhd9/ySEakn1SeArIch8V3x0Ppi8qE6zsaqc2LZiwC2S7pZlorA7ok3/S
tIvWbFsXfTy1l3Xw/eSMENzRt02J1fL1D+Ggg+vMi6j+y3oey1Q7jaK5rYQabqMMGLeakaJLdfor
9giM7RBl85CSGZbMUXRNcfVrYsfb22EOYr9aqKNZSgA0OtUwlttVojloVXh0/v3MfOFJB0QPvK5Z
rhbAeQo6XrBbni+3rQ2xIZitc/8S0rLoI5o9Mbs+JEd3isw5Gs1Zr8PwVrklf451FLZ7lAuCyCZW
TvKVZlCtOJXRMdg0ZK6rJ5NXIxtZqqz6jpFc05OOp+TNGRJjyRtG1Gn8utX/ehvQEauhR/LDOKB5
2RLNVL+H05cMx3Ts21dii0O40Rx7wVY0cc2unHxY4reJDYevBnY3YQI/He3JW3y41jlLdewxpVjd
7cO2cevdFE/+A56PnngUoLsmG/paVX9nvEFO3zk2q/vXIa8ueEuMCt4Oxe+j8ZfoKTcorj87abCd
S9/tzLmtkppCOOi0Vm0Rs6T60vid07hrCvrGnClsTh1349H6c64MN9xcpKTjP7OeQADyURx1lc3q
p4BZxhA7OSv78G5MiGCyVElm5WYKwo7VUlCdRvGYZLdjYMcCgBUgZxGRhPOrqiQCYozdYrsVwLmI
htTLvnNVNkDtFpVvHnm0FPXfEKN7OAUItyz+0Kj6GyhCefODfntrX7wysi+WCCtS1TIn3OBtBL2Q
a1UaqPBrKX6sqO8Fr/F0Lt5gO6fLz2Is5/bqepMQ9wWrwHnclWUATIG+QHanyfKx3qimDrePI+pJ
tI+r/w2ocnhESSghHnVlNew6VnlzVA1xWDZo7dn4mOjB2lOv2uGO1zuvGvp2Zv6DJMZ6o5D8EaED
mxEw040Y3nJbNvG9qcI03Lmaf/FPpcs2+KBV6sXPMWxXvm0iyciukLIID7EZSz/yEG85Wnew6fZ4
RZl7MFrnR07jMt4qIzDaufx0u6lJ8o5fZMIRQuEckXnMrEG8A9oDRDJXy9y/0ZYChJEnQ6YfsATa
cN9qNPZPvXKPKH4zOL4HMg1KPsMbwyEJIq3eCU320WbqrXksRgPhqFnnlYgoPNf45KuwW+4wdXvx
3o7dOu+ccGAN5Abfm063yVyv/IdZsPjngc7F9DSyAK97b/2IywQtBdkjJJHNRf/H4OuSJ4pr4hir
N8bQRDVZe9ZkGuI6DCUN6xWA0QdUZ7CPujsmUsaumqRP8Mx2iiF584F10XwlipF9JiIq3BfYhjP4
L6bcC1CaIX7QJFDGq8KuPaJ9NA0pfMILZ6olQHxWD1XyGxhniJtD8Fk4Zzk7UfnKgZGgPGB+Nbjz
ti4psrwm8dAEr5TAfHCC6HBU+AhCOtsRgAWFQSrJLqxzGAKvkixEdOS4756IRqjkFfOPnVweuUq5
6yIrnkwtC3sKgR9cjcm91yytKCA6tAX2lW7kJWxctDc8ixy8iqw5LKUTl/528Wd1XfpboyTSeGfP
tYOXfpno39DqpS5C12C20HmIFU7OeSUTWdBidGETPvpjzuZIfx2NfcBGIqrJhm/p/6o8XNtP7qky
3BP0JPLBpBLyCteKDOcvNscTvIyRFNjlpuJhrllab1EsOOTGtCI2ccC7+SIQufr7psW9pxmWTfd9
6qQkAl0gfDGNtJR66oB9TwMBrHSR4gdPhKXufT/tXwk5NV/MsHH2lfIxv3Q8omhWQlQ4KXJt/tFz
GxL0MiXwkJZlKYrz0ubFMynsNd9N4A/GrQbzCr0E++AetXfAmONXkmrbi/L2OAppc217pxa7sAz6
+iWz3egdgrVmTp0WsqvgU8xq2f/lxo9hUofJoUobhIIwKXAimnkB55HVfboLMJW46qQ07W7mfey8
h0i60cc0OW85jRvKFK1zDGJeFUHDN7xhMYRI7tnwss5IN37La32gYCQ4sqadUz60wbJSMp4qiT05
9DhqiY2X6yRYU80xDZQ5SzjSWncr9YWkvW+VO7zZfuhuOLfVc59K1GLnfgCRHjxBzq+Co+ZuH46J
5Y57bwXHq83kwZsDOpfO1bGcwvSzKJL4b0KEmAPBms5/qjqqWfYw6g4kAUD3H8MU1SzfZPdOQxyn
Wd6Za8l0WDl716AhKsWGL1NwGOmpap0yFEya16wrKc5eFwIXIiFBjXSVbF84SioYXzHBBfvjxjiw
jymhU1CnPabuvrYyl9uIZGF5VG4vWfVZ979VqtyWOdvpCE46qfFPOYe1dh8S8r/2Kbb+DmXdNYiK
nTAgVml7k3Ou1ONs+xAHCVKK+w4RByodtGpGwDmuxXpd1hJYr+ennT7V0dj1B+siuhPO6YXasvXV
c04V3W0GdL+E0SUiEp5bVjO6KIIxLaddhg32HHKOhCgK+3gcCa9qyXVoncb+DP7fNlP2i6RqK1j7
dk/EfjlzEgqKeyHa7oPJtB6PwotCoAijBtCei2LcUdPqaOVAUDv4UWMOTsySkA27dO1yqMd0kOda
knmHhOKlKJ7cNKh8kYmXY4a/VD94nBDWuzCM5nA/ZbG47fmQc9meRFgET5meg+4zlKyRZnmIHfUR
Nzd+z1giBo1N4XfSyk6AsgGWZ12BFM5kGJeEgHEQc6IKoj7iuJ0WedQ9B9ZT5yBS0gFz64/rwUMc
656ieR3/puResTCsTbz6bmxzu9PixsJGXVp3s4NYf4dai73htBQcnmbw/Cy+oXDxpETSyYPHgeO2
yaQtg4+e0Dzl80U6X57v0m/D6QnqPWk87cvtDHxCnbAf1pdV5H26HAV1pIADNhV9wc9hfJx5f3Wc
OyJN5EPqOuOomUcOPixMPWqfQ1UeeJw4TyQYO2/bTlStU7b7VVG9T6Ignv/j6LyW48a1KPpFrALB
/NpZ3WrlZL+wJNvDnECCAPn1d/V9m5oaj6VuEjhh77W3bc5KAXW18uhMdat/L2NcXQKLUGubMHtP
jqH2wgF6EmyfkFIyosLdLk2ouMGxA0R3NNOuRdsfchGYFlwxK5EV7MDKPjPME7SvbWgr5zNHg3hR
uo7sNoSXsxxIEiQIdXDQDVBRUgkDNlqnzxVTUHNAigciedIgitAPd88ccOKViJB0fVZDRIHHbrNr
qZUsnrO6vzGYg6BxACHU0xfBdYg6XHREKGLb9D1FCfebZaIs+Q4tAwzEUdI7dU3cPLqD33137Y0e
sg4wk4ckWbz70hm5/KdVWrhKZScuTe8u+qcRRdI/CwyMBwrmnp5+CcL2ze2bIDtHLLrrs2BQdvQL
TyGpsK0Uzz3rQzQfbii/fff2pBSxNOT+dUEHB8WLsXkuwA/NPiSaJKUy0S7Db9fN+t3aZ1C+CYok
PIgdgpe/LnZO/V2DHCLaWb6Fan9jqfoc8UR5HuiglpabflLli1rELI6+JoBzAweDIQt7NUAasxQY
dZiZayc9skwOWRyOWRoFx3Tu9W0ZMnrri58r+5eki/DfQEl0DxUyR6AgSa8+jiqa13fE5FQbgWvT
v0r32XRVrpM+ceBAyEK4PIEV80C3bryJKv/u/xkhX8IsXJBo4FUq/0xRRvazGDCU7CGVc3I2fd46
386Is1dKVcWPVV4EH5g9OvGL5Wobv5iWcxIpJVehIEh57YOtG4h1+uXZWThsjW7Sh12eD3GKGgTr
8sbQAaCQb/Je3RWAeaM3NDo+aCyWos6vcfX9C6irRQEQLF3sUkmloZDrwIOfLvgX4FQDzDpQrNqz
caPM7HxKnnukfmN25Suqf2HprAjdGPtoJu6hG696BOkJ47af58vk5oTKbXKvyXih+crb74y5UPjl
9+MoaRzaioguRq5o1emJ+Fo03y8VHkgtn7OnIYc7bibnHvMf2JgJI8tvWAdJzBkg0vlOqdi2pzpC
r3vwIw7cc06FF5yEF6TXmk5yffL7FdHHGK02IzAkl9kdXTBq7I1gUZmeh1sW9xOagnU9iiLoxaP2
gJA3wNKQArgNXCtVD5oqteW3xf9YJTJ4br1KnW8m2XXf3RYEwDK8pxCQ1T+5MEvbzaikUAuTK77D
AeiesQWHLOG6OMvGt2o24/xncpqxnRB+qWh56eK8dvbK2NuDLmVI60Al9ZbJimTojeFB+mYj58hf
N4WDt4eGmHpPril0cpf0NGvXponC80q0RXCPupKpYMwrPn0yxNT1Mak9x27zMZmgwSxq3IFOqaf9
yNCC2zS+2WC3deiH9ntJ0xE+MY+vndZtEq3m3QHk7T0GYL1YP5Mvzbh/1y8OJvhbz3ZF1a6GB2aJ
4XjoaCpQYeQ1jTuCxsp+T0urGSyq3vwpTZ8uT8FsB8zb05wQnMN5i7UtMMH8zCTFddHf3fRVXDn5
AwzMqGECx0CNZT6hWlsZLKZ9JrBzrI/5zEJxa8gQOYtmCsm7MBOnaFWUfbcD3xc93iy5tEvkM/qb
0LqN89SSSbZsAm8kamUa4C8ehMEODgGMQPidCZzslQwQ6Z5R+Eb8Gjqbm4MCI/BmBwD7WwjqEfkp
ds5Zv9k5yqJDU7jOmSQlNCuyhMqzZxVKNdVPsTtsS6I9ceGUSJsI6ChLt1mgCGdC7VYwOuHBY+r2
I5JySVlHJOMD46CbOBMa7S7Djb3yaVh4fRg/qEBMrsGDMbBo2gMDGFbsUMZv5DNJjuQ2mmCNe0Nv
FUk0Xm92DHW7p6zEj70d0pFOAYW7IhfhlhC8uADntvHkzIKt3hT8ifpGd+8Tzm/5yMpXyO0QZi7S
T4CFV3SH1UVBW1y3a4mxjJS0pjRngvbKfy5ooOyQgT67eJEqMrgH3mDf23JwkDdPiXMpSVUK7wvh
rcm5KIKuBpjl23+J7HXxyVE2PzdJEXVndrV4ZTcRC7LnMnHtjVQsDJPEeEZD6hFqSZC57WkuDCtT
BlEuZY6rJxy05FhP+7TLuy9MiGv9yLfZtmc8dAS1LQU4tDt2iJgKeMy95W9JycOdocOx2eLrkyQV
SEbYOy4a9vNOnxpiulsiiSio0zogfaRC197jv483rsZbFQPOFYhsi+5cA5MG4cM07BQNRFDAEmSY
tdNooUhAZ2H6sqIMjE5sCUP7Xk8RJpQRcsNJ+arKtkjZbxmUBOF0L1OGfidMTOO8xhZrJccby74n
xgf+s9MxF3jK+ISIS89TRjw+BtZj5JSIVHs2Xt9dQ+TwpjdKoy2IfHt0lqa4sreX/rHkBDkbYU2O
NAQY50PiB5rkFA7g0sP7GsTtI8ZZcQxJtQFZ2bVqPCw5gv5X1pXZG0GqbX9qq9g5mmYijUQMsTpX
MfPGZ8u6s/zGJq/h3MXhWvxVpUMgKlxQHnwWpN7wOSPZOEfOIMjMtLjW58HJmnuz4srdWFV5cI4j
jPXbGNdzf140dGy2YElQHyLtWEg7C/EN/BsDWcfl99w5ZDwwlZjZppGrEmSPMwg8e4bkA5A9h/b5
H/BDjZaJvd4L33/O7xdHRbSvPFAE6AmmWn/Wddrhp47YGUoyiplAsm9p91yHyj9O3Do4cwh2cjdq
qQGRYrXQ903LrupJKFxQzC7wD5OIWnR7M5RwB1mArJS/YHxJtTRjuu5TY0DnBoxkonsfmulTPpNh
t+3zvPqcmrj0DjGx8wXp6mvwuLTulO7xKQ0BbsUbhHtllfOMiIYFBzNdDzlE6Sa/MSEBvAEkMg0P
HUPxaIOupv8Nky5n8pTeSIclpRyLsRkHjRPWJYF9JS3eJljAJDwnRqAllKLsnzuqMnGiUZCfwahd
1sNlbE7kj7brkxWos9CgocXGTb2KC6ojgses6uPkJY+aWO1XWSrGwpP8j4moob3jyftLSW3OCEVR
IAvOYtAosxL/3cTPJFASq+idh7DXzzE8o2DrOAb5D+o0fKMLwV83OvZARpGu6r/uWKBg31LZxQeQ
LX76puMxP7sgLut/+Jc8+HPYXyVKvmIcABIaJvMEdntWzEcNf8J++DSz4m/qekNxitE7MRTEwAwy
323f5jRAP7P6RYb/NxvIAt2xLpunC0CMGLI8dqL9Co0fq0LrL68jIBAqrSRfkl9kAUYQdiRgQMgm
bf5AyMLCK714iI9yJ5IF2EpbkMRYoCW9pHFR/jdGIRqzEPzZxFAmLl1MCresTczrFEXRrLJXq9b5
3iwsi7cdobTpVkzNQmQiRrNHyV0zvgVtnHabcZja4tjOjg8SIrHZAys1fnGpNOF6rdvJSzLBBNyo
dMUzYFCwck4hdvmhwtYZf7HP3H2jNBmIp6iG9nHSozMcOx+X/pGYgltl6LBovxuaoTpZhcJ/u9TR
iqkvc9UFsKz9Qd3T1ARIUGk9LIX2010+djHsYo3+fQcMMcCOGgI7QGRPhMNJqHjJiCPwU7L53KZK
/2NcxJEBK0QnOzpm5xtdNN1j3glQjqnv6+ajWtKVNVOAdf2Vvh50qhPRMm5RSKAdk2UkT0To6eUQ
rl3Yn02dB909pZ7lP5RO8B+MvQli1SijY5rEMQGHYYP+NsNOP9yRJ4hrboE1ljJK5wP7iKfCewO7
HrMhDvFVwaXJJLyNEqHgigtDnZhu9NNXFvdRFF48yuTlV7ta5dxZojivY9hgRWLS6H+EiFjCbTH6
RG3BMFgJYTBONyIBDPMeUSBZmIAARKLCI+9P7h9NUsHuKxHtvI2KeLITCPQcHp0qtbxFG/gQYcXI
QI9FHU27nCtaQzfRlYPZweqbbUjEe18NyyMoIemjjk3GW9+FnXovSy+dDzAOyIlBgQ+Xu5tFrDaE
y8Ik5cLV98RZ3oBWqHPpTRbrAGnyynXHGkGrXWIW9TkbMp2oYRCk7Zlg4T6II6nfYelO5E7SBvzS
qmOZ3CMm5liHtCYQ8hNbtUlpZxIilsfpBaQV2RT0pA62NSH7sxpNqO4FzfCNtjhF5uiKdnjgNc3X
y1LN/u/SqejaSekY1/uqXMT3SDBRv03XPnofTdXSlePlJ5mUkzTf4p9uFhb8tAN7GI7hO81xRo5C
6TkDCSMiebCVmOLrWBsuaLAZ7ntuhuSBSXVVcOflNXPy1pj7VnaEQ8FNmQ9qBY12rUxRPFrXxNl2
6BRZe06p2/zMxVM9NrStREG6URJfLWNWrNre5P1XQt84utFSodeHIXlgCuKEZ4iYlsNCpvkTl5kw
GxbZobs3a4EGM++AzUmUMDxOw+B8YeeXf+J6IF4Tp/JwJA6o/tdLp/tpJ8LTECGlDOLpZMuyhTqb
uU8B+ZUQhnzpIMWEr0czLBemFNvRndChp+7IWjf1JpJbO6a39zNhbnLLSw0FaupX5HybiId32WXr
Euht70Pt2bnGqQ4dgzxv2/SF5z+zRa/03hLldFvBzyrdryuob9SqTtNfKRpI/dvMJBq+8sC0JB8y
vaSL8tLpI6w6SjFREiuF5TtBNerOvBT7NkaUvoN+gFN8xOX7z5dz/F5R1pLObPP+B7okahFpzaKv
venk8Omx8dtHqtYBI0OHxQkM9+mTSA8ATSFaxkfR56jWyWpGsQNa67MhCyrZYr2AHFFw2gdsqubp
HDSxFbtKeixIKnKcnxafYfdpLCc73ZmxiF9AGjA38JlaJPzomsThgs+cvCVwOhsCKujy2yQlQxFH
aB6f4iGIkPJIXJd3RIUjRgZCJon6I0Lyw6OHcH7QGKdwuYxSVxuYLHv25ghNNXO7L4Q+CH6CAFvl
nslTzpI9q/12/Ay6NFnv6Nb0DF+0S0Crx+kqTopPmvk3aYDiRk0K6heSOJbHRUe0KTmGszs8bllz
6EnM7B5YdcUXSLwBD12IaQfkQgd3eiW3pr40oNncY6r+z2e3cQyetAOGP5GRtU/W1FfHwgfr8RuV
vnw0lqJw5xKJobdSQe6i+lqAbWwRgOSElVjTR7Xa9BAHqiM+wRkjZOC4ksvLd2tyCLz1eZZexPS3
MuNzA7+NifEU4OH6CAS5AN8NiIrwksCZBSaWRJl2+6c499FU7/jb2sXhuq5cRhfMPD2WoVyIBgZS
XBN9vMIZ4MEuZmb7LuKaV5AKpjsYa+JnCku/20+rbS/9WIt5F7g+3vVupSD5oi3KsyNbg5lReCXH
c+JBzdtRbHjJvp7C8b1dNO1BnwsDdWgpglMXMXPeSyXDv5iENYej5vrY9G0rP8tZxhfQk+VX3BFy
sSGiRZOXp8Lhu1OCjnroiFsgChfFzCZgQUaH407BE2LOlLS8qBvj/aTGtsP02FV3HiIbfVq6zvpH
xjMkB1FCsri1FUrrI4kN3a+VDE/nS4iFrHUHKl5NP5POJ9JL7VOCyReBhTNU3bfjINPdJmAPqGHD
DikhIXwOo49cNd5vWLZrdTcRKHAdAazYjUyX6T+oFmW4W30Pu+wa4ug+kUNhwj3Ts645z2a9WRcA
MCFbJQUuYb2HkR2tWzD+idws+Mn7Aat37Ez1ir2O+Od8bvFK4FKt87u8dZ1n3O0KU1qM5OKefIZU
XKjPU6TQixxMcOwI0cruCOmtd41OkWtsIR+lzSlJAJJcjLeAoYFHgJDNZ6C9paNp8gub2+U5LXhI
T9g5F+7mMCfxUwVcoUj64OgcqOyRx62RGYJXbHHEdjaZzr099iNsBAhVjQGN4ZPEBFmNzqUYmZ9D
RPd0XuyjqQ5Jz4BTtNhbC4G/BEyJWr+SWZvgzhH1WPypqgqLotMoSfgKOH60fBvqx5XKnj8HZ+/A
hrVS7q7E0OHtiYkify/sfBrahnZuBQSBPZDkKP7HO4xVSPYBREx7qv3kn0ZGOiE/HlgEdT7twiag
7WeOo+rsM/NaRpqPIWuY9JW8OHyWQBoTjJu8JAhhLks99t4/qpC1PMxcUP86snB+9RMh2ndJPECz
MixoVoQNkq0JT2CbnLFXqDOpBFl67ofRfZ2SsOG1ZFvhHmr8VOZMdoT9j1Rm8adlClTfXpg63mO+
CVmCTnG/7pSA0I2W0BkfwLUZ513OWKHSpWDKwLyx8miUswLJFtOxSr81AGbENc2YZf/tK+ICjguS
RD5TMFb+Fw8g5ovtCOkpPeV8+fJHhZNw75YCNR/zrd469SmKPFFhXpX+fzTRAwJ+y1d0Tm1IkuzO
cf0JfaTPFO6vE5QU4DHvHmEJ6ajEHQQsDMUOUt705C48lOcUtyuWDol4lBNJQqNPA+H3EUmuyK23
YcooV++khRYLOgXOCZs4zwm4xrTHJSTS3AmvPWBmeKMJRc8+S4Cv78FuhOGL6w7snbG7zMVBzPzE
D6ijEWeZMVB3oeOE3t0aBTUzOT/EqjVD6vLoZZxgOGRDVD/wnKYknM1M6YEeVwBooqkJ9wV0LJ+P
lGWyPYscER4z4iCO3hs8DoDiahV5LIg7/SWKXn4PaGeStxF3ImB8FoTnxIyatN2wjF445x0SzhbD
qBU2QXs/9z5BnMPaoNWHYJOcRpZU5Nq7k3fRYIPtkRKTZrt34pjpIr6WZhfE1g8OSAyi+tMrWX3c
5YaS/C3JQZhs9JTl4ZWoCUTQcKXDAnVB2YT5KyPZgOa9YlAQHqcBijej3eYGpkgC+Kyg0yN2N7s1
c+hZN9FAqukrAiu/eVjhVBUHJmnpT9sBKcWziBzt0ExkZG4b17CQokUix89Gvf1y1tl+5ZEJnVMf
9JF/ZaaGlw8pZbVTQEr+trr3kTOGpQfPdXRdZ9Pg7TZoC0MGTStahWqzzALPfKm1NfuG4JuEXCu/
b0+TQ47lPlAxma4CCItz14Wz0mduJnc+xR7d1wtOmvnmLWxodacMJnuRsKzfrDgNCCXzBXE7sUiD
3xQPnChjSyV2lAsDi02KoAFpbU2c0bFJfGLmMXiCOpVTYJ7QXsf1e8TY7hYhrOWFX2DxOBmRi+yq
NIGw6XkwepO6X+pfCUb1BcJAX8zOSzi2yFwKDWQFly96jQ+AvSEoQZw7KO4N8oBwr3Q5FpeUTGdE
uI6fV5elN377aw3J7fvmh1Lpdx/IIXK/25Hd6Qk3epYcOm/0HqaY/gXLd54527kCanHmvlmhT1IC
8ne6Yeu8lLCqGM+s/bBOr6YTXYX6W0McOGv4ZOFBB4zAzmwm9PKdy2r+upFMQc2YdWbumKZiB6Yh
9xnZuE2W3+GijhwIwH2ECnTKZnFxlAjjrSV9sL8P65lkxYQRHAPkws9aQ/gZZycYC8hz+datVPxw
27qgWiqLBrKkBui1QdgbXUqZZmSIQ7RB9k56OD0xYigAr7fupZvXqDzauCn9Pek3vDzhCOQFciIP
witz5hi20JJwtoMvcczWZmjW0LomPrdYN2XpHywsc/LcK27e+8quIZ9PyJ9NHstQL+MbWXiqfA7R
59zUOdpNqRrIycG9zDLzroV7BYoPMh/e+nIpQohWmJIPkU0k7QLk+h5ZX5Gmxy7MgfVvXMvnhIWi
gKK67hrrKUlAeOS3nzS69lmEXusCoi3wITAgC8+CRZJDE+/4COOjSr6Svr2S1WVqwB17rItNvJMc
qzhqir476nAYonc/KegqWUauB2zYuBwGmD8Tsm82NWyfDFv8IpLRO8cranCcwyHvk4o0cYiQtn6P
cyT/5uDk0BVxVMIhTRgXIbMQ4jNn8EokJYpBoslFH/y2RUVqNaUIyfB0mQRNpj1BPLBNuC6fUAGR
5OW5rfc4LGFAohq0cerFbow4xzZDCsEH27mC9yCrpBD7BVnTLfQkDMRxBdD6xqKZPUqLpro6how0
kIFl/49EBtqHK0QrKc6+lUkJfT4kREA1VDIsCCcSSidl/d+oUKCVsDHDY7jEzOUhrQ5BfUkaFRw8
hhTEugx1aHeUjpKTlSw6lOVhaVm6aY3Qi/Onh8uOO4LhM9dzuoWqkf0rJjEQuNjNoKWT1furC1L4
sjotfuiBwFqgQfwLPZZsBxeP+J3XMCrbEEBeOj+cw0j505GHcE+RSPRn7bgRkrIa+uB91/nw6HxP
D+2psKhiEcEBKn/Iabd/N8yqyl2kovJN9P6j1TapH1Vp5X0U6cpuFxV4ZMQsERjHZHGEdxpC64P6
YB3ITBzsQ8ERgVbzlT59Cg/sVlfSDFZNmVPXS0kl2ozUV1D+VtNiv2zoH6EUIQCEYN9Wz1Ev5+Kq
5Vr9cdfOd/dNg7VB85s5tD1b+vf1p1rQEB6b1evtFnUq0duZpic8u4z+xm0buWW/caqwQ/LQNuJT
zZX5HNwhGg5NbNxkr0rX8S5dlqRfPBPzcIRjGmSfcw2Qexs5IwPyKFrCa7PQU+xi9H7ERNs+I+Zp
SOXCDZvKtyQ2hNP1ybTOH2owIDhNEoj7joSTZgeohGRQBl+e3XWun3+0i8B55VVgMrAasV9MdjZB
b7cVdhybK96Sjoq2bVHtLO4iLmIJCKvucZ4Cx4gzLVC7lQ2135vA+SdeZixYxYWAtL79zdh8ggut
cqxSC0+iTesXOt/sC/wewzWsWMy0dJRm/jbIhIMXMWtQ+za7kZgBRHZdCEduq/LOme7XNtL9dqHv
KV7nYFAcYjYKkl2CxAwj4cyYD6wZnhSLzFgNae1zqGuBN250ND/jTWOCKYUBKygoHvDZHbNj2424
X/u66ROY6bCZetYYQ1YyOyt7/DtDbxhOtkWoEfoaJ3aRh2PDo6moR8/txDEn0MSsV1zHOQvZwcFu
r55kXwzugc6r7z6WVqwkd3lePyWHqkhHfORhjkd5DPE4vzS9r/lgIcsBnUBkrHFbssxOlrNakTEe
LHE5zXWI2zC8L4uJ8/HiZn5HsgpK7XgGZ8c558M96AN9ZC2v9Q97KBt8pWxIyw+VN2iZiUCBlbB1
R0Jtd6Xq1/ZeMKxHTdYwwQUTFqcTuKghwh0/M0Kvj27LH3/Na/xOINZYVSDU7XXgnEvNnPq4iiYv
noYareaGhn/gP2qMyYHYZeQFoHmf1f3k2tr+KrNOEsDmLD4xDaJut0nvjxeyaPz1VcCZ8879XAOH
ctxlju40jbDdFJSgxIeSR8GMoQ0Xyl1/AMN0NKwP/tD/GLwBVeQiMqOIREnFJd1CAcrABtFJQQ89
K1aqeptqT670xyC1dy6ET0gIoTDtburQEO8S6ej6RZRk/qnNEBKee1ULFxdyrwlg05X1Q6hfSumN
7ZVCahk/AkP3y2yzyrJd4Fhcgx5CXNglYTf9mQJvzR9wzcv71tXqDZm3aE7eIKGDhZhBBAODjjib
xaMSrFvJLKhzW8EmqBim+9JqOMi1SS1ak2G+EcE6QFG/2hJ1LDagKv6peL/MHrBoWBPJQsm5mXJA
YkhRRQIBnS/Gj47ekKDqLkDxhqclWUfWbSRm1lsUW4ShgmrGjZRQBhIgGwHtY9VuTH+1naRNbwdg
0kTtWrSDFaEryV01+Tr+chnbfnYof9G8IMK55nVZrA/OPIvmN4gRVTy1GC4h7YCJWZGDqzqJXjV9
2rCDtWC+u9GhZO8CKpMTevj0C21wfwetDNU9ujjBS087dT83AyrG6VaoEevIxOmNhcMQXQDq4isQ
iC/drRmsa08aXYHcD407hU85Dy+GsBrCx4OjyXTYWa69n1ghpz/KMNA5DkiGixvlxmG5c9u+Ts48
0aRTQPi75TOY/hebkVrtgpBeAJLIuJwt37fYmoDB8v2ArgDVBuzZ6aL6Plv1KdCr2/xdg3hxzvwN
UfNauIN9IvnVintHiuCTytBvatKbbQluEzoD2pJtX46x+2kb3y7Vke+iylhEYx8MmCwScfq7zz2d
HmovKj8KVqnErFW8fNj2bgD1VxaWSc76O2mn97TMMoXFXipMlKDwavcQUKHVV9bPafqbl3f1gOGy
0Ee7MOSZ2NFh3nz7U2OIS8bfpKIGDIAsy++pAth5OyvpgMpAyhvrpAoiuZNxzWBP1+mIhlIXhT+8
Gv6xvqsCTmHOUCbP/lu3TvacJyUIhoG7hXSbssOi3Icw44EEB7dHrSrDb9owf/xsMJaeecIMKvo5
xpkl+5BGkER1H8pvBoT4Bx9W4J+iuCSjPods33/WbE56Eqf41jHzLy5CswHE4EGiEv8MiIt/QMpA
VCCsq9EcSBqTEyKLtLeMQqJmYkQV+x8gIkMi2+rZ8d7R6Pvd0SA8cu+qGwGIcooMo5cwwM+jzTTX
pxr4eb4vA7fH94k47mLyPkuIUsJlsfdcnH+ULk56J3qLx2hcy+qHl1z9NtjcocmGwvtif0Qu3QIV
MTnmoSS0mS1a/9VGqUuE7TxmH+vQ6CcwU0yuO9wOyNsIlsbh0flz+0NVlph/leNxv/QBsZi7TKvC
njGXNC9touP/cvAjhkx2aWLEsDFkrDKf2mqLNNyuH5H15d244JXcOh5by+3ERLZnhcNVdGShmiIF
bjWUlKIN/NcuVkuF2woilXLrW8XUu43H4uIWqY7mvLSMC4kZvYunGVlN089NcygmG6qdoTIjChIi
O4nCCI3J+7U9a+M8yTokMqpgdgmeEjEjtZmrSCjR8qCJKXf2VRAEV1k5Gs3H6pWPXC9s4udESljy
KgpY3Hc2HKJt4XA6HUhRsfExtdGNDQ5cu5w+0+pGG6pVnCl0OwIj5piZ8btyC7BrMQAhDL+kIcz4
D0bmptJr3lqEObznFHL+xmBUgRqLPVqOL0YnyAE2aO1XeZ2xEv+3FqDCt8r4TrVtFmY5EBHIwmmg
umWvrvRwVvHMLx9s9qigYQDSjTOHGOGTFm6HhDcyzr+xHIqL33RJde7WrM9PTpi117YiOBvT3zDP
cmOL1SO722eqs5sxlP2yOOSycxFC5PugcigvWqi2vFlok+5qSI4Qf5ZAkjyFTzcFueNI9cVjA5c7
w6QwbJkfB+CNwjL78FzMNcehkSgt7wB7N/bXjDcA+aoNkvqomZy9QAiM/87I+NDhz43r/zLppO2V
mB+iPNHHAmyGxd8RAjZhwt/EuezZNLrtH1wW8ZWoXAQMHi6P18hI8ofRTPjiMXYYeg137ipW9psA
WPRD6wYTuTFCNe5TsNrCOwbcRglScMevVH/Qc1WbARE6qQkaeBgCQir4NojFckmo/CKQZG7kzxuI
0JVDs8IKn3XhIOK/uKJinx+C/OcTepw5Iu4Yae6mKUbGD/gZDTgcMS7YpQt3BGTfLiEUKZ9uCcdd
g9uFytPeJz3J3AffiPgMWSL9mSOQmjtdu17/RR05l2Tac1Z8SyAZH2BMNLEgWfsvUrM5tr71PrBk
RP9ybmSiLlw6AjziJHMRdP6QoC0wOznAwsOYYrv/6K/n5WRFCa6vJwDkA002hz6GOm7jIRVsQqJB
MqXJTRikFzDB629UKes3tkzvN1hjfhkZs9Zhgoel7hAhIbpF6WC6KwhzWU+rpmTY4ifBupRQCn4R
Ee2ufPJJYk8kceibU5Dm/JG5cRk+oZ5qBTIXKq7hGhQyXO+hFTrLDrdghJ+cCBXYf+6Nu6VauiTe
7QgwoEJX1fwMfWjGux5AE2yDyCvrSwrPygHITCzKSyD4U+UmRZXJMBitPccnyAj3CsC1wlY4q+hl
7SdSNpDpFyRYa3xtvA0kIhdcoe9eL5y/GOFd7xTBJxPPNp9Sbm/UBISm4EvrdsprmvLhpm5/5y0h
T2Ys62ULBqeUrGKX6iTdoQJZXaXEc/3By4L4c0qlf9LEorAgLX17Hybl6N+VhHLCZKPmh2aP5Yh0
lSJhbd99OHXZ0IgVdM1k2WKI33tzQ9iOr2c5wV3LTf/bKqminTe403pkcVst55i5Frt3iMvtX3TE
CR9Eyfvd/WpCQIJHfAWeOdzCgZaPoHLmaVtWN/YncAvSRFhrDWny4pW851SufohnDHs/kKUYjIGq
etJqNyValY3oHLJzs4xy6hwmzTgA4kVznh5u1zkwmJokLelPN3Wr58q3lnVZzhZ0GdutR9C63K4E
dM6vNZV8foCjJV66DPTmRty+ZQabzVQcsfdUCSOOjhO1ziaDksg04l6IuDkRO0lWBS3SOpwA9yAU
KCntf5VLhJkh4aQ9zahc+X2Rnz0BpAnTH9hjBd6ZLBwoeVJFHiDrpeXK/oLkijQPHNiXcwCpK+bI
fTdyQXSnfZd9qQ09Balxcpa9kN7gPeXLvHLb4ORHDIR++m3K5YITcS2G6yy4nhPZm+SQ+y6TKRay
7YrSt/bJu0XzoV7oJxQmXnxE/+Jm8IYLGQOGrAJb6Hve+yZClyv6N4QZBH+j56B/UU5lUoCEi873
uguCx5I94Qo/E8NooYb1p+N9z+iuNFxjxvKBi2uTRR8gFJi2KdQEnK9EFUQnPDfswAHJwNwbaP+Q
XHmJLI8ep057N9KFzXsFabnVB5YnhdzzvbqY3XMTs1uqtbfuB+Y7ybhTHZuW8IiqY+J8FAVISvdF
ViVd3qACxzlOnbeoYyBHPgVZsEvgUczQh5TOIt61H5iaZstBidALZk47URRp9M/Cd0lJgSK1A6HZ
ADivhYONxsrYkVeMyWr9gnBxWR7KHnsVzzIY207PPZcpSQlXlqGagajmdDsCSAi+WXJIhLD01dNx
aEHO3yGZRGFVVBAVtgFOjbebESznfnYGbBLtPF5LhwKXbMeF3Y5j5cRsOJuoGqdaIvYj5CDDKYSe
YTobhwtjhwmGo5O8tTY7h+TfAqsf4+yRqToMIINPx+yj2F/t+1xOZKZQNuTg6TJSKb/iStTXJINj
QCIzzhkM20jBJ8/fMizlOE+dIf7xEZRAxBvQ8O5G5uWMGNpcP6/ZSMIJk4f4TPIG6Yt9lWYXt3Li
5GMQWp9qMkCqTRjPSCNIAltQkzGWv2kD/sfXeSxHjqxZ+lXa7rph4wDcAcfY9CwCIalVUuQGRjKZ
0Fo4gKefDz2bvm1td1OLyqwKMgLh/otzvmO6VYrqBLPTMTdsXxP/CfgRBF+m9PqutAVBVTXetJ+V
lMthj4DSyFBsNoWzVyYzTCMV0IVbSFcNuipXnptkgeI6KtIGKIAqrY/UL6O5b0hFOhQ06P4hBsTh
3vQ66NpDR5CJ3E0jOIJjnjlUXBN5atllBov208YzCjvsiIA2yQX8263kx50TzwfrDbGFRJUzy6d0
vbSTAUiYZhTsfJMlwepgsrr4NLC5YaXrt1zRdw16Et/l0+ib6Zznff+7z+ZBoWgi73lL+QbnwL3d
jX3a3OCdbfV09kjj669y4RQ2Oh6u03e7bXAflAbmEJKstuSjMc7MZrPFsxgidAfg2NHGfLZ+k08o
DpZ2mRBmgnf5iERRn8CJleJVIgbPn+B3RN3dDAhr5dyntjAzzEVvC0pNI2x2DqtnZosrpAX0aniG
dy2DtuzZK33UBz652prFfUJFnFG741PK4967wzNBDhAbgI3RshIutIS107NlyPOp33wrZU6mXZoz
ULQD5T0uKbkDZz/RnFk7r2B2TpLdQNQNKl2OfzbjxcJqNjrIQle0UTyVMsqOTkLIJXyWEdzwU14K
O9gALFY/PwVI9JFZtKoph11OhOUSH2kwCtnu16UOfiuryJN9a1tr/6shuS3fFyiS77Cczc+pFWVm
h9+VQc9MF6/DHnLxbcVA8qnsKJTZTfbmytUuKk2Fcf8ptuKUbsYQ0n4kNDO7+Iiml1MDqVZ+WHTr
GRktqH+ycLKyGLzfmhZwKfupXz9WaRDihny5C0C6wjEN6lk4ZF9DOpZb/lVgvPbOZbzFfcgAFA27
VnkRsS5FUroMuzJq0LMIP4XHJhNGxHejj7zkWkORYyNYRugj99x1Sh7J6LY0aRbEk9d3HICRRNQZ
K/aPGOkBa4Udx5IkX9yPIcsApoIGuqd/q0dn57BwhNyOji0tvrWLCo3TknMZHT5ZWwDUcqIbkSRS
ByTWjdXOznI7VrFq/jAMnJneRLbwMK/XTmqfKvBHqPQKDO0Y5CE/r3o4IL/P48/a1oFzkHMyx9cO
qJWRZEt7TqL1fea6+pOghpspo3pRPBLugh9h36AQmSl2+8K+y9Jg807R/L52JT69J/aOrnxv3MEC
4uHIyU5varF26jDP4FwOyIXz8UfSQ8iIpWoCG6ObuHzVHXtbVaJlrCM4tlQ6bnKviUe3UTSlWYfZ
rlim7g4355QfOAeL6h5AlERLCOIuvkkV0o2HzqbB/ormHu7Twe7lHLE8RtaZ4JVnSeN9K8oJZ5P+
RsW7y82Gx2NkinUVCJjL7wvWPCTwZd+IlL1bza7IGFZ7zd7BtB0cKPJh3/B/BDf8Gczj6sUvEnsD
S0VWLKl/qlktT1+91HaHMzdprKOpO88+6XagZl7BAiaQiHwyNvY9irCA8CsdGYFpuqTECh2LDBX2
3Ilf36ACD2LC1dJVsnBB1TLFl97ulIDb1Xpm+aqJDfZPk/RYkULkxZn8kWfUzQgvnSTeT7JuFsSV
Jihv5rx1anLTEzroKYIB8mUbBcfGMIoaED5wCUT3MD+4HfDs2ayygkRA3a2aCftpn4Ky9KcGqAtg
Zt04pzVbu/kOBq0vmbhByEHwI+bg18zIozj0ZbD4pxGPTX9s0GZnc1iqoSTxHtKNeCY7iGRNhlNO
dxFu05MrnMq84MzD0uMCMKmjicEzqEnLJzl8pjfDTLE6KSBBxEBo8gPqG2i48BiOUAXbKj+XQB5k
jQGDw5D0tMm3+dYSHZSJ3cJuvPnIh2HwXrwWoSx5S51HLJHxSb0M68wkbo+VnI6W/TGTsKDZ+xnW
Ev4l24qvalzyKsRt15vdHEdCfuQ66bLkmu+N72KLztHl13gJQObviAvhlGYkLMjwi0UXQS3zQMTt
dNZ6UDA7SV4D67AZwBO8IrwFdMwNv0zHxf0+M/twb9hX5OLHq1DWI8WdLfDFiKWlJkwiZxoKtZg0
c08gmwfb6Muz28Sji8RwYaVwVXpMWs9G6nRzOwqXU52oEDKvMM+gwRuY+YcKKcfvgjpu+oO+gbEf
EUaOHklDaaGkSAgtPVeeMdbTQAgGXZU0PPTSbj3Pw//NXv3WBz0uH7QLQWeEqQvQCSdonYxPI+VX
G1wxze4BxYW4PlPwOxV23yK98yEGmewOOGFt9LEGsta2B3y/TglisRK+0CHYfHzSC9kHBvW6ztbp
mFeZX3xE1AHTtebJG06m6simKOMgNazRqz44T7M9mFMjbBL4rF6CK2JsgdHV2MtCutJGGb0w7h8m
ZMAJOs6uLx3wYEZrEtVjaF+HcvTmS0FvhRqUN6ncl+jVWCSjVmBglhXpE0rZljm/mnKSjVrahnDB
B9Hsq4qaf2+ZYKA0Yn5Bt5ZUpNOhnHZ2vbsMyZmBjVrOPps/sWelJV4cHqDgLAhV/uKUZ8hYZp68
qd2BEFunW9/aQjjjQZR5ZbCF97i3JGYRZkoqQkWA24C5aDMn04WIqOinr13ilBsV6f4HeYhSn7Q2
dsNHggIu9JCxqDPhyq15RD1H7M04u9AV6qwv/SNzPRjIedtbYU20Gus+d7ImlnmcSP2+wdNnMJqs
Wn7l2tTXaEMygHr5ShdlU7VTEBVqxuQRO5jZNEhSDONtnl73fVcH10AXpho3c4GOLSbE3jmwmqJU
8+OYyBI/S3mwfKvOUG/Ws1o5FCE3IuXVybs11Ol6LkE29jzbdhVdcwogkxomPXwnbB1fRCFmVr44
zlDK2zX1cCWRfzCbok5gKE7DttO5rtVuxi4HVGLx+A5YIE+JVwq84LcNJEA9LC6FyIHqxkOAQoOS
XJEu40/3SMWz9NIHahDX/lws6kAyRPKrn6TWqH/pAW/hl7evmUZc+elVMVO5SoHT2keKvcCxyW3r
d6xV8TPgKK/4NOz+12itC5YqMv/K0KD0+gIWg8WfHF5WCE205W9OnmifsCSXzmUlue27iL2mBuUE
YRw9X7OmJAbGxmHNl5nrHvrmzzChAYNGGgTrI7lZyX0N8Wk5RWWp2pAN7xZeUwu/PvikORMy0/nV
GZVxIvd2UwctM1BEjo+Dw67pOHTEUt2vA5P9Z7ZVpHDw/iQ1xy3xSDsWBupEiwQtL+nzVxAK7l9V
p9kZSTWYe4xb6Ytsx7i9yjwX9AU5O3DRPW2JuyWecP4SLVo+TUJO9bH0FluTsBRIovRA3bY76aX9
c1vNOcNpDqNjhri5Oum0ju+1ZLV9nlymXcTuFAG21ImoyIPVtx7wKJlEYuf6DKDvk6o0HqjxUWJu
6AfNQCbOrNCzUywIZABI/8KMZb74lo3TezS+pE2oYsw9ZEC3d3B5iduxPB/HqY14iJBarDHEUASe
daq6iFSMHKVAzvRZdkT1dCl7aIJFrYdaz0AJ4dpk7g5RWowqE6fTdlpjaju2Hl/jzyjGyLb3I0s9
oTsCWj9WJn5sS5H9kVYmbirG5Azi/hPSZQUK2X6+rtuBiPceUWK5DDDYh4xRGjje6kaBqUAfNvRi
00nPUUAGEjizfIMWDtewBnzkZv3KbePlpfm2bWpgnyQDKBt+nV4mogi2ORPuP6SAkySby1rLYS+8
pl2u0bbHzQ3iNCwRc5Z8UPUtHiFeTfwy4vVQV0YlJF7hbMjfKmtovjLC4/9kUDbtqy3J+cXqkFyG
bBmrq5ZfKd0nWMkZ19jkbbzUdh+8xpyjT2rOmwL9F4evQIPfiZcSpG5zIY1nOrL3413WkU8Qodso
E/qIz3uKG8CxM/Dn6IuxlYucA0pZcRIqc52zaHX6vQqx/tEsl0hcHNfsFECwxZVnFUKfKfUW1pQB
vz0J1SLGqspXJ6DJFcbfl4g/iPaKVX8zABKUbMd5Upib1Apyp8yZmZHAtF6ZcfLhbyG0v0VqNcQX
PkEXaLON9nlfCZWz6GgCOrrZyiMg3UPR29cDHsZ0N7ozvipu3upu6VIzYU8wNlQix6727gpd52Zd
u/Z11Pn4js8RnE5g6Tw/+DF1ZDgO9tYhpnHzu2UYBPMkZcj2UVlT/6dbBcb7YDCEISEWyTx9XTiV
N33hvGM8C3zY+4rNwpdydGQ771juiR9iT5cfNq3VeNOuEXLMnVdF8beNhCeHU7f27lmnJH3vaoA7
nKao4Z0jMnJd3Y6tVtWxp61zQ9dvVfcsy4hFOLF2wRF54EjGB1Gu25e2G15MDIXlwBp1QwkioiAg
ibqdBDX4L3S7WZW4OI4QuoVmkBgm4iRxPjzWweqmJw1sfqlwTwO1cZOS2F5ES5idrQmsjxtZ9kWP
QUGcS95RFntDpKprZGVkhAKcqL8za2UanVLYP+ta5u84yeKvCA6eOVQLdzdqjoDOdJh8nO2p7O6j
hioxjJMJano9dPEHaG3sR2CbPFZzddQyDIpZ4iF6VIB90DWOe+W7ZGERVFWUYS5x+RNw72+hhNKS
T4h/WDh6KUHMM/Hc+qG0PfcPwIAJ0Lns3M8iQU9yxm5BR+zWiH0I+1r8g0ecUXXvYhvJub9Tkd/Z
AqPenUk7tVFQ4R9gotK4y/eF0usF6voMorCcQSaKMmjcfTrb+F0ak/eSar4dQWOiLxzO7VTPgM2g
adgnO0AhyE9VEl40gCLZJ9iKxQ53hx4fTUfLs9MdVtWrulfZuRrpEq6XNmkBhHdMAHYrDZA6JNaY
+UfO7uVCSyERAxPl6ll3RmLD8M8iouk5YDB1pzfGoom4Lxv2CH+x1eDTPox+A2z0OCGmTuNbln+E
SJ9YNLj9cMh8PKX0H86kMt7nPH62ZqFSYExBNHY31ajcXxzivn9QSZL14eIX8UePY6L/sy74q+WB
We5gh57Bu01gt3TLzzYpvOtxwD6AvQQpQUkIFBrjfb7Isb1FiLf0x9EsNYJCJDHWvFdUYhFPu2Ph
gmwjRndP7HhxRChYue0uXwongNHgO92bB+e1PuHCbeq7BWeohW0ygvccguCqkgeSv1KHyffK0AbV
zYJ4mMUpVAf85STiQB3zijC35GquDQdjel45oNF5ERsY40FGZHRBPzLQTEp/2oIGvIBDA8tbEa5K
zL+SNegkbt++7I7IiuzyYKNIfFIxJrO9X5IfxDjFKn5lJAQ4t1HjUbwykEBuymS/k7+Yyo0/AV9g
amWtJiIBZ49rGe+PJ9gGElwb8tRsx79ft+XJa9Tknxub0TJbLRA2Z5Y7TvyHeC/EkOAKpXesmwSh
t4/BNzmToLO4LM5lJ6prlYzD+IcL3klvgULwfmUY9jaITi2fna1ef0IJEUfPUKa2jeKySuAExcJj
fdwc48nRrKC+uONi7ZylihFdUsWOb/6SLOkpjjH979p+xlRGR45knV5eMFhJbJoXj5IRMo1X6DLM
NDVvWKFQsp8UTT27hZIo9ew+0RhUuQFASOUrZGeKIqiPwBu0VhowUbM8UPU45AJoqFC3wB3VTw+g
Y7lhjKH7l8kWhL4xE28REPmWfylzIEmPJqX0fW9wTHhnN2Y4hISqMljPk3XaLbGyxrckUbq+qg2C
2pDJaiOIt2q74N6t514cGFQK7gbiKeu/js1K8Ih8TcE4TaqEEagLx/MZfftUXKbEMDJjHhMgfYqR
dspHFwHqx4gfzL3tSC0ejnZEgQFDwcHus+R8XMeJ5PaNFtHNpg0x9yUkaHcdopNvJiT4vkkJkDeI
AWcbWDxRBshSrahJXppSL5/UFcv02AYEOBNRZGx1QgHnYBmyGqnLHVrzqrmN46rPrklr8LO7pmb5
sw8AGLKyxutRMdwB2u1i2MQGCIDfcaGrMgDXcJjQYzVtQFQAbrX+pkb5MnSPc6mi7GXMpxR9Px8L
h9aSsYznmgki6yH1bL/rXug0DNGjsR2XbKCsdSCIopXR4L01GFRmIBYjnnX+RLvB26CDpf+TBbTR
Z4xQozpPWtnpG1eebT0wMTfRk4yztj9TxpAsaGbfxTPu2lwppepl9TCjzU4O287HPguF5+3gpSi3
6KlZZ7NrEmSQRBK7eVQqilPKnJ6YWUgXVofoSB6ZTRsqbIcwI33VxBhuDp5K+/IbIAFciznx0/dW
mvgyS2wsDJQccrEQjUy/HI9JB6K51swXe8rwhMnYeN8Reet92DGYJn0ot7hE/WBy7hiFE0WSZzyr
++0G87apq/cWOKCFGHjDiWIBWIOlQSYEfLPq7e68TmLcaFUthioRIPdkZbPkDVABDYq0q/R6FflY
mZh5zTAj20mLFkCgIY+nZy4Uh/mAQKUr9PzbqtLicUmCJME4lSgUm0ixITfDxHubG+5HLJFd/Esk
MF+Yzhvr1sLkgFOp5wsVIsijmke0Jqctgjd9RW89/E1NgxrJQoLPRrlJFf8JhAwG6lYKspwC8A/G
ayzICjVxxA4Zr99eRSNWSOTfSJMrs+q33Muzet8it39H189yL/VmQ84sPsMPNDUOgUFkqVw8RXzd
YWIw/jqs246nd8rlruMhvYVpyGCzyGs9voEVLT7X1ek3pJqJrDDxR/cRVJB5Mk40fJBZWf11epl/
ReTNXjmOGYE4NgjzdzOXOTY3pEWfDEdRXnVL2zWHDg6DdQjKInsPxgoEno3++SPFp/ZsoY1PkDcj
P9kbLIt3ZUJg1i7oavRXQNy67z6nWmHP7uSPWGnd10C4zt88Tf8zrWkc/XDVZYc6e/RaAfnSzokG
RH3M9i6u7L1nO5yLM9LTfM8WubzWKDMhHxFz3O5QMMJUNuBKKw69Fv/iIlvSi7BHssjIIs41UlFY
HJXawyTkyIzzds0WbBRtgnhtp3tBR0C3ZxU4+mT9t5NN74WkaXY/1Fl1enBM5acUMBXUzqxy/OsB
0aHASSXZhOu64XdtCbdJaSv8oLjy3GLAWMR5NRIWhXBVCzQq6BWzaDpxGJQ/Zmrll2U4bzcgeGld
jY3Xfvus+AI0fGVF8mvAQP4QW5CvDuMq27vBtfUzd07snUniI75hQTcLDKPifdqNnKt0b1bqd5eO
ESh4vykunru2J5TS4b4m0bdmaXuwWbn8lf1ovRgUwee1bZx7mMobXQcsU8/OLE8QnHC1hybInPKU
RjEmtCUp9HVXrMGvCgrGGI5wHFA31jW2kdShSEEFgr03YCP4YCGaaS+m1M7TNA3JYxvZ3IWxJEAL
6EA839n9VAHmQEru7hLgZNeY+tYvMVGdh4lL1vXOm+nC2bDaOGrlNM+vRixwMmlG2Xuys+5QZ7sV
M+EkKC8KsdMUjp0aHlmrtS9ZvNS3WUU81g7NDIMz1fv9YwH1kTFN7M9/7TxDO8ImzDu5+VDUx0GQ
T360LBLoQ3TnBFjqdl5/Y59qn3U3xYhIxOYNHia7Ko/UTSSa872vp1BYlFOHSqWrCU2qwVshphM7
Znz5Q5aL5Avbk8+MyNQq3eNhzJ4CGlufqjEqP0fX8r+DbJiyPU8CGVkNLdlTAO2HH8PGx3NgidBe
B5tNIVzj0mLStjb5ry5Y0KmUllE3cWNXzjGgcmp3fp9xgMYdgyRigzhXdwFwsvdunn3Mxx6fP1VD
xKPBhYZAiLMBNvvYpPYDWYicUwC57M+YPREPVT3KU78MxbsaneIdcEv1MQwuwkpbLPKGhUP2ElUe
LOihYlx/mcqsPBUztL/9zF77AxkOHVLkt0j5zYoIitoho+z1nRrypoPaPDlDeWA53mNvnS6yon3W
EYJv8E4Le66OLyN4pqahHCDYBpGV7QtoxvSO5Enmq/9NlntnwJip7r2k23x2PYvQZQwgGjtQ6z4u
uIXmg4UT63eRJNO90Zj0KK8dRdE2lXLdhFhMwUDKFb8sgdJrh3VUoImM48Dsmfb02UEgAkLI2TMH
3vVjsOHX2bYwzal9+1Xz/WWh7lU56HFDs7uLu3gcQoZDU8NeHCXAAeEEvGdyjfM3RfCX2K25IdY8
73oNVm5KSIZo+4gWLAYbJo8lR+Wd9tf4GmFMM+/h32fxR9Yn7t8UqZO3Q8PVM14vBkwYZVJ/pqAa
rkVqNvi/saET03XEmmCVpXqD+2sv9wxrO+gfKLZuk3l2youdzZBMgHaUoIqcFrJnRuNSn6su24SX
MCjgPrWdiA8W6OXpGlQly0TZofBkWGGru6ktrZ8RMfZJbT86vNbYYJ0j0fTbW0ob9fu4CdjdSW2S
17yDSRhkTfucz6X/FXS94RblDMSnCgvksAhHQlViFHojRwlmkwYNVI8GmlacSD2EG8c92Zpd5zjl
TPQBADnkodgI4ei0xYnE4hqHUBtHyVk1NaQRbajeDwn8McWhrsxflwSj+GDTCg1ssXtrMyU0/QUr
p/0OYJ0d7uxxE4Up82r2uRYYdGCkk18x8BAq2nGjsRoB9sX2YUx18IRUjasb21p8y06YNZYQE72d
sE31VhCOm0HXr6NXhPrYOqPYuKdmYHHJh4Of3CaXcMvMnPXmr67o3Zym/OiKskquKSDkPZ9/iyq8
yZIvLMj1r1KXjJ+bSMblVQxhg8G8JZgQpKyS+mM36fo5IiGH8jmP1a3E5QR+Z/bMRxwP3NLsOGS3
T2wn9g+TR479Tjhlg66HifXesOnSuynDIYlQv+/uXRpfvPnKar/4ppOH4XlR/XfG9UOeLBILhKpy
zD51gIPaHekkj5VI4EDhzBseA+KGGDVmdXVBwN5MzJ98Yse2opNhhz87bwWQefYh7Io3LzMxNOAq
dXUp4mQb//c5esERkzB5BexfuY3aBLWt6848pQTMVHczwO3vGE4RYTdrm7ZhMuTxa4+cdOaLWw13
ui5niyUGX9adk4+4Vwq3G0g4CKIfHnDGOZCGK4brmXjmZCyf47Xqqr0a+uW3jfXikYXDoELG6y2o
b3hYd9E6bE8MmXVvvr+YC0m1UoRrH4iNRxUBz7DjKY8Bk8zru43U+RY3IMYKMQLS4O0TjN18NTXo
9AmbNlBFExiPvBl0+8tsw+4SLFYpWnJL1fsisNxbmwKMrJa01Nekf2NV4uN06r3buawOl9mlGBsI
mBShZTqHHTbVCVYgew3Mocstrzsg0ubd5xjyXwuZMrNNEPcw92gb98zzz6/WlHb75jma9q2cJ+YY
A4Lnx6XcrFIUt3pfgdfPtkEPttiWkhbfUCFpy0ZMA+cO1w2BLek0/SLUsHqm8Z6+5iTLsRX1xORY
jBqasGJmWe4SIsVFGK+lfXIGwg6pVzfzbudW+SuS9e61h7yXcTluTobUWthYB8C84TFkBHq5U+r/
5VDR/h7vSaYPphjMZwIV621t2L/uPJcp7oG4uNQ7txpj2SmmZr3v9UjrhTo8Q/tlivTVlbgXQHES
TH+V9Fb1hK4wQauDQR6fVlTNH0lDrRUmFZPKPaxG+8LJRUPfI0Ip9hZyAXPGShDfYeZiq+Uy+YDK
mHLtkExWqizEa+gFePDTmDuAVTeQ9Lg2X2XBxueIM6o/2EQHsCVsEdsw7uw6a88Wf0qemC/HlFtN
be1nnJDibpgze94HVYHObNGsaS8DCaMv+Hn7M8BAwXpwRe7IupYVKytsJxsP2bhGoBd4JNw9JB73
Y7QGuJEdCZTDJdGY2Y/b46J4e/kWHdhmw9ygAYVWiW6wI5PL8r32aGF7poEiDnyBJUjq+Fy3lFeF
lrAhtCTcAJESua9sVnsBAjGozUnbph1Dik+uDmzK7ZNPVll8bG1v/t2n80Z86RwMw6xcJQoG5B7E
dg1j/cmsVYItcLCh7Czkxr8ygDZQYmwy9HZthfhyL/McFo8QKeKQDqI2mLq0tj+HBsh0yBHu3K/w
hpDJKEN21IRmiyDWQS4s84MNK9snuVkv9pyl/bEqveJNL0uidg2ULQQY1AvFeeibgBRpnHzRiawu
2hCmh6BKO1qbv9mY4YF0BtRcl9Lye2iFlDLMHqWR0TlmVIK1fSb/Gt5Qcbsuk7S4XuKpevF84k/2
2Cai4C7jfP49JiZhV1S32t63VWRoX8nz/WIwAGtknPuGoRK7PPcRNkzT7fFbZg9p3rkGWQN/uMew
vPK9wEpC5ramyNm7ykreV1mi+o5TN34opsodDqQ7ydPkCzKVZpWPt9R7c3pyaCnTneQiEnz7R2g6
vZXb3wCesk97hPUSdo1VdS9w2vVjKUY2i2Z1OnFSI8pQdMsdzR07hBR+NwQqZjxOm31iO61+MJfb
dViICM8G0ZP2erCkl1g4unB3cKynFjMV+hRIexR3CamX054Ls6OSgez1PuUaUF83Dt6n9Fbd4Y1x
bYSYcbKlU3vjdI5GJRFCEmFXHTUV74/LADLeZ+jIKTCxtTxgF+LCVTVrO0xYw49mRNMxknB8YEq4
4qLTJHDdg6VQ5SuKIVZ3TT/IAwMVFCFM9GjkCkgLL8zbmpuWoRweq6KrzEsJ0NDfIchh24I2h1Rl
ZMwOY8nMzzZcP9GjcanScy9U6fMUlwvQe8at458VZVV26DskFnsbvcZ7zun+p+I4el5A0KZhpbz1
oGk54ePXsXp1x6y6Fj1JJntZu2zRXVX/Ln0XGQ0MqeYBsFlyv7paYjQYi+UvU9r5R2Bn+aCcbK40
89Zs34D4g1olh/JQQBt9TfiAn1hSoRTKR0b7aVIDrm+DSqIpL7dJW9CM/cwSpyR2CjNPfsc3DKYR
te5kGpDvRDuPfyi+mKHypWyy4hHRTOKhUdX15DCK4Hje28kycogIR03Bc4AXrToOyeT5O8deTI7d
phN+NO1KzR56DFd7XoabNHdq9ssIrfrf5ADwNvk5O2YG3H0q3EsMp39kdVMvLcojxsrs2avVYeIV
2lbJBjjl+dxiNAY3PQ3EBc7suhfBN6W14yCX3HpoYS8bpsMl9b0FHzLkgTs/OMhm8FIoTrD2IXJ8
h+UNbAGP/LXMK8b41fFsUepw5DPHAdpmCvA/jCwwls8ZodBA8k3jj9dE1wXyKMclUyePQMPqG0+r
48OLcJrewGBsau8A2AFI4pUbQGal/o/tEeh8UtgeLl6GnvNwm+jR76uzDshc8q7x67OAOKSJTnlD
ZreBuHPoc9wR8gCKcAajkpBbtxPM98XWPdDh4+mbKdUCa30o4PSXJyTfrO5AeHJIlnLgwueG6v2r
jPxAK5ztqiZ1ArETgasYrTYWmAHUnpE+vgLMIRk4TBIs6yAXHI4f3D/JWxZAGNtlHbpUKou0svHQ
esqlP6fW20siS+8U0nry7jukIkXP+bTDf2397hi4/fWk7F6Z5XZ9mIEaoKAqCWoJhzRSbyy1SfAZ
a8dGg6cIPd+nNQaavYh14YbT5HV/N8kwGQBGZhv2pFP48JGyk3WeuyBHAZBL2rF5+as9jNYEYZcz
GyFk/VQ+WBryAz4scUZS6ChGEE1324yWWnbQvoMvvzDLEdI703kiNQaUR+PAFM2XLqo4Mw7px4xE
/3dMUF56mCu3Yu5Es0biGHsxdebnYPeuaRrWM4YpqnwAwRRlzdyCcI9XNUr+aelbWTaAv+nrfERA
64DjcPaoVkMIoFF3gHhEQHytSBVJpyp4Z7KOfAUrbOldeazwkVT2OQLIYCitJ+FJ5jPKzdq/CUPY
JSxXpcZrnXXOMzUfyq04oDDerYLk0IORaF52SgFWkkK42YXsE/wkTcVCJcT8iPoodTQZ7q60/PZq
2B6RfYZtxjoJM68pBCkb8W4UZX4cEmCWgfywV/3Lo6NlmYqOwiE7b3IwgqH9JEukzUlTNwv6sJk1
FjWcw9CnaTCAczyQf0YTjMAbGkFFcMiYdNo79101XGVRH3v7dHLMFGoVMYwAv8LfhqujdllVR18o
ifq3AFUoRSomix9lt+4fAGETj4m38GQ3zgAsfoZbu0sH4KV7rG3yLRBMf48VU+pHBGPMl/jd8vOI
xv4RxNL8pSq3uXU8Am2PKTuc6EBUjQwOPSFs3JjuhjZyO/bWe+lgPA5VywdMPoPXFSGpGkzVYLkG
YgdpC2aBnqKFZWmW/amKimzWqq+sO6BOBew3X3RXVV7BV/Y93Z7KlADHS4Dl/loMXf7uJxzIZIQC
EtzDO0CDiLoZ/ZI9eNLfRWtavqHxsPH5AeP6StJ8+TYQjOmvUZv0O7XEabpjMEzvQzsMdJa3g5u/
Zyb6y0sc8+GsQ/0QKT4o5osVg4jKgltPhJgLLncx4jMrVcWafkyfcnubsKalu0xA1jXPmyRzDvvd
zNSGbg8TAcUrhgA/NtmnqIG22nk64VmwADnge1rTt2CxfW+foCUMjg0L6mZHQcCmAKiywqRnc1kD
ODcJoAgCtnD+Yp8juc033zR/CzHJ7Txc8zliG8rsKN26LqZxu5GjCJhl4yi9MRX8DxXIzZa8ltBo
6L0q5HDkUdzTYs107FaqxjOTya4NR89WD2B85k/8i91nRsfyzS43Hmn41vm9wFv8xP5zeAfb3T3P
MMqhDCU2eB3b9fiNgUDyRvw7zjfUl1T6hxY+aXNuhZ8A1uiCiQyusWERdJWi6yeeysNH4Bz+8W//
6//+n+/5f8c/9UNdLKzZ/60ay4c6rYb+P/4h//FvbBW2f3v58x//8F0lhFQyQFXpM/BEg8qff38+
pVXMX7b/PRFp0nc9i+bGLYfbCRR+EyXTw79+Ef+fX0TRIIhABtp2pApcz9P//CKrTpUGFpG/97VY
HjiNSOy02vixi7QM3WVFvw8XJjn961fd/q//5Vf7/6/quSS3uKygbPe/vSqt+6RHsKXvge8Pj4XK
vGfXrSzrQDZYiqNrQbSnC0+cqB1xUv/rF/f+pxf3XcjMjs+nIv/b+4qohAEEatL3rO+Wm81fph8p
q6IbyK1RdWm6zmBl+tev+T++zdqhnYE077v+9jP9l8/SLsn59QZRvJOhhVV6Zf73h5Vq+jGtGNOW
xDbHytjE3/zrl/0f3mdb8JIkT4sgIJ79n192QmjWqDbN3712fiojBsuTzlHpUPGxwZ/pSd9ye5Mh
IactgvBfv/h/e363D5kX1yw1NUY927X/+cUXZ2HNWPX5e+G0FKL1/yPtTHfjRpZt/UQEmJz5t0aN
tiXZLtp/CNvdzXme+fT3ow/OvSqKICHdxt5ooA04KpmRkZERK9ZiwuUOCHbc3KzbWfi2QtYMZkNM
hYUa9rUdo+S5iRkWKaFxI0k+cZ0LicJK19bfOxgezymSCz/Wrer8rTMXFkA+SdYMU9OYxLi2atFt
7t3UDB2cfKIdZShzQDogD4EdZnXuP66bW/yYHBdcVmM2w5x+zisHYsgBgR4pjxyQQ3Q/RahffNWH
+2rdzMLZELItGyDNLcMw9bnDiLHqYbSIHTfrmfdET6dEUJ3emcl1A36q8BX3tG5yafuEjHuC1gdx
q09//mplKN6rOtKqkRN0mhI8d1ZENidhaTh6Xa5lP63Ck1sYPHkc362bXvqoqCxxQAixJsiJa9Ne
BRM9xNisNh+o04fQ7hZQ3XrtBzz0tZ2Zh1ptNFoi0JkQAXDHgHfhvQB5K47onzFq4Afw62Ze8PsD
i6PYpRhQLCvcINeLE7k1Ui1WY8e0s7r9HEWF0j4ZQJkOH7Gj2gaIVYvvOPuITOCZSc/gr9Pz/IL4
u5JH7zkrwT9uOMribhmC7oalQpQ2XxC9eUBFTZo4AJAn0Xu9944QmiK/uL6gRYe0FZlGqCxMS5nt
VhzrLuU2P3UMpqi+kUD44qjKqg0PX1iZvPB0tRKg6EKy1XXLS6ePYZr/tazK11tGDGMeA0ycA3m4
/FmYMdyKhB7B0AnEwL+rmjrXusWltSqyAnkP6HWFY3BtEUKrEA3JKnXCBlCvS8rxWJd98iRDbAxx
Y0Yzk5JRtGF1KXYquCTNf8NgGnhmNSi0Me+qNHWQVLFpsMhj/hsOwtwx0W34s77CpW/62tbMPWnt
Zj1DbuxmoNbfbameSLUKlIl7BoifWubNn///DM7cxwZKL6ttmDqJFZcsTjKC9MhsUf4iKkX7UaRM
tH7Ab4hekBBTsOBhOfuePhqSSo7UnZN1sXamdabXj1aIsN1+jC0d9jQzNIr79WUunUbFEhrXriJ0
bX5KgIYz/lo2sUMzuCr2pYu47LGneb3xORc99P/ZmZ8JPQ0LEVpxDC+p/4tO7MCYg68+BVakW1+R
gO2CWyR8za2EbdFFX5mdRc8arg+/NavYaeGqElRPEhdcUkHT74wmvRZsxLYlc1x/lmWbQmErZ07j
11BqjEGQAN6T3VPEnNQtmaEHwXQSfF3fuKUPqgpOu25YhowAyPWR5zrMPcZcSX8Vrf8zzR7cpSrQ
g11seWdeqze8s5uNTVw6hIQXXdb5RwEbcW3TSCjg6z4XYEc3yNxDfpTfMuVk3qPV5VFATIvyYX2V
YoqV8/xMVZlVBMOi2IqlXJscoCusDUnjWrJq/5cJ7qBs21upzQBlgKSaykMMrlIP6ukaSlZen/Ru
EtZc/xmL+2oA2oIz0zYtffrzV8nNaNelnqhW6EgetBg76DOae9h1GMXmxUHNdd3a4tZaJMO6oKXH
3l5b00MJQcLBDx0XaPItQ8E54HqGjJ+NhApgHhfWpbdlbSPCLkUCFUbRKX/TVAasr61qUKZN1dgp
E/ZlhgmGtjpUVBL7w/rqlr4liQwZsMVElC5mjhsz5Q3OpI0cDTGg+6Z38+bUR2MhQCYU7kZ4Wzam
cxotRZnS4etFtVmH3IU9hA5sptovaKClOznzDKha5ea4vq6lw6Gphsw7nw6Arc1M1eoAxkpS2TUh
W2jI0/jZ934xfEHvAzg9A4LFxo4t+QnlLE2H5cCSVXl2HIskkxOT8VynqUvImv2s734PlUGZpVEZ
JkbAr+zLM/UYOJnX17r0WTkOTNZrPL1leZbhWJVbcCEKkn0q9uh8Brk4jqmudgcLtocNY2LRmq4g
wY3IMx46Wyc3opsOIL8c4K3lPqdI/lURJhwfZqGeJYapDgSBholvY+heNEiUYYH0DetLxZDgPX1D
HcYjJNZobVHr/R5JhXG7/jnE9AvmUYo8cyrCUOAhhb52M5RXsxjB09hhfh6gtmugnSaV478RA+rg
10QEaFdXn1obvUrYP0WNRAnvPuXko4ax/luWjjHPZ9vkcBnUx2ZbU3edLGAwD504Q8YRQkEZYpKs
kyv/A3fda0PzXQmVvoryjKdsIlc/xxyWloPSCiFumwzk+cbpmqLP/AubuK4JaEHRGau//sJypYPR
tAqqEPSFsj1AWQnsUWmYtH3ge6M4h6wnIO3gE0RE1X79my4Zhz5ouvKm560yHcRX4d9QqZCgM2Vd
TLijQE6HzKd/Qd1Bk16g1h3Cc0HHM3yEczWqv/omoLbz+g9YOAGk9/g/tSemY8Rs9U3e+WXF77ro
CgxVsM7GjXGj1Xr6HQiVr75/uYR/mvvcdJRF5u/puIXfgRKazSxOU75Aegn1mihgGDnpIP6Dg5lW
MNykXlc+SCVovQ/cf4pJjkGiQYeWAvn151Z6BgijQrMvApS9NVWsCa0U8Av7aRBo1rgaKOZnHZW/
dONuWgo1sNEommGC4qHJNTvIEzqsCOl8XIzWoM/WNoogxHij/SVPABmfqBl76TPTQ2AOLbuTLmTP
jEzICOcdJdeGtFut265/8GDsQWkkHxr1ceiZZXDWHWL5h1pT9OWcE+1mLqnSKmTGVHEvNoxL2ZkK
HdrUst4OX+DzkKE3GWiKidaig2bV/djcuvIE/fCDoKdznre6e/YKritErO3IPOMN1lnEcriRvy05
LtUgm9tX4fTqs+9ZMpjYublsXTqJqU2U7puHAAmKPxCoNOP70yaFVJgd+RuD57W1CEZMT0ZJ+6K2
UCDTBhvpGeZFJ+6lNvUKmEWrztf2eSPs4PP6dkzLmEWn6XTqnExV4yE8WyZiDb1CBmJfwLPDqtDU
6E10seDFr6VgYD5XpZ79x7R//LPKRfzcwzse3qz/hIVkgOKQzrdmuAZCg1k4RpJeZ0DctS+g2+jR
whnDbHGead8ad2QsRmlD6ye83ZF+u253Ie0hK4bSSldVDs08WUU5u2HET7gXZmM6sCbcuelEIQf3
tTdGwRmy4CDdWOsU7uafG6ZhIbgKLDoPs1Rr1CLYXnLXvUTQKgd3eUuPLYwyxUbxj3FYphqbkv4S
M9QwsPntj/UVL/k0cno0AWyq1EKfWYcbLRXMiEmXMJGU4cCEXQygVrEKNbxptbocNq4+Mf2Fs+VC
48NXNlSDgGjNznrX4j2IrbuUiitRgSSwzNvRjTLx3Qt7+bktsuElrIeJrj8oQNX1SnhjSSn0hwli
wnyaNJOPkuXKG8XspbSHjIcSsyxU9e2ljFIJolO5Kl10ODe+e+XYPkZ8G1qr0DeGh7ZqEyj6agNC
wjRmyJS2t/0l9uFvgtpo+lzrG7PgilzEsjk9XgTVmdm94ZqUqVCilC6xS8uAR6Eeav+OcQBWjqpU
eSBx75UN919wRV7hQoVjhhYU46HXd1ViGjIKjJ59aQpTvcuQjUfaFpFr62AbRQRMDamr6kzxw3MB
fgax+319zQvpHsuljkrlWxaaNjnrq9RExCjXAcgwL1IXJaiR2jkzx0MLXmrdztK3pWuhQ1VFX1xV
ZuFFgNwrGI2wL3GQgJtKByE/mH6LLkcFNSrU/1nbPq2bXIhoKjGF6g12qX3PltaL1s58FA0uYKmq
+7BTO/9cB0oEHA7BwT3gKVrMmdcRddYNL671b++EyX6iy7Tnr76p3gBhsbvOvlSQTN8luVsAi1Jg
LDZl0/zWCg/qgQ9YpPROOFOFMKyZF7W0rwc4LdwL3Mf2nRQo3g/GaJmgoWgLFzGip+K0bnEhiHFT
8QSf+l5cGrP9LJsM0K5b25eIYHryIJ2+j5Tga1T2zbd1S0seSiZJ5OJIKvrfTObV16Q/X9RkcNZl
KLXgwCQSuiJSN4zKB3aNMVUwvjKdyjdREhpP6uyJZF20oqrPcq0V/p7ZAuNZleBpPaWZJH6ur2zp
G3IgAEX8bcrOr1yjF03A9AB+MjHjMexDD3EvAbNigq1FUOr9tQxVFzafkfriVIm6dsve94MQcW2K
P4DaAFNmI0giv4PgRLYYSVlf29KucaMb4DHIMkkoro2F0DXDgx3YFwtnPOo0aSbwEWSUH9i113aU
aztqW/Rq3I72BTan7jm2kbw7ZSoDKFD0TPwJllIn/6wvbWHbpm6LZet8R0HOdm1SDFaL7IhqXSRF
+aW5kX0Z1fFSRoXxtG5oqXiJJcvkFcrNDUP+taUk7aHxgKb7YltISSZ1KT+i/uSZ8PqW6RlyFORe
dZtB20wKrIvegatXqjz+d/1nLIQzjWoA2YpOEmrOizU1Tzm0nnr8poaOXg0N8a1DzXGPveSTQP90
Y9kL35dHMoVSKjUy03yzYJYhixo0ri1dYNQnAR8t7ylyfQGdjWI373fTKe/UdR7g6PLJM1t2VLhJ
qmjuRRpTmNSR/xpQzA2mium7P6KOHJ2g0EbCSR3ieish8UN8LBTSRbMq0LcwyoPpLBNdqm6Q1Uur
byIEfr3xrFhILggZ03FXQQvQ2rs2yrCP65X16NEQQqDqxU896yiUHq0SvYOx/oBsieI/5r4XoE/d
F1uOs5TfYd8E9UFTGCjwzH9R3DTKonc9h4EX0Z4UHMlmNqCdpAjA+j0J3VNuKUsEYDFTxICiPk5/
MAQNrTRj4Ug8vH8P+Ck0jm0SRVmbHVwDdIiSmpLnMHbCxKCAP5amagr7RAR2PtRH8XXdoLJwdMC/
gFQmG+Ca1KY/f3V3AX/LYZMy2QBLggmYuojuJDyCipuhE74J6SCSkt4XIJwqWuJ5HmpOG7ftiGwa
CksnGe7N8MZDSwVGAmsUwScYTiGh7eiGlSfb0CBvEonmwew/cvt3l54b9DG0Kkl8tqpp3IqbRY6A
bsYdsFQ318xjDqTDe4AQrC5/r692ydsoZclUDmC64Ka+XqwH/VXVaY10QZbcNSMQmYXdf07EkH7t
29R8SoSZ3PaxYT60CCUd140vBQ2eN/AcwuuHw81crahAmwd26DnQwFff3QDyHiTd0moXUeXcsDX9
XbP3FEgmk9TOpMLF4+V6oZBAMMWvD+4FEgmeiDAtuCVUFDAXQcDcPaJWyJi7znhwBTl4J3c76OC1
cMOZF7JbOrxELaKXQjl+VqdVlaoph3p61EFShoIrUlfei5v68jOBPO4ODUPpj0Ot98l/7//S3OlT
A4YPQDnxevWemTCdY9buxYXl7WhUDNAi68osmuzr43nd1tINqJs2WCQK9+CO54WRotCBFzM1Qw7v
j1A15In7IEuAJyHcCfsvIkMJ6mRZtQLHmM5IFCKF4JaZkiz7fKMUtfSM1i0qJLScaM6+AUWlCKUK
lLp4txtW8NAgz/ZFyW3jbA0CZUJXSl9MBBqQ1DBgdkl09bsRI0laldLI0YNbaxf0XmZv3CtLbsBm
GFQN6G+SSF7vRmNTMGhay73kSgJBtgHgWb7JkG2Xd8gq5GInw4MIp45pfsD/LM3WKciTw2pz8IZn
2oXIEVy+BLHF+J5Z9c1n2Z802jzK9/tRAm11RHkaGed1n1iKqRYIOB1FWR3syOwm9f1O9+AHtC9q
BLOjBS3RTm7i4HMailvo1buNbV80B+MoedhE3zN/fshjxpRz7ePudpl8M3oKoLs8lJR9b8JgcsfN
F7Sf1le4FF8IoGTONHEBbs2ONiwLXW6HDXvaIt28C1wDlVSYIaJPOa04JuoKLWEYLGrib6VWpSfN
r62X9Z+wFE5ZLby55Cowd0/p/auLK2Mgqyp7w74ESD7ctCRJNVSm5j9N6LfZRgq/dG9M1wUJAvUB
fV52CSIq6UbPcnV4UW4Y42Muh0uw/yeRgbEIdK+lJ2Os4aS2clCeHwgxBkUf3aBGAAbZmL0gBimD
47zh5uhKqjs+krjPhmdo4VFDcVA7GlHH2akH1xlU6+T5gOBPega28/bdX5yCJJgPqpIGl9jsIFcC
gEIJK/mlnkbDeiU3i7Pe1b9aqSiCjS++sLu8OmVKTtQfKf/MdjeJRqixkA1wxqQMbiO4cGCcRGrz
pOtaV2xEqIUDNHUZyDzoulFtnf78lSs1rdwjaxMETsvo/dMEQdsNbhI/tkzGIeyVbfXRF07P30Yq
aAuma94gPpiHC5nHLAKnUSOVQecw6GGkLusyfjC84S+b3mD8lpNRu2MKwPfve7lB0Pb9uzkVY6aa
BRzxb9CQ6IZHaHCAG5Cm1jrgt+xrB+DT0SpZ3YhQf/tZs3zEeG1s5jp1y2hQ0yuBA6ue/ScAkyyf
k1A053KANp9UG/aHHakEBCI6b/CXOmthjt/1DHcxacFcDtVnVTd+WVI2KntGdIdywweWHI7+zXRN
AdqwDfXaB9RIA9bv8wsHWeuhWSp9Szsnag1vOEVwWJTWv/6iy4F1l4mgtCHVmTn08XSAdjbmSkaj
T7GC/NSph5Ia1kiAPv6DZjS/100ub4JtQM5t0kAh5b9eouv7ngcKxXNSxQZZtWNazHhGFGeAVwB6
6uymlaHxua2hGXpIE9tAGsc2I9PfNZC33srkLpS1iggwErpV+T9Wo3ViA+e8tAvUYqaLk6IdhcLr
n5iyfqRXwar7EC+EUHJpqDmgOnAjlZDzbOzBorGp/wuyc0Iizb4HlM9mUhlS4Aj0Ob3P1SjV9WlE
7rQ+j1C6/bf++aeINT8CUwNBnTJhIGazpKBo9cFEaCB0kiL144NegVd8hi1u3LwulCVLODFQEl2A
m5lZApWuQ6uSwPRZSHBwRpS6f0HawPyYgvBxsQfxBOuDAmiWYnPY37pqmB/Bs2YIMurFDYTy7Wl9
7UvergO65uakWsRz+3pb4zpvfLWTQ8f6GQZle6enUvFJuH7gIhChVVvxfCkn564ExPY/9vRZebvS
Kk+FpyJwNC0U7S16W01yatSeqW/Z8O8LqizuF/QtvL1h1OgD8QJiEj3xi8z/QJQ1wJ5S5gfpxv5f
r3y6S8igIChT0qQYdsjYhocxbdV/dBqo+/d/ZS5NzaB0KpMLzvx5rDt7ZFA0ZHRHh/6/6s0EncgG
WN9ObgsEC0jN5I3cZCEzooDKLaJSNJpCy/X6ekS4FJElgZPwtk0fbbeP6rOA8vARnlQvOgVF5w3n
Jof0ErmUPoV7fn3RS3cpB5jqI11hG/Hu6x+QwwBMSkBuJFX1VK1I2hx6JBo8+1qVGBWVfX72safo
+A0hlmBnSqn2AQgu82isnjooRVB1CjSv8gdJMhpX5nQ7aia137t8QKQ5trmnkjZx1pe7FLMowZBv
6qSiYt6LLsnuQRJWvuPDBxbeGdDwHdGQUE9JmjXyzbqxpeoY4BjeMUygUU34e85eLazr84bxK0qC
qDSgpFAm4ldJ3UE9iyTj1khVebzz6xhiBYhWAvt3Q/YCD3Ro1/yXikVs5BFLcQT/VhkKBpOHlsj1
hw7UJjUzd/Cg+5PMO28kS2oKzQyO+QD5x4E+TPJl/RNM/juP2pRrOE1kvpieuZfeV1oYqtyZiVvD
Vqy4SqvdwahpZMdc0r19IVkt3AgwjHobkWPZMs3B/7H8t3D36tvLbiQjFGqRAVtWox7p7OrtM4PM
NhD2XjIfEzsBqGWTEKXHD6zZMnXSbjBSIFuuv7KG6ovE5eI5A4NMTyAO3Turgn3zV8sf7VpwP9ad
OcrFv+83+xfjOSUoimnONleAXKQQWfugc0V9amED2wWE8RsfFozvbd71NcQKYTR+YLUWLULOE1N5
yvxtB9et3vQeJdcM5v8XFwWblwqFvbtChhftFCXoH+28WEIvb325S8UaggW3/BSygTlNR/3VBsNm
pHP7BtKlgaZruLcgHr+F5AFqG0+uTdQaGYaPraA074HYImFsmgepwBn2omxGCALkXPlWA632PpCD
0cmhFY7fK7w4r3+XCovRhA/znLr3maRDO6L7CQVh/Y8V1e6P9Y+wdKApD6omaJ4pyMxsGVC44MWa
53gxZHH7rDX79lCUTA+ZrWgOMYRLH9luDb+masAQtjGlaa++OkUv5pbkOHAmDZznfkR+1gry/j8l
iVpIfKkqHGRps9e4uE6Niizgyil8z3wbXoUAzmrfd8IxGB36OY38pbMLdXx2gTWVBw1K2a2O++Q/
89BFdks9iMIFV+Ps20I4BIGw3gYOFCPVjzKsJrbJ0cr3pppYzcY1vBSteDljSiPz5LK4/qyZkqRB
yeggI7R+BbcH8ilPvBrQech6tYxPsRlB/1EGGVRW73ehCQpMJYhSAaXPa8vqGNY82Lh8feh+frWR
bz3AT9VCpq74P4uBJsJGmrX0XSn2ciNOOFW289qgK8UKZAqq7yCOAO5aQXtGvosqPa+P0MaEwQYE
aSHDoqEJfz6PRLoH8w4VDGL5RNDD05lnevVQIVOVEwy8AbqzZKyGT00TIRBixhPXUYAcan5a/8AL
6zWBHE4DhrSlaIlfr1eFrDkbkc5yYCBTDrmS83aodeufAZTjy7qphWPC2wgXmlDdTMPMbh4ki+A+
0pLQ6bUUhdhx1ER+J1ELQlrQ6oF/dnY6FBsOtOC6VBYMexqipDw9P5tGg5BIWmkBz6VWHGy79G0o
EoX5H3xv+n3pxfHZFeBcN9xoCjSz48lTSLd4APAPtdvrz2pCu9NKSK9eANZOSmRy0OZPSVMwS7X+
URfXx/FnhbyHGBS9NjQYrmJ4ZQ/WWUPgfR/HJroTEeVk92DBcx0/VZlqVHv69aD7100v7Sfnchpt
ouQgrFmw1XwFgZchBmLhddkDJGDaqQ3zGmJ/TTnUQho2otDSNwU+Mk3d8Njk0FwvlTmtIkYmC6BB
C8XvrdAjQLJmHncbOJWlUgoECQAsaDGpPGtnzzq4v1LJhgvvAh6xuw2hR4c+T+puB3OQ9hDwRF+V
BDqks1dmEBh30j+UeiCb8YzagC9PN2D1Gs26QMNVbTf8aileMOeogoMgwX7TfCiSEX75prIuoIVs
+a5AINS7Ucy6a76GKDNIu0LSmmeAFGpx1uhOebfv33OyBqpxDFrx79mem22rQ7sHWhaRF7Rf/Go4
DED2TkNv6HtEVj4wGGwC/wEVSeRQ6Pdc7zlvEl9FXsy9VEyX/5ZzVckQ4jKQYjgE+SgFO6Omenzf
j2hiP60vdcndwCxwrU83D7DBa9MudNF0KBLp4pogsvaqVDQtdPdm9ecDdrjjGFybUCBzOK6LZFEC
Eyj9pDHob6K8NOO9RoFuCwGyFOnp80LaQJ3KFPMCYQahLxwbwBHhH6z30GEl96B2EaltsuDb+pKW
TVGIJM3kfTnvWaVJLUG8jClViqKbNpF/R27Zfcsr7tIPWALXAAyKdJYyzPUmKfBVobQbuJck8OtD
lGbo0+at/IAPuxtX9dKiqLhRiZi26g2RQRHp7ZjQbr6IAG7wIakSpN0DJGt3Xm53G3flUlgnCwGt
ysuU8djpx7xKZOGnrlR4iKWL4XsoTAVyh+a7mbcjQghon9/atB3HO1sds42tmw7U/OKyp3huy6TP
2rziosbUY3UAwQ5Pk/IX5yN/iU35d94o9oMIfReCdmPixg/y4qGO6nIjHVlYtyWTj0D6QSXgTb9d
cpmHrb2W50lipy9SlfTDfmjt/F7R2/inUdjBS2lD/7gRVheuMh5rXCxTF5urdFYIiKAnHDwr8p3Y
tNIf0z0N9LKCi9mQIu2ZrCHcCC6LBnHZKYTzIp77bQ1XeZvrIXktUjnf4cB2v/SV9yKSJhJcJLG3
scC3wQwcFEXKCemOxTnMu5iIdTOIsS4DhGrPsC5yX5GEqb/Wj+Ob7WN0hJ0DD0J9lnbqtOxXbquG
cpJKKNY6FWRlL3YqrHrX9mbu78xBrSGcU60Alkz93VwZM7uz1ACWjrAXaEk4zHdzKbim/gSNYXZG
975DYimQIXof3PfehZNR6jdC2IQDEPTXi417HNNH1sRp2c0DTz/tEJVQ7aJopTxDcpm9N9Zhj+cl
TWLmZacYfm1PMANJpRR6CoMZ9pY5iVyVd8i/5tLnAMBR/N6jOJmb6oKUxixu3lkKi1hGpphdVECc
bkFH43fZAaWf9CYq9fKc5ZqxR8DX3DgXbx2I48/rnfgM5hOk0PUahz7LE03vM2cqn9z2in0fuQHM
w0ZHtTspQiqPflduwBTfRHYVo7yiDZ59RFt95rWdm5U+zK2ZIxBxMg8+FarneAjl4VDUm6+gRWOA
dtlKJj1otl+vMMr1AbaPOHcK8p3vTZblT2ZOhx/ab7l/b8Y8LeyVrVm21gZW2SlDmjvxgIzLEe5y
aHgBG8JVun7u34SzydAEYCBRm/qss1ekMuYhbakO5pQ8t566CDZW1KejvWt6CiSgVrORoi+5CVPo
FjU9HgOAoK8/Ys9tUAJZTJ2akevbGue4hfp96Hboi+r3ZlZJT0VQH9cX+Sb3ZpGvjc7cROgBQppq
mDlJmY0PeIaE4GvQI9ttIffyvSli77ePTOauRa5pI7AueQ2UQ2AbARmqhjn7wMjCWD18DRmggrQC
zxVb7aFvYdA+0NruL+sLfXNZTAsl3YaLb2LKmHOKuVZsgmCvMwda/uIpQqoZNvQsTbeK4IsflAl8
JvFNprDmh12RVFMaqyZ1xoH2pJ0gLeXZ47+l7P7uM1Me4GjVfdpqeRpvhO43Wc7fFf6vZfpp1/5T
jK3iIa+XOrDLW99zi+KZMQJ4VRoPKY2mtb+Oat4jYYcklzuBpaWv65946cAIkw8MUlTACTCLc1oD
/XqOGqIDKOJeUXLtk4L0NJIHiBi2vZL+XDe3cF7A2UDlSEylgTgvM+U2QZuzD9NRptVUI/oEoUyL
oiTBI/oKTaj10CHKcFq3urBI5up4AWCb8dl52TCCzSS1Gyt1gOub94GcuWeG69I7hh6RPIygBCne
m+YAX+IiBl0N6sLkDpnta96V1ZQ5OmleR8feL5XipoT7tn73VXxtZxZ/MjhaeohdUwcSahdZHubM
z23TKiaa0hQ/1j/jgrPy2Gbf2AyQxfNcsUkCEoIgS5xKzQvBTLfd3IqmrP5MSGqniEJGk5EN4DG2
Kyell+cQCUn7vP4jFvdSZwyK7IPbeV6ILZtCBBR/2UuI1SktRePZq13rhoRkPI81uPl1ewsBDxya
JUDkYfNNstMIiWnnVk2dPEIKRKqJcruKtuvNONppuuE2i4sDUwyjocwA2zyTU/QCWVXXywhEQYP4
VDY+01OXb8vKF59Qv/Q2juPi4nhhTXg0TsicFEiYHlqzI4vLorZ86BtNqnZ50/npQQp6W904hkuH
H+5JyoM0fmgqT6t/lZQbuWKWcRVkDqcDZdwQBZbRNeUnYTXNFy718eiqlfnf+/cP1j/QMHB5ULyZ
ZY+eIacRKu2cEE1Yj3YuGPOCOf9naiZbjCFLu8dMBbPz9JhkAs31+kQGMXU3oPBT1/CbPyRqGEh3
GWpewyM5cu/+lBuJ3uKGzyx+VaZWwXdRjOT/11ah/qdczfSOE+ay/BUkmaWea7mPfotCsb4WbvSY
yT4U0eufdeHKFLDxEsf/1lbm5V6z1oBMqlXiyG4VfLNRI93VjZJbB6sLBIqkqW77O3+wlOzGR8Da
38jzFhfNNBg0AROx0xyrSq8nc4UEaVccw4Puuq6/a+3CtXZSXYpj44+QXcct7Nbrq17aYZ3Bmb9j
kcSeWViHuKD2UdclGHRlAqLJGvfckflNWEwE6+BlPrDMabACOBfhjnfs9d4y0aamaBNC1ieU+Aey
FcWhZD75yyjX7a1egyjdR4qXb8Cul/YWH57YH+hT0JW5torKkquCVIUqTHHhtR7gBSIN8i5CRlSx
7xrp2Kha/Seq/ehl/fsubStptEW1zuBf8syX0YZBJ7KCpKxoa/MRynJ03RAhSHZ5ng8HpUzyg63n
W9xoC/ca0WVCA2CVpq24Xm/ZyhB4BB7rJdm70VWje+5Q6T2kAxOVh6DKEWKJUElG1ct29We/bM3f
6+ue/Oaq2DWxywIKAKqJQ9Pxu/4FY9QK2S34BakyWuFd0Cb+Z/onVn9at7MQ77EzvVPoWog3SBsl
9LWyMKEaKhAoQQwtHprmthzLKEOxDV2Cmw+YY4KRcvJEbzAH5FGDUSjHG6ED7QWelDG/pTwYruaO
zJplMYR+749K+O3/MzgL9mM3GryXYe9uiLQI/phSv2sku7rkJY9ApNyQe+uD9HdUdOMGhGchNGAa
IA1t1GkcaHZUzTJTosiEV0n1kAvaGQ3i8idUO5rvhd3Z/0QwzG84zcJhweIEqoZJD8j8zCIs5X2t
IWTqlEXpf5ZV3wSk1aN+ik5T+R9q9TZCXgb6NuubunRaXpudfeOmRd9PaFLk2F75K8sz8z7V6ggt
mawtfuVueQ+Q6DO6Ys0dWqlZcVy3vviZKUcDq4DIjETp+qRU6QA4qmaHxzb3HLCH90XiDb9qWRvO
Wm1278+veS4A2+GJxv/mHgxldySFXRQ7RlP/rsoMbSjVE47UCn2Lanoh6gLro6AP2RjUXPNHimga
N7VlHw74WL5zizy5U0u3b3aV5DXnoA5qhIF9d1Iofj8eego/r0zPthQpwCiAfzl2RBkyVmMWtnm0
JU2/1KSBG190yWu5J0GGA+Mg4s2uUPDo9P4jLXSypGkRRRmVur1TirhF0k8y7UMkKQiYtQWaTzfr
rrMU/Ch00cZjHgIc6cx10saz61gC9Q26dbjvdcbRLAYD/mhN1WzkCYumyAF5Bf6FfM1MubCCN8KX
QgcIcnlrFWN122ZMfsawiT9/YFW0UVkSY1ncYNcHQsoGPRrQ5nQQxQ3PFuKAuz5qtE+ByUXyAVNo
KU8ciRTx58ML5ojjikkboRwLxBLbaNBOhq+hDOXHZtZvxJml8wDpy/+1NnOUeoh66B+hRlQQqEOx
LQfa9SjcTtsHMRoBBapH7g4KYfOc61W6kQK9xXZzJAAHQiQCuwH+MvusI+BL2WuxnjQkhIihdzEs
norSwafAmJgJxrpXHijD6S8JKt5IdIDyv4tR+96a4VjyJYjJCHlMZvGGmeUGStEMiDKGiZN0VXdq
/ci8pzFfHg0dVejd+3cYPDsUMUwvc1JmgQBBaaathBRzpSD5ECRNKPZ5UAGqLmpaz+vGlr4xOBxt
4qKE75MGxrXrxnqVS0OahQ5903oA5yui7jjIY3Ns4xIhXtUQTbev0H8d7gRKa59sxNXyA6iv4mn9
pywEJd6HxF4EMFBNmAMEPTv0+yqGXC7IYvMhDTrV3ptSt9PdP24STXueKFv+vXCT0fxGPhDumAnL
NvvWdMIM9GcBeBVgTn/rQPPEyUQr1/zRhWUBMUBgpdH7b0+6fCBkYKqeMvxZylArGayrYx84VpOG
d+7YZ+hM211/w5ip/MlrZendVNwgfKanqY65iSVnFgmhdJAR8XQh/B0kc8fQsHWLEGf8hdFVa2+E
XrdlcCGVBjPDRpIiQJ0xb06pXZ3JZovBUITGvqmVPjtGohPyxqdcchmYqXkA8+jmQps5byU8o/eE
xadspehJCSu0v5NM67z7jhandy5yi9qiC8dE/17LnBhaUxN+jTIRqIbrYxMEoCUUwYhP2tk8rFvq
5j70TWoeA+SNPPhIwNGWe91OzX/eeUwmv+Fa44kGuSOEDteWIR+SoRq2G8cTtMf3JvJYDZ1pw2ek
OzB6dS/SsT4NrdgKFW9iIIanqhGgFCCKVFeuDYepZQVZn3QQ4tflY5a1d14DDzFS8En33pLYlFRO
jLw0OQTNxpnDovKE1LTtm06kVcMFvcj+OUBUam+3g/neaDuZoiVMxAHgwCm5XlVRdnrfitB0Glqf
3TGTwAMcVV/v75MUGbj1vXsTbqZlUQUjawZ3A27q2lgeqmRUoRb/sJhSP3qVN/6ndcZw8Ss5+zb5
2VY+++aATItTKKpR7WfUcU7hPuZqXJV1lP7ofD05amVV+ihn2cl9bOfjT0jI+luoNu0PLJN3PLA0
VJQYiZptn+vWRtozoP6jsEvjkKayJO+YPQH5aBvJDSq4tfiQRR25FHYJotNZCyfnJIY0w+MfST52
u54Z38fEbLxHH5HDU55Z3Ya9N3kR35W82ZoYNyYK3dkKB9XIO6m3kh8980DHoQmkYy3r/Te6Lc0J
6Va/2CVRH/JwsN13ShhxYfCKZ8IWPDJx/c2TM0lDH+nkIXzJRYkM5rivt8SL5sNApDjkXJQouBYZ
LCTpufZT6ESkxqhU8Uv0xXDKyrz+QamP0YBRZkBZ9X/kfSWdIqYEvlF3qB7CpnoCDlV/XT8ufymB
XpVk+B3A/f7yEU4AR+Lt9e9IsxqkiDwWP3UlNqR8p0px396jsdzAtd7YEE3tMmYKgiNcGDJzElHo
qdXORKa++zzG2qjdeI2VNX/qGk6OQ1Lb1ncT5bzfZgSwi/kWZMGh3w8ygAxgW+32U9kZ1b9gdfUL
AsZytRNa0n5Sc6MJ/mwsbYor10tD2gxkDMN0U6ibx536/3B2XrtxI22YviICDMV0yk5qtSzJGifp
hJBkmcWc49XvQ/+7gJstiNBi4DkxjOoqVvjCG6ymL0JfC5+GHrjzLUiH5gljW2yiCXvB1o+2Guxi
VKLNq9AohbErrUFNjF0WZsl0GtVC0+7tUJGJN0m7l9sxi4IRpmc4FQdlzGP/VgNSnR+jgKIHhpVo
7ByLVE+1r3HMX9pWZ5gryInF7cZbD3CCAz8TzWfFyrlo8U9rYQLQ59t2OT4DNc4f9NYNW8/VsFZo
dDfYW1m3QhGDvLpcRIRLAU4A9aNASvC4vE/DPlMSmHhPZhIW5kGpRxIxD2B8aV1P6WAHu7JD6npj
A4vRvlQtxDEXjaNxZ/q5lmGjbYt0X0WB86RKqWhb3x3TyAP+1TmbMrQKiVO9rLKHFPvL2OvzKbgz
W7gfN6bTGNjHN26fHaRTatnPWvh+cKpQNZrKu2loirL5gi1sehAGPZaHKUJU8irOW8whsSVQChx+
RTV0B7ox1bUaZWmN5e+ghfeTFvRfMqvSHQiMbfRi1RLTw1xU0zeRocGzrZWOM5nYSbmPxnHornDl
jP1DHnV6vRmSIMc+LimjaN8W7tBeD85UUYHrjdG3bvMuTV5jymKdZ+t+Ve5sAyfB51GMCMrXcWJH
mySNzcAb0OIU0d5Kej/8Dx5I8uiOLNkpo1Fub0ozTaIvRYled0uxQNCa9xqzNJWTUfr2k014JHdG
6SZ3ZTW1DRIL2JAfTCTUgl3tjok4Dji/FttGBze5m7qqL3Y4ziaN1ySD+4C8ql54am/W7gGkXux7
owlVfTMEtYGRcGGMzR5OTxseK4U6DcoGk/JQ85j5VznKA6kH/GqQ39yyL5xdplnS2dYt6NabTFWL
BMltK3W7HcoeargBizvYp07kmk3zAHW5TVn6EfSgcXB+GJRJrZM96m75jexJtLdmbmYCDMAUX+st
OgL/FZIze1Nl1XCrmlXbeokpQxet2qkKjmWnDy4PYFWaO2HkWnpQWteOvqixHlu3RdhYoHuR1p+u
6tCJXK9xJCj2dMog6ItBOYUtDblNp0Z99hSgjNZuBp75F8eq7XFTWnlxz/U5r1okggFzb12OJwNt
ieTWzvvpdzA1Eq3sJrcLzIWRUUH8IVEr39a9ogt7Z8ObZY2HAPOY9HbqVUVLPCPmci22SoqEwBdB
YOJ/w+pGa49lGbjaF6FWSnb08aUe8o3Rlln6DS97JdgPaB/KZ62zyuyuVu2kybd1k/j6rvf1Ai0q
Ow3V6IevyFbqXq/Vdq5v0j5Mzf9UoIfWKc2BWB3tMg9ymkZkDxuOXtt8Ux1Fz4K9PhlGgU99qNid
16eW8K/73hpwK6nCIK5gd3eJEzUediLIPFa+Hsutbo0+lXWMlX4VowzU7zKo1IeJ5mDgVdwL0THk
atb2SP7rbz6eYSehoRSwhS2O76jeVarxbZLK2D9rRmEAR+nUNvreF515KxRDljdmy9vkcUMhnOw4
Af6qpd+7wyYw9abadq4FOKfX81R9wLc4emuBupq3qkpeNFLZs7xBidJpg1ureZiQedY8tbKtF2vK
jJ8lchga21vinG2NE87DfmH0CSRQu669HJWjYKOXAeakpV3nNYpbDtISIi0GAEdTqCGbO7WvDsbY
6aaOlfS+BrjoeNLKneEqo9kyel0d+Fjz2lmeXpdYUtV7VTbyOBmJoW2rBidzzx2bsUEJT4ladUdQ
ladbFGqdu06ZlNKrhZVpW+GbuTwYItIFVscmLsT7CsZofOxgLtVgETBxNB8RJklf/U5wrpM2qeUW
UdpO3MHHa9rrpEKP9gZF+qhL95E6Ces6rHz500yisd4mk2FKxPp1PMPtMjC/QUOP+q0yjTYmseg+
dnnglQ559EZHN/suELHf/EpckEsb2kR6hEOgOs8uLzplS29fL/ZEAYh0FS1X1Ne807srtc90krYK
LskmHWQ6neo+8ds7+NcIJiQwdH9VNI/+8LyJ4HuQjeN+0FC3em1sK9A3Zj0B9ULpP6kPZjFl96ob
u+Ymt6rI3BmDaIv9SMup2xRWKYa9QnMTBHeME6Y3xiAfrxK6JHKb+cL+iTtrOJ76ZmYbO4kp2mPb
uLMNah7mXj81TXZTxWC+doUVDtYx03r2Myxt3fLoI+bVgwizsDiAZeqsna9mYNLrwla0m65Db0jb
1khWaS9jikzVrQrNFCq9OUSJfhPMhVTQAAHrCQt8aDc+2Uzxs436Ig8P8NTxaN4mhZzSzcfR0KKd
QeNv9kMCzkLNi2rUUuye5rnfumM8PUeBWXdXedAk30pUpts73/A54w7PCK7WTHHY501jFF6atc4n
ZXLmX0GFj7iFaglSLUu2H14HGubUlvbsGwlexlz6v7TGjTMoJmtilBehEkORu1MBh61JRi3OQyXI
C5EMmkJ/5lbMftVjE5xsGVZPTTGN3aHQ7HjN4GSRsTA5ixopkGCEGMnjl2WDGKmsmMBWvriJkKan
2EV/q3WpdtMoyKQFBY4Cdl7goDA0WrHyeReVg7mvS3WRYsXfnNBcAuwys6czVCnRS9MUQ7mJRyt8
TClJba0hSdZyhnnpzgJrB6Dw354cQCHY1ouSXl0Fjkl/KnoOZKM8RHCimi+8HXm+1eAzOFszoJB7
yMzOdO/SFPr3rlSbsttVwURQFhsRzAI4ZeXRB5T/TYAG7ijzNm73x++lk4stVP02/NErUlX38ExS
9Ri6Vf27zCwr4d500vw0AXLsroj1MmMF63qxcSDrIzFCasZhJNld1J26aLBqJKXM54louZpfcy24
j3VZnXqlq9i0ZZtXK7Wui8/HmDN9fWZOzsJziyysajNn1Cn4Ps+vVuvBj+jD61ahdOLlbtCuqeCa
y9SIxaE0Mtf9YcGydRZzDHrkRicZqs9DhBPavii0rL0flBqncpNEpt+ZlTbB6uHrmdtMT5wn0Bmd
vqE5A1tqRPpjSLwIRmfynywR4bMOMEmn6lYvsla7wuzach8m3L0L/Mpnd+XMKwxDFm/hWPgm4XkH
O2HwcoQ+wu8FL1mw89HhSG9dJ0nTjQ50Md7pra49ojHZa54lyhLsZEEXjSSniOrrPJWT/Caqwqzu
g0zPW7zUjaHNt6C81WCj4OatOBvkOv3omApApV4e+jqGx5A2lZ2tx2bUbRqr0+w9asA4kG8GUdto
53BZUCDfpZ3ZzebieZPRRPOjoqsfxMQT9tP1gzR7sWVl1p+sXXFXzURB0jsVWgy1q8WVhQpxFPZV
Pz7SLwh24ZThWCRD59aejBcsHpWVPtfySbBgv5Egw+WikKrT0jq/IZtKDlovG/VRyckV9tYYB/tR
ifV7NTGT4KA6U7fVncSIvFgi2uHVVh6LlY2/PGz8BpR5uaIpgdBuW6qa9oGqBImb6Y+BFRgb24nj
b1mfS48KviDkgMq2Uoy8KLz8HZGDDXoC/QAqA+ezjgutNcuo1h9tQVQRNpD3E1mF+z73fU/premA
Ooe2ycLmhxIq0UlrRbBxymRNUP+dmbPyHHoEKyg06Yt6WmrKlAOeGI9+E4ZHFebVTnTV+BXglXpq
m7a/+jgA+Osb/++tzcRnEisP1KyuymtxPvFqtNve7C3xOEZu/dtuEuvWJe+xTtBpbNUL28hxt00T
T8kB+y+FFLdSql2rd8W09XvwaXuwFv5KQWNRPaVZwo9CUxYeA/VasSQWBFjwtFDdxCMwILnR0Vra
OXnZqt7UZf1TmqNFsJ8qw1d/rqzGvLzL1aCDCd2GV/NSzrSOR/Bt3IyPUjr+DzAmVbpFXLO4KmVj
uDuZy3Haxn4kH2M3r37SPY12EG9V7ZOvzbwAEP+4hQEaQ+SYX4Z/KjrCDfPI7Afzsa075z6qdHvj
u9JqCAJLm6DTyeP28PHc31lzHH+o/FPRmSm1i8ufbqSqTKjWPhZh+CfqRX5SRY77VArtaku5rvmB
E5H+OdzQ/KERCIFRLFASnkU0zufZaZQk1LS1HruhV6+EKvHl6KdpeKDALTzHjIM1Ms471xsiVvOi
IvYArGWxsi4xdtIVmfmYVfVU7bKxmk74vdiThyy3fws+q4k3RmR2/QY+UL5RK2Ncaa8vI8J50kyV
AjaNgVnc9XzSrVE2alIzaRU1gEMD+OOaGD3fDCRZWzWGepiGRrYdB3PN8eiibjcPDW4UhBb4VbyP
5uvnn33VGhTYsC90HsPBj/svUcaOeJCJMEGDxKbe7tAPi6tbqN7GZrRax9h1ZPD9JkKn/DZH8k4e
06hXrjrLb6c/mM/rbeipdB3CfV3b2vA6iL5pI5xypPYwQa9wNgVkrhuoQXXx6UeCCiStKvT06R4B
UD+fS1nlCFTlCctY8IRHZttEnhxEAlrCjeNbDUTRSjh9uXcYEXAbfSSHHsRSSN8KhK811Kgfux7S
0SSU5tegNOO+kWl67WJfdVUb6ngoeNoOCQ/pyqUwb83zy4mvx8VoE6TN52XxRuFI2AhyY+vR7WR7
0J282QbSHVCjHab9x5fBO+8hly9HEg1agJI0PM4XV1JNHf2hsB6tvkLRrUW/6di4Wiu9vLREs+2c
NqGK1WpfMJTP3KuG47bT6WsBuwuLPPj05cTP4ZkCwq46czf9/OcgiiS6ZNSsx3LUu6/S8sudLMZk
b8tC8yaYpQc7EZ+UK+VyYlAWHBoWEu+Iz50POjgK7MuisR4JEe2Dlav9S2TbgEJq+Dufa7z+37HQ
8KCAj3DeMnmiRGzUVRRbj1quRz961BS9DNX/Y53n2cq3vbx+5nkhrDG/+ODHF3du6QLLUvjyj4nV
YW/FC+x1gV5txjg/hmagbIIJJUfdDMKV/fv+wKhwAZyH17acozSoCYnOtB6Vvna3Q9hlV3hT4AKV
uYhpt/mu66tn39TSlft2qSTC4iKqw6Ak4MSUSJ6ef0iza0NTyDJ5EgNKJd/AF7uaZziBRuu3VRMv
N+n27MfU6MW+TEVpb9lbsYY5TtGnJyG1hg3fF1SR686IdgaOK2tmme8cOHqKRPgzhhZC87LzF+ZN
HufpYDzJonny/STem10kN0aS6Ns4wIIQLKbYiHoqvDIYkk09BO4honS3/fjkX14yWFWBwsSoA8ED
axmANqFat1J2ziNiXRLgUTfc12WnPI+9qaxVny5DDhCQqEWQWQu6+0tIHQDzIrXIwB5jOhAnXzOq
oy/NCNC9qvyYtCZGX7NaO9XzqT2/RekTgXen9kNvniDgfDNEU2Ank9WFT5Vu0LygCf/Y4lNRk1SJ
Fv3Fdvj98Yq+NyD6c7NNwlx2Wvo7UZboZSDU6KmrzfEnAN5651a6eoDQMP5qG/Xl4+H+BsfLCRJf
QE2Z3dxoWZ9PEO6tXbS2HTyVoVNY/+VprBcb6mm1ekqkGnpKQWkUga3f9SD9U2VgreiNdqMdCmLe
XWfVMUjKPmyTvdnjRP+rgOq6siTvfHiEzFzucWIQyJeLCGh0h9EI/dp59CtRbHOTwCsamoRqWNy/
irR1vEpGPDAfr8w7WxvBVvhl5BZQvpb0aKVOygl7bUZF4wW4UqzfTO5g/lKVqF6TK72869hbf2Ul
iTYJTubf8k+gpSRmlEh0055UO4w2ZZ13h7SqEy8jfD9ZUm0fRq0tNkEMqeSzs2Q0iBQAz3BTvKAd
FJgU1H0rkyckxWzDA6WUbfoaRxAvTsWa9O47m43RQNMBzYSijB7yYp74bbVjX8dP2Gaq+iZrygHn
QoEQ770SYey4E01ujtsgQe1rl8S9Yz9D1R7uCnqwvmfqvvpHRQjRPo1FV447dCid6Fvc1OzTTy4L
uRTYahsTJArNF/W7EFtM3Eoa+RKOPDqbHLvRLVHy6O8Qpl7DT1x8/TlSQdaTFJYMFjDH+apMcVph
8+TKl1T345vOipODk6b0yVker8sV43tlhTdG3VUrT+zFXTOXiSggEJ8iTwUj43xgmQ1UyijsPUe8
D8+U6KZT1xXD1yIph2eoIWv2H++PB4iLOJzq1EWxKLONXAyx/uzXaXalJ9h1dUOW7DIE80ovQJV5
pTr13oBkMGjH05zhqVxM0PaTPgz9QTwDxHCep26w7rOE7piK7+HW6MSqlfNFTZTrCdsmzvDfrM1e
fkpNlVVr6sqrk1attc37siHj0SUtcN8Ns5NRyaR7SbTRNpWjhPCcP4CIbpr/MmMsg31oTF1ZXaXa
MNYr35p4nK95dtPPHGC4EjyitnYZ19RqEFUNasyvoAIk4sG6W0siKbC8ob3ph8wx/RuH2s0hUJxk
uhMV3SDagjXJnRKZ0r0tAj3dIkKT2dtBM9P+tilapGEyW6j1VZXZfXYclAChoQSiNQKMgKLMq6kO
RXhVYd3Z7Xu1S5Vfjd8Cf6RQaSQ7p23kq0GsILHpaYjO+04Ls4c4QQZebmCAZmO0swqjKksvo3P8
nf6tMv5yZWM/GiaJ8RdNhOKR2DxKXifRBe0ucrNEbgAsJC+yaezQKzIb270Cx9CDG5So7PfdMMr7
Uq8oVTSFwT/dmCrJCOp7dEH7Yx5YZvhgR1H7gFalP1wpmZ/+J8AzjZ4y45i2Y2TTBlTioTiNeqN/
m9y60Z7GdMJyK4/jNLrraAGcLDQhQ2+io5jMliBW+r0Wg6oenaEG6+ZNNbjpbW0Z0Y0L5dW5FoFj
tJ4dKBXGKUkV46AcFm5zpFMiy7c6pXK0qUutoiMz6flDBB9Z0KQP4+QGPyFD5fO5/nfTbvF3qbV8
tDzTigXyQb1UtmEONeCAVLNy46fp4G7C3s6rb1Y5SrXftaIs4mxn+WjySryAAunsByDtvyYlUsVr
LLuo34cpVd69WyrGHxH6U55CZHJcCuZWDySqX3mAL67FuZw1A76Jb+GtLst6mhuoYVqo4ytXRHOQ
Sd/uQ9EE+zmr9irwd4jvYrmthn28kgJcjGxDEgNESx+VkgvPwPm9mFtIA6RjJ35bvZpWCEzAK9qC
oNO+0l/Kv1egc7CfoPqZu4cG23gaBx8/PxelAwIPRFlQmgI3OBPlzn/AmA6hmaZZ8KdBoy/4ajiN
80vptYlALK3u4JxH0Wkq/WoXyTb9zus0rsT1FyEXOFtqB7QiybzoNi8CEtptWkbiEr8Q3muHEE+b
YFtkY2Z46JfcKhjKOTTT3WINNLm8sKkmUskk4CbknoPuRe6VOGUzFJVqvYxIuO/LaSyPhe4UhwT1
URQSSxwwPl5psbgUaWOjOoFMA91P8LdLL8c2CdAbtgf3BcU2ewJD1CWeMr/RKyC4ZTQ5o95B2vIK
oedhUVI8/6KqohQTr6z7QqUo9MRQd9/MPEjfAN2YnxRGQ/4JgYI5niR60WcvqPOx9FH4Y6j3/ouK
K9RVVE/NdR2WKrq4yLOU3aqU8t8A/N+X5e+AwJIg/3FYCGPOB0QSO0lCN3dpWpvyq9253Z3vQELu
1L45jhi/BZ5fUDNIq0IcjbJ41ptCufr4Q16kxH9/BJwu4ih2LtiA8x9RdVpBYztxX9Ky1autb02O
FxLhfZdNN173oyN20ori134I/DddTv1dYmZq6pmp6uw//i3L++N/P4VSNf0hasZLknSSteowNZ37
UrhOax3drssqr2sxJfXcHhWbraGVE+3HPPqqtWPw9ePRL7c0nx8dlf83+mIhEOISZovc50vZZ+HW
qp0x2Bhy3a338qwyjkNYBQWdGsSSbDUa+tC7Tc2CJ3r8n3Dh5FhTYx54GvuTFbrTSpvnvfHArsB/
xhIISO7iTso7xxpdd3Reht40UHMdsDsfx36DQ454asoqXHl/3juykDeIjDm0wOPndf4nKetmJO+Q
Bu5LElTmvT5UwWMmneE4iShZI5O9Nzc66ZQaZrIR0eP5WHFFRFjhfPyCUb09HPLWSk65ETqTpySK
i21vYhrfP71NwApoZDeUbRAzWiyn0LLeUaLcf1F8rQ02Nd2rYK/GPOUrV+w7p2G2LeCj0amkUbtI
+gq8P0YcCvyXWi3yTZ75LqiIQtlZGPZe6dWYbMrcr75FUVUfPp7iO19wzjKg70M1oC69+IJ6gwCn
KCv3RcPG3T1M6hThWiXEtFMH4HcrUcPyzeTUI0dJAo+IIopfS1a7FeqNkmiB8pIIRdRzQXZMvFq3
5KtfKAlRRJN6geH6vz6e5Dtbh0seAQgqY+zSi7ozbipUmE2W168ChCby7opUcTgqGBnszLhds3d5
bzy4KhBjSOEYc45d/jkWNAOrRFNH5WXGR1wrsHK2XQ6Laqc4YXQjWIW1dvt7n3HWwSIOmiky+uIz
0naKXB8Jk5cAzc1gC6vW3yi6FWWbTEb+ym595/ZkLDIljv7f/tf59BKzl3UhO/8lE0Wr00gWwMu0
YVJXbpf3dgtxB/k+3Xu2y+LEu11VGvFk+y92GrTHSe/HXZzE4TV9a//GLqfkWI2Tv/JIvjfobEBO
URseHpiN88kNuZ+7cd0GrwqZwkYkVb/DRxpDD6mVV23Rii+FHkYrp/ByUPTSKGbqNFBR01jyDXq/
U0NftYLXNpTQY1Oz7OgQQUrbO0NQ3mR65RYeLHCx/fhgXH5Jxp0jIOpa0ICWxjxUrKshkDZnIm6M
yiv5EIQklIz+fDzO5fbkAkWjieUEb0Of9nxRcUWz0jpv5evQ2+6NMaajF/W29SB0xd19fqiZRQHe
g9yAH3w+VBqEcYTxYMhQfXozKnr0DW9JsM1IWXz6WvlrwAj7hTd3htWcDxWUtayhdTAr18i+pEqt
HIdR4yh08saRdb7/eGbvbBK0OXgcuENnMZvFrSL8wk7bEP5OrdbmNrSH5perGMkxdaMQzJyho0Cb
rwmzL9MsFpEOCjrhtC4o8y3nCL6lykSWh6+q2vcHQ4/8rYFLqheOsXFLhbmBZzjoPwB5DDs3Vq2V
q+a9jUNoMZfCZvbWUovfD8vRLg0lfKU61x15JqONsLPkwZ668Pjx8l5e2mQFVLKRRucssFvPv6aZ
O505WWX6Wg+JUe7UNMzjewfJfP07Farma1BAul4TnnpvUGphHDSSSUKbxTdNizgGwp7nr1oPyVfF
x/grdSHjZhwyeYXIxrByu70zHnUCEmcMPEnlloFG5lpTBfwpfzUq2/SAModoi/Z1s+3HXvyJKBOv
vPiXH3B+BWlIobFHUXNZzwQYFGVBOySv6qhPeycP7O9daGAMpHXTJ71j+HyQ7JAsphsBSpdq8fkX
JIzIZd8X8avi0yn4NsYV6b/v+qlyzKELfPt4v1zMbM7jYL/Pwla0f5dLicpkUPRG2LzOMk9PDdpH
nkaAyuOrGN3/x1hkZiAk5lIHxbDzmYEeKyx1CttXQ81NUALIWu14EyF41Eq41oK4uGdIwqnNzrkR
MyNPPB+sE3CWS18fXt2hrm8MP7Q2ZdGbd0MXHTs32oV6Fq+cvYt3CLQcYGDwaTrHwF0iMvPC8bMk
iPRXNVYJX/DEK9WdTq1wJe+7/GYzqQ+zcTr1VOmM+Xj8E5i5cVd35Gn6a0OPAnYtHiPXcvC7ZpOo
7loUOK/TWcrP95qxdvBP0V+mB3w+mFabcF5aN/mdmK0B+DEzv8MLjTbTkNgAQMNsA5HN3QWxnv3+
eGteVBuQCUViYVa5Rn9WBaF0PrQxWEbaVl31h5Kp9RwidHYisxofygi2UVIF/e8C8cBvkdCGa9wm
nR96OvYra720CpvxzraBVimFdOIa/pz/iDBTBj+fzObNMMB27yYr8ivPDNugpC42tsibhCraR4j9
i++KSCWguNHQrtLerGJqxqn+3MSg34+JquXqfmWFljtupmjwnCFUS5aMgMXixxkhAiJNYupviBUZ
D53wjWcFpNUvKt4VDmYadLaB6tGuJBM9lVHW2RvXVLSZ05jPwYToflRTPPyEhdGuKTJcQEjnHweA
dHZYY6cCHz5fOa1ykqbTJv1NrRr3S0jn6ZeGD2Tp6bVj3PVwBHvPbZBV8nrK9alHd0LKbVcV/VUj
JBRaKUpprnzP5dMx/ygSYSIBspqZrX3+o+yOOLGLLe1tGpPhzSy1/I+ZUFUVfLUHxMrWPM/e2T8c
UGrUsxUm2bdYRuIQi1KpDfZblFcqbhR91qCKaKeNV8o6uMvrIlNvbDmqnkii1tnmPNUPfiY6D35g
+jsbiWf2Um/SaPvx5rlcCUq/c7JOAgSme5mXOEmOrkSr+b/j1nxWYsun3Z91/Y1vo92YRtXbx8Mt
72MqvfTW4eaz1UhIlrVK321rqBB68BbwCHiTikdMrZTKqSrq5tgbWXctekfuPh50eXn9HRTvLir8
4Hap/J5/behyEo4Zg+YTkNXGkOJAy8uFEJhr9y26p4cBjZljHcDo/Xjkd1aXO5q6NoXuGay8+Oz9
JEvTbJXgDZ2i/rFonHwro9A4iXaIt4Mjrz4e7mJ1YRChOcotzWuHBsliokRKahhGUfTGwalTz0BY
63Uw2rFGoiPtPepaKPSaolvLM5dPEVIgrOpcEAFUcFkQ1nCtaXGNiN+qhKMD5SbfBm7lm3j98u59
dscyGK1NmOWEYrN29fnXLCpb75ysjd+AVoSjV8JpVXaJQfUD/L2yQ7ijKj4ZuTM/6vhQzwxwQcQS
izsMkmREo7xL38wgyK4q33FOsIH94xQCYf34E76zlAwFAJeHBhGbJedugtRdxGqRvslED3epqyn7
Qep6Bi2RAsHKvC625zwvHEfmDBNzjKUOCVXISFOwHXsDvSg3YTwYVy3NqMM4dsp9iufc/894CNU4
BJkAc5eOOWoDqinSwvwtjMwARYgiL5ujqg/mKaiyXPGKQhgr0MmLsz9PkdMwXzfgQ5efLpb05JXY
Tt+sKBq++lFZ7Ko8sryqjQHcqLXe3JTCnG2Si34taHrnW/K8oIPE3pkTv/nv/4nQRpOEIYDq+Sbb
IYfO1JX5VV32UUinO7XuP94473xLBiMt4R4nll9SNbLMCNPEqPO3KYuNXY57/Q5I4XDoUGXc9FDv
Vu6ad8fj5aR1OmPJlgub6nori3TI39oqsq4oSMS4BVbpPQ9XdlXzzK+0Ay4XE3Uljbou+OjZfGix
mOWQ2kGfavHbZPfqQxm05ZYC83hPIX8NO34ZchJEwW0icf6re6Yu7lGtAN9JsJS8BU5ZYMIz6Qma
C47106316CuO8XDGIrUEOdUZdxacw33dTeVKC/FygfkRNAh4PdAhobJ1vnuoSo5qNOYcTnuKDmac
R8hNZMZveyjiq9rNP4vWYSQ8uoDDUjSg1LSsZ6Nr3BWNMmVv9Sie67ZsrgKDh6uY7G1IqrT/eLte
fk6gYXRiKUvO1uVL2SooQm1s+Er7ZsTCvw3VCeGayA2PwujePj8SSELCDpr7tLcXsV7oYpPZKFX3
5vd6cTPprtz1XRDuMZuvDh8PtXh/gXUhaQk6FgiDhgzY0o5nnGqkOpRU/xNkuYAvXOs7qmrBjyKo
rWPqmMHWl2q9Rlp5d9QZUsY9ZxBgzxvpn2umB6jZN7LR/kB4EGLXOKX+oxFNewChY7wahZ78bBFZ
0T53mc+TpRhCi4dknud/mX/SmQURrTX6n1EfNVy4Mt94CNDk/irT2te8KK66lZd/fmb/SUL/NyIi
fbSe5ztgWQ61Bvxj9CAz/siBLlLQ5tMPPbKVlSrP4tz9b5R5VsQYUHqX8Ly0oTCZZZrxpwHHc0Rw
BZhkr0D9zOMMl8lRxzf0c7g1hvxbneeJIsUk3l7cbc7QDq6SCuNPmeOyvZv/nx7KMYTCEbaApCYC
jo936uL4/W9Ebm+4C1QJyW3P90xRZqgE6on4AwQx3NVuZB1DiVqp0gll9/FQl+tJskUfgDYZ/9GW
Ox+q7d1wduaSgacGYzWCEJvCrVnnPiLiagp1wmhfPj0iymokxIYAusGf8xG1wMl7E+RM4Imodq9b
x/0akfW626gSEH1rDNxWdublEURyjHXkmefBh8NwPuLoY0AaC6Q7vFZDV+1LCxEFIRBl/FMng7PD
7yx4NkDDZc8fz3R+iM5PBOPNqoPksFCzl0BiNzal5SYVwqqgPtUvwdDKIyphjmeURfAzSGPtHq0b
HE/sWpysUbXXXKcv9xG6lXCdeCkRmmAJzife6G5nNWoeBV5sCsAnWDrescpQuEW+xhC5OP6zDiow
l3ksyl5Ls88iy3tFqe0uoN+CfgqIbVR8uiINis9+TQaCZMP+gUbFeZy/9j8Xqt2Xw1h16sCO9dMp
3rno7uvbpEHE62vGlWh5IOqa4LrVUeBYuX3+gnDPPimDE8fNlUP6FNxz54P7pSX7YjLYSj70pXE/
UUXUTzIpgvswNRAiSxy7UcGGAzbcjkqputeajzQZLKQp35RRYGVemeVj4+lxn5IFDhqxSuQhjBCK
+zxFV22D1EIjPJCyFua4qHyEz2bU5spXqypkdm1GSqdCtMcszzMsdSQu1gbEkgrPhxsaDhthBM4L
SkXZL5lK1Bitya6MdudPlWPkW4pAE3yhCrWOXx/v9otTxmMzeyMRTVM2Rmb5fGmoKJdGMhha4Flu
Wh+z2k+/GKJMN1IW2ROJ4PCrdpxqjRmwSCHoGqGSwR3GCSe9Jo04H7YzEZoRdaoHnoRCVB/7Mh+r
Td+hxHdKis5OruFK9ScU3Yp0V9IEWcsjLm5QKDCz4vDcmYObukTeWNC8oPf0hkSJSndHD+BrQx0b
LL+6yd2sfbFEYK7c2heTZkykLdHsIHKay77nkwYpjpBOh56SJ8z8d46V212GPjmN29691odBHEzQ
/XtrmKyVE/DObIm6Mavm6Z3pGIu7lPQoNt0YLUVvrMIruwnK+CrQ9Sl4aEKjFjf/h73zaI7bavP9
V3F5Dw1ymJr3XQDoSFKiKIqktEFRlIScDjI+/f2BsmfUoC57VN7cxS27XFZRzdM4OOEJ/1ASBedn
Yu0XK4seOcWoRQAUohWkk9OnVUK9SzoKhQkIXF13W5QIW08RhpK7+RBWnlRJzpUAwBKcOWqe62sn
252MBgzkwuwDSQLl93RkxJJKJ9c0KCat3LfFcSSdbIRXdZqS3bdw/UEY653S7m0cAePWs2zgO5ej
GRfdlVUMXOFbMmo0LgS6j++6bpYiVxEqMPRcyrvKt51W30UEq/D4qgb9aIJsBN9cqLyh9TVKM7Pz
dcJj+WBpJKuILdGzCy6clt2sulJhKTF+WVIzb/Q8l+O3ZkqRxUefWlR+BsjxNyW9ie4483CBJ+tB
55JC/ul8pMTPMnmPej84nW+oH50scvPpw+8dJOtBVpOedkOrzUqk3msfkMuQ3HFy43fOmTW1Xsfr
QVZJZBvh/m1IoXpP6uZqihdKRxEf7HP6v+uluxpGW51OpgUlu5KenyXcWzfyh+lw7knWUcZ6iFUG
VYaGQRLBO0FoILpUWleafPMpvG0/qjevv5j1qbMeaXXq1FDILVkwkvIuPaLCZWyMq+iIHcvrw5yb
s9VFooL1L+HdqffBVeEnvvwBp/rrfzbE6hSLB70NpCBW7zmoPd0P3GgjbV8f4tnF5OezYz1bq+Ar
xoJIq2oeo36s39a7bQzrwO0+9uD0v8aSGz84h9CXDkjFGecqomutgPU+XWd/eSzVaTvwfEm4E/q+
Cbwpv5ab1hWScVRUFz2Yt4a9CbWDokmuZNQAcg6SfDE3W76zP6DZYd4iztZAMH59WtYh6XpWVieI
DHg/yUbWUGR9yYf3TfGpE2fOj19uCK6Lpf5M72RN2lQjIj80OFg/qXubH5XPzufQD7fl/vUn+eUy
/WmY1W4opyR2opRhyu/pvnyaHqTDtPtnQ6x2gmRWrZbTrrzvNuFmWaaT+7vR9PP7+OkpVjuh1aCT
z9kyxLG6DI/qoT6k53bCcgK92Ak/jbHaCSLSK0vojKG8Kxy3vwSTheua+FIJt9O89Kv85Z9N2ype
aEJHltqc1V9+ny+kO+1Y7M69/DUv/ccO++mZVuvYSpWokhCVvg8+V5fqrvxsXg/c28debNu76KM+
u+1DdMac5dyKW12MbVqOIooZc5o86d6sfanynFvz4z+bvdXNWFRhhsIjszdsxv2PRacdXh/il5cv
RVPiZcS72KanYQQOOzMgvVS9t8SxlD7Y+gdjmF1t+PTPhlmtbbkMgyyZGaaKNo6xS9JjVXmxfmaT
Prejf17epPjQjUh9TLwFwAKtLuDWgncuMnn+5DR2VLhKPHbvA+CNPTRxiOnbsihRJkQJK95LmHUU
fopW4/c4FTphB1YIZ6oO68kFkAHuagGxAnWhdbw6l6ZhFFrSBsonO82wf5PH4p0gQiZcqzWXNHQ8
E0kts3j6+IsYDh1uxIAoqq7ZSSit8XVSJ/ocGrmju0ESZ7g6B9a5sHB9cxD9k/SQB4BbBTizlqvv
xgBZbl0NPvWNateRB9atk48kxrOteDSrmt907AJQA0yOGBek/MJ1f75kfyo0ZMBV41Bk1Wetzg2P
fVfIni3hZmUZMxbASVudEw1cb3DyZq6spU6M6IWGu8zpvmipU4G90uLHRpXiizlK43cmnoZXCBrb
7+ZyLi8zAPtnio0v3t/iD6bYTCrCNLRWVpsx1zJ5lBBeRsFTBYVC1WGHMYDqvb4XX7w9VPGXTjtA
bmpwoL1OH02qbATXc6V4FFLtVB4S3OUHZ7FU3gExyc/cOC8fCSbM4rEJ/pA0dS1KalfUAzG+yR8r
s+guBbaN74vaODdxy9s4WfgA4BcYmYKgEJSGNdRYCpAq0lPT/BhHZb+tJNO46q1Y2SdhfjfYvbmX
sK2oXElSem/u+uFMJr7ugwEMoZFok5fCwWHzrR2wDTlLaykK7Y91xLUA1XW0xaM1ygDHizLqULa1
RRyDtZ5h8d6iSFmojmuGYSp9SzP+2plJfwZYruaDuj8afEBM+Z81xJvrMECYXQ/vWgntY6RA0sYq
dkbX9uH7HOkO60K0ha74dKBF44UIITuurLP6PgjUFqpvePh2U+A1qOelrWtCyDZr18kasznmamNU
Pulu2+feFFLc2k96k+i/aW3ElNIXgesIIor1w5yertI6c7A1GFL949Sb0ltQwogK93Rn74WdK/0W
EZwSENTrO+PFprdp6lGaYgvSJAL4dDqmYAFHtpnbHyuFSaPoGbhIYVhHNOa1QwBO+EovrfrMDfxy
7bLngRXxtGTy4PFPBw3Uoc/mqgk+Rk1E40skepPhpNlocMS71rZ22aAp0yHOe7mAGaAWga8OcJjP
nArrjPLZcRhuL2AQdiQ4ydOv0S9pmA7F+qM5h838FkWVUPg4kJvaIQJ1VvuzoJ63oUJTkQgmeWCc
CXZeHEuLqsjSYaGaBgljXVqSk0o3Ylkt7+Z0igeaAsk4bo06mCK36Mzw3MH0YjjmGrwdiwsEEIDX
1QFvh8LCbcNK77I5y6j5NAUMeCmBVu6mzPvt6yvrxewuhBZuTMDK3M3AQ09nd0ghkRlRJ33Ebmp6
n3Va51WZVuyqNBxce6a2NGXJ6FOws8+s6Zdn03OBEO+c5R+gfKtFTZXKQB8mE3daJKS3InecS71P
nLfl1BkeD61faGmuvlcCPXqrK9F3VWnzM3HZi33FjbbwBRfCIP+zZgw6Rp7qUlgTjXPZJIsuX7qp
1CH9OgxGcdTr8FOMbtnm96YcbW/a9GCgiIMw715jdgx9WCKKzrgTVVlcN3RB3w/5oPfvkQ6fvw+q
1Zp+bsx18jaI5uBcv2f9wik/099mYcGv4bpdO3GijF6nvT2Md2Zp2ZdBRhnyS1OpTubFWiLoGoDm
yXeT3g67ckIU93ff+nP5m+uQJgD/fYFyCfqQ0qcZT3cDyZHiRYlqH4vU7tKj1mNC45Zg198WjVp9
SOrGPBb9FH/RymA0zpxu6xB4+R5A8yFXLEhGStWnC18ylMGZulq+q5s2mFyChErsBrXNBEJ4YQiy
qMurMwiYl2MCPEYmgGF/NNxOx+zGHJcHpPrvHKxR/FbvnXdz7SA9kko+KJ9zgs/r1Q0uDKcfdE1I
OmRE51YnSWq0s9o0lbhLZgRDor4drhD3mLeS44SqW7PQ0fjNm6+vL+91YKXBQuCGQl6V1cVdv9rW
YWpoFYh5407rsJVeZC6Te0OftHN34q/GYfOgGshg9JNW90LeDXYs0P3hnOyl+DgHUmZ5uSqEfmbJ
rg9kHghEJmcxyJCFFrP8/KcYv2knB5m2TrkL07FxUyUoNwPC3W4kB+csDF9uToYiqocQANQVuOnp
UE4HdRKTJeUOgfPyUpuFddENekBrliUKGyHx26icv2Q9Ekevv7WXSxPG3eJDBwCGd7ZGESuNY6FZ
qsp3mKdZ2yITlnysiThstyZ8vdU6bJR+e0So/7SCWaIEhGvIxJAWctr0cnhnRWmzDUyr3TpK4Wxs
5E1cC0LlGYjGi90A4BTmFhqMoF6w+VrNbVjQvZ+Kbr5LSjXbiYmyUgG815PZI4cwl81NVXYPrz/j
izUKZnjBL+jLdb5obZ6+T6VPIaCLYr5LS0d6l2aavtWaqTxzofxyFBs0FkR0CHJrQnEQ4mrQYRl4
5yhj6091pmM5FI1nDky+Ot/25+AdwakFU4cbLx6JsFZWWaDRF3OHVEb8MZCEhKCfmDAsNbWyTr+M
Zh03shulsCMMFyBa7SSulsRR8TCL3sgXRXgQ1F/BWTTT3hwyG5uVNotwuU0K3Ga8DNCV84VWiDWl
roMYQ/CgOUnQ154UmYNwXADXncQVPZrm7GnzEOTvGq3soBMXY9OaOxrfHYWuBAaK4g2TiIzUDzB2
nUaEd60qvwirAN8Al848ld9d07BIIi9pZ82k2m5jGXTA2QUsvws3O7MBf4i8px+vZXrVG/sOE2BM
OqZSrRXTjUBIpxaVSZQn3X6ApHHpJDjUvIXDoYnBR1BorNONUTd2eoEuWVQ+xIlalh/Qh4vi5IDB
mw4bejDlAFelqRinMHIrRcXGx42QsqklV1WrDHMaRSt78hypNekHDkZdH6hsKMn9nKh42rtRgGKF
6s5DFZkdmRL1in0uG9P8rm2QQtqR1dnpd3BeDuYTeojS47vAmDrKnlgWJluBMVb8BKeqKDYxbjEk
pvgXgjGRAZ33x4EbJNiSfJvJ93JsU3lbo+ozeEY99+adhnhS7WpGqubbMS5n+doO9ai9VMPMiHGx
0aouDd1MixaZuKTFTtS19LTL3rZKkAF4GTu8nfdQqC1pH4Za29/o4GBytIs57zfO6GTGdSrwaPkk
yxRaRk9JcmQ4PFhLuiZYJEUZHhRVKr+hml0tyrXqGG+CTBuMrRHi8LJznEKS/UltxuYDvoJNsZsI
daNdRV1+OkRmlfV+NWpB4vdFFDa+ZUuh7g3BkA0XXagJfYdNizN4otawXdKDvhJHrCZN+0NqS539
MAWTI2Yv6YG7bEYpK0MvFl1k7BBvySPYCabdb4nH4CwYdoPJbjbboncnfnfs9wr4lNRzYhxLEJgB
5mxNrmoOdipY7FhobRC0qDHnw+mwna6lSJLmIx2psH039J0af+rVRjd2QwCa5OPcZxpu8WE2Dm6O
Dt/8GCZ47G3wQunygqCuWQzcKL418i10HODTlqlFpr3RrQodTtRJdW1rmljOXwG01Bdiq9kj3OKG
jdHIBZyWCbq4a3fISLlaFjTilq9gD4eRrDXbJ3XvyJtO18b8pgSCWn2rSfNTDHaQNrmebKU2ZC9G
FQsonDog8aWy/DDdqWd9Kr0qtYyp8ORMEQ069UTFuc+r02Kc4GbMU95WemThoZzFQR98rvlKGPNI
WKsFhp81OiIcQ10E46Pej2MANUcLEW3OCw6CqyQN8vAAvTO2Ta+s2qRdXKTkQrm18widTB3EAGFQ
XITJbLiwUDtuVqUIJWXf90DavxaAJ+J2n6oJ8+GrNRnRV7gSdrwpYCA5X16/L17cwkhu/DD4JBuj
WrqKaXiYBIu3TLpVsqYAAyYDKfQyIcYrM4s5cOSiis9ci+voBqoysFqObXJA6KPrcgYoH+BBQso/
JZFVt34Qqo7YdlKsjU/IqRjW99efcB3h6EtcCCSLoBucBmDC0xuxSDBGcEQqGG5wHK8LKhF9g7ZQ
2Bep6Dlz1DSx+oIXP7fNLlKNUfn0+jd48cAgnhbzcwegLcz1NToFSH9VcfBk9xW2bfdOpEVfR9lu
3qt6jZ3fb4/1rOyz6DUC713fzFqDkeHUWsl9h2rrvqyMUfWpS7e9G+W1XZ+J4V7MLa4e5NKUvXW0
sZCtOp1bVZ8knNu69F4ZStzSAL05N/jTttdDnOc7DAnVT4S5qepXVlbev/6kLzocIMEpJKDdALQf
RYB1PhXrhoR5ct7eoycf3FZmQvli24RjVeGfLBV6t8lCrO09PDTVp1JM4Qi9Cf5BZ3nqrI/K+94K
pPFM3fq5sfBzyIJyIqkB0wFBhuW2npImj2FIhkK+Q3Ou1+JdhIIUuvGFTWRyzZk1jtm2BfysU9BJ
ZotaYhIJ+yEsrBwoXtNnTYkcuIzzjefUhR3uKQgWZuhjwcYZo1XDWQXMF8uTnJiqPtJci7orYLXT
l+hI5RRqQaE+jAgCmrvcqlN1P1QOkRARUnQu43hRhVmU5okciYqB8i8cl9Px4pqVGE+G/JAns669
pfyujn5ga021jcc6Bz81hBwPO1WV2kRxLY6g8DqsjEHbCsPCffL1dfRiDQP5JVgGPIlw9PKVTr/O
WMtq2OpW/NA0gbVRsnQEMoe6rpEoja/OUb8NZqP2RiktzvSoXk78ogXCv8gBARw1VtEtL1+KK26F
B9Iy4k1tjpBPrgJHR9IV/nb+m7UA9JsJoxf+hLnwi9bJed4OzZwT+j5Ys5Ue4JPFB7NxpJs4apOD
2anZb8JZGA/hL4Xj/tl5ZG02VUiKaINsbB6UtgywOjL7/K6N80D4bV2qwm1mA9adlgf6mR7Ey3kl
BVq09pf9Bzh+VYUYaOMuR/34YMQYzxzrxJGKqygu5sS3CuS6z8zrLxb0cqUhgA/LHdXxtYhFQYMs
H/pBPEgQn+TbOGmI25vaLnA8mUI9OVIhQFavxH4j90EBt6MfoRIZe3YZp+eKFOsLndRvEWvmqyCe
DPJ5mZyfagd5mttR2g/RwwJP9SfDDA6N9lZYmhdS09q/vndezjTZBTRAKsfELYx4OtgYqCh8N5Pz
YCOZ8BEKgnKdVCY62zLqlzevj/XcOTo5WReBdWJX2AcoIILrPR0sMIvWMTshPeRtEZJXoY9rNbGH
/KxDJ7Sssnx6XxLb55dIWskS7q+ID9xVNe28y0qTwrCl+bOYXGADI4bgo5zU42I7jWGsvRdt3yhX
6VRF2TEHuoaQOiZhxsdotIcPrz/Ii0kD8k9AQDUUaRC61Msb/OkNtSGOslYhK/c0cqzoyNqoP9kk
hREaBakp+b87GlIW6I4iVf3cy1jNmpYLGZ3c3LzXpdS4x9AWWJkpGZu6quwzG2HZVycvaFHNQNcM
ls2imLnuhU9ouGFJaxoLBlVZsrHQj+u52efIpPu0UnQ34bUeuHaTTTjr5e/GlYug8iLEjhcEOOB1
57MzQA2lcW3fB+QjMR0jp0i3WYiXykUYyo50JvZ5sdGg1y0yybCYlnHX1IIO7VNKPjI6zkbXeno/
a17SheGRKWiAdBfJGZzNejxWDQBnetU04SnmrgFkaYyltTPI6pdeNa9tuw+PIjW726HM78mIzjly
vxiN1sRSsYcrjVQOWOPTRVo1Q5vSUxifIA7Qe5+FjA+uVTrxTrWquNpMqBOfqwiuqz3AVcwlSl8I
MZyoa35f1rdi6NJZfnKcoLiGZlFcdIlVn9kQv3gyqtOL/Mly45PynD4Zdqtxodul/CR1QX9n9Ma4
wcog88sJ0UZXlepvv7cB8WWSAWpTgKfmD3xjNV6HXzghaZA+YWUuu7UTZZu+n3K3T+r5TEDx8tHo
svDS2O6UjwnnTh+NQhRzK7L2qRhNsZOrediRlFxVBJBXKCr1v5lrPKPfwfMsPIeF9bYajiA2qSdz
nlDbHBZnDbvdhnqYeWZpnvOZWn7Vz0eLQZBPfXrZAxydyImePtmYLJgGC02exupKfNrz+RCjznAZ
YZN89/r7ejGJvCjsB5A24xIlY1yFp6jQmpM2G93T1DrZg41Oix1acYXvYxvtRWieudaW8PL0yZbt
RXWTejQX6XrRG/IMPgGGzFNoVdaDkcgGNbRRHjC27qyx2KCzAeR1gR6Fv3le0oREloC2GFuO62jd
DdWHSp5mu8ifnJJbziWKC9yZLNgbe1yhz6yVl7PKeUIvm04zpxeL8/QFCrPuMY41Js4T09mHZdp/
t2Ae3NsZ3fMuLM+dXy/AxtBf6LMu6hIgUsAurbIaSlxRBslJ+oLAjT1+MYG4zQfJSuJA8exMBEXj
WfOUVupmxkZjOFRjjNFEUcdldJgCA0VCt49ZjG7V2W3ut32cFC2mYEORtBcJ94LqKnIsSx1uQ1qQ
K26HkJDlZQkyxxLOo6KjgYIMTXVOC2s9kwsWBG0jbgBa2DDpVlmD3Ch5PpkIf0+BMt2UVDD3mTPV
G8Sc0k+GMg1n3tx668EgomTx7NzDOUbedvrm5K6SArUW2mfEjBIPXMjo4nOf7lK6X+eS5/UNsAg2
cXUvODNOFMhsp2OVMXtAJxX+gtRjb36rZCdBViycwk7K/A6fnXIbzjVlZDUxuA29PgYEObpxvZBF
PaddrCI86GqJlvgNmC4dPxZddC7HL34FZybmRQHCRLYEaAyJ/kLGBW51+m25OaM+C6rsqdOddvim
1hjNQlDt0wGfbmq50kaLGjn91ocSnvNjizL9+xCH4sIL7SKGopTQAavLM3HJ6kChGLOo88BJYnNj
EbSOEzoyo1mS5PbGKglEVK13ttA9qLPJdrhJkUraNVWZb14/NNc50POokFgdC3YwFmfrIkIeiiQw
M6O9QRQMbE4yRPuscOpjqVL8EMbQXxBA9FudU9szoem9wwb1HDB9tTOW7wBYicAT6CA7ZK1I19mz
KAPdqW+qIa0SD40zxfbybrJ3lmjst20YR+d4fr+YbKp6iwoCsCyyrtWCBcc7VGOp1DdpN2nXxTBW
Owk3mocodFrftjly5kBXd69P9i8HBRVJ5w1Awws1USkGINTmg7jJseI5RPQqdrJSx1dIqgUeZMbe
lcpkOPOGV8fA8+QiGWawqKhwAY06Xey1YVdUX9rmBko7XLNEcMhpQJjhUv6uTvuPsUzKiXSPcAxe
xzFZIgm6HKq4iUrJLA4dBQQZb49SDy7muWnCbQGxjN6OaifKjVASffKjQBWJq9uS2sJlU8L69y5L
dD04/IgGFiwhCKk1rHGG6DbSFSlvhi7R4L3Z2b51ZJopwZie2cCrQ/DHUEswwIjUx9YiHsjqtOog
F9i+ZHF4JTlKv+nK6FywvUrWnkeB/s1hy/1PALC6RlolJteoq+JmLKfoqiubpzmXxg9g3SKEmAyx
0ZDzwMErqfdAKD+/voLXi2mZTerG+iIDAUF1DYVNpNBK+lCPb6TZSd5zS0ueU879EXW88sxm+cVs
LmjCJRAgcwIFdLpuaUCNmWTk5Y3Uo0IYNmP7DgeA9PH1B/rFbC6oEGoTIF5xSlsFjVmeBhgGSdVN
qsDWwxVNeEkQmL7mRNam7/R63086bep68TXHgP2cWNz66FvUUGCfcyGB/F3SmtOnzOp00Kxu4NCX
RfRODiq61LIWy5mPBn/1uTDC4NxdvWz4nwJXFtACDyXnRgZuUdZaTqmfyhigOqo0qtXuBu9SxNga
RVZ9tZix6QH3U4R+Ru/0bRG03ZNTt/kRFEv71DlR/qQg6Pcl4zn+cuT6j6fxP9FZu/4xePPv/+LP
T2UFkzeM2tUf//2u+lZ8aMW3b+3VY/Vfy0f/+6+efvDfV/GTKJvye7v+Wycf4vf/Nb7/2D6e/GFT
IHs7ve++ienmW9Nl7fMAfNPlb/5vf/jHt+ffcjtV3/715xP+8e3y28K4LP7860eHr//6k7jrp/W4
/P6/fvj2Medzx8fij6vH6dvLz3x7bNp//SlZbxYoK7czujmwIQiw/vxj+Pb8I+fN0puCSvCMs1jK
l3/+UZSijf71p6W8Qe2QD1J4oD5O6P7nH6hUP/9IfgOvYqmWU2Q1/vz7yU/e0f+8sz+KLr8u46Jt
+KXL0vyfdQQecYlTAHABdpJZTOuGSayHVVPTafZzcy5Mr6EbcUh6Rd82ppXuoyywbDfs47Lf4BPe
va1Do4sv5Fn2SaHDJMz2khSj6RYGHANuWxsanPt2yLFF0CMRuFQB4vvekBC0JLwcPmdKFFvbqA3G
2R0TOc7cEVMx9CHUEDtwzehbF5EYwn610q5NOR6/Kxf17E4jDVJXq0oXOUIr3s3ITeE3pVfFY0LS
ZHlykHQfWpzpWgttUy8FnPJx0I0w3/Wxk6NPLc/C1yJp2jZzrdbQpNmyGyz8ouNgGsmTOsyYOJlN
7iXqGB6rUR97HJOr7g6tTCX3o7Cud008AASmFJ3tCqe9dQr0u7a2Ovv1WEd7PTBTzNOVMt7Q9ARG
EUnKoyqA2bo4IKbQ2xr1cYQi8rmw+2pfDjoszzbPfxSFf2sb/l8318mGfHWz/r+4DRdZmP/4e7G/
2IaXj2SBXBw/tvTzvl0+8GMPqvYbKltwdjA2RCaEPOnvLajKbwibSSRIj0EEE0z+9w407DdLi5zi
LYWxhZjGIfzXDjSMN+QfhJ1Lekuqy779+4v9L3Yh3rUn25CIjgYUgE1G54hYKHCnx3k6WhMmaInl
07MqvucOIJgi1+PZL8Nul1E+/4ZSd124XTjidzlnKVpxUzdeyXVT61vFyfQ7k7QQZokiCQvClRkm
m0mr5l0y4/jtCar6o2eAKZA3WBIrDYX3DNpZ4NTlpwDtNmQGWP/m0Rk7S/FE16v1JrdSi70EFrFz
u0kugbZYgXqhtXiQeKRZ6S2zBppEZPPiFF4KaZcbetu6c2UDDgtLRR48aRiQfrK1MQa9BE4o2ZR1
rGzTSJcH1xgDOfaoGCcPWmbryP+YeBO5zVSLaqNpkcaljaTFI/1YnBapq+mlO5N0y3tA29IRtNTk
Gs0w09oNiu8NW+6YxtgHgiPDcz6bxfvAQHbFlwHGjttcU7PHPC3t7h63ziIFtyY7Vy3qw28NvEDw
nSOWvZtAsEabsauig+Okcb6Nha18mgqjF55ZgeHdAj6ZH0QUVpGfOkX1OKaNMN02pSTmpppst4Dk
0MjmJpZQHraT1voqBgSFvLmNdOGC6TCurA56g1uD3aNMX4juO5SL+C7UGQZpTBw0vALzOQundiop
biYP0pUSOdZ8TCYRfpwqXWiukw/zfR9nZQUxISIT72x6jH6M3BWS0m0D60ZOxtATeenUO9Hbcu3S
wcWCtzLLoT3GjRZQO5+5JTZY8tEMm1JFrrxgLqzDMBVt54V9onztOkc7apUEJWBQBBimvk+7t01W
RequVnkcXq9mlK4+ANveVnPfHadcxQ5VBF3AlARw6z1FzfvAbxsLakkh4Mnt+7JTHhzEzxx3tISG
k63a+3D3JvrAoJhkd9Lr0vFltekuu15LCxzyFlpCb9XhsO9Ma/qiSUbxoIsEzFxjl+MXvZKz3lUW
eQzQSXoU+22nj4HXdgFLSUwxbQIV0tOlkFFp96O4qd/rkpXeJ8osF16ZGVABgkJqPa4p82OeJ2a0
Se1ExqW5DpMUS2vKUANR6EPbp3HqUnA1uSis5dWXSLDQUXU6QTkIM/t7fQJLu++zLvwu2+kw7Yqh
y01/0Jo4fTcC76X95ahF7dMWnnZRPeSOp6DYQw1XFdFdMIdO4yU6wtW7UID7cxNEMO4qkSQxDghq
HXvt1IDzk4RADDTKVSvaImpFAzCHU8hNmgztZZNkQ+LB7iBlNGun/Tx2tXYf2ELgpaDMFG6qip7J
lWanMCKAyFj5Lp3TJMf+yir0QxjiXneAVZon2yZLdHJ6dTTaXZa0cfJuGqRO3g8WerJeg1gJzsQo
WzSeLoLa9kTmzIY3YS82+KLGGWdR8Q0sr6I9XHi12szjcVSi4NaaSnayPCPx4MdV3L+3hV0qx1jS
M2M/ilEfPoyVnCqf4wL/h40F9A6YZ6aMlV+LuXkQLATdBVLXj24uNAhhmK2LmnoZgqm2BzolJT/F
SROIf5xGRvA+HFRgaVEgNb2vtsIZLrsp1pRd3hfQT1JUk7635hgB3Emd3uHoyULebZxqza43Z/kO
0JFj4zlRJU94/oJlHpbKmo9/qhZ+0RFl+yzKOfzad632VUS5nG2iotOHy7jrZypnpizfFa2q+2XF
ObIRpiIZO/g6YHlKzWxdaluJ4wrbDO8tiG71ZUe509oUldHeF3mQTX6nCx0RlHFMy004FkrhGtie
p55eqm260QLE5d+rU45og1YVm7yp5y9Or4B4EgNQB280hw57bNvAB0GDVXaLbWbYeJ2s4BaZyZZU
u2XSi3SnZnJwbEvcBl2Gbe5rPWu+aEPaBsiy1g2QvaAEtBgoell4TQucxRVGZ9t+MAadsrGwPoi3
3SxHvugyJUFRQrK+E3OOphcngYbsYM8pfgjMyNE2xqBwXsXgZy2WU0oV2Ma+fWM7YHk8u6oWSeRo
dGLmxxxaLE11+yHmAlB2GJAoX4Rc4bmgVIkp+0KV+uYIoaad9xHEaufQgwd8akTdKVQD6/lWokB9
25BT0iO17U9oMQaunuvJvMui0IRgIIYvRleGFx0EVs1NGjpWroFMXFeO5a3Q7fZqaJr8e1dPjr2T
o2Lat1LUcn4yxBOu3NX3URrlxsWNyeIyGbJe9RRz5iYbSM9GhJDD8TPHtwU6kyX6YLS6MtxKiWLf
zLbZ3tu1Ahyphzt+TeqJFVA6B8N9GlNf8gK9o/7BC8LOLee9uFE8ZYd5CmrJm+RoKreiBjmN92sy
dm6QTqrqk24gNaa0/Y6ytfGh7LIx9PM+LYNNZGRyiQoZgbpLvdX5hEobubPuBNFj2mCM55ZVImfu
nDpls7UDgCceRsSa7nIcQWLKWCsXgYQJx25Kelu/DAoa/P5URAOVuEKM7+CjTiF2V8pYe2HoVBBu
RNFHXqkEcu3FTZEqHpYFUeyBJ/ubVPj/o+I/Qfi8GhXHbdQ9FuvAmM/8FRibb1Be1Kl0LWh/1FZJ
dX/kpktgvBB3UUYF4IfGEz/5KzU1zDcEqos2OxIHi7TfT4Gx9gY3Z9xWUC9cfvBb2em6jYS6JlEx
hW0QBYiXUrU6DYv1wAA4XkHztSyA7xiccsoAitXVR8kO29Qv8366Jw7pb8U4fs5kRG0gy1vpdo7n
TNlMSmQ1Pryo/KJvEHvbzE1ucYyXki1t1D5safDFQJmvgQPj5zyOCjpJME3PNTVpJL6I73kEqgBU
b2Gf0XM8fRC7gb07g7T2TSgozn4O66jb2XOkz8d6ECTNVprFX2OAaBdWLtffYq570wvroeE4rGLo
acKKl91mzDVeC2oVfmxzEV+bAXZI3sxWvhjpp8IXGsP2Rg5beAoolpvxYTQmO93WWg77QbLtLNxL
ljnW+0ZtEVwZZFla1BlD+AhTjUdV0A3ycch7Ebt2MySRq4lkUK8dlJzvQGCjTAmkPBNeRCMIR3DY
e0+VjcXVZgitMfOjbAoCb5BLM3JF3Pa1m4ywkNw5NEFfY2iYZ4QufRrRJ8Jj0+2RrLA8PZWmHih9
WF1HWjtknoPVMRA1q7crMKXBULspL/mSe9Z+/3/YO68e2Y00Tf8iCvTmli5deXfMDVF1DL0PRpD8
9fNkqacbErC903e7wAiSAKFOqbIyGRFfvNb1AWbD3LOU5KJdIteX/UwyuGhdYz66Qa6pdPHVdNOx
Mftn7lPZcDBmk4PO9ZrhJ7Kf8TzugXOpcHBHNUGj06lhuv9WeRVmshI3Lm+SNo5T6BdGR/WGFezH
cVryb86uxIMshLWkzWqWMubgkHc+DgoD/2DH9GJqu+aiY/T0PBzaK8yhwZ+Rf5gZ1X1bSov5Nej2
n5g1JhG2hSJClsNp5pdoFDLwRWoRFgrzV47vmKGunspEbFp1Z6ATNO/7tTNvRuUqG9l/zwpQvOLW
QvEaDV51LUvV1f5SW7mlnjw3F2hxKdq20nV05ntKpTAVG2r3ME9Y0rRiayydG39G0RAVWU/Xgd8u
bZ4ak+28db3p/yg/92L3c1+uPvdoRnD2a+Nz74ZnYR93P/f08nN/D65b/f6562ufJ8D+eRponyfD
+nlKQCByYHyeHcHnOaJ/nik8iZwveNI4a2wUdO/q8wQCyw6+ba7gXGrsfe/D7vO8yo1B5bGqHPvZ
5Dwj2piTTfs85Tz0EEtoZQ2nH2MHJ6H+eSoCUzUnnj/OSnU9NrXPE7T5PE2b68HK5Zwzdmr95SH4
PHk1KcSX7HocG9a6qxfLnKuv1ed5Xfqr+m6POFjDguZgWtq5w5mR03UuBPbnqR/0w/Bbu44CWFCY
CvbrgNAOve8fqDRufnfOJm65YvcvLjMFhyzThfycNIjFzC/6dfxor4OI8zmTEJGL9Yk5RXxOLHux
ZS/bdYypC42nT12Hm2bQh+AUUB+xs76v84/5OQsRu85c5Hmd8bEtzFsHDX3k12BZpKBZ8DpPBZ+z
VfA5ZyHi9hLxOX1Vn5OY4WQqjxYt86yk/pzWKGxgcgN7YIrLDQY6AFpmO3kd8/w/Jz7NE0Yyf06C
+jQxFWqfE2Khm9kQzp+T4x7kM1PkdaA0nXr+4nREReM2YeDMZTfWh/ZzDl0sGzeObHLmU04k84VS
Ahbz9jnBdnvONEvrDJMtTpPto87MvkuytSE30bTzR9pY5joxmFRrsIjrnFyuquoT+Tk/VxoPTYxL
R3yp2VqDqCZOUnAvWLigaE4BVSBKDF8X3WvbZC7X4Jzz31cVX1Z/Kbn+bKm7NtIKV8TTDnKFJn8q
AlHJyFhKZllj9rvuEujbMAJ/iAyWbCS+NVzLjLaN3rIWM5zcdS5CmOPSeMgZpPO0aEvAHjSvbZ+6
3DH2uFuk7aWiNtoyBXTJ78ppJ/Bdm+xsJMFH4e1uQSuaMJga9W5yf3xB0223UUfBx09zQdac6LKR
8sZlQ29/umWxRwVr3MX1nwni36jSwL01mcF+BtMlxHGmNtGOB7PbLtyW/DZWvr6+E1pp3JYrPqOI
jdn+gZDM5B7r+9TQZKjpwXldwJ8lEOZzULriosZmey02LLU85HP3CCvg3+MBNR/NbJ1/c9EzP5Ts
1imtawjQkNVboxWdZ49yVmJFSTDVgFO4Zwh3Sho27oUDq8jvq9bjqCA4urNDl6crrMcsN278Qczv
3PRrrktLMPehb3Gzi6ZhEFtUCsxTpe1xuVpRQKNflXiRjlBg9If2qlzG1N+k+D4WerUQZ1r1BIyS
ubMmmXLqHwXu1jUmVnWpwrGfMZL5IDgvZbbxp5tWSP8soKLzyGZ9PLhWu+qhk2uE/I1q80noMsWV
BhsciW2JRyz2lJrBapZy3kMJV1ffYPMLHtQkxMva6oWIO6GyB/S9RgW2RMVIZIzd5CefM+H/jseM
x/+Wu7kpf/0oxK9uFr/Kv/I31+/7c0QO/mAyhjCFIYFwAXsDvP1zRA7+IGYYsOfq9yXtB43cP0dk
2/vjmhJFq1zAvf9aqPVP7JgvMUyTbUJY6nWuxvX1H2DHn77pfzE4nv5ZioUI4kosYT3+u49h0RW0
Epc9OJN2iheXQXYX9n1fV0wHEIBp7jTWXeEgxBH2uCYcZcDM3VbHur64L15tiXjEr3O797MN9IMT
VuQfml1+9dGVRCbHT9S6zn3gUv1Us3lXor6RexFq3Kq/1K4Cp2h881QPjNZ+NZBj3bDFJAOB76QO
lNk4h3nbA3A2Q2z3co7XtsmiUlv2V63tO9JqTe80VA22XFwrYYc8J2VQte9hTKrQl+0cV3rxoGmg
fL5Ool5tKBlauI0PouuKFBd5ccjGynuyx+UfHbX/0cp46Vv+/jtR+Rcu5X/GuBx+9VfKcP77/+r/
SbKFp/zfkC3L+qv9APnL/0q48E1/Lhr3D245CPQQbOAYYN9mOf25aJw/iJ7B/8JfiFevC+Cfi8bR
/0BSAxPDDRK+FMb0X4uGtWaTbsEyhA9lOfr/yaJBzPa3CxkC62s29/XOS3cKZr2/Xsi2wSlya8lt
Su0gLKxl3RLR5l0Y9M30A3V+EK1UOhwLaPTHLciGyBk1KyGWHS7QaKtI1jvzQMY1CXrAPEAi+W+B
2Xw48y4Ou6FUjAAfiD4X72Xrvg9e9tZP9rd9Jft8tLyUernfJJW86GRL4fduwGWKgQT4yRoi0d2I
wgnO3pY/eZr/07bLJZztYTyt++iFQ1F4MeWsbmSajXbpgo08ryL7GNdAfRPGtEXrXpTPq6Icbcg5
mPZc924xYVvMGFsXdzn3BAlAD4ve1/ye84AlfaYfNTf0uOhbGwmDHhwzV603waTI5SpmFH2iO3jW
9up32fe8leJcm/VjkVmwt4xpPgWFcjxUzlafFy0A9QdAR/5lfAdieDSLil6jbvzhFWtzDgSaWsIe
k9XILn6xTmGWW37a9e2HUyrrUKIIj7opH9PKxDChZndPdQTAqFRoIRwHOXPjzZeobx2dX8l/V8I1
seXTvgFeL87r2uaXWfjfh3nKI7gF86OHCIEWmjznaLNNXopqB5fTe5NiP++1u7IGndZutw3FM9Fg
6lVUWWYNmA1ZsjU7VTDajSpnI2249t6RemXEwq+4m2+bisHwnwp7dfBUBTMgBQEDZmneErlN3WY/
GdyECzccV9hlZyD+aDNh6Lib8i+xhGUwvloVTfR2Toanvjhv7tK/6DLzI99Z97gp5Buzi0hrY7t1
1EzawbAud0QJk5cqNh+ym423KfBal9p2LLMcGg0XdFgY8otQvR/b5vg8GyNRsbO8FfYiwr7r+kSf
UHGVw5YOnZU611dQ+c17NmSMWsaNMwocI4ybOHmKu11mTTxn5geWKjdZxop3b+jTwda/La61s4Vr
odEWLfyldWlEvYd5zkFA98LHJLmuI/+91/LuFVwzra/ggLlqIpydL82oZanI3DXdHH9MBCZ3zETr
FE1mZyattUwvKKWPvlV44ZTZP3N6QqK+U1/c2bajqte1UzGv146Fak6CafkGmPIy0Kr67GijPJZ5
ZaEDLQ64r914s82zOftHDnlui9ngnvoRWTuvHEay7IGDIFLBHYZ1PuEZD0ISZ74xh9pQPrTxbJOX
Hatlg1ET8qzLZT1KYZ30yvePwWYdBgL2D5Ln6wtqyw/h6nVsdP0S99cPIS8slbrauKWl9L/rVLz7
cnyV4DLh6lIM4TcQUDOvKWyDPTgAw7tRgZozbGRzNwRrEWHX3MN+9i71YoBmm8N+s0IenOcOCQLd
yrSlOD1Gxitr0RslMyzh8IXP51qspg76W3+Z6FpIS7s2Ym9Wz5ZTfStLlYh92GPflBYo+tTQeDTU
oTS4LbM3mgd7BozvHX+PgnYsQLBQtaVkXt45055scBaR2P089LvBOqIgK9MRLxj4jM4o79f20+bN
zovXdX4MCYWOGGBOhpQ6gUcb26W1xGkm24Kl5iKcaIqdFowZXE6WjwxcF7NT7CpaaUTdu632lR6x
5pRZgxkhgJ5i2j7yMNh1ukhNcRfk28eUqfqgid31IyfLfpK1YLFl8E/pvQZBxa1lRCBs5tRmlkwg
C3JnmbU3DeWijPS5C+0xWmmWjV8aFdQxmM6xq4M8aUf9Y8/5lBvPHbG9VVmacS9rJrGGvbZsF3qN
nFgpyCKR8XoMLvHHrPR+EWmhE65dj1xE5O1qrj97AIKQSNTQUnN/snKIHS9T/8hb+9/J5f+m1nIY
tf/Pk8tt31B+8VedyPU7/hxbLCaQq8KWOgOKXIhm+u+pxXT/4MEmQABdKM3Cn5D3P9Bw2/8DDcg1
0+5apfk5mvy3TMR2/iBx7Xp3oK0XiRdm2P9g1EeV8nccGcnftYP7WmqC5o+Iz7+OLWSkWNNY2GWs
u/KC9K9ViT1v4rEi9lOGShqjdmDweNDQK4Z65RlJWS8y8pQr7mtbb6sj13N9Tqel9Puo9hG7Hp0t
W586dztzy65SzZc/LRi8UIhqTPW5IJ7HI70M7abzphvszP00XMxh077mrYLuCbLqaYc1xd1r3zqu
FhyaOp/P+uwv4dRqv81BrbeGuz278/AzM21ppaXOcMXhIJQKjXmRBich0SDngu06LGxzed37Nr+z
nYyMFqBM/cEpET7HBkq0mstAZrIDjUoTP3pZ6sVLvRtNkaqlc4/1uBG+Qi7Jy96q7ybd3hjKTQad
cEfGQ84IOY5eahAFcGSLXVFObNoSmRTLQkLtmBomt99uUb+8ia3VJmzwW/ZEkHC+J3J1siUqNM8O
u3ItT4a2ENXlVu4MrTWCR8zi1bwms/v5YlP4MU9dqAKDL2KhIKWkCxp+W/wHi7UQJXllpJV8b+rN
KcOp19EZ0/F138i2mUJvzdykrtfsfsZk9UFGDDkv9vWsGFz7KBwtuwcrK+R5Qi386rTcQcH1EYMn
hZetL4FmOI+z3QhgE8cxfuicTLG78eGEtjbO50yQM9JNpJwkVI9Lko0Wtbw7rdfcFDN1ANLObS10
RmcKm8CuktEfJODHVJ9oHQoYeafue505HJB5bfShM11nPXytFylqh+Fq0u5FjRX5RFWRvHiqdbAv
WvZrdn3xeCQikc/cR+etHpOJTsWnLXjoCW4gy/7a+lULp/puIs6LrtqFZq7N21qumwNNOpYoGoLy
uEJ9RhW3z2jbbT5xbS2voZVumPs5mguWIzxm44BR1tCfcxmkYiLNzV56JIDtcll7/0vugis2wPMh
4iY4906lGhBQ6kx2nI/brVtvFuOZ7Sa9V8VqUCQMaRTK1FkH7e17UQdENblVam9IrPzZVNGouQiq
zUeXrpYbHq/YmqCOG0pSIG9LA5wMHyBixCx2uv1bvu4mohaehmLftsOASCwebZnuLqyGY5huKjME
PTsKnRj9Q3linL9RIjsH9aNqOgerFNGzutjBu2fHidH7irM/2nniWot2Rsheh2UdPDvFNh0QMI+h
WBp6sYJVHJ21eYMKjmxh7iEF2E3SD3QRKm0qwrLVtlCKGQvx6lLeNDS5hKGiPb51t4vm9/fzVt5v
a3aT9RnUMEmDKeErqIWmyOntMNCa10DvylfVN+VJ2VUMbPxK0pd7Q8ZRB4zdsyAmU4aN56C1scrf
e7W3qNTUx448O23k9Ip0Emh09B43r/iaB7K57UfBE9LuwxTD3Azhsq6PxbAXD924bUS61QxRm56W
rut+CAmPn1stNxHqcstw0MRx1Hz9zWstVmDXOa/IuloJGEcgSYWWZma5/XbgrfMQJgluZpGreWxz
vVexW1/Tu5yGSOcZeZnKyrsdrbUZsXhplOB2YxcI8mTzuu2DWYfmMg8O0EUt7jvfioVR3zS9zG7c
TYHyz62T5HZzWK22jgCAHwk03B8hjvyoVPmvhY6yc1M46qgZpXtodPK+w810h+OQe9udUQLwWmj2
LmM/HpuhKSJMwX6ymP3S35Zqt3Br8MC/OYO7N3GlNfWz8BDQIXpdG4uNx8pTsNMRPbxtJCDv1SMP
ionHUpjfiErwTz0Pd7Kq0X5s57nkUxcDwGYzDW+D1mRslIVukbnFLuonLYrW0Dev9fCaT5ra6iF3
SBQZRgdFoG04sDbSvi+MU8M1lllxBVouyOhCbdUjGhOz+w77iF52aOzELDrniNG5CDMfjJ80qIww
KrLiCrgEY9GjBsSIAStoD7oka72Ra8bhB8Ema8+8G8gRv9HadY4K7iBPudTsG8RrWRLobHKDVPkN
FQNTnE82UqXe1izyNzwwYi7LthMLsrq/u9vu3Y/rEqQ6cbG3uVNnEbxhuLAMb+d6+qq2k2x45Y47
HS2jS4reLW8H133oF3KJJ50/mzVyv6AHbO59BTqtTdk0RVZPhXiDhiMaXbuN/cVFsp9XrkiJxTgI
G73cKLQvXUbvUKHP/UOTG05qVFv2sNOSFpZWl7g8TebCzcxy+5uScIWwbbv7VkJ3TDbipmUY01pq
sSVVrDcNx51Gyr9j5slWSCtBkLbe4Ces0m6BeNCrmbw9Q5zxZ+ZPmcu54znP0BYfpb9ZUYkT9Th7
wXRwVoQ+xu7IFhFdFTQJ0r8HUjIp1yyGO9f3HgjBHc5k54nTsmr2c9WMv+fa+C0No78ZNEkXyr4A
dxt0vy3VneevxWHsUcc5PHlPo8YvHTra/txJC7xiFcVN3nVa6s2meQzcqr1BWKU/cLOuzlyKl1PT
8MabbT7eV107PGiNzmufW+PD8EFC+y6Tqd4jaAkq+7b0ArTaW//NNJBpc2/keVzMt0nb99DuB86v
siLek3A1lkSRHemZ3tlbhvFxBP96bvYqf9tgKhYuTpGplIjWXtGAO9RjSk9XE45kk4bCdZ/kSviR
zX5+xB9XHlzRWsg/p+ZDWgAMw6pN51EoPRrteb7tnOLGapUfFZQiR9xR3wttGp51XVbPNca2i4sU
jHWPi00fGJQ6CulvLWdpE94PJwX1/YbZFYG71EBTu81gy4Zrv8nsYQgHfT33BOfdEHFNrxCXw5Nb
t/LUb3vzY1amTTT8pqPaUq9D771VeZc2k6XOEvcWKy3oHjyZrQl0SZ+IovNelQrUfcdgfA9W9Uq2
XxOS1BojYJi5Sbv2k7ZlZaLnsj/2etBfJraVZ9/P18s+cDMv+3ztIzoaHNjX3Su/jZatgaGwOkjP
28rhoqHgfRbExCdASE4XtchCLoNRtn0splpdWEjgx67bN++1o6Ps7KfgfZ+C/quh9PIWGT7pdCRM
ykSzmv1dIRhFMLnNy/d2zp0nau9YfGLt31o0yg8b+SLAbs6MPsB7BfRxjhan+QW/BajKWuiPUMAA
GMNcFC/LVuTflFvI3/Wadwn8EnaJiWzCcAi0+m5f2vG4Qwj/HoxOPkkkA5d6BJ3OtGBLCr78s/WW
8axbhFojhPhVtUtGFqm7HCf0oGm+1eJGz5X7JCxHoJhzVERMX7/FUrUdSkabCtSm10zy7a8uqt3x
tVvKynotxvPpvVTN9QOvFJugbjU9stnOiSV5lymxypaTCIcrA6VpVXXKHH+9rMKxzt5c3K3lMh1d
n51RI6OH/Uns6SBr626fRvNH7Q4OrwhsvBP7/Js1gvTVhuGled1DGCIwrpzdaf2ygg9UU1X/Eg57
c99Y7psYkYPx/A0PyhcfFQ2gpxUH303l9TMkmEsbtwb2xrC4vA6geqntl9/I3lgT/FVL6ksJXuK/
5nJLe1s/4bk4O64EEOu9jJC4eTgMaom7vb5pF3PkHdTnl27Jn0fRk39Q3HLehaKqHvR5qcNK26Nl
n+/8xu9BWYV3yHH+hXtWuIe1mx8IDlyOo7e/9752VzYzCm3RB6CApAA4U5vFNjMlmhaU6qNpJJo9
M1+bXjLbsHPtdGAEKam2lLdTZQ2Hapbzqadk88xz3N53ylJHYjhLmGBbXDTBqsunxkiJR+3iRff8
xyJvugTuVEvbvSpuMRuC1JXBnG57FxxLV1Yx4go0j6vBJlesb7jgu5BRh0jNWt4gqTXjYjd+1Gtd
hZk0H7fKQfE5bkuyrlbcuA2cj0pGYkJTnWmDHN4lQZFYn+s5+21Uw3lEyHHKuESQ1ma1z2h7stOm
DD9cA7L321o2Z1HPdQgVSTkvyguav0st7ousifa9G6LVzLKk8VR5dAztrK083xZU0VE6e3eT90iM
bMdB5KBPH0ax2aFRraGDljaZnA797a7qm3GxZCSmChE663lmbvDdaBPqHRa8um01zbpnJ/7SiXF6
7ionO5jCZNLa6gac3D4iDVlj/hAHeiNGVk7T3Qxc9cIpwP6Wk7jpX31Gk7c+LLMfXO03L1RcGTzR
wXEKvLgnjlv56wm+qgAortZ0rIM3wX4SWJp7A6xOIKst3dDZeOOnPF8SOATrNFnrnKpdYwMlnTZ2
Cm0/DkH3oY2u4F3WythbO/+GjJLs3ve3bz5xQEed7RnIJy4mK+HIR15z62zTfESRj5K4dbxIrVZ/
yGw32sntpI7Y2NNrVNFxZeRH2xpMx2YbXkEEl4j0WHUMZpH6QVG8NlrdfA/y29KHCkDor3x+kpSX
rgapFu5sRllVQDkH2RNnvEwR2d8Yiv/xPJBUambHIOcjMWSPzl5LxqXnI+1eScvjiANLY0YZjz2Q
aKKrJV2nAOEzf46rNTaVeqPUkoDuiuA4Uan6BNa2XLRFKG6cZEa5NUyJYMLwJnwlxnxePcIEaq9I
vL3q0rzYGbuD5oU8zkTTGfOzNjtOckaXmwkYiI5kWQPEs1TVHGvKbzAHTHU8bmaTatpSHPZqwVdm
8+LZ808mkjero6Kz2lxie/WSIotuHjGeQduYRvewNcN0pGTBOxat6I9bNWdH1wkEOzcGAnPrmTc9
ZuU9mfNuO1VrfRUt0+lZatXPtbAeZjttZ7d6yB29OqqxLY71LL5Og6FFVmt9H/nd4sao0fyzNdwE
7f0ifynuqqFmOYp32zgFlR6PRsbpO3ytXblGbvu9JhL1uJv9UTUKJEcOkd65P3vRftc8U/It3ITN
dnmtScCFBKnRVdhkjd2qJbgrffeLtfofWR6UyYYujuZP9yIgg4m8WW8VWE8UFMYauvhdNIIcrsql
/WQNrEoNX3nEiR7ERaGvl4p06VQ2oxXqpk89D/BvqC2wB3tuSxZ0v0WbnBA2LWiLude2F8zwCNMd
8YhcayFrWd4Zu/jmmVtJmiIS/qyzEw4vya3SBlYqq7DTR0Lp+3KOHOk/8unMKe9CHm7gJktR50nj
Y+J3naSGNjx6hhDgBwj7Z0AwxonCOBZ9j+nV25C6gYl9ZUXcXeWS/bochekhtUbQwkQ5WLgAfA+4
RoxJJjsZVe0MU/Hm09gTSzmrBxPcih0Po6Bt9BeSUSiCLAI6RsZtP230MIej2fYXo6XEmnRexpl5
4qLiVjMwcR7Yjxs7dafPZ2Mc/WTDchCv2ohccL5vB3WfNzT22ddG4PGql2lVlGWeOrPf5MhAiIAB
rrvIKzMWLG6CiYcBJbBeSsu8LcBrQpfajlgD8wv3bdwiURh+Ymy9ffRJTItM2T7hGAtZJyRYKnlj
E8NwRLl1HwQD6vDZHz4Gs5rwUw3lHTbEAolj9ZsINBM8ahhO414XceDsYBQw7dFKzF1obWyZHbII
Yri777JQXDWoZUdFY2tnQ9Pdc4vGCIxF+2GgU4Ch6PfQ6+EfusFG6Nmb7aE3NjMqnd1CMmXMSWXB
gi2lWO+zXQ/iQGHG5NJR3zLGX2+k1jNP7qPvL+lWZ+LW23cN6COXSaaN1zTwaojw6b14Q3arGjch
u/sHAgPiIrWnlhv5cRTlEyQZ0KPePE0oNS9ms522Nn/0+06H6WnPm5jQRORviAZ/6q2oU6PprXiC
qYvstlvC1pyCeDTZDk18myc3e5y8pmVKXZmi2vbR7CZeDbuEE4wmH7F+KAo/DCxR8RH6t/hvEoUG
GRdc91SZ7Us+uVY4+LwUBS0TN9wR6sU+BHL9IoPxGnHjljHtvns05bAA3jjGhdfcB0Xpxnj+hrC0
F9Qdq31vFdWZeuVXT8nDfpVDEETz0CCZPdm7SxGZEfzu8jWWpIYisR0ZL+Q30NojnMj9rkt0wUQj
kp9dt+p99pYNdAp2RM91hBWyeiIk9bna/Q979vRD22/IRNBOHUu4s3SR+XtjNakqeBdMeyRVEcKr
giOVtjTB72ouMgXET6vnj/ibOD597Zv0m+/ooh8Ap+2Yd5EU7HxJW0OLN/TbKKsoha/EoybkG7AE
fkC8SBQdk5FuuyiSPeTNIc48jqu9zg711t0L6cDoftn6/jcWI/Yiz2roXW8fArcrIwa75gFFu5ZS
xjweCiK8oZryGJSYjPNtPvQDhj6XNsjU3QzuGEx4xYR9WZsueiluie0tQ6Mef62meMunOaWV9H1r
6zk0M5/rkk2+hVN6xwk0JrYAwiJO8zHGV7RHcvPv8Sl+hwT4KPpr2i0GL3CI6of0Bo9Hdx9ilUu6
eANGTMirGqMIsufOJLjLbfwQp9JJrR7FYO7y2OSQpIU+5klv8eDjtnrGvFRFQWf2ybYR/k48K0+o
Pi7RagAMZ1aFbzPT+tBtxldN6d9rm2EqW/H2NNbwxrUNAT2uOV5XdTdSsdjv9nchuh9et8a5EeCW
srBPGVspwxpABkExMaHS8n7iTqcbSAwt0zMZ8qq9dzfRxGvOcwtkXUal0T1qfGO0OUpHkmyeMr07
Y2UEInW3IZL8uKjrqi1U9pon+rYZiYUGl1m91gn31/J434iLn7WM52bUftpZ78GhO8gX/ZXmQKvj
1+orVNIdcEphotY0bUYBi4t5RrPAANrg8tO0klOtaXzy5Sc3hCE0o1xRczTBNo6dfgBies66qYpx
oFlpUWF/nKutCreNXik1aL8JxjjRk/vLR9JL2fUD+SKnyVvec39T5BZbb6Vn9pFtFfdb1dGcWxyX
VZAcSdvJrqBIG8H7CLi93Nd9nx0dFJMc3pWetnJpY68ttrTQ/SAh472NPPJXoNg5TOlBeAKzCPW+
SBqyyDF5um9V0Vy2Qf/gdq0OpX4jV0kv+PRQ5vbrWm/2hcTyK3ycnVcG7Ln5tRnlD8xP58KRX5ec
T2t8L83gC5ru7xJ3+lsrph4nxe6dDZ2ziEAXmoYLot9nqOdiW0iVQqcajgSBxtS0HQ1/P6zCfXNM
+0MI462u5uIIxxTzbvnHHYsYe4nPnEVsJ/xGU8fmtH0XGCjCtjK/cpVs+c1MJ9ZGRN2AXHUscuJr
ePRj5Vrn2R1+DByNse7Vy7mhA+tQ4yg52aMyQ64aztE11L0C6MPlzzQ4ttPjtmjg882Lr6xHf9C+
kqnsh0Ot9YmpC4iKgXHIcfafhS7G24z6g7pfvvt9LyNfXnlYP+sjr6DIpSgdLAra5qbr7sPNavZ0
AV6/rE1wsa3gBmuZEZXe/q3fNRWafRGEvcfp2Hpt3VHVPv7ydrVuYTYV6YQ8jhRhupGz+nFdBNyM
bYTGkr+QiPTQLvbDWrFRG/WayFmnG0Dtx6517kUPo99hig5RaNtRI10cfUq0R5+Rgw6wGWF2yayG
Le5RLuXOD8eQoYoqRjAaOxljk478J6QsrI6L2UOFTNVGpPsEgRfgFeDcqr9vxvnjkzH9j6jl/5ni
7f+7jIFrHva/I4+79x/9XyRv12/4kzv2/uC5IF+AIknXgKC1UK/9KXnjK6RyEfMNDfxJEf8r5cO2
/vAcCGIyCJDD+Tiw/iV540v0d5DkSuLunwEg/wF5jD3rr5I34v5N8qNMsniuifGm+TfJm1cAAGRy
k4yxj+C+ebxcHp14i/aUXpRYHm858Be6H/JnP8IDlHQxQ8/Bu9+3dGfrVVt4ecuxMJKUfrAOIpFI
o74i3jov6NXjKlVftyPUYSLOKj867llfYqba+e5tTuawPbZHjJzpPt0gZg4Hwjfco9m+6XgiIgvl
GzNxtLOw/ou981qS3Tyy7hNBAW9u4Qrlq725QbQ5De89nv5foMj4SU7MSLqciImgpCOS3eVQ+DJ3
7r3yPGr3dWKPPDGMbP7ompI3+yHBz3fNHZy7gWdxNzhI+m6+i/e6F+8Sl40Wx/hOmRx9OQ3HJLYH
+3mw45N4ke/yvcjLof/zZdZZ6zt5V7va21Fwc36J4IovatAeck/+TPzQG4JnkAUPpBDs7RFoPI0r
exiUU+griceCCvF+fJPPgzPYd6yl9KQr3m7Nfj7cPT9b9vm4/Z/FaU/5vvPeVYe9sHZ7ak+Icocs
51kdKZDsV//xMbI/Z7c+9e7gsUKDv5k9N3VqG3iADPsoEru1+TgSTDeWPTzHfomOwO827PfEfuS9
stN97/b8vdk1viybbLfDjfCzfVPc7L53ycmcMOFcFit1kicJg1pC67pL8ToOhLGNkvvIXfO17sR9
HfTHbUKHJKz4Eg/Cz520u+QWOfWuCwZbuvYrc7LOiwtPvjLDAcrJX7p5nYxb+7r6uWu6ySnacx08
zx5EBld/zw8EGJSa2tplhk8dMN0aN89vCTH/zsnu6k91YgBjD7/qq0Rq+ZfmN3fDDtiF239RXLWZ
fSwTPjZF27/PhJsFjO/uwmdNjbL+Gs8acZ/dlsrd0Um+lDQPHJ9PCq+GN+48OqHste/IjrmbxXss
OvH+Vsb7t3bexz8D9pvB1vG3+ZHXH8U9SahT+7a8T8yvmAQw1YU00wSxmkK54dBypWnXiK5x6kTw
sS9r5Gj5xbpLbcGtd+ZLfY5P8ll5aE/TbnjSjZvwaX1Wq+iKZuJgCKLG4Q/iIbvErnAlweikwnma
PNFpMwZStqj5Bf9tOvy5lSkVbb3eTSdjT2VGgF6C82aRpUVlOSvdnmYg0e3hh6kmBRouNfbf1I/D
R5za2qm/otO1FfiGA/nuKg4UNzzEt3SfnvB0DD/hHb/S/SRtYN9upwPPv3HEB9aGcwuosEpQdL5S
Q9aPzKkVRkC02j/6u36mud+hEZoYIB3IiofMF7jANvsrgv0XmAKuAWnnouQQ7XNCSJF39II9Lcrk
QumcX7nqGs1OXqRbRrP/5jJhDh/Er9S3sQna424I1POoOPjLMG598cII3fuxP/i3JSAD4kTZkXwY
7w4GPdThi3INnwQ/c7dvsKg8LS9x5pI76T55XtSupVO/atw3DGd8ZUJ4i47zN+tvml/CJ5IwRQB9
Z6f4zRxouzJ6aSgil0cScVKwnEtfdfzFW7wRFXm/utfa146fgs3Mhtn4Mf3OLvoBdrn+gSXFzn7B
WBSQwxzzLf9EJWgD+e0Wna0PMutoyelNvlduiYXJE9Pe27rse0e6U87ym3mqyQBG7MUZ7C9xL61n
8+qtjrEzX0NbOBcnpvN2/Snf9sr9znCkS/yjXMzb6DDIe1AOl2aPncdnDCHiE872jB3VZ7XlBbWX
reUPMpfbsvfxEQfoOtZetB/ioLodUk9xXrzaju3L4noa5lzvi0mkGzndt3ziT7boqq/lx5vCzRyV
vrQXv/cGd/LjD0R3m1LOlpzZm7080JzVm04X2ZecC/Xwcxe76nU98BLsZHSKfXUa3N4zr9Ve5F8h
H2DX9ujouHpsi38Hr5Bu5xftMLk8If56OUkOSb8qoCaylL1aOtlZf8v2KgyCH02z+WP+82bsfnsW
l/6ZJg4VZ4f/9dkgy4sVwWam352aEyFQPME2len4k8qHzi1x37T26iw+Rr+B/+m9Ys8fT9ZuxIqn
cVT1B0Gzw2teuPhmpN2w+IPLz6D57nLNB4K6ms7M5Sme1a+IiWOt+YoX3bTdG3QWXoOlusRocd7u
uCpdYyd50MqUj6fUTg8PTvAj7MvBlY/60fSfLuVKK+lgn9A+NIcug3PTOEuXDEfLLeEtGvzGbVxl
t/2n94Q7A9DHO2csT9/Y0fBFj+VHVjidtetOPCnzFavoZTox/NfpRez4bDXvrE4Wvmm9DZA0ETrC
NfTuLJf5EmmlHRaOMQrUmnNOe8t5ymAcFGpY06+FQBkDy5V6EZ7EQQep+58XkP9GquJ/U15Cxyr4
PxSOH3n/V8/h9u//s26U1H9ozLYAp/6BoPqjbuSfYBpUyckg3ci4kqkofzcdKjpsKsCR0Gap5qAA
/v+6UdH+scFJNVb2aWSQVOU/ikr8VoH+CRHH74dkAr5RZfk1EShtC2X8BTU4RYUQZdi1NRg9Cc4Q
eVJReRlholOUNXLg8tEryk3KP/DimMMTFMmeZkhf4jtxSHcKmt2cnlDavK57mPDLVF3Qis/UqgEa
CW4jyYsA8bYp3uM1MKW7Ve4dXXtd67OO+2R76Kl+lOcdPhpnPAr1V4VUKaB+BtGTPt9BYDVaLjdY
Fqw9nct9HyEl1nYlY/2qQrdCTW/yHWeqjliQx+2h4m8ZueiSjzeLgnkKo1NUlqT9lRepy+zaFrtb
HTHxUn+p1U1HYU6YO4246LL6Z524S1ivyyaIFM2nFC7XXlz2zJ1tNcP1HAWtppwzEXSUgJxVvJrZ
p6GhgrIvzuDoFrgzsRPXlUIih5bXYrUQsy+5rk+V9oC5cRePH4x/njWQwXM4+az3A343VUERPltj
6Ut15BdVfAQi4BmYeaRZ2qMG8iYyPGIleRVtUyWqYqMOiCq40vwzTxgFWDmImyoht7wf4xmjwtsQ
HWPUaM0AJ5u1ztJeCJ46CnbnEGlkCr+4zxQLDagc5OIvaf0ywaZYH5KOkYfRlVTgh1w+N4YMs6Eb
sJDHwQSYZARaG3ltlu3EjiLeeBUTFHShcZgdMj8VbGYENOegOqVdiOSBBtHNkmuBj45gW6MRXuft
qFUbNPbZzxTJGWJlt7ATCVOh19ajZ8z1RaFZ6bCRo4iJ+eTFuI8mAMdYQLy4+SjzaBMXbZw9jnic
xviQxB04tM7pmNOxZvhYizL5jAdlmwh90+87DYmO0phcXCyzqdpt+y5iK5Sr3CGsjQbXOgI31ylS
djPJNF3LvdKIkM1wc/KrlKhjpc9OqER3tsqdOhknvcD9GOG5ClVKEriF5rXuNUcxvCjB0SHnh0h/
Hse3eq3J859z+BVDzHPgm7A9YqS9SwM5lxILVvmWbYfdvA3592nyRczdq9vFHZUZsZqcHBOOiE0f
I+fSiml3CYmjq4Lf4WYHJBeU8TZbm3j2cMik2UWCd0vlq2BXR1kw6Z7Lxc3LiLnCQlUkUbexBRz9
LDduOuYlAf1Jeqiz+cpA/E93wt9peH9hUOK2/q83GNzWgHAh4bEc6a83GBQcFl31ZJzk/CehOemK
p4xKnJWfPtXjKt8ihSQVdpG1NU8sM9wvRuFJY+zV6+wLIYur89Cf9dofFckfsfBHiC5h7INw58fA
TUmf5Xy/Qq9hCfOvWKYl4mckKAYW5rKFKWLlT2yfaDPLlsdjFd+vjV8ZgoPtzGGZoa3iozSUdybA
sjIzSH5ma5cn823WAdiMJt9xBKT1pKvfMfpxWgpHvTs2OFfybp/GH4qF0zXGobYTpkdWQrollFpE
BLJL2HvvC3LJ2rz7n99U6a9gz9/v2n96U/9G3h0MZOsKx5295k9in93UKnW3YMc6Z3ZRvi81iQrx
FTl4NXfS0mINK/7F56r8XXDYDg6VENtvmgf52L8JDuUI9mHa/LeZZHiKjswaOxlac8fMgqTWJzOh
gihXbHgAj+l+NPle1fel8NoY+zn0surKrUKUn8XkxLdeWGCZHCNzl2MQZjuqqAe1iAw+/Is9On9L
Bm7HHVFekWtxe+YoMn+9GiWumASgIhMk63NA5h5EBlvGacnWf/H+bL/oT8Hd3x9IAbeOzssWuL9/
QtGQD+JUDJC0HZkeOreLyDHnXYJ8/a/WrrDg8e+PBt3VQrK2ZJHdj9gN/vqytuy+IIfxYDfCiY0k
90Yo7ZNuCojmBqM+uqW6hYhirBnK61SDoNOUnaTtoYtphWhn0zk3MD2XSDTZkj5tfEcpy/0IFXzJ
CTxFghtxzsdb1l0sgrysHtIIp6zyHPPlJZr3jQ3X4/7vWHmzZzOYI2538wHnUnSZui9JJc2rLbdV
cjtzOs96e5ivqnjXmIOn0A1Gy10bS7Yhaa6l/ywaRgTFQtxniG1kxI5pCpGuRdhqhDXfx0LZV+J8
mnMsSxK3kmn2WM0SyNFzTn85xM2+bqNtihtEgCLWn0K4RVl3aAmKdQYCLbp8OOMHvZBVkqstwIzS
LpGw40A0m9bpw0cx3ydmDcI1MIAaKFj4jNonI2hLRme3vA3GGxtF/al+EbTn7RhG9t5p9Kmqzpxz
gXq5BlbcMj97qA3IBMmMDf08zTTLy7cknjKzcfWtkBcelxTrUf69mMVB3Ox/2mEZGNJYP6b0bfAW
KKIn4GCeyo8hY+RkXA3pPi2u0D0GcZ/19yMnhz6ufPQvUTYy0P7tBCiql35g0mlqjshcchBqp5NP
k+QqKagMMClFJZCrG+wpXnarsrh6XDPvggpG0dabh4xRY4frRtzgHhjxVdouVeSlk4BaoZutyr5f
i0cz73cx8xPWuWquii81N9RgJsLS9aQscV3w4pWMtbccbetAXB0aL/uQ2Q57XGmgJMXB7h+DQIR9
kIbSzli+UmabMB89he/JRrCIOPsGrOfRKY8st8KLrVKb8XBlrBMKVCEah4AxnjP4mZNOBHBXKrsu
1uwSwYXBiBRG3jg0gaHf4EVyKzeC7UhVyJozcXZrChmhbAMRk1ye646lX7TkG7bl3ZyxfxjSUtrv
uPR8MfML+dWUyLBp/NgQBcqs7iLNdEaiESbF4xIftNTak7QgHKfbmUbeZSX+gcu57O5XWXvIladR
G8+KOqA96gep3oXRkxmXdmMquFoUp4tBtaJqyfiRwvuMV2IKt5i9KtKAYfUL4xDVF1AkEdSIeBgX
SgJ4I5PhT2Z36Cw6QqpYGWzdpFOP6B78jftSxUpdT3sJ6USufyox0Pv7uh3tVMG6Qj4X2svESCPD
U2lFr8mIeYXl9DmNYVXJ+9i6Uf5N5q9VLxxM4LiLWO/CESk9N+Z10CRXWwMoHKT9OMQLi4NaeNSS
l2F+FBVxL7D6xprihyzH8T3CTCl74p/XUBQ8A4PO0H0JFZ+X+joNqhNbsbtM0yEOo4etpMQK5LFr
DMIhnhTWRcb1V9m91FkNIpYzI7sSUvf74U1M4icVA/bKAEZnrEp9p3SBEJ47y4vM59HgpGxjJ4kI
LFFqakRxEwaKrKvBNUjRDcrOXnrRrjaXcKFj0DK4VG85WUpl5lpZ7iGIsjD5xZDPEbfZbnzBo2+r
CdclsLxeXT1Vl7d5prvIr5V46AQMZHznx4HM9b5EbwuF3lfkmxSw3t0liyHHz40QH6KOe2yVPVsA
ryYcd2aibX5aZ5Dyq2GQ9SBTqpTrrinAP+GQUhb0NEAIRZy7Qg5qJgetGXbXhn0ckT6z8ruwc32v
tNQtOtAFna8xUmm7+Dh89nxauOGfh/RJKn9KaiUhZUiuYyUX1T2cEwxQz/gDvLWS3PQhn7812p6m
GoIZvhrvgiDou35ZDyy9szVy82Lc3gndfZOt+1Cm5mWCpbeqoydBsk6EUhEysBQBmbFXZfbM8oGj
oZNim+zSozgd45arNN+P5rERPqQJIZin0le9Kwm3jDipQb9C1NiDauMIODhMjZCP9jVNGnYIvrYi
2G+uVoSMZa49QM+MNwWiYqofU9VGElkQzqGMzpZorBchMcnGi7Y8FGrpmh32xqw6pOa3hL2IW94Q
SkdKrx27TOwYobxxjE9zPYxWMKmIONqZscsx7J8yMRgmlKd2l43BKL4RTbMx+TYJmpFR7jX1Cu5z
Jj4y3bWCm4xBxGw6PKj9SZkfGGE3YbDNrk3pZLQ1fNLCYbwUdEjQnfCrm19Dei9qH0tDXWe/b4ZT
OtNslrNOzftaPtfb4xT5pWjTdwE+0Kg177ppOeFQOukz4BrXJKFNde9382NrRCdi7LhG+IUiY+8U
yS8SnWG+ZgDVwfE4Rh05S21cBPrvfmpAm692O1bvZhJko+wKc3PsJ6Jkq6/Sw2ZeJM6PUrWv9MuY
vY3GuyTnT1KrO6r0U6AwLdiM08pdYpJRM9cpA6iY5Ve4nNdYdtd3sl1OtvrIqiENUZzsFVx9QuhB
6rQHTIGEJxaROYvBDTzjTlSDbbhb+cDSFeFMMlwcgDYAWGceOuwfZGR0O8V0JnHIyHxH295vtjEw
0n4sHVpuplq9K3olGKUnNhbdyZXmzSb73HUG0qzNmU1rc3q/NNzqpwrLJO1VXD/M3WkYcC8BrGYP
0UnKH4gy2j3TYnOKPct4pbm/KCY6SfMUzr8EYbl0SrEXGHzIGPCXLvvBkmg3PcmbeF9aHqoEH8yb
oBC+tCyvTPji5bPTi+XZwhMcMmsLs4G5L+384wQPASs78sLgdQr9Cpd1rY+Y1zHI8PrNhf4ojqAA
4rsUe6dqot1Qpo9J1XA32Q657LCS9iaEiWQaeukseLpIRggvnyU74K8K3h+Sah70AjsFFTDz7iq8
QrZzcbiXZ1muPT3GsMARk4/MY0bOc3hwlVVgg8NSmR56ESpTvTCCwYyI/02pjmPJ4Vs5eaZSnKB1
JppTiPNF4Lsco6v04U8zF24n50FckpIzbiC3ah0Un7Jl2XgtCnRjol2qwELEgktf2xWtZJuVZq/F
elLo+IUw/TWKGphq086KetcyFVK73C9E8xJvVYrSXdNkZlgkuokaSEvhQ0Zw65yrR6zPalS5zO1p
2is3G57nEMNal3p6yJXKPEhQXD2dL3lG2ZkV57q/FhnlR9F689a1zuUHcbILyZE93tTQLmA4bWTl
YvjuuGWOen4g8LqP9Mg31Yl2tXXm5rYuiddBWE71dW9RiOI2MOvIM/TiW4HqDH3BaUoJ0eUd2IEv
zx2myQavveaGBqdDIQEuo/rkPTIxzYxYyWuvF4+KuGJQm/E3Jb6qvxXmA9khZ4w4/spXrmY1dKRF
3KlFB9UHmrmgE9KP3Tx87yQqE6EI1IVWuVrdqXpu5dUnc+rl1dNaPtEUyHUHl0Pz1XzlHua39UeU
I82P52IlHNwCAlHZ3pC+RuZrkW30tXE3LWdlrrA1dPlVmNoLLOz92je7RGZZIpe7mh9GSqeiTO5/
64f/I8vCv6E4/3uuhv9FuvRGGv3vZWleSBv9lQ27/cA/dWlVx39gqUjIW+BcZzXCH7q0Kv5jWxYC
cQpVmPppi6H/EYZX/gHaSrNE4jnb6rqtff59Z4Iqwb1iFZBoyBJJ1v+Qe8VT+VtHiw3JkDUsVBtg
i159++d/WoFTsFnaIC7WeqvZAwvMl1Qc/cmo9WeQ0GrvxwNbgZwmGhXd19V2fpLH3PzgGc/MMStO
uXHl9mVTbCEzyPoqDweRyFR+7MB/v5L1JuPU91D1qLgsgJFllE2tra3jeJ1lAx95FMkcPUXUme99
TuIWXJ24aP5Kxvxcmjjy7XbqOSpjo8JRWyDHKnYmAtXBTKWEtikN2NMMacyu0ximAU2xdcI5vVwi
uak+VC1tfqq6nIhwxuLHusKVY+DKAVEhlCpYnnPKIYNtR5cEv+UbmRvjyULLY+t9GKcUrWlMpacv
ETN3SH10pRM+RdWeo6L70LNG+o7LAmyesCbFi9zzUWORJG2Ph5hN5fYsjU0IzbFD/JaIYL3C3F6Z
yWe6vheI0u0S6k9ZbU1k3clqD3KsFiAbu1K4QJeeGKBXaYogBtuVUbu6HFq9tnBgjT1QxXhaKK54
VyGPavKGfFVbgdSPpliYnvqwpCBTBXRBkCAK+c2wHOrS10ulPmPhJI1cI6K/qx2hOLvS8/YOAw2h
AaUTq9eUuBInVwY7HqtLb17JJOhQVSMT5GFTdByjs1qIsifg+XpRKvya+TzS0zZKFjFBLibpYxQk
ifIwLkzi3jG7EsYYGHsQioRTGC2kRcxCAxYk2HmjNnh2i2G9ka2QqEimZaoDE2w/qoGRlSqZ8lIO
RjKDsquLU86UX1rNp6KcEtyvYYqCbKmbP5/AxpK4pVEmwm6YLUOgByDTf2i6euGBNDFLIHRXJCjr
yuoGZwyHWg76Jm/8WbUY3jMmMkePBmnbyQGWihlr2soP5tQb9yWZyn3JA9/P4YxdOZFLJAtd4Roj
HLNA1uy6EVthC//NMFLkSoJYBRT0uEyx8mNR+siJWTGwNHTjiCoDUHTRzQrSPjvIc8pyDVFWK2qG
3vEqmDi3K5ZYIILT+ct1iHYS5oLOgWx06xqkzULik+ZI04LKbHXqy1IpTTsufisVVGl+L/vZeqsF
VgI7am/mvD+dirOQPcwjf84nwkwLEl279vymZhjgRC51e16VUtJwpKZi0BdjnnnAPvnaKvqMqdBC
vqA0E+aFKJ9E5GxYGX8YcF5xkqSttuxj3aIisUTuEFSkTfsjRWbObulKUKH5gC/HTFzJvBqWsjAX
GJJQezHIJBPkVuc0pXBTG95MVWUWXib5T45hnwRiT4piauvwV1+zewM5qZsu2iiv9NA1ShsFRrWd
4W1Knj8D4cngKpHiFzOzgApMSqNLjkEqEXke3PcA8kmKVtti3WnkdquaakxSTAiWZMpwXWTbxcPI
Iu2MQ6n2DZ4JFo+QhQGiQCBbnfieapaw3sx5mVCWtJgZGGtLONL5jg6EzEwCuYgn9HlMNMwp3fUJ
Gyadmh0thl+tlTz5CzgngvEp+aQA9ze1arX03A6VCLi8166w+Z0EGYZ8SA1UwI9XYoB+2OCv9MUx
U18rjZUQdNdz8mySt/uuQnF4ZV0Xhd0WABt3kOMimaguKExrXvTESTdITzDU8DzoNAdoXIQajckn
+xpRwHeikn7xdIgHJ3qRzL5I1vd9tlTSubzw4T42KG4IrBOiCNpqWBU0pVXq79U25gqhPtf02zAP
ybDnbRQ+WBKvZj6Azql2rSxvvkW8mYyw+pBIkF64TZ3cqU2OOcloBszXcYU11DaLHplxsSiTKUFb
oA90l0yHjFlDXY00VsPpGsa6uWI9alWe04leoCnCvcZHz3Lso1ktN6yCHjAjoEUShJRiuGQRVSdf
46Ier2ojfnU8tqhleHRS6QBhaKcMRGJDbHKxzhNgCaoL4+qo46Sz0gJ5wlqvXU0sJYnqY9dqr6qo
fi9d+TBTu6oToxNJ/pCi24hrtsiWDdIdKF28R6MDOmF5y4jBGZewFOXXOVlIF8avLJQR3F4jD2a0
0+NQhqyUo6wOwMgMuL3vR8bG5H40uiMT54zCLKnRPLHhBjN8mUVSUqBX7mTxaLkY7dINcTKF5sFS
UjpwJfb7nGBCyixMZhIkrEzeMkV114ymV1kOyVpnB7VThAMG58coU1E/VPBr0LYCoi8yzcFYLe3+
N/pKXJpBGxV+bo73nTTsR906WBJbuDaImzp/riMtUjkZy56ffwnb6KVL1c4msPTANvvDaMRHM1NO
2WafFM0VS5e47MYGvKsg8mvrSL2L8/lLE1KUKBI/FrQIiWCt1nbPG1GiLPiittg4VNmPR5qieT2m
tXjIS+k4SahMRSlhJ1GvA00Qe1O2iXC5j0Is0rZpNq+tULnsG/1V6RZBzjwYUjmA1PBcd0Sc9BUZ
eSnM7HkVmXXq9bWTE09KEN5XszhzL4L8NxeJF8+Aj2PSlpB/pWcD4Bk2l62QYWk5YZ37tikQx7fw
Kws7XLas+CAmHkc5feV26mi6Fe/pD+/GiRlj31fcAxLYNWqDidWn9HlojOrISqMPOY9f5rA3WQEo
SY+GLDgdUB9aNxrpIpYY2pjzuZswiKZW7AxaNd+NLG1EGykyD4rChEkQgtGxGNovUxVSpzJG6TxJ
RNz7+VWtoSVaqf6Lh3NZeXKJk7Y0EOs1yy20kBKtkM7Y6uG+hc3OpNxw5Vr4XsFzlcyfV2DfB7km
at+pBqWJTHRjJrTKiAyssF0q99u6ny63NjuRrC/Y9Ub1bWjH9bRmkZs1GL3yhqFWudzJdHBFGoN5
Y0RRmnyGacnssaTnbC9tROxZVxWcPpkDf2TfEsHgnU8+1yQ+rwXhlZBjY44ugq7t+0W/GSjiW/rV
melMy0J5kLVyAW49uWxz8WLVGDzCxthEawz/C/QmXAu9DFQ13LLUBdE4mjIhO7Mi6phl+k2WCIUZ
ISD9zNO4o0aidZM5ZzSrZSYnse4lzAKr4WJjP1TEGleTWUL+DpvZF9ruiSLjNSmpIuKvsmbymt8l
y0Wgs0U3fwBzfNBDPn5t/KAIFBwSy/xwEijROt0GBi2004bU+iFyy2B9C1V/WvTUG/owPOetxkZi
YFN5gWC8hPYg/5pQ+nN8814Tw0rrYthMnDFYUFcANdDVAwkLKukzkTQPD9Ul5XtoVTe1jkRcBAoc
OEXU3SjTkZen7KpBlcotUDKbhFTJ6xdkqMRBJlsxDCCuk7AwmRf132UHD2KqR9Qj5CKABAAnisuk
dUeY1KWbYUabuuS1mGK4ISt1bTUxJ8605oPSGpdU9THLQk16RlwsPIF9Eb8bPR/QPgJL963k/VWa
yBTTFvS96cWCKCMSdKZY+lU2tEvQ6kX2zjJby3RSYkAEbCoL8kLXw1IHLTJNDJsGGvos5Szo6iG5
MEQhRDcmCdJOA6P7q9XS4kNSi2X0CD+FyDLGBvMI66KYnVDTSPGpZZm07gimHWv2yEjTmnVOxN6Q
DVutw+5YmwUkDGHulAMNzPCL9zYb97IeGgk2mRAO01yb+h1DveIn1yRClaHY1vct28ipPM1msxBA
R3gWc4NNDcJMeXXVw6S/oY8hEnX5NueSt1RjVVsqYs9cqEzZUGW/+WqJxHbbvN1yMgYgoKEcUEFn
kxfm1kaP+iFxNNxNk9x1DiHQ5ZoL9YiBT2otzZ37Yp4Cjh7RdJc5QpMDOcQTLEoKpINYk5+xY1Pe
NCgrl/VDxQqdl2mthAuFydIcs0XPmB8sBjKvzjFT10Nf2LOQrv+Xm0j6ZVu1KG/D/f9eZ7ivir/v
oPntJ/4pNMjWJjRggGMQbtHxGRhE/hmcYAcNrT1ASdNEh8DL9iehgY2OqBISe38BCcPlwDXyh9Cg
wOozTZGdhjraBWC+/4S6p6l/96eoPAfMAJoug21R2ZL0V6HBrISMHaPUcHUYrc3RWNmT7NY1O9YC
nXHHeoOaAgjKprOJCsILrPK4IGynMvyqdAqn3l2HKqPdzrKmgFECJj/opVGynKYikEqll4Q92cA0
DuFJioLqVezksD7mJQfhq4MBaq7GqsTSaRHnVQh6lkeREx6iNoJ9l3N3OFeEjCzugCwFqU5apqIq
lokhBWNaR3pnj1UlGXt5irt7samWIysQyzuFENG6T4ZMfWEjrVDD5a61yF9Y9XI1QjZEuAM7XRqq
0FLa0Lz9ytJEu1fKCe6XkbVE/WJFmsUnEbh/eGlMwmO7uLBK3VvoKJm0hGHMYQn/U2V6FJdvKmgL
3ZfZQjAHJeRQBsXAhEIayb7uyZGzWdJdZza6bcwOBs9sa6CHNNnWg+FNnyLBjyKjql1i4lN0Jmtn
nQtQf9iSkhX9semwv+YTluUs2aYZvISEhOPa37MrgtniwupjyRFGcLeQ/XGDF3z/VV9NsyR22T9J
eSEqEUErBHMJ3pgqV9MrCzQYHygJ+3e8PGphuGmDoNDbD4P6K1n65TmLoSPSluIjTDpOli7S7/K5
rU5MQ2EFtr0egXyiY/smoJ2lOyEkq5wTxnFzOEAfYc7tzaoiZjx8C04xk8KXhbApOWAHEiW4A9gZ
Gj78sWmPFAcqTgR5DZ/6MqQ2r838LNOq37Embva5sz8CQBJfchb4fUbKurhWMucOfoh8gwDCcmuK
kkMhy1LraiC/zHa4sMwNFuvAkZzO6TsAFK4e1oZBCqiBrfGySKf/KGU9NM4orcbjAE4ug4HI9LKB
l8bb3RLzc1uAXg/FWMWi11pjTYupMkBvMqXk3eLKPa/CzKHMvg4K4ngE+EjFK3K0NZGsoSDIGc1o
1DHMWxv4UrbIGsfGKaWMRW8azEQnl4v+fu6hrdoS+MqXgfUn0AOSbH1Sp7wdnSmRaN57dcyYYRp6
eakSQUZyms0BunU8to9lkyTfJsnSnq4sHV+mOMFL0NfK8jh0rAeyWVqsM+tuIHEFS9Iz4wPyHX1b
G1qj5cWz4SecZdAcc4yLcJ6W+qfpotx0C5ghd6VADBw7QifcNfTfBlMVNTRQLvSc9DB8uLeJ3Zkd
1WvFRyELlXQselKVDNwEHAWs7ltAf2ebUpEo+p2UZtGTZUoqLhE9DXcsJDE/tDG3LLftOvM56Tec
BWSS+F40I2H0RELy1zwyKIJHGI2fRSxEdLYD/4yK1ph5x41xOkWGClggT6v7djCYvqINwu8vrRDq
4Kh2LyzTkPoTXe3Ckk5EKFsqQ+vMtmONwU3XpHg+KM1FT22yEY3n/7F3ZstxI0kW/ZX5AZQhIoAA
8MrcyeS+Si8wUqKw7zu+fg7U1TYkpRGn5m3Mptqsu627VIlEAhEe7veem2nz0jVK39sSDcCZVNIB
605lxbj9xOmM5jsNgOG1UDWD3LwFpntllxVH5VmQzLPxWta3l9m3Zb1qbJl/DbgGKj7dqflozBl0
q3Eyas7X4PK+uUFmjdta0Eah+WI49+3YZw4DtZwBftwXdbapepHcCw2Qat0SZ/Q4eqrHGj3HnEfy
Kb9yB7Jq6KdVjEFMmszFNuvCxcMhKoMP9zn3USeUd05L4XJiopyCLuLL8IeE5FJtmCgVTzoI2ua0
dXtGs5WCbJQHxYhw3hbzjEbVR6TRTL7pbludIEttmNAh0Y/BbyzzdvdeSQNjV5BOWbNw9LKLkOaM
tw3pCe19TOfWSSDG+KoqIa6z+KT+Nd2zDECByqurqq2CJy3bIlyZcPaDPR8KOWQyLd8/NBy00RPy
s7VoQz3mSpVU6KWtyif81iSoflUPrHu0L2gGr8rQjdMtMST+UsEiSFgjqmmu9SwY+/d+oYFYhJR7
Kys2aRCLMjVOS6hpI2SVZv7m+IF7j866fZ0zd0YjJofFkhAkX5u4t/DSF7ogDywVXLsejDlY11mQ
3DaecDtk1xau3tlbDsoogKZbkl/seDfYIGyoDJ28hvXK8YqA055BqfRy+gAKdAZCmtDLH/jVFuBk
UPjfwRewGqU054Fzk2pFu4yrvC/ISjkDdbuImcZ5yiAYuXG4K5vEvAlmtBgbN1M1XqHY6iAe4e1e
azn1N3Dc6QiNfgwJbqr74DEF2H3pTDWN6nKSKKlrt6mxSY7FfGk1g2euXUXEKqvVMH8nqQiuhxPj
pyCKSYwrMU5k6U4c+a6pF2S5Ys91nqp8VF+EbtH02BDvp5NwcGvmfoygH7t0EjeGmaOJkg3NTHqU
pbMfBDm/oL5sVa1N9Kd6i94OQ9bgEdeBFViZzzRqmYY21pB3ILkzfZVPDpvQ3MGcO05ByghC5dZ0
RezRAtwUrsQlFsjmobNCQJT8D8aWXY1o2klF4p6tq4Bk1XeSfY86fROFkTLQVC1BIHnWcOBs2JFL
NOf1xDnYEx1/I8EOTzN+62xD7W1ceBDNs5Mhw1QPrKgckMLBmvrRB2lBYV5hsD5RM+dCTH5N941/
hp9u0AXJL+BSoquyMyO1SYcS6G8J5+o0G2FbkAYK6Xbtk6Nw65Gr7PPI84tsLIqIGqJU3pz5xEgq
fIsehM9wYtE86YSZvMz2CP9glIwbraKyWvYLfsV1GefttcitYjrNEtHv4rRhsjGNusIY6U6Mxsm+
ZqrixrIeV2HgJ08McZCHg9qtjmkHUe7Ed+Y2gpZpsIBPGCkebbqMCPXAOt0XiSfmHROtmRlBa8zd
thk48rB6N6G1seZomE5G0sGmVcLwBpumNeXzvsjpiaw0L00Dl32w73Q0QwXkiIy0ZmTAcxV7KkIO
z7kQ5jBtgnGD2YRsB7s26LwPmpr5xJ97+dIZIxNkj+zO5yYJgq/t2InqNLEdBI+IRTjxJG5j3KSi
wJ4fkuJFLmA7gcMVCam/J7Lqu+sQRGFwOsMZdg4ZVJL+WM/u8ipNokTvVpvxUUyWRRJ11NsEKrn1
hG1u6sXNME3qBp5N8nVwMgfBT9HEO7vrmHmXmZs2q6gseFrhwSYUHGbe5NssckPK3KENWvucitW1
tnTxYcjOUZ9Pl8pKhnljxKl0XuiNR2w2szDc7nb2qI+AOo7CdI6EhvXhAwVznO5808+Ho5xm5Z1a
8FOKm6Yum2EbIUQQh2pgkAETQgj/mx3VSbgFNOm6d8ipvOpoK3+ybtTk08ZshTnLT1THi/z2rRjY
sgRJKcxMOQMJYevl/38zzPRjaWjwS+Sx8n+fW3USrT36yd/enLp+I7UXy1Hlw8e4tnBMprAs1/qj
uNmry7wxmJauS2tEJuZF6XgrnHbRoblmjB5HSDzSJZO71aQoEc16qJAYRPXdPx/H/89m7f/XCAJS
cHz870/Ct3B+Xz/Esf78I397wcjNYXwu4AiYGqSV4Dn411FYqL+Uw0Sd1j/5N5YSCLz/PXMnw9XR
hK5a/BtxU2+PwvZfFlNHG1OF+VNnLv/JUViY3uLFePMAIYsH9mVafD6IfM/RH7waI30cPXYYF6FE
JQ9d6vjfOgjJ7NezjeM7VVY0QOeyvQhybVjdIP+bB/ixAlaPJ0bQXqExoAG0ujDch65NSGDQhPVl
HTpZuw5BuL/AWgvZ853ZuChF2E97M/UBnXRlU0lyPCRiFUgnJLtYLf5jGD7haRP7SMOk2lml18hd
TmLbfcA8tdhQBbSg4bPKV3QqI/fG0U18Sywiw5i+XnCZXYXJh/IARxYdIwBOc75gEyPtaGKWq8Ii
pwTqvk/PPhtIk1V+ctkFjUE6na0aAGSaVYWhXSQuipJs1bXsdI2v04Q7KEM7OGP0nlcn/HxMWEjD
xNaDv4dyM/cK81AhfEfnhnOHYNAAQuxqskLvaLV+fVTazY7MKeVE9FsQohGXOe1YZJRoe8e5IYl5
7HolL+1gOdCkRgpB2q+cpAXMl7dPcRAIKO5SY/MEjOz062qOxyc5W9WNyvkpGZuaKP6mKcEk3SmS
1UEj1k9ZYFtfHBHYD05AzGVSedWlr6OeUyJ8EUJsahUiNgPqTIg7m6kiLSnqaZ5K7Lc+WakL/Ksl
wbZYtYX7QMojnhpmUAaUnFyQX2gway8NmgxP2XhF/uOZX4IlnJDjAXnjKvIK9JoVEQxC+imm2imS
W1aqZ2TQ16Y4Fj2SRnd+xOYEQ6KY24s5ZrnE9CdtY9XKzKF8yF5mQ967foQNCptaSQ/FnijWp+5c
EF+vs/ly7Lo70/dOQ0M8pM1rXA5X1WIQiF6tql3FgfkUdWAUcIHnGLe6drnF7DKRfxC9Ya4GS+38
sHmqEuC+OTXFMO1qq7pmoT/RiK0ZuuWIcieUAsVmcE7BPzNq6UZUt3Kb1TI8cf1wByf/yJSGpAHF
gBl80Cb2vQgGQyvvPFurW53OxbfYbA5q5Jlzh3Fc8GAGugcl7vzewSpG05yZjHOb2BF2zLLlnWPE
YlsbUlyMJ4Qdy5Cm+yGT+ly78ZXtuuVZvqQT0Uge7hoyhGoykzu/Ow2Dvr5weqTUgXMS9NWh9Y61
RKs/1DeWNDeRmtez5T164tmcLiY8cwk2YdDVg/mo4X7jhaT3YG2ymh8SfaYkuxCUxczxl+EP5aNs
bzWmH6PLEJuSJUfqeDt/1VZ/7c/trWKaa8Sa2CoirUq1BuWN/vwi1fbWBayExuOy8QzaItba8jAG
ttUW4OGZG5rbkToBZM5ZsFieQEdX8ZJsG6+9JUXAzPe2gnpqcS2cOfZFywDDuA/Tb7LzzxRg+2B6
kgyzoT58A26L9vss8tMtnTwa5Xt6N99CTZnE+BjSoEGGaNN/Qe9ysrR2nPCWmIe7aswLiGPei4FD
kkftrM9QPiwwPBtu4NoA2c8oehXV1Z1Tpf0KIRCoCdKbHbe8zlCT+xqJeaUHFqr8SbftsQeSSOVJ
KOkYb2Gwy0MLGaNH6m0ZuPeIEN3EjX3JMRhj6/BqwykuWFilvEZXwcxITdWqCJKryHKJr0zJuGHs
ZCp/59vMUHkcsy39kgTkUTfe4J9bD1X/xaEpQZHbn0+xvlBz8khjdFegs1oxx9vh5jrYs3ubzdMK
ZuJWEvE3z5dmFJ16yH+L1ADqwdPbN+mFmUYvHlKTRpBPQIuOWZGqUtC1rOnetsLckPS13s4+r2vz
xBn9a5WNmGmy+HYJ/bEmb0249XXpRCQXH20IWEHi7so+vRsL54LToWXjReJgtCrx5kLuupHGcLBc
GKHNFf6VGTH/zbDUqFVymrfPfQ/AmJlWfZs683nAom8EkL1VfSOHU2+ot31NO6GkNgLAgRECMNtu
ZORMRtYwngXz0SEMtDZI1hJxdDnH1XGOzWNKfKgFJ6QYAPZW12EJa0QbRxtoqEcbmAQBVR+HkLSI
pCBMq8lh2/WBs3YQoJlx65AtYc7YNQePoZbX13IbV6VLehyT5pxI0dUcK1AG/o9mtA9MO/fR4Phn
ee7Vz5mtCXHs3b1T0iDusRzNBqPGpO/ph2XoYbCMoIq1A4aqCc6MZtiNcb2bW7gzqbWz4W+yr87t
JX2uY+N/q1MTFCwa+rzYtn1G/ghrfTxuoFSD/Je7OelelsBok1ElpwTMkAi+h3FrI/qV9sssD96c
XzojzSCsPM2ViWlqMM8sFwqIataiDJmWZfi/tWHhipxb5KqIQAuOw81l4nNqIFjcmczhOSqbI8rD
pxlSnjV3T+RznTERog+LS20C3DK10bZiDsTRut46GcU75rJA3w1WSv7KIMB5OEcDP3GUlJf0qlhs
C5Xdd7X9xZ1rWtP6W4XAKjbbl7nutkNjFC+1NYE9e+jNgYLFQiHNmbfxXZdODiePlPa6XxdPnICG
dROZV9MckCg2X3nikHH2a8yYl6wArxii2G42rpPtFRYvFt/nSNfPEnjgidlczq48l+24r1jMgePP
a4R3NHqDY+AZNNwHb0901sbovZVtRsz9HX6v5BgMlbg2Uv7x04Npto2Bq9qzAXVjzjErO95gHbFr
psuetbTWbd5UTOz9nO4n9dTQpDljTHfQg30+OvUPm20tEeDYRrRBLa0Dexr2xbKXJhwy3EtRP1qY
SdgfH6BdnQYF4g938q5b/8oNnMcxTg4VePHMT5n5vbgiwnNRjGeVWW5iu1sZAXB/FZ3GXnAXd4yr
5QgLZI63ncXxmMIPBXpO0nZsPoLhQyRQrqMYSmXdXHTtkmLHm1S0h4TgekwhMDa87ntAzh9gt+ic
WKHToUyucF3riiY0g5NJ3Nm64t30iWZQrYWKvrGPgfIPymE/4Pw813vKrfAi5rtpc00PcteJ3rwK
avZ5hJuR2MwxCiTMXaSurAMN4y/OWHPH50xDKOn5gtNtGgdAoe1VlXxV8RKWnn8pA2Sk3nTjamzz
01fVQkhgHqrn/jpCMx5bxSpPvgC5pl5j2jlGjEnQvYTHlIZQpHNYbRCHxfdOB3vJAp/0gqQQClr0
IhGHMMfGxyJd1HlE9EX51oaVIBY7gzFeeR1sd7qjKlmgspp9uXjQENjj6MtcPoZxM9EbjrLLCHmJ
Qz990BakdPoLSQEjkZYYR+AL/KcO9jRSYPjJ9KkbBtTmEPP3kQQvQ2zchEbHnc7gPjzVlX07SNN/
tAGfuGG8pyqhNY+yT0Jt0WQPzdMm4EBgNRMSbsJSgu+9RLGDfLGmejQ55i+b66imLf2A1YhF7Cf1
UGseT1JEJnO+Zzy4mRGRbd2ajBtVXwOeh4MaLZ6DEv8FI6oT1HTnZSIf+urVsILdVFz25llWtmAV
87WXMsWPrW1avrjjiEPh6IBTAJrpuWu/AUFkiF2mNyp/9e3+AKK9KTHltcVZAyD8qSdLtulHYoHo
9ELrzSacF7UhN62FFMij2GoRdbTNTqRD92rZLutOW66rtN0UNgfocUZ1SpIR3kROGAnnGRLr4YY1
6ZOqBDVwfhXF2KAQpj5EjBkOcHZXnlygE2RUhfRw17no4Ia16naJMyLBJU+q/eDg9hgNskO5viK2
nx2Yt6Q5gcfIx2nlDc73hlbtZJh3Ng19D/YsSZlhyy6eAgdGkMBMnYPT7DQvuJsBtqvvbdcP1zl9
eFUtuACLyR8WJOfVcqevVX1KTOXKRxULwiB2w/NJ2Pto6uzrHCCnOZ8xWXnNHCoYYgjGGpWzTymU
exwhTMlLzhvkA/OQFjwjs9pUdbxZ6h0J1XSJ8+xCuR0q3CgjP5SdHcLxZUjHfRqr8xivp1NCtUnt
XV+/Bma+sSPUb/43GmCXLSmKaJTRApL+2MGLKPKzwEm3ms5pHMLGQN/l7LPshmv1TiiTV1loPxDW
zubiXEusKbITq0IivMPK27nO3gqS7dz/UBCHehhQdaPP+8A8uiyWF1bW7ejYrLuhvhKAlZHS4fRX
WJ1wNa8bYVxPOnwWHWhoOutruxaJhLAMIbzGMTl54D9mH5wcPb/SsY9oAL+OSOn2Qezsx6r0D4kO
2jUA1EvP6Sh9aDKK+Cl1btCprVF2r0Rio8OCtGnaaf3MDO6kctyrPKDLmJyKuL7yfdPZ9FBwTfLH
A6Crab12g/xclTXMsw4zpZ44idcET4gTgw44jKvMBnkaJuaFT/mTN+sBsp0itYbJznkwgy4fGaLQ
L4YYwkEzkg6ypm74Grqs58CP9zOlYsaxODCfmSOyDKiUkZ9cmLQd5Y/K7yRvOjEbm6kW3noQoKTD
qD9NiYHFV+2Rcc472EZYAO2u2XtIk05qO73NptivNtrgBSbOw0KXt7hFSawUy75hetN3Z0khKEq/
PqXP3p5Jp0MzFBTGq+G59SYSxpER+7eq8XcMWBAeGuPOG7CsaDec1lUVnMUKYw8TLdqsJQHxkD9H
AhSqxRye73p6nXroT7pRndmzebBwRyeNe95Z9WM+ASrEfjS5uFdmAhPY5YyV9JrnLOh3TiVBGosK
mMucrnCekYQB0CmIk6tKxfpEwokG+OE4eNEwR+FpnNxj62PTckCpSOpUKzf1ISqvy2bXhaXeMHpB
QH/QU/eDdInlt+u2s1vyD4lRTfMi1TGIUEqe8SH0PL9ZtanbfImqCrNj1PntD19avtzjlEWUDJuh
9snJtt3sJIZ37zLELE1ANGOHMaGbPf7QhEWdepr27WVXZJylUmyHfP+c0DycpIV3YXYtujFWsfG8
k24XHYj/8558XxB0Gdijb+50oUW0aquqvOyzsSQhgrDPo59X7D4tbys2ZCFKYzOKybnyPJdzgSwD
bqisMu9pmDlZ7OrWNvpVXbjMA2Kw1sjJS7NeKr+ukJtGyyIGy+7Kq5wOGpeD/d/kaybd9//vUP6t
1Vmain/oUD7n/3H+XEf5O84plp1/+4KE/AtiKcxSi14gPailE/l3j1ICOrVsk7/oLXtq6R7+u0ep
/vII7kaWIxfcBf/5Vq7jektbEWTV3yKff8A5tfgHve1QcqHQVO0lrBOHkXI+4qpawk+kxo7L28Yb
kusx2nnuwjDKG3ddTPDSZKg2Pq24S6O3d6KKDlbclltTJndpLDcwc28ptTi2j2F1rAv7QWVMH1VG
norhNikGC4j9da/qg04RXKfWEo1c9cU2TGIqNcN/TeUAt7xXMaNgTKej6fxwUGJHvQfa18sfHeZw
6350KRQ7cdtrk+zGgKXdQEXaZ/w9dkNl2R3y6mtXBCjAW+TmhuXfZf3fc4f/98V9khILfeWPLwHB
my/PNWvGK5aDv9+b5Y/8q02vcLkJYUkXMBrP+s802L9fAfMvC/cbajDTRrZmOf+FbHNNUL8oK1xt
ez8b9RjW/lasOdZfCNVA5TCvp7vOH/wnbfr3xjjtoYsjJdYRaD0lXDn1Qa9msKzPSWOKDdHLw6Vg
pkgqA5YtRSpG5pFFw07obrsmwJlVRGbaHo0+E87jmxvGMXCitHqLdRILF+6/RgX/ugy0dw7GQSYZ
7qLqezvSyjnXNKiiuAwcxMDuR1xKh4IuoH/SR4P/NZpnIJyxU6ZPXaWJ4e5qD2tBrLGd4/KofPgv
jLMPhMM7mBRCQmV1UjNUN6cKQ23sWKQffHLNLGrvrpm1yVZCCCh4Dr/jgnB+e81xjBoh1wWxbSG8
FFPlEGd9p70o0EacgVvnxJX44U1DOO7G6GJ9wFNMwlSF0TXoEdrhkqkcQpp8tz755NLe05QYjXJp
XJupTBZYFrnl0t9MCJmycLMNoTb2ILIzZ9LjiTcF8YYcmn7btPM17ndFDpVs1jPuNfAKdk34TFel
n1zJ+wX27wvBlAQlSTFMtD9wixJOLZQ6P4fWxJ9xWvTz16k20iubICIcPks2nD8TrjfN8Cf/fBc+
PlM/b4KD04Bdx2TLWKhXb25C7UezcH2H30er2TwZ+zGwqHcA7Ce9C4bDLWltnhQV7Ns/f7D4ze3X
DOZgdaBV1e6id337ybQNfaRAcKvzALxeZowe+HuO5vvGjR18X0NWkxnvDic1cImboZuo/7sxu3YS
lNSf3IUPY9zlJ7DBTDgmPXwL1KP+8JjqGWX0DMNqg7GhJfHUMWK0MkJVuLDMwoHl2uZFfFrHcuqI
kxjT51LM6Ot1WQXPn9yYX38STedf8s7AFWcJ+/CaD5bO8TFAUXErC9ug1TfV1rE8/zzoEkIIBjbJ
L5FFFzsAK3URWf50TxwathLb3KaaACB2yqn8UlujcRxjoD0cm8hxwdb3+Ocr/fW5/bkuMlu1TaU9
68Mv2EYxczIT4KIxhR0ndWamq0qPNEPr4FyiwrywOg7501QG+z9/8q8PD+WNqRAQm9LSKIg/PLZF
NaNUqppoi0kPEK4sIaEVnccQZzBK80uUNfJRdOn8I/HCcT8Wbng2WmO0TVyn/URoIJfPerssK67A
ZdjCM+RS8f+81jevUBcHsTlOwbhFCsngKqlGzatasKwdW5ITb3IUvNOpZIWG/G65NHX7qoFIEY2u
t26BG103ZEJFZ3lliP4RdNK6yAMb0CAKO8x+BU6ZrTIncTRshZaTDKCx3TU5mWHoDFPIQMk0Min+
5A4vP977b4Wn0nV4O1FPKPETf/bmW+ES1nYkkn5r2WRE9cRZ70VO/3cIh4gUHdDmKlF4eSDafBv7
3gAzCmbkk6t4z1jjtaQnDc3f4V/sTPyX92sES3IQaZKntlKX43zStFUBBMaMxbnXOvd5RtP9z1/7
Nz8mm6siCR5tPB1Q98Mnqq4eSzERmTgCavhiqqJgKJZad2Rf5+66imYmn005Hqu5IH8Mue3pZM+0
u2TrXOdF9r2RY/rQz3RSp0nGD2WBz8gBVhWSLJWuwqzJ9jZtMTjKdlZg6DQ4lWnOXN/+/D3Ex5JF
LUWCpjJi7xXUZh82N0bDFt1eUlvbhhPGurbMdqOLrnmyjKA6K0Rv730P7VuEI2hfzniVmqxwboem
vJ6sutx6YYBF2pf6xmLbo2FEvBrKY/fSTxRkD1bQT/YDudzZ9w+cqymx1LL2aW3LZb9488B1Xoux
va0Hgujr6IeSKZGYxdAxZE6nawz4ci95YcApyezGMYZvXl7Q+ED1tG6CSkf0mydAfMR73xWubi8l
+YPrlgm5gexwnh6JM6RRgRThMh7be7ztyaGv/XNDxTHoMIct1sQvfzHSxf+kBvr1IV5eI8ESwT4r
+UHefzEM85Ub52Bk/c6cjk1idJte9cUlldx08JUVf/IM//p5kCGp44jIUORmqA/7B8puhSkWVrsc
x/xJtcZ3ig7iTap6eDGDqE0+2Tx/83lwKTgisg9wGLU+fF5d9llrJx2yL3wJkNXs5NWYR+cMjT0Q
qKGyP1lwl4PyhydlmdPbttYmnhRpfrihDtnhbmAG07bkMLnqlANkoCqy2yFKKizbPVylkH2n6hBw
45dHkt91OdMb5CHiqiPv646Zhrlq21F/si/9+tZxZRyVF7q0cnmx3v/UAxoNo4nIXPLIbtz5hO49
BD6oOS/V3cXYklPE9EO8tgwDT5TMm82f3/rffbwLi5JTj2vx7n9YvCAZoDltCuJFzGS8N41SfAVq
vTOsjBlu27RqPRrtd2Y55WkYG84nX168lzItqzXPAJYiD4SIpale3n97121zhRhr2DYFNQvoNs++
q62yWqUVYdXYAZs7aMvOVRs4h4jB2qE2nf5STbabrGJX0aXsSp/gjRjAIUKR4P4f3h1Y21oorSxB
octf7y8PE3U0ZCb0Xk0psK+xE10WQcHkSFbV02Crby6qppuQt2qbp415++dP/7VkQTDGv9hTTZN4
6I/1btSgywXGobYx7UbjxiBc/n6ACTNcxKQKWxiVaPatAmQD7aZJGqLJoqCo90KgvYKn3LT/uPTn
ghyPMw47Hdzzj6fawJ87kw6sxTqBve+kbw3SzcyiPR+NZECu1B47I7cOf74NvzyifCjvCAU/zalF
mff+R0Ah72MfENY2CRqm1bHXix8t+VK7KdPODiNm9s3xcrFvXSLcJzKay09KikU9+H71sPmuyoXy
7sCI5Qa8v4IxHLQMe623ra+mAIrcPINEj4YoP0zSJIevMOPsgE6X2NqEv+UYkrY+XCkMZmQexOSz
8fD6WfHJu7v0Pn65Lk0dz5lo+VnsD9V0pCfZCtkhW0kq+JJzWvVwMxy6Z4y/+zmE1oavG3xyPOfr
vNCZ2kV900Dlilp9GHMTT0bbS3fae0zByapOJk4PCmGVsy7nkJBYUl6RaETd7O+aQTKnykNjHD67
v7+sAogtmeRzkqU5id3jw/2tiywVpWjphySoCPdLtwSVVVzRcgj7cCIHKA+I4Q3Vgiv1PfCNRZE7
5spJLDshia+d2t0QBc2lyPmTqxIZJtGA08Q8+p8+igs2yeP0yZNI//TDYu0Uuk0jprVbg+YPtuQJ
z3hnPlYy9c5lNKWEhglY7GWxm7SMtn/+8F82TQocCjR8bzZdL62W9+RNtQMhg8y0KHK2jFMMoKNB
f6VDD0it4PDAcKG6+PPn/Syf3pVXfOCCdqKdDAzPcz48XjQYGi1C5WxDJ+9eSkONO0zj89qILfPo
K8MqNr5lD3v2VIw1gWduiL8uDjJlIXKMNrsoZidZ20HYnCnyUXfZFFXGJk/phmTB7D6F+ENOgBBR
X2Hz+qTE+ADfZmuxEcm6jFUkdYbNl3h/u0LmZobZReY25wm/ULXn3YlcIYMMRPCQjZx509Eg/NLH
anH0JrIURDC163IsgSw7GNO2lU6CfP3nmyqWZ/n9TVVsevzl0J5XuGffX1ZNy6QoZ1Q7WNpS5n7s
e7g7mQXdR5rIxcfRCs0lOgilzsqSvS42SGf0sZ2Vc9rajMvBMhhEaQPQr8+9SQY+ylpjGs6GyutR
+NWo/o8lNtP/zYV7FNuCfZoRgf5w4TwJMte9wSTTHREPV16G3ifpSBbNyQj9Qig4UiBfpDntQ9WR
GIaKf/jaQeAJlq0ahQdDJQHdtWGcdUKz3dl3/lhQayMUxaGA+fE6dCzD/OzCf1292a2kXuLdltpv
UWa/fW+GsnXCSRDeHVUmbv1AifbZTlChpCq4zpeA5Sxwja9WjWMwkGFz5xZpjJhyzC/ilhf7kwfg
N5ezHE1dzNaWUtzK95fTqp5TBzX/VjvwkwJfMeyUY3RaaLs5X2AjkBdD59SFXHlaoDG8SMWcnfNf
Do6cgrNPrubXpVex4uqFt84dsj/u6FMKhA0cFxVOVJAe7k/JyiQO8gZ1mL+0IeSZCpJ627YV0j9d
d+CpiPNCXdJvZoxVRHfW81VhKTSaTZ9+Urb/ZgXiBOQym/Zsdrmf84K3P90itXZqsyJ3nRhJ67yg
fX0CXCEqrwz0DhghVRQ6j8ZkEASM8NDcusakxq8R5reIWXxmMBAanUKc066nl+zb+IjXuG/MaWUk
c5idziC48JE71aIfsf2w2KZzRJkZcWr57Fb/5ocnfXCpJmmOsAB8WE5dwqChevdii3CQkX4oa46h
2iXfNjDQt9jNfK4kdcTQB3cG9+RK1bHeKwbLO9TN9ifro/zNL8+SLijibPz5oPbfP4eaXy/sOBls
oRXNh9jM84u85deAsAUJwmqV2LSTatCTEPPq456jo9SYVy4x1Nuw6kF7tQO4JMFawcmE7O1NEaoa
TD0yghU4O2AUqeqMO8fuF41tGH+tJIjUIG5fomKMv6SZox8+eZoV1/x+ceUIK/k2wub1Eh+PE3Wc
TEZSQx+RvGCXoUjUucZJvQXWlzz3DoEhQVKBIDajicGG771GwfDCD1GCpJ7Cm9ZEOvK/uCQOWDYr
3NIZ+9ijiGFnyYR5C4qZjhhC3ZSQfg2EVjYySok4fKfTtHvy2JUuWBcm9IA9HNda6M3MVyEzmrTd
P1/T8st+vEtgI+k8mjYdso8rUI8RdjSF429RG+jHCa7smkFRcU5ND7rOKIx7q0E5+ecP/c3zRsuX
Z4252GKXtpfX4035gqsUM6LL2SGsAmtH4xNuXg6rNG6ycSfCLDvzuIgnIGfxWdmY+gck1WfMuPBe
dW4Xu8Rt63Mj9RCASJWf2bLRF4YHeT+ZBSKxHO3ursh6gR3NSA9zXvp3BdikOzaaY2PMtfPJXRQ/
mwZv76PFz7q8yA6TNebsH7vuSVpjecbuv2kIJvKQ7MwaKSljg7vYk9O4NvoSEwDoYDdYswijalad
9A5j1jYKLSNHzpMU+fwMNFcN5UOOmzRYSyKa583Y9Ka8mEwFydg0+7H+OoqU5FrGEbs5n2pSmDEo
Q0LK9Z2dhBM0akG4h5snD8WInj/oSJ6tSjvPCf4VbbnpvJTqPVZLlrnPa0KsEvVxR+1mDVdJJ2BR
T6GD+V+H1vjVJh0FIjKIO7qaiZ+eqqYJhk1f9CS2wMoBGKQrY15bYjQ8tDR2sajmrTQ9+JY5XDgy
XUw0+PWuuXUR6L64Tl7rLlLghpKx4+QK/7Y/IxOh9PcSEXu9zmTbNHxBo0sOVAjJNY2c+kck5eCd
THy5dTZMCPEYDwyEBIkUH0PRVBfg5mNkV2VTqFUxGs24gDAXoaJjV2IFUBmRfaEm4ww9ToVQxsKz
bjK95bRkDGjJId558Me7gs0+g2XIUUN39b6xq/7QpDMx9cqFCzn7+PU3Jm6lS1zChnkqCmZsm2RO
Q70mWQEqeFhlpr8b2rYUO5U06Q03j+WwTpYb5UO1XPE2LpSHQjvfswqJ/Wenk19GUjyQLOeLf5E5
Jb6xD12ustJ1HrKkbzIRidMYfNnWcGreFwQW52oGTHIyjWm5FWzip1ahkgPnR/HJcf2XXhsfIJdm
2zL45thsfai3TKueEQgDrZ7isj2kiR+c5rFtblI3ugi6IT+oQN9ic43opgb1WTbWNgEUnrFjKEIO
ABAu+kBR8/rn9efj6elfV0WN42rNbML8cHoqK1b/ag5AaU/Z8JomI97dzqmv+i5In+z/pOxMmuRE
0i36izBzRodtzEPOmUoNG0wqSTg4swMO/Pp3olddWW0le4s2a6sqKSNIcL7h3nOxQR/+/ef9o3bh
hKNT4wWL/4IQno9u0lZPqo76Se7jZE7uYNDoSy9U+TWeyO/Nw45nIwvqh3WssrNZQfFthJpubZZL
CkmkXXAc0GPX92jpqxdUO8UrZE9jt62M7kE/cEbA85fYFTD+BcK44k/nG1qdDy+KgMLQhf1D1cyr
gnfm349sdOxh643AYVp3XKN9E8g+PndlFxGA0N9SOoiXU5cUh4Q5itJfXzvuvwzexCqSgw1dMmSy
GMeDtsiMd+5EUwtKJ2++osu2gAwwDQyqhn7o1kZ8z7Sm7p6g2yLDifu62eWiHd6BWF6dNMyqYypt
qC6dMdACct2o+Rk2LMo12AfwPFeo/l/A41oOvsG09ZHhHblRWSvy4gSrZjD7BqBKuZ/GqVnPIEXr
gbi0dOmRlMbh5dZfJztP9G64r/usQZe8TtWPti3y9oDDWa/7lE7ihxy7ujwRPoZXLEp6Cscy6DHe
Rbm7BpdiTREQuXG/QKpjNAbLm98XQ7v+JwdEObwxhOl/qL4mrIVwEoK+ePW51YVQH+IX5om13g4e
QvhQxj4a81jkiDKKabXfA7FU3uEGOK040khlP47RbcGE0qXOzqzFsnlLSiSagBI1Dfm+3S1AqcWE
jORvXkNCP8s8tie3zcv6IsskWO6Lvhr9XW1Xom6FTcHJc7Qvol1v19p7SZuEgmgxPqgZ8OfBXxxA
8RPk6bHdDkVekboBbYV9Y4GZTlT+iblY9xr4Q+2c0mall/CLkFAE4inMo3WqG7Ei1KBWxkQQd4z8
1fsa507yZIoM/5dyG419Ta9IHFPIFm81zpQbLDAsn0DXwZlw8NXcz7Ud+m3u8x0bG9XmVM4FGS4p
aWH9HhBTNO8N2AawpZbjYBMqBsObER1j+Sr7CvV/mEp1meObZtTts/oVGXVX7dcZrMobQtvRPEnZ
1NMR+a2FsNso56cu6F3PWcg7c08SYBCBoidSwMmGZDokXV3juaq8HjOoM5Qz7qqAKRnq2v4KmGFp
4PMHeNcCT4N/3DQmyYlcjBLbPSFULt2tny/1J3CKQ0mMKBdhJ1F9g9UQxXisaPSJ5u4xVR3borDT
HfgawMih1mPPVA/0xqFwcqB1zdqWL1D68mnn1/myC6tJ10/GhX+yKeLRIZV+hpiMH4hb17OjzO7r
IPDwzKxz/lKPVU4a8xin851n/LV9ddY2QlvHs2nPsJdQU3urXZzjXIfYiYJ4lKzHcLAVd+siUyxf
U1zxrf12Lo+rp0t1dCN40paBfvVL41AiMMwKFVwgqEYsU/jvu1MCSgc6R+4gI/byDjAlmDJky07c
6nFrGciuj9x6OFgqG5D+FqiyP2ROt8hDFPcIqYwbtycINR2HOl0LTZ5NvgF0NdG2cgmQUrns7/hF
InDmis3nUTu3hFl44q8gK135xIEyLXgK0NDupvW2irFsQd9K6/W8vWJjdlk2SlIvXd6b9y0AYuxj
GaUsmug+xYtJiIbeLlmA4DAFFF0CSSpv/ONgSV7BcwTupa6W8HUwuf0Z9mPD8dZMFSlZfuybgwcR
XBErGbBlA/rjmw3wrf5r4LVluMVpB+5mMq1bbxy3xATE6xRF+yAS156FV4zj3to+f9d2jH9ZKfz3
QPd1tw2dEJoEuKksvGL4q0j5rmwc7rOlrimZx8nU2yDH1bPxZVX8SBthBzwfjXmHFpL1R8QbkB30
7KxkF2VOQOQbKAS1d8uMIDvFHQOGN6jb4VkqvugBsQsV4+zB2dgXcsaIBK73rwKUSbUfEmwZSB3C
NXgWUMYuNkip+MpgdS3btpvan5Rv9c0Bz45Racw5J5oQvTMwDhdga0fezKk3GfT0rBx51Jlk22SX
TQPA2LCMh2fRjcOn1fQEZppJDwW5u4UhfYF5gfcp8U3wm6sb1teKBgsBM0XSu7MEkK3QOq134IXN
L9/vDePmdYrLvS+HgUgkZ0WQDye0j14yWM0kYYSh9Y7zzKNP+qTJJsjoc4ajrSUEBCNx7Z8xo85n
B2DueNZj10DZSQSWk2iolvsZV9XITYll8FA6Lir3DCiL3nVyoEiLBYEbm46Mu33ILA37wqQQVzND
GuSm6uMZPlrYhDutnQ5r0CDw06XZGBMUXcfcwMpkwcXvvaq+OFSn2zCpADGRFtcOx8Wr4C9GrfDe
tGxM/po6sMnPY2kTgljVuA6nmtqUim0Y31rAS1fWz9nzonlGIcMVBIaTJfQFbHwzHzXc3fF+acz8
KuETQ1mqcCE+Dnq1WLdWSWqXNgFHrEI6jhe8G+aCfR6eyd2ge0XtVzQ9kqhOoMwo3IFs9EhWlnd0
7n1WI1RzUDSwt67cBybF0lMOL3aS6bqNpLTxBhVe2XPoz7iU3Nlv42d2B3NzIFsm+aUKIJNYFzpG
lMyHW4O7EbDLtlAufwv+nvY8T+F8JUHAjrv4dnpt+jXjLThQEeAOXDDWw8nJGb4lI7PvxSKp22nb
Ldmh0DGp6gP/yD/B0iRVPulhP/de3eGisqp8X1q/LK6Wufdy7mNZ4vTyKksGH5vpSz6U1DpxGdTh
OY1W1B/OzW2ZjADCN0joxYNGXIh8ufKBIOWUWNdFNrRqUyFHtQOaC8+lryL3irt1ZfWZEURyB36O
3exaYqFsoSwxIJsZMF9SPfMirNmEUBXkDLx8s0ZgdeeB7O+wFMlbVSorHirWZuo6ZmP0A+1aQjwP
BDSSlUCXwVbrsr7ChNsN39UQ4HELR5+fRpe/YlKuZLufpgToW9yshmC51Zph6/srYVcT0MIXXGPr
QCSRM/8cZym+S7d8znha+Fzd6GI+c1YGTKNfAhpvIbFuRCP853QhBmJ7m3Ij6WMD5d47hcC4HGXa
ufdqh3m5TObJ4WckxByCP6vIBwoaHDp5XMpd1U0gvtIlji8D6DPnVNQl10a4VfYpZ/q6Yb6px5MN
jMruAV0gOfCYalVbF6Y/+OwBVcuZmcx8bqAyDS/rXLfORq5d8EvWanYP1HyOeF6dXjZbnvcoPVS+
Gp6DhEXUHrQcdyolBdVRvSrKYWPS4mbiWLMG79iQXHivAgZDplrVuxkl7HSqRQ2YnVMjMvseusey
lQkEna3ELh2fsFTGGcFRfvDcdT5QLD4/BMrQEqHecZADMyAhipyiNmh3adjGwVlCAs/4FL3DQjCG
ozf28Tp8Z/Ap7pvIOA5IrUaUmywGYfGUVdGYHoG0EgKs3VsetAldMtz9Nq9pq5WTHPLGmddjXOYD
AwhDbt8xbYOo2jusRYszXzBKXxqI2GcEaOl6D4fBqkdcx2GPrM91xFEvnvuboZNvL3NbCmcbCFwo
UxlU3l4OMwvKysATC3IxyFOdu1HFM5r73zVdx7g1DhqC3TCXaw8wFljGtmmDrDsFRvdYCjsXDDUP
e4OVO8m2VTbiBK3Ir1CRKr9nbiU/lUkMK9+LRihSXlB23lMChodkiRrcIW7oWX6FsZTFT21bF/2h
TTXnUNwWajrlHdbQL4JVWXYKba0eh7HyuisnOHMYXJ3zg42JKLn4NmhRt7EixHA3d7Y4aBxfIWl9
62jvioAH9Q7HtaEWboOc6MoK6OjeY9PwpDqQIbhs+hhDHNxK9tqQl+ydSmCCXbtcEe11IzFhPDRj
RIFhcmcHRZQzFcR49cItj6IlRxKL5iooJU1Y3gXNwW2W8up6NJq7KVwiciNlC37JTWkieAeDOcqs
mEhVQpvyfVANqVvpIpqfRYqli6Kxas9p7eK1wJURBSchdPjS+Z3XnFSAYGxPw5KCX6kVYSWsVwhE
aMrZv2FhLJ9klpEmXqoC4ity7dCH5Cq7oDdNBkjGBZfQ6W4Z19UYD2SR+lOH17h2HFxkTby3RHFQ
7xAk/isLyGPczKVj/YfCifxT6q3VD3+2dKWzbWOEUkODq7V2qu7X3FO/nZu8HJtjqGpJo9/doDe2
afJ27zgpsPgEAikzw2AZm0MsgWQEpjOkMukU/FZVD+t40etNFxtWQf92exossSXYOreFzdp39pXd
q8sdnZOq2BJb3BazJQ61imeBGY5WbCPinPQRDVom3BbGH45DM+f5flAoA3FgZb+t7nN97cYOFiXx
P/5lKCWeWBG0bX5xisRa+AzljbIRowCJOLm8XSlpre54nsenzNYxaMNK1BBtjM6PbR6I4srZOzxb
WoloD6I2/NnV1nVuGWK+eE2moLrmQ1afmHPXW+oTF/Z/4wv5PcFr95DPVN5kYPfzIWsKG78lA1q/
Xby27CsMQCJvz0TfNL+jmdiCvTFu2h9zpyW+dYyD9Y3M8HY6s1FK7yriwqJt4bl9AFDG98zBdTv6
WZKQypj01FFOmzxZZXHIM+4HGHK1+j7KtrtFBvZ9sps9/oyvPb50JWOFzCT2gp/56ORQ8qoJTFDW
zq/M7RTE/Eb8xV2h9V5RIdUbS+bheqaUH9RD1nZ1jrF3Kn+SaGjI0pLk9iyRQ30gYXUsu0BaMz+n
1BZi53nNgEi6UlWzDd3O9Y5YHnACE14zyDu11l58B0iIj4OJCTxA7iXMDHrJTmQbeTa7qVMoUx8J
p0zaLa+DYqLywLa7mxnbvQRouubdOmEihI3WpUSsgkpKqyeqIH1H+rkz3inpRKeEOs67J18D2vwA
ui9/AmcHZb6ZnGneeLlnXzqRMzDwg8wsx4ZXi/zElgfDI4Q7jTEjc5IB//Pc+Y+tXgg6BALgo1eE
a3PiiUm++uhA95DUEl4CFC1Ennk6ZIIOFBPwT6r67JPKultaX5m1lJiVvKhkIewceHEWbEHmiXRP
ee02l0D1uQQ9uyYcTyzyTrGcVxK2e6ZA2FKn4MGQV4Jzl/ReNNeFv9pDYBJ1FQuhSiTjQK4fqXQu
KI+EvSxzg7GYoUN+dxtLgfqAKbvsu9groxeSZ9x96UYWtUrrceqHsjXDNRTp1BzX1o8eqbF6Zx8o
117JyVn7fdCMbnlQNdhx6CcT41e8L5OV2zULYPwi98t7Xoc6JmOnZPQMp7JYOn1uF52U15DAJMbk
ST0ycM7T9Lk3qRMfbiDAc29lP+yKNJ2+qZX5wqFj4b/sRjYB3aNqkrJ5A+PuJA9+KRNMlNRxzNrR
X/OWjO3XPql5WVFjUTVAwJekvYxk52ZZOcEebGUKJ9WhYD73RZ16Z7kEWHqdhWydTeca1Z3m9XZk
OmXX1FQf9MvnWI9hrzbgfcQ7bJp52Q+WygcIUdveEh/1f/j1Ov1eFFBcDwQXQnf3aoT3OxJgi1fe
MVF0YvXsjSfuKtIhYBEW89UJc188cpHlD+XUUbqN0rRYtn3XzsWjO99YNtW6un/BrzeI98QCfCFt
01zt67Ce61NB8PBR6sYvzutsbz2iGcpLEdRQgl32JgY2rDt/yS0MmO3czJCrxzJDOZAobtYtDDLS
PGqGB7sxRv6yyyV+4DVSOZHGPl8Zmn/H0dCEUIvASsQkl/Ro5Hg1ARAcHoZxRfSOrgZShdc4OQSO
yUK5iFXcnWVPN/xYl0K/z40uvvuTBjnsdYWCBwGietqWUkTdeTI5vEplrPrCagpmpR9N/HiMjW9r
XWbsFWi65wuNzsgCrxnTfT03WNQZVKlLnrQTKaMjtG6yKLGdb2TmgrbNRFHc49RJr4XsZXsnqp6+
Pe2mNriEvDe+YmAGaNEqG/xIGPhl+6pIawISfYYiB48cLsIpBB0+OQoavMXCdHK+JskcrM+tTlCl
yxqbytYwkP9iK1n0V25MODmuE03yq2/66ou7KBaSNY9oAKgCiNw2HZaRJOKsae61cqr4vR+8AqFH
pHriUjS59Q2VLLTsyTAKjKJsIjEbjWgJt6HF+jKbpvw1yUhijQri4jd9fVMf21av6UM4L6xg68b6
P6Z6Fj2ydpdMyIS/dsNH8+IjYDk+T54B2Nx4ZeiQK5oG/ZHJUQ7SJU4p2ubSint3FfECiBse+daX
jv9cM+shwsVmyS+0cKO3B6NOBlUBaQ4jPZiuJ9WGQDdmBsYljaEdqXfXEfrYWk/Xvlo9xl1SKd5n
S5IOuLWXzm4cvtGyhR6f03B3qMM2bL4N/I5cVr8Q2qznuBzdH8wGkbGQs4MFTazuzqHfWjZFY+ov
y6q1R9e05OnTqlrva9HPkdpF6Bkhvo/G0aSAADqhwcfbQa3lGOInhSGgu43Mb0bdVj7DGIWzE8bW
6V98Xk7RvkceUh/6VWJiJd/CxwJr2MNfxLiSZU+pG8/bxIkrde/XcE538LmJiHdyOhwiowN7DlPe
X0R4xi368mGleptp1l/NwjzjQqDfXF1a1Yn7wW/yV+u3NGQmXuBg+U2ybAfgbsfe62NNAnBMhbmE
mP3vvHaa0x1EB7pIuhr1lIFP9TatAfqzYYwh7zEP592F9XQE69MXtX1ok172D0IuIcCAcZluyXed
Hr6PjoZqscS2PzYKpXjZCpK8IphcCC5tdqRCrIn21G17jzZ1Sc4pslSiKyU5UodkKoD1mLLsOx79
YQpuMwtAKwz31vDYIbeWj6ImQf0wrA3g3ErOS/SZGWYLesFvKkYtedV1J75xQQ4KCkZDBh4uoktX
OqHzWqREe14Gzx2BKJQ6Ss7wr8i4zWKRMoLITezc5Wbq9SG0FrJsyom2kr1Kieq34USljVO1o5Ko
Ru/oLI0HP9FJqtJ7bDslztSVA9PU1esfLVWTe7KVJxGwuwk1OKiF2HzrDMqZBwgttrzMYdN+AW0v
f6AG9hQZN4OCBlB2AOr8PnsmgDy0W9ELQ8vQ62K5YvIc6iNx5oQd9bzT4We0iLeWDno8WR/Ef9yB
hmg+r4LENqIR/MLbmbAhlC2LVr4hxxp5bAFzs6/J2sWfZT3fJPIpEyhykhJufsc1y15TDf9odKV+
iGbMvqVTYZZT7NgUDQ4RYT8Z8Y3nwI6uPPQihY7RJB0wLpUU4yt2IbALFHwgCCy/GUa+yovRTmQV
6TlpRrZk0IX92Stc+bnTYv2p837oz6YNwRpnuhLFgee5jUiLZkK+c6fBB/uktZXXJrlNPxkMW3Xv
zt50S2VKVUx2ai9+MWQN0i+yK5roG7vbJb2jewzg5RXu6B50rev4pUWTBDlulvP0K/KWZNoBkUj8
nWsDhKsFd6L/tHbAM7ZEWzMHp5gzAemysrw3mlzHZ9bD+nuTKORG4aLqHXkV8ljmFjqRWv2ewChU
LEcuBj+mc1NafC/sGSX0bYJBoUgXQ+ARv5zyQcnINoeVnfS3acZZ8YRTKL/xOyctr5SS4y7inbPv
A3IND0Q7eRYzPdEQ0SlUU/Wz9UyoMLe39fAT6tOIwMcCAtmsxCeJG0aTvn4BXQN3kRyO5F4xuHpO
ax217MjQe2wT1iCfg67Llzv4W2NygoKc73hF8UaAts+7q+KGfTepO7Z7IuLKU1JAWL3k48B6388z
D0h0CTZvp4telL/ncC301iLPbA9hWJN5WeSJIjqS+XiQIlbq7SlvWJbtLLL3n3TTxbJbXM/5zduY
fopkSlOSh+ss4rVeuXseVkx+BQ9x0p7I7JHRXd37SJbmjoH9VpaavK2qrEQLCmwwb6YmQhISac4c
NVct/LFmKLxkV+Twp6FnzS1JO/C3ETzGPnwaJ+cCbNx0srhiUUtD06s6/wKnDmJiLqIafD/L+V24
FL5/LCqB7lSgmpS7omH9DXuUp+uL7VcgHWEFNesT+7fmEbXIEG7U2A/6Ok6tLwC60EUeS+BZ5IvN
EYndWUS0F9zFftzzD8gQxjX8V4yVCfbcOgcnDVH/syUjYt0AmyeTjjM6TWm7PA41ZssCfx6KjpdM
sXMmZiv1z05pCRnAOOrD9zd+9pAPpJgfpsUM9hiwEgFXmro1vLUYrx0PGABwRtxZa87pNE+ERAQL
g04TaXQudsxHpL/BEkU7ZodOwZoISfyuYQ887taInMXD5M4kavZhntNp9FXzjNvRBTPvrJP8PruR
ees4+r5A9hnzPQ7CzmNhNPj3ygM4vi3jeX1fAO25F/TASrNSAPuAEtYXpJG2UplzPLaq2sEVjIle
gt79F2MGrlWryD7ZcXWnald6IAaPVVXGR6PYzG1F2ZfJcUDHTDvV5DcWp0nnd1PJ5i8YVpZ9KktL
ufVTmZ4s+mLI8zR5pHvEsi92vo2D69S1K5tYh3nZJsOZTSEnjYI8o+oxuFKt4rMzUxj9ohPqSBmP
lyak4yhtfMGAhYQkbQr2bXLqG2bSRYYUZnbHgqAkBLaMRT33sYTxSkBNjqyZlaJCZHBrgO4F2m2x
b60LS6xM2uWgyhRk/sx/8lxVJKtsZVNqdbZNqe6EJKsFumPS/5p1UAFhmgDZXqjcSsYW2PEPmpN4
PNQVSQWnamJ+w2SNNepOrdbWj0oKdEoN3zM6kloD4ywu2QGyQ8j7O9aHzAnrJfV+F9mNoUte7hy+
lr2f5vA2B+QLUG/Xk5uPbNM3js/8etuTHCF2ET0r6Eew2N3GjUqfngpqwb4bZ654NYfpxZDSlu1N
F4lv4EJubLLFztOfpGs33czfhF7hDWRyc3+Afsbr+cGfkGlBz+aOpMOnzJQMM5XdMIXjRTj5hH+w
yX5mIp3ZVLvSQMGK3MPcgL2nDvMvSxSnpAqs3mVc1+ikm77c1tOgPrU8sxTwWfbVFWW4DwyZ7SAv
S/Pp34UoHwXnvGww2fHBQw9JvIg+iDjKaimjiW3JocH+CVHIy89KyoS1zuSfS1OyRKnlzNyU5d0f
JCTyox4TL+5NaRkGLtth/v+Hn82Sao0D3ayHKfTM4xgiUUuHwPWgaiYkekS8sWbU4Wy/iyOYR5vu
+ihaomMlre8fMDeAcMi9KgJx19YiROl+C6qjy0YiZ40m3MKnyM6vvOiyZ2Mr+1ZIz64Pbl7EJPRl
hdUU8S0C5tlNx5R9RgTUr5KM6PZB2U5Eok7QJTceyx8WLCxpwn2fzlX7QCyI+pyHwc2j3UF/mp0J
efjSDfZTjjnb39bE1vnImbYMdOvPiGDHJxYd/V7ExZwha5lg8mWG4MN6g7QU9psilW3PLynKnylR
1u67KtIo3omBLRwcXq/4vsInbJYNxbZTf2HojDPcBKFDckLY6J8VRN3nzF188TRCpmITjpxuelEZ
kRBHN0B2xQmdNt/CGabT1jRk3qJcQV0uMkUiUkzmbMOQtXQYaPs6dYl567qvRQTT4k+K+3/ohm6/
dhjo3g0QcbM1/l03FDDrZfoORzgvYWJyxhI5jB3p7HH59/5Qujsr1+lHn+ivU9SBek4reaiz9R5M
MuvmKpgebc5n/vcH4R+OkNvdCI8ICEAAWgQN/t8/lmJm4jE6nA+IUNoHXmbiPVHFcAS2t742rO6P
HXcDQLqEeMVpTP33MLKwHRHtEm6jJr3xbOX/QS73UYzLh+LR4BoRbyYEaJG/f6jBawGAY9Inh7HN
Ln3SjLdOoSvOoI1X0lZzdQ5R3PzJhXB78v52pN1g9DJCnYYbNibP4O8/NpIDhRNwt4MhaA8gsqHy
1EH/gJYeOQl+ZzZodM+vTlfmly6YPvPX1I9lTB5GFklxgB6XPIUayOraa2qlf/9V/a9PB96DszbC
WE9k9t8/nYsYWrMFdQ+csI9WkzW2yXXV3bdeOU5/EML/w2VJtUeGHawscoa4PT4SAxRLZuWPGYe2
MwQ/RtMFxG3C5twPk8h/egu1Wkcy654k5eW+bgQT8bKVbKfTdf///dpEDvCSYdwfCAmm4u9fewCB
ZQOh5kNKyvGLpnVn3JQnyTYGGv/z33/WP18LsYcQ0hXINDEffzyaGU6OqCvUevBlS2MukYdCyfTZ
CTYYqzh4tPoyxnT8I8XAH372P7SYKPST2xVHGIlzX3749Zo5Ttk6cc8TmKJebMUCIPamyt+A9jJ7
N5SO+sMN5Xkf73e89Ey0PSxXuB7Ex8fMHRXQ39ZN9+N4C+yOARyBBp1Esx/8iprez8fpDMpPTIj/
dAc1n8C9IwMsWnxaInGu44CKpBYj4d5IuofwSThak4TprIwpNeUAdw2bALBm1Iq7tCRhb5cTj2AI
SLal8yc3ycdrSHKby04iDm8IGm6aD3rWQc/cRZ2igUfq/IN+Z603Na7FN47/+tplof3axR0qy2rh
TKskOQGhTphmAFJtKQlFuBl9mIOmy8T9ODr+t1lmxd2/32T/60PeCg/8ivwPrfeHGxp9eFWx5j6O
TSPdA1mK4/JJNI4EJTnMrrlgfhuH7//+Q//xQHNpuEXh26Hj9mJ87X//qciXRB9A/Dm25Bifmfy0
VGZB+EKNlu5XFub3fpROp35heULY7K1htNLPTiyj/2T3+485+b/P2Uj4gKw4X262Uew/HyqgzPHy
RrB+OqYusYGbBnXgtTHGuw91tsq7NvKq/LrS8+kHnojUPeLAK+S5p3fCSyzZYmwSXPH+DidjMt0h
eGWJgYasd69T6zK6WUrDPxG94Rh3tAkf2K9AgY/82HRn63GcbZpMCXXyTJveJTkCDtDIhrFxO3t5
f18hcpAXHXDOXQrQqelduDJg2xnLfGezBhY+Qs5kzmPP4MMUpwEl2Ic85Mm/Q3xvvoSgZJavGRz2
4rHpawa6s1nWa0tCcHT1gz7wH7wBIVMeFiK6y7jVyi3JI/jxCBGkMUaOG32SeLzTnU2q0D4hbVPz
lvElzogeI+zxD7fHx6Mg4nUrboYNLP2UxB9P2aUcauaNszhiPBApjIEELiBzT2xmmZAQrfwO79+2
C0U8YXxSvoMgsIztNknzsbySZGjR/HSin/5QCnx863EOe74Ew3RDQSCf/1CfYPMUwNey5biWg9oN
Q9ZiTNU8rdnNqfqHA4QX6YcjEfgGXhQAI7Q21B/y9u//y5DTLIVTGaLPjijXZHcTgLnNY9p0+nfl
O+2y9zFFIOUqUIc9j4SxvSdjnMeXkQFh9rhMGFKOesxC8S2LR/rtOURs9Mz8TRE2dmMOZ0k2BVeN
Jsn92sCBn986lXflvqNMnvdta0gvDGN2HLvQCsp9s8BCuk8b5u0YWf5zwRsgYA+rSLNpO3L1i72c
bUaIlLaOl/HHQu2+j3k2LydjgnL9JF3k3xvbQc3cBABN3FOiCQAJHCxtu9t69AvBZvGvoSE07Ji5
EpBdxlSOwq4eFmcPp6365lWZexRulEaX0l1Q4WLSSgXAcXxLGO0hmlD7++YRCXcfsj6ntjqyEavU
zqhlBFROV2D2o+9M6SfD0v4YMXcvt6RRNH/NvpjqAxqkPkaX3HZvSe9hSOk6Z/zdNpXctGtiy794
azDxqRJ/rL6wpvG67aBy922Z84IgP137/WdCtEm3pn2qQOSG04vftBGvtTRtbsT1dP7pc7JyxDdY
5KGTj+Nb7NeJPVu2h/6OLbX5cntZJZsOhakiYsC6wIoDFZebKC79327pCUax+bD8IoonePVL3cuf
WsfI0R3VRaCtxzTVBc5um2VkcbgFSwhuFgLGVam3tbFztJEx3tI9cpuyQ4CVjodAViSRVv3MXJHl
D10M0p8RiG+cC+hputJQcP2ma/gUofB5jXLF8a/ERXaMaFjXrSAA92s8MwfeSFCczLOiNv3GC3Jt
bmWbcopjM8tw7xVIb07ZXCzeO+ZZHMfeOkyXwO3zs5yItt2j64vxUbOu4zwbizY+ldCOqh0Bn+bX
XEzsHSs3o4/soDk4GwRw7B0Qrg322vECUocZOiN5J/S/zYm5hKyvamyzq4Wd2F2YsUsMWblUhFH4
Kv8xFHXRYjW2MOBcNyd0Xfduw/YCcvS65czm16DqMEBKPC21t2N9mT15OeJ35jphqXeObwuzdyBH
t1s/MtWrQOockgs659d40gH2gS4Kf62Fx6AfZ0pMIkyTLo8Vf7zYNRyr8SMzcoQwAKafyO/ov9P9
R0Rgdg5plUVlfgR6Db0DZRS9DmnHpK0QJAdMOahayYJYTSCPbpnJXl1RPlmVetm+6IkZiFzt6n09
TMjtnKp+S6JiOdfICH6iKenOkY5z1sKe1sGh9eGlnGuf3yAAkxLNJT6ZuN0RMEluJ7T+Jd6wKfTv
ci9MeEtPNULgITQtSh38sRTfsBUuk9MRKZenY3+fDe38IlxisAC3tu4dkk6iNZdBdvUdg0t4kXKV
Mn2x3qqSazGZItyhbOEmjfvV+1q7gokaUfZ4BRiocblrZIt4ytxMzLueMhaAvZ5nlleQ6np23ql+
cspSLadlZrSFkK3wwL1nTDqw8OBTIAMzHbga4XrLWUoyTqHkJueRKfmPdZsvdg/1MveZRDv1M6r9
7kvAkExumjUMX/JpJrvKj7Pmut7c8xtBieDvpEY7sulmbT9b5ADNJY4nOPVYAb5U1KT1dlmcet3V
bZHN56mISzKHQkHKcLMG2XZlKVNtsW0VMJ0SteepYCRAniNsGbfOv5Yaw8spqTpyC/5joUmTjPwX
r1zb96xAFwi0DXL6tmabSFTn/zF3JktyI2mSfpWRPjdSsC8i03MAfPfYd/ICCQYjDftugAFPPx8y
e2EEu8nJ25SUlGQWyQDdHW4w+1X1UxxmEK25xR6nNE0FglCcPdcdmCF4Z44qtgvOnx1FVyVY7zJv
SdiZgR7vqiRLF9yWZjbfDnbZBVvqHuybqhFIHJWd0AYYuw41xjpNEWd9wSsdrVrOEJZAaejDZDz3
1tBvq2/HcvGao2EPy8vk0gBFDxh3agrNy32GDJ9jN8GylG0Y4ZNKNAeNL/k4IeDXczOLqM4tczfH
jEKpLwmcrcb/UUde42HITXSnfXOpDcOhWqeAPjDNe7dTrlh+qmSIv5YlWn0kQRSx/PgBRsdhcsiY
zNnyuED2orbD7sx79m1VFrkjk4gjpLDVz04fVxotTlfT6IqKyPjK1MxQ6TZ9Rompe8UZrUk9ZQq1
lHVcqeTOEX3+vZsW47bQ6zY5uBUEThastb5JqNhwng10lSb0OyhBJ/gLGrlKV/A4Ql17NvKKlP6I
n6/eInW6G31G6hGFoZrnrknMcdP5Fa50linUZhsmIXyPObCXm7bSxU4LMC5Fy0K50GEe2CqFGLkN
fac1VsnhFBXA3BcjMb/JUj5VqPaQuDuKlantTHqzfifxRg+FhLhOd3CLJwK7TeH6WBK9LRGmE3B6
NZCulCTDFpO6SNa6un3zEWF1Rr4mLQPurBzvMLpQ4x+a3rcUfms5GjfKXHz3MXa59SKyvzzUQDkx
2wrGuA09BwPGJsticWdmhHlIgI9q37F76FnIiWqFAaY23pGB0SfFnYu4KdD9roIeA9CGt1Z+teZc
o1wlp7fZ26WsEvyZyQhg4Amt2HaeIhuqK1PveZq2XXwcU61IzwndkY/GNAflkbE9+S/G9cNbjk+r
InvRxvqtr5f21pMBODzMSEmHBczIqtBo2ufBSentSirMbDvDS0h7zD4gLPyt+ZrwCErEM4pt73JW
5Te831nKm2jZ7n7qyXBg363S3Zwq+eQlOgWaxkJvFpVuaptQmPyac1Bcdm1a1u+e8DH5dXwzSwq1
8F8RWaC+nm46yplZnHJmYdOUejpuD55d5DBono9Ggp0ynKZWnT2OPKjBxjJOB03rwPLApfc4DQP0
ujILcD2P4HpjtFtNtd5ukLV7P9CHLnaunbGOFa7V8+f1oHj0lnnqefwEy8VY5/A5gQFVRxpF7Zgv
nuRTGyr4223tuBdNDEsy0n0CD7t4obUPQcMn6ucrE+uzlg0ZaN5mmJdbwnwN0MGeZjuKS5RNoWle
zujsbkCliwFI8bvqROtTSN+Y9j5Tuddxn/cM9Rfdw9s5+NwHgWjujTIzBXY02T+OzVws7BgdOyrN
dUJEQWtCX/rcIIeX2aDwnTE6q8IlaFW7407hGyQsjnxlvszjBXJO+wrgiuSBofTRudYQlafIT2fj
asFQx9KzGI3aVDT0JRfVUMkupHou/uqMwnlvWU6ccJwypz5X82jeEIZD4CH8POTuWauoE9xkDWWA
Jx+wvLfJSxbrC7gYTbMiTrNmy/MgtbfmZNjxFV/6xcc3Nyrav1m0LjU0+EujmSvnLBs287d2LTQC
Pwkwz5Nf8SFt1qM0NpLEH8vI0nGW7cysc6ib1RdK7nOdph0rq/0XTahEZ3HCAhFWgGH8QyJyKumL
OV00thvAgLazhru3Cj3kmuAqiTlHbAzTWPyIuq92uc4dV1H0a8XS37KrHpYDG/S4l5ukluT+QT8Y
m8zE3bDFL0nLwagKNoqCWqzspcFC4uyKsabspTI1jZYQ0x4uQUpr5alkoPm66NJkDCzb9C12+awj
0jVyuKgNbLLntrQK9xrkkTv+2TvxOG5zbPzjscoW+1bLUtvZs6PqWfVxuCkZzng/1qIuO/hiJHZ1
oAeXsg1+ik3GqQd6c5P2iY8EMZqVvvUYWpTbjOZOGdlONoiL1BZBdle4Ew16LqvXeJz8QiQPHmHM
NQ7ZWGKb5plOi9CCn+SyhBZb7EiHiOnFGEXDcZz6QHpXYkSpC6+gkXuPiFeLuwI8NvGAdrQMiejj
9vPOdcs4w2KoCh9pNjGIXWLFNNj1t7hUMPJr0w18Vpo9CePWt2LosbF78O6myJrQrmjBYl76bCd2
fYv7kaz7kmANYHuZli/6LFIa1H59Xv95hsROHx+L4XuuFUDR+HhMpWfFwR4g5B6rWn0FBOJrQ4AP
IL8idN+k6ndw3nVw9uPEBnIIOgEcER9gB8StT5PxgMN3QTOS3GdUcj71VppGPAmyuykZ5A61IpZR
UE0vcGbkJfvd3+XG/7vLMwAALsboiEnlp5crfZcJc4cqoacT9iVZayAuetvuHic76Z8Coxd/FgO1
o0md9heapf3567f78/VXxYb5CGZu3gjms+v05IepAOPTuesIS+0Z19R+SIKLKQz7sSP2p2ELxaPd
Ln49rm48PPXsLdvNr/8Cn8cS6xQEfYbNjsFU2rQ/vQENuwkdyPsMLgw3OZZrcdLSRn8OeOk0Asnx
i8Oz+DeT95/QCetVGQWBC3ORK9nmf3zZgmie2cUJqHkqdVFs0tM4VUNk4lVNN3pGyEFkvn/ODOAa
BbbvO9AS5W/mPz+99VDwnL/gCSCMTStYf/2Ht973J8LCfDL7hG1ofXJcoG5nfZLjFAFAbJdzCzmq
uktau/teBkK/Bqky9Ltfv/1/DY5/vP/ZVAE1AV2ADusyJPv0TsBlqWrDwCaezc5M7+sQs/3Wu2Za
vndOO4132FZML+oYpzhrRm7402Qnnu5olRTD5ZD1RnFZ2JOp3eS06/Z/TkNTEAKmy1eche3ly4Et
wDxS2TZAgBmbpdjGceMpFu8EP5KduCy4WkfTR95ii4m0wSj086J8DLWqTepp19i6Gx8yYFblI/EL
u37BJ+6bV34mCV44SSwpw+kws4XUiXbLofDkZEe5yxRkJ+vALoiQkzgMlUbjz0Rg2KmfEd5nYyul
WX4nOqoP4dRhH4wawGEPjN8NjjtQU4pzXqrY+c2U/Cdh0jMQlgHIOBZsHMezPr3lOiba2csnkmVg
nTcKZ8wurv1l47Rm+pRhBLlwilqd6ASqw5rd9TU0eWefN6t2Lmd6oPWmPvz6NjB+ug8QwhDgfMiX
HlM2yG8f78aB+jKhwaHbBb0P52kiaaadhioztKdhLuEC+PFIMhIfZRsJi9bJrfTYGV11zMv4jlSw
Qp8UDRXdEVvbrO9x7xhtaI8MPb6Tre6ffGLz4jDHDIy2U6W1XzxqHnB7KuW8NNLxXfauXvus9V2R
nVSGA7gAlNvuRKkv8cE2iRaEsjUhwSqzwpwBJwPHSxnP7A0FY79tkcYNvkGZj96ZuMZUnZh+OPbt
ZGWq2RU2dNl7f3BFe2TbOejIN3Vi7wi6T1o4aJl/kcM/tDcoqc6z2S5dgdG3VR3DchlTO2h41GPM
gy056QLw6HY1vU6kvYjCcUSmSJp95jA4eC4Mc8huZjaq3onjD4I34Okl2840gcpr1+wqJohV293Z
WaPzQMWeMx9dQEDukzTgZgktszBP4c9wHwUf1NM01tZrrzmyOfeK8cs2SeC1YYE142RXLcgrOKR7
fLkJzczLjupukV5NQzdxQO4X/8Ee7dmJ8kYsdz1frCqqgYi4m4y9QUKjpMZUzXPKKeU8J2mTY3IV
cMbvEcPQCYPxyhmzoN6AaWBiDh+y2/IpLPGGjOGc73rHl69NIWx6OkCunJQhMMXKJOt3UlFoG7GL
4yUkMnFxME3wOjEI2PSuxqWhbXuw8un1mIG4OdV6yW3uYCgaKeds6ukN3inu/ZAbADYztNUBNA9C
mGZdiC5Yz69Gr3Et4RZ7/Kv+fNPkvd6Eqeb1LxzJ2AhjfcEJ1+dmoq5FH7TunSHr4oSZycA57rtF
QmwnlXtMT7Wxi42cHs1KU4ZzJgnIi06BxKVXAA3iF6LuMNCD3Lc7kAzQqMrOiN/tZCAPVcwThrEJ
auOpL5TXn2atw8qkudX0VOa99EImwbr8zVPs81YJwCH7Xmctv1nLU6xPXgKI542epIuArgUcT6ig
u106Wl7YzizHihvtH+q46/XYJ6xQLz4Pw/v0wGIzKuVocj2r1Kx7+MVvMzkXmptF8i1xuunbr9ek
n0Rcrgcq2w8ojsC3AIP145LkaUFTAIkhDec5BGe8Tl0nIth15CC/ZCVkGaBWY3GWwUhxWzrZRjgE
ptqjtftfTFe85p5ecUB27c20eCBmYUfTFlXFUxpvApxyEfuh+iJvxuoiIRZN3jS1n3/9Gj7L7utL
4BWYpo/0Yvj6p1WV81mcyBzqnlBgX0gbGDuPXNTG9RZmrsIEiKYzBryQxBL2v760ueqePz7Z8eNQ
zOCCX+PBDovtkxpb1xJfpIzdXZUSucG+mAPI7aeKBFmsOzK4qsyRPBF2Y6yuvSvwemhTtryooXXk
xhyggEdsGiE79ZyxCepZkmpln2fBCfzW8uYWLveauzCYIOnJISYi3xMkO9+RmJlFa2iXTeoFYHOY
P43hr1/dT/c+IgDvLa4RliDD+rxt0aoxFlU9NqST52zjMu/5U2TwXCm7oy9SM7TsN/tUa5XjPr6d
kAaB2ONCY8fInvnj3ShgDYIfEu1+mnWm3rGgbsaXJZQ6kpc8COxuSs8e44hyb4rOpXqWjZW1IQFk
ya0+pPkc2bVOwAQ6R4Cu43blU9UX9oADISU0wHmMHLKXWISMFsTqJ62U6lGYbSqOWIkY1qf0HBec
ivUDab6SMyslasccD8dbw+lwO63qMatv//TXW/2P+squm/fqfuje34fL1+Z/r3/0rW4okRLJ8Fdx
3H/922X61tWEQofPv+vDH+r/z1+/LN7rzevw+uFfkA2QmW7lezffvfey+PsC//47/19/8d87xH7b
SMaS+YtavikdlveueK1YKN9/KCXjT/1dSmZQPRZAyF3RLezgEXP/o5fP+YOdHSszx3t3ZWmtv/If
vXzeHz5rKGetdQ+4+kz/s5TMdv7gXELVEj6Pte0JxuA/6OUDv/bhnvWQLS0OePwt4OYQpnQ/3bMW
j6zWSE2TCPySvDCyAPeKUuaGBgCWOtRbEhVBvnTRiCUyHNGFiTNo3g1Tk/iYgOzYNrgyQ9sQPbPS
oblPwK02vayPQyyN61LVwTnXCgFQuRovhT/UBJH6rL4keMBzGGfBJcCIreN45rERgUs54NiPJ5Uu
PtlF0W9dunhgwIykNx1Lk3uWq/wEAGnYGYRIvygvMzZqdPz+WAf1TOGX5ZyRHu85apDq40/v2Y8g
a1ZY8dmyiO5loNdiS0wI0k7T3BbECSBkVN3Gw6DjR1qZiL03E68verJ6bO2o9ehoYQi7hMhia1qS
/UZaqFv2ZnbouS75YBAZ4WC39p4mjuYELGbaF6KydgR0xrepoHyms+z3jrzgFolTjzhzADfKg+zk
YsdlGEdTsWZ14yWH+ZGRfUv0rTIM7ziNplfyvfXHJjQsQUq+6JMXvZq1b6a2sJg1ATSQspCkk9P5
pPq1Apa2Cu3L0hnmN1BR3mEYLJjttdsGXwSx4lOXzs19Ly2xme2xOIx9Tr5CmOKQ0w6tYgtkTiLn
w1hX1TGpY0zdVWXtB478B6bwzePU9UskO0dcCmvxzn3itKxteT8e6qTvUXOQKM81kN1Igrs8MobT
rqxUTwNSqPWeAo1sM+Nip+DbKpFLFy11w5Z+7VWI6TfScf5kDXXPYycnhIB6uV1G27k1KxPiR1P6
x1pawd5vtW7PlL8/E+tenUu5e3LzsWDKR7rUwxfMuLHqHk0QATRMGzkFT6S3W6BEEQy6bOP4sbNp
Lc14wCpbmBsbCDm6GuQHhy68Rnn7makHY96luprKZt8Pufdt8ihMMoEi8NYVQLmU9xyYZbubBqqV
c5zuxNBa9vRisi+rPnYiXTew23uQ0bx47XUqHe9Y+gvdymU7ECKGXURyeV+Oo/7EY4CduEvMcAoM
Q4vQx5Jt4RKPH5g8bpM6s1/qQiaHbqB/J2QIVp3jAAUt1JH2o5IDIg3pfWa8JEVC8UE2jm8YLoik
CMukSmOi8LZvlHHksT20oV6lyV4UXcz/OAMHLi/dmgCfUJc92OfB3ODDN3NrK2vJP858liM5eRMK
sJrclS6ivprdokf9QFF0ZSbOA1S6r7kGiqwwCuvK6MYzLUU0vTs4Iixk8esAPta2L0CGETEZt3XD
hLMqeYuG0TUu23YVFKuyObiKcA8n7t5RIUmkBB/EXMindgoIgsWYeYjKSZwQw/JojsB649FeG0NK
9BdVHyDCGBtT6/QIFfql9nt9O9le/MxXVV6Qcy5uy0Q9eXEAcNyBWeGa693Igc26VjaD17Sgeput
3k5L8/wmBkC0sXMaeEKwhfKqRXKU26DO2J5VmGOe0IPVwfKpGQLl7b23KjHOsy+RBAiqkPsy6Ukm
WzUlCIv6cFHaOrLAhBHs0pQDUBUcAH274WRcXSVswM5JUjpxqOdEHG2QI7FcvoG9my+Tpl6+t6Q0
cHqX7kx6tqe23ca+TLCQ5zqJ5ncjLrRNwM/ba/k8UDxdTmczH9YjJ0nBIn/MNdtpNumUgb91kLWm
E2jNMbhO6xkxU2tl/tzyVb+qmURmUYaCfItV59IXcBuQoM0jj7KEFK5qY3JCfc0dSuXjA/EGuznq
uqj2dBL0DaN4teV5QzlUqZ1MT0wbBdIf2Z7ljlaKZiGMZRZko7SnQg7ueUGkfyCFuyuDyWem3AHY
6WoTei63LnnXbE+4aYOZRfSbERkGvmEiL8Sou9AKmJCZzWBz9BrfrBYMYCDBZltkdqFMoGsrSLZh
Qig9Krw+gBAGVhKs8HKZutm4HdMSTjA6U2BXb5RZfin68ugF4wvFaFe4b+9dLQUDlIiMcW/lYq5j
Wy0jzvPNYcibVxJS8yVxTXFBbpm/rGV1Bz3Ftyot0HecutD7m4WVkvHCFbVg1osGi2dLvK08JX5F
N7mKm4c89eavaVv6SPGuwl1Ej3pLDn2gcKr+YhbtSzDOV/kUXPsDC1Q3dt+HrgXEbsK8YGHcslpM
AKk8dbXAxokEH+uxcPrz4BH+nG3/1sLAsAOK/q2atPgZIib8sBwWBtv6hcc21FuAW+jjfiBZzECB
M/zn2ahRW3fHJEFg9qZiRo65f1sAjgx7mV/QJlhAFuMBjDajTeXBTgP9vhm9/LWEApmFhS+8CM4J
cugEJK3HDMBqJ4vnGR7VqSPdvPfdmXAVkxyyc179Ipu6sulNlESEvdo9GmZjfUPPhlLrVin8tcGi
F2rune91QjQWjLF+i3CN/wBhx78mZ8wEwe1Ppp/Np8kT8VM9Kic7r7r/DUm3N2MiHdvFPMSohbsV
nmHdc8Dx9jAx653oB2AKyP7HgD6XjT84yZd2Th18UY2lfcmpOjtWTqyqrQ60yyPCtWFdpsM4c5w9
N6ZOgA+amEP07jqf9XmKONo0t6jo3mtlFjcjCYlxx7ZqMUKa3KpLPmLk6cGbq5tpmeUTsKXnvuYb
pfweYBMmAWbuSoSMMotd3TVia4DofDRjrT6IdnRg3LD19MLc1lusHGwiQgqkig3wJ/cF/hfPwcbq
zrHexpeuWTRXSUdIpBO9Ohp93m4SrV0g8vh4iIAx8PQOlPbG37GwQwNnI8+V0feuRBtTppr42i6g
EwP5gUm405lbS5TxxZK41j4pNHiQkwlIN8yDMsENES876uH2GuzVA3zDy8nPjDAHNCpOo01EX6PK
nhb7maNnLu0c6lNCkTz56Hg7xdL+Ovi0OmEO0VTIlBF3Dv7n75XZqYNfBfNVHTfJfgFYdVKd0T1k
oy95hADhCUcaKaLJ0NsbBpLNwLzXBbjCl905JJnLeDIFUvSVntB8AHhlTJHJwW1PpE9gyfG1e6Cc
LFx17DL2m9zmaemy9ktncda8wIVIlbTVSuM+iStFGLPxMK4WRDRh3HtfadtYCqSo1DYJsKRa1OM6
2mOz8R9tZt/Mc/+sB9e6n4LYh+tK5jDhsV+GztCUr4GF1LHRi6zd584QXHV/ka6s0n/Cg8N5lV/V
Thzq9wZYDnYkSX1v2323x13v7NoxX+4cskbkDfHUDGBvM7laEuYu89lriSGESFpubIeCi4EP/NrR
3GebveROQUvBiOYlME9V9u7jpNmsneFHKgGMDcym/KDLpNnyScAYwZX1WCk4bmP5tWUaFMIlySNP
57PxUqg1ATuxkj6kdSRtlF+8iuoFL00vbGe559g7hM2gja/Z4Fxl+dDd9FiNjuxTbju7pXu0uUJt
ejdrqkvn6q7Vg/eK/ksE+zfgP3ut1r3DVC/mhcNmafInuGzeDbFiY6tm46iWEnZS1SCQtRAjkA6O
nXB59ig8DyyEedRhdswnHdZksjcR77+pjBFnlk8zW7RgyDJALm5/h4V5dXak9dQcM8bs2m3tDY53
q+Xpm8cO9tbUrOEBvr8lV/vI6oaaxa0mYJ14ejFF1L0Wm0VZ5X1cYoXFd7FsZDv4JzjgnMOXabkO
4EPoIcBgPPdARt2zj7SGQ7KD+e4waL+ddEkiIgCNtkncLrsTkt9Ct3nQGfOlPjXaoQ+y9OA3C6eF
BBAbY1A7OWqi0G68BacsbabDcmUXY/pOGAy2awpzJ8VrtMrrI4SM1Lmxza7D7wJXq1LgM1iMLXcv
2eWolHKfogex6RUaxgbZlgnW7C7ZWgTl2C01ySGfYobqcTamYcUH7KSsPzx7rfacDSaWQ1+oy3Kw
o3lKX1w6QRguVUo7VnPBDqJ0910sAQDL0ss5YcGUbGYerpnp38FZp59KvlSlYHDuyfsyXVDK5VIe
sP10O39lDgjHg6M6TKeE1PJ+ApN3m7TmRWG3N24LDpuBVfusM2a9a/MZd6qZ0b01m8ml29KEhY+9
irysKPdd5okjroh4jyVy2QLmja/hV5iXiaHMXQtdYu8UkjLOzGtvs5LbezFRxnGGAjSb1eXopLd0
WhgX9jBpxwn96jKeEUh0PGvZ1k3QRnZDOpZ3ywD2ELXmMEl9Ip2umeDXyb+y46Yl7cLha4f41DNU
SxOVPhJc5CsrRHBnzFP+LDE0mNshHoW9nSa9f+igZnB8KNGv+AGldyHIsV9QdCJuSaVXKlJuha2i
C5ZNYrAiaIvhRiIBP4Ap4UVYdnBlaDZ3GzjX8cKpUh+wbaO9UN5EoLgs+LTiQgfLUS8nEFUcWAvr
kCNa3LRj53GMzMTNMsXBlhUOILmzDLuk05eodRsvKitXfetG4CUZTrt6ZUi335umrJ+dwSHfOCjW
oVAwYrDrdWoFost6UkS293Xm5vdjO+tkAh0HFAcyi/KW/DLN8HuNHpsfOcz6adF6IM1dY5cr57+l
dytOt54+1zyfMz7fpMWbxPnDXl9LEmpUnV+XuHjuOwHDnFNq77+U3BjnfkLzwW7VXIL31En3zfOD
vzhQAKTSvkERmaO+6tM/jcH1X1xtzo6k3NTDv9ZOSSEys1WSDEayfrt6gH2xdXCwhUV4pV5xKU/n
f5VetmQMOpyQpr7xoLdBFc4iUFdN5l5lqYwjPLeC3UJ6y7EzuzKUMd/88wHdQ01rafl55vZhTvc/
TuY+/K79e331Wr73n3/U/4/ju9Ws8T+P7x7z7jWt3j+M7tY/8ffoztb/oIwJpXMdiwFzXNWF6b0f
/u1fTPMPYxVBA3QVcuD0cvzn6M4x/+BXSNFBa+AXP4zu7D+InFFQS+6alh2Ln/cPRncfZ/cexyxO
GTSZWYQhkcA+Sy0lC3Jmym7CI28GJ8AD9olx2e/Kk//bqxCB5CXSH4FH/ONI20sbv0wbXK0arWga
0418OCjQxb8Rcj6KIOuLWUf0no/6i8kFqtvHy3AqJNfvJiOqRy1DYDd1FJdCO2AhTE/UF/aPGvj3
c50b2W9DwKuW/l9T+7+vjVBAxIbYnA4u6uO1S2K+hV7U46YWnN++wU7zF3Sj1seJCRSyXLYDlkC1
x0VfqI3nB+JpMDrjS8XgJ96wh4fGBau8UJHQPOzvZafTHUKoIkGS/OHuvPn7L/W/wKrf1Ov48d/+
5edPg9Q2DgwughnnJ0kDeuqI6VsfN0ZiDXfmYmTi6OpzYf0mDLw6aj6+JQ6uEkbPfOIel/n0cRA0
8KdVttnAJx7YoVqmcq7NoWynSx+GfkeLgKSG5yUJqAJ2/+mL9Nm6mS4WCP5LInTVdX4wvchhyIzW
yvyN12vuBjOZd+ZM3+1+/Vb+9Kn7mH9pcF2NVXyRg09Xaa0ZK7DR4hn0sp7QOQf30bGaJ2AgL7++
0vqTPryZq7DngqEx0V+ZMa5/kx9ejzMHTYlWZGxg2XOsIBnEAXNkquorpZ2L3CHh/+sr/nSbsFRx
L1urYwrOgLN+vD9cMZUScI6bEaPi2H/APoNdyK2135hUfrpJ/roKKAnkS2SNv3oNf7iKQzKF/luu
YulNfJcBY94x6OT8q1ILOap9skDN/v0c4/GCevPffAF+d81PNyadKPZsL1zT9Nt1Cwls38jbt6Z0
3efBz8kLC887/frd/PmaLEm8VoLYUP2QST++m8CqOmwLYEc5iManMVuGG8Na1CnXajZe5KQ4RFKk
McXbX1/35/vG1W2XvhiOteg2n9dEwZSGxlMYnziHi7sRiuMrzl83ZPn1ZDiC6PlNud5PXwlWQP5j
cI610KM/93HVsMz7onWcDcWrzbURNG2zkXqZEeHwM+3461e39q99/GLgqMTUx4UCm/S143w2J4Ck
x+TU5iPKMrPxPYHlrDo1mTYsz9nQURYheJHUpEHhq/bmwCQ8NEGBF2SV3eDgGF1rvKpC6Q7OYhIg
3YmmBV+QIPBmbce0uvWYaECuC5VqYPtiGqKf1Oic2N1WiBvjnmUNPXT2emUdpFwFi7EjtcXEQaZd
VNIL1Fx3PXXDZ/rAjeo0LZw0nn16yVvg8EXUL9aRgFlgbC2KJXhuQawwD1kSqOGbnbaKobk/T/XF
hPbiHnB3BHQwubH2ZnQlR1DCPs1LTYzGOTKGXEgMOZhRQof8awVwkUbbSOi1Y2zmkTbfcOyCcZ8W
3UxtYYnDO7SKRuaXmR7QNcMISJh7oTnZDbWfRB4Xz/THG0qYE2sHK6l5AV6qaTt2ok6zQ7+3/Qvb
I4scFt2aCzPIZVz7um1YB1fo/VOsY4pl4CLg868H6lm8sTrayt42piAZHMVx3/LWNpOZTz3AfM9+
HHRFm2ZTz5QQmfjCQD/DfkPxYpRA4EhWw9OsUHz2AQcZIwTqCvRWmARszgv2lYOpiAJvbWQUJl5Q
vW6DBiLHXp+N4CuTwUE2KEQjypCODu5RhFAo37ifeFwYt3YLGxODKI04+6W1wSZw3CHIvNWCfJjg
ogaLuUvUOGoXU6I4r2saWcEHrwbUS8pKULLBY4JGs3oYXCBRBn0NCA0UpdyYRl8BD26JJ0WAefjn
uMOwuJEYephxZ5XxnGUa3qqYnN+57/ncqUxetKa/iIGUPTAvqyG/ZODaceaP7ZMfd6ZOxm1Ig0gR
YsmvHLz4846BS0xdGg/AEPWjoKdsaNz7DhOqCmMSGPWZdZ3NRtkwgwOm25tIK13lvHYQleqoJSOD
+amh/+ClHQb7PYZ+OUcl5NUVm1GUaWSWOoRhlan2Ce6d9sBsXeU7yyJ1AKZ7zQzhcDZIYIsMDzkR
9Clbrc7an9z5xJTcGmRpaPVx/ERfSEu7hwuJDE+lAtO1AN9tN2ksKC5dHMQONQ7NbSUNci60GsTt
htgMSUcyXtLae9TUPNdF1fFDcg0JS/Qm5H+NLPE3S5AovEqzeiXzm+7M/NjPqaHOJCCYcFkSb4qm
KTa+B5qkjACK+qy4vSBmR1xneHNKE1WKrgUeRr1NLp3MSTfX9MVZnJf57PL5kCZGYO962OLNbrZ8
kp3I8Iu8bthY4XVLIOdv9ZnvzUOpEWe94yGYpTtkuEQyzbbaqzkOoGcBHSu/SDHpL9rYZtc+bht7
L1NFZhCXRZ7STl9MCgegZvqPpmXpJ766+hdmc7Pg6KqZ91UvluBrbgL037UJcJ8kgknWBV+ZC5TJ
jUUgHY1wNKqFn1PqeY9g1MROm4CmsUsgrfrUPRsk5/oby5NdfwYMKe9HSzjJUa87k6O2HLAxI+vn
PJR31GGbiCdmsSYBK0x4Fw329nzXmXNv3rQi9fq7yatNu41w1oMGKpcWbD7Tgbz7nuW5oR60Ns2q
A9/NqkBX623/HfxjGu9IPYBPNWVM1EPOmgI3OE0LPUhV01d39Lm5qyPTLnbMJQaFX5gGL0amgLp8
fLfRbLjgx3Snz29REuhCNeImv2MTrT8liz2A4PQbcpoe5LmNjmny5LuG/qUuDfXuymL+s2IXYO2d
rk2uG+WnzQ0FVO03FKzmq1Nb062ZNwF0SNH6j7ocnCe9GyAyeZ5YIxisi4A7PP8uKwLtexPUy0s/
ETvezBwRs21D3NQ7ERJv98TT2nHj6Wwgw053iGgLS8BAm6m/OlgNA3aN2PumInW7RD61ZuMONHat
NlQ9QYptyEPwFiqTXHXjx80FfqjuwcsFK9ZIQVeOF2Gxt1ifJ5cksVM+TfrEsgroncr1AUNBv/Fr
B8CxU4zyfQoIWkdm0GlPos3NGziMmhXCdwRp0neWCb4NDWdntrU1nMh4jgdfwJSmKaTm2x4PfnEA
Yxt3R2gR7uuU+4BWcELKF0zb0L9KmwjVpslmdSXtZrnFb0uPo0xIiIXCcRMtbATM0y1FhyToDIja
NR93Vr/j04SbDFQ0hereM3hrmZP3m8KxGY6OIEz1faFjQQD5kKFM4XjoHiZ9gH5tACF5XT/aN2KB
FhssJvAQGDReKfm/dEr3s5PLy8lDnIiAZ9jISdX/Ze9MditH0iz9KonaM8DJOGxqQd5Zurqapw0h
l0ucSSNpHJ++PsaAjAggqzt7VQ0UkEhkhruHXLqk2T+c8x1LEeXWxbc6iCQXWdWcvM6C758pNn4X
JsmjjpZvahuTjLEWD2HMyPp20Zam3ahOzd5hIAlIDyLfbrjBXYliTC2p9qNFC4hrWqt9YzMkY+Js
89mq3pXJ9viG6MQci5zNHfKoz4OtBSXhVedq7A0D054H1FjPrOjgYtr9gqNNCnqF8DQOrUrIT2cN
KN3lfab5AAZj9xtCWattIrIsmCs6lc0nyjZnKyAyRPuJPZDk8p0vkTeyQ2tcn7WJP8+ABGuUji8m
5r9uV0W+GDYC5mYeeCz38E8rSuYgWwyR7AwxyjIkpiLKSEyp09upxXwN6qY2ProYviErn1RHMZ/n
5HyZi+Z9FOi2X2tdMeXKx9qUYWRP1tMyGtrMJ2vA5Frw8n1oMMDZOaEfz4MJwfccqHTCW+u03cSi
BcHxrvXT9j7O3CXZ0LvIPvRyvx731ch+PpQSwf9GCJNMU/Sz+Ek7U/Uhb0hzYoleztvWWPOfbEqe
HymH4r3H5QxWlg35EgzeCDm4rfKkQ+A5KbXFwMaxaZBfAWfEQ8G96+xFV8dBU24Z9l5uvxXegEc0
B4ONxgD4Zb/tInCgQQQQhgtc9oQeu7nZHSa2FI/4qTKd6Iuix5DGwGDa+Oki9Zsxbiow3jLnU82V
Su5d6lJtQ7ijXGXo7YznkPyqrdUixNyRXDf8yLyBQJWYdROAFifDb+8ohCDkzjsaGVzJ4hO5V7IX
xGaTxzeZhQ/koLCNgnOGWGXhsZHGMYV2Tw0pc/yG6ybqrUhsQg+TsiSgZATndR8R8qFO+JoYtPp4
hZ4las8l8CYb2LhmJtalkSQN7fXRiZ2Da+FX3FrZSghKjS59GQEbf7TmmHlb3Ieeu7GH1P2Oykw6
QWdFSRIOHNPfg6j8B6fo/ZM+StzkUyfbZ7BR+bMyY0tymgDngDxaGnvld+QV1b4bYVSuHUeGdj+3
zwzie+54t5c/ppqVVgUb96lrJdY/tB3y4NaKb7qVqXDCXHhED7oAvRER2b63WUob39yUO9VdNUES
DhsLiCdmO6N5AaorwadOenWqNWchl7U3oNGQwus+awmq3gCasNeSHgBkY7uS4NZtfUttKhhvoB7p
TBi5Nou/hDcN/ffGJaWxD0gJcK/MkgYJ6KVhneHxCny96MxcVrWGmMPBpRUO8NUjlVBKJ6TTE+Aj
TngbcA8aeJQfQCza+Z7wuOqMFGl5banwsq01sdxFz+NT0JkMvBlHL814ZDNavURzpFER1WV5w8fZ
sObMWE+HJoEzd47qZiIHqpa1yVCUD4oQ3AfTnKsnbqCSDKZRRV/YXhsWnuncE3PJqoxFYd5qPGuz
d+NFiqhcKDjxs780sBliJFl+SIk9fQ5JWd3Y1rT2HHywQwDHYI3mhUFDARxPoqdWTDxOLThYR+ml
5JMBYiX2SzqaxeLEncwXze4FSxi2TzHVccYPfwABfxRM+4kyomC9WzghWx6Joc52hB1FD7Pdc4kA
Do2DebbNhhSYXn4b/GMcLiRZ/MByPAyBk1jtZcwiWoLJ9RF+Nd0ykhSlfLy6JsBgtyaEOCj6hQok
nTqrJaBX6WmYTs74xhpJLoFfNeKMucUiFqcb6we27RqHMxEq9Bks49qgiYj4O5GPQYz5xFH0NBAF
9MPzKzkdCsL6LhWL3+SKI7J862YLpRuJN94DQQqOF2hT3b+r1hH8z3i0sGdPgk1sXUfPHg9CfrTN
unzx9VWjqKLMwF+lbO1aNjNnaJmN/n1R0r1ubCeFhEJhi0CI5A+XqgkfKC/sBC44GJ00JZ5dE2gh
2iI2Xp0O1K2Ag5Gxpm5rEuQKBLvbmWbxK2vptEBJ0Lhup1j3p21mrFzNxajB7ZCnCOk1l6pGbUMr
Gwxo2EihneyCLsidSj1c2Piu8N+E1M3Om1ZfjXCTPUT5IWIdalgI62oOZ0HK4Bt1i21uDJHJSx2B
3kK/giwR5zRE2MCkErhCE8TuKCMai+CgEYLBHaozvUQF3Y9vA+qUR3ALpFJwd1U3PRSO5oaxoM8B
0+rUHq00SyoqdEhEW9OiYs9iGcsanOSeibFQ3bynJv5jvjMf6m5Sqp6QjWwkOFT0XvlooCJ61Hud
JEhPedZDkse5FxisNmc6K4pGuvPOdwJ77tOPBPYGziW/WFC5+LRnXulxpPeCJz1IIx9WYg8X+tuZ
RMInR8jDjrVd/t6IdPhi+TRVOzzBXE18HhpRLB20asaPNp9qTXh3jk+EuHMnY5l1qWYLkEszALMH
x9MTZxbRtMKJJriw3K3f6ReImwFUTIYmAPJMTQBvRVFLkBkJRAX9Rb4mT2ZfKfnWK8OaEjgoDXMh
Uyy2cyd0O2r7wMR4c20pvHN9X2Cf6XRXC+Ff03AmnmN+mEapXQ/tpN6GWE9XdRbHCSCbTN2z18bU
5GE1gQltGpm+yYUo+EHO8HB2jpLRD8qDnoxe1nP0sprD3yOrY4Ls9Jb3IQDQ5d24bu4+aKLSnnq3
aD6iqFi42UGBPxKITDeTRTVwVa2NnAf8M3gz/JLEnHMJOdba+wN4EqbSOVOLmabkp9nZyasUugSc
babM8/F+qUOcEwEIp34x5No/EaMETmxRR5pUysvWbHO+j5yqYy9HVT7mfNAlYcBCHMCh2A2yFR8f
ja5idbVmBG4SuGBXLCWwr5sz/twDJ+pCMBTiOS2MES7dj06OJZ2gv8EO5ko096DmcbkXtgVjsREl
0ox4IWhh4/Y26eNzE1OAwhFs7/DLAXqkaZtrCnXO4a0GK0QGpTaIeN/Dv7nYmma++WrdtZtSo3jk
XHZiPAc94yXJDOW6L+daI7uX1fmmJwKH4HLCBpkhtOSlQK6IUu+jYs9lbtitI0eYwFe9AJcmkpS8
T9Q/qGgSZD2WyC5T74lmyxALg2bjK+Inm7L0j+msfGfTAiDokVBPw7NyiRYKbDUYHz31qUYXNC9E
/IJtqU8EuRuA9XyWpYi6tRwL2Or40tKZlCH87Upekeve8jtWVo3HduJ1BK6OzyQFRnkUrcvfobK0
5AMMPl+mAtXtX7WdX2uHtp6SNS3A4cGyh56vMM7SWyFKiSMOVrTwo0UTWJUBcG6V7ugIu3OKQrc8
jvBCcIFh1siDlbrpB0omM+qdphmXXZsq9Ch2LDzCp3yE0zEfH/F8doPQyul4Vra6zRThVWdYRRpG
lXAyT9qkvGACbeCEmKXIrHMJ6dmTzeU4gdOAIuHQikxvY5bj9MQbvIidhYL+DqCByA4tLRTGnDIi
gr4VUh+RrjjTF0g2C1v9MM8cFWr5tJUjTqbhAEpputh5FeRZvbSZ2X7GmEjIqLUTAp30aRRfTI/R
XSg7TtG6U63MO3c0+5+jO8Eop1Bv3vzKMZAXSoKjSS7wnri1ahdpN8/pfhiG+o4dh+6evdaWT8oq
I4RgbLNvCyQ+r8w1InI/NEzx267pADN0ayQRWrr13tcmD2K51RjoOgUhgqSb0l18LvgxgaknrDE7
YrWxAk71LHAW6bHcDV5s/7AyPXogPb5NwtLFlHRePKJkdviv53fXmoHVG7jzGTW0gzUe8jYv0lu8
m73cwM6HqmO5nWseUoUOLHDWUAA1WrISmyWqMvZbvL+35mLyRvS5I78rwvQGvDNIrgKu1CINAbLg
XwP6OZRPWp7VT3PDLgfjgpoe8dTY6Nwsl6pBCZrQw+ACmeIlws6A5iiT1wQXcZzb4+BzKgxsGJj7
SbICHNGYVEBMP697G7Q6YxOkA5tYQ5u+6sVBQjtMzgO7j1FdKyPKP+C1m5DxeQlBA6eiHsJJOt6L
Xvq4fkF4+kRE1fHAF66zmZKgw/8zL55nHwhLBsLQiiR+8TWGO2FPtgj56EnNyK1LXfsnu4bW2BSc
BgSwIqlYY6SL7C2Fz0eB2WWwsFElIOeszSUnf7JYhlcPiUeMukxU1N86o6cgRrcMfWSqoPqIqJEv
YNtqWM668ZBVnoq2Tp+MfJiMr8Le7JonTszhxhxcQXYSjSaGKA7ob6vo8h8m0DcKATiH8X4uaXu2
NkFfr8S+46LtMZbCMBrT/iwaQhgJf8e4uQXIxOhEq0XKv4+lJbQm3Y6io2AEzLSrrDVicudcIofV
rPjVsqrm1i80BDGMBCLCbSucVYh+slt/ykxyU/3KPMRWPvg72xjKGyTVZUe0thGB3bcj78nNRujj
bWc1XtgxvUL+rwrT29VO1CXk1Borv8ztZ29HVxVdJzq731DEMDROWSnr14gxa4PZ3Uy+dR+r3w44
Cbr3ibzdR5udKx9aJrT3SAkMxAs/hHonGf3FW3csMKBbtY8Wh+Swz9G3BnhKJHi96ChUoo0cjPwp
HWoCfwn4Zl/UTUPphsT3uU/DlDfc+pwP066wjPyTZTNDpAzzg0bwSyGW6zrPBZQHYVbv1Txb1Eip
bjU/Bmnj9VMNBK+Ak9KPb+tB6MURtPj4ZYle/TQa8r/JZ0nannRbtjJBp42khSLVNS62RfwIeaIj
gnwBiHDaNI1PsITJ1OLcck5onIs4T1wb5fQ1nuTuRSfCYwxtypWjBfdAcXi09idERXhSTRMxt9Uc
r3rJdDhfm0ifvUvmSHE/M+n51BmFMU/CDfwj6Wo6JYJJUm8P4kAx4jBc+U3yQk3+EakcNxMXhhWI
zjIPLLULeQJN7sHe6hvohFJSpSpGt1++v2icT71WXmtgKaOw7AqkzxgR8h+I1rOJ96mumO5DYEO8
BfsMY6+fUmmPmcUxO1MiDuGoFLQV+jZo9kiga3WoLcc9aYTz/MwEjl3OUXYHnJpQz7cl+EVjR4KG
qMKKkXlDyRsZ6dXM/MwkoNxN39Cd87DQsUF0p4jnLcaLoi5ACef3CcYFrZ4F5gjfUo8QjCn+ahBg
WUsKCfLQx0Sa9pdZLeTEZ7KbborGwo6pE80K7DJdk0MabB33VkLsaRDZSwd7cE4GRh4xjwWowihF
Rs86cw5mGu3syJZNXEZLDZjCRmtg2jEyWdw6rceEAAHfYm6pHSTwIpN7k79KMsYh6Qj+41iWcRSS
fLTGU1MzOlfSaVOx6X2SU4+q88QNUAz91lifbUosLtxNo6TBSLaAI8g+qUQiiUJRXI9ToVgZQd3T
LpZWmigXwfySBpnPvNFFW5vAdGAYsj1rtcjbJwlrShTLUcTxVMHV20qyosgLgILJLsur22wfZcw0
rsm6Y1ioTK7Hc85cVNvUTN+WTekM1RtAXk0L8WWRBRrRbN5Rj2j1lnKT6svFjvwEM0CsxD0RrQ21
g+/G4E0hRwKTQHE74ucctx5aThESawx4cI4kA5CoYLSzQ/RBLGnvSeLlspjIYEhFDnzy9UUh/EBD
fISFZulZeoyMvEL+lP/t+4RO7BUBzaxB69Y9YvKiUx/oTc9GjfuPuE3D5fSSMwG2pTlYxb5iBdJu
Bj8arvpcOj0JBqZ2YXZC0FJK6kcctroV1aGPtfzLXtqy26SsBFcOEX31js4TASro8haeHkYAiI1t
Oz/y3pbaFkgfl3K/cCrspKtHl7Sw7Bu9tuofA8uAJZyY2bghgA1JZxdNOTvfhVIoNIrMIeGRdy7C
RcJOaudHUps54+boXhSRjyesSfL1FM9qi0Q9i9ZVH3wdA4Y1uTtKGbpovdAW7UQZ7IJZGFI9edQZ
aKvPVKcc20lrTni+S4TgzHf4qvmllqBd9xT7DOlrpp7lFWgmtp/AahCoI+uvbQxKtGU7OXbtlUfY
wwt3pjJZCGDYCavU0bsd2/wiO2Cw6i+GI1aNLd96c6/nhI5C8XCYq8WxO7wiCWCKvLAGw2loFp5B
AkQG9n9TcEvbu5Sdg7ddcMHtKPcnI3T0osQrUWnqHtVS+t7VacpYtmBcG5BmNHKap1SrvfDLh1L5
/hnJyxyf7diWci1nE23XsRUA9GBUTo4HqCIGCwE0vbsllj7HmqQkpsDMLyIOI9P2AwOrJJ6npMQ7
DgSxfNNct9M3dW9qLNGXwXlrJSYPNgeprrCO1oSfEtBGEBdfuXjzB00nCqdjPytzPfv25zp/nVJ0
dfBui/7TF71sf9LFIMbaJXoq7Lea06ps8BcwQG7CWqHpxBsHJuJlKWwyaZ1iMmToEyQ/n5iN1f22
hQxEuohbFR29DIqCwJ3wm7E2Z5sYAMnwhm80zQmHW9cyeMULE0ePrCISRU81th94xjg/NCyvcWAS
zWHvx4S9TECvST5p40eLCHES2YdYIyyASbKfelu9Rby0hRVrP1TkqDPxWrT+OPkulFuhZ8XzksDw
3KCHq7srj4W/tfUXo0lD0qGt5WFODQs+QeLx2keRkS0be9HIatcMRyanumUXucG/GifMbsHqblqt
0fNdXvSWdpSj8G89ir0SBFpHXjaTMZDHqI3F0MShGVNiffg+0ZfPMiZS8Vg7CdpxhAUMTqnTTUn7
HnlQxZoMlKTu8m6sY2piNwO/jZi4DkvJJKztKlCZ0u3BACWWw7Uiqlpbdgbg3GQdMTnjaRz7CZVF
mfs7UD4ahsrYxj/c5NgbGRMmONcKza9rkx3h0h/5r4p9MiFBblsFgqEIP7gZW3xApFy9HtOYDk78
uIjswsWk6GjISmJkXrEsCCSZiD8V19SDhh6ZnlCz5iGEGS7tsJhtcbSjUblbTTU988WKOJeNway3
ZZCrY1+wOkPNQQ6UlIEH6Vvdlahab7zSBKkq4egrSZxKn2b+yWDJfV5mBWk4cwtjVzWQUEOHIAp/
bxLiZRI+18fogRNCl+kjM8bvfWume1SIDv/yNfnmSaLQzg4JeUBklxqN3zJ05rmcjk1eOJ/4Zv1P
o1EjUR9oFghDG1ytds70Dti8cFoyePKl7gI6YsZPlmI+FfLbq4Dh5JDZSsL/WAEcB+alqMIndgJb
ZbvJhRETtC7mKBDbDY15XQxyseir55n2tWZIvnQuEuqqm+4jE+LeESCDsvfc5rqzS1vkA9sJ10kS
ql6w2V1tXua1EVuU8gvzLX1vsVFMLlOb2v42sd1GvppcitWtpfmNhkMM6UfI6IIpoJU6zf+Dvvn/
Trz832IK/icqmMV/CyB4/lDp50f1jzBV819kzOsf+51AYP5iC8/+FUth2y60gT9kzAa/Qs2LBkvw
sDgmyrc/AATGL7/mjvgoFxEzWybarQ63SIImdf0l5Dj8fmoClJrev6ViXgXEf1JHAqfxGRoIzwJE
4DqIpv+qrlNoIAAI4hxbvaJtf5fad5Fi+NcErtp01QFOlDs96A452ofLrpT3fnoB/reNgEULKw80
5vsWuAKeMoC3jxWyQ0Sc81MyPunLTdLc9qrZZFQFVZBNe3KKZ+/OqT9XS9t0DQNaGA+/CtvWR+Of
GkXgFH+WxP/t//4nOnv+83d9/J//xH/+y6f1f+Iz6PKp/WsV/bmu1Ff1Fbf1X57A9Q/99gSa+i+W
MNEr6wgZSVtZH7TfhPSG9wsLS8TrwuPXPHuNHPjjEbR+ETwW4DF0ZmcEePBA//MRhADpMxQ2HCTC
hv5vCen5/X9/Bj0ecKJTDNNGlu38nYFBdKspEHDjDqZVAQBftxQtNJswqJJkmhjoKDm920BJzG0/
zOwWAFgVKDGrQsUHYF6Zs5XzxEasZCe7rWLPue46psxbgsxUulmKWaefX4hTLJ0Vmo9Z3A87hqcF
NFb0RmMhynLTYPINbWW3X649mVQBmu/ucKyIjedGRNYirAE228TjcLErOBOYj0hSCWwjm58I0KNg
SJvVHEM8WbLHf84cYoBDFtqjtJ5Kzt4Gl1aPxV5fFi7teWrfZ5bSZ5tuGvhC53ZPlt0QS07yHGtB
4ORMc2yJQiMsSmSXusB5CjhHSMl1rhGjbBGxXFu2/eXQemqhYbdkvxO7nYUatXm5WYiHeFOTYpLj
W4pyIcpcV26YNpGcypBMXqO6zU+eLmV/w5VpenuXsNmD1RYsm3zQ8/rBZgX2WFANn1IaRFb1GP5w
G+ZWeZOz08XMxI/7DYCGeOno3hWB13N95S4TGgRJygwhij6QpS2anq0xmpJ1TjZTzkq9hNlgj+Zw
iwASggXz/eGpoQeHPx/PM3wzbL4uFLIuQy/jenwTkib8m0B1+zyJKb/gLbJ+MP6y+n1ZekIFHkmn
DlVw6bfnOS6Nk4nJPePj7SG+l0axugemu9rGqbqtlqk8mrmBvnJAV6LBJEPDVdXTrvGZsfM5J/k1
wqj0pQHyAWRA6WLbR7qFH6J3MPSnPpD+plAIMUrh37tQVp55wBEf9oMTsZjVwGFstWhFtYGikP5G
tXnb3uRgMW4X1S5XJiv2VcdQM7mnXGi8o+ZK4xmSMeiOQeBRL7AB4FQXDavpOOpiShUt/gC22GfE
WY/Gk+1g5SSIxl423aQgwxZNDKY3H5hLh7OIXUFj5LO2Rv7Tvuk6xfoqGJnO8ZqBGcJIocvI61zd
Q96OzmM263wNyG2MOrykZK9B/Xlk0giFPXVXrURCaiLZDV6f33Z+5Up2BBO1Nc9QbYce4kA2v2Zr
4/+Na40scWiB7CA1jpJVTOjceEhwiBxFI3qxs6HWtnIahxaRtY5Gh0CA+rjocjj7WhefBCfQwTW1
DBpurVaobY6C7YSTUR672gX8IUpQ3eBfY6tCHDpkIkCIeJ5Js9oo3zLvWM4CiWE5jWdiTu1ShGXS
6XdlijnwiKF8usYeypQlIcwQfWaDouYRfffarICO+d1a8W/dTf/y4vnL9fT/W5lkCGM1ivzrS+rY
FV//qL//cf6o/nxL/f7nfrunNAxaBvF7PqTL9TLQTe6c3y4qfsnDCAPASee+4lPQ+Wq/31TC/oU4
S/TQCHRt/LF/Kpb4pXXxI/BgkFwHoc74d4ql1d3wz1pJEFSo6z5uC4/ia6Xsrb6PPzkuWqZ75qJi
ZGZuFh1U9IF8q2AvDVxa1am4I64L8DlhDlBjxf/BUyL+ekn++sXxm3kWdzUAeVP/m41FN0kiN0eL
DbWkW+3NyB0O1QKhHCplfOwavUCjMzrqBD9puNPw84cMGw1kfmN3gtKfJ2EN6JD5NwjJdVpeXKmR
f4h8/3WYCeFMEpLlr/jpmhsJiJl1WR7dpkY5fY7o7yamu0xZSqRf27gV6qXVzXQOPIYKaC9T82dq
DAz5awJ2kh0CojiwtdSst4SDSEKkW3Koo8S/K+cyfVcLwRIIAdgEoPwap2fHsneOVogPDSgOGxBL
oTAprNU26jcM0VrTrb9nZYizJ0bf/u1H+79v5X8YvrPagv71W3lTtyrhnfz8+llXKbFu/2So/f5n
f68grV90EhBpYjySaE2KyD9eTGpLSkPHoCexTMrI1WXyRwW5WjHxzeASZibFy8z78kcFqf8CP83G
3Ikpi7WD+HdeS9fnWPjTi+muSXa+TSfES65zh6z17Z9fTBjzjZko0kY0tx68gz4nxjVi268U2kY8
v2Yx91/WzaxwvHejk6/QWY+OMzofi6bN+yppf5JfT3y0199CkhNl0DkkCFloi2fRUtH5bxa4oF2Z
G0RzGXfG3G1ovG95aZE4SPtSjyr5FlWDjb6FXYtxMcXloU/dTV18WxbCcVl00bYgTexBKbe+LMlJ
z4/dnJewLgT4gJKbK1vQhq6ZSVQ593XTbgns2OQecBwnu8STgohJNIcx1eSkMKQ9J3Pqn0H2s1+2
B64wnWtYVU9F3T435XJm+3M2mJjtl9kJ0grviVOFZerOrCkra4vthsliXTsXIRLz7JJyplf5EQVt
WKro2LfFk4IivO9sMySg/dNC4RZGbYuVooyzS1c3LGNi0gypcIeoZUKm5DUTnuvSrX8SjvWz8bSD
FFTMgPJfXAJiSi81HimOrV0feyQgVPaDZRCzguskmMtW2xXT+NI2VjjHyyMEti8mo8O1VqA8qt23
pXRPopzinZWZPyuGGZnBAGeatbsqja7qirh38iPmoJLAhaKy8G/iFFyOYs+862W6GeVX1GJIkN/E
/+2QyHVf4G31DfjPKVi65rzwh42iTB4tx3ZIwGZJxkoMrlzbbARA458o3/PAGTP3PjGLx6S9L9Cr
sBaImAsh0XpIJ8Qvhd89uqb1geAEkUlG7jRoqKzlr1oaCh4LKvXQImEoEBBfAi1tb7rWVIAiF3sz
zAqHUTkY24hxI39Vdgwm6OykLZxtkuVbq1aYghrm4tIt/TDVC2M/jRSgk2GbDFndZmvqGhq3imJZ
b1ioTWPyDj0HxQVxN7iF3FuhxejNBu9K8zTIZvTlMd8wE/zFDExLx0vnlfamrFkw1LL8Abf2OBpL
d8glepUUmdC8XHrq4sAwh/3csAiIe8K/M4aUzuQSHU02b1tyvvdQQHSz/lG7lbdBjSJxKVVISksU
RKE5RM6b6XVvbqKROeb6MR0RUM5+H00IMNy7rOteRq6AALUaE8L+ao6sPY/5ptUJm7fd7NGxrZn3
o8BjAMs8cGsEprHQ7DcNPRb/1wZOrj0YmcXWEqfKZAZYkVADm3wCrBxvRX0hmeGtZjwd+ZJADcxZ
L31ublCNbmEfH/E6A2xjN3YjkuUODuh8YE0TXbL2QHlC1dkvx7lKt7rflgFRCF9sB1Bd8XlsXSh3
luW/x/AMdN5cQ2hlkKZvYkg5pGL2DXwoLZsD0mW47ze5IlIus6f54LizPCBfGG8tWHUkp0nisTvE
gCyYH4rKQf+DSihJDtVEnLzeut/2Yp19s45v8mz5EHPk3iRS+GFENEMec2MTFRE6cbuxx3g3MUSN
iD2JTeugZ3q1zchbuu+XX11JKDSq2s6vO7Ai7J55xfzJ3+SxdaRjsumS+s+mgNFroxqSrWCRSyor
QkNCNEsDaq8pwUEnaP57oFmF/oWZ79QnyS1SPvuQz0AozOnDR0m7TcuC1eGgXxgMgIjWrkBnsRsv
2fjDtaP5HYO4Ujyzxp68o3dswkXgmQvuXctTh0ZCyTVNEHhZYeV0y+OLly3X2Qjzo1904A6Le5qi
5tWakr2+aHjfsvl+wMK09XPt4MAyCvin6VVVm/BWJiyIpIKERa5dewWSGpj6G1r/5V3P4atb7vtc
lleTDrG7LSsSD0U5Iiib34zUJYBluob3MgD4mj5JAAADBcOK9tGzlzNaAsLriCYO25rkO9Xdpj3a
R6vjoMfA/ahHazTiEkrnPZYGeVO0wWfX2buL9jqxmQiTaTk02hQkevfhNWwQm+FxYouJ4eoFS8Sw
1Zvpbe6Hc5Y2G5xFLMfiBsu25p9jd6SltyvtpHkKXRphgNNQoZNpxnQrqqr6rAecZtHIFhk35AeQ
6iT0/OXO7ciHcg1U0o3xbQyWuooawu9q1/wk4MgKnPh5jOfsjBB5gpeWlzsk9C8VjMGgnqJbZ3jU
RGyfevrZIILcdYokQWpL0ahbb0we7JI8KliUwC/9uFoXM3yKrIDRhvjbyuYqdJzmYtOu1dMPuIhk
RsUwjHymQK77VlWSKJUUTJ0HFkCxWUQdQxCent6khrxlsA5mzPmOEe6GujOQNuPbpzTjefYZrGzy
bLCJFBs+iXwTQYpkJ9T05Cl2lbFvHOdz7vC5wwWyH3R9au7Q73dBb2BDDbDkxsdcNUD4WHg+FSoF
L1eBR19LfYKu2CG365Pm24l8Ntivnrso728FKWPAhcrmxony9n5KMu0mLlNxrAe60Hj0km9MjsW1
csCPQXStkisWBN2eLZH7ihIGOZ3TL/a1AddzVyZz8iJJED36jQTzsizWDx8z4HXBNUJJkSOXmyee
VgtjHGh5fmBV/xKjvf3AEmGfkCBE28Zw+lOXTPp2wmVy7w0EHsaVjh9MB1Z46MysuM+XyLx4mpae
isFD6FoRRli04tCnSu78VMc0aCXAtMhO81EN0IDbHgIpTJkoSsxOnOyy7C5r0t/VYs0fmh+pn7mf
o9vOyuYRu2yPrYvPPALdnznzuGmqbLzTY6hAo15Gn0gSI8SAhKQfm1khtVUNIYnChNamj4m8svK2
29qi0S/MM5JTzFvNud626lYgST3rHfy+qih2ov8QgMiiGEUJTGeFbLJOLggR+suUeSLfkh/YpBvR
tu3dOPkaBma1BFNvws1aEnyLmWOPN+v0KtDyCKohwdInLSYdKMBYSjpnhlyOqZ+ot32ROq8KytUF
hOQHS95hwzxt/DHCNaLTMVGjx7MYqMOsMSMhs3LunUwuJ3xMzX3aU9LRjIm3vDFJlOBU7Fgeacse
Pg/E6kR3wqq+idz8KvK6nRVtHO4wv/sYAFruYVh+MuAMtdnZjOROuXPLQMQsjoQ/qicUXEz2xo3w
xvesLK60GTehU4xHsx2zS9+XYuOq2KYkw5kkxa8/WOaEpb6PTKisqtWv6wRr0JKYp9VyGIwtY7Eu
2xC3Vt+5IMyvZLFs7aK7RzQUWoyttl7Hc1twS7BrHfdjVvxEHmmG/eQWT3NEhA9JFKx7rThQS1Ju
+5KJI8kTuxpWcR0b1a6RZn1hPXmuS+/gOfZTk7PdpbZqHqZx3OaDc0ca4QhCaLtErI4F8ueuqvQb
G0URJjBSPb3ptmlUqLcILHLq0DEiCJEXmUy4GqisVj8JTQ/ZmYUELR97FvYs9SB0ynQfaek9sXSM
jZx42mEuPZVp9LwsaPFd0GkA85zy5E4ky6Jx9e+muC+3jhnt7VzfsiJ9tpy2uXZZqgQyQTAR9NX8
SlPxyiV9hcpg2uB+PJjed+MI/wITLT5ONXK1kd/7oVXeOtfmlkjHbtNO86Z11GfcGMup9x+nPL5G
67UrLafb+lOHLUljoZ4K8GBkt/Kdlzi3iQjuXibAtGFKLVh0/oa+7taclmqj09KUdbN62E6ugnYl
mij9ws2C7crPzo36L+bOY1ly5Mq2v9I/gDY4HHIaQOirRaoJ7KYoaK0x7y97P/YWkm3kvZHBCCuO
2oxWNLKqEgHA4eKcvddeFpf2kwgr5UbayS0ajXndLT3dOLg1qE839gLy72/VNrmBBHGQ2MrdeUGi
Ah58dhb7rNMepopTBiF/Xi6cJbOX9VFtJ9H/Sjs4qcM4fkvqKtrq6nwUZC6yG8PjZzOMupaUEPhz
tNQz7L2Enh30nr03a5dCkwnOVbum2Yy4siZaLeCPUHD5j7UpEN2Ydw1hEZRC74nUyHDN8zOddkPA
SPSZlq+8qaeKqv3v8/LfKh5cLNZ9KOv92+Lf/8Guk0OVjX7RpfLBEYx8/6Hr9M9/6X/rBuK/Kak7
EIWwFFo0iigB/KOgR91A5VDC/w34R8Bl+tB5oiqAk+l3R8o0QKz/s24gqBtYS+qYwLCiC2BRfwPh
BLD7hLmhUTfUictQTaR44IdPSTtp7JMMYCa5q6lVDb2RKVnpmmBfoezCicgRGV56mHeIa6dCxV3R
pJ8so/wZFOm3fpIHCMJv7KOdNWnSM02oEvp30Uu04XQUYI7Kx7Fn69L9XhC05i2IxmEz4ZQqxDRB
oKE3oFTDfRBzNpS5/2mwei8w2cPmTfZIqF60C21k8ANnngk8O0Ee4h7/Ct5qUoZQhA/LJhlBeKQ9
18OhsAW5PHVwqJXwdYzaX9rvtQtdCEkScCuWTAbP7xoLxwdwJLYNHRoV/7twBjA11R08zZvRSr5o
luC7y5Z4qEp6bdbtRZkF695JbnxadW5nlk+aqmXbHEwDzokx3Q1zescpWtv7Snq0rOLGnli5KCnd
RlRGO7ZU+QxXglINLDqEJ5sqie9jZUrXvSRHisCCByJLlIPOgt3V0y7uMeaAw8i3Tpyt7aTZWoWF
07pq8N8HHGw181PbqKu5dlAPQ5rDNOzGDpv5Ucpn4vTuqrJnMiieVGdaV12544jOHq3eRyO7g1Lu
0S3f9KoEgdzdLLZc4Hese7iDs5giaVy+pInPP1lZr06T4Z2Bjzdh2sWmrgJCMcXWycCbQyjkzKXs
WiApt5Oup+tYVdY0PaI18k3O38GPpB7d0Jq35bKXSfJQ24dVyb6qIQIm9J8zSiqkN8/o/GH80XXy
crItV4Zer+OQ40aGYXZCy4Vsao/Qaafl1a6ibRil9oYUwm1Oyw5DRAJIOGmOZUXeNRA8l4giZ6Vw
EmcbWHwRglNIkrct7svKxb21Yd/8C9FuQ4fRXxN1woa74rjdRRYiy+4HasmbeNmzCdI7Vgn5YmWW
bPXK5p8jZ17VMGpgJd7FVR+7mPHfUnX65gyIxe2q2UxdfjOn2SelSR4ys7tn1+kBqH/xMx39akoY
Uk7Fgc2WhlcYYvo2KnHGRjGL46Db3yuokDAnKAojyHZVkecuZ3zQlF0BUVjd+aJ9Irxxr0rzRhbj
3oSzsuoBOq6STmXZhXS5Yfx88nPrji0iZ6OOWCE750aG4gY/XUCiR7XD0IafmlPwNOOBJGaNfW7n
eBlSZegB2brUg+cyTzYkHa2tyf88THPAo2i/V1S+yzn8oWvKp4mgqIMMyGXr9R/EWr/VTXsMtPCH
pdJgU0bjRaut9EdnRs/UEiEpihtpTDcyi1bAD3dagPd2mipvMKJtjP2jzsutlYyPjrI0NCfnpkjH
17CKH4NKW6MFfq604LEUyhNbSTp1GMcq4BKOmb9oMTIOPxEbau5bU4WooKfO5wWi0IWSrZH/NmNR
cWdZPdZ24ZV+e9ti751j6vpqDIGDljKGu55Dk7Hzy+Kn1ab72P6ppSy9alM8Yzo/cKxBecse2Kvr
rt/YOZNE0rWu0Zpwfoc6d81MR95R93uLbPlNOX6SanD0g8Kj4c4DxlK90nLthf+BFr2z1hNhx8Os
fWWI+hzCtbvM0snjrGgJCyacSlEOnFk2OD/T+4ps7L1ZGxuz6F6quXnVhuy+xzvo1mOzTQpRua3a
Zp4vVGOLKD9YzWX4Cs6CHTMSv8T5zD7As7Xitqe16Nl9tENLmniO+cnJX0P7lX0jNOZF5y/CyVMG
+dhHENgwgdwup/Vs1D7Rw8VJ7XuNPf0o2Gtj6CEra6pQhsKD3TXtqK1FarpLo8gYozs1HoHI67g0
EF4dEWPcZlTnig5nh+TTXcXD7NF0eTWs/MEy+Ni6OeYr0WiOTD50N63BdtV1X0kFeNJTAq+1bCek
+QAF/zMutM7zJaUkP8CnBEF/T/XuLpxk7JZz/7MpJPkbQSZXsogfu7H/lhXBkk7M+buu7dd6yKH8
oCmc/MJwTSN7G8JIgrevH4tK3WRQdFaYE/pFN/156PhfjR6QSpIXEVtPh+NNTkFolIdBzR+YCnBi
KsNnMxHzcz+Gnxo9/463/QZ37w8EcQ9Bln5hOt/XvrpPe2fGE5ysII3DAul2WgeHgPj4PRtHvuaI
x00Nf5OWU7di7WCvaiLsr4hodnExHji5fVdMcBlmyDl/tgYPkMrtpNk/lgQKj2oV5Z5afsrNzILf
S8CHj/l1HHRWJprZInD+GkDTbXBxdszyAkp9jjc3tsz+pqiCbyNQGTtOD7MOoRbR8YrFjTwox/qB
tOFIJMN9JGktzwvBpuzHkuoi4gcryD/nIq42ZhA9RHL6lKnKr16EFB+Hdq9P4qldGLu1aWH+swhs
TW71on3IMFxSFF6QgtbKtvs7hDJuK6MOOsZ4hD8QYYu0dsVAF13hZLDORmfXWlSFO6QUA7UPmmba
TyvWHnidr0xc9U2SlLsEox7VeQBTKDyerAHXt63AVYAjScCECSe5G3/Bx3/G9Fy4YKGPOHrvWDoS
UEm45yZfXdfEM2dtw+5bKzaRMj2m2CxWAxmEG71IHoStH7LSfoyKhBiQuUNJ1lMlnHW6lNEQfG9G
3BC9gwVAT340mn0IHR8fBnyWW3Y0qLcd4icoXX8eCN9127nBKzFMa3K4o1UZFU9RmX0ROI1Z3MlK
6clvBylVrlGerG3R32XLtqvtbrQUXT81CcWRu2ImSyTM5V+oSddKbR97O5z3WZnxbQG00vW+92RA
JmKndeI2Kr+aiDK7mfOSCXAm6fetod4lrbMN26HyCGMeiXSZmR6azZBNm3SyLDd02r2BN8kVyfwt
Mu3vk8DmbwWdjQ1ZvZ8sNG/l/LXweU+mIO4A1j3195hXkrw1mh4e5TQe6UrBRXH6J4kWBMFqtpUl
pI94ahjOubyJmkx3daWUK6frCE4psn6bYwrDe2u8STmnXhsNtzCxVOwflBcSCYTLpgKv99jksSa9
Gna2n6r8R9VzRqqd6BZ9CI6AbMCM3kbQnPNhI9oQ4L+RvCiReqMZfrxlIuvWhHpgjh2jah0U0KdC
tabKEqTxpsZ5jVYY1nZr6DcYSdBWNMwasThMfe2Dwwg+D2PVbeapkltptDD0tAUmha1wExqc+Ixg
0FZFWLkEp+O4j7FvUeDILe1NlDmNAtaCTTO1d8xzx172N8zkE1NidEvG6Rs87IBzPEgB0CWKCxcV
aTE8MDUAq9G2HI8TcsiTeDTWoEXvTQzc69SwX1ttejK76OswT7daFiERi9+szmpXtYWiGON3v9ZC
enhGC5dkcmAwmFXJVsBPKSbmi2glsH6VsjPXzIsR3NcJiw0KrSredXp1W5W+umr64V7RJJqjSj62
IxOzoCwx1CO+T0qp9ogOulOUZyyn22lsj5kmD7QDqCJ18mdJRtTRGofnubRfG91e14oN+kt3XIzs
FKjLTVv4m9AsE282smID5JZPS7HWKenplMYL6Q55MuKZtECVqNgPnGn4OrWB2xG/sgqd4WaqVZ9Q
H2b8ljT2yJz8fZz6TwO2GDbJMVWFOn5Lxu5GCIr4UtiDhwj6zkS0gQEh1l0ZLpXIIN8RLs76XXWP
jD5O6r72s62KV9/PsRhQtM3kGtxJ6+rT/IKgwqfKW70A2yoXgM+x0aYv0J44/MAoWlHmeNH8+maM
5QuOhns83E9N3h0ZwxmvdXgR9tIeEcb3xulvWzWGH6SMBxmnu8kYjnoo9wGCjVXfxuy4LGM9xWyo
9KJ76FMLVWumwLOvcKqzGZ7LFKt/7NwHRpvhSu+PQ14krjYzIKcm9dC4GR5ShNZNEn9nKBROSgff
U/CXj/1qa+AXSFlVMCHmoMIL41Blw+fERvmRBtm3TknWRu3s4WnZN6pN0Bw2ve6QhOad7sTpmqe3
Yi7aBEl8S7GfHoyzhpfypbBGZh217PZ4SdodfJMeQYTa0etwsHypobEPDaZrmEHdburoAoLYSg9T
2KoQydPhIOv8MBvjq18BS5TUrqrIeeuJ8iDtp2WD6zSeZRmHsqMPhSFD2UA8T9mmqNPKiGhVAsCp
CRJyDiN1/Q0AIDKWh+lLk5YaR2PjIQQ0RBhBTLNL4xRKgUm22Q3isCU09hj5tlz7hbQoziRvhCjE
PH3LduHEbMYatgstMraBPdgJmdc4OOluKnGG274mkQMXDcB1HJZiqKLHOoy/Cy2cj/BKDpmBg7Cv
mBJHqWz1Iqi3KoGJrm9yHIUcdocF5iEMjbfWINAQgdpdqwAFrepis1gYcEeiiUGYgyk4mW3CZBr2
Wy1/iM6wUCrQiEQVC9zH0I5pwofUzmLDydk9T9/MHlheFr3yuf5AenBPT5vzRY3Vx57qn04Zla4y
E06T/5hk+tmUdbapZbbR2VtzggV9MS0Wthbl/iZJZvEtFAAl7bDEhoddioGo0OlOyvRGc8SbgA/i
+oJ/K8OrRN0lfG6XjgzyjZnmie2h11E9jGwcIByK+LHAzRB5pXmDFOBLHD5mbATbVGCdEMaqifKX
uV3seSHFXqg4kka9AALZRP1Pu1jPEy3yni2IhHfYPpQkKWH8XwmIRbuwT55Mee/kMQ7PhdagWbWX
Tc2+LHH2FOCgVIreim1sIiJcPAquR0elYSe0+ksewNuhQsCk2JnT2oRvyYquP7bql3Go/L1W6qTh
SnfO5N7MOwIi7Ooz2TURAJr5U2WhMifKx2f29gfyRTDvbXxL3mvI9qAWbSEHUCodHvOEZC9Sne4g
TB6BUd0iHLtt2YKFZv6KdvYFZ+OzkxSfxCB2TQiOyBANdjedWN7phTIClhWneSB1QbAzAd5QaANu
Ju0rwdpiBQe15rDbfYnjOzqvr3VmqF4QNslOM6ef9UwjpeFoqrMD84flGE+xOym7bqUaoXD92dRc
oxzdlLBJDsb5oXdiAibQSi552rhd/OgAMAIe/g+pfR6YEPu5eoz6Kdz2QfrlmJnOLY33274XB3VE
y6D2/n1Y9+keTNEh5zp1NkkX+Nsvok1uStWmjZxtlaV1oRoUnrE4QxYlKSz6MmdvFU2o8g3JnQs+
KMfX2m+gK+yYRFW3a4hbi4S/z1pUCB3oU794GruODMAIPTQ+k+dJWspRHboWgz1RwlXfs9e31LvJ
0l8A1lIQpjib8Q+sCKkXuwW+gfUrlcVPYwadQ7TvXR1Z7qzRCOjqcqea4q4kAkr4/Q7kwQvygnqT
T29GbLxZlWXtk/GvOB33MZWELFcXQtZ8Z8CU6wrlp+AXfdZJI1RV+0tezcWua5Ofhc9d2P3U300I
XlfoAF3NDIFIVtB+2ijW1unibSgdn2TXJPMC+sAcs1BJmKbuDkWnbAV1PknV3YVYiuI4j7S/6sUR
O7aLtkZr/a0GHOSWlEPlAIgwPpqtJPCExD8McUni6T6eyaYz/gMrw7+tGH+oK1+sQP8frC1bOlsH
vAU2lV+gdFK/XGf+f/+zJHz+FxpS/qt5r1I7+wf9s/YMNh+yPHSchZwv/6lZEw46U9wQsM1hzuuI
5P6pWTPVxfUAm9wxdfHReGM4/20vgb1I4qVhYtyRf6f2vPhq/qUlRUlq2JS/uT4KOcsRp1RyvQZL
E/V4lnFpATvBa0nlwDxUcd1TLCBT7l1d/uEff/B7cv25y1Hn5klbsBsNh5L6e4VcawIcNpyQNBCO
W+uyYEXtW8QONf1WCnCa9Y+2CIPuXyac99f7KJX9x+0tXhOJsQS2tH5yvaQhfaEylohGhb8Mg2hv
jSntHtSUltbUNCnCnmJq906YBhuHY+/u8v2eItiXx+vAtNYtfgGSRVSJ7+83yZC+2mXGkhmW5r4C
u4tO1ki3l69y0j1YXqIGk5noWEtFGPjHVUgyQQVFxopWDjmN8qbY4Jgv3UyNpvXlS515oOyzbIYM
W0w2zMvff689LoGAyHKaCURFAtM6CtBPo3LYixTpToDTdSGoG+t2UGYkCkNx5U7FuevTp8H0Lh2T
T+RE+6zbBQ5Rg1JVNVczyVZmKuhg2/jik46PbRUaWb2t6g4Zl1qV8W2GZ5+9QAHAAT9oFT7DepMd
m2o9gV5JnqAb9Jh9vKxTSLHR9Oln5HfWD1zd0bWxKM69JqRrmkaPh+7Rb2n1u2cXO/ShSYVg8INu
JhAI4EjVEcfsxLbykI3It0dVufVzXyCCjuuViY9gz+DOd02hpPd8NxH9Wkrwiu9f47AvA/FkHsBr
LCxi5yQxxKfepzGy27z04egrgrPBQPLdNkA/RdGmd6OGrVcVWb4HTmO8gtU/MyNwYUPg4SFhhdn4
44AqsHj4kyVnD39wt7FaAumrfoBr3Y8/1b75x1L2b+eDP14B9wbFX+OjdFiB5aJuf/cKmqwYHCUZ
dZRIgwFmpXYeOOkh+NIo513+Uv749JdL6YJBSjK9Zp5+lMAdm0o0yCmLstjmvo1csa+yK/ezKIo/
vDYuoqFbVhfLJA5KVpD39wM3STfr0Nc9YKf+ahJttY51TgVGHSEwqmcXlER3ZQr4440t19TpoTIR
qJYll7//7hkqoiMGoY4Nry/84WHI0+q21/2Q1M068OxcNC+XH6RYbuKPmzSY3kin1nDonXzzWdKN
emVywYicJgqCpMzVWRB5Qrcjr52Srw0ZnMfOrNrnjI9ql9G4WkOQS65M5ud/CIPHQk9u4hRaRte7
O+fkm00jmlMPlMi8o0xR3QYpJ/EB8MkqozdJ01ah099AqOUUXO3rZMixCrKoXn4kf752euJQIik4
2Ibgm/34Q8yyLMMqSwyvrNCSmAArtoXerm0dWxXCqHKVAF29NvX+MUWYXBTf8CKh1yy8JycXzSUd
HvrYROrSaCElgmQ/FKQqLV3XTInakgCqyR5YfoMdrNUM5Uli6M5GhnPjmvAad/1QqR6KQpCNVX2k
pCAJ2zPaKwPmzNMhJ8O0+b55TbZ1MqV0lZ6bRJ+qHgTDJ9NM50dSGbMngjC/Fm1EPbdK7fDKNf9Y
l7Ae6CzEvx8Oos+TDxEgZ+DbqoB9kVTVEVUdIUmGGXlAz/0X8Cc/CmVBPBBXsgn0Irsy1/wOWfn4
iXD5ZaZhTEgc1CfLsqkV4ZQ3Ng9XbSwes129kqWkg53Tda9JZbeJUgX+IKxlz9eKzGtjvdhOKjww
Th/G2hgbDXl6BsBvYCFPirJbmw6NBMr4mXd58J59VBaOED4g05SnsTTTVJSUemYSYnByrLJBqTlA
U5sVfV96SRHtq8BeeEq/2Comx8vXPjOGHZ3MLfaemmEzN38cw1bkRGCneE1t23R3iQ9Ojp1gfSgb
arkBMRebgIXwZTRKeeWu/1x5eEPvrnzy9TS0j7S2MhmUKNfWtmR71uV9vFY4dV6+x3PDn0UOGQk2
f8nB5uM9VuTRUcDpVA8pVruu6pLtxAgqJhAi3BInhhRWm/UrI/DcS31/0ZPbcwbTaeGLQaK2ZbYV
emntcj//Mav6g0k9mbYRpVD0/tZxDsu/u4Xg2yMrSuV4hSoHb+vHG+46q4kTn++9KKWEJVbVN8bi
q0xyvd/kYGOuDKJzr5K0N0J5OMEYnCA+Xo+mCIAuCIienkEnwp6WbP3E/G6xZb1yfDmz4nBry+mQ
ILmFznByflEUQp9rln8vz7LWi5Kg9/K8pzvU0A50JvSLlVlYiBT63BuVhSbl0MrOVVSSlweV0Lmp
0xnGwHNlEo2GLdI+ecGGrtIuDkGNg9yrV7KnIwEHHLl9nqRrqyjte6XrSxeRjr6ec6r7tKJRq0xN
eC8TJEuUL8ZDwUl5f+WHLY/g9IeZpuC9L4wwIvU+vo1w6nSYLBIuv0EDPETWUtvlIzIjDWTUjJpj
yoZ9qMEOswwf7kONo8mpmQJzIYf15R9z7tMzLQO9mmAzbYuT16WlnRmKuRfegHJ9w2YbsJFZRrt4
UqzHMCPd0c9Jpr180XOfHnOxqS+xddLQlzf3blcC3ii0rF4Ij4gmThS4yndmRhJ568BzUdNonRuI
sLuaUB2AMsm1bcHy4k+fP/hVGmQWG0JHPXn+ZAxzJLH5GoD8mnuco+WNUBVzow+IHxU/pcpFJxwb
N2c03AA1VgZ/vOMfm8EJOPQXJZHefZmae7PRS1rg8HwuP6Bz36tlILXgU+Jwc/qAssSsxzDoyHjL
cxztFgkuehuPm8ZonSvZWeceBgZgbIhcjDniZO7VwKg0aSL5XkVi/OqdVCVqPm3dConcZgJ7d2XA
/bmeoW8z2JhhVIae8tuR+O7dD8z+U2JawsOKg2qF1g1S43wkmgj9tlaJWwQ5sJ9F8OnyI/1zNuC6
y86AJ+pwblt+17vr6r5GeC4Eb6LltOgpWDD1vQ3B7/JV/hzZXAXVpi5xVrIRPJlzNGCthu4bwgN2
aj3YGDhcR3aJG6Z6u/cT/IQI6TNU1f5Pe7TtK9P8n+9yuTp7fTZ27KlO3yXUsGwgZlp4jhI67FqN
JTTEDl5TVHteUMXKle/4z8lDQ4VqUR6hkGPyl4/PFN214ZQhXktMb+G6qiCSGXNOtx3mu4d3LljP
TaTvLj/icy+SyuNymKAg9wfzRPpancXLRdVcH24Ddm1eA0bsb3+BTA1C5dDIt8GqKT/eWkf7zKaT
iqeNI8IaODlyq2rq6Pnas3f5hv782JdLWQuUaNkPnK6YUBQIPa64IRhhkycyjDqwE1uvK/5+MZOF
mRKUISQfOuTm5YW++wgawHyhnmL+6yGpbIY0+R72fkA3u6UANmFo+g/uzKFmQZmWevNpIOZs+nNL
ygYihriJXYLN553mYI/UEv5y+VJn9h0aWmRel8lBT8rTsajNFfE4BmGHQHyTzeAX/TpEsePB/sIz
OGQYMTBcPyR5UXrYWghfKCcN2K6iZle+iqs/5XRKVcrKydoCCyRB6F5vl7YLgijbyFadXFvJoTcH
CANZHqMvNhsFr8xG1LF1bVx5KOe+T3jYULCouFA/OhnEUDJDZB+JwHKixTs7xiChYXeiNWmIHkR9
gLTu8ms4NwOxsMM24rzC9H5y60ogAC5SNPNKxOPrJDa1dSNtYq/K8NlPlOjKYnLuBmmbk9DISmLy
8j+OZ3tKaCVBG/S6KYr2Uh3BPKZ+52Zd/mgs3ibYKOGV13tuAWMPTTEUr6rxR/kvMgVKZF9fFhKi
0JRCgbirhf0WnFD9SHOiX9EoULdmZdtXrnz24ZrWsrqobNXkyRJWhbLTYQdqXlwiJSgQe6+zQeSI
VItwzcu89k2dm5gW/4HAb6CzTzup2QztGOuDwtOVkIRIiuzoXBs5YUwWY/vyuJFn3iQHBnYECNup
1tgn9yZ9VUMSGfHNNMp4W7akoqsLFraOkBVXIdk3CJvSKSe2Ujjo31TnptbIQ7NLGKAGDh7OOPDR
gkFfhSyBYFTBFs6wBOQ8xruBHKctUcmmRyzDq+oHmHjpOb9q6BCOUdkmG6OFfpir9rD1MXDDanLo
FTQUi5RpGvZRHFp7wvnqI5kgyFwtFH6BFN3m8lM488AFMAiAXgRWWtrpMQ2NnpbMI0MrHLLEM0ut
eaTKUazDKpivfDni7AP/17VOC3JJlKllEGocQvB03WTO1Lkzijwqlma1J2ix9py5aTeQfvSNj1B2
0zcB9Po4QdncVNUqroBHgSmu3b7u82M1hR2/szevPJIzY55HspD8eCiGBTDtw4rlL6SAsuSsNDBO
DzidXkBBkdBE84z5fSbv+vIrOHs9W2XR52iGT+bkeoTqoYhfNnBO1/uP9OfbXUMy2abuMrnRqyG5
8h7OvnIqk4TIspthx//x/pSADIvWVITX1CK4jacUbQxF5XWPIfXKN/Z78v147qEPhTVuKYly/DKW
ndW71V/R40GJlzJLVmctOFcfi104S+VpNBCMuQWBXA/JaFkPTqs+gaQnji1JIuInFOcuSuFilgJH
daX9irtG3Najg9cya3S0AGGZZgwT6KjyUJYjbHO/CKmMlS3GcbX2lBEurcsRcwTvm410aXy/HAx3
NP0eToSSz7lbVaX1CTst4YNV6BsHX6mgIgglszE7zM3wMBLDdnBScs3pM8nuubKolqyomEJEZE++
CGTS8D5NSYhcpYFmvhmpHKHFGRLG9mAUKRGIVp4bm9CCDYFjXiA5NaCdIVy0EtC5fprg2y46ehOY
OrcVqNDPSijtz/bQDlictO6OGK3pS0bgVr9iGqs3JTR4jTW91T5nnHrSjTMYdceEWTYSE2HcfhvQ
4z+TNSA2WJH414gn1O9K8F9fHZC5T223cLJJLFtTD0KMmotxyt3WlPiKiaZqfgZGF6Ur6vW+6uo6
IT5uw+Fji5MHGeflsX9uSuBspHIWhJb0Z2uGPYTVVdCQKbXWuyQ3v1RpF61lR9i4jdVr1dOdvnLN
c+NfpzbPeZAFnAt8HJMBzEM7M7imzOZhj44VgEgTTutmTJor4//spSBA4ZjTqTWKk92QAXXf1vp2
gT0zleSl2mzxpxVf5pmXc/lJinPTCLtsBFFoFVTu7+NtaUtgQlf2UFOcxPKk0xpHNQu1HU60G/hr
HR5vnFFIkKqNMwViXcvJcdEOGgdUaaQnR+mwrlI574fZaDEUd8728i88964NNuWLyoAqyGmKPFkk
IwT6UfX8ICuQbtcpmcmm6ZIiXK9igu9u+ti6sjk8U5HTFtmIykTOvoKWzMenMnS6Nlp9I7wc8WpM
IK5U1sBBSDXL+/JHtiDSVyXE8FfDDroQM8UYvBIVN34iHdl/HirEpaso6YoHcD4iv/LrFkTaSVlI
0wSlQnZ27K3oLH/8dRmOqqoUPhlQcIFR/PVLbFwh6rEHFj3ax24Q4kvCaV4HNC/RReCgje9CKdHM
U+aLvuRIEf/Ca5HdBBHQa5KBdfVuHkHdcBJrvpKR6zxifiIJyWej8r1SGut1JKjtZyen2rxyO2dG
oEb/EXo+GhKq+CeTPZI3smuzkRobhPONFU3fmrLT3dFWQc83hvb3x5Om0UrSdfqdgKtOamosQ8LH
yMmrbVRE49ZYIekn38T0Q/MhSSxszjmf9eVBfOaLpnpKQ5fgGioCzvL33y1o9Wz3VQ6CgqZiFFCv
LRp3RmwCDVqvrlzqdyH0ZPGkiagjNmD9ZBZZRs+7ayGEhUkacYNIYlKkcMgPIY4viY4oH6Wi+Z5V
QKpyhpmTZmYfccHkG6Wa4m8WGbpXXu6ZMtPvEx2HOhTNGIE//pi4GcCaGykbxdypmGMw8/RZOB/I
JyKfTB1yjBuoUBHzoXQ14vbK5f/UhRDho6uWypNACWFI7eP1Bys2tDakgCvx4/zMYIw/z/pMhjhJ
4rg7DfmYtDal7QSjp20n3XM5l7SsSLuAf0FAa9nmBJlEJqeYRp2uTL7nRj6f72+5DXKG06E4E0KD
J4fal5JVYluq8a1ej1uNvIxDGhBXd3kMnjvto4gTfGocybBkn0wbeFmlak/UVMbGLz36ZeTNlnO1
hfrfuEm4aI2pI60sQgMVSiEYpnRkj1pwZXVbvueT8YlQZxGMUW9B7nDySjQDnzGWAc0Lli88GoDB
klGk7S7f7ZmBJzmhsKoZlmUhg/n44k0r7UWTDhCsU1M8FpM2YWzBZpb27bhB85V7idrX+1yPgn1X
DemVmzx3eUHDwGErgrPvtGlMpyhMexwz3txTlfPncfZytYBz4mfJRu/TJWW7B6WFY6IMLeXh8s2f
G/ZLZYmjmaR7h6Ts492HaWKpUUelLkKsTIxHah47tXe8yRbZpu3tabd0BShHjjb4xhGOihWn0I85
WsaDudAtU+SykfFkl0N55dEsw+z0/S9Mc8ShKgR0eJ0f5qfI6WdU/lLzJgt/Sjhr4qFme7KHmcSA
lDgVJtL6rkwE5y5KFwUBJMOfEvDJpAjwBSmUCdA8mNZdXSd3ssvnTWThvie01DpO7bWm3vInnt4m
21zmPM5ngjL3x9uMiTHEMsgVSefBeIvYfqMhq/eGDHRIaIVyaS928NhCItrBZyyOlfElceq3dFGT
K6QwXXnwZ6YbaQhUG/yH3cOpOCAF8dsVcFfQQUf1s2KZ3ZasmVfChM0tyZ71lfnmzJrHcdhhueNc
TMn4pCiTkH/hyzSXXiQMzL6lwRmpYy9pOuQ7Xxnvy591+rDR61KWgWVOPt5y6+/WPIPvLQ2cVHq0
j9sjZEZ6JmEbuwOJari2l2yhAf4X4d9UqzPSKEt8BFdm83NDjB0Zuk0eMNKLkzU+CoymyUG0ejNe
WL77Apz3bL3mGGNwu8XkFcXF98v3ffaSKJUWXQof1GndKxZRMY6AzBFNhe1dLoaUbUyNsiTA/I2o
ZQpXLbGLV8bR2dmFmWURigqCK09FQEWtR3UifAZSIv19leLVxE9mHit/mrd2heWCqCV7DXMQuquP
9W8zI6RbBW1e42+BpKHGZGYMWKOxcvGCLj+Uc8Oc1Z6Jj5UfEbr+cSy06WzrDT4fDysuahAH5JVV
+uMK8qKxhl/lXPvSlz/wdPAhWoOCAgiPgsXJhMZQIAUqIeGJt2DvRUJdwIxFsvHtotz6svwVmcl4
SGBq3pdJ0ez9jAmh7O38FhjHAP08WLE7HPaXH8O5z48WA5BlGkNL5+vjYzDKoSNJPUKOiWgR2hfy
sSadvNYiSfHylc6NQvZ3iEwtdDHowT9eKXCaKIrQ6nmVElg3FnnF1Hhna9vqpMBUGG2PgYyuaX7O
XRQlD72aRZtFesHHi8ZIlKMAkr+HD29YTyMMVNjrG0cIDRlF8YJE6eXybZ57oOjeAJpQ4WPsn4yr
kcSoOK9jnX2ElbpDpdPvbsgtShry3i5f6ozmjB0LvTYDfyfHlNNTeSTDwIDvJqlrqfKbGQAxMFTn
2MVB5zplx8SWOdE65Mi5hTyhuQREjTd5Pqkb2+jaox7DZEUQX+5LNrZw8OHi5z216akIr0y95zY6
bChR4DsYe1jOT95D0ARJ0rQQF5SJSPIqeMs7UR/Cuq7wnyXJoTPmfiWKEOKpRgXq8oNaqhOnnx5i
WUeH1s1ae1qHhmWZd0EBmSOwp36Ttsy5IAZ6HE5NuaW6iG8sAyNqj9N/8HU5nK0YgjRWaBp+vO1w
oNhl+CkXDqGh1aod4OqFQcHBof1PLgUIDyayxB5gnYw7vZBY7ipGeuPntWurPeC1UJvWdgUp6/Lj
/N17/ON5OhR3uSN8D6cze2inuB1G6oqETjd3Assb4nRCNhxFfA/tvLodQyc+VGP1g46axg7GAPcx
O+M2nTV0hd1aLRR16zQNdttc4iFg3hVprcKNtVX0QelwDFgutoGZqZjDfcKmlUq/chfnpgZg0Zw3
cQOo+u/yybvNwESS0kx6iL703cdNCB9n/f+ZO7PmuHGsTf+VibnnBPcl4vv6Ilft3uWybxiuLpk7
QRIgCfLXzwNJHWOl1cqpjrmYjuqqkK1MkiBwcHDOu3gtztJ91A/bMZOYQ2oEed4eulOHE4xX2G5s
A5KiQmgQcy9nhGctY9XKmaHrx+K6InJtmhTMiI5EsRtoqO682r8fmzA7CqHq60kgTPf2PbwSoQhO
QcSmzA1E/kktL6fblVYRM6Wz0I9wwC+/6+LoW6Fhwr99pdefNsC7yKYRZtp8L5+Wyi7+ranr75xs
AnuraNJ3gf5ZtXN8CCuhjihGjVu7wTrSC/Fq1JjQnFkXrxU6ONpTTDFDT+jxXt4DIvfTiGKLv4PM
gdI2TlkYqogYl/d5vmD2xUgy9cUh9FF9FYryPaqcCWi/JEXtL/POpH+v346ZczixAxs63XBFgw93
UXFmzsWMNLDChLRwhAV9EHuZljxgE0wTEmBkbPuZmutl7eH62qGttl3YW8+8oVeyIDAGNhsyewj3
Y+bKL4ugcFBNVLbtI4gaj9erQ4BaF2HdBtaE6JRwzoCzXpt6gFBMKwpqwKMI3K+Xw2UywHQXVWmL
zilCvlZ1WeYJR0pqAGcG+tVL0WYz3TaXRX7yZDKLlnbGfmSHzgFBBMvl6yhAehop6HNTzITWk3D4
SBH816XMIP8yiO1cL/SHWFClSPINjl323pXohZxZTGai/nYZU5F5BL3gQPHyMlGcRhL9F/Sl2kX9
CCkEbUH8VBsJJPBSThVR0kEUycYB5RijKYLWNaXmYgRtKVVtjIhQWDhzTyZp/e2emDcRTXUq4afc
IUxFZa/NBhfSLQL4C3Iw9zpKBu7QH9ywGf5ZpIuPume73s7QcC7zQebHcsa/6e07eW0iU8+HjEGY
YXmdrvIFvtcgzLIqO0jWTV/ecqLGLQZTDLaQKjiXzptA/duTc2wPSOgdMsuTC3ZegHm2hlyEBa7v
1YgStfp7Zs3BcYRSTN/BGDX1QRXvi6zsb+chTw6FltV9Psz5mWX16sPDzAEw8tiOOInoiOOgri8k
E3DFLiNJw/Uo677f9TISB5wtx/rMe39l76QNROPDEAjMSfrlVOxKFdSqRxGQE5u9aWeEjCQGlpgW
iG9UB8sdvqv9mWu+tqAfAdj4y7CkT4kD1jKJDhFKb2d7WXbV1O28g1g6bKOiP7dLP+5Lpy8XmhMR
mtVKKfQkeKDBn82WMwAypAq8t2Ed0RKWek/8GjZTm8ldKKhRIyOf7NBscbf12ODbXaXWYbBsbO7k
nO2xlMKoQHXdJcJwzU3sQ4DEFHQ5GH/LHU15JFt8t72Y82BB8X5GBMKvxbEPmnzbai8+5FbUv6uh
Uh7yonXBqkTnimyvJMYobxr2temS/nYmW32U8EZk4wE8NsUOXfVk5+Z5eEQfbTAqWpSZq3y5HMZV
nYlmr01ZcnGoqNjUggw7mUHQlpJ48FEbGuNIHpEnke+z0DJCTGXK6cS2/4Ml4lPMxrwELzsE517O
WISCo8L1Ue3OZbRgpa2RUxPINwcd1mqi8MKLt+PRayP76/VOlqTX2WuQA6eGfjQi+TMNHho++Q1g
HHUp/bm6GwfEudH+HO7evrA5SZ1OXVNL4//IowKuevmgeVDSJrMBYIAPrn7GQRtfoYHDiWBdkAND
Ifu2YTZtiz7KDnOZnMN0vdYpNs4oPmgfg4k+xSVbw2A1FSeH3VqOCc7loviWkoZfiTrRl3kbI+8v
XZyCtJ8eZh9j5h42xQ+km7qrqB1uEgx8jeJxtJ3nob6biqo982ZevUPDsuWsRNGfYXo5QqVTMueX
3qXkAYoQo/C/PN1zUIoCeewNAL6L4nmTLoh/IormHmJF7wFytX0j3XDYzCh63c59593ZGeLLE4n2
p7df4WstGD8iH6MlgRunfYpzdKTVO0gumuaKhQSKxqttLxqclRBRP8xDt6JF28df66wKD55FGRhP
0fqdnebDmV31tckE4TOh828TDE/jYFApR2mj2uU7HNuRL6twjq38y3hNs6twDMPjOPnfVjLIQ4Gt
bPUfhPxfL3+SWDV5MCxZAohOa+l/SalSQGyhfIZajP3l7TF/BBuerhv4QY+xAQejUxJFMZV2EuQC
YFaVubvZXZAjn20I134gLkfYKx+z2JU3qLO15DnlcszsNr/sYnY93abBR04zfzVu+SnhOHkFVjPY
BY6O/iAvBK7bWsEdLSAU8OsQyHyJ+2nje3LjzpW6wUfP+YbmvrN3WnSnSmHUuINKHHUygdpxs/Ym
pTt6QCwhPiB87d0EtKKvgtHtD2PtjnvXQRDq7eF4bK+dDkdMlRqiP7iP34CvjIXfOiNYSTar8UOe
Q/aFuBcBAc7SLaIA3s3UjdGV2yz9bTmt3QE9o/l6LTAbxGxnfSeictrTXhIbr4+i3Yh6y30/h+67
bOzaI17VLcu8XB7WCkhtMEXnGiuvZQuQQByTE7GTn8IBqUXNjtug7KlSbn1p8uEI3ro60vIYzmwt
Jl78NlT0jiFlA3OEJP0yniAqPsXjRBdtaarqQI+n2FjYdt91VPI3qMO3uwW+7u3bL+jV5yNCOFQA
MSA8JWYgVdA4/kiXJojq8eBNQXM/z9EPB7jYmSPia1cCdmHeqf/KGd5pIg5QFlcaBoQrwaxfpcnk
vq8i71xO8OqV6HPTCQVsBnDr5UBCdunh6RKYZ1V3l27Tok81OenejWbrzPx+9VKYydGZoFJLbHt5
qbWnXAeQjnfmC+B3uKYeIkkKVORxf+ak8Mr0gKNDjxU2BNQwI2/+6+mwWQKqnCltkEFm6hInrewY
OGLYAlGFe13RUF2ss62uV54voLdEmYfFD23nZCgTX2Zx2yXuLpzjZI/lew0aK9AbdIDPlXZfqwbS
3KGDZ4ziHNpMLx9QIjKSpAudlCkZ2uMSAqoswI7sbdwqbq3CG/YaPvjBsgaMJ/K23+Sx0SqI0beG
qiKP+DBQBE4y4IxIhezYtYMDPkTxTTRl9kfhli7QaE88dK6iOoE1ypG+UXYsZPf97TX1WmYAHobW
HO1PP/mtNuPgCPWEtIB1JC4KOBebzpLZzVCjpD6lGLe6eJxsIon0ZV8taCtru7rxEV3cpl3ZIJRX
qh0eOt6tnFrjhB2K+7dv0czLk1gTUsfijAuoi5PnSXZHJcsxRFtg5Vij7f3I+Kbkdvr3l/wvV/lt
ISKGXM62YHWMIreu8hztMR99gYsqRzTw7Qd6JcNg3tBwNkoWzNiTY3Q9U21TnOeBPCDZlUXVdJRo
tIMBQt2uwEwD/6+2/Ji0GL2Cx23OLM5X1gnVFPrOgB8MzuBk7trjwrxeEEHQw1DwuEWJzK/6pzUP
8vj2g756JdJyNKPot6Ep9XKVOMoDQ2JQPLnIxCcUEufjMOYUzj1vfhrT/3dOFP8f6oCZHPffu1Me
h4eH1kh+/ar4ZT7yJPBFXQvjV+jHCTVFQPV0Wv7lLmFF7v+CGwu/xBB4kIUwO+WzLWWMsTnkQuZd
jBIEZCv+SopR5f/9P5H4AsPrEAo4m4II+Vu2lC/nOBGY6jM1VLOBAl90TtVTRKgWunjlfNvrsYeC
N8a6Qk0Oa1MO9K7MPGIdbqjoU+DRMsfp5YytS3+fxriYnzkdnkBWzb2AkY1ob0KCAX9wmqwQW0tp
0opb8srQLRHos3N1hQDwbH3B7rgLb+GKS1KmWZXUjY7Zgqz/V7yDYjRb4wLQgGoqcWnFeF4fk6nw
4g/Saov18pfX+/4pov171TBuM4ZwGpqWnSHqwIx8uVombUepDrz61nLtGuuBZIRFg5ONN3+lmVcs
u8ahrHacB5wCN5MT5gNEGxq6X//+bUDr5c1xImDATtIEb+kFcjN1fdtkKAn/OXgTnrau15TVxsO0
PDqMkIpCrAjbrEuuS3uq1VWmtIj/fPs+ThopRuzH6Be5nE9oKXMvJ+ORlqqkyD0nVw2qL7lzFQpV
qU2oMDi3r7siW93PqqhmtET6xYL40+ZVd1m6nDN02trLmf3htdshb6JlQC2aduOpiJxOgiydSy+6
6ho3aj+MmZcvaKwaXzLc2hLZ+ods5SBlatB0wfQumHxL0uCtEAf/ICTinmdO9WYA/s/GiJQIDVZQ
8JDbERqgyHOS8NTeUsw69aLLEfq3WHYi64fsWKoM1u5GZniC6I1d14t0cWsMmvJnoAYLtdO339Nj
mfnFbVCARZICaA8ndy85XV7Ks9YBcO96mS5J3qbfIxxJCiOGIZOgRw7bKjpMD+wek467aCwhcG9z
H86xj0pn1CEgVY1zX/60fR3Y23YRZblsZ4uyqrvF9wgL272rYXBdZyqywh+51rHcD/BjqSBOKuqr
Hw0ul+YZE0tUP+h68W81dpmKd28/6ekUoLJE7Zv+nanEQgg4fVIrKEGKFnN6oLrjwJ+KGpCM4tIL
ZMVdNtJprXq7Zv1k/q6eag971171dXQAFpS01tYdBqOY9fZtnUwDCnuGVOWC+OBkBFmBfeDXZLsL
vGKBwTIdGlXCgrMQfOmuLGfNaqixWXinc1bvxs9yKz7iYNJm51bGy20+4AZgMz3iVTmZEcFOIgbu
YjOuBUiZOtRw1K2OV4pHDXqkf/nubNe3CAtL9R6XHv4Ycw91n2dVh1p4W6M0p0AezzcZB5HuaBP4
FgzibL1+W2WNGcXbI2VqJ7/MVNhZHEoAItH4NsegUyJahGo7+O4FrazOCuMDwqduDjAjl/LWGOR9
gtEz6TOL9LdJA1XFFNQNVYKZg3jmy9ejIDBZ0ZyPh1GsdnwHa7sIv6Ql1ZJ3fi5n9MSdUWSfOE/7
/UU0tGl92w+Bj5ux25D1npksJ1KGBNOQcGrASOAdA2rCJ7eTuuVc0SSSh5Ui3LtYjBjujk6BLwWk
LrxtMp1PH8JuHVA0y3sHTGI5fmjKQYbbPI7Wb7Aa0/Ahscrw1pV2be3JkimRuWHlQducOw8Fdo4z
7dbLCmX9vb3J3DzVjZjqHBxTWHAn50oHn5E5EXI4VOkYTx+qWZdRineq9o7BqpV7vy7hqt9N3VqI
n/M0CESWqzh4eHsanfSzH8eQ1c+MB8sAtvC0mgq2yrZ61jnNLXSNdOU5H8aZI/62zKY+w+s2gyaH
4bUTdDd1ocrsGj+jDDamTrU+Nr2V+j9rTJ9mcS5CnS5FBgicpU3Wx/mecHUSC/LEH0sMzLtD7gbT
iMAUBZJtVvflyBkz75odvjqLd6x7WFPbKs3HHmnjAOJFXfp19Nn3RarxgMqW7lMt6ip4R9ElqN4x
sxt55hjyeC8vVyNQW+gtHAwgT7qnGyrUZ7wkVDweOhk1XxRmBPkec5JpgPgru+qqcRzsXchWcSdB
tB/DmHBxcIDq4LJ9jRYPaaIm9ZotEtQzMicyyA/R7Ix6n6UOKtB+v7ZI85eWvFTpGv1AuKPQVxpp
ho9zZPfoiBd0hzdZMIVXRdEqX2ymTlv0UN0okwBTddZ/irx5RES887lC1Ao+haXyqn68PaHMtD0Z
iZjSBf/jXyxKE+F/aaZn5C9DFwfyoJ11KT7YoPPLTY31dvDe4+X1l8UaFDeRbTVf/oMLA0eCuvqo
FnlyElWxyKBBotOm2qaitxjI/gj3NMsPdtP245WPxl9Ngu4odaaAeHI+MCsZZVqmKvBIAwoxE/mX
R45adKVdlEnxdUWz8BMO8NHXRA/Nw9q0KvkWLREVaVTNET5o2Irha6cDwPu//fikK1TfaBqxG8Qn
CZTw6sy3IIYe6sLGt6sftTNurcDBDaYLnGz+gP9AvMOzJPt7oPvHCAI4hyhmUknG/mTLdHrdzXHc
qQNgDvx8+ylt0p+SNY3sKcabeKrHjhR7IDDDuf3IHLpPJhsHPAgYQJQBVJwKaQrMRFuNJcIhCkYk
gunnaHP+waty6EbkvWyrpJHluvjdZE6U1kc5Wcj5sFmm8lrYNoPz998CxVzgnFQKSWlP3kIpEXxv
81kSB0Qb3FRx0j3UcZPc9K5ldQ/ToMOrNdbUDd6+7mneFJsTKnQ313Blf1eWXLvW7oaAnTDwa6Ts
F93Gnwf4+p/nDpP5bUW/q94OmUuxNBtDq9y/ffnTYylLgNoLzReSSTqH7CQvlwA8tGJw104eqkXV
yYjpdz/tJ2h20c4vabGAc7FRYC/dDihhHwfWOwGW4lrMasXygjj0bkLMnq5d1Q9y4yzyLHH/97hk
hgc2oA8twpACX97hOMRjZ6U5d1jQ6tpVVRgvf6zasS4T9OTlH9ZcecUOx6ZzfIzXxoajOsg1uqnw
oE5rufhkRyNCc5Czvbn/PGYKP7KSxZRuQ6cJgez6rf5aJcqTG+g5UHhQnLoJncz9YDfhCjN8cYA/
3QTw4X+4qADEZzavV7I6oxps7ox8l/PpyUbb5dO6+nPaH1SxVv+cvBzl5GBp8bxY3AbH4iJwy28F
L/6jtzjlZU1petp6TrOeg0j9HkgJJHBPHbSiuJ3TXRQnwqnrumY4ZEmYW8zlJi6GTS1c67J1hUMf
aA6MZwXyPXN3lbkpan0+eKmPZ2az2SpehhUySiBhnEPNbDkNKwm6RyhyW7TnQrECbq9Gb92XEzS+
zZw0OGlHMp3+FP3cRBsLV4dvbUUedFjqur1FsGAtj8z59svcONF4LuSZl3Fyb5FhfXJOYtfhpPRy
HueiGXs8JkFnIUqF5sQU1zeWDQyht4073xw0X0ZVtl8sES/dLrDU4G6yMmiPjpibh6HAyP1MzDuB
sbMBcGCixQzBkf7S77QcbYPswda3P8Sz9GiwY9zxJU0k7pC0JhEWWnXsH8c6LP6M51rfwlVrYLCE
Nsf3FqWumBROMXwTwbnfCh0VnPDactmrCu8wLEYa+zCObpKeu+/fdg82SrQGzZuG0cNx6uVQInCI
DLOFSII/h9C8d1FDNfvLCH0ph08ol+ij0rrTfykva6sfuGzH+Xvq2Hr4FlQO9tFuAxz4ufj7b/W1
T8ADZjTJw0E1gHdlUf6mPONjm2V5YVMc8H0S2H9oWY+csy23j4t3blrH4dU4Sstid1/IC+9rsUbT
x3Ue0zDAY1SspTpo32/Fp7dXhWv2rhczj4LqI6KKzR6w0WmJpg3zdaIZl+4Dqx0wMvM40VH59DKg
i9UGIn3gXwh3yVc8/yLABD9aNHSoHqBoEUqkcQP+qLQ7KhplZUPNyyYdXACkD9RNV8yzf7XAxhiC
TWoh93LhJ7K0/wrDGKTGppextpozm9ZvOwLNcWoMbJhU9OH1nOwIywoyQWZ2skd8INYHDJlscW2p
Nh32VTwPBVZeKUKL2zFaRXtGGQ8szcvRBLWLvBrxlo4bU++3Hg2qcdojmJTHpes1LlboS6wMVjJb
mv8geJEJ8NRWMk/6e+FNfjRdVmwH2Ewua9m+C2nGq2/zY82o9CQ1p9yfZuaJM+amSIZIh9Dx1rJ1
ZpcXdqcyPR7p4eD8eAGwrVnvdatF+dOLOqv+nNliDb6VPftxuqFKGn7CHRJTAG7A7pd46zQcxTC4
Xac0xYq9y9r13lu4AvyzqvZ5NXItkzTZN6UYbBZ3pfhaPOGG0lLbAuQEvzI3wu67g12PfZ0c7bGs
+PiyDFCzAT5W5tJpAAIhRgK9T2W8ayJ8LvAj4lw10kxKajN18qalPtXlsamJIQiF5xryJpmUxTEr
LaR5NlTw21B/bKYonPWugyiyfB8bTOi+OiJbHIzIQ4pLBPGp5ee9tsM+9Y7pZFml3mbQvxq4tHXr
YymTI6BYb5u+RXMETKRVyXITVCkjtxunxPxdV4UyvBuCIjd/xvHOCS7ipkmwBK58tQLSihhsXb+z
mjDEhBRXw8y1j2WvUHG+7EI/Tct+Y6GjFZj3U3Cyu54tlxX23nYmsue757sFJUlL4LCuOqIGV+ox
CHBb5NyNr+6KJ+16ny6UWiKAYrljBZuyDSSrMwVUyyMzjepZXNtaUmMMIOdit5cGLkfTQzaWTjZe
OWL0mHg5VVGGXnulzZjbaPQwsDmW8yMn/gEPrEfGJViQNZOs8Crsyp9JVpa8p+557Ys556VXskFF
bpe2gIpRMX/6SSwAAoIL1B8anj50+0Tcu5lbw0CWXr3eT107qLskTLOfIa0B+QV1w7n7UUytrW86
R+MxseEoOSKK0TtrjpVZMSc573KsLHNReCtsU7Aj2+iH3we99cFZClPBBCBm3tYAeaMCZNHawZfQ
pfB66IplmncjWhDjfejWJbdcP91r7lO//RGJtMXJdSgrUo4PnTtbVXJUlu1IjPDGVXQoJGqg3Wqr
hG3itK8yCkebOM768C5J1iLxLt15MRXTaoYPnVzZfpuo+tYVSept0iIY5LJpmroW0JOdUBSbKY1m
+X4Kyils90VhKwTyMvjU+qafLIUDH5W/tS93fQLM/5gNgUdUyCEoJ8EW94Ao+DwvzYBp1uDg41oo
QQTCSUxVGvtLdxXe91VY5pZL1hJJrxbhWq3bspvmZkQ8TvCMBzgVgqUF9TKYPtp1lxHj26Cv1vsO
fW/GGp/wcr0HZWx+ze+ZPFRqAFs53fvYKVamYA1ihz90aJx2Hs1gVYXWXY3zdvFx7VKzhRQtRLyL
Ms0Uky0KYNYUxyCdzH+qSbcMp8QjtPz5tMo8YJh8yOfwzLp116Sc0HnwMDNONhQbu+rHiBIn9xnk
xcJaIcSYl174kGUJa2JgrpZD6ZV/OFaKa3Sy+v70fSL0eUi+oNqeXJS+LtKP7eQaE4SKHW/GLSGO
3QdbYyXCPMoysy5QNyd2ZjQSkGQpKhVO7rZrJrPbzVlsxduxpIb4IcEEqLjv3NGujk5P0TjeYJPj
YMHge2IpPxEBp+Sjs3grfxNV3ooITU66K27SnjNQv31+T+jG0Y7Z8Ns2ob3RExv+0wMXOX4CE9IV
zpzcjovq6f/Vfjf+M1I6G79i0Vwgvxp4M41BeKGttjdxL8DA7Z25G7u9nzGH/hKD01u3zjC0VXug
bRgPH5RMAAyEnQ4BiOfWiGSIHFfrulJjNuW7uC695mLKaJvdDZRd6WWlaaXK/VBb1owtaFek2T3m
tS43nJYNhdrnJeGlAS/quafB+OELvnFaN9NfijUSGImswG1EtXOXwayjWY3rct0nveKHVGSm5zNm
kdkq4yl2lmsVwVL+Ac3STEPdjn1wiXt6AE8Qi5cm+ah6X/JRWi+ad0qV3vQ15jnF4GzTBArk/TZt
KRmPBJZVhZSSUVa58capKG6YsC0WFNDInI3j1FRuJNMkjq8iqBksaH8u6fpu87AwMa6TymWb89iL
LGvXguGpqaI+bWwkF4GejnnnScDneBw6+fsa5sX857pKs18/50q+k5pw/byXV3WZkmC21mzWUb4s
Ht/P2jcdoufttzRwBO7kaUtzAWGwNAfHN+nSU+KFn7fZrybMJ/hYpEITxJtRmDVhr47Zi8u+MJtq
O0uzf7Yg7nhdNU7CZqj8yCz9510PUAnuPlv6u2nh/qtXh3eziZtRiEMkdnXQdqKtzajjths8NYkA
+z9+s8IOEiq00GY+ZMFiGk9tjMKUhUaGTRKjmjnjqzCj5j1th7BkyQZhnsvs42Knaz18Ka20t8Lt
bFeiP+DEWHVEZ1/OrMo+tjKirf+Ul9IfR6yQosectMtOsgZj76pM+VlcK9UPBAht+YIPRLQM2ENs
FdD02tqpNDmF87T1VVFj5g15jVl6ReuHlt5PoOpNBHq6QlQBGUUbfaHoYO+bojYbaICMWwVH0tNd
xskwBIijSCSCsFdfKnewuvp+AD/CMCRpYdnl99xNzaj3azQQLrejrlPRcA4H9j04d2PjxgOxcVJm
mnvCMduybPFi7A7Caxt+ZZkqh5duV4l5CjLqmoHsmNL+RWdP3uq8d/u6wRQW+ydvcN5lbVAxFKKY
AuDmm2m2+PZ2AxiY3K/ATXB6HKk2j8z1c3Bb6ffCCmVf3z+nBU5RFerPTi7x+GWxPI/FiIuNMoXq
miPp1m+UCcNFHhXmpjvf5ISeQUgopIB8jx4qQpZs+8UI3Wa4wFC74nU85x6FO+DZtEWexjxkkydk
xJ/moQ+nj0OMwYWHH2PTpvB2avOF6HWPPE4wjoJFBJrA0qRWG0iqLu6VGwKG8H14GjAaeZGB3Zrm
ZdF75taevyJqSHbF5dApwa0FngTpvl1y2bBEML4SfI0jCnzZDG+2H6ZbPDfMfG6lMK8ODW+zip4B
IV3ehNyW13jkAV4xPV4ONARfWVH6oF0S9KItf8KnwhNqR4YPmd7MEPOYZT0oLDnncqzc67rOZAGr
2y4qu9lbnhVld+T9OLZGkzW0fyR5GvcPUcL1tiMmxb46JpHs2j/8rrbp6/clmtvGarEZuunC0fjm
7oKmDvDnHnwyz11Jq6f6Cg6thy8Li3QF45L3lDnFppAyGd+Lal2Xr30rvAZ11yFfsbZrh8olDcOQ
iZzrNlfwTOSmSgJRVJtVoHSC7XQxx3n9RWeLy3+adWj6cIuXaj1qgJOpjpJNP06N3veaJlOyAdBZ
43FR1Uyo93xvQOkiB0bf/lXAR1Io8+fumvYbxqaKnBsEbkTZfYwB5dgIHdr1FKh3foLYzXjscFZy
CHbIdXxwHApW6qJKpLk+oP9Yl/veEuYnv3Y6/wIh9Kqx9o3rjs27Tk6FHV/oHsWo9SqOFtV69OPX
HKPIVQ5VkW57H1N050BvMF3YI9tSlBdaCpt7y/sWZEKxSfTq0P1pvLy1BrQpWzNRZqa3iXhAxKeP
6VPW/Byyu8JNgMWQ21g1kTgMTYynnZM4OM/G5VL+kLILciw6U9QInL3iONR8KhuUZ3OCc50FGLfB
JPxaulXMm52RoQzVZkxWBycD5dRzuAmsCFNiJCy7oLO3cVTMCi3J1WHehEU6SJfGulMEt24wmnS1
EYM5tnlPm1yp2WfqrVsuC4/gPf1Ka2d+DIOxWS1V72jFmkMZBxBJyHg6mwZDa77LR1ZruR7agNVb
Qo5a9fs01b48MGkTtnQmCsnk+ng8KZPycV+o+cz12Hlmr/cWyiIeprLmpOv6mdm9YVBOI7D2xU2F
PlD4Tcvi7jlcAMJo2RHGrjNRn8QvHRy9FXQx8+FGNjBYio+cE9PJ2YSVj+DDtnIKc14ZosmE9kVa
Jscs48ZswPhbs1KJVxGRHVEAN1Xf0RlChAYeWfWYk6YA6fvNM17CDgXHLBTbTcCL5zFiz5CTzROi
6jAxpm7bGbBI2VhdOx2q0S+H6iJEo2+JjwmoMr1HE7LtP3jK613e9ciwETWYNYGdVi77qtNpQ+Z4
2sbbsNTEyCUIH8fl6RhjSZk5PdjoULa7QcZTvqVDpIhs9powy7Zrnqx8yhOAuC4gvJooWpC3ckB6
SpxVllCyGSzPAHJaWMj8QvMU8lQOHWg6Pm+uaWcVvJAqtqy62LRZQ0VlIzBsYw53T5lPoVIT87zF
NqmCG2cmqKqndD1LG3McFHRrzIFiwceZfr1nSg2O1mani8diZIOIpWMSLbtH+Vjs68JK8uu5W9LF
/b5YiZ7XI/r/o553zJA4+WT7vRLZrkXTIntAEUCln5Jp6auLtcitdN1OpTV5yGMzfxp/4+e9v2wz
ShTOgElgXMUPlAnsz71Ie/09nz2Dg8ozXuPRb6YCgPuUpct9l1bNjMzf6q3HrFPe+pl3svbWUYok
0MXVQvmxRxqgEmt1r/E8sL+5aeO0e3eClGJRXE5mXFcyZ5RDt0HQdxQfi6Zfw3JT1F4RX1D3tgo2
snVZqr0S2v/hpLV2L61W9eWfpUIyucTjJjq2nk769gplnCm8XNVkTZ8aOnLpuykrzLqUbVYy6Lon
wfuZrlOZJbtQose+84GshJxZ0GwILhZBxFI72XQ2qk5sk35a3JqjGYrV6Fy2LTUyRo7kERVhefDo
Nzr1TZD3cv3z+cT1nGWTBpis56lI8HResTBNZjL5Y86pMks6EvgIBUsLP2MxAqCDptlGTEr5dFDP
eF6xe5r/+imHcp9WlV5Wyo0z1SOmRwH4svrxdOSu0tWkms957vOSgDlu0urebkwWbnmqt79RNuj+
7KeliOiw+Oa9H1YPITSkLqKx6VzIPek8EbTdmBm2y9X0nI6Y1LooexMtZLUO5Y2iRFa+E26cj1iP
W7ZorqJpDatwt2TahAxquuYcZHFA4PKJ32kWfyUalFM21DI4SnZ95fSkoKOTVIAjU96wQMSsw/9z
VxWjk/0kLtWErrVbnGRf9brQxZZT2Vx/ZkmFuTHyWAZ73sgApAhm4Hj23PECu/kuq0SMPFxheyue
ahjIIusL+lLLB0gBo3wglxhLdD9gRd3jA2QzDeWwqPJPVVpoTW1UBLanYr8IB3/cjqttzlPFMhvc
E7zwdvmOw5kpf2m8DMKHEghJUR5T2Uz8nr/YJgjamTbxW3ST7TDLH4tHEb18MQCdAuFYbiqrM8PR
9tomkA5kDORGfRHwwyTjIbzD9MbsBNpxMbg5PMcwVlxMeSKXE4bvduH0ToV4bJAm5cYJUAhp3ve0
Inlh4dM+NNpew+3UT+n8YHvmtIF7pglfibOSiwaWy6JA/Uc2Ppaaz5u0KTox7KIyc6ByAsog4eyO
4XBcAhvoIkXTuHNv2kCYyVf0tuB9I1A/8aJd6ZmCRh92UnIxOnvwJXTkTfCsw0CnTEz9DB6kCFwn
1DwaLGl2Aj2fJNmgtVvBXFieagCN3VIxwduYQzSC1KyftEWqIdwmjsKFN1bTZH9du4KKO0DLLryL
is5l2JD/y+bPme+M0+fnPdVuu8fi6QzQc9mnUdotf6Z+1jvj3gPMZQYNKUXGeqYvwmOTcpthSnNt
EZktm1UuNnxUdlu2QLNrDo67KHZNz6cYvI0st2Ew7GJwpNogQliP7V4nyHdLPoAw33z9XAagGWsy
DQoQFcFheK7lUYclc1AqMkHk+bCYTankSNGMYbMCK0GHRGNq2U+aCaymJVyOUe9NMWnysqCuvB1k
MJvqUCapiF0UbjfzXsDyhyj3UhqNUUKskFcyWvvIeEH1cnQPc445lDe8ugEAB4+QWaFJ8Jui5b0X
wjM/WHkbcAQoomJqVL9FdONx/6ymyLth3EV3VyvqfQ9rUWc2uZej1zs/d+ep3HpJPGv362N75m+R
Bj6Lhn/+6wU94B//Revpn9QhOTbm6h/HB3H3o3mQb/7Sv7Uqf/HN8h+PX4KN9O6H+vHih32rCrV8
GB+G5eODHGv1eBfPv/l/+5f/4+HxWz4v3f9m7jyW80ayLPwqHb1HBUwCSCx6A/zekBQpkRI3CFGi
4E3CA08/H6SaHhWruzQds5mNqkKGcInEvece8/qPv3+p+rJbf1qUVOXPKgJMI36aY61n8vu/Wy/z
H3+/vk7Jl+pP/+B33YF0fnNNbPUg8JhQNmBP/FN3gHjgN3QDQsLNIxQP5PyfugMLSYKB3GDlOEG2
oPD5p+7AEL/hnA8nEUadAQWeRJv/vvS7H7M07tq/nQWuE6ifJm543UCpcfAcciB6rk7VfxxQMogx
Eqjg6hqPVIUbxXTNuM2EyswvWkOAlJ9rEFqBwExb24V5Q/n00736/YR+pvG/HUautj+YC6OyRnXv
QS16M21OxiSPmeUMl6pVdKnm0Djeg4goK44zacr1aZrhhNyFTTO1mp+mE/LCvLA68jkjo1lBS6eF
2ParzJPv3uh/uDPM7LDggRyIIufP52Xqlt3xbTIuJlrDdiMr0kODJpHjEGQpGX8+7QTfjHay6DGy
YvKALK1iTuB/IY66I4YVuxUhcGg42VXbG78YLRJe9IZDAOODcSkCVj5iq+v1W15lm9RTSBYLcqhK
m6ttpLXzN6rDeThYEU4+264OqzKAhL0EjZc62zQfxLnI3dDehrWaby0X4/MhE95xrud84yrhsAFV
8hyCI29HsxyDBu2CXzfdcMpFYT0pzxkPStec+9FzkmBqSmNr9d3NZIfxwzpTIM0090KIDTtF9ZCJ
k65BNNVehzxvg5Yv3DevC5uXum+HXaQZ+TG2FvumKYuXAu7M3taz7gp8IIPa1puAstk44MJY2NCO
TXlumInv5eLJ99pky9uk8krIlxUJqjVCCx3C5qWZKrUB7UIBnpb4B0aaWcKwTT5gv9bcx66Z+fOA
c27V2+nJYTpH6nPxYayz5d0wmtPWIcpxM1DS7juvdQ5RW8Wf67775nYQgP1RZCrwxmzxwzU7vWDe
sPe8SQRgKgN1r824pYxFfUPhJ3wDaljs17Vx6ABzfIgl9WNojPRmzpRJv2ES9bnJenMfzra7K+2w
eh8xht4uelhueFsMyAwMvHy8GWgXGSRehZ3dtRhIvrNlB5rsdMY7iY7jfqj04RvTgymQKQaxJwLT
pJ/N9li+s/C19F3OBGlFNOttYJcO/XwPJ+XZDikUAojN6mJWs32a6m4J7Djs9vbsePveqWn/S+tU
xQ7tolC0qZVCjhDz18q+JcfaYdionRmjLZcUgPt9KLP4UzqUebgxpJfeZgBuD4YMrVukCcNjIQwM
VOMBIJWK/KwcAfkgkQQBzJ4wGl8hx94zTIu31FVd5TcZ5OwNHVX6JZvss4kRc+tsIItEKeMjTaV2
8aAIM87bmwk9RH+qwvkLjesas9Eafp7OLU0MudODJ9yP4I8JaR5kqR1iyA2R3yVud6j0hgGhnn9F
7Wug1m/HfWqpzI+dfLhRLok89ZjudDejGNYVE5Cpi3iodvlhFkuCRytPaBCLu8vNhIKM0cMu7V0M
8E384ZpxXq6C5o9+0Ri2UJLCwgdkeQDxvKQmk4HZrb46NID+WEdHo56LBwCEJwxHgbokPAvkIaM/
G5P+yUjkHhG3FXQI5C9z1JOOkfS3SFDHPay7aWvlGSBRNA3bxMwgxGnhzKpDEwSMREFEXbCskIm3
N82UEX1RV3BN5vbBWcLiJsFP/o6JynxJI0ttG4RoZ6124IC07sDAcxkbzGk6LP+wGjOHIdrabhE2
vkt+yxCEcTy9WiBMdlD1mQe0O+VXA+Pc7CzjMc8/xlmYa5+SgVQDfogccbaZPTeNr7UHuPXVCFPj
m+LJwUkvrea+nMFxNmOpuu5GIlJynjxA6/AR3q9JelmyJGlyGjAex7+kGgaIKubcOg9QcfSvjQSD
Znfum+VuEDLCoSaRa9xGRBDJTq90UORSc/oS6yeKWXGcYsFZtXNqbbGwz/SEmINRJIFshybZrThj
zJYfM59ue0DznZdWZnwc2zzExGku+AmDpa15TXOSXWMjYkKOYXMvL1Gpk+HbTmWSnbDQZapP4sxU
NReUA2K4cdmJhdiqiowfOAgN+8pjH2cTZWCITQ3ZTGBrgZUXUbsV7KNEVbjVKC52ndvZlcG2Wu4E
eHK/MTXiVF6XmffjWtSZ+Gw2A8Ea9dwuH0qPJRYFKaWvc+M4EQ01g9fQ/jgpg3vTSvaOoNWQpS0m
2bwRVAeHJtavF2RCVeHTBudLuLOMDmyoKFSEE2eM4uEOQ3vpvC8cWeVbw/JGrw9YnYMNwkD+m8+D
DZk5Knqc8nXNqYHlhgVrdTaRO8VHHeeKKMUrRCYjIzGdJxRv3TLxmgY3bae8Ot1oWruyVdY9LBae
90Xp5SycQIPinRZXIyfEE6lAjwmuG6hxGti72OWBHWdr1Hm4fanKHSZVXokzfTW0vPuDtAickSBE
wMpZVsMcI/ccD3cj092vcGVkXPhY7rgEYk1DN2tbN20Hd29HyP+rJI7cdCMGkfV7MjdH6WtWLKsL
sQRZdPImV4hHb4LY81qUI49Fk3o9tJs8jlO+liO/THuqwVSqbUTIeXoxCebtn7txLCEhqkrPQTrn
IazEqyj0tS2wltDGEhW6t05/blhN/Q44QF+ObJKivQfWkgbpvmpiH4vrKPlQdyZkEaKUFu5UbCgL
5mAzl2xZYV8wd1aoPnFba7EzEK4/UuOI0s/nGMwT+gexpEyHcdsBmg2FqrpN1c5rb8dYt0/fa8qL
n9woNbZagh9nLj1FcGObqWPU5GEb9CoUNNH29GyD5Xww5sE71WXMKC0xaga6hvOIyfeTQjx65PLK
3VgKt/Q9C+QY+cQZqsqY71Svz6FfF1V35/XTZzUw7slxit6HMpUk5hYhE8OZdWbW7dGZQu1Bh0Gx
X/BdQVkomsARbsUhJ/0d2SbpxkMofpu4AxB74jkb2Es2swdl+A0BynDBSADaKly2d2iMvNNqxLGt
vWiB4zGxschqyvDg1rv8noiWHHdaZhdEszH7gh2R5qdYytzye0YtV9fGk/TIzF8/mvCYDkmRGQfL
GOCQFsjgknh8NFDxur7jRW3glY7y9ULY52Fq5pNg+H820Wb4PBNcPUtWtd1xr+O6ciR6zdp+MaM6
31vo4P186hdA8b48dqVU72jkJ18y8T82S9JuyzZ9FUvR3KvILv0WjiitPkNVY6ri+yrlx2Fy6X6w
894gHFrI+tLoZWn5c1y7t+nYYDNfWnbEB28xAq/pjCGwSY7+AFOmAZkCMuObB4t3DiyaU33bdKPx
zQshA6WzsB6hEKLEyssqD9paU7rv6cT59knbDf7CvFZtCcK1HzN6eXvnelEhP4kGis/NMM5p60s2
X/jLdptSArZxvCltWZp+XcqGYsjsmX0slAdQ2PK+fkj4WJ+iKDFfrKgKz5k1mkdzyqshGMi83Fs1
HjC+tM35kHXRrG2aComWnw5Nf5qiDrFw11R3jMspqLh6yTQfONSvHTd7XzKTnUDYBvMpgUb5IXHT
CUPitrrvcKQ/xpNe1BsxT+1RVxOVf9O0yXaBVpIFCWTmne7UtbOF/dMxNhNZ+LXDTODRNhIlA6ev
O93vARESn37LK/0GWl7pKxlXft6n3YEfLCNfDXqSb9oOXGya3M7Y9U2Ptx2BvH5tWXy3hhQdKXZl
TdIHoq/7y5w0zfMgk+zByBlQ+p7qlydrZcnC4MeWwkV+a91IGEbQ4PVCjQHiqhT8ldf+JOXcfuhG
1b5jQ8d03QCDuW3wbzx0PQEO04TkcNcCWiZbPAtBxDSEmwEQnNPvvGKerpHlRO0h9eJx5P6CuTCn
ymxtNcvKz+YckW8dL9NnqHPudmoS42HoWy9geFwGWDBGu7aZ7H0TRtWuDYvkfYbmnwk804OksYcA
MZv1xK1V9mZGC7AxqwTHIZA6ByFnjONS3BLMR9+Ef1AfbRQaVfC8Jo+HG4/68E4l+vjBSdyxZDsO
xw+TVXYncmOyS9ZnxbUuiysBNt2XUXXhlQB5eQuG3u30abYPiL3gjlijCyKXRCfc+1Navkwgpc3S
5rLoKUusNdFCsVtohxpry1u7WrTPkkZlCnJtWb7wspqYgFhO+SlP5vozQNC4F738apYUmFxOL/ut
tliCQLVopLlKvPQgEtqxopGa2gCqvipSTU/ayHvRlImxT9t82c+D0dBfle3V7PJmi5Lupe8yLHQn
9Gio2Abjwckw6BmKIj5gMFxvy9l+tSct3hhtcY7cPtqpMfTe6aGpv+/oAU46VWxgNt54A8gkgkVW
JiFOS7fFB8v9aLdhe6OlkL+k1sX7SmSIVUXtHm0dR6pCtPbWKBJ9k0uQK02oC6YwJtUPjCM1jS1U
NkZMMnPyUzWGvCOqND7BddF3NTj5EWqkjk4xT4JBtocwdCyqsaH2rJ1lU1EtnNBOJkW4WfTsS2O5
MdwOzdsODL4odLr5UDphvpmdnnaUKduWUPdO7SfDGr/Mo/hQiyY7Za0Tney0itYJ5r2TW+43eqzq
YaCPvGFYprdbwL6s3I5SG+9DQYG8kW1f36LjLN3rXPB2QZmO5DkuJj1J4IdJuyduo7OJvalm5y4p
be09xjue3MshTNJDWmJ55UNuC5+pfUiY67yFyYBT3KPnNz+Set/uq6RmqCqjjKbMMLJHOREEgZdm
s8lWDzE9w+h/ybz8mFTmp34c6vsxnqijVDjclbUaT5COI/Zs1ziHzgxpgTrhIdQlFtoVo/VkMijp
bBL+lNPIAEqkdpuk5mPaGebBiWcINXoeO8zi8muPwGonm849K6gUm26oiy9sZUySYm16qgh7y+An
uflxWe0WUOUwLmSsTMCZHKabqXHnC+82SWGD8C6Tih24MdkLrXFKVpLrwfxV5rsSk4sNiVf9YSpN
ZxfpEUUZ6yQGgFDZsYDIg0YkTx5Srx5uBOV/fRgY4AWIlIpnobT6Y62UusGJ1AqMulCHPFHa5xJy
FSVsXu5Y0W52wEh42YEgLczfrND41oyiCxbXzbe1EBHpXbbYtl6TOBgQNBYkjMxt6fLYGbeiQovS
JTHSyax6irsmuzOzvLknG4aUc4uJQqzNegmHKrt6CbWZDsvpUNfD10RkTRcMqnUqmDQJ/C03q58X
NxU+PFwa1JLvNusPesGWavgzQ/amCBJCEkm0Mu6QtFUnBs8YBiuzPVtCyes0mOJmTQt61w4mRkNL
4ZqHIQ7P8CwF0oYldwO6mtiCIWNY+y7RxmmL0qZ7iFNZ3vYMTj57eccLmCz6txhAg8o+pF0dYRFt
0OKED0Lv9JsKviFpANSEl1KY3a5JmKsETLicUx3qLmRsb9wz7D0OOglXEWQcVOKtXfhtZyzCp0Xv
Xnt8O9ZuctiU01Dt80os/iJS57nNdPPzAhaDHKlnH6Pe54bJ1t01lKxbbsBrLrynOspgtBbCuxeL
UUMnJFJtDov8YIworQ2VtftRNekxEkQERNE0zX7TGvNFy03YdFSI9pNuqu7dSmYEErFtTsE909La
H7Rmnj47xKzsDHsoxHaymoUuyq0/FdE430k124OvaczyoPeQlrixHbMn+CPLn/MlH9tPyPWZOyyG
N+yMMuPCyqYSX7wiml75WGLYzYO9oDZJYVIhD/DtcRYPvYBmz6hfry45Ind2TMRWOHzLaNwk1ZAl
ZyCjMLqEjoRelIEcvehjVLsHi82uJ/TYsZ+Qxo0f8szCItigefG00vNTw+nUBYuNsO+eJscYRsUw
TgympZKgM2RXF9gXJS1mEJSG03idjdh4SgcT981aPDV8aa96kxWvYCWUHDUUSHGXdYaaqpBBOiOp
OkBPpaWn4XsP08QgAzcokuglYc3kYg8C0xHvjTssnwaXMumszIQ/NRFblVeVyQbmwhzyO3Mbh8xc
wMUXxRumu82QQ5zVvZulZ0aGn+UghveR14lrTkqqc63HRnee+9Iys+syjnO4DZ1cuhsX1nK5h5m1
8jUXJflXs8oBEeOEgffFg11k38+mNQEUl4Q38Ew4MXqEhEkSaaLf22c27nD6osXY9DKtwa45/NBA
t7d2RrdwshKqbfGaeG233LsLFGXBnoIOL4CUPjf7BcZAfJZLtKRnbIAH987SOhPfNiuGZQ82YMb8
Rxgww6n0I6nYDKdCd6OjnJM+Pazyq5scbvVyt6R2mECaLiwgzXCheexnq3XxSjFbV56Yk5rTrWm1
NP5YJlrmGQ7BahFkMf8u8B5tK+CJWkH8DySk7+JuXLRa31WuaEFBMmrpo+rzuThDYNSare6NzPh6
dhrCFIYwmp7sKC2lCAyY0dVW1bR/e2l0ZrenNAUsiLJJN45zgnNDkLGreZEv7Lk46cAL/Ua4nsiu
43e5h5Y0NU3QQIV+rA2y33ZLr6MH9cGYu/kbBvLNgulhtEjnG2ZfEJuCNWTDuTGMGGTGqipuvKU1
/ApvB1aKrZOIXIJ2LgDtTija5JJDJEvPhWFx7NKltP3IZpyad9RCaUOFbKh3ZpUbn7OYMZzyC7q1
hh7eaiastmmNeXNqj/u01jK6M6Nt74YV2G3sPvQtT3O+qVYzhve/s6nyQa4TY+hq62KxERE5fodD
H8VT4YZ0IzWRon4cUmK+b40wAh6eZln77jKmJ7ONXbFrwpRNymi6xcILZ6mqnQprs9xRJs/pluSl
0va1yFnKuzRNuc64rTKAxcXEDu+UJ5HxMUzdDsf2NhrtmDpuHAkHYmkc+ASO3mWh1NW2KL8scS2X
ViifD/9ivotFiwv1mECni0OmncBc0tshai66ndIXrhqwwzsbTT9JrP+GFTnLIh4mAngYJGFHRbBL
LGcs9KBIy3AztkYWB6Oqqa3Y+CZ1KgfBvxLu4EpqPle3TxB9FnmyQzQPRyoewgqg5sP524jvj7Wx
oDs/mHnvFYFCQqOOYWPrDDiJr18uWps7g18VdTfs5r6Q5tZbhrG8GVu1Wp9OvXZmcZHP3DeiOsI9
c5t7QUpS/dlrDVjRs4uHJ0B2Wp9oNc35LDzZI2dppFMe8EIt9PuYGXC5YSO0l42HujK9gQxje8AK
RlteJ1F6G6iLdbhbKPapYUvP8S40RirxpZ5NBdoglDwYd5sJ4K7wmqcfPNEfdBVgms4Lsgm79S8i
zdAoGmJQLzOj+ruo4BEdoB817VfMtkVGUVrxuPuoKeCv4tX45OYF7xtDfpopc4nqrxaP+jMYUWYd
Om+q5p0zeRKCU1KF1mZmYwi36xvGFi1p6g9MrFkaXZrPLz9ezq4xWKNSbzx10NELxRncB5xUDuVg
wNOMUak4N9C8lvZkpoU97nIKRWfXNSCJDIUglmyztE3PsHVL1DCW1ZWbGLbFfHJms4luLRyc1TnV
SkKoKUVXhUobVyl9ZZcYciAfdSSFj6BbN0HhWoxEs3Ze1geQ/dLzMHsqOrpQNr65rT7G36zKNhaQ
ZzN0Um6cANkhjgEfKYYiRfFRND3vfGKqVULXFCsZLapylPLBYnFxd6Y5sHHUa3bU3lyKaD+aqHw2
LWmNhGrj0aXyvd251Uz2zIxqblVYQrxLwXayE58BJ7vaBInCEbB1lumuMpFWbTW7JuWtTr35URGt
cDHnLCW9QYLi68EPEsSUldTdaTOqKMg81ylO9pLqCJ5Fsio4u5pIlcfEjW219zRbagZAOZU2+3QR
jrc5bpzJrTclcbWTKbz+ndl1ibWf8oF5VmxP6DGDvM00rqHGX7nwscnK81NbSM3djLpMDwvsTvtg
xHmXHmk3vA+4k4g1NY3h3pqQ2fG+Ip2LN8XSqhd9SGi7u5ZIvZ0BJPaxUTIcNwKz0TXce/1GaCkm
EtupgCazxfXQeLATp4qu3CS7eleJOQSy4G90j/Ucd87Njx3TVUj/PgwNjCPsOUh3DlAcmdaC/swa
4r3W9vxMcsZgVokYFjU7MCbJB3zll/Ro8iiP9RCLNJh7q2u/otAKuw0if53dx8kbB+9Qs/+A6E+u
oTx5+6k2XB0bgFkuOLS4VT2aXRBPvUOlzEPWqdkiCHEHInNZFsYcUhNrGAjVd4gOAE/yuZu0vV4m
k3ergXzC166iXj7n2B3nVzFlzhdgBjVfWq0ThCfwWRzeUxHZUMuofJe70ITf996NesXrO1XDUaSa
M1zyMtKXexg7/KHDpL8HBmElJcdQa2LxJSVTfaWtw5XtzhbMZ/XK9yTP+KDoMM0IP9fzRbvB4cKo
9yO6Bf2AxdEKCGu9iQn3hhY6nMYgHpCAfQmLJkL7gmVVdZGNXVTxuk0Zy0bTZbXEm2oyNXjUhsdA
YTyXsLhq9DyyGiFuF1YxbB3UNeZzU5B3swnx0+ClYjjgMSJIPHvwfAPYnHq4cQmtfmibfKjf0UzM
KKiQ1mLCmvejCNLULIpDHRbpp6xBxM8SReWzYtgTU45DWShp3IA/FWpLp9dZp4ihKWA7urfl8fca
ydZ7i6prjlAUtPi68+nKdN3teIuLYrmJ9Gz4aiQzO4DmGCtnB8v6sH5uiOYlnk5HgXhdFZrTg6xx
vNskUc86K2XJQ9NTiONHoIu6PmiaFjVBbk9Z/7Do1DQHPafrOQyLqz0yaGoP46jPdSBQuaeXcLCx
LQsiZ5in3WBq0SvR1p36TM+qlR8jvIVe4CGl6osOb44+cJxix+38UcUTNQAzy5gElq4woxc0kWP8
cfQmFX6255C1EQJvet8YsEzqMHdxOBybOU021qJlCxg2ZuNURCWWKlecgQ25DQen1R9m8Kzaj9Yb
e8A8TusuJdzg8iaENQLFEAJt9mQz52ejz6CsV75BYkOb78jcMQXjQ4qur3GcOIOEQlvB7CpnDFUv
edrSUbVGHHFfizsL8R+vr7t4w37mlMfE7wkxX95BGeSzWmHk3b4UZd/M8ByiMbH9hSlUf8YUpK4O
DZQXYx2yJMtlaTrTvEFQK0tfw+ltxglwpD0L/UXD/PwjCimVgI6U9ngtVFeK+wFDWHFAc8LerOjQ
s2vqjc5yGoa8jKNtjWDRnQItm9vkmLRh5d2loSvcG7ngk8OohYrFARSpMQ+mlEdDf6Zn6EkVM8BE
nlxbS7wtMHDRt9vfiXr9aDdghXlUhGrTd0AvDchp5UT5toBTodW3ljZ0hnfVIGfFK3OWQrffLhwW
//2/5sS8IeWs7bsN/ddFjI5OQ/zJIY6aunGGZtoPVeFYD53Af+apTAWEvCm2Gdp5BhP3uyXnCX30
co/i+a9PwFj9hH4mv5DyaGMkgmeH7RgmTKQ/0oIIzxVmbeHH9aNu+zE0tWpN3mkr6P1tIu+5OxsZ
Xn68Epj8+ROTHPkCqa1vNij+mnsvM+VwjkxSbnY5u0hyNwLK2He/ONM3lgEGLuCY0MOIIpDR4dc3
9CGjgv2sTaZxXvQpn44DbLo1SVQCZEWMxcxt7BTla1XF/Tv6FpivfLhb+6DE1CW/UNyvh/rpphk6
JsGrEalkykxz+VbtXyZxOOWOMZ7N0B26QBkF41iKMYs3I+vT+lOCNIvV+9d34I2jyXpUl8teM3YA
IcC//vioSgScJBjNHWZDYBmbfmkUmSUO+yZM+sVW75m4pDpB3ILpI+UMvz9rKZTWvz6NNyuG0/BY
t5JHAFeKBujNiimwmBnaclQIwFNTO0GRdPqjKNJp8VVdJdUvXBTfeBush4OaZbA6PZgT9Gp/vGrE
GkxVaVPPSLgymuy+hp+ifJrVeNr/9ZW9MXHA70qs7wCqfB4sO+hql/KT95YKkfNEwiR4NQU539Q/
bqERO9a5cCHSfoC+JJbjjNBT/MKK5U+H5t0nPpEQHDw0cYpZb/pPh9bIvbU8+o6ToxnptJdOgfAA
HN+5rZKFC/1Roqmop1z764t++zj5JFOXcOWmx+tvvnUUQlsXMWop61MLW1cPVFfwpv/gupFmz0r6
frj/iFr6bymh/zm79F+zVP8fUkuRp//0XP5ELX34jJPe3+6S16Z5/Rve1n+7Jqp/zf9IT/3+M35n
m9rOb3A4xWqTBesBE5//YZvyR5hASgfeIq+NyQP/3eNauL+twn0X+2kPy3hvNVhvq+8e1wLyKnsZ
tpdwVKGjOuZ/wjWFWcF6/WmHxACK74rucJCVrsgb9cf1LLQeZIz82H28WO3BHZMnjrlTbXFxE+a5
AvmAny4zeLzRxYEb32MocF7KUO7kkO7jnD+h3IgPdloQSG3AYBtB7KFlbUUpiUBPirMolhMK3JXn
89BX+TMRQd9ELQIodufe0U6oBJAUMpPxkyn9iufIcfTEI0NX+HHh1G3NvkLuuDx6Ru0F6/+kERO0
No0pB6fopcDh+pC4ywDLQE7+YLkvi9G+FpmngUsiwlKD1LaZDlMAVc47LvjGEuVzopuHighePOxD
ulHAfz8msxF0xgtytvANTKblupBXf0Aig5iPzg1aBGeQpN8kxgAYczKWiGz1Ma+LZ68qtqURnjrK
ZZ9B5mke3B0F8bQtuuxFtxtvDyU22g5GWf84raQ1gVkVEPhQ1kGVRh887XaqrbtlkaQsy+p5nJ2b
OEK933bJV/SeMPk5E76q1aZ0GE8nnf5YUHfeCRVCfBHQ9acREZYJuaB30684YaYM+F6aIioYRwlk
LXV/IyrjqWg1xJjj8+DMjy2B2tgZOKRoF/HLuLjHRaZ1gFdNjZtlUgdtCKd2IeY9brptUeZ3mrc8
LSP3ybR5RviL+nbfv+u7+i7TVRukM9eTeQvoDVUCPf/qT2LAA+27E+L4WY1qV7jyIyakQZX3ZPsO
Dr5KSY8J0KIHk/hEA+kTH8Ksm9rSt6rkJWynGaA0r7dRb2pbbxZgAxWfF3JWInBs8c4hwSV1oIck
hob4r52Yx6FLBoiyuh3iQ1TwtjWd8hBhJFMj3LyImcxWGuUMLcMvJ05BKwaMdhALgBzMgeb13Zb+
p32P7G9CpGJh29w1acDLnASobCu/FOEpbXScOiaxn0KMYhJBO5sPlu8U3c3sgmHbOCgFOUJrP15Y
7A4TSbc2tqNlBFbqHVcmiDDK5wUjDmgVzi5WxskQ2T246Z2r8/Rj1d0VSL2jdMf87RfxGW8qJDxd
Pbjmq2e7zVfF/p6u8dP3zCn1SkS9G+2JBwZPrez9nDoHLGlobEX+ixLhT6Zz34+Gb+BaRcOVf1sa
Dr0BHhiH0d6VONs6kUfEdb/XqvIjrvZLmN2MNhgVoisWZPvxp336f0Fr/3GpbKoOPF2bnvzNVlcC
ToNkm2T0ZtmLZevVxtFIlQPBxciGveb7gyhgAYX5RZbFRYNB+ten8KZ4+H4Ghq6zpa8Cgj8VhsKy
BVpvI8LnZLgKs7hEsXNUqlgzBLdVmP3idn9Pyf3D5i5Z/ibfCzyHKX/f2n2Xlt42cMCjfUhL43cN
/LP5sclumT7FfkNYAKM07z0Mai+I7fExFc61q19MhWUGVKOsgw8QJju7K7H/hUdXaZuiP6t0eJSV
3PVmdrBqdVN4ar98RQpcBgptrDszF1zYj8reelfOUtKDukfqzc/pCPU3as8hZGJ2o60u41dHTWgU
+/x5yjUIipZxwb2/CThxvJiHbpsqAwddmJxxPH5Wlve+wDgIBMJqKDMXLRhG8dVVzccUSaNPJmK7
r3sDiF20sN7xTsgjnCIwIHo0FdunNB+zWb6PF/1xxunGTxp5g+CAuZCMT2XS76p6ZYno9g/Tuf+o
lvrXBdAfCqn/W7n1/7GWokf49/kg/mueLK8/q3TWBfrfIh33NxQUq8UoHRRim7U6Gl/b7h9/16T3
m2naruOt2xae/f9TN6HeWc0IiQIycXxai6p/1k2G/RtdIN0oCYek0JBw+EaS81cSHY7wc9FEV8UP
IEABhhk/S3dXtOCnTbM3mf4QftziCRUfZSw3SdkAni3/2Xbx4zAGFSMxXjSv3/UwPx1mXhTJ2stM
0qamnatO3zFACK2v1oSNjMh+0Sq/9VX/cTQbJ1AOtZo6rtqWn46WcUkGjsbtXjbuTUQ0C3GT48dE
c0lrxdssaES9nfjAo+40Ng2uiNgoPhthgel8cq2X+Dgx9XHibIcv24vuee+7Vnv8aX38qy38zzAM
N14K9m8KVygob1paY7RCc8LLgw1tgnlgYKldo6uoAZE28I0e4Cq8V9BmMMS5rzOTCbfGVw2LtzvE
iRfdnI7IDJlx28Q0xqqCGzQVv3ho37v7nzbd7/eRNYbjFmU1bubrR+Cn+7i6YZGPB2/IcgUljZp9
o292QwpCRW17wn3mI0iHLxkNB0sKPS8WnW8pdz9hrtTEvR3oWv8pbtTzWJYPS1QeKqQEPoFuv4pf
flP7/zhT2ow1Q4lEHedNupG25uzkLnczMkWxr4u5xXgsjHwLIUZWee6BLhzNQ1PCEf0v7s5kyW1k
y7a/UvbmSEPnaAZvApAEGX0nhUITmEIN+r7H19eC7q2bEQgWaZk5efbMqiapKzkBOBzu5+y99iBv
Tj/L5VF9uE3keQLj5FxLUe39bZI7qzQSv2y8lGUacRjvkfRyeoj1a0rgLMWoZT7jYePkvBoCs1ak
h0Q3eJlsXXZTs48ESK7COPOZXe9qOD8xDk5CDZ4+WS/Walbi+cmmOA8br7brn0FuldcNvOEtdO4c
5oqZethGKH1PabCZI/oCAMLOlHoMFrZ3d3P5CaTiySx/skE07/LnbyadyHIzTROp9vCOoZwkCmxL
s7DHrjRNuxaoBzvPdpieozKSnF7ylZcgEYjOUzwRskjK0AXPGv3sS2gANIMKazEOjId5wl2Gpzor
d4aQmq9j7V/jJbspKzO7FjAWPCXpD3M8lxtaR4vrF093XyoeTPDbrpQ6j9hneTME5m2fFLsxnv1P
RdEqDpECV7asant+BiTbut/SahY7XxmDJ72VdXdEykn3lxBsvDq32KzNrR5RNBNJHLtDjTwKd8LV
kEjpluyOQ0vzBtO+DPnCDFzANNIzRLJkJ9tBvg308VXPyHBRDASDvizRXtlr6qButb61r7A0bk9P
PG0Fmf09Iwh4oP5mUgPlRXv/OIqss2jcNzWQW3DFKAYSQAtD6LI0PJisWvkQPbShjT98tMZ8U5Zh
5xGkqx/CSpN/dpH43HXacDt0aIoLZraLdNz0mqyYFtGKhEAkuG564QQ1CAOCZAPpeaz5w7IOsNHj
IvmKdmQiq7Pb8xERG/xDMMBl69fp6zz2gi3xbzR9mYDq70TuN7NuCuRREHNSs4A00qeUvIzrYG6e
kLX8PD3Qet1fpjdBtjaaS/5f11Zr6kApsKY+UnulnCb7vJoxQSHDlCYqDaxadLvabd+kLzHzwDk9
9LFrNFRNB+uO/ZTX+/2jlDU4eWVb1l4DbuInZsBrzozKi4/C8sxIq9PBMmmwvixlVNZV7cNI/tyI
NpX90ptz8050FUbFVH8M2Gbos44RrPxx+sqO3FRj8cySYSGjuF92WG/XDEXq/XxI5NqT2wipJQ19
7OpOJIx245fKtZ4obpueiw48cjsZlO6wqXD+4Wm+H1QiRiodo6H2skBLNrYRX+kDuCpVH8+1bI4t
ywYAoGVZFFSLtdWyDAMANwxoeU81y5/BBJvHBBZjC0h2YMU2YhgPAz7SSm5yt8mS76fv7tELpUDM
TmpJEV1PWaOyerO2mTc1BaFMiGsD1XpTjX990hhUo5ccFxt8/LoxZUPYbn0/r71iJkBJnfPPUZ0S
b1/itkqVJ+Re9r8OM5xEsOof24Stv9zMU4NDJd9sTtKmIdbzBqjlPNZS5amtLZ5px7mL7SeMbFbf
KX2YpjHcALMuD8YQqFtLreMXqym3Q2sUO2EM8yGczrfHVk2n5eVZCuOcFISKtG09rwwQx1YeLIHB
vrwjigXKmDV9K+3vULhSZF8jOT9ydydslfIckK8zu74j7y7D02ZRfx/uqcq+e5dMX4tFPXASFkP8
0CLEBQ11pRr5zUSTGeFPsDk9u449Aw0xIjsO1iTc8O/HmwwpYMVEuZLO9oVaFc+cys8852OXRBga
Hy+OWtSGVt8wSNBd6s9DBWs21Hd62+euikh3NyjTFzThl925eN8PJ5DlGb4Z0VwttQHha/jXJ0Ys
Sn8b+1J/W0Lx2mR5/60RJV7w2swBMRUW4EUE3YKtXGckL1DTblKj3NvYrT3fbL71mXodLACY2tTG
fWxGP0/f/WPvtq6Q8r60YjkErjbOEzlpct53lZdI8WcTuv2gVTciDu//2TCrSZV0yIuNrq88+Ivy
BooXQUhY33xEWWdWkSPbR+PtBa2mU5HWdjSjefciHDEoordZL92mnfG5zcYz0+rosvz7O0dFipS5
33/+ZtNAdJEa6ik5PbFWpFRQ8fnYBrII5aaxxLVspQcpSfdypBce7r2H07f02HtDWA2t2SU+hv97
/94MYxQNcskUy9Qc26lh9a9NNpZf/tkoy694c4kYSUc1ZGfmTZg8qBUAZT1XSj3y8bZkwvyoQsDo
4J69H2IE6QATUCs9ZKLXfTG8wB58UJr4zgz9R7nKiGGwAXqevq6jz46QZe4coxL/u1oTcqMDCl6a
pecTouJJ+Rhs5+kBANJ8GE0WPyw1rmw0CsqRVDv4iv505gcc2VhT8WFpA7RC/3Vdro7HyR/VMeP5
lcrXokqfJbSxkOcHVwmyT2OVvOhl9KtV03zbArx3Mnz+p3+CfeTl56xMmDOAFo746z5sETG9kjIv
vULUvjfX6U+cBQ99PppODWzR6UH2QhNL76uh1i4yYqm8tkf0EOnY6zinbiimJPfN5IeeArktaJDF
FE2f7tCQwks1MLGOSXJI4dLVOT2uuphv0HwFO+BuSL3C5pJgp88EboHjhMAwjnbitS2QqYqUac+E
teYqWi9v2kE6pFU+f+miiDNdAMIylxpYkjwxQ5onqt8KPSQItPQjEro/WvI4hGkK3VC/K2vzAGU4
RICJAo3EL8UNh+yaxNT2SpdRuatztO3a4GnssVaUiXYx1uNVYCGQTHDykp1nIfaZkQ0jjZQ3OrUF
xI5zQxMpSndEfjwa0aTi5A+Mgz9rt+GIJAOiar4NkyF/UWZbdfAQX1ZZPXjNjGexsayrHlnSbgJ2
4holsnBVwaqDCE+5SLDiLYWKX5kwX6OGnIl8OkRSnG6CxsbIX9Ticuk9HApsaqfnw5HPJHmEKKdg
Csl8kFfvuh/nmp0hTfPaIY/xwWEfC4PwXm6iu8COH/hbZ17CYwNy4KJvw2ZjOSu8f/PJgSLjDaGF
B+tycsvUwhQcyltfSS6suUdp1eZnLvFDSYsPs4WOBbGzxt6K1OX3Q+o1fV7MeQWbTHhAlYBJSOEr
fiwQcTp9Hn3rKv7Q6BMbn7a4z7LsZ1m0V/y0/DpQsWj4ZZgeFDtWNyIap1s6CvmrjoZ41ylG48RW
ilzp9GNZQ4yWDSEtd5YJVilwUcpqgZysLCEmPCi9BgaNZZYX3SgBVMjCW0srYZFZpKz48YwZvVJ/
9ZL1qNfDuYCuI0uFRbYRm3+OIEt/fXXfBiwAbWcWfG0yV6T004dWuOFsWmeudplkb4tpy8XSlmA9
hEFFxWG1c9JAeMNBHgtPTbKvRix2HDjOCNCWpf3DEItMgUjsRX6yup9UKwAG1pjGkkH93Ax144Z5
Tg5NiBk2jpxl92ME2r3ZiObMxR371BnLJ0cWuCC1Dx8dBNAQteUCX210kRCGmZb+E26AuynM70RB
tlge99enp88yoz9crWASL8cJakarJ4c7yprlVuFqE1ET3Tc/ViLbmhEZCRARzgx27NbSSKAevHQ7
PlQ3ugnq90honJcK404C/4xrPHMTzbgsTcJpdPNRq4xHUM1ner/HbizdiyU4kYRx6lXvp6cYDPDW
OnrmHiCu0mxR+IPXg1qPbUnBorjoE5Lk+fSd/X0iXd1aipSQxcCvUSKTl5fmzeYo6SHxCj5sXj/b
yUGXGky1HNf0RrxqyRiQPToZjjVmr5HR7ikvbfIkuVQmowelOXNbTLvaUlTNdsEwzW5Qa8KCVqmJ
rVSw3Nfxd10vqQVKDaQpbM25oQmy/+pHMxGvmMpeTDAqINKVT1rSCQf25s1sJpBb4co61sKW0lQ8
5XETUGu0LqnT9A6kgHAT20m4rZuK0AazVneLvmTTR9Xj6dujLu/Rh9tDKQ3ShU3irr56z0SqGyUx
qwUUj4zNlCnpjrocwMpGdrBpiQt9wjuD4/NiWnYHIRFRX8l42AGRnB/lUN+0XdhszSI7iLmIt4oJ
jGuQKtTgkf5iWHG2iYPI3hVLxMPpn37kw4TaEJUsLDz0TmtpHKndBFPUJV8JgwhWEqxmB96jgj9p
DK6skqfawQE48+4cOTSS50XNne+hYdDdX53F0nQUdIJF4S3+4V0HkcFVUyoQJd9lSiA47qI5y1wS
L/xdmUYK5j9OFnGcw8DwtU+4Cl7Hof1MxB7yGHm+j0todmOVVlu5AJp2+hYd+SotmwQEmdRP0Meu
XznSIoLK7PTcg/AF0jx+0nK/xeFAz7vCwLP8Z34meBUFhhONmCrbD+qgnNvDfphjCnhQOpjcNFpV
6xV1jLEq+taQe9KUXKaTfCPL8JQawtdCvEGTfTVEbGGt5twx8+P5QeNDhXqNIqe+xNAvK9Kbd1/U
Y0TSS4TzuCsjkC22V4YzgJ3WAhb7WoOsY5Zihu9wmp655g/f4tXQq6NLha8mzOSUTyQwAjj0h6mg
f1D2Z57wmWHWJXGrV9OQSHdeAru/zlPindoGFti5etOHD/5yNfAhTdbRhYW4/PmbGxkQEtlp5JB4
w6jXBx9c2WWq6OfC0o4/L9VCqWPS7eY78X4Ydbbw7ZAmS58iwf+kP4aGfmNE4Wtv23ddgIqEptZl
RayO2lnbM+/Kh5Leco2LbpJsSPad2upDUWIQ4zAQMHgpXSxqks6Pf0xk0ThgOqoWxBE5Eq5VPxHZ
dDgz9odz5mrs1YXHkhSFYcDYAaoQYafb2lg6tRz6JkgMff9U6fGX0ZKexqa8ggf5V5fSZXhdMelb
UmGl6/H+vge5Oc44XXOvt17DSQVJG1wO1S2M9z1Z9mcGW67l3RdnNdiqJjJjLeMAbeZeBhG/t1QH
Fd1mECpV6/QfDrWatj5hCUShWbkHsAPDCbxQVj+lf1Apyp9+gscvShBZuHBUYb2+v4PgWsrKUHhB
OkjW29LAZ0uraOQoO083xEn3f+fKaDVTWLJU3HKrz1BGRxKpIFc22XW3g/YXONjoy51fZ+qmG7X0
zAw9en1vxlvNEHNI+k7NeGjkxtyZynANyvNQWeT0qe3+b9xK1hnkaeyIP/RRgBmpCplEhIkiFHZK
S7+xm8Kt0wwAdnKumf5hT7pMxt8KPaQoIKxXz60BDurb9nJdExouw4BthRe2s9ttU82HOEWPIGmf
Tl/gx68ynXvqgcbvFjoa6dUboNeyJLf+8vC6aGEESJvGD1/bCjp1UB4kPbuqQpzGwRLS0ZqPaV+f
OVwd+Wq8+wGr96JDDj3II+97FSG7SY29TocitYaH0xd65KvBlOEER8ma5sHamJJWxgzwjpvb4Oy/
YG9eOUHSnZuaCK4+rigUCRGoL1m65IeuVk/YDCzbCXtYQ5W+RkSwo8LNjB07Ahyz+bYZ5PB+Kkei
hrXp+1TGNG8p+W0SNdIofsmPiVT9soqyciJL7dGKxvWh7aivpVX5CKjE2JlzjWW7uawK7Toe1XsU
x4UTRwZuIyXsdzjfJOSD0FE7Qqtc9vgEH6rlJ+pTzdVUIDuFtTLugjrXL31o34vkBaKkQfZs7nY+
85xmuV2jR0wIXOoz61fRy8EeaJW4Kvpo3+fSXd9p2WXCSBuC9FCFD/KF0mkWYDqNQN6k3fVLiM6c
S9uht5N9Dybdy02uPsnmH2Wb6Deg+b4E1Lc2Iz1fnJeBY2Zt71m69EmL0/SKh/RVpMb42HI6dgsA
eI6qlTM8UfJScVmapNAUuQOytDoMvYQDU2oLVwXD0M3jvijT1LEzVJWYQav7MNYtr8tN/1bXM4XI
DAUZpYHGQhecmgyl3QShIADKl1/KpnsaJF9ytFy9NX3lkABBLentqWJXg4VAb6CaL+GCSiUkurnK
TI3Io0CarqdEHjZhMvv3wOR6l4S1+oJmueUSvCWBaZNBoi/FwyFMkp8wtXDRqFN5I9dsPReT+oTp
HhNgK4DQq/GVJWDhypl+qOVQbHWjlQ9DHlyh76b3k6XDIVoIrrmmPGpT8M3PhtiJh8dI0YYLGGSZ
05d14bZW8j3X0/Kmn+tXjtkzl21vNOrnjq3PradpmKkHudgPaAuAeo4Z30DC+hahz54AZLCxsbLv
ASDbGDxcw540OGux2NA21vYYvfCIzzy7wcdEEY2t6cxdIb5MJUnNJAfG3SXinLEGBejv0rgFqhar
xQA8LLwY6qj5pCByQXReEUliZqqnZIGxMWe9uNC7ZiQRJcD7GVf1Ng6KL4WFZRSvaIKyfhjuQaX6
nA617iA1/nWJgfl5kAJBRnaQ3NV+qUkkysSm09hgsSbdvzIsSd/4uj5Ag6xjL+fGN1tc/IO262EQ
V/t+VKRrA9Z4Tfm4BlSo+BM26RBLQRDuQMI1910OHhm3RcLibCQuZtbRpZ6bE1pWlpcZrYoD+bNb
0TQEYheFwV8vPptYeZVsKL4JwrUPfiweOEdD0jLZ+jg9CshD1Rvtt1ArsRmo1LCdfGqGnyIMVXhh
+tBXF7ZakXEvYZSD/No9RZOyNylYQAsI3dYft6U0QHmx212K9f1iVMWLGY7KZSUr6O7KFLKmac63
iAJrdwgkiCQ8k1nrOCFXDQZJpePEhlLYT918sdemCmFRTiwNw5UaBN9aeTBAb/B9zTQRaxsoCzMy
auRlXmBNyAs59tyYGfmgpUbeqFOS5Bi4WjarhFYUlD2toJ7dUm2QKAVBpXqS2Q2xW9ajKQM0Lcpb
Scr7azOz+4tG4Z3ZKTHBCZkhNY/RJCkHHVYTSKhMj76DALo1Q6tx574xtkUPF7eXffle6mmvOkPB
SjbBFbny4+HQD80NKQ0D0LH8h+iAdLtlGGHXrey5dqVIUJP0U984KI0IQJ0l9XAjcvGQaLC1Wk7Q
NlWYyyQJyU0sfX1TSaMrJ/ot5sk7pIr3g6LvQr98Luv4Rz2VkkNI4qVI0xsrkEl8HS50skscE0zB
xjTD0O1q5RnqHmUZGQlGZ8VUkoEmTMhsvLkpLi0jvZ9lMCtkwOfbGQjuhvPHF/QIzcbIjXaXyMqz
KfhiAEcu3SnQ7gi+InwOa4E3hu0dNbsfEEp8Z2ymYdMPEJxDfXD55HxWU/6z3Zq/GKiDsOhft1V/
6ZfRp7zTN4P23LczSsy6e26M7DmUOZPjHOKQLJfA1dtHQqWupSxPnKTF1R+Z20HSET1VD32rv+K1
jZzBGLaQgmhKR/uAO6NM9r3U+rxin+2ubhzJkLdYyXaW1V3nsO5MC8aMYg8ETVKL2kwVhVSjDq/8
XLh+m/2Me26g/TksbLcq7U95Hu2odR+ASPzy48CLs+Y6SMPLUHTb0ep+ymn+CUE8YVXKcDEn6lIs
ZRdvIBqLtUdTkS75+rsKh9IpEh7Fc+K4X5SxTXnNw+e+JEY0MUmRHuLKHZL8DkjE3jZYC8YgzR8k
hTc9mbPPWj85A5lViihu6RW7Rt+KxT/zPez9ntU1uNGVbKNHyoukN/c6eOUD64wD3/wr79TXpJ9c
0yTVaFTyV5uCXxBml3JdW15gPxg+2EhltL5lRXLdZsY1pNPUjXum41BL+ynVL1pfgHDlP4yaX9zF
QZhuKl0QLgcGOxGQttmQAMtrwQJPRuvq1uzpVfOQ5OPPYWr6i4rePUakZgiM0QsNqBtfpnDso3uR
6SDD7v3CHMMtGknQd1EyX1DB/HV6G3bsWL0I20naIUmCjd/qsOCPPqCCiUpZrNZXZPygB0TnZ72o
w+2kyreocT8H+rDvrOjcmfpDjY7yOVMEBIdAKkPX6v2xqAL7JjGNgN81kFxDaw/Ry02kxyIdbmzf
uMNQfvBlOqoNvPXE+Eky3MVUm/etYl7OzTc5lTbtOUXAx80vKl2D6UZRaDlerLb8g15IQWB1uRf4
vTsAdZuz3JVQg56+6x83pQoXTS4DWj7gjWulVEJyoe0DK2Diw2CMIAZLrBLzQ0/akUy6bQEV9/SI
Hy9MRj1DZIhKqQutyPLnb4o0uhxWaIOpngzCOFgQe9lsX5ORvDk9zJGj4NLtwsJDB1LT1hXQMI7k
JYyy8Pqmu8Do72WhhBqy3smVeuaKjs1cxqK6KytLG8hcVdH0whjilmRPz8wKNgD+zpi+qfnnJffV
JfCIppCmbyZKyzB+z4y9/NOrMsXboddCTHJRiextuZtTOl0GEf0DaLh8+svDAKMb0yS069C8gC//
14/a7wZevTNkikp1BvjD03z7CUzUTuTlrgPuoY7txelHeWzGUEKweEM5PiHKfz9jxlkkY5lTdpJy
jpqacs8RBXNSd3t6mCOrgBCKomL503iO6xZMoBaKMdPe97qhcwz7WU3hhXTansSvbSKZf1kfr1Hz
FovlDQcu1e/VCw6I2FTLtOU9mJoLQ+4vsqKX9rWVvM51SQmR2wuMWPsUVOGFAX389MUeuacMSufa
wlLNr1Df39MkTBOgHQWPb87oCLQTaRAmBs66U/Qzb+LHJUbGe7TU60hAp++8ejumkpyZsa4KL+xn
cVkKOBtZpvY0H4ZonwhEXHMDuwokinGmbXTkZP9mZDyG7y+ylHLWBpOLNBvrsHQPfUv3Tt/HI8vM
UgPiMdqs01iz3g8RzADqCXkoSCJpL3Njb+Gj5jgBdf/MQEdm52J7p26HopUYouVa3yybmWHXIWib
wrOS+otaPdRT8oOgrW3VBJdmY5x5u49NDyywVNFxidCTXL3ds2SNNUQ47hxUypos8Bqq8mLnPX33
jjyg5XyooiEHIEFj+f1F1VE6w57klUOS8LVepIlCv/8bQ9ASoFiPO4uK1vshRlzrcokr2Ruj6dog
F8JRW+vpn42xTJI3zyZQx9wIbRYosHQubUenTc41HY48EAAiLIACMQPftNX7iuplKCln5F5ryxhN
ox89Yb2hPP2NrzP//uIH5KCKZnh1u/rRAhJtME5uzp/7LH7tNczmqMa3p2/Z8ev5c5zVLTP1oK9E
SW0PqY4EdqbfDJb1VFHRPz3O0Rn25nqW1+rNo5GGSUODx/Vg8bsnZexeysJzrYKjY0CS+e2nssXa
MtBNRm3YkOA5vvrbzlf3FWnNf+My0DXBO7JMFptVLba0JmtElkABuJUu4ja/6vtzDJcjKxmlRkQd
2AgF17JaLOXeRp1oU+6FzfxL9zvI4eFrBfJits+184/eMJP+HNtajcy55c/fPBSl9kFnViL3xiUd
dwEAxFi/T9+xY5eDOkZDgM59M9cub8UuEtKUjdxDh3RjSwXZmVa/0wENk2typlB97HqWzR+WOihq
prl+OQleE3YhM1Yr389L3Mm5FebY66JjDwG1tahbP2zzlBrCl+h5OFN2tZwqF198ZkZntC/HhkGC
YqN/UWGtrBvxKQISKyCW1tNMSB7FSImSUw8AkNPPRj2ya+VzabI7p3uioKV/PwFmauGWnzIBKELf
FhPVxHCnKiYg82pjlmInxSjQbHPT1uIgKOcogQrw7SUxiFQ2FCeqcjf5nkGQsMXs6FUGf9b2kqLc
sB++yAf9EWD5VgKnXmudo2g3MNzOfCCPfI7fXcHqu9+EDUoAW8u9tNWoLr+2uurFcnGt6vVWV+sz
38mjowmkbBgqeT7rM1Ngd3Jkgvb0SM8gReKWNA5SN0mMKH5FxBmdfjrHJgE7jf8MtlqaMwhpihUx
mEyULt8DJ+xMxzSeT49y/JIWIBgbQ1SUqx0GaXBtYxFr4Y1icnhh3FEOAbVfISJ2C8M8s34ev6Y/
R1u9oX1PzbksGI106J2pTZ6QPofqme3m8UHQcUCX4Ou5IJPeLmt+b1ZpViJjsaRpK+X3sk1icV2d
uZRjCxs79v+MstzYN4tn2pM6bBoqbbmY4Gn7cv4NpBi3iv4PL2c1xUvE0f2kMVCvFRsr+56qL6JS
z0y2o9MApZJm4RGi+L86HPCts/qsU5Z9QONJwy/NqLwCVCzlLpcYpzOHrqP37s/R1l4atAtR1wyM
FujNdiT0m8hmZ6K5H3Z/WXy61JSWrykyEfqK68lgVHKpycbEZJBVFyvCLrPMM/fu6Hx7M8RqJjQd
tNxeGpkJprqhqmwV3SaEDXn6RT16zzDssvnk44bG//18o58T+XQ3cs6p1yKUcW4U21LmVHzOBHl8
IPIi+fTAdlgf8wN9MnPD5Cva0nIbTcJWlNZtVQgm2dNfvSRqayTZsjmg3/uhBJWr5RL0xFZnIQtp
WnVoGjokVXcbc/A+PdTHLx1DYRdDKq79duq+v3u9WoZKh+XN8yVzR1zDZ+QPXqiEN1ISepl2Rbs2
j9szg36cGAxKjQ2aEEJdtDLvB01mOwUmObNbSOatbD7bRXqTNcOZ6ffx1WUU+J+cE9k3cih5P4oN
jXk2CeEG/DtvsZTQAMwgij1HvUpVwTjzzI5eE8dmKqI4gj8o1ytMZYTb8T61UrIBF+alEv1CQkNO
P68jwyhU8nhhqR1SoFldFF1I6MbxlLHRUl123FdcuVN1+ZmFaPln3pftqLfTO4OBvLgH1kcG4hYl
uMFW5gWNTL65BSj2ibik+JxK/Njl4CczbROxvYHa/v0zCvI+jVobjkVW6I+6KDfKIO4wt/zlDfAi
r9fwQnCOR5+yWiOUOUm11NQyFKRJ7VoCjWQkiTPfoyPzDRYvABtkrejB1zLJ1or7cmznzFPtaSvU
4iqT7at+qrYqDBawnq+nZ8K54VbXxNF68OnbZl41TDtaEreWSrAUXQCbgKW6aF7+xnAQR+D3UKxG
JPL+SeVhIaukSDBcCenJsj1fzF5I1l0aWaC4mjMv75F1CckLK6CBM4Lz8WpiAOoNySvJMg+uuzMq
ZPrMFWmJwAzFDeBqIjfM/QKfPn2RH5f434yx/4yqvr/IziC/eCryzEON4JbRjMoN0lwDoDsz/vUi
/yW6lPePEt7fUaiOg6r+H6RLLYfP/50utU3/6/Fb2n/7UdRvEVPLX/oTMYX6mUWW76JGTW6RKf0b
MWXLf1Adx++Etnb5mL1lTOl//Fa32/wljtss038yprQ/eOgamsPf2lxk1X+BMYWdcb1ygrdSODPy
b2KX+LBAm/pMzjopGLu49586NuGPySgV39TamPetIL2XIC3RbjubaBinIc5Ec/t+AS0qWX3XAu53
jchKVQfOIpHJjSpBKM+JiHkplAb6tgEEDo5kMN4GlumHroxzB49WO27IsMs/KSKNvhLzlj80hjYj
foN8fo9ICReCrSSXZUFsnRkEiHCESiJ5NmJGMKl9b7LCNF/r1o43qlgSRvKpN+KtXxOC1y39G7ZV
svYcRpJmOkIk05c8bshDAMUoX4d+gzmjmjPpPq6n9j5TMvGjjPJK39hzqJZO11T4+8mb1EEU9URJ
4c1oAkQcc1rstVQVVL65DnOTisi09/FIexukvmqUjoLs/aUuzPkKNnWyqyikfI1aAMpuK6UYSIms
IPiGiG5irkiz+5ZkYrrw02xJzMuHr2o3+QQ8NlrBv0fuAF4EMn6s8gcpG0SbC/jH/KRykVPxADKk
9EF7m6pazaWPGhHqchhvsbLIF4jOvXxoL/KE7NPZsH7JgWifAmIvYqflpL3piR8gZnJUQd3QLFqC
daX4Ji+zOx0F8A+sGyNKp9qIZ05FBVxrhCcQPoWUyp8CPOM+lYWu+FaMjYxSpbfDfZvjcZan9suY
VKUT67m0T7OkdNoSPF7bDPXGj9WXTG8JG8bHITmxkG58sXhMyYoJfvmaJTC7TzHsIuVTotQEIbTy
de13hNDVtv61r8OviERIOQHkbjpxC+ePNPAwcPoUflg1IIKtzMjTovIC6z45s8jurinxXU9GdxMs
XhEzycgMyayx4aZQ0KA0BN8lk9Lp3q9k45rsAdNZFHxP7MWS76LF3iymIYs8USLcYAJZ1vM8K9om
VGKFAPrpaQ6LYIcgvyTuvfUJ6sgtLK8aMHyQqs24DepWI5U+FAjb0vixx9/lEc/okgkD7NVqF9B8
/ssYUNQANO+3QSNJP4WCE2dsum91HseO3LVfBnW6TwtsRkQ8ULZR+u4qxMJRxEQsqWH31Rizknj6
Jt/kivZKyl/m6qEBt1TFYGI25rar0sF0fDJIYM120wE0CrCisGx2ud3UmwGp39ja942f8L+Plfwp
qeyfjcJkJwIy23ZFfVeKNtkUpVI5RcM8lRQpmMEfwBuaWw6dpDqbek+QoCRtS10Z90MSRF/JQZO/
1Lo67wJ1GFRCQ8vcSww1IXdIvS/kpHBLkldIRVSirTrKw22rA0xLM+MzmNSUyMhRe6VMaAinVxrt
S03CGxPIrzvgbFZSulUe26RmT4btZqpyV3eCtymRdObqRFKOKPBcSdAcWlBZxMehGayNqSfZUlIv
Ahhz28TXUycm2Yjusmo/mH5HvjlxsNt60m03kmrbmfSg2RW+QqL2kBj09MO8sT+ro6lcSbiOWIAI
VdoSAWdpGw0e05OOKlJs5iqyghsZXu5On9iASFqkNUR8mQ96OefsU02/vRtFiPKsqppnlEb+4ziR
VXmHswP5kYLsKpSiV5LmUC3IU3JhD8N4l6ax8Ui3ShAzN+jjXRKFpOYECnK1uWmKx6C0/ae2N+e9
nrQ2rL222SS6iXdXJjw1ZtXY0XWP3GwapYehbxNkGCN9RLxEsYFOEBUBSew25rl4vO2HUbkqxrSc
QG+Otssf5xBIkD45pYEPcxajfyEUc7yb4hgFfFwX/U/RLW8YvgVI18BxXXvM/V+dbZXJnU8g2nMN
D4E32CiNx7wyG+UqNVswBm++xXf/2v//V95ld1i22+b//p91nAGiF40vrEzbhV6pYi5f0be1HWK2
o0lEvdj1ITixgFCSyiAMok0uski9MJZcoyRPkJBZwTYygbaUSYfJDbNHUT0nORtTw5qbu9O/6nep
/N1hZTkPcf6Hg0snECLG+1+lxVSmQ8RRu04KNdIwfUI7hs9zMRhOGVUa6uL5SZnRU3X5d43J6FRp
0aCclZ6SiLg0jZxQv4g7l3xKhzg7e6OLLHOIxngiM35w56b7RSeamOgmvlgmz+mf/5t+sP75Ch1T
Tij4jWmfvf/5Rm02ZeDr/PyO46NNO52O+3WA7vI3sHrxzRp2cZdWBK+XauQRY6MfRDwSCFNtIal4
Qe9ne2RDZzoUHw4Y3NZF0LA0QA1hAt9897B1ybDtljrszkzL1kXh8Jnsec1phdI5AeUPre33v2/F
X9oTH9/Ivtvr/n9HXF0kB//7ntjrvrU/s2/pt7c74uWv/M+O2PqDihRNcBP30dIU5zD/PztidYGu
UlBcqkgcTZc/+jetXjH/QLCCtmpRlCDwWI6r/6bVK9of4Ino4sFgRBBh4An9C1tiEFNMlDcTHHs7
9V6VBRBwJAiSdRc9GbIEEXKeoOgbo23++3O3fPjYTNyRGsSua/koJnHwy1o+k0RZSgs24x7B3T6O
p3qjLh9VWGMBeGJ1OvgiCQ5qYvL1Jet061OpGuB8kwAcYE6CvPeqzvD5Jr1k6zkNX4s4SpyAb/uc
iw4NqM4WRDKFy0H3PrH6L+ShwVT2h29KOSD0Tdg6maPVb6tpIhB8qH4JNqpUjwxY+RoBaYA3PJiL
IFSRu8ESY9vRdBOcI6spnC6kFuk0v3cuyrKJyamD7tpBfgqWDY4WmdomXTY9rV3J7SYN9BzgcY2G
VDOV5PvUwuqYlEnb8cfGtdqP030Zl7gINBhse3/53Fm/91yDz5IEJeTG/G/2zqu3biT901+lsfc0
mAOwu8Cf5Ek6ipZk2b4hZFsmWcyhmD79PtR070hHHmt6rqcvbBhui2Sx+NYbfqHWLqc1MXPXFM0k
VxuekzYX1QcRtYH9nNEZY90d5XOeVyKiukM23/rarKlguyaFguywJktUI5DXRZbZ6Nkp8U8IuGST
teddViukXQKQj0MUIb64Wd6FGrpwframpOmanI5rmprFI/wI/Py6dtmahWndz8V8D+WLsfOoxhdl
IotDh333Y9WWaGviEm7ipmwlX/MRIkSpLTqCC9nQnVlT/gUA9/zDcpruPDVz+wDIGpejRum+6VXz
qC5zaa7Ze9L7jtFYKpzradhRwkuCo+ONC9Dr0QkE/uiH0VK8K7BnHFlW1Zw5FVQJmpDNXa8raVDb
neKnHpJytZ5/XsyoOLiZJsMBp7ej2432DxIbiTmtnf3Arigl/26gct0kdmkoF/3Y4DPfTzpuVTgt
FOfR2CtiY1lJdrYMlrCCYYqGNsBAPQ8ZbeFiP8VNuR8qBRR25OaZoKGhlx+TmEzEB6E2+uroLEFl
Of35ElvGOQD+j5ScQPSHFXlaOtiILQkE3NZ9sMf80sNEYVaMGa+m/EHvRyq6uf5EUtmFRjvfQiU3
b2mCZUenSkrKqiajRJLo2chATZx5fqhhBTWfByWvLqzGcPd9S75klbJ7mJQx3aZa6nx3JyHqEAr9
cmt3WcShzwuMY3t+UEmUt9NY9LcCJZPzorCiO7UqvJ1QnBLdjslykf7GQUsKptwOc5qPWdXmV1OX
Fp+NmU82l5V67qiLMDapnEV1pc+jwn4ojHRbYh3+gIXTdC1LXan9mRKSbx+gdcI7VMRuUKCC1FZ3
07bTTzXCYXkeKy1weso925V5uGiahoyrIc9SF8uBJCmu8ij6nKlTqAyOulfGq6ZCSh4nsOwAXCIF
I1E8yWmc4I4Y5bYZ1G0hIHHipIDNNhbVPkA/LzBLc7rD/dEvIxF0TqtvyiLeSoGScZTGl7rofkSq
0T/1SQv6MPWwFfRx4UIk7WhiJqbcI9DiJul5GytY/17WZpZa8yYeu0XMm472LKR/24p0JnXdWMtP
DKqOC/X9dwONhx89OIXPVlXa1/ifmWdNg0Rr22NFoViBjHsX3DwWCIq75PumMTGVW1rUIVae+41I
re99PyPjMnl2oMNlKpPB2+SmhulqnAyfsBc2LkvlI5rIsx1EtlOHiE6MFxIzYz+niDr33Cz5Irw+
ukKndLiI0iK+kLKEg6/Dj98mrbLaYXZ9s+kUY4va1Pk0pud95Bxd2Vb+NJXf9Nk4QHRPfCyPoHrW
MtDTCXO/qL0Fva6FnafeWMsE3L/EnZGCMTCsJgs6MU1bJWuys6r50kxJkK62ejFoxSNCdO51m0fo
HCX1cOWJIvMVavRPGKpKpDkB3frwWVHp1ISq+D0T/C0FYOZX6uRMfuQ4NP+0qko3MJPCpV2+50C+
prqzM181xuFQF7VOryUxfg4O6hXIreElOMw3a8ykOWlfYJwxoIChHXlfjN5ttTqk+CL6VtMgLA1K
5s7Omi3kCu3KzZVyX07q9EPHsnw7dp197cWzdoan1m1nIhTktHN1Z9jwWyrUUoOaBDIE2T2i+tHG
e/Te4g37tw60FCShX/bqbd4q1ceho7mTTs1nVXHzY98IZ0PX5wdxajs1lYJqAV9cNaH762Aei3NG
0iy3mLJ9grvlbMsy2ZIdZLDi8oe4RuWnMqkQyZNnpuBzew2gjP04TX2Q64vfttG5hf7HV3rfKPWC
CveNKFe39jLukPwow2rqdxHWwZuk8ChGNRB7enaPSW68a7AyQ/q2mbaumbnbjrPyzunj+8hsWl5z
54YYyN8O4/J5GcbsduhEAxVqxBhysIq9OXRJUE0y2Ur4UCE5CAIIJgweaFLQAavLeJKXHYaR0IV0
9+iJGsUSpIwOTO3mY8Kgb48IbRtEJueYirYC7ObZ8EvPEat5ut8xhaEaHlQQHcqNq0qaIv1c4gAS
XWWRdom3vQNZqxu2mcmw23UGDA7wNg7oq0EJWYhUfUYXcFq2QpqfF4RQjBTaVfMRa038Bn270y1h
nuHoaQ5YpiQ0FH191upkkzi4w39S8jijxnUHHbuqxO0fu64ur2avuio1favTHMny8hOh2/JxoMKj
fOi1zZQq6Ki1iUD0RqeJNJgPWq9bAFSS/eR5F7rT3FSlQHxtmC+MyqSdHyecgPYFkKQtCl9hCctH
qAArlPQAlrn1kU8rcYMpt2KEZJk+cKw+0mGC9TXBgPMyaly2hYuTZjs3LbkWw1G1x38monkZJUf4
d4cySTcTzLJuaL/LOk4u4sGbbpUxuSYV/ZhCAd0m1Eh7JavUUO8ydK4NTjs7zKEJ4ZkJ4N9wo+x7
UyXaLVRMypI1T0sEfkVjZN1bY52EFsrtYVxJ73bUC9Zy9J4sT5YXEvdIf5jM7xNqNNtqctobpZUD
h0jU1/DLxDlIUxWRAmkOo56E3jynYiNzEu9NLWGD9D7Wd+ly0baxLsPenars0uxoQ19ksitQ4DGs
STgHxcNg2E/SaFYO5pyI4SHzxtT7Ps/dDI/pv+VS2af9fDfXT//nf32vZNm388enOH1t1EVJ8rt6
aV+VP2T72L0sl57/yV/1Eg1/ZOXhlbj89qpewqQCCxlABFAyViOKtbv/z3rJxLrABCK+FjGOxkTq
r3pJ/+BhvgAamep9nTyYf6deetsPAEkGPoehK/fHTPRk0gYkUeZJZtvbaR7nDR1q34Tcd+xVcWMo
HcxKxAZlZKOq7tK3bB6isbHPlrjQDwOchw2+6cBGCmNbaOnHF+v4i/7P8wjzRSVngbxk5oJYAq52
NlI4a8vgBbYndbpR703i9jJq0Zc8KiM1UIosLoPaMHALH7t42jiofB3oYar5eQ07HsopEkMHNVLm
2yXFZ6YxZHenJEO3agd2JmbmGsmbNi7Xet9rqLvESXotqqWv1/mISWOxKnR0pQTlkqyi6ElnlgO1
NmmZoETE4XPFRE7l94/6rPJ28qgraACVFqbSkO/XOc+LR+2S1oDGO5HHoFx4N5WyH7cRxzecTA0O
dypTOMvKcnAVZKhaRaZfCqtWBr+bEwoFlP3TC6XXxVUK8W3nRp77A1qfRlpW/2OQ+K+Vnd9MnAwm
9QxJVzUwfjtFqiXUeYPqpclOjMt0LQqnuHctb9PCYzpjHDZeDe3s3k8JLtxLO5hXi1e7B7E4gL+q
PpZBhDzooY+q9Ggv87h9Zx3X3fpqHbkh0CUgNuk1MLY7WUe7muycusHa1nXX31Z9M9EDVN1g1PJi
X6TZ8Iku7JVJixcKLXMwC/zTO2CGfyjenNwETaxVwIj7oLdx8klBtAKM0sYGfXtbyS9QQI3xTS7c
eiPM7HOMI2w4G/kcdNh34RLemYGrVpnvxPcLUytAcqV2zJpFJyUf1XPFQiCoGcfAGBZmEvFQfaTy
ri2/Uua9DUBja5eWfm2k1ribTI3qUnydu1ZDFFQVn5C+y32O8exTN7e0jB1oyyN2wq0y3iV2Ul80
9Et8c9aXAX03md4lxpiQKsQ68Nqhch7BmWgJDXk930YKZm5QOYcytCOZ3Bcqtuxqq54jZbK4/jiY
9KBLjMp8uPbDoWq9TPHjuVcDAT70QUbkIMD0gIgWKM2lPo7U3tYb1I2niTvonlNI6q5rqHeY30e8
Jr66Wtbs0wb10U7rbVLCGDWKdpkcvmXGIZsxt+iB1MlYPClKruHdmllIY7C+Y99GvlMLhpoDCIVP
quhnKg2cKhaUYb96dmteKsVKEgNMvut1GW3qiLo9saZqr5hN9xjBFRNFWp67UHG2zTwUZzLToXvT
GfHRGG0PRVddTmVWkJs21nnZ43VY2blN4YyAWj0oWOPZq2nirJXnaLglT16fZxvdbYaDptS3Bkr+
YdHSEGIAuGW8Ou5UOS+fnbyqARDZ3hVGwS1ItiGll9R53td+jL647ni9zOrQBIO0jLuKGU0AaPAu
Hac6DxN39u4EovY/47wWyXFSPPsSHuwUeChF+I5e4i6owJ3054y1B2swXcZ6wphGafXi1sZiPJxL
zd5ZbZXuSLlv56KutpnTRL6Gp6gP7j/vfRC4d0kivJCqaZYBCsaTnxcVnnspL3HSq2TbaJN2oExP
nxgkWwEO27iXje6XGcE59APHL3niKU8Y7cDIn7rk2jKqr1PCEMquWOQFkYiNLexoR8PruzIzS4km
7zDlY3sVzf03Emw9mLzaCpAHUIJq0FdzxGFjKYhAoHbfbBZRdmHKRiq6ST8Oi3KTNOImj6zuOiPP
N1t8bvNsMQK+xmhryqj/keXWtaVFyw4P8MuijsdtAtoEDQrnOx7SEOjHeBU7cBm2pwVmHV7KG9PT
NtARc/ajJNLQQOj04zREyU/aIN0lsUZlziYT/cu4oCBSaZm91aJq2KcLSKSgWloNU5R4PrRjS3lX
e08c1Z0Pz74P2JPjVT1nyzYTaX8358yx4qoxrxt0DEvGOKhg5ENYr9bxfkoP79xq2qzwrTJVGT05
01c0JbxvBjZqBzEk9mcFhMNXJO9Mf/bM9DwqGP0GMs/Q6EnRVd9b3fKx0r3lEjWOAp1Jw75ymxLt
lfkh7hgXEe+s867W4j2SY9FWwbv3U4vcw22SRGdLlC9nVVFEN9nE+LwvxlWOxN5rq9yswBwRnUhN
F/vME3QzLOGmDMqxd/6JPW/6VYdk4yIyoNMoiad4vxJmt3k/UlzNAhW2EV/OeBG7vkWUw6cgrx9k
KYyDKEY+NwjfMp/lT9VaxksqjHZjLW254JaXM42O7Uxce12nBPSNP4t6Pm8j3OaSjjCG4Ebjq3T8
zvCbRtEcy/bj3CkZjuSx/ZDCPsGwbpzKYwVXjqIx/dJ5zP9bJfmIl0BzacZxvqdulYlfjOWZ5gBC
cNzRuxtLaJrEXe1jp/erT2jXbW07IYVSJ7SLABokdWjF6VWcSGNbOelDBcovDTHc6OqwGCQigyaY
0j4eFN03S63diaWxd5XTt2cq7vEhrewSgQKvCADUVbGvxLnNTB1J6bQrQrx3kkOhNeLzKLT0Xs1K
9Sdt3fGC8vQbiMj06FhefTAjxbqbEJIJy9jTD9oofnp2cytzD0FkT35enjOqJK7LbQJZ7CLGw+iQ
gUv1K6N2LhqH4UyJfeCVsIubYumxB6yoxzX7lmMqOTOMCRNL1McPuedtVb2qz+x2PBd2d+XMlrGh
/L2saVP5SldZQZa27cGpC/piZqPtsaB3jmaML+yg3pQylyj9jLUPuxiId9v2ys2A+CYE9DkKjCmd
QrVNk20kom8lujdh0iFyXTR2vo/nmF7yUD+0TVw9ak1T36e6yDepKSvsWoc2zKRp7Zgg4mGVmwLi
ojkFBrodezvzYj5QU99M3pAczKRxbszeTcJkafJtkYOX1gtZ+LnbmleyEE0eNCb7m5Nv2CPWkR0r
Mr772SuRZi2cH5OuoFaQ3ksBoFubo+tmGOpNm+Xi52wW8qI07eJCRE66dyerpPyPRtARCCI+lV2a
/3RiOV42QxOHbY0xY8kAmKF6qV5Pwqs7aLlKUYU6IpEgJZSaArEboinzRdwTvjRA59J342lAJJui
td0qsuzcY5siVbQp3ZjhbzPMqslAfVA0BMmniqochZncuJ1TpwWokUZ5iZ550yThqKSl7luyR9cm
p+Ge72RtFN9LDqf8ohnE6BztwgAhr7loev9A9IVmbgq/VQ1UNlC1LzE+MXf1hPftLQ234lyLckl8
8mgYD7bV95cotlb2Pm66FeMBSCs+qOrU2Ft9NNoRkZmZAYCCnA4pj9PRqWT4dKGZY/xTtjPjcQ8/
yFu9Ir+6ZJtLCpgWpecpKXFz6iaUWCbWQ8eKBHFJGRkjCZgYztFc1Ytw0efuwdRy7V62zF/MYcgv
69Il6M4Wtrhp4T2qWW/sQU8Ym1K4DsStYekcPtg6yTZMfvBHQw+KUQE0ncCQibmRywzSaujiGcF2
w8GGQmOMHijqMDEW0aul2iQowiA5UzlMlvq+F/cOtFPlujCliWSQHV/LJM22A4iWDVFGPS5SNS5w
dmcAP1bRFyfFXWzT605Wh4MzVPMmSVJik9cKRrxTDU6CBkR0phRqdJbRmVFD2+zKQ13a460xmM2Z
LiXCUbpKryJJMclrTTl/YwXI02QZ1eSgwv5YNVV0lqQDudlSoFyvI0WD19Hwre709EwuitYGbZSm
17oeGQ8VDaOv5NrGhv9l+Qaka9ngN1qiZqFUzpNR9okTOGln3jrFeNuuMwRZlZ+Kpq3CyEsfUtYN
qvLk27q4xADsoVsnEYtpkLCu0wlA39NGz7qPQzMY51U5M8NYpxkSa0K/L9WMEYfdlB/R7EjFXqBX
yRBk1KpyX0dDBKIE02eBHW8blHgTWABWLHFWJH0kNqYjh+K8zpF8sSKMgvdIsCB+lER9p9+ki4dd
35K22Q+8qCUdvdj+QWe9Oaou4oi0zIpDu853EgY91TrxmRYnRQ7Lru+UCjdjxhnNWT2gYr9yw66U
QTA36lsmSHPNMEk8D5a0dcZkP4+bxPPoCdwXYyhdLx/Hcey+uV43f8Yrwz6YDnOrLmvnH7kQX6Z1
plU9j7eSqgZQhyvAVzutKICXNouhTfX6owC6dmC8EV/0QMz3aTTAr2+te2Odpo0S/7AVE6at6LDy
GShmr5gxpV/hY+aKJCtxYEMEyE7oFqPBB9gM6i/AM2PFoBWA0QATiUu+3+KifoaqSW4/ZsJnGHBa
aJT7jJvIbQC4oZVshwWQtwHoG+1t9QxfY+Bw3oqMy1aMXGI1/VWz4uZYCSB05jOcLnqG1k0ryi5d
8XY1wLtqReAVRqV4frbi8rwVoae6/Y0RxSDwSsawoSrK6CF7xvMppdvvGMXUoTPJ4mquGKPSaY4g
ANo+Sq10JEVOw3UYlABdZKTiaRdPnquEjIG1QGs9xTdr5Skf5HSVdeLAuUuUi8r+Z/oMLqydwfX2
0jZ7J2yV3kaXpuyrff8MS8zz0WN4NGd42mj90h1qs+4uWPOfpZrS/vVma29UnRow+9u0WEP6bpEH
Y2ckB8Xy+htPLW7GPs3DLHMf4qZZArNrSCaN9jHu4hFnS74vawDXEU35TSYy7WJCFPLe1ReoguaK
royfgZa5Z0bIL3vFFrml6RsRZUEuJAsZagPopHV6oMaqA1GPlu/Z1KiddJNDTAAOI8T/GVTFLo0j
MxNsfnrEsY06lucl9JBW4GcqHPEpHxMRWA0pJ8n3cF6tCFFSuuxorqjRpp/GO6zyDvnUA1Ft8tsZ
4U5fz4t5E9U2xRzopPK+XqopTCZnGMDldZaN+pdi3PZTtraKUbwEwapi1z21entMkML29YZo7s2a
dTkJU18dcoxNpyNsxIlD91VA0WgB02+rFE8M9EucR5rvn+rcdi7xnxTfiqzojsXojRvmQQkpa3eI
wQKaipt9idAQtHZqLuKD1xriO6jG7iGZ3HGb4m31icQWX1ZPaud1MYyPcunaq2VuulA1IBWud5Yl
h7pPDdzVSoP0ASWw7+oY06DX5trdFq3tDIHKYYC8F3C1lT8YOp5WHVOhi6fn9sl/ETHvtXhfdJnC
x/7xj6fnxvDlY0Fj+H9a+e0VGIZW7J+9Xdv7APvURIUAEXY6tWun+E8sjKN+UHkXLnr90EBWWZN/
9nb1D5gF0ril84QD7LMO7D97u9iE0Ndd3XVpsBl/Cx6ur1C0l40o5DFA3aCOrNv8NDLN111FxaXr
4SiZE5ajVtxYKthHRHDi/UjndS0PxuJgj2lxJ10lPtPmRi47i9AQ1MqS3aVdPZypKS5BcUtBaa5Y
AYZ82lWdArYMNWB7Z20FecZWhPNRH93ydnA7t9rqNr2Xv78x/z0c1tXw1Payffrj4rHu/tjK8sdj
T0P/f7/iJvzf13/E1vnPT2R9+a/+sHneCDfyaZ0MdDLv/4Imrf/nv/uXf26ndzYhOKZ/jcr6H+4j
lo9/PJY//vAf22/yx6styb/9a0tqH2iVr+96VZRiY/LO/9yStvYBHTLat8bK+cQV5hU8y9GhUrvs
E3hy3irc8teWtD8gQWZAM+BnAa2CAfHXGvzZw/+dK/YbmxjXtuEy8gvbHJCfxZ2/bHRLnSy6Brcf
4n3q3KYMJs/62Z2rYG3hfzNqj5zcGrJoO6oa9dDiFrOPKW0D8mZInAPOzs2NhcXsYU4X8wEhoQ5I
az/1uBT16vINAa8c4ykqG9+ZyveUDQw+2lcfFMA1Db0B1M5NixVZpzIv715Rl0idK9yO0DWcH8fJ
0G8z25rBenv0ZhMGBZ+0IdH9CkgAVQWyzrTucSMadeEjtoZK6VR4iNoTEyqca2F++lLJUDVKNDRf
VecSrvl8LXtj/Gy02mz5zWIgIzulyxYI0bKxnbyVviiU8vMSA1q+QnSvTXy1dOcbWwhUAfUyO3hz
m+PxU5j4XyNl1GBLqg7vaXCsseNlbFmXAkSfhioK/DMkMl4vhcbossjpt4PTsKIAOwLHl5OqBF6t
2sGLrf7nJnoJBD6Fhq6Xgi/qoPWDgSNWPa8vlVaFqfUFnUXbmdtNXtbqWYf2bKB7A8q1XeTsYlne
/DfinE42V9mcfx1y7pInQk3yWLyeba7/6M9Y4+gfiBrrtMpDh+nV8eeqHxiBUJOvptq6C+jz/x9/
uvMBHRIOPxQj1n+z/tWfsUZXP/BjcPF1HASjVURc/06sOWWVrqRmYGTELkTvSP1X0t+LmZrVjt1s
aFa985KhCiyDtBVEXb19sSj/xub8x1UYAhFS0c0+HVLGVPqmMWGyF0dRMPTwKiKVphwzjBFBirkM
+9JM3vkgfvlkTOBUk4U0MOl4/WRLlVBGmXa9K0y92swtOo0IkHbh759sfRGvPvH10RDnZpam2ujg
nOqsy7jqOxl1GBpoBT0nM6U9FaoJ6LBK9foCxkKlMi7m5Dqf0YicKeaU/MwAtg9XBqbGoVEhKPky
x6cHbARAy7KSxq2we0Pu9NphBETDQznHo0nRr6VmxTqotXkWR3qh7oXEZeqq1op833WQgH7/cM/e
Xi/jFzx0JAqxKiOWc6iZa+70YndQ3HhSenhV4RxnXiu6Hs/0WRMddlGi30sb77h5pHDuei/ailYd
9ngGiS3DHM4WpXHGd1b7jWziekMIoaOcRocJSYv1bby4IUD3SerCW9khN2afmZo+fUmnYfQXtZqx
8vPya2Vh6h0rw6pDUlJAq5P5N/WhuAfCLDpBpJ/g7dek9eU9WJUZMd1D/N2J8vEhtbviAsLT7P9+
7d/sKxrA5MZoQdg2+cCbtBQtSjUe43yX1ui8umOVnz33/3O4Ou+s6unRoRJ8yIfw/l6tf/CTef1A
ptXrULHKZGcCvj0WUz899IwYS1ycynt1mpQfWtwO4u9+n1wVtKTBsaiRhp2KR821QcHZe/EuRiIi
Rll3yhkedsU/CAz/chb/Zh05evEjMFhOXhsA+tcPF+vO0Gi9hiMrZhM05Ppsk7t8PX3euH/3iZ4v
BQGWsQCKSKdqFFHtZebUjc1O6Ttxl0TmsVOc9h3JydPsak0IeU9kFTahlF9eP48o0Zg0RF3v0shj
XERBv9f7abgq6Gpe5NJy/m7odjzG9GguQcVdC7GTEJByeHn2PCGxwlBVN9LzxRQ0HxUGQWhKWRON
6N9v/DdxmwtiFgdGYa3wwLa8fkAEZccFP1nitmvH0LdEFJbA8P7+u+IqHupIiLCpfMqvr+LIUi9s
AwNWrdQ9f9Flt9G0qPhPrsLzkJRR3QImOblK2rOijNp3Y9tEm1mM3ybNeY+X/5xQv4rS64rxBZMW
gBN+47oRgXtv2JU8i2ksoDhGDKY12rHton0qMHw7dyOR7Rt9gTqRy3TbrBPualTtd+LIr94cImBQ
rdkoyIGtf/8iOOsoR1h6xJuD11AD3PCMLfSO6J0N+YbxxheAxx9bA9UNk3LrdEc2me12Go/rRV4N
pRKIv0iGjU5jfC6GOxw9sV8wDN/A6TBOm0OEw+0U03CNW5wWKg2WgRe379zVL5+dQMb6006ACf/6
2QHjZqCK9Ho3G/JOiXQF3bj5vTTqVxdxn4Wi2LUcQ2tseLHAhtWlttpykbrukVNXcBKn5RK/s2l/
ETHXuhdDVI44gFuUuS+v0nVuVolmwpu4LdW9zOr0LiOqnU2dI94JzuuPOt25HOSIwbBkeKmcnDwz
L2OQrUSCuOpxES0hHuHUXoa1LmoIGSBjrKKZNy22sO885NuPBllgjfhpOpSUnH4nl47sOALVUNU7
e+yGL0Ja5VnZxcqulsyWDbKzo3TG6qljB1+A/snPctOIAjuy0nd2zvrSXq0BDS58TXXig732x05u
RKFDVvWVh59a3PxUVUgq9TzkeCREhp/JIQt/H17fHPZrybDSMhGrQbTh9LDvIjfuCkDuO2EW+F+0
ZRMzb2P7XgI6GvdZUUUzruXmfP/7677Zu1x3VQhVbXSaDNzeX++q3rLHVoyIk49USxeIIvZ+7sXW
O6fjs+L7yWpSXsCRpJ4xCYonEXeCXsd8AjGeXCr9PTaJM5V+LvfYRynHuW6GwO3n8ZAUSYIskJNf
ovNrbBjbu4Eti+ULCzcfTBfgYJDj6wnDYhTw2+fKu3PAixcmLHqMk9JzahdmTnrHS8qa5uBBsgmn
Nq7PDEX2fqlOq42MJW8Mxxw2WdzCTskH9VjKJTlGatuH2NOkEDaNJEhc+GZ9T0zKYhntCrzpL2s8
n8N5Ia797deAhhjtAapH/jtNXhWvA9nmQGrFXNsK6aaMYSOGL7+/yBu8LCYdXMUh3QIzq1EhvX7Z
ow7SbM6QGUO28zt0hasJ37AgTVNaH9oAem8orxNDuYVRvhEarPcxsncJpDzdyIAPlTVk7JbhRO29
l128iTjrnVE206RbVUTVk+wCeN1QuQ06V+Dk5WHR2jZcauw5dMxpggFD8H2mEwUwXXDf+fDehNWT
K5+sidV4wpUj2lcFUH2gFtbIjG12wiKV1X/yklfiKdoqfOJvct5h0UdVjgjJwfLalHaTBI2dvOet
94svGsG6Vb6e3JCk9GQpM6M2IkETERaD1HZGwXs1lujT77fSry6ir/hQHG7XpPckbKiK1aTqpBS7
VnObcJE6qJrxXR/PX+0K+hK4C6gqDOtTSW7baGMnqgXvhuRiC4wp+4xyNkYi3VhdCDHaZ2PcY8nB
ZPE9VfVfPaBNvsSAhO+Sru/rT2XI0lTm5VQg3GSmn0zYUKHSjtb+98v4i0NmHZbQ0KahBJ7+JGda
umgGe58ihAXa51jm5XhJVMSrIU6BucZm8vj76/1iQXlhNF+4IFTmUzN3HZZeo9ui2AHVUnaWgY5F
O8QGRkYgsXuYk6E+OJwz5dz6v7/ymrifHAAm6TahR1ttKlZ69cvsxcvdfBirId8tc9GGFnyQYJFL
GxpZK25tXuomdsoWO/u08au6fg/Y/IvX+eryaxR4kaJJNlGtyC7fQe+EdFRBjZvs9j2nj1+8Tly8
OU1XxgQTjJOrZBMmbMjzcBVc5vcTmede0GhC6kTHZdNo+3cCyttFJVgSUCClky/Bq3j9VIsykVVX
Sb6r+LuwFNVn+vIWOFthB57ELCmrEvNKSZwKoOrwnm/E282E8CLfJtNAgg3K76+vPhqxOlS2Wu9E
k10Ro1GDkI5y1ci2DfK6LAI2GaZREF9/v5XeTDIoeRldkirpbGMMRE+Cj2Y0Y5zG2O81Tdp3FxnO
GRUYWtNRjlPeGE8wnsFDuK3SdDdQ3roLygCrC8Y5UqtNEU/ew5QvbiCdibBhz639pe20wQnpcSmP
o8hRTNaAVrV+L1wQRUjg0AXFV7P/qOIeAWJLSsoWPY40bKDRMNG2uiu6T6XVywPKNtVXGWMNhbRM
Da0+Hjv3ijoHbJtiu1/AGbhowlQjekJu0T79fmnebnPNpaIFWEy958DZOXklfTGJaBD1Dpsq9UvH
ie33aVu9k0e8zVU1QC4UUwaJHBJjJycMSCijUBr8LhQaHFE8nWujBwLWKO/cua3BEbvv6bK/bTAy
Rll7i1wPsTLi5esHa9S0S9w2RcnYMuXBLsbobFYZ4PB9xFinwSqLsrHcIEQU0X1pYZN0zvhekvb2
udeb4PgmSVlrlJMND9a7yvQuKnbA8snOcw/bNtks7kGbYkRTCifWjnAjlx+/f6m/engOQDa6Q8he
XTxfPzw2NEm8WEg/9qmDuUddqZcc/UpoOq0IpxG0YZoI92vUg+RzKpQNRCOW3e9v4m2oQceGmoxh
KicxU47X9+ApcIjUBMlGpTTqu9xw4Dumfb9xIPRD1UlAqtHLF0eRwP4xs8x55/q/XoQXN3CyA4BF
FUMT6cVOGlN10/SLuJkAAG3SYVRCYVn1MbYBXjORzIMByyU0CnT7nUPs7ef1ehFOPq+on1UHIxeU
HVP5GPel+9EycY36/Ur/6iIaM8nn7h6/nwR1FNJMe9BRqxyQy7juBlP1geMZ+//kKsA1nt8oG+v1
+0zibJS48xV0y001hGms46g4v+txvZ54r499ndEALTb0NVFeOQ0VxoC+l+k2pFECjbDCHJNb1Jv6
kCkCYhBWCkRdTsN1iSPcRQkajtRuyp5cMwdxOcGKhyuUAYKWWYiclHiH7fSrlX55cydrIO2kEp7W
8Tpd4GI6iOgbBeey8Pcr/cslsBBtZQpMX+NUiR8gr9FIjSUozTq/N4ymPF+a/0faeS25bYRt+oYW
VcgNnIIgSE7UjEaWrBOULFvIOePq98HsfyBisMTae+JylSU3u9HhC29IIvhU4U6W/TH8YLHRoBEG
yqoaN/T1N/XLGgMuPc1O0xwpB6tGcjQUdngso/p7K/K9HGBvuNW1JKm8ajwuDCenwNhBi7swx/yL
qVnxxfYlaWchN8ejw7PAPIggzeVz/hbDNW0wVFGP0Knc+8EXIJLKSWpC0wXY3lKVLvydWtT2eNha
0OulgIu2z9V4g5+ZVjAxHqLZEiDlQBwTlHIOttVMJ9Uf9jTDNsbDp5keskZURRNtdbvkeSOHw0Rr
KYzy+WCaXXi0jOLHrMxoDc5Z4d3el+9V7tXZBOQF03Ax7lnsaK7nJwWFioexlJx468Ajx8mvFhfY
oAVLGOTPkhyBAgcZokTJQyxVd5Fvubiiof6YeFIRPBT0+mAfxGAFcxfel6dhMkQo5oapHO58+o2X
l7IyGwcu8tJ8WH2K3qf30ONWfAJHKDsW5QdNe6ZTXx6sqbVhoiEwcnt1lrO/XhwFOy/eXXRQxfri
QgNCCVvMIU+aXA8nTUhLhSpKUBGNH2EbmHeBmFFQp814vD3wsos/DGzRfINNa6IpttrlsBuQEyrG
5DQNWGbChKjcpkC25/Yo70pvq2FA9xFJLYdJ8C+rj49+DKj7MDm1SW4dUhpansjD5hkdRnEe6jm6
U30x/0hBd7rog8tPIP3tC9TBxC313nqKUkhft3/T8hHXP0ngL7+gk5BzX5fRG7vO/WyOE5yqDPkC
tp4IR44URA2tvSbn5lALOx2Fa6wk1lu/SnuL4i6zT1o9wic4JvEN2uzSJvbX25Pa+JzcV7RTCV6X
0s8qbspgtOB1bsXkKn7mFlpVe21ixTtLt3F1QMIHmkZSj4nZulrRyJO+kB3jU9azc6xesT93MXjg
zocSmFd9+HZ7Vhvrhx0jA3Ia30F317uHvnpPPqjFuH0piHIYzYhMSz3d4XJZuP9hKGZG3wPEKb3H
66E6qcjGSG3jU5j1iNoUIRwTvCwuZhfrO+/n+w5b7UBcSxW6j+wMFGjWH6tRiq7rbYQDdWV4Q19Q
P+A8hCNcCdEKfmJzruVaPmM1EXpmZeqYXZr5BZrfcK9ZIa7gka4fJypif2siMCoHO2LAmUHvYpAN
662HeQkmmxYYzIJ7M0nNw5T7/XMyqz56HAhcwnNO/y0swqLwDoqXlJlu+wdjtk5GQ6eBNHcaaXa4
Zl+iQGJ0yc51+fGCpuYIXhcQCI5miNRffyUl8+F49WV0KhA48gqjNI+9YXWQujHUM1Et9SoKbTsv
2MddyKPA67zMisaYWAUg2hS24PjC6ES1JfHQQzaOVQFeR4h+Z79vZB9kPQBM/k9/31oH5SNEBMS/
tPCEHpN0GjoYlYrWqnddUUEFDBGUqQoYHsZAB2EYbPVgogazcxL0D/cj/RkAYTRhNN62NfSkJ7Wr
wCNFpxrIkWcUKapjI6T22+dN2RwGmz26UTwPxO3Xn7LrJPASUB9OKdg4QoBAQo02ln1Xmv2RZq2v
nVMQInACivwS+nWAyk7+PfBLA+5SryEaPdX3Go7vp50ftpR1rk8n+gg07IGfU3YmLrv+YQq9F2xA
1OUbSP5FgjV+qMagOWNDqTpTno9PuYoSWxb3mYvakjjPZWE4cx3B2YK4tvOCbm0+im74fi53O7nN
9a8xzHHQK6Sq8X0wjT/9aZK9Hl8BuB2JsePJ8DEW4aszX+rRxGsfjrDR8DxrKKIjpVBkVEwbJK47
OlcTlGrHzHWURoMxdyiA7JXatvY98BzEPQTWTpjGrNZc7doI56AqOamxLR1HeFAOF6hO3aUfzu1c
PuiT9OgbfuZAtVZPVqjVn29/9o11JqdB58LiFSU0Xv77b1G/GLoODjriTn5eFUeNHh2MIoj7tYUN
9u2hNi4x7E8QB0WYnrVetxu0KA7N6f1VU9XmTgpN6y7r89bhtyXHxugrp2sx0bw96MZxQ/ATdST6
v4uezmofCTMvpzjhKZ1U1ABq+IcuTcrdeG9rGdGEWoDreEMrYvWMankFlbXS4xMP39M8xtbzlFny
BYvs4FAqOL6jQt0OLqKWBPLo6V/MRpvcLtIbZKmCisanJT3QOrhXSqX84/YSbP42AG7UlWj9cbNd
f+JQg/5tjVDk53R6Siy9ekD6sASSXug7/sNbi81bsbSgQYfKa+tVPVHa0kyz+KRVC+EPE1FA2HqH
4tXtGX2Mx0DR0WHB/fwd5LratARj0qwgXHKyUGxENM0MUFNr/okxP+feSndG29q3S6cPyD1mKjSU
rtevrVU5NMASncggfW9udGJmjPVQDs8qlMLgiPZdqu/s262PBlCBFAUoqoEv1vWgMax41AVsQs68
iJCsMRH2toluNTzGjrdX870vvbr5l5wAvV76DIs59/VYSPYo4SD7bBBJ+Ry2CPbV7RMB6INvqEeo
FefYwPkpoTbqK47Wi1e5Whz1mifU9FEHoOo+1E+6P34R5f8IMf9fcYwfsbgLv0SnuMXTY4N9XR0s
pF+kiWAvPqWUPtEB0MXBHEv0SpRocM0sMbwhrsunGZubC1MMsBWd+5OQOhM4TbBXQ9jI65af8452
IlimEXC9VFVDTJTUnKW4R0AqQr/rfszqH2mH/HnQDK9DjC4iaHAaA8hWHBKzHe9QCKyPWtU2XohS
5M4+WQb88O0whCOjXeTQ11yLHNyHrA5cPHEp4JBk8FohQVQHP5dVJCI1usehbX4t1LA/T3P5H4Im
PgqFg0WaakEVXa9HL1BxlRGWPdkDXHhNqXT4zKa5E5tsThKDOHDHREzUU65H8Yuc6Bf7iBOXL2ZT
VDzRH50Ul2q04aQc+0VnRnbiQc+emkLXdtb4fRYfFpk0k86qKeiQrDbhGGeBhFMGWWaqkLyEL12P
4nFlXgYlQQoTb2kNFgEf2OzsZy3nBrKr+Jma4Fs9lKdZ8b1SxqOzUdAqAGoRJXeqld5Bh71vwKTo
OdTQpHwQQf8AcBFNzORFLodfxlQ+5CqNLjVCwTd4CwqE+OXgSck1pPrDA6gZDMnT+DTayWG21U/j
mHzNquLnErWKuvJIju+A7KICqz9qFudjai+J5J/kYYQ9FN4P+ZIhWZekKr1BM86x2eM15N/j93dn
Alca2s7rUHPLJOVTaWYXeQp+SslwHw76EeWaZzWZVIfBuARTl7f7MJjFt1bSzj12H/6YX3ylSxxr
qC5SU32+fWlt3o+CDb+UD9GQWD1qQuuCahg4iGFOPzTSRmRx2zDiZ9j22+2htl41ki/QapTxtA90
pjGy585OlvdTUqxTaKPHGXTpHsh/exSdcSgxEEmsQsEK9RtQaHJ8Qm6luhvYSY4pqcV/eKHh8hFx
LkwCoHDXJ6kaMblJzSE+6Z0yu4Evx66Ujenl9optfBwOIoqyCBESU753mH8LKssREdmcJu4JnJQO
0qicHCtBiTcp9zqyG5EAI9Ghp6VjM+SS1Pw2ktHXehjr3AwTfg4PvZTouKgU1kUroJrHSVns5Aob
X4n4DtYsGTGJsbbM/LfxMkp9bacys5Qq/H03dPHTZPp72ObtUbgnqVYvndnVfUcRoctkoshT1tUo
yGSGeQx63tzbX2lzFJTwIX4ugf96Lwii1CFd1i43p+rejOzeJd/Ldqo+m3uBuiNcLxA4kMGuV4wX
e1a1sItPCNsEnt5mk4tYVnk0RBkcb0/ovVi1uqeBuaEKSYNmoV2v162Xo0FqoXTEE9eDQz8jq5AB
i5rhXKNl+9whgjMfI0RQag9oWGscZorEw12tZ1bs1KE/4zok6xXmSVoRubysydc6VKs3ZJH+NvwZ
q+SxNf4YI7NKj4mQAOvlk50+KhMAB6dCywG5KaNUDYc/0X4O5KGTnFAZeuT3psWzMBfKFBx0Mruf
AjSql0Q21DM50O38jhNfKS++Wtv6se+z/ptZR3iBpDXKF6fK6DuBlFdWDSjT9+YpLcAXH/y6UP+U
ydtjpyv0DN42ZM6FMPkTQIoxOlpGRyEXRfZcV5On5gh+Hpqxw0+uoJ/2abCAYwA8VNPvZWvjkpKL
aTybyGk1TmvDtT00VmZ+S0tZfm3NAlKWhU7117BSmr8gi7f5IUTc2nZ5s5NvHJkLfxPnFQOl6qMm
p0bnoMMWtwdb7c0/tSTWXmvSIAMU1JAkh7w3kU2vEtT9nEmYxUsN+vPcZUoZu82MLAJr1s13dRkH
X6rEqi6QZqtPmRniBDaFBb34WUWjUOk82Ziysx2JSEaEQx1tpy4VqpnCrOavWoODwsHypTBzb2+3
jbxgaV5RK6FpD/B2tbOlWvGrQjaiU2ZQGi5t659OawLHquNPcl12d0Vj6TuB0NaRJfAWXD0gHGnT
XR+mOtRy8kpq6qLNJHdspPkYRma4U9PculQ5RSgUUPTjQVpdcgi2s550j08DuR6xjGr0p7k0RpzH
/elxHpTKu72SW3cEJdTFfx6SG37a19OS5UEeGmQfT1pLNcxCRANPdQoyQ2Z9uT3S1jfD90MGsLXQ
Fxfzkt/v77zPZopVY3RCxbX1pECzXqV8oryeTcOpItP7KzVnf+de2lpPyDDAaqgBE74uP+q3RyPt
1N6PStDO+TCqd+zP/oLuYnEq4hGbDVve2SQbq0mRGNc/gErQW61VtIqrmlBysyELL1HgsROjcMsy
+hsrQHVnYlvZGUPR5Hkn7cOiu54ZOjF1kxQk/KZVZ28+mnon2UK4sAJKc4j0SjgKMIAjupiogiGC
dF+riJEFM8Fn0Mt7bJSNj3v1a5aF+W2dLUTWhOzTyxjR/+6Loj0YmZ65fZCABE6k7GLrXHe3N9Tm
YmO1S9EYUDAB4vWYbcs9KWrOPwoR9lE30O7rysnwZtS/du6bjW2k07m2iA0pMXHrXA/FtR9YvG6E
vLjInoGhy14Qx/mhrfDolhtq9LentkEWoVHz24Cr53Sw4m7EkCE+iRmcXhCPQI8CnSph7VeukTcY
l2FeciniPPfUElXHNhX2EdrcTtC1HMrVs07BHMAFJSXqa9bq0A7II5iJQqKzkDvcvm5LitL5dzUd
5WNsC2x7Gr1CbTaRzmrZ7R2nD7oU1MJ1KvUoFNM3hRy0ipmBPY15LPC7gpyKh8NYHAtcH/GYeWjN
7p8ZAyp9ijwzqf/wh/gCHuWBAO7AdnCltvxzVIpvQvUvGE0/C7k/jGn3pnb2tHPoN14GdCcAN4CP
Bbm5ZmH2UKOCaukQDSaSrXWc28ekK4ad3b4xCg64rAMlzsWldLUUCZB3GTceeiQTHgVdpxanBHua
nblsbLyFZ8z1bC1MY87V9U6XUw3OekTaXCNnTRhnZ0czaZNzNo/+hX6weLCluHwt8tQ/yjW6rqpZ
y6esiX7dPgEfT9zSqCTpE9yNdEZWh3vwu2YSfkXRL8RFOUFR+FwhQ3wiJSx+VJUmzv9/4y2/57cL
TO5U9HTAeHhiiidXj0FyjXMSHKsQndxSrasdpvs7cfz6ZC0K8hgbE5hD4jNXV4pqs2loqOj4I8Xh
a6mFs4FGQQIJ2rdaDFZRpRswrij78g2cRkQtuzGKt8hvtNbRCjybEPMVOeYd6Ir0BGS5dt+GjTW5
M5jKxi1RVbaOIcKA5WGeGoEenGZksoOIi/LqlxwXJ0VnOD7YaRGrDxaeDRUFVlxrnLCr5cZtulH7
0dlG0TpN9i5nAhb5b6Tchx8QnLNvkShaAl7wFIVT63Hdu6ikzZc61NXKi5uZknuOR2N60BGpNh1F
kmZvGlP5Fa6ljDRLWrXWnZX7SXb2jaLCEpKleuijFm8dNMoyshTJwHw5XRzBTZRcehTKsMZ1LUMr
oaxlo5m4I9WplzERXXTErOFrYkhNeZSRaE8Pwpfkb5Pf6y+jFSFJWebjmCKrOY+WSyt/EH2jeCmi
PJlr2rMJGqjPxkd+ffzQ11mt4yebJ/4hQctxD237kVBqEbIumFOTkqbFebvebKqUxuDyhI2CgXpJ
tE6THEmvbQylCi0+6PhoHJNimjw6BovCc4Lso75Y6OL0hfiv399F2C+hNNN0FaIPe2i09wL3amsC
tqAvJiC7LtWX65+HVZbaRpVle41AYLgK5APoxsLRcsMtQqEciINf4TfqNMwGCTQeysFlxwxQw5xe
TcR9fb+5L0X+mZ15/NfHFFIz3STkNZZ0cxX1iLKaFJ+3yBNt+DDMmpjQwEOIFgnFr4rE8b093Ifn
j1iVIhfqQujWUxxaPX8BrjkhtjjRSQ/y4cCOQuISQ49HS6cQOMYB2Am/OUaJ8udYYmR7e/APMdUy
OFOkz0J7/ANqDkl0retDjMfh9KNkrAWfzCH/Q0lQky678peh95/+w4C0fQmVDbrk8uruj6TZqoay
5yFDl/CUJnmL9jjUFXuizqpXSPp1VvuvCy6A+mkO8sqzyEToq3swl+DGhT2zlDuTCGZI7UOOc8rO
Wn54TpZRiGF4SzQAaOtavY38tS0FTK0KlPISGDJlWynFYqeZuuPg49V6eymXpbo6Qst4FKooWlOk
x9ju+gjloyow/quWPE48VQWsX4pK1qNvok1M41ccerU0lrbFXtfmQ5iwGnh1tVR9UI+dIOFBJV92
sjnoPb9v9pC/G8vJy0zYDXYf8NcaYzeiT9ur0QRgoci7E7p0wmtnfB1NeRofE2OX+fcxLIGsTCS4
VJwXXMIaBiYFgaTGWHad/FJVz2aXaq9lMGp3+M/6p8aKyks7dekJF2P/XgmwtcAkEX9oZM3fbn/Y
jfU1aH8S98LYoK+9CsNKrMilMA9CAuLpZ25owVNkKPLl9iAfPFZkpvv7KKvtg2iRUUsWjGE/rDGF
1JE3V6XmH6o0sHN4Phz6MBcbx6w4oCFBic+diik+CDqamFjGh7C16iO9NN0dEvmITwwUqik8ThEd
h4gXfZTll6GJP7UZTRMAj3hbiRqFcP2eoop5bNq22TkQWzsG6MHSSwTpwRm8PhBVV/a+wL/qhOS7
7gykMMfElL8AS+tdhMz2SHkf0+NlBVGFhrVGeQPTnuvxRoEl4NyK4IQQ6N8iSrHBnHTtUwLl3M18
49XQpuQIZix84AJuqRz5qTeZ8Kx6RBjd259z4yLnHQW6DhKCK85Y1VhyzWoLmP7ByS61GAnYIUAl
qJkPvjpQ/khNNOxTfEVuD7pxAy0dADQHFvAa7JrrBSBjDDKlZaNGTfuSB7H6Zgdd9hnHlfhNCfXq
gI0qRyTFLXtv927Ml6EpuXBO6RCt1QQp/szKFGFGM4jiPlDm0El8FP2TAVeUWFBCbBNMi9Lx2yg6
7in/JRXiopnVT+oZf1fo1iVD1VN773+ZYUI7NyXck/ofdD3OAQ5dblN3j1AoYgSfqh/CKJpjh/Xp
MSilw+013DjsEIDJfhec4dL/vF7DriuQEbRZwzFXW88WrcDNG6GG/zAKyeMiCgoyc12mp8gZRbAL
gtNAGon0NyYaUj9ZOwdw86OAeaMlBIGCY7GaS5IkNBBRPwIMMx+QI5DdMEmVS2YytXZeMgkqaDtb
YXMB4W0sKhPgX9adtQShUrsXWnBqMAypWkU54q6Q7ez0j1UCAmlOuUrkT6mPOsX11AoMomILyAFK
D3H5rFemgjPNLB8DfGa9PNBQEkfa4wj8T/oilVV7qOpUPoLdjD4DThsOA6ZwVLx147mfMaKlG4j/
rV+L+T4u89QZ8S9PHSndFanbXB3wJQgWUMWm/Hr9u+M4ivxWkvkkHc4OporEEdY0v/7D7qLuutTJ
l5t39ZSUSeHXFuYDJ9ls2pMWZ8bRrPNy54rbmgpRMowLSjaU4lajaKJNBnpafOgZgYp8EvWhW6KC
23P5mDjxpReozCL2A2VyHaFmXYIaNt6QoLNxUaqGGVFqme6SOUdI8FCjccGHQZ0YQDXP5fiCjosA
IQCUMgEJfx7GqXeKpAbNkufVTgVhK0ahaC8ziiosRKpWa6AGNOoD2Oceb0mHj7SiOQHEr4OczdWd
bGBQ1GS8LZAM8HoxU6iGnelhptvsrdIy0Cr4pH8ACRCJpkVseBXHz3MR5V3SSt6UFfYzUuAPVSBZ
51nOdM+Itew5L3EyCG3/F02p7Jev424Qzf34UhqF8nL7k21sDOT8iOzpmCyCk0tc8FtdJbCboUZ+
WPLKdKpcBLYUJ/Sh1vzbUZY2KtE2EKpF9HH12DWFAsNiRvnJTNXRkdu4voRpsieo8fEKZRTWc7lB
OU9rZqEuT2aCNzXGRMDHMPuYpkWcvz+oGNaeVfAleGio487JosT34XMyLK0L3lT6CujZXC9hE01a
bYyt76UdYlIRmuVaVv6kF2TJR1lPhlMJLhnfHruocQ7KmvTV8AWenHVmjIozyDOPcCnkV4B20ws4
MYlHWH42Y9vGD0ZPvo8FSLijDciWLtCsZphIaerPSjOnGQuPDudf3ILk712KMYZb6dYkUUVqM/0y
1iPi7zYN2/Tg+wmemKk2x2/oCKc4EdBgnZwoC/3AERqYQbdRYnvEbKQIfNfvseI+WJJaY/5gpsFj
P7XRQ511/p/jIIVLwaf8EQUdNmlJDJHRUcHKvvRdqX9RhjH7lePe+ldcBlWEvKVsDLQljZ7tbEfk
BVL0V6K39lOEwJHpNrnMUD5l7pFdbo5EYGIogayYEN7nPgl/xlbFCSiSJvohDbaSOcgPRF8Dtej+
MLF7uGiQP/5QirnE51ZjD5ziUMWGTW07EELgWn9i8NY9m1FuA7w0zPo8Kbp4yRZ/SVBHqvSg1Hrk
HzXAO2eMhehRq5Kcfg8la/ial3rz8u64XPly82LRPTqERvaQdJmEoJrVyfi/zCUFl3zw38y+Mu65
XcRbSm30pYpj/5hRLmrcOren+4K2t33GdjxCmBk5NMnFjr6U/ypFghG0PtgRrk92bNTIaSakCui1
SY2TSb49ePC8g+9KPveV2ylK94Q5VTKdaqOU9MP/StsYcZ1KBUcSiRAudqnbL1Ji5k+9nBtfUlRK
Mgf1Tf/TWNntawD+CkMHKwE9rWTo8Tsk3MEXKzWlF5TNsz9un/7ldF/fd9SoII/TDkMc5gN9IKht
MfpJ7HtBgzSoHyLQ0BWKehKN+eXfjwRyZ2GgooFBZn99FIksKjyXM6rjiI3cl034q+2S6km2m2gn
9NyaEwAxFTNn4BtE09cj4ZuGAfcYMhKpgVcFWX0/l75xaDrp2+05fUTCA69FmQzFG+5OurOroRKr
tCyJDeqVQYNMkzZnb5Kg08/doJ15SCa8lho6/QCM3RAHqYUvtHe1vs9n9Q35EfwAmRiYVs/qkhtK
DSjd4NteFpizl44mlmmjPXqFnn9Rp+4eonTtmNgzHwy/+YG3D8WNzi7uMe74J7C/x9Jw37b+n5Fl
3puhZv7qShT1m1grd175je9CIQluIZmszJW8WqyxErMuF+y1Vmr6Ux1af6dN1h3hR/+Puv7/FX+7
8droUDSBacEMofW2ypitwAe4paW+5xtm4faZQbuvE8KlkC2jBJFqo6ODBPn3+47mz6JWtehpgVe7
3neBHw0xw1CaFoH8rW+VyQnUeDjzZ83/sJSwnKgfcXCRfF4dJqG0uh3mDGUnoex0URI6AIYq9CTx
eP8Pe5yolP1twbGBfHo9LdtIugEtD9vr6wGYTOFn4mhLRnNsZhXHe2AWl4HH9ygZSu9WVplfKiKJ
nad8Wbv1HkdChxwP7VvM81ZrawYYpFOpsL05VlKPoiENcjxJvGimYY0mbv1WjWQnqZHvfdXNkWmr
IPfEhcLevZ6+IWchZkqUzbEu6495XlcOrmnWHe5GjZtEQ/BlKuIavyZD3fnIH+M/gHQC6olBH49+
3mpkK0BOpQ7g4OLOHh+nslTob9h7alNbp1Ih+ObjCnbTGiU8VLRpInwVvVzyI7fBovIHbK8H0HVi
pyG+OR+yEBAzFFU+CFTrBEEVtqu2p0dm9UTXsGDnRntgo2VVPuwUsPcGj4xCqXH5Fb9FzQaICcxk
ZkbJkXLqa63xNGVMH2VMGh5zKq/O7fOx3Frr8dRFtxxkDrW5Dyz0Og5HUEa2J+Vh9WxPiN4EZVse
i6LHjGjGer5vtczRsDd6zuthr8+/ddVxm5InsFdUY40yiIw5DeWM4X1NDBcRjvYnNRaS06nIstDv
ggwmR+PX23PeOhO/DbqWmBpKTEU7hUGx0pN/NqYf32siizx4eNnLZOs1nOZadyVhvt0eeHO2VELB
ZUINIiu//ritOc41uCQ+Lv0zRENwVLO0ND3LLQZWUxsWn5Hg+nl7zI2KMiUYFaju0ksik1idw840
Yh8pJ06IEv4oUvIX0vPw7143pUOnTb2HUMpcO32uq56Ig/yuRrPXCaQm8/zW4I6esgZMozTRPBFf
DamuPjVGaz6pMwIFGVvEg6xrnivdBv9Df9ijfa9eUoprwDLRVkUOLuevat3POs+C19uz29y+yImj
d8vuBfp8vaJ6PBZhMbCiRi4ljSODt7rvGptAHqeEn1GKjmqiBOG9LALNUWy/3pNb2bh/qO7yuOgU
XClDrW72sJ4F2RbPS1vU7aMsR+ljNFrdYy307DBrefEoG3jWWa2wnQbpeqcKq+GTRB6HKVeC318i
0kvWjdZ5QFoM48PeP6YYedCEroxDL4OobGdruFelWXYGJLd8xDvPqGyhIzln5mOUKsERfQv5i7G4
/jZlI1wbkb+jHDShi8Unrgf8loM5qxiEDQWqaYpGaxkLEzrcx06jiaKj8EUDVQ/b6mRlc/6oo/r/
TVGC5HL7a21coSgfIvcL7IHC1zqIlru0kuSaPWW0Wf9YWr19lKNQ27nSNo73IvVOhwrFa/qZqz0R
Zkbkq1ZFQGlI4hhkOJ8npRK7Qd1QKpqS1FWzNvMKHhPv9vy2YtkFt4LuJ7c3icnq9i4ipR96g9cW
TG52KUOt6u8hqqvdwTJH2UeFs5y+p0asXMqAA6GGCbps6SiOMMHG6QDuQ/8zj+ruc1vignBA8kl+
sOSwwE1HaxokmCMFT+xZDP+a0bSwLBYmE/fSYlK0upmSKbGkVFrWDKu4M9617UGoYwk8uyow39Q7
1zQ05OZIKDzJxqv09sJtnSLsTpf3bqnyrbGoAViPcaoLgrQMiO2k+rrTlk16xv555wre2oIAtigV
cQEB5tWuL4yosQQyeExUifrAiyw09AI5kHe24EfKGutJ8L4EQAbQ4bXa9BhlUdbMNRFePQyRpzSR
VTvgbRHgGwnV0kPUx/3npq6Dl8Y25rvBT6P0HElpRPsDbCc5UDG1idOOdvT59lq/I19XT/5SMANb
RUWJwtLySv0WYhS2kLC0TW1vwMO9kuzvYwzSUO6yYx4Y57JI7vsifbKx650D/TUb5L+Sfn4sp+wu
qMuXrsLnvYwOhoy/GIXxEvv4RIxnSSmOKlLGkg2tPmDDdFrvwuGpHRVpmZ313XhIKfotsAHImtTj
VglElJpdAsXB8kiQQLp24FOystMPjW48KHbbumIBhu6s27I11utGYx+8ArnyYt92vW7pJCfYZZqW
N4muefOj2Hi2gU3kFL1HXBkhG2KhCjLkL4jr6jcQ10PtNJ39Q6opSTlVH03PE2Tznz7YxtrVx/Ex
pjqfOaERxX+qkoLA5YRS6tc0MdrQqQs0VA+T76vfsDzEyvz2bDYeTlaQ1gmqikCd1nnBiC3jEOaT
5bX2jzTN5nukb7NLXoIos3qUmmsZb7oQA/OjFsB8uD34Ro920WYygOuAqIVQvHo1U1/xRQmfxIvp
Bzsiru4VvzlJcf0mBxatbyXHDDn9nNvKa2hKv3SoMmrUKO7tn7G5iwStI/Kj9+f7+oMqyCEHCWA0
bw7sJ2UIl/r9zHuZR8HR9iu8gv1/bo+4dfuAticdWqJA4EzXIw5ditYTebFXKgMaRJklDkXIFXR7
lHfkzHqncsPhwQC9GCbz+oRHMkouHc9bG0zfIe1aXp7VEFMAiLtqkkVOmdAML2moXMYkr88gjruD
rYTGF8sfIa9GQj+ZSlCd5nlp3Eb5cKaVHT5MKDbeI0aoeWlJ+XY0w/QJVfd/37BcRNUXTNACMsFb
6HqVGjzW8qbULK/q1eSeFp/qyeqAo3Og1id7jqXHQJLGnQOx+WmIkWE8wzAD4XI9KPXwGWWW2fKo
zGDlbVUmYMvK2Hnoto4dhUrYUrQryfLU61HMuS5rzR8sL1VwZoS1ZFIWHWwPm9H4i2FEzUM0R/Z9
lvfW5zrF0/z2ztiq+FEEWQRmUCZYyMPX4/t1X9mpxPjJFCO1QjhGLJlElwJkxKH1Q/uzSKOBKADD
Y1kkVM/NTt35EZsrvcC+QPLxOq6bn1IZAb3qqX5Yoa44eMPrOO/u4r5uj2LLq6NmgFccqZxbHsa7
zUPX5CgG2FL7X+YCXk4BYAZs31qtJ1WbiQJLw1ZVOqwGOkW4gYWIy+3PtjkXsCzoHRHSAmW7/mqp
kWhYjvfszSgMuJDNzzlqiDuX8tbWBIQHXxCe06KBfj2IauUtksHchjiyq8+pNUdPs00gJk1WfNZS
gWbI2CD8UBXq0QZttjPHrTyVXhe/AH8muKVrlr8vtKTQUVvmaIQCnam4nuF5Jx3mBpVlfW9NO/6m
a8lYOJgqybMTyYaU0M4NKv2OjDOxHax7ygCXndz/1fXU3BxbKnrLBWgk6HXkBsqjysQ8gqpQUNur
bZi+Zqyn/SGpRPk84xMXYA3PPx0pqZZOirCzV67P4FWz0+b77Y+6laYQa9M3JgYD2b96A0FlhGVf
pcQwBfRwIO4G0QOvAhTNAVt0WxxbrTMOoyymz7dH3nr3FpIwHUXuIBgW1186UdXKpKHOKzQH4aca
Owi3MpNvSl1/tjrrNRTzHijS5P+4fpB+H3G1gfXUAuAi8w6hpezSRvmZCnU+w/w6zMMs7ZzJreAb
7w0wYMj6wmtbE/aquou6pOOVTQeMObO6GCunRNf7WDVoVYREHg9zg/psPkl/hGZr3w2oU7qjZiWH
zur+Bl3/rw0CIZfzrC/sPpAS4ImvVxxDcquTaIJ4Aapv5zzX+7v/h6xj47tejbI6wXMf1kGwXKwT
ogQn1MR1D1VAk65i03xKgil6luT/kE+hwWaBYKKoRdqtXc+MvTtI9nLNasU8kAjM08Fcihu3d+xH
AS8WEB2dRePmHeez2kAmvoRKAVSR4pLavxidHRKvZJU7hkp4bALF+qPGW9mbGr92G33S7got13/Q
f+yfsUNN78JEkg5zB+zi9g/buDQXb19QoWTPMkXF6+mjFqu3fYFCTTibtcMl2Syek2RKnWwcsCmn
eaZJitcb2ldLrvsvt0f/KCJjI+m0rAkSCTDy15YVGYnITDPD90gZ+/pgx8HwGPpGj7s7/A0k+vA3
dBOrCV6VatFOWUj9oRNJkrif28rA6RHMsGPlJCiuRNf4iBlTGnpxEaXLWeB0OYmV6js/e+Pmg0xL
bryQQgFGru4fMaqGFA9LxclWh8ep67K7Sqq6P+w0RF6kRy9FUPjy5MY3d7g3Gw8p7Qh6xVDVgYys
e6uJrFA46xBFoHbU/a3EY3eI+9naYd9vjPIOgeSki0X51rjeFHacxr05W8JTJrxaHdsqtcYx9DJz
bn/+j+cduilAy4Wnxy23LifLqai1oumF5zd26sr/m7nz2HYbydL1q+TKcaMa3qzVVQOQBHmMdOTV
0gRLJSnhgYA3T3+/UGXdewiyiT45urPKUqaCCAR2bPMbJYvfxWmT7ixzco4TZY9feGH27sWLymEL
6CKgMBIUc/5wHEchMg3rEjPU29pfXG9+U3na59DWm8dKLOX3xpm2HIevhHTahpAwZcMCXbH1mAdP
o4T+U+wEiGdH9zRc23ezRW/BjTQDbVX6pbUmwteNB+ZkmmzvNfIhIqhshpity/TadMTLCwbaZHz6
9DIl1HWNCYp7N4zc1rCD3Avzk5HV/RGH2/pwe7svb05WgeeKHh+4Lmh259stcjNO8C6zAxzv8lND
PrFHSWSPot5EkVJtichuLbc6uq3htR2nyg5gAdm7VhXNwRtA8KpOH+71ZNhiZ1x+Knz+FHtM1AyE
KH+992e9qCRXGmVRZjuYDNEcp44ZbC6UcSO3vAw4rCITdGI0Zo/rKVPT2gaWDq0d2KGe7Y2wnd4O
RmQAwVNYD0vkRwfEwW5Jpi1yodyv88SHRiNYbG59msIMvM9fXx4Jr8hnYQcgoJXdnLfI4Zl5fZdk
zrA1irhciscDzsGGQhxadzZFjjwOCaQVJNWo38HIC+/UKavTjaBz5YmkABA2GZLKdgHEpGdQRJCu
rCCPleghS1L9NAAjCqraqTai9ZWlYNUyqJFIRlhYq8vV7GPEJsoYXneiSDf3pd7hPOLtRbVstYKu
LiWF7aRXGfCs1XuK2zhpm9Ezg9JKqkAZkcCNRn08avAINw7jlaiNJ5it4nohAQFrODaDtKaLF9MM
cMGGZ5uFiD/GkfVaXZLss9Zo6pGW3bLx1q5MJthGvgITRjUkqDVlXtUomnCnNtCxpQiuR6TtJuHu
w9wx74c8a9DBHMx3Y6R/Tz0jeZ8ZwAjxgkmCafG8Y5xZ2v2Clsjezs0uiNwsD0TbqH6HmNGjE46f
bke9K3v0q0lGvox7HEJn558NFUlIEbgwayhMl2BHbAh2Jki0U1OE8en2YldiHnUn42f2RuKk5dl4
FoOY0Xku8k9mgCu68UDqYR2VWRnQOcQAZVaK8cWof9Is4D1Uu0hzgrA8X2/MxcgnDCI3XIBtNhos
58Itko2nunKif/GIMHSWshTrj8dJh7QWecIq9my+s718PkT50iH3Tzi/vYFXgjiFLAR1hkdAwNcw
VRzJ89JIHbqCc6M9hV4bIUqQbKXaV8D+iGcRxRHhZpjNSPt83+rCmSwkW/UAs2LlXvHc8F2bRYKp
FDommZ+YSnVwazHd4T42/SyqZg7KyZzuGvQhnhjRWA+ezTjUSupqQXQnz9Gn0DK8V5LY7514aXeA
Iu03Vh7PwUs3iOEw7UzZ8+Xjc1aBrDPqqrOFqweZRZM9F+F3122iv7KIlHJBDNSQGeH59mj1UvSI
KOuBkmB9UPRV+9WO6vLD7Ue5/FiwSabMQ1uKJhFz9/NVzCLKUsQIaC2jsOczh4l3S9dRJgCjQCU6
2XL+u1LinC+ony+ojJC808l2ELtQuvs5byp6l3Hxc6yy5D5+jOH6af2wozxzkHrpqcSSKQ6QhRq/
FDhdwQZ3vHdtW9UHJ6HHSQ1ZHluBwN7tfbn83PiZjNVk+5iBynrgZyRLDWjPcYI5yepd3ZMIilHt
fbAAxsaLvkI3YC20A2jiEq+4Ss63BN8iDwwX9ttJhBQi1LNmr1WVtlPqdArCUtApR777ThVVu0ep
ad4Pmans7LIuN2LM5YfPD8HcQHZyKejW1D7To0KD8eEEOJINpzFEW96Yva3m0ZWmNcvAJGAcAGHm
AqMUlUvehoyvmTpE0P0hK52iMO792q2priyB+suMZGOOC9mDAA2NQqSmbbzfa48qXTXlvBEc3RqX
VaUxZQ8z/yCOHBPP1bjaGWpvvjiSkuhLkDHwBUqL9YhRFa5WSUOmIOlGZx/O43xKS6c83D6rl+kw
q0DiRUJICn6sz4/aNxMsGl1S2hxAgK42nbTF+TnGDkW3rsF4GrPiXicH2Eh9rn0kUuZctnildo/8
Yc9uWiRluzCvTTZxEc5D11rhoQ1zrMK1cmupa3GK6ETqDcQUcZJVXwpPBUMRM+9r7KdyP6RMtDQt
SXFV7rjULfPlhcyvEo0REQhaScA5fzQNpetWmUYnsPW5utP7JPfzIXY3UoerT0V8l1+9DMCrpxq0
WQL3JzoLpePumJoIyvCkPCXF+NGY6vzN7YPyiyJ2Xr7wVHIQR6uG9HH9gSf0/WLwgXx5gJoOVVlP
u9DrdTDIcxjokRHdLcbACIlOBODVZLrX8YaE9CHyUzGhx0ui2O01tTPv1NRANaIY8n2nJD9gIuqv
mORpQH6t6qR1mrjvsuHLkkOv8DSwCUNY9E9l6RgHSA+RjxZItNeQYt93GjiUKA1LkP5LfLz9wNf2
ly4ayZmk+qjrubRR94aYFzoqSpPrQZ5nYUDbgfXgBDB+NLQtTKl8YesNJqxJb03mAEj9nx+bjAGg
GsauHcxdVaKz33s7h33cx3hq7KLIEH4LPeaE5q59Gsm/ApgnGAOMTfyUmKN7qvvB8JVomQNrwVAn
781xN6swSYa20Hy09IdXPaY/jxH3I3MTt733Qnc6ufYw7vtFgj3HaL5zFq/ZAQFTK99DTfgkmhB/
ZJw9jBbVWrtyfVZx7WrCdiu1jvpspA/VhLbAfwit6aKkaZwgKyBQCmVp7/OUe29hyPj59su5Frae
79Xq8AutjjljDIhaT6/9piuMT1ZnaU91mBq72tDtI/Jy1s4DNLW7vfKV4A+eCyE5j5KXJoI8Ns/i
1hRVntk6CWF5sOrHfkJbXcvb9nR7lSvREXQcVzp6pjJGrlIrULJTZsNuDoa8w/Yxt8QpMarHyZra
jTByWV5hx/VspdWpKwoDqfM8IoxEkbUz9HLEEgOQtrIAOXIULHMbVWn+yibCnSAHlknq2tlEgc/R
1W3KrWOV07H0hMLMIN3CM1/bRLrxjMfkAMhaNwrjOo6EKWgUZk2PQo2qlOiljfp9p1hbmLmrSxEt
JIAGLO/a6DhWmiSytNwh2czqfe3p72H7pqe2AqVw+2RcGX9Q8jxbSh7QZwewKvIezK5tB4ptOa88
JxZBG1bZowkHK5i8UHxVqvyP1J063x7q+D5xyfX6snH8Olebh760v+cA/jdyov/hZzH/QCfuCnWn
G0ov6YqC78IoVfXoaJhm7me30vVDUqm278L9QpYiGecnUSxm44dW3T64oynafY0DxsmeK6Bn6BzV
/5116rTVPL1SMtJ9l0NO4MF4Sa1FgxC44uUPvCIztpGeiANRTQ+L53zVvOUpVkBVqRoFjAnzLU7f
GP10GvT41SgRz32WvJmFcmdr5afK6nazob5uHWU3LgjQ3n69l+GFbI/GHRcPbBjEwc7fbsv4sdMr
awkQ1A/vUHnrdyo6gBuH6PJuk6tQoUufYYpEOcp6dobcULV6xMiWwGrjmmogfxVm4WttaO2do0L1
fOkzcRvRsgaEBK/looMj+jCxICrpQa8bdQCZMIfE2iofb6/yK+1e3Z+y/IDhTkZE52H1UDSJnKXN
aY+7ihKCDOjH+cGzouHQJR3KX/hRBYXeilOE84kvlmo8YW9X78mL88M8GeNBwTLgkBVzelLy3Hzt
9enyaI822Heu10NqL9rn/4COoYGCt7BrF5heq6UzHsC1mD6MqS1k4xVoHEeWbj/6YBJBvJbhm5d6
jpzMtAOpsfd9Fm3lo68z7FPVRNs9nLqdYgz6UdGL5U3slYAuvYTmR1FYJwb7m7z7y7PJz6FJJZnt
ML3WPhz4705zmnp2EEtsS9sUqBjpkXm0QrPw03xB8NdVkl0h9QnV3P7ZDOUA8TzPfDL7wR8btQ8a
aKwbx0u+14v3TjMFKDl1Jxfm+WH2FFA9OclC0MbhIylR+d7Oovp9NyBmLFT1p5044lRA+Q2MBYXK
26fu2p5QpTHeQ6cLps7qotbHIUvtNLQDSsV5ryXTgllRsuUPffm9wldDCZR+Edkoqoznj9hr4djS
/GbQVuHOa4X9+FjO+UcTnsYh7byXI5lYDpc48JgO9dkaoiCpGn3SOHbQx6FzCCcj2dc6Stq3t+7K
II9l8Kww6UVTea5Fv4o2NjRlZMBUZlnvI6OU72i5f1702tvP/O+v44zkRtNY90ZUoTvtvnIVax/3
06fbP+Ryd7GYR2YSKSQYagi7nu9uo7eaHeWjHkxz/oViVd9ZCgToyMtdIGllt3FeL3MFloMzxvuk
7Y/C2vlytTWYzFJLPTAXRel9Gki9P+RF/KDblfniQdD5WuvjyZ2K6mNGIzBUp0fbHn44OnKaf2H/
MBxCrZqvD/O28wfKqzCzGhtk5jzDUXV7Tz0Ys6gOTtNRkzrzVmfk2gZakK/lJgLcN2VK++z2wpJ3
loBhLZgc0fkVenVPpJHlobW06XD70a4tRQNPpUFCT5vpw/lSpVqgKIG2F/CEUj30CRAytXOxXnPC
bGOpa6fQlo9FEIEquR5/ousLgRxXCEpN03wyKiHukfkVhwgY4EMoynrjGMpTfR42uYtpisBQkeTM
NcaPcD1ncVLxaItKS3CkrXdIsH6l4uuKQ6jWxV6Blbifcm/rC7gMmiytMyOAiUv+sfahBHCe6G2U
awFG982xwsHELzG42djQ66vwPSNzhPreuu2zdMpca26i4earmbuup8OE9sGWv9m1E8IMlFIQ2SHI
basTIvpGIF/Ka5OuALC85gXrToGJjFk3Gw907YQAyuHmpXACsbL6mJHS1mCW1Vqgpm3up9Fk75u4
1/cRlb/fQSLeKA2v5B/AgzVs1ZDxspCcks/+7EOTKL1lVJC5zrUueaO4CAaZamT5GZ4Mh4IDFPsG
euJ72wv1k1qry52p1/WuKZ12F46i3Dixl8/Pz6H2QUZGirqtRydhS5nKUFsN6CTZh7lye1B8GaZu
0EYP0K2+vfTbP19udS2UaqUNhCB8D1sXCpRaJ8HIfRnAMv5we6XLk0q+z4cvFWPIy9YBrUVJoShK
VpJ6H0evDsdDrpX1hvXM5UlllMjNQ7+VChJm2vnbdNsSid3KWxCba8s7UvIoKIF/3tF62xox/0LI
nwcXkGjID6EfCyyIEdT5Wl5ZFxHVphr0fRsau1Gdwq9LqVvGvh5R/vEHpQ2z/ZiHC1kZruoPKUBT
EURNFff3/CtjdKhaPVaOSpiJAWFCpXk7T67xZTBTo94tlbPsYzz7Xtfx2JcYqCxggTu7a1CpLRO3
facr/XcrHcRHvMJSzQ9Fv3xOl7AZ/a7poUTGg6IzoUjHPH+K3ZE6oNDSWkP/V2Fbsgbo6+RUH9V8
1OC7GaP51Wp7YvAk5y37l75+m3oeKAp9A8lcX4UQXJ2YmdqDGkxt0R2bKVGpUeP4y+1VrshmEXNl
P5OJBU2RtfpBTHIKFQ0N+XBSmPsmY/y6LJcGAT1UEdJHS8xKCs+htNI9VmY1FFN36N54aW/Qcw2N
+TFRrPEh68PuqVuyEGYgOKutwlTGsPODw7mh5SUHK9g9rcEXC6SnvBFaR0d5QlveFvGO+YeL5vDo
LtN+qkxl8S1Fd9VjPeTYdYahB6S3zW1rpA8ymt3eAxf6QEsk/Ga1TVJIc6wuvxN2aBQnx+vIEdKu
NsA2JO3Bah1kQo1aJN8YFA/eMUosFogRkV381sA5EkqWCzGzAntV+hQzpeYDQRD1zmyr8GR0dAFh
Puv6a2g+y2PitM471ZxwIFPrrmz3oYNjmI9aWVzuUJvsD5qOWMlOCy1v8tNKHWB3DXr7OKci36Xw
VWEKF1n5rbVKzF1bVdG+JCQor5IKx5XTXMx0b1CY1w8u2u8VkBGQ6rswRY/Yb+PGnPa5a/XDo+EV
LRWXEaOXEjOOpBNMW/72gbpMIEDikICBWgDRZK6hjaOaJfpUZnNgTHb5IDmte2OMi9dNpwBoKbwY
MnhbPtnZtCU8exkvWRl8Bh1ECocLpgVuqYyBPUbzjaUOJx1Y6t5wy2HjLF5ZharRwF2Fm89BteI8
hpFkmsqY0iTp+nRESnbB+sCc7BcDRDGtkN++ZF+S+K2ismbVDsJ83RJEVZc82GDEdolduH/hWZ6v
skodshqquNE0C+Siut8X9VwFngGf6/aJuLxheBZAH+QKbBgKEuc7NrrZqKB8xY5lZe1XTWL4ZlYu
u4gIt1E8/rIcXAUKgHRgBYmZBnXbquio88YY6lkH12H2NBfiqcg/N1RVzX2u6AsRQcnrx3ZSo/JB
yRpY07Ex4jMTqXOl+KmhuPahW8zumxDx8Oi5ZhwezXCuP3r0veNdIxS4bwJSIFpetaf4XrP0mPZV
pf66C+HM7odaS7e6yFe+KE6b7CRI4wXwbuf7l2UYRM10R4PZzdz7eewixjitJNaqerkr3VY5KMVM
Rz6OnRffQRJVx8JgrEhi1kSsvBxTHHFSXl1kqvs8hR5PC1n9K6tIxKAEu7mUiucPGIHrdZLZnQMK
IfqsVjHuFSPcKi8u80RJDKBe+zcy5XyVRm0KSIwmFIDZiD8t1tAdwSnmxwoBoF3hITx3+9hf4VjS
4WNQI7sY4AXXiem42HnTM4sNCpDPD3mnD9VOS5bPkREivM3H7U+CbNibNesTbCnvDS7y4uiAlfQN
dyjfNeXS3qlVNGAFhneDMqjIvyUVmKZRr09mU5OBi/SH2anxR+hD5UYIutwvGX2IpnRAgC2sJ8l2
K5xerc0paExtDMamzB7jObHfh9akY+zb2xuJ9RXQipxswTlEmBLlB3MVJ0huhhBllwnNJw8Ed5pE
90nchveTrn60JyMNECmBQILm4Ymao9hpldm/SoTx8fZ7u/Y7GNjIpFtO6ulqnh+Ueg5TW526EcBq
Kf4b2FYOOYjp35tKRM0fikJTBpDAWJQHox7nt6XmNA5+cM630hyLLamKy+BJbSe13kgDJRdylTJP
eWJxNH6peTNTNBqnf7QQmtsXc66/+DYALkRLg1tbIsqt1Z3jpDGmUTlLDcMYfR1mpd+3wHc26o1r
20v3mn4QuYHklq+2Fx8szx7sfAxocH9AVCfc5QPT2nlBMGbKH5fOup+c0dwp+nBndek/aTdsAeGu
lLCUihRVlFXk1oCiz1+xPlvOkM8xxzpDQ8niJOGxqEdPuWnUPr29iiGAZwRT2Re7bpzb+zDFy6FK
om5XJIO5ESnkwT6/tPg1dKyY7jB9oaw+/zWZoPUxKNYQFIltvBOtWPZjX0UbbMIrJwmNd9TU5MyT
bv3qGtFqF3pEyypKrdcI8Uft+26x+9RXFaPdeKKLqYukLMpmm5QkpXRd93LGEUo4+XQNna2o8Rr1
iuRzLoz5D1tPYjLmqFkq30ZCuSdlFT1q+fjP6EXRmwe4zym1XF1lJsC9aCn8PjLGT005aMo9boJp
g1JCXpLBwmR5W7lq9c5B4edHPlTYO5UY4qaDypHB+cveKpbWV7F8LHpwhCc57gCce/6mVFEqJrph
mNgANjtQdbpfJqSZv/elgQ1fF7tv89DKv7pKFt2Z1ei8MoUifGScGR4lyFwLc2gemsLRZz/NVI+H
0pwT8FsQ0jGc8tuBbH2s5I+lDUqHBriRBAyc/9hGCMUOp74ORrN0dvGyOGQt47KR3a2vCVbhLCFi
QtMa+aj10D50GikQkNYBoDFYoj01Th6Lyg+T+WsJkOT2M12APeVy9HchloHBlyi484ciGXO7WKKa
kC/+bkV2Fyw1qYmmKeLeaKb85C5WC6ayNt6aU2yeVBVTU69IlVNr1f9Mm5HbVI/ag1fB82inwnko
JvXO65V5K85d2X6dqbLE9KLjzfz//JfmAOzigWw0qGI7fu3MdfJo5LH3Vu/s5k5TKoZDnRE2GFE0
1TvomPO71Klk038GopKaqdB3S1sZbxfP3FJFv/bTCMD0y6guaMOsAk45Y4duiaIOJlzaYfEZcZBV
0Zatw5WPhfSHVeAV0F9aNzCcWsURJhT4UM9N/hp19vYVNlPDrk9K65UIS/sVMrTZIUZXd6MGvcCD
ckpwEsBFCbw5YPA18yosdMT3sDoJcqv4VNiV50eGig5Lk6n9+wmHsNdhC//VbMMvIrMRZ86mceP9
r8MtOpL07FWXRjqUIjos568fD2dLHx1jCIYFF/Kksdv7uqF1hZLGlrr41aXkoEoqFkng9flSSKAq
Secis7Zk7s82m427uUo+24XY4kFc7Kt8KJtigOKKigBp2POVkAqvCuEUQ1CH+JCqMa48TpYZ7+25
iQ51hlLLhGrePhzz5kOmlsvBNF7MJeA3UBTLzMwjlTfWV4sdsdva4PXB4gK6MJKi47LotoLnlT2V
pbdr0n1V8Ule7WlqLR68ybCH6Vpm4CjbcEeF1D8UFP/72zHt2lJwsnB6Bo4EvmO1qXELGs+p7B7o
SU4kM6P8vqrm+n4at7Tw1l+k3DogoXwXNMsxQ1idycUypjGOmLfHjlruIoUxS+9a2anBNds3FqN9
h3lvFwAS2jLJvPANk0ujJ0WnmauCsdnqIfFrM5pRNH0QJXOPZ5ih+Zbo4dR7UeNr8VLSqI3L+n0b
y+JbXY52D/Cs1xrxMMeeOIU6xS2fmxUYRpFhb2guH+qwTDeKnmvvQhqwS6CNhNrIP38+22CEEcbg
SQN1BJFgo1B/bCIxHMAKWxuvfR2EQUxIjDW5BCGCMf6q6iWVn3u85evA64S6m00Son4Mty7MX8of
z5NLlrHoi9E3lXA3eLnnT0TDE3xEVMku+pTFh6rxxNcQYPkCbzvV7pmv1+Uuyywv+lLOeqP59LLT
BE1NYwyRwbWNfVxnc4FKnpEd1DzWj+MYaZ1v1T1MEjFAYfeLKh8gqtFjn4CH4rriK4VTKnBv2+Rz
Z4VURSlC/2+qlEYz7fXOAmuVNkm7y+3S/cHfof60zL77KEwjivbp0A4lY1U4cD6niUDTKuqn3uo6
0orUigGbmpOSHvSisYrACy3EO9xS699ag4a1rq5Og+YrWlI91MrSBG1ZWLuat/BY9C2GgcwKonSX
QKsTfsHn8NSZA6Yetz/qdVrEtiOYKu9+yey8DP9eao5maokgr4ZprxqZOI6ejw+T0BJnYy0Zi1av
mPSL9j3FOkAqe/WK0QiZgWYXIgDi2uwLTw/3yPhmQGsYUQtHCfdofm7d7r/0v85XhaJm470qO0Tk
faskohdQPIF2JzxhqwAPTcw82xd2I43Hh8V7surc6xkKjilY35A/RuGwUb9bToyX9DLDS0nsOfyK
CM8yHmY7mV/XfVZZR7Pq2jgwdRRuwya0MwZT+SIOE5r5853tNcm7GaLu4CsxLO5DUneh7pd4OxxC
L0YrzaA+n3ZKakz4CFH86XvGtHDsnaKLYEWTMfaBM0ZJhlCEpqI+z/nPfMzBpuUwuokx3zXZNH9X
zWJgtmRXd6a0tZxVrLBYxuw/KHzUOMkvg1dxL1iwTG6fnF/z07ON9UjM+EoQ4OOKJYM8/2LLulML
RbQZ/Q5eZ6qkzE2Lvl/eJIvICkglVebramOUfENZ3J26ThgdHbNO+brkyFLdqctQ/TT6JQHfRqvU
74sCnaY5Th3HD+uhf9cDHX5StaE+eO3SdgdTC23tiOIV+1QMRjbC5pb2DWM5V8Wb2493UXsThjgs
0grGAADICzh/vDjujS7rmyTo8MOGnDSY/bI3DaV+E86e4uAVmXhilykx90QOa67ZD5Pw8p2YII8d
KtfU6FSH1b9Sxv88k1Rv//Ff/PP3SswAb+Nu9Y//eBp+Nl3f/Pzt1TfR/hb05Y9vXVKV/yX/kv/7
H53/Ff94lXxvqrb6o1v/W2f/ESv9+Uv237pvZ/9wKAEazm/7n8387ic1afdrgehnJf/N/+0f/vbz
19/yYRY///7796pHiIm/LeLH//7nH939+PvvcoL8n8//+j//7PW3gv9s920uvpW/3bX5t/JHu/7v
fn5ru7//rjje3yh7ka4ksaaTT3H/+2/jz19/5Gp/Y+JD852QwDsmIv3+W4mkbfz33zX+K3q7ZI5E
Cm4heUlBlf3zjyA8chhg11JX49Lw+79/4Zt/fRT/ektsyJ///BtNlze41HTt33+/6DtIkAzYKYS2
5K+gJj0/XOU0jGUpYvRUkqw7plQBT3oR+9MCz0drpyjoDC35gozMD3fUozeOOuFjsbR7tdYwNMmG
kAhRecgtz5UfNXNq+CJx9YP0p3/TmsO004b0rreHLzl2vN8ZNml39gTO8dnGX3uM9bzzF9aHCRNt
W+QkLwzaYmTEk8ZgUL4YHMwo++iIWfh6PaKDb09x/3qe52Ncz52+02NB7pSKydhVUTWcmO0lT5VO
JznXJvuxVibjXlVpXAm3nEBS50P/vnEz8W5axGc135KH+EVAO4tesLYkZIFzYMhpxarroLtZUkeA
V4MWlfv4oJnNB9Rlpi+VWSM648Fe39mTqL5Vs1m+E/X4ESdM9VUZYSuSFGVh7EyjTN8MaiE+pfWS
z77eeiGgdbtX/cgrxp8x8th3Zdx9AcVm3BVqPHwD6qmTAsxF+bZz+2qnqDNDVnSx7hrqfMf3YnI6
v+rA/5p5KYI5Tj6rdh5Ge/A0IVfJbMWIgyV0G3+9yBdFlf8xQpxFlf9l7Pn/MKrI7/xGVOn/yRzg
X+FJxiD5b/87lph/k57lMkOCzALe7FksMf8GNktn6uUiXwPWiOTiz1iiG3+j20RXgQY9/z/9+eex
hDwapARFodRdMV4SStbpORUA5GU0iABxsYy1uoWruusyvC6HY4txdtAYWrRPYn3ZKALW9YZcRbqv
SclY1L3WQGGhVI4Y7Xw4KgIC1UTTE6pjnO4TxdhSp91ait1+XtoA0R4ZNRfDkV/03eqQfQrd0Nwh
nKNutD5k5vc8BPBQ6P5I5SamCPRfViu57pibua73x6pS4OShJ/FYDGOLy2MXi+PgeQJTeLVl1qy1
X0avMTYmSVdeHe1XZMQR4ZUaRKtXB5YilBKWPTWkbtPexjzbCY3q5a+OAC3xn7RDOMOr/LcVcauF
UtNHE4rysKR1ch8VugLt7OVUCTaULi7nkJGJdOk4f3XaWLiIu+Om206DS54m4dextzVqurJtDN44
jOh/eNYFlbM0ehG5TtgddTX0GIV0zntaMFtwvWurSHF3jr3kK62d8HpnTJJcmN1RuJ35MFdTiKFC
u0XuXXc6OIK8F4jnxAcQdGvTN+znXUnq6o6RXjZ3tWZ2vqAfeQfmx7nHKNTZoefg7fFB3lKpvPZ8
Ll522P/8SkNWxZiaKlQaZdcd+54EFk6bOIwUOodnQfRKhnD5MTO0okdBc5Efy9zo/EQ4i4rWXaGL
Yxlq1Q75QozEpsTeofHQvLAlQm1HqEVDjHfGF71WowlhMKitmMSx1grnftF7566o7OZ17Vjl3cuf
yqGlx31gQtFbY4e6cojNpUgYgtPDwsK+KXYV3s6Bsugvtm/lqZ4vtUoUjRpPz67IWaprjVNlZtbD
FBVbD3R5GM5XWUWiYVB6gQtcdSz4wGmNmBqQrSg7/YVtk/gankkCRVeRKCnSuaijiGdZovlkxfqI
rqmVQAgqkv3tpa4+0P9bah2JhjDuQuyKq2M4O+4ddH0adYn+8/Yi1w43oqf/fp71pWj3IO9gVFVH
kQJ5AhjqIFehaEyjh86/vZR8zedXlWSuS+EISlJKmlW2ilhWOIeqWx3T1mqOUQdHKlGxfkjc4jvR
MN94U1e3Dzd7WZ4gh7FW4IojZUkhClTH3EmUQJHwv0xxshe/JDnDZ85LAoX031qArx4Up4RzWR7p
DnzqpyE7CM8cg9s7d/GSaI6SvNHApI/J8EaWMM86pVWX6jjUqvmxc7G5tKGQ/zCwB4EA1+DPdnut
i237tdavmavUEVlj9rmtwopMMT+KwZ6+hREpO0VIUm0sc9Gk5jZHCAnag/QEuaSQVEy0i7js8qPq
ZvFrxfYSCFUtbgYZrotLU/ZPmh1Pr3Dprh+l09NTRsfkc9+XS7rTFLcCGxovr5xeiUk4pvSBG6B9
X8J62YDgX5xa+TvZdMmUQPpszSsOEY+wki7Jj33Ue1+bLrRea3ZVH5XIdPYq0pIb87Qr+09PCvCA
VDyQWPvzd20i61e2kZMfdU35NKtIEOc0iF56amFKQBVC+AzaFUoxq6wxWwCiZ2qdH7MwbwKnqIcD
OqX9xtZdEn4lIQMAOioqkrS1ZurnCDioSq9kR9wS428ij415bytGSRPRdGmYtakYdgJW4q5cium/
DSP2jjWyYB+I5Lof661472qR/jjOtfNYGGyEXyvDmNE4a5cDXYkqGEWlVWhhD+LtS78DECvANySs
Qlpmy2/y2TenQyNBSNNk/JHjAV704FQaxLc3vuyL3AnlLDkcBkcL6IjK7HwVJfLU3qUXe6RBHn6Z
BRoc1ThHwTzYyUMzNM1jOM4/HdQk3t9+vEssulwZ8xu+dMaMYGzPVzYEQwPX7tKjE8fphExnary3
ltn6VolmTnZj7ziYT9jG9HZO1aza12KuUQBH42t5FC6qR37Ytd7XjPH/1yi252mXWQg6bzljXH5+
1Bbkd+Dl6dReaDUDUNTGiQ7yEYSfAV0h/WrFJc7WXTHv5sXYaghfex+McFQpLkS1scbF5bIj1ahL
egRkb+xQKUeWX5YeO7tLwqOdCfNrn2X2Ucx2+fH2G7n88MG4eDIVI1cHmGScv5AYC965jfv0OIV2
dejizt5hSZkdb69y0RJW8UsB9gdTELSdlP09XwaxSHtMmjw91mnTlH6uIspqD8WEKtdk3ju0wu7n
WYs/LvRxdhWeM3djPYTmfii76Q45KO+l17T8PbKms2SsYNZ9/nsS1CO1StjJsS3UjMOP3GiT9FvH
6MrmgmBB3ZheBdf1GpDVLPO09OiVHPtYmQ4ApcRBS8Fj3d7crVVWr1BLwplRDauMs1McMu5zXy+z
TUX1y3TgF8SIXglTXgL4KjSFtPfcfjbj4zwUT26pGu/jJGowKYqZA/nI9fftTtSzCcdesZMPeaUy
Ba70Kg5c0JZ3CcJ7Jf/T03/ofFR/iMlJtnxkr+0ErAT6SgRQMCGr6NJViaJhnBofUzQATsXiLm/M
3EgPt/f72kbYqJFKsUhZsq9WyepFi1IsOo5JVoz3lldjVOD18YHMfdh4tfKzOEteOaYM3zSACjRa
OUnnxzQe8xaWQxcf6a78MaXOU5uYmIV1zkchwiB19X/efrRL6CbdAVoqSJnTq4dyKHf42f0Tu9qw
NFMZH5Wuzo4FHnCRn4RRt68p4Z80bRmPSmN3D1OKTtBiRSWQBiN+w6u0Pt/+KZe7LCmxjB+gYoAo
cGWIfvZLUMRUkZFLYjLCfPlgM8nex1LbxIAlsREMLqP9+VKr4FQtRhenA0vppNUBfg/ZyUIy7zgl
XvRo94gh3X60rfXkdfD80cx2UOuQ9WhiZ4FdCeNHkmXTjmEMSksg/YLb68nk7fwU8VZlbme7DEz+
D2nn1SO3Ea7pP3QIMIdbsrs5QTMKliXbN4SCxZxDkfz1+9TsAqtmE0OMz4UN2AJUXcUKX3gD+KHr
8TJincFT6yQ0kki7a3PVLPzUoX+GL+OkPSl0kgPhILkeRYP7d5FF2q/Xf8DetmKJQfnz1iBGujUv
SYxcaXuNfRy3evuxA/v6xaHfFYxRZDwKvvK5dcoiLBYzf/DiNjqPbuLlfjO9tfzAdQxpBPnnl/rU
lrSbzLXjxUWXhLPQqONx7IJxGjs/tsHlvD7nvf1L/QuAmCyUUnC7XvRonjotruMkRMcgD1YkIf18
Wdyg0JsjvaO9/QSzArIZrs30xDa3xFBnKEwWThy2apI8GMkszuAmonO2pIq/JEV2sJ9ur1lKrrIL
SLdPkos24+VTp3htasRhvib1Y9VN2i/VqY7YCbd3H6MQM1Bl1pnaFkXezlkz9JijhWodTV8b2D0S
JqxddGdKgpm87IT/1FHJd3dq7FCCAwvY5BZ6FlNrJNSs4pC+dPPHWo/iY6IZ4uAC2AmHEEuCMgJ0
V8q8vJyX324ARXHnuVCyOFwLs/yYr/nyI9bM/oF2ZPSsi9Z5wEA1OZuV3lAfy6pgqpz5A8j+0nfq
avVf36q3ghycCtAlQMdlGZrK3PVeTdqVCyQrWWrDq9/nRHBfqmRVeEH7FkOJ3PikupXV+dZitP/W
mWac1XIx7/Cky54aPY7vjSpPjt6+vU9hAwPmhYXyR731+keVqiaUVGnjELyJ8S8o3yko7Qnw8cHk
ZbKzvR25ktD0JBikOLAZZxHG0ttDEocj++F7rTc4gneA0rxytR6bEXzI4nXJvRfDwmrKpvm4zst8
FCne4C4l1JlkX4q8oDpBveV6tuwFb4wcBT20JVv/qkRnBuASx9OQFD1SsoNLCdjLTwOs5me82Sq/
TL36r9eXYmfFKTm8gN+pp8NTuP4Nk8OVBZxEuZTYfn2E/2+dXS/vDja//Fs2600DT0IvuTqk89/1
KPLYJXYlFPxRhy/KMPdPaVJeqtaaub+8g4RzbzCOF7BZMhAX8sv1YAbkoTWfBuUyZzmQP5K9M/GE
hcBz5T5y6x85Y+wtoQSFIRRowrAxNk8twDpouMXI5AwPjoeWi0BJnfxAFH93FDqnsPklg3RrODxW
iCHYY6dcnLEuULjKiAWj+ahcs3MBg+4m/QUExvnY6tXQ5EjWrmWUqbOyD/HiloCJ5NnHVhjhzVY8
gptJD6Ymv/52d/w+6OYcxMiHj7DMlUsGS/NpaMTw2A6LF059bX53QCze9a47hVETHclc7SyqNFwn
0oaDBU9+UwLLK4V6ThorFy9OzFCduPXXqVnD18/YTljAZpQMVjS1OO7yz3+7+VOJRbfQ3r1opV0E
c7fGgVV7uo9t8BFQY2dCvGNUcOF1oi6wzYamqNMKkXTeBdqd+6cr2vWxQ3T1IKR6QQFuvhhhJXQC
im2khtuWjj7UarcixHWxOygy4OmS8qxFGdIu6az+MDRRXdZMTX/amVuswQzZ7Qe0Pg3vcDUPHTuf
Tpiqxh/60VBiHw1iAKogGpWgn9bmKaks94Q7kDjQR3pxPN/+aptEEV3bl0xuE8OoJDWRE6XYUOdF
82wWoo/CVTM6N/XdEjjdXaaMCTpnjrp8SovVnHxPTdIfuVLnn/Tcij4ki6On/oBdJJ5PfPLGtxHp
qoJFxGP84c2bRobOshpFuZ9exvWmaXNvtBVtxMdwqrSz13gp8q9KcXY6MKD/q6G2bUdVgJ/sBmnM
2Kfze56J/l7XZ/HUzmt08A12jsLvs9o2MZZJRJFTYzaY4E71Ge0N9c6hd/KuTUbxX2bF+wphA7wC
IrvXCzjWeZx5dIcvo9p148losmQMctz/PkVuaZ9fX8KdcyelLPhSXM9SE/N6MExrrQkna+TxrWEN
lMRdz55AVuK/jALZHgATQgJbHe2C4ZesY09QuR99r+oVv0mqI5WjvbiEyfz/YTZbL3etVZ2LFm+3
qW2/4HVJ2ztSzHdao/7Khlj7ZkTWSE0gtQJ1xFHQt21wrf9hqsSA8MblvbyNS4RTaJGpYrCpdKXi
q8hp+MiiW8F/GAVBbbD6yMvjznr92dbVy7U0b9j5Gr6a/FfCqpbxQfSzuzmIDaT39ouOxfUo7pLh
JlNWOD6q3q9kbmNkvDGIf30quyeLRFt2QEjUtiSekSIO+SbbPW1H8zlJlOILck5W2DfRUcntaKjN
e113GCyAuMb8NB/KRwTtvXAwxRpkc1Oe3j4rcAry8Xxh22+G0u0p+b++tZMaI4kyZP3DvFTpyROD
8x+OMN0J4gCQEaRpmwZJT9ON2iZHuIYtRQRXd2eiDv3gCO8EWOgHYOcK3Yp+1ZYfElU9ehlTxmcS
k/XQLmn6UIBWu4Owb/ip7naPU5U0X19fxd1BaX0Ca4L8BGT3egNO6BVUU46XRjaJ5iw7YPhcm+Kx
Hob1PWXjgVaDkR5c9TthOKwFfOE4VkjObWP+pvOcyV3Y9U2W28+lEMZFd5XmbBWj8+QkxpHH8c4p
k6bXhHJU9yUIfTPJ3FobdeAso5tWncZ0qE9WLY48b3aWkjo4BoigBwEXbMW6cRlTF3ViFFgG01nE
qnuqyClOWgPhpsuH9s/WG48e6L3aAf0aKs9oaEqm3mZvZvDzuomVvhAwZCWtSb3/qMdpVV/ssXL/
HgvuSLMxqg9xj+dYk8qOmkAC4rHKY/0e0P0ROWXnCgBMBhUSVCax8/bilBYYC9YHiHrXUYpswdgF
qhq1F+R6/8t3RSYRNDmoP6ifm6fVBKTZ5Xg9XBow0B8n1Jx9M57cg5B2b/dYCKES1EqOz5aeYSu1
UHuK0vAX2KOjmpWndOzf7AfLDHhmAKCieQWEcvMd43HtsyhjlAbc/CVzxm8rwrnh66d9byoQ9E1S
Grr6dLyuD0KOk1VTlEDj0z5bUedE2bTD+OLtTyfvGcAxkCgyh5YH5bekxvVWPS0KjC8Mr8OBVMcs
QLjJePBZ9vYZaBSYdNIJhr719ShoxhadnfRo//eLeyeUWHuIlKT8CDu3O72+bHtDkQMCDpLdO474
9VArqjGoBqEg3zmVfbJjOz0rZCGXKlHNgy+0NxScCWkPCOCDjXA9VJ5ok7PO6PCDWGhOazGUd43m
lCe4m4fBnHwhN0kPbSSiObqeMAW3hWJNy+BsAPO4aJ11n+YKLKNaOVOk/stRBgyvY+fPykN5vK1U
7oxe/0cM7fe3ryypDOK24Btkx/l6upFIozynF8jtNVYY0blU9XKzOnetJw4+ogxNb2ZLdEzpQpKZ
X+htv+1Ka3aHvFTxlewbXXmMa0s/NbGeBHWkaU9WqkNlFlV7ht8yfXTb/kiCZO/o8b7iQ0D6LdWx
rmcae0MOUQ1Z8gL3XN/B+SCYuCsPYojb1opUFeHulc+qCeN8E6DXOC8v6dRiC4BBBXyuNKp8SEjO
TwURmUdr1XDkQOPl3NVZ/ecozOmSVmP/wcxW/e1uqEBWKAXICFp6bssV+W3B11bTZ0Tf7MvgquWj
aafFA+qGX1/fQDfkOVAZKAghOIZZKOWGbWNQNDPi5+DaL6Zdj8t5bUethQhZAr9Up3G+wBNdfkZG
TjTVIqM3U01A8XDx1sbxHSMpOmisqTafBlGXczgNqjeFk9VXv1DzyPGSmh1e1S5qpkd1LFo4lhAZ
pz/mDo0ip6dtd540UWP/ZGlThUO9mh9cc/Ky/H3bwqyhJSCfeEn1BAp0vYrx4onGbacpRB+ufurJ
FoKqclOT3bqqd81EWKFmuvLv68u6vYZeRqVIhMc2eBdaddejNlacl7oGGcLu2v6c5QXMmWFS/arr
+/PrQ8m/ajNBbiGpQCQNmHk0roeCcRFZLm8dWJASkx9TTz6sq+kE6PMoH5JGyqEiGPZtWN38gLaw
XVqqosRMDiEo1y2vovzz3zaolyiJpVfrBD7AXH5Rl/25qjiHlV3c3uW2G9/Naz9/e32224V9GZPK
syR8MvBWiSNxlqrTJz6nWXT6aY1n5HiS2g2A1y0Hz/A2yqYChz6l5N+jjoHO0+YqsNxMiY3KbsOI
ZxTtXmmKVqucfxCPvmJX3sFybi9YOR6lfLaq1OOmoH+9nDralOU0jW04V0aPnLO+3k9x1s7+mObz
WUtE5tNCt+9n3u1HWuxYw72+ttsr9uUHUGRBP5YeIcWk6x/Q4rLtRnbRhsvQOxB9eeD8Up3L9OCS
vd03vB40JuD9StjcVhffHZHh4eZtQs9N4ypoKn36MduTpBzUVXrvaqNxKsGRhq9P73brMCx1d8mG
4tnesmww1yZ7pCUT5lPxD8ZNWdA17WeIjkccpZ11pFwE4YoSmZSE23xIo3GF0mpLHUKutO7L1q79
JVaWuzdPxwIQLa1HSMmgAFx/rTUWqt1MXR2iqCK+CiNS7om9q5NaKflRTnI7I2hliJQyH2gUoNs2
Y2k5NuBLVoWJgo+L6fSaDxiyOL0+o9sDB2ZPeiUQXVNh3zbt1HpRU4oIZdjGI8xzbUBZ2DZCYWpx
0CvRkfDq3qTIfKj4kfcRy2+2+5x1TV6R6YVKPXkBoKH4UuSHPus7kyJxlZppBieLW/pm6bK1TKw6
HO0ciZnVCLLcvOuHMvMFim0HS7gzJz4yRGPsaWUEvAl/YU4jJmHpddjN6vrRGOrlIjz1rbBamWAZ
Eu1KJMiG2NrtmhHaa1qr1SF2uOY7AW/2i1GrR8r6t+eVUagISO10ghN183IXS4UM0mBCNVjV6AID
ijI9UuLhXBqH2gx8hN/fUDkhmowA0MiEUCOQy/rbS5apVpvnilqHE4orvgr+jz79eKT8tfdx2N0A
WHSALPY2FFEoZFvFXEDTEEIL9GYdIBwoR423vQ2HhwtgW8JkD5DS9Vy8GQJv1XhVKPLW/StZeu08
Lp59zr0pDzqnjQ4CrL1ZvfDSeDWoz2+xqMWolXmrr1U44oB2cR0lCUqMvN78NuFySfWAWFX6zr6E
sb99oXlscKQRRRXWYIvOVV+A27dr52CUnS1HQwjCBNgBHmNvs+UMZPk7DYe4MBETKtdmVZ5Xlg3A
6fBmyS32HImjVNwC/Ug1YXOnNsWQlkrGK0GFdvDdzAWkbHylV/u9S4pfZTE9JmP1R714j03aHbSF
d76ZfDpA7DK4JGRe7xHRRYWguFCH3hgvQaZNDYjT6miKe6tJJQw2MskxAkqbC1bnWuwjs2aUugcQ
PHDB4rjwMXW7o2vvNnSi+I/HE/nSi83CZiRs7G0FMkQdAkNPLlE7Wr7bG2MYFX32bKyxHtTgO+6A
fcaf2sI8shncW056+nQ7IGlC0ZZ//tvmhNLrNO2Y1qFTe0vQKbp1oRn6Vj1euWEooEmNXHpUN3Bc
Ao1StSZYSslg9R+yVQHknWK0RiaTG6Vf5ep0cBxuAzXpR41yI65CXPPbinqulZWC7GcVFv3SPpIf
kv3FtfnUaSil+2hh6j4Ag/bIvO2mSyZnigI2MTfbhuRpsz2tOe4rJUq4wmb84qMxVf6MkdN9cDvd
/IF2feqPY2J8GNKqe9CJFL+MoHzeHKRS0HmBgxAs0n+U1+xv3zQ1S6GNqleG2uApD9mcFU+mSs27
twb4o5k+PYEIeCvGgImD0ZOvA3JtXN+bOwHC+9AJ9OLCDuTYHcYyHt6R8XAQOe5sV4sYX5KT4Orz
Hm2mxm3tWqVehirGaB/XpEEMh8rC+fVobpuXyrnwEZGXkaLOAAOuR8FGrhqrQpRh1A4IbKyN/h6+
KgJm/ZCccH0TftYmil+3Y3x6feSde0fKpknotUFevMWKDuWoZ0bXlmHZoJOrkij5uYFU+6qrR6KF
N1i/l1mSOHH64ZsQDF3Pkv8LeEg0ZajY9g+tqd5ZyvA0pN4pK7oP+jDd2aL0iCjc+3ZpTzkiXK0R
33VN/fX1Oe98U8rSxMwUIikIbsvfetXG1cCjFY5jxw2IMIg/5Pl6sHN2VhYOMNm+zKSAP2/u2dxC
RxqF2SJUhN3dYRPR31Vi+qogp37wDXeiGBaUrEPinCmCb9Z1WAqlyitAzHOlpX7vjO4JFIu/pKiD
V29uifMVJZGOzUqAQRyzCdKNaNbGoXFQuOwaZNvbqvvbnMR6YE28c53KJAriCo+u9EO43iulE4vU
0PI8tLx8/ieZ9f6MM3Ln13PmPRTtpD1kU6wdcUFvLEXl5JgZimboIRAYbm6yZPWyKoG3EQJJrQU2
JXkRljB27pzCRvIni8U5Khf946qVGrqwKy1nvJovojfp1VpuEcTNauCW1zoHUchN741fxmtGz1dm
3rLVcb0gi4L4L0jXPKyNevIzJXL8PKnwCjC9d66ZPUdRml50NX7vJOW7rBLPZevqfmbNP998eMB8
UCckwCRw3mKusq4y8R+Bn6bYg/Yw9l6L5v04HVyIO0dU5pk2rT32AM/p9WwpNc6jVSlZaLaiBxFt
dw/RYP14fSo7JxRCo/zUUikRtNr1IH1VuI252FkYgbY7zUmyBl4PR2r0xoORdk4oLR02Ml1KDs8W
dG3MwG/XbMlCe17zIE654non5usR/K9f1zg/ygdvavNsF+hSmLpK8y5YajdzEzmyibDe3BWpe8uY
0XEqYyX9A4cHK2y8uTgpc9qd+sL1/HlZksduqbNgtdPyYOfufUpUcySf2JI9rc1JlsHSrEVlFmrq
1J3XulQCBXDlG4Uk5Hyllj3oVxrvYHWuv6XrJHGR1GoG87aOL2OJmaIHouaEEJR6cDXdTuilgEvl
QPpxcyavh1KXxBROVJYhHCzl3ozm770w1fuDvSnTp+s0m1EcWPY8zDS3txOq2sjwxiopw6ZC4SMQ
S5O2H01iueUMzyzqg0qgOXXOk9mNfTE1fevzpOrvJaIejGwk1u+Uf4sp6EGO69SEaIidEnPuPqp9
3s9cHnXz3aqd+GeOojYsXKWMhsfV7sfl5BGu2kEJ3P4naq3pZ1F2M7K/5XKeVL17n2eiw/ZdM3pM
d4quKkPhLGsMPwqZ9DuFG/CLOvSiDntr6dDLsvHWjDTjn9YAcIIigVGeG7tVv6VI+f6rLKa6nJxB
oDHmdp76PWmVRTsPxRjdmYq1tme9qcvVn3IH9KaO2qhv4iydHlw4O3E0603qxVUgobjbQuuitlk2
6AYM8axZv06dZ//dZhYe3ho+YE2ZaE9aaboXIIr6g1NhPKS5+VsbskSy/AbqhkD3qK1scwhS0EJH
Ppsnx17jy6xP0sUDxfHBdI7Slb1NLDcWDS0GxKngehOPAku53kP1QG8RUqsXrNFINN6e7HkU6umb
I24ACWxrvuI1hlW1XleESR4Zd1YppucCat3B2d+bC/EktFqpyEST/nouZpyzpKuAxNXUn7G3isMo
KpWDjsPtY4FwzG+DbBYs0Zc0yRcGydOMNmfm5mGT2klA7/yI5LQ7FImkVAkmRd8+flW8jrXTTUU4
xWoPQQz31AjAqj/Oy3Awq9uHiVmB1nmp6dKk2FybK2idBbE6PhCekg99M+jwaetSDQpMJhO/qOYj
0sttYMeIvOkUdGRKtQ0fs6hLvS5jRKvtjSeHqn9gLcI5dfi2B1Kc5TJlxttrVQxK/VXynoC7bMO6
PM+oZXpJEdpTKh6m2kjpx6YNj/By1LDZ2YwQTNjw5HPSanhTFnNnMa1V5eXhkpbiqSh1+1veOsrb
q7B0oWUTTNpfQRrbPEJOX4IP7AyGsXTxrPd1//dQxeXBK7TzsThRRBHkFlAnt3CkviyJ/6GShFld
xEHStNo9goraHECr1p7ElNqnqXPcA8je7qg4mEuYCMD+bewPK3K0l3bJwxh22qU1cV/Uhjl7tqNc
vdSxmX2xV88KX39w974bc6QBJB3joRheXyKIEeuyMJWHQ6NNd6k3RH7rpG8VKOOG12hDUTQFFsKj
vrlFWEpT6+shD8Xaxu/mJipKv7am+uBGlMd2EzxcDSMn+1tBZhkS25wR3wutwc3ubeJcx5+H8ge6
MvkFE0I7LDJMzIOlTNwHY4iO7JJ3viAq/rSBAeaR/26xXz2eYlHSRlm4VubwPCHyFcxmjJXlhHfs
1JvdvVKW8ZfXv+BOikQXkdopFSHUxAjor2ed9kuZNW2LloU1pe2Zh8Z7TpvOuSRRb/wSrtv9mDrV
eSSsmhA5zua7RFH00Ibl+KSWeXSwo3aucZqAgGNwCyQ63SL/S+5OfVaaLITaLgI4l8W5WjT11CZG
cnBOdzYvmoRS2YTNC0R3cxuUbrToxUxSRlQx+Bmi6ucqG49ipL0JObI+ZRKQSgDh9fqaqdqpEczL
MMoTGN3r2lwqNXMx3hBvFQXinNBa4qRIPWBZP7keyqnVSGsthkpa75/YdqsHNU2OCF97uxRgBIRi
3kCwWpvDOM4JpBdXz0LDjVJg4+18bqolfmcmixIksW3fA/k8ysz2PpU0SCIoYl40g65nlkVlPWLs
nSEuEAlfc3XxaZ7q9s/Xz8LOu047kEf2pUjqbZMupM0iUy9JOB0rFe9zLJE+VFmEvslYYa09RIZ1
cOPsTQtveSQwiPeoY252YLa0zTDFHYUTrXZDSzH7i7KoR8qEe1E6mSTiZiwdaNxt9aFQ1HIy8ykL
vWISD2oi5ntRapjfNGP+IY6hbBPIFPcgytNvfb9alzgp1/8n541k7r4Q9M45YGnRWEMhizLIVmit
z7DlddeYe8ZdzS+egqNBqyJc0UXTEZ1iZ1k5bBYNGyYtTQyvd8soRjG75ZKGVa1W37zUZHf2XnV6
fbfsjUI0RvPMgPOOf9f1KJkuwHAvOWIxivZPWwLMNLCTeft1CFpHCjez95Gpkz/itzeJyjJ1jipJ
wzmPlYCy3hRUmr34pY7A/Ovz2ftAoMFBoksU/g2fplxFhVWAk4RaovzdxnN0SoX+QcFDM/gPA7Ht
GUIabtxUtD2jmRYHYZraseOgXnr1jDVA4mvRm3kh3IhQd15Kb/TDb/RYcAPTEVbQ0cAxW+p/OEpf
TCV2z69PaCdwQHyKcisOdlKIXV6Zv3+kzppKHchfSB8Q2QjYE1F6cbAx6s980/ksFttZgggAzOqL
ApIHybhiHXCIbi4vch8qH7KzIzmx29xUQkiHuOd8IaJZv0+nrA8mwLs+kaJzwrU8OqjU32x/OR5g
e1lalRyszZWMP3OH5FWVhZPjYPmhitF3zSE+2P87o9APYChwTrLKvNn/po2qLgl3Gmqe+NEq43RS
tS7yX/9+Lwy/q8iPMJWaH3kBdUbQR7LT9NsHVOeOEnLapqFCLaGhB9CDCVGQuyuS3vjkpl7+bAu8
ZHWzU0In08bULzu9fHJ0ZAbjHl/4wNMm/I/6uPeLFtXXzhDzeQZMiN+Vopy6NLGCpB1XJXCMdvmg
YNv55fVJ3BxfOQecRmjRkK/Rl7qeQ4myZKcPrJSJzUJ/atsKEfzatYvUnwloT6+Ppt803zCLJ2Ri
05NPyXjtejgzNfMsVgTKLLqOxkO8tNnZjSiRPqjUTqKH3pGg26KboRZEc/uzW5f42atFjXKNdPZ1
I819gLRd/UxsQwnrRZ9Lv4+t+imtnOk5yc34PI5R+lSvwgHVOlb+hHhgUBmreT8MmRtWk9rdlcI0
7ttI+Qaq+ohPf7v3mCLSDtApoV5xy19PMdXUSgMZgZhTXVjPS95nfm426cE5emEdXW8+lNaIO6Tf
Auu5LffYeN9oRTYmYaSnnj+u+kVt9E9JOwB89770o/5oOtEHlPgK3yzNC1nxvWfipBxVXZBUy4e5
mj5HE50NoQrV70R3aYvR8BfkempjPih93K6JrEhJbgoBJsDDzUmB/e0pJs3Gi1lNy+RXtVliFDqO
ysH+ur3NGEcmAABIYHduQ5Y4RzIDAQMXp97V+AOLyep7Tdm/pFdflJ9WqrgHA+5NTNI6aG6CBuOf
64+d987cjTwNl8iblHsvI+8y5qR4a8AHbk6iHSS3TnaPN1vK8lJYiTQ7oDh04h5/pfQklfb+y1zA
ihCgy2rAlhNuG/WwNiVzyYYleYrVVvhNmacH6dPthUOQBZ5Ypo1E3FtiYuLq9ZQLmCFD27Qnu038
ya3/rQCoHExnZy/IaA6AHiJnlCs3GcdgxEOd9K59qeJ4eRRtQQpuOOQekyX+bBf76Nzvj8dbI/GH
IMA3L1tqWkPZEmVdStg9/4gRoU2c+xZ/QHjzLGrNOri5d7aeJOIBSOXdhoO+OVNrXg0aul72xdUH
/TFKrOxMzWi+vH5j734uQiFwopDXkA6/3uCQ9z3ky+SsDNBDCZiUu95YZjSC7CNC/d4C8hZxcUqk
G3Cl66GMxUV60FihuFD9fVjX1ng/zfQ71ndWlzUH2/B29aR8IDJAdNa5RLfiVkNq1bURpcal0xfb
T7qODyUU4yDEu1092YajpUoxlMfu5Tn8LUKocR+cGUa/uK33fbVzLcBl3Lt0UE4O6nh78wEAYRId
kxSCkr9evAEnXW4EjNw6TykAylvjqYyL6M0XEfMB/EpPms/E83Y9ymLEqohjQ6cNnWV+mo/an0qv
jZ/fuueAAdGeAbVGMRQe6PUoHhKUSR0JTOkW5A/RokkvWWOpf/S6FR0MtbNsvJ2SZAv+AP/bzZ5b
TcSQa3fWibvb+34yrcexdI6EAHcH4eMA8sfViL7G9XzmNlKRKGYQu6gWqv2O+5AK5ajLdFuSk1EH
O5rQQ8IqtlXVairQeC1LDT/NqvvcJUOB0ArWrclHnLim7IMWib73c7XBj9mJqkb1G7jV8X299itC
Uyuyn+fVtnC5e/1z3k6fKOgFHgigU/IPrqevxuUgUrgVFzO2838LQJf0/9X2oFN8e3tQNlepZEv6
K23/TWTplUvZF1alssj011x3QWY+Lt5NSdsEVll0Byd7dzjonHSm0bYCFriZVIZJNLgV9cKBWe+r
xtQvqY02UzxJlyp83w7u4ZtFlBwcAgDZepdiI/Km+e0mmaLU7MzKtC7mZONwhOPaWV3xS379U93M
ilGAifIqk5rBNtzcIth1IkA34s3ZL+lPcxqcoOsXE/mA4YeiWOVB7rk3J4oUpAK2Icsum8M3N2nW
t51qXebGLAJU6Jtz7BnFwU2/NydwZwSdQKcpUMhf8dvKtTAV00YxzYuX2HE4e3QBzGkV933jABs1
kyMZzhvx+RfiLS6pnMUXUYnNTkxH2jYjeqmXrI3oJDbrNET4h/RFh7+tCRzANJsmoTSto+/er4Vu
+W0Xiy+YcVjZCem5ugmMSdfHwE3EoJ2LWlMMHo62HjAWHQBlF6JZjppc8uq+yidoHZC4gGWnGkxz
frOhx4xIKtNa89LFxfy1AnRxXirFPhkNVDZ0k9x3M7CBgxT69s56GRWVYSogkky6eVDG2V1VJyY/
idekeK6XyXv0EPt4dAsXB7QW+wg/t2txsuJGqVgD271QCKyfzTqLvk+GPd69fgB2tiSFDfBoEKel
mPPmmMXoPGAGD1HfqxLzeUFFyFeLpX/rM8qsEQxF5IS6qrRJud6SlMsG7GUG1DEGc3lnisamiuXo
bz9eQCx4DzSpxH1jodcZeor4R25eFkw4AmtCAXs02WGvr9jevkFFAZAiqT3kqM2K6ZWaO4ZwjQvG
DnUUlG4xnzQPopTfYSZ9R0pk3lPRe3PrV5a+IZjRuZB2hFuC+Zw7i1YYxG8KjUQfMAKE3cHrDpZw
Z3KuTg+bG57bkIv3+kOJyhzVdlT1iymVvT2Ncc6IrWkYY/Oe+ymXIr6C9vDl9TWV1+zmLKJ+wA4B
lUREvRX+s5fCRG9zIWDQ5tgfl7n4nInZOWvN4lLSikbcMyP1Y+Quv14fWH6s24FlswT2h1TlvJ5v
qznolnP3EBWP/XmYyvE5R5v+fhlt7eCkvRQotmOhDSAzGO4c1Cuux8q7MW3GcdEuVarCs+6SpghQ
YOuZ9dwo+Smi5PYjwXr3BGLbPdOkHs925mRmgMPycEZSrnvgyXCCbKDo02em9tgZbfdQxAneL86A
3K9C18wb6/Sx5ZT4yaKXeNZrTX9Qmd65NGi8gtLl4qCDv6WdeSh0qXwf7eJZnX2nzHkWRDRODg7a
7ijIiOiMIMkkm/XqS1OlijJoF8Xu3nd95HwYokw72HnyL9l8FJ5Ief0zAm/BJgCoewqaszpql1RZ
uXXT6bvXlDqSY9P90pOrv77ddqdETOjQFaQasAWHV6mRjFHfaJcBIxRfHQznPl8xqHp9lBebuO2k
KLHzInMXUs/fTKrCG6gr5ka9qJVVWQEM6e5vjMUoC1INcb8reZl8qRM9S4PZQMuNeuIs+ksxUaj0
42xUoUa6Wv+rNeao8TtkP/81nH79JqJuyv0Zn0zzDCWiSwOlM60i6MBZpyFifjxeBZ64DYLbnv3N
KhvPO5nGgq4Z/4J8WxsabtuNEeEAnGZm9U8pIvenR2fvX40c+PNkuuLPeVBwXLYWw/wb64Z89mF5
W1/NuIdCAA1m0HwV1h7oVt0FwlaYsToHJVK3n9x8Ut0ASxPaI/A76z+KVOR/x107x4FhlvoUTGq9
doHWuHMlSTPF4PPDF+v8P27tOInbV7ivRkVm+3YMSNhXa7f6fvBpbrYbWFIuWIpOPLawq6/vAM8t
mhXwk3ohNXPO+lw0PnbFDQZR85GK0y0jgkySWimofak2jP3G9ViqNXZ5v7brJSEZagPyvvWetL3i
7S3LtLufu2xSUAtMsvFUjLH9BfOR5rtei/JxTKtoDJZCUCU186r+8eZVkCJPNGCQOmKjbvbnPLdN
VkNdAq/Z6oEHKfJEA1Hz9aY9KsDfXvC81dIIRBp+y1v+ehG4+2Kvs5L10kWaOKOWa14U1RVgBqej
Bb99OxlKJvC8ZBKQvAmDR3VQBre2FqQ3I/JOrY2aj9pq4sdrmrHyYcotbHjixUDH6vXlvL1VqEyo
9K1pSFKL2+IZrMEqksicl8sivPUhr6NfniXUg8iAXXO7d3m0ZMwqqRkAKK6Xslnxbp41r79Etci9
u9YbFuVcmtqan41omf8xrRb8sFrHRu3bg2d/mVI3U1kHYYO+bfsoOiX1XGinySoz3Uf4VjH9dDDa
1Nc0oSXn2Wss/czjP5vnxJrbz7O31kkgonTOwCijy3CHdSA1q7b05vYSFz18dAsd4nNVRItxt4qk
yYO5p9zqc+GjiIJnQBYHaUTh67kpS4xQlrVwsqC09PivdplcJWjcKXFPXtW474ChxeadHbegSZ2u
9vwmF/pndRzb2J9EqRCFRFk8nSe7K/NzFJfpRxsUcUnHJXaH4EXY/RSNaiwn3QkcwkkjZJ9Ti4qT
oS02RsiRXv6VLkP0B1j94uPkxvbPNhqVP0ClYeneKo32h9Nq2tfRGF3Fnzu3GLFzqsmx2762bIDB
ungyC00HMWzN3vtq7OrI93Ins4JlqZ350uPBjJixo6z1uxKlIPqqaw2ZZUqVMabr5pKQtY3rpc/k
XyVGzZM2fKB23cP5WBP1z3ZyizTIG2PKkb1Yy9JfU6uM/NRAaiNs7SYpYXHpUXaiH6h9MkWXGmdR
6H1zVybd+MWwEuMbzdABgY7/w96ZLMeNZOn6VdJy3VBjHsy6agEgIjgPEimJ2sAoigLgmAF3TE9/
PzCVWSSVlrxa3mu9KCspqWBEAA73c/7zDxvrO+/d8cLVtKwM/ZSn5jbJ2+E0z1Zz3XV2MGWbMKyx
DrJp6zry9cKNhT9Xfmg7qf096BPXwQDHWeCW2VlqkRK2GJfjxBYbFvmkfySLxe731CBpsGOp9Ndl
o40NnvoG8UnGakpwETcLZOgtQjsaOiaQIaaOWsIuvy53xVB0XDRf4znNlLaQptUO9GNj0PIM5znj
pCCx1IOfOPZXTbkSc4zKy09WXv11TLuFO9P7FG3TWgxnICSrtW+H0boZx6BU1GB6Jnnq0ymIXHM2
XYK2VPa9thr7zHSm/IrZIU4OWunnVyXl6Hs/7UrqwsCrx1h2Pqi9Loz2oV8ncoyUV058NW0gRZ7N
bsJaXFnjSZMVztcCWgDDLcA/vlkVrPYuFenyve0L54M5ja6HtbppMIWS7jLFk0elHxGaCupIBE7G
JtX4aj2CZzNUUSJT/Wp0NXTqLiN7zo4pJcEeSftx5fszzBeRt9/Nxkm+4PbT3dU+CsNwoCu6HgC8
rcgMaCUh9Bv9+eBeemN61uVtcjO1nfadhmkoom5UQx1hvOo9TggH7oRQpnHog9Je9uZoVdVp6dpc
7CkX/QPqJKcmqC7zs72psiIPe38UFzUMWxF59uLft103PuYgLNdcnAS5AGtojnS8Tx+bIFNehMhc
q8OJ9Mx7vOfVzbJMentoMEzmv3rBKGOrMqwmUjg5J+HaFuIG+DAvI535lhHWCOu/DgFYx47IbdOJ
1ZKwQIrSST7zshxel5rcsEgnkUW503k7iH8uJbmjee+ltuAa54jCDy1jkFel1WLQRbKmx6ocss28
PQ+4BUPtZW1oQUc9DSYz6Y4T7MjHPU9UcOmmtk9K2LwwG7eNpk/DwTUZKuaY33kh0Nh0Qym09iF3
cBLUT4Z16jfu8t6qhB5NwkKYO+mLfdKtgcGaNTJ/OhnMqUXZSgskI4xV0yrkC06ExXnucKo5bn6d
uHKu46IuHQJVRt3+kGRJde1m3eByCxuDLC9XGkcOoP9VE7gofzwGJZRXWNd0u8Ema0ALZA0BTuVn
KyaoN51tGuve9VqnO6mJm+tg6mjoQvqJrTTKxyI72+JbWBv25M77hqdt3K+zbOrDqERbA2bVfn1U
tP0IbSSv4HzOzfC5BMUfooyp4sFPUpsNt63xc6+GyTnzVY8kuzQ740KH5eRGUyXUudENeHpVBB8e
iLJkF61J1MtPyEROJUEj2WQcHHdkz+xQitz0hSgfMlOb0oOT+3O6l6Oo80OJeRV9EHWtdcidKaBG
bTO2JpHm7RfeYAa2zChPkJ8GxgcSMAom0r1GJdBTidUwV7WliPBjNz+tFXmhh16Nnn5EwKuZhQ53
seDG5Ghs5qCandBSid+EaBvl58rPdawKhI44pvbs9TMR1aScrZU0r32zKI8txcA/zKeumUPLQoG/
E16aD0cJm7Eem6nyNBzVGu9DigO4GwacWec9D5134nmtpuMRbpdlaIq6fCxz1WPUhUvQHRPv/rTB
vzWBa2X0wJitRx2+rO1ylQSrNhIHU1fs4X3izKEnBNJpodl1Fw14Uh+Xc+KEDd3AQXWeHq2pPEN2
NFyN3H3OImo5EZoEfg17p21HLgGOD+R+pVtGJUNhdWXncypC2F7p3eBolYqcfoQAz0hKnOjKab81
QGw0cI5yRChsnQqbOlhr41LUVMHJsnRGmLZuk8fL4mlnqsLeE1DFye4sW7rn69JN+YGN0prjVjM5
zzJDaKEXCEISVWV37JedmK8cJYa7qknKJrIaL1/YS50CsdRktEm8wtMowmaanDHmgSmDXVqN8n5l
/HDAUnrxT6YsL466nqMjFh5F6n3hFO66y4spNY6zWsu+ePpot3E7jYaKGEzlR40r1E7OebMf8hbt
lW0VnRHVS1udcS0FfVjeDE2Ur1raRiZedRdridz0q73MAKyqkO5N2zvWYxa4KFzdoZz0XSl9POFr
vqwKhcFxHep+z/YgG3e4LPq+e5QdB90BM0EYW9aQLDR3bLvDYzopn1NJB5etE335ZFhz9Tiuhkl1
0PWLfVOM2vQg+29ZuTdEtX4jiNm/m8u1pqJrQX/nRMLOMKER+KE2em4Xc98cxp8EQ153ypcPUpXj
pwZP6zLs0Ox+zGdv/EZ/QnnXukY7hYs5UN7ZuASWH7by5DpTi5YdxjLDAjIg/WoMYfSjx+gdqaYI
E4w5i9Z5RWOjB/l40/em96n1Hfm58PNBXSDxrx9Q/hZu5A+G14dVovUX3jzk3x1Zm59Ny277KLWT
5DsbG0fzYNrALqSoVmnI76nfK7s2bgu98j6M3aJDhKk0HNmZ/JddPOeUYDFPYxkcU0W5865ojPnY
XVlOsGi31VMgE8BtJEMx6qfSuyY9qyjDOWsz1JOYZF3rTWml8aTJ+q5NCuexQI9HES3G4FZzzMxC
xe9Uj0MSaJd1v9TnYjLmXT4axbKrjb7awgtydV9VTfewdBJJVpUk7XozoUhjSeRz9qGZAop2Ly0M
j8BChILhmGAoyHcoFgTBdVPccsGK8WTEGeVj1mh5iaCh0dqLtesNLR51AMrYY79vQ3ArDiRR5I53
aA0D3BJfhdSJy1SaOY3KUIlLfXKX5nbI2TSiobfsNS5mHaojO4G8xki8b6M68BYZVizVi7rv9Wsk
6S7JEvrE9kblVS9hCxJahUZGRmroKxEsYRFg/BcyhHPSIzMg1o24t7nPQwa6rdoV0k8/EhgbfGuY
McGa8+ZsDSXctw9F55KCI11d+1KRQLJSSZfZ+8nkFA3zHCRq7u1kDc0Mlkw4N2nThFrC7eRxrNP6
xJHGnJETMVoXFQa55mFwVf59lrWiszaLJA7EXHlIvOat9xCWISNSIloV9XhqaicT+VM5pgx+diO8
crTZ/xZt/kiC7zIeBf4ql11FF0gcou52DKTJGOWYCUzNAcF0Vbt3kzWvjzr4/GdmL+USF5YALl7L
oNgnudkMGMlZzvctZZlSdKp957hRzfwNoqXXnlS2lfbhoHkJ0IyZVlGBzOCzZTU8SYX0OEiaXs3D
pUlmb3WU9qoMon5y8iI25nX+WFtS3SdQENOoUGM2ROYk2/s8yPs0gqHoPdRiJfZU1fXqhn7J/Yty
Yqyd0NZk/0nqDMegSlX+fdko7PbQkoI3VZWTnmG73mk7XbqG2FlDmxHsxslshTO08DQuXaGnsbam
I5dnzTd/vrRYq8NoVigWTG8UObkkWHkcXK/EjmJyFahrKhprusA3op6uxsFzbzUP65jImCS7tq7n
3tEoLTWEeuKDWuEdi2Ed+pAFvig4WOSkY6cfdUNpmXclYSHqQhuG1o+wKarPsyXtmuOgWLKLijrB
DVVR23VIHyrvsN2RV71BBHk4r40jokCjGI14spGrrY6pkqimzWgoWBgkh363CKp2URYfcFwqrVCN
dUAo5qCGKXQxWq6ZQQTDdJDcbv+QByRdRH6ajdmpWVvBckplRJKC1xr+cdm1Omy0Gk/VqBRe/6E0
CvW9LtgR46lYuvcTE6LrShXU/CKlPTwVyVCyd6AqIKKrbWR2prVaP4f+0rcj+ZBVgSt2PvPEzdnU
9CHuO/Y9UvAhiwvXaa/mmYyRI40y4FAUTBB3zagnX5aCKx33lHZF5MtOv25VR9FoTXojdqMatX67
NJ66Bn9uglgWSg6hvwadFYra4sJJy0xb6km9UdQwMwsJjIcxOOQ3xzgtcjaek2zsZUMFkrafPE2X
+XGBcOfO13EZiNc17de4CmoCuctpweeQCkoepAL9xDg4IVxTLt78WOFVcDKMDs3ruJKZFaINw3xH
b7sqYbvyqzFE2p6eD2g2r/ysda9NzWfLNrq00neL3yVmOLpUz8CoovAASvIs4L1U0UZB5gcgAuuk
P/hjj72a2c7yWyeYOx2hEEv2zbwGSezWQ/2gBqvX4/+ysrFpiQ+b9sXWEDeFSfHYabPuRP/VurTs
XcUgHnjeo2SXk3XjtSBPqYOpWoSTLPFa2CkEWQgIndrcN6v8wGcO3vKv/Bl0w7ATTijW/7hqIYJ5
iRS55EmPvlkCSKUMcdk5OAvcxh8giTlveVv9DH4xW0RrDLSHROmnoZ+CaTIZol32eTNyNis7uMym
rPz2qxAbeBejdB92NWDq67mYkY9LYy31vO9H+xw/TZf6YgAx/mUkz/Mg1OF37KLKByJ9eeHEorSx
NfRpr6MphQGM9KnWl7es9n+eeRBYTLAiGjrmpTxCL9+FU2TIUszgSYRS4rwSWXXVV0F5YiSOte8a
33rDpOFvht4b4x9C7GaggMnaK2R0zTtrdZx02k82SX8OO1PVj5zX1vxRwwAl9OvOjjqMnENnpR2p
xLVw6Qv6X01BdBAPWZt+z9qmV1D8Xn7xXo7UKKkpMSAS09HUkttU43TwyzeRd8ExB64y39h4ba5Q
mAhrUmuSe4Sa6Kp7b6DgIUHmn1fkT88YjpkMreDi6xuL4TV5FaSvzJt0xGs8mcZzURIjA77sHGgQ
yuif3+qnRwxPRhilzIaebFNev5WcZZuuY1ntO+kNUZ/V+dUw59Mbj9gG+r8cWqGogSyFEx4YMyYJ
L28OH96uBu4LN6dkrjNSvLriYU5GEETtDsUZ/O63SOU/XUS8vXR/U8uhGgISfvW8lYq8R6k73Kpa
FJFRCS324MNF+PT/sjQPrQHrguKKR4AS7dUzYK6DsyaOXPY2aTVhTvN1WLHofmNV/HSrnt4FqQcC
DQbarzOaSlHVk7I7ZhCttu7oCNZwNZpf9vXa3oX/beHq7L2veUxp5U2eIeuFUcrshg643D6XZDyu
g/bD+/m/X+jhhn//D39/aNqlJ51Xvvrrv8/zBxL3mu/yf7aX/fXPXr7o35fjYy9V//jb+X07/LZX
9bd7mTf169e8+BW8049PEt/L+xd/2ZHTK5dr9dgv7x9RBcmnt0PDt/3L/9sf/vb49FtulvbxX78/
oH+U229L+Vi///jR8bd//b5pQ//7+a//8bOL+4qXxU2V1/nD/etXPN4P8l+/a67xDnB+Y8khFmTP
2WgF0+OfP8JlCtO8zb1r8+9iv6sbWvV//W447xgLY84BJwcKHN6Qv/82NOrHjzYCCFpyRoabL2Xw
+5+f7eqP5/WP+/P3csanWfPzxxqhFy7SABSMxBAavnYl5TATmcyNLjblNmwQPmrt0ja1MNEQFUeV
shhAey32qKGNw2EQ4rUzxI6RuHFXVF4bTlL3H4tanNjjonUg4+2VUc/mQQ2uS3od8DRAtEYAAZY8
cxs6swemYgaAsTzJDBpcbemiDFbOWe9P6kz44/KpJb/d3GX2WH10lWHe1l2lDqSprSdBl8+nydw2
Xdi3PSPujmRiFErrRWvITu2f7uT/ru7nq5tN9+3VXf/2/rFVX8v84cU657V/rnP/HYR7FiornN0H
echf69wz3/EAoNdlsr4ZIW+PwJ/rPHi3qUHhnGGaAY9kK9z+XOfeO4hv5kZjsTdSK1KWX1jnPDWv
zi88HHiesCSgyoFo/5qg1WqlKRarnHbMY33vVIA5L/tGYsq1L4pS3JjM6KYdNjggyGsyiHE/wNnp
QjV05elg6I0ZW1qRNieDUy78w0AfD8oA945yleX3qzIZfq1lY31jrEYIWQHTogrb1la3teAoiLwJ
ekxoylQTwEB5Xx8zE27cuOSBuM1ro2GWgWsT/au05BLmtW8XGPqJjiAGbwFDRYjpF+d1WQ1p2I9T
wCOlvEREUDWW9DA0wtNgWhTWRWFK56PhCtlGpDdiS29UM27D/Tp47S5pvPExUI4HBqvV801PJ10d
Fb6/Aaq2a48XXVZhNZmMQ9tFWpDhyhQEybfNG0+FqPJMOx4BDj7AZi7d89oY2iAqaPTOp2AM1AkB
quYSLu3ggwn1c1VxFKwmUqGJnQYbMowaIgOAqd9Lw8+rC3ZjOcUDBrsfKgHKfGTopdoQnxFaMePT
q9HBwj2eiCC+N2a8DkPP5dUR7ON52OH1iH+V5SaaGU16Xk9xM0uVfclkrV8C/OhtmK9+w6CB0na8
oJW0p8OQT/2noXJGRq0BqpVxp+UIIo66ti1uQKMKOxrzoDqz8mycQ8bb1Xnijfr95PnikrAO7yt+
6PYQJjR5bJekdc+hkUL4QkK2iMvSDuTHtgsKP7JaX8/DekZ/GmeJZn1dvTldwmEW620KC2BitpXM
zKNd2Gf7DpkBowlt1fJoaQYYMX2L+zWhvp3jXQsPGC8knnR0DqvWdNaJbWeZCTAwJWPUoHIllcsx
hveYTXjdHl/F5Lx1RmnGoKLe40ZtKS9Aa833ciSs/kzYo+ketcoyi3i1V5/I7Tkpqtiv5hKH9wQ9
7GmDf9B0XGsgzdFoLuYEipMMMh7k3KZRKVMsdISBb2lkjF1g7zFKzbRYVU5ZxG1hlclB63z73HYr
IaNUDtB7ehIBrcNsMFfdF/kCEzRrBvV+MDIPrCDxpgejmuYxdDWsNUJmH9l4VkuGmDDccQbNQBPm
KGCY0oae2ftOpBXjeqzsYcBCyJ103IRcazRiadQYOzDg6YLY74vmA65oCYO1WkuDCINHA4FsCdvx
Tjla4jP2xbaf06nQPskBY+lwcGbtY5+P0xTnled89KdJ/xTAM0hC+vra445v2S+A8v3OyBntWv7c
PQRNh7OfLXQOvFrkC/Omfvzq1cV4pc3zjDP7uFjMvdFFfAfvxU9/KSB6YfS0jZ9k9bgkcHwPs7su
c7TmRWKEY+Djn5cTqMMm2ldRWc5OERVZOjxIGFUymsrVP2tTeDphIzoeGy/L55tMFc6FDfMDHL4O
OiOG9VbtPVx9wKrTxWP617TpcVXybWNDSgTDCuPFKm7aQutiau22iU2nD6C0GhI8pGKjJqzJ7sn7
QbnJhDMgS2zZAZh75wzwjDbSPIe5YzAzwYjqMZ9naFzVZJ2aqYP1SaXrD5WZqPu6t5mlOBO5ioit
S9sOF3dVxmFGIHlrC1GDTJJz88FhEbZIlrOcKV3qqE+6C54ephJzHVhty4xVFbYJbZyPLN1wsjN4
K749gZHm3AIDlnaafk2TzD7XZeFMoa5MS2PvLIIqSmdX70K/0bAMtEfCw/a+sgrxBtfv51PHgu2M
BwcR7zhfvbZNcRH9rasjcQ5dW2OXmEkQgvO/FaTxJCZ5XsVh+7LJS2ldPChl7mvLD7PXMzXMPQwq
vLAkE8xecyNd8jAotYrzTOg99AaRfJmKzDk1VggBsY268o966UUz8Futqqsmr+Xwr99f92su3xJp
DVpNXLfBR141UdlgdVPnWt3ObSrjBKR/vHNaMdx2eW1TWPxVhvwoZJ+/1UZJf/mNcbuFcI20CGkW
7PWX7WhdJ4ExlHmLGkHlVTTaszPsCmPiLgey9Y2zviuhN2aVCUsUFEpX0SCa/Id58/9WiM8qxM3d
/69bs7VXL/qfQ/9Y33970f5sL/izLDTeYStC1DUMRyo86ON/lYV0RsxgAEioxjzolptg9M+y0HyH
+5eNC8R2k6n/6Iz+LAuNd/CayXPd0n84raDB/UJZ+HrBAnqhdgBp2/AvdFrbz59pcRYyserW60Rs
CU1Eg925O80YhyNnll787Kr8zYL9yWpgey8+rvmHQRXf+OV7GZDEjBmf/bhzAu28BEUPk8R242BY
vpjFNo0pymy3yfLI8m6vStBfcj0Z6PoLxyFsKxGR7XmY1MrkgHHFRqIdgHA1dZiqZl+NjeDM7QPG
rozTa78YQvKtiIYpGcW6WcvJETQr9aO0rv/5q72GhvhmgBlAlYhmtpjEV/IRj/TRoEh4+1Uzyr2k
A4iMeWh2nB5daCF1CksVuOFKXfDGhvN6e/3jnUEttyVGP7z9/Nn9o3hHZIF7B3bMdbrDv4TRgW4v
b6A2T1Z3zzcb3gYdLNbs9CP86bUMgZmrkasgyOPJEWMf947e7gqVqVgPECaFyh31yJ0YcjJBWsQt
PPj0bsFJtJvE4kVGobkf4PudeJz1B3iOzKQdGoXv2eTn15AoZR0a8PQU51iTQsdQSpzOviG+iH72
YuR+DG4gA1qnFsS4YzU586enG/i/u9jzXYzW8h92MXX/7ZGjon183t9ugON/NjJiOWHvosTSn7xc
Xm5km8geWJT1AYHuPxuZ+47lAqwIUoOwBJL0fzYy552PC8CmDwXjNNjNfmUj44O9OA5BflEDoVvE
ahr08rWkwKVzCxZrVPFcGZ+S3lzDhhygeJppcWBFvfFA/A1qBIkavJmngpCZnxTR9F6QDmgz454d
DPKN48sd+8L0JSWH92SdBrwaYBeTguikXvaNwMS2Pmp7yzjWi1XqoWvkehbmnjLverOEoVAn2nuc
0KAwCGOxr82aSi2uLfqISPCVD+gN+gMjWZ3GpPNROnVQPBcG+mVpmjcZWoY2msmeyYMRPeJc6cfL
ss5D5DqJVPHi0BCl7pKlyIoXKHWEoRfXU5b5kGaCUbyxHz65QL/YL7gbLsA/kAMZXbgLvdyWtASf
fJpeLk9Qdl/qvmpv3YnzcedqiDfMjkMndOfRI++s1r7wJzvdm3YJvUej1aHTFxls41VwCbxZp+Mt
XCbAwdCkt6KtmGGTMjlEuOTgErDWqxG6jBDhGopRQSSGMbwzGtf4NoyjEHvF3gtxQSyMl4XThbJ2
j2Zdwov2XOGf6jnM4GmxtLMGedV+9VZ+kzeZJSTBykivrTQrPkMyC9cED8A3DsUnj9lXV2rDqikV
TdSHeLG/vFLr2pctaqwBsvLqh+NYGqEDtaYiFJbkc3KsRHuGWax2MAAMpaEcTpF0JzNcas3cME9r
Y54/yEl3DgzpoYEPcMj1Qv+IhiY9VMNc7p7tCn9ziv/krc6DhraK+Bo634CK5tVZV6be1BZmKWMq
UHgMq58cjXPwOe8T2HQ2fs3kc0JjmfUsrvNV7qvNrbQs+vGNod1PJ9/2OSidoE162yzr1RKTpUN3
6KQyXqW0drSwFjzN4a2i5afR4NPX3fz+0cVRxL32kxGi6/yyEDLGRnDrifs59qGVMzGzh2iQ1nwU
MMncbdLtkPyg5AR7ITNyGhzRjDJp3rr6P29zFn4USMFIabBImWI7fX7ew3OvPbNBsA8NuTszm7I9
Rs5gTlG2YSlJNlXXupWgUqgrmC3CXE8WWpZTVfT1pWfKgzX6a70X/PYsnMY6OZ9U371lfLCt2Zdr
GuEp/lUYUtBTU9y+/JCzhN7TJ/oQr5NrxmWQn69GfSLBJk6UfylXaf5xWX7p+L5sH+sPsn98lMxX
Xg9VXoxl/t8dxAATP3taf+pEju5zmT8/vp/+/Y/z2zPeMW6jEd9GJhSMf53eng3ODGTNOcYUhMOY
J/pHG2Lq7xjO4MZiot7hSdhW/59tiP8OlyWPZQ3iTfoRMuNfaEO2TeP5itmccm3KCsOHNsf/8eme
L+vV7y2N5HKEMiN4U5g3RGTlGJsfN0tuJ2FqBg1u2aP2CDNfXrpzn76lmt7e4edPAEoBioD5zOsk
KVN0RQPb1dulMAj3fWdZkZ3Vxg5K3K9qzbc4iG3/3Bourt+rxt3pei2pYBXuKhiHsd6uTpyBab9x
sPx8RbmmJHIx/ESiiqHgyyua+SWAvbLtnTYW+mVPYuYAg6HB104Ai9h7syrlEeZy2oVL2MgnKOpm
vn+2+P7mqHi9DWxyr62HRUOHOz2skZcfAYUIrF9hosXcoo1bd3DPyyUJYnrACoAPwYSlJ9rRP7/p
Hy7SL+8kYjMOU8y/GKzwEV69rVklXan3zk6vW5GGTZZn+rFml0gI1sxsg10wG316LHtjAnoNOpDM
RHfAcYO2aC5Tqdm37apPSzginjirWxdylD663X2RywCBUpOmYL7AgqedscLYbAVG3RyENbYRgbXO
RZhnyeqidqrpZfikhjz0fmbf6P4WfJ07s+mFvSdy+5vIBiaGPk4K0x75X3KbWbn4zM0S773Ssr/6
RVeM+4UTQR5VwsCTw+0C9326BPkXgHTHvZYwv6pbGxqkFQYO5n1HvtLcu9RZEvvCKlGW3Bb2Uh6w
Z1hHIroLw4yMJxBRl9X4iYRuoEVjtoP2Akc280PqeoCPy4ZDrk+QJEAn7SsQJFBl8wRb1huCCbnT
eIDophOuuAGczRPYmTwBn7igwPPvngBR2xi9c3Q7wKSk4gGZegIpYKiEdKh0/bIEVmVRWPv6CW5l
/gD0uuXfVMxjN0i2aqYui+WG1NY9GD1N/wbgggRW+9z3OIlttaxTWCbKufA33DeFvA3IWK0r2S4b
MuxNqEkj4hr9h+oJOubgAkamfLJjtCbioD/BzECwQM4uDwp4Qtk+arBbPqxP4PQ4C+RR5oZZd9jQ
ZuilNiibyzle1cDbzRPQXYrGVgh/HKpse8PCE5lU0Yof01GvTaO3S+hIrkvpZWfB4Aaf+3TMHlGn
Ia+yNH0TgPmrhU5k7A7tUMqDZ2v+aVUs3ngqtMC+6xjhXZmd1TDSgdh9AunRYzTNbOV8ngMfUdBq
BNcjpkd9DFUaMiBmBdBIiyYH1Da9YZcwQEBcUuv2Go3gxBezkakusiuys+IAHDEPHVPLPrbFmF23
ZVFqu9xuA3VE6IqbR+VQpjvyJ2fxsRq5aHWYkuXtniCQAOdo8VKpT2ZbJOsZsVWiiluzCt7nXtCp
KIOJKaJmKNYDMC1WS+biO12skhqQZ1XausZD1rjNkT2V6Vcm6S4OBEEpNkVi67uRHKUddkEjHlqv
waaTobxOkArTnSYyK1ezLgWMpiRaiJKTuwLw5QL9tpyjHOPB90ylmjufudwDFnQ5tNZOS65J/PEv
s0J46I2dNr3tlMcah5A+PHoIq68CXBD0iGG/uF5yQ6Y7kehlH5t5JYa972jORxtD5i+9OdffGaKh
Egi6cvwyUBF/NRB9M9RHyEQ5jx8vaYB2UZEiD7qSXI5lv+goC+A3RpitKBWJspmNkL28JKBcnyfm
m03Bc2J4IrhyoXfK2BxrGtsqseAB1QrpINOXBkp6XpsXuhRWEbo+/UFcqEXy5w7qS5yZVHchPC0D
MyS9ae3YnIAdt+HeetdprobXXynreydtUJybmWzEvq4UnJnA0vBcaUaQNB5W4hTj3Lcy4vhUvxi0
XEPAGEFby/TSarGEjqyiGv3Y9Vti/NRokZ6hTTqaGuZLJUSidu7LUPLsIMQxugw5jIGdC7B0brK5
jP58P6tegxTaeK2+06E3VJH0LG2lO7XTdNeJ3ppiUrL17MROqPujFsXYxgn263s/taurldWL/AwP
Hyu0+ma9dBetNiJca5IHhP9is9EZ1V2ZavpNpzFY4YnAtSqcHQ8/0F430aQNgsy6GDZL7zN/wZsw
Dvq+COJpqJ0bAoGkd1Q3lujj2vXH5mRSkpU5F717q0AKRNjqtY820R2Kt7w5Xpf9BErQ7mxAg2sD
GL82k/MbdiAUjM5O65RzXQ7XDVzIE7GW7Xvb41r98xn6d++26dnp3CnIqApfnqBrgyDXHYSzy5Gq
XiEtWONp0vz9aJU2oxT5+M9v9yQ8f35iuxs7iKEn5jGo08kfevl+fV+vPVuIvRvXVF1nfl5nYeYo
D31kH6wqdOBU99GUCfgJAmP1+hb1kJbETP8kPOgAjnvc2W67IEgdGHWpekDDlVopLk9jvUznVgBX
PMZwclgiqAK5fKw5+d7KPv95CIW7MAp0TnSYdETZvmrODNdX0MywpS7VpKH7GbzA+Gpn48BBtBaB
e0qtNJvHnajojRgADz2ytE0aAafHVX8UgL/UE/3/TkwDZXq21H7qh07uq/tXxLSnV/zZEbnvsIYx
gTFISPoBW/5gpnmQeRjVYIBBIDucsGc9keEzmsG2jP7bAwAB4vpPT+S9eyLV8tw4m+ed/0vMNJxq
WPfPnwtAfd0gNwr2D14p+HG9fC5MCTE9aA2xXw0d23PcJPN7P7eZAE/sElSeTd1umERgvG8MvUC9
NNTdGJMMPS5hqSOgirCoIVqsqoYWUYBm2HOo0CEwA8m8M4ilVoXGYBMRzRZzdOWW2pGXl3g0T2pc
busgWJMwaTtlRguuBZ9aSW7fjqzqkyzJqvdLKaw2gnSLkb2b+iUmCMSW20CMNqVqiRaYQ4UcmXS3
eii5wzx1rI8VMWcbsmlbZ2ViNp+7EjgSyqnLBzSt5NIvmxoJSIH1IymLKhCHzhmMq2HSq+Aos6r5
o+triBpRzK8dQnldVVHVTTZK0oFSCamOf9EgkZsh6RjzY2oEkO6wZZhvDbh9R7NRlFWkr0ZxzF/B
+9jojU9kEJpfEZ9i6MacLr9X/4e981qKI0vz+Kv0C6QivblNU1UUXiAE3GQISaT3Pp9+fwct21Co
YbRXuzsbMR3TrW5Id8753N+oZju5jZpFCIRGhpoE/aDOaaCsg3wDCF7/mnVJkezg1DsPVtI0x/o0
GVaA2rFUezJsOh0KSJqn/rDa0rViIKHgoRCc3VKE6wBK0AggXxtiPk6n2eltbXUEuyWmznZhjXQq
BOgwXFyrBx3rgY2Q7iGJjQpgHHj+mwj+QtBqrfWtklQbrUgp6W8hE8XfxUTNdiuzDs9VNG4TF3OU
VvPx9uzv4YxqGogEFfGvmh7feoIaWXoroU/idUTh0U+ULCVZq3pjZhYjJfetLtWZKxVGp8Mad7Sf
YzOAikSHca5QbGjTTdcZye2ohloemBEgJEmHPOvOoTqh0Y+8A0RiyZlCbwxj4Tc7jPql2cHFxJw6
nvb6ouPJyAVQGfogir2p6J9EN5mOs1OZlR6KuKRVB0cOttUGlHEZJHxEkltUIXtC9QeXeltsIywI
VJsZA0GMduTrjZoPSR615GobOOMXkrWmYNom3POMVgqgz4u4lIwnNX97oaTy9KsT+v8n/YvhFS5c
7530p99aPLyTZiD1+AVpFrjlpx96Hl/Jn+gHiMkVbRewlgZJz98wZBpjZB4WoyMgl4LV8jyH1z+J
3jyoSRmXBBquf5/1+idST/4V7TRa4TQ8/6T/9WSw+PKoF3YT8D2EbiktOvKIgxXUDTDLqrikFdRA
73QsK9yl8HkG12SOc12MsQ5fPrM286StfhwN01dz7fSfhRmH32rJ2g36gmW2WqcOapqz2sB3lrYl
9tHo+szSld6jF7nStbhOUhzFrCnNt4M60YzJ6vK+GTr5ukIT9mdXG5dRZDWmu2jy6KNJ3xynoxqf
gxYM95DXYs+sWktz1aXTz2yh7WIV6CdAdLSVH2YxGLdskPZiGTWyfAZQV1GtdlCE+8LACD7R+qtU
KlXGYnX+CEYSPYJmUXoDtKcu3yhUtz/WFEEFd2KXXoKeHNxIq3to/rOuU+rBFYQzbcDSyfvRqDba
2MEarJQlCLVovTXNENkyQshpRf/hPiway3XaCWECDPCszbBYgA8z6EVHlZOpP/JqjLZN5mxg1V3U
4aR8gcxW/9CYW9xoEnWmoOPKO0stHW9ea6qgvIajRjLeHAFKy2WkF1Z9j0IPkijLPExujPbH9xcr
+TdtNNEme700mKiKVQtKnVnHoXUG5EdFp5NU+obZOT5UZflIXiT7v5Eu/lu00IUFwT+PwU8rcF0/
2/Zb//og4YeeDxL1E6Qmgc7B5E1m/sT3ej5I1E+qRkf3aVykwzv5u5OumJ8AhDGwoZCDxiNk/J4b
6eYnxtakd/whAAtgn39ykLzRuiWVRT4dhp4Gg04F7/36IBntqaPGIPsZTK37kiLccRdn83bQcxke
rj4p+0matMuiMaufUKLNC3QF530J/GdP32y4M6NMhZ+aDccq0nVHS6Lmn02FToz79Fr/P2i9iD8q
3/KdtXYBd6ev/vqcfK9eLrann3pebMYnFf4jZT8LS7TyX0Qt6xPfWVhjEbb+E4/xHLUoUWAb4IID
7c4g33ux2qxPxBiEAwwIWAL7Zf3JahPl1quzif4A3AQmkTAXACC9UThPxgiR865AeMyUgnodJl/v
UJ+C045fDVaDFOaQf/aLal3Z8oAIRlYGtZbGwBZWGRsWM6HgoEcV9zbT71SyT8w8flhg8e/juCEt
LZtjZUBkMZFG5zwCSbJv8qUPXrz33xyxh5MKBpV44HHMMpPRgasKfNcLFNVU60oSKkkBljLEs3kZ
Or8IkwuDOt3DPgidhlSZfm2AfxkqSl5K0sAkF9IIYIlD9VB0lxDJYEQQhLWc+ZqTP6pWee/IxZ+6
iBxe6GAeMjjzmtghnVuKsvs2RTTBLpzr91/g4ToQ1+BpaN6I1cXx8/oF9oNGz6an0IN8b7vt1IGT
79v6g8/0VPC+DIVchhpDIedi7eKSdfAoYPgQyKwLfJjswfGhXxxXhfM1TIytM7S3Yzt8aTslsDI0
WdNVuSzs+eL95xRp2JsbAHpJjg/JGo+p189pVqPi1CkqKU5WneQovZwyzG7cbETEjcHlR9zxNx2l
pwfmICc6QHFVDwnByGdoWAEIYcKhWTxIMw8xyH30UO3VDXPrvHQAXLSGfonazyMzqqv3Hxd+3tsH
djCjYo6oIQkqOhqvdoZWzpK+0nENEqfeU92c5dKqBrqZPkZDvV4ioXCJJFC5LcZaY6iVPyBo+IgV
+kmt9qkbF3XnZwt2SJW8xhuUrPSLQbfPmgQRB6s4sSXzbE2zR5lcskxs5BEW5ljLJKHjMSAfomQk
nQVE9otMga7AgPrHmMMNaWVBEAm1y1XLNLdckytDae6z0LzubP2yao1LW+bKugVcSJuYmhnpg0WJ
7TZrC9KGqzErKF1xG7ZjAqgvresJ+xG3npVLfYgeQlp8oPvlO3tJHXcU/8rIVONKDuc+MFWUG/PY
bndmN6tQ97hU3pU1rUWYJPQn10u9rWwfp9nOrcfiJEnVy7SjTH96MjXVT5exWY71Rpx5iYRdqTTh
t2U12WmSdbfomfJUKNSAVV0Lb5on25eQxw0cwzxrtImZkmHeSVZXfu2prH2UzByvQnybMhodHiMb
NZ6oc7YqkFQX6uCDmVtnJOhnRtpXu6wDBJtng7NZDPvaFI0XzvD11K710bPiGHcGLUoQgUbgj8hz
philSPcdcnwJgf7V0i7rrHjIFu1GTVTVd6zuNiziPCiYWaJIWC5fxHcNrfKEjrnt5nMenw9OGCDo
oXhDbXfAYwrZH2tdCvS41Vy9W8mvxUt+eo2zTkc+tZFajeHXfLGwN0G1k5ewoLWxKZXS2S6x7Hh2
Yp1ha+1sjXZZthgI2cgiJw96ieaelvX1RoYQ50Yo1QWdhMLq1GnrrqqMyyo3DZg9LAUyION44jXE
YIk3LbKRQbo6y2kYgWZqJC3zDTpDHmMXaFAlIa5p8kd7qm/V2Dp6unfwUOVWLq2jslghIc2oEI/q
I3Ssa3wO6g28zgrxOx5ybOJHc4kg20WTitncgt6iAhNtSMaeodrS7LIxvyxMkA92NatBonHfGROT
jRN2twigyL6RmhktGmd2c4Q7fQVRD9eJk2ijpeWypXJh1ZT97WqwACQjeZQivcSRrb3tZysLZhsF
k0li4krFVqLvPRNenaQGFa1cOgoSbnB96N+kDT8dlidi08i0zwFc8x/RBdQg4BmXqBvStqa8c0d8
TuHDhfzqAfTTUmSPxsgmy9fiAVHNs3hSTtVwOm9k57oA0usylstOG0iEAYKhzjYJ1c4dJv1yDaEB
Nd1s4xJinpUlQrhlnlgA9ZwzZdEuUTzuXNWMHjSHF7NUCtcI21tDrU5oT91KEm9qsZKv9NBAJE98
MIXJCBqPsXSdJuZyGlvx4uoZdChjFFvUWr+POCh7s21fy+uKtHkhXZPrz674Ey2C6t3lD2XElkUr
+7qLFSkQh2/fW5nfdO1tWqiXbVKzaZGwQd2OhS+HCCTiaRgwCkSNSp0MpLRQdNR0jozVaud9nfTz
fi5q2xcDSyTi5J4Bnx6foUq0hh4K0qlr4W/qGh03KePYeSoz5cdq0maL1vmD0TOENQrUt+D0RRup
YbDajlXxvVjjo0y3E8+p2fFd2t62Vowbw3DbFu0tqF/heIfDvGW2HMoW68SOue/Kjh/zBAHmp30q
1dZ1kcvrlnkffCx0WLy2aqtdjdVZkCL/5aP9oXr2KF3PS8bikpy9k+X1xsY99TMmDfnNaIXovchh
umxzJ/wp0x711VmTAknnp0JZvcyzQnMJmeE35kt0AUTaFzriaGxm5USzkOtCk8xQtlo3NeDnrelc
6fmWDIbmC1vjEGRAmwWgL7QjURW7U8vSDpu+W1w+irSLEtjVeSt9W+YovtDsQsVfrKp2g8qBnxnV
rUmngW1DDXeiI3W+UaJV/aysCdS4UVra49FaOGm1TCrcPpZk1GFig59UBmlX6Nwy8qjLNkL0JGiX
kZO+0C7bmIbGOg+jB00sM+nRpt3XNo/j80wq88BojW+ofWS+rhSdPzkd9O9Yk2/paBjH6GrXCPbJ
9Z0i2fPWLsPlVMqZliGrGj90kZR9TmTpm9KgSATRVXy/VMYxBVU0KVAnRQ3GqdF/AJxAfFjRRi+L
2CxjTpsCm7U8mNGg88GW2BurGeVb+j4P80x4FocTvibzXiNgg2hkejm2t09hkbz1cplaMIQMRL1O
FnExC9tjhL1Q57KNMyzBEii5bIOaA0OjF+2rhdEe60oveV03nTOWT+6rkhP86YzIEvNM7urySirT
hyivQ0pNBuO9gBxxxIuYkl/nY8X03bRQj+M8nqETewAXHodavai14bStrO96nN+VVnacIaIH2IEs
oZtRb6zKgg7OKKsIDLLhVI64zZDQ6KnkHPUH5CldxtPL8dzI2ckyWxQqod36lcxIgk13pGbjVdqN
xUbN5cHvZ2O+wBOYcfDUURnjFuORUd7apXhMWvNclP2YZ816PyQO0grxQ4JCvJu1yaPQIfGURmxa
kWA8pQvo2t0uZvbQpLxNZPwAqzI9/qADLSqU14kpFA0alIwfqQqRvjjI0wpKvXJe4yC3OatMS7qe
uBKHZvo4Ja0KkxKjPVB+yQfXfWKNv7qwiWyDDntJBuBPGXiQIDLi6QZkrtElscbzOLH8vo/3mj5e
hhmyr7UCbjrCT8KV29wnHzk1e+lGsZrbFN9gKysZXejE81XXSNmwaZDbBjGvZpO261XEcMKNKNy8
uOuOwl7+DspegmEifaW3cmXULQgsu940s0FnMvqidMOPVM13SmQBwGFZj3n4WLcQb+Mi2SObTZqW
j/OZIfXZvljYy2XIwc2Y72gSufvE9MYVa85IwU6VnDqpJhTEc07Irs/OFxssmNsiJuZBZiBrBNnq
JVO3epO9FG5RZ7Mn1asWDJL6gV3nmwL1CR5O45oaG4rjoelfVVvA5xJb8k2VJASpG5I0xTxaregx
rTk9CayP76f+T26FBx8Wf1DolDQgWFKHwHR10Mq+CXPJL8Wb4uPo2JWS2mqxg7lHt94NtsUom6hS
5Pp2DO0zkU6qKwd6AQfB6zF3Rd6amCtyJnkiBRJfuSUZWLTsAU/dzC84QxDLpcs0+h1yb0eVmj82
dXur1WQ6w0pdk2qXs80573QwcJOkJgsi7KtxkgdjD09CJ3UU6aa0kjkUJOGdzO5ESDoLQCstbgxG
gKyNouUppxtbyPqral/bHVtEIj5lWSvtlImvDcrjrF75LymkbudU6a4rR0Wcs5sE9yASLPGQMP4r
MlJzRROBYVpkKZjnGBEsp2sBiU01Byvat6jjERUcZ5FEYgcWmoeGnp2Bh1YutaS5RU61D0iew32E
K+H90+f7o/badVXwv3eh0P8aQGD7sxJSL93hrxJ3819qN/8zpGooSF6s8zeIgKtv8Hb/Ok76vvvr
W/njr7OfY9K9br7x88/NN0iYAsbO9IcqUNhKv+z02qauCMcGYW0H5fjvkRGyHQq8TpidgEDQEaCH
8NzqBR8AZcJGuFMRbTP5j/AB6ptmBFdX6OLh1sHIHezM6zM/rZMFTGMk+zhXpadmpWeftVKTF7ZV
pF6kKLNuY7uK90aVKFGgGdUI+LcLMXbBurkERCD1M4nEpHyvEPDYyIzGbxJQqxWkcGM5U3EGZ32r
a8PZZhTSMY4t93Y0zg8Y1ZgQLGOkMlF5an8i3/Of6JV/7I694V2gLccEWjiQ6YLRfehK65gQActp
Xv0Ile9vCJUqj7NiSicpDDSguhJUGqQrlCMJP9Erh46WIsC3ye3ajEc65lH9r0D3Rxvq32E+Ahf5
vQ1EMvUtaX++2jLiJ563jP2J1jLSW3QC+ZsncMzzcMT+hP+eWP46Yh+vITXqJ/5LljIFuRBhEs5U
z1sG6RyVfEZ0/Vji/PCf9Kvf0PZMWtUC7gNX0BEXO0DUoHqdythRKzg/9MrX2ARHMvf6zKSShAN6
MQ4zdFlWz2nz5saBtX3V6np41CWmfWw4DYrB8nobTjp1V5PZgycrXfgdjyYUqcHVTAU+EzhZTIYW
bzrkpQFarkOwlnL/XVczYIJDBGBnovK+y/LSPsVnz/wpJVGag1y0m6N5VtEYnDPbPJ1Qqd8saEEh
qVLEGwFkatypmsI7q1PWqxff8Df978PsUbwWeuAMF5EL5dg6SOLaPFqBqKgYUYxNCIhFq/y8HOvA
QM/An2FEHHWEvqBAAH/753HqXwtC/3tZO9A8XnyONzHpugW58OPbj6eAdF09fItej4PETz9vL/mT
TiRCRxS5MtzAXo6DkAUQZyUgFKQQEQskWD2Pg5Ag4CiF5k+8Al4gwGzP2wuCD7Z2ukygEtoVDDP/
gMVzOAVgQ3Bqi19EzBSe0a8DEgCLaG4iFFTjaRq240ipM83zRw7vNqfBy1oHI1SsmwVhEsQojnxi
yPZyWtNOiSKZcwa4M0zD60QDRRXk3Wi0rj218V0W65LkLonUmL68pLMSrGOSITHUz/P5YpTJskHo
kJLErOURASWBdd0syYA4k2Yi5NPFsjqf1Jo+nBe0afOAlHZ+0NGeZ3RK82obzUV/A/gCQAHdH9nw
x0ZdSB9zpbtbqUouUJePouPOXEOoJRB3L7EnYPcO+dD2HpCSBfq7IhWAt2VSv6MQkfvhKKU+v0i1
DkuDdqznsxFBJjNwQCdIkGWWpvWaUC9PihKsGiLD5QAfAz0foNo6j+fJWCs9TtbURJ5Kz5HOQ5zc
JDiwpfAWzOGmYZw7efCWkxaIXLmcDPgMaXjItfqRmiIst1D+rC5uKuPKIM9oJrcAzp65wsXB8Kos
Hmday9Ui0OMDosGAEq6xKF4lv2IEeRbj/EB/fTIgDujSlOHVk4cbrSzxJgpnPbQ9vc+ZWiSI5mEN
IGXqGcwk9SGLbBDthTnbP15sot+caQeLUZSlgDApYADHqTLD09erBF+hXrWWVqI/0Tm7bsZzwcHd
bvP+VRSRZL0ok35dhgkrVRnWHbCOXl9mKUO7d4YOK/uunI6yxPrcjYrqV73eHdtg4zF3CsNjJa0G
j22bnswhWt/v38NBHvh0C/BfDUKrBudLOZheRmkN76aoJc8y4u40n1ttl3SJSrkV18GQQMF8/3ri
zR0+MocM75etyKFycL1e1xAIwy7VqwtAezrqPn7e45hTlpbyKzz8Yxp4OGAWz0Z3geugGsI7PtSq
beo4TDo7hdjRl4m0bdSku5WW0VTBSkq47yAdbqxMR1IDzoPRXVTgdX5OKFZmGw106gm469j25rIa
z5uR+96GACEdugNj4vUIqfceuKEmwcbCWW1vgQ8ezKDfjwEtZZcxwv6IvFbtL2fsP8ol/88HPTFE
/2ecza9C7CYpvwPXe4p8ffzzr19SOkn5s3uVYIpf9RwBlU8AaMA4IYsDvgYC6t81mfKJkoohKUga
yi6mtH9HQO0TGD3yGvCZqoNa8N8BkBoP6IJA+OkYHwp9ij8IgIfL1SCxpA2nmPR/KBdR5H59GmBr
0drS2mE3MJa0YaeiNBPXdEZsT2oHHUXqr0yFrqdpNykTtdhVp86+GPu8+yL3jSvDtaB1VanhRjfa
JmWCZ6QMG+CplPNcnVDx9TE2U2p0bZt42MC8G66WviqWYIBps0s79eTFV/nNKaoenG/iidh7EIBB
kSO5ehjTE0dig6Zl5tNP7PyI5PlCr5GkTlMt9oylQwSw6xiRONipyUuVn2ptp18Odp1tmcHg1aD1
I85zykVK/NlDkUOkLsaCxIwMJMG6ZdeXbbd7/6bFW35xQIl7BhmDMAcQAXDk8kFhjEGMbOBalDEw
RH2xn9Y5iKbiZlrLET4Ygu992E3e+9c8DARPFwVGwphc2BKTab3+9HwkR0MtMPWR01C/ZOlyUyNn
5yoDUm2VpWNJ0ZqblDTMA12QbOqhdD5wQHyCjBw+NxBSlRQQqWp0iF7fgtXUEwh4bqEuITKbWpy4
i66Ut7OiDV5uxNap3NH4jhHX2ypSKgXZoiIluPR0jNEGOY4ZILhanX2vi0lyU0iJH7yk30hAgUYS
BzkRk9BxiGdYgccXQ2nxkrSbZDwd6IO3tPGBT7gjHhBNi6lEek6r01vleQ+x7yTXfgBiQhMSr4/Q
8Bd1K0XFNucf18H2NasEOnO32Cm6fF/r2XKRytgkzlU76O77H/ggyorvC0iIAokKmabL4a03MTlX
QT/d7yQ0Kte5hVOJHRpSJOvE5Gitj96/niK+1uuvaYL5oldBHiPE8w6KMtsYdWeAnuojRrxsJjs/
lpc63VYoMAZ5kYWntGgfhj7FXA0kSmBnK4KQE9qqHbMq10Z9eNuHY/7Bbb19DdwVejYi21BQ1z5I
qxj0tkxJuCunnUePFEP1qrpvd5yxlb9IIKeeXsMfxcp/i77L+wB3xgo9niR/3WBFk5R/HXU57cvX
UVL8gucoqX9ijRLQCITI4j8JMj23YUC0s5Zs+voKesQi4P1XnWh/sviiiKkA5gIOL/hrz3UifChk
Gag8aXeKOPpHYfJwDYFqMuExgk0U8Hmaoa/PqWVt23ruTMfvdNyTdDSavLIz0e3ZDvmfGqiLazE0
QV8K6gxV7kFEljushcYuhSxYGgMz9ygNTKatgRN3N+9v2Cft+pcb9ulST770to7GhnlQl6IAgExw
wmPh8+rhbHM82jdlMU8+gk7ZpkCsG5T8eGRmoYRdfX27WDMTBfkCBEd1X2iPY/QZhlaKlg3oGLg/
mJmhAKxlKuKOWhHEH0leHIZJcb90EwT7l6bPG1IprN7CwA7O8YeFKcfaNbKnTZDLrWkVk7tw8SVi
TPD+W9LFW3j1loCyssKEh4gFte6J9PYCa5nniZEPS+H4dUpdaTfVZdSMj7nq5JfoepxOYSzoTFN1
GifgKGZNCfTFdE5HHW8wehk+1sx+ktiXMeQi3Fg1T+twU42a03q8maVs2iSKsoD4Mg3IlSBRjQIa
MhOk+8UwmdrW1dXUmpfz2M1BrwPDWACleYNpxwgUYBJuoFsUFkyGsclbvLZFmamIaiEVm3/tRDU5
j8kHOdZvet2kjZrQqnhinxymDvAToinJesQ67WH2W6swPG3JfiAKkriIFKBh2kW3RY+oAu3GEzl0
9jki+khrR+b2/a/zxpPbRjqVqpkGkrDUoHY+2JpVZulg+RyE/RIIXhOAhaWeBbYCZjNGcD3QI9kJ
EtXPYgV+etf33qJDzjWarxO+wx+kNG9Oite3Yx1kco6O/WM24rDkCBoaMtCRP2pM2bThpp1o2L7/
9IcRVzy8QM6TOcpQcd/kujP9WG10bL9h8Ok6Uz8GGDGOH+yA34zMUUeC0oHlgeB3HupgFnq95Bj2
OL6Uo6A1zv29BiTDs5LhtJBQuozS1V9mW9vXMWK9oWLsFwtuM80ZKzZ2HSZbMPSsbmvOxedaE05Y
+bij+P6BWjjQD+d0yJXwdJ3kyJO0YROW6hjUVbKVdMnE77eTXGcEw5GMXhM7X1pDOad1ox8z3G58
apfabaIYhExSVwEse6SJix4Ylm8jAXmEbVSBY2TV+oVkbUs7LgLa5y0GvOE3SU5/ZOV0F2GqdGKD
UZGcaEUtS6bd5XCkZMmXMRFuOmaDYFvF3JzrxEFWggh0xvJDrSzt7UkjNFLhzChQ2Xndr9dyPOfN
ZGY5dlY5FmFoe1RphKBAaVS73pCuMSCrjhU5NjfkvhhoRj753+znhu2N/NgH6aNoihwce4i1WvRM
yH41lN5e34zl1KgFhKHtW2jBuKCbTIzuKnAR353JrYGagF3sP8q3f3tRm4oE6WXRLj24qMxEgkOC
i5YRRWbvIAE49q7eNqdr0lquDdmT1Xb3/i767XGG6QQdWh1WHXiF149aTqhMjdiE+Z0xHHVMdgIE
XLMtcjpuNUqOJ3XDvVWtErha636Rs+S4GI0dA/n4g/38JBt1+NKZ/5EJ0SuAsnNwmoW9sVb1EAEV
byfdWwpMdkMZ5GKMJIwnN0BdV1oMXhPN7T5s0xlsX28HqiWd1WQle9ukszQwkAEe9UGJ+gRVP7w1
1qUQ0KIQQl7r9UvKYIzCK+ascYo7zWry83w5WzLox5O5QS5BYfPI2D/r2hFKVKsJKgxPNk4LIxmC
tKDllkXEKEVGIlBtW7eqnbuu0Aw0WuIC3MrnRG1xG+5SZ4u+Kr9NNWXPKk1Pswc3HNPTxp7sACj9
3ZwsfuS06DFm30wZ8XRpYXUAEcumdAe8OEScJiq9oUpSt5cYgU1m/I2+q+zG67LpKmU9saLzxioB
vxSwfTE1PpbkZvAxpE+9nBcdRXPq08G2fFCLqJc0OZhx/QNVrd9FCoseqDhVSfOcg7rEiJu6HELL
9qfUGX1tkDws7wO1T76AUW5/HeF/VJT8n2/gCcmwf27gfbl6txbhZ/+uRZABpBWGBOzTXIqV/lyL
GMjLGVgA4VenYZgiJl3PMyumxWhLCuQRGTVHF1v3uRaxIMw9jZKf0iWawn/SsnsT88U5Rddc0KRE
1/AgSJDhqlOEpBWMjnGjJst2scMPAr5Yeq+2+sElxCn9IuPlqFQcwNyhP8d489VIgNU0XEbn6sX7
v/j1C18Kwr/ZAU+XoZMpk9xCFz047HvGKVEvy6Ef5tOm0ouTqsJd1XBuOMOO3r/Um06TKB0YKEJ4
ZxKpIxD4+pEcA608eV1C3x7H41jpQdMLjCweByFI/BJPcG08rjBl0eNsnxTLWb/ouyXSduLtOtOy
lVGEfv+e3sQ6cUuCSElFyfHjiGzgxVtWcB/Jq3VG1yeWSIvyXTxF6OEPx5H4sDjMRPn8q4//j9OJ
jy55cIbrarQgRQcDo5Cjr+XCZRkfzuXglUMKjj5yjdn5oFb43XJ9+ZRirb14yt4Ggt82PGWN2kaK
GlKsZx+Ept+xrJgT0yVAiRFDosOFlFrLWCFBy8cNq4tVLu8x4tlJXIv58alZ6KejORx3Pb6wfXUh
6/pH139TIfIlUYenPQHLi8h9sCVb3RhUUHk4i473td6er33hL12+y0rnxA6TPQI++9RwPk9OvmsK
+0vc9R8EEwE4ebNlBa9RsGmBlB3iLZ1wsSNtLODWFNHGXNM7tS1OamClKFl/ARLsV0nkysMUaBEu
NAo8BhvDaBu646DAAACXHyEywdDviKVwkjvDcQauf5Sz3VhPeCZXF+8vfrHfDo8Y9qGtivSSbXmw
95u2Lk09rvhki3nad8RdCb6fysxxcq6w/T2mOXJayt3D+5f93clGCaMB2aFeRPvo9WosQosNN5Ws
xnJ6wOH6oq7GoDXjz+9f5ikZOnw82sYUpDAmCQsHK0KLbCVse5o4GTIFWX1R6jibFiBt677CihQl
rFHfN1G0kTPpRBwxSCkEIC9PoC2dTGV+WZfrdl0NV0pWf7aiSzObggLVgV5CLlmDPSQvYO9TOBVV
vnPq5hwgt48eIK5LBcrM2l7GI4mLL0a8ff/ZIIz/5ttRntBWE5Rc9CBfv8Q1tu1M6i3HLxXnOraK
C3Uej0FRnJpd6OfYzIG4yFxVGzdr0h/NZh25ffaNlkCApN4+1XRXqpK7eUYDUQ+RxMMPZz5vWH5Q
97x6GTd6aHhQG1BHQz/LaotdaY2bnClxPJm7dU0/Ly3rssU7OJMgT+IToixbCLy7mcJxRm4i6qJt
WRguuPVAvEkZcHyocrLiw6V004PV4bvSGLuWNxrx57EznRlNcx4W90DhgQZ0R5iKn2DLsBnm+PMy
wRuiIvSRUB/gToK7iooTxxqDsDM8p0nvQPwiYIztdlFdsMtPhiXyLFh70Zz7vZnfNUt/XFj2j0mT
Nl03b5sEuc043a+zuoe65IbICTJS3pXLsDHk9huQwX2SlhdjEhWeFLfntMRO7WjZjma8NSZsnroc
cfXwCgfnb1JNxl2385k6sW11+6ZQks8wAM6TJjf8es2ux6Wu3LbML1JH36FPF0hRHAxRf27b0tGQ
JT9sUO8Eo20VJUFejyCq1K9Jyhc17ZtUxAUDB6HFCXrLMwcafltDO81aG1BFGIiDpDIfY96tOHfF
u66XGiRFoDf39FVBQZf8kWb8mCN9VzZhAQ5k3llm/VlJi5M2zP1ita6kaTrOE2nTltKJ+F0V3dVo
7c6dLN5bcRh0fX6COfm+mIQHtbFsETW6xvwyGKN4L9TrBVuqkNYvoWacmgYLT1qPNGY2fTSg8QOD
xJm3JS7umIfvGsm5FKeOlMjbSNFO7TzewtdCts/YRRkTzQGH+pI2nVY7pUe/62HBBhqnQ/GXi/wp
YbMDApM7V4ZhfumwAZl7TLxHBJrcSSlO0kbe1oPhYuyJbG531CFjKYc6w6J4L/XTpszSvWlEwYRW
plZBwegWvw77o3zE2HpCW7LnxYLzT6Lhcwgkxm7ac8ycgkpffG3J/agp/HLiZyIWoTX1HvCr711Z
ZHBIkCNW26Oh0/fiU8c5/2ySWNnSjTT2R5M+BZBzdnI0enkjXOjwt47mzRhbttsBlS/H4aifos8k
x/tsWX0ktZ7WAFyuPTihxwVJzEaFHRmvvqVGV2YcB3pOdCGwmuq1rQxwO9O9ASku4rW24tOIKqpN
7jr4CnoBUId1MhbFDlPKL4U6f3BC/e6Qd9CEAu2B1gDCAQfnU9uYud2rjq/Z7bmFTFhUoidhqB+E
/TeT5qd2NLN59CsY7jNDf32dNNTzukHQAoZU9hizi1szgmNRXeTG4neKvk+WYjeIgfpSDUEjlReY
0N2KmCob4dcY+SqYOcVnVDC/4j18gqavl86L//5x/bZBSnICOQwDW8TZsHw5SDMR9YrLIrRp3imL
QZdczt3FWb9Phr5LVW0/8/+So+xhiT2sCLPCGNtajM/dqPqoW/m2zyJuxbHEHIeogcry6xemGvmU
aznzhmWKPye9fa2X68OQLdueHp1pUf1q/XE5Nd8Sq/cai8MCwu37r+O3a+PFLRy8jXkspKKji+wb
2nxmNRHstArZeQAB71/nd4sDnD2oXXBWCDQcTl/HvEkktdfEbCW/q2X9FIoTLD1j16/O0x4pxzCw
rIVWeeo1Wny7tOe6I200TiEnbI8kedy0jnNStcm+GNi28fBBq/p3aTPxm1kKUw2Hvzl4F2a0tDhZ
inFKhaDZMgZxy8EjSUGaYT+UjxtBDh0k54sU0YIqCG/vv6Pf1H9CBsSwiB7g3Q6NbKXU0uJmlh2/
UO7nLg7sUP2ekAfl5Ufl32/qHqaAIB3wPSEtO2ysSjWao1mOraCaHuGPG5ip6qd0GWt12Wq1zon8
i83yj4WW+uQqcZABckmsUNHv4gkP+W25iRRUn3BJSOpBRuAYDIZHLTaNJLqtosau1cDr41+KqvM/
yPuu5biRbNtfmR9ABzwSjzcTvjyLrCL5gqAR4X3Cfv1doNQxFKURT9+I8zBxY3qiDcVCAcjcuc0y
Kzu2V0gNckPmrSsCssBMbdBIV0Z7VgeYUsieNueerudb+FME8GX0Ox7do/EFVqTo9sVgN+Ngp3ph
TfidYhpsA1lQG0U7IG+2RSJc0Dw7T1lsp013kOYUgsrmNslw+MVawFsgTSINZhBJ0BWgubfpCeae
1ECjs9FTdD3LRzARL2LebFt86fX3+QSpb/TDea14HKcNSBiwVOxtuPoFwhTfr9lYj+uBcLfRmtiu
c+4PZbSb0hQup/ygzqE9IAucoUglgcZLUGavuwQSijgP24OIiGnmqrcmS+PYsz6L7iNVQItz5Syn
AWxO3gaSeQpqZbWfbhpzOfYlvDkzWMHqNVLEpPMl5MFrpmXgsOXDgNMt98JYsGNRuCFZ5GpS5OK0
g67fBMg73yzRtF/j99yqQSg/Jk14s9Q5wArCpjNhkRlCl3JNRcKBbJU08vNpp8flo9RHbgiNh6YK
L2KHFFwnW7Qh2DxooM7jZwtnXY1VYCanCNlng6zXqMBL4+Z2NmC31cbBCMH39RkOvDmIRXRjYgIg
yaa7/h5g+c56ooqT5kEgcyeY+P8onMcmeZvw/Kq03xTkth1mVHoaAxDD4SLIfjjw5QyjmDA7ZVVu
AW92sxim3XLkT3lujeLsromMmpoXoqIZqofKrhMmsMeMuxD1SGjyg1HO+yEZNmqGAz/FO8Vai2C0
LmbFVtNBTywOi5HepC2S7u4RYGvWjMVx7RmREGmVNrpSrQRjMfj1DKolTiGuQhIuyU7LnLCoGjcl
itNKy04lCtbUBB9aaPHY8Msx7HCCpY7Pay9kXSP6BC4zwtQwIjxhDa5HLPQ2/NkAU7ZbXFUssF5H
21S5ryO68hDrk6hUbhe3jTW2vptW6CHKrkM6QjgbFR6QgLIzyT1YiXpSi0xuvMWWvvtzsPv18FvR
A+uYEpokmNX9MhmUxLTHvWMyGAnntR6Q1X6zIKtcl0GZql6SRWfDWNxEnd0uRBqomF+Upb8EXHwF
NC2hXgznt9VW4+fztxIbsRWVCXMOiOsMJQfjTwXeO/fm4gf76A8BcM2yfgqAazNGNxRZhAbCisL4
+WIQvRBKOLcSS9XSQIBGBSZ5HDafXXxjiIulLEjjoTF+gkKf3SAOp410aeLpEZa6N/XcQEdQkYOw
FrZDPDooZKgwjc+6mjAyRYCkVSg5ERskoPog7oBMHeLg2zRLgmGB6TEna5qzPlwUaZgouX0Cm+IZ
RQGGxEQe3VHv2drsWiCMDa3jydVr6EaMsO6AS5YXhv0GhP2gMpQdpE0CTUH/yEhuUH/cdNg6RTvu
TWDS2nkMoQQ1Uuj8I/mf1V2VR6WVAOQOUakFwMHompIlprq+7EtphorLWoHmiFGKzCHeUCIKLsVW
bcGf4fF9qSQnIauOvC1KSqbQbjUUFTXiJZzXEWOxVjERmeXwppXCswjmfjkKNuLw+91zGMfmpXAW
cNhCYz6+6eUIsGMx91SVPwtt/G2edGhiEMXTy/pI9N4fsH0FtCJA27/J0gzjoyE8V7rGJAVvIGqE
bZFFV66gIkTlWA4l3KibwUYkCKKkcEE6D0Ioz3MNRZ2G4ypGsSaXqIGrwQFKYmJdFN00XATb3VEy
nHWcbAXZPGe4JlpmJynkjrjk20ZUAihe7gjq6Vww7XVfdJBhUEoVArizhWUWzCj2FR1bFHVGrw0O
r+OgTkcna6ObNcxCL+dOGiGAwXs2tBgxqbVgvX+4mXqYD2XwNEyYAfFWrck9LuNQXFZFHPygBxi8
Ifws19p6BEOSRjFfDZ1HVk80X4oxgeZxo3hAIhAKsRuMat5AR6hpV+PlqiHUwYQMOjXTXiGzpXEN
RInyKcvIOWl7uFqsSJHMM3i1XQvvFEF5QSFVi/w5bnMCFRyhpZmwzAEG7SdodlygAHvTyeSmQXC2
zb5AwAKONerCu7XEjlOYrE3gxwtt78CYGJIVmJzrGWQCIlvPcVJWGutHQOxq1NaVYMMx0xdRJ0Mh
6FFPUMYj384lE0hfxEyovYSbSlICtPyD3NBv4csM1+Vl2mdw7KCVYWBg3yg5zvb0wSwHyCLBKqHH
iGSznvRtGX2RO/8mckBiDTkzJq3Inj736jnaW8XcwQmXmCOyIzxMHLz6ugVBJ8nQnfhzZP71cqua
GXJ+qKXC/u0zgkRMdIgaQ7kF6IZ+s+YnMapmUpZP60qvp/GLy/3mIABHF7g0qILp6IC+oy0+dMRn
YN0ANhsNq0LQz1FgtwnkQ7NFhLwAZxA0fhTn+DySbJvEBYgRPZvMH353/wvzwP/Z1BC0bfz130C3
NnDo/ech4fnp+eknJP/6x/+eCyp/AahsoHEMKMwPIOLfc0H8aMUmYoj1rtT7cS6I4R/8YzFM1IFd
/A4f+zAXhAe0uEIOgCz7h9KG7yyWnw9cjOahxgn0O0p90Fk/HbhprRtLSGT4y4GBNWeGpzSlSUk/
vsnLAlGAW3RiO4zax5cuknwYpMJlaKkhHFEQq1raLRiU8g5QOJQoirrT+MP7k/xfWHP/xczJld7x
h+W1kvntvuNPPOm7nxcafvHvhSZDKBNsREAtgNoGHwDl7L8XmggGIUSWgBx4B8r+ewBtQOZfWyOL
vi4qkJk/DqChu4l1BlT2u8r/PwLD/o7Gv8640fCCzgCW9ae+AUrJOUtLCZzkJjTYbEAJanqKpoh7
pQlJoU4D3hGFa5tcAaZYz3P9LGurTQlQoin66igP1HsI/KROuBiQ1wE8vs27ozSKlPeVYBGjOkOe
XXSVdDzB2oPxNJ3ZP1+M/z+gtBGroJj61ZLcPT21sBD5uCB//OLfS1L5C4sHYQr6BsjoQX7/uCSl
FXcJ0iIaoT+LkZO/0IElK10XeK7v0O2/Yx9+BIaODMOzlRWMgPkPWEy/gU0B4W8CXQEiCwagq4LF
T0PmqopT+IcpgPDA87KV9AHeYs1FS0BNqi8cmlQ0rMrbHtYqQPFGKsvyJGc18iqkTekVm3UEySX+
qvf63lf6FJLRF8ZMGmkM4CKfcbJjjvZWqQ0KXL5hEsi7ofS0VtwANP4M+I9gi3n4CFKgRON8OdZ1
iwax0VM1ry7zIs6+gRlPrkE8tCZ3ktSKdMQsFrXbDjDFHCAmyHmDxKpRBPDjsoSdZYwG1LuyoQEO
WEkdK8pga2GSlWcBOTUG8SlXhu6YTiAUDuGfGQqr4gYpbG798931P0sc/ntDvY6RG7I4cPcwvgY5
CIH1T/tsX7VvVZ79IEJ83Gm//aDv+w5r5y+omaqrF+Gqzv3vk+D9J2sExqZcbSPWn/xAIsE/A7+0
liJrw/87R/5vKBJqq7/W6beKziSMBiXIev+DffdzP4Fg6vH+SfCWAVsZWrpr2/VDJpuTCJZscLC6
9gEY4jB2uV++kJH6RFL79RKfcDtcUngrLbiEBTzM03CfHwYDVxqtcvmiG43j8UO/4pcr/WKJYaBF
bBJcqbJb75h/P2/+Yz/k9zeCxg9eI1iJAKz//Kwi2LxlajzGV3DaITS9X66hI97W+6+41e8E43/H
nB/38eFCSGA/vhRVmkhay1N8LVWmxHYBwz2nhdbMc+z4A0UvI+BBvQmPvZXS3p+tdq+gQUp1iziZ
r1uVA206ybA/rPXj98t/hHp9itC/fqv16X9cKimaNks+x9eWeGiFZp5TfTNtNCnt0WqfpsvwCBse
Xfrqqf/c+P/1sp8OhrgNZbUxcFkxkKz2dvKXbQrm3bW7GzZSENLu2A0sRQQNgq8mQL+9ZQPUIxyM
K3/wl6FDI6S6mvL4Kr3AH4gA8vpYsf4BYGr1Fr6S6iFzEtnWMB19/vPD/rmg/X7THy/8aVuaciu3
orQutdleEUAtXS4vlffni3wqY3+9yqed2SkYGIN8EF/1loK1Uj+IDTwsgZlfLwjuC3AqicAG5Ytt
+u7E/nl9o75RwWqELwHGVz+vJADyUwLgSXxVC7stO+5E0bzYIzFrWiM7puqogBZk6KdCS1ePCx+2
IMDetDrfGJKQsz4xGhoNfcvEeKp2uaTuTQ7qbTYZ51RoH4WSXLKCpHYBEV2wWVbQgPBWzUbsGZUB
n064DDmTAj5J2V2XeengsVRH3w/Q/xwu1l36p7v8FC5KKTbmSZTjK+ijB37E0OQmYdIefumX+Vl6
gBTqV9PA9RP/dMVPcaNMI7RR5SW+KmeVMAkNVarahR1RcgDOndwT+as3+dU9fooJ4Zy3Q9tI8bWx
i6fGC+2ZsN6enHwL5HfHwNoZjgtFB8uGiOnM4Lu5QohAdsg8OCeOER292M39zstd/Ht2ECx58xUU
9ncB5F1kCAwI2FO8c14/xK2FDGJccnzHdrtszH1hpV9MCt9zwM/PfSX7wftHg27E56E4yPCNorZJ
ci0oWGBuO9BddlPdtK+8pgttmGC/gNPS3JGHZRNb84FfJUxr7eSRb+Z+x4mj+/NRPqO0ojWbr5EV
2lNKQxjX+oIjnadj44lQdfkG9OMDkHyvrWplkn0C8vXYv2bHkKZ03MwUxrUyjY5PI/1q7P8uXPKn
O/y0lvO4kUQo08ZXjfZ27A9WeRDo4jQM+qmAPdnjjajSLIjPxIdlKsRuWEhlq3DUZ522LH4UaYi/
N2dAliiG1V+dET9DEb8Hso8v4NPCn2FXVKpSGF8xg9jOgRiz7oIhrDt4vLIM6MlwdwqkQNxidnU0
t7X2xRfQfrcPPn6BT/sAulWjOIRYARmtt2oQP8Bg1gPPfDMeM3ZreKk1bYiVsWsbdBbEILEomqBh
POh2sdNuplP5fHx6mU65nTg5S9k9+t+W8gDLIRD0Jpruqqt8021QXte7cdN/sY0/sUh/PD9MtJCH
roTVz3Y/sZyB9wh9yyu3uFX68BzSXfNFcySrdFLHsBGTa1s/L3Z/SF4543eR9fbFWfS72AXgL7T3
8B1A9v30BOU4Emaip8k1ucgX+Ztwo77qMeVBWdiYWaqYTSiQtvjixj/hJ37c+Ierfkouli7KNDTP
kits1A6aJ9Bjt+Uu5ribr7bQl5daj/wPYaitjdoMBVwq25ecFjtEhNBJ/NIO9wicXxHR5N+uyA93
9imDaBQTtMqqTK6qGwaTBbnxfci4NW1BOGLCfnoW7PlB9EG1tFo6+t05s8CVuX7xVn+7MT98i08Z
hjEX+WIUuGlsSnd0a29x8+f4ED+b+yjQbIBpdwN093fhXkTsdP989U+I6h9vFw0PiFugtoNu6s+P
vMzLSSpCPAPo4Vm5lR5yK9nkVmzBF5HVb+MDzKCtkNaBvImslls7GCFHXywxWCn+5lQGrB3NZbQQ
oA7yaYo692ZUgxqRXO/954Im9P68e744yb6hpYUV1zGwFuizv3s26AYmxVSyCmbL1A7cmsb06Kus
YAeZiawICnqvu49Q1HQK9xYxJHZu7Ix529hyMlrg8/yjreL+Bvp8iZxzQQ/QEcRvOhsGCKQFz2+6
i3CJjj6edoazqdzHU0YPC35Xo45BNUt1RXoCIXE7ObvDYI12x0KL5ZS5s3X85hwfbl7s+QDpC9le
nITuDiLTKOQY6Gaw9OCwU+3H25gp9A2O9HR3ebQaentp8M8vrTWzw26hql9Qr6K3OcX1qeQo9N4J
fUgevz8AydFZbOFTIb6PMPnt8Gjgy50qq6Dn/Uxfd48LbsHaCJZ9c6At3YLDSjXfck7BpaIj3eF+
XjGidu6818gh+HJoElHvrmche70P7ctj6Ce0YkdYXiLSngG2ZBU74Fmuq2PaPON9AARLC9xzxQTq
a/S0O1uDtfM5vXUn+ji7jxv2OlkK/tPjhJsS2YKoibMcGnRW5x4eUakh5zKZUzB3wR1mO05vIJzD
5qOOTymYamHfOfh8Tm14dtJs/YcXW7Ntl1A2BQpjZzvY6zRz/aMz0QfvDl9VYe7A/I4e0RLDut1e
9+dNzvb0uF2wnLdeAJYjayw72Ab2zZbQwLTuG7rxenpubV+zt7gIQ6ZFWYjl9fZErI4hI13wfNwH
lapYcUcAbAJCEd53Pd2X1PY05BIVXkXP9meZenZMXxdHwwNVgpfYckdHCJSAys4T3d8BoHob0ceY
Fa6OB2ff4G81DaL13aX0YlLDgkA8A4mcbr8ZzA5qN9zYgcTWb/atYo4lYrENTD/st7gQvier2e6Q
WPabbQXutzXRsfevu54FmKjSOwQ09NOOdmm73xaWeo2964PTzHaDNTiDJTnc8jLq7SBJzuTggt09
Y1ntDreD5cxstlvr7rI7aPTeM7AjBou4omt73DLoZbc54ZtnFjIyu2ZwCqCb3j5cMotW1ptCz/ev
WMnrNjLoW2HZ3t2F2cdgxgLcuw94fAV9u3j3I8XTna10/7SFTiDdP0TsYXYmO7D5CdxmutiDLbiV
FdN0E1Kc7fifCzF5GjkeHnYdwHDdwqeun9czAB4tYf1Cd/Ydvh23g5CdT/fPI91MVocHYlDsPAfe
PP7tRcQb012CR3gyrPxOpLlX79ugZMFXwkfqb0/uD/Ht09BKhpVrojaIbwbCy72wuV+s512HVXPB
m8KG9WO2U5mMR1+x51uX24X/grZB418J3a65K2BvjsLO/29ZIaiuKKRlkLHVTydunYLGLgiYYYhB
6Yt2lLDQrf0IIIJz6nA0oMaD7hFIPNgKK7Hg/nz6vGMff8mZP1z+0wlsxmasq2W35oTy6bHaT76B
OOgmtrIPPf2gO3WQHZovavrfFTvwj4ZyHdroMMX6dM8irCAHoowJdCOS2o618GhCmpEKUvNUAuwI
36K6YqAeG191+X63CqAHiLk36nkwguSfz9qiINUoCbjwaC+++Ebe1IfxXr5HRVLvjKNwS9j74/1H
o8j/gzFc+5QnT+W/aN9+e+r/Vb3967xO5jqevPxXSIcj4fzPs0Za5cmQ/DzNxi/8GOhoEP1GNwTN
KWjkAPyrIPH4e8Zo/gWNFUhdoWu1SsKtHZa/W8v4kU5MgJqhlaqtoxt84o+JjiDLf6ETDXPyFWT+
fUb0D3rLKK/Xvf/vPYCuNxh1IkAZq2k5JKXWUfzHpJeMQyuPGK3YaNZMsJ2D8ClQe6nc9sOujBJ5
vBWAbRQDI4fMKRXjSgeWopLU+VmbufocRXVoPHKJp4BZmjCvY4quzynNdTVSenBUlgxIRDje3PAK
pkSOCEsSNK14amrRCgmbYvBU5lI6NGAToOya6nGhWqtozVYUK5XUrFCMeLwtpVpDQj42pRcOrVYp
9pBpy6SyhTdNB9BpM2eXvGqazFebqkVd2xrjG4QO+GMatbLhEA72TTIbul3CQMIKzWQ/AaZ32/ZF
ySBdAZfutDoIvdrZWdGDzTEnF73vqxfYCGlWByKUBZfYZzEhymaZhCASo5DFxgDCOwcDfymhv1on
dUnrQlLdJRU24KTWmyzTOmZEGXckmG/782ButE7LD3A8jHQrNhSG2fSpm5fEytq6sZIZ/NQBLrb7
JQMaCOxpdIuN+BQWkIYgabvXwJXyeTy3536odZsMEfFBmIS50axxR9EwgSykyZIa4xCBFOo3Ayw8
SfUmCfNJ0bIFLlsR+D9Tcpf3Q++OA7ynjDmtTlIuP5tpqrIWcGBLhbPTXV0krZ3JRWmnYvYMmOFj
OcH2BeuycnVxeVH0WDiISl/bcpI2UJBYUMYQlAtylQznzOzhcKJKN6siDbz5hB7AuSi8y+Q5e0yw
Aryk1mtb6HQYI7VkZFIEUw1KjLGfbtESjMXXcWmyizyA7USb0ej1cwOdXl83i1AJumHgyiukzIiB
BVkJ8JhRoFwk79NEUU2nTjTO3VTQRZjOLSqxzTxqQIztCVhQEy+lnNNZgMWZJalNIo2WMkgEvR7C
1Vg/GjM3SWWTTio1AgxZxOd5Gxl9Z8pHIJeEMUJjjIsScNytVpeWuhhD4zYavNZtNVr6m0isq3lD
KlFqrUhopfOIvumTsRiECRzELOgKNyfId5unYexaLwHchElQ4JsBTA7hppxw/R7LFiIPQg/jdhRw
GG2KBffgs9Xs2jCt30Ay5dBVKKuGgZiiB2MZzfs+yoyus6saHh3dpUvCeWRGClXkbCjhLwZFob00
KcfIqBSr0ZWCcSIMUM6HYzRaVmGKVUzGvh5WWx+FBLKUz7Xhdo0wLV4HwRn4UU3CZpRy0SMmwJVg
ESrQ7RVmSGfJqIaSsOm2Xd1ErdfBZEW0unIKQSKsstl8NuMm9HJtqHs2xiF0WiGIHHp9KEQweuru
4rbSHqHxFFMCZ+uK1qMwOnNfx0e10mfXEATJNgXJdEArFx21aZEhoHJjJCQ6lQs1B80EUv+1Bnkc
Xja+NK5j3bRZYNbUhvAFABg6SZcl6FRwo0C+gRsMOUATN9m0YV36ddRiw65gUCK2o0Mitb2HiKaw
qfiIqTdglTuyjOlTBC02uJZh2aMpjoehwIhE1dY/skClCvjW3CXZSNyuk+IIBkBGsiHtgNy1aolL
ZKHz81V3I+01AIaS2txmi0n2VYnRemWmoieqSboZ41HYYCSp3iWaCFh7BOPsrmtze15Sv4un5ixi
n9D3S2Z8bs4A+hMqmu/fyrxE6Pqi2hrMRLfwOnDdhLf372+w6mrRgyWdYhF5/QRBH7+1U4upeRE/
ZbDa2kyjKgRtFY9+FJfTLZnxSBB7wwPnSscko8tZ3NbojEA9xung1rohzTg6o1jBda/PMAyrTcVP
2gSi93CaggzIAJgkoJwsqWEVXk/6Awnn9On9+pWpY4hi6LmbdfgTYhOZ+/dnWEXVdCuC4OGTVo2n
XQStyquIrfcadRrZlUqsvE4pF08dNKufOiMvrQ5y/U9Zr7T3ZRkuz1MxFKvtRS9TSOYj9EFe7iGT
hMkHWsG8NbppOLdLKVySOm6gAgasZgqlR9pAhX87SjoUqGUyviWjEO2yjhgbU4KvDPwvzJpcIR4B
FVS/DtMJTq14xjpcDyNhqfIhUMDHTWMG2TAJRn/IfeUYOS20fgJornctrQ0t8wVgXG+7RAM9DGMI
8CP0Q1iJZ95kN7NeelMJjm1FRqSIoyvnnQ/UgiP3s9crynNNSMVEgCwsEnXlahKJxV+Tw6g0WOhE
OpJouQ6JWcHyEBrhtQ6puQUUSXcRuGCpAxShcObMTtICLW5GXeaovQbYcUUUTHMWQgn8B5CPmyJo
hLG66ZSqc9GkR8kyJArToekMaSQt8kDrjoB60wsJUtf8yWgkmU09+uvhOF/AG0zw/KvbTA4f+zZ8
0RqzsiSgp6V2bPY4S0wgaOfSkyS5sNN+xOo2EIr7JcZYYiEgXXP4I0yVNsEbbenu55jXtjEYwqZN
BgGsSrAiyxbTIx3e7ZLZzAjcKnmbxM5ZZsMDPZsWcz7iyEoWYMoBOBfaCbh/BdQGHYCRWcoOciYY
u1qbYouMPGJAoJPNnJciyzIUQoWOxmod34UlWGzCCP29semChqfXhi9urcvTSuKCpiZR0DKWspdE
TWYKLljJ8kpu3zgI3hAh7UTL7MIBeo4SJuvS7C290Ni9ZhS2aE6lBegP6LOwY4vUylfnQbbmFCSk
KIe5KpqqE0RFIcxT5jHCoGYIwSAuE8yzeh/7NXWFadbtXqp9bq6xuooZHDLLp3ROgA1XuHIaIWrg
RuMQMi1szCOEgpobqdNHjPBy0SpJTs5Va8huVM6Kl8HWEoOpPJmsqOgSCz4WBppzhlp6AzhupzBS
AJoBssxKYKLpZ1DwhcM9PDb3S1fkBxNeFw5i9RBjniSIp5aE7RXa93oDBXtohcGfE6RRKJzCxavC
MaLPMg8MM3xFWTTvYTcx7sSS59CWVyWL1HVxSsSmgspcE/lwspPssACbGUeezq1Q7RUXVn9Yr+oQ
70OxbJxWTNtbuG6paJoKVQXHc1iylWYpuEavtdakQQFpWaLRH4ZCB4IOoPlkaoRNUpDM18pO2ih6
anhQVjVep76qsSRT4ZBW7YBlGmVbyWwXB3FRAq5fXWf60zixOhbMwlpUBJkYGOjZkvkMbX84n8kL
TTl02qIEbq5wXotBB4NBlwUgfY9csap3VQLdtDTLcgdGJAIkncX2XEL5j80KMkadgOVeZ8b8OMgC
p2kuJxGLWiO6QXUwWoYGYf5yGuNvqVZp9ghhCRfkDjjcxYqGRTFjTsyLWqMiMnUrXMb5WI+yeapD
2DAM2eR0eibsVweRF3xwdoS8XW7zBvF/EPlyN4AJpIcqp3oipP4ymsCvz6qlZ/P8LZIL/ZXUhugK
OtSy6ggupJkCik0KyX8tDEd3klJQBUYIG1tQoeDIj3EmQbb9zUTDGRh6w6A4k+95NnY7MJerkwox
DzaW1aVJWgDtY6j9lm0W35pIGUGD1hJfhwcRUzgSUD73up3O+CBilG840W8WGc5E8OJCRBPJfjBB
6hZVzDBl2KjiWJZ7r21xmoRmXJzUGW6WyGoQ1ZrJuOYmhycoxPUirXs1zP4FHoHIvTRBscqsBqN8
hA84VAwWnSNclq0DPeVnHaJSVh+lT0a+4PRbCjRL++bQYo+B/6GqdNZ6nLS1GjOkGuhaEh3cr0zM
QVIX0Vnixq4oSxn0L7A8YNMHbQYxjy8iXDsw6jdzsomgyQohXYA+E3hsmsi+MfGvRmcqEUdb1HY0
EsraSUT5iaQ57i8FI4KvKwJJfAAPwpgKcWV6oZrUp6k0RtZLebMp4qzEa4L2UJubQ9CLE/qT4nye
S6J7atOINIHmBh26MYdsEEyYNf2JQIw8LVXZEY1ssWfeg76S6SCQNCEI2SIcPB1jqW8EAzklIEvr
S/2mJAQNlUbvj+CfQVgza76NnYBEt2kLCnGSjALgUJ7hmtufBqEEV0mGL0GwCDKM7BqSYrH14aUD
iK8GwQkSaCOyJTrXSwNLhVZ1TSNu2ZSbLwOkYVim9yVTVbynrpVDf8BR5+WKcJtVUEsTSBOE6ih6
XEn0w5A1O0GVFleAcXYAuanIyqsVxq3COLKLTHR+hFZmeQ+y24jHCIMfCVILKNIjP9JULGdk4BZP
FvEmhBrjdeQlmmThdAKj9AlIhfyuHIHP4Gp90wlKehupsuwOaqs8oK7qnImIrw0mEQEEoBALDTAR
J+GwiNW+gG3wSJBplZFQs7pOSz/Ti9mXKqWFI2r8nE3JFn6N5BoCt0aRruM9SiteMTGDTAcGow07
iXEtAkMm7+CGJ+eZq3FZFqmZ1+p2VHl5M6qEO0DONHDLXtEkciY6g7lwL8uX0F4NVDdDGCE9Ex6N
Mu53hjmgm14Iw7cQ8rAXJZEKixSJ6cDSQ/MQvyIclnV4AX6t3OeJOLqLroU7dJtwhIVEtMaJ5JaS
IOcJ8TB1cYyOo6GU1jJ32gFsZJj46VUFV4ySj8DEZzEtJUXbgWBXsBjE7D2ERjMWCwpMQeei2Sfy
DDhzDdwnlVDFs1hcXksV2iHpFA+nac5hjrLWoUhWdDqrXEPh3fTPaqyC7NnKM3g5IOWg6olL6KGA
IATAywpngX04oH6unmj9tsLGHrNaetCgl8g0kkpBojUq1v+MXIer9/OYR6yBoRqdEbOvpWC07giw
9m3eGeIpGri6Tc0azYUJsumiaS5siOZok5TZaWigcxhxXXFKOb8SUNk8otaQERmIwXIOs7JxgJYN
iZsRYUNPGkefpxDmbXFiN121B50Ngpy9MmrnJVUfWl1d6KRncU/7WjWPZVku4JLJ3XMFYSZWpoBD
IUMLM6qJyET6vmyQn+kQPh4jMDK5IG5KHTo6pEcNhWzDPKlKPpw7Ikeo2VPwuOtKmW/iKpJs1MKZ
V5UaqNVR2m9RonK7MiLDH2Kps/p2zOCPWFTwnJtxDKiIs/B2zhevyHkLEQ4t2/chGV4h/Yg4XjSy
Z2R5dC4wdYZDNCntqVKFe67ok1eZPay/27I+FELWAPmk1kHSC3FNoyydHKlBcOGqFl+6OD3FYrVT
UfxHsfiYa3V3R9DOYhn0ahz4EnRuaYaNu0za3SrXYmfaXNzD+6bZZlFNqCKhK9rUBiRlUiQBkrQ8
tTKMrtIcumV9qy1bVSu/ieYgbaIxXrbhKI9UAhvaU7KJI5vo0diHcIxlplHnqSV89TRBLSiYYi/V
pHQ2HImeh6br3bwtdi3Kr275v9ydyZLbSLOl36X3uIbAjEVvSJBMMudBqWED01QAAvMQQABP3x9U
v3UpqbyZVrd3vZGVmWQVjEAM7sePn9PXt52vq3vfm72/Yi+g8ytJ1BWuxu690cXZAeHXJdvQUNZ8
qSq3uGLpMjRLA+fgz8humGba3/sE43eKZAuQPIZkDOiwVQRPgu47RZ+hx2FZ1yjewOy2BD9oqXwO
RCgiFE7daEnbGeEM2cqHKe01vdyVf5hA87ahW06HsPINTM9a41PYIKtiuksa1UjLPCK3oJFpTWBS
ILG4+vZW+74BY9xIC5mUnA4KNqFNY5vI2xF+5GyNhxqRjJ0a4vYGgdH4Rod5vyWgRWJFV86XeuZH
9WMie3CO1ruwmrZ8WAird1UqjA/eQHqSdthGKcvPD9WKEpiJMveG5LWdc/MYtuZwwe9Kj6EGTAJr
KK6dsegOiTNkfxVLhna634j9lA8FJLOyP4xtOX/uGy4fE6nLYsPF53z3rBadn3oJvgZune8k+pEX
eNkEF15f1WsnfvsJpft5JzOHVr9MDeJHqMzqeQiavsDnXoUPognM23aR5vcqRGHGHYMO31Pf+amA
k6CLzwldadiRqllW+1CB0FgxmzJMdfMMBBV/U5Wsb2KJiHI1+PVV0gztNpmq6XsWqo924uQ3U5K1
Fwp76xbJJF2jGqCdB0ub08bRUn8OsgYxi9EJvmE1l1426Fxc5Dzc5VbjIPfQu4Z8HPuYS7hum+1U
rok2SnWnWgvEKdo02+LmEd/WKVnzJikr04ZsKIJrmi2zy0aq7JudTwU2HkWWoNBulZJu2oUy1mhL
JEP7DNGivvNvbM/I58tpQTX4kHp2v8lKb4diB6bXjY8RsUgzHh0pxksUMNojflCCXC1pw9tKS/8B
tC2/Fk2efC2stsk2+Dtkq3BPtx3TYPxYClwuIbiF3zswtycn8eLL0FNGVMyGtbfCZDrVGSb1eNbS
amkYxk/V1OXGMrO7vk3GO6v09amOS/Az/H0PsWi5G/PlGv3J5DCCN15JP4/vcS8QBKVzeGdpPAKx
4aNMqYrmuonN+MTdWt6kubB3pdvqW47HsPHnZPgREgg1Ne70VvjNcM1HB3D1im7tjwNdxZmN+8gw
mmNkulpH/ipElFo/ylKpLTIYX1b9p6KIma1dJpeAi8XTgL8HUZAVmbn/wZsaerTRrdyac7IXYoB6
g9xtJDgNO3u2IpdAlu6DNNmmOM5u0Frdr+TDg9uOXPHNRIA5N6exTobHzgjYNn1+PaaJxXVXLPtR
VtM2FZZ1am1rxMdpfoZb/aluQxgNrtr11bivyUY3IjbHa9Qfsk0clxcccKy8hBFfN8NAixwg96Vv
Vj7dxUXDwk+Ea3aQICyb+viRDfKIl+lwMesegc0OwSUzzE91Fw+oPXCV8rY730ZfyihNePnxF7u3
63a6aFFwcUZMq63MTg5Ntzg/PbPpHr28N3ZL7gDN2iRSy4wYok2fysWUavp/B5lvvdS1duRWEAF8
lV9PVQj2Wg6oN7VuRRYp5SeF4kLkp455J+VgXGetIeC/LMrZ8aSEtxBZEJHLxqcyK0QkejThjRna
UzsMYtu6drFvvTi9HwfQA3Pyjai3++slIaLvC+BbpbrkGPZefV2BJe39biKPskmyu5q1D1An6jxB
xf7XzNgOT7qaH8KKUDkbc2dD3EnU17bdZs2srDClMuua/jZz9SlW6FQj/tTcTLI+WrX82PTJ9dgY
P5pRIuiRoRRizn52Yyb9vTnDoxn9Yd4mZuxfoHbiRWYSEP25wbfAQ7s7CapPQDztdqT9iCQqSI+z
nQTbJl7j9tLa1xr8d1HlzkAz/n5sbDbAVAJJ23BDSCe2cjFaGtNGY5OvJjgbPQW3KYd761hNthtl
Xh6D0r8ahn7fW/UnPJMR5y980uA22OYOFVKZ1TvSh3jjUR7at87S793ca6luLGZEceLakfWTdiXv
G3aKjOxdVWHebWiLk5sqTZEAsX1No7vOdhJPcK9wQPfShkJ3rC30KnL7yTf6zxCAyD0oU28Tw9e8
mOZlXCN5J+dgiso06C+dYPrQzzh7AwmY+7IxP8nATrha8vHCU+FT7RFytYOtryHp0ehOLnoIbRQ5
Glc9+F5DdUQX4w1aVsnqv25gNVHrbO9W8z60xi9jisZZDCQia3ngpldRPlgxd28THJVGYpDwUR6y
8PuC6gT4HQ7puRk+EUd+TDJ9S6KB2YFdp4+Zqn7M1HNucrq+98r0q2vHED/82AdoaiIzg+7SDc0h
bJfqYsIk8WQH+sCLCYtbsSV8kU2HeU0DwqLaF07zYxzKY1pbH2KMBqM6Nx+W2KlPMinlVVeS2a5e
NFZYfcUrAXyrJO9BxZ7SVuz0x9ymO2xGXHsD4bu6WtAZIUtKTpOPirVliO+FaJ6SPPs6Zpk4JY0h
LtCXLhAbKagkEbBeJkPiHmxCtSvkDjsIyMF00dchcjPeEt7OtvXDLsfiMTctfayNdt66adPc20FL
M0CV1lGSqnRL8t7dJ4s1HzBI/JxpnpGrKZmQkHjiSp+ORTk1Gxv/iQNGWxwLXIa/NLoRaDZVbHET
qSDiLvTaaGuYYwOzH3c8QEo8FtPyuVTiqk/UfkGuf9NqdSpydVsrNmDmxvleFPLzXDv3rPdR287O
rdbtmfPMza25A3U99Hn2qBF11JLSX6uq+C5L+UejKi+7tsduo28eqLQ92LrbKys9Nm4QlZYFLwpX
VlGO/MK2GS6dGGKoSu8wB3o2Eo56o495jnDH0kJBLjT8QkN860vz6HIaRrbGYVLyujGDI81Oj8Kz
CxxFypPu4f3Z+Y6+g80S5tadljgbUV+DFwxCGaFteyrqHu/1ovWe06765MqB8LdqPrfauHPzdOuI
/tFpU7g8izhOVCJTssUddd7mk7nImzTWqDEMeDj3kS6aD2aK+TRR7L7y7BtbNJD959k6KvRWb5K4
vqiHLN52QebssnLtFpipdVlGFk2J/rZgUX/CXi0/jQbqRcMQf3LXyMI1iKBQaYg8VaOkr5J+V8z6
c5maiFIu8bVF2uKOprnr2pi7gXNUhLQsNHV4m1BA2Aetf0qCNLxse5GR4dmV/xFADKWGRGabKh6m
W9RYLtuFOA51ExoZvCHbAzU0n5xuHu409mgnQ2bZdUj7N0gC7lZJSRdHYXsHcJbsiN6Ftx+sYrUp
8VXz7LRy+gZLp0WvDtyFTV4VXzPPJVsnrnZi7vzGnmln7Ltmpwnl8L744Xkj5EMEGinImCpC1D0Z
ib+o6ZZmTz0P6CkdHX9n82UwB5O7KrR5vQlNnFhEft/tXAWSnIBmZKP/mAWrFq2PrJXTq+9OnoM8
UKQCs9golR35gluiwRpQXVVRO9Udl4brnqypfBClN1LSMPapmp+duDq1CC1slGneeWrJd5bfFNsy
bp+LVN1No/WBUijejA31f7y6ZdSKpDtWSzdHrRt875JWkJib8MMxWnxS9eifAkc+DIt3DOLQ3qvW
jjFdEfNGOcu91SzNruzG+tSNCLQWM5T3SnweBywkJpxhUBqh0uaY+b3LF/V9JF3KDN+XMfFp4R9R
gQGgtdOw35ZFnEc6iG9ypKH8CtCiRzYiHdJhw+tzMaZ0g8ZJvK+V+6UPxBc1YtHRUVPcjU0mNp0c
npNafQ/NAc3rkFKK5+5GJ8nYx/ZdqqZmXxc9paDC/O7lWXlhoDiycXzqc36OcSw1pN0YLJBei+Ky
G8YoUZN3rH352agpRuSFRag43HTGZKOh3Yr90rcPQSxIud2HwfO720RjH9TF2rvqauzX4wF4GxHI
YcP1aZ+Cyt/6U1JH1KDT0zBmzn4RbX0R5oTtlM8B02OSUN+ry22XBM8ilP1N1eTudTpklz0aYzu/
Si5ErG+lwzbESPcmj0kwOpnvyrrfUbnMNmNudyBAVHBzS97i+wCdszetjfTnajtlmHAqCva7FIuG
bR4gg0KpPDsWAaC16Vk+GopY1MXFeOUWzuO4jN5Ou9N9a8MYMX3zue+luXGTxuGPOj1mo/XV1sAY
dYkKKWT02aqKazNxIPjbYbEVDomKP9tkN5iTVKC4JHZra4sE97SfR7vRRYlDaCPsn4vVxG0Ut1Tv
N3TS1ePRrpWfX2q9ePOmafsCITfHFt1WuGOOOFxgCHHVNl1qNEAVLZWoLjEMuXf7cOoicPTuq2wQ
B+Wz9cvHFKhO32NcKppNBhg5HfjLyb0eyD/rXRHgOHLH+x53t51Rz38tuQ66HaX2Bry+RCb4AnnA
joa2uBrRHNKUSuptmbQ1bSluZ4gr2B8EhN7sp58x/UvsmwGZ/ebBoihGNM2+z7Mr7Wa1ehi7OCRw
TaxWIjITuNWpSlLkzELK3YD3bqg8xGTb0TzUntlRa86XGnG2BOwVfSXUnbsojmsgLazq+iGSgSRb
wEBmFJnedMOknU9VOy3mKZzFYhPWaEegPOmx328zyBPsY4wgvI0wkPKZhMxG2tqC8A42RXCDFug3
hIPvgs5FyXQcvW3hVdlhyPsJvVQHLohs2oseB13JdlLJFzT0mjsjR+oe/d1hgUtq8pZuzUoER4ge
D8vou09lkn9KOn/vyRQAXMRbq1ToJ+X2XTCVP+xYRQYMnHIjEaW7p3BenxIjaIItt6Fanp1MBcFf
KB5Z6/ijdxlW/YepwXxpatO9kcTfU0eJQ1n4h1B2h2YkBu6Kq9nNRBRLAadY1tlqkoG+8ZKBOvrW
nuIFjVUjf1nJYTmKEu24rg2h/fiDfm4X9wK94foyHiySN8Ley6mc4T2H2ros3TSN/HWRKreygb67
Q2fYGLLrEIUtu/lWGcFNaoUlOVJ7mhpiPLIjzQW3oKGVW8iBGQn3qGc1a4seJ2QafPEh7n3uY215
1wVeZhHo5QyVQUL+Hjvn46wVPMVp+dgM+Y+aoCMadHeQmMBf+E0rt8mAjG+2uPJj1YQ/LOwXj6pW
N7Xf5as/4VOqM305gnzdt21AC/3kd3uZmV+qoUq3WdrzytgGeHRHq99ekqBVG6Tp6q9+QEIbLsve
0dTJddof4wFz7wruGklVSyGinU8U7ewLHJxUFM5Ws3MEOodFUnhECf4nlUoy5arX94mIPSyBy2Tr
WaEEPo4hneL8dB343YNTBc0Tgkn5RqrFu4fTF15gnY1Gkiza7/GEiNWUId4btq6mNtOLi36E49V1
PbmEpFKbdlaClRBFCt5ZA0ZkWx057eCuQXCZQab50VI4ANxfEN2apuU2sGZzW+Whi0KcYW2mOP+c
e+SffcbTVlvyEZVFvS0DHewowz4uuiyvwzymrBu2RIO+wh7MLaV+xhKmJJiBI3Wi4K1mmBas/QZY
FCVAxPKWr9DDrG9FWLj1/RCSHFqg+mJfFULDFphr2e8HMzVPriybb8sYggdiGtW6V05RLvDsC+dj
nomMCmPdfIDZ5l5CekTZwabAqZbutKxXFuoLcX7tBE1FOay6KqALblsTzKUJmz6a1uBG9MZyQcwh
n2Xe4Fqr0+lk9bE+cYERWAcxqltdwz7YVXGHY16nBFEXLtoN3cUoXciNPShswUn6KhozlBvu0HCr
rjrkq2qnnU46qZ0Hw/X6U6BKC3cNw7sLS03Hm+dKHCfS6iFtqu9Wl1jXHOJqm5eFcV/n5b3lB82x
6wznkbLIKnX+0+3kKpMor7zR5SpcHOe+UUKNUSZiI1q8RMZwgNJluAy85Itd1B+oPKpozujDak3j
KGNSZCtD0w49uK0zg03xDl8ErW38rFo4BnXob/u5Pkj03La6XaYjN8TedeERBRySHWY5s2KT504k
3FjwMnv5deKbj2NIbc8sxIHKV7OxnOmycQbraNkG7SDoZGDHPu2XIGftp6nP7pBOGgnnK+qRQ4of
Kg4GkQtB4IPVDP5N4pV+T2LYD7hhdTSGBtaAIluO22BqdR8WmT/jpMzjrdofJEDDAxQ8WA719Jhy
7S7wrrT+iT3LEwBRtlfUW6jUPyQlbX5xF2IbqKYnQlCJuRX3RKvw48tV83EJyxB4tphOcW/yacRA
TXzyqjW7mLoJfajNrMNBXiWu69LoPPkf7NxzrovJLfYQGbKDDq2dhAc0h+WCK1uwYWzwrUAiC1gp
r96V8GuHKz9tK2dvCeObMgNvB04UHC2dmTeBmh1OHTssFvBUpi6AmmYn5qaXrndhww5ApHeYh61Y
cnGz1MOX3G2na5WL/FDIft4VKnEuKUb2N7ZuHaTJqx8V+zFqVJZfth201U1ZJT+9NIMp1O6mAQ1w
YPPZ4qSF7eOEi92+pmhxUbbjlW/4kQjH9KK0IXTYwyIIxlFBr21URqlx9sQ/IdQMr963FBp6mD+U
3k+hEheKkpw1D/Tx9qswH4yIXorHMBlu/LK5Ki14r0uOXmBTJhBsnc7No8Lx1S5ZwoZufSwM516m
GxemUtRVLdXUZBKRl8b1ps2C+KLvnOZCAbwxX4hfWTg/l2LAl9dPgfNZJTRtcSCQkj4ILR+MHh30
IZ+pb9EyHro63gwTKmyTcO/qcswvi8qlpkXFPIvL/hKDxmoPGfSCUp2OUmyyN3UNUGnneHM1efC5
SE0JgmJ8t8X8uDTK2g7A77u8G6+mSRp7Y8TTC41b0kM3cH6u4PMRv8qfQg5rnzX+ZrucUAHV+GXB
fEOU1zFaEWQg/57y/v+9JMubhPjdd/X1R929kF75hxDvu/9FMR2fWOLOvzXc/i8hPrTQKgoBpSjq
WhZeRf8Q4sV/Ifxur9JDqE4i9k3HBJX2If3f/8vAKopCMAJ/KL+hxvZvdFbOpd3oP/FNfhU+3b+c
cN2z/lZD1yrNrWWFkGue1vzJHpARKf+qEG8vdHisK9R8v1bVc+FfBSieCrL5QdfH1lAH3VoHbsqd
qefjb/0Er4h6sFi/8fNdfhWWkLaNjiGtItAEznpUilrHAYA3Mh4mZPhR59zC6Bnv+tRWu8wLjb+3
8H8rihC87E9hwADxM8qB60pAWTw3HokXR45oU3m7bCl6Y9N6lVveDB5mc5uRQr0Nzuig+zlR7+63
ngmRmXoslL5eSEBZEaO/tNFJW9wohIe7TZkguY8pjtvTAm/2xr1o0+Fjm8MK3uHPEOQbG/cm3CW1
Y31qIMGg7j+ma640QAZWvkbWOZznJhqDYJKPVY9v3a603AUIvEY4er/OxNv1cDUEbBjqkQdvMqnm
NWGXBSe7Xb9mgdb+uHEXa3iAHuGLbQ3EuW+0GF1UwYMEBtMs3agwVOHsCytVe3ghpod/nu2d2rqo
pkPWuq270ZTmPibQvAFxnVR4USUriXzCOKnPreNBZJaUz/aQQkfEloVV9FHakE7DjHLgvFSo4cJK
COE+b8MkacHNRLlABR7rathDT/BQlY7n5XsQtyAjYdy30DqSxoU5SwJIedXu6xzfxmm+7VEBp+Wb
ABJHFMpuAH1GUQNqBH457JIOkz4gcIR/t8ogHNqYZuF+UEvbzVtdBx6uuLyJ2wlm03BBvitvhGGN
7+n9vOwu/rWZcCUM7AAzNYSMzh2TDCWzQpezDTBg90fPLMIb/ETJrms8jY1tXGhIi4YMSyARBevH
HLNhfm9Hn5+gQPwyJTfXG8L8QyO5t4gL4HuIHRRHAOIiG+AvL2NgIXrtV9hPNgYKeptYwwTbaGLl
fv/2Ef4lO/RPj43r4k+E1TTfB41KLrHz/uKln9GQXXJEGLLJflJ529/JtJ+iWZXdlRpVdaQ5odrH
IqMDJs5Q7500qvAxnSlLkSZRClXs7+as//aYv2x55ie5q7whvwgDe9i17nrt/Nbr7htek82mFDy2
cXEdOp26pQTUfXh75q+OgnRXSMSJDpZz1lyU6MSSVItFZNm6upyzqtgVMQZNb48i1v7sF+vrovnJ
NhMWjoFIOq6db79NppXmENdk2dBU8uAuHAP3QXWD81PA61JLgPbMHH7ianaixkn6LQzr9J1b+uzS
ZDlf/oKziQaiBtjWuYDpJP6CKdtEdT8gekS5pfZafzslMIdlO1fvWJKdna8/xj17syDR106WUZUe
ARdPS+MZJ9k6X9q0JVUfmrbZo8Q3/5jxR6Hpl2Tw7u2lP3udfo1v8WKI0LOFzUF/ufLgvbJJHGOt
m7fJPnZKeqIoEN/5ui9OgG7et7fHO9NoWPctnxipNnxbVynEVQ7u90+d1UYZw8I0KTnBEDWC1Ief
3FgfYLyaW8vX8ujC46caadBBJVz9E59i/9EtEj28c638ubdtlBUFrFOCEqZ/doJqk8t5RqsDeGde
PVct68GhCe3+7Qmv8znb2pxQCyl8lldAA3853ylAM7puRhFJx5RPQzgTviKi9OSmC0xI+vB4LtMi
vn571D/ntlrVI/5EYy5atOHZqJAx5rxo2M5uQ3+ATFW+WzAneOcOWjfny7nhSMIKod0l+NM5C23q
OnFnPqcZOX6f7nWpW2AibsRSyOLz2xP6c586Ju6XaPshK2zxwr9cxiVIibGQo4DxNE7XVTjVzwaW
jJu8MRyapRL5jiHja1PzQSMsgB3S1F/6cb/dSIbWblWNMB8hR7YHdzQKosoJrFWX6TtDnbtuci1z
6aHb7sAYJbB2ztQrUt+DUZYnHrTtHupvIiqYfW7j1t/sGXXtbe1ZlMQFJVHUIqQzXVhmX1fRnLTN
fFX6CKTvhqTVdxPmjmqXNwM+OjqDZLZJppWJ+/aXOFsZfq3vurgKOHR9W1i8Wi+/BH5ojt/V0tpl
RQypdJhrSt3Q+Uy7ek/Ywzp7F/4eK/BtNHlpmuWPl2OJRS0IAs7WTnnK/DIBOuFTHLv9h65SYQfw
UoEwLHla2IdMa8r5eRLgkuLLad6igWNCcEK0TEdetoRfAXDzYO/kMV5XJZVcFNwL+Kc4lltOtPju
ajAnsHA//uv1ImxyPISKWS5ygZdzyPNQC7fKbGqidnBlFTTlwS2YL/0xVw9vD3V216zLxW1GbA/H
lfZw8+xurdq0zzuP59kZUnFYBJU1F8FTAkvZUZOtzPjJbaV654Y7kzZCXJNhbRfTDtN3uAu8s7NZ
w3phK5YQqKqsf4DcEoPJAcPtRRfXy27oxJhufd+hayvXYtoOpSUQA4lTsLXc7jGaG5aOtho7XrxT
5smlPlCszA5uB39mO/ZhVp3EZBXupU4K+NU4jlH1CIYRzmUuJAyPt5fx7PL8NR+k7rHv5v6ENHy2
w6tgmPrJJEsBYhyuacjDal7DnHx7lPUK/u3y/HsUi07wVd+eC+3s1MdNSXOzDsSuoLEZfFJ5P2pP
4muVDQGkDlht+9ydlqtKOeGT4mF654l4ZXwUSZGi8hwaQZ3gLPIoeXT7Wrrcngnga2dfNhaqWn57
03rZz1I5Cp9C/9mxm+9vz/vsJl/nvYq1cqhht6EMe3Ye2sqwMrzk3V3ZYJiRL11/NJtioi+tzXaD
4fv/ep0RVXYsFpkrRNDK//L8lU7rhYlRWzsaPrursLaLRwfa+DEnjaZ0m6U2PamWcXDCtdM2Q+D4
nTjjPORhxqT+nA2H7AHJeetsxmiWOZnlt8w4nWLMa0ropPM0D0i3hAP03Vr4IyiEJyYEcXLPlluz
hoaKtctYfcDWyZ22b3+CPzc42I3PlgMFYHF+uXL99rh1KSGa0cFl4W+x22qrv2x69d4Z5Ne0/tng
BHnY1IPEoAsosG523bNp+64x9FRSzJ1JAWrZWHSzf2/6lN72IK58Z19yud9llXDJHQcA66jPncA6
TGaV/uXppviMkDbad77SSwPdBJlLXBv9HhvSJetx18gqCwinFlAh0qX42Of5UmJLGVDATqA5we31
hWHs3166X1KGZ7PygKpwlbTXwMc5204hfJamyhzK/EW57xOLQFZ6kMlV6X1f0EMwN4sojC8ZNmDd
xqBp4TDUUiM5hQfZrl/oAnKyyr13AiP/8PZPe/kws942EFMI2LL+OOcP114aq2k1o1kZZfisjeBO
QLm0gHDug0S4z/9yLAc/bg+fB5zbqDycY0xKTW3vW5T6qVcppAESrE6GpaUqaup3js8f01qTBc+k
f57LmNNzdhuHqTPQ6KqCCDzJvsr1hFaek44H1y/8d5KhszyfJVzHAsFEbDpETcNb767fDkYBPdIE
nA4iExLmwq/iQkKrX5XC/x5S1t8FNhgSnqtqb6rQOqWezDdhm68K47LZt3nivJMf/jl7wncedV7W
NWv6Bfb99ousoatsOKrM3nDmfS+w4sW4CxJNN4//eqFfDrU+GL8N5TudCfGCobK07nYzqMaWRnEu
ymFJ3rkbXgYq6zoDUAruBVL9AFrzWVxnBbIMY4UyxlKZ491odvMzLSjGw6Ln4H7EdyPKi8p+58H7
8+iuo/LisnNN4fD8vJxgN1dzGo7SJ3KefBiH0tiE2pHHcOmti6SIocb6NSXsdK53Hg5cV9zp9V3q
Zd2PUXT06o2hOz4sRWv9+49MWoOdzQoTr3oxL3/YUkGlrfLBj6ZAI3xBY3KkOzXtuyw2d//24NpA
8Sy8bbo+4jVnl/JET74zlZ6PmXBtXthJ711bkPRvzNovPrw91MtX5tdHZqgV71/fGcCjs1mJpq05
2QzV017qUkum4WN+73p4Cdz8ZxTAozXgtRjnbBTPcLvGsWM/SrVfyL0lhfvZ7pPqUpcS5ttoherW
q6vlMhjj/p1tfPay/z249WsxHWx0KUy9nCLSlouTJsqnkmyrE0i6go/SOrdeGTdRUaYURwPXfQbW
KPal3xZHIv/sa+JPbfvO4X0Zzf3nl9AwTD+pv+rMn+1tE10WnJsr9CXzubiG0ZF/771W35Q66C/s
ypwx0LOaD/5kqqemV9U7usivHGhs3DlT3Pm/nvyXC5HTSCmH3PCi0DX0ZWmY9rN2VLyXangi8seV
EdGgT2/vr1enTD0TNSweoD9eYq/yZiPQpR/puli2eWiB2ZH8Hps0ML7xvM6XiyPK56mHcyJLTz+9
Pfy6oi8CAdwEgI5wDSbdWrffyymvFWQZ6taP6Hlp92lgqztd5vE1rZrqx9tDnamI/+fr/jbW2dVs
NjWFbWQ+o9Etuw0puIuVZY8igKHay9lLO5rwkJqJi2W8d/0Jqc9E558ru/aodM/p/+AOARfhbCMk
C5vmLHOZnTlR2cReM+d2giPHPWom9V8EQ/r/caTzi9FIaJwwGKkqwnkbA7TtKgFNsxjNNnpnjdf/
15/f859ZncUZhSmQIqLzMxKNN90uXpns9Fxat6lDq43Xyl3Q1SFe4D7aBX1mj9cdiilF4b2XF766
r9aMAWwSXH81yfr9GVYAlQ7PgY+e0dxFixsvW1ry7L0WWfDOnF8byrbB9VdrDpDQs22Vxv0sip7r
y061Q2vj4O6tVtu0Usv3bMBfZn1/72D2C24auMgh03o2FK3LgeGhiRfhFw8nMPWqLyHyF5e4v5b7
BSfrd8TynFe+Jm8PF6KDTAIe0y9XMZkVCYKq+Zqt8LeKqtS2tiz9zgPw2hVkU9X1wJKoDZ0jH37p
lFYrGGVZRH+CL2nc2Og7bQyzs2Ey5sk2HDL7unTs6saGxvPOpf/arfv78GdbVsNt9rtxvfRdcPui
T4N9Qbf5AUoqxFziZViuljy8fVBeXVkXFBbUAMz1HNB2x8SsDY4BXxLad+FUxXEmenlnlFe3pos6
EuwAcNjzBMPIihI7aqYmCxPto0q7B7pFocDSPvX2fF69XDlTAASg5YCbZ1sl74hP8DTxozws2CFG
Cw6CfJe+oA8kquJs3mlrrPeLczHAefrUuv7ylWK6Oe8a8Nx3dtSr58R3KBdYJrM+P/2N0/lD17O6
ciTHNKeuvXZKO7zupQ2pfBrU8e3Zv/o1fxvvLOMxU1rfKfYz+TRstu2QYALMeO+s8WujAA16gMZ0
l/DgvzyNcTkaUKC4W3s6QB9EJ5PImFLzfzCX30c5uzmHaipFtjSceW9JDyqpfXqal2z39oq9duYJ
1O21GO2SBp/Npdegl5XBmc+KtjvNProwm5zWj88j3lolSm/wdW10Syxa2lohDoU1qnd+wiuHg2KL
4/sw8viP86SwCKUdj2UVRHpK1KVK1QKZLs23VSCc57dn+8oVExJjAZ9hXUS17uyt98y4Q9qiZigr
qT7TjU2zEphR39fNF/RLzH1B3/r+7TFf2S2M6fpYn5GmkfO/3C29ng2jmBmTHmkcsCXCDcixvle8
enUUi+1IhYx29vMXyR+9ZZnxlY1UX1UoqdV/2at969tTeXX5Vl8qnqK1dnV2txS9rWakpMip7XJt
NDWDfIeDhv958ZV1C76c30+Slum3R311akBvAYuHlqN7toBE4rSbjYwKmzO/Bm+F4Zi+W8m1/nxi
Q9c1SaaJUsisz66O3loyVRqCq2PS+SFXfvdxwDh6Tz/1ctVg2PYkF3s5wJLttoY5WYe8+T/sncly
3ca2bX/lxO3DD0CibNzXAHbBSqxEUpQ6CEqkUFeJTFRf/wZk+x6J0hHD3RfXEVbYlinsjSKRa605
x7SX0wGeCSnVff9WS+qXp9qFzQQKZVtjXp3qEZtF6/oU0TR3idGe8mY+kNXbH6tuUSzd9fRucQQC
n9+f618sB5yFfx92O0vfdU2yPPMNNk3+zl2mYW93Y/KyGp2/L1XY7/B2FMhshUQOG8A9UjPQot8f
/xc9K0CztIfQTjMg5Un98QPkA5GSVZsGqD7n8oEXnK5BpLhKRIs016c5MNvnddjAlKkyMRrZjfNk
VIxRwUpBPNp3q5uCsq59pjFvfLRfnhs6G7R4LLZIr19mylMZFi86AOxfEY5oz4TTrCrjkmo5uMwr
w3qctYMBAVoYMCP8t65eIqm95W6dHOdlkMlH36+SGB+ec9qHaXEA31pc5V6O/z0LkvGNFtGvHhxG
dMwlWLo2icKP53JxKyOoMVDvULsAyUv97NRMEu+Nd/yv7lQQwAA7uHOCn3IY+6zpmXgiTJfgFmBq
TcYchX4yHSyRYuVtFhtAWGusb0ao/PTAOjwZW4OYti17t+3bf3erNhDwCoB+wS6wOrACiHv20s+q
Q6HeTGb6uSvDoQSDJYRJVBivr/xUdIYOEbztzKmpr4dJY6EophFSQoYGhbwRYRYXWpl+/ckvYZS9
ceeJ7WH/sZjjlrMFdztfFJ3Jdmd+91WnTi/gstNkV+pEE2SZ9+VLaWj2UKgNnUsgbGEKj8D0LtwC
cNfeUxOB8DWjUtz+gCqcJlu9PWYUQn+h4iKPtg1gE9HgdYuMExdaMtyx0XnKAR6PMYZUItp5Q9qX
0N6gCdt+Lqc9On95y9Yc7AGNyachHY0VIXrVEh/XIMiO2hriRKOK4a1skp9vZMJEaQYh3OJ2pVH9
4/cPmTLbTUG5Vbo5ARMYEG8lXc5/3LfkKJsug2eFl9brfUin3dxNw5Lem9RMdRp4CO46vgAcnt/Q
SPzqfiIalPWN6SE38KutXYDMMBw0R0Kz2p36hbDvTb2Kg+iA+2B40v1XxPP7yXDFWzOBX55KTHtw
1/HCsSP58VTCOnFw7dE1pqgj72uasTdvLomjMBf/MZnS/ggeAKZR4A+HMedVKJlVn7OoWfsCk0Vh
gCBxu2S6eWN13Raj1/e4YKGwN+UW//CqAaUGl3dcNdKAAsKF1dsa7PcectA75kDO5ex2aY02wqq+
LKkwcParAPEkUV3zHM+zkfZx7enlH/cB2bA51C5bkb/Nln88WXkC98MLF3/HXdleVoVK8B2P67Pl
AHLEHrNWUV+nbyloft4PcxMiTmWoyQCMjc+PR5U24J3RcdmSr/UUp7bbHKijnjFG/YXE/4+qy1da
HfoYLlsLm0RPVhUbVeirLygTawhhmhq73gyqswC9ctSJOb1ludEXeZAXGmDfZH+q1FAfdOHqY9sE
Dr1gCE32Wndfgt7JnrvZxlZtzH0bVQM0ut/fGT+9drfPyI2BHIpnxXrdn0vSFMYWArpd71bztcZZ
+iWRSfI0lN6qcGLlmXnsvGz+qvloj4u9Dsfff4CfHplXH+DVVkxOTZBBkjN2WlfIzbPwfh0Bvf7+
ID8tCdtBKMDYWFs2ad4/bXJ9sAW8Z/CuGput6qysxAaDExfSHc+V4966g3xjf7Bd3R8eue2YqGC3
JFuGSa+HDVPvdJln5IRve+wyCdfDhBU0nqSa7Y85yL/H33/HV8LYv243MEDssqnCnNdxq66BghFT
UbLzTZ1gJk/dXTGEcwXyy5Ff57HuPzdYxxH31SMIbnSEXv1W8f7T07V9aTYMm14Dm9HrGmbmPstS
l8TxHJVslLHgMQE13Uvd6e7977/vL2+c7w71av/FjDNFMMON0zSzc1b42S3M4+rk9wf51UWEw+Px
9zeB36uDLL4zzqkBUMe2qyzZE9ex4ZL7wDziZDI/zCjdv/7+iD9t+KhmOUsEv21ySewMP65PxrCA
0sv6kG5SMpxbQbW88we/uqnmNM+jVRfVoVnd+o1l4K2jvlqqykSlY7XIcDeGYXtwERh9tfs0PfRD
OMIrdrsLYwEh9vuv+vMV5O2CKHAzCLloJF6d3L5cV2/OAJM6Re6fO2bjXQDdrU5/f5Sfn32OgjaF
LQ5Z6hznxxM6sbwEqz0muyrEZgtECd195jCxzafVixDZ1umxBnE7RW1R5W/cPz9XXO52dPI2Qnrn
JlvMH49eGmwZq9ZNdgvBL5dDFQx+PDaqvwOQdmH3kLSbqu9OlyHz3/t9GT5Ropk4tZU8k0Sykh/R
v1Xx/+qEsNXDZIUbYBNL/viRyErIZQMJZVfIMEDp15Ynsy+8h0RaKgHX1Lrv+sabQPXZaxH9/mIg
jOBPf70s4hIhXZ5sGvGTJHSy6gWLxpjuM6Fg3m6qNgJw2lXvC78zTap/dj+t37lXRWrNIE5dNWMV
ySdgHEFve4CkA0PKCGum5x4b3eUCo4xZfeBtT7arZV63iQihLTP8cfbZkEk3ykrRNHGYtD1j5dZY
8n2St85jpnWYHWfRYg0M20Fe92YinKgxrOnGgRdzpWH35FFh1lJjHDZY0cLBqMpdPwSjB2atRC+t
a4EoqTO5+hFUEvGM22L+2qC+vwjXcgj3pS+LD7PaUEANU1767PPqvBfd0j5IJDB8n27pH9zSN98l
0FgagPQhdFoIGPwK2J5h1tL4VRU3CN6/rIpgyMj1FHhofEAepB3YH/OZb46jilQiF2zW7dTNNMPB
7YWEbLixv4LkiTIPMs6F4doLMnY4D59DL0jTnQde6xSpiv4wI5Iu9qqDR7bziBHJbohDgSIQFGVw
V4pFlgDIJnyuMb2kYBxjNzBONoQ/GoxGEyq+69Za+va9xayIwsjn+9X9LkAu0E+xW3fJfZ4KRhyQ
Z9o74hKCAEuzr6qaweAELRrKfw9QiPiTao8hORSwk+G37FxPWzJKq4xJidGb/pOas/KTBMldxIUZ
9hVJts5MEkEC7SOacByDYHBn6v4Vns8WYpDPL6MrzJuOgfRLNpX+xkipgTNXRpoOuwAHw/owBPhl
D17TJ+XJ4DlQpdbVJDN2nhkM7TrLABkrdcC2rV+G8b1F2gX9Y2g/ctcNLlWrXfaQlCsh1br3N57w
GXvnAESg74DP6yAbgDbIRErWbGqhBlJky3yFDFVEsztatFecVF7TaZE0TUsfourE1sE4QCZV3Opi
9C4Dd10BVGsTYHHW4n6WHTOctvIGnE2ZsTwzDgA+tAiQ4b1g7YG6mPjXI3JGUJvt3AA8WQS6K8Ot
y8elSdkejNKurtheBjckS3TvESXAF1v7tqPdaTfW9QLuAXG0PUvAecKdxos+aQf4zL5h8ecjJoDM
YLaQbrhyHrw8dzY/2jxs93R6yIJwbTo68Zp6kpQI0xwj4OWO3LE/mj8zcB6fRDjwBzENxGNo1OVK
FHM3riDSUvM9g0/7k0tfkFC2sQQ6sOhV3jXV4M57mqgjMbci8bydrXOAZpoIIh7xIshflEiWs2Kk
1b2BK7PrxLFndSasuj4rjW5ojgNvfcJW3GyW8FENoGBszArG5Cki8J4pYXoRDM58a0jD/7QSQHTt
Dr7KTkCKYGAEHeTu6iSAzJVRpcBdK0ArVY3vf5kAzAnuv2k0Tw3DA5mANrAAorxgVopr5pkrffFs
C/Q2xQBAoBHOS6/KtboeDQGhIs0KYzrxzMUKooqaTkS+PbdApGTZfOztrvkIyEI8DEa2AMnpJSQU
f3DDT0GRTvii7YRoobBLobbW9UQOgcrLBnCt0aW846BFw+YX2XEqxHTnzaV9MriZgY0zhJvUrWe6
rPLP84KYDJ5rVTxmrknIQdaVkgXYdeXnGk87HDfk2bEKPPVoqcqzTjzXX8Bu4FP04lKX2b2Zet69
XehyOID/n0k2nfJ6/kjXTMy7cXbccr/kmX0z58k4H3kogPGEuTD1l1z2lR3XC4pqSCr54J/n6WLA
cnfglh0qSWcKssTMsJuYhY0jviSgazsDgdJ+SasyP2CQagGvq9k889ilVpFH+9yg71yanzqnXPXJ
4rS1FY2VoXJaXFQ5UeGN5rLzBwc0JXEvYNA8IIpEK5tQCIFGKf/TCC7twQFENETrkCXkIY6wxgA/
mQb8LTIczNOWwCAQ/jaSKrIV/OkYFF4B4HAqSn1iwZl/sI1RE3zXerI+HfxRd5AdTEjkqLASfoWX
4x+0mdT5ue3NxjHLBvOrLTdDoUP2iL6ogPUSX1iwo4714ExkLCljaK6FzRzkqKpVjdwvqcfv4jEl
wpq8bRjYQTk9at8NCE90NySmJXqQJk2HPe5eYIKtn0m2mqYd9BjgirU3dOeWDqcjQGrv3uzD9dFh
B0pCrB3An85Fkn/wBCg2WnVYIy5LhXVpXzpNU3wmVpdoJ8vGTo0iIWQwauqKXq2wFjMq106Hse9n
xtNoDGFNH4bWxK4qCznvVniKn9D7zZcrmJ/yllt7Io8RXNNJYeXGF+k4Wp8KnbRPJrOSMsZpvDaR
8pKUtSNU4SqgRkM9idrGUKSW+OHkHCYEPu4eESZqArwGqty7i7d8AAUKPE8kSReneck6YbAPeQpg
vlw4eSntqClrXu2mo5w7aLPGYz84IyW7mDfA5jCKkeQNsKFxQWrBB5hxVkqOxdDc18iI7F3fjtZX
ox/VyyTW5SN+6YkHr3eKcz+RPluGZvHHKFwdn6fLMLvzVdJJPjRJu6THys+rU9cdAFHNTeNc00ip
Ptl+Zl+CSYL8uSxtq+6FLPJ3qlmF3IUgei4H/q8kYjhLVhhJ9+XnTFgZtJ2iqd14WUa2c15QjC+w
pHhZwwL1Lgow0p90K7URzaYFxnRcFAbkoJ3dc9WEgzrN87VXR6crDdgKVWOjM9HolWMyOFg/IfW4
sGma0rlxiA96nzQECB39Lg+6y3F1JhCCE21QtnEaNAimIzYiWECIsZIaWXtEFdSQwY5lLIk9Y1ye
StU08BmLGrbJyHl5Z/gtkmi/xTOO1RxM14ZhP0tsOQHvqF/ECGko7gixeFeJrCh3K2Mbd/JwN+fc
Qrxt6CGNx0y1cCiCrg8OZjgVH1ueRwVmg+STXSM7vUJih0VOBhgPIWSt4Ukuy+zGIxW8uwfhGZw1
rWhVJA0Td6WFfO6pmYl5EkSLpZCQ66iG03gkOsQcPtezn5oADMnviJ2gTphbwGrCkUqB4MZ1PwD7
Vau/noEc2YBeqzGdS0Nnl2jHmnJnKt+5rSAR0mYEx+O5Dt+6Lgu2x05v8yqZ7K7CETi2vL7bBFIJ
GlhjWrA1dw1I4DYl3rwIzIRINIQDeyhwlo5Y+eFCWm7g7/u67RV83Lx/dupZfw3Mnh0RIXUAh7Da
kDQhR2T41VJ40FFUYNQgZkIpYmmvhGvNsxOCxgMNSghG76Y6xqoJWZudL8tZyPAef7tLvMp+KTg1
W5Flv9W1/jYW+LGQwAjDAIZftybia3VqLVFzVktm7PCkZFiEqGM6AkHa7nyhixQl3iLOuJnXE6Ov
xpPAV9O1uwY9EMocJLPXGqfG4K8noU792xokLo3pPDlv5OhG7jiKY6srIuUKxwYHbW5AX414fZ0C
chgG8CNdf//70ugX/Rv8pZia8deYwCle2+f7dVynRJmQ+ZekZBQq5ZljrRbBEI77zgs1XFIrKS7Z
YGdOTHqcuBy0l72hhfq5gWM5IQU99dl2cl83iv0ZlB2Yw3Dn2JWKJ7PQt6w1bMebpf/nhfkPh3pV
hxIf2fdtQadjaIyMqDtreG+kFZQqiohjtWCUWLv+zmF7/OH3Z/oXfQcMPnip3ECEmIu2EvW7gQ8p
CXJi7g1My5P2virLfm+A2tj//ii/PJPImamwUT8Grzurq9mUAXEK4Q6HWP2BYMuAjAccbEe6bm+6
dH59MMppZNo+7INXTY6QN7ojc/o3TjETFtMyJGXneQuQT75Rwf9cv3OD0Mz4+0ivTl5bywz1OVeN
gdh8kvkgWwNCxBAfklgGqJHUmYwQn9+fy+3jv3rWaWuiHsBDysP+TZb13RVz9ZRkXaXD3bJKa7cQ
CrCD55R1F1aSvGXB2m67n46FBYkxjgUW7vXdIZu0VYNfh5AhbedlCgeXuEhXOe9BYJtA7/PmLmtE
9Wjr1TqSVmY//P67/uLupHXqbgMDy2Eg+mocN3kJ226bvrGwJ/+hr7A1+iIf/xzH/Z8fphPDt7TY
Ly0vWKiw6tW//t//3+FFW6vvP6f5HuRL8yX711GTV/z0PcJo+7G/M32hEfF2AbTl4Fvl3uNi/ZXp
6zp/IGahf0lrEUWHcLmP/sr0df9g2OALTBoonjdaEc/IXwwj+w+kF8HmAqDvBn0Mh+E/SfT9Ru74
983qMsnwkWUy1eAgFF8/tVCVRc+hmTD6pMlYnmoD6k28wOQrqI1KquPFZj8S44cFXTvl/fRRyMwh
CVaVLdY6XvJxO1OY7TBktSYRBmYNIJhwkqMbLJZzYF4PgrRQqt4ronHgydm9sx/kEoRRTiLUFNNT
8p6yhXZNpGSWXsnBaPMDTh7KTLIsDB0nNtlekQDGBWObDM1TBOrD1zAY6oeR0Nk2KpJOuSernxDY
M0q2JiTx6cQ8OstgdEcJnrGMhwSQ9HuNQuRsGsZhjjn58qPKgfXG2Hq9m57slRsvLcf6pAZw+Fwa
S38LNr38GFrpOG2cof4xtZUPYW8GkX/pN9N8Mpmi35gH/fJS261pE4/X+l90a2ePCpjILYj/etnV
rb/aF0CUDQHyslmTuB1c555G3VjGDj1e9sGTUT9bduLVD+THesEDDSWLZouBR3QfWKO4G5ua/WTq
+3TuzNWFd4nUsaKG9mZYZXoxIEwFeLXzaxMueQlGHxlStNRCcxWzcRbUfOQIkk2Z1TXnGjfsUTcy
h80NZ//MsYP+GX0X8DgTkh3ReP4SwKwqmHRFZSLtTYK6Ejqlt06bVQyDPsPjBSlDd9VanwE5nFI4
uLone7bGKgOJyS2vmm4cuJy2V3e7vm7IuST2VD1ncEmh2ZRU7adoQOXjYhrBU2NPzrOXNUMdUXZD
hi6M9ENlUvuCcm/qfm93jqejGSYL5Mw61D6l8jQMhF/R5njn+L3zkoJKrK+g5jjWIcsNRAvRWM/F
vUJs4cAgJR2HJhGJGpGtN/8tsBNiQzDXNVFOC0kcBqI3vVvf7ySVNYnApzibtwYlrORi59EErYk3
7NPsDjABxRARFgtZfX3HcxaPLqJd2Zi1ww4Y4LjdIhxinz3nww5xr3xEg2Exm5bon2TtBTdtxs73
IMa1qm8spDH0g8N2Mk4dchK/SkXY21kFai97UnDCt+yhRPjnTI5kClabdvuOmG5YWWvVeMmhqWuD
EnEYO7JI17nxKEQquo1WlakwAg6YqLgf+qpDr52mxXFN2/yRqUn20tN3QtLp+Z0VIWOk/pWCeAau
lWhPZjdtbnDNO2jcmDVwN5Xc77vcd1YFRIcB5r6bm0DsqJfGbGeMofPVgEPVcZeozaZTBPaA6Txr
nnwL4FU0OUK+LyfhGFEmJNAIx6iCNQaz4PTviKxT896m2WvtjNTM6mhsbX02AbeFjlh7BJjYnZmf
zEZTH+fC7eQOzvZ4swK4fyTCBDihrFRwCdI8oTEXWuqOHKWs3oW2KO9SJCRlNNqk+AGcDG87VdnX
JsSld4VYRVylEOB3fJxM7xj/t/1O0gLz4p5+kOah7b1PrJD5h1AN81PiLkFwGlAAVDErdV9HYs4B
ZiVl0lzRMyDKyJtsns20KabrperQXtaWJhupXsqyiejBUhyshgtceayngABLu9TzVm77J+lKbGKU
AViez6pEzyOBozrhrh8DMhcJNKXq//b2+t83+r9eGtbx5fT5v//rm93xP7/Sj3p59S7/9gN/v8y9
PwBzwdVhNo5Ex9pepn+9zD3rD0ROlJPWJkLjjf7vl3nwB2PYDUG0qWdQ4W0ehr9e5tYf/ICN9BhN
ARtGHLf/5GUOLOaHnScvcyzwFvsJAIjbSvXaLu6yhHtlA/8iY1hvsZwJv2EQ0DpdLGePvgSivPXT
CKvjfu0yqwK6EBZ57K5A9tAaqfH9BNmEgCyrFJ8wePAmsUkIJAOlMe4W+upErHch3vkUYL+ZdLdk
2m1TCGOexog8jflcdIA/eP+P6W1Lw9yPjWYtb7RW7oXlJD4N2lm6DzMI1IRWcUPYQlB1EwMmZyFM
rqKE4wOvtO2nlACSyE6K9HEwifTLs5yh0jAlljqYGAe62E/K4dEykTLuHCIKeDfMDHako9ObvktG
OPxalC/pkNHQl21KbxrlsGRKONGeMORAg8bM2NQssk6h/XkDWWkELvnnvZ24KZkZhkp3XUVSQyQd
Dra37JZH1Jus9KMiwuPdqGgVR0lAX4ZsgHq5ySy8+kcvm4az2iTAfldjRbiSa+5UBzoasArtPmzG
qPShFEe1xuC7oxCAdsp1qd3TbjWxBqcswiR2ZTRJU3f2P1quStLY8ck72SVDGWanxgRkMdL+WLic
e4LcozQfc0Y+vRyyo2KUfEKfqHRPt8Q/MK7JrVE4KXs2BOJB1FXKujXqLK0YUgT+O4fPlyKa9V0d
p8Jf71OZ+E7kmVlwauItNSDxk65JizFZFsKJM5uZ2aS6JqpqI/zsyVkQ0u256rM1u+wGRGl1I9Sg
2n3vqhziRGBU491UVjQrLWdYDl2qiZ2eM7ratnbPSDhc99NE9nzU6rB7x0roAldUvEoQ2PjW18AQ
Rh0lyzba1L01QJrGP13S6Q5hBK+V7fSxKqRH7522Swet0TCvCu0sz2Jo25cR/tdX5sPmlSeXtT8m
jS06UuMwNbB3qLJ+T5huyG7AMRSXjIi7z5k3qSmiVUWeGQN3AnfmpCPcsiUgiwgLNqbNQr5D5dEJ
iFZ3erdiW8jJ2mh4+YATZmJHm0t+KiYm+5E3sX9u7TE/WE6pnH0PUeHMVYoeic/ggVlOmuE1rPua
iYlnt538vBhJdUnnu9L7NfOHU52nxCIEUCCc/YKLzz369litjCC1ve7sAbx2IWro0l3X3TlmLYIY
4ZVi5GV7PTqlfIQejVa0Xo+tLMYbiWihOPVROy2kc1fCigNjDT53zWp5sXTyb3R+q/UuZ8PWmj7o
Ol1ZRD+w8Ux19aysYJDnMvSzi86rID845jybRwu9KlQVsZpO3K1ci63B2H016yZDplklj/nQrk9G
y6WPbcPzPjbMIbl2ptOB7DU6Y4tLGYFek+2Ey7MAVR71pMHVBI9m811gjy4I/9IeL0eyagFvrJb+
5M6FIHnTWQzMG2BAo3pq2HWuq/HkawqeHbq88NkfUsOP1jYZ7pDt+epUsPxlTPdV/75BRHHDPSYG
zn7XufFKq7fYJwPDv5iZG9Gqs/DyhyAxQfGrmhuXNrxpp2BfAX/uG7zOGg1YF1pn2uym+XJ08pm0
yckPcvI8R4LcPUKISMXrGUzFtbv11LVtVKSyVKv07pAVbNE7EPjYetGBIQHgUDP4ItUIjPX5ZJpt
eUlMZe7vJdOcHN5G6S/viikDAWHBHv1sFHQ4ScHIkuBYVavHtiI3IaQz55/nK0JS2uKkF4C/CIaU
G87L69xrXRmLumnXwVxjB6VewmgXls6tYxmZfSYhE5hnRp/PyZnUtQvRdc09S9uELPSLN0c+BCag
BtLKh/1AHBQhLRPqNPgZhhE3Du5vZN8G93eWiUZf2kReygeYm6p6KatyA5aCPmFcznVlXtAHwXIs
U80sGC6W8wFjR3A9cC8SvGrz87t6tq3PmzTsc81zXxBdy7VieJtPcGSDWoHjzgaSx52+CQ9FP/jz
wXByj5CzJcsuXbOczgbUEI95UScE069h8W612B4eCRglVYfwLvLHpqntvpAitX5xoVtdtX1ZfOow
XJxnmWd9SHigv1gdoZ7xpEIKKhYdZvdTufrP/jTpe0JHWjPicatVLJpEF5Eek4wRGhNluZNDQgvP
BjzzQYxz2J57TIYBTK41G94eJ96eEmwl+a5nydETe2+a0C2rDTocQVrtsrZWPIZb/jIu0eIiJ/Tz
Pf1+ZzmZhs59aCcEuXEx6+We9j733khYahqRXgjNXUwTuYa5wtFyKGtZr7sWRDB1v1wp/qyc1j7F
W1JmB2u0SUUuQRzQikt6/UCfzhGxAXMIXra1ZVWRvQqEV0+iuM/9aSDh0A+hDCjoDISO+xQXUREm
5QXIdr4P6zE5jm66cpvlrf2JugtxR8uCQuxWVVbjgYmd+8lL3fqrn4YAvdAjdPKAhL742LTt/ODa
iFvJIzW9zyRnqjswQ0zFa0LSwPnYA7kty6yGL35rhKejCofnIF/K67DXLQuGM9rNTpKxUpMR7lak
LudFOx952wK4P28oNB40QYjkT6WqJ+VWGeHXsq2XryNBK18tpzNZnWrnkhRGjzCjUg5XbmPUJ12y
tO+GelaPTdBX2U5AOL/LB7cvo3UpzD7SjmUz/bI6/4RiACNbkwTyolKM6CMC6MiUIu7Q1jtE+uok
SXwQzdZKMRxnwcI8HT+L+exN87rs5o5p/8niMvjbiQKFmzmPISzkwrbvYAE4d01bpOHBBvC5cZOL
BBkUHOALay6CO1IWGi/OSbpDB9DhJoyp7Myt7hsfQ7NRYo+yAplSMwiRR1hk10sYBJbeDVoPp9hf
AifKu6q41E5KKF3NYBXUI1Oxe94oZnlahKX14Pu9PcViHpJDNmxiEvKYlLNbMlKB98LXizjYc1MZ
+6aR3r0CEjEcUSY5j5spBLIfTuY7MlC7a/hGRNaPpmEOTOvK6oJFneo3dMbnmnbBM7vZ5XOli/ZT
sJYU8YRhculEvtp8Sp9LHfPM+xAMO8gTNHkSdZ37SXY/zFWQxKlmOxZN/sIkLDHK8o5cHzKcAHl5
HxddrOdNSmzzwRVTGJ51vrK8SDJTsU6HPEHUYiIpe+jrsb1Ow6WtSWuvZpo2VjbsBO+OcyvRE0R8
Mn1HEpGoZKMs6f1TpYvRjpSFt3Ba12LLiSq8s7VJa4IHciGQv2QDrQzuYaLeFns0BdyFLjkGYmRt
XGn17lewV+kBuZtqIE7N1iN7hDqLNFhM3BB9OHzIFPNP+lwaOQeNhNJn8EaURSTy3ChOoEPnRWw4
CRylRq7h7dKsqD+cwJ/unKLPPrSCsS+dEYI0GH7bGRHVy/QS+EWVkmrP1omUbWawcdka+Tk2hexG
9wPthnSa/Lu6KxC38Y5PL3MZkLxnmd1CCxG/rx0Z1cxPB10WXq4kBgoC1OC9CW08CrDg4qQwBFOq
Vk8EFEwlAq7RXdzTsvec+2IsqO8nRqmgcd0huRqFzWeYmiQk826xCDaaxCTKONQZ8p3/LYjTvG2+
71Vbmz74PxfE10/yKdVPy08/8ndJ7PyBInaD7aOjggK2WRj+LontP7xvTokQHI+H/8z+n/42Tbc/
7A1nZuJp+PM3/6cmNmyfvrgHXpW/+NUD9PoPOtyv5loOLhqHGYxAu09dTqP9x1HdUraBPdHV3Yu0
et9YtgZ0xwpL1vZb6L9fHwnHkIkJAgPiq7mWM5ZEsQLTQK+5LJedNt3riXjZfTsP7RsjtF8dausm
2FT8fMPXhisGP1rZii9lZtZ1Vg15bFjuLWFBb1iuuHjfT7K+nTyBkdhmAklSrbtNmr6bmtHTID6+
JAewnG0o6APdtoiVwTrvAmpot0jLD9/dXNd/zh3+1WgC0vJGDf/9X9s5+vc0wvvzgHifcDsA7/iz
wfHdAceCuBC03OhrGlldhW1ACVXIdyi+nAPMACNys+FNrlLwjQjww2ED5AZcMyafOIm+dWi+/54o
8XsjHEjqZaDmXyMiqV6abkn2yN6yE5Flwftx7qbLpVzIRlRDd5Ijqz/DBuRfJhQZO1eKaud2Zf0h
ZDN8KFI5nY1MWa9XJKqxU0v3Ilu0PA1NozuxKPDfF+PKgmbNyAIAwybxWoeQZuqWZM5urIIzb27L
j5Xt1nuG9WxvmNG0QyzLTu1M0tjYU1W8ApJ1VLEUpf9xRO91zIShnGiYBuMKXWPwJTET55PDpUNJ
u9LMrmU5w/nWarmAFq+e/LZ6zsoRAqTwL8fBLwidClHHdCXh6qtQBefD99nOumQV1wJJiJTVSYAI
LSpVbnywnCy4dP1+2lv1qA6ep3sSb9l4PzQ0pY+0u/OrcgKaWyEzPnVkqE5cs34y294+Sfqtb9GD
X2N72VpPEsTR+474Vl6yyKI13e3lC4MwmIzmFFQHqmx95O0VpLQdENUZnnapIPKOE1whErxy2XGp
yOvn6rPCQxgnyusvMpRcRTwQ0rxDfi0fR+IUb4n4m+78rLNOgy3GwTZWD5V4Y39GEWEAYQfTO7AN
EDvg+sYFKAJCnXJiE+QU6C8pHKiIUZJ1Z4gOzVPQJm4eL4p8W6+VxGGSCXlKlIS5t9c+3ZFnNJyR
R11eFZVMr1XVJ6eWr1aKHP7jia5Nw4qLuiLKjeitQ5kXjkdLaU7iHJTDGbMT9X4hKpwIyrqZLPYJ
tX+mCjf7mOKHs6I1SFrSCSqPTn1Je341xRkj8ObJTgdGBK0q7C9jYlHDl0T9nEzgiNFxK+mxbZbB
iZXnVFI947i91sw4nLodj/BAr9BMrkPcr/pZsQSc1XOoe7oNlBmRENK6VaaSL9o0h/MiSb1Tz+Tk
rhBWDvlAMzGm2MLyTabfgJKR/U5Rqf6x98b01BsLESGLzPbEA4FjFxj2mImTUDzW+boTyzidbAzj
B/o/7f9j7zyWJEfOpftCBA0ioLYJIHVmyS61gVV3V0OrgAw8/T15SbN/pucax7j/1xxWdVYCIfxz
P35vwkKK0qQuAkCY8as3rHlggMB800SlH70qLV5sfSJR03XlB4AujEk4/3f56n0NRl1vhzpz39Ax
OK/Sy/Sc+fR01pPtMIwQ/re4Kkzmeo636xM9OfpDWl903r4FvcHQv1lrenPwt/HVgIaECWnFnpbG
th4WzRz/zJiY3wHuzoNVucXJJ4z5oNl9/+ZZHBwfBLf5MsJDWPc/tJQoV2RSO5Xvh1rpzRYwEV4A
d/VvZktFT3fzKIve6nbJZHbd3lucpXqYdDNPw46Znf6z9su5ZE50s37Wa+fVu9j2MsYBdGU3l5RZ
xx66sZ9/o8TXotpElfrPfmJAtlU4QlWUZJzIgs5rCqzGNmkGVCdqxoJYDeJj7TRnCBdzdV2qA6tx
CLW4EDNgmpaiLyfx7vWh2ru5btgQRgSuWum3Yg45wHOyrG3+sZ+eq8bnbGpEEdrkFtwINVpcPG9l
llcqUc3H1J7j5gguYXqtK11M6EXW8llNCOqbTnBvCjqzX36MoBJXBpO99cLAw3ePhZsOv6q2V0+G
qlLrOSdsxF2KESPGhspc04PUNCrPKrqrllOacw8LORGUjzJJvI2WERqIC7nT8e1uiNvRI9IPZ1vH
66IS/GeSUvZwHGS8nSaEVlQtBpXNfOvz3XZc4QOcS/GLNWVkOKo8/yVStQYIUMTiOp+aWh6nhf+w
9dyNoHd1l9jWUdbcNYrR10/a6LBe8PegFFH7ym0X87vQ2vuBAthAL0cULRwg++ZmvuPhfyp4vJpB
pwLCKPY6v29nLC7PXuo/92N/Jx1nH9eV1/K7PJrFu37XJs4R5h8xCTqqyHsI484U6gXJPagh07AD
RV4nT9jXTk6qHarWPZVL+TLP3ZvdkCxeYvXD7oxPa+o2+SB2Bi1ZKHnfPD2dvrEP7RB79rrDpdOR
RGHK7jZsngcUWZN5b5KMVB01u9W0tQ2Uk5cCA/2t9RbtHHRRmclzUxQXdkmEafmrb4xdY4k7Idqw
Ktunpisfasuv8fyJ3exAVnfT8WNkbdhUEMNC4ToHd+LKVtS9uE51/CsV83MmhzvX4CHxawIZ47V1
KVNqUv9V3gj0FEFjYscouk36/sFreY6mde/q3SktkX8VkPs1T38suo/3AFCF/4Xrn0iG7YegfV+a
th02pT2xZBIp3hRZiVHRCoyuPtv28p457p7gLqTwJQB5FxB6jkrMm2IYPuXEv3g1zlTh3eERQ0Lr
u42mDM6bLTVqQ7ftCeq7uXs39HOFddW5Jo3Jvm+NFxsc8ROw+4hI366bFhpI5wLnpmwuHY1qKDY8
R2a1t0djq1qfq3yp3qmBbANs48d5HijN8cqNibOfxVLDdEgpaTg3mtiNZDPCZKFAVdXMMo2ZGs7G
6zA322pjgrZvvFLbmK65Q4hEM1byXkvz7tXwiBu0lpB3Y+beW5PAmxmTdjqX65iiUjHWmMbsKLLJ
D7lBElMpyufM5mioF/UFcSvZQVbdjmt20FePJFr6WTbFz9rSu0dc7pFyU7URpnkERM4bRXgXseHJ
r7yTovf+Lif6Fniz5u/5BXz4vI7cWIWttPStO2joQ4v3qmL1RZ09BxQyPgG34ZTldCQt0jOScgbD
fTDdvL1mOqbXknqsja7La9tScbz42vigD61/8Bv7rddy/mS9OvluHm9vRnyUOH2HAWV4nCRwyabp
5m2lxXt/NedPU1vSS0cr9XFU832c1XuloyoKZgaXQrMPnac1e/KBB5n0S7i42ofFXr83mONuKs+4
MJR4qJe52FMBuiCE5vl7oXsBIvi1pFn6LeWGFMySyNrYmzsVz4911RfhMGZvg+/0W7mkb8rhN878
gmDxlod+yl4aY36sPHHy5z5BNGzo2vJJCsymeTVc7TIj0gUp9AnOBenTovQrvYsHq2offEsdx6w/
T4ZcFhwROOn9lBorMj0X1Kk18vTqo+ySkyPkvllmhFFi72rE02Ivz60yfhXZvHet7rFL4xc4hY+W
bV2TQp7dMr0vfKpzwRhTSrDqBFJGTDBq+eEgZCsqykXhHfxB7vsZR0InqDPCei08tSURdGHkQrK/
yLeel10xxH+3lgr/eLabBmT4TLEEGZr3YYjuMVHQuUmK3uVFGTEl3ZqFgZuIhlDIH6GRrtrZ0evn
YdW/1wa2ZHAGYaotWdiUDeMGjizH3lIUyvLBEw95TS2wQpyS3F1KJIwQnXMzzKxnLBznNedd76Vk
LWyYQmWZbT263XA1+B83HuW+QIC0IVgkPqe2ReEZ2tHd+HTPaL1xqBuPOmy5uptKn9SBjIEZaNL8
qXt8iQXiqK9hZTIK7UdLtS6uSIpaSdsQEEz7b2Ujnup01ODHT8A/YJ5setP2mXJaMnuwZUfPMpCS
TWKakEobCOWjN/2YkiYO6qm9jM6sHcHARCuvNo+K/wZ3+WORdej2+fq0opNtWousTkHmPejxdW3b
2Te2w1S+2sOk+JHzu6qMS1Wy37gOVZJGW9mBZhIHEWvf4LHp85/m5H4Hv7PDgnVSsvm8+fph28V3
LFMRjENqzZNy2LbQ8DadY6xU+GLtkP8rSSfTkwTRjP3LOfD5+ShOfc2z9qtc+hOu9JSdZlGB3llZ
kPXMtc2kSE+LLzi/5aQE7IoqusEs+1M89WKLn0Q7rMTpcjo3mpoAVlFTz+rkOsGSNufMmnSgG61x
YzXYuNaxxQ0/4Qyyxowls60js+y6HX0ndk1OLMfX0uvLy1qq5chcyf5BgLF4Lnx5pWwc7hIT5aeV
WCf2Y60O5zQ2z1UBmJ08kYOaTs6DMCjnYxAw8/daMhihXTqlp85qvKfM1DkBJLcqct5FnrqEOJDj
O80X5bfrWSN9+zIlto9STiphmC14Pk6Vt9TIYqD38NZScUvtXUAeO31EfnU+C71c9lJYl9WK0y1F
qcW1VGb2hS/OHULCc5haqAYMRkHzW8AsJSWXEhfQGzr/AF0BCY+pkzpkIyNAyrlNb7fWNZemxKjM
M7a6/DjoBkGFuevCOhvW+9hzpq0z28tVFs3wNAy9fYcRsLrIwn9vVtAJGVO/r7g0jHgTZ5QT4Otx
gqTgGW38oTlLVsGdYA53bmXhPElV55FujfZ1qLVi05jlAoROdmGrIf5SGTjdMXp3XtQEjBhC/8gl
SrX9xZkn90Q7cj9ucq+PH1ofdnxhNFpA/IjXaerG10yl5onIrvGAONDmmOGs4gI9I3smyMfxN9bJ
3QSFHRdbnlj3B9MxgpZsoK8LT+Ev1x1lNOWz+Z38W3mm+pzclKPaU1pJAhiS2txx41PglmKxnOEl
2Lz7x2Kek52ZTO6+E/FwsWM8PWWmf43EL7dYH4ZQxKn3nNMzc9f5Rvc0r6YWqn7meFYZh5SmlU0x
eT8naTD1ZSE59pTOFDqmujDV20adGLeMj5LuQVQNN6csqc/Nrg6xIBvZkYm/Rk4MWganJvO+1Hlu
1VmvoC57v+qe7pgm8mweh3sSQ0qNF110mTGHnbMWeUhjIPWAw0YxvrMiykJyGZQzzsVoKd2yQfHS
jEsv7VjcO4VnvA6iwiJxG9RilBBN8lgJdTZsweJK0umgp8mE1SNrih3mUO+1VgBmhpUpgIhnnIoU
IkYO/3oOoqlFvEmaW8Mou3PrmRisMu+Wvp30qFHdGNngDiKjq+IdFQn2FkrkvJ9GAjKEIyJpqS7g
Z4TEm2uGYLWLBJOLgPD/EKITemfLEN4GlPR9N9/q5hefcZ3yl13Dxr8GeW7SZOnydRXtRMKqXI7M
8lpq3OMnNdHBxxfsHWKVUas4dFE+zMkl75d34a1fTrbkDMII3E7WoEWTllrHFIUf3tOjV3DJIfB3
TKhpCfwmmc5LooYQA6i9XRaZRlM7jscB18ylHbyZYtG1PKU4Zo5Z3hmcMC3rLfadHwvv8y6BRBEK
RtVbpmiUfsajippaPFOEtneV3W8Z4FErOZjJELSLT1nOEDunway9wLY1SMOUPG3jtpaHobHxR0KU
Yq8kaHwdq8jBpbZdBvgcbqsoKrfX775MefKIFpLztpytMjpeLGUChqtS58EW4iRJy1FmsJ7599iB
DciAHEyRd5vGB9TTevphzRr3zKsMLEiCltbwATEnTcWdbNsrmD//kDr6sE3E4h87fwbDgIiVv/aU
A1ubnljqYZTl95ZQceiUxPMwSE1RT5/1blHYjUWfYJzVrSrM5v4zU2sNQpsK7SbztG1Kp/shJdhz
1zXjI6NLJ3Rl8jLpzBNcNReR7NQHjlPYO/oUR7h8/T3vOw69xVERjh5260nfNhUyxFQb1puq6m4b
T6mkOZNWzdmzrkid6tqh1IbcKquQK8Z4sgvmuFZfaByJbFttGfJsKMZWQWXwYCZ6EeMyIOZFVUF8
4qL2qZvFL+nUp9RjaZ7XqrzmNBhcMj++82wGobY0p3eL2fjBVxibNs1kMb00427TGWP9zZ5YBcsq
eaCyKzt7Ws2itlr+dtLzdO8JW383WJgPbaHLcKg798ISnwd2B9Kda0wZsRGQXfTcMljyzIyUdO2D
3ttjVJrG8rYir0Y9nSBndPDqLl9mxUUnr79rMTgGBv12zkjYzt/toS6i1jPiQ8yHj3pKXKPOHMS8
QcKPDyNOzaMJ7Gqry0F/9Fs7v1m0GM0ngN6/eTQV4h2x6Jut6vGprjXrxF28jW5tna9Er+fAAPeI
NaL2D1pMbHoj1hxhk7Qrl6Pcp/i0rbz4StLMwDDVvaixWA/kpaxgwkob2JZsQ9M0K+Za5aeZGezD
AB+gNHQvq7CuRtLqd+R3afNxfU5lblfnN8P7TAywUL77YuZaCRrKTGgbl9oRk395q1qtECGabwW+
LCb5RhM3qRvE1DFyWMQtMeOVC9VieRvDXt94HPJ9L1cRDXNuMkpvfFy5E0dQouacbiaeFMFBuTc+
KhJ0e2swEJ0tZnG8T/fOMvXgCitvOxbo9TnG+sD3Wud+IgpyFdK6ypb4+2ZlCEpeWncO+O2/DaXx
zfAwW/S0wOK4tTn/qY6e01qySvBIeBIjtYVd3Rqcl+5mlqkF/uhq3a7cEueCVtKxJmHcvru5t89j
695S3ke1TN85StkccfNp183eAOJ8+SnaVWxz0VdRLFyuHX3/PU2guxetOnSZxiWv06mUl7N9zzsn
L2tTDGfJFr+vcqMP26xU+7RLlshprWKbZK6m3xdmUxxJIlzsTL1anfrUGDNyY5vVU73q/aOYEThg
DieUumK9jszBvGshUTIDXQjlVbMxU9A0n0aTMowadsYrxPLl1bZa7lGWp12akcNzmQmG6NjcEg+Y
A9CIJ2fyXsDInRpSN9uyoim9sNnhZMLoeOneKQ7oQjOed+0EZMNN9xwaQgTds3KF99Ep9tEi1aFn
1fvJHZ9miYNq8UIoBo9Oi1MbBX5r50ghmd5cvJU58uTU5ImIDePdzx6IQoQI4KHk/9TYPIv52B3m
Oju4i311M//Nl/opx2LZChPDd35MOrH31up5EToEb8xVejbux4b10s8eem18ntL2VnkXyMbbo6lu
06WKRuQQv5qOSZ+FZQq6ITa+BgYEPURW5fT3NQDJD7KJocQbUBpstmvbh2anUfglQQKq9TV3q/1K
gNpO7aCcbmEClxpf7SQ73t7aP1musa3iaQ5QHbaLtmB57O9p9Nr6dvXS4ldJM/lOmcqmR42Zb1eb
NTmS3MRP1W4LQ98K3EzvU+VsZQGbrus3rTSxI2LKPSrf+Ra3Y0C1QlSKkadoDf2i26qCoX6exlBT
tcAx2d9c2leR3zdJ9bOy2u66VH6/n00qmdV6nM25fZst61jZckc15EGk7OpZvBySxArTBpy1AMiO
uHse6P/mYsqzGlvnepgPCAbBkhJJ5l9aJM17m8uQ8HfA/hFWdXvPNPTN1VgGvYRNG1ZkZdePdY+A
hKcGaYX6SSgeFGsYTAUMvowxyF3nvLj9LnWmAM3j3rJaK0hIWGBXidzB22p+UZ/5U158O34eIAIV
5g9rNs99lm2XrLgXszhR0VdAyu6fnbi8V16KurzwQ1Cfuez45rQdk+Sc+A2Dpqx6ivXuUirUL3Z0
azDDFTNEuDh6u6ln6yFJxy5Y/Q9VaUHJy5eweaCPavvFzCERryZ+jOWMgebSey3rhXfRxvZU9l1I
vIiMdHOoY679I++YvzD427TzCDikqR7aMjlbU/4x9+O9SuqMEcJwNPM1SIkjPyKsK44BZdjE4xA5
NkUUowBRot0ETIlbs5mWB6swkbVtICPrkN+z4T+UznChnmy76gUCgom0xqcvpoXDvj+cpjp97LJ2
3Eh3OrVlH6UjQmw567sspTdHGJS+0FrUzz5+pSS9x5N7FlZVQnKdH3EwPFG0Grq5eYL8OQW11c/R
aNE0PvisprGGfzZtrHE7ZPo+S2PunjxX3G0jJxcflhd7KBLjeyPGF0nF+g4PxRoWkCyECfAwKeVP
fSZ/44+/lnQ5EEc9iMYPlzp7n1L3gYnRN8CE0D/U+FFa02ktPP/ALOJZsGq1zAaZcV4GP/2uJnVM
J38b58698vN94sUslwx7aJfGyRL7W9eQj7ONqGDOfhYY2XLqhHGwi+qW7/nmrdodzZ099u8Vq1ki
nsas7oNYDgFuocs8VV95Y20WGu/bRbvznfTT7yctQHcBx8HF73aVa/jos9bccTcJLb042WV6iv3l
sXC6x5FygCC1+2Pd9lf2v48m80UAEfJbmaTLrjIHzk+uFyVMBQm91HeuLM7SHItdrK2vTLA3c7Wc
iArdlWm9cq+I9bO36tmTkXAPp3IcVMTKVI7uXGIcajLHpzWrnot8XoI0RiYpdC2BGsNN65CS4Dq4
PuFwQy/UeTb0aVP667WVkJK8nveC96M89Kpzd8kivGvJGrIfOtf4pm5zQT2B41cbHqXlrjn4h3LB
umyONYKPJ2uIKhxn37Rc0REvXX89ZaQAL6ZtD0FBC3m3bTotjQwpb0cgz9kySGaI3JXFvhjK9Kla
4/x7YZn5fak6VJ/CVx22Pxpz6bc0HyeV2feWm+p8GBAV+you9K8JXBvcCmMeWYhiDEJJvFItpqff
y3SJ5T7OqFyCa5aM78BtQJyJuZnvjW4kprv43shmZQKA4Wd/H8vYDCghlw8d08N9U5juk5X56ytR
MO+urSbvqvn0VwToRjLys2QN+0noUSrhRiIdWu+xluofM0ryvplvjmy7jNutQ9AgyBnDlTCPbpRr
d6i2sZvNjzShadEtNxjFLcZP7PlTVPdJ9ul3roVisY6hswwwbJrW4jyuWH3yYTnZ42JtGSeYHOxi
/9GOy5IZc8+9seRwAVZBM62tgUrCwj7NF9yD2cVTtsN3RDztpazjJYi5uR8ne/Y+08pnfzZRQZOC
nJ3njdTminL5RmgBK56VfFES2IeNUhn+yJkNgEBau+/Nejx6I3eiOet/ku/6cAd7uMtQDyIDD9Tz
WAl93Iimn87+UjQHtY7Fk7QRVts5Q5RBVw2JMhuB29gUoDJK0SuUn5iFkqEkAirFEd/p5CFhkfr+
fFi0vty1sK83g766W9fr2lPXyJoXiKWtS6hVboxrg+a+XZDdHn19LU4Z1CiMCQ+MhqxHQOucgzvJ
f67j6gkXr66jidP269Iv66G0CMCb/VD3ECLY/+0EBM+cqSkakFCpdEdqmiDK3XdZ7F3ixtWuqkkb
Z+NOt2CXnUFRSpupvDPVzMisFslJyGVm75jj226C42IzEx24ZtgUwbYY+SmGTvNAl9hHJ81ui/7T
U4jllMD4Vh+7qg0pRG/Y2KkwGq765DYZT0DPsKkgmHgc7cJ/gq7q474bm/7nasA0uxkEq23nzuOd
1+oV1zUHusi4muNumn28rJD8F674rtitopcDx4KcYTq5VRYaXKniEktgkr2XDEdRtCU2126FweKA
P5q21bLk+5EBKLiVJI85+5tSPMPHpk3KXizMgL6OAoD92L8jwUrqoVWa4sQ4qOtSjEy1jGR4M3qj
2hdTltJ/hdtwGQb7guex4WdqzrWNab6wMUjzN1UVtru8MTf/WOmZtdvRQErwTYV33kt0M2a9jrlK
NGVsvPlO7qRvhPahnyyk/rgFO4tuHf4xpMDLOkaRUTJhsGK8QcUjs7Gh06+U1ffD7h8FaJHeIRiM
LuYzz0ozflegeMaXIG9V+pLEFnfi/+/O+6s7D4fUf3Dnfcnxz848/vN/O/Mc75+3Yknvho8U1Fvc
qOX/duZ5hNVMyBU+/Apa3AwTf9m/k+ea/k88eXSd+j5oI7CzBA7+nzXP8P5p2fjO8OaB2Oeb9P8b
a95fOQU6UFtB/ALTP1F2/IF/dF2l4Nm0hHaWqNOJaLWNve4gMv1dOf2fM3H/gtreqgqY+NO9wUf6
82+RTL9w8SdMG2X7SNB61/rZJ972i0D6pMBuutes5tcfvoW/t7H9i9ts35Ck5HtI+P1mOqy9Fpdz
2mvhHCu4UVqsPSbeGJ9hTX0u5GIuS22af8P5/80T+L+/E8w+37ZFRBE2558/J3n8RLFbaEji2Svg
z4HccLJuiCWW/3rx/gR++KNJ7//6i6LkOTpxQkgev/eWGo2duYk3IEcv/fzS1DqkiUQvyaxxL1F1
bOwtfR62yGB/R2L9y2fk95mEKWFiWxz79N++S3/NLbsQZofe7k1MScRgPFUNtSFhEUMg+5u/6F+e
T94dqOK6gcOSYhP95o78gxnRJk6X9IaQEWAHrs9ZzwJucIH/z8/K//lb+E0uZjZsj/pvtI5Buaos
c0dGI0HAi1ezr5O+aaP/7reA4zHBH946uMmKgBL982ex6pbwe0anLP3f6t6fTG1rGk79N3+x37+f
22/xeNcoGedUygz1z7+lNcDi1mXSR9TzcmqsjPmpAa54bDsj3v3XH8jl1xgCtjJsWZKzf/pyCgub
AV51AFHc7QN4iWA7q8n9G6Pt718OH8hjdGryBdueTenan3+LVEs5ehkM/nZG6NA4021mtSb//ZeD
61THQc0JAXjz7c/6hwetlJhszbbro5lT/aavcMhVIxOY/+4vxsLAWs8SCFPE4pD52wKh7FyQMMxJ
GnXc80BmLESfBq0Tf7M83F6LP5hpCR9j3oZZQvetTnrg95o6vgQ5jX6nE27pl6jSl35vanrxnggP
NduD8Hf/nz/YX4pRMVvTogL0CqOyQwHM7xtJ1dTjNGG5zPocxn1nceMxtGLrmHp+FE77mYjK360c
ZCLFTfJkijI7gzRTf/PJiVvfHog/fnhaAXhe2B11GqxQtX/7I/fCXScXPHo0J6ZwAQY0062Ye3UR
1vOqbTHHtYZvhQKjp7mdC+lXL7czO+jUeEwU1/w5+VK66MsjM+elv3TLPK9vtslad49a7FVHH2wn
qpVVSZb3kfBFRhzXlI8QqPIsNKUzJ1x5xCr3ZT63971RzNO2nlt51pupIlRD/yK4EbMtnkmQi2qf
OrRr77IEc0mwqMxLQ0Q0c2B+NdKmoxO15IIAvc0I+3kGEBvLfI2mIV7FW2J0/dJuUgfYpI6wWKAU
ACA/9QUAOQoJZniU3NemAJ1u5nyv2lVdjQI5VztBYxi8M8FvOKgJ3aLnJmtWjfs0aaqgt/Xmm+f5
WR9ket9Gfm3HRLfxhp/yWsk8LOCHPs+Ziy9zjhN1jgdLb3/WXlW5G66lvLJOkbkQz5CP9WAdjabf
IivAmG3KoSKMsziaGVnz6L72rsSNZpqD9CLGAjpjGCNFirfxJN4XonSawJWaOAl2OggcXMTyUIfn
tG20nkBwnUC/DCu/S2qiNiY5tR4foB0SNljhWPSL+6hXbs00fbn9FL1YPBkRplO/tFWisehUtLub
qY/7H/nQzWuQVemYRLa+JB+p0fuP+EmtD3oeXHiquSLYvoiiZKAtZn3e6YVJEi/LjRkLUNvO733S
Lr9WUbMzk9d6GzshPzMCpHFYZTPKadwkY09KaHHeBJlHPNixLwhwi949O/KmBqAtaHeAtNofBaas
dJ8Dm1u3A+npMmgYYJC0z/P+mHDp4UpLHUmziRsea+xfab+1VEMUHVNnAw7T1a+yc+RLX8NT2FmT
k+AKllmrM0OK/R2TG8fa6GYLuTVmp7A37TJlRTgNabXTitz9GJKsfdMq5bzOVkva796boKE2D74e
9+tl9I1mHKPBNetdxkDfCODB+o98ZaZAIp/JZBcci+ZN7S/+i0Oh4hyBhbyRHWckyZOnYWrZSddh
IFjIAtdARm9JHZiFDa85pquNyUZiu3eiiJFBStKo2kYoSizOSZrk2LgkxMv4vfBWeZckywyaRiTO
z9Us2+d2WHCo9+uwgL315+V2p+2mD20ebVJwLc40KEMANWF5onciNdRP6YyaQ2Qsbu+axiS+3Q4G
U0gTBzQ2VCOdnt0xR4iQXu4/F+lc2ofFGotrKisxob0Iq6MktqaGzZo98a6tE0F7Y1gM/YTZeiH+
JR3TimJtyJ1gJP+IaF2n9sWsKuPLzagmCEdQB8fZoa0g8FOCLFvbkAMDKp9hMnNZ6fTJpcsNQwu8
bB0hE8eGO28hI8SY5E1YQk5dT4gMqYbUoeOKOrkF6xXDWMxnkQ8nGIOhhp6C8wkiYDCCWf01C6rK
AoyZGS6P2vYnvMIYZaeJ0esRtEbDQzlrtAE2UHh/Kt/rZokOpouL3bbp94atTG3qAacKbNrF/hrF
VL1YkrHvTo6meFeeSD9w1mYvqzFY7+W6INDFSUuuQSWVk4dgY5YnYEyMgCgYJl6JjcnYEQ/gbKFn
TVlHtko0e6MAcb+Xs6W+z6prHnHb5DmKZTx0m2Ze3AlDxUocgPxuKaBomvGzbvmZeSaXqqaghUhO
RY1w9R+NYPYYjUnFy1PyVsw4Zm2gDjTBO7+4oJWYdyUDu30sQDfBgk7c7oAn1dpPcBRYLqq0e6U/
OE9xcSJwBqoVzZfMRg2pt/QMvMS+8W5DCH27pT78IOeE0W4KjUI89JAMzHNOszKgX6sQ6cFrJ7Hj
WXYF+eJu+Vz1uTfIVaDmoCKMU38aLV09ehAJf/k1CCCWYk4BDBqyVQtxGrXfbdaAn1peaHTaC815
MDtwoYRvb8H2xGcqvZnYgyKCuz3zjWZK733DBHgQL2RTNg0+NWrrJiv9Pg69doOeZgzWYzmOc6Tl
voG/F6zdU8wzn2AFNbVpl8kyIYRsNWN1akEr3BVIddiMLachkJyWYxnFqex+GWlmTaEtkgbbqJth
nFmyDugPPLQHyybXU8Jr+jEsE+FT7QYkxtrgKTK8Un5C7pTkRcdce74Fcd+WdBxgKMWw+zaV2Vo/
E/YgdSh1RWokj6t2QrKpSHIo0RoS1V9nbmMgBfbHIlmF3AAAz++nsi6wS+Sj8aADYmk35Oe0DuaZ
Ocw3x177CCOBAZapp7YIYgogfvmAENSm7BtREw/W1LkfrcmlBUw1D+ZA0BtWim+kOBUdZe8dkbav
Xob/YLNIgwxoB6b6pSTWySzYbRhypcpSv1CwLDsc67GRZ1Fj9NhrTklXGS19lh86Us/w0FJu0J16
bi6PXpnyaivpuEcDN3G7wb9b3xkDxF3iOlWJjXTEQFYNpeVcutJyb853wsjkWo3pBO8EQyRZ/Bhi
d4VbOBtG/SJd1xCbroj7b6w5pF/Z2P1rDlZNx7Y5OV+dbs60Ksr+y7FWQp+lKnO1w8w4Pk34YNxN
Wg4pBnM/XRhCEKTwN9ikNPpCq/Vt1F3sWEqM/WNsZdjOuwWQ88oU/YPVgi7hdWKfqh3DxG/OSvcB
1lm/ycaCLikzHsQrPA7zx6oDqRwZHNZBW5jmS4MVNAtWmWl3WK0wwrmZlWJD7vo7jgH6d8GsqdtU
/GwmxyaPA1NAoX83emHct9nQfXG2E4yQE3v4BrW8hGsS6/3FTNpeRoPnxWsI9vl/2Duz3bixbNv+
ysV5Z4Lcmy1wz32ICEaoV6i1rRfClmT23WbPrz+DchZSCquk63o+yKoEErLFfjdrzTkm1cYayQFY
sEC71XID3ZdHA/KsU86crTEa9z/m3B1I6hUDHxna1fQ4qFs3QW/csvBLXeDdbUuJkzWx0R0XeEsC
ZtsgvWaDif/MTirzhsaSTcgcDGAoLErHNezaGm5bE9BRsakqDE0rYjCButmDlxw3KtIhCzXUN1bu
iMQJDo/r7jOHEW7NKsuu/Nn00tuEIjC2NbxWP4iwXeTWQYNXcahnbZGd0N6K1DBTME8SeAJCToW+
mSG53bV17p4rkxbGrtbqIPPNvDGoh88BSRJJjsr6SGPdEPs8qgb5OC1jewMKCMh90MPtYiFbFaNv
9h7l3zZyMSOEaRPnG6tEFenj/+gsX3U2QhBrAbqsvFaZNQsPzUWuGzXjPRCcqhWoKoMaJWQqUtKO
Sg8TKdD9wvrWuq1+2c4lPS93SFiI4ezjA+Duaz90vUInBA4pv6OO7F2B2jFyml+YgDa6Lfq9k4cI
9uCns4zri7TcqiWOwFdBnCXbIhqjcouCMKQbWKfwftg3kQoyeD2tf9MexUa6hnqsaVoyZhD+gj7X
mjRm1AG+ILO7F7PDqrz8qXZ6iNR9ZZpPJZ0WAGY1jdJViWCPudgesPXZjgb2AntgamzNViKSm+YG
GL4MKdlu07p2rlnPdTjp6iK+69kd1H7pNpJGYx6AywnHiWbWnBaPqukVsSA6fgMMLrQ4LbuMniEX
FJd9qZqvulTjHXctf6afWgu6yzSZViYWvB8z8SrXiNQDex1EEevgOCu8B7oWolw1k2rwm07Su2D3
o7drRLAU44c4IZ4XZCwANGGOOWA92dI4TPSmuOv7Kb/VHeputM1r5z7I3expxDdhL075+pgABQbh
VLZWdhwiS2PYzAauI2ZsOhedwuZnRqlzU2GEMFaoS1FuW+SDo9SKg+LBUOaAXQ1DBcw6ujHuqjEy
7wcZC7Jbe9kizCmTbrzj+yJ9NNGK8WdE7Ka1S725+W7LbHDXkt0bQ2zaZ/G2rofkTCpn8Xak44R3
ge7f96ob3B6FV9J9w+mlvjrkNsCUmMX0FI561a4jspfPCyPFXiTFdGsl1WCuSBkQ5WnbgoLxiz50
n9y0zk+kOc8Ns5HoHjprKixGtTA405o0uwwnS96aXjVcRlg3Ef46Sb2P6JXALkFixbqafehRZELl
oLMwEq3RNyUEEFWOX6LSC/DxFQDakZ2jRl9VfSMfO94EdiOxcPWVAyHnexym2qVWZv0TKkFMHG1X
sKDtc6xkUMQSy8/bmN59Majhdio657ZPli8zT7Top8t29WY0uiw6aSZgCizFB5Oti4eHcTO1ZY5k
yqDfSN7OVFwlpg4AyXHLEY5COAzJOh/QDZLFUvxI3QmFKXFCiCUTq0S4mOqTmlYGxhFwXEVQTOtI
c4pHK8WGuha2clkx2a1O87ALWYdYOCS/B06JWZLuh/dVajGyG7wAk+mjsXVo1KQCmmEQV4hNBodF
RAL2/tR2iz5ekRDgPg4Z7SViPwzFfp344BPAhYsFELPSVysbouk0qVwTvwe2FOGn/ZI1oHosOCu7
agsQMmTd3FVzZl/B+JgyrqNR6aZUUvtWgWB59tCvsxgs0+6SGWWstgzU+WVUq+nbDPrkzkHbDlom
H+OfgapV5fdj0T7Ktg2fu35MG27DXLQbQgZjwozsof45cUtR2ve2g0gzsJkylTBvBihf0VoVZXgE
qsSI1q4z9Q+O7UVfOt3MSCNSIVX2pvAiDG5uawtGHVrLW7sDcbEJEk+etdCB6MWx3KYDP9Uz4g2y
t4aTtjKqEQ176DA9xBZrBK+wKVmoFoSdbzO5Tz7qQrg4pJoucTkv0TniJUZHTU1/Q51zCdd5CdoZ
XkJ3ZF1hv++DxuJDfgnmUS8hPc5LYE/6Et4z20uQD3YrEPblku/jsMO50pfMH02rkmaNOoUoIOh0
c8M7H6J2ES9xQX2cw3Oq+yVGyCK49SGoQdCZSVPDenqJHGoE8R0b/SWKCHVvn/nlS0RRxw6G03qJ
LoK1Gk7VWew18hxKanBnJsFQyNvWqANb3DkhHdvN0PWewo7QjS668LklguuKGgRiZi8h09V3+OkX
Z0liAp6N+U7TyWcCPwBtlFS/Jjzr42ZJTniJc4qXZCf9JeRpjLAVIOdxKW1WL0FQZrKEQtl2qy1A
/4iwKLJok0cbHy/ByTkSTxC2CdFScVTwb69fuGy4XwlaQIJ9r+lLHJFY0qkAFZk3SZOTWNDay4eq
j4R+jGmkPOqC5Fv1RHb8FJ4mntqkYKITE9kkWH/GBulPw1Z/RR47cVmjs9BuMwMN4Vqg6vPWuZ0O
+1ZG+1YzgBtVeaRQPUg7XYWYB6MdHiuTuGeNjBh9dDJM4yXV4jU0wMXCqKYILsOEL4mKTZcVx6GT
2fVXI+lcndCtwiIUC806I2BD9wqfmsGTWgkFZBXELhRcxg5T6DGas8YZGFoyW0ske8LATc7ypAho
8M4uiodjolN6PELWS4SD20WLvhceeCbwJ4RI7TNmvXX5kgtRJ5F7MlSDp27HGNzoRUL73t1YmDWp
aiJCadqTYHat7lZF5MKStyNHTG1zSgVwVXmt2eEo8+bgtBoxzAIcyHsVb/QM6+WFl828lCtSkewg
wIVkVtq9arF4X0lAfsOD29h2dhFWQ9sH20HAmN2RMuSxJNBDoQPCoZ9bEySSEp3GFxB5BHLQ1Z/j
KyQFLuS3rHW8bedIg41lO3kefagWZhsTpGZWep2fGQDhQKOiEgaItkE1jSZwZcNqorIhGgpaxE91
k4MVxtKpKzySN+WRY0erSXGzdJiKcktuTEU8SSfHxeOTairaepmjl0w1WfaMG7A574uwKQx2XAO2
nEgk5rybOhi7/ojkFigugR+kjsWmw46bCyio0MR1PGG4JQojte4YAxNAPNpsTi12hLSLejIrKgZQ
g/udWvmTO/RkDerhhLqKHkSZP+f9vESAUTsr4PAVjped6qJOcMg2YUm/KGm4B4+x0+ADLfQeuB4v
dDzWZ6Mb1sOthdjW7iihUfffd4WpOxTKRGbhhCHMEC837DatS1eDZhbxDZNVk96DOwXxlkb2HAG/
tOrkbiK8s9wFsnbr01RZVnw9og7nTtij9NiRd4F7OiLDxNFGDkWTYywKqP2TfamXgmgdYZa23CC2
KotgVdcYJ4/QAGjyOKW1Ishe83LxNSfZ9ZoWTymFPzbSy2LczipJx+PJaEZj9lvUEaG7wyjUaj1y
MNLaqBWnEgMlNWR2SajHpd60wLFQeTDCrsaqytTZ4CjJTNxrCGNTvOpR1xCT7eR0oX+1qP4XcvsK
citMejL/XjVwp7pDpM/L3/gX0kf+pdPuckiSQeeOWJJ2yt/CAcv9y/RIDyfvV/BXdI9+2b+EAxLl
gEtZwLMFbW/LesWs16T5F3+HptC/fqn9J7qBgy4jYgbPpPWy4G6Xlo990Por7bY3zYHq/ZwX+rcm
WywtMOxuWa7huXh1Z97p5B/0un8dy9BNyRWzhvEOWnOTrseSOHfpO4VDQlcAXL0XjrulatbtOroW
N2lSoitW0fxnrcdfR+aYBh1VZATiINbYHSXSWgEsKw0x3ZUWrK8KS+HHl/furZRcnwv6hq760st7
1XnMza6VaclBYsu9aVysv0F/ns6bj49y2KD7dS2vDnPwxIy+bCZkF5ICQx9fdAVYhqFW2m1lanDn
UCwRXD3SEaGWg8jJytIv8QxOd+zCT4BGL+Hcr/pzf58JRHL+MekcH7QKB9YQkTvwPIe1voYnvC7P
tXW8Y07YGfybkt2wZQOwwtC2ZjF8hRp9nf9gm32C4f74s4Dvg/byb2ez/PzV7WfsjW1Y49Lvh7DE
AmCdaSQj/eEzZp+FndaxPB4wnC53YS69OohpTsMQdIX0bVFZWwrA2QVaBgSSciyPPn7Qh9fjEA5P
FCHYL7rlBlTrg0PJJkSPy4hP4d+gqMfEErXtZ6AtuSDKXndZgT6gQ0PFwDuLQIPP8u1xdFIqKhRu
zCyKPtIK4X80H4mymxp271FQ7My+i6Idya7mD4lseYZpH8iKbhK9fuq7bEt6YEw6ZQxrGNjksKgO
qh0MpTG9SvsaYCa1V928tDI49utYVrhb6dXBbmZLbBCFJoTTnKosxumMPj2jJ1NUdnkFsBLsBh0i
EgNL4iaztaNlwj3PJ+7McZICl03jcrpwF422Z50lAkcG1Tmduo1G9ieb23A0oMM4vbkBNzTdOUML
ZIJWgOluRlNrs6N4+feuSuPGO4rUWCU3UhQV7YKhhv7k1jU6cNTl3j3oziAAYMMOFlKGYeHinawe
0AOJZMljzt6d3eZQGd/gjwaQ+DNqFn4YWEa70nIWiK7h2mTneQAMVFg0ya41zZiadu6GzZbUtkis
9VyZu4aANVajSYRysKJKuZVj4+J2jQJJvdwgG0S6cXs85iTRgLXXyFmb2adS6G7dJ7McK+PSy2BC
E78XtmI19gHQpygzYuycna6dx7S9690Ah3nyBztznzw9wSq1c7yR/F9t4no9ZwI8qUkX2UE6ttl3
iVKo8xVLs2lbxCNUkBSbAfGUqi58TKcFcY9BaOyFEjQEbHty93VBBiJ+aueKRoj9w+IbKddZ1mbX
Xh+xOBkiD7JFnMoKqO9kz/1GEmn9MxpZ3WxYcLGZUGOOX7Uyo+E2tSAj4JAdZjpdkeOyoTVqRWBk
JbJH5k8qT4PR199is2jzdcM2C+CHRrjiIq141PAkXqBa0IIVHyxt1qiKYI9VThjSW2vD7JvpFZmx
LIU1miyaW/1M6c+e4xcMHkPKyHvUujPS93gM1Vo4XX85TFXxBSoQA2xYheFlLCWFQ4eOzlUDwW9e
yaKBNenEWn8zYl99GpoqrnDGDSOluFpT5rLLib7M9Rgkm1xH2bByY5i7K9NQ2QU8G+rMY+22ZzQm
YrA4dtNfiU5mNHfkNFzIkHCEtdmDrFUCfNiGjUVzB/7VO6YaqyhNZA4lVljHFvOCrtGjnXIzXWtx
r19NUd5ZqzlRFWCssKDQAd8ZajVBrMWl0FQ8U1lxyBLWMuweJkxNuvCpQZYyu0P9tPRydqfYcB9o
2dTGjtfMvRzqnrIK1a6hXXdOpj/YXkGOsw7rpAKAWZnXXtDzXQZ01n5iaba/t/OEgsVTZbLAI4zk
sgiq6Y5XCoxaCE96g6SEJJBoSipQOgyUF+BCuU0JtoHrhjHEwHvCY0BqP/FRz9hVzwMrN1kT27L9
OvVujr+X+MRNzBtznRcQ5uDLqPyZXGO3WqlEpry3dDNBck96xbxVEGh9ZNZJfmoZSD7WlPwzckMF
HzdG86omrk8Ax4ex4WAnnBRJYmsMbnghY1hkEejZKe3WgpLkA7B4Gjb4afr9iJBrJPHTrZ91XQMe
hj4O1tSkGeMZO/HMOovTum1WWYTAe+vEzpxuoQx7pj9YOAr92g4sYrB7ZCsrreJDuKqSqkhXcVdO
VBTziuxwUTaWexI0FVHcs1WrHtYx2oudOUMkPjMgI9+jt+4AWQO3v4kaalE7mFB6tA7iXsKKMqSV
+VGZqPm8Ahu+n5HNCdjRRiZXomgugWYklW8ZjTPidcA1vljSLPwWQVcnR/o0ESmNH2eURybMMB6Y
3kKZDm2zatbgjSnhYY72bnpqQTADYg2rRqEXur2zcdswDCpbA1ieG2O/E15II4oiejCsachBT0b+
E7X+6HZECua07uZV41Q6vmgMvDpV0Cqvtti+ncFPY72rMXC4YFhTy6F5FWXDta2qGNtLYAl5ipog
GvA1I7dkIogy96gwMa1uiLCx9qMYFOk3zigtP9IJ/FnPRQyGwSg5+W1ulUI7NTphKWqqJai12mFE
TQxV3bHADE3fjfr+Qjd0zfbDNMlcHx0kapgS+bCOWHBRvKWLFWhNXdio17ae2OLMgqpJQza0MqxP
eiQzvyoT0d7adCuGDROn/GKN9egc4awcvWvNDrhhZCvU4zYSuiKkCev7sOL7skrCig1aFaiMgh7O
fSw1H6KK1FdWR9dkZXhtcs6wSnfYVZV9bBIEeaRX4XxjOFUMAbAPrBsAMbTTVCAKFo1TrTak8Hg2
Gp/IsvgVgsTfM/LGh58Vqdig9vKE+n3OfM7mei5QsDsxYoGTDNmsiaI/X4ytXBub1MIRX9D2Z5dT
KuyvbQsW8kyLtKZkJNOQvASJKc9q2YBNMmOnTbcKcNrDy6rqf7esr7esCOn+/Y519azy7ulNxprg
L/xL6U6QGiGMZKi5rAzZr7Jc/HvDapt/sbMhtAUlnmm9UbpL8Zf0DN1Ge87uR7jLYrUpuzb67//i
R4jzTIdNAqtYBwLVn2xX7WWB/c+eg4gB9FGGY2NJg8hoW/y2NwvwusvplY+t2o5GCrkj3VVuh2gN
TglaGDFsRuuafeCmT6eL0E2PQGnuOCmcaj0SHOM8cdIdFK9VPd335JgZDeMQgg5KynTam6OgcTdY
yE+I64Z692S2D54DfbvujqijfyF0+67rCmAp2MWi5AjRzLqgZ5uU27GaNy1tbNTpqzBpd8RFfAnN
BjcnxcuSJUeS08/IVhpUNtZbZ4C+pXeEvDCnkwKmIoYebeWgzEWR3ErdgkDRX88su4cY0xwGShvF
Fw39Fkt0x+8xEAC+egne2Zy/VZr+fmPl2xvr6nZPPkmjtm1dniw4isHem13i97X1ibLz7cbm9yMd
bNQqkKjRWPEI8S9p4ltvnH58JUuB5uAdQcyo2wj3HeoqbE7fXkrtaBjSkkFt3fAcVhkojRvm1HTJ
NCagXr8NRbmmU8fyPr2oolNZ5lsGpE2SXLYuswLperICNrO0yjRrY/dfOknH2bgfeXEimnYNegbK
uwD+GHD5XW09nXkoaewWyIW80ia2AgCKEhrZNKT8qSr9JmnQKoVQU2BFaukR8bisEdFPWic1AJ2P
b4Dx+x3mBuCU4BuhwkTd6e0N0OEPB9XQq61iERiVYAkfk1AH6/0Fa/pRaizBG7SMSU2jAlxwUzIR
bANO7+PzePc5vDqNg81yrtvSxmOutsQXrNh4rug+rwyEXejqP3mn3m5il3fq7RUfFEXKCokCsjOG
BYgQgu5HACKDyIFPrmgZGH9/tdiTw7phsPvNYOBFisSflDvbiNuoso4TPcDFTCMzr3as55V3xup/
3ZonSu+uZ+2iXFAA8xeB2Xcm8KGodBKi/SD4AUvrk9LEsk9/OzIut+CfUzuocZkNOLwm6dSWfT5s
C2eD4GCVdqyu69APm3rX25pPIfn6P3nI/xz2YED2tHEKqp6HXNtgm0GAlkQaNVW/zYLP4NLvv9b/
HOpgiKKTBKGYwMTtRJOsQe4W5r9WB//WjfPZEQ5GjqhDs+MpjjBMD8q5bbpPhqb3vwh8ZBZXIb0l
8+x1+cjWJVAsh0G2My7b6bFzeDtCi7Xb48cP5d3PYUlB9bDbMOcefA4snjy0HByHKA1Wdbuqu9fn
m4+PYZrvvnGuizfLgGkujYPvu7FCXddz3jhUkYxww7bCIx3F7rGYdfAjAOGIa3TRRnX5sI3tU3To
gHIxUzvyfgyBwlTOT2HBR0bqy3qUfBdtXLQxUHJRBGCa54+yK16nQX+ksU/Kx7sk1Y9MMJiRQcBi
FF1qUIBIsvCzytohWQ/bYauzH+vwkbfOo14/AYFYp051olX6iRFd9BhfXYRkFlorMtKG2dfkU2Pe
4aSeYTSxwE1g7rLHOCbkaVM4fN1gNzTNA29UbMOZhh4tSVh0x8GIpV13CKJsATABcTFOYCocURM4
auGTVDC0muxCFM86YZ7lj1g5Py2zv7et+cYNxuvW2bXigpLCVZc5PxPClCPiW0FG+kGi30Q9Ny6J
TltuXBM5p3OpNhTj2PN5iLR0362cjT3s0WyutOFBpWSwmXJnDdauhI1a0ZBKwwv6gj6vyD5v0wsk
XWdp/dSxhABcddXWj+m8C5gbl0sgAW0bULSYtOuu/F7Yj+H80JlfVOoxOX234nwfQECyp25jjt4m
RbQzkyNRDonfejR0RwgmDfk/FJC6UeyG6G6o622dlie2txM57AXKUfqcnCcT4mZ4dMvrosVPdZxv
Rz3ZOWZ0zePZ0JrDsxugfsTDUFpnoOSe3G7cYnW5GUZ4ArEOQQ6U7xmxO+eladqI4qmF9AMKo+Go
A94x1jdBhMRuOs0FtJA69pHzrYVun1Jno7SZsto6IkxtNSzTQ8zTHlGRlhYaHQvZoNqMZGVZ7Q8t
T0hbYRynnl0/QQ1bQUiCZTlt3B+tp/lQKXw8HMcUCY+d8LTkK7Oc6DhJvkuZsDjTt9zzAvhV356b
+q8VAZJvWo9HTpgs6Pn1UgPIK+nnZb5pe+827y/pZW9Yh3gTMEyWfW33AyabgtzhiYuygzW4102K
NTVc9Sa6BtdFILBJnE2+0WT/Fdw/s9+CveIrS+FideGKUuNWJFQDOo/xWJx7Ub+pM7G1yozkevN7
qicPsTlfFnZ5Uc7DdTO4ZzlLWapmoG9P6GwhS412bffYmd4K1cG9BMgUOHc9uTxlVK3D8kc7PQ94
HnTKKyaObIWzwm4n9HPNjZgL9tHzOvOwq+y7GPxI8mTgkpYt86Fh+DGn77RrFk47c7C5D9XOsFlJ
ezFhaRrMTmJQCFUjtCcxND8D2VgBaFCiPc3rco0w7HwMi4eK39YJ4bvlJTt0zoB6UYIpu70sU2gB
iJ7xbVOX7LexFm2m5D6z2DvU+RGmcF5ISPHVA4TDfdBJP7KxogwTRdpqDZMH5vYN8jkfKuJao5lM
dh2qeOE3Gj17FpPIKIE5XykCBwewD/G09HhHP1bFlgIf7Xdg11BesYNvXN7+RXZcRH5Oshvq2TNv
ci4zypIROVcWVQy0wryWeXPswaLQJhA/S7kavdxyhanb3tjNuOvFAx0OPylu4N+lPBxE101Z7OMc
8lqRP7hKu4rB05AedCYmgPjhsBu1M40eN6oIPBQPiUg3kqdgMVzD1/RhL6z5xtqq3BocyKiqLYjx
YzPItqoxj2TQHY+xxyfcb83O83t4uGnpgbHds9DcSCrBg02FEUwyQXhHobaZw+GM8rFP22gXpOR9
qfCLxwClAZ7KxU999FaNvo+87nQil1CzqQ2EZ1YcXjnE0cn6wRLhterG474/r+A9IL/3NUTZeOC3
auFLFMeFoKyYpTvJcDdAHaGBca/IugLQdars/tJw8vM5JROAGGEyBXzy4Y7j5kaF/SddGmOZSt8s
u9jU0jpBsm25dGncgykddW8TUYpTqCvKkwUwZlNIsaiRI9RCH5xt84ItIUypcULMCh6ITrBvutFp
2uvn+GbWysU1Hd2jPPnk1H6bng/O7GB6dgh5JrGBM7NzdyPJM9ERcoL5QYB3n/EsvSbfEpy4+XhZ
8NvS4+CoB0sP2SUt6rElcAzeqmfeE9e0M0X22WJ3Wev9dtsNfBHCEktw+0HXKkIAQtRKysVRYEZw
eWRprLa7dt/pFNM0Z1OOHvCP4XJZAAAM9SfkpN7cnfa1+zXkUdAorESNWCtdO92paCuAjdHLHj0a
0K0uiPHOvDNryaaRcpg10aFwNoQHgNziq7GPB/u+vW7j29aAyOOF67TBKGL4/ZFkS9i7A9ietRVR
Ay9JOzW/VoEvTVYni6GX1OeKsD78k7vGni6UbPd4HbeufI7TcE9FbL98c7bR31th/hV96caaw33W
eH7m5edBX2y9cLiPbMPHC4VTTTwM+bR2ohs7ROc+qnGbT/NNo+mbqO+OFuI+ApGvWRtez2xNdKF2
Gpb5jN1Y5SQ/R2xSXeduwpz4yBJ+Fd1xmn1LIBoOA7n++P0wPnlyL1usVy1UhsBA0dJbXssLnTEx
Ujemtl3KOO7snvXc4/m+O+macsfYG3iPHx/+t/qRIahvLcUogA40rZfX99XRm9odLQTxCgT5rom7
bXUcXcS5hYqy+/WK/lGl8bbM+d//Xf7OY1kR0RJG7Uv+0j//dR4/KpyrP9sP/9Tuubz4nj83h3/o
zW9u/t/Lj8PncvO9/f7mP/yX0Oar7llN189Nl/06i7//5P/vD/8uMd5O1fN//9dj2RV8ydfPh5iN
xcb776uPN/C/sRD/n+Mm+148Na+BG8tf/FWFpBf9l4GS0rBtgAGvapCGZf2FKVjCSWKvBFGA0fZf
mhkLyYyzgAyA3YJscHjyf5cgNYPyJMUGfsR4gdLOlH9Sgzx4gxflDY1/y3CX6GqD+sbBTlsVwAUm
J4/3eWeKk6bS862tDNYooPc35Kr1JwbBcZuErEA/c2bLp0M3btG2YEW3u25HedP7ZGP5stf6Zzz8
dU70UagAeNjsuda37zVWiLE1vT7Zp23lfA3gD5mYcMbsVgKkeR6mrBk2fZKTjDDSqUSxFF6hP8DP
MVoDAToFoxjhF9K4RQ6NuLQy45oeFX3ocl1kxfDJVyjeDgK/Thf9BB8jHslF6PT2dGVadzaKhhha
Mgi3TYmd7Vb1ZY1Dmdbj3p2iihwadC7HRZz31+NkleFahnSS8aVd6KMh7vrKHW8X0A9G1zJTzxml
uZ1GMvfVJLz0p6Df+GiZ0Xw3NWl1k4rxGvmodv/q5d3/usGv8R1vCwb/ug4qQRjVEVEcSpoM0n9Y
k6t4bwuocW6IdplFs7H9+Chv59SXo/DSCoFuCigE7vy3dwv7lhvX7cgLpzQMvaYxgBGt61OVsNb4
+FDLcuXgPfJ0EsBsgwWZ8Jzl56/Gxz6Nvcq1uSAt7n5mvYXth31Do6FjUBDqPj7Ye9dlYO+nhIBB
EEHN24MNtYWVIjLjfVQ58gwKdkuiZUJKQt6MZx8f6p0HBWKHejDQE/A15sH3IUySj+dZJfukiOLt
YMrBn2lafrL4efcojAyIhGxgJy+v/au7R7iUHgNwBBoX5smWP6FoW2qfCc1+P4qFXIfD6JCHFong
29sGt2EIxtlI9jA2sJx3wCHRSotPruUFY/L2VbAY6qh08mt0ykgHlb12NGPUySmvAqHfmwKq/pHG
mLZCnQ5HOecG1vSInckd/Rk17EqSCHL+8VN7u7heXnygSoj2THIHkTuaB6eQEAjl2H2a7IdI/Oyg
fO6koKMTLXxbota7Na7meNOW0E4/PvA7t9iV3GUqy4KG1iHoyM2yoEdrlOxht4abDikdW566+uOP
bZF2AZ01YeOYqLDePki3XUSjIk72eu3JtdVb38VUfNEgvIHjvfj4it67lUyY1L6BakhDHqzLgfxE
U2NWyb5VmeGrvsW6CYNhVRMlukEEXp/NJuL/LEem9PGR35mbSLilH8NowmqdJ/n2Mvuoc4shaLK9
Oz6kTX9uTkgGKX+4iQ6iWrtN6HyLEGdrESA+0v18vkH28R2v7WqcMCWn1LK7p49P6vcHDEvK9OhU
slJgrXFw6+2+jqAqzNHey7T4Hke1d51Ygdp9fJQDsebyAgO5ZUZ2UCgt/c/lNF4NCJjphFt2uJSZ
0dJNLL10PQx2e0QGSIxQKXKOnFFLvtmqK8nxEN5RooJmi0hmXH98Jr8/fiTIVIQdXjc+autwqAW9
5AZ9AquV0ukRISotqxJ9BNO4iED0wmT/Osf0TlX0yZF/n1E4ssWXjMzYc+lJvb0F2JpojqCs2484
HTCKUPOJbdoiHpo9giYS/ZN7vlzJ22ELaA5rC2kvt524gbfHEwZpUBYw4H3cszub5UAOczNq1RJm
Ly2QE0Jik4DHnR9ruAajIgjnTy75vcfOWhR3k2CyN5kN3p5DNcVyMokx3DsAak5ly87NZs2CKwNS
Zt/D96bY2N4kWBcoo9n22u3jCVx6VH2yLlzAdAd3wyV2nakciTfjp3WwVu0qY2qxcZLbTEjI0gys
Fl9Wgr7T73qYAX6igRBdkBThqaYp30Y4BdlbEd2+Xmw75BbmWr+nFlQEUANyvG1FlyxYlxAJLJzW
0SZzr4FNSoxl4J7h3hXfcJZGm3AKPUjgGOO+IsAcr3Hou926EWp6xssU/6xJBbodumayKdVV6ieO
FZghH7/1v797rImXb5B/+NgPqWMxIkiyldNmX2q9WDcZS83GQCxA5AfdyDqWNx8f7/cFDVO/DoOP
kFewXYc6c+n0rp1AGtpLVVdHViSJhJ9QECSl/mdd9GVk4VAMXC56IhhUhwOY0VU1Thuj2cdMxSda
Khc+sm7/8Ty4rGX0ZZLyJCvcg/GrnrrYHV8KErrkXRmrL5oJe/Pju/b7WMxBqKDRvWTPwVr67dcS
1T3QbVlSu0GPtM1mcqgnb443f3wUyUsgLTQscMEOlzOTVlcC0DulllBkvtEHP9LF+f3nB2HFYrBG
lxTfrYNZ1p3aqEXq2e0z0TWw5/vnHkf7JwdZ5su3I5y7ZDmzC2XhvHSh396vltnda0mI3CeeenFe
qyPN07Njtp+hP88yX8+D/dkE8s5DQqVGgdOEiYiye3n1X81kkIos6UySg+rIHlLwKT528OSTS3vn
A2LNT0eRLwg1+uFbnReGsrxRqX0aE47lwY/ZEKO07FLhJ3z8qN7ZxtOH1ZdiEGt1aIEHU6LMG7dH
9qf2STnR58Hc5wOwNrZV5wTnAUjpMwGSfq0l6BzLGFDiENbyJqvLxLfxad6JoZUnH5/TOzeZuG6D
fbF0TI8R6+AmW3065lHR7ot59nZO6DwHxDX7Hx/EeOcms3+gWi2ZoIDkHcxObQVMXFdWu4eOEt5r
kwKzD2wcKVOqhl1UFjCZ9bkYfLPXjXpR9U85lOYE0XtI6yFBEtO0+ODd4guMHDpntVfmxSdn+d5J
WqzBKbXwgFz34FZgBqYmUFTdnoi+cUNzCtUk7lZYNs30H7wJrBT+OdbBm+A4lcgpH3R7Q0Xu1ppk
eGlGZCKWUSSP9dGMtoTlWWeV5cFn1wMad5Qn1lkagP4zwnHtzJHzyeW/CNkOPnKPljvgP+o5y2D/
9lUo2ikKJsMa9lWpVWcJqdor0lScDgxqPzzaRmzRa0dvCYeqXvjl5LWpPRUgcGBNjxCbNlUIzoEQ
gipcR05E+ycKJyUAYHStg4c4o4VT4yPfRpZGcq+FCJtMFISYe7vUg/iTJZFcll2H18Ma0CZ5Ex8W
1/X2elySEMKw9Lp9jMLTx7acbPsJ1Tkhmu7KQVtLbSx5ThyKT0HT9CdBezJgGu0GsUoyiJ4TLMzt
TJN3oyqXJIpJUDbKMkH9VfRP5Pa5pD4XKF8arjS2rJ9R25l71+zDbQnk4gzSeHE8JIO3c2PXJUiu
aY41QJI+ibDTBj/48Mms9vsLzHAJ/RfvsmBOO9zcVboDvD/Sh72uNdo6IrD1i23jU091mVx9/EX/
Pmx4Ol4hyjVoNimbHkwI9dj1pj07w15Tk9xFTfZcp71x9B8cBDePfPm/c/hBarJuFUPTuKfGNmxK
8qbX/8PZee3GjURp+IkIMIfbZidJls12HM8NYXts5pzr6fcr7V6o2Q0RXmAuBrBnqklWnTrhD/T2
9I0LQMae621Cp4sGKKEJFBid3OttAlG4EuQJczCm3W8E5B5TFNFU5LF30Ci2ZhH3PpFJskZx5qFn
vJaLDScT54UqnAN9QWgFV7PlWODYJKVK8o3z/BJU1w/GbUPHU67GVXr9YCA8U/SLsyVoIwtb3chN
Hpok04868/j9WCrNo7dk3Q8tsXU0sbLRfnLxTsHhpUNqh9Kl8Ho/SVukpEwBMezUO9n0JzVcZNb/
+jtrKIAaIGxReUZ38/qHTh0AXJVLOIBoUvsqAgC+3UbFxip3SiR6AtTGhgmcl30r9/SrfKIpdAVK
Mu9DiBQSkNWh/rbTMhNY12S3GKu3jtqe06gaUe7vOu1HNCA8fZzDqPsk1T21jUvgzsajH4eSAa0m
Lt91g9CKIqM1UO0LJpFoPwQGHGxvJw1KR3oCzeDX337Nd9pr3tWCq50OMFVpioYFe7cOPyzCQzzR
1LFBQsLucQGpgFJaHf5Tqov6qc9z4zjO898Na2URwW+gHURThuhBI+r6I6ANghdgMYugcfTmhAdn
gXqM0u9LI/o75uT/LcWGol8Jo5HQeL0UklNJlhQTdpbYHlJvNoj3DON0NKduCwn5Qo1cnTUyOiDA
ciIi+wDXa+WJyxhosgQNJ9c4jci3780ID4Qsa92zEo8mzYcSOmWCKoXwgP2MmL36Kf7Pn8NWSze2
+m1DgpfsknHRF0ZDXpU346udrtStW0IMEsFCdEDjaLS+VAVW6IlbImSXuUjThT1Gi4bxq21HZSOl
vBPjyCdN24J3xiW0Tva0IbP6FBBOoIv8nz4CsDEX1dfOwDHp7Q39kpuv3/rrlVZvfUmrBk8PRQsK
Gz8cwGX43Gp6V6d7T+v7D8K0Y+iZYT5ApTM6LRijVqcLURc2csIumBCDBtznqM+xjVxUSx9BLmIK
QePeq45Kqbe/XOhrIKgQYFPfcUJ1XCVVRELKpjI8v0F3stl4ptuo7dImNAyKEZW6xFhrVgPqmkvN
UowAKUN8CJNaOXlxVwSxGWnK3p3qBb4k8kfoEs06SqoMA78tWaWiooLReAZeBiF+jMOcP2HWKio3
2aR8ypRR+/r2y5fR8vW7BwOBOrShq9gQcLusVa+TxLUXkVZdEGqKBQrGEKfJ65KNmHW7ikMrAMMC
qUqOyvoqZE12gdhX3w6BaffJuUVn7oiCzfj97WdZR2LaZlSYJgQUjothrserpVeP9dS1UzBP/fIu
op5FUC7zvihI+z4sQNY+vb3eyxTh9csDuUrSxOCUVJtBh7t6rDpHx5SkSQ3CxnB+9RmJ/a7RsIoE
uDqOkZ+nDq1//IJcqO10uBEbzPGMk0LB0X+dkamm33ZRGyLvFCffnGbotL2JqA/W4NiL4FhoScqG
rOsKH8lK+4NWJDA568ZO/u34rxFNNFCRRe116H62rRY9d0MNampSEPqsYkuFMygAs/t2icLNPtHa
Dt+pqoUWmHZJz/xTzzo4py1sw2Ko8RuPJ3NxUY7zwJ33AFZgHltG/ZwobouYFm2cX2+/whcp7utX
iC8GczyYQRpD8XWMGwY8nMqyGwIvQSF0R7kszt7kqu/N5hfurMoXKxNoZ5mp/eBCqdup9pBXe8YV
KRZGZuo9qpVAcVpjOLfLBLi8fZEmRr7D8Vj5toyO1qFx4qiPscQWvdPwfXxIQjm+BtDS/4whdDYn
B9Tzmc/LlykmLw7U1m4/w/BjuhDlrtTobTMVR7++Np4HKM3zLuyL/rEYekgZMBVUGpELtrA7EJ4R
erLGaH4dhqhqd1GXKhjhWEgt1B5UNmzF9Ok5Fg2k5hgW5ldwe8D+pW2m5UuwWOZ35TDUO1jn1oUB
YO0dUOCIHxerRx5RRyDyIKYeB63EWwTmXr3TiicFAUT9UR/N/oueleBdx6EbXD9qge09uZBznpVI
jJeqcuFH5pH6LztsKJDzGTRk21BEU/3FwRd1R7WHNF6GGMVwsnQUvdlqEXZw+lh9TrKsQZl8ml0E
fLw6Q1Q+KtEXmE2sd8tiic9QduEht1gDf9VNShi4LFDdd4XAFtfWZmDCqtW6p7c30DqykG2C5fJo
/lEugYCTt9irO7JbikQfan0I1MHuD1pJsxGGp3H861VomDGXdYBIMJKRv+LVKnVeQKIt8WxoTRip
BgTgA/6SW4XfTWbHw7CMzQNJVCBEnOtlwqovhlAZFhBbXX1W7R5tBbqPfmqI6bQ48w+r0uZdtxhg
xAcq7c7Luo1iTVbTq/Mo4YhycsnMhZbn9U8AGRsuCkoVDE41DV2i6Vc7YppNg7j088gqzk2Kb5W3
/H77Bd+M+uSjEwmoHUiiySxX61b9iPmj2zAw6DCKgoaidN8KXgNWD4rn/Sn7ekT/0OaApI7AX8nW
4F7R6wrg/5r+VORftXIqTbj4w4gd2dL26ILCWYZarucbsxH5W27eEQMp4hY1IPiK63fUlSOg9MGE
oT2OTLRLXX1I0WU7mIiMn2dEwKi9nHojGbyz0QmSDJW5rxkHrnGLqlXCY87tMRgm3HAnFefRhObt
xirrlJPPQBcRPiZeHo5OInz9aKVW9U6jKlMwuUpyVkcBQBuJ8RFMEOnU974sYhcx0Cb+0ydIkaJK
Gi5bHZ87r5czxsARMBI6W+v+R4qgcJsvCpX85IqzNnvoWy16crFK5ELyNvxcIDX/eWP/Gbff1CbR
pcXPrEJ312NO1c7tcIy0JUhUD6JIvyN/e0/h+Bl1QwY+qs/d9wM98T1o6qAmqueaBEKm+43fcecz
8zuYs0NXfZkxX3+Avml7Ym5EtYNp3oMb6+YTJiLmY9Hm+KQbi+HPOk6pOhqNB8oCGPDW4jArQtR5
kvJeRalrPjCdzd6vzGVWm54al40nYxP17qrVmbcWbBTUs9H+H2aoDyiDYtMQYHFY4aNHVGysHrDs
GGU/MNJxj6IKERwsSV3ffkN3dgenAHSH/FBE8lWg8KoQ3qMst6NpQJJuLocP84h1rwrX3UclbcZ6
aakf3l70BeSwenqZUZIq0/mXR+T6s9hWntZGvVAMgQY6hTYCfXaddadJKBhKxqiEamb0qdHy4WAq
KLq0KQZ9C3MC2De9e6G+ck5DWWJ2HWfNOzO1lp2C18cTwCLl2A7CecCwu/+1eMn0YMSh1F9x870+
aubjqJpfF2HEBwIyNQNfHhfqCueOHp2DUUwQSsqyoM3ZInepOgxXsF5nlJjvNVR7n81kLDcgUes8
myDBNEyOkXgjWEasKnLsVcJ0xF44kNrABxcJXcQM22KPCyNOc/pibtxJ60pUrmeqFKM26siM4FZB
qekZy2dDyNbThynIbKfF3RlhhzRuq9PbH/rO8SMRpduMwAkb/WX08+qiVyKT+1dk+FgDPztPIjZP
I6LwG6f83ir0sxkr6wDLbHOVtCSAJtPKGtWgs0hm9XJ0ziMGBxuv7aabId+bNCKTYFjpOrQqT0ph
kLF3sRaEOfcrKBmZ7xnk0xfMq7ECmufxm+XFmJSFPOnHCtGjwm9yy2mOSmaqjZ9XLXSVv3/DtIIl
kpo95K451nWImpoWeypWyy4Akgw5yoRYu7HKnXxCzhxJYejLeUSJVZioLDc1Eq7mILNEeqhGL1r2
kVok6I56efbVqNL4G81bqGlhFDVBOhoD1RlmNeTeokv+ZXhoJmdrKMqftht37405h0Pm2JPm+aiX
R+5GWLvdEvxej6GVLGJRRlv93nT0aKctFs0NFT+OMLTcvbaM/cb1fnty6feDyAPAbiFCts6WKfFd
YQ+VHjg2wWMw4pg6y+jfiS5HIXMSqAq8/bXvLkhPWN7kYEjW54mrLhJLJ/TADnE0cpOw2wFg0g4T
VaU/J7m3cbJe0qDrQM0TvlpQvudXB5jugFY2g6EHpbHsIidJ964hHpEafUezODmijOqeR6UPD6k3
hceiS8wTrRq0EYaq+UgnpNxH5bQ8Vl3zY87c9NAwqXgobaEcZ2vjY9yGNX4q9FewerQrnHW2X5pW
CrKFn4rde7LnekX7F7Ckn4R9trHU3c/waimZ/bx6Kx4Zj5gZEASeWfR7RgX0lnJT29nTEh/hLG6l
kfd2M6cboQ2QBiqN8ev1InNJqcsKPcDuIXqIEpWnWqpp46nkmVh/a042XwDDO9VeUzKQfarmCSeI
wLYaGyWxxglKO0t9/KkQ1qD4P4Ag8769vaNvCyRPtTg9qsE5YsK6it2lquFp4GZGgLme7U99/ket
LfczM277XaciC88oVfwIE8XZiBD3vqF8WFQEXyZ2q1vXsPWFE5YawWzVyZmovewZPYv3Jp7WEFf1
4f+xnktA4uzKNvS6MzjUljVgL2AECN3ReEV/H3sPVI6K2FwgSRXVRlV15ziwXag5UO4E2b2GQNHt
TpZ5KERAkUMSly76CWvm32kdZRsr3dmdYBlBJwNQYr11nxDlKoTEUQoPUqNRT2XsPIN93QLQ3Xkc
AMD4MHoswqBq9blKYzZdxSVJQuarOZOT4RStM5sJqzbaeJ47O4MpDDhrygamksbqtHnIIrdKrQi+
lKt/6OfKeM4QaD/mw6Kd6ALmG+fu7npSJACtUjoiN48WowBPN1cNEH80jw4F27cmH/5VDCd7L7I5
3hhE3GmLeCQxbEFUgoDxrm8tDFW12kpsNbBrVZw6tLkvRlyoGACF6pHTGh8jt8EnInfHo9W35WM3
ZcpGBXDnc/IbIO4YMm+BSnQd0UqtH5aCKzzAPrE+JmOFeJCdGieDBuvG672zPcnccFCkKJByNKsr
DKmK3rZB2wZjoodPywzvO2pbdSOO3UwocJ+U4ztqQTRJmWLLQPfqTqiaCm10mXGg913/MpSBC9lA
z9cqQ7hJah4/qX00PepI1vmGCb3XnnrlaNS2fqrsqsBqPPmt1IZ2lpqGxzLDBPvtSHvvLqffIflX
Eptwkya7beounVqoweIN0IOdKX5nIT5/Trrk+wyF6wQQLHnM8+KbHpXlO2dBywEHmWKP/4D1TVlA
i/etC4RiBBveTKjQK2Xb7vsyo6u0kejc2x98NVO3GfowOVyVxy52b9C7LTVweheWZD0UH0fHlOV5
uEUdunMDyRklbTpJfbmhQOnowdj4b2kBtBfm34wdnmdE8d/32KoDBcYhEr6Wyg2h9/+9/UXuPSQ3
Auo7Uv0ZOcTrLTMleheno9AgdqBkhOvYv501WThcauPh7ZVupvxyd3LNytGADvRcXZ03N+wFfiGd
Hgi3fl8xBDhpUdH/5GooP+VGbmMfkOOKxgjmX22u9C9Wly9nw0k2Ys+dFIM4R6mr6uiUAAK9fuI5
TrDDbEc9iPQW3SZhvi8n194PdEr2InWBHEXap7cf/SV8rtIapupcGYimWVyF8je9Opi1MyrZHFpG
gFZlK3kWcf7OnKFW7Rhc5tmO6PZYJDY8N7fKRh2lk9Zy0B7ISyxS7CULysb6w2SxjZF3TPSDt6je
N6zN7J8KiaZyjJ0IESkMdQFCDU5W/knTaZ4Qu+rqzEdeqEDCSnGM9OA6iot1fePp/2hDsbzH1W86
iaVX7GfT6uJHp5GqKGzzBo2BongKs8lmGCvSBlsxz6q7fVKFJiIEyjQ+QUkamVSJboGDpsZ5gW1M
JOqdpSnNguWTZn8wQqZmz5qz4KA2USjhjldh9OLb1tDNfr6Es3LGilE/IZtePqlIGf7SGGBj1ku6
9aHTbUBqalNXJ0HPsPIx4aq+Gcqk6vsSywbhD3E9fqsFwpCoX6X/hXjo1A/9gP8X3b7WQyMyqqUI
k1ehLRKG0Rao/N6mBiyEvJjsnEAnXYVcDCs6T087IwCZ88ERtfauQ7Xziyjn4Y+5qFivQFzc41Ja
fC/VUJkBwdfde01U+fntPXbniqEQAmHG9a3B7FmdLvwAFUUPJ4MWaxk9MEKEfYjrw+mvV5FHGK9w
yaBFq/56I6PVroepEhpB3iTuMdQxFYBY/eMvF9Hp1GiAgVRpgk7v9nqRGWu4We17O0j6qTk0iHDv
RZJs3ck3kY9VHMMDlecg9gn753qVQUqxqphsBnOKZrCTRjrCwEt6bhxzK/TdhHfmWFIInn9Iu8kg
r5eapsxE5SRTgspJjd2Q1x+xSerxvSmVxx4zyL2Kyd7eNastZNWdhSWuhwKD0AstdZWxWqkQWjUZ
SmAzjb44bT35eVNgEynw28ADcZdmot+jubS1G/+3DXAV8kC+UwRTK6q6hCKsQl4D8BQl4SS7uJgg
B7KrEx+7SuTPQ6ckYs/8S2E2rLXjM2PA9Gx1Vn2oEwHuGLvEZzNSaVzYheJ9MBEW+lVUqfMVX9Tm
w6hmmel7YVdVn2msIFBcZ0sZHrVosrsj6U91aEpRhBSPMc7frYEzo9N1c/XYYL7a4EEJ4GZPeHU+
ZJrTDztvsKvGRzzKKRDjicdzK+qoRqZDzIFneVGCgGSeXGzFGy95wQH0l2osA60pvPdo6uQ/0krL
CdydhxZKXoD3zxQ7+5bGC9rW8DGm33YrDV3tvtN/a46URl+mptj1k/cUo1yEPSFcLO2EGd/yrbem
yPA9cA7RsessKSSYdvN/82AZ/+FLrf6poP1SlaYdoicSTOod+iyB6xyjGv6w4H9n7WGZdr+zIn/A
uSQl/EchLB6jZzOclSyb3mG+an7qLaHwkElun7FGtqMYTSdHHAYviw5OAT5h18XWEu/b3hj+G+PZ
av1kGhGPG3VjxErPwyGennly1tBhj9C1HGimuA0je6ekkx5W6LOokfIvOtXZt8LECJdvU3nKy1Ol
j/QAzIBGYfrNdJsO3ZcwtlB8GuPun/7FwdUj3wrcQaRHjNSih8bLsu95OyBfO9aD8T62YLyggZ/j
wztnZRdtJOw3SYLcvXQhmBrxjekLrE4s5hcOqUFyUXGiRtJDVQ5a0lX7waz7Q1dL40kbV4e3495t
d5cJiAP/kAhrEvvW5EgV35jSHtzsoqQM4qypqb/CGFz8Bress75M6QkT5fyUVczg41ToZ4NhrhCZ
9uR0dvK3JSg8aEoWGjFMcGGAy/j5KmdJbT6vl4XFhd8RH3QzNPbpPJm7boQFGy24TG88vQxG1xED
YBVzSoYQrAn34XrBIc89M8266qKlGf5RjiJOaQbPPKuK7oMY3QWLb1vl7RfaKSny5aOGdvD3t3/E
zS2K6wkkJ4nLoM1MqX/9G1RXiV23TPWLE4XVk7vk45ONz+jGh5bx/vpJbaloQbYgidtMJ65X0Qe3
Tew+NgNhZCfFRAc+jHVtn1cQQRGsf++iBY8Knofb/YIxwNuPeHvvsTjXHS1VOC/6mvxLQNMdsGpm
YJlt9Owgob7LS4SaQjQF3l7p9vaxaUOSLACjevmo149pxfMo1DbjMTt4IjHTkKVc0lOJJsdhGiuH
TuxgEKdt7y+p4lLYg7SDjpCkjFNxXC9cLjHo0qQzg1b3Wt9WnO5HNDfm0Zu85TGzp2mPDk51cNC6
39rEcoOsP63UsaAJRQDRndWp6fQFS7KmsIKwWL4uWW/jLI4PNlaV8aMmFbqqZnkg5sR726y897OW
Pnh2fuqV+Offv3yaGxR2hC/nZqJn1xiPeYNlBWiQDB8sQT2NlWSrn9Vc+c7Lh4AKqaQgA8jEl7eX
vre9aWtKOiLtHSA216+fOzOti8SwgAYK4btDUrxLnDl6KJZ8+lC1LoaMOWzjlMiKtfvG9r5tLfHx
qaJh+0oAJODB69UNzE69dCZ7HJMKeZAyqc9jtHQfyslx/8UeA91es8PAl5/VXADs5FiYWe2GH85N
P231I1bbwAtxhhBlbDMkGVV/9szoGE0U2FaP2AQ0++Tw9it/uRqu950jBeT51J6cyayxJDNMgmlA
FCVo1UIBcoa73z+GnRY/LC6Kj1YNZNXvVTeP/L7ujX/IJzT8XfusBXOiL3GPTnw4RX6EXnJ+HHAz
QLkPvOo/JBTA5ZJ8sftdA4K1xn+zy86krxYgCioiuBJ9ovzTpS1Wzx1D3XOuaVPnZ6Bbf80tOc/b
T3rnkiSLZmoM25GlAWpef9+mmknFWtcOlpnxeNUpyoPXtVhbF+FwBC8Mq2mZgTcB/ttxYTzh4IOJ
ah+j06vpmIm//XNuPzS/hsxe9mlVyPSr3dbp1TROVWMHAOXaC76Nvzng09mJC/dp0uet4dvt/cRy
7Gw6+FzN1C/XD5+AEWwSa7YDTUuMd1ZVTPRsxvjh7YdaCdmBk9dhrAOrRm6DqS6k9etlLInPJng5
gdko1k/A8FT2S3zREt37oFcojUZKr/xjLEr3ecQ+4RnDxKc+9ZT/oIuRUutFZB0iPXSzvaoXYeCF
XoRhopElfqmNywZ2QZ6l9dbXQXBICixBZ5014TCS1IO72MHkRAIwZIQkI2DFHUi6LWnp2xuNjjzN
MnQrJFZlfcoyu57spDacIJsqcYo8TztNzuI9RTOmvVqYwduvJm/fjq66ccBvE1LHIh2VORnc6JuG
eZkbvUidOLpoWA2el1GJHoY86h6GLsYaQ02LA4PvciOW3gZyesikf4yWieVgZK63QSRKxUbKIr4g
CpE/FWPTPFLx1fuk0c3dLCaxG1uc40H6ew8g/LfszW4/rFweTT+ucLp1KHVdZaB4U1u6WrH8iF/r
mWHSsNMEIMEBqPBfJ7ssRd4NKoWwwiDkeqlMLZxoyd34kg5Nd3KmvD2jFIUPTq4gYYv62cabvT3H
EmgDqcrmZraAm6/WwzVLA6CRXEYmLHQ3ADSUIeqfG+f4dtdQf1PKQAZgrAP58HqZASAzk2gtuehI
FH9aLFgB2EcVufkc4W4++GGZ15+hS4LkzfQef85orHAFjYEAwv6J8Bvemfo4Tfhcok7cC9v4XcRT
pO6xiC8+pAbyZxs/+c5Fxk8mbwErSAxiXnL9k11tYfRl1OkFXyZlXyYxN2eGRabIY+Wklkq0r3tX
O9day691w/ohM7D3ajtD+UQF7R7CLDXOtpu550QbnMMyIHGihfVwcboyeeyNZTlA2A7QXsxw2k2N
7tHp3O5sa1H9qBcOdufSu7Sk7P37LcaMCSgwIQT8zjqm4s+KKqibpZeCvkDf0nPCBMmk4jaTnY1s
49uf/s7ZYVQC6hf9YxLgFzDNq+qttWJh9W6UXqwcnVlQVuletzp0/2knb+S8d/YySwH0RW9Olsqr
TZbTTS804SYX/A+yb9jWFH6Udd3G67u7Ci/Ok1Quzr0Mza8eaMwaJWpxhbsYoolOcDcwwjWRQH77
td1e55Rkr1aREfHVKopWtMJKWSU2Wscf1BxkoOd9dNUG8ziv24pwd5djHiCTVZxU1udTnafRcUc1
vTiLZX5qhlr447I4yHcq3uMwxVttuXvxAEItlqF4/zGDW0XUuFVdMx/hHOvg/I5QSPt9Vds4i2Cq
5Fuo9++XpLH3f/9O5UgZDDwPSTPh+p06SxEN0BzSi+TInNFQj30kM+xDHCe/KiPdKgDuXFpUfUDP
QdubBhvhejlMhZTY7KfskmpKuXOM8qmflU9FY/7RR+Pizek7s7Dez035t3ofXM9MdqjmpYMhOIRV
1RnTGLG0nJgeDlxSSeSgKlss48bbvJObcRFLTUtqahICfbVFe3yKw1ilNYWCCfQN+FP9txLajLqb
MsLWTuSK9aCSh+0ZOtPwxLEZL5IQZ6inREeSHMCUqf4eZohrQkyV74Sisw7ulIoj2uNi2KH2kG21
tu5sdCgdnFrY71KucxXV5yy0RKjQDXYmDJ/xzWhOiZ0lp0yktr/Az9w4x3fCH/mg5Nsz1MQdaBUt
IAfmixumdNLa8XtCC/wh7cbfsGC25J3uhCUA5rDQJXSIJeWDvwoYePZ5RT06xSWKEhjSVWr6ve7M
Gx/9zrl15WxYyq3QsbFW6YJdLJpZDWZxQeCHyRqmYnscV3u/sr3sUKLXtG/RJz28fW5v4QQS7QJE
gmKAviSj8OtnK+aWPHOIysukta4PjrI4eoXVPLngCU5tXE2XYjaB1leIsqW5Z/2oEXnfU/RbkKdo
546JMh2HJizft4PbvDfFZs/wzmd2yYfl0ItGLSzB6184DW4RRfZSXtJ8yJ5cVdBSV3EKrGe33/gE
dz40X5meILMpepNrCEffo93kQMK/6Gkz+22poOaco5r99ju/Ic4SRGBUAjjgQnhJF66fSHUmDZGl
rLpAXTLBhxvWY9haxT+iGV8ONJMTRqzvRBqNJzKf6lhnevOM8ChdDstqjrXoIfMo9e+2rpIjWKny
0Ib5fMThKnmwx/y7nlpwuvVa/Iog1Pm5Atvs7We496aAJDAMRWWOHGRVNSiTFH8c3YpcWtUIwJ2N
4kW8RSl5AY9dl30k655LmSoZO4C/rt9UBNkPTJ9XX8rezNiO6Zic0M1H1U0ZCiPfD/iJ/owzSMH7
Ru+Nr2KJamc3mWb4g0mEdhlnff4S6lH9qRS2/TMsl647ek6bXipLD39BntNLeocSYN2mvVbvMjcs
No7YvVclm96y2/yiiHj9DMJrjCapsvpimFWOxUEf4unQFd73t7/IjbyR3FUMAqVUMnxISo/rdSLP
rucZJ4WLEYboKExfq4npSYZT4NDR0O8O5qAd0gbdbWF1/jBPD92kPlfi72ToZV+B30FSSpOKzho8
q+vfYSAqwAct04uNS5OPrtz8kFrG6Bup1508Mf3BF/A4hH37xZjLfAP4cectkJ5Sv7tAEW3UhleZ
gZY1agr5rry0xujAFtXmr0aMywIUIvuUYnKX7WoDHxRLreLnCcHRQ22P7gl6aurbcWsdStOoNqQ4
71znhC/JEIQeBQLIW92MMOMilIVoRTrGHP1ou2yBvQto6/tij0qxUxq9wjVlcSNE6szkKW1afDUN
eHO7IdLU8JDwt37mjkZdNCcpbJK+mf9gkQJVNS1DLJhJVNStAcZLznZ9+MCa0wRhns0wAZGW6w+Z
YuicwyOlJuzM9qPRxPYXuhE0DSMGD8hEoSlZ7ak6vBBLPKd54IvUJ4SnE8WfEvTu/cYKh+zYlIP5
swpV7bnn4Y56Obecs1kZwePYQwrtL1SwROuIhbKjN+gg9Rc9C0bFhIzj1Er3XUsK/gxGoDshyzqG
hwznkQ/ukizuvjaaqT5oMKCzfe+ly7M1kB7u6cvOUHkiF6ZA55WlP4a1Yh+NBjTuATvkJPKH1sjr
vVAbhwYb4KQHJRpi9VERcXfKYkcvduQX5cXWWhN4cCta3GkiZBIBECh7aj+/T5336BeJoJ7AZAhL
2L8q9GCaXWgq7eeh14fM19V4+qG2Dma8gD0xi8FFs/wVhmP1vc+FjVWJ5pbn3kV3BUcBLEvh6kZG
7pvKiF2umGcFP6Eps7HkZe3W14jv6PKGDjCTpiitS59ZjU5PN1r+y6AbNf7idQxMUwST7F2WIza5
G7rO/bOYNTPYt2OOdxPb5FGTcDZ6tDYdq9XGNhTTSqDEiIvdZCCGiAfoQjZVjYO3lrg5XGPhkPsN
witPipdP6pcUXOtxxGI32QMM0bInRoBzjQ14a/zW5zn8bI09WurUL5HfYofC6UD2EKcV5Hn/rUcR
9j6kuekJhr0KtZVP8DEZqOcOQ2Tq3xO3j4vdIlo44abR4vG3aPOTPvcC/m2M1/CR/40hfenUH0mp
i6+VmnNwmrGpjX2Yq3mgoaXFEKlfsvwAVzcP/QonqBpj7Lr4iTPRqO8r3e31/cSJxzfCwyDeH3KX
qs4Za+O72mfLg9nMkfRia9zx5GmVMe1a06RRMee93uIVgbKV0y3Atipj9KyjO9SjtlMgSPRQ1KXZ
mROX6qGslmIPQ9XD4rjRyl0TWfF/YR1VCfjIKM79Itfs+BEqH97hYWrEf1TRR98Q8Uw/afGAPVPT
2kgF1pKYYOK3re6Yx3iHqRDA0aY8W2CzGYV4yqBHlwcuSPM70rUhwXKIoh9hE0G3n3S4su3kxNIu
CjS5ryhN+BxnRVa9j/pMnx7T0FLHk7sAMzuKtqo+vb3HbtqxDPokvoToIcE86irTiJMwzZOh7y5T
6ua+VdfOo6m3l06N2t1oIUZq5dPPbja8jY6zjG5X0Y/+OFwyxtQMWqQm9HX0W1JysFQs7aXOcsOv
BlSTq0hHbzE0m1M/bpLL7jynJKnL3rMKg20NVerSUptdM2S9PHwacvpTQ2i4YHuLp6EtT+wtXCV1
468LWq5rnpFMk14cSKzV69XtSHOFPnaXWBKgpRb8IbfR3n/7I97k8MwyHIk8BZ5EB2Sdx3V4UUem
WowXrXEu8xD/yFXTezeZrb6xW+4sROojhVFASLNv5J+/KtXCHv2bSB+GS4X29Z6iBUomc4xj1rRb
afydpcC1o7BMAMTdbz2SmDRACuSP86VEW9gnJogDTEr3CcpatvFUt/NOutWv11pVaalRAU8a5vky
ZUgY9Q3Tv0igG2ZkOgoXXIQnbCucr5bFjVzHabuj3V8d3v6Gt7EeAw4kJNmkdEDQNrp+tU5WABdx
nfmiI623tzvbeywXsSXLdQu25FGpY2WqzFahoXC9jN2mWWO1ynyZda06KYU9PrVYYx1ac1qewDy4
fhNN6Uc3BzGUS91hIGjDXmks92/bC/yQF/lsWkxUH+sfMi8pErhNP1GPm+1unhrrAJ6j2mf4Cu/f
frU3Cp0MCbhH0VnjLMrHX71btF7A6OTtfOks45Tl0b+T6ybfm6bZuWF4MoZ4nxnRaZmbB0ANT8Cn
P/fsvl3tGMqz0y4qnGH7/PZvurO9+QBAGhl60vZYlxPJYCSuGLz5ghxnfkIhcvqQTmAZW51W0t+H
BylWRTnsAcmi83v9zb0mHxeTrseltXowaFnqfkonB4VIA4Gotx/rdvZAq8hm3onlBfQzYCvXa9mg
nZQ4MrXLBFaXsk91SvVoknKVu9HzYPQlU1orPn6aZLqFlC78oiqa8i7pZnRwU16ZvhOOVQUN9+W0
W4bQfIpIo1OpmAqJoQ8L4wDWz/4poIN+yBPuXL+dpz+zqLJfXDYDZoWTIh5g+XIjOzMItGcR4sn4
9/sXPQg6zmj6SV3RVSgEcTQa0WIvF8uoDEghOFzFNLI+MkloNqque3uFGfL/AqroW67OrDIOo7Jk
ynLxlnHZl9mY+3GBu1S0xJvarTcIMr4f+DmUnWmRyth7/f3Qeqt0YbOW1SeOX/VNDXXfRtG8RLDc
UOJneDDKPoM/f+Z7vJt0r9p4sXKF68wArA1NbpQFqC/BH61+gadYMzn3culywP1oe6mkZhGCporg
X9GC/56rVcnEVBRb9+htUgL2A164hXiflOde5dsM64QVD7m4WJQzOIMWKFHZU0NRhMPYMmt/fy4Z
DcNrhoYOwnetJYfDbzs6zqJePDg8TqI3X4zC6B/mCcL528fyTthnNisZTSRdVJ3GKg8ZcK8VdZ5b
FwHs40vogT9IPSxR/aaBwLUbUep9qBQwE/hX50iResKb9X1UZ4CPms75+vbPub3rJPadpi/fl3bg
mtRYolbbVpoEA8/ed5BzJqK5brMRYf+HuzNrihvb8v1XOXHeVa156OjuB0k5QoLJxBh4UVA21jzP
+vT3J6qqC5S+5K3XG1FxTjhs2Ft7XHut/3A+mXCBgJCR4ZoTNsuVnMlWWJZyqd1VahCv+67ik2U1
2kkNVopx10gX0hC/+CiTlIg2R2HoAy6BDSTg0dnwK/VORLTH7jNSX1VuNevPh+4XX8VtCSbN4haf
a+0fd0db1BUZ8lq/yyot28cwXratrwQbXg8DmAZR/KcoLI6DOXEN8n2eqKWEtleXyTSqo35HKUVy
UqLZVSv2JKb9xNo2JXZ/n3/f+e6H4QMMi+oM4pb8/8fvSzMf4QcpMO4kCwSSB/Uc0ksj7PySNJs0
VbUzZaaxmYTgx+cNv83Px3OH2/gNdoikrMoZ+LFlPWjQCqkYWSyw+p+qSijtC0m10lrhK0NcHwvq
/W5Ym0DrxQTmTYELKSVddYUSwngjBVriWJHye01wiKNhkN2Z6BWvvcZQ7dDQsgvL+w0WtewvAGfE
LDixKIovzsk6xsNraBXjrkyEbKXDCXKMto6evBxZNrFHHNLy+tDlkTVe53VW8Cb2w5XUFIJbG3ph
B1DtnbgHUPT5QJ7vA+AfwDHmfAUlnSUOxOsYDs0f/KMng3gf/UZ2IvQoL90S5xcVPHMOJJRWaAMz
l4/TBZQM02Gq10eBfOSdVZYC7++htdCcKZr+JR889c4oSRo4E9UUcx35aAc5YShJOdJ+VY/hbmzk
twm3HXQrbLZ/x2uqlfcmbkjbLPKtTRBFwN5MDwa2PRQhHsWjX5eTO2pWczeWGrZhesbz2ha1qML+
VdPSB2TEpytdz6oU3b3AgvIA2hxosqhOKyOI4m1kWV36BOBpQs+iLfH9TQw9WZGqyb9ZLYT9rgri
I7dz+sPwQ7XZIjuVfS0r1QLeUoTy0ZsMY81jJn0Ryzyo0OXwhtTV+ZhXsAXiZHMKTU+yEuPLVTcj
ghJKX2FfW7SVt+qlUtoBXol+hIUUiVxsSew7ZqpWJRJ1enFVt1X0syQkRcFc9qdvZS7rt1HZpjGa
8bFyk8oIC24MA3MbNL+HzrfbroWGVnlFkGySPuucJEh01lVJehWI19CsZNzErwUffDbAcxVb3zrS
Y+nCephjoI+7YVbgn3V3wHeRNlM+LodmRAfVSJrwGDXIzVt6L7tKajSPtSqg26J0zb4yBGWVlxS5
JvTiLoRo58cWzb9l66hrUclcRA7hhPWM6uH4k8XKYzoEMFSCWHeMPtRJvRrtF8olWOt2yJd+vtvm
X/zhu9FRJUYCI84TBqHlxXfrIWY0LaiBI8Wc6jDkRudWgS7tI5Jha82L/AMxv3Bhi5+HExqRObc3
Ww9MAq/Vj6MtJOxL9pN8bNo0v/Y0cql9KgxuSs19VxK3XWl57K0LvMYoEmBbbcZxdg0zt7xwPb0F
LovvBxeBpiyQTvQRlqmPppKlnr6oxynQAdMNrakJq0jW+tvBHKUbKQrI9nq5WCi2rvotoKVOe1Jq
bA/giZYdgvnYiV51vI76dZdl6k1l9Sg3Zekk9m5BoISoZIGDhtNZXrbuI78GA4w0j42wXuuvwJGq
kavmqrWLedkQlk6o67uSlBXIkZETx0MZn3OyTWGJNKFvNNxgn6+As4iASeAo5H+wA0MjZ/E60Juo
6ivinKNFnhb0mZU68COndVH12QrLj9D9vL2zpT5n0N7yaJRXwWvM/XmXA/KR2cYMMlKOtV7FB3yM
FBjHnpl8LcX8Pq5E+anMe+0Jw8P6Aifh7GaZW0ZccK5Tc0Mvi0+VItS1LIzKsa+G2XFYSBxAN5fu
r18sbqpbpEjm0HTOvC8GNLXSoZeLUjmGo5/vQyvBF1PDiTuNE4OrbPKR+pOjG4nJfdbG+NFs1HCH
KPUlTbezZx+fC04BKgcYHIUC7ceBTgq1jUK/VY5QJcZ7sc/yrVVQ5AsawX/4fE5/NbLvm1pEXcR2
qapych5Tk+TkUAipQ4TUrz5v5eyMBlQE5AbQLw4OZCrnXrxbOaEhiYgrtfoxGBVpHYthugPsrmDD
OWbbtiikvS8r2GmJ7XQYY0m6cFSep/kANJHrBn8AzJ/xXIQModpz7eueeizUwVxFZroJgyix1aa8
Aoj71GXiTT11u1ytbjsjvNT6PIYfTyqQO4TuPKo1nbL6Yoy73hDEJgu04zQN06GNJeUOAd3g0MXN
5FYhOFEYttVrrIjpM7bsX7M8nDVrq+hS4DhfCYuOEOfO/DCmgaT/4sqordaYjCoVjmLFQ8KWjJ5K
NnoszW3F333RU5xg7TIbCsUxUbX72fvttuGQhUHa16MzNUUo4SptRb9/vjzONp46ZyYhdXGtyODO
lvNTxz64caBhd3I7+ptB1K5Nf1S2hporOVY56bhHtbf+osVgZ8ooFchHxNlL7Svhpe2w3Hqzk/Wc
LeNaUYkylwAxyajCQCfbfJcVchm49SgU8UoOCOKtuIwzB34MtQoN6ZPp2ioE8ONFWqLZ5qtW82jy
s547oMQ+gl5rJcWdFDOZC2C9Gq6qCTEmW1RrnWOTxCVKotmUXXtG0ht2lcfCtkpU7XsJf+CaykJf
wQEN6yeTu7S1ob4UvY08efe72k7qN0sswusyF6ktKDycLCfPYPo5aTXnziI/Hh5MZWzAKEfpFSaB
GnpaUSbbRG+F7FY8ZQRUS4ppcJopySLyLJR7bWlIw0tGVGdAqPlBRcgAOxN067nwj+g3mdQXZXzy
1biSd8ME5sZuAh9Rx7Aza9nmvI9fu1hO7j1BrsncTXFzkptW2RJ/J7+HUqSCsCZZTNowsvzAQXuX
LIaE0c7PC+twPgfebxD6iqcISAK47eCVlk+LZNLyOo3oK4RcNCxjM2mcriulTaqI7UaVg3wXSHm6
kaMqPo2zViXgi86V+jh2yH9eElGRlhsW2xaqLkBPZjIJ998i2kJUNxyrUpBPAr4h6KNvSU6vJP05
MElp1Pp6lm/J9ZdUim60iZHLu606xP8wwKYTsCewVUUYB5rImz7Hu8MbZRWt1TxZPCV5qzs6ZpuO
OI36piPy3qe1WNpFEfTPPXLQiHZeiDnOkEoEuOQ/rZkSx63MCfrx6mjaRvMMPTVOk/wlTA61dJtT
lTWV1kWa0p0t1FTUeKPoqDcWnm2PIxw1RS0cXzukRKSVuVIzybbkb1EWbcS0unCznV0tb/0DLPln
/5bmZ4PZD0IsJcYJaOwmXZm7bmXawyqw7z5fm8srdG4HYQoKGaxO8nmLcVD7YsAqiHGIbdlBBcXp
7N5lC10Y77OjeNnOIsgLFa/oep3vER3Jrp3ARQDSXUU22JA/1tV/fB/+03/Nv/yxr+r/+S/+/D0v
EFjxsez7+Mf/OYTfibLzn81/zT/2v/9s8a9ui9fs1FSvr83hpVj+yw8/yO//s333pXn58IdV1oTN
eNe+VuPxteZSe2uEns7/8v/1L//1+vZb7sfi9b///T2HuzL/Nj/Ms3//+Ve7H//979mt8D/e//o/
/+7mJeXHADbE/9rVyUv2o17+1OtL3fz3vwXoxb+9eWXAqIa+Q3rq3//qX//4K137baa/IHvNuUCy
gwnK8qoJ+DHzN1DCM49gBnUCp57LXeg+vf2dLP1GQDtDejlMFGqN8r//6uGHqfp76t7btX9cjZRm
qWrPFAmyuSSiIN1/3JUGifpWrzyeAoI82GHsV44a5Mam0WyvglJleNgM8FSaptO7ofqzI+8b/hiv
vjUMeHt2hZwrxNLy/ZmOYMFqcq1HJfNyNzcCi6LRdInDN5+rf98DtEINYmYgwwAhCCfT9PHzUNaO
WuwMxDtUOA6CUb7iBhKgLz7s4/4H3vTZnoj2wkkyb6zP2lzEyDlFj2KIRPGuRs86xVFoI9XpuC5E
/4tZXDq2PiYP/vhA/KLeiIrEW8tiXS6kXtcg33YXZL3oWnGrrkpwKy4C8dMpJYe4/nzaFsfKW4Mw
IiGjIaSPU+RbTvPdJUKqSKlIiMp3lR8fZU+tryuPomsc73yhv6/UUdiFcrsv1a3X3mjNdImbsqgE
v3Vgzk5S2eL4pPy6ONdy1Korq8nlO5pSrltVvgmtvNiUQm9se1AodqHXliN2uQzbPmtOMWCqFtZ3
kUXfsG/fCbsGVZYL79qzOYdfhLcphFxQOEQei4eez6UvFUlofJnU1rfDGuBQk+BSZhTGtDWH8tIa
Ox+FmdDELYryGsgb9IY/LuyqA15glpP+JYNo7oxmeKok4UpKC8DPEUpUQiNP90k2DNDYBEQ00EHq
+9ARCiTE5UyrXDHNT35rGM7n6+PsPKFfxIYKDt/gOZH5+tgvUR5ijNkm40sulqsu0XZq4z1jdFyu
0AVEtFEXrwGjRdsxkaoLiOtfjgl1G9J3VDyoXC82e5X4Rg3h3Phi+PV1akQ/KbYqX7GjXNPb4Zth
tbdBY2ebSavUFU92f2dJ3SY3eJooEI6urcGTL9zCv1oXVCE5+jnqfuF0JXO++qXMNBVV/AXxefjn
fvsaC+pTNpch/tngg5lnNUBrwrqBeoIxHxbv9mYfep7acwoeTat9sUp5VxXCGiDW/TDIz8HUfB3C
DpXAybtw4i0KGXwZ1xueQXMVnSwHAtfLhoMCDN0kkfU+hcASYtN31VSx/b2v3XTCddmsuhb3iNRN
PGK8MHSV7unzb19AiP/sA/RYiJ5cqyy9j32gbqeoUy9Lx46M/8FQnED5XZXXrX5DDYO18NPQ10O4
1QXHz/AKcoKdN9nRJVO3s0X4NhTvurE4nkicjokv0A3/p66uq+9Su5UQEOocwdhjNeK1doT++AsZ
RkPaq8KF9baQBz8fhcUSaHI/9cSR5vsEW6StL2+7EGatnRm3vbD1v6qSHVTgRr8mmRs+ZskXPFCC
1wtT8bGwc96JxXJoozQDXyJKx1ZPHa186sCUo/Zid8P3TLwrWCCVNTr1qF44fBbQlT8bhmvBpU/V
hofOxzXQicSuY5jIRzXFUNVRRWfyQIg7+rDppqPnj7zXMf9ggfYHFKWAbT5P+U2m7kkd98m94ceA
YredcgpaNy1Q196l4Mj0gyxvPx+it7jqfZDwtkzYL6AjZK4xdblMNKElU6BIx7haD9Zm6uxbTH3N
ARyli1WtkbtD4XrQmk4dhvPfu5/1DiS+sBmIy5J1kW3K9qbEMMEik0lcL661h1mYKXBaw6bKa7Vb
ebrwfFy84P4Y3fnpMiecOKqWwVQRQP2gDiMf42zTx9vxpZKv/c4WsidDXSUoYfu2sQ1VOr8qcYSW
3Mm/m/qvg7DqMnc4BBdOuzcDyuUYvu/PYrYHKQ+yXGjpz+hEKXVKx7gxu4Mfr6ZwrQMm5m0dH2p/
p9RuMKzT8iukaOSSbLO99Z9TDqLkLhWvNHErglLRSGd+CwEi5yu53BvGqqvUq1LdFOFGz9zkMTbv
Em+rV7Z4TC8xYOcN8dmXLM4uS2yaVmgYWZRHseyyjHWSbjzzpR0fFOXL50vvLIKDmwmqi2uS9wWZ
kaXnk4pKmmVlqnTEP5VS+Trd5htvax2sZ2N/qbjzpjPz4csWjS2+DHKLagSAE44ttRiF/yB9r0LU
NFNjZeR7LbUtMBDBRo2vOhgwngPVDlGFY9hv83GvRLdde9NIKxFCxDUCXGlua3dYHcarobdr0+kT
hARt6RSe4s4pc7t+VNe5ZMf6IUKEDaNoW+nva2U7dYcgWkWqm47Xiu/yw+F3HQ844ShnF+qI5zfA
2ydbQGvJPxGOLMIQok2cUrJROo4bkFVi6aTaWvquPPbUEWUcEzd16nSGGwbXJZSHSy6qb7JOZyPO
JUwvuJcJkD+egUKfUGhGvvho+dB5bOyUrMmdT2Atsz0undUY3WTaJu9XEdL/W1Dyww9VB6LhNpKd
5Ye+XAfeuid/KEcPQoEmoO15NgpoGZ4v7LUEUwUE2Wz1JG/DmGTWqnotC1dOH6386AuOlK8DCB7m
/SRdicUWT8jcxUj980V8fhbNg0xExQt4FhlaAq/qoraMyWeQk2BTT048uPKLyOn5oPt2UDitdCj9
tTzsMyQQb1qkBnT0W52hXoP4EOtNc+nef0uenQ/73x1aXLxe00lpPQzS0cT3AyVF+SFSr/vYDW4F
oDbJoWxuu/C20/dtdCXp+2xyW8GWT1qFZ7ktUWiHj8H56bu1hzsZTxd3YFKgEt3iJhLkTvt7/WB8
L9zxGNxpL7pnGydWlzft1nhPj4kNP6o6Ikb6CPpSeZBi29dt9SdXi6nZ/UN6Qwxg3VpfoglSDFAq
RxYc3AR5JBV74cfnk6MuH6VvJwxlxdn0TdXJU3xcgqDbAfIKvXQUTtat9j36YSmO9nsqXzXqTpTW
urBuOa6vq732WoF2IGt9y7enLwTi1iOol/xFkNz0pjnCHX9I78ud9rO6YcmJyHE8YgDYcOl8p1B/
7V3hGCjc1df17pJq/yLdzW03rzDAZzJxLbVEcX7pvAumQRvnzWDxEQxu1dmd4gCGTW+Ewq2qTaHh
zLxl2ozXBocoisabi37IbyWK5ZKaH3kU29B/QV/pYw/62gLcjdr1MfhBZr/+GggOXPHWtdSN19tk
ZZJ+nVhrDk1oxuIjgslX9X12ZELbXVq4mMYlpFC7Q/O1D2xzco1/qPP2xxhRZ8EQFsNQIoLFordS
oyp0kzGixDHCBLaHe+5/7W4V4eH3pflqXQpv55VzNiTvGlwcblWStoI+r6wMqyTP1l+zwi1Ee6zc
arSnAxy4jKjukgLQQm3r/DsXayGjXGWm81rwvk7fG7S1btpX8166i166F+shuRA/L9/Q88p7N6r6
Yt4FSmR/tOY/eBoEJMd8kX9oAZ5YDuI/n+/VXy+yv0d0idbzp0YH7MXTbZwccdgpLZjk2xyFHMzw
7CF/DIzUHtTEJp7Kk3UIElxwCnMdcgN7962xxXPHmraFdyMi06pVD2p2UFluHS8v7dYrT/nFMsYv
A5j347M4XoIIuW8l5KgtDVcJ3JE66zav3B7L4ZF7HWZbdtG+bo5TPll4S+BChh8K8rC06TEPko1+
jmCts/pEjCmAqv4qGG52jHybT0f1sNh8Pku//mT4Hkhak/c9q2YKPhaQ7ZSCHfspvvjj3nuypFX2
e3ElqbbQ3Ibphdj6/EU/r8G/G1QWa1D2u6y28lI+6tZKNt0hdjRrnY73lGBGrbTRHLbDZpPJV8bs
Tyvqazm/sNd/dYm878Gy2F5ZNaAKPrm7rzKbZxFqvMTpY3z/+diexd5z+MAWn3n6ZDSXMpmBX/VI
vnjiqR94M1Y2tbCxXHephzQkZZmLLPRL7S2/K24zatO0F4+rxNy26arpNknpjroziQ7y8U3qyuVd
Yrgxj+ev3V2NCOEqjC/M8KVuLDZRD8TV6zu6YUp7KEO4ZqX1XvKfwgzB/H9+yiwGeRETI7k1mV5A
awIa0aFTDm5er4POFjWco21LXXX6bXqAEe2ZK3/YiU9ALhX/oCtUI1zMp/nPF9dj6Ao5eH6nlEhp
ksZ3ikvadm9Jwg8bfdFT9eOlq8WgXwvI2KekhTzr+MV1oKymbhORKbwJ6p2fXxUQjUqnnv2lN1gf
Ymkoo2b9vVRv1IIYGySdkaeuUpBMqA69uZ/Km7giAeaOAuTlhHP0OphaRPk3rYgKEBeX7gwgofSy
dVrMj4RtLuWOyEO1NE5p9+Pz9b6oRbPS3+JlSAsYz5AqtBapB4SBohYDFvHUZbfPhdU7KvbH+q4y
XE15UuKdxdMesyIQBfqFqH1RYz1vehkvmKElBiJNB+rKsDZRzyA4LY72gVOzFWRH9i41OW+ns/kE
i/7X1y4ihiwL+z/nM7nOxR0ypN2+s9ai/sMI2HAHxVoZ9YXj+u3SXDYqw4+AZomOm7qM3AJBxNUH
ZvWJLFxT7lRxU452oJCcWUNbtdr50To+IP0eW64c7qN4bQQbzCGCfi2rdtdwa+7SZAPNmyxQBOlf
cDxjJQNTBNR77J+sg2juPPW78Dw++axF1NIZRYyueR+rst0dK2WtelTJHetghjZpxloiYJ0DVeyr
AxPEC0gU9ZsJUdffmxU+wzwg1p8vtLc78XwUUN6lVgRYaUlMTqwIn61GEE+zPH1rA5v0r7ufupNN
a8O7tVRHzFxWgep0we8t5hahy/apvg37wSFBYN4Lxzi3E5MBOBDgqcFKNLdKvW4RtXvy7+NDyr60
B20Vmm7SbYLxqq3Xg4mMnO23GC1/tYRVq/5shX0iOviS9+0amYvQtOUNqaKJwfwW6KTjX71sZ/JG
Iyt8CTNzFsmx1WZjs79GYHHINhZy+G3Eeq/lu6bgGbEJha2+eylT05YuOTnJZzHKorXFIRsI5ihk
OuNNkmVXfTeYajNd9SXxI5BAv3DMwBZeE7RqZbvJNjJB8543Ju+q79VzhP8Kh9fv8QV47y87NW8+
A5FvwDiLIZgJ6yH6VtKpUlxgpp3v8C75fKGdByvzh8+i6fx6GlpmXLAoSpCsG6STgU27bAuWzdO4
+ZH87st25DlN706VnRdoOW79b5+3Lc/9P1vk79pe3BcKvPpATWk7rG31wfgmvprFvAS1b923PgLo
BJHENniOP5HtqSXH/+aRU9nGjLVvixcITL+61N8PxDwZ796sviXmfQj57NSkzpQ6+V2qOWLtIhJ5
qdR0/iRajPniFsmsaRSQCZRONchPMyaZx2500aEwpWtkH3wEiJS1IB7GS/Z9F1teXCJxOgbi6PGR
VYmBho1IPLwONCZqXiiA0Aq3NG3UnYyLr8B5Kj+b6sVVksaRqowaDevP7UP1xBrTXyYTgRlbeBBe
A3zbSjeBNnAp2fXLG/v9tC6enxpQNtOIGWtNOSqSq3auX27EGwJI5XZ8UV/bYVMozPR0YTnJv15P
c7kdnNIMpfu4nqzEaJSuFyXqIYDgXUVxhHFdeRvoM+74rJud3Qb3Vf6YGZOtRt9D/zR+nYp9pTyV
kmSn0pc+pgJDLZZSINrAqezo8mgrqPkrck2FZfX5ZrzU3cVZE3iF1DW0fMJepFKdgnum3nnSA+XH
9hKj9/xJNm+AObkFyhU89NJBoEmEpC/UQjplzarUJRtclyOp1AqAGlwHhWB74boI9hdTn29ElLNl
+K7hxWoohdwsWi3nKwnbE5s7kLJRGbuJvEKkXFTh87hp507fKITE8roRHL1149jNajLBtqisWsmt
21WQuUG8GxF/oRjebNRorejXunHXqSc/XEfdruv3WnuYhg3etp/P0y+vxb+/4K2w8+6YMrNQEuq0
ZFnNOoG4crE+yIaO0VMzbKeAeCd2P2/xPCX5NltgRkyLaSOv93ElY+qtovZFRBYYO9iBiJld11LL
+wOpvmQnt26N4ky7KUWnUrfI+q4H3oCS4sxuk9U6yR609JAkB5JuGBVp4S34b1N2OsFVZLsqdmV/
MHg1Gfm3SnwK20PdrabkMVF3VbaTzW2C90w8XRdpgupjucoi8uUyORXpGHjw5k8XPvZsH5AaRy4B
NBCeyAqw248fO4Ya+GV0kU5WccgJ7VQ0ntqGNLO5SR8qa2c0d1Fxy27F28xPd0a0nhLKsndabRe6
7cVOViBQ5VqvjeUoP6UR2Q43lt2WWI0gjODhRhBWkHGDjHfbVbMpEqdcJ+NqQF3e2PWP8pWIcxBl
NkAwLgJRn3/eWxX3wwZYfN7iAhA0rNq6ms9Th5XV8kJ06tLJX0xH2FvYza/90slwla/uyCIjbxJP
K9+4UjUSUmu1WpNSK/g21TE1V5JXnu9Y/U/0qip51TJMCnBqJ8LPXtgUxYZvTyHjbNXsVIm2mjh9
vW0M2zIdMXC1m9RwpMhhaCrT1XwnndZ6/IKzVCMfSLHXodvKLhVbqIQtmkqlHQ4oTNvN8wDU9pnn
ayWvkwJTJM9RzXWlfSsuafSch0bzWCEFgCw/8gOkkT8uhQpPapA2PqGRuhrltRjE9tR8yfzCboAE
qZtcder2i1/upzn2HvZ683phtmjgbLLedWARlFad3Dd6SfxnRluz/Fo0N+hdGfJV713Y4ue35OJT
l5FYoSGyaBJsowfX8LQcx0dJv5PBDhd2m+8tbxtXV0bo5rlbX7SkPzvSFo0vIi8xVRBBndcknn+U
o/XEtVgMw14UNn12XXc7zFy1YeV5+7DagPL2q41eOVBdB67FS6mz83f2ojeLA2CqgEp7USCdUnR/
ja1JdaJdqaf8B7g9JL6K+sJT7+LYL7YkiB7k32Q+H4BjNv4ou11q4tqlfBPTYza6ZX3Xpo+MOqGL
N9S7z5fY+cMHNIU8E4mhK4OYPQN+1XIyZJMan1Kt6Ai+zcxWmxQRMGt68ow8cadkUnlcts9+aQVX
8fz8Qkemh0XNayiD9rsZK++mr9IM7brxpynnoy1JwmvV6M/EfONGScfvaLB3U28cuLHup7qqLgRb
Z9ElH6HwWIQFibbqmenSmwKtEkrxqcpmUIVeDqihSZfIpudhC49RLGdRyYBoCwJ3EdI1Bl64kW8E
p9LUn4Y8nVZK2ADwzRtKTLEnrYAqX1ucasDTqJy2FNWV7tK3nh9Lb70APgqbCx9pc3EdDxUkNd8b
g5M+UMqMa981Sz1ysrbWdypUCBPYFJrG/YoXeppvBQGzN/lklNLXtg+nC6t33g3vjii4ZICsYS3N
bCEci5aRXDkMZRNgi3lCWF12yzA5BUNt2LgE/+yrSrgQ/CzEbbmWOYZxyZxrZiJ0qSVEMjYzDYne
nG/vlGtdDqW1pDTIeDTyVw86DKTBcNvISrUqsvSljHlJKWIuXNXi9JhjJ4h/kSHYql6UKz9Jv1MA
9dtW25YIAmKrqSpOyMEiaX28C3Ttknrosu4+d36uQpisHcJeTBs+3ifjmCMiAfLhiBShb08l6cNK
ytAD9OKd1yQHTTCkXeYP+OQIaeCafiqs/YoaEsQhbAf1/GHMYcyHoryTC4w5FfMKkxXBjYwBydG2
XXWacml+5fMJfoNZQbCmnqtBPv3Y6X70Wk82fPE06NINBtt2X0L57c2wvpoi7x5FbuFOTiefqvtg
bJOgyFZZLYubyOxvtKhoroaBZCHw0usxTMddq0j4dWmHEFy3PYpi8MXjO522nYgCdK27CcS2vwkF
RFTzNLqktb087ZgC5G0UVJSgS8/6RYuztkES1Ao1sT51kVVuIkQg1r5QhwQXmbHSqhAgVvSIgF67
lmtiI88HSGOkiAToOLRTHG2HvSD0ZKOoLGcoat5EISk4f9Jx/0bHr2rKu0Y2UHLChAIxdOx4c6Hy
XBk34gtbYYnZBCoNWBSJEPYfnCjQzB8nRuwHC7JzYR2josqvhLD/KhNqprpxo7GQEPYuagdZty02
jRT3Bq2/SQMALTDJ430ixStU3XFRTCIUGNB1A+6Ev4PCdf92v/zJL/nyx1GwILQs/vj/Kb9llqj7
v/Nb1tVr9j341zxA2WsdvrznuMw/+RfHRVF/AyEBzRrM9CzowZnwF8dFU3+bqf1wS0SOBUljZ/7F
cTF+Q3gLBCRsOBYxmlhEhv/LcTF+g7MAxB+KMbqLM4z8H3BclrDQmazAiYtwGiq/6CwuuaBNNEhN
GPXjoQ9bb10WcX3V9FF7a3ZECnHVd4d2aPqVJDWmjZLOtG+zPFvJYpy4fcXTLdKKwVWS2oP0iR6M
oGNW0k5JipkqpDm8tNv7MNU5xLLpoRrar+UYvvTR0N578DE2osYdKgjZJW3ZZZRnokc5y7RgFMll
oqCP9HH3oM8B8cHIhgNvCHNXWp2I/mtp9xWGfm8dFQ1ckeow+KIiMrEvynxw3q2HPzfGexKPMm/Q
91cnU4OOBISHWcxa/4V2hY5eTiGJhyno1o9mOWaYdA9Rvu1iYZWZ1bCWBuSXXV+V/cc5JC0Qd/Wa
byKOvHeo5ZGUzfWRqkaTgyJIcbZUbNjXoHxyLfoOc2r214nbfa/UBug0ZFp2g9KT4kWxeqdrtXpd
VWVOlSC3IKA2bTRg7VNzIOBoZ4HRaYTIwMP7EhR2Gb+gLIABFjR4iJToYZwlxqoyaEeprIZDim/q
MfGbcrINyRJaO1fr8qcUBrJudwkAHc4+UClD76n7QZNuA7m0bEyP6tqexjR6MsRI6f44rz7Q8d7P
yjIap3fsJ7YjtnAKF8Wy8BLFSGAnvSQfkBW3XjLkXLB2JrjbaOWoUuLrtXEVV4isRH4x7JPOEkpH
ldFL1mvIiY5gmklul33sXag5L0Jc+jUzYFkllMRmga1F1FeHtaXHVd0f4Mo/N7FlsRhAFny+Jpew
4LkVwK0y30+gRcZnXrPvskudp/mVJpTTQcxABKIThGWAiquUqAWnuCybPRT16VUKZGEVTCL6uCny
/+u0aNL7NMn9kHsSsAdjga37RKa5c6FaxiAgFWGD/1h33yhZ6UP1N6IbvUacQ5HGBmmgzMTUSAB8
JGnWy6jlFkDWYBQJq6VQJVdhps9GWj2HWjf5K7w5Y7SM68BVEa3CxyLUiIq8hgC0NqgbTLFe/mDh
4R2nysk/TWUzRhwbHL3oB2DPBs3w4xhVECXyKBgof7Z58yjHo0rOfIQXRGcVJIzzsF7jfLtW66jg
uT61xkkPSsDw+EOHltvfZ45SRcmPz6du+TiZu0WaWYQnKRPZEF9+7FZd103cF9Z4yApg74I3yYd4
1FPXkxUgbb04Ia7c97sp7/qHacrL9RhpBlyiOH280JM5LfHxYAPKiYgByCgL7dolm4R0oR9lBfUL
YchLJCsTDUbLpDBJEbZ6rlUrOnpUOTg3KRfHZ0RWKDzlNQMYD1qOGrbOXrLbcbjEo17GsjxTkF2e
bW9gDSC/PHf83epulKTxk8br7gyEEwqZYcKaLnZEJGZAwcoXntbLHTs/imbrY5ioaEmypz62Jgza
UKm9DpdxUMondUiCdYoazvbCaM/z+n60ZYp2FtgmeOHIIHNILJoRZC1uS1+6G8Vasbs6EVZ1mQZX
kyea7thFNdBP5bkwPIqUlhU+R2mfbS70Yf6URR/mYARy9ixBRcXyYx8mK0EbLGshHg/WsMEnrVj3
qoi+vswqDAzzprOMg1nr0dbwZAAfVueR841vUui7du5ZRkluHYiep3qXJKiXJS/epigt/h/Kzmu3
baxdw1dEgL2cqkuWTckpk+SESDIJeycXy9Xvh/4PtkUZIgYwMA4myCK52lfeQu3awuYFtsjEIn4/
6WNUG62aeMnVQYJhbaJWgzQWDUfc1ZHAj6ham3GZb4ugMV7DusJ6TGmNbZx49kpEw5IJzKzW9b+n
YT2QfnDLEFvdPo3uQytMZS25KqmS7A0f3KfW18rG3rw0vm5+MlK9XxuaJy9N0ZRc3k7R5DL0/wNP
e+Pd2tfVrNXUSE6ufZdWK62o5W0vk/Yi819+8coOTFpWAFCz4Fu2BV2mUMt2NlITS+v1bhNiP8Q6
taiqsivMuXBfHyt6n/VScLWKColDomJ8J7IGyquWX7Moyzd+UFNGlzyERtrvudF8rzNj11cmWNwa
hiIIHO3ZREVmh71ZtVlYynfbicdDkhlALhK+WLnNkvRWcrTGsyKMTvBr2PSeVV07bTwYvek/KVHH
IV/J7UsUNc6TKaiK4/rnLzzDtCJvpopHoPXwJj1p05afTZUdZsh20Yy+yrr3Ug6G/Kr7Q77FE8s7
1g3Nwbz1sPgureLy+OU/mhqEtMAaWGjAknTcrhH4iYafjh4Dl0a901qWR5CikOhIVrAzE3/JTO6u
nINP0Zu6Ofc9Waw9140bkihFty2KroaT1JhoRN2xNGky+GVqHkP0NVdFTW8hxah01ZkIGFa4BO47
mcJNK5XSqZe7H2UUtTsEQrKtITpqkIpfbuQo1zdd4Q0/6iA1N0bffDWrQtn5puYvlB4//GaEiwjC
I85xZyaMA6My4iuKmVrbhlsp1sYNoszfIiWTVgqyUgsR2pSX3K0NZA+4xxBJB7ZxO0V2L3utNCbR
tQysz14dCxyL7GAnj8GvPHLOuaMtSU3OOTk2QTYGL5P6CQExFapZBciIQ5wzZax/IqMCN++p3+Sq
9o5dGKzKtqYnElrNrorzV8d+cYz8JezC5pw37b6idLFVV7XEl/+vCxXJB3KCqaLGb3MYXuZbIsDW
JbgqdW+v9dz6qqriOjZop48evjWPR5vTGd6+AGoIkCIJ9yDxzfbFKIq4aYcmvGbSiMxp1QFmWEuG
r2Je0ePcQsfgQolmR6WFGCdRwdyGIIpq8CPBuMfETG5WqjGZiBtfbM9IfvK5jWFhZbw9xe3SgOwA
HYxkEgi887bZ3p3wBN5pGXZjdFUJt13RK+OXRnTBMXAQh6QtqY10M5M8oV9sJ4TWfQcQPbfYaxvF
jLRPnQFfTHGS5Lftl7D+O0UAsqvNVt+odaY9Z41Rnv1JHDtLDPXb42/8xmuZPf0knc5kUtdAznV2
6Fm2lxPrZ/41Qfd/5ZWoFCdqMh4Ay6hA95GRIpRX1ynwy40fx3tv6LSnAbGAb6anOIehA/zX5vGh
KmkQYlYabGSFynAh4yYQWNZKtePupEogunqpWde1AiGA8xTeurfRKzBz6EPpa1LfP37WSScDQpCZ
xZ88wyk2ug5HCp3ZT33cqC9BVvVQt/ri0NEMwYHITNZD41CUTaJmb7dkIAvf5m7PI/QxaThThUH/
640n+G5iET+XfZTcpctQ+JM1dg0/xRjDBe7dXaWXfa6R0GAmRlmRCHl28zl+raAMmvrX2ioHpH0L
C7UDGkAxd9GmahV/VcSgQWpJGT/hXqDROQ5bNy+6z4GXjfB87fyUTIqRil78VK30Sxs71oZ79rM5
9N+9Lg22o59u5brs9qXaeHtPpbijC6YE/4xy4RKdwt7ZeuLYmnJlekJ09Gdvg+XRgOiOIl20OpZW
Y6UmcC2C6PfjqbmrI3GEQaCbpE8nDQt0Z27PY08qqDLJZnoJQzaWJyyCWh/WbqBlrl43buQF1q7z
oNrYqfxsYMS3cP/MWescTjwBL4ghAMoNRLi3TyA3VIr7wUgvpbA+h6jTGi+SB2zuVwTgoGysbW3F
T8q4dTrgR0N/1kpn3/XtcxH89VXQy5GzUKmYSUmjcjg9Eb4AqHYRSYHvu32isUw8yZf79DL6jXbQ
PKpPyhCqIEgnEECcpU92HsqfMQNPOXRqGqyNCYEG16qNbDcAs/pYbLBHj/5F8dI7DSkuZkjgt9tC
8TEf9WP7P6+V6TIheUEZftKin+WFltXppRLr6UUg8rMduhp8vBMvXSN3SRKfhVIudS+GsUFb3n6W
BPR2MxhaerEDgQdY2/nrRIFe7Q3tkrvIfVAyuRxPSSf4WX6drYlAAKHGRj66jGHqb9QBBqfvpSlC
3CqQC01emvEPXu3/x7OIFm5fDV35CFWVML5EiX1Eno8zQGue8Mc+BLqyLTR8E+zilKDGDCtvBY63
FNDgYRzZojyhMfJ4U05vd7v1KaRPtwjldJtK2ayI5adNU/VDlVyKGDfEwqCqpEdYFOciOKgm+oU6
Tl4rwnxjHUn9oqDHR8OjIYJl2VStIxu+/RhGJbKkNProEur6uDetqvrkDaWFrEZ3CqRo4sur2nOn
w75HbqB1DtpAbwZf8nMm6hhOZpgNpyGuUKCQkcHBcaLHZmvwn50mCs+N4n1+/Lnu0w0sdxDCmehR
wADmhSPsmz1No4h2qccBznNip2tTRJjcwc9e+wmI89qS3NzOl6qNHxyelC7QsELJYaodaNMZ/u5i
s5KsY314wYUC3rDr0vBV2Pr4RQj1X9lGfrtRnGKlVbK2pmsHjzoxlpwh7hcuTzCtFORu8RSYRx1q
2QMsEGNwcer6FZ0Z9VLVKmJvWZYtfOW7wjLSp1ysZHW8LSnmXCMPy6+uLNqcofr8EFkFOkN2rD23
EgLMVlq/FJljvgQwXQr6dW3hbfxq8mbr1JeWxvFCsPjBnCMXTvRMUEHu9YbMfvfl1c4yx1Ybwos2
OqAtm7h+sc3YuKr2+C2s6kNlZuknGaX0H4/X2jSjs62pYF2vTIEeZsdz9WT0TcvSUuvoongARyQk
tteOKpaorvfHH7M5lReoioEHecto3r0d7lweau1ZcImqXhwd7ErX1PkKTOj0T7UyLHi5fbCGONnR
TJ00CSkwTf//3Wh6acZdk+XRRSodZKOqeDeM1C8pJHTHx1/vPvkjTYZPTXxPP5BA7XakSi27vo6T
6CI65d+8GbSt4qnVV99Ofif4GP5r0GbaPh7yo5djUIWviewkUky3Q+ZlmKpdJIUXJdKks6nVX33H
lA6JKf95PNAHcza15Sc5gkmSay5KEGD4O9bczW4ZqmKHv7d5MMP+T6t2xdMgY0n2eLgPsqWpOM3a
IEThi1qzKxLFMY9ak6q4Y5BZz1DIq50dhOML3SUKHkYIEj4ShyC2xjNdMvtU0iv65rQw2MPSOlaB
px4q30ANW6ss/3fbNP2+Lfq/WtDHr1FJ7z3FL3mBD/LB/HNUTYuMEALI02wy1KC0PRM5YLfC8nNT
iCK6Srl+brCod7NKqje9ky/pq3/4oYCG0aSmXEn5dJq4d8t78MIia9pSdREe3g+yf2rqz3H7F4PZ
PwRUhwYmYjJ4k10QwnEo8Ub+xOE7QaGqM2wgDPHFHmGVeDDidE85RF27cKbcfxUOEyoiBj0HC0P7
2VeB8I0nPdfnRc3lS9s6rzgPay+lap91uUpfu6xc0tG7P8WmPJXtMCUX1FRna6dAX14qS8+/UEhD
ccHJ7G2SKO3+8RK96+iQMb0fZl52yIj4u9y0/ItZ7tSqwRsuOQnDAetjK9/MZPw22s0+9aVzpfe/
0I5dapcsPsDsyxpDiLi0cPwLq2OHK7e5MkJHRugk2bWwR4UTP0uJ8y31Tp7pb5Guaxd26f2hMJnu
ONxUFESAus0eoPMwfhVazulTaqg2RIw1tH8VX883af3P48895waQtvBDiYdKHj2buwZa0mhAMVWU
JrUyepUVgjCcO/zVkKUqkh9avsOat/pL5uI/TcXo74pc2qhymNlBrzmKYwXwPWGOc64HX/4bNYUJ
PjKRTFx57fJPUXvU2Nux/Ep9oasxnvX3khV7SE7pffokOUEQo5FtFRuL8vM29FXQe30yPEd24OxU
lPZfVGwJd55IzV+aVCbrphi8b8DyvbPNJC0cNR/NPTsKpXQaeUCN5uGKp5WtExdheGmBIaE8Pv7B
WqI8YX+2Q8aqPRmWoAA/hlS2LD/f0jhWvhRacXg8KfdxCt1M0mpSbAS0gZ/dHj4NxjF2WCnBxWAZ
rrso/otzTLgXKNmfyXLKjdK0/6ZJI//9z+MSQIC9sTD8JjGczpx3hx7Sg6Of1cK/+IU5rCIC/Wve
2pj6DOpFJog79qlZ45PTWP9RiHFahTRxkQgDef7WQ70dGU0ubHHoKVxkldYdCid/8fyLsBbBRwZz
yhBiTNJ5J2TXv8oYsl8HdVD3CoeRGzVBsDVqSJpWobuwnq6Pv8kHESx1Rc5XSqGQ/bV50BhKWTXV
iBw3ctSfBbWQdfGPShv+m0mlngZq/Mls4nNrkm12anpqrfhPHSslZgbo6Tx+lg9O4KniQqkTbRfH
nDcc8wr5W9OIHDes4v6ngznPSkYyfWEV3Ac/9A25Wgh+qH0r815QnoQUfUfPdtO8dXHG7kHSOtW+
E5UZLrzQB5cYCGyyVUq4HHRzfTgsq7XQVDvPTSm3bWNHRFAxfGyZLVNsSi3HWKhQl1yDPqgdscH5
evjQESnr8xnNShXAK67NrozjMpZ/FZ5YdW5iDqWH3+OhslapMIN90g4cv0jnexv8lnAIswMQxpN7
U1NZzrrGVOsECw7+YmHLf+tW//p4tj86jIDIUZthJyqUKGcX7thJpRjl1Hb9zkRyTcUoCpf7aN1U
avsPB8jPTNGKc98M8omnso92KaNb2Qa/F55jGuc2fcGuld05QUgpls6DVCeWJKUpveLSjlnxDxDh
5EgCGRGKVQhJ0dvdmCRrB9X0vkj60AHIlZWNGPp1IfUZnL1hq/aRce6kAWrrmIS7vghy1GJ66SlJ
kCh6/Lh3tyfVB6JFlahNowM+L+gqBlXznMPkIpd9i0BNReW/ib444+is+9H5z0uY4bDP5JwmGCOw
nh7n3ZkZkyp4naf5pNBtBFxwhAgm2eXGrrJkh5xwDd9LSxbOy7uDYBrUnM5pLu1JU/l20IolbKHU
4F86KjFratMITjXpsHAN3eGGiQamXTkVCrBugRV0Owx5q5nLcuG4cR3tKZNQ1kZXBd2xtj06oQVW
W9ugSdG1fxLxlEvHPpZdIb6oeU6fpXiS+njjr8rffdjt8zLaGQUmlEhchIL/6gsPewewmx4WJ2U4
HaAMwALN08TMkscyzSW3oXGwtVLxao1VtJ/yoM/g1eIDsGBpgxL0qzXUxkng7EOg4tG7kntkBapW
RooS8fXj4+V4f9qgfMl0MVvky5hhzJ6LjDxGLmbwLy3ddJDtXnjwSZKOlUAYMjDjg17QDSZl8F9s
OYr2jsKuQhCp3TfglfxVY8OKcyo+WjOEf3y6kVdgV0ssj7tdg/cR80wFkfYiBZtpxb1bxrpfVI0S
KOrrQGt+l2a//OZaa2O2SsIu3Sx8Eo1/7OZAIaci0GCD0vzSKRDNBovHmGiRPK6QbNOtct214KCv
ykgQNvq40QdmrT5N8a6e2xFwf0VGl0D+pbVhiiOsFO4eP9B9todoGhedSl48aXHPIQCTKfMkC+pc
Wr129n1bj4hEYSB9oHUUvrZjFz5XwvmOrLa672y7grte4ohrGBpzWPbpvjRCb+0ZZf3ZBhH0uygl
qsGy11TlVmt9FPEd+y/oYKVZuEDvpo0Hp4T4JiIO6GqepupxMY6K7OmXMei2Y497r6TmVxp0XBc0
gB5/po8GAyJJQ44gBNVy9XbagGP5elIZ+iWN4+FsGhnixBndxsZk69ROsAT2vzvleDmKL7qB5j8l
xPnx02QswLRrebkMFe5CdZKNhYzUwsHx4SiswkkCXIbiNAt60xRejF2Z+gX2RL8WRQkAx9HKhVvp
rUp1u+aBmCom16hsTCW62TEALjlKEqm3LqmiirMsNe2XPPa7TVt3xqutZTJVz5QMI7JGaVXXcbdu
wDZa204CGQMBu1WcFVApcckJTuDRBIP312oG65s91N6nrq3acOVnstmgrot6QxJQviGLw0EMEWWs
UOBn+C8YzsdfAFaD8Qn7usaCnZT+MPi9QalQlQDNDXkMH84x0mNU4QjlS/x5DWSy+OkE4lDIlHHX
jlep1Xr01aBYlaZQpHUkEnVDg8TjAgTrGBcmO0SRmm0R98rO0xNA5oUfwv8RVuJtJK4tf2EP3y1O
biqVE2wCqXIjzmNjspYxaAtHvuhhFm5rALerpqh1niqJgb6BS3m8Gd4MuG8mdBJLBVA/+XAAs5vf
wU1qxKJJ+tFVhHyyre+K0H40rX0O0UeFN4NI5am0f+TBgLB2vFImEZUoOWh9uPKcNQXTrao1BxVn
TMnCs+Rvov+hKUyvWKUvjBAtpMtm8iHE6SZRrxo9ijgKngoaSRlFu1T6YgtMnmjHXNvKQcE228qJ
tGm6hf74XTIwvSX9PxtMOIXDORGiJXjv5K4Y3XYQZPpqVZ97v0z+DUfx+fEH/XAkOAn/a4zQ2r09
XToMjXGR1UdXRNbwD03uJ1Z2dhybJtk+Huke28NLUVAmyYXlAfJ9dpCBCFQ80ylHNzd60I/67zpJ
rrYJEDAX9SEUubbSh+ZviG5FAMM9iZJLx6UcBygS2xTw5SUJ3nuszfREXIrEkeg/3bk9xaoayoMc
jG5QW806blX9mKsiWFmNjugLcLliW6m9uU8TxT5HIqVXY57qFHqA1ktoIilUS4RZ2C+WhslX3iVL
/Mu7UxLzIQUfcUJrnpFz+XZ2cpnkz8otxZXwgDti3E0EGNeXhYm5K3wwCnHtNDP0SfCFux1FdE4D
20GV3Zi8b6eoHY69g4MnREcsinOYZ39vc+ei5Y56MJOwX3ujDEYOJsjexNYvYMu31rMIvH+7YEJE
hWHAVMboWAkJgffHTztXqra5EOgcwuvgSgSOPDfhRNylUPRAal3L5BYUThTuLT00dqkyqiWZR52c
HEMankM/QSZBr+U9GXxw6bMq+Or5WnVJIOHjL1YhMCyDpVP6LIZuVznVSqnaYR0UtXMcFZRvBQ32
VR5a/l60lmQhdJfxSjnKNZacyKtWx5jMgQXpZGn9O4bEx5qRW+9YGp6/yZoB3UUngeKsdPBuBivc
UUZQj6xz6LJYiW76AU0xmo9/0iFs96LQmk/h0Nk7KQyuOKo6LMRCCX90vey4TZHnOxr6UNOF8cKt
fa5xQtu30qIHmvrBooP9AQHyLfkkQrtdDkVchXKsNb1r5irXm2M0/tVHPbfzvRGEfSlv+nr4WiuR
h4r7aLmhrg9PwAfDSzWWtqsVZJ1tiqtjCT13P2pO/tS0AdyJ2u9fCvAlT4OHhbKupBj1hajCllJR
4/ani4WFfZdBI8k7Bf/8gPyh3HH7IsLsY2MIgs6tjE7ZBh2JCMtX7KtMkf+wun6XTeilq2YQzS7u
K2UJqTDtm9u7ijsRmwtco4hJyeFvx09Lehy1nApXjSLrK1Iq4J6t3j4h/NSsCEAGBAbC8ktr+PWP
WiJLaftqUytoBvutHW4e75u31vrsaSZ3eRqHHHgAb6dT4F2uMfiaKtqisVzoctFRNktwrvZoWGez
H15Hu5UFT9eEmzgSWDAlUY1ARt7+VtpkeKXhUH/WhGeuUoLD56iSnSs84fxp0DLrBY2Y1A10J95B
xUpXdiGnG3rT0a4ZI7E1e5/UxhlSrtc6oKuOBbZxVEMo+wDAg09ZURTOQphwF5ZMaE3A+KBkqaXd
tX5zzafkWWEfoClFtYvSOnLB3ER7EMAKUu7doqXN3Z5xph4zZUgwxuBuJo7k+4/bga0vFDWzXcWT
6p1VZOMPEgj/OXSK2m3jSt5EFURfVr/Y6z2G5DhPin/bwMp/gsKrtpyoiCoOsNMez/oHz0WTky6D
Ag7oPlPBVyfSM5/aZVHS5BRxbh4LtfMXRpmuoZulRddkSrYnIXGW+xzTpClZJKvhiG652jxj6CR9
bdTuBGlQ+fX4dT4eiEyRAuLkHTPbUVEaGIkITMdNRZs9m1aZry0vqPdFrUb7x0PdZ6e8FGC+qdv+
ViSfPu27/TKJEAy2mtiuJIb03yyLtCs5qPzdrNLadaIxOCdD+A1n5HLTl/kUIKbOJ18ejJUzpvUP
SZIQMQwK8zCkQ8rVIkXfzFwSh44kXKCAjMZhKhnOn8ePfXeXvzFxaW2rsKjpGM6eemgTO0J9wHbl
DKGYXlbqlRlq6sRsFN05tgfnWTIy1L/KOFi4me/Kygw9QbYnChMsXme2B0RuBCR6sePa7Rht5e7V
6i0Z9r5HlcwMVvHgLVWfPnpZBIGpaVB3NXnb2ymqDD/U4liyXXZnvBmFZG5EkfkvTCvuFNDggrNN
b6lZoRewVGG6Ty15XWroUJVB2cg8xe3gfRU5QZzXttuEyFXJWdWttAB1zxHNjOdYtMourD1nN9gV
ipK+ja67kSAXm2koWIV9Sdjgl+LcGRWtunKQf0AegiYTmmO5GsYW5ZOhxJeuGqEetnGDl4YhVSsj
CnA/Tbi1Am+Qqo0RGOZ2hDF5aJoAJT0YCf6WRdAgcD0kO1FXgys1/dqnmFOv6wjzEgQWK/SgUklH
X8lBaQyUZHio5DA8BeNYrI0Rmq5ue0cvK4tj5OPBFjmxt87LTtcwIoCjkdo90jmtrH1+vHjvdQbY
2mDeoRUiMgAjZlYViKpACZM21rAc1bBDCAWkwTKtn8N0RHrMQNFl3fBpn4jpv5RNouARbqJGaoC8
IVb8FDZqtA2UTEAYbcEJYBBbP1seVsDYByyBFe7PIp4VjMIkVQFk403J7N35oAizRc0hofuV1MpP
z8622gh52h/D18df5f4yowmBBok8tYf4dbbKexyEwf00mquMF4JVQKqdZaE8UnweTGUhZLq/Lxhg
Ao5yZwJWmx+wVt7ngZYYmgtaTrwodWOsU9FLm//8RlzOTBKl9MnZZhaYmT3m1JouaW45qMRfopWx
JQp+BbooVpYH8uDxcB+8FFh2Wvsc5SBwHPV2p5ZK2pa2Tp9ylDr6nFbr0VLzunZhnu4hhhRpeS+H
BgiXk/6myfJuRQx51bUm+YEr+/4Pow0A0A8exL9aRrNHNouncOiRcOuTahvVqX5Vg/jT4zd9izNu
b2J6ehNMhAgeXJM820BJ34ydUo6a24xxvNXSpDuMWWhf8PS9AqcYvsPI40owqjz5qhRmuTap2vcO
FOs2GrTnSg3+CY2he4bB0D6VOIrupEa2UX+J851T4AjuKzl6cqMujnhsU7gT9dOAe0XjVxCiaxXt
WpE+RTHUnATAdr7FoB2vbajCiJuGwSnKlEUDkOmgnb2zppv0IbinyZbnSXIVDGXlOK2Oun5rrkbL
6s9JToilxYnq+pZd/lNJzoWKFCcenQJgDYq15Gp3l2oQDcDfI9QiiYacOvvuRuBTlE41zbUhJx1b
w2ipS6f6U45G+ybNmp+N0WQ70MquWQ7a/vGsf3ASIVw89d3I4wGuzA6IXFGjsLMKzU0C46yKBsXC
PFOeW70Ckvx4qA+2Epm3Y4LRov8FmPN2KylWOAxSlNtu3g3hL9/JfpQikBdW8UcbiWkkjuSCpTAx
10WUzEKWJI1RtMGEYJN0iNQ63H50RKcWUh2dLUnkAiFka2+k3p8yhrfz+EXvQwuFohB8Cg2dMtLH
WaQZR5Jmt1rquB1qQqo+vKhDml5NqtbroczTsxNxJaaFWIihPvi+kBimeg/x9KTEcvt9x6YOdaqN
jpunsbIrHF/Z+gX2249f7sNRUBfjrGexghG+HSVVUhFUree4EsTTSxLKZ03pk+vjQe5bg8SAoGjM
iQc/9Utmn9BofUS1e9N2i0S70CXEQR4Cz0nDg/JcmHr5quX68Kxb4mvk9/LVCPDf8mqr3iV61h1j
y29OrdEsXHD3GxV9czqVIPVpcGAocfvqpTLQMwKX5Qp9+CGJunmKSuiDnpOLaB3JDUZZZgc7POII
Okmebi/cRffritvVYXgN9jzff7rs390RlS37Cu7ltqt7zXDqsg6Rw6ZENCm+lghAS1hKUbRcgjZN
E3p7RMIRILCa+i2oEcxvpiQIZXsoFcu1xvxbEgvgZghH5F30Suv2pyYJsXAk3TPhqdJPfFuVV5z6
ArPJj0Ws+HUljS6xWYtqnxHuCwdvK+Cb1bNiIuJqV8qTHoX5Bq4CNu6toWw6cAwoDmvtUiXmg/eH
nkKewLkF5WyeFclS0ZGgcjy3RWZs5YhLCnuLKP0R01l5qrOhcJvMVv6VHV9CvqBdD2O8cdCbG9YQ
yLWvuoyWjeqN6bbUkRErNI1Sksa9/p83pgpZnecjUOHgm0uiRGFayaVKTKnooXkxnew5adtgYQvc
I1xwEGeJEydwaYF/ns0NoOM2wrdZcX1kBZNVENTBOkJcEN+Y5imI02yDH/SwzVpZ3Tla+6kecQUo
dM/5u3BCfDAtXJeozbMwp3BwljF60tASxkqK2w0KvtTRmB8L3SABooQUiZUjFfoPLxjExszaeJ/U
1nAJtfLYQh/8XvuF/ewUKMaQ81WkNUNWpkdfTdOT0y5l1fenBqEFgoMUdoDCo9R7u2tNGr61FCmm
i3bm+MevESrKhbLJMMkdNOsQ9NGXRKnHHzkaUwtL4q14crt3GZv6IX22qeE8R9ZI7ahFndObruNE
K2oi56bUcFl0kK6STuP4u0qR8ex/55G9AqB2zMz2hJE1SJ+ROA86i2Mf++jZatD0t58iE1GBJkBV
U/yRHOP4eELvAxHWLmILQGgRu6JucvuZgiAHG+gH+ktg638zERYvaeIXG0cXS37x9znRlD3AgJ/C
HXiXszhE9qNaSotOeymUQd+VWqrhC4u0fQ3gYjsl7gvhwH3zirGQkAJ7Q5SJNPXsYjbkhoZIk2gv
VYdYhy2n+l5KQji9YWL+VjPHOJllFqy6Kd43Yrw8DC/YUhLRPydmIP3w7cjaVaIM13lkLgUNd+pe
1HogilOLYIFMkKHZpSZxuueD1piuj72XdSiqYpsPwe9A/yalyiZE4EjE5pPIsnNu4BeD8A3yxr8a
Y7yafv1UY3Vhoy30WZI++VLRrxz5pVKfQ/tqChC3uJV0obapUJCc5JZ6ULg94sr5XkjW0mL/IPLj
TYiiLQ2fOijmU+Ty7nokuR8zkx8KbMHXoDLijTRWFRrIbXH1PTve1Gh1fGtNpV6jAFXs60JaYNjc
n0lkEuhR0TB4yxVnKwu1LdXxI1N1zS5UzkUiXVOsZ9pOf1ZECdoP7cPHm+YtN5hvcFYVwGfAfugL
zEICX2nMKuh9smEjPenG5EAkbQIj38R1vY3bVzRW97oEJF0Od+OQrdsAaKSZH9My/+rLmCyNr71d
rGXjhEh5rnu40BTu0G8bnJXtRj0k2hou+VrJmtfHT/7BRcK3gjfFMaKClZyLtZdybmVBrKkuaXWP
YGcev/qij1yrwECDu4wL3hL+1tAleV/XurH1QjXc1CNA9MdPon9wQFPgYRuwQcl951dar4aZLYJU
R7dtBHegP0U2plOpeonDbuvEr0p0TdtoY0vBoRyaI5sIpADecEa5pWZ0cYKdGkgXUXztpRPISaP6
Gkn7ykAbzv4dyi8G+nXFRYvzz6ZfHkonO3SW+jXMjqYs8Vd814rqbSS/tBXVuYzGih8AhGji355q
7Et1vMKp/5RkJQU89I5Xo2R9zVrneVIOIHVZ4vBPQo6zcA/NWor+KN9QYYFsfLuLzHxKVgshuxXa
TLrEsY+9thn/I/XduiX0Ca3LEH2m4FfTbMxkjB5coZyD/u+o/dMjmuoLl2pa3wW7woc1D5M6z+Rj
a2s/0MLDSzNLrug5uGO2a5ovObJCsnF4PKEfJA+IS8CMIMXkaEMW9vYV0I1Bva1qR1cPjPEcSCqS
B2SLl7Tw0l04qsk+qvPuuc29aC8jewoYHcORFXzqdiMZcvJkiaQ9Br6wl8gK98kTAIZJDBn1iDdJ
kNsn60SsDQWIYLdvcISqGwRdzc44KHZir0bNkijups0PAtFhRxAnfjcZLtfGGMkrx8k/517afxNV
vXCIfHRw0vSFWwuKgcbF2wZ5d3B2verpUQKljVhIOdW6+p3wNjhGdOmvIg3wxjYraatVmBxAdq9P
VqAtyRne3/6UPhD1m5jIfJq59aKQnMjINfAdvoblKjIBYARgbD1hFLEUaNzT/qcyC0U9chobcsCc
MWJ4yPaJxhvc2h7ECbWt86iXycmAtoavOEp0ZQdNpsrk4LsPmBaV4yhlwYpgfOIWTjdZlHArFhoW
EI5QlZ+O5FsHtfLNqzyM1rOG79/CvXLfVqeUwJIGu8Qxjw76LDhqlTi0y9Lp3VZOT9AqejdsaHyv
AlmlHhgaq4QTemX2ln6t5SF4kkMa554T9qdGxP4JIcJwpdrB8FJXae8qWM28dIaFfpbVnKs4KLdk
UHvfR+rYx2jp0jbSL99EmGXhqP0o8sLZEtEm8AEgMWa3VdqOOiC2VnuJqnSDSIK3AcbjihFDUqdY
coy632tEXeTJ9LGAPFnzwAbonh0YZam99FKrrEtJs5Cor/48Pmvu1y2sH9rFnClkPVxotxs6joao
AIqauJ4eZG5p169D6BjPY1z859x/GogWKXUttOrlWZ0O5rsndLVOXMuXsoNTin+rxDlFWHivOyU+
Z8T+qypO/7OME3B1g2Yg5BWgsqy+2/cTuRc7kZzmbmg5/ldMVb6rQ/BZL2LALI7dHuIg93aPP+n9
vE1DwgPQYM2QD8wuIA9WtpWOTe5Kvm2ekf1Rz42xBI66j9QmBCD5K9kGfNF7UWpNpKh8EOsA/dhG
zYDNjpFHW8tM1VWvqv1KSkS8sI3vAw2TKisKOdDVSAbngEfLznwvHK3CzQaj23MFS691obcvVWT/
dCr9THtcoQatDefco8SxsPnuuQHM5fvhp8d7d8yHViSNUVwX7ihXK5FeveRZApXVCWerde2GouJn
LxUHHbh73v7KbUExDe2gKvtURg2Nsi8lsXvc7Mfy/D91eu2HXVQXxw9xLlf+j7vz6I4bSdP1X+lT
e2jgzT3Ts0iko006SZQ2OJSKgvcev/4+waqeYSI5iavZ3VlU91GxxAACYT7zmofAWZJr/GglkG+h
5kbTHgKV+Pm7B3bkLCvsMSwpGCPV3HgO5kdOHi/My0dLgY4L+Q9XIIfrbGch7U6gFcgFMjixf5GE
2MN2cfZltNMMt6K2urMmfSkO+GBMpItgj3Oc27zc7FOo5WjWk2mkB9HeN0G/6kb9YEjpOtTGTVR6
biX87bsfiEvcRsVj6tgPeSe5XN6Xap/e6Vqwy/qlPXF6OoNLEGgjliZAvnlld5jysS1iJTtEef+1
Ma2ciohsXkx6iqpGWSymxaeTAAKP05lwiB4MB9vx5y3Uqgx55/aQdHr2NU4Sf1uV9vQlHFUgV2oo
dOH1qL+Na9W7aHTnIWNDf87CkmjIQmew8sCYrRzT1x7SJgsvosKaXlLHCJ7OH0gfpCoCQM/BS3yE
eJKpHj9oHhoAwaoCLXGCl31tqd5102tm7epm/Dw4zZ2X1dsqp8SH4aOZfS4nA68i8o2FO+D0A5HY
cnMS0YJJoxZ5/ByRrfh9UoNelCvESTWpl7Zt7ZS7vDDoFir5klLbab2Z8Qg6xFFJj3remAJxWEY5
lKxD2Pkxel5lsTEaO7pJK33b2INynffoCrThsOjELeKZ47QWDAoNUTB4ooOiz/akak2aZHdWe4hD
Ge9PjBp23WhIl14NwyNteuk+8AcoQ0WDRBqU3m8hPwUjERqHySvqdZ86S3I5H6xW8kOAUID7WARv
edO7wyjWqkFOadoc0kY190Sy3qVhlNmaLl3+DbCts+mS4dv5lXd6AHJXgIkRhWcDyazZ7duMfl/m
4dBRCCcltZXYcicFzbPzo5zGMCCV3kgiyJ3SfxQ/f/dmUWlIUZVU5QGxjBr8YFrvbKWQ76fACX+X
BcflJ/hDsHMBCPCNj4cqmqQcbdsrDkNI3OCBaaEmVE0L9+xbS+J4+QjqL/AKDlfmba5gBR+UdCaT
cb2o6UKbY5JdEEBdZ6lhumodlpsiN34Uoz5cdejIvToNlHbNIsNOqhjmBl2EjZSktWsa08tAZLTt
VQyfodBraAkkyEEXZroZpU7/+btfgnVFWgJhGOwnNcPj6anMxhoBUHi3XdBSp4nh7eVmVu/6ivLt
+aE+SPoIQkRAKfPtOfJnn6JOUfMFDlMeoHq8NGR5D2HVeZs+9v1tGtoOprw6bCpZonlvT0KLsakX
Fp4Y4v1n0hTRR3vzmhFWQfPXbYbWqjKjaW6pd0pbrFr8TeiM9pfOTsJ9H+fhvjPq+tAF2nXeJf6S
+NgJz09DyUmcMOgbs7f0OQorHEMrLOzeum2RfL7qbbW8CEt/i8cXUm9yhIUfuzrQ9IncPMbxz/Qu
pA76X0O+8VBInerGSRlsx0B9Hrys3+eh0m7Of6b5qYOYKZ1Q2m6imsGlLE6Id3vT8X04I6Me3nVO
+WfQ9wY1F7u6kI04P2gVgFktzNrn82Oe9N/EoBRSiVEJOPm/2aB+hug5nPLoLtV0/7H3HfhFRoSC
TELL0x7gXiOnGuwlTW3coZaya7TKUzc2p8JYBUaxlBDMr723x1EFVE5EJ2Rbx3PQAiUAkmeHd73k
/IjU5jnVjF1isyOzMu8W1qR4t6M1Kd793WCzLUjOHFKut8I7vQ3tKy9uPJACaOWen+LTV4K4KFq5
BLcE5Sc3q9L56jh04Z3aOOmTnWDJFfGV3WoYzL1CRrmw2+dHPGUOPJFgz2MZQfQwz4VV6jmhl/FW
vW/8mAw9vjDipnAxZVq6Jj8cSfRvSFG5ueYnfK5L5G/tEN7h0mEbqwztrlUydNq0InmM3PPTeHLQ
v70XUS/QP3GlyLOrq49hcnLEwx5QGrfQsDe1RfcqREKwH4YJX9r2oYhBHVEOh4mDdZI/7mUsHIs0
vhmnEX4FRfGEBIbAZoWsytbX/GvUZC5Df8kkex5NiWcVhHNdAPK4z2fPioye5UWmE94FxahCAMns
h6lRs03RoUORy2G/zkfD2+jFsJR3fvRNaHQZSDmSzdIHPN5AWWxXVdYzcpga+kppI+0qTDxv5ct6
tqDyebp9xIGFBCynOgL7ljjP3p1X0mSOuFMhwxWEVur2WCO4koNv8/nv/uEo+AkIoilR4ryt6QWx
1ESdH90V8BppFsSEYTAJt+dH+WiTcjWQnrG0EDARP3/3LiYih1AU+/DOc7zbxPe6Q0VN9rKU+uE2
REft4n8ynODponSBg8rsQga4g7tIwR6F5oEQqfmLELPcOJL9Q03UYXN+sNN7he9EfZw+GY4DRGLH
74bcqlpEg8wxN3TGaoiC11Iukepqo36XpPZdpNY/z494ugg1pBaYyLcKM6jX4xG7SS2CVu9pg+sm
uOIEH1mkP9tVp5X9wul6UukgQMMeR6fYwQErYNbHY8WdAaEqUw0gGxoGad52oAq6HuwaOnLfXEp9
I63twP5h5I+qr+6H8CbR7/Lhc5De1RWQQ/1SAcOMTdnKT6ZtKA2qW1nZZ0XwwpW+2dqJhpLUoqPn
vPXCY1Pfo1YpZPoA+Ihl/27B9UVoDg7p5SHGkWYVpZhXolNO7BpE9joujeJrhGLgymwa81aRu+6y
U1B5iSynWVj5H3wrkhxouaQeBqHA7FsZVVOZUYw4dxM2ypVoze8HKYTTCnh74VudbmVLOAgAU+Bw
Ig2ZVfuQ8TdKJ5WGQxb4KDahGrgd5Cr7en7xnW7l41FmL5T7RWFWnj9SxrTBpmsqBg62sos1mlqe
X+zOj/bWMTwOIrhrueegpluIJbzF3u8+pCIhvGNX9XjwM2Ur1d5TYaueG9eQCgM8AS7L/hv+nNet
cp1Fd2Z/GZUPYfRljA6Gd60OP337YER3apyt0tFty84tzDtgcoekeKnjH3V1mfZ/+o3vTjICPFtV
/dOefkwtUvZ4DDgbSi6r1vvWIy8+OpeOjZ5Lg/j3c1Pc+cN16PzoHQ2TggrG9T6SItdRHjXjXpqe
ZHlDZiv1942DXli0M8pfTnfRK1+Qze8oR2K+sbKCX5Lj5kaK58jeFDpDPzL/ay/Fqyz6ST89DqCw
1C9W+Jplv1IY8ranE2ZcjvWlon4tnFu7BQGlrjOkhCXw21Zyge3J6vz8n+Q2BMugxoSKMXV5ygez
/Y8YQjgE5FKgB1talK2jfEGG3/jZOIN/VaqBjzx8qlxAl9Cvc2B9K3R3rSVDl7cwebYKSCsEWpDI
HYVvscverYI0HmzIXF5/aKoC8wH5Mir2o9G8YCFBoShIXmkCCtta46diR66svEQjlb5s1QLEKfGs
0y67cLpO6md7+HNSXh0Fi3H4HNJtq79IICvyqbiJ86uh2Ua59VXP1XsjfbEGuscoY7iU7RZOhdMA
BogwuSnNDq7cE6qvIQeB1ZuJdlBD+Nda8CRROXVDSDpbPTOyKzT7V5pTGgvDnrRztbc2HXhQ4cIG
yGEWkitlhsSZMYyHVucjRVZd7oYJ8cvE8ISlPYg8tIc75TnUvF2TZslj3GoYd+ZJcRfnnX7TtK3n
mkBjf/vCpiyDLx96o2CaT4CReRwbQRL58qFGkDZHvHqrd5ntUjNblQKIdn5Rnx6UmLxwllD20/Cv
fTNMf7eaZDv15THMGQ3J2+1YtBkE2GEJDHHSHGWyuaU5+oWEJoLHs61jQc9VlUKF1p5KFx4ncoMV
arpKkscuTVmDHSa2koH3kOS7kQ86c1J+RF7208wLbZVV9SNao7sqTtxugHOvTVa1ELmcHuWCWcet
Tt2CxGmeDYYRP25G5A2KwuiR+NKkJ8ORQtfDUuiRFov26/y8n96F/EKmHilTkMjAuo93McIbpUlp
XD6oEszsxgnqbefnw0Yzl2LnD/YXLH0uKoNGoqC3HI80pfoUSD6wBQu5s7WPTfQFtN925QXTtR/s
KKp5P3uj/Xz+/U6rIHxxYg5QRICtAYCJCX+3sLQ0B1sUJNOhhx3+JQWkeEXrK0dwXxkPGQXtQ5CV
PaY35Pi6JP3MGwntqnAs3EbzgVKQ5+06GKkXJgz4lZxUHXZRffz9/GOeBqw29yknAbUQgeufxQkh
7h7RWJtod2heDrGrVu6zsjZvC30K3T40oo3WtUvdzw++PUUQEMjgrslm5kiBDCm3yusVvggZ8zQo
NtVu/CCAAnQLq+wEI8i+g2kOAhLqDenTXMhxlEZgWrYDZkWNzLXSyeZdUk2fkyKeQFw6jf461mh0
OUVyTwdgZeJL+a1wjGGno6v4rRriJ83vqm3XaNpvR2jwUkxyOR6PqGZOIVOTtArqoagOtDZ8tJEM
aVUMRbpwvH20DEWn7+1uEd95tgyTsgA4Y5TVIawnUEVJMF7ZCPitFKiDN40m6dtoKDey2oRbAhFz
HVo9UuBZdUArQtsAysq2eSt/g3Y2uYlwYBnjYVh6yNNDWChg0QaAY8EOnWPBrUZFmtuoikMADeyz
bvTF7WRHz+kQOs9GFcQ3kWm9KE7aPEhWp9/WVtgC8Ky7e8Spv0ZhRY+ilJOlq+FE8BJHc9AUkD5w
MhQuCuKx321hu2mBhpttfmja5xAdskvVq6pLPTH65ywDyZP5DtxMbzSuJzyC7hpMYTZyWgTPrdxf
9umS8+RHs8RygZsHvg9O2exx2gbzm7amo5r4QfEU1nmw7bJ42pw/ET4ahdyVug9UDLjD6vFLt2C4
G2HrfrDsNLhupxDVX3NcstwQy+44iAMZJrhZNGqFzMvs3EkSUA5ymZcQ8cmHIFOWm9I2prUpBYDs
h+g3GyTiSzIWtWgCRw0g6/FL9YZdTEOh5gfcxZoruZUJAHtroY94eqxxztDkJW4RVizzraY2sk/m
bRaIdPg+xPL6Ph+U5KeDAuP5T/TRwqTsJFpY7Bche3b8OqoyBVYiOfWBiwwRj1bx9qoV7cyoHnc5
mhB/FpW6D5tm/N4NY+gCc23dVtVilKK1p8jKlvTJTvCyzK84YyEJM8/wGGbhTdGAwYgwcD3UQb9v
dWNlRwUyXZj6epCZ01jGzb3XHgN2zDp35I3c9M56ktv2K76LgvmpOznN+rxfOQG6NQ7qu9f8XXsV
p023iXoEcbkbje67nUbtCmnJ8alrHPmiznEqlJOmmlaBFgKfS1Ltx/nJFuHB0Uqlm0N4IuDc9Ez5
uMdzXbTDhNrnKB/kGviKHkwhUoC5c9kq6ISkqR1edKAxn3KlCC9CWVqyrD/91pyLyKXRKNcF8W1e
lLOToHKmKFEOyZDGT57t7ItoGvZeom1BWoJ272pvh9zX96yIYtfIO3NtYeegTtjljVOfLTQBTxY5
jyMYS7TZsSI4cbHxFbOhuZQqB5r3yWWi+sH1CP3vpUy9pXzz5CQSQ9FvhHTH+kL+5njmvTZoRsPJ
FaoL+XQnGVbtDio98vPf9yQ8ZBQbl1ZqMjAlYJIcjwK1IAmQt5cPghzsJmqT7rVc6dEbG4cDW6t6
LA2j25QIri9ceyccAa48irpksNTVoAnMS9eAxcvOdpr6gHUytnJpXD9LuISsh7RXr8pGGfdWYHzN
ZICIUe6DncTq7zC2gf04WljK0kzusA7xvccEsfF90eGrm1fldzDrd2Tp8kqJneZydIb0IAU19zhl
mV96IvgmCCSq+wLZrK024MraF9K2ACGxTjJD+kbbRN2OWLa652f6JNbkdanCQlblH5ols0A8yUOn
w12azmNZIYtK/WptTfh9RqOCUYDmtOhaWfFS0Ugc7cf7l1FFiwYoIa5AJ26a1mTHaafXB1T+dqA6
rPqLQQVQKjog0puW2LrUY1fNd2n1hC7Oqu8vG8gYUvbsR2DD03u/rtfimC10nVrnvdcjGKEWQv9s
L0V4WTkvRa9u4yZaJ/ltE0g4IGyRbw5auh9Kui88DStLhHbCxrX1eOOrTH+A7uENnHM/NlypyddB
128jK9rCxNtbSb+Bh7tGDS8FnhBUSH5mwX7Qs00dJWsRKCaIIib8NQ+j2mHf6D6AT+Aq4IvtjWZU
28zGeJr/93sZu2V7qyfh2pMuQG/vEktxY/+HzNMM+q5V1V3tjbuUGgkCUlUXRFyMUOPPf/nT9JcC
B/0xi7xS1I3nLenMrGV6VZV88NppVUhTt4oxGUS7zbmWtNE/jMzWbgDNtFbNpIL7Uk8IUMbl5Wha
vyStzC8SI7PWHi0KF2NofyPBOFjXla3dkL4tiQqfaF6AJkf2i1IXa4ajf2604cS2p0iJSonJaPJ9
VoTlNSqtCkXDXrrSJ1+5DeQkXAVAupXe1jdy1XibOtGUKzymvwFxOGQWLXIhJlO6Uxz1W09zsjst
nZZu3tMzEowBLX7KvHQd6EMen17mpDdaPYKVKqgWrMd08LejapX357/fR6MI0gLNGgJPWtfHoziF
bHQQA1uofjZWYjlCuKaMQtv5UT646ohmQKwhjSRKYvOgsGqzwJO1ur3DBsm6pBP2TcULYVWl6usg
w+fT9BTfx25HXc6NqxoBGyuanFXqx+EV86usF55HTN7x0QEcjDY5SRooXaQbjl87Tyuj8qW4uKuc
THO1PO4PdoZqdxb6xjYsgxc8irtND8DPzXJCLwzsLTeMm8fzz3E6+wLGwXwgcg39fD4tRugPEb4v
2d3kWC+OHuGo5sv5wjV4MogOFB73C2Sc6DGfNEkyp/Yx+4ikw4To5jV8RKp/9ZAvnMYnwZQYBVlD
Fj8EJRKA4xmNQpappozSQdLzadMkXbFpzbzbOwU4CNsOom0b9uaFNNrWDnygtBChv2khHH1RPMsA
hgp5csoz1D2Px9fUKdMiozdujT5EjB171pUy4FZT5oG/JsXTYWhRJ1w5IRV8e0Q9LUz/HJ1OW4Vx
cqfVSJXVajy6COJ8jboOIJEvddgrVpZ6NziRtbdpO1/FddevRgzfN+cXwskFSvYHpwthLzxnhA7w
8dPnQ5o2TWPEhzgtlTXVpww+VUTBqG92lRJemGErL+3Jk+sTwRnuaqElyyfjyx2PWelDxTTS4klx
UXIb7Ezu+gjpEGvI9Z9WqIUXQ05tWpkm4wY/DHwuPbO4qKfQ3o3IO7rnZ+Ak+qQ2ySYQmqWojVHb
OX4aB419rwinAq6FjduKEWpfSwSFf0mjpC/s/tMNQeNMxUaXRh1YyfmuCwZD92IJuEIpZfGWsgNw
JWQUF0Y5iT6ZNVC6sFDEV6WtcvxCLfyGkdpFdPCsNttGAT6oMfJlW2TO/S9l2odf49wLthVtr4WR
T+C3QhAM41Bct+A5iizyeOh46D29NZvi0PaNsR4Cub3BgSHCfzDa5voQb314nasqCfILC4+DDrFG
N8r07sf5T3p6JAhxIy5cADQU4edoMc/qdXo1dXowDHAiSIo0u8awXCUa+/siGkdk0Gnw5HqPxLJX
qwuzcLqlSKqQyAc8+SbyMYtJexWXiEnu0wPUmmCVQZja6a3RrdmBD1EX25tMiZY81U5rcoAfOH9s
mayGGsu8Io0c6oTIl63ecnHpGwLUYkOkV6TrJtb9b74kp/tAniD450ierij7BKt8aJFj9834Jiti
1c2bqaD5qMnfjaJl08dFrF1piez87n4TzGokMWBX03AFVn68RqIp6+xiGORbXVI/0yXvqDjpaPd4
3cL1c/IdwGeQBAFvoUwLp1vsxnelNikFL1HkDDRJBytNv1nYTmY50hNVFX/xUm+plyx+39FFIMaj
8yAKUG+1x+PxpkrPKlr98i3U02YVWEPomn6SLLzVyXElRkEymlyH8jPV1+NRsjjxEIvr5VtJStHB
xhvuQuXEXlFmnxYqXKfBE2PpUFneuGwcJLOjsRhCJU2nWr4NTPVRE8BazF1iVwcR9aq3Q7fravnG
K9TH0KxXKjj7chVXvrPzU7ql2WD/eX5bv6lUz2dYB+dASEFzgdDx+N211q7CwSnlW9svxnVmBt4G
KZDoUsm1dpXInrOL5CDeT54c/SpMnDFXcJKD7446aSi3N6mzwVCr3lW+1aywHs+2Hq2KnWkn5R6l
yT8HMwn2wCelnRwbr14cF+uyUkeOKUm7Mvo4vQ2nPHgpTW98rtBu3ye5aly1oW4eyqxRXM5z7Ff1
rrzmInOelKxddNcRZ/fxDNDEBJxDvAGDDf/44xmwrDyKWrWAXai05trsoY73nXIfR6rr5L0BK5l/
XfcVun2a7btlJZULAcNpr5yyAl5NRF0gg0S59fgRPNOKVD+DC6Jm0qVmSNet5tebsrKGqxStvss6
SF76qYuuMhkNQQwmC3gHkYbXRpyG10nChGr+pOxwpu1+mU2ir726wqA5gX4fFf6+IsjZRVzZm5Lo
Z9Mrg3xd22lxWYZa48oS0vvuNMKonEbNvMm8UF/ZeSpdK5pS4reYcdZbaDaF2d351ffBEYswCHVy
oeeDaPv8PCkHqYjaMoZhM2rSVkeJ3jO1GqGNUCk5LsOmvU4lp1pX8bRP+umxKZN1omF9K3e1cZFG
9GAJAhvvkf6ns6aocWjtXls4XU8PPR4SDghpFTEGF8Hx17F9cFSVXUtgxfXysh4DJBMTmEuRDUYl
rKJhVXeavHDjnZ58VGppOlHycrj45sp7EVZEheBjHErfnx7RDKtu5CBaavGJtX209gX5SAOTKfRA
EECb3avoN5e8BAIKMutfHfV+kw99vGn6qARQuuhBcHr6UVSgeUQYRX0fSIN463f3h21y0hrJqByi
uEDfu6hNaiLtUD/nvS5tSq/CmUALb8daUS8iLTDcOEc3XpWGeq1GyfAI7G0ptDv5uuKREPMituBg
o6Fy/EhZjQaINaKkg/zcM/+kbpIW6c80B6bi63L4efSWhNhPvu3bkCDaEe8hz3nTz303CxhED+aY
e8phDA3fbZA9XUdD3v9uCRgVJHqWQuSVJhFF8eMXk2Vkq2Maoge9UvytPSX2c4t0+z6Vcu3x/D4+
CQ6JzBiGThQTCFNstkOioo+QHUZGT67i9jaMr1qnwgjQcaTERVxIk11a7BsVtfdLSMILg58iZDD5
ehOPpBpEu2WOiZhi/MxCs0kPPfJ3O6QXvX1sWBUFCUWBuIm9lbzpS/lJtoNi09WJgktB3m1SiuKr
ojc81/fNceFIPw3bxUMBO2ZeBKVwzlm3407iYg/SQ6jp9QVFbXmd57mzi/3KWMU0jS46WX0IjMGN
5QjVpjDee2qyVFY9xYLxGFRHhLwNaQSJxPEi0IBUYvDTJ4esVG5GOfRv0NrUNkTZAJmUMl8ncDrW
TivH6yHD3DuJs4Xg6nR/EVWQOpA8UE04sclIJz/maungiLf6o65L/kUToZolBUWzRstrk2jl0pb+
4K3BaQGQhqMjY5Kji4Dv3QZLkOts6jRPDmORVciwFs73KpBwo2tiSpe9LQPvoHIQUTFjkdblph4c
igTnN8XpLj9+iFlckVIjiquqTQ5SHErb0pSiTZJH/uffHgVyPz0eGrSQ8OfwsLRxFClOo+Cg9gEY
O1mR1n0Gien8KG9s1OOLgjIMLUNo24gAUnM9ntFwlPWyGbPg4Dv9mst8lcZfEi1cw1XaDsazo95F
xmWjfdH7zLUifQWIduUk7XqUsBpuby1vRI85xKdQXjXhizrFt1p2aeivra9jGP+oBp+9AVeJGOhl
27t2DdSkTPZE5ls76z9DhLq2/e5LUX3P8UjbVMUP1I5//3tBAOQOBETARTBnJUP6af02VP0DnipX
diqpeEXUixHPSbESkIINiBApQUESmMfbaMwORChlcIgRrt8Xxmi5Hgy9/ejk20Cy/A0WHZXb25Hj
WmDp9lmiKisADvXCF/1gdQrWF/hmsLMkc7PboUbUw2nRFzn0XaTR3MBsUBYV0vPr5nTzwy1j3YgT
ALna+SlYtE7nh1bmH7KpeurlyXksa6t5kjiocEEJLVIcFvDDbw9KOA0chLge8NY8oA9qQFSBjbTQ
JNfJxYRRxBXAcvxXvGGbxFK3JhJdcjo9fVFSYiaSVBU7bcjtx/uj1oeArnCToaoCPtAwI+OLbE/N
2s4GZc0y8q/CMk1251/0zYbjeFcyKuAkgCbgcVCpOB7VSemjlWOVHRrnMOWeqwT4GxoJimPpKodh
MPXbFo529jSAwZX7p0Qim9M3Xn9RePuCWpUZ3zbtBcItK8u+78Lveum45jju43GvaLjTQP+Cm5Xm
W60PVpH2qKQ3WnBrOZSBfaO+NydlO8pg1usEjcd6FXKtOmG69Zp0VyOV2SnNukEu06rjlxTg82ZM
wMzaFYDFoMEtqK/6/fkpEZnS+xmhJEGFDrdZSyBvAEgez4g1sbflPuwfMi6HfSnji1ZiBrmXclmj
N4eGQmN11iZt9aUj8i1qOxoarVuhGyVEalBJnSPFbCcNJi6l5AGhTHXVIED72CbGXaU2/gX+LbTQ
fObas1Nvo0Vsb7Pt9X3UgCRPzRG5rC5VceU1w0v0f3SXQ2jclhyZFuatj1OK7dbgfTk/WSf9PqQl
yPxtITvIKjqxehwGPw70ypTuSb33iKgUl7klhYciSOqNVBjVXmrrdWLIxVrqCWDGQbY3ni4pd5Ed
OvuhweG4paRujip2452iPY52V62b3I/vUjVSF5b7SaAnEDsQ8jEn4QSl+THbZLnklK3VVdq9p/gk
CqpebyES5M/0Mr6rdtV8RpSFY0z18ht/so1VaTqti/qwty2xqXKxVOpc3MOj37yCge3R2RNprGBw
UCk+XnNxPkm5kw/qvZf7wSYypXrd+oG3UDmaH9hvo0CRwd4MDj5d2uNRhiIJsn4SVhpjWGyx32Pb
lWVzcX5JvKmwvF/FAPwAXgHtBuFHSD+/F7pUSZQmkYz7SHHKrVnpo1ug9AofWn5BGeCyj7V4E9vJ
kyk0Osa63WRdVGzGAdFfx26qTZ4O8d7JHOUSsZWvFS4+qzZ4DIIwQCrZ/hwZ8rDutCy/pM5ucjqQ
AaGsUrqqrwSbTLfKa8dLjX0QFJmrTFK8pThruLqcWih3Nqi+4VPtZqWuP9mxmbh6bJXox9nJws11
sp2ZCGaBjgKHK3Ho22J8F0OGRT85DTaB98Q6G2OL3rs7ut1FuKHMfzW4+U2whuJ3KL43r+Gjt3CF
iSUz+woCXQ9wR5QjyRKPPzZCy40aVI16D+BzD4tTr6y1qe8U0oXz3/uELPb2mqAuEKRCPhKk9/FI
WC/aKbtfvS+u7Z25i2+HbXGhbGFar/yNspK3qavtii/dxro3dtalvM52/jpYSdvzzzG/P+ePoR4/
xmC2bdjJpXqPSvDKQAouMb5rxa5STeCbC2t8vpOIlcG1iNiLyAQpkdkr65qopgSorQ1KZtxYtv+l
zhxnIfv+eBCw05T1uJjnurcEVGXlJSng6RA3xTyMwg0GcuHCq4gL/midoEsCBIJev5Cu4/o5njaj
D5BynYrsYLY+7s1wrZGDzn3BzPfWiGV8pzWQ3pVg5lwpnpYWz+k7CizhX9Ucytpzxh7F4REeKqOX
cmzCnhxzkWEtGVfORgHsJVAG+O+K9jolPO34HdOEyk+K8MSBCm7ariZgx/uEhPr+/AqcgyP/Goca
OBog1MLY88fjoDHisRv09DDI0XARZENPpzZ38zy2uM6VBnPRpqjcyjOqtR2j6QoYfnqqDdnbKR2e
dE3a5StWQr5RtKq7GoMxWE0x1O+yas2dXwwXbbCPu/BHj9ef2yjVlV3Ej9DCo12uFj9H04sX+uiz
YOivN6IvRA9LIKDn8gkjrHGvybT0UDr+/ahT7q34TgZE0BUqPuFK99GoLBTZ/r3N/DauToeIE5yI
ivbs8UyOACEtNMwpyNSK8TlJk/CyaEnpGj31V0lpfa2LJTvoDxYJiBQQyhTUeN05YiHWuUj6MkwO
jaUHe2+cbDfRoEa9rZF/+zn8H/81v/trZ9X/8e/8+WdejDRvg2b2x/84FK/ZY1O9vjY3L8W/i7/6
n//pfxz/kb/5929evzQvR3/YZHBHx/v2tRofXmtMhd7G5BnEf/n/+sN/vL79lqexeP3nHz/zNmvE
b0NvLPvj7x9d/PnPPxzOhH97/+v//tntS8pf27Uv6fy/fn2pm3/+QTf9EwEt5yP/K8D1nD39679+
QpZD1Mg+AXj1xz+yvGoC/or2iTBSE16lmODQymDoOm///pEqKDZgtVAl5FRU//jXMx1N+399hn9k
bXqXh1lT//OPNyDaf517yNbBaBBgfx6Om5nffLzC/Df0SO+zwoyiebLTtt17lRb9ULqqsle+1mVf
Q9MKnD33QHLRT32Jv++g+Rsnigwcnpqx2ocINY8BXKayif2HlGLlgwbH7BCljvp1hPH7pBi19x0Y
lbbBfWFV0Ki4VXJ57LaDn7nGGOuffWlorxqpkx4ktdTwKPaGz4rXRNPKHsBxB5VV/vTkYUs5sLkP
hzjGk6PSSUBUvcsDtzcm+zKl94SjQINXRdj35bVhAiH7Hyzcm/Bnldf5r+Z4lR6v9v/vljct+nPr
e//6Uv35j4s6ecn+/If45+bnOs9ekn/9u/r94n/7XX+tfkv7RO1WdEbAcHKiCH7FX6vfUj/BUwNn
IKAtgE5EBefv9S8Z6ifScFH3JSGnGCCaCX9vAMnQPoFw5ZZmvVJkYhv8zg44PtrF0KT2yEmRvhHN
EMgcbwBT9+GrpZAUJaNNt04amRsz976VaCtSzfUAnRvj5z5fosu9xUbvNh63IrgeKhmiaYTyzNwx
yGlAQeSOF112cV3dFXLtIDjSe/lXTpL0JckC6QGIfb7pLK9pkK0bxs5Ft1uJXaSDNkGWdxAICuUq
ak0Cf9EpvwqDLFG2VSLnz+ga+AGuFnbxqrWtToJRIMA/Ehr+CsxefhqnoPwlRYh6J9OAT5DSoheo
xO2NiZzqz6xKP1e6UrRuOtkSksKhKj2PUhbiWxvusqyFEWBqhBCd2oMmMOSS1l0gefLBQu7nr6Tw
t66K/6U7TmCs/vsb5TZsX482lfjP/9pUkmI6n6hWi2SDZioEFJb1X7vq7UdsD0D2uBOjcSpqFf/a
VorNTSR2nAgmRAHg3bZSnE8U3dhSZODgxoVM329cLHNJHUqiPBn7lwoOhZwTXbDJSCw/wT3jM8Yn
aYw+tUXmxRpRNh6GgT9UiQ4K1rdQc1J1pP3bdmYE8VdVdiC4JuCEyAGWaLJM/jWyZX4HhCPNHuxo
anpXSpu7QMZC1a3sor4pajn4MU1I8fx+kPK/deUR9v33K+/LS9a+NO3x4uNv/B3PWPInyie0LgAk
gnYRNMG/4xnT/EQWKFwTScHQ+2V5/efS0z7JrCkglQ7LjOSDv/WvE13lF4Kzhu9DqPt2GfzO0psV
41ACRbWPbp0N/ZlWDufl8ZEe9aoVF6ldPXb/l70zWW4b6dr0rXT0Hh2Yhy0AkqIGy7You+QNwpKr
MI+ZABK4+n6g7/8iLMohRvW6a1dRLicBZJ48wzs4yv2OcsQC11zHLGPJmivpY4WZ4cNzK0RpHvNh
LG6GpjR/erVrRugJtjtNE/2dU3ioiNtBByDEWu+xNvIOwqcmWdmCz7+93f/Jyn7Pwt42Kf7zg5kT
Uh9sPSOUnd7+4HTV887JSvGQLNhbV2pdse3omHOaItgbVXZJF/N1WvDb5fP6higutitoM3w4J3oW
whkZY+viYcKQ7xu96nu3RsVK1dq8G5WPiKrdXsumKq6QMBvjcpxVCBKyQuHY8+EzTHelTEVUICEe
0RkYb6cZmM2ALGOkL74IW8Axe3uxvQPj7OBoZeZy9fErO7u2eQLE1ZgtobIG1gfI+ttXhje6a5dL
LR8KpwYYW49EjCLNo8ASFc1x70EvBgHvfXz4eN2zcfT2raDFUT5zedMYB3/xdmFNFVO9Nko+tMky
Xi/Mpg9m2uU39SjHa/jVQzh72nhs02S+6hZNi7lCRYxr7yWo4p9+CevTmQdxwlVw3leraHl1SdWP
D07jiKuiaq1bP1un23zsJQIhtvg8+r2xl0Ifjp5TICshyiS022yMLryTP3wM9A+pI5C5Imc7rxk7
wLMGXr/rQ7m0+FYl1RIF8zg/9uygA1KU6jQo4YU5Xe8IobTuE6ep3NU5KmLJ1CfHUZ/8L3M5V98B
X5h3lRinb75WVZ90PLQPF37s+8NGOxIMMGnfRiU5/4BW7RlVJUvzwe/n/M7L+u4l6+o0cppc3GXW
vEaWGtzDmCzNQ4Hcz7U7wX3GDxcNHr0t1d5q3XXPfyYTgup7r+WafuGFbpv37fEE+sG5JCKCBcG8
7myPjWlvo55oPdi5sA5FByh4xTqMMXt5iU9j/OF1bGBXIjKxEmzB2UGqMLkJdGWbD1NvIxrjg01b
Q7fN5pw+TJWbUQGW8zSBSIRfl+r6V9OZlbfPx6WodkE3DH2IYa4pdhSYo9qjs+64N1oeGN9R5LJ+
ffzx3nbptsO3/UJGgxibklmco56EMzirzBiP0A/MD+iMrvvNsPWgy4Xx1FTAIqzW5Zhrm1qRnRgX
vov3bqNvg166u5sDE63Pc3jhiNL7WIGsfrCMyXmqFlcleEGmwsTs0tYfJNJQFjqPlKch106pwr6i
TxYjI2s1YaEL50cdVEsTS8jCRyPpnCpUTKMg+lTeSwC0J0Q4xbkpawPup1suTPYy11dN5OuZ95IP
rj0yA0j9dCcw9bxjebClSzAX4ohvRNKFwQjHMpxXnO9CIMbzGsPpX9dItE1dR2ai7BMKoA5m0KnT
S8DuY/mrb43gl2emArPiBW5R5PulOHlOxlHAS2L9uwT80obp7Jp93NkLxlKpLUv9sBRQgUKn66pp
H8huGwnOdXdIJx8VRX+imwq9tK7zaK0sT+2MqVoHHKWHvIyX0UAAJQWCcKN7s8ZMla5DFdYAMxA/
aItyiEZPWGWcJ4gNxo3oTtA4c4QrxrSMbWOwmJeiXp0cJgluMMZ9s9COKLkUx1mXQ7vvzTq770Tj
y2g2Z0ePGjFXFwlTW7B/c1ARl958FEhvX4PKWQM8bWwxg3n1HtxaBTttTfUQ/9d8P22uca1j1p/1
gWdeW8d5oDGb/VJZ9e+Qh5wJKLWblvRmv0pD6PxMGG2b1VkrvQet7suDuXYqajTPCqe0aa9qz7yk
ivcuOLHeK8gUrOMm6X0WnDzY2AszFf9B0/L5qsqqMnba1NsjOnKJIPcuNiEPhUQ2gRplQZeK5m0c
JMYWmsP06GFoMw9ncyfdlxoyW0qYiAubwb+Dr7++Sq4xEkfyItLGc0GDplMo8yk/eChXampUvVwO
bfk3I8JL1q5/ejLsY1AzgHlGU34LNL/NxHo7M+yk1pOHuTPaoz4HaYzHanI1cSHE85CoCzPPMyDX
66Mxg2OWr5PwMVw9m2/UXal7edBoD3Zltle0HKzdxDzlwfA5pY3LjQZE2At71ay7vurtK2BcXfxx
9H6V0jg7Lg4SZlxsAOQBOZ7lTklgTGJoNedhyTVCX68xWzqWfa8PMT52fhI7qgbjNyQ2voGJVW12
b2zCNIJnaD2u0snx5u6q5CLMbTunZz+M0QgnecslgRiebTQLQcISu4TgwUGdOVJBAqwjaI5G7yJq
15TeTTvlXhjgnRLrGhZ/E0yNT5ObufuP39D7xJx8DoISuBrEcqjdz/YF0a9329wvT5WstZckFflf
uAzZ931myV8jL2OJjUXmOl5ClfpptoS5SB/z1IhRZNeMvwIRlN8yWYEVs5wUA7G8x5DKo+y+Y4is
P1omDxjnmecVEaUaJmj6UvOau8q20ijvuqUJP36k9zudPb4ZY9P5pmg8xxCNQydVJ8bkQcvAwXRu
iwT46hp7kTXjXlnDpTP8p/V4b5tjFxpDTDLenqzRQn2+Xt3kITAHOBAiifOy/Lrm9f0g8cH++OH+
8L2Y7iMoREkAx5LJ79vVTGMWZgZS6aHx7eqhtWR+byYp/WhIgVEzLukx64WGV6M5xIyh59hS1AXW
aL4IIvNdKrUszJdkOlSmU10FhesXYRaIMqoTYEFhtgj/6A1i3VVdv94sbt7/hZhRcuEx/vTO2G4b
Lw6pXVLOt09RkzroIw0Z0rwUIL6b/JiK9ZeYzOfK1ncfv7L31wdvDAYg4wuqNtARb9cqrMbsZ+Fo
D9acyqiprR/Z3GWw962njxd6Xx8RYNHbRb2RxjOtirNDPY9C1uhppKc265G0XNr1p4WvfBpC9ps1
LLQh00RNkYicQnua1jA1pPtjNupgDWtDk90FTeM/xGB+EMwHqg/Uhrmr3z66DQ0nr7smxY5z8K48
rZ0/y2V1onnwiiu9EHInUXW6hcDUYVCTYFpdp92/mqZv9wA0ha19zkCRidN5pJuzomBqmWWnIK0A
r1XevHPy5ZKgts2TvI2nAP/gQpl0iahfzvFFjYCsjqZ2flpLgCYZCVicj+X/w7bdmvYUchtgCAPS
t++zHlogPmiSn6RAJrHRxIOzWEeJyEhMP/vvj7fTGYxle3Mbrovknn2L5LGzPfNvV/bSuKbmD11x
4saOm1RvaEyqEUqymy+DcRgy6XzCA8FEtaFK6uLLapogo4fOWD7PtCr1HSiY5bEyu+Dz5Gvts9l0
9tFNot7rD1btCotkuQHP50hvuPr4t2/n9+3noGOxteM21aINZ/D2p7sGNM/VmIuT0MV14QL47T3x
2Fb2je5UL6YBQePjBd8f8m3BTUEsgOv77hpzigy5OWEVp9lXOUmFlmLSMeq7LpmCC7HrT0ttgjlb
9bo52p19FgRc0trC2O40d0sQZsp349mAGbAYVXeh/PvTUigToahI+IIIcBYmBxT1HEdwOZP/FvHa
t+nBHUrtmJnGJR/DrbX/7pOxBh1Bg3gMJvXtJ1OZUZSWLdtTaffjF98dzL9A4nnPbqMbT6OxWL/Q
KdTuiiZrjcipS++vbNDsEjR5ubn/jrn2OLW89rIYvA0emrYvZbki/JKi4aKizisGMx6hYpMHrrO8
TbpyWGO2pLXuZpGLz03ptDbnyC66sEFw6snVOvd5GBJ3CWdLTU00DXJNrwugUHCodWO+12TvHYts
qSt0cSd1q4sUxM6aujOV3TK4yN9UK1w7ZMJnJkur6UZ5oMzlRk9BGEVcnv6XYVY6Uihm0sj9gCbr
Gtpu1z9ptd15IGOz7AcEK0uEVdEO1a73zHYKpSrmf4w5tbi2+nFfaHRMw6kN4H1qY1elUb0s7acB
o8MyNtyNT7Om0zSEtVtqfZwXgbi1eqmt4SKV+lQa/aPUkgSSgbcsN0gN6Rc0KF91C87OI96+Br3X
zVcGTtrbj2ta0N9KY+hOdYphSmiwV2dMmSemaAqPkQRewObVmSy+O4WD8svnxB0WzAerYfjSTsNM
xLBAf6zk7DIGzqDvTb8vsnBKlDgC6rCODfot36p0chgNNvmncsjaDqCsJT9N/TxWO+lb05fcLYIX
MStauWY9z1OobK/8u3f0PA9b4EJ+NGfSUDvEzou/ciW1S2XQGVToNahSTvIumBJtDmbbkfstqBb4
iUsbmZ6TXZrBi9NIruFBjAXCxlOHYlFb5xlbKAOUFS561+kHF9V1GWJHbgaRbQCoRpIskFEVYPUb
6qpNXjSvtPwYYSjTDXNLf5IKAEvk9zZO9iZ6FZHdkcOHxQpiMiy1kh62rFLDCu3aaT5JPgB85dx1
jx/HxPdBGM+ETVrFBerF2HdLwn57VAi/hZeMQXfSlantjaBJrjMDa1bN6naZv3g3Xgmo5+M130cs
WuMoOjJcp9XJQOTtmkj9DBK9tPZk0LWO+25I9mZte+j3zMvDx0u9v/Kp6rYuIqKquKKe81qGydCR
ESv6U2qU2c41wLMGm3XGx6tsKdLbk8MqW7sSVR6mi69Tx99eIg1kRzpZ35+UXWax0P37bIRFjKlC
ARB++QpFLgudCV3Kj9f9Q+nKXApVLT7c1uc+j8eLYXd57XniJEg7fureqt95rZ7dLZ7NLl1Bcnel
rHYuwS8u3dL/RK80+LtA6voqH+rkwoX+x5/DkWFQu83S3t3ocpJkj5UrT6oz0G7N65M5DHWYOOP8
vHQZe1z3ly9+azT7ASoZQtcL4qFJqV+bXX5JcPgPnx6yhol7KdR/+gtnO9st7KGxlS5Oc4+XUd3P
Waw3U3BhL/8hVgCfcgGKsJF9ekJnm7lPfWOc82nGNLow7vR0Wl5k2ZI0B5Utd0XrLgOK5Snirq0t
rjH38RcAhEGWR70+IilR6RUXETpOLf1UbRz8I4xgWYcZZpovYyVwbXZczZoRRugzN14XU9woXVtq
JF74l9jMUOi6GhBJeknwM4hMqdVBtC5DcdHB4Xyb04Rgq/EyN2MpBvxnme1o+JOd5os6BUzYDuYk
uDVLYfXHPlv3kj7OobGEuOWLPKJYUTzWCLSBfdTxTWIqtq/xFadl0bfX+ElN+zYTxvWcJri5z7q6
UFCccQmYcPBbaWRBmHNhEuBL8zbGBIvh5rJz1CnVveVb1aspWqqxqjYFoWA3iEKLS1+/QtKxjAz2
yldtVdpRgH657r00uDezQD4VzvjvzCf+87u2s8GRNZFuPHer6aYxE47bLKceS4iw6/PpZjSnKvTH
Jdt/HB3Ow+z2CtiPm8fhax569rlSDXWJRprLacyh/SAe1kezldSH0cqGCwHw/Bb5z1IwYoF2cAac
bef8FgB1qWuJA83ltN2M0eRl4gRN14/Sop/umqr07wyXpObj5zvvD2yLIlKCXA0jjyA471bCXxjB
b0ws2ttVmJrKCgdbabsppR+l99mlFvO78MaCG6yFqn3z0EKd7u1TguavpBilfqpFsOwtkhMVOSnE
h24a7Ngsk/6gb8OEFcaktU7G4zSA0OqsOriDszlc2OJ/eOd8Wjr8tJU2RM3ZDscRCFg/bdwT7Urg
V/movrb0HMJ5ro19P2Cq46h5ufDOzzT5XvcvCAuqdQAB/HN+rvzBtkqz89eTk2jazRo4WDnYeR+3
KpUHYTruzoJucOqGpoKfVuonwegtppfU3SBwdKcx7rhxBlv/MnaaPGp6t96S6bcx/FnnQmj+w/5n
MMYUArwFRnzn+exaMgcp0Sw9DTiEfyva0dyyq2A/TKK7cNT+EBnJMsidLbYGSJKzndEaigBsV8bJ
9sb1CDhgOVZLau6darDCdJl0agyQqArHtQv52/aVf089SNQZsWzGCYy5YemfJe1ASXR6z8F6cqdF
v5Zor3xOCu3nxyft/eMhSu+QCpPjMKV+bSH9drzRUKspcSv9hOpRHU/8K3Kodh0Chi/3lujU9dDX
06c6RSX445XPiMnbfkPFmVp9yxYBXZ5r9yxT2id1bpmnbrWXWPqa/bV2ErehH4moS1jbeTnE67rq
PxuRkjnLdlQzRgaeAX4QUtGOGaauR50/oSe3qqx7RG7OuVKM/oeoTVf+JrsIPlleO+gxAsPrP8p0
akxpNH998JFye5hb7clx1uqzP4Bc2LMNUiOygYj+Y69OexOAJVmvZe6lap+IMv8xplp+HHKwDRGS
WtY31HMzFeabAkcVeK0WWkBWLomkvzZL3uwDXC1gaJB9Qk4lnz9rpvjVtE3i3BJ5KL2/KRtTH+PC
adWtt+RVusuCqjfvNaYWdYgoZv2l9poCOeikrozIyjFiiNRat05o91aqhYnUGok4T/8TB2PIoLUC
sryuVa6FqmmauGgmFYSM4+v2RpMS2ARqoAWgubqfvq5QhtN9YEoH1dsklaHhaBJhJ8YsV0xS/OmT
3fTF08cb5TXav30Br8hVm1uf9huY9rfBudXqGSS37B89K8tuuq4erwynaHN8PFD2JwK1Lfx0NIY/
UdYUV3gNyznskT1cIrvXtB6VL9vIomHJrBJnj2q6SlUZ7KqpD7IQ7XTDibEQWO783mfU7AVli8ie
NmfPNnMpufOHsthPK72TCCtCdPtngx5j7aIMukcpwL5QrG/H+uxpaWKSZbMmBce5YQTziw7TL799
nKYegVluFyvky2XXSR7YB3ZJu6shglzpaWbLEBBifyHuvOtj43SG+DmSWhupDAGdsyvfHstRjH4+
PQZOOV+hq9LvWk9iH6ojY7emznjU5lIcWh/xIr2y2mhu3eJL5tXL4eMvfyY6Q4jYGP2vAyogGBv8
6u2Xn3SVW02DwdlSz/LJQwoWxJzMnDIqS7+oohQWfhMqszP/WvWVwij1Shjr+MfhAb9U8kttTV6k
l0v1n4/0/zHC/5vC/bePtJFa3rBOPv09/68ff//cQPlv0Jrb//VfqLDnAuyFww804JXkxnn9L1zT
+T9YbPrIZDFwpD3Mvf5fuKYZgPFECJNr4RWdvuGG/gvXBJwP2ItrcOtPMlekvf8vkMJnyR4YZrAL
TDzJn7n3GPafXawmTZtlQkrzqfKUv3fSdPk+c/+HXdNpkeZK8y9XSMRu3aqa7pIk974y6c5+ztIh
PDhBOV4IcG+zme33ENahjHLHb9Zf5zPYfM0Sxnq5/WTUk38z53l/jURbFanSvDR4fhtcWAqBBFRV
fCDZAa/xPLhQyC3cnKr40SUHvz6utR+iSEyJgucaSczQ4il6iY/7xzVBMAUsTAcB/tCbCkI6wYL6
HWuKEKDmAXROVOzS+BIP9Sxs/c+z/bbOWVHkeNM0j+lS/JB7FTf79Drd9cefeqjFl/ryZxi290ud
Jeg9IGUkVFjKCzUeCi3wKAn1OI9e+vhqDq3Q3V36cmcNerRmeTTeIVhnky8HoP7ta6yoOZOhKMzn
kTY1UNjGN48IqNtd7DIpcg+ePnRp7NWTs0uMTusiBvttGk8Q0gMo2lwZkctcZI06q0X0cmAclEST
MyDy3HhUMlEg9NKKUmDvJunODLS2yDyZwrMoy3vLaxLKn7n1n305M7QlNVROaKEs38RrnnLLDp3j
PiX15F6tnj41dMmDbg0VKh8Hka+TBevS8fsQHYlyBRotRnNXKc946VqBoFhhCfkLtwnXjvCutIad
8osEd745YQCmdCQyxrlaEGwjvpzU4hoI6c3NYl81a176YWW6dRdas5MHhzyx0ESpO0YMYdGN9EzS
diyD0A9AYMeGbApxY/VGR1e3NopbTIoGtLw0e/TjqdZ7Fa0NFwvdegQOwxVfsTsEebc5tUJP42at
E1NEzO6GKk5HWX9dQL/8u3nm68feIiRuFBQ5dGW2kPFbWh5kQZA79bA+Z8a6SQ831FLjol24X99W
GNsqmyoegyyAjQAKzkXjF4tbvdMT/bnzuhpdbTc7WOZwqY/27mC+LrORDsGYglx7LQR+e5jay4oh
R7zrWZ8Jf9GUdYAIp8nA4bAXqCHspNvXDzgf5idXBsnfVcesKBwDv/yB9bBhXyg8zsPt1sdgIO0T
AYF0AkZ/+27FMKRE44WnblJ37xga4vGG7K6GxVsv0Hjfhr6N9AKMjC8YgH8CCXWOPcj8pEjNsamf
CIzVvsyFFo1oD0bLkqeRzcgn8lxl42fcBreCmubxt6v583+Sxt9h/m+fdFt+Wxj+A2a5G/jhrHKg
UzgKw6itp7TomnAO8MJs1TTuHAwAL5TJb7fS61KwhUkeQM6B8j8v5vx5QVuczthTn4/W55nJ396f
+kvA7y3T/y033h6IxhpvlJY/ieE5oEGgi7d4snOf2j4rotxzhzt40kmUrPlyE3S29v3jF/juqTyD
GpVJBhi27Utuv+e3nbuuCvXadQme8sqdd9T9/q6tjF8fL/LuoV4X4VNBrQLn+JoE/7ZIWbnrUPNS
nxQI1HjyreSqdQYF0bs1UOAqLo0Wzkp+8unN74bkaysvqMHP0nvl4Vvkz3nytAZiBZuC7rOcc/0O
EAIasJP5LfPzZa+p9ZKsGjPU8+/HKaBxCy0HLZ9NtvHt+5Sdjx5A61g/p7won2tj9dOD5mQMXXM5
TM0t5TNYgURzcVmF9ZeWO1zKsERL/bwLwmbNrP5Quz3OEK3h1bjGzR64Bmo80Ke+LLJd6xhZeRxN
uZIEYNjwrLzAKOO5o1sZ4sFh/aJvg2QPdkpDemcnWnachU0WlBpcPQcS0uLXSl8CIW477fNj42nW
cEBB3Fh2yyTlj2QTb73yHa7YHY07TYWrNatv8CKK/pAHmTeHLurNnwY4neWh6LPS36+2VwWnevLs
O7OH6BI6ZSpQGGjcuShDZWlzB5h9NH4V1tp05GW1Nx0ba2pluLRK3s9t0ZWRGGBMH2Z9cfR9MC6I
pm4Y3W/K7vxHxPX5w8VoVug41EwqotTtKsCdq2ZtJZqhrhwvzYto8ZPAvmsTVPPCHPFE4yprTW+9
G5k4FFdWQ7qMzTvCf1eVUevuPsmd6Z6DPW3yrkZVXvX2kF2rOsdjBeZCkR0gDNQOEUWAfvAxh9Uj
q9OHJFZ6NzuHDpA3Yv8mGshha1aN8Tlo8nHCvQrFUJxiOvqsmqWAb6+pjTpMzXdZQNLPM40N9D3+
EV6LDQbkP9IXuzeGXZDB0SBsugb5ic7sJ6pHX59DUzOljHOnVDSMZ+Jpmdjpt9VN/a9liW7zPmtM
PwWokKLAnhJoTkBu5281rPAqoqx3vmCdNdSMdYIai9rZqRQiWp79fVpF6yAEFhTxUnBScYociz72
lGGkcTWM/d7qp6H6YnRg8UG2Jp44VllQTPHqVc0c4gxZj4fCrbNvYx/034d1TV/KJUit694q+puZ
yWKyKyvR+rtpnLVfk1LQE3uLLudOz9vgcR3M7B+FUmCxS3qLtxQogRNXrXUZ+Qliq986mdlG6IAm
9kKvNsvPmmdLHMl03diPdabJHYMClCwssX5zbSnb0JCb2IhtqBWLA93M96O08iSCQZVv3R/XFfty
Emo6VvzULzO68NeKURzdM6+d80gjuHSRWGbGkA2Q853lkE0KF8IAdJW1L05V5gbGD3JSP/9VkkL6
n5h5I0I4NtqjI4RBBqAv5XzbmGZR3OqBUPIGIQh4X76A6RE2S6DfpBh+4LWsTMTy68Cbp90qk64A
W1/Mp9St9GIXSGXf1bPuPwaJCJ460CZdaBpu+Vc7gMjE9gggXmiuifa1L/yWLFDq1X2+GIaIZNP4
qCXNzt+ofgf/WIU0vos6ARXh4EtiHgdt5X9wkPPdukoYhWEdEBRf17ICTDxghf7F4K+saTY2ajfS
p5gjq+oFWSueUP2OYREqHcFsd/dOOog7G/GBkhfYj6TZVdX/8up8dnaF71QnTR+DJbTE5MIGBClh
DVhh935SeyAzB/MLs8X829TXI0xqq4Xn4aXTV034xY9Mzg6PkgXIgnjwaB4mPhYgT2SfOJF6gmyI
UxpgTUZvugMHZiahps1aHi5TyasaG4QXwnSyxcs0q5bOrz/pbojmt/fclXCnwrbH+yGcxMqIbUmE
+MfzpjlGemFJ4Jpp1R0NfvmQ25OdAetd5s+JQXsePAVM76h0muZzNmZmG5aFx5eAMS6+WO2SAcG0
ylyFvMveBkw3pb8WB5QNAbHxAlyZRioQ3ML1nn1cWZ97h7gWz66m/5WiNpmjKYW/klaXLg3OUrer
qMpUvXyCEGTQIETHBM97tCGKDdpqXjkzCfRtUCtBrm8axRyXpRfM14QsrKCAe7fDDkxDpaKkLzrU
Zis1OmGjWve7q8AAhMwztXsk+8Z8V0NF75DlqdYunPOmeipL036ky55BfNGGqtz3lbGscZ83wZNM
cjTZApHZKhJFMC3cti6Edjv1gz5iqoVSXJvW7X2Pi+4YCaHSmekaYP0w71MJYQdu/hRPWiFVnBrJ
QpSrhWhCb+2wmrLHIsiiEneJOTbB3F0XFtKpu7kzi0cIinW7ayxP+1UZLXmS0OZagsqpcTBf03lk
H7Wb1iH6h8bA+3NzUFatO4ooW4O6DfW6qZ1oQuLJ2uVdpd9aneyfVKPB3fSdpT7O4zIsIOeHwdxX
mdf5R6utJ4ImLC8JOsZgUzf0UmQInCpD0Jd5VxcnKFe5oRqHoAgLzQ3gdE6L+9XWyvSlboB6hQmu
hTdm0eVfmxJUZ4l3RBeleTLc0h3qnAirpC2jXesh3RckmvgGDgLD+TUrUasBB5l8GZEevbdKTNE4
Vob3D12fVY80O/F+mKUmwNRjavhzglm07ud6URA70+nRV1MHfFobljHuzD5FBMp2fzWkESK0wOz4
MfMQJOYz4b6INVn/qbFu2SNARAys3L7vYlv6bh2bIK17DAl8ddLrOTUOUOyoXh2BrGYoZhTbd6Y5
gIhNe225Ws3J/7G0BUWtrZeoPeZ9ru94CnrORBHKfRSp1s+kavZLCgE+wamjoWheqlk8F2i53cum
detQg2KR7eZ2Sp5Vr3A6Th3V65HtNVPcNEsvo1wM6S/Nq+QviS1BFpIolv9QDyw3aVXYO9l+aZgG
VVHbJ36zh3/sfBezNnC/rl7hHKTpqSpaJ60kNW1d785hKpztHD/Fvb0gMt2OPgz5UFuZlRAjfJ7Z
Kh33ucVrwghzf/TggrhJD2PXFuyNXKU/SgBjjzMThzKuvUV8FYhw90DL9FbG3JjZD5k15VPRC5cd
Wbr1T5Kl4qUG+UrgYihkRo0ci8/OkvYdCD3dL/ftCrOf1z8F341Cl5+tWqlsx62IDnuuLHWsMzHf
wnH8Fjh9e982aY6UmG/YaJui6r1nZuThXJRY9o++asop6tM2yNDum8evS+N7WazIOhOmJ9rc8Od8
IkHKOclCw1AqQN9vkBLFwiK/M0cHTc/aNuZ616uyTwlqhKncyBM3BDlXfXIn+N/XtujNZYf8gKJl
pbpC7ti1Sl5lmm5e1UsxRuzE5A4qAz4qHA35YPYNaaSjHKJgbs9hmmRNuDIa+TG108glbdTKjrt6
UkkoK1d9tzmnZWSZfUu3ShGBzWIpbqG96BCQpOHHqQvMLYIlmEtAtOmix66SaX9dDGiUJdACgATK
qk7uzbasf3Z662KdpybLZ2ZX+Waor3hKhtmc9OoZPeqUBk49m6ptoNHlzXhIDKueduboFRYZg9YR
/acx+I5Pd/sZPLS8A0sKSJ9BEkJXAYKv5o80FWDrcuG6t42N+9dYMf/fJ8qc5xMI0g55tLbVitDw
B/SabfKLkFZOcbXFlYqUuAOliMfc3BwSACGnYuq31lQJZe8wmj3hQ59XV0RVNzhzlGTGvO6B4HjP
zbJUn+WIYxd/SdMetdyfiCQgUtBOVUJd68PkPya43abHpa9FF2Nimts35gbEWHabp05SxJ039uKL
1JtSYLNjI12qoTiJWB8i9WlozF3ykpcwIRBEsa37GrysjEwUAsSVKT1sK4fSlEfbJGxuivb0oJq+
a4LIsBdz3S3akAF2X13VhKZcxGd6fJO+9xK9vBnEYvxVt3XwoneEg8hIW73ewWIsh3DUyUGiVHjB
Gs34uRp7z27GDuuGcrpLM4drAY5Cw1/qrjkKZF4ZasnazHvFcI9MfRjwG3GZmQrcG1vtXkp9Vft+
k//gJvGnX34xwyxFWi1paL1JbbxyZTGHSVC5FDagYnucpTy+Q7fYzQ9jGLOfSap3R4cazt33U198
xbphrcJyzQmXkvrlcw9hwg/zabHyyAsW7+9AJnYXVk1TfKfyS+5JY0pY02Y3XNm4KMXmiCRcWBGx
iMOppT8HbbpcLd1Qfu05akAo4NxDlPFdfIh6/9ktvds135BkX23FLsMkwvUfqWIhlyfzMM03XMbj
T7Mxxyp0gD3c+wN0/9BNMi2Pq65qv5mEtOTu/3J2XsttK9u6fqGDKgCNeAuApKKjLFu8QdGyjZwb
8enPB++qcyZBlVjet2suq4lGY/QIf5hlmCWJbwxgiL0wHqMo0FUZPUedlrQPQ10kuJEP64NhsdLF
d0hg6R+dMLar+9k0h8Svk3R4Uehbul5IhYybxmLGd5FiccgIQNWvvi1WC4Y6MRtC/pggBcc8Y6BB
GbkYSsXm8D2m0fBTTydG+TY1LNPfvjfvkiSev3MQ9JS8GHn7w6BX5VOp0YsL4njFacepYFejrAs/
F25TPYGFrsMA5T37voPBETE/bovPS6JCPkrr4qgao2p7oZUr4AZKvkMZZe0zxXn8rFR1eTQbo/85
AoR7HkIpWg9+u/JQ51ldfRqcfgBlCwSubWhT6/1HoVnLk4GcLpBCG4EFkgLzZZhtoFpuGFstr19O
eBk7btT9jKaufJ1D2w3vgG6E6r2q6GDpJOAWsM1umv3gR7TfC1Tyv6ZTPX0xo5lAZFvZ8JAJDGto
e+Pr6NWxxfQDmfPqc9GJibdSxE4b6Pi9WbexncSHoooUahs5Q7JmED0BjljmVxh6P9WIzx/6hUjx
TVAtcoPSWYI+JZp4pZNQzMxSdIY3d4v5ra172tJJFbl7qUGO9JhPxS5QBt0ugxo5SM5pNauLV2Zj
RI0fi+5HR8OLcckYVcajlcSWdkBIIJYPhhPZ9S5LM/qI4+RO31Nb9AoACKcoH2d2Lw+6eemK+1i3
arxj+KE2+pLt8MVGUJqsv7DG7nZgPKp/jxaw/55AUs/ybGcsrZ2WlcOfpBwE3vVqVSarvHmCiGrc
LSl4C8Mab83QCOlg0qX2GEdU3wyHkdqniE27MaOybm/d9fPy59pxf45L29tQ9Mde28Vti3p8Vffa
jVpWIy8hSoZsHzdWiUBkNeFD1UdObfsUzVx+Qk9Hc1/pqZnggGdM8i6axJJiCiFESUozqeUd2gVu
dlyUsmn9tDCQ0VKsqMUr2mmm/jYqtKIByhGG2VcaEKXxnMwm4wU2xF5ueC/2uM+V9Y2Hi1zvt1SP
P0mc5vFCdhtF8ye1GJ5qICw/qI+m1msAjDzHMNtI8lRJrh/WlDhuSuLj49OMcUUGuuoxn1Qj5G92
TXGw4wkquBvNTF9ysr41s6iqr1ks0+8Dxyr1e3yEmCNlZsanUCdVd5MYGXV22I4kVlrTG82Bu3H+
ViJk4XoTbZnPKRPY0kPtqPmu5UYf+WHOobgHS7zWlyIrzHs9D2v0AbLS/OGAmR39cTCrpyKfMeZl
MAJd6P8wvNBNIBXipbes6nftJjNISjUR/9zl1LElpuVO/kUjdSv70I7SSCyZlUfXluUBCmJ7j+0f
iW2xQMPNevn5/a7qReuW6KwL6FOoQUHJczetRrPRtD6ne3h0x3g5TBl8DzXDL+L9VS467GeriK23
nl2Z4xwJQRWON8u9XhGhrVi2vhEr9RVG9eUDIT6zitph4yDoFW+wEMogSRPtqDzigIKwMfO5j7NZ
9k//+kB/fegYGJisAgDkvENLx0KG05KXRxVJC5DKcHQMGf/saRxeAZa+9Tzgs/7fSpve+jQ1LkCU
sjwqTiRvBW2mQLj1n/cf56K3vsINwHAzgwEgCaL0/HEa+kIqCO7ymI9Rtm8rp/wYRXrzMjed+DA6
i3L7/npbcDItdRArYNr+kvZWpcvzBbuszWEpNd1xXsFlkVKXhQ9ly/xatLjASQunxXKKnsJcTp+g
K017pRUN3a6qtT4vlrQ8MxybH5Mh1SujqMuTypeHTJULwoLg9HdI958pgzZH7VDzwR1NvvNDpzF2
6mHF3i51//r+HrzxYtH548v7K1oEEft8C1ra7AT4qTnKsS18u9KzgDZ0+G8Q0HWjEcbFPZEJFyiO
raJULrW6Ho1CHtPc1WlXFL+WXCn8mKHwlZU2eBFmWyxF8grwb+Ua8AGeP9BEkWGPUdcdcdwJMSCo
9Bu6weVH0mPtRmngVyMCEz92SjY8Q5gCOCLH+nHROv23OUTRlTigXwwVgcDQj+RNMskhsm2AAFNt
LL1TzuMxNspU80N7IM1249Q65FxnhqeTsOu7UG9ggjT0zQOr62oXlpoTfRqHyvhhhbLB4dIIU9cb
B3eCOEORGtJld+fbUodd4WdWqVm0F/ropm5E8ajgBPIrF4Xy0THHegkWUebfFLTgHc9tae75s1iM
zwPhH8+cUPtHFs76BsBCw9biCPMd65tHrl3Zu+FoM36pYVdY9Ln8nixkL9NmCWLHjH+IZpInhi7L
/h8P8zqcw6ljffuwf7ZRNyyyijUs5yUpEu2hSiftO0tlV1Z54+PkjAHpXoW+cETfhCm7asDmxlp/
FJTCR/Kx5nGwtGJvNOY1V9o3lnLXQS3DaPBWqMmcH2Z4FUhPLKE85mYhoFGS1wEY/Z427b/ZR62f
DXqQHFENqjQrXvAhFDOCs1sux7G1d4tiOTsytWmXaeNvCyuHm6xPrnypF88GUhtbDMEsFQTlBYsl
wZZjqRwhj5GkzDFz7St5oLo67HZf3z8Wb63EJ+isDweA4i9Y5z/RdHB0pcybaDg6PS2QMMmwa5nx
rnZ0yJTvL3UZfniqdQZtM4Mmfm99HeyZ7lZYO/3RCOMFzmsVftI67ARAbi9+tQzxrm7g9wFHfZko
xH4oOZrKShKbgZpM1vOVX7OiqM5G8PwafIdgCcA9wZRjvXH/8+QzFnuqktTDMaUU8gYAnDfT4KLH
pDProKZ2voTpHHqu1lpf7KFWdxSm5nNbFCodAixJ9U59ef8nvfUuVogMmuVrdqmu99F/fpFidyN9
bTEc+15NHowiU3dxbzZ3tGCvHbC/gWbz9Gj2cwugR8kJdzeIitKqx2HU++mo2NYceYyihx7coAuw
eOns+SN0eEoEp9enZwflqNwT6N0fWrNiZI3CyvhBsdtp8Tp9pvVtDzngK9Xuyj/4Z64tN6reO7pP
lGMtG/XToqx/1kZFec7TWH16f9surmm088CnIJWiCsAU2yOsT4iZ5YmYjuNSlkhrDZgPOWF55bb6
q4u43THejQqSicLwIgrkzBK1uSjnY6nF7U5pbOvDUq/eyqIuvsTwqPymkLaHL7f2wU6T9tPSG+zY
PMkdWiTR3sad+R58m3FDlTLdvL8H62G9+HH2Wo3oDB6Qszo/OpreZjJZ0vk4aWbvkSEVu7iJXpqQ
bywexupfU162HBQ7gdGAuAIQ43w5l+b7Oviej3TYmdCFU7qro+kaY+WNhwIeQ0uGG/Ov1vv5Kq2Q
oZro9XJULHVtEiZAtedEeJW6KI96p/0vnmrloQFYJ/Byf2wigt4rQCLcaj6OlqrcKXrFdNnRs937
r+qN4+pipu5w+SMcf8HQKuooKZSondFVWXg5+aD8LKrqGj98K+XKJ21B+AWmCoKAtbYmb5Opjw5O
u9oxTO32rm+gGUK9CFcHBAYfBX2mg2z7YlVqYk7eGeGxos/noaaRPyRm2dCfIS+Zae88CgcFRcVJ
SPZd7b7PGNCVY1peOcKX+0ISvDoLrbpe3BCb5NQqzLoMcWU71lmU7Oum0L2yN+Irn/FljGUVNsdA
zgX2pblJUFrFEb0VhtoxLd3wkA5qEcxt2ASuHMWVB7o8voDmCE3Ges3wSa4/5T/hPFWFdFO9No+O
SU8aurMO67C1Hl2jme6YIIvg/YN1gUnizLKUavHBEAq2qqazBqF7rFX3yHNrBzszoWwivGFF2B42
WsBJ0277WRpP7y+75TawmahUU02AK+MyQajn/DmRX6L52krlCIBIvyEqSOVD3aCweF+x5gcFEshj
NWc1YhwgZDvmrbH5I9SLJvUXS3GPncH81tdCl47h+z/t8kitv2xt1MC/oLTavOx4tNzK1c3wKIFY
fOXTjr8VdpJdWeWNfYffvnpSQjLh+tnk9CGkjVCRqXLMRkhGKN41gRVpDWOsuG0+JFaSHATcyish
+I1VOVq8Sa7v1dFiTW/+c7q0RoRR2TBwoIJRbiMsKn5n+IW/pLmMD1pfmrvMzbN/43Our9pmKgvk
jZSbp91sqDvW+MigF34y2sybacwhvDUBZc5b+spdFR/AOylXztcbL9FdGTNIhYH152WeP2ijKyri
JFN54pyRJnK3PSYA0a7EhctVkDwD28pBgZqFRPH5KgzJGr2VVn2yzOUXfLkuULvi2oW2DT7U+BaF
Lh8oCMmV93m+CLMWvQb9Y57q0H4kOFn3drwILzYr8/BvJ19oEFaoIUjsSbRRrjpfqRTUdzW56qmQ
TnOPLIPhT1EUfnx/la2IG8pnf08gxR6hji7lJsTZmgKUquc8LMlYgCMcXR1pLH1Ik4fGVsyH2YrS
Rzrq7uCNuagZIzoAPgLXHMzWU+hbA8SX+h6BYKF4lDmlACQSu4fJ1dL6UCZqJ1dDEuaPSqUNn93F
cZ9bVdFINos21ynZEU++8mFtw/bfZ+Js88VgVnwJ8h6yqqeEZutGbQcXuNrB2Wru5GJ8ZKJ+TWdk
e+42q20FzAESumHpslovtTwQEmJaZYfZlWe6OHjre1qvIvIO2HjW5uCRb0gN9ZLi1KSZ4ue5gHjq
QsrLx+H3+0ficiWyzxUjvlKcwM5tgmHc9dGyzE18inLe3ahYFHU1pfkC1yD456XwRoF9pZEgom2x
OeMFdtJ5lk/JqVQn/T6vRuYuDYROIvw1a9WL0pVkEAoDxBVuc8LfNjyMKZX3UBrZqUQ+BIKIIYMK
XD+QWESOAtOAdEpGU6ueMZfhb7wFp0C0YnzAgAuZpZQZyJXk4vLcnP+gzcMrETJxna1mJ/AoDLG0
QrmJcgQUr9xtby0DbxIeJYCA1Vr0PI60mlMMbS2yU9JGaoCnq/rJEWP18/03uW0EsruYNq2X9JpA
UP9uVlktmMpRog4zqMgV5Gr/QGdkugcW736XhaDORI1kh4f3suvDOL0yYdlepevyDo0AAqUKVXPb
37ENkKXA2aoTEyP7IYXj5RFW+oMw5yRA7Tk+ZjFZ1PvP/MbOni26yZpCPW4ArDnVSWZ9cbAilKl6
ZxiuHJOL5Ixno7cK55DnIqZZm601rQk8eFjVpzir4x8V6lwgupqUub/W7+ocAFGsGYyiOaf9IbIw
KEeqza08QBCLvxD36ayZ7u79Z78MsWhWYSmp/w9BcitFkKKpHfV62J4M4MoPuWKbzw5ANiB3ufbY
y8i8Ev7eWA+uO01J3OZQItrKHWZ5bycIunYn8HtYLoJt/9Q0NmZ6Tqk+1gZ6C+8/318xpf+W4+w6
8xqmTtyMjMvtTbwVdVPZAgDlKbRbzdynRWHqXtKht+PJwYlfkc5ynt1FVX7JDNWXBKDxTdx1OSy8
MSw+tBOnNWi4N29N0mTEuKzRVQMMR1vV66vMLPhjub1v63KsPGNy7D+WBMpwZdveOKIMgWgMEgEg
Wm7HBcZkKhixdt0JF3UN7IbT3VdaGF7ZrMtVqFGBh+lkK/BGzE0nqk9GRh3xIk9m0U07hAnUm6pp
yn9+FlZBphhxW0GjaCuyleSjJQ1QaCdr6XJfc7IsAJ0r/vWjXp0wIb86TPyM1cjnPJChDQ3pVWTL
qaDk26vJEu6AeiZXPp+LcCn4krnzCJprtbeVEVg5CK2KtsSJMY7S7eLYgH0h8hSDoEi2j6mY1FvA
ZWO+A+GuQjR08yvZ8sUHxS8AuwhLas2ROODnz4njCfWOUIeTjBXjfh7GGeDuADyomIAirJjs9z+o
8wjNvcucCAs0S6dI5khuT6JW9n2XWc3CMLL+Djyxqj2rXyYvzU1xg/BFuouT1UDj/VX/aob8/8/4
f5YlZtCOhVR42VUDxCH72tSWo5xF9aWwK4lSyjiAJ80sOIn+YtvJnW1H2FgYIh7UWwseNllcWubX
xjfnedXfn2Ki6gM/e9U/RMrrfMf1BEhUadALw/2sAGVcLr6W0BCrJ7f/pwHr36V4Vsp5CK0qg43N
UhKIaV62FpwHuB+HCo4GGJY4vAEYea1A3wTKv2tRIXCaqSoR+N1Kw4pQKfJ2ytWjWyeR7ZvLnH2q
0hAMKKn5kOxGPWqfBmwN6oB8zzUByA6R8GfMZR9UsYRGgLBSfwPuDaaFiGpVoPVRNh9L0w2VT26U
IbNpJsqTojH890pO15NjNN239w/K+Qf5P09BXIGIL+geInh0/nLmxGrRs1U5nqj3oXbuSO2joXXS
b1A3+rJMo/oA26P5WYhyeJxTu7xSh71xOFaIyNonJfowdztfP5k7BVe5ZTkOmtUFnQIwKyFhgrOA
n8P7j/rmUlxuGg1MXts2vx+mUkrUStWjkUDY7h0FKaEwByXVwWl4f6m14bf5+rhE14np2tO2trsq
cn0WJf4NxwJAZJCAD/rdhZnuo13YouhEc0M2insXq3F6pc1xHt7+530iS4YEL2gL0Dfrf/9Pb6Wq
U3uooEIcp7xpX1Nujh3/b2Pthsa3S96l1ybzb+0qnQ2xlhbwi7cjjEpmeGtR9B6jTuYHyDXOXTfG
TrDAfbmyq5fPttJ3udQd1BoY/2zPyoBxxJA04mgUhFQfYax0L9ym+QHvHMIPTojx9/ff44Y2vW4n
ivIUDxQQq4jnVkQZdqQMh2RRj07aDvZ+cIy62cESir+Mbjcey6kGD5xkSfZ5MET9QMwtH2wzSv2G
v3jlJrk8VPwW9BuQ2CYh5oM9f7WgEAfyvbX/C5QjoR+BIlCCxGPu606WQB9M86eknYAklrX++v5G
nGc6f/dhbZtxd65CGRfAp0WpUPSVQhyxoRnu8iXMA9UFSfv+KpdnyUAknbkMRwn5hq3YI/obSwwp
zz3qSuP46uTq6OcPp2iW17ydL1cCgMOZJXqTzjNNPN9LfepGSaxLT0x7tUBLjWJvtkqP5FAir9Ux
l3tHyqtikAdgxFj5oOdrxUznm96V2amO3PIlmxitATLUd1EESLYdoupRg621g3xqPCujZRD2JTJH
RQkcEkKGb/dAZhOluZYJvbEHBsgsJOlhc692Nue/a1GaGkVMOz+NTpoGbpf0fjV30UFPmI6+/2Lf
2gImCYLvV4N9jHnrWVQCkjvFJprdqIhNxUFdympXxYZ2+/4ql6kWiox/9ceRUkOnahMfZNghcoBr
0AkJNfHQ0udhvquOMEnMBMj8ZL8Ad5DB+4u+8Wg2BRpFGorGqJKsX+1/Am4t9XyCr1KTN6ODKg2j
vJ3L9N9zKBqd6Gyu+BTC0Tb02bGqTNOcNtQAeegnMaJ/qqLo+zIL0ysJ8t+B6/nlhSgzjjiM8UmS
iX3nT2QB6OrbpadrrdoR9CBXWq9OpMT3Isymj5z0hqG7ZUrIRpqJkEIOGCfxEDO2LX90YuuGMtjK
oCjkuMjSphOM3esFpiTZL7yS0s41bxRL96RPcZvt1dTS7sxERa4ZmWfMXjRYF/iFTDankmaw+qeE
GuB405Sb3yZaDrXXEHvgN631kCdtAfkAyOwP1Nb6l6I2+Y3AInq/1Wz3CZ798KvvM/q1IkvLOnB1
xg+3gESVn4ta1IZX1LWxV1WU8HzaCQPsWgd3uLZSecwELFDhgY4eFw8nD/2+s2Fa34JkTn/ZQ4Mh
kVKK6dM4lvTPqrCtpsDpNMiEEqk7RLHS1lTuMYCIVL+oMjWG4qJGYZDCwlV8PZP6a0R/7ouM4ulP
ZUIKZgYTQguf7Lw54W4N7b6VqvOzFGir+sC0q0erdCbNK2RW0Be3ZVoGQ57C1SwXUUBGmxbT8nVA
/bDFQIfIXeGsSh9Q1ZznARnFa53MTXsR8BK3Ignc6rZB1sE3dX5a6gylgjKS5S8Hhck++oMy9x4u
6eI8lVXluyX97vK2Sn9myRcNDsz7H98G6nm5+qaa08oaOSu7L3+Npvc4w319rb4aj/KH9dkM/Vrz
k/5Q24E8vL/sNmnePvPmmy9xWI4MhVVzwRxkMV/h2N0pSuvhIegB67Zmw++74Up4297/21U3qXpm
gcAP5cizwhSxbfb3GahzzrZLuKahcSVmb7Ot8+UuYNUQNVU1C3lIa9KDPC/8Wf2Dyjqkrnj3/na+
UUoROG0uR4b+9Ia3RUA+6QOhpWxPWNJU+AWB2rnPxPw7wQrlU+2ulO5EmW4SrQfXo2Ot00A7emoN
s9+jpxIHjSaz/dyb1a1BDnG7dLGz60r6VpEqpzuaCFBT61y/RXfCuFJxvhH+GUuo+Lgh3owU6uYA
xnAuJx0vkFM5tjVFfYt6iFVpV3bojauagRXQfZTSAMpsNTsQtBytecKmvekh+eL95wbzMsCLiGbz
f7EUWRiuTatPARCM8+85MsQIO1+QFbiLfVNYkRVouXRvEbKar3y9b9zXKMCtMouAGdY79HypUECW
HMy8OCmxDrOXERkZSNSW94OyNLHXytD9Qm0xf3n/uL21mX8rdjBXdNW2NzYqIaha2WF56k3sMPDm
xfx3DIW/JE58JaHdfkNg95n+rh4sCPpyp26eUBNl6k6WW54qgdGhvUAsi+M4uxmNHqHSsU337z/a
G20f7L01WuYAgQCZb3VKFZwqRyPPV7F6A8pRw1QlS3H17PSBxqtqh9+VHKX+lsTyDun7ZGeAaLgS
OLbRkdIaJStgtKuIOZK5+vlrFf08hfRCea0pnC3JZPRRmDL8UCha8hE54XBf8BM9SC7ZrpnFdCUh
uzhVtH7YAUp8DjDAhvX1/ychM+w0Qj2l0JjIaN0PDvFvzTAq9KTT9LYGGnjjjl115T1fPjL5EpJw
jK2p0egIn69ZLqWbkkvpp6hbUDiHVt14tYorAHaM3acsH9ER6Pri0W7abucs3TXs8kUU4pnJP9l4
Vl+Rfufrj1YeQ00R+skIWxnMpjE9pIt5rZL5yxr4b2ZInQTklOEohxluyvbLGRm0kAkU5olufqd5
UYnnKrzOzr2v6ijvV9UQJQ8M4JY/jA56H/IoESIyKi2eyo+rTH6IFcd6kS4OLX6Fd4cWFGKudLhU
g4npyTiqX9Bcce77SvSPQxmGOwllCaOSHPJtxdR95VGFf+w5q17DEjuG2uqKNNA4bcLvmjmNA2SK
tBsI6bWFD+uArlIkhuVF0Uc9hlkfwnqf0NN/Faj1AL3O9aXxLTTlvjlhC+EmxF/yBhU051abh049
aNaAkE9JUhd5KrLkA56llWZ6JuSvBuwZnPudNGLzQSTRMHogbuuPVVXohteWpfpB6U1+/ZRO4i4y
jeJ1yhIDITsOrl+UMRzfBWFX6UHaGo4d7LsDeCVUIcOpUOZroeEifdDRESDM4l261qFbC88pglzd
TJNxWtownJFzGgoUXCvDIpnXrFuyWYCw2lgln9BZdodbSLOQbPFQF7Yv27hIAiS3k89CUeznWqeP
742TbXyZcWf4oLEn/V2Zu8qVDwu0Okf37MwZxtrzwEiQfgDzus0Fi2CCNmY1pF8Boxyyc58OL1i3
o5BnIz+LVDItNvi/q7CDLhoXC9lQU5/iJa1ORjrlzEMHhAsDy45C44CvT/eAibn8iVuQ8tXtFbO9
m0odhQxN9BhIJW473UtlkotfVmpiH4Z+QMIlD530FS68tXh9A7XIK1dO5SBH/aeVQyb2WqRGQm8J
7SncT/mYAaYaB1jv6Pmg6lfpJapiLjJM5h4x7TTxtbyrX9E0Utogq7BatsZhmg/A6Q1tN7rYLfm2
UptIQ6th5n5F8a2caRs6iLmFGD1+RaduMv2kHauPlO3RYwqhoPe0rlpe3HCa73UnKUI/rrvosc8k
Oi3urEA2Utts+Yy3e6YEUVYrN/1oIZuOBE36GKn9FAYxgvMVChHIqgRa1rs/rKrXviayy7NdImfn
Zx5Vy2MBHVPfIxamdDgujaAYWkP9OJlyfqHHjbjCoJpEPJyM7d9G1qOgRgAOP5dZ4QzgCKvMvZd5
FR2rDpkqL8WqGD81N6ROy+IReRfRpp5lyPaLWRW166vYh4L9zHvzNRuXJmTzK7PeQa1VkGjCF+QJ
79JKfSwk6hFB6upTeqhdDP2CsSkrLcCYbVSeZwWIehCrWtQEaSOn+TFvMKrz0dgfTlNd1fMHpJaV
9DPU7DA9WnVoKiARm36EL6wlSvdFqGHuoOiQRlV60y/DNKBcXc5W/jjGKugaUL6KdWMDN1D8qo2q
bynqcZ1X4zZkBGmUqR3oCzpbHi5L/QHgB0oj1JQhKkyzVf+2LSm/Y6DMP9HMeB6BHendUyhQgbLw
6RL7JQy7h0JRYhV2cqqvmstxc0dDQMu8LupD1DLngQyjaHQ3/TBj+4zvRd1p44EmLRYVdp/2N6Po
atyRs7YedqHixKuTqDJn94Wj5r9pVVkPs5Hi7RWHuom8z6hZj3Ri21dDdEbjM1Sy7hGXS5Grm0LK
u6lGbQVJJATGQDklE7JGKrbq/dw702FFEPO/AAyKd5jaiOWWyW+p3vVGOis7Wn36g91NsREUSoMI
sNGDJb5FE6r5Ek2DUt6WEgfbBxxX3eRjOwobJglNsVut76o7eLtlg/q4suSvcRzaH5zQwfqrFvhK
Q6USUetpdWE/8pxi2StzSbwKB6v5gPCq8qeXNfh+DGkFOlVTEaI6kafh42ggwnI3VVoU3QBJd2+0
mBzJ59Dnna9KUelBJsZe30/jhKGOUVt54nda2BV7rRrQhGCSjcZCWjmFjWtL3IsbII4IsYVqBO14
GfmGYIt0CE5U/HCvcqb61Ua/ApyrzvR4r/Oif7gQqrHSjvIB0Ts9ib4Mqiwar8Fv6AVoQmjuNGXK
5l0Wh+GtRFrF9hDUyV8HrYHqocfxogY4rxG2xkwvd7rL7whqN0ruzYTfh9abliVebDfxq+gSUxzW
HgSG7kVtfY4y1NzuEFmt7hlIoZrQOhnMttWV1+S2VGa0Y43FXgOlnn+zQ/o2XodQ19PCNfun6bNW
evQLIoD8KAK5qLfNyTHsHPTd4E+7NUz/ZUoOTq9F36elBZqiD05nEZ+kpvsizOkhYTxnPPaqnYFW
apfECBraXfUqixabNHVwpNlb/cwcVaKli9Fgl1E9hGiQRTQ79OUJoJgLoyFs5PNsVPUfpyvFkViO
YlclIuN7ls7Nz7rB6D6wlCRlZ4UdV4e5re0TL3ep/VraE5deFWdPSp1oRUB+0WNyhB77LyPPbBDJ
PCRZvNS0nUhaFHWNJJ5qz4wTjPdoNuWDx9WiJUE5jLTpNUQmfMxwKhW39EqZPbt3c+R1C1AKwTI6
4lBF1GR+06rhN72yupL5m5J+g/tufpst2VT0uboEr3UEm17o3EZOoE9u9nGcCjbCdBvtoRWKfEC3
Tv+alqV1ssOEf4W8Sv/g4FMT+VqlJD8JHEbhdy5KC55A0J4QFy7GB9T90X8I5xmpKzJJGnTSqRF0
BC/v0gVDU4nmWFjZN9bMaCswQjXlzhNqrKAlZknHG/vE2Gd5TZVeVgRZb64L9cVIcvcZWEERwxds
epMELLVvJJ7e3A61pv+J087K/VbNktcKq7kClYU0vzdkvvSoRFUqui9TNeoB8l3TS9sN8UgeXTXp
virnDM3WDPUt5D16lM3KLBGfSe2QU6vxYfixKEne32UgKtDdqJpI9+bWzQ2vXpSh3hFp6BaR4vBh
deWCHpsq4v7YlErx2iR4ut8gjKYe0jlB0BKq/nwnhiKxUPpDzsjTi1w+m0YkjzXaLZ/cUYubm97o
jYjrx9afjNKpvwCxqz+VWP1lyBXUZIQ5Zfe+DPVK9RA1yD5ajvJqNUKWTLIKIuo4KT0GzXky8LbT
ydF2k+Yq6I1VmjvdMs3A+6ZEs/mezESlBZsMyS/ECgv0x2i9R4ew18sUVcfaEN+I3kaKdtmio8PB
KIriU4ryk83cQyC1MC/GoZszhmZj3o+ECysRv0u8zPSPeSTCx0SqI8MlY0IisIOe+I2ozi0zdamB
pKLMtC+zU7gJONjU/EbnQ7XvE8cps4OGakvuMRkNna8loXb0EWYZ55eRvL/3xDTb/aHvUEraMxDo
emZ2zJUxKjO48scZjZER4U55IOHga6rQc5nv3HRRw6NBF3O5zWKtrn6WqoX+oLo0S7/vncg6tY6S
zp41LfEXYTQ62k1jh7NyTwX4nek9utUTbAnlzkKy9jnGJoSOLYafnhrPgxUYzlQd3UTLEXhDrG3c
Ie+hw8aqHP5FTCHkM3NMi8+TNsfjhzxsa/MP769XX7IQJBwCo4mq3jWEmWgn3VbPH2KCBtrfUhdf
iqYdixvFTIv2TuRTHO1HPOOs5xoN4Ac08K2nRDN6sQdAov1BDmNuAwujlyyQHMUuKEa4avuuF30W
THll1Awi+2aB7Sj6e4Burr5LJanGQFQ+IkNT94FKRyoJYIPKCv2dyqCp5irNy6At+gRqVh2mR13L
F/vTbGCZd6gWvZ0CO3HGyHf4gNWAieeUErh0XEuEzMbffTrbig8GsToWWqjUt3PRkkS0FhBgj3mh
gO5iFMWrkNbMXTE3WbY35jyLHtAjSbArpSMeaCGVHEoTaFHt7YHevB/2FRw0GuLqJwDfI5m6Y3fP
g4zH5pYyBiEjnrj4Vdeq/aGeB0XZK8g8zF7XSnv0h1JLdN8kEH0yTUQ4D4j4Dfaui6QlwPe33W8q
ZfUJ3SJ5IkQr1b5SIee4xlhE4NMs/TbTFGP2B6xdviuhsnRsOcXEvk169SGlWCVizDH+xc7Q2p3H
X+w+T2raUHMUjVIfkPlpP1hto077SaNiC0Shz52HCZEa3teZVj8UYHxQvBgjnNmLEWvgnZbmxWNe
wObw1MbSf05xw+092Mgz+eHQaLuoU2BEVCi9741oUQ1P9kNSvpCBpTtn6iofSiIC1rUJGQitKCTP
fDdquNP0eebOTdsl8ruhwE4g1rMuiJqiakHbuKLxBzTlKCusLMqwGC+WBGFKevcHyJJje1A7XT38
X/bOozluJF3Xf+XE7NEBb27E3QBlWCSrSIpqitIGQYkivE34X38fqOfcYaEqWMGzPrPpmFaLyUyk
+cxrrBSlo9uy4NJJolqRb5NJUe8zp60MT68DDDrbuUtOtiNL5irFsvPHYMjDs6yMSY6i7QAOvKiF
U68KIVk4ZNET8D2js2QLRa2pvW1N/o9bRHQlOVR6/ysRqv7m2JPzZTR6Jd6lkok0oIRhNdlc5j/L
VTvdZbGkR27fyMZLhySnjtKtZBcbrtsBYG+cKc0Bk0ujPqjlMP0y/Kqor+uxRzLe72a1b+SCycd5
cN56rTa7dTc6pew12axnqNqj/pjmQ4y7Gdu0X/diHFHMN8bJdFWUkJ1bG32xadW1Vd+veuy/DmkL
0xo9hZ6HTwHCNnhRjhXOlWnl4bNEwP7T8oOp8RA5lVFDQNaLU69JNJpjNQt/ow2caV+bgRYUnDXR
70Ffj92V79AZ21IKHd4qlO4ITPPB+DlbnparAglzY1WagYOa/qwwFrspkOmvKRJwoVeUNDi5tbDK
YG3JOJlsVL8UcWKHpCtqlNPCSoZXByF71MtivCDWrdTqdySM1kiCTG2Cd0e3vqKmYMOJUdUAgSWq
o41H8xrxowLODoLBkh8f0EO1pB3SGRmak0hzKte1ko2o8GodBXdNCtu/o35WrNTNzILS7ifZRovB
Lcx9PTp1cEnh8AVGVHuGjlzQlaR0ubZWMSnELwC5qMZFTzC6F2U9r0FtKE/DENF/40FsX4awHw9g
EPq7KM5Gf6ejcVERcJXSAcnrALMhrei+wyLDUjYchmKP70yG+By4fsBNg6b96sJI+NfONIHeHS1h
XlWZVf2efJRl1yoUYMltJz3MVg7mS18RnqxvQo3ClFuYaKS5KW68j8gVt7Crm2aklCk5srhKjVgY
dwjHWCid9kVGLg4m5apTBwJfEAH6DSRGVGB9DccGL6tHNCz1Vo7346ToL0NtWZ2rJgpPJ7Jcoe6p
IVmkaw2G6N3W7Jrv01SgaVFYVkYqGUb2zYAAjX+jajp1j5aISnaH0BRfZ8eRvyfU/m8drezDtShw
p1gZsWXd+aFuHuKonF4zITW6x8+q3sI0MV/7irDZdVivHwg5igHXhcp+sZHjmocMh9j1i1R7powX
PCYdqldk55HauR2Bv0B4zynvK3R1YQbixJmQ8GIpwdWDPPy6kfUBQz+Ok46qM/qbFDRan3uk5EEm
HhD5rQk0HhFHnCXEVjPr5rke4ujt47r4Se3rqElJi3pRH5Xa3le7Ln8dpO6O8i+9LM0z7Y6AFDWo
ZqM6Xz8ecFmQXTbPFjXwMkeyXGBg81om9MDp1+XR/ccjLLsYyxEWJWcjLwMJoc78lZqIO3PYpF/9
cGGMk9rbvGygcYDKAlwBHbhYtqg0aNAo+Wu+E1t9ZW2l3edMNv7dwH03xGKhhkkYjT2o+Ss48nWd
vYbKJYDagkdwOsRipaASKugpMQtyFm7IXHVxEn+qVvV6unYegvvJC7cff5tlO+DPt3k3qXl3vGtB
GLBmBer0+Wtot/j0bquWetFWL/JtGlzl0jeYWxd6Lmf327sRF00PtR5FbSWMaEIl8rEsE5eadctW
1nJO85+/mxN1P+5yqk6vsiRvdEnfmegX+/51Ii7gT056WMuRFhVfH/ZvZLVj/gqbYgci1Butmtco
XbX1HqlpT1bEJs5/18pF4aiz1wQILRRuZgSxsdjvFFmnkkZe/mo9AuS4zp6i6wI/AjfZ6o8k08kq
3iPb/jjeju4l56SzW+bd0ItzQEF9NCPVzl8756Ud/iZ2D/p6ZWuvcnDA2n6raz8+3qNn7493Ay5O
BcDmXBtrK3/NOHFO8wS535MRxv54lPMf890wi6MA4RYdSmTMuEKUzZf7ewSjV0gbXRjm7PZ/N8pi
+8PRCLWWMsdrZuF9QDQSRRfaJ5e2xmL7q6MuAaFnuUrUXps1Sb0y61R4A4Zal/hVZ6/dd7NZHABJ
T3BWUhirsD1rY/ywfiD2m11YMuVkFLx2aeSxzxUHfzFz8WWqqQh0dRqUV9Uc+ntAX0isdmYAsT2e
VmM4Y2urJtjTSNJwWspTj5gq+Rmjab9qBx3MeiwyQgXH1Fd1IXUe/qI6yNDSvvCLLpi63N8OolMY
sc+W2NyMs2Hd+5tHU9tyVg30f4IYpWNNWjAknoW/VYgDqBVFq6bS7LdsTvfcso2RvoCDgMNHpwnr
QRkcDflVY8pvnNGffiYwA+iJ91rfuCBqmvKaDr2FsYjtUPJsJVyjs7l97HbqZMP/1dCz9VVobhfO
xXy8jtpa89M6owJmUauZonE8KauiE5nNz7cdX6FDbhSu+SK+B387DxT1dmFxwEfl0kt48sWPoqAT
0bIszppI0YiCMjsmxPwx+XcjC1fSIw0uWaVdRGYt7hdw6IgmZcCHspfoEF0nD/bOvAe7Z5ER3+J9
FqD3/Du78HacvdTegdEWe9pXOmHQ3ifOGx8n51tZegirffzlzl7U74ZY7MaxEHFGD5CXFmSdKykP
EvtQau6TuvuuU+XN2xcn/PVnzP91uvwXXKx3y3/idHkfNb/g5+b/RWfoJX8Vx3aX/NX/trtU9b/m
iwjwL0hEoC98lX/sLiWA8n+hLAJ9HJCWznXHnvj/fpfaX1wF3H8IYKoozcyQelG0Tfh//yWpxl9I
fSlAGmemAR34z9hdzqf5P6fdQJ/BAogCIUM3wO4qS0VK02mqsmvz6WAMhYR6YUsrNghwtoiSVSAh
Aftuke7/+cHvPccWoMx5PJA3MCWoyaHaAEvp+Hap9WyIFCdUD1KOl5Mc6ulajYqQ0hDKT736Q1ZS
6mF+E28l/z7LnqWgov6B9v2Fa+6PmtLRxNH7hBtFPQSqu0VV7fgXKaYMHUZRFIdSC+lgkWb6eYSY
bjaEN5V4EVnub7WIsn6hh9ZVXRtvgegfcxRRVgiAGwf65g9t4eTbTOu/WoWIUIbWlS+q7l81SB5v
AvATq6pGS7gDtLZqgg7433f0llFwjvriwvUC1mX5IaHtQyUHIA2CApjGAmhTwqjOsHNQ95RdgtAD
j9jiGPPLAGkeiY2uXrfylZ5e68kuaDZ1c5WKh4jm3r1T7uLWtRDQkjzzd3GdJfS2tkDVhb2e1HUd
urxpzJfSqSv2xX4sbuNoY+ckpy54x3yWnl8Z62BnVivwGAE23Y5LiQA6tJlv1FcjcRNpA4BjOvQx
YmhX4TflB6Lpo4U51LUy7lHwoaxapB76aPmTiVySVvzKlWsTuLa1m2t1+QrPs9azSkpBK6dbOaBf
MojdW63eZOGqbeEMrqx+NRibFFlK3J51D+ls3t/yS3uPiL9JpvtQ/m19177j6Ywym0VnBNQMRiqb
THwjEca+CSgGnVfpttuY25/Bmu6SZLnKt+JB+uZQAabbb26GbONLKI/9Qn+sU1dFuJ80r/lFB7fC
LZN28Q32JT8q+cpwAEW4o+EmGe0711BcdR/vrZ2xsh4hkIB79n8La2OjGU7v7yb4yVczHgWziq9G
y6sIDL7iE7r1t/o2pI7vhvvo24SYOG4g1Q4bHOeuf9r4e+e2vfEPo+UaX4ubZpPeDs8Ole99nntI
j0MeDX5OmEx543W9MXb+F9pMFE2S0BvKPdHhMGy1+04CXOM6VPfd5M75TqXvdvqe/cz3trHNylU8
eMHG99Rt/xb7rv+Q3vaec+vswrW8Engqe+WPcWdvhqfAqz28WvA2tWiHuOAkUzTI6d4CK/DKt/jN
gVv6Blwklned7RnX+HNsipueTiuSJfdomhQrFvR7vqWvsauaFa2UdqN4yWuyK57HeOt8sW+nrbPv
1v3O+d0d0oPzAMJFGr30ML1wbNHtxg27cw204O+Vdf6QP+iJ57QrECZRgmkbyEbPxBT+31z4/30G
/8UL9O6GP30GX8r25b9m2+ctFh2/X46ewfmv/vMMogD0l07PR0GxC24D8nb//QoquvwXQNT5GTRB
fiLQ+Z9HUMYO2jBm3gxvITxzXqn/vIKK8teMFUPad5Y2kxEr/cwzOIdf/3kNbAtSDpBbmGv8QHKy
pagVsv3QWNCnvRVweLEp0BrpLVd09erd4px5/o5DtD/DGMA/MVad/ZV5cY8fncyfCgl8lX0rNWX6
tyaTz+h1UxzQHMi/BfBpv+GHoe5QYZW/VdisfQoSPg9P6cCBeolKkoqqFkHF+3wFb5FaGLkR7HMZ
31glsbNVNvRfPp7j6VI6vPAO4QkcRWQd5zV4V44JZQsIlRKEe9WhxQIuA+somkQXAonj5+6fqViz
A/3sRc8/59/i3ShYTAW+M0bhXgbx4kr0xzCDnMBD2Nklcue5CYFJlmcguIVq7eJlTdqKbY0LyR47
nPaXQ/N1g1ASqOnPrxtiKSS9YApJgRYfp0GoeMQHJ9wPXdasodfJmJ8lzQXY4oI3+mfhZqFqJHdR
pgUEvcgSok4U9DXkcI9yG28AdnxgT+SUmEv93YsBmU+BFq/WtvamR79k1Q1TQfnTdD6/F+E7zwJ3
iNfOkPDjD9gR4PoSpKx9KJA1De3MwCLHSi/Uko7D239mS9TNRLlJyInnP3+3TegnkZNrarivEvm1
R6XMdczywcB2EC+YwVx9+hOitMM+4aoiQluqqtF8U+rIMXmrgVzwlGvCRX6juhC6ntn6MO5kiNRs
fU7yYuWQvuiocNbxXpsGH1WvlDgzG3/3MmCxT85HR7oHFQHAubMj8pIfmiW1kgJoyPYNbD5Q0Gwe
moFCuXBjnHwknY1A6RmStsEpW1rA+42dYcBQcmNMYHnNIEtezaAErtVm9gPV3Usc+JMDzXg2pBg+
EEIM+nK8UdFEX4sw2mMMnKzCGHNUSbOz9WcXD0YMOgzIkaLNDJP1eOtVwFcqG0zTflANZYcRZ0c7
NNEujHJ6nmftLPYbSFseScNc3E7FjIavLT8DcK7nbj3oMr3caniN8sLZhE2g3sHHedDsSryVXV3c
0W3KQfoVl1Dcp4tqgPK31JkJPt9ei+srMtKxUOC57/VQH5FYll59KRo+e8AoRyGTiCIDooVMePF+
pkIt2irigDngPdd+XgP9tkg8PvvljkdZTAXvLV+k2hjuGzXBalLVETXqsYD5eJSTY8yTMh8u4g5S
N+qHx/vDGVE1kZUi22eSquOt1iP8G0rtmqaXfaFbdn4o+IbkhTO+fv7zd7egXNi9XVhyth8zxXzU
UFXxXbXqm6dkZr1deMfm6+colNJ5xbgBdWWuX8ChOh5sqgVOSlZZ7BETvB8Aju+qQVdxhho9Re68
tEKR1M77S6Jcp/uPYQ3WEXIwt8iykIFDyNA1AX11WwlgMGWR74IjSz790RgFpwOEGbkQ2e7Hk7PD
PC5BPhZ7EE526XUqRlw3FbhZekFNEwW7j/fImbVEPJkjDE+fUsWSCI8R3iSobZd7eMeKjb8v5kL4
cLZ09+3JPgTWZL+OUmvuhxIlrgsf8vRaJhgh5pY1SOtUhBcfMqgtvdAGq9oXDVSpFdbJVoCjWh1/
D8NU+4GZM/4SH8/3ZKMS+eioLPCszVLClLaONqqa4J1XBZnYBwAMXHSw6YE6MdBDXzEuyLuc7BeG
IgAh/wDkwHu6mB3WBrFllkWzN1RZfdP7SDmUsqAC8OkZEd9wZc2uRpgeLF4BkIMAKfK020+t0t0g
P59tslYEuwDRuOePhzr5XkQeZCeEdJzx2dXoePEKJ6l1oL3tvrbB56V8pOseH0pvsqXmSlca+0IE
d+ZjUe0i+yJgVdCAm1f43a0SIC1ghI5o95LKhDARaVb57CKFm5p19fHUTs7BPDXEGahsAQ8lfTke
iq1XD3LStnuiIeUFwziw4kGX3Q74cx3yqcbFtXAwR7aA7+w/Hho9O3740YU2D47AJ+dPnd/xxU4x
SklP0TlU76oOqsrDYA2SvhZ2b9gPyGYAgpyzU5hi1aRMt7iEq/p1VkMxh0ACQzjbxFWZdR5GY6Jf
4wkrmw3godQuYN77dIUOYCiJRDW9l6Udkj21tjLqGO9uvGNBOxpt5z9JZi4RH4+anl4lpV+qKygu
hdhmCqRU16/KStD6ipRhpcs9TBDHKWLjRx1P2eiVfjZ9S3M1Su4RmSAbU6NSmDe5LyJaZcGA2d6j
ErXgt2QYCcYGmfs2fsHssW82Wkc9E4Nm/KPvktgQb4aolW6285TCW+xdSn2n5g7uXG0alNUKz/QM
L98K6+0rDRQbbWm9Fc9BNlnWCh6HHdzaNnrn1J20jPqg0CgOhSlwl1tAruWtLA/pU9NYtbaOSQ2i
r+ZoRDul4Ip6GTQA3gcMfMvoLgSEO66jfLJ/COL5bxL2s+l2cpIm3AizL4LtlPR++y1NqkS6heQW
W7vBhvqJ7OyITvlD3CtGRVkKmaS7CSvGfoM5kvUCZgmb0zDLbSpOOXDulT+09nRVWSVQlirFnW+F
+yKMvw6D2mbX6XGUuXndx/bGV6XhUepmoGEpV/FzDUUkxNjUwmNZwMeYi34arnCAM6OXMpRpNFWy
kYdeQwq9kzBGhC0oBFScEvB97GaJL376vWp+afqBjIzz20W3cqMXs/irTv2rQTrMswH0R17UcEVv
/dAfs9VkSqW+l/LO6DfJZIEAdx3BwVyHRIjWXQbcDw0tbECsnyHQOkqeidUGMXB5o7LXpTXBKykk
p/gJ4g6TCbBumKgC4Ws3usAm6yGpIwzXKevJ6o+BPCj8PeGUrV5JkWEX29SX8bOGgFTi2hCYYbuZ
cLA3NpYRp/LOVykZbIQBe8eznQRLbJcsKZkIesAGX1OuF+YuaTB/1VAutlvKdg5ctlVOIxX4bwLQ
ayWmvho9keDSemOmFh6NHbZK7Y9xVCqxcfpeizZRgmHhGnWIsr8WYIyFcEfNGPIb/Ikoc1aSMcMV
O+DeN7XI02RvYFKuvGJkP+UllutxWO5bVD2AqAu7g71Bk1fdNQgHRlsj9kvpxewyuqAlKoDdqlDl
It12InJAJQap+UD5JgTgCJVGkWcGIGgRk54HdhVpWdTbqfWbchcl/GV3jO0oXU91g0Nf2UDXunYI
BsyVCbOeUjXPlL/usWS9N4O8x4Gxp6p0J+q6SRC9LFX7Gav4JOtc6j11/jQpnem/TkqTB8+joag9
wg8pHhKrXJazsN2VU2LiUCnZgyZeyrQymi8Jp328lUqelW1iZRQcmlJrGt+NQ+wW69UU9sVrNyZV
g59liG5wvrGGqK1l9mKPd7wLaU/ODuiJa9NWhJqRfpvb4IlnIF4ddsKtahuz0pthENo2HVmvXW1m
Izc2Rba+eCxxEJYwxWza4r7PYme6wjVRTx90szYcT6oiRbrmaCHIZ6b0UK5qIKqGZ9ahjTHz6Pf5
r2HKp+F+rHNrlp6poS55sRzl/W/Mx4vuLYlGtfviJEXQHOJYn8iUiWS0bVmDaP2dqXI24kVeGtP0
dcwnH3imjBBwd13hVlL/SotBru/lIsujlcwmiNcCJrtznY0tfSOMF9IvktCgY6b9pI1bJW6zDHt5
RYUlTFhnbCAMBMVbBhGtVbyQ6zm24UARybae3g/arR9Y+i8FtIDz4nOug7UpgBavzRxenltgOk3X
BNBso13FNLTGVQKgF85RGRpq6g3YewEGtgfzuUuBEt5y4Vm+a4dxmKwkNUgOhRicek0gaYOSE53z
lIWZzR2NMuyr4yDH5dqNNA03TiaAFQ/YhNPxGnrbWBM6ZPpVqHSO7DbGBN3RCRH6dxtVDuHf5bL+
ljc4ALp9ZlSK22pJka77NI5+8Apo4KIcA8HRUmrD6xAaBryaSqMlo452mm3Q0ZTvB+Chjgd1VGem
bSHpX9ETDH9VWZ9MIH64iG4rxcm5OYFhJyu7b1r50Bg5gjN2HuVixboU8mq0B730LBGUr3T0fJCh
WTuVLgoU1LAGCXDpfT5kU30Frz9Scm+QqqTZ+Eiij9van5zwth5CsPAuQFYNenoDWncdFlZmrjJ1
xnLZA9mZJ9eaRhO9M1Hpn5oKKpibpYMDezaOFVDJbRVz5+G4YTxUAEUx8sYw4EvpEJZxmYP2vQvx
0RzQVjSE/qXN7aC+r6s05ohFyCutYq2ndcVNIIqDA1uQA17DBVnpRmVWV5HSK/62t+AcXVt12EkP
GYjd1M0quaThZJiYnlATBUPYC8eNg6GN1imh2w+wZHJ2XaXoSACf1uLmtQ3l6hZUbGdVsFzgmW+5
X4zYa9ok6WZD9qhtPH/yjXxLP7ExvaILYSgnHVGL13WFrLrc2TCwuczzcobK+uGVhAxduAGr2QO/
x7oIdR1RNaZ8QxmrH11HooyxqS07fhs7NY52/OfRY6CL5knU5VAD2R3m5ydEJS7xbJip+McOBfou
SWSwawy9zqQvuVZVztrCwdZ4rAK/g0MtFHAVnjBhFN8MeVq+GnNssgNRa+VIhIcxRZEhKI1+pXJM
+21VKNq4V+QhKDbllHNn+VRa262adTHHIo+hegFHSbJV3UNu3TmNFD5FVlbTOyoK6xFqf2S7FWK6
BVxB33mNIgW/ZFGrPR+v8SkL1+UUvACUqvKrkTAw36TxzAPUgiauP59dEOhTKp2lqDXUI4/jYi3X
Shhi3DW9nbBTIum5imcfJX8MNh+HwWeDffSKZ5s9nFCMRVUfU72g0xqr3TtlBupewzFIYBGHFaBy
qZJ0dihSbBARQB+QzDieFOrLQzdCytpP+BES/cnys+zL03Uk9Pzw8awWcASWjoWj6UM7xgaZQDZ4
PJZQza4PQIzvbZwaI/yn7fgwSWZyDZkz2MM8V/OrYSYxuAlEATh6Qab+Risjv6vqRHnATDu9ZDJ0
JjG1SeEQVkYnjgLl4lcq5aGSqWWgadrDkJn8Xr/Wu8i/UFk4NwrqL0hQ0dIANrD4nlM0Sc3UMMrU
pb4rVe2wSagkrj9e3zMpKa0Z+lx06KglLK1NYJ427aga/V7tqZZEVDG2ch1DolLS6rkVIv50SkqY
DocCeWEagpSUjz9nPzohDAJ5QsnCUL2YD8W7IFUeZKFy9dmpsWl0CkEYnCAuutS9G4WVF1Oqy/tY
rsk8MyFUBZI3LamVVPWW76XxACT440FP8+BZUJ9aEDJ4QPPUxd4IrMyvVCVw9no7OCPiCoaItmjz
ohU7abZfrkXX5N19iuNcsU9nickLv8AxUG8+LxTq1bmBSFmK6sminNGGqlwpbSTtTbu2r3urVO7G
TCIRFQoyPrEgQV7Fwo/0C+OeblcScLoQ6LlS4LOW2thIAflUVwp/P7HL1ohsoFhQ8Ox8vLyno6DO
MzelZidcGyjm8faRVX8czML2937STJtRR5jFmiOMj0c5ud9QywK5RaFr9swyl0pIaUeBRHY6a98W
KWqatK48Qp0KrbRUvXD+Tia0GGpREpJF2sHgGq291bfKvpJz+44y0SX05ukoUJXZDjT46UlRlz9e
Njsos0rPe2dfxhLqAkj8wQJ1mgs31umyUfCnEskWpIOtLgu8HRRpXUnr4FBCtvZGpGzIBfVKGqA+
OfHTx9/ozJRwCqIuSJcIgMFyn1udpeIg4cwI90Cu73K69tjctqZ+4Vk9GWeuLXFjITMN+I7Nd7x0
06QiFyEUHnAC6k2la8qPXAunC8/c6ak9HmWxDcwqqoIWF9+9BvW91fMBPlnkXGFK7n+N47TnlYn7
C13KkzFpSL1fwfnP31UHJ3PKnFDKwkODjoLb5dJaEb8lqwBr5hvTBn2iS9qH5zYILSgq8xjRATKZ
1/rdiMmAnMycQBwgTqYtIpZ9do1wjxpd9cb4b+Drr+H/BL+LM0iOkw9HOZK2P+eXyi5QwvmXeTfY
qPaxlARyeIgyC2tKZP4sovzhkkP5mVUEMDPfEkjRzfJpx8OIcIhsJerCQ45ZyiEuyoLkUcnvsIfC
a1ptxtHV2/6S48KZlZxhOgRfEE4IDxajUuhL6mJsw4OV+/muNvJoHUcw56oCJcmPD9pJhDCvIwBX
QgQ+2olWPR0MRSmbKUTiRkCFleRkP6LYD4YPcyOvVovoAlLy3Icj7MHkHNUp3tFF4GMFeB4ZhRoe
hkyzngPbUL4njl6sP57W2VFom6N5B7lAsRe7X66GthwQ7zjAba8ELPvS9O+ccZLDz14grN9cg4cJ
N3tSLkWoOlPv4A830aEytGqn4vG91sa43n48nXMbgocRtz8yDdxQF4tWNiKUwJdHBwBEwZUDJgRN
gzjfWylyuh8PdW5DzI6LXB+EGjSCjnd8Cj2aPK2PDoZcf2lShzwwn6GnevudXvvzx4OdnRf7DsbD
H/G4xcsVF6FV2xgSHXKR6ndy0Fe/JjHUEHXUS92SczuCuI37Hq0zwuH5V3l3YeRpnhZak5JeKFpA
FaXufPEkOVbYff14TmcHIn2iBcu1Qb/keKBUj6JcQ9Hg4Pt5Q/kRL+InDbWUZv35cWbgBo8xCaE9
g/3eTygl7ddzKY4P6Ae336zRHLDvmsr0kxamXENg1ojHOEb8Azzg8ThThTDJ1LIhENlpV0GoIDNq
2eHjZ2dDq3sWQkfNbf5Ki1FEE46US6rkYNfDcJtWnXybmUl6AX11ut8IT0EjoVKIBxDY++O50L6R
nZriyUEEafx9irpqY7QFYKQUiYgLB+nSWHMu8W7DxXZqI20yJYcuUqcH4IjYegi5X1MvDi5cD6db
DjcXCs8gP2QQBspiqJZ+hR/AhT80meY/pZKvbGjJWZ9N7qCFzVUB0mIexJPkJzNLTa+jLD50SSSs
tWL2TvulBgjVeU4y2dqFePPspPhUoEINoAzLqFb2lcAyWo07D/vNVUv9GsXQ9pJ1wnxzHjUXbTBC
XAicoxks9Edk8N1XUuf8wmi5Fnw0yqhNgjqoiJ6N7qqW7eK2tfv4Fl1j6YBQ3SDQ88hs/8ITfGaj
IG4IHgrzBOJQZ/H1DBFXhT5W8cESNP2oIE5+5LVFXHxTAjRqVx8ftPmnnUwYs8Q5y+I5kRexqB7o
sP+lOj6gLSM2FOUoqphotuh6El+bcdvcBLlQr2qHCtPHI5/5oDYqA6SQvMfz/44PBKJEkZNmYXyI
xxQeQaVE67ZXxwu79Nwo0P2AQQF/MU8gG4Y90A6pmvgQAZf7Zsoxig38y+iSVe3pO4maK3WOeRlJ
ypcbx6fy7hsD6yhp/fRoNnr5GKMk6Zk+MWJJB8v5/H2CfCxBL51wMKr64obMrLGfAlyoDqUAqzna
UrdJBVYxDfXJC5fx/CWWewTUHDkl6R6UoUW4kecwumPdjw5JINoNZyIAdrgvO1V+QqarW8VTd6nA
cO4Q/PlgvAHmDEQ83hw9/cQ0QnPtYHSKvoH8k19b0iAhJWaJC7fluRNA9WTWquXWhYR0PFQdNSRj
A/cYlg/poxlin1E1UnbdN7m86hQjNtzaL51rkVjd+uMjcHaWM7eWqVKdtxbp5kBjT8fEKT4Miil+
aE4TAzYX2G3SHoVzdeEonN2i+GbDkeV+4YY7nmgYZtVoM8bBbpGV9UutXIUTAqR5p+Q3ODvp3z+e
3dlt8268xbbJ8OZNZNowh6xH5j620t9BKyVuNsTxNa337FZJ0uxCan1uRSHqATxDvXY2nz+eo5an
Ye+gLXJAwHe88ePQ7t0ubPPvfgjt78Ld+YfEtTwY70dbbB26IPTnYzU+KLUo9dWAV7ULfMG/j9t4
2OZxHoKKoC85NnaLIrGl5d9gHFyKLBa6FcSVvFUqZIk/to/Y1CzyQ8cPJ6ePLF7ivqc8lqOd+Vol
Ie0NPC9oIHZFgPdPbgJ7oAlf9A+1ofr3bVQGV1mpxbuhlqd1aOZGeeGKP7cDVATieca4qPSl5YNt
i970YxmNUaUN10kR92KTKwn9SuqmbbLtc+snj315Iac8uwkQuAYHRRphL4vplEJ9v22B8rSGOExF
rj1NsS+vq9SULtwd514XMmWirBmZDSjveLtVtlT7dsPdoQ0zE9zP45U5dvLm44N07oYiFQd48ic0
WcJsmwIta9GO8aGgUH+Qke95RMZb3KpIlH2ZrMbBcEVvrhRE3C+g8s6uJJ58fDubBN1ZHGEc0OVS
5Ep8SJzEWDsC6ZVA7bTr2X/uwl6Zf9TyLFHARp0Q6r7uLPG3PGBtRBieHKah/p05bNVGVNNvUWnq
dyoV4zYM7fF7YRfZb1Ab4gKs7OwZ0gh/YB2BATb+8FPfBX6pHFT8iZ8canKCrSRhbXONNjQGc+pQ
1o9JGTXfrMxIwR31yuuQGd/HvNM3pd1qj7h1g18JjX66cIOe+/AQGAzHVOkLYb92vL2ScazpZBIi
yYVGqadWlGnjl9iIqv3YUVhI8x80ucUXCRGpCwtydmg6RLy9uG+iJ3g8dK8lnVPItN+swu8tL4xR
y3cRCgNyVWdyn68kINSDq8iJVawQqnPaC0fr3N2BkZhK50gDZ7gMOiTND0kGRHxQp0S5qwCH/Q01
Jd4rgxSshBwaWyfstM+J1/xzlQL/hvZAwWM+08fTdipshGSjjA8pRpSBaxQ6otRAS6S7jrreTsuV
S3ou544YrHKGZrWJPhavcjCGQwLAIj7UGn5JXp/BYl6lA3p4rhWlSF19fJecW1Ydr0G4KlRmiTyO
J9hNvpzZqcOTFdY24/TVT5EEIA+dMAo3qNY5byGZ1tPHo54LPQC7zwqPVDFNdfFCQbRoEQ7lIWhR
L2/cKUhRPlOBAG1nbl270VpF/P3xkOfWlcwUKUiSIuQtF+s6NHExxpAHD+2g5XdWGAzjqqyDDmKv
rycP/4PBsNsC6ksDm7TteFWjwJ6aMW9I7o06fTJaupGbYojSn2gtIfz/8WCnXXLeewbD6NmEtIfx
4PFog5OLyrFZTVGQx0hx0nsoegZrAEKTZyrIqqe68hDJAvefWA1xgLEoVgfCKlwJJ63/wcVNx4QX
AtwnxYbFjpq7DlhPZwlQoDb57mdNc0iKkC4a8Y590JKhusNWyzdddFnLW8OmZHnhNzgl3cwLwl0F
GJiXijv8eEHwrKorA8WnQ50I3XMUIQ+3U2eM6LdH0x0K/FLkAZy7b5RGv5UiS0HpQJkldHu0TD/+
OOfuTRAZVK1Jyegozifh3TvSBXFYoSmeHGI9tDf0IRBT0KegumlLe9y0bej80ocs3ZdFYV7aF/N3
Xz6hM6EUNQdVAxSy2BeibscgRZH/kGd0w11uLf25QQb2WWqMuPbMUSCc17Wh7U592WBWkFcDYt0V
JNwLEcu5W4ZsiioG5AE26mJPxH2WJsnUJgelHQEoRzXVcA9/DhBR00h9ctMkgf8mSak8XYj9zo0M
DRmjbZ7N0zJow7xyifvsgIqqghhCmcvhukXG8AtinDJeQeAn0U9oxku93XP3DWTUuUEzWwUtnQv1
wSlGvZd4OYwivVWGqvd0Oa++dGpkXcg7zs0R+h9bbHbvwWvleI9hLoFWNAIQB9ix2sYfEIamqGXu
wBlINyILn+K8ky+s6/np/WfMRaQrDBtgc5kn/4+zM+uR22bC9S8SoH257X3GHo13x7kRktjRvlC7
9OvPw/kOznFLjRY6V05gwGxSRbJY9S6+SmXs3TCFn4C2Fe+Cssqf7u+gW3cFVUs6bA4dB3ib17Mr
ASkLFfCbH5QC//pBT6f5LHDHxphALxCMHzql3sh2bo4pLZop4AAgWR4ggWfAaJmq1B8K0GE7s52x
XWKHQ7ZJDe9Y9s7WtX/rnCChlMmVS8Qsa7To0XciNfTUH2NLPQb4C8Z7vQjERddT+93gxMibNtyS
B8Wrt1oFN+OHjIqyisy2Dfn3v51RETK7Ya8TP0pYP5dq4NvJCIjM7j4qcdAcpnyrznHzoYzUwP8b
cXFAFx5Wju6YpH6hwwAwSb0OTSWCIwCW+tlpWrTCneJHjlL9WW/7+Ryj1L5xJN16qiErQ8MCKBeQ
7UUuTc1Wa8AKp76eF9Y59tRq59pBv1FjuflZbQ/dctlDpep4vbTZHBmzwGPYjwonPVnU9jEisl20
e/rofQ9E5tS3k5SDmmAP3N83N3fob0MvvqqNhCSCtRrNDHpZys7D6umrcGOgv6ojaRD3R7u5nJKw
LjcN7c7FFw3jpq/NJsv8ScHMZuf2PZlVJYZxq7pxa1rgtoGrefRUsc67XlHEyekHxPJh5lZauUts
a2xPpLc5BYVahdVzf143hyMbl/wwm+L04vSp9Arni9AlUm06Dru4yMR3YPzNv4oddNl/iEnedrKR
Jjs1xiJtzMYkUopZ4ajrsurQwDjaz+UYbcTkzSm5nG5EPe2TJb8ablNThl6c+S09DXVvYoiin40i
aj8PjeM2GwnQraOUVBASNZhJPGEXSYjS0NPzujrzseZKP7cmXj81Pu1/oOhhuvuGEsJ/qDLxYJN9
d4CGvFUXyUZQaAWiCHPmW47ikOPn1bn3WqDxGeSafRlN5gcRNNPl4UDxoEXymKEA73JxXMdla+Hx
YxQkW+ZsBGj6OEZG8xC4NOrXjb7xvriV4cKJfHuMu1z6K19HRw3sGjV+yhMFzLPebp5jvPGexFRM
ZzvE6xF/oBw1esHyWrUqDorZOH9kWlNsRNON7+vRtiGSLNh/vEOu5203gZJxgmZ+0ptj9dTVAQD3
IFehLtTxbHxpi7r58/5S37ivkKqR5XlQpITVYk/WBZSrfh7I6aiz/q2VIay7OlaPOSSXVyCmwQkK
D8LY90e9ccJRtpQUR/amCmD2eqJNVHm4w6l84GKelEMdOS0g6wEL9eP9gW7VnjjhoL9S5JEKLYvc
CtCzo5RFnftjPZnpUas9GnC2XmZf57bkuQwpKbkkvdgnvZUcSRvyQyRCCLkIdrwEWSMudjEqH+7/
qlvfWXbNpLMnOeYS4jnXHvL4U5L7QDW0Yyt69OEUrRRnqIDqE+D36sf9AW8lCWjoyeKfyUN6Bf7W
g6HtcRvIfDKgYN8WrbefK316Ii4GyQtT9ykN4A4SHyQNlRX7oippsTHtW7HGUUnqST+GS2Bxr9Ff
Aszgsa0pq85f8EX5y1Wy6aKYvfO5smL7RLhtUfRlJC3ebR4Cn9TJcSWHcb244sY0M5WBrrPvYnL4
qQtVe35XUb6vcUXG4ANtm+/wvTADaosOn22EkYz52/3Fv/W1SQcpZYNjpqm/OEOrAWqcNbKr8S7B
mrgaCtM6WDwPfzl10bfvvBnT3I2b4tZS4yuPGBWZEtDtRdjXtRHZqWlnfqNk/Vc9mZWnXE3MF2fq
q0ObqcolAn58uj/Rm4NSrqfUTOMZ6Z3rXT2O1mTUbZj7jt6XRyioylmdYngNmSoumj62P4YUkc77
gy40Tt/KipQy2UUShAlEfZl8Zm2QtYqV+xgclN8p9sbwl5zhWz2Xw1k1cBR34wnde2veKWYQHmzE
gPa0dKonbW6jo1uX5rmsoB9v/C65xMvIs3Sp6UXKTQln8QkCnJ44s+ELFi6Mtl5pvQMgogHHDzAB
e0WDuRoY8Bz7GKlkU29ogiIYB+I82JcCIT1NjZKNe/VWJPIs4SVNCoGGyeInTclU4cApcp82szPs
xh7oO6vTSRp1rNbcMv1UaBsLcWsHyraDfE3z57JeoeHgFdieDm9yqrSThcDlkwdk5glcrjiNlnR5
cBV73+cY1u5gH09bAXIrLC2uU5rzpBOrJ1kWD1FR0HX2bRN9gsPQ0adDl9iA1Qa9CpW9KbJeCC7c
yirsWwYK3zb08R2HSr2vlVQ8J009/RuNYGAxF3fLn0EbVvFO1Yfs5/2gkbF6HTPsOvnCgaZDl3V5
G6MpU5tJAKANteWh20Pe074a+GXPGzt1nbbCLOCfdzgZKXIuOxBpMiLBIXtrraBqN/G/Fpdg1ZXP
WuZAuH54VnCdQbPLsGOwRdiJufNgz9lADzPTxvcnKgVC/GEshofTCtYNNAU6pzJ5XOI2jKrITZRN
6cKnkAyMoMwPkLm21MvkNbX4SLijg+qha0hSsSoR6UbDbCkv0AAvY+BfbuUegJHEHXKnRvQtVwrp
atcAVtkJ1Uv7v+4v53pDcZshpC2fNqTHS/wGYrMW0LA49UFaoe4JkXY+Fnqvhn9USl1Ri0Q84R+s
f2KulrZtmuOglAht3v8R600lr9Q3IoQmAYvyR/5W5xARHYlYGVLfiafsiIFJO9CEj8uUHaNNIJ6E
y2YRmf7j/rjrI4wLDfCBhHyyR5apkxPGYUmqwrOuHvUAodRoDo9j4+YYt+YMf4h6s9qiLtyaLAcH
ASV13FB3vJ5sgZJgpY988drM5p+UA+e901v92cwM8Z6HefyH8LAMeHimQHVp0NFokfpJi0EVJbSr
rqPoaZuDR52X9B0OYlZMHjxUL4aZm6nuxle9cS7IfJRMES1mIP/y73/7qkmURXmKM7Y/qwhKHLq8
d9JLJgxh7Nxc6b48PkOaGhJNyYFnLg2zBdWAMnBzHpf2YCB2UKj6Dusj5avbtHi8KWmrbBwQN+ZH
B1Lq2Fscr4C7rudXAqWwKy/IfE1vVftpblWB0xztl+ob/LL64evW4UEFqQliIOXWZYd/NpPOmnSj
8I1sLg8qnC6/z2vY0pSyziZdiq8PryfYZJX3BFA56tMyjH/7eqhspYXrZoUfJHZ2mVvDwBlAn34V
GFyN+xbDo62j8MbGADcBiFiiu7BeX2R8eGJoSTx3hQ8MXFcO1Ri8BhAF8S6asovVd947L0OTeiNK
b9ySlAc4gKlIANBZ9mKoVUSAZ+fC5wDSvyrwt//G52h6ur+aN0dBOQntSChfKyEerQ7NLoFH5pdj
WR4jo+n3rjJspYk3zjPWDqIB6yfheIuIRPCzEKYYS6AZvIdPOJjO3m6IrUQ/zbob6adGnzB9vD+1
9aDgXyGoQwnmYQJy/jpQsF3HX6/xCj9qY+uTE83mZxxyi19zFFifs7Kzt4wI1msJn4IXHyBRyVpa
kiqSQkqYqkbpd7atHLvK7E5B3yobfZRb05ICu5CUEKHnMXA9rSI0zSSyXUbJHYjyejbsrByta6dB
pLuZdeN0fxlvzkrCOICAyIRj8e2SKXBaF50T31YG4yVqIWka5bRxDay3GP++KW8f3lVAz9XrSbWK
QpetToU/ZEXyXARzdgzCvueezXXgtk08/hGEbqBthMj6pJTDUjpBJBgK57LXWmGqmY2GV/lIQPWv
Vphoz7TGEdS2bQ/n8ocXEpgRvHQDNAzAkMVCxh1vOD2MhF/b/T9dlXfnKXycV4v4IJEnd5oHYXoZ
HQKlksnrh9pPOlEYO0rf4o+pofJ3vD+ZG1FIau2hUgnudC3gNQWFGWYUtHwM/OJdXznhs+bq/+pZ
VfijUm1BvdfDcQJTw9eB2QImWx4gU2kiG5TOgx+V4Y9RuM5eUZuPtoXseJtNW5Slde77dt6/5WDU
hZckzrwVhYo6z+hjZGyDVwswuMaHuE2PXN/e+6LPIw/lAJGL41B4w1Ybfr0ZOCyhFNPb42KlonO9
GdwCaH+RiokdjmZw4dbfW23+FoKn2gtreC0qVZwe/JpcakAdJc6FAgMPs+sRO8uAbiE85SXCf/RQ
j+ZR0WMkaQqX+23WHs0Y3kZz2HagHFjfxQmmqQ1k6UpTXuJMVy880Fq40nE7X7jw7WoXcD5sjLja
5xScSfjeHoI6zabFisZjp5aZ4MWJdMRsH3DGUPB+DHTnZ61Go7WxN1YnJqNxb8tHE5Mjl75eTZqw
BigKyZ7p8b7GXEL5aHbTFuDw1pzIDdDIZGOx6WUQ/5YHjUMdGpwCsT+M83BIXRwU3RwfYSUrhkeT
BCYkaWHsd6mlvjxUsshKCuR1ceQsx+oZJE92nDRMT+8HofwIVy9ORkGbUb7nSHxWhDpO+6C3UJPz
O8orX0oAo8h+xgnFxDYPg+LvoYhTNcOjItTCd50RjOXOSWvd21LSuLWw5LE0u1g+ZEEWCxspahCm
I5h6So5Beex0UTYHVIes/iXx7C2Tn1vBAjyTfJZzlLKi/DW/fUav6a3OsXpe8wVAa11VS1ymyqJt
N26fW7PiRpAAOjIxWhLX4wz1lE/gbADUZE6CYGsXuz9jzDgxW48V8z8NBnaEAhxPuyV+OmgDDUYH
gwEC7akaYIR1hNtcf5pznKg2LvH1CnKI4NUFXFta76wQl2o45lFIwb2fKvMYoy2FCP7sPdq1els7
rm7ggPJOWGQoQxx6rT0o9EBz4cHosuo2RhHJSP6BSBu/6naePLzr+Fpcd/TJqIBoy8Qrr1Dwoj6W
+3QrJA9ocArl1OYlKob3N97qcmVqNFqRBSdpgHMsF/i3EOyTIoismtplnbW92KmVluMg0tvldHD6
Ksb6Rcg6x/1BV5ccg7LH+F48VJnmYpfZuNFqschDPyxNxY+l1aOCSiC6PHV+mavmh4723EaWeWOi
9JrwbkI4+UabLKFFksQgf30zGXExrivzR+mJ4RM3R3JQApRmNia53nREpLShoOEKAnqpVl+5pTeO
Aw2KdKT2cfBKp/lHUcPpS61MiJXdX9H17OiF0IGByUFOy5vx+jOKUjUjG9ycn4+KUu51vVarw1BN
ikASzomwDbJysWXbsP6MkK1BxEiYN++spbhR4pmZbectzi2zhUPnPCJymE1m+0knfdy1yRgi59jF
2sZdsd7zJjIb7HcafWRIS/ATOowdIom0HbxhBpPqJcAzR6d+OC2CnQmzl7eW7Kwu1bjsAjje7NDB
TJ35F87H8b9ZUXTfXMykAaPSQv98/wsuwoUeMU86LIMlChhplOWOn0FDNopeji+cqcFek/07F6E/
XCCdLWHmxQLKoYhInfYVsFcHhs11sKiAp9TKtaeXAkHvz3Vc2lRU53gj77o1Co0Y7Ff4xZTbFpu8
nZEtLNppfFHNhnoJ988xMY1sI/CXgr5yMnJDUyUGmwIZdHGHWsEw1mVkYT1FkpvuDS0R+rHwasRo
Y8FeOXh944x7RzjTv2GrV+UOqIv9PuRxaPgDyrI/tLB0PpVqK8ZjU+SGvouNLEChMG7woGQOqoIr
FtIMuwZDw+5pUFG8fDbLRGlfmp4dsi+HXGQnus/mcNYno4xOahbk9qsyGpN98Ga1egrx+o6OIhh4
+u0m0wnD94ntNNFLWrlNcfSqqR72oVqrrJTJ4+2iAruZngpP5F/TNHIwNKsrY3wsxt/WDig/WT8V
LrbU4hPNulahGeiqL6Irmqcgq7yjlmfJCZlu6ZIs9McIQXI8iubAe2jJ8NZfVmW0PFVMJR+0F2MQ
5l4zKusowY1YoRvJVlwQw78llP8bSifd4daWtnuLGKcz0dsYcWovatq2uy4E9TA34dbtKRdoOQqg
cbqNhCBiVosFNJ0oQ75qNF5wvVDQiK3H4DQ4jXYMtVTZ61P3b5todnmaeih098+LG9uLhZQJlgN4
adX2N5Shz+MxG1+EVeSHQinCj6qeORsRsjjiWUbKmmCuKNzRDKEUeX1UsBFUe0Sm4cUzhy92jKbj
6Ko7UUS/QkQwdlOw9bJZT8vU2Xm0CCWAghbu9YBK0Q12XSjaS2IX1aVJiq+TWW1R4m4O8qY8RZFE
pnXXg3hl07WJjb1e2ALh70ItOnFezIf7X2h9olMbx9ccJSiktIylXl6bVa2h0Dt/AQQRlKe+mhtr
B7ia+jh62ptswhufiiIapHjUzgDmLiflOK0IpqA3X8bI0350COk+GdDin0EshC8Cav5pTKdk4y6+
MUfwsAz7ZmZNX/J6JRVLayZ0Y80XHsXKT9Otg6/zEEPwwnJDPJaFE4uAutltpjR6oVO1aBdZw6TF
deKaL0gaoaWoWOnBrCLYZSjSHgKachs7bJFT/W882YCTWgrURWQU/ZYap7k9hAEFmZckSPEjDKx8
74wNksZl3+1QOh4/3o+X9QeUGfGbRQR6/zQer8eLyxjiIFoZL+TCTr8PJqNqnxxMresnzWsc8a6B
pwNYP8tTayNXXZ9jFmLPXAMkkUDYl7DLViXFG2bNeonFVO6DUQ3+BggNWAqc1Hmsw+mTCZtxP2r9
luTRjUWWqFKguVQAYIka15NO6GiHk4uoHf3UAZPAoEXfeAp2oE3dXVGM9sMflaoJJ7VFI0LeDosg
QidQVBBhqXY5YYGtY56e0zmO9kacpT12g1P/7/2vuj5rGA+NRR7CAGh5ClxPcPJmbFHjVnlh9c1d
22LmOLpiq/2whHgSrAwDhUpOjL7HSlBvnM3USW3lxVKwMzXT+dD01V+Dpf5rtUa4c+P2cxy5zcFR
p9dBsy5uMo4bQbSo4fzvJ0BdYZMyW86965mCGwfwSWbjd6bdRQd7DOzhc1ryGEDJ2HNbDEPRFcAV
00uj4FenaYgYOyravhvn7nofAYKkEcObi2ctXfTr3zGbuojSOA19TwTebqq7SqNPjwmqXUHArRKY
i2Y0Ykl5/0Ovpy9N8nh8UankUbSU8+wdb6RRmsd+aU/2BXJAMx3NKq/UXRPp9oTYsmr/ZeiTZe2q
2Wi/Fpowf93/CetYo5VBYdWQjSgu68Vp7Di16sQD8LQILbiXJtUS/FbFsBHR6y1LLUmW/nHmIeCW
GKtkdII0Ay/sF4qu7oZkeKZ3hOtqrzyDI9iqFdyYE0cilVTyAZO3xGLDcli1Ignb3Md9pfiRGoV5
dL1kuNxfubfXyHUmx6TATyLzpiFHuay7R7ghmLOulH6cuLOt7wSrJ81zKYyeu06Lf5WFqc4Hrxgq
1LAVbB2G5xBFjOHgFmjr2ZXaO3s7x2TnM6JU3s+QLom20zzgx/ukUUV5mDQvNJ44cZxkg7txa4mo
NnP70jaQrYPrgM+TzimLzsv9ROvsPc1/Ze+UCM7fX6L1VQ/ASZrvQTgCb7wqVo7ITk5eUPgOFldY
Qbr2YQgye18Bgz7dH2o1IYp6oLekbjLhtWJkdsFsV4UTlH6refF+6CNl76JbvtFMXZ0TjMJeIaZ4
A9H/W5xXZZB0hZYNFRs2j0+4O5NK1JOt7IIABc0dYPj+1Nn6g7q0UiBK6lkA4YKuzTQXAW0YQ2aj
ZCL81m7nfaN0sG5NbTw+vIS8r3gPY6lK1XJZssxw5k4nbFz8Abf6fdu0Ic/OKj7cH2UVE8xFnrJ0
ArlP0Wm+jjz8KaxYxANzQZH+Mk928pKR2hyo/Gw1HddDIZD0lmvC04X2tli2cUZ6uvfmCmPxxj43
nengiGxDW1Sihy8QEiCoJ9AzqN5JBNz1rKjEpJiFJ8LvtFH/zrdJUUHBre6YiGmMd2LoAmRvZv3R
/FYOi+UTFoBvSMLFDNU2KfSoqoWf6AaEunZKjv0QzD+CNMpPXp4pD7KViEQGBLRAKs1ba1U8j1sh
KxGF8FU3qy4uKO1zlKbtsUudB9t+b0OxmBL7SceYquH1ko6W1plZrTFUrFUXNUFYsInN7phSG3qX
IDz58X5grk8QNFVIhqjc8cJDbvp6PNOpEk8JDOEDT7aPZW4Vp1xTHgSZ/m9WVAjZAkD+KaFcj2KJ
zoyz3hM+gonqIXS1fJcN9nyy9KnayFtvTogyJG0ynE8hs10P5WipPbSzK/zZ0oK/QFoNH5p2mjfO
+PWRyLL9NsriM9HyCgMF6SUM4kELx7bTjnsj0fGNJ6cLfyrW8E9n98nX//CxMEmRZxWfbPmwE05h
aRC7a38O3fB5kAYgBpY8j68g4Q6IhXckGgtL51/LbAMlqu3a7xAiZSsnGEJF8fTwiUhGIqHNUnoM
2uHiLg7whhG1S6A3QZLuTcQufVeE47OjdcaH+8t240TEfJoGmuQdc0UsYhzgYghxbRZ+2Hvh56ye
1adJi96FU9xvZEc3R6KmABxWYm+XpdyYsp1VtI5AjFntDm7jxjstSjCij+kv3J/UjTiXGvycu6Bl
JHz7Os5JY1qjz5Pab8dQ2eeVXpz00Pj0HwahEimrCXRflxlsrtqd3URF7WvyZd/m87BrJ21rM63y
5LdIIPWVbBGKkIvzvO6xfam6noBjpz6JCtsZMWHCRLImnsK82DIsvvWVdAmUkVkspqdyc/9Wr3Bi
qlpeNzGrOBgT8sCpU06FErevXW+V3UZM3PpQIAdBo0kREQp216MZUE2DfJpr6N9GdY5DFb9aC/ey
+1/q9pz+3yhLbFjgQU1DY7X2mziuD5T5i71IcNcqo/DX/ZFuzYcOAkkMiZkBBuB6PnAQ25nCZO3X
Stw/JcNs7sNmDI7/YRReiHwkwm8FeQ71okSI0Kv9Cmm7Q61N/2g5Jkf/YRAplkM3hIx9manHtRiU
cEgbP9AjzGiHdjhHk/V4kk7yzM3HxwEhuML+ojzoep1bNj6ACfdPzegt78nE21E//4fZQICVHDfu
8uWjFjO91p6DvEEptp7nnZeOqr2ri0JsSafejABgtW+cMpohMhZ/2z+tZ7UQumKWLZ+mA08DZ4fF
4sPvWc5sCVkAZI84Fnfe9ShZZ41xbyIth1ufcQyqBvs7ByjGw4vGG02K6iBFBY9BX4zSg422ahsB
u6zX9kkSKwej6h4/4UhGwJNINw/552KUsE9sLIssWAM4I33Q41j9Byac8TGc2/Rp5BD66/6sZD51
9UinrMR86PNR7qKqvrhc3aIvndEFjD07ldpdyqgVyuchmrr5JRimUrwUYxDYp9jB4PlCI7oNH07R
qRxSCcbhnicI0OnrZR1ylnw0+8pP64YSbRSG2q8qw8VmDztM+QOBoW7rBFzfIrx6GFHqJRMzy4TC
9BLc/iaTbUYG0+2LQjHzEziG+Yw7H7RlR8/zrXLwekypeyVB21RuyJQWO0HtIIomwOT8cFKH6OCp
mbC/Z7PRh18Vs1aMv6o0CTeKGPLfvP6212PK3/Tb7guboR+p+bZ+26n6+5Ti2MGO8vaPKSUHvR9G
640ujxOOejru0s138RVdd25MBY1HH8aWchhrUNSZCKuNC/LWIhKqmI5QK6Pms5hQ3Gttrzai8ycj
/ZabTbebk+R9N+tPXVJuJbe3Vk+6a9Hjhn6MnOf16pWlNqeUdDsfq8zmGUGxv0E2T2d3xsv6/uKt
RpKnFxENB4G2FlfM9UiKQeWvasfWd8tKOSSohUJIMppdPE/1xlCr78S5xY0MWlo6xa+4F/kkytjG
GtgPClS/0sTrDklbbW2wGxMiCwQADsxKoqcXB3Ijxl6L9aJH+SQW+i5s459jGuR4ZFs4Vj+8eFTH
bQAL7GUanYuYMDFZFoOr94CQ7BKWegVXFUc+T6v2Au/dramtzss3RD3oOF4j8vxYRAV5k1U3uTn4
ujtwDXRADYs92v52fcEc06JtPDXYOtKq678JnnzdRiKyXloSUanGyT1EsWuFHZ3wGuATq76dZfGx
p9Syb7SgOw+ztaW3sHq5UiEmMCHqsbfpuy6SbcBNcySG3ADli02yRp7F68RNTljBmb6e1c7fmRHE
j3Y/aZhxNnMnSelnns7Xe8ENR0Ent3b8zoUbcaYDFFpnNNk1bMN6ZdpSXlrvB6quyC8TO3TL6IFe
DzcOXZ+GbelCbu7VfRtp9k7VN0/H9UeTFg004eHIsfeWzxbFQN/MM5LZzyKo5YfabYlOp23cAu9a
hMM2NrncXlfnPsKw9K1oxkEpkGTd60lVWiL9dibDx/rQPEQlkCd7cuuTbo0qLnZC3zddTD+ZIvCl
EfrWXbCKG0QH3/SzaQZyyizlbewIDEfeObOPyFsdntyhZojGaNrsHW2u2sIaGU9djHNxxzjdPwxW
u5OhAY2ATaH2zDPKuJ65qUU4BAelhkq5W1WnpDci7eRVUaQf2an9eODatdy9FY3ZfKyUxnxQbEci
pkDSsfrgrqWF2eLBKGyyqFLrTT+ZMUO1Us/9oEXkUtHQaJ9xk95qsqw+NbAzDXKUS9ZLn3B50rZd
7sXzbFtwpJT6oitBaj9ZpZXRpuSOPKZFjI/sIBygEWarY8Rp8lI2jvdXfbWJ5I+QJoaSreWQGl+v
ugJKIp+y1KLAgPAOR1L2PBeWvtFbWG0iKADIR/NeocaqA8u8HiVvqtntXcTRhkgrn4fJSQ8Vdf9D
Z23aXt4cSrZbgc5zyHqLDUSnhEeL5ga+5bXmdGoxO8v3IU64897s0IPdPbp+0jQIyDC32BsP/Xpm
jiGcfOxbxx+9KtzZIVLLIo6rjUffKnmS4nY89kCWUkVZSWNXukezKXUdv6dO9+q4tf6PA5DlqRrw
QvTyQv3z/qzWi0hQ8FoGd8lC8uGuZ5X1ijG3nev50eSm0FCQQ9jT0M0+2siuPXricTtRdJfdesnl
X3qR1LqV4TrdBD5c+gKVdWWqD0pVV0e1MS3cqzEpByqpuLl+1JTIzhC/N+eN9b0xX5pPdDyl7Lts
3lzPN6ksl34KQVOi+X4pta47xHnpHnunmzZK8W/c8asT3iD7pWbN7UzbGUz09Vi2kUm2xZC+1oEm
2l2Eg3t1Tvjwxmuqiq4+2jEH7gF3XzxTajKF9qTWdW2eq36alAsnYsZbwAobmBiDtKtOjCiZvqLx
UtQnJYmHYKcXrZ2+q2ej7sFteta/dSOscldavTYN0Mjzvt/ZokKEOko9o/tWT7HJKAii14eky7r2
MGVJiUDTxG4yd2lYQ6uE5VUEX1LTDIaLmpZuuKs5UJTdoNnNeaJAHeyRFTKNc2q246uWt/bwMfDs
IHhKOuBy77VBEfWLFoq6PjRehZ7GWMSm8VToVplgem22OQC6zMy/w2+b5lNt1sG4n5J5zL90DuTc
cx2qYXhM9LaZD6rFu2jnZvb4F/ouRbJXDTbEMc5zBAKrBOLu0c3D0d0N7myIj2mj9xjV17alXFAV
Dvo9+2wIT6yrah7nFLmej11B667ZadM0eCcVQ9f6e4T/u5vsMl5jBhIiQrTma60MAqNBVeu/Jn3t
5n+OetflH5S4pg4cVmEafBkFfk79Hq/4KHh2jbjoPgSjrk6fPKNsJjApsRY+zUOtVbsKearqDMDJ
Iv8l87Q/Apx1y8v9/bw+5f+vESOJGdXJpZ9V78QcMKVRvUaIwh8bTK92lR42x0dHgWkPW49aAJoC
pGbXkZ1bTV5lXTa88hDvPla52R+TSN/qMq1TFLpLvLkMKLJSE2IxSmCYzdQr8oC3M/2AlVH5pVZR
3z0WnYKvjtkUnkVROen/eHR21MZZOyS1iA1jSZxDAyKuMTpKXhWRDOM+mQZzF7nCLjZeCeuzns4C
cq1I1NOpo8V7vYqiTE2149Z6HdKWTdaXevZvBiH4G9EPjqjONKva+HDyn7w+khiSGTE9Speg06+H
NCIdq1FhpK9KOpf6SW9EkB0LKMH9e3QhZvfhaOSZgyQkQfKG113cLnFJkcZVEUfIka8+Zv2knYL8
Uc476Rx9flAyMqXkP7xFzlGMQzjDdgz81DDbcwU28lPZzf1FRfPuiB80eL5HA4QB+WBSMUR2Ahb5
o24mZoIrTOBDm9PPXoJ/BW5QD1rGyWlBpwSlwW31Jr11/a1ySlCFbcfJqzeY5qsxR/beUUJn4xOt
g5BmEMV/iB4gGXj8XI8CWL3BCDFPX3mfGn8OQszfIgNXFqNy85OiVsXG09FdRSDlLjrixAXNXESD
r8crRm1Gua2vXsshs95ppPj9IcAP4TvdquiZmaovHAr9r2bUxo1K262hZQuCWJGY9WUFJ83CfKx7
U7wWsHH7S1VkCOoiSDJjWDQZTnmeEC1pnwcNIt15plO2wQJYn830RZFkwhEK6AF0z+upZ6E+UzWw
h1dTL6ZntK6DXU5hZuOD3hoFcXv5vJKDLCGtQUoR37ay8fUN3ilyJf41VtW8pQ+yPkmoOXCUkDKy
BZArv55MAWQMRlA/viZ18S4KFGeftmGCdQ6kmvu77c2m+PrQktBuXuQ8XUAHL6s5c2wKozaS6RXP
ybkAiR9Gn4Q9de3eyWa9OPT6MLsfqias1SP5hyU+jKndarsBqsrwV5gr1M/EMBfhLrE6xT1agTO8
t4ZQsX56EWYwD5+xKPPB6rGlgQK/d3HoKU4WamQ90ysJkKxEZupl1Nru1XXIZu4vzXrzov9Hfsle
IqppRFx/hNBQ+26GVvdKRtvXuwbe8KWIhv5nSfv1i2IPdXO6P+KNz872Q1YU/rVEbS/KTUaQ1kNq
JfNrn3b9M3TFfD9RXzy4s6NtrOONQPZ4RUpuPjI7IGiuJxfUqRKabZq/qpOqXdpwjvYQXtONJVwn
GSQYHLEo31MJ5el1PYoTq8asQKZ97UTfXfTErL7BmLSOCnXBnYea5SHrummjnXJrakCwpWQ6ckWr
p6tUhA9Hr2XQCiJ+FRf5XqdGurVxbnwsThwqWgincNcvE5mw7rtESYriNa4oJ3g0Ms5gkYr9oBrp
B3Oaqz87hADyHaSx4RzUw/OomsOfZhJmzxk+je/ontfHsATmZpv5lrrFag0oVkpxZYkZgYz3Ju/6
e9/Diyd9cjrttc8LigSW2+xUxdGf7sfrehRZQgcaCrqHmuVyh9CVg2AW4hgfTWB25zjVji64+41Q
XSpVsvWklxiAfopJEom6iKKEN2+Z6m3nZ3o+2TvPJHH9hcRD17wPZ0uoL0XHk/ZCS3qCkjc7bnXO
FHd2n0VYhPo+6JKkPeIbPY+70R56yifzlG8Ju63CQaoqcY0S5RQdQX9eh7qt0STs6rrzdUUXuyQ2
wNkh6rNT9FTfCL31skuaASU2sP/Uipe1VFAEPMDgcft0Uup970Tl2UhS7/Dox5VblhHkIFLM5npC
GWLDuCyL3h/NBoyJp0dnqqf5o9meZBhLXA5IY8qFb9fTb4GqmmmjgaVX/VmxteeyT/OD2k3KRgit
jvK3UWCDUCfEnXKJZRZw2sDJ14zCG2fXJdbfnTFfSoHxjB2EW4at61CgiEUg0J+QTbplmc4aEh6f
maFR6/aCeGek0EGsRoRUujPj+/2vdHMs2SuXvlTYmiz2Rhk0UDiRu/SVIkFdvI7Mfalwb3g2Bd/7
Q63DjmlJSx1Uy4CxLqnn+OVlHSIMmj+0ob3X1DA4xLPY6hKvrgw+FdhfCMQokHCIL27dOc2GVp9Z
PDzlysPQFRP1mU753BpQd2qjrE6aHW+RwG5OjcqtKh+K68fwaLtRQ+lQ8+dpak5GQU0wSrutEt3N
UUgp4JCAb+aev95RWteGTVSamh8Zdr7vmkK8M7pwy9ji9ihAaBAnl6SNRefRbsdpFOA58bVqrX2Q
JOJJUZothtXNUeB5cwpBoFihK1MrQqJzcom72kG/P+FcFq2yBQW5GQzwtyT1hRf1EoyYT2lh9zw2
fFyk5r2ex6+2GnzBJf1LUlYvfRE8ZtXJTUPw/f/xlmX8SE0s/HH4QknV/lmEWJ10XlgdrKLbQoOv
uhZyJHAC9Lx5GK6seRrkkztzUjTfGDDj7HX3EofFxYkQAjHE/FXM5Z9BF3zE7+FBBYm3ObKaMGEp
H9DVlF/2txO3yf4PZ+e1HDmTZOlXGet79EKLsem5AJCKCkmyWOoGVoIFrTWefj9we3crkbTM5d60
9W9VrGAEQrgfP35OrbVxxP5ACMHfyV0/wTG28n1KyvjReJZJLvQqyDWkFwDgp0MlLdtintkkYWfJ
DkbZpl1YCmjk0F7LY97bj1y4EMF5RohIVvegCODcUK6VsfW0cCW0MuFGp4t6d/kKfO+21cmsFxoc
2fyamhSNaqdNKDE/1L5hbrDhefWhR7hmkFwrsq8N1fhMMIIAtqnrQimhaHG6djRzNKXfFfNDriQh
+qUj3KOplJ20MPLdgJ2F183heN/1Ur8tpdbfgneW+7wNBmBQ45qS0vnyQhInjkSOg2iMJq3T3ybL
lUlTZ3V+GLVgcvLUQmx7zpUPBzYkonCwFs4O9du1CRC1nzpAZlR+yFlWN2j779pYXZMnOJ8K1yL7
EdEdCghnKpiUfBNAGWV6CIRS2EpBjw+a2apXdspZxIF0CVwMyt1LwzmP8+mC+X7YSaEVGg9Rpd9N
pnbf08pph8h3UX6+tlnOpqRRbUGWmg5JOEFQMk4Hs0bkRPu40R6Q1FLdIVOxvcmUa5Kb741CW+VC
MaS6wzc6HQXibx9bY689aLVW2brcW1s16a71R787CqAtfavQEWB4nI5imjVkHPoEHmhzj2gaFhQc
7gP/+fJBfmeURZtieSSRBaBgdjpKCe1CnWkSfQiUYnYxgpc2fSuM7uVRzq4LSnL0wiDTu/C1z0Lo
cbLaZhRiE4Wspn2uUqpGkZK0v9BF6a4cnfeGQtuJBk0+z0LRPJ2QGSHoXPOLPGRdn9vFLPc7Q6XI
GFlx/dEqNLOC0LQ4oBITkf2eDgVsmqIklVFpFJLQxX8V7RERffImm6/Rwt75TBgeLV2h1NfZdquh
oqJoM6GhqBmIGL52vtTdS2Y7ffTVXyZE9xB9ASQ6VGpPJ1SH4H2REjEhS/0WYQt9UDoL2QFz/Ch6
uAg3wEzCQo5YE4GD04HyFh2XKMgCT0FtaGOW8q8CUbqPZlQEFLx/PB+LKNVZ6t9VQQRuIYE5D/kT
Rorhi4Co3dPlnX32YTgg4FMSuZtBhWpdbaay00V9MudeL1LEqRtEjA1ZGK5sanoKWZETdJKkhpoD
aSjQ5HkzmZgTFsp6Zz4MdT0VbimbwbHCcm90Osp+KoxtuTA8FqRK3XBKhuBzNBWj+WhgdynfBOhn
DV/SSEzyzZRX6MTpRMKlQ71UfijrpPe/SMNQznaotNRyC0noNVuOe105lJpg1jaeB3Td2K3ejHg/
I5+c7/BwTRo3s6YptQtTDARXxu5ndBKd4H7rt2mj25IcD+qmEMdB2WbW0FZbS2qGbBdg9DjedL2p
VzvL8LNthDKaMdlUikb5acqKefgKb49asV6N5k2QhGq1R0/WCg+DlRR/Uq6TV2JxRdrOQ2wGd1Ye
qtF20crvWntUZzFyhxJqztM4koI8+okahrtpkGrgJiGa6jt5MDWcGwCYcbyV8nS0lca3vhdZx9kl
1rZE1Asws7CjIs+e9RAuqzOWqpzYBbrH+R1RyVhvKzWen8S0Mb4l0pAW/LZpGbrjLKjfTRUcZGNO
+Sw/672itfsIb1/ZoYtNkG2ELip0mg2/1OWNDhmj/N1kXfII6UWSUDQhitzmrYbrb1ZjBubFEpJt
N1NdDsNubHCO2iYxHe57n0QXLQs03vrHIZL6bwKANbQfnnUtdaxQ8NVXkNRAdPR5TKc/eM4ZshPj
qtI6+ZiVjZPqsW88zUSL1rbq1bJ38qyf+50m5Vq8b3VjRFkgK6ZBuOd1pzVTrdXgWLBE0U/LGPxk
IwIAhtvKTJSvoZarikOfYlpurCHJjEcxmVIa13s/fAoGwUqdUm9KAQUpsarc3ogHkY3R9bI7jGGI
LSpt6OptkvSJdJMN/hSR805WfGxpuJ72ap0ns83HEGAUNEZlOhlaBZMDbyEO/8xT0JqOFdTZLz9o
8ic9wEDN1ggbG6cMhvipm5RR/JTOnXI/iWOKiTM7TbKQVtPF2JlyTShcnGGL+dC2YtbiwADW86jN
ahq7bagKkSepqRDvYtLkYAfhRQ83s1CY8mYK2w6CyfIZvlSl1MhbsA5Zc8Q4HsrtWMSluIPu0smO
lBhhZVO7t8Yd5aF4ssMonb+jR6j3i3sJ58lWK19N3QjJnO+9hPGS20DvKG30B0bZNZVK0twSd3tt
U7eNqL9KUpWJTqjUcgLVxJKPlSJG+lESi6ZIbJrLmq8J51ZydC0JZIhwqdRui0YVf12+Cs9eXh1E
aVHFp1UZrugasJAGcRhSoai9AAhr21pltNciQf5ct0j6Xh7qnVt3YTDBC0UzHqfsVZyH84gWyk1T
e1rZ6vuwHzJH6SXFvTzKWei6hERLjYs+b67ddSUtbyl7YYBdexV50A2M9pqOQ7IcqOdbhM9/Xx7t
fE6QlsAwWTnicSK+0zexEixfTIe486ximNAj0wtbDMRqc3mUcwx5QXfQ2KTbcBF8WLMSaSIzuoBP
5U1Clg+2JOSYBlVlQHOtH0tyZyemYoabJsm67LdkTYt2ZSL40IiSoWju8jQpxm1a0Sx7nxip1tm4
WPsfrlxA+6AqTTcpSfPCXj1dCwQXfAoxfeslVm9qbjYM4q02WuMHDdfp3aIHnfoAbzj1acDq03Hk
Rhmnkg475DlpIi2TsM9sqKHxCxUcdTPCg9oGepcHVzbWWYkY1VGo/QpEzcVEad3nkkbh6LcDOVFl
9P7BMH7G0oB3W9DQepzkUCXCVrfluhM+3B0FM5MmeFgFSESjgrSabyAiVjWXuv6Ql9K4UxezOhSf
ni9vsfPZEQ8DCbwlRxr8zNNFrZVZyRattAfF9IWtLqjKbUwV1NVKU92miXybRkjmWM2gfDiqJBIn
KUfvk3iGCPN0YKWreAiV1noYKtYvgOt222BFdyXqP7sV0KED+iBXWsz3zjwWyf6qatAF66Hu/PjR
Sox4K6ml8KUNIUChzjC/XF7O82uVAwuMznOyMCfWPZpSySELfWvwuH1Fnvo6dmPiRzvsxmu+se8M
RYJHdYnon3toXXYNAtYtHMXOy7Spd9GlS15QzVRuy0LortQm3x0KhBnWIhVDWv1Pv5UQVpM1hGrn
1VEwGg7HDUhHC4KOAEusK317eRHXNo68FODoFOcWoxiSD3X5ff4C+6YybUV5Mgav5UbLPFo3Beyx
5lRDEdLE2s1pOn7skGu1IduF0ovVi6ni2Qu7sYwN5L+lKNjjiE7FZJDC6BoWcxbe8+tB2uY24kpe
7GZPfz1zENoWXn7vGYIUOcoQE+xRRruLZIuSk1bRnjkK1yoM77w4AJJ0AdFyDrAmL7/UX2sSKqh8
TBRePa6pLrRxvNGOPmtyZe3PP/XyrrGjljbG84x8StHdTLJ59OSOkrCjCMXsYcNqRW43zWpwJTR4
Z7T/1fViLHTjM7hwyqJZAjubPRokp30UdZBY/Si6oxfo5+U9df7Nlk5JYNYlW0aUanXPWQXGttnk
jx4vt/CIVmOgHcDMZTfPTCXbIgdTTU6aDHXofHhgiu2gyDzjb3q2p98tNQIoJzBVPeCH0gVSF+xQ
Ega3E63Ck6oq3Q9LEHx50LNrDwlwwiFUKnlA+N/lz//aLMaMKHfRB5OXp5P1FPVzcJsLmoVcX9Tf
NVmCovzlAd/5kICTZLVcEfi8rtVTJbVrSKdyBmTx7wMjRtMETfAX32+j3eWhzg8CzwY4JR8SrN9a
1yn13JeU2cgmrxHN8FaOE1QIs+iaU8J7K8i7RL8waqbnUFuhKoFESjN5qh9Onw0tatxA0tKd2MW+
26GQfYUI9s4CYh+JhpjMSWCnrp7DdtYbZCRy0ZNSS8eTteyIWjGzi+vxmnHOOwvIUMjcLHrqC6Pw
dHNgxdMXUVOJnhIM/gZJc3WvKvGHEVHQD04bUCU1Q+7K1YSULE3DHMFrTxta9ZAM1nQPAHJN5+Gd
uaDxB97KRQwzaF3dHfKmoTxdS15jwJZI0naks3TM3Mtb7s0J7QTQYTILuosALBc/xcPTJRuMKBBM
wxe9npqh4vqlAnmuAK1ARLAYxZ/CaEJpbyElP051WFlbqP9NEAC1lIK1n2pRThzZt8bPkzFO8w95
yFNjk4tGpznYgw6mV8u5mDqiDmX6JvHr+pfhR3p7U1RRb74AmJUi2mIRlUpFC8N4O4W98EF7eB5d
qheLTTNsOpZzzZxoUWdL+7ySPDWLjAdyG3T9kzJaWImS9OXygr5zupZmR44weSFQ2GpzjHXGJRKL
kpcWIn3bkgZp1qa3TjkCFNfNpk5jWb8SCp5vFd5ECstASIsH3bpKarbIl41jjm+MkMg72YzgMc1q
c2WrLL/56U4BzaaNmmVc2nXl1cwSWerzBJEGz9KL/meqNf2Wjas85TNg0DTW+hcVX++DNInqFSrr
+Q1CfgSRlEQbHQrukdM92vkKlKGQPYqIRnmX1pP0uUsg7A4TyN/lz/fOUjIUdWCAVNqf1nRGHpxW
aAqG8pV0uFfYKjeR3BmHy6OcP9lEBAtvkoCT5HKtW2W0aFZjA694oKW1m2uDts3G3Lwf5Tp4TiI9
/W3hHb+9POj51FDkRlUNDiudn7QynK4iSstpXeSy4lGFsRy9TqLPphVqHw6oFyYUXwlJeMroa4e0
qYzVqcA6ysPUMbrDmZejbg76vV4Z17i/59sC2AXSKZckQTX//3RC2WhYpUAR1LPE8Gc9W+1B7Mpp
O4TNtXreO7ckanQ0gFCfQq6QC/N0qFAHlVUrRfNgrycCnsY0+MWbJEb46SCp+D26kTqUdB9hqiTd
6OE8N26lV4UnWpVZb+RoLKcvUTRaKJX26lLhGlUx3gdGHx2rKQkmd6qF6jeez0H0aMATCfYyEhvZ
Rs/FKKRFycTwWeqyyLLhrFQ+7U9pM10LdZYFOz3hHHD68NCIYw8ANp3OEn323B/MQvHqJvpTtJXi
GGp3KH0agOSo+TH14WFKajzNhCsh7DtbcyHlk8oSkiyEsNOB9bSZB6Bi2VOsQr+bVUH4kWq1dOUA
vPHwVvOj0s4jgCYL46zhuh5Flno2a82jJcp0AM21h9TUOzeI2/ZRMprGE1Hx3U1aVzjjNJRHbAci
t9Dbaz5x5zt3sS3mTSeopBwpLffDX0EsSVwXIUNgega2EzZopeDUY1UAec/J5qOnfun8Ww4jD+Ci
tnU6VKsXQeZTS/NUwYw2CuYWlBKoJ1we5Z0JQSkmZwTAwrBjzb2d5qQsBTPVCIkAjjMtCna9POOI
HbJ3Lg91/gwZSxWfwHXB5c7q0Yi7JVZXNponBYbgTkHXvuhS0jtBbYICSmZIR+AoTbE7Kml5pZ3j
fJ8yNpU8Lm52K7Ds6WIOqVhGoszYcRRZ7oyDBMmOHLmXZ/juYuJnQOMtdTu0qk9HMfoUx5qm17xo
LrtdgGnvXUgitsWM/loucH7imZCxEMEXqwaYY6dDVbUwYqkqat4EJRPtUN6IJyvKmi8h29ZNFCX7
ndZx99UHaQvsINCtawqm7012Mehl11AbPXsv1EgNe/aO5pV0OjyPQtjfo7UYfNEz7Rpi9s7558lF
rI8NChP7zKukqFWkKnxZ9xD06Y29P/eCYSeVbtEdacSx4RRWOHwumqjOCF7HtN+JVhNV93ot4ThV
QcjKr2R8760/ATOvGBn8Ag6drr+aTAYKoLXuqUEzgbOnGbXK6VPZVBu10DW78aWfjRVspSL9sNAv
XHnaoKCNSMBQMPNPh56xPBkWhxqP0Nl0+kj0YaQH9S6q2+7KLN/7xovuCm8oy08XwOlQDYUTQMrQ
8Pp8lG04TZimtDoaJYmvPl0+O+c0LaaFcA0biggEtGc1VjvgyV4Fg8F+anvBpTNueI3TCpXGTMjm
x0Fqpsk25i71piGJRpcuWz/ZtkXbPTVxpo87JZHDa0jJMujpw7Ok9AReoAhAiGseVZ8HbVMVoekN
Yq0+FH3W34+wyT5dnvs7o5DjIOCIHupiEbX6onoUlPSQdJZnDN0I5yRviu+9pk9XLuB3vubSx0Aj
FFk2H2tFO9KL0OhmITN5UbIE2tE0PQ2aNGylUFevzGgJOFbrxjW4LBkxMkLKq3fSiNXZ6HrR9FKz
7V96LfRvoddR8zRS0RZVv/v84RVEyAY6MO0jUDLU1c2bC0Ulg2mZnm74qV22KY16ZnvNEP29BXwr
5gGlL+/yagG7vlECy0wsL8nybuObXedIhZEhyCtes7d6Z0u8daxBClqkxdaaq5oWGIFRpZbXjNXk
Dm1ZOijeXZMZeG+UxW0BHh+rhhbW6fkO63ocO9AfT2vxPmkR13NjYJ79hz8O9Q7krheOLHWI1V05
SmFO5TIJjryK2i4vhs4WFf9ac8s7c4FMxS5gv3F/rEMzHT1hZDaQhCoHJXW6yEgOCTfkNUzsLIrh
nL6J/FI2JjhbG6Sa8SAZGZa6RzUzu9mduLTmFylpcnCxdhRMrKTwPnPp1y4lp2pkkd5evYXZnY6m
2jyiYi6PT5hmwlgAGKhTh+Ac9+1FZkKIbY1r7lskIrpiV3jYWi52Txb/P+lyYZ/6gFX3pjkUsCBE
I6euEmla9lIjZHJsuVsiDHf1VrStbkCGC3WFKf1Z4NhZ3xcGkgq2FATp0zxGGl5BQt+WsU0dysd5
qUJg5rasfYg0SiBEKCzg52nZiazFv4YEf9GnKNbaYl/LhaxtVJSNhtsRTSvDFiWQ4m9DLUYzmlXS
pN8KaiQZXmSlRXWIMFLwaUMZUJbK5cmidDc382TjhtGXtoBEaVK7AXxB9afU4sXz+sGNR2hEwyEl
UoqIdEKs0qJeqWFik595spy127ah2SILYE1/cBQDAvMbjM/Veq7i1RNooEkymV5HmOHqSha4bYZY
/eVRzm7UZRTah+jDW8KgdcDXCIIk03hlembRxUcdUyQ76wP1NlXGceMPafP18nhnx2lR9teo8wLf
sIjrx8JSK6vgTyUv7qJiW8kI44a1qn14VktXI6Es6AYAur66gDRaQ0TkLWSvDozaLYy43NL3Jtxq
5SgcNLm6ptVwvopkqosmBBxsiad9Od1/52+xKHR63SgeLk/qEZc9K7RDGOGfA18RAlvssI2+vI7L
DE5eQkA3qNGLdsJC911DYFNjtWWi9ASKdZYZrmaU1as6TGG503Mu+V2lCaO2xdph1K8AOm+igquh
af6BNwt7egHwV48iRL/F+c6yvKwZu+mhHK30V2LkyVcl10Zpkw+RGtu4GlEwTJMxGBGStBBx6Sy/
ey3brBEOVopDla3oqWC5bEoTTp8C4eMl1M1G3pGX1rMbRapBr2Y1tuU3xcgC9Oq6eNKcMqm7aFMA
KtVuF2lF+2z5uv7Hl3vjCz2sSm9HE0KItghL8EffUCHeXl75t+d4NX/4ihTWaAsh61sLLkuCNHU6
2iMewgGlXVHW82Jr0FQ7niztp9JPn3Ozdyfk+3/VRd98U2u9vPZcrL/+ghMSOgIrwScngDzdb3UI
2Qp9B8sT4iTaDW0t1ZSn5SBxpjZJrqCtZ0+TScAFPLio0C8N16vv7Q9Kmzd1Y3lWAM1wIDezaZL9
ro+ZaudCtctz+TEweWsur/PZTWGCh0AGAhAlu9fP5lgbmaglUXwcoqL7OghFaiNnLH++PMpZ7LWM
QtOEBPeIm3yN72rVjK9XksfHpheSnZFJ4l0+zskWjOtagnV2SZC5MxBYAZgBeNr6krCGJkNnDeQl
tbCT0MdvYxIYjk9Pftv14ZUL4nxitLku6BZPiIzqwmq0IMzHIijL4FgPfekAIVBqTkvlQcq6D3sS
gn9A0AYhZ1LASvLpbszGEZk8TCyO8VhQ5anqbNunqMZc/lLn+4FZoKIIOgEcSdp4OooAWlfIecUj
VfupQ+ARHoo4sHaXR3ln2ZaUideDQjZ49Qp5rEKjMJIhTFi2RAncsrDK7+ZMP68dN3koupdHO7vF
qZrwCDIjA5FgShqnc9L8aNCzgYdX1ILZ1jKk1axK+FWX/a0Q98UOHuY14cV3JsgjBVcbXZrlcVwN
2XFX6HPSJkd47uXB11pqX1MrpJyu1u+/XZ7fO9/MWsonvMRLK+Ibe/yvdzE0xkAVgxLVqKIJ7i3U
qT/FalZsPj4K1VeZB3iRcVmvIiBJKLSCkR1naYYnlwnCBnmO4sq3em8uS/0V4UqOFaD06bcKg1jK
US7IjnJn+lsaVPQfQajF3z86F8RhVHhSixI5WPBqFMEqkyDWfFasVCETo4hnB311zQnz/EpnFI2P
QrcYepbrEzsb4iwXTZ4fi1SZdxltXRtrSuYtilPtQRXk0a4QEL9tq0y/xoM53/LKIkjAhURKsnR0
nC6jP0glrOMwOxaS0Q9Pcp3p8QPNMfJ4rMkl80+TXHY/9dLX4g8rvb9ZMijIqFA2BOJafrW/dmNT
po0UD01xTEN9MJ2itHCiw2X340eM8jlVIYIWviAKRqfjpNHkG7MZFEe/R7AFjn3maBnqZ1aqGx++
FBfNBd4vXi6EW9dhoBJnBbzttjjm5dxtgUf0YxG3xZWQ7xwoXaQd6JFC64a4AqLN6YyiJlY6QUiL
Yx8nw15P1GQbGoK/IxmLNvJQ6m6WQUwFIDedEeepTW8O6kPOnXflej5/Q2nb56hT2F5KGOvdMyHQ
ClBpFMcSr53dUOW6nQ1hvlGE2nelhELah48j4l18QuBoerXXAH8WqNpY1nF5rOq+cGEfPuaYX/x/
TIqklvd6kQQ5K8TmcqqmZtaVR1piAmdWrNjJLZ+eUtkvN9ksNvvLk3rnCNImCLGYBAKS4zpbIamY
66k2yiMnRXF4nZRNRHl7a6WwHM0ZaAGiavDj8qDn1yf6EYQ/JEmwL0DxTrcQ17aPyuKiTuTLluOj
hqk5MqGleeWLvbNDgLaAsOniwqJpzbeQ4A2P2iRWx6LNxT+RnhdPWaLnnxsc/jZyGX2Ym0qrGD1O
PKUwmhDOW4UlplwPmjKY5RG+unKzaGpv02E0XVG/Bkae1QYYiWsFPJLbi4B1FYfXdQXxM2BmwDDK
pgnSqndIQ2hPquQEIZMozcQXfaJz2+rD9sCuLb5e/obvbBzQZLq84KJxga5xvaaTq36e4+bIFVco
G67rWt4o0tBlN1YhldUBbQPhKS9ErbiS0L/1L58kXQt3hgopb8cSAa4l1MMwiiEFddoxrTDSMHif
tBIVVdQPyuAGAdAqOlglzKi7EIXz+k9pjLOxE4csbp5zY6bvzE4Kfdb/SHpTVLdYtFvTrh3lqlma
esT8cHmh1puQ3gC2At9oIVgsudPpZu8Geg/6WUqPvZE3bj8nN4HgH3M1+ELx+KNA0TIYDBxQnCVN
OxNalaWik4w5zo9h0UhYvqY9JqziR7MXRkG7mUtq4TKRKq2m1KSl3GZ5Wx+xL9QdTROsHVvtRbPK
woEq0V55ctabfRkOyh4JNokFRbplhf96q0sV6qZpTs0xKgVj16o8ManVSxtaqnpnMMd010yDualr
PXDkqQqv3CLr24rhaWgjRiI64hlfq970fSUlc1O2x7D3ffBWOh5qX+y3l7fJ+Sic4zepB25FruTV
3aE36P8qc9Adkakx7yu6xbL9mFXDtQD5rS7y9+mR6XXHIQLTi6Wmqq/DBL1JhdzquuEIcIONjqzE
o7lrrFm8QXB2zrepOcffVE2opMewRnFidulfQj8WakCLWJIpdk0FtCDT45uWQfQp7hVx3tHYFo+O
2Q9ozEw9cjP0WFpxbHeJbs67wM/0n4khZp8iH9DAzuowxmrZDKyvE2Kw9PmIwouiN3r8wZiIyYIa
kPbC2FqMB1flFCWh12+s8vFYWMJ3uVfDXVjE+pUTftavtIxicguiIcBQHPPTDapUgWxmUTmBmfaS
tKlHrVXtCtbb5M5CjuyTNY7AVcLYWsj1BmOQH1OF07+LtcBsthhdxyiy1MB89oi4jeBSaVKGD2ZG
i/kCO5ljS2UXEGWV7JWVORiJPJfH3jKJtTPJeBCyjsr92z7+H7/G/wxeC5IA2PZ589//xX//KsqJ
1oewXf3nf3vla/7c1q+v7f2P8r+WH/0/f/X0B//7PgL3aoo/7fpvnfwQ//6/x3d/tD9O/mOTt1E7
PXav9fT02nRp+zYAv+nyN/9f//A/Xt/+lU9T+fqvf/wqOq4u/rWAttl//PuPDr//9Q9IJX8d6eXf
//cfPvzI+Ln7H3UT/kjT/zg06Y/8d3P2o68/mpZ/xZD+CcEOTgNnbzHs5vIcXt/+RBf/udBWuMBp
ryPQ5FHPCzoP+SH1n7hZU1jlDuQqfOsYaIpu+SP1n8sXJYRDuI9XGFWBf/zvJTj5WP/34/1HjjRz
EeVt869/rB4rsk3a90E6iAYZi2vvdCcPUpZmgxhlT/Uo1o5USfYsms/9oCs2ftnmlWB3udP+uore
RgP9WmT4tYVAvzo3ehwMYyqU2RPGdck2e5TnwBsUAGOlvS+UMLKJxKP9Xx/l3zP+e4bvjEnRGHIQ
SwyEtGacZ7Efyl02Jk/9ZHhjZBX7sR13ZRNtxL4wdpGc3EbWNVb4O8v6hoiBJBEVni1rr/dWV0hp
+iTP2rzvW/PQjtaXVjDpM9OvqUViwr1eV0R8CK2JsZd1pWvm9Cui15WbcSrqT1Rd+y3NiUrkmslv
cbSlMUAb83cEfSTPv3bBsxRTfXkwW0/J9xpu174jBq7cOrP0w5rthfQf/jaD32bxMlZIgx/F/tD2
fxT1YMYbNNPbcJvGn9TG08PbFNqctol6xwidOtuZzbcZy+E8KO2xduRPXX1oQle9ix+LcDMpv6fi
k9o/hznCa95sfMPxYS53prnztSfFQDzgUVSfTC22GykgqJUBmx9bUdihYtEZ+2g3ynshwGSFsp/y
ZPoHZWfcKGBmYWYjMmB9nn/ooZtprTOmN9E39UvyUy6dRDjO2q9UyO4jvXTgrlfFcYARqmavpvht
Mp8180cF1jD1nZ2Xj3L1E3KI2xT41suvvf8d4i0+9nbQbRvl0Bc50oEpElBf/fnRz10kBcSBAmvX
M2Ou++mrEae2pHwRott6vNH12U7n0rakW7GkkdNujnkEPx5iqFMEgRNYW/YCClZ1cqv6rjF86wRH
V3eoFkTFgQLI5YOwrl2A9MByRLIBRcy3wt/qbcRSvQ6ywdKfhiirHF33VYTEJ9+Fo71EOL66NZtI
ucuHClRQqD4VrXqNfH92Lpa0k2uAajrVk7OgZzJaShSTrj615o92akOnHRq8sMvBsmVCwSuB3Huj
gXIuyrlUbEnhT4+FJiBLWQDfPqWd9eKHZWgbegfpoY/vxjpsr4x2dtGA577J4oGr0kW79pPwB6MX
OmVMP40okNtEIa7aGi9G6R/aIbvVrehlqvNr8c4bBeHkSmVU8EhyI0J0KsWrV37yA/wIEiP5VE/a
t9bYhxmdFFbri3ZkJtVGipvZrkN9pHl62FNeZy+X4aco6x/1ITftpjOVQ9YmxYbMitQhfrq86d5A
mZPfj9IAVltovfMQ4gu1rNpfsXwkaxCD5MB6zst7o9vxtQ3Fac29JruW4lAJVMX9lOyl7XgQh03p
o79gh+VGeE3YhBbVU7un5PTc7mPBibfZfX0r3VQH7cYgArU7CsiVY93rHXN0+It1bfNz0uBWdFs4
dKsrqY3W2Fa0YwI00RZ+C3fNTbHXSlt/aH4Gz+GNfFt/T2+CbbijSWgjQyoQbNmwpdj1n7Rvl1fj
7SI+Xw1K3JTwYOGsH8CgJL2eqsR6Nl+GyVF+BZUT09rJEahtxCH9P8Zt8ZK2tnxMb1kIBD190S3R
9LBsXF3qz+hmC5VTPZf3w238WvxkHkZp99d21Zuu9KXfcwED/vpqmFAMw9yH1nN8KO/UyQYxDQ/1
trgt9sI+5xr9I7G2X5OHees/9l8lL7+bbrqNYftI0cs78Cv/PjxYe9IC+Uk5KIsz1zYq9la3KVJX
qNw0dBElmZO7WHXM8aUN3Vyxh8oeW1trHF6w3rSTTTjYxt649Q/DUXocn+C4t4ZdZvxFd9TsKHSr
bpfqtjJ76ng7a9vGv7eK40THevGtbZ/yylFqW/2aPvh2sVX3WJA8lveFR5dS8Vzfxzthe/n7vpVD
1+tGTRa2IT1nC4f1dN0S+FAZjgLmc/RZvJE86TB78V3zkD1YtrYXvqifGzt77Cp2q50kdjDaGkov
jYNYl4BlZ+sM37Nxk+aOWTjNeKiHY12jlgtNCxUfh59L611nboxoO2u7sMK+wDUHJ+rcKd6ZyEmW
dodZrrqRQqe5i2+1xM2/8+6ghieEN1XJodum36tn4aY7mF/i7/oX6b5/QOv+yMOjoIv7SEqXYSfC
5fHcibamPlv9IdRczkNV7BXVFQrcV/Byc61+g8mG2NpZaMdXiNVvxubnq7iojLKWSz/26SpOMTFO
xmv27N/799Hn7kY5hC++U7rpXRU64rgRRLsotmHjwBu1Mju71w/dNr3Nb6Nd5VqPxWHcyFt1iz+x
/GVq7fT+mtcISR6/w9+/Izg0hmnA4hSELPpsV/duqRboePrV9JiauyjbFdJNbNl4mOmcxyCVuf9v
k9K3G2uTBYcguCmjQ2o86v1jnB9E6wayU1N+U60Xs71paNEP7rXJERV38vdx5FS/SnMb9DZgfvtn
8kLfpc1EecxbuxZtWbLV30llWz/gpf2R9U1XvATTV7P2pHHDnyu1k052HCLk6JjdRjOcYUA9aVsX
biQ/z4XbVO403BTxAy0lder60S4Nt3SSt0ZObBM6mJTZlkLP2k0vvlAVx5/mYU7uy2oXxsslS/QX
xYY95w+tGjmdYbly/qIrCB67HMweooe5rdqdIW7iJ8Ruup8gU4r+nHS3sbwtkv9J3Zklx3E1WXor
/wI61DEPjxVDzgkkMjHyJYwgiZjnOdbWb72x/oLSb0UkVITpocyqZTBRIkFkDPf6dT9+/Jy7Xljr
0+tErqjnELxgh+i5XRmKlzDwXSPEl6rcIhejFoB8NZlg7PiZLRAjcahnieZhAsWDeVisQzRXxygS
yy27Ng7ZeDbCU98dsStf9eZjZNwzjGlnMU/rM/mr6+QCVqAO75CtTuObEupqq/uZ3CCfGYpnTH3Q
ohrjra9Pilf5cuPMlfHJyfHh035axqELQjUIWes6uRCzWNWLCKWwwDS/NzWpm5IksS2iIMZxKX/C
+rgGOEDPKVWhhS0DQFimX6vMtJGoN2DBwSXWs8rupApOTp5/o6+85Pk7fJtEJzK2ed8rhwDRJDBW
V52DGucmY1cXymfivH9zQUtXnkKV1Ao467qtJgyxGonIQJxxPXuqh1BbkTjaoaEfAqWjfR3461bh
UBUy1C8EdB2NO00vMqoR8c6YmOP5faC/zvXI8EhrkEkh66J788HHTzbHAD2R+Yx0/FpFLxAzhRal
LbTEZklw56zw7aUF8yfW8g5q+bWWXYLKu6CjLbqIpA+g4JBirhvEY6S0Blw98dxFZeOJSSM6vRQ0
iICx8v7pHS4wGlkKIwE8eONqeQtBqoYBymPnFuVgu/C9djQQrprDkMryi6LEuptI6ifnJ8n5hztE
AIh+Jj0G4j641fvQP9ZyqdRlKZ+ThFFBJ4u3ofrdShUnKfC1Rsp401k3RvAVPTBb6S07ngkK4o0p
HjUrscviRavu1fbsl4+5eBrHfT5epvJxal6rllUyXsL0MLSvkb5X2wPZcpLvmas3p01eHad5A1Ip
qR5eYxRx2NuqmfMMv67NeifeGtUmkQuCHxWeeTuD682bOrbH8s6I2PWnvDtq+iYTX8SKAK4KN9W8
UadjIrwV1BxYZjuNHNmIzxgcveqzHpw762wUj5VBJbQxuBDzVghWsvItLR61ySvGmyZwB33DGdcb
d6m4tbR9DQs4f7OMmHzgoFsYa3DTmSswsB/1do95wWTPgmcJT2b8IM83cnimwjZ01+eeIp6isJPV
H9ixav1XqUC99i6q7lPKW4awY2kdDiV+MNuYZyVw0NauIRyitnPLDLTd9F1FOyKR2n0LCwEzs6+S
xDPVvqBrisKZXerrVHLCBjE6GqUUO5t6IQxvS1pv6pb6WTfu++4+5FujRHdq5YIP+mg+dtZKUjxZ
2YBRRD6F8xKrm9JT4v3w2UDqh1ObtGzpmTPkDjpMmHu/vKooHwKEldVzGAUpBTtK32VptnaOb5g9
aULtRFL5WZ/+QzYNBosMNpRJAikfe50rhHOwzGCIynnWv+c9YPiMPq8nVoFtFvukemuEG1o26shh
Gtwp7S5A2CtfS/5RrR7bbEVAacYXwVylxjEbj4hfRTJKgNqdSSmg3U3SFxyfVdUuwRNIGuvdkHoB
0I6+m6C2qbGrxDzZaVcVq95ysS4xDrmdKQ9kdfOJDodu3Vl954mhPSiuFqx6ZSXDsBacxtwhw2qX
4i4Xd2PzI8hXqua1qVd89/W1yLMTd9ZdnxxvZsWuh9swfi4mzdbS2q4ihpc6pjfvSqOwjfrRUHZB
70T1baqsjNHOo0/G3pnr+RA64JVA6GP6HZViOvfv363ZIBg25Yp8jpQdis9kC/0h3aIe46XO8Naj
IHmce7t+Vg2GZx1/YoIN1qZu9/6dOO/GorJR/VOc0TiW4SFVX5f/CZDtj7JHH5J376a5PZeurKCI
4CBMKFymm2LexcYxzI+3BVhb4ohdTtasblXOZmX6gWkmOtTPnckjKPjlUIzbTCpXEFWt9IsVfZ3i
owXmQ08cC6boEkKoGDfCa3mSmiMDjVKwD3o31x/96aHvescMkOmbvgbqnVL2FEpHTCIF/bZUbIU8
QJQyJxsICPXtNH01u4NViBRMZyFiOKI79G5ROX57FgUwu8JBPSk3ZboWbqDZNH1qfR0qdhbcN1rh
+d2rFA0MbiS2Vt+jJb88sol6sEs2IsdAfZQprmNq+Ag/UKdKRls33OlROnTysVLW8mDr4o0aneuv
A4Iip4HpgrmzTeGY6qodVLeaf+PHgxuh6Vh/V4ht4VHuxk3UIhw5aIe8PjXaoxT4mySgHC9vq9b7
qiG1rXWvxagdEG3YIhVkm2NllyNSZW5m/BD10K5g5TZzyIzcOq8RSqpWRvsNMrKR+cT1FVZXSynk
M7c8o3FZEzOTyRbU+6zc+dN2xI2lA9frulOgMLqqv5bpd025l21MJoVxrSVr+Md1uokXWXbOAtL8
VWHaD7zMdf7lUX4VylUIqcpfiaIbn4WHTnSl7wGe1BQv1Yoej1U4VkLH6JiEa86D/q69GWdK4BXz
aXSLnThdM1gdr3xjXYiRXWReleym1C0fWtwuHQq41J69kcZRaSvBVnRhdq4HVKrQ/faC5hh1Xmis
9I3lNh7xIXxJkOf4EuytVXGTfBVOVWhnkt2fR6/bDpsOdPi2A0vVtwa4yzn8EuT2KNjiprpEMVc3
qZxlTrQt9/GTaou+M93Vqqs+feaN9rOp+j61QcRnofcsDCMq6CucqCCXzxKkT89xDVejj0rRHuE4
UCCGNs6q6DJJlheLucwGBdcK0s5lmGCPUqhqo+J9w1DsQyMYh0ZMPulGXzVqkeNj+h1ZuoV7sbDt
l7jzCxZiQWmNBL8bz3GYdk6gyYWb5P1ncj8fMkpuHd1/xs0wTGWc7upkUtrIr8x4Es8xYmp2qXWP
YiiesIOjyJ+/tuJ8GmLrk5jJ+PB1zASrBLRcvGp48vQQ3t8brX5BjuNJOme0e2dHNNxM3ABERTOR
YFXlLvj3qMDt2uTyTSysQ9bp/JgSY0Hhy635Q4rcV8JP2S6QRYeBtnQOYgbmhRejqpyxv4k0YsZ+
Cn90+mkefkjZs9HsxfS1707QeYv4Me/fZnNlKqBYjlTjEGRXgk2nIYldZGPIOSVQeNuoVqyBOFzl
k4NPL5PHBZlUvIvqbW644+DKnZNGDjtmYLhgsuk8hOnOBFZeaY66kfcAGhsSkbvGo5h0wAtdoKu1
tJqcyutXjRfcmHf+l+LNf0jeyufC09xiTx+F76NrtKo83etfkqfsVXqp9tJW/jLdCfyqnQZUvEWa
5LRRcF1z+cqDzSytkvncC5sp3yrGYRzu8rWpbMrstU++TRnSHnv4BEJ/FOPbdtgKTW6j32ZH5abX
LnF1EIvnzM2rAxt8lldRtZOSvQWIE2zTaJMrKytZj6PNgY2xG5QI/t2fxfvqBUHW7GUC5i4Qa7Bp
5gkqIdBGSNh4iV5/XyBQ6H5cPIa5NNoXBORjNTK1SGSYaTefQ8lVqs2ob+L4oKoraVz5lkdSye+r
uitHW1pwtlg6LGz1i4W/vOr15X1uvHbFDVi8OR9bEms0ZqV1H9ll6IXzSsNnlvItxm3Wac7pi/Bc
Zk5x0zgk1yAEqa1fWt8bJDfOPPnWv0zPuCYn06oobO1Ofe4fpbfwnD9mrIa74FBuuKBddQxXCT/A
+pIO7sjUxMG/7VaGxzVu88fyq/bYr3EAyG1Bc5IL4f5Nq22DBYfGh+5GktuVdsQFbsJbY5OWtvgV
go+x0bclphbSPdPTq3IXfskLJ1Xt1Gu27RtIIAenZDcv2jHh0o7KUfMsR/CydbLW3WYVHHSbw8QR
V9BwE1v4GgPQsKFiR2Fe1xYv/sG/FwfwDlAf8bu8DdYxGA9mwrFdHfEZv1E2/Ub/3hCtvWIlv8pP
8Z65PO0OhpR6Xw02O26mueXFs5sk3jDtNDBUyZvzjUjPqv9eGndTv52US1jOa208WOEqbhz+jJm9
5VDIbeMsvuRPyVF/6Qb8mezgmD1Ulc2XUXp8Qb/UhY1erNDzlVq70Z0wcVCwGPi4YWMt8tZ7sz8W
gwha99xMO8g7BvH9td8YazNz2hnU3hvCdaS4/V3SOtLD8F370R/lli6GXfOTTDujR5lgjMy22dS6
kwaOj7dGsm60tdzeJOlRNFeG6vLNReLk2Nb+CBlRwQohdsbYNSdX7Fa+tvMtt473aHRrGLIqW0la
mcUuHO4SINZgo3dvakQ+dVFoEfebqFo36hGhfqW5HShNYq9tXX6zM2yzXBeF2w6EOntmuWC5gf6D
jXrtZNG+oxP5Se3/EQLBaWTp9EASVUlxrwl4qlZn8Ciz+Zx1Bgq3Azvcj8bUTnr6HfBid21yluqD
LnenvPBMLZNdgX8cJmmAeJXkE5T2AyLF5XBsYNGwjBDS8Hp/dNRKPTJ1G0pn6dnKrckTNeaJy4K2
xmh+ck7R6vsQaqALkxlYi7UB0MAVGiGmvoL6djmfRzfbVLvuZjwMj7IXryxvOLE1ogrBdCcLd914
XyYOzEQJiPhBPqn3U2ybJ1DyuD8x9x+DmAvUI1TCK/RzmtyRo7UZ2ua3+WESbUf7miHbrNl666SG
nSJqb64a1vZJNrysvU0bZ+g9I1sOqC72xsKtKcswcD/Fb8tGv51eun6jxPeBejP1HpKy4mk6lXv5
pd4E2+zQevMuWEdr65ysBa/dTyfVTdZgq0983y3h/TH/OhzKG3k1EJeUG1Wxq/jGYEn6bhN72owG
826K1m1ynFu8Po+ZynW46mmMHRBftVrCoa/Q/vIE407iyJEc1eDdOMNJeFhi41E8cfnBF2Tsgwfx
RH9NfFbeBGJkugcnNgLbf5lnlz4MBRExRj8pZ93V3cKRbG01H8hvV6rNeevKq/kNlpho2cJD/gpv
GeF2rjd5GNh3pl394EEvoWYz7/Tn8NwUdnRf3FMKCbvyLq3YoH2+nJrWd+s0CI4qIZlu8/vNa0/Q
opWUUGDY3Vvh5cfqNnoGNtmZN93O2ujn+EfA+Tzs6kN6r32bdvIxeYXQT9g1ToDC/CqMu/hBUWgr
u2pHCW230l5Tlq0664e0v2v8vdncDJYrrJJil/abaUSg6q5rT5F6DNRVVK863RUUt5RWkUnQITy4
qbC2mrWluEK3maM1SviQ4kAx1NLRvwBY6w2B280aR4tZLXbyZOX2wiwQbN2b2lPZHWV5M3UreTrL
6jFpHIyNG+47PwjdMW0RwoBGpx2t6BFiq9/Yxie47t/sWToVkJCWqTA4y1eNFbND8NUf2/k8M714
K2Davu8zabT9flS9qtWmfxwjUHRmcJ6BlkU6+7o5HRf6FA+DkJzRQNadNjKJmHW1K8Tk+2QKn7lM
/TQce1dDAO6Qc6CjBH1z0Y56H5KsuFRQ/TeTc9z4pYuN5KsmY0uv4LABgfGbKBEwJ6qksC0YeYFx
EY65k+Y5RyryXE6bMfvCaaVbk7CGo4dPj9W1Kytovv0+dbp+DTx50KAFXUeBDfLuFchZjZ0Yt3EW
ncvZKmjtdCxTXW9dih1nHuRu+/uP+8np//W5LJ8Hf5ye5EKDYATx/XNJSiubyyaNzmY0D/u0mg5j
7JurpAkbRm3nb5VORTXFSuRN5kyjJTSNFdBw7hRqWu/7mpqR+6ltIVb9DaIIHbBeaRxwAvrkjPs5
cfnuShm7Y94dzhvj79QmV0+myYSK8X1lvshfOj5PstPeTu+FW3WtXfy1ucu84o5+aXgJdsUP5YlQ
T1M0+pImjpCB19p1tNLjk1qsGE8FrkkhQHQ3GYBLtBKiVZK4pCSa78pAP1LE+X/p1Bu131jnLN4H
0j73HQ3DKQZ7UyeubUToFeaoEcSZPc3smereorLf1SQRK1qf1kB+7VbZMZcBb+8E/zyQ7sdeVHlg
AiQi057/VAQ7ei286a7KaHLZaBQQJUAyegWIxIlIl8jlOI+eWqIfHCvDiWInjN2aJJCJ5+GTR/yT
9HL9iOGJ09b5OYevXsWARJcM4NdUvMxlfYA5mLiKMWpOGnJQlsIo2+zarz0+4XaZkF1l4q0q+W8x
DidbmiKn3y/Na8xORy8YNfbF1ofhPcYE369MSuFQZ8vmFxmpPLo46a2qDv3aj76h+k/W+jD1xSYe
RusTLtQ1DvzzcxmyIzjhN8CY7PvPzRU8LfQmyi+9JaxaCVJXOcazHen4ksuRDJilN580VD5sem51
ka2hYKLD8ZNb+iuMIKhS20hKlV3iIu692thPiu5T5JHNx1my+v1z/ZsPWzYSsgQIBCAsc4UmMHiv
RaWm8Vzj6jkKcxJsxfxRSN3DlEafZabXyRk/HhABagPp4HKsXGWCSqWIgNvBcPHnBMgtb8i1ZVo2
v7+ln4fF+4WL6AY4Oq2hZTTgmtodQ+xupErvL0hjAmYVsz3eh4vciC3ObH+SPsek6I02ZnrSkDEW
PcTfNAit+UMXbYt8H4dnwbotx32pebG/LizN0dJVqnlyBuXd60YXu2elvi8bN0VgsVmPgmupmyZx
22il+ftWQkp/m1v7QPUm1avnjeV7lkaL2pXeKCfpWiP8S+aI3VZ0n91Lj8aI1q2nRE55Q+7Fn6eP
SW+LhV2FnlQ56BrIvYOZe0HLML1hqqaNmAG4iQ10K5ciHtsfU3BQWqyrFTbWSDvE+zbbiP46Gdb9
MV9/ZlR2jULxKhe+HOJvhAcTpt77faGKQob1i9hdxGTGpba/pcdnz5Y8On1bP3daccuM9GcRaYk4
718sIjv0mVlGy2K9VuTNjRCdYKysL8z4xpSBo4sBdOhBbYfb1TeqywwMkFA/bnKhDbyqKD9rL3+8
7WUkX4GizciAavw8ln6B+MRgxvxJG/NLKqiPaZRFTq2GvhNXeeW1sSy7cfGG/0f6yZ1/3KWEYPiY
i8kH5Otrp4+mQ0Az6sv6MqEfsmvNtQAXTws1J5MCYf377fOB/QmmSA6wuA3gGb3oarx/tUIrdv5Q
F3zYYF4qbOWRF4ppCbyFw6kQcqRzsBB2ZosWUloWnySCf/PpME+XoV9YgJSu5hWIWnDehzkeVxch
Fy16FrOLDtpR6bTK1aLoOB2GKo5pAgaPdOaef3/rHx8z0hWYwCPawUAEoff9nctqVAa9mdeXJmv2
yCctMy0W8aLT7dFqPo1TH1YznwYsxpzzwuq/BrItVN2g+GnNBWpFuwHIGtrtKMyB3cn6o7LIycl5
OdFgTsxPltMHLigUcO6SVwyQCytFkd/faMjdGEJJByxDNl5OavE+hA+dd5euFfZ5jUpRL9OSHltD
sC0OBAeGqOmp0Va3AiiYZSqu2llcGYOqXxr67L9/DR/Scy6P4UWF057GPoqrV4d9XKYCZNxAPE8V
nljBOL2FfdWs9KJsbDmhu08yYEBdp5VpJSORuaWIrsKnNpJpdqmZumrNrvAynXSvVM5MkXZencF4
K+NPLvXDioGuyuwQI8tsTDL1qyvtUbHWx1wvL1YJf3tu6JhYZSUxuZp8wyTkM9PfDwfowslG7oQF
KjElfe2AYzVdI+WBUVyQTVeglMNbSf0u/WQPah/iLBNgUGjAbWgEwMS9Cu6DhkF3I6fRpYKsFtmZ
Jb8o0nhuwnkbVlFx0FXYasE00wRWq3Kva1yHJaTKcez0W18MrFPhW6ijzNB7RkPb9bgv3ZSYM+4T
9MtsfX5WzYzWbh3rt7i8wRuaO7zw5G8mRF4h9F+tIBS2XAZoKaCwnI43VqWBdmOm4CDkDdtAJFFp
VWEnJH5xtrLcjZWWFzDP6ro0xOauAx31W7O/mw0vZZb4DK1gQkXsZFQYT7bRJ+npx8qJRwYNkfkY
jicOpysGeRPhBdE1aXyZ2yx2cGJWnF6sCtdIpcIRZyC/KG79XdclJ4L5PcM/g92K1g+xFY9McHvK
qPZP6Jw6cw0OUMtWvUIBTv0kNfopAvvuBF0uk0tcNDUX25SrjV/JedBZZh5dtEGI1srQK7dSWwge
MmgyAh8sp84vYBOUuU2DHOpp2+FbEbKg1bZwaoCAU5C/ZGWa7Wa0YjIDJYhE7dboSjcHVQj2rS/J
m9+Hgw9nLkuQSQBrOXYZCrhWI1S6vBZCbegXRpe1VlgUB3prdiBCXTetobBTE1uzf/6ZBEj0alDG
h0R6lfYPsgZD1+zrsxy33+a0+ZGF6VPqJ9vM9DkE6XsJ4mde7NK1gMLiB4cgCAuIHAcp9OsTAeHc
WtaxbDjnkavkR129GBbixONjnmMI1dmB9KxlR+aQ2mqX6XB24GZGNk+FGjVABavyogi9XeZ5pswR
mcmIzMZVqNSaCV6BP9vBDBVDfjVa6L+vOmJMhbKvAfyY/ZH72x7hplTdxDnOgmd5vOlh95TJxp9O
beoak5cn1JoUQo9NWjl9+ZBJr0PlNbTvOm2L5aMVvkH7TUOQQX3tg6hn6oNebMynXHeH/FlR9gOD
Not0nNOcNNPrJjphEH5ok+qe3jk/p0LHN6E8IzJrZ5Wbj9vEOKr6rVE/+OB3+pOaqp6Z3DIoaddn
9Kj7YlUGqGCDxN5MpTuZtvBC1KXhFWlb31gZC82UH+UlOcMVHOcQIddS+cl5+vEUsChAGeDG+kgm
R7uKl6k4YfyoI63YKArMiRFw049uAmi1xdAnnyzNP3Xi3m9iPo6dYHEaWMt/vj+9Iy3LxKhSh3On
rgb5rtBtf75tGl6eWDla42kpQIH2bJhfrfKIlSmkvEvYPofdrlFeFPWHpP4YByCu8hSUP1LhGPro
k3lq8jR3qITRa9v7Ij2YB8l8mKYOGa+noJedtrNsRNRWEW0yIXZan44GpIoezsiQbP3uPITHQl4H
5nNnQZEqv8tNjUwF+AVvqOkiR2KGt61K1vOT5e+msLaR/aYq0zCvBFcHSRmbdtuHgqcMqPw6AwQ6
deiATgZAOYDlBKmbHnoEvTSrYJ4hRrhyApMUMVql/9dlgS0oPyTteySUdi6drOeRYqpm7kuAyJ+D
FgTPVZGtey59As+u+VOZEabBx4BSf4QVY4sResoNp0lCg7t/0b4wOjCAxdd2/NhDVkod2byry3Oc
fFdpHicI75Tj1gxT2wrureAuql8K/SzCmAmxgLUtfV8hEz0zUATRLYvPPhejWlurWHflC/QpaMyj
myqwJ1ix3RqfORNeOkh0tTVle34sOPMcP7QtywFnoY/WPchv0mUMXTrgkgq5KznITCqojsEFh15X
3gl3dAX7V2U/Zg74fLQucketPUwmQaIwrGrAa2CvyW4Bk49DUnQT83WQHwXLKwKPXlAWuj12TIkX
KA4j83q3NuINGtYWtbG/i6AxDl+sBkhyKxvbalrF9WpYpvGmGkLIIf752+N029aQ0JmPa8YnMZzo
x710xctIHxcW7hC6xuPwfUYsPPI6c81wIQ3aWr63kh2yXTmev+1zYG7xFjX6rzMr02R4xSTdWHrV
XeglxDHWCV1Ra110nmK65riHD08o5CvvD7VwSWBGJVtqshELmRTiwCHrvLi80SGK5M1rsvSTRztp
trl0p3LxQvm9l+769OKPl5hmY4PY6Lg3663OiV4kD3l4zP0bRVrLwTrMdmqw9uND0u3idFd1S3mv
zBvYkfl8K+V7XXJzdZVp52l4YpBP6R+6dJVtu+J2Mtejuiqj+zphNPAsdaeOxr//JLM95nGrWZ5l
HiCyZ9pGzjcWLVJoUDudhuRnA/8/BZyuAokBC44aD5FA0r0P2WuB/1U79eeZBmAEtzSNW9vI22k1
SeIljtNhO1f6cKu2lWo3WYDoHbL1Pqoz61AERak6GVw4GRexVhhzVUL6a/RK6xh6Bo8h82mh2J3V
35txft/6S/9WLrzUEGE/LESwHLJWm4XjuhoDEJi+FFd9wzGVWmLiaOGT1SqSXRpZBVsWFRNKEL1q
nSjV4XvOxTrpoWb9/tz/WH6SEzFxuNSBiKuj1/I+tgql1sRSKKQX2ReHkx72bqXkrqz6vT33Eodx
zzCLGbyOXdPYohh8JnouLRnYu3fCBSzzgcvs41J9L7n5LwiD1qExP2taeqF4Uw8BbhKiMq3KVn2L
GqiDbdt1DPcADtfTODg4Cn9naJyeU8lC//2zWN7+hyvBWUOm/bO4t1+ltMOchlYa99llTsWXQJs5
uycqroJUd63LN2h6fOYT/zE9XW5eR0UbCr9G+XdVgOeZgqeHrAJ9NhgHm0U+OG1ifFNKyzxlasDg
RCdv9TrP4MM2vuer9S2uwvcKh+GuMicYfXr2ECC2w+DgVJMC5b3T1oltyT+MkUOL6efxk6f0k9X1
/jExZYDLCwYPdE7E65Q6mv0omaIqgQbH+uilPFz3oyg7g9/1rjRErVem/WzLAeWSDls3trLg1EKx
CGg3dnnar9TAktaTKHZruVNtrWoKJ0FidxX4jb7S8sJam8YyA5PFkDGatlk3UqlvpgLWFYo336bc
aA6TlK2HSf5MenDJXK5vjpFMXommMsZxLafYTOXoF+qcXGSGKuzBbO4nDGh+v85+ih/97kOu3rof
aIksJz5Emkak0YGX3SqS6hIeDf9STSb+DJyfdT0Fik31yNMb67nqbvMxLVexgfo5QrGOhI7vaDIf
NPRQvug6OSJUBndGG5EklpNhZHYpQxAK7r65KdWAsYRSMFaWy9tVVr+/pb/ZxQuYLoNi4ZUAe/xq
F5cR7tpaOAtnvYXYhPra7FViDzhgBsM2LClaFvuILjighQu8GwQ1Y7WmDkFrMD9ZoNeiSGympXOh
Q5ZcWhgf1NBaS/VxKy2Ec1ela61V+jVGqZEnzOq20GSGFGTsj2ZYeWqC2JY0KbdW1JIkMCfhBRpJ
mJbRaYmNz4iMf3thOALAHWS7K4hUvA91eTnkcVrXwrmyptlpg+GszNWW/CB1iW0M/+btS9/57ujz
DlFv3IvgCI4xwZLqcSDBizO8FNn4/Pt39zdBiCqeqMfbwzsbMff3l1V3iK5MQRlcUt/Mb2bqWV3p
1n5qDvs597e6b9VumZiBM6qj6Kh8l6M3pb7XNMmLhf1YHBS6pKqIaHrQtBm5gv6WW+G0qqZcxCGo
+HOx/SNdlf9SLeWdwspv1Vf+B+qqUAn/8u4+6KpcviJV8q/Nj/RH/vV//es/mm8/8gZlln+hsfKv
+zpq2q/5v75//ZfT5eHXXzVXfv7YPzVXBPUPxPTofVFOQVHC7IDz+E/RFQFpFQRUKP9BS9D2+6nH
8pfqimD8oavIoKOtwoAXalc6ecJfsiuCKv6BRYNGQajRJGFV/wPVlat8ZJF71TDcBO0jJVlOxqvY
OI/ZGGVFuBNx905XjYF+c+rmzJPmmzqX+uyBzl5ZvAaJOjJEGgpKTeovdaRZsWyE8PR/ecCnP4Py
r3NlV4GNbg9zhewLbpohlQVHer858ASaEtNivjRFthX2TtWRu/dxmdWKoytTEX0T+sZE/KPQsh66
QjNrVrMZm1kRgMBwRs8Fb9RnmZq1tj5jrVwBKDoNC4vyGwvFRW4JY8qrqwusLLVIQDu7oBkDW77M
uorkvzVC/LlIdAUoNgjJM53qL0QUgo6WmtUpztPRWqFCulChgsAUP2HTXKGD0BMWZQMYaeDZ4oIQ
LEnfL0mdTOczF/RoV+daWkzeLHbqeBBwpKJ5XGHkhZdBrcszhWyHhXr1SPRT+20iWZFhOlIf+7rp
KIMwzbAsLSwpYctOTXyfSanxREaajr2b1HEEH7vutQ5ukS9N2Gf+fPf/DXHmvsj4uhZueheK/suA
9T8xDC3i9v/737v4Qxi6L5If6dfuXYRZ/sZfEYY+1h+oqpEH4G8oazRd/jPCGPIfSONrEBqg8v+M
Ff/WdRLMP9hjCtjjojyOANKy8/8dYaw/aEISmCgRaECJ0HT+fXF/beE/Zbf+XtjpJ5r/n+kXzhw0
g0jx6bphLQK9YskBf12cDDJMs16KF1m6U6rbPHD9VZzfTfK+kPdDsFXEcxkcGJiyfYb+9Zsy85p4
Ne9Uy66frMSZGYKydl2+LspdwIL2Rzt4g9cKue0eaKBwyc76+GSMNwygdqkbqLdZ6IwIB+vLBLY1
rIPJG5VDhcgZ83/6jDxhTK1hs1tj/yGsX8TIyUqnWjNO1fbmvaCXbsvspBTvtPwURV8E6UXPb0cR
7WjQ6ttUvs2ZLhQhuZv6UUoeAxUMDNGiSd1M0BeDSz/aTEPb1W1T7Qji/yxI/vVEOWV45TRpPhh1
DqLcFmaYiZcm0p61PohcFK6NPS7NX4yxo3Fh0U4VVsMTum/a0VCwq48HyES/rMK/i9Xvk/flMpY+
NW1MuFKcXteK13nemKXSqPMlCeVHqZPMsxaI0R7MV4viZywbv+ql+pCJowCqVa9lcTGxV9LpgpmR
S7X78PvreY/jczmUkCyvxUR9uR71qrQuClMOJsUcLrVci6uujKxVM6vPrTKts1jfLeYOW6h6f4le
/TeErf/v0qPFq+s3cen//h/cWKcf7wMTf+XPwKQuqQ9RB6W0n5JyS/r9Z+Yja38skhqLzhvrl8jE
m/or8VHlPzC5ZdYbXxvoiL9GJUVbUinmVxFP47RD8/CfRKVlMfxnUPp/lJ3XjuNKmnWfiAC9uSXl
lSkps9LWDZHl6E3QRJDx9LN0Bvjxd82gG3N36nSfSiVFMj6z99p3YxcgtrvPCWYiC9a/xWfsPUZu
TsdNqr78nHP1QDbBuWF63CyKYu//XZX/5TmBo/e//DD2zeAC6I6QJ/01UK/m0Z5a4TEr6Eh7+9aU
vdWfxtYqcuTbtNn4Chfbesy9qPwz6KEN903O7mxrAUXC5UhEHHAxKsI4tOaUCSxVkXessgwGri28
EHYFhMx85+mqNY5iJC/ubIt0Egc/UMGjU9REvlb5ZD94YzFllzYvC2K3IsI9z7m3ZmKnXRsOjmyI
p9nYk/ZGdMpmg9mkHPS2ErZucamA290oz14gJaWeU+2neUKjPJG9hVG3ap3T3DeiQsYqmubgKpdB
a8/WhyxM/qZpAXYFX6vpP6Mq9EXcVZRsME0DRn+DzLkU5Tw6t7LLeDn3lfJw25GeiwKSvyBRdi2z
XdRp09pIszQhkoRmbjyqZTGPkCq6eTNMCpxYQpFTkQbid1bzIImQat1NPTN4wKDvp9PRjtoyTZp1
hu5BjtRcJeFoRcM+10wq4TUZ5pKMGV8iu5wyCrC2ztkb2xfdHnUn3fcS6WnsSrJmMwTulmU89dLz
NyhrWAloY0lyWxpbVaRWbI93x5Nr4M1U97+pAtTWG/xEGUL7U/PWNcDp1NaIgp+USZT+3gVqxXPm
5/3GSqe3iAFDvJpZt9HMuo3cZsUSvKBkfjbaCeumYV+5x+3HsbdD+G7t0xzgmU4hYjTmGCG3Nxmf
h94xajDPFRlGkFFHGYYDANslXq7CR8O+cvjJxd4xZqjQgkz7rhFNYnhFUgbGVS7qIKXGH6vcQz22
A84d9WQ7+bmw82KTl8YunGqViKlRG/ZJISrUIW6K9Feq2AYMqFssS5zA5ZKLlY6HRjf2o714z27L
MnC1s698tE8r1Jk+rPtNNfoMRHXa7K123LnCu4Wy3pTL3G9Ky7gwIGWQwGLOyi6VHoxDP04naZUx
aXUYHIKRs68cHo0UU5XtPY4Gc5ClXfeBWg96ba+W5hP0ZPl2vrx5dv7biuwkIyjuhab8mzMj1GvX
y+rUWFPn9NWZ5Jk4v4Phlno7R+z3Rp0e6S4g1RnTR1gzsrKDYqPpWWLT1/fPBmhgUrD1phU78tIe
s2AJ43bSbFPQmccu4XrMUtk91m3+7g54io1ovspwxSg3wdah+yCelgWCEf2yjKiLs2jBdiHKfe6N
v8eFeUq2MvgL03JL47gZatyDGuV8zzqit5oXv+pyZnzRWdn6odXFreNUjB0rQDtsXpYUi16zenB1
zIr9QVuy/uk7fHIOGgsW+292H9FIhRMCdD3ucdXFnj998EEfQI2EcTSZPyOjYtqUdzdd5Bgvxue0
IerIiuR+EP65recP31kOk4MXxm1hFhfe+CMfGCITmc5IknDVhDBuUnIH59EgNi1gNrmx64bdihh/
0CTlJIzqI6CV8WHqIb6sSKmdvnP3Ud/f4FpNl6EENSYBW8wGCmcnD35T5u6aDowBudXPvQXfOl98
taXX1LEr4PfMw0DaQqsf3AwwUWPDOnOc6k9WVCifWTrrak0mS7fngNVZGknGv62XDHX/uwPLGWc2
qayR4e08F5TRUhpEfBRLPITRpi6wTI6BfZXa4d9MxXnMzX5fGP7OaRDvrwG+Hsh/V3e0TvnqHLO0
OkNZbuMqmoB/pk9jxWBWC55QO2ieyrREmFJ4KpFePSWV471loVXxv0mcAAYL5y61c3bP/nfLk2e0
BOEtpVjbTn2LFakLXhbhB8dSqIPwquMoFHVtJg5lPmxDJY6r5qc5g78mdgU3ycgt/VxxTMediyO0
FYg6Z7geXRUcLGhCfhP8UkOOn1StCANNtn9BVm2DfHYSJ82NDS8LNAzWpr/b+N1oAWxYzdM2E6Cv
+OODOQqsr64swfQYpyVc+aSgfcckE5X5lsMpO2Ak26VZv3WdOxOzTJ/qILv4zfBTeNzfnaS+LnL8
iqHYNiOOzCBkp2quiFtNoE+jCmJfAXEcvAEF15hdRnY5K+kCW5/1z5ZDor1wr3eYsdRgPS61Zt+p
RuNKmDnL3hlJgVOXInZ6LL9SVrvaH09BZICxSlMvLiN57gRrOMrdhLHCH0dVvA2squJczOx6W4QW
EQLaZKvaGidRtubZC7GSFm5aHeZuyVm1FU9ZPXxiqHvsGutlcho7JjZjP7CtUCxSg/c2Es5v0l6N
S4t8I9aqfgzq7rHNqdw7B78QcX+AMcWPCG6irTr399rU5sbzxRWa5PpUibXeLxgMOPx+6ADwXI9z
KmoEHBXDPKTInHBR4xmdW7T1LTSUQXXH1odhlgbpj3XJDkp4f2SXO6iB+/BQujnM5qZUZ8uH9V/R
g3JEts1LxogS66Hr0m7VDheKL6k1l9c2KNmeEiIVjWqJa79HGrc6G7ewHlEo/WlAbO2iuQfLujqX
ouKBatxxTrwCPp6h8SkVrccxO8zXORozJDhwKjdZ0yLw6F34KGPIg19RL0TzG1vCNvGroGbi4hlx
26QrGPH+PGfRcDQpXHF4FnC+RnVHL5kQmsrPdmoJjje9D1Y50dbs9HdSgZ4MXk8pO5hYDdEA1AQg
pFNU7oPpID22lxk2giuMTQPyh9SPU9gVT143PIZB+80LC2drrcz6OfvU1stt91lj6ImdhvFIpk3W
bL7+9Mghhezq7tOOKOXOMQsIsrAHma/NT2Lsy7NrG4/92Eeb0GcXxhMRFxakDEDmK29zP9hGqjF+
kf35c17YcVtL8ewVU8UXR8kThYb1RkO/a5VX7N0eJk6n/U/d4jdBHRrsphxekNXwtQuD8bszTOAv
Mda1RBJspZkeq8nZhk1+dO35imHgS7lgISblPviEArNVqndznSFz8KLL3Kw8Jyvj/GricGjuepsF
d+5UZXTe+mzBTiDkV/7qzHpLcCqcYQ8yUlR9+ZUDrSi6llPx0kt3Y5n145Djmcx6ovsiERtpxunW
+eam0Ca2Nu+GieFp0s1+td2PRdf8ulQXFHLgWkMRxkttfk1hgcxo9t74bTtUHnh5lf1qBqDQikCd
m8F6IZ3hubHN4eTOPuiSWhHAPGTFtWlgdCzRIJNuFJ99aSwIBVP70vFhlmM53FVAbr/W8z4clj5/
KsKy4VgJDdT0Emjp70LZKADyXCBfqda6ec5Mu1pA4/jKSorKQ+kwsGslybQx/b1hMZyMu9IJgsNd
GN1+VQPSA1XOnRSEnDuckKzqnMdxdk1KQnzweH9IayOdkF77ag4O2oN/35v86w723gZBRcXgRIvG
/Jc//+tsJmttLl+dm0nX4KuISwlTouOme2hlDstnLVYIyiRBjf8hOvDe/P3Vf0HVQseIsp8ZtOX8
tfzth0nOJKDNuC07o6ABIlkVvB76naQOw8qBLnqHS4HFsewE9hvfe0vNaHKdIzRnZlB9wwQk94ao
oX/ej0PlWq0ZB82UQfOcwhqntdEhYCm1d85NjurGqYIyNu5kntgcPPNlHsimSzJDLrf/61Wls72L
Wwk4Znzm/TWOFRgJgloGM0a+oX4bvah+k2Z9MBqbU5go3ODDF1Vobv/9T/1rOv3Pl3mPlUJTaFuM
QJy/BiCVoScnM/G2+6Wsi43b9s6rIyx33JGE3KTxYEusVZ1X8CQ1zUKXsWB+BJPkBxALIhEZ/+Hu
+teJzH/fXUwk776CCCPd32IHmUWeNBjGJDN387kJ2vC8VKPxWNKAEi3WG4+iC1KJ3ZZ04H9/Mf5H
f//P0IFJAjOh+57kL+kJEotwjhxoIHWgsh8yC3teF60essSxS771IdD+f9qE/n1PYz7CFA5bi4nc
XXP/189U9jIEQepmm7nWpyY4tOkMEvM/rA//+eT//+TC83EvgEqJGOva2Cj/enI85SADDzr4a9+i
Xb3Rx2vjb/Zj/OO7PLW77sONrScODUvgfUqS8MBLf/fvr+1dLfLX4+sx5GCqzMQ54B3MuuZf3xsV
ntE0yOARTLk448h7yVPKr76iM4FslCIgUwMmZe+05NW1b2CvTbx6m7AYD2vd65gy734ug3QQE6+5
LojG0xLkf3xjPqbZjK6+mUgQ46ysnuxBI0dD+0zNiga/hzQXCrffuz6q0ShPNCqGkaGBt3bfuhog
c+HfepBOvjVAg+gu02Afphppv28Mx044HdboKUnbZo2Z9nJeO04Rl5SID6Ff2VuaeJQIjbrNTvox
mHdjVfONJImf2mmARyAXoHm51L56H7zl5NVcZRK53tNZfdrQ0UzZv6eOfSqd9mzwdt1gsAVNQUvJ
Jv5ILCBoYSN6yRRCuIzvKDV3VeHvOxfstCWukWSQO4bhz9I2dnoiQltlTKWQZVCGIP+28ubSu/5u
LdR+DPChIk3zoc5EkfldpQIdpv9ViPRBVdlhVc5z0UUJC2e0kP742WA1bZ3hnavy0kmEPghOdxiR
9uVanBrD+6BCo2vOLnmzblab/7ORIbLr53cShHiTWm1MP7bLXGPv5QZxu+psW/DV3F7+Jurwhfc0
Uq1J71WhsKZi9ufpBNWbvrZh5kCqQOkIK7cqgufcsT/uGC1Sm97wHp/mhhm6b1boApYRMiHAqJ60
SxTR3WBvZB99tot3RONyhqF6sdfyXWXFvTY+VFLtilR+AZSX8ex0z06hvtWg9EXjbM3R+m74wSHE
UFBZfLGyvktZ65c8s06NK+rNJKGkunejvxOC8iWHhl6mbD/9gmFOVjJ58CnTksDMv1FQvqoJaC0T
OZHUWKcTNrvW02wwUVDTdXLal2xe1U6IBWhjOtQ/wfkFu8G0HtKy22sb3R4awc5Ud+wdQeqpUTy4
OjgtEfK2tOE7Zh+DlIM5hc5xYQ3oqttq2ve1fljxNySzMz7Bdp8u7WJQ+U6gc0OoJkJfDTFyy68N
hIDcPZV+f6Y1PUWa52xeg3LXR2glLUke1TzUDgQfuzjkTbVeq65/IFBvn6Yzajq3lMibFYJMSYc5
jxR9jl6P7mC8ukzHjq6YjSeGM39KREd48Yz3qZ5gOExBotkfJmbTTMeZp21bdMXnFE0vfoMwb1n9
BZpMsDMDved9MCXr2nmEfeZJ23QPRospP62uXNdN23VjnLN1SHy9SChz6FxFt/gg+6j7TBs4hliH
rVsXj8GYHupO22/rokv+xvkl6jnhBI76xpPde9hzGELAbB8GFcFFoUyMvR6xeT0pOE/WNJ/HRZDa
7J3aGaJdaxAQISwNqHpwH6M8elbj/G6MCu3xkGT4U5IghXgT4J5ltjkuNOLuhzuY4mSI/KBDZOUO
rjm7iR77ct2ywHkxTWdb44HeBJ02gP2ZsS+9q+nLi7dkn2MFWMIS+wHantV4+z6lkh69HhCC+667
9VLM1jWNvJ3NnTJ0xVfXT6d6MLa2MWNcA5sjll0fWkm7Vtd5LX40rbXNO/NQ1KA4sHUPoT6PK2A9
MkB2JrpgEVqfs/6ycut91n15isrJHfZuUxv5+ziYcj+pAN6DQ3uASW8ztrOx7RQkVH7hjA+HkRzQ
8t5q/N++oSIk1BGyytpag7goC02Wa+uMqO174ytobUZzQ6ZAIJZYGoPCeyaUDChgxkWPeDdmdn+2
DNk+ianoL6ZRLPs10iB7xuoNm9XIzb9WbxG+zLgfF3jLtl2+WFElbgyRf00GWHNppIxRrA2Gkz/E
n3vMAuUCi9kp4FnpKgXNNEy3oO9YdC+O+WfRDElO+YRgvExr5m8LyNauolMIq4gpgwfJOYP5jrpK
P/aF+erZ0no2TUgOzDUDHLwGKt/RHZO6VvatLa06Smx+SZS8HeWsE0x3tYQ4lWW/Moo0gyKuM6g8
bbDasPqmq1oRO4t6xOxWnFtpugm0DSgnBPwmOqW7WpX/WEgptmzuH0IV3iZlg+SnPdqgpAM6kHK+
Z3N5ajPLBVDSWUw/KG3zanibRudDLMB4kCWCTAxGOxl8YZycUFxG8F9Eq4LRb1l9BsHU/bTX6ZfT
TArGp88WVRgMgRuRMt2yinT6jEimwWHV1saPOsdThYWHmafUcJKQB36aqu9PsnDZqOYh7flzY+mC
UUdTF1dmVTgB2DrsRguHz7YUriXRT7YeE8UqF/q8ulPpbEa9zt0Gx2j9ZhfpdaBpMI68WnOwun1k
NZuxDr06lm0KlTRL3QXJvPtzzmAJHaJAWZcpauYd4VUtri1wh5nBwGJTSpASu8JcUNFWVZ8/Mj/x
Y2JmvVhjMFh7RYZAmtJ3Darvxi3PMnHuUjM7rUMbEbUe549M1OLSzMAfNyI0xk1pQ1eTSxf+GOcm
2Fay7p+XvkmPWVE+eCnFjGMulzCXhXGUniMFxpElepbUFy+TkQ2nwa41NpSpaJ6qeeVGBhe5MLfa
hH1asTc2prgflp075rdVLhCpjO5NMtBeQtgNoYaFapttsS3vkV6S5NEwNwgQKAz1nnvDs0XST5Ir
XoCFVP6TEE2djDKIPowph//jFKn7pyUK4kU3g7tuV0cn7lJeGzvFGRNs3V6YWxxz/I0ifMPbDLSN
2zEJhpbd+LCUh8hu8WsOU1d/oxSpQeHp8Ihdub4b5PJXc53X9SXqXHjxocyOXmAujwojyXs75xio
XTPd2ahst1Ca2NAActh4DlLa0E6XW2kpb1/pSB3caK6mg+euzp72QZSMAyUvdMsFeObwPB8kDsht
OjEjXTL5gOJWfbAX8zeLnr+hcNDnYTIYQZgp3J60isIX3vvXIVDihEgLp0RHgZcMlVDujhKbvIKO
eZ9jniuv/+LSfC55dClnG9+BPg4kA5V62cO2DjYiUOVOzFUG9swaiAJiu/lbenn7kGYapSjW5bvs
GPItoqU9YqH5fnpK7e4cW9bnxeYl2hpgMDUbsTM7ItBDY8rXRcj2xlVSH0n4fEorsByGrv1EBF5/
64J1H6YFJGMPk4VurEMgcVIUdX9kJWJicKq786z0I08IOEJrHraGUIy0h4ocpaI5zKbarrkISb2o
vqaML2eKam8jbHUbm36Th6QcNby9QQP/znzv2beNkdZlONlt+aBsBdLTnW+Isn6KMkLIX87xymxm
Iz00w2xhVlZL1qEUd1AIo1+j4gY0MvVotjCZShWdSoNwJCOfHkUY3rLKQIE7VgdXRncs44JZoZDb
JWOlxy6D07AAUNUWuMBnrV9DK31FSmsnrO0w1LTqpcb4hSO/49xt69Zi7UANcXdMxiPJoN8VRVgV
3ytKRwHm71jCmMeysEh0Ea7mWkdecZuJ7GWXQySL1yu4ZV54GwB7EQtjuHtDeuYH48oJ7hGc7xYA
FPnX9XYS1K8wSTJaaFG3M8uARUCJHLzgyFVo48gVazK2wYHgVZ2AIzR/DkOeSwzX0fSrKMd6bzCu
uE7AruvaXS5VGzrfTKhEsG/DG1ycZuc1bvvdV+OjXOCKr1G+V46hn7D/o2vxqlcRlW+Th4nIS8uZ
mal7DVJzSFoLvF7lrKdsYP6bqeF76E/jtjEnsLhLGIzXbl7ln7YSeNjk8lmWMjiVIQjo0ZQfbZXS
LOgKv2XGc5SaYiWRK4L0MKx9ko6UrMCqi81oFxC+0i7cNQ5MlEZmJJxEMGON4NKZXf1r7JvlCak1
XGNgfM4/04a0O2pP7CveeVTZrKGbadeWxptug6dODlzuHpPNDKoC2W2BpCQpldU/F+TztACeR3PB
NZqm+QQEYw5/TAg0mWKmEdXcvSjJVv+Y17IsNh6nXpFA9c2+OQ4um9X11Jsvp7bfZ8zh55v0uw6t
9tQaQMXqFO4g5fy8Miv0cf0ySedFz56Uw9JW6cVSIHAkftBwBBzmFE+sL2OyTa++FtcFAF+Fj3B2
2VUz1tmbHZutIWClMozRn6EK+zlGXvzuKnhdaoHN1eTmeVigrq9W0Sdl1xsJ/kQklyWsH7vDEJvj
Nukz1eyzySgOfqmxqLRf0gKoWJk23jf3bM3dicnST1YZ7pYXIpGOAYZFn/NaMZyM/aCXsaEEgQTL
cEP/dZ5H7oBOlt/qFt0wm84mtHUcddCZBw/qR88eLciGi5js4ba40TkKhurZrZFl2yBuhzSoj1Ko
W+1nJMbQeglWEdjEqmVGM2W+F+vEWzJzjos07TxO27vNyv4Stf3qGQSqsXmnoHIn9RlYqx0HBVT1
qa0yvuXmnegKL1br9NlBeopZULhHKFAvxhp1T1i0KfSR+2yVB6ptWtt0x+Nz9EbAxYWdgVIqGQn4
aS7YvS7mhjmjdQl4ucOfyz/MjnIxkiQEBV754Kxps509amw1P3LwYX3zYEn5beqfbf+OGWcXHkeF
/ZSN0XNqcNlF8GewrTEJyugpWPxsWwjyhJduhnBu0KJ77SVqV3tfh6ziaxPHXzvdch2d72kPx4La
BiklDVHpZPpU9wUONZkhKCt4U/jDFP12CuPWUInP2hsSz2q/nBE3X1MOt6pjNiCDt4kjmJbCOQ5s
oY/16JyslvWS5WQhD+/wJla7jyd2N89uWN4q9kyPMmtChsiqQ84JaJuo4n1W4WhWdzNBMkc6OAs1
MO/O+9Pqc0C6a685ldcxGYe2PmSzvR5SmX1ju2HELhCGA0XILu39KduZpYEB0TvOhmw+kPoBey07
mazAQgq3TTdDziazB3s7mfLbJAa0Fdl4qesxfJEe5jnQCsDyrKbAsQICrVQa/ow7vi0jwO05nP1T
VOX0VOOK+NiTXpK36cHuih+ubpdfnXK7WLVedFoq/cMc7PAUdSu4qPJTCJcxUNB/Ns5w02bfbqfM
N45BA3++Uvm4aar+BdXNb6w0eax5x26xAn15RQWyIZysZGE1PuYq2IblwkpvFInui1M+Cju2l4yg
6RbHK+w2bzKMHcqzS7AuMrlPHmwXDNAyX7lCxUb6JOdKHO0z+57c889QNtbES0WFJWLcMni+ljLt
qLD76Mqg9rtJjHus3fB1na0/7Bsxo3bd0bTdW25JYMFV8VEzB9zT/8JKnwfBNowUhsWz/b1S9Y3o
W7YutQ4PUZNzThUsQh1T/OhHpuYk3Bkxpf5ldN0bk2qRtH2FIpHYqhLvf+wZ3g8vKPkRgZsftQ/j
R/R4oyU8DiRDNaR180y8xb6q8znOqQDBk1rtr7pu7f3EfyL98mO2eTgzFTx0PKqPdb8gBmTWLkK6
9nmEH7m4fBJdLJvc7l+FMF/XKLhl0BmWonP4IPaySe9xB45rv1hecZ17HmjDrJ9Ye3/3JmqhyCvP
vbNg2HXEGg9zcbaWaQFaVsGEE40Ni32xrl5f/cpcnpzCM4CQOj13DyUiScOIjwqHIbOMlngd7m1O
6BlkEknUzEu6XTUnyjpE08bl38G7WB+wJb3mov6mA+QRojReRlm/d24OpxYip+nxD2t9W/r2g+L3
GAk6XHoPxokD3PYVGQf3SLRshDM3CWM0dhyTsfVE/02q4bVeGfMYo3giwZEytR/OpQBAY8JAL+Vw
SGtsx7k5k4dgnaEMPoZ4YfGxYMgbvTd3hD47GHmTlGbz3poek9b6Wur8NXBZX/UFbq8OfHxaf7mk
mZWlufcjRFmF03z4Q12+IST3sTCZu5wL88C2YGSk12AX4tSOs4k8whnYnMWYkW/cLY/4tn6KBQhw
PpU7Z0IOOwf8XPnhUaCOZUWL0QAOy6ousYUPzN92maExUVo8nGjy6mfoH+YR+QykO4qeLzl0h9Ug
BGEs+26niNPmjwxnOwTCss/fRK5/83C7Z7eDCsQWCkxiir9+JMgGnclTVctvAXduZLFrVoFFyqic
DtZcXv2FitLwhjT2FoM+kJ0C9Rf7fBr7XT4UNxrDgo5IO1Qs4W1179mTuiaPrYflMvnVR1RCzRAO
sFXFK8hdWTHWUwk3i+yh7WqE3E5t+VVn4wPiPbmnzd31tknYZ4vhuF3kTfiw9erRuzBCeFZ45EWE
lq92K5gk2WZqo432m129MN/rMLxtyogRHWGZlM5+dOhqFBfKHYbv3jL8xB3p7emwNG9FFLSEGjGS
qR07tTd5600nxat4YzsLaZ6DeQtpvWMnhTJmpOl19eqH1ZQPrLweM8F4yhnu7nVzCZ8Db31Vixq2
Tj1/NpVZsSdz9qafntD0keOkOQg7i4I+hS1sNmF+yfU93mb2v8LZWjk6+LFN2qfbcFZPeF/seApQ
X3k11ln0CqcqUm9ml710I01rJJoH3yQEtjCrF3d1U26I9lA3/gAtNvUStq+MRdVjZopLr8JLnzpn
swN2mtcF+QNa/pxGXgH5XJPXau5rlz2gliEFk5BH5eqTqEZqqJwdsExHUIsd5nrdmW+Te3e/hzYV
u10QZ7cKRuVYW6QqgtgIK2OT9XQUyAwduuAsXpjQmHcniYHWBBUIicAdAXhskB5Np/22CkVGrZuF
h8yiIYBXqrlUtrdNw4Vnqk6A93yFgTd9mILBmdvB7nWdWxaBfl7H1nweXU46bMyFcVqX9JccED/Y
Qjc/lsYyHoOpr5PZjLYWcGeUeGQe++36bKWaMXY0n7shIh6EnjzBwhid86529m1v9IkaiutYQuXu
U4+5Y8F7Zg3mlzFllFDXM8EdKdhYYwC+HFj9NeVujd3C9zfrGBCokgOjIjzW6N9Qyo4vftqNt7U2
05syrG7bD+28PKQ+EgrLqmaHOmtWBCMGVX7OTA5L3pz7iYEofbkEYlzw7qGM68QPz5/dxGHf9+Dk
BJQMnUNkw+DpZhPIYXhYh/y5WIDlicb9qktSj6QO0wMlH22++dEu6c/R6Pyj8LxXLRCcosYSsRXW
v6omK5J8YOBU+epTVyg/dO7fqsUkGMSe35A1vBeRL+OSAiL+70em7wtsrc2vJgM2bs3i2vsUI6Zb
2gcW8tneMhailcaFUeBqf68zEL14BLqtP00HGHDPg1E4RyKdielw7N9RZZE9Z1t02Hl9NqTm/R0i
uzJRisSBJd4FyHF2/N3WzELQirY+9Ub26tLD75AcEqKhW7JVEHS6FhX7bC/lXvwjcWEuBi02blJy
SQe2pK2u1U77kiZUoo2pI+vY5HxTVcDL0SkBGzDRQaVHPTfAQtzM9/TcNvB+zHl6cV2Vwe8sgg2a
Ke8yWVP/aHqAQssBFMHo5Vwz69SHIr8YjME2TjYw4cYpgCqzais7CbyBswExXgKWFvSd1YurUMTr
dR5sD1XXRrnhs9XVbtBiZN6aAa71/YL9jjVZdkOwU9G022FEpxxbw32R5NOWN5Q7nn8avcBKMkug
+rpPsHNrpGOt+oOw+0urG6KMU7/bajEg3qvZe0y+cxM9GyteOEfZBrs+pwB3ZKp3ESaxCEwIbHGn
pwaymKjgkpZxQEO4mY0VqqI6sX58l4b/o+nBxvPtCAjh0astSHUIo28G0/M6e2X+cI3mpr6siGw3
8xoBBqhhyxrAF5c7iFRDNUrs3O3uv0wFYQQsQcJeDA+pNmw0uOI4RT3TjObTgyXEKJxxk1c/trj5
4roIiI8wpmOjUamBP0bwrfZDF70MDn1Kpe1PQ8m3SLWP0qep8GmTGFisM1knXK8JOVT2Tqbnh1Sa
No7R+9KE5s7S0WvgjN8U923Qz+uG0TvT22i7tDydOeVkNn5vcmmy5mrdLenA7WZyabPdkMiJtHtD
rLKdZEvWS/o4S/Pn4tiEsFsPvZPajBjGdBMRkZjUjry06IuiQG+U64ACGWAqdNVz3YzDtppQV/KJ
/yCWvZhlPu7rFIK+UnbS+pX5X+yd2XLbSPanX8VRVzMXcGBfLvof0STBVftmu24QlERj33e80TzH
vNh8oCSXqHLZVU3PjCZiFN2OsiUBYCLz5MlzfgtGdB1Ktmpk55aydAdz4xSA07SA7CwMm60SD0Sj
BvsGMLNOrtBwQ31Ay5oLxfs9VvCCpDazFhLLNuH58WSf6DffOOWu7Tnwcmby0N1Uiwc3qNi1LLmf
Cr63TA31c5t6V6mBEK7owo/P441L8bSUyzUHymXdFb9Lw2Cn5WCPtkBlWdF0NWEyB8heVtVpqIsg
O73zjsoAs2bFkWWhZf7vxlBmExksySrqjGWlSaA0u5UnqSsEI72F5RnXQwfuqZTTTeX0yTwHfsXp
cQCW4Qe7yHG/Zlr8VcjxvdLUc/LxT6EfbaTMHcvYyp0rRuBKDbTXpq5K1j4IgFaMUGpP4G0B3tVI
9lS5vQ3i/pL8C59eT5pz2NjAUETchSqnaKSpPg9aHaURlarvNBSHcxQI61Op6imvxU3zJZd1DgR1
nUPcyZxrYhTd6bD1w2mvSuswK+jMV8CrfQVrNzUQKPN3aIwmglFHdiRU+tcykt1bCztvbEbyUVes
GmX+xLhdOQjLDBpKonKf3Mr+MICXlYDJ0e4tanARrWhkMyUOcJUyJTCcoZcsGlhiWKt4n30T0UvH
MR4ct82v04QCKaosOvYHkdZScJKM2m4GzYY3wMcNMrihaMdVRQPgW9MMH99aRe+mhktBJmqzZqGo
4u8USnHaIHmHxd9j/I73lZGJ0oKc7qGMDOvcVLLPg0o3R0RdqfLwQmEbLYGmmcFcrGrkulXxyndl
3Fh6/WQAZgAKwu7p+lSqAcY6K7JrHICQZ/NiVp7aQhED/qxkwqMMYx/7LIDpVglMrYNTe+Zlkk4q
Yi2ARi/EbkDOXx48ILXaQ8Fh6axx1RvD8S4dgySuGB4oYmq2lOaCPaiewSd2KfyNxx/FcB9rYOwz
oTTcVe9BCwjcO8wmV5GVXZeZtm6zGjn3dAyTYoxlIaflsNzInRgtIuLTBCw9biJqgZ1uZD2Qm0AA
KX2KRaL56EaCcx8MxHJMkfJ5lismBctc8IHS6XE56RUsPaiSXapRzyO4VbJpQ28ZiUI4o1F1Avkh
R0wtWwgpCFuopuHSq2CYpBwGp3VgfsYa4hZ+4LnYG0g+ofCaxHVH8xHhJi3tkLLVDNsYaMCqAZoG
WRsWM03mhDFYl2QJMzorNQ7MyjXcXBDTUFVdIfnkJuUDejGkaymtQQxZB0wqXA1nH5S6IrW6qNNa
to3IEOYl6o3RwK5O4R0NtAC/NlOj1UkeugkyWB6K2xsw2GK2dLVYD0KLLUwylyqnsyuZli/i6cO8
zOtVb2Jky3tfB32er4qUAnngCGdFE6wFVfkUJwBFS8ES537pXgxK3ZwKffCl8KvbtDX6VVWaeAub
gTv1aq2fZFp1ZYTJ3Io8fFxKr4OIHrJSRHVeZKFho58AyTBU2VId8AZ1k29Eqf48BANTjcukE4eP
NzOlqJi2aoyItRMYm6AS5liL6RNgq861ZBr1yLP5DJhm9C2KLoJImreh7oDqUbtHsRY+9WXNEyO5
SxZY4xHjKLCEC99bMBoY6Zhm8LlTxZ1XKNW12uA5YyQlQRnJHlryoEP6jtw+YXzFLN5oAdBmJRas
aR8OF77nKlcyHAAsCkqN3Yb29bQAsz/tCkwxKje7A3l+og1jFlKSd6fmXRmjVJcVHFdDK6SLnrMz
5lQw6Dn19Yxy5ypKPRmwF6JGwqCvep9Mpa7DGwMtszDW45lvRfKirjBlrlpk+KZgi0a8O1opHO5L
zyko/GYohehQ+OUFaExUPz0+k7vh3Q/W3M8MEM2mVJTGueLlEFna3nWdSZtLfb9pVMOluoqYi7aJ
vLHaJdZhPVNAvPfTMIwL+VyORC087fWUWyVDB2tGcFHTy/Ja9G86mQKl3YWwT9Z0+y3DlrQEVaIG
owEWjUKPPIQOhW15XfdbQzb61K5SFFtsSefUZKNkGDAber22B9NNw/MmFOJdU5PbCHlG+M4rLnri
a0Zf2oZGcgfRJmRBlhZpBseoINjpfhckd0nHKkcYA2zRDGnyut7FUcmmP1rDLHtJHYpPBeXWiIbg
HcVRRt+tq/FPtwJ4mSh92FN/RnUd9xtJUJZdbAnplNrfo1orMl2cgMw8LWn/Ok0axyedZzbFmsYQ
L0Zye+uLC5+9nHd6M3BRsO73uVQF/UMrN435gKWhcOehrebbKiuBx0JRYTm4JKlXTSul6kwe4vBU
Qe+oh8obpYsOqkV/KtZWpM5M0vVkobeuktsgghUAOW4OZMPkvBROpSIKxWtNaqqF7Bh1MR/dHIIl
uyfKaNkgts48LPTeuICKalk4t4pm/YWsz8ctHXxnOnUiQuektcxW+ByUew85nd4iy7XSRYoNHkU4
oRxSheyZnjBSNDrkB3BjWMbQDCY7w3sA3nIEpN8pW+lGNRzLtyF4SMOiiZCfRhmvrP3TTDcEb2XV
bQl2CBpg/EhNBsUrj9oMKKNAr0lxPci/CtVY3OKcNa31ECeiqM2Lcw3eVHxdCrpOckW/uLtMYzrT
61IFdY9PIBoGa1d1fPm0NeDJURuh4eFkAYURzBEEEeNSsdPsTmqbB6pYSUvKZWbiqdcYZPWiGAbU
rcVQFq8kvdc+V27R9raS1yAWlJIG8KVcCFECmC5o56arFzREPWxI5CKX5Fk9YkfXYl16BXiYqHdG
78csxWtRbWQDngdnDflcAtHeXOnRoCOQ7vq8GdrFgF3rzEyNE4Pj3GoAjTtakUcyR38cinFQBAFn
0uOKAuHcT8jdT0KEOrhWYfSbVEwGeaUJemqcDUj8xkvCOuBoS0qbdhkOJfBRsSkprgoeaICJnzqE
D2CE3rUaDpRhxFDPbpPC9TRaZtGQnuZiZm4C8D2PQp+N7pmamy5pLLQnIPZPA5kG5IRdENRJIzTV
ZZzFpTdNO9SZp6XWV7eDkKqkCyGANkp9iApVbjlAxaB2vW6yuIEY52DtGCOkTRt0bFuaHbKJfkTl
edJ5Fb1Z8BEJCZHmBtjzdroU34MYke79gI1lojR7OCa5lTBTlUpT7zKtQfeIkxoKj3IY+MjH9w1u
qm7G6FzEhLKxDJl9VZJySBaJD8572oodULUAQK+yMktd/iRoMBlw8zPgeHhtB1DHLc06WIEq5QAf
yHEEsi+oGm2ZmT7MhloXuitN925CvwOc28koUrQT2WnlbJ3ocfvV5b7hWULZhHKbF3FuKdS0cTgW
066CnanelNQ70DsqQ62ykR0S0I43fQwsKGN6D0aXmzpObuwsdSKZ2ziMsouuscoLTRWo6nhyQFeO
GhY1ps7tb42gYylbZVjJ513A4+C8o2DkGrSmPgsCtXpIZRnMedHVkXzaAPVbqlG8N/bRDQhwWlyt
SRtCOjKlSPAUOzdc116ByJBiKAC4SJ6FcgpOnv6r6suMLwASQqcErgqewx71rvuA8ftYAqdQJg69
j2IEtfcOkrQUpfIzuM2ESFort1VVwnpR5FK3yzQP86XfS7wWK+t8sLZmJdxokIbcWaAoytJRYu+k
ouh7kYpQoFSOCQaCj22Tzysjlm7k3qobHhYh0JkkRKvSafvr2kulC0oaFMyznGrltBCTeGZGyJqv
UklhaTZUAVUqVZTZFnqdENny2G3OAWalnwHbEkKoLKEkag1q2S8VcfCq2dC6mTjhHOVkU/TClR3s
E8WbKQU8wcoPJcQLnF6wKFEA56592nnUfZJinol6elL4g4kBitWnq1jSm896YwJjlzSJfajoKC6n
acqGm5q8py7V298LPQ3iqa7GWAAhp6G1mKdK5anX6+I9OCey/0xIqWFgOn4OvoZfU4kSsF06ETnP
hPwYXQenEb/G4I6nlg+1HKNYRNQRlfBNvKwGapo24aUr5n4CfWzSQ6sMRv5fo9tZQjayFs1YAELC
asB/pRS20RA0X8qgA8prtt0FVGfTnJHpR3e0DKMec8EStKcoABelz4ujV1jrxHBJ7FRnlpWp+VUs
s+qssaCMkQBnYKJKNk5F6iv0yoLY/NKkXXYDBKo+9Q24y0XORJjCUGAuxXIEWdV3S/26THQAnwAA
ofGpvbl1Bl/9DMKOn01kMogLk/OWN0PsI6Tz4gjelVVkKWCE0ohuHK88UauorGzO4mTrZdXdIPXo
fbbKnGqXaMQqSJPQi5JtKcrJZSeI4r0WgTqImjq+93Upp2ynQdsWUPGmmYItDFKNdXxF9wS0nYig
PDa9LaYVYYZ6TVkX+lc/y0ikepGsBAayPKcKF90BTfXgIWkeznztADQHdUdRmbVSp13XUY6Lmkqr
5YwqTGPLbYYGqah47RXn3Zsq0mSCldoCZMaFKrjpCyfZ1Q36LIim2zqVuMEemivSfvdCZje6NOkb
hpvAKACHd74FjduzIOIWejHN6YyCMBmZukbuYXib1idKmlqzMDICFHkqoTob/KgGbu5J3oPvWg64
EbVMb/3I54A5gO2Z0uoLIQA3MGxFaSgugUmYj3xs91JVHABGlZsKJ1pWirdFbfgPKYgTAVodKtzz
hrYwbT6q0iq262m9wvaKMfYoYs09l9oucEKRqR1EKluarIycXNTPsSIvYUqcBRwrCnsAB90tIsob
LKg9aWIw66ZeKApa6qoUSxeyPjAvyfaY91LXJzoAURRNceSk5dCXliuvhSrRvtKgF84lF8nHBxrE
lL/3v9f4Fs1bCCH5DDTFsAHdZf1e+5X0IA5Q0maU57Irz6utAoK8UlBEAXO0CgWRmOF3MREmShSm
sQNKdKHgzocCrQGgvwxyNp+UHRrMkcaPieN6itwkBY8p99pKFunut2VD8RC8I7irnMOM63Qk3F7p
1lydWgGo91TSgKIEQXhfAKqZaVKgbcRcJ+o2amT1eDEpEC9ywSRrBbH10PUNurFVrUXJNIYzsON4
4ZymMI9nht/1c9E1wlmAhMOUtIFWoDFQcpx0YmjCyhG68SBOzoyNoJoEC6Txm3JSQs5NbHiZ0X2b
cHqf0VeAV9Q7JfZYKVx026Lo/RWgsqzjxSzpdy0LmVAmRXm7SCQDWzgOCl53XcqGTAtPSQrwpDkc
EVwiGvmx2g9WVQ3ecEc1JbpjAWuAETmKuBMDxXCKrw6krGSQavZO8me9MBFVRiq14mhAcYv/NJ1T
sOLCTGxNf5pYVndRiH4foDprojE55dmQGQjjFF5ZHLiJdaubrruAZa5eyymN067utDtPR4Z1EpN1
4UbEie6zKnUJxEYV3+per7xLr+yGMxBW8mU76G4xE6tkRKzDHvUvdXCyzgQ/jFy1LcElRSp6z7s0
aktS1koVD/M6L7LPET2jO88yoBX4xW2RglIuzDx8lIbcZTcGRU2FVz+lB0DG7otgVmGNFTK/rUPV
zeHTR/METQVqZWLDdEn6iPUzOJztJmlKR3CSDml9JcV9sc4K1T+jy/kgofxRT0UXWTHU8FHduEvl
sNdtSBu80CgO2UfCopLVpYhlQWE/7f6tX4O1hpLJ0vIBuM8yte8uhtrzsqnpFMzwhjpLs1FdZunE
6jROlMae92aNW81pUgqlMo+ZKQU2ZB5l5v0FqISzIlLYuUAOgrTsLvTcJeVSrPHkptcam1Qrp/yL
2nUs/DC0mJcQ5yUEBvXUE6opuCzxPhznCih7KI6aKPbzSh8C+VQ3LDU8rXqzc+aDpGobra4sHapM
wwCFTs5FoH2yQbVV34VLpYhyy0ZBRAOWMdScjOWqbcJl5nX8/FMUoCnj6GsTJQHU2DELQSiqULGx
hS5LAINmYPQalajGNzGWb0HM1Z7qUCKJfJmbAZEFEJOm3FI3tHDAXXKghVNPzaROVRGvYw88PXgF
oQKE1lJZC9eDFnKWaIDXiTAS9bhXEaJCWYlx3yeEJcFHvI2rIcw2lAiU+AJ8Gt6TFfbgsBtM3u7c
1QzVWlqeXhULSR/xkC0LdTE4CcGrH1gXIJ2j8E6I/bycUvvVaeaC7mFWg9PcWQX76aQDy4FCSFPp
xrSuSKQmfe4M4jTxOFdNfd3nTfZiFiUnWd9JwbKOuPekEMLEmwlCWnxiDukUNnGrd+0u6moqU04B
CkXBpEadyqrlXldl4ZDMVJW7zvzEhxqhlyI8az+EzZHLch/RMgIXjQFGomG+jU8ZBSqAgXJ1i6xy
bNqkRZAI61wHKWUIY/oeGE109/QOCwrx5Twq3bBeNkkoathOkWZPOa9aD3QpGwUHS45/7MMlkjY+
fipEFRNvFqzHcVzq6w5iUOQ5mjkPFEubtSL89UvOC46x0DtfhJzQxvGDolPkJOb3fTyVh56SK543
4o2bFGp+3YHOcdac7Jl+atHRhwEUFd6VisWU96m8JLPYCB1QQwFSr+AsnIhzoocwB8XFqKRDGMLj
t+ousZZlJym/D7pufg5zxw5MAQyVD71mRPMKrnslZMy91k3uXB8nxzCNzhq8SGsJuemAUsTE6mMX
e3K62DDN0Kh2q69yYX2BPkhE1DQ263kldp/2tL1/JFR1jHLegb7eYpeebeNd+VaEb3yahzTrCx/z
SmTinp9uFLU7+IudVCh/X9a7or/alXVUvSjMjT/5d7/5Ybe/yk2f7f7120NaJ9V4NRcI6IEmlQY5
9Jtg03j9598bP8C/fvu0jSK/3It6zlk/yaGU5/i734T29I+4Z8g6mrIy1qWjR/2ToJWAleWowYfO
3ajH+SJmJUjKR1kCsy1KkFBF5FigSYJAr7x//Taqf7LAJMMyUFDTUdGU/omc1RutW/SyFI0KhUG8
02ltoMN7SMgEgVX7SAZUt0Ed4FVQKHQxu8Q3RMBRXb1gm+dA2bnodgy93NzndUHaaYolStasmlsn
r/KzqFNItntxWJBBFT9hJx8ScvcPaIyyXQBZICcjCXH4gOzYujgmULd5gP8svfo1JsgmMtVxrq5e
vb/vCG691aVjLBAdw1NRhFiOPh6CiK8FB6vGaCn1D9VtL7B667ZwbVf0gvWP7zK+2FcU9vETWaKs
iMBzVJk3qbyRTm2RrhcK5OXvmrStie8IWcVee9HlKTtGWeb4J9W4ZlYQ226kqDfPhlw4DYtoA04S
X2fJTVZSHXKcGDztOjYZcUGCExH0fTgH0xkaWB+FSJ8u4SsreBp7zsKrc21mNZa4+PFnkUZq8h+k
4qfPwrSRTabw6D/3Zsh6R1WKnqrTnUE58dGoE+Wi9bBRtmQ9met+ZhEhpXWnxgZZOswTaJRAr+nr
xpWGzxJ+7VEZ046qbzS1CewmdP2nl/qPotdfinq+Djr/9f+czJ7GzPnr+HS9jdM3MYmf/xaTpI8q
QcTiRRi8xlFP91tMkj+aVB8MHOdMaGeHcUlVReAeui6hJCyPkpyv4hIhxED8E9ViTUdb/J/EJXUk
gh9MLE0xyAo1Uj5EcyHEHK5FRTfRs2s65Sbz6Rl+wWjJOvc7F3UONlgkaJFJ0OlfJdukCWmM5nGu
zQuMu/Bgc4bsMfMdz6ZdqE1Sutvi1BRzKNGmxG8gTkH5CkkhMYcADIB+xDhZpe22Lb2uMtL1CxUS
H50jsopw6oa9bEDhgiQeDMLvRVOiPJIgo3MvKkg/TWDqlq2NpZhwZRnmAJRd9Zp4gu5cn9k1mM/H
WM9M4OoJGrsTpJQGaBDQyi98RY3nORlrzhGn6eqfxM0/BTN8mXGpQzlQUtlF9gLOr9RTC16sP+SR
dBOJvgNwoUa7Klab2asp9Z2Q+afozF0kGiSIMhI0ZYVp9DpkRkVU1XnmSzdxogJU9tJi3illPRdk
D//LJhbmP77fd+YFHwVUEig4FRmDURb79Q1rGaq5Umj9jS5m/YZTefOlU0xBmQd0Cr6GbKghx9fA
WuSEbt6yZLQxuTHFXUruqg0uj1QrANDyECditXNEVEsmdERTY1oZLZQRt0/VaxXJFix1OPPc1pwQ
cIujbJHafobDQ9K3BbhU7HdhbWpaiMreIPX6JIRMVU29zKBHCgc1OKc8aOXUxTP4C5DKzgQLN7mZ
rmbZhuZQfsV5otsKOm66U6GsR1i5XnxV4zDIAbxkBvT4ZizU/HgA//TCdHQgcFBXJTRcxkE8HL+W
U0FVd3p3U7nJV2dIN67A2AyytcSxzn96W/8/9v6GCygBEjl+jK6Yj6o2inb8dSymA55lOxiOyYdV
GaED/zrP/O61XuK0aH3klK5L32Tb/4jTfIsIjIuCgkrK2KT8lkBK4kcFz/pRSoRsQ8bD4Fuc5lvI
cshEcfIP0hxMul4y6Ofl/iONZjSjmS+v4vTbYTDHBOFVmLHc0q99CnCrOt54KpwgaRcT/lTA4AJV
MKk/g9Ult/Qcpv1wm0MGAQ9SzALNNsHfO+sI0DrGwqw+1U7DpfEQsnrElaVf5fmF7pwNFtx2SulL
Y/hk1ieB8ehDLU5Gzlf1kKuXkgqJ8oZejgehgU4EPVht63vXZngm1GdGts7lTalfpOaJGlw05Sbk
z43gbAbwr93CNJNp5GwkTKtk/6wQcKODejNUZ4a6cIHgiOG9kSwdfNGtOzgGqbALi2SC5XoxcIyl
tJg08yw6jYMLCss6eqbORgMAmtx0GrQ6kO3QHpdyAdl1K4+cYWjCklNOg/oq7q895WYQV0L4SRp+
b8KV4Z06yExWK524NuL7bL2d62RxmGNYJ7rkTIbojjMsrV5EFunPd/1CBzqrnXvWCTzFINrAOOs8
CIynfXOBYAAIPM9bD82X0f0OVJLYwH26MISJo0AGXYLemGnuUujW4/9SxFw/ed0lgIesFcHGbWJ8
4bWzQr3Oy2snQnxnKWjTILQ90/axYaSKNcyqYNHraxQ1DWBtIfXruZwtcu9J9ekfxZHvn0DHS7yz
YyOhgHggiqpmInSjqRxcfhQabhO/2j1+uK621a78cOojaPzhvK6i3k/c52BRHkSL713+OVoY2kfW
tYTyynN6RnR/yuokXf+oc5w0LIS7NGRo/8jqZHM8bKom0lMQ+wwcdb4FC4E4QgeWDyNyTESkSLWM
fxQuxt3lj2iBIy2RzCAcsYGj3o6VwWG0kGvMuhpfd7/kDcTFpvC0K2iKZ1k5bIQ837VIuKfDcO30
zO3QVNkHYxvFNqqp8LztIlEIrN+i8HfSl8Pjy/Pz0EYzTRmZMtF8k2W2RaUKfd+4EBrQpxFcPaIM
wx+hhEitEKL+G9fipx/f8411BkNoIS9FyDZ0Emykqcct+lXILBU5AevhKze9Lmw0qbDjuC3uXLjW
k6rwIrvIO3U6iiFP88S708E1/PgBmH4HLwFnRgsOPU1KpJ85V795CbGX1AwplA5RdlfCeNQ0KpWD
IuAKVbvgsE8vAL8MY4iS5T+9M8mHyiwTef/sJW82i6J0PVSuFaBbQKRmioGVfDvychWnuUb6cV6q
OuAZ0Nyp+uXHd2b3O/jUTGHeMELvvGgF7Sm8fQ5HPWhULYkLDwWFSThR+P/p6e+rFXjhqbtAQ+cE
DWUbvPuSXupKX9GFXhUbfWWcCTYyCzNratnCdPz38eeyZbFMltXkolhW/Kdlyyv5opoA7uYHH5rp
w4U+S5bil2Jj2erM4NvBffulv4g2w6K7BKtw6q4yWzobztwT67a7xL88mPQX8gr42xSnuykIU7uw
Hy646MNDxX+C4ZsxTlN/dqnNqD/bwhyg6xQRBBvJu6VuUwNdiAuQhotmXszjr8EK4/dZO6WMvNRm
wSIF5DJBjGl4FM+kVX/VnXfnwibe6LZxIp8KS3HRr+lR2PU05WrSqthf37S1lTBXJtZyuFDPlNV4
pXriTL8uNwBrJ+bUmI2PYc3yZb4pl9H0Go7gFE+QlbdwptpKPwPTfFMuwRH8ZBKPx9BXs/j5fcoi
kmkKAY35dPg+fauunFwTosv57PzGn0ibfJou3MvmHsyJUsFQwfDajtVJtxmWrj1MfBvO/ySaD0uw
Ywt+1CbNnu8WZ2tacZNiet1P2qU743g44R9seNozDnfTiCFPxv+f9tK0nVx67IwTZBKSW+siUcGP
ToRZu4QVNE+m4+8uf7Jk1DcJ1jhvFYT0RGTwLILw24Q9U+OWA68SX3YRGtyK1prrDnULrDoT5LLg
qKZ90E8wh7mvxCo/efoj9tZejS7n/m9l335J3KaELoJUeWbgS+knfYOsDeKoZpNaGUWlXFw5EkAV
uUuRG+EPKageQBO7AOhZoSKai5PCoALPMlI3ldSeO0kgrh1e1Jok8PmPJNXRHHNc2CPf/m3/c3lX
mz+ZAWO14+0MwPBnrGCIBHDdGDebV3HUgdyL/lgRXKKfD05WOFET7wqU2okZ74SqupYcjc5peKYI
0qmsDZhemHOIFqgLQuvJKfSvA/HR9ZSTRG1vYGxuabFf5oa/Rop0U8fVJ4jRqBgg9JDc+2r7pazi
JZK8M60HoVHUZ1aqL3zpjqKCiWKTdaGa0iLPugHXW2+BjtDMgQXVVeEcQWobWXsasedaWNtVldmO
S7prIF6lN8vIwVoTJWtVrTYBWeYoIy7l0ZWSJNdtla5Rb/3JIfDNFrRfPIDjZR0pd/rg2AMeDl0c
IHIoy7F3KYbsNRUtlwmuCpNW/CpWRrnxq4WkXfSVPu9cq/nJzcc99Y8cYHxjvDC2QA4h5CIUtw/v
bTqt1neV5NiaBrIst+BWBkObTVSQi7ZWVtVVpno2MD/jJxPmzXwZ8yZAlZIOeEmlZvF2JWltYaJk
pA3nQSnvwpjs3WvyeD648rnjgmANKgWVHyuDNhaU0uJnG9DBx6aKT9lXMpAsHTVFSA7fFNoztXaA
TqAemkuhvOxV9wp8TbiRanxvRUeI5go6rmBH0tM0S1f+AOGCptS8kThXoRl6qqvJVoXQPnMrZDjd
LnvIgqy8iY3iZwXqw3F6eVJdptgu01Xe2yK+WleJKSLtSgJxU0v+F5N8cRqLYJ59xdjgc/alDimq
+Xg8RgO45x+P0t4I64/JgTEW/qKaKlKXVBRZ195W+6U2Lky5qtNLhFJmUds6doa8zRyHrgzDuoIu
XS27kGVAU54hkQ4dxUhue6TjKQWNjsl5bZ0gmLZ0C68CUS2h2Jy0l+hgFYuiCMvp/q80onNbU9ue
cyTugZVIlQeY8JmiiecoRAaX0CqRjwFkE7f9SeCugYg016kEOMnL3I7yUS/OvA5SQNkmzXpIEnhK
SVldGa5zhkKbNsNP5nY/Mr/gCPT6BPS/rYb9/JzfbbJ9KxiM371I/aS6Sf/UiftbP/RSifj+hf5e
126sZH87Any70L5h+KMLRFv6ivUjfT0BmxnWqUhqTOVl//XbhyhN3OfvUzP5SJ9MMiifcTASRYIn
N3w1Qn81Bj/+eH9uZ/75Oj/6BE89zdXjv37D4OnIMZBlnLxkjRqRvP+IIoP6aggMjL7GFJpT4dO3
Sb7e1xCMZmJHzQKV87JMoEZ//eCjyx851ysGnY7nuUH0fF8fXVaP/eyK9VHj1Ro0f55eL9Pp1dsX
LOsjaQMzgHrA/uvphu9oBVjHDoEmfRSpVtDPGvcivg5nwVhgpUuMCBHlkfHr3cUAeaytHLUCNOUj
6RnlY8rL+y8SudezAItADYtA+r5PQzDGiPe1EsZu1FFDIIzvef/1JgAKDM5TZGSC7L/e34d/Ckxk
B9gt/if7oM4LplYCvOL5BfMRX79/a6wo0owzcYp8n0Mgjd6UR00A1RjhOQaV3Odw/yYMjIGSCEFF
6XmNvLclMJZNjhsB6yP7gDWemJ7e8uFeIGkskLEjS0l3//XuAiFVkyOHgO0QxXwqitrh28ds2eIb
TI2XCMn331cEHD3Ej3r9mjgaSo+WAd9dAOpHkCA0Bl62QfFprN9RJjCaXRw1AgLpPg1YnLgJJ/uv
N7NA5/s6BwbtZQm8uzFQ6TAcOQbSR7oVCnCLPwLd670AK2FcS0AMKU+3ek8T4NhUkD0ADyQQLurh
iweISdPdQmH6eX98d6FvBDAe9d417SPFOp0e1R9b/KvXbrIwaDRSq9nf5x299D+hMfZH6X9QBNDJ
71SdkiFg0P3XYfJDicCSOSCAc3v6en/vnmz9uHcPClDXRsgy3brx63AExs2PRqZGL+3p2+/vCEQT
/MgxUBVs0KlYi+ZTpWf8jK/mvySD6x4//fMceYdDYBwb+jWZhTBCxsZm7avPrlEe0cH8AYJ6p6mv
dHQQ0KyPELyUsVv9NMffvH7xo4GTuj7aMrPU3lH4w1n9yJk/vnZwJIpqfPfwJ4FKU1QVYsJ7Xfz7
+XpUAFQ5+1Pm5WjzPMHf1D+IDSO4h77sux2D49N/jj5QzaAo48Q2fh2OASkQmQHpv0Ebdv/191fC
31gu33oGU+jhj/uWgr8rX3F/fvoDLxX3P1/guZK+L5eDbiKNE78hm/Y/PZKDnq7/VFgf//5fB1yh
/Yp/9c2XCPD6158/5Z/v/90ne/nHpb8rtsWD1+8/c//8rE+0o38X9f32NSCMpf7HQ/yJzvRtCfzw
mtCh3Hq75zJNtsV9/XhwB3b+4+/g1n4UHVx25CIde93xabePaflypf37ZJIee90bb/dhsvW28fbg
0mOz+thLT7c9Umnfg/aNB4yjr/5mdux5aH/Ndvtb02OWxpA3Hw5enk7Of+yzvlw3+XC1y+r7yH94
ueb4GvVfMD0WxS7ZHk7mcWs89sEX9fZxF6V1tnu51vjAFrnWsVdebv3Kf7nMU3D6BQO9Zh6/eX/A
/19u810a5N+aGKdbTMkTP68PxkEasQ3HDsRpmlTlrii21cu19qMBq+joS19AHq3SD1eIWrxcbLy2
PJ5wjn3s6y3t7w8AZKonZujZrvEPI4j4Cxb5011O6gf/YE2CYz3+E9wUvNHH7eN+M7hJ77fu4SiN
yOFjR+mmBmuxv8GUeZmW3wuGskzx/tgbPQ3UnZ88cKX9DSsC+1NU8JPd4ZuBCnH0DaG2V37pfbjz
MYL+bpCnq378bW6vf3iHXzCRsdre+sXBukbi4/gnn9bF9mF7OKWMXxDirreHWZE8wgGPnj7jYrbr
sgIcUh9OlrGxcvTl98GCFKby/uf/iHZx/3LJMRwhb/jy1/88QF+PH+B0yx12B9R2RaRk/Qsuv/8A
T7vAh/82L7ass//+ctnxQyig/X+6K34vR/52nP5z5nyIk/nn339+bfuQPxIjj077abH+MRMOjwhP
Mgevvvt/5oww3b7NekaS+R+P8Z+dEgibu+QteW2s/R574dNd92Yvhq5y/GWfgv8FZ6lit4/9p2Om
Qg3r5dJPu/4vuNMBh+fg6iMW59jhmXKBYht9+He8K95kcbIhmj8KysSsv5XITbeFf3+/2x4MDXWN
p3PxX3+Cp+v/31vAI4fm+AX8+vmfj/2v/8kej08vhYeXI/pB3Hn5xx+dsTlNFoTLl+kwzr2xpHr0
5Oiz4nBrGnHyx151sR22UNIKP3u51v55f0WGvGKXOLio9AsW4Kostrvo8LK/YHB51vzgomNB7dix
XafF45shkH/BEODVydnx5fH2r2tsxh77tCe7+21yGDL3iiXHXvecGsjL0+0fVv8FkfISAHJxcNUR
t3fso15v60f/w7+L7f2b49bIlDz64igeHR7ifkWN6XlDGp/5gx37nKLfnHV+xen/066sKJIl4cso
jO+RdtnLX//ztPXL7n9xdzW7jSNH+FV42wTIYlfy/yWAJMs/Y8ujWBoHmFtL6pE4ptQOKdorBwFy
yUPknNMecssxN79JniRfkepZVZMyZXXBHhgDLMYzs81msbq6fr76asr91YyLx1fUVyaA0v2QBK4P
A5yz/55PDZYNeulgFCYwnEN2FEHFIWGW++lsUBYrU5ECZC4CxqkxSINOmjCNXK4uIKO/Xrd77eub
9vHfAlIeHUNgrv6j1oAWkB2CFaHAeLiLnp2qj1N2Wb9SAIF21XcYPzS+jCdqBj3mNlrA1W88aiTs
w698YQGT0YhhMrglFTD9sG7jCLneZGJ1MLNxAoLoLDAuhV9W1Gnga+Mw0c79aAL3ahMzLHRod0ci
2BHYa0tNB2bEv9muRNIjDoNLXEvMiBEc3le48Pk5yx+1r/kueobOouCC/tNrXNvlMo/oZ4Evdz4b
GeQ5uZBrBIr03TdWdlcVOBYf1B03DTUJd+hiEY8Xj645q+0IKNuVQfYO3y/WTN1ANeAv4h5RPpat
LaAYF4jwwBHvGAsQhPhv+1I59Vgib/NVtw5ljQtHBOSX/ivj7JnI0eU9ARF3VAQyIu541ySqmlhY
LdwzLZHPvdJ3ikfRBwKfrquQ8tdRqeNKjCu+qtFVtwVXpUZEpt4LA3YC3q5CoYhwfr5rIzM/Vncw
G3apzLGQgET0Jyp0I5y6hG/RV1/DoqTr1B/uK42+Ch+43QcTkcCyqDOSW+iaubqERfr0ONAl4pAA
cdyEej5TUyuATDUkTN1HRKbmPjifg6X3LvgpwHwvDJNLlydz9XGE+Bb4AMsHXoAdOZmEMR5pfxuW
PRREvwI+RO8O+Y5oUWZvwDwl4ft0wtEo0kFbJfNVoeXZ6PWHIdkwG7+UWm8S3hpc0JDat98W2QMB
vz9Am57dx/ZJl+xWUfhAcRj97+//TG7VQqFUvgB+Bjs4UwMDEEmZUFGDAKuTQK6xH05N/OMlZQbs
65DqgynsaIc6i3ytTE8jKLi16p78dBwqDJeb463+lM5GvChN3V5g3vF/6LG5HRkIsK9uEUaGU+Ym
Aj0PitDKj/d2CQ6QHBzQLyL2BeU4ONJeu9xS9u4rEFBbemmtgYiu//ulOmUaRpR0mB4GTDPmzqOp
HUlM9j8uq0LPVHo9waCv8ZZ4xXeZrJoh6T+cO5VR9OVWnd0ymb9O2hC48oPN4MYoPc5g9graxTXR
DFG6rfg3DLr8RriExhe3gJ1RQHK7vnzlDe/KRunXz1TduS9euK4TX9Up0+u1YjuNDQeMgt6c6N58
Xj9PP5QhAzJoi9faDQCfgDvgkTEhDjwFkac1SvYMesYihvZln+0jnQS+4/2dQ7Cb1sEtBT6TQ1QW
ijXBlz2jiyrj2LhPoYt8FwNsMdOBuC3BXO9+2fS3MSObeoLQGeUoIsZ0gBD/8KgOBm+iec34WrkK
bfGgpopgQZcstHbj665GR6u2eFxHJ2Axm6sp/1So/YDy6xDEpKBXItpDoLMEHqYww1wP7ErZW5W4
Nf4P+oaiCa40cKYxReH40vnHocdinAIow+FgUDsdiHqP9p5zMHMlebtbKgcXva4flNOVMGfObuBZ
cI2OwkcWNEgUuFsGiQPCiTOfXSI12I6Cnoru0bkSr+qHBMAWvQlzPUWGcHVhOH7r1XvDmxaFihGZ
I7sSKTRKw/bH7QPPKwg4Vug/sktlKz+La9twy13gIHnABdJL+5R1G367A5f7A1bfs0OwReDBXcPv
wu2LgCHill5AbRoobaE/xH7OzL7aH9Z929y8PGdJMqeH77UmUAto6mgcpjyjV/PfbdMkEGwGbj3T
8aMem3unRCnRroHNKwdkWHSGV7yADU9nM43GwJ2yL7gjUFE91lRZZ6gkYsLIr+HtNeM8hhj45I59
gdR3O8FUEC4ExIbeu2096uHEWVZAtidhAQFObfa+sj1RsdFlucVnHcAN9SzvS7CbzP0w+9P26nAa
DhAcOXhDiarTKdrTZole2C3ShqtvrWrLdqpjwN/4sgKWjboChsz1oiZxX4VoxQY9N8w0gGnOf92z
FGW3mAkhY4nz3e85CpyOcQAvgP9+z+cq4ruV6PH7oGNHwTC6y3+zH1Cr6KgFh25mo0Z8xXup5veO
NkgghS7D+SR1XZNaMSeT/ha5b2hzepG5R1maKzANM/OWRAi7jm4u1EicZgIJMNJl+osGKCuNx3an
mS8uUdPsmGgEmbB19yqd8WqzhkZhxRt5a3sChgLVsDnfrERpck1eoEY0Pb6agVTgg+K2QuJq7hKu
eWS3l6mDBNC4C9xUOnbQJhLNZNcoUzr+FMjL7P63v+/pRLsIUySFBRbOrCa6rnlTrETU0btzOo4y
VhxfRevdKwR0MdOJel1CxA96xC+PukTDTe8hnAN27KpxNlXZVxafbqmpi7k/SMz6K8WygeMCKKGR
4WGjBJL1Bs7VEHrXwixtu1k62vVnE5Ib3n1E3aBnehxzhZaIanpAj/NLFVOd7Atsf7aBqtCB+QLn
hfck7dUkOrPyGg0AjBpYXL57mocmcFldmMTcM2mDmHF3v1ioSV/syDz9g85NWWgGWmCQwIMSCkO1
0EGDSZJHVV/i7VJrVGd8j4m1MVqCmZsiENE1CA/LFq38sNVuWtPME0D82LI1iXVxJ7NDKwFHbAIf
B3i7VWeyjBKIwdZEsUtT4qKwzElkvojbpEVo5tWNSwQdx3pqhgDVoUJY/TwBDURniI4N7zqtbgOr
VsKWAcCMg9Ml2Fi+Nehn8IZyNiuJtsiWutPBjY5HzN94ttC84ZV9/DVE1MeZp2gupK971B4v7uZ2
GTpGEij19l9Q4jKwe1FwmsL5YjaFhq167xokPk4/h4SX0Z5PME6em2sJhCFx1Z2il4qvfCgQUp4C
9MmMK01Z9JXuKVoL2Ser9huqT3ZREcBe4b/X1tN/5joY/XB+bxwyJIxx81/+Qs8WTBQlIKOXu2yX
4cD1CmoSQQOAuWY+YZcLnEx/KWC/jhQkmLg6wC2PVYLSst1hlruQuEaQ4zRzjlGuiQROqNo/MK8j
Gw7se+CQynIWFTjFHVykQzfvJnAkOgr4c5dtCyzb9iNuH+TlK7u5oZrENdcxj2R/XR5EifLgVQgX
3758psESV0a2Kr8vMOXGPmZ7Gedm+MdmmCQqtctluy4C+15u2K6ffk1nmAfNFxaIn68RmXCW0LpE
821PL4YTHUW8BRCEyfYFthf0EkNZwNNiKIHA4pS94anZukQxq0dUXCq41GhJtrsk5ajTvEJfK9dD
3tfFqkpQC/VAhsw0DrA9/932DY/S6jSrzFsET/8yQd9Mn37NECHd+Onfs2HIMcf1HQFZg4ckdGCp
2WBq3xfoq9mja6Axfs5fMp/GhQMuUT9EnuAWeJvgRCXMLcLEBP89g+47dHz6ugj2EHkYYu21O8xO
oMQF+7kQg9Qlamafw+lADR64xZBgi8ptaPF8SxTjmmh27MOZY93UwJ5boW9v+RuDBafiOEAHLqgM
MFX6ANlkGOrqeOrt8rB5+8A7zMSW9UpIVAdRPPhiottlAt6qD51ZDOepY2zB0f4+cv00hao6OH+7
7563drzD7x6P6dLjCQ2JFuMmKCkcyItELaoZq0dulCQcD4IqM/sskRZomci4SS2JJvj2EOz9HHcv
wTZ7glEDwwllJJ30lsR1cqKi27V1OAH/6DQFHRXPRImQXCCWBwKfqQbmqVortv0lSJQiaBhY2JWy
EPNQwOnq6jjliwrkSj7FqbtZDJezj9leCjeI0x7BaMw+HLqLqlZ+u2ugrBfvHV4KOVEzyA3V1LCP
IxFFN4HjdQf0CKTHemRuTenIAgmerJahOQ+/u9Do1JqNf18GKJDI+mZYC+KVBCk9GeKy50igDlvG
WJ8ssceNjJAE9PAk/MqCMwkOphMgq4gFdrRs8czQLuEwLpLDYQ6WdyJieRcCOrgokM9J9HUt188C
OPrYhFD51ghO3H9O26XAxYC2OgbDKjYRpy/G1pxpoOiWGpq9Q2d4DDRrZP+MaRaaw/w/zEUInndE
/3al7N6UyAi1JjFYljAtqyRQqUk09Vzph6ClohIIlQSu7Cp0RhhJ1Htv1AyFau5OSEwluUKJhK8q
cWZJwJ81KlAO2PdQIF/YDedDTJMpvVzQwm61cXtPqKvuML6OXqGkEHwkgEjpQjBc5kcCxxGXVDJR
UTk1nkTPbj4C40xHGIP2h6CRYAxSggJKZmww6Il40QLQO7XS2YT5KWAW8P8ofXML35RJDfNCJdZF
D49dhixYXYJss58C1uxsVkAz/4zPG+azrk7SOXjQ2MYlpvMVnMx6NaFUNaCiRcyHNCfNHtrVfe+B
vQCDf5FzAs70ZzBfSDQaLCHPPQxb0knQAR4+Dj6mIHKDv1jqxmE69y6m0+7uHSILRqNYv+fAp4Qe
xDfwWQ3jyHRiWunqH7WRl1oZW7L2rwTnKZVxk7zuW+aK/WL+iFNtMK+NnU0JZtLrNHHLZBI8dv2n
/6LutNCrRxLMM/bHdddomQY8ozKCelHG6/K6elH27tIscmXsLt/ZW1aIYWlBhhECkz/+HwAA//8=
</cx:binary>
              </cx:geoCache>
            </cx:geography>
          </cx:layoutPr>
        </cx:series>
      </cx:plotAreaRegion>
    </cx:plotArea>
    <cx:legend pos="t" align="ctr" overlay="0">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Calibri" panose="020F050202020403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E35780-321E-69C3-42C8-534A758836BF}"/>
              </a:ext>
            </a:extLst>
          </p:cNvPr>
          <p:cNvSpPr/>
          <p:nvPr userDrawn="1"/>
        </p:nvSpPr>
        <p:spPr>
          <a:xfrm>
            <a:off x="0" y="0"/>
            <a:ext cx="12192000" cy="900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C00F7A2-54C7-DF73-F186-FD8EC3F9C80B}"/>
              </a:ext>
            </a:extLst>
          </p:cNvPr>
          <p:cNvSpPr/>
          <p:nvPr userDrawn="1"/>
        </p:nvSpPr>
        <p:spPr>
          <a:xfrm>
            <a:off x="0" y="0"/>
            <a:ext cx="12192000" cy="82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B8DFF1D-D66B-43A8-D9E1-B65C431AF64B}"/>
              </a:ext>
            </a:extLst>
          </p:cNvPr>
          <p:cNvSpPr/>
          <p:nvPr userDrawn="1"/>
        </p:nvSpPr>
        <p:spPr>
          <a:xfrm>
            <a:off x="0" y="-2"/>
            <a:ext cx="12192000" cy="75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5F02FE2-3EAF-E4F8-C408-7D14F0FBF570}"/>
              </a:ext>
            </a:extLst>
          </p:cNvPr>
          <p:cNvSpPr/>
          <p:nvPr userDrawn="1"/>
        </p:nvSpPr>
        <p:spPr>
          <a:xfrm>
            <a:off x="0" y="6390968"/>
            <a:ext cx="12192000" cy="46703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a16="http://schemas.microsoft.com/office/drawing/2014/main" id="{ADD3FFCA-9058-7E17-3369-0C9B62B7636B}"/>
              </a:ext>
            </a:extLst>
          </p:cNvPr>
          <p:cNvSpPr>
            <a:spLocks noGrp="1"/>
          </p:cNvSpPr>
          <p:nvPr>
            <p:ph type="sldNum" sz="quarter" idx="12"/>
          </p:nvPr>
        </p:nvSpPr>
        <p:spPr>
          <a:xfrm>
            <a:off x="11002294" y="6444276"/>
            <a:ext cx="1138085" cy="365125"/>
          </a:xfrm>
        </p:spPr>
        <p:txBody>
          <a:bodyPr/>
          <a:lstStyle>
            <a:lvl1pPr>
              <a:defRPr sz="1000">
                <a:latin typeface="Helvetica" pitchFamily="2" charset="0"/>
              </a:defRPr>
            </a:lvl1pPr>
          </a:lstStyle>
          <a:p>
            <a:fld id="{AF5E9633-BCA5-4E17-935B-18F56ACA705B}" type="slidenum">
              <a:rPr lang="en-IN" smtClean="0"/>
              <a:pPr/>
              <a:t>‹#›</a:t>
            </a:fld>
            <a:endParaRPr lang="en-IN"/>
          </a:p>
        </p:txBody>
      </p:sp>
    </p:spTree>
    <p:extLst>
      <p:ext uri="{BB962C8B-B14F-4D97-AF65-F5344CB8AC3E}">
        <p14:creationId xmlns:p14="http://schemas.microsoft.com/office/powerpoint/2010/main" val="399352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D0C0-8715-9239-23BA-573F845DE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892EE2-DC00-C886-EF97-9B25F4A93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99452F-08CB-E2ED-0C02-75DF43539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57943-B1E2-FA8C-2CC7-91ED5CA7B7C8}"/>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6" name="Footer Placeholder 5">
            <a:extLst>
              <a:ext uri="{FF2B5EF4-FFF2-40B4-BE49-F238E27FC236}">
                <a16:creationId xmlns:a16="http://schemas.microsoft.com/office/drawing/2014/main" id="{FC06EC16-947D-C102-9BFB-AC88CD5AF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8B935-A976-610E-EE65-719E8BAD9515}"/>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230323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D5CD-52FF-723A-37C3-3590ED6C3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E2281-3F93-EE76-E01A-36903964E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7D59E-66DD-1F1B-E050-AE3ABD40E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4A8B1-22BF-E45F-BBA6-C68785632CEC}"/>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6" name="Footer Placeholder 5">
            <a:extLst>
              <a:ext uri="{FF2B5EF4-FFF2-40B4-BE49-F238E27FC236}">
                <a16:creationId xmlns:a16="http://schemas.microsoft.com/office/drawing/2014/main" id="{F10D8584-B480-CB32-67D4-47B9D03D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FA861-FC17-D919-7B6A-1EA5A2F64916}"/>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409428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4124-7235-C18E-BE1B-538C4B6866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86F694-DB5A-A50F-88B3-5F130E1CF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BC97E-F7BE-281B-71D6-DC2F4BB141C7}"/>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5" name="Footer Placeholder 4">
            <a:extLst>
              <a:ext uri="{FF2B5EF4-FFF2-40B4-BE49-F238E27FC236}">
                <a16:creationId xmlns:a16="http://schemas.microsoft.com/office/drawing/2014/main" id="{F686A25E-EA08-1260-06CB-BB68920C5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E0C1C-C1CA-72C2-0564-CA425422A70B}"/>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2780747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AD651-82BC-511D-B15D-EA67F5477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BCCAB5-30B1-B03D-5F1E-0F420B8F3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2C266-62F2-A6D3-0678-B23CB4AEEC4E}"/>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5" name="Footer Placeholder 4">
            <a:extLst>
              <a:ext uri="{FF2B5EF4-FFF2-40B4-BE49-F238E27FC236}">
                <a16:creationId xmlns:a16="http://schemas.microsoft.com/office/drawing/2014/main" id="{523E3862-6E9C-A1D1-B01E-A82537F62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9BAA1-0480-5AAC-F840-C741A468CD2D}"/>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225807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E35780-321E-69C3-42C8-534A758836BF}"/>
              </a:ext>
            </a:extLst>
          </p:cNvPr>
          <p:cNvSpPr/>
          <p:nvPr userDrawn="1"/>
        </p:nvSpPr>
        <p:spPr>
          <a:xfrm>
            <a:off x="0" y="0"/>
            <a:ext cx="12192000" cy="900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C00F7A2-54C7-DF73-F186-FD8EC3F9C80B}"/>
              </a:ext>
            </a:extLst>
          </p:cNvPr>
          <p:cNvSpPr/>
          <p:nvPr userDrawn="1"/>
        </p:nvSpPr>
        <p:spPr>
          <a:xfrm>
            <a:off x="0" y="0"/>
            <a:ext cx="12192000" cy="82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B8DFF1D-D66B-43A8-D9E1-B65C431AF64B}"/>
              </a:ext>
            </a:extLst>
          </p:cNvPr>
          <p:cNvSpPr/>
          <p:nvPr userDrawn="1"/>
        </p:nvSpPr>
        <p:spPr>
          <a:xfrm>
            <a:off x="0" y="-2"/>
            <a:ext cx="12192000" cy="756000"/>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5F02FE2-3EAF-E4F8-C408-7D14F0FBF570}"/>
              </a:ext>
            </a:extLst>
          </p:cNvPr>
          <p:cNvSpPr/>
          <p:nvPr userDrawn="1"/>
        </p:nvSpPr>
        <p:spPr>
          <a:xfrm>
            <a:off x="0" y="6390968"/>
            <a:ext cx="12192000" cy="467032"/>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670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87C9C91-84B5-5EA9-91DD-85F78D4EE5A8}"/>
              </a:ext>
            </a:extLst>
          </p:cNvPr>
          <p:cNvSpPr/>
          <p:nvPr userDrawn="1"/>
        </p:nvSpPr>
        <p:spPr>
          <a:xfrm>
            <a:off x="0" y="0"/>
            <a:ext cx="4562168" cy="6858000"/>
          </a:xfrm>
          <a:custGeom>
            <a:avLst/>
            <a:gdLst>
              <a:gd name="connsiteX0" fmla="*/ 2281084 w 4562168"/>
              <a:gd name="connsiteY0" fmla="*/ 2136058 h 6858000"/>
              <a:gd name="connsiteX1" fmla="*/ 988142 w 4562168"/>
              <a:gd name="connsiteY1" fmla="*/ 3429000 h 6858000"/>
              <a:gd name="connsiteX2" fmla="*/ 2281084 w 4562168"/>
              <a:gd name="connsiteY2" fmla="*/ 4721942 h 6858000"/>
              <a:gd name="connsiteX3" fmla="*/ 3574026 w 4562168"/>
              <a:gd name="connsiteY3" fmla="*/ 3429000 h 6858000"/>
              <a:gd name="connsiteX4" fmla="*/ 2281084 w 4562168"/>
              <a:gd name="connsiteY4" fmla="*/ 2136058 h 6858000"/>
              <a:gd name="connsiteX5" fmla="*/ 0 w 4562168"/>
              <a:gd name="connsiteY5" fmla="*/ 0 h 6858000"/>
              <a:gd name="connsiteX6" fmla="*/ 4562168 w 4562168"/>
              <a:gd name="connsiteY6" fmla="*/ 0 h 6858000"/>
              <a:gd name="connsiteX7" fmla="*/ 4562168 w 4562168"/>
              <a:gd name="connsiteY7" fmla="*/ 6858000 h 6858000"/>
              <a:gd name="connsiteX8" fmla="*/ 0 w 456216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2168" h="6858000">
                <a:moveTo>
                  <a:pt x="2281084" y="2136058"/>
                </a:moveTo>
                <a:cubicBezTo>
                  <a:pt x="1567012" y="2136058"/>
                  <a:pt x="988142" y="2714928"/>
                  <a:pt x="988142" y="3429000"/>
                </a:cubicBezTo>
                <a:cubicBezTo>
                  <a:pt x="988142" y="4143072"/>
                  <a:pt x="1567012" y="4721942"/>
                  <a:pt x="2281084" y="4721942"/>
                </a:cubicBezTo>
                <a:cubicBezTo>
                  <a:pt x="2995156" y="4721942"/>
                  <a:pt x="3574026" y="4143072"/>
                  <a:pt x="3574026" y="3429000"/>
                </a:cubicBezTo>
                <a:cubicBezTo>
                  <a:pt x="3574026" y="2714928"/>
                  <a:pt x="2995156" y="2136058"/>
                  <a:pt x="2281084" y="2136058"/>
                </a:cubicBezTo>
                <a:close/>
                <a:moveTo>
                  <a:pt x="0" y="0"/>
                </a:moveTo>
                <a:lnTo>
                  <a:pt x="4562168" y="0"/>
                </a:lnTo>
                <a:lnTo>
                  <a:pt x="4562168" y="6858000"/>
                </a:lnTo>
                <a:lnTo>
                  <a:pt x="0" y="6858000"/>
                </a:lnTo>
                <a:close/>
              </a:path>
            </a:pathLst>
          </a:cu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5392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EA87-E5F6-9624-8151-0E83138A57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C48B3-880E-1C51-2321-80EB994D4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DE305-2FD5-E7ED-E65B-5CE3B829FD60}"/>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5" name="Footer Placeholder 4">
            <a:extLst>
              <a:ext uri="{FF2B5EF4-FFF2-40B4-BE49-F238E27FC236}">
                <a16:creationId xmlns:a16="http://schemas.microsoft.com/office/drawing/2014/main" id="{C84DB706-0FB6-C605-9D24-164F53041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5F080-EB2C-690E-A2ED-7AFAD4A61AFE}"/>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56373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E326-2731-11AC-D55B-72F87C78A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0E2766-2E8C-B1A5-CD3C-12716477B5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72158-5B59-4119-5343-5E3103F455CD}"/>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5" name="Footer Placeholder 4">
            <a:extLst>
              <a:ext uri="{FF2B5EF4-FFF2-40B4-BE49-F238E27FC236}">
                <a16:creationId xmlns:a16="http://schemas.microsoft.com/office/drawing/2014/main" id="{107180EA-5F76-0C01-CABF-0545542E0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A0516-6363-425F-AC65-B1D7FD124979}"/>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10512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9D11-E40D-A31B-C40F-C5AF45975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908542-0102-4D9C-B965-8C7421C747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1B806B-EFD9-1D0B-53C6-1CFCE8AF6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E9EB1E-1B1A-C1AA-B608-F4002C7AF556}"/>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6" name="Footer Placeholder 5">
            <a:extLst>
              <a:ext uri="{FF2B5EF4-FFF2-40B4-BE49-F238E27FC236}">
                <a16:creationId xmlns:a16="http://schemas.microsoft.com/office/drawing/2014/main" id="{BE06DCD3-A26F-F4F1-F697-13CEFAC49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D27CED-EAB1-1765-C689-08F48CC387F2}"/>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345648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6215-F963-FA4A-F512-5B13154A04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22DCE-AF5A-6778-DA1F-B69FFA77D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32913-058D-9E91-16A7-BDDB743C48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7F3E27-D644-7C9C-69C3-EBDF83B01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88FC5-946A-7E83-4246-42DE4BF1C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AA83BB-F74B-AAA9-2E17-94A687FBD013}"/>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8" name="Footer Placeholder 7">
            <a:extLst>
              <a:ext uri="{FF2B5EF4-FFF2-40B4-BE49-F238E27FC236}">
                <a16:creationId xmlns:a16="http://schemas.microsoft.com/office/drawing/2014/main" id="{55FB889B-BF36-7674-2EC2-06B7F85817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88B1AF-05B3-6EBC-3E1D-730E4CF76D90}"/>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190949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D212-2660-21D5-6487-9FBF6E5A78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F4EF80-042D-5EE0-5A54-A9F009192C01}"/>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4" name="Footer Placeholder 3">
            <a:extLst>
              <a:ext uri="{FF2B5EF4-FFF2-40B4-BE49-F238E27FC236}">
                <a16:creationId xmlns:a16="http://schemas.microsoft.com/office/drawing/2014/main" id="{F5B16F2E-ACA2-E2AC-D54D-E8210D517A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69A2B0-0E8B-D018-BA0D-9468C5BCA16F}"/>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400793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96C15-7F0B-D599-34A0-5670BFF5EE12}"/>
              </a:ext>
            </a:extLst>
          </p:cNvPr>
          <p:cNvSpPr>
            <a:spLocks noGrp="1"/>
          </p:cNvSpPr>
          <p:nvPr>
            <p:ph type="dt" sz="half" idx="10"/>
          </p:nvPr>
        </p:nvSpPr>
        <p:spPr/>
        <p:txBody>
          <a:bodyPr/>
          <a:lstStyle/>
          <a:p>
            <a:fld id="{76CF251D-9F6C-4B91-8DEA-BB416800A9D7}" type="datetimeFigureOut">
              <a:rPr lang="en-IN" smtClean="0"/>
              <a:t>16-07-2025</a:t>
            </a:fld>
            <a:endParaRPr lang="en-IN"/>
          </a:p>
        </p:txBody>
      </p:sp>
      <p:sp>
        <p:nvSpPr>
          <p:cNvPr id="3" name="Footer Placeholder 2">
            <a:extLst>
              <a:ext uri="{FF2B5EF4-FFF2-40B4-BE49-F238E27FC236}">
                <a16:creationId xmlns:a16="http://schemas.microsoft.com/office/drawing/2014/main" id="{353FDAB4-668C-4B94-7D3C-DD6A3C17B8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8F3456-3056-0761-2A47-0E008E6D614A}"/>
              </a:ext>
            </a:extLst>
          </p:cNvPr>
          <p:cNvSpPr>
            <a:spLocks noGrp="1"/>
          </p:cNvSpPr>
          <p:nvPr>
            <p:ph type="sldNum" sz="quarter" idx="12"/>
          </p:nvPr>
        </p:nvSpPr>
        <p:spPr/>
        <p:txBody>
          <a:bodyPr/>
          <a:lstStyle/>
          <a:p>
            <a:fld id="{AF5E9633-BCA5-4E17-935B-18F56ACA705B}" type="slidenum">
              <a:rPr lang="en-IN" smtClean="0"/>
              <a:t>‹#›</a:t>
            </a:fld>
            <a:endParaRPr lang="en-IN"/>
          </a:p>
        </p:txBody>
      </p:sp>
    </p:spTree>
    <p:extLst>
      <p:ext uri="{BB962C8B-B14F-4D97-AF65-F5344CB8AC3E}">
        <p14:creationId xmlns:p14="http://schemas.microsoft.com/office/powerpoint/2010/main" val="159735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981AF-CE54-7DAE-D641-07146D99B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053526-189D-E2AD-059B-C6214EC10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BEA0B7-CFD1-BAE1-C3BB-ED58C0546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F251D-9F6C-4B91-8DEA-BB416800A9D7}" type="datetimeFigureOut">
              <a:rPr lang="en-IN" smtClean="0"/>
              <a:t>16-07-2025</a:t>
            </a:fld>
            <a:endParaRPr lang="en-IN"/>
          </a:p>
        </p:txBody>
      </p:sp>
      <p:sp>
        <p:nvSpPr>
          <p:cNvPr id="5" name="Footer Placeholder 4">
            <a:extLst>
              <a:ext uri="{FF2B5EF4-FFF2-40B4-BE49-F238E27FC236}">
                <a16:creationId xmlns:a16="http://schemas.microsoft.com/office/drawing/2014/main" id="{5627A468-3F91-EFC7-DF2F-6815D34E5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784BD5-9079-6107-D9ED-CDF174618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E9633-BCA5-4E17-935B-18F56ACA705B}" type="slidenum">
              <a:rPr lang="en-IN" smtClean="0"/>
              <a:t>‹#›</a:t>
            </a:fld>
            <a:endParaRPr lang="en-IN"/>
          </a:p>
        </p:txBody>
      </p:sp>
    </p:spTree>
    <p:extLst>
      <p:ext uri="{BB962C8B-B14F-4D97-AF65-F5344CB8AC3E}">
        <p14:creationId xmlns:p14="http://schemas.microsoft.com/office/powerpoint/2010/main" val="334213525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449738-E696-2ABE-C9DC-171149C7C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797" y="2839107"/>
            <a:ext cx="2379682" cy="1179786"/>
          </a:xfrm>
          <a:prstGeom prst="rect">
            <a:avLst/>
          </a:prstGeom>
        </p:spPr>
      </p:pic>
      <p:sp>
        <p:nvSpPr>
          <p:cNvPr id="6" name="TextBox 5">
            <a:extLst>
              <a:ext uri="{FF2B5EF4-FFF2-40B4-BE49-F238E27FC236}">
                <a16:creationId xmlns:a16="http://schemas.microsoft.com/office/drawing/2014/main" id="{78ECBBB7-C6CC-4166-635A-E1FE879DA6DB}"/>
              </a:ext>
            </a:extLst>
          </p:cNvPr>
          <p:cNvSpPr txBox="1"/>
          <p:nvPr/>
        </p:nvSpPr>
        <p:spPr>
          <a:xfrm>
            <a:off x="5307724" y="2382559"/>
            <a:ext cx="6243145" cy="1846659"/>
          </a:xfrm>
          <a:prstGeom prst="rect">
            <a:avLst/>
          </a:prstGeom>
          <a:noFill/>
        </p:spPr>
        <p:txBody>
          <a:bodyPr wrap="square" rtlCol="0">
            <a:spAutoFit/>
          </a:bodyPr>
          <a:lstStyle/>
          <a:p>
            <a:pPr algn="ctr"/>
            <a:r>
              <a:rPr lang="en-IN" sz="3200" dirty="0">
                <a:latin typeface="Helvetica" pitchFamily="2" charset="0"/>
                <a:ea typeface="Verdana" panose="020B0604030504040204" pitchFamily="34" charset="0"/>
              </a:rPr>
              <a:t>CHINOOK Music Store Analysis</a:t>
            </a:r>
          </a:p>
          <a:p>
            <a:pPr algn="ctr"/>
            <a:endParaRPr lang="en-IN" sz="3200" dirty="0">
              <a:latin typeface="Helvetica" pitchFamily="2" charset="0"/>
              <a:ea typeface="Verdana" panose="020B0604030504040204" pitchFamily="34" charset="0"/>
            </a:endParaRPr>
          </a:p>
          <a:p>
            <a:pPr algn="ctr"/>
            <a:endParaRPr lang="en-IN" sz="3200" dirty="0">
              <a:latin typeface="Helvetica" pitchFamily="2" charset="0"/>
              <a:ea typeface="Verdana" panose="020B0604030504040204" pitchFamily="34" charset="0"/>
            </a:endParaRPr>
          </a:p>
          <a:p>
            <a:pPr algn="ctr"/>
            <a:r>
              <a:rPr lang="en-IN" dirty="0">
                <a:latin typeface="Helvetica" pitchFamily="2" charset="0"/>
                <a:ea typeface="Verdana" panose="020B0604030504040204" pitchFamily="34" charset="0"/>
              </a:rPr>
              <a:t>by Arnav Bangaria</a:t>
            </a:r>
          </a:p>
        </p:txBody>
      </p:sp>
    </p:spTree>
    <p:extLst>
      <p:ext uri="{BB962C8B-B14F-4D97-AF65-F5344CB8AC3E}">
        <p14:creationId xmlns:p14="http://schemas.microsoft.com/office/powerpoint/2010/main" val="59118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EB68F-57B9-891C-F85D-759AB637F6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942626-FFB5-14C3-FF01-1EFBAEEFE1F0}"/>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Geographical Analysis</a:t>
            </a:r>
            <a:endParaRPr lang="en-IN" sz="3200" b="1" dirty="0">
              <a:solidFill>
                <a:schemeClr val="bg1"/>
              </a:solidFill>
            </a:endParaRPr>
          </a:p>
        </p:txBody>
      </p:sp>
      <p:sp>
        <p:nvSpPr>
          <p:cNvPr id="6" name="TextBox 5">
            <a:extLst>
              <a:ext uri="{FF2B5EF4-FFF2-40B4-BE49-F238E27FC236}">
                <a16:creationId xmlns:a16="http://schemas.microsoft.com/office/drawing/2014/main" id="{562D23BB-E8DC-3531-0525-912A2972D2F0}"/>
              </a:ext>
            </a:extLst>
          </p:cNvPr>
          <p:cNvSpPr txBox="1"/>
          <p:nvPr/>
        </p:nvSpPr>
        <p:spPr>
          <a:xfrm>
            <a:off x="851339" y="5316293"/>
            <a:ext cx="10489323" cy="923330"/>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After comparing sales data of this year and the previous year, we can find that amongst the Top countries by Sale, countries like </a:t>
            </a:r>
            <a:r>
              <a:rPr lang="en-IN" b="1" dirty="0">
                <a:latin typeface="Helvetica" pitchFamily="2" charset="0"/>
              </a:rPr>
              <a:t>Canada, Germany, France, USA</a:t>
            </a:r>
            <a:r>
              <a:rPr lang="en-IN" dirty="0">
                <a:latin typeface="Helvetica" pitchFamily="2" charset="0"/>
              </a:rPr>
              <a:t> have a </a:t>
            </a:r>
            <a:r>
              <a:rPr lang="en-IN" b="1" dirty="0">
                <a:latin typeface="Helvetica" pitchFamily="2" charset="0"/>
              </a:rPr>
              <a:t>shrinking market</a:t>
            </a:r>
            <a:r>
              <a:rPr lang="en-IN" dirty="0">
                <a:latin typeface="Helvetica" pitchFamily="2" charset="0"/>
              </a:rPr>
              <a:t>, while only </a:t>
            </a:r>
            <a:r>
              <a:rPr lang="en-IN" b="1" dirty="0">
                <a:latin typeface="Helvetica" pitchFamily="2" charset="0"/>
              </a:rPr>
              <a:t>4 countries </a:t>
            </a:r>
            <a:r>
              <a:rPr lang="en-IN" dirty="0">
                <a:latin typeface="Helvetica" pitchFamily="2" charset="0"/>
              </a:rPr>
              <a:t>(Czech Republic, Ireland, Brazil, and India) have a </a:t>
            </a:r>
            <a:r>
              <a:rPr lang="en-IN" b="1" dirty="0">
                <a:latin typeface="Helvetica" pitchFamily="2" charset="0"/>
              </a:rPr>
              <a:t>growing market</a:t>
            </a:r>
            <a:endParaRPr lang="en-IN" b="1" dirty="0"/>
          </a:p>
        </p:txBody>
      </p:sp>
      <p:graphicFrame>
        <p:nvGraphicFramePr>
          <p:cNvPr id="3" name="Chart 2">
            <a:extLst>
              <a:ext uri="{FF2B5EF4-FFF2-40B4-BE49-F238E27FC236}">
                <a16:creationId xmlns:a16="http://schemas.microsoft.com/office/drawing/2014/main" id="{1EB30716-E725-8621-85D4-D990D605257E}"/>
              </a:ext>
            </a:extLst>
          </p:cNvPr>
          <p:cNvGraphicFramePr>
            <a:graphicFrameLocks/>
          </p:cNvGraphicFramePr>
          <p:nvPr>
            <p:extLst>
              <p:ext uri="{D42A27DB-BD31-4B8C-83A1-F6EECF244321}">
                <p14:modId xmlns:p14="http://schemas.microsoft.com/office/powerpoint/2010/main" val="2555478912"/>
              </p:ext>
            </p:extLst>
          </p:nvPr>
        </p:nvGraphicFramePr>
        <p:xfrm>
          <a:off x="851339" y="1170622"/>
          <a:ext cx="10489323" cy="38428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248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6C8CF-8059-606C-F588-A48C97C022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6D3EEA-C07E-D704-1448-39141EAA648E}"/>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Geographical Analysis</a:t>
            </a:r>
            <a:endParaRPr lang="en-IN" sz="3200" b="1" dirty="0">
              <a:solidFill>
                <a:schemeClr val="bg1"/>
              </a:solidFill>
            </a:endParaRPr>
          </a:p>
        </p:txBody>
      </p:sp>
      <p:sp>
        <p:nvSpPr>
          <p:cNvPr id="6" name="TextBox 5">
            <a:extLst>
              <a:ext uri="{FF2B5EF4-FFF2-40B4-BE49-F238E27FC236}">
                <a16:creationId xmlns:a16="http://schemas.microsoft.com/office/drawing/2014/main" id="{4FE2D86B-48BB-3C8D-4F8D-D50DDDAC48EF}"/>
              </a:ext>
            </a:extLst>
          </p:cNvPr>
          <p:cNvSpPr txBox="1"/>
          <p:nvPr/>
        </p:nvSpPr>
        <p:spPr>
          <a:xfrm>
            <a:off x="1203434" y="5300227"/>
            <a:ext cx="9785131" cy="923330"/>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In emerging countries, </a:t>
            </a:r>
            <a:r>
              <a:rPr lang="en-IN" b="1" dirty="0">
                <a:latin typeface="Helvetica" pitchFamily="2" charset="0"/>
              </a:rPr>
              <a:t>Prague, Mountain View, London, and Berlin</a:t>
            </a:r>
            <a:r>
              <a:rPr lang="en-IN" dirty="0">
                <a:latin typeface="Helvetica" pitchFamily="2" charset="0"/>
              </a:rPr>
              <a:t>, etc., these are the cities that have the highest sales and have a </a:t>
            </a:r>
            <a:r>
              <a:rPr lang="en-IN" b="1" dirty="0">
                <a:latin typeface="Helvetica" pitchFamily="2" charset="0"/>
              </a:rPr>
              <a:t>growing demand</a:t>
            </a:r>
            <a:r>
              <a:rPr lang="en-IN" dirty="0">
                <a:latin typeface="Helvetica" pitchFamily="2" charset="0"/>
              </a:rPr>
              <a:t> they can serve as our </a:t>
            </a:r>
            <a:r>
              <a:rPr lang="en-IN" b="1" dirty="0">
                <a:latin typeface="Helvetica" pitchFamily="2" charset="0"/>
              </a:rPr>
              <a:t>entry point </a:t>
            </a:r>
            <a:r>
              <a:rPr lang="en-IN" dirty="0">
                <a:latin typeface="Helvetica" pitchFamily="2" charset="0"/>
              </a:rPr>
              <a:t>in physical music market </a:t>
            </a:r>
            <a:endParaRPr lang="en-IN" dirty="0"/>
          </a:p>
        </p:txBody>
      </p:sp>
      <p:graphicFrame>
        <p:nvGraphicFramePr>
          <p:cNvPr id="4" name="Chart 3">
            <a:extLst>
              <a:ext uri="{FF2B5EF4-FFF2-40B4-BE49-F238E27FC236}">
                <a16:creationId xmlns:a16="http://schemas.microsoft.com/office/drawing/2014/main" id="{614A54AE-54EF-F630-3BE2-11A3231F06DD}"/>
              </a:ext>
            </a:extLst>
          </p:cNvPr>
          <p:cNvGraphicFramePr>
            <a:graphicFrameLocks/>
          </p:cNvGraphicFramePr>
          <p:nvPr>
            <p:extLst>
              <p:ext uri="{D42A27DB-BD31-4B8C-83A1-F6EECF244321}">
                <p14:modId xmlns:p14="http://schemas.microsoft.com/office/powerpoint/2010/main" val="3914645339"/>
              </p:ext>
            </p:extLst>
          </p:nvPr>
        </p:nvGraphicFramePr>
        <p:xfrm>
          <a:off x="1203434" y="955650"/>
          <a:ext cx="9785131" cy="4141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782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545B5-B6E2-AD08-ED5B-4B9D3AFB8D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672B567-BE2D-BFE7-91A0-896D3693ED97}"/>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Analysis</a:t>
            </a:r>
            <a:endParaRPr lang="en-IN" sz="3200" b="1" dirty="0">
              <a:solidFill>
                <a:schemeClr val="bg1"/>
              </a:solidFill>
            </a:endParaRPr>
          </a:p>
        </p:txBody>
      </p:sp>
      <p:sp>
        <p:nvSpPr>
          <p:cNvPr id="6" name="TextBox 5">
            <a:extLst>
              <a:ext uri="{FF2B5EF4-FFF2-40B4-BE49-F238E27FC236}">
                <a16:creationId xmlns:a16="http://schemas.microsoft.com/office/drawing/2014/main" id="{ED1D44A6-832A-2DC5-1BCF-6C9DAB8B3940}"/>
              </a:ext>
            </a:extLst>
          </p:cNvPr>
          <p:cNvSpPr txBox="1"/>
          <p:nvPr/>
        </p:nvSpPr>
        <p:spPr>
          <a:xfrm>
            <a:off x="1203434" y="5300227"/>
            <a:ext cx="9785131" cy="923330"/>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Out of total 59 customer </a:t>
            </a:r>
            <a:r>
              <a:rPr lang="en-IN" b="1" dirty="0">
                <a:latin typeface="Helvetica" pitchFamily="2" charset="0"/>
              </a:rPr>
              <a:t>80% are Long-Term </a:t>
            </a:r>
            <a:r>
              <a:rPr lang="en-IN" dirty="0">
                <a:latin typeface="Helvetica" pitchFamily="2" charset="0"/>
              </a:rPr>
              <a:t>(purchasing &gt;3 years) customers and </a:t>
            </a:r>
            <a:r>
              <a:rPr lang="en-IN" b="1" dirty="0">
                <a:latin typeface="Helvetica" pitchFamily="2" charset="0"/>
              </a:rPr>
              <a:t>20% are New customers</a:t>
            </a:r>
            <a:r>
              <a:rPr lang="en-IN" dirty="0">
                <a:latin typeface="Helvetica" pitchFamily="2" charset="0"/>
              </a:rPr>
              <a:t>. </a:t>
            </a:r>
            <a:r>
              <a:rPr lang="en-IN" b="1" dirty="0">
                <a:latin typeface="Helvetica" pitchFamily="2" charset="0"/>
              </a:rPr>
              <a:t>Long-Term</a:t>
            </a:r>
            <a:r>
              <a:rPr lang="en-IN" dirty="0">
                <a:latin typeface="Helvetica" pitchFamily="2" charset="0"/>
              </a:rPr>
              <a:t> customers have a </a:t>
            </a:r>
            <a:r>
              <a:rPr lang="en-IN" b="1" dirty="0">
                <a:latin typeface="Helvetica" pitchFamily="2" charset="0"/>
              </a:rPr>
              <a:t>bigger basket size but longer purchasing frequency</a:t>
            </a:r>
            <a:r>
              <a:rPr lang="en-IN" dirty="0">
                <a:latin typeface="Helvetica" pitchFamily="2" charset="0"/>
              </a:rPr>
              <a:t>. </a:t>
            </a:r>
            <a:r>
              <a:rPr lang="en-IN" b="1" dirty="0">
                <a:latin typeface="Helvetica" pitchFamily="2" charset="0"/>
              </a:rPr>
              <a:t>New Customer </a:t>
            </a:r>
            <a:r>
              <a:rPr lang="en-IN" dirty="0">
                <a:latin typeface="Helvetica" pitchFamily="2" charset="0"/>
              </a:rPr>
              <a:t>have a </a:t>
            </a:r>
            <a:r>
              <a:rPr lang="en-IN" b="1" dirty="0">
                <a:latin typeface="Helvetica" pitchFamily="2" charset="0"/>
              </a:rPr>
              <a:t>smaller basket size but shorter purchasing frequency</a:t>
            </a:r>
            <a:endParaRPr lang="en-IN" b="1" dirty="0"/>
          </a:p>
        </p:txBody>
      </p:sp>
      <p:graphicFrame>
        <p:nvGraphicFramePr>
          <p:cNvPr id="3" name="Chart 2">
            <a:extLst>
              <a:ext uri="{FF2B5EF4-FFF2-40B4-BE49-F238E27FC236}">
                <a16:creationId xmlns:a16="http://schemas.microsoft.com/office/drawing/2014/main" id="{B463652E-E4F0-7F23-2D30-36BA1DFFF00C}"/>
              </a:ext>
            </a:extLst>
          </p:cNvPr>
          <p:cNvGraphicFramePr>
            <a:graphicFrameLocks/>
          </p:cNvGraphicFramePr>
          <p:nvPr>
            <p:extLst>
              <p:ext uri="{D42A27DB-BD31-4B8C-83A1-F6EECF244321}">
                <p14:modId xmlns:p14="http://schemas.microsoft.com/office/powerpoint/2010/main" val="2294276447"/>
              </p:ext>
            </p:extLst>
          </p:nvPr>
        </p:nvGraphicFramePr>
        <p:xfrm>
          <a:off x="562303" y="1965433"/>
          <a:ext cx="5218386" cy="29849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C25BF4D-6680-7C95-2605-BFB3549BC1C2}"/>
              </a:ext>
            </a:extLst>
          </p:cNvPr>
          <p:cNvGraphicFramePr>
            <a:graphicFrameLocks/>
          </p:cNvGraphicFramePr>
          <p:nvPr>
            <p:extLst>
              <p:ext uri="{D42A27DB-BD31-4B8C-83A1-F6EECF244321}">
                <p14:modId xmlns:p14="http://schemas.microsoft.com/office/powerpoint/2010/main" val="2386082454"/>
              </p:ext>
            </p:extLst>
          </p:nvPr>
        </p:nvGraphicFramePr>
        <p:xfrm>
          <a:off x="6411311" y="1965432"/>
          <a:ext cx="5218386" cy="29849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FD617F0F-4509-053A-2F6A-08EFDBF83E0F}"/>
              </a:ext>
            </a:extLst>
          </p:cNvPr>
          <p:cNvGraphicFramePr>
            <a:graphicFrameLocks noGrp="1"/>
          </p:cNvGraphicFramePr>
          <p:nvPr>
            <p:extLst>
              <p:ext uri="{D42A27DB-BD31-4B8C-83A1-F6EECF244321}">
                <p14:modId xmlns:p14="http://schemas.microsoft.com/office/powerpoint/2010/main" val="3010001497"/>
              </p:ext>
            </p:extLst>
          </p:nvPr>
        </p:nvGraphicFramePr>
        <p:xfrm>
          <a:off x="1203433" y="1008203"/>
          <a:ext cx="9785131" cy="781695"/>
        </p:xfrm>
        <a:graphic>
          <a:graphicData uri="http://schemas.openxmlformats.org/drawingml/2006/table">
            <a:tbl>
              <a:tblPr>
                <a:tableStyleId>{5C22544A-7EE6-4342-B048-85BDC9FD1C3A}</a:tableStyleId>
              </a:tblPr>
              <a:tblGrid>
                <a:gridCol w="1359485">
                  <a:extLst>
                    <a:ext uri="{9D8B030D-6E8A-4147-A177-3AD203B41FA5}">
                      <a16:colId xmlns:a16="http://schemas.microsoft.com/office/drawing/2014/main" val="1928139263"/>
                    </a:ext>
                  </a:extLst>
                </a:gridCol>
                <a:gridCol w="1912764">
                  <a:extLst>
                    <a:ext uri="{9D8B030D-6E8A-4147-A177-3AD203B41FA5}">
                      <a16:colId xmlns:a16="http://schemas.microsoft.com/office/drawing/2014/main" val="481596160"/>
                    </a:ext>
                  </a:extLst>
                </a:gridCol>
                <a:gridCol w="1849533">
                  <a:extLst>
                    <a:ext uri="{9D8B030D-6E8A-4147-A177-3AD203B41FA5}">
                      <a16:colId xmlns:a16="http://schemas.microsoft.com/office/drawing/2014/main" val="922733491"/>
                    </a:ext>
                  </a:extLst>
                </a:gridCol>
                <a:gridCol w="2418620">
                  <a:extLst>
                    <a:ext uri="{9D8B030D-6E8A-4147-A177-3AD203B41FA5}">
                      <a16:colId xmlns:a16="http://schemas.microsoft.com/office/drawing/2014/main" val="3367564661"/>
                    </a:ext>
                  </a:extLst>
                </a:gridCol>
                <a:gridCol w="1153981">
                  <a:extLst>
                    <a:ext uri="{9D8B030D-6E8A-4147-A177-3AD203B41FA5}">
                      <a16:colId xmlns:a16="http://schemas.microsoft.com/office/drawing/2014/main" val="3224193642"/>
                    </a:ext>
                  </a:extLst>
                </a:gridCol>
                <a:gridCol w="1090748">
                  <a:extLst>
                    <a:ext uri="{9D8B030D-6E8A-4147-A177-3AD203B41FA5}">
                      <a16:colId xmlns:a16="http://schemas.microsoft.com/office/drawing/2014/main" val="1606129029"/>
                    </a:ext>
                  </a:extLst>
                </a:gridCol>
              </a:tblGrid>
              <a:tr h="260565">
                <a:tc>
                  <a:txBody>
                    <a:bodyPr/>
                    <a:lstStyle/>
                    <a:p>
                      <a:pPr algn="ctr" fontAlgn="b">
                        <a:buNone/>
                      </a:pPr>
                      <a:r>
                        <a:rPr lang="en-IN" sz="1200" b="1" u="none" strike="noStrike" dirty="0">
                          <a:effectLst/>
                        </a:rPr>
                        <a:t>Customer Type</a:t>
                      </a:r>
                      <a:endParaRPr lang="en-IN" sz="1200" b="1" i="0" u="none" strike="noStrike" dirty="0">
                        <a:solidFill>
                          <a:srgbClr val="FFFFFF"/>
                        </a:solidFill>
                        <a:effectLst/>
                        <a:latin typeface="Calibri" panose="020F0502020204030204" pitchFamily="34" charset="0"/>
                      </a:endParaRPr>
                    </a:p>
                  </a:txBody>
                  <a:tcPr marL="7379" marR="7379" marT="7379" marB="0" anchor="b"/>
                </a:tc>
                <a:tc>
                  <a:txBody>
                    <a:bodyPr/>
                    <a:lstStyle/>
                    <a:p>
                      <a:pPr algn="ctr" fontAlgn="b">
                        <a:buNone/>
                      </a:pPr>
                      <a:r>
                        <a:rPr lang="en-IN" sz="1200" b="1" u="none" strike="noStrike" dirty="0">
                          <a:effectLst/>
                        </a:rPr>
                        <a:t>% of Customers</a:t>
                      </a:r>
                      <a:endParaRPr lang="en-IN" sz="1200" b="1" i="0" u="none" strike="noStrike" dirty="0">
                        <a:solidFill>
                          <a:srgbClr val="FFFFFF"/>
                        </a:solidFill>
                        <a:effectLst/>
                        <a:latin typeface="Calibri" panose="020F0502020204030204" pitchFamily="34" charset="0"/>
                      </a:endParaRPr>
                    </a:p>
                  </a:txBody>
                  <a:tcPr marL="7379" marR="7379" marT="7379" marB="0" anchor="b"/>
                </a:tc>
                <a:tc>
                  <a:txBody>
                    <a:bodyPr/>
                    <a:lstStyle/>
                    <a:p>
                      <a:pPr algn="ctr" fontAlgn="b">
                        <a:buNone/>
                      </a:pPr>
                      <a:r>
                        <a:rPr lang="en-IN" sz="1200" b="1" u="none" strike="noStrike" dirty="0" err="1">
                          <a:effectLst/>
                        </a:rPr>
                        <a:t>Avg</a:t>
                      </a:r>
                      <a:r>
                        <a:rPr lang="en-IN" sz="1200" b="1" u="none" strike="noStrike" dirty="0">
                          <a:effectLst/>
                        </a:rPr>
                        <a:t> Total Purchase Made </a:t>
                      </a:r>
                      <a:endParaRPr lang="en-IN" sz="1200" b="1" i="0" u="none" strike="noStrike" dirty="0">
                        <a:solidFill>
                          <a:srgbClr val="FFFFFF"/>
                        </a:solidFill>
                        <a:effectLst/>
                        <a:latin typeface="Calibri" panose="020F0502020204030204" pitchFamily="34" charset="0"/>
                      </a:endParaRPr>
                    </a:p>
                  </a:txBody>
                  <a:tcPr marL="7379" marR="7379" marT="7379" marB="0" anchor="b"/>
                </a:tc>
                <a:tc>
                  <a:txBody>
                    <a:bodyPr/>
                    <a:lstStyle/>
                    <a:p>
                      <a:pPr algn="ctr" fontAlgn="b">
                        <a:buNone/>
                      </a:pPr>
                      <a:r>
                        <a:rPr lang="en-IN" sz="1200" b="1" u="none" strike="noStrike" dirty="0">
                          <a:effectLst/>
                        </a:rPr>
                        <a:t>Purchasing Frequency in Days</a:t>
                      </a:r>
                      <a:endParaRPr lang="en-IN" sz="1200" b="1" i="0" u="none" strike="noStrike" dirty="0">
                        <a:solidFill>
                          <a:srgbClr val="FFFFFF"/>
                        </a:solidFill>
                        <a:effectLst/>
                        <a:latin typeface="Calibri" panose="020F0502020204030204" pitchFamily="34" charset="0"/>
                      </a:endParaRPr>
                    </a:p>
                  </a:txBody>
                  <a:tcPr marL="7379" marR="7379" marT="7379" marB="0" anchor="b"/>
                </a:tc>
                <a:tc>
                  <a:txBody>
                    <a:bodyPr/>
                    <a:lstStyle/>
                    <a:p>
                      <a:pPr algn="ctr" fontAlgn="b">
                        <a:buNone/>
                      </a:pPr>
                      <a:r>
                        <a:rPr lang="en-IN" sz="1200" b="1" u="none" strike="noStrike" dirty="0">
                          <a:effectLst/>
                        </a:rPr>
                        <a:t>Total Spends</a:t>
                      </a:r>
                      <a:endParaRPr lang="en-IN" sz="1200" b="1" i="0" u="none" strike="noStrike" dirty="0">
                        <a:solidFill>
                          <a:srgbClr val="FFFFFF"/>
                        </a:solidFill>
                        <a:effectLst/>
                        <a:latin typeface="Calibri" panose="020F0502020204030204" pitchFamily="34" charset="0"/>
                      </a:endParaRPr>
                    </a:p>
                  </a:txBody>
                  <a:tcPr marL="7379" marR="7379" marT="7379" marB="0" anchor="b"/>
                </a:tc>
                <a:tc>
                  <a:txBody>
                    <a:bodyPr/>
                    <a:lstStyle/>
                    <a:p>
                      <a:pPr algn="ctr" fontAlgn="b">
                        <a:buNone/>
                      </a:pPr>
                      <a:r>
                        <a:rPr lang="en-IN" sz="1200" b="1" u="none" strike="noStrike" dirty="0">
                          <a:effectLst/>
                        </a:rPr>
                        <a:t>Basket Size</a:t>
                      </a:r>
                      <a:endParaRPr lang="en-IN" sz="1200" b="1" i="0" u="none" strike="noStrike" dirty="0">
                        <a:solidFill>
                          <a:srgbClr val="FFFFFF"/>
                        </a:solidFill>
                        <a:effectLst/>
                        <a:latin typeface="Calibri" panose="020F0502020204030204" pitchFamily="34" charset="0"/>
                      </a:endParaRPr>
                    </a:p>
                  </a:txBody>
                  <a:tcPr marL="7379" marR="7379" marT="7379" marB="0" anchor="b"/>
                </a:tc>
                <a:extLst>
                  <a:ext uri="{0D108BD9-81ED-4DB2-BD59-A6C34878D82A}">
                    <a16:rowId xmlns:a16="http://schemas.microsoft.com/office/drawing/2014/main" val="1722738539"/>
                  </a:ext>
                </a:extLst>
              </a:tr>
              <a:tr h="260565">
                <a:tc>
                  <a:txBody>
                    <a:bodyPr/>
                    <a:lstStyle/>
                    <a:p>
                      <a:pPr algn="r" fontAlgn="b">
                        <a:buNone/>
                      </a:pPr>
                      <a:r>
                        <a:rPr lang="en-IN" sz="1200" b="1" u="none" strike="noStrike" dirty="0">
                          <a:effectLst/>
                        </a:rPr>
                        <a:t>Long-Term</a:t>
                      </a:r>
                      <a:endParaRPr lang="en-IN" sz="1200" b="1"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80</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11</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127</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a:effectLst/>
                        </a:rPr>
                        <a:t>3946</a:t>
                      </a:r>
                      <a:endParaRPr lang="en-IN" sz="1200" b="0" i="0" u="none" strike="noStrike">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8</a:t>
                      </a:r>
                      <a:endParaRPr lang="en-IN" sz="1200" b="0" i="0" u="none" strike="noStrike" dirty="0">
                        <a:solidFill>
                          <a:srgbClr val="000000"/>
                        </a:solidFill>
                        <a:effectLst/>
                        <a:latin typeface="Calibri" panose="020F0502020204030204" pitchFamily="34" charset="0"/>
                      </a:endParaRPr>
                    </a:p>
                  </a:txBody>
                  <a:tcPr marL="7379" marR="7379" marT="7379" marB="0" anchor="b"/>
                </a:tc>
                <a:extLst>
                  <a:ext uri="{0D108BD9-81ED-4DB2-BD59-A6C34878D82A}">
                    <a16:rowId xmlns:a16="http://schemas.microsoft.com/office/drawing/2014/main" val="66768595"/>
                  </a:ext>
                </a:extLst>
              </a:tr>
              <a:tr h="260565">
                <a:tc>
                  <a:txBody>
                    <a:bodyPr/>
                    <a:lstStyle/>
                    <a:p>
                      <a:pPr algn="r" fontAlgn="b">
                        <a:buNone/>
                      </a:pPr>
                      <a:r>
                        <a:rPr lang="en-IN" sz="1200" b="1" u="none" strike="noStrike" dirty="0">
                          <a:effectLst/>
                        </a:rPr>
                        <a:t>New</a:t>
                      </a:r>
                      <a:endParaRPr lang="en-IN" sz="1200" b="1"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20</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9</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115</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763</a:t>
                      </a:r>
                      <a:endParaRPr lang="en-IN" sz="1200" b="0" i="0" u="none" strike="noStrike" dirty="0">
                        <a:solidFill>
                          <a:srgbClr val="000000"/>
                        </a:solidFill>
                        <a:effectLst/>
                        <a:latin typeface="Calibri" panose="020F0502020204030204" pitchFamily="34" charset="0"/>
                      </a:endParaRPr>
                    </a:p>
                  </a:txBody>
                  <a:tcPr marL="7379" marR="7379" marT="7379" marB="0" anchor="b"/>
                </a:tc>
                <a:tc>
                  <a:txBody>
                    <a:bodyPr/>
                    <a:lstStyle/>
                    <a:p>
                      <a:pPr algn="ctr" fontAlgn="b">
                        <a:buNone/>
                      </a:pPr>
                      <a:r>
                        <a:rPr lang="en-IN" sz="1200" u="none" strike="noStrike" dirty="0">
                          <a:effectLst/>
                        </a:rPr>
                        <a:t>7</a:t>
                      </a:r>
                      <a:endParaRPr lang="en-IN" sz="1200" b="0" i="0" u="none" strike="noStrike" dirty="0">
                        <a:solidFill>
                          <a:srgbClr val="000000"/>
                        </a:solidFill>
                        <a:effectLst/>
                        <a:latin typeface="Calibri" panose="020F0502020204030204" pitchFamily="34" charset="0"/>
                      </a:endParaRPr>
                    </a:p>
                  </a:txBody>
                  <a:tcPr marL="7379" marR="7379" marT="7379" marB="0" anchor="b"/>
                </a:tc>
                <a:extLst>
                  <a:ext uri="{0D108BD9-81ED-4DB2-BD59-A6C34878D82A}">
                    <a16:rowId xmlns:a16="http://schemas.microsoft.com/office/drawing/2014/main" val="2910713590"/>
                  </a:ext>
                </a:extLst>
              </a:tr>
            </a:tbl>
          </a:graphicData>
        </a:graphic>
      </p:graphicFrame>
    </p:spTree>
    <p:extLst>
      <p:ext uri="{BB962C8B-B14F-4D97-AF65-F5344CB8AC3E}">
        <p14:creationId xmlns:p14="http://schemas.microsoft.com/office/powerpoint/2010/main" val="317693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9D964-43E3-C7A4-8026-993741B264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F9C7D2-1462-8B83-4CBA-4A31F739DC33}"/>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Analysis</a:t>
            </a:r>
            <a:endParaRPr lang="en-IN" sz="3200" b="1" dirty="0">
              <a:solidFill>
                <a:schemeClr val="bg1"/>
              </a:solidFill>
            </a:endParaRPr>
          </a:p>
        </p:txBody>
      </p:sp>
      <p:sp>
        <p:nvSpPr>
          <p:cNvPr id="6" name="TextBox 5">
            <a:extLst>
              <a:ext uri="{FF2B5EF4-FFF2-40B4-BE49-F238E27FC236}">
                <a16:creationId xmlns:a16="http://schemas.microsoft.com/office/drawing/2014/main" id="{29F521B7-FD3C-25A3-DDDC-6A654B99340D}"/>
              </a:ext>
            </a:extLst>
          </p:cNvPr>
          <p:cNvSpPr txBox="1"/>
          <p:nvPr/>
        </p:nvSpPr>
        <p:spPr>
          <a:xfrm>
            <a:off x="1203434" y="5300227"/>
            <a:ext cx="9785131" cy="646331"/>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About </a:t>
            </a:r>
            <a:r>
              <a:rPr lang="en-IN" b="1" dirty="0">
                <a:latin typeface="Helvetica" pitchFamily="2" charset="0"/>
              </a:rPr>
              <a:t>85% of customers </a:t>
            </a:r>
            <a:r>
              <a:rPr lang="en-IN" dirty="0">
                <a:latin typeface="Helvetica" pitchFamily="2" charset="0"/>
              </a:rPr>
              <a:t>have a purchasing frequency of </a:t>
            </a:r>
            <a:r>
              <a:rPr lang="en-IN" b="1" dirty="0">
                <a:latin typeface="Helvetica" pitchFamily="2" charset="0"/>
              </a:rPr>
              <a:t>less than 6 months</a:t>
            </a:r>
            <a:r>
              <a:rPr lang="en-IN" dirty="0">
                <a:latin typeface="Helvetica" pitchFamily="2" charset="0"/>
              </a:rPr>
              <a:t>. Out of 59 customers, </a:t>
            </a:r>
            <a:r>
              <a:rPr lang="en-IN" b="1" dirty="0">
                <a:latin typeface="Helvetica" pitchFamily="2" charset="0"/>
              </a:rPr>
              <a:t>27 buy Quarterly,</a:t>
            </a:r>
            <a:r>
              <a:rPr lang="en-IN" dirty="0">
                <a:latin typeface="Helvetica" pitchFamily="2" charset="0"/>
              </a:rPr>
              <a:t> and </a:t>
            </a:r>
            <a:r>
              <a:rPr lang="en-IN" b="1" dirty="0">
                <a:latin typeface="Helvetica" pitchFamily="2" charset="0"/>
              </a:rPr>
              <a:t>20 buy every 5 months</a:t>
            </a:r>
            <a:r>
              <a:rPr lang="en-IN" dirty="0">
                <a:latin typeface="Helvetica" pitchFamily="2" charset="0"/>
              </a:rPr>
              <a:t>. </a:t>
            </a:r>
            <a:endParaRPr lang="en-IN" dirty="0"/>
          </a:p>
        </p:txBody>
      </p:sp>
      <p:graphicFrame>
        <p:nvGraphicFramePr>
          <p:cNvPr id="4" name="Chart 3">
            <a:extLst>
              <a:ext uri="{FF2B5EF4-FFF2-40B4-BE49-F238E27FC236}">
                <a16:creationId xmlns:a16="http://schemas.microsoft.com/office/drawing/2014/main" id="{65ECAC9D-CD5E-85FF-5A4F-6F7BF1D14EFA}"/>
              </a:ext>
            </a:extLst>
          </p:cNvPr>
          <p:cNvGraphicFramePr>
            <a:graphicFrameLocks/>
          </p:cNvGraphicFramePr>
          <p:nvPr>
            <p:extLst>
              <p:ext uri="{D42A27DB-BD31-4B8C-83A1-F6EECF244321}">
                <p14:modId xmlns:p14="http://schemas.microsoft.com/office/powerpoint/2010/main" val="2233406941"/>
              </p:ext>
            </p:extLst>
          </p:nvPr>
        </p:nvGraphicFramePr>
        <p:xfrm>
          <a:off x="1203435" y="1282263"/>
          <a:ext cx="9785130" cy="3818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217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B0DF6-F4D7-2B89-53B2-396400AC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F31FBF-667D-B296-AAA8-3500DCAD6ABF}"/>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Analysis</a:t>
            </a:r>
            <a:endParaRPr lang="en-IN" sz="3200" b="1" dirty="0">
              <a:solidFill>
                <a:schemeClr val="bg1"/>
              </a:solidFill>
            </a:endParaRPr>
          </a:p>
        </p:txBody>
      </p:sp>
      <p:sp>
        <p:nvSpPr>
          <p:cNvPr id="6" name="TextBox 5">
            <a:extLst>
              <a:ext uri="{FF2B5EF4-FFF2-40B4-BE49-F238E27FC236}">
                <a16:creationId xmlns:a16="http://schemas.microsoft.com/office/drawing/2014/main" id="{45B09950-3475-531E-A816-F93A0A760892}"/>
              </a:ext>
            </a:extLst>
          </p:cNvPr>
          <p:cNvSpPr txBox="1"/>
          <p:nvPr/>
        </p:nvSpPr>
        <p:spPr>
          <a:xfrm>
            <a:off x="1203434" y="5300227"/>
            <a:ext cx="9785131" cy="646331"/>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About </a:t>
            </a:r>
            <a:r>
              <a:rPr lang="en-IN" b="1" dirty="0">
                <a:latin typeface="Helvetica" pitchFamily="2" charset="0"/>
              </a:rPr>
              <a:t>46% customers </a:t>
            </a:r>
            <a:r>
              <a:rPr lang="en-IN" dirty="0">
                <a:latin typeface="Helvetica" pitchFamily="2" charset="0"/>
              </a:rPr>
              <a:t>have a lifetime value between </a:t>
            </a:r>
            <a:r>
              <a:rPr lang="en-IN" b="1" dirty="0">
                <a:latin typeface="Helvetica" pitchFamily="2" charset="0"/>
              </a:rPr>
              <a:t>75-100</a:t>
            </a:r>
            <a:r>
              <a:rPr lang="en-IN" dirty="0">
                <a:latin typeface="Helvetica" pitchFamily="2" charset="0"/>
              </a:rPr>
              <a:t> and about </a:t>
            </a:r>
            <a:r>
              <a:rPr lang="en-IN" b="1" dirty="0">
                <a:latin typeface="Helvetica" pitchFamily="2" charset="0"/>
              </a:rPr>
              <a:t>36% customers </a:t>
            </a:r>
            <a:r>
              <a:rPr lang="en-IN" dirty="0">
                <a:latin typeface="Helvetica" pitchFamily="2" charset="0"/>
              </a:rPr>
              <a:t>have a lifetime value between </a:t>
            </a:r>
            <a:r>
              <a:rPr lang="en-IN" b="1" dirty="0">
                <a:latin typeface="Helvetica" pitchFamily="2" charset="0"/>
              </a:rPr>
              <a:t>50-75</a:t>
            </a:r>
            <a:r>
              <a:rPr lang="en-IN" dirty="0">
                <a:latin typeface="Helvetica" pitchFamily="2" charset="0"/>
              </a:rPr>
              <a:t> which cumulatively hold </a:t>
            </a:r>
            <a:r>
              <a:rPr lang="en-IN" b="1" dirty="0">
                <a:latin typeface="Helvetica" pitchFamily="2" charset="0"/>
              </a:rPr>
              <a:t>82% customer</a:t>
            </a:r>
            <a:r>
              <a:rPr lang="en-IN" dirty="0">
                <a:latin typeface="Helvetica" pitchFamily="2" charset="0"/>
              </a:rPr>
              <a:t> in </a:t>
            </a:r>
            <a:r>
              <a:rPr lang="en-IN" b="1" dirty="0">
                <a:latin typeface="Helvetica" pitchFamily="2" charset="0"/>
              </a:rPr>
              <a:t>range 50-100  </a:t>
            </a:r>
            <a:endParaRPr lang="en-IN" b="1" dirty="0"/>
          </a:p>
        </p:txBody>
      </p:sp>
      <p:graphicFrame>
        <p:nvGraphicFramePr>
          <p:cNvPr id="3" name="Chart 2">
            <a:extLst>
              <a:ext uri="{FF2B5EF4-FFF2-40B4-BE49-F238E27FC236}">
                <a16:creationId xmlns:a16="http://schemas.microsoft.com/office/drawing/2014/main" id="{F2F07B53-5A35-EA6A-B8CC-476535878BDE}"/>
              </a:ext>
            </a:extLst>
          </p:cNvPr>
          <p:cNvGraphicFramePr>
            <a:graphicFrameLocks/>
          </p:cNvGraphicFramePr>
          <p:nvPr>
            <p:extLst>
              <p:ext uri="{D42A27DB-BD31-4B8C-83A1-F6EECF244321}">
                <p14:modId xmlns:p14="http://schemas.microsoft.com/office/powerpoint/2010/main" val="924310870"/>
              </p:ext>
            </p:extLst>
          </p:nvPr>
        </p:nvGraphicFramePr>
        <p:xfrm>
          <a:off x="1203434" y="1208690"/>
          <a:ext cx="9785131" cy="3857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91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A4979-30EC-86C2-4EEB-14047CDF5F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BE9A342-31AF-1C39-4AED-5E8B5FF756E4}"/>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Analysis</a:t>
            </a:r>
            <a:endParaRPr lang="en-IN" sz="3200" b="1" dirty="0">
              <a:solidFill>
                <a:schemeClr val="bg1"/>
              </a:solidFill>
            </a:endParaRPr>
          </a:p>
        </p:txBody>
      </p:sp>
      <p:sp>
        <p:nvSpPr>
          <p:cNvPr id="6" name="TextBox 5">
            <a:extLst>
              <a:ext uri="{FF2B5EF4-FFF2-40B4-BE49-F238E27FC236}">
                <a16:creationId xmlns:a16="http://schemas.microsoft.com/office/drawing/2014/main" id="{233E611C-5FB5-74E6-B940-73C6FE08B254}"/>
              </a:ext>
            </a:extLst>
          </p:cNvPr>
          <p:cNvSpPr txBox="1"/>
          <p:nvPr/>
        </p:nvSpPr>
        <p:spPr>
          <a:xfrm>
            <a:off x="367864" y="5300227"/>
            <a:ext cx="11456272" cy="923330"/>
          </a:xfrm>
          <a:prstGeom prst="rect">
            <a:avLst/>
          </a:prstGeom>
          <a:noFill/>
          <a:ln w="19050">
            <a:solidFill>
              <a:schemeClr val="accent1">
                <a:lumMod val="75000"/>
              </a:schemeClr>
            </a:solidFill>
            <a:prstDash val="dash"/>
          </a:ln>
        </p:spPr>
        <p:txBody>
          <a:bodyPr wrap="square">
            <a:spAutoFit/>
          </a:bodyPr>
          <a:lstStyle/>
          <a:p>
            <a:r>
              <a:rPr lang="en-IN" b="1" dirty="0">
                <a:latin typeface="Helvetica" pitchFamily="2" charset="0"/>
              </a:rPr>
              <a:t>Risky customers </a:t>
            </a:r>
            <a:r>
              <a:rPr lang="en-IN" dirty="0">
                <a:latin typeface="Helvetica" pitchFamily="2" charset="0"/>
              </a:rPr>
              <a:t>are those who have stopped purchasing in between and then started purchasing again and have a </a:t>
            </a:r>
            <a:r>
              <a:rPr lang="en-IN" b="1" dirty="0">
                <a:latin typeface="Helvetica" pitchFamily="2" charset="0"/>
              </a:rPr>
              <a:t>high chance of churn</a:t>
            </a:r>
            <a:r>
              <a:rPr lang="en-IN" dirty="0">
                <a:latin typeface="Helvetica" pitchFamily="2" charset="0"/>
              </a:rPr>
              <a:t>. About </a:t>
            </a:r>
            <a:r>
              <a:rPr lang="en-IN" b="1" dirty="0">
                <a:latin typeface="Helvetica" pitchFamily="2" charset="0"/>
              </a:rPr>
              <a:t>29% customers </a:t>
            </a:r>
            <a:r>
              <a:rPr lang="en-IN" dirty="0">
                <a:latin typeface="Helvetica" pitchFamily="2" charset="0"/>
              </a:rPr>
              <a:t>out of the total customers are </a:t>
            </a:r>
            <a:r>
              <a:rPr lang="en-IN" b="1" dirty="0">
                <a:latin typeface="Helvetica" pitchFamily="2" charset="0"/>
              </a:rPr>
              <a:t>risky customers</a:t>
            </a:r>
            <a:r>
              <a:rPr lang="en-IN" dirty="0">
                <a:latin typeface="Helvetica" pitchFamily="2" charset="0"/>
              </a:rPr>
              <a:t>. And </a:t>
            </a:r>
            <a:r>
              <a:rPr lang="en-IN" b="1" dirty="0">
                <a:latin typeface="Helvetica" pitchFamily="2" charset="0"/>
              </a:rPr>
              <a:t>about 25% </a:t>
            </a:r>
            <a:r>
              <a:rPr lang="en-IN" dirty="0">
                <a:latin typeface="Helvetica" pitchFamily="2" charset="0"/>
              </a:rPr>
              <a:t>of these are confined in range </a:t>
            </a:r>
            <a:r>
              <a:rPr lang="en-IN" b="1" dirty="0">
                <a:latin typeface="Helvetica" pitchFamily="2" charset="0"/>
              </a:rPr>
              <a:t>50-100 lifetime value range</a:t>
            </a:r>
            <a:r>
              <a:rPr lang="en-IN" dirty="0">
                <a:latin typeface="Helvetica" pitchFamily="2" charset="0"/>
              </a:rPr>
              <a:t>.</a:t>
            </a:r>
            <a:endParaRPr lang="en-IN" b="1" dirty="0"/>
          </a:p>
        </p:txBody>
      </p:sp>
      <p:graphicFrame>
        <p:nvGraphicFramePr>
          <p:cNvPr id="4" name="Chart 3">
            <a:extLst>
              <a:ext uri="{FF2B5EF4-FFF2-40B4-BE49-F238E27FC236}">
                <a16:creationId xmlns:a16="http://schemas.microsoft.com/office/drawing/2014/main" id="{36B3D346-49B4-EBE2-269A-3BEAC1ED848D}"/>
              </a:ext>
            </a:extLst>
          </p:cNvPr>
          <p:cNvGraphicFramePr>
            <a:graphicFrameLocks/>
          </p:cNvGraphicFramePr>
          <p:nvPr>
            <p:extLst>
              <p:ext uri="{D42A27DB-BD31-4B8C-83A1-F6EECF244321}">
                <p14:modId xmlns:p14="http://schemas.microsoft.com/office/powerpoint/2010/main" val="4031444935"/>
              </p:ext>
            </p:extLst>
          </p:nvPr>
        </p:nvGraphicFramePr>
        <p:xfrm>
          <a:off x="367864" y="1291982"/>
          <a:ext cx="4824248" cy="34376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E349136-9627-4CED-EB7D-9CD5D2A9DCDE}"/>
              </a:ext>
            </a:extLst>
          </p:cNvPr>
          <p:cNvGraphicFramePr>
            <a:graphicFrameLocks/>
          </p:cNvGraphicFramePr>
          <p:nvPr>
            <p:extLst>
              <p:ext uri="{D42A27DB-BD31-4B8C-83A1-F6EECF244321}">
                <p14:modId xmlns:p14="http://schemas.microsoft.com/office/powerpoint/2010/main" val="2207449667"/>
              </p:ext>
            </p:extLst>
          </p:nvPr>
        </p:nvGraphicFramePr>
        <p:xfrm>
          <a:off x="5118536" y="1291983"/>
          <a:ext cx="6705600" cy="34376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672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91CA7-53B8-89B3-2483-C4F4E73567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C5DCF7-3821-6E41-51C9-6AFBAF9D0AAB}"/>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Customer Analysis</a:t>
            </a:r>
            <a:endParaRPr lang="en-IN" sz="3200" b="1" dirty="0">
              <a:solidFill>
                <a:schemeClr val="bg1"/>
              </a:solidFill>
            </a:endParaRPr>
          </a:p>
        </p:txBody>
      </p:sp>
      <p:sp>
        <p:nvSpPr>
          <p:cNvPr id="6" name="TextBox 5">
            <a:extLst>
              <a:ext uri="{FF2B5EF4-FFF2-40B4-BE49-F238E27FC236}">
                <a16:creationId xmlns:a16="http://schemas.microsoft.com/office/drawing/2014/main" id="{368869B7-8404-ADB4-9CA5-1BD3D74701EB}"/>
              </a:ext>
            </a:extLst>
          </p:cNvPr>
          <p:cNvSpPr txBox="1"/>
          <p:nvPr/>
        </p:nvSpPr>
        <p:spPr>
          <a:xfrm>
            <a:off x="367864" y="5300227"/>
            <a:ext cx="11456272" cy="923330"/>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About </a:t>
            </a:r>
            <a:r>
              <a:rPr lang="en-IN" b="1" dirty="0">
                <a:latin typeface="Helvetica" pitchFamily="2" charset="0"/>
              </a:rPr>
              <a:t>27% of customers </a:t>
            </a:r>
            <a:r>
              <a:rPr lang="en-IN" dirty="0">
                <a:latin typeface="Helvetica" pitchFamily="2" charset="0"/>
              </a:rPr>
              <a:t>have </a:t>
            </a:r>
            <a:r>
              <a:rPr lang="en-IN" b="1" dirty="0">
                <a:latin typeface="Helvetica" pitchFamily="2" charset="0"/>
              </a:rPr>
              <a:t>not purchased in 6 months or 180 days </a:t>
            </a:r>
            <a:r>
              <a:rPr lang="en-IN" dirty="0">
                <a:latin typeface="Helvetica" pitchFamily="2" charset="0"/>
              </a:rPr>
              <a:t>(while there are </a:t>
            </a:r>
            <a:r>
              <a:rPr lang="en-IN" b="1" dirty="0">
                <a:latin typeface="Helvetica" pitchFamily="2" charset="0"/>
              </a:rPr>
              <a:t>only 3% customers</a:t>
            </a:r>
            <a:r>
              <a:rPr lang="en-IN" dirty="0">
                <a:latin typeface="Helvetica" pitchFamily="2" charset="0"/>
              </a:rPr>
              <a:t> in the range </a:t>
            </a:r>
            <a:r>
              <a:rPr lang="en-IN" b="1" dirty="0">
                <a:latin typeface="Helvetica" pitchFamily="2" charset="0"/>
              </a:rPr>
              <a:t>above 180 days </a:t>
            </a:r>
            <a:r>
              <a:rPr lang="en-IN" dirty="0">
                <a:latin typeface="Helvetica" pitchFamily="2" charset="0"/>
              </a:rPr>
              <a:t>purchase frequency), which means they </a:t>
            </a:r>
            <a:r>
              <a:rPr lang="en-IN" b="1" dirty="0">
                <a:latin typeface="Helvetica" pitchFamily="2" charset="0"/>
              </a:rPr>
              <a:t>have high chances </a:t>
            </a:r>
            <a:r>
              <a:rPr lang="en-IN" dirty="0">
                <a:latin typeface="Helvetica" pitchFamily="2" charset="0"/>
              </a:rPr>
              <a:t>of </a:t>
            </a:r>
            <a:r>
              <a:rPr lang="en-IN" b="1" dirty="0">
                <a:latin typeface="Helvetica" pitchFamily="2" charset="0"/>
              </a:rPr>
              <a:t>churning</a:t>
            </a:r>
            <a:r>
              <a:rPr lang="en-IN" dirty="0">
                <a:latin typeface="Helvetica" pitchFamily="2" charset="0"/>
              </a:rPr>
              <a:t>. About </a:t>
            </a:r>
            <a:r>
              <a:rPr lang="en-IN" b="1" dirty="0">
                <a:latin typeface="Helvetica" pitchFamily="2" charset="0"/>
              </a:rPr>
              <a:t>26%</a:t>
            </a:r>
            <a:r>
              <a:rPr lang="en-IN" dirty="0">
                <a:latin typeface="Helvetica" pitchFamily="2" charset="0"/>
              </a:rPr>
              <a:t> of these customers lie in the </a:t>
            </a:r>
            <a:r>
              <a:rPr lang="en-IN" b="1" dirty="0">
                <a:latin typeface="Helvetica" pitchFamily="2" charset="0"/>
              </a:rPr>
              <a:t>range 50-100</a:t>
            </a:r>
            <a:endParaRPr lang="en-IN" b="1" dirty="0"/>
          </a:p>
        </p:txBody>
      </p:sp>
      <p:graphicFrame>
        <p:nvGraphicFramePr>
          <p:cNvPr id="3" name="Chart 2">
            <a:extLst>
              <a:ext uri="{FF2B5EF4-FFF2-40B4-BE49-F238E27FC236}">
                <a16:creationId xmlns:a16="http://schemas.microsoft.com/office/drawing/2014/main" id="{C359A4DB-1AEC-B618-667D-E57F2EFF75E3}"/>
              </a:ext>
            </a:extLst>
          </p:cNvPr>
          <p:cNvGraphicFramePr>
            <a:graphicFrameLocks/>
          </p:cNvGraphicFramePr>
          <p:nvPr>
            <p:extLst>
              <p:ext uri="{D42A27DB-BD31-4B8C-83A1-F6EECF244321}">
                <p14:modId xmlns:p14="http://schemas.microsoft.com/office/powerpoint/2010/main" val="1913893437"/>
              </p:ext>
            </p:extLst>
          </p:nvPr>
        </p:nvGraphicFramePr>
        <p:xfrm>
          <a:off x="367864" y="1291984"/>
          <a:ext cx="4824248" cy="34376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A875312-FAEA-6814-2D7A-9B599E3A2358}"/>
              </a:ext>
            </a:extLst>
          </p:cNvPr>
          <p:cNvGraphicFramePr>
            <a:graphicFrameLocks/>
          </p:cNvGraphicFramePr>
          <p:nvPr>
            <p:extLst>
              <p:ext uri="{D42A27DB-BD31-4B8C-83A1-F6EECF244321}">
                <p14:modId xmlns:p14="http://schemas.microsoft.com/office/powerpoint/2010/main" val="436977512"/>
              </p:ext>
            </p:extLst>
          </p:nvPr>
        </p:nvGraphicFramePr>
        <p:xfrm>
          <a:off x="4939862" y="1291984"/>
          <a:ext cx="6884274" cy="34376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920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132F0-818D-8B21-912A-258B7E306C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E9D9C7-AA2B-6B09-ADD8-1097522E1BE5}"/>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Track Analysis</a:t>
            </a:r>
            <a:endParaRPr lang="en-IN" sz="3200" b="1" dirty="0">
              <a:solidFill>
                <a:schemeClr val="bg1"/>
              </a:solidFill>
            </a:endParaRPr>
          </a:p>
        </p:txBody>
      </p:sp>
      <p:sp>
        <p:nvSpPr>
          <p:cNvPr id="6" name="TextBox 5">
            <a:extLst>
              <a:ext uri="{FF2B5EF4-FFF2-40B4-BE49-F238E27FC236}">
                <a16:creationId xmlns:a16="http://schemas.microsoft.com/office/drawing/2014/main" id="{8954DBD2-209A-7B84-099E-B06A4103C62E}"/>
              </a:ext>
            </a:extLst>
          </p:cNvPr>
          <p:cNvSpPr txBox="1"/>
          <p:nvPr/>
        </p:nvSpPr>
        <p:spPr>
          <a:xfrm>
            <a:off x="1203434" y="5300227"/>
            <a:ext cx="9785131" cy="923330"/>
          </a:xfrm>
          <a:prstGeom prst="rect">
            <a:avLst/>
          </a:prstGeom>
          <a:noFill/>
          <a:ln w="19050">
            <a:solidFill>
              <a:schemeClr val="accent1">
                <a:lumMod val="75000"/>
              </a:schemeClr>
            </a:solidFill>
            <a:prstDash val="dash"/>
          </a:ln>
        </p:spPr>
        <p:txBody>
          <a:bodyPr wrap="square">
            <a:spAutoFit/>
          </a:bodyPr>
          <a:lstStyle/>
          <a:p>
            <a:r>
              <a:rPr lang="en-IN" b="1" dirty="0">
                <a:latin typeface="Helvetica" pitchFamily="2" charset="0"/>
              </a:rPr>
              <a:t>Rock genre </a:t>
            </a:r>
            <a:r>
              <a:rPr lang="en-IN" dirty="0">
                <a:latin typeface="Helvetica" pitchFamily="2" charset="0"/>
              </a:rPr>
              <a:t>is the </a:t>
            </a:r>
            <a:r>
              <a:rPr lang="en-IN" b="1" dirty="0">
                <a:latin typeface="Helvetica" pitchFamily="2" charset="0"/>
              </a:rPr>
              <a:t>most purchased</a:t>
            </a:r>
            <a:r>
              <a:rPr lang="en-IN" dirty="0">
                <a:latin typeface="Helvetica" pitchFamily="2" charset="0"/>
              </a:rPr>
              <a:t> genre, leading by far, and then </a:t>
            </a:r>
            <a:r>
              <a:rPr lang="en-IN" b="1" dirty="0">
                <a:latin typeface="Helvetica" pitchFamily="2" charset="0"/>
              </a:rPr>
              <a:t>followed by Metal and Alternative &amp; Punk</a:t>
            </a:r>
            <a:r>
              <a:rPr lang="en-IN" dirty="0">
                <a:latin typeface="Helvetica" pitchFamily="2" charset="0"/>
              </a:rPr>
              <a:t>. The </a:t>
            </a:r>
            <a:r>
              <a:rPr lang="en-IN" b="1" dirty="0">
                <a:latin typeface="Helvetica" pitchFamily="2" charset="0"/>
              </a:rPr>
              <a:t>drama genre </a:t>
            </a:r>
            <a:r>
              <a:rPr lang="en-IN" dirty="0">
                <a:latin typeface="Helvetica" pitchFamily="2" charset="0"/>
              </a:rPr>
              <a:t>is the </a:t>
            </a:r>
            <a:r>
              <a:rPr lang="en-IN" b="1" dirty="0">
                <a:latin typeface="Helvetica" pitchFamily="2" charset="0"/>
              </a:rPr>
              <a:t>least purchased genre</a:t>
            </a:r>
            <a:r>
              <a:rPr lang="en-IN" dirty="0">
                <a:latin typeface="Helvetica" pitchFamily="2" charset="0"/>
              </a:rPr>
              <a:t>. </a:t>
            </a:r>
            <a:r>
              <a:rPr lang="en-IN" b="1" dirty="0">
                <a:latin typeface="Helvetica" pitchFamily="2" charset="0"/>
              </a:rPr>
              <a:t>Rock genre </a:t>
            </a:r>
            <a:r>
              <a:rPr lang="en-IN" dirty="0">
                <a:latin typeface="Helvetica" pitchFamily="2" charset="0"/>
              </a:rPr>
              <a:t>alone holds approximately </a:t>
            </a:r>
            <a:r>
              <a:rPr lang="en-IN" b="1" dirty="0">
                <a:latin typeface="Helvetica" pitchFamily="2" charset="0"/>
              </a:rPr>
              <a:t>50% of Total Revenue</a:t>
            </a:r>
            <a:r>
              <a:rPr lang="en-IN" dirty="0">
                <a:latin typeface="Helvetica" pitchFamily="2" charset="0"/>
              </a:rPr>
              <a:t>.</a:t>
            </a:r>
            <a:endParaRPr lang="en-IN" dirty="0"/>
          </a:p>
        </p:txBody>
      </p:sp>
      <p:graphicFrame>
        <p:nvGraphicFramePr>
          <p:cNvPr id="3" name="Chart 2">
            <a:extLst>
              <a:ext uri="{FF2B5EF4-FFF2-40B4-BE49-F238E27FC236}">
                <a16:creationId xmlns:a16="http://schemas.microsoft.com/office/drawing/2014/main" id="{CBD92B23-9B48-DA43-B8B0-9AE8BA499907}"/>
              </a:ext>
            </a:extLst>
          </p:cNvPr>
          <p:cNvGraphicFramePr>
            <a:graphicFrameLocks/>
          </p:cNvGraphicFramePr>
          <p:nvPr>
            <p:extLst>
              <p:ext uri="{D42A27DB-BD31-4B8C-83A1-F6EECF244321}">
                <p14:modId xmlns:p14="http://schemas.microsoft.com/office/powerpoint/2010/main" val="3302976645"/>
              </p:ext>
            </p:extLst>
          </p:nvPr>
        </p:nvGraphicFramePr>
        <p:xfrm>
          <a:off x="1203433" y="1066667"/>
          <a:ext cx="9785131" cy="4009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102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E7751-9C96-23E6-793D-A48B3717CA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AD5B165-F2AF-94C3-E010-9EBECD35FB35}"/>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Track Analysis</a:t>
            </a:r>
            <a:endParaRPr lang="en-IN" sz="3200" b="1" dirty="0">
              <a:solidFill>
                <a:schemeClr val="bg1"/>
              </a:solidFill>
            </a:endParaRPr>
          </a:p>
        </p:txBody>
      </p:sp>
      <p:sp>
        <p:nvSpPr>
          <p:cNvPr id="6" name="TextBox 5">
            <a:extLst>
              <a:ext uri="{FF2B5EF4-FFF2-40B4-BE49-F238E27FC236}">
                <a16:creationId xmlns:a16="http://schemas.microsoft.com/office/drawing/2014/main" id="{C6FFC99A-0169-57D5-75E2-1B2D95C1BDB9}"/>
              </a:ext>
            </a:extLst>
          </p:cNvPr>
          <p:cNvSpPr txBox="1"/>
          <p:nvPr/>
        </p:nvSpPr>
        <p:spPr>
          <a:xfrm>
            <a:off x="295604" y="5300227"/>
            <a:ext cx="11600794" cy="923330"/>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Amongst all customers </a:t>
            </a:r>
            <a:r>
              <a:rPr lang="en-IN" b="1" dirty="0">
                <a:latin typeface="Helvetica" pitchFamily="2" charset="0"/>
              </a:rPr>
              <a:t>top buys Album “Are You Experienced?” and the Artist Jimi Hendrix</a:t>
            </a:r>
            <a:r>
              <a:rPr lang="en-IN" dirty="0">
                <a:latin typeface="Helvetica" pitchFamily="2" charset="0"/>
              </a:rPr>
              <a:t> are the most bought side. About </a:t>
            </a:r>
            <a:r>
              <a:rPr lang="en-IN" b="1" dirty="0">
                <a:latin typeface="Helvetica" pitchFamily="2" charset="0"/>
              </a:rPr>
              <a:t>119 tracks </a:t>
            </a:r>
            <a:r>
              <a:rPr lang="en-IN" dirty="0">
                <a:latin typeface="Helvetica" pitchFamily="2" charset="0"/>
              </a:rPr>
              <a:t>were purchased from the album </a:t>
            </a:r>
            <a:r>
              <a:rPr lang="en-IN" b="1" dirty="0">
                <a:latin typeface="Helvetica" pitchFamily="2" charset="0"/>
              </a:rPr>
              <a:t>“Are You Experienced?” </a:t>
            </a:r>
            <a:r>
              <a:rPr lang="en-IN" dirty="0">
                <a:latin typeface="Helvetica" pitchFamily="2" charset="0"/>
              </a:rPr>
              <a:t>whose artist is none other than </a:t>
            </a:r>
            <a:r>
              <a:rPr lang="en-IN" b="1" dirty="0">
                <a:latin typeface="Helvetica" pitchFamily="2" charset="0"/>
              </a:rPr>
              <a:t>Jimi Hendrix</a:t>
            </a:r>
            <a:r>
              <a:rPr lang="en-IN" dirty="0">
                <a:latin typeface="Helvetica" pitchFamily="2" charset="0"/>
              </a:rPr>
              <a:t>.</a:t>
            </a:r>
            <a:endParaRPr lang="en-IN" dirty="0"/>
          </a:p>
        </p:txBody>
      </p:sp>
      <p:graphicFrame>
        <p:nvGraphicFramePr>
          <p:cNvPr id="4" name="Chart 3">
            <a:extLst>
              <a:ext uri="{FF2B5EF4-FFF2-40B4-BE49-F238E27FC236}">
                <a16:creationId xmlns:a16="http://schemas.microsoft.com/office/drawing/2014/main" id="{7419BE70-A4EC-4B15-3E70-57E19413173F}"/>
              </a:ext>
            </a:extLst>
          </p:cNvPr>
          <p:cNvGraphicFramePr>
            <a:graphicFrameLocks/>
          </p:cNvGraphicFramePr>
          <p:nvPr>
            <p:extLst>
              <p:ext uri="{D42A27DB-BD31-4B8C-83A1-F6EECF244321}">
                <p14:modId xmlns:p14="http://schemas.microsoft.com/office/powerpoint/2010/main" val="2215870084"/>
              </p:ext>
            </p:extLst>
          </p:nvPr>
        </p:nvGraphicFramePr>
        <p:xfrm>
          <a:off x="295603" y="1103586"/>
          <a:ext cx="5337942" cy="39518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BC18915-7BEA-BD18-9F76-D61162DF58EF}"/>
              </a:ext>
            </a:extLst>
          </p:cNvPr>
          <p:cNvGraphicFramePr>
            <a:graphicFrameLocks/>
          </p:cNvGraphicFramePr>
          <p:nvPr>
            <p:extLst>
              <p:ext uri="{D42A27DB-BD31-4B8C-83A1-F6EECF244321}">
                <p14:modId xmlns:p14="http://schemas.microsoft.com/office/powerpoint/2010/main" val="3414998804"/>
              </p:ext>
            </p:extLst>
          </p:nvPr>
        </p:nvGraphicFramePr>
        <p:xfrm>
          <a:off x="6043185" y="1103586"/>
          <a:ext cx="5853212" cy="39518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180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B8A1-8A92-CE7D-DBC2-0A5B21BDB7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3C17C0-B921-EB27-38EA-A02DF7AC2D97}"/>
              </a:ext>
            </a:extLst>
          </p:cNvPr>
          <p:cNvSpPr txBox="1"/>
          <p:nvPr/>
        </p:nvSpPr>
        <p:spPr>
          <a:xfrm>
            <a:off x="2448911" y="2921169"/>
            <a:ext cx="7294179" cy="1015663"/>
          </a:xfrm>
          <a:prstGeom prst="rect">
            <a:avLst/>
          </a:prstGeom>
          <a:noFill/>
        </p:spPr>
        <p:txBody>
          <a:bodyPr wrap="square">
            <a:spAutoFit/>
          </a:bodyPr>
          <a:lstStyle/>
          <a:p>
            <a:pPr algn="ctr"/>
            <a:r>
              <a:rPr lang="en-IN" sz="6000" b="1" dirty="0">
                <a:solidFill>
                  <a:schemeClr val="accent2"/>
                </a:solidFill>
                <a:latin typeface="Helvetica" pitchFamily="2" charset="0"/>
                <a:ea typeface="Verdana" panose="020B0604030504040204" pitchFamily="34" charset="0"/>
              </a:rPr>
              <a:t>FINDING PHASE</a:t>
            </a:r>
            <a:endParaRPr lang="en-IN" sz="6000" b="1" dirty="0">
              <a:solidFill>
                <a:schemeClr val="accent2"/>
              </a:solidFill>
            </a:endParaRPr>
          </a:p>
        </p:txBody>
      </p:sp>
    </p:spTree>
    <p:extLst>
      <p:ext uri="{BB962C8B-B14F-4D97-AF65-F5344CB8AC3E}">
        <p14:creationId xmlns:p14="http://schemas.microsoft.com/office/powerpoint/2010/main" val="5194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31812-9BF6-7FC8-A7DD-200AC574FB7D}"/>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PROBLEM STATEMENT</a:t>
            </a:r>
            <a:endParaRPr lang="en-IN" sz="3200" b="1" dirty="0">
              <a:solidFill>
                <a:schemeClr val="bg1"/>
              </a:solidFill>
            </a:endParaRPr>
          </a:p>
        </p:txBody>
      </p:sp>
      <p:sp>
        <p:nvSpPr>
          <p:cNvPr id="4" name="TextBox 3">
            <a:extLst>
              <a:ext uri="{FF2B5EF4-FFF2-40B4-BE49-F238E27FC236}">
                <a16:creationId xmlns:a16="http://schemas.microsoft.com/office/drawing/2014/main" id="{1AF7C0AB-0B6C-B960-8F74-ACA725FDD8F1}"/>
              </a:ext>
            </a:extLst>
          </p:cNvPr>
          <p:cNvSpPr txBox="1"/>
          <p:nvPr/>
        </p:nvSpPr>
        <p:spPr>
          <a:xfrm>
            <a:off x="1053662" y="2736502"/>
            <a:ext cx="10084676" cy="1384995"/>
          </a:xfrm>
          <a:prstGeom prst="rect">
            <a:avLst/>
          </a:prstGeom>
          <a:noFill/>
        </p:spPr>
        <p:txBody>
          <a:bodyPr wrap="square" anchor="ctr">
            <a:spAutoFit/>
          </a:bodyPr>
          <a:lstStyle/>
          <a:p>
            <a:pPr algn="ctr"/>
            <a:r>
              <a:rPr lang="en-IN" sz="2800" dirty="0">
                <a:solidFill>
                  <a:schemeClr val="accent1">
                    <a:lumMod val="75000"/>
                  </a:schemeClr>
                </a:solidFill>
                <a:latin typeface="Helvetica" pitchFamily="2" charset="0"/>
                <a:ea typeface="Verdana" panose="020B0604030504040204" pitchFamily="34" charset="0"/>
              </a:rPr>
              <a:t>The company wants to enter the Physical Music Market, analyse music record sales to derive insights, and develop a Go-To-Market (GTM) Strategy</a:t>
            </a:r>
          </a:p>
        </p:txBody>
      </p:sp>
    </p:spTree>
    <p:extLst>
      <p:ext uri="{BB962C8B-B14F-4D97-AF65-F5344CB8AC3E}">
        <p14:creationId xmlns:p14="http://schemas.microsoft.com/office/powerpoint/2010/main" val="216650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84D5A-8F99-1296-CDEC-05069916FD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0D988C-450C-AA66-79BB-5DC42DDEEF11}"/>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Strategic Questions</a:t>
            </a:r>
            <a:endParaRPr lang="en-IN" sz="3200" b="1" dirty="0">
              <a:solidFill>
                <a:schemeClr val="bg1"/>
              </a:solidFill>
            </a:endParaRPr>
          </a:p>
        </p:txBody>
      </p:sp>
      <p:pic>
        <p:nvPicPr>
          <p:cNvPr id="5" name="Picture 4">
            <a:extLst>
              <a:ext uri="{FF2B5EF4-FFF2-40B4-BE49-F238E27FC236}">
                <a16:creationId xmlns:a16="http://schemas.microsoft.com/office/drawing/2014/main" id="{66D9BD87-BC3F-CF47-8677-785DFD399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02" y="5380911"/>
            <a:ext cx="810000" cy="810000"/>
          </a:xfrm>
          <a:prstGeom prst="rect">
            <a:avLst/>
          </a:prstGeom>
        </p:spPr>
      </p:pic>
      <p:pic>
        <p:nvPicPr>
          <p:cNvPr id="7" name="Picture 6">
            <a:extLst>
              <a:ext uri="{FF2B5EF4-FFF2-40B4-BE49-F238E27FC236}">
                <a16:creationId xmlns:a16="http://schemas.microsoft.com/office/drawing/2014/main" id="{72ECA387-756B-56C5-89C8-5126A5F03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02" y="1072089"/>
            <a:ext cx="810000" cy="810000"/>
          </a:xfrm>
          <a:prstGeom prst="rect">
            <a:avLst/>
          </a:prstGeom>
        </p:spPr>
      </p:pic>
      <p:pic>
        <p:nvPicPr>
          <p:cNvPr id="9" name="Picture 8">
            <a:extLst>
              <a:ext uri="{FF2B5EF4-FFF2-40B4-BE49-F238E27FC236}">
                <a16:creationId xmlns:a16="http://schemas.microsoft.com/office/drawing/2014/main" id="{EF03DE4B-D610-61AD-B055-DAF1AA2D1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2" y="4303707"/>
            <a:ext cx="810000" cy="810000"/>
          </a:xfrm>
          <a:prstGeom prst="rect">
            <a:avLst/>
          </a:prstGeom>
        </p:spPr>
      </p:pic>
      <p:pic>
        <p:nvPicPr>
          <p:cNvPr id="11" name="Picture 10">
            <a:extLst>
              <a:ext uri="{FF2B5EF4-FFF2-40B4-BE49-F238E27FC236}">
                <a16:creationId xmlns:a16="http://schemas.microsoft.com/office/drawing/2014/main" id="{431A7317-EB03-6889-E9DE-6A7D413EAB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02" y="2149295"/>
            <a:ext cx="810000" cy="810000"/>
          </a:xfrm>
          <a:prstGeom prst="rect">
            <a:avLst/>
          </a:prstGeom>
        </p:spPr>
      </p:pic>
      <p:pic>
        <p:nvPicPr>
          <p:cNvPr id="13" name="Picture 12">
            <a:extLst>
              <a:ext uri="{FF2B5EF4-FFF2-40B4-BE49-F238E27FC236}">
                <a16:creationId xmlns:a16="http://schemas.microsoft.com/office/drawing/2014/main" id="{D0FC883C-841D-AE02-9DC8-3B7486EFB5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302" y="3226501"/>
            <a:ext cx="810000" cy="810000"/>
          </a:xfrm>
          <a:prstGeom prst="rect">
            <a:avLst/>
          </a:prstGeom>
        </p:spPr>
      </p:pic>
      <p:sp>
        <p:nvSpPr>
          <p:cNvPr id="14" name="TextBox 13">
            <a:extLst>
              <a:ext uri="{FF2B5EF4-FFF2-40B4-BE49-F238E27FC236}">
                <a16:creationId xmlns:a16="http://schemas.microsoft.com/office/drawing/2014/main" id="{56973C96-0807-E0DB-BD40-AAABD1D89854}"/>
              </a:ext>
            </a:extLst>
          </p:cNvPr>
          <p:cNvSpPr txBox="1"/>
          <p:nvPr/>
        </p:nvSpPr>
        <p:spPr>
          <a:xfrm>
            <a:off x="1681655" y="1072089"/>
            <a:ext cx="9775043" cy="810000"/>
          </a:xfrm>
          <a:prstGeom prst="rect">
            <a:avLst/>
          </a:prstGeom>
          <a:solidFill>
            <a:schemeClr val="bg1">
              <a:lumMod val="95000"/>
            </a:schemeClr>
          </a:solidFill>
          <a:ln w="19050">
            <a:noFill/>
            <a:prstDash val="dash"/>
          </a:ln>
        </p:spPr>
        <p:txBody>
          <a:bodyPr wrap="square">
            <a:spAutoFit/>
          </a:bodyPr>
          <a:lstStyle/>
          <a:p>
            <a:endParaRPr lang="en-IN" sz="1400" dirty="0"/>
          </a:p>
        </p:txBody>
      </p:sp>
      <p:sp>
        <p:nvSpPr>
          <p:cNvPr id="20" name="TextBox 19">
            <a:extLst>
              <a:ext uri="{FF2B5EF4-FFF2-40B4-BE49-F238E27FC236}">
                <a16:creationId xmlns:a16="http://schemas.microsoft.com/office/drawing/2014/main" id="{5DA60A47-453D-CBBA-F209-29A3C325BADD}"/>
              </a:ext>
            </a:extLst>
          </p:cNvPr>
          <p:cNvSpPr txBox="1"/>
          <p:nvPr/>
        </p:nvSpPr>
        <p:spPr>
          <a:xfrm>
            <a:off x="2102280" y="1277034"/>
            <a:ext cx="8933793" cy="400110"/>
          </a:xfrm>
          <a:prstGeom prst="rect">
            <a:avLst/>
          </a:prstGeom>
          <a:noFill/>
        </p:spPr>
        <p:txBody>
          <a:bodyPr wrap="square">
            <a:spAutoFit/>
          </a:bodyPr>
          <a:lstStyle/>
          <a:p>
            <a:pPr algn="ctr"/>
            <a:r>
              <a:rPr lang="en-IN" sz="2000" b="1" dirty="0">
                <a:solidFill>
                  <a:schemeClr val="accent1"/>
                </a:solidFill>
                <a:latin typeface="Helvetica" pitchFamily="2" charset="0"/>
              </a:rPr>
              <a:t>Which markets are growing and can be utilized for growth?</a:t>
            </a:r>
            <a:endParaRPr lang="en-IN" sz="2000" b="1" dirty="0">
              <a:solidFill>
                <a:schemeClr val="accent1"/>
              </a:solidFill>
            </a:endParaRPr>
          </a:p>
        </p:txBody>
      </p:sp>
      <p:sp>
        <p:nvSpPr>
          <p:cNvPr id="23" name="TextBox 22">
            <a:extLst>
              <a:ext uri="{FF2B5EF4-FFF2-40B4-BE49-F238E27FC236}">
                <a16:creationId xmlns:a16="http://schemas.microsoft.com/office/drawing/2014/main" id="{735B65AB-4EA6-62D6-1DEE-491D5F747B4F}"/>
              </a:ext>
            </a:extLst>
          </p:cNvPr>
          <p:cNvSpPr txBox="1"/>
          <p:nvPr/>
        </p:nvSpPr>
        <p:spPr>
          <a:xfrm>
            <a:off x="1681654" y="5380911"/>
            <a:ext cx="9775043" cy="810000"/>
          </a:xfrm>
          <a:prstGeom prst="rect">
            <a:avLst/>
          </a:prstGeom>
          <a:solidFill>
            <a:schemeClr val="bg1">
              <a:lumMod val="95000"/>
            </a:schemeClr>
          </a:solidFill>
          <a:ln w="19050">
            <a:noFill/>
            <a:prstDash val="dash"/>
          </a:ln>
        </p:spPr>
        <p:txBody>
          <a:bodyPr wrap="square">
            <a:spAutoFit/>
          </a:bodyPr>
          <a:lstStyle/>
          <a:p>
            <a:endParaRPr lang="en-IN" sz="1400" dirty="0"/>
          </a:p>
        </p:txBody>
      </p:sp>
      <p:sp>
        <p:nvSpPr>
          <p:cNvPr id="24" name="TextBox 23">
            <a:extLst>
              <a:ext uri="{FF2B5EF4-FFF2-40B4-BE49-F238E27FC236}">
                <a16:creationId xmlns:a16="http://schemas.microsoft.com/office/drawing/2014/main" id="{B965D78B-7FBC-9EB3-5734-4D0847C9CBA8}"/>
              </a:ext>
            </a:extLst>
          </p:cNvPr>
          <p:cNvSpPr txBox="1"/>
          <p:nvPr/>
        </p:nvSpPr>
        <p:spPr>
          <a:xfrm>
            <a:off x="2102279" y="5585856"/>
            <a:ext cx="8933793" cy="400110"/>
          </a:xfrm>
          <a:prstGeom prst="rect">
            <a:avLst/>
          </a:prstGeom>
          <a:noFill/>
        </p:spPr>
        <p:txBody>
          <a:bodyPr wrap="square">
            <a:spAutoFit/>
          </a:bodyPr>
          <a:lstStyle/>
          <a:p>
            <a:pPr algn="ctr"/>
            <a:r>
              <a:rPr lang="en-IN" sz="2000" b="1" dirty="0">
                <a:solidFill>
                  <a:schemeClr val="accent1"/>
                </a:solidFill>
                <a:latin typeface="Helvetica" pitchFamily="2" charset="0"/>
              </a:rPr>
              <a:t>How to optimize our reach and capture the market?</a:t>
            </a:r>
            <a:endParaRPr lang="en-IN" sz="2000" b="1" dirty="0">
              <a:solidFill>
                <a:schemeClr val="accent1"/>
              </a:solidFill>
            </a:endParaRPr>
          </a:p>
        </p:txBody>
      </p:sp>
      <p:sp>
        <p:nvSpPr>
          <p:cNvPr id="26" name="TextBox 25">
            <a:extLst>
              <a:ext uri="{FF2B5EF4-FFF2-40B4-BE49-F238E27FC236}">
                <a16:creationId xmlns:a16="http://schemas.microsoft.com/office/drawing/2014/main" id="{E32CC91D-1716-1313-8CA9-A4687F12F2A7}"/>
              </a:ext>
            </a:extLst>
          </p:cNvPr>
          <p:cNvSpPr txBox="1"/>
          <p:nvPr/>
        </p:nvSpPr>
        <p:spPr>
          <a:xfrm>
            <a:off x="1681653" y="4303707"/>
            <a:ext cx="9775043" cy="810000"/>
          </a:xfrm>
          <a:prstGeom prst="rect">
            <a:avLst/>
          </a:prstGeom>
          <a:solidFill>
            <a:schemeClr val="bg1">
              <a:lumMod val="95000"/>
            </a:schemeClr>
          </a:solidFill>
          <a:ln w="19050">
            <a:noFill/>
            <a:prstDash val="dash"/>
          </a:ln>
        </p:spPr>
        <p:txBody>
          <a:bodyPr wrap="square">
            <a:spAutoFit/>
          </a:bodyPr>
          <a:lstStyle/>
          <a:p>
            <a:endParaRPr lang="en-IN" sz="1400" dirty="0"/>
          </a:p>
        </p:txBody>
      </p:sp>
      <p:sp>
        <p:nvSpPr>
          <p:cNvPr id="27" name="TextBox 26">
            <a:extLst>
              <a:ext uri="{FF2B5EF4-FFF2-40B4-BE49-F238E27FC236}">
                <a16:creationId xmlns:a16="http://schemas.microsoft.com/office/drawing/2014/main" id="{FA4685AC-D5DB-7997-E42C-6B5817BC9B2C}"/>
              </a:ext>
            </a:extLst>
          </p:cNvPr>
          <p:cNvSpPr txBox="1"/>
          <p:nvPr/>
        </p:nvSpPr>
        <p:spPr>
          <a:xfrm>
            <a:off x="2102278" y="4508652"/>
            <a:ext cx="8933793" cy="400110"/>
          </a:xfrm>
          <a:prstGeom prst="rect">
            <a:avLst/>
          </a:prstGeom>
          <a:noFill/>
        </p:spPr>
        <p:txBody>
          <a:bodyPr wrap="square">
            <a:spAutoFit/>
          </a:bodyPr>
          <a:lstStyle/>
          <a:p>
            <a:pPr algn="ctr"/>
            <a:r>
              <a:rPr lang="en-IN" sz="2000" b="1" dirty="0">
                <a:solidFill>
                  <a:schemeClr val="accent1"/>
                </a:solidFill>
                <a:latin typeface="Helvetica" pitchFamily="2" charset="0"/>
              </a:rPr>
              <a:t>What opportunities and challenges exist for our customers?</a:t>
            </a:r>
            <a:endParaRPr lang="en-IN" sz="2000" b="1" dirty="0">
              <a:solidFill>
                <a:schemeClr val="accent1"/>
              </a:solidFill>
            </a:endParaRPr>
          </a:p>
        </p:txBody>
      </p:sp>
      <p:sp>
        <p:nvSpPr>
          <p:cNvPr id="29" name="TextBox 28">
            <a:extLst>
              <a:ext uri="{FF2B5EF4-FFF2-40B4-BE49-F238E27FC236}">
                <a16:creationId xmlns:a16="http://schemas.microsoft.com/office/drawing/2014/main" id="{EED7B5AF-C237-3F73-154A-22A8EFBF04F9}"/>
              </a:ext>
            </a:extLst>
          </p:cNvPr>
          <p:cNvSpPr txBox="1"/>
          <p:nvPr/>
        </p:nvSpPr>
        <p:spPr>
          <a:xfrm>
            <a:off x="1681652" y="3226500"/>
            <a:ext cx="9775043" cy="810000"/>
          </a:xfrm>
          <a:prstGeom prst="rect">
            <a:avLst/>
          </a:prstGeom>
          <a:solidFill>
            <a:schemeClr val="bg1">
              <a:lumMod val="95000"/>
            </a:schemeClr>
          </a:solidFill>
          <a:ln w="19050">
            <a:noFill/>
            <a:prstDash val="dash"/>
          </a:ln>
        </p:spPr>
        <p:txBody>
          <a:bodyPr wrap="square">
            <a:spAutoFit/>
          </a:bodyPr>
          <a:lstStyle/>
          <a:p>
            <a:endParaRPr lang="en-IN" sz="1400" dirty="0"/>
          </a:p>
        </p:txBody>
      </p:sp>
      <p:sp>
        <p:nvSpPr>
          <p:cNvPr id="30" name="TextBox 29">
            <a:extLst>
              <a:ext uri="{FF2B5EF4-FFF2-40B4-BE49-F238E27FC236}">
                <a16:creationId xmlns:a16="http://schemas.microsoft.com/office/drawing/2014/main" id="{A97E1438-68C0-1971-B18A-7D06FEA3ACFE}"/>
              </a:ext>
            </a:extLst>
          </p:cNvPr>
          <p:cNvSpPr txBox="1"/>
          <p:nvPr/>
        </p:nvSpPr>
        <p:spPr>
          <a:xfrm>
            <a:off x="2102277" y="3431445"/>
            <a:ext cx="8933793" cy="400110"/>
          </a:xfrm>
          <a:prstGeom prst="rect">
            <a:avLst/>
          </a:prstGeom>
          <a:noFill/>
        </p:spPr>
        <p:txBody>
          <a:bodyPr wrap="square">
            <a:spAutoFit/>
          </a:bodyPr>
          <a:lstStyle/>
          <a:p>
            <a:pPr algn="ctr"/>
            <a:r>
              <a:rPr lang="en-IN" sz="2000" b="1" dirty="0">
                <a:solidFill>
                  <a:schemeClr val="accent1"/>
                </a:solidFill>
                <a:latin typeface="Helvetica" pitchFamily="2" charset="0"/>
              </a:rPr>
              <a:t>Who are our adopters and customers in these regions?</a:t>
            </a:r>
            <a:endParaRPr lang="en-IN" sz="2000" b="1" dirty="0">
              <a:solidFill>
                <a:schemeClr val="accent1"/>
              </a:solidFill>
            </a:endParaRPr>
          </a:p>
        </p:txBody>
      </p:sp>
      <p:sp>
        <p:nvSpPr>
          <p:cNvPr id="32" name="TextBox 31">
            <a:extLst>
              <a:ext uri="{FF2B5EF4-FFF2-40B4-BE49-F238E27FC236}">
                <a16:creationId xmlns:a16="http://schemas.microsoft.com/office/drawing/2014/main" id="{99DE774F-A938-5FB0-C904-DC51441A867D}"/>
              </a:ext>
            </a:extLst>
          </p:cNvPr>
          <p:cNvSpPr txBox="1"/>
          <p:nvPr/>
        </p:nvSpPr>
        <p:spPr>
          <a:xfrm>
            <a:off x="1681651" y="2149295"/>
            <a:ext cx="9775043" cy="810000"/>
          </a:xfrm>
          <a:prstGeom prst="rect">
            <a:avLst/>
          </a:prstGeom>
          <a:solidFill>
            <a:schemeClr val="bg1">
              <a:lumMod val="95000"/>
            </a:schemeClr>
          </a:solidFill>
          <a:ln w="19050">
            <a:noFill/>
            <a:prstDash val="dash"/>
          </a:ln>
        </p:spPr>
        <p:txBody>
          <a:bodyPr wrap="square">
            <a:spAutoFit/>
          </a:bodyPr>
          <a:lstStyle/>
          <a:p>
            <a:endParaRPr lang="en-IN" sz="1400" dirty="0"/>
          </a:p>
        </p:txBody>
      </p:sp>
      <p:sp>
        <p:nvSpPr>
          <p:cNvPr id="33" name="TextBox 32">
            <a:extLst>
              <a:ext uri="{FF2B5EF4-FFF2-40B4-BE49-F238E27FC236}">
                <a16:creationId xmlns:a16="http://schemas.microsoft.com/office/drawing/2014/main" id="{2CC7BB9A-4AB0-DD03-B6FF-613423B41114}"/>
              </a:ext>
            </a:extLst>
          </p:cNvPr>
          <p:cNvSpPr txBox="1"/>
          <p:nvPr/>
        </p:nvSpPr>
        <p:spPr>
          <a:xfrm>
            <a:off x="2102276" y="2354240"/>
            <a:ext cx="8933793" cy="400110"/>
          </a:xfrm>
          <a:prstGeom prst="rect">
            <a:avLst/>
          </a:prstGeom>
          <a:noFill/>
        </p:spPr>
        <p:txBody>
          <a:bodyPr wrap="square">
            <a:spAutoFit/>
          </a:bodyPr>
          <a:lstStyle/>
          <a:p>
            <a:pPr algn="ctr"/>
            <a:r>
              <a:rPr lang="en-IN" sz="2000" b="1" dirty="0">
                <a:solidFill>
                  <a:schemeClr val="accent1"/>
                </a:solidFill>
                <a:latin typeface="Helvetica" pitchFamily="2" charset="0"/>
              </a:rPr>
              <a:t>What can be the entry point in these growing markets?</a:t>
            </a:r>
            <a:endParaRPr lang="en-IN" sz="2000" b="1" dirty="0">
              <a:solidFill>
                <a:schemeClr val="accent1"/>
              </a:solidFill>
            </a:endParaRPr>
          </a:p>
        </p:txBody>
      </p:sp>
    </p:spTree>
    <p:extLst>
      <p:ext uri="{BB962C8B-B14F-4D97-AF65-F5344CB8AC3E}">
        <p14:creationId xmlns:p14="http://schemas.microsoft.com/office/powerpoint/2010/main" val="2796130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3C78E-DD91-A53F-E42F-5D7E124681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0733D4-0DBE-0B4D-48A5-FB29558519F4}"/>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Strategic Suggestions</a:t>
            </a:r>
            <a:endParaRPr lang="en-IN" sz="3200" b="1" dirty="0">
              <a:solidFill>
                <a:schemeClr val="bg1"/>
              </a:solidFill>
            </a:endParaRPr>
          </a:p>
        </p:txBody>
      </p:sp>
      <p:pic>
        <p:nvPicPr>
          <p:cNvPr id="5" name="Picture 4">
            <a:extLst>
              <a:ext uri="{FF2B5EF4-FFF2-40B4-BE49-F238E27FC236}">
                <a16:creationId xmlns:a16="http://schemas.microsoft.com/office/drawing/2014/main" id="{041E525F-68E7-C45D-9647-5F9FA3884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02" y="5380911"/>
            <a:ext cx="810000" cy="810000"/>
          </a:xfrm>
          <a:prstGeom prst="rect">
            <a:avLst/>
          </a:prstGeom>
        </p:spPr>
      </p:pic>
      <p:pic>
        <p:nvPicPr>
          <p:cNvPr id="7" name="Picture 6">
            <a:extLst>
              <a:ext uri="{FF2B5EF4-FFF2-40B4-BE49-F238E27FC236}">
                <a16:creationId xmlns:a16="http://schemas.microsoft.com/office/drawing/2014/main" id="{2FCEA8B9-3A75-55EF-EFE5-B5DE96FFF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02" y="1072089"/>
            <a:ext cx="810000" cy="810000"/>
          </a:xfrm>
          <a:prstGeom prst="rect">
            <a:avLst/>
          </a:prstGeom>
        </p:spPr>
      </p:pic>
      <p:pic>
        <p:nvPicPr>
          <p:cNvPr id="9" name="Picture 8">
            <a:extLst>
              <a:ext uri="{FF2B5EF4-FFF2-40B4-BE49-F238E27FC236}">
                <a16:creationId xmlns:a16="http://schemas.microsoft.com/office/drawing/2014/main" id="{DE600E02-F83C-AD9D-93AF-620EAD4DA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2" y="4303707"/>
            <a:ext cx="810000" cy="810000"/>
          </a:xfrm>
          <a:prstGeom prst="rect">
            <a:avLst/>
          </a:prstGeom>
        </p:spPr>
      </p:pic>
      <p:pic>
        <p:nvPicPr>
          <p:cNvPr id="11" name="Picture 10">
            <a:extLst>
              <a:ext uri="{FF2B5EF4-FFF2-40B4-BE49-F238E27FC236}">
                <a16:creationId xmlns:a16="http://schemas.microsoft.com/office/drawing/2014/main" id="{3C79BD2B-1A8A-ED70-6E0F-2A7220B2C0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02" y="2149295"/>
            <a:ext cx="810000" cy="810000"/>
          </a:xfrm>
          <a:prstGeom prst="rect">
            <a:avLst/>
          </a:prstGeom>
        </p:spPr>
      </p:pic>
      <p:pic>
        <p:nvPicPr>
          <p:cNvPr id="13" name="Picture 12">
            <a:extLst>
              <a:ext uri="{FF2B5EF4-FFF2-40B4-BE49-F238E27FC236}">
                <a16:creationId xmlns:a16="http://schemas.microsoft.com/office/drawing/2014/main" id="{9FB4005A-336C-1D97-F6CA-A9422A6BE0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302" y="3226501"/>
            <a:ext cx="810000" cy="810000"/>
          </a:xfrm>
          <a:prstGeom prst="rect">
            <a:avLst/>
          </a:prstGeom>
        </p:spPr>
      </p:pic>
      <p:sp>
        <p:nvSpPr>
          <p:cNvPr id="14" name="TextBox 13">
            <a:extLst>
              <a:ext uri="{FF2B5EF4-FFF2-40B4-BE49-F238E27FC236}">
                <a16:creationId xmlns:a16="http://schemas.microsoft.com/office/drawing/2014/main" id="{C73877D9-9FE9-850D-5402-2295F5362B8A}"/>
              </a:ext>
            </a:extLst>
          </p:cNvPr>
          <p:cNvSpPr txBox="1"/>
          <p:nvPr/>
        </p:nvSpPr>
        <p:spPr>
          <a:xfrm>
            <a:off x="1681653" y="1072089"/>
            <a:ext cx="4067504" cy="810000"/>
          </a:xfrm>
          <a:prstGeom prst="rect">
            <a:avLst/>
          </a:prstGeom>
          <a:noFill/>
          <a:ln w="19050">
            <a:solidFill>
              <a:schemeClr val="accent1"/>
            </a:solidFill>
            <a:prstDash val="dash"/>
          </a:ln>
        </p:spPr>
        <p:txBody>
          <a:bodyPr wrap="square">
            <a:spAutoFit/>
          </a:bodyPr>
          <a:lstStyle/>
          <a:p>
            <a:endParaRPr lang="en-IN" sz="1400" dirty="0"/>
          </a:p>
        </p:txBody>
      </p:sp>
      <p:sp>
        <p:nvSpPr>
          <p:cNvPr id="20" name="TextBox 19">
            <a:extLst>
              <a:ext uri="{FF2B5EF4-FFF2-40B4-BE49-F238E27FC236}">
                <a16:creationId xmlns:a16="http://schemas.microsoft.com/office/drawing/2014/main" id="{96EE5830-B084-2D9F-2C6D-E6DF09DDACD1}"/>
              </a:ext>
            </a:extLst>
          </p:cNvPr>
          <p:cNvSpPr txBox="1"/>
          <p:nvPr/>
        </p:nvSpPr>
        <p:spPr>
          <a:xfrm>
            <a:off x="1860327" y="1184702"/>
            <a:ext cx="3710156" cy="584775"/>
          </a:xfrm>
          <a:prstGeom prst="rect">
            <a:avLst/>
          </a:prstGeom>
          <a:noFill/>
        </p:spPr>
        <p:txBody>
          <a:bodyPr wrap="square">
            <a:spAutoFit/>
          </a:bodyPr>
          <a:lstStyle/>
          <a:p>
            <a:pPr algn="ctr"/>
            <a:r>
              <a:rPr lang="en-IN" sz="1600" b="1" dirty="0">
                <a:solidFill>
                  <a:schemeClr val="accent1"/>
                </a:solidFill>
                <a:latin typeface="Helvetica" pitchFamily="2" charset="0"/>
              </a:rPr>
              <a:t>Which markets are growing and can be utilized for growth?</a:t>
            </a:r>
            <a:endParaRPr lang="en-IN" sz="1600" b="1" dirty="0">
              <a:solidFill>
                <a:schemeClr val="accent1"/>
              </a:solidFill>
            </a:endParaRPr>
          </a:p>
        </p:txBody>
      </p:sp>
      <p:sp>
        <p:nvSpPr>
          <p:cNvPr id="23" name="TextBox 22">
            <a:extLst>
              <a:ext uri="{FF2B5EF4-FFF2-40B4-BE49-F238E27FC236}">
                <a16:creationId xmlns:a16="http://schemas.microsoft.com/office/drawing/2014/main" id="{C3BA2989-8A49-4B19-304D-C2CF22DE8281}"/>
              </a:ext>
            </a:extLst>
          </p:cNvPr>
          <p:cNvSpPr txBox="1"/>
          <p:nvPr/>
        </p:nvSpPr>
        <p:spPr>
          <a:xfrm>
            <a:off x="1681655" y="5386159"/>
            <a:ext cx="4067504" cy="810000"/>
          </a:xfrm>
          <a:prstGeom prst="rect">
            <a:avLst/>
          </a:prstGeom>
          <a:noFill/>
          <a:ln w="19050">
            <a:solidFill>
              <a:schemeClr val="accent1"/>
            </a:solidFill>
            <a:prstDash val="dash"/>
          </a:ln>
        </p:spPr>
        <p:txBody>
          <a:bodyPr wrap="square">
            <a:spAutoFit/>
          </a:bodyPr>
          <a:lstStyle/>
          <a:p>
            <a:endParaRPr lang="en-IN" sz="1400" dirty="0"/>
          </a:p>
        </p:txBody>
      </p:sp>
      <p:sp>
        <p:nvSpPr>
          <p:cNvPr id="24" name="TextBox 23">
            <a:extLst>
              <a:ext uri="{FF2B5EF4-FFF2-40B4-BE49-F238E27FC236}">
                <a16:creationId xmlns:a16="http://schemas.microsoft.com/office/drawing/2014/main" id="{D7CA4D63-B940-AE60-57F2-53D34283D041}"/>
              </a:ext>
            </a:extLst>
          </p:cNvPr>
          <p:cNvSpPr txBox="1"/>
          <p:nvPr/>
        </p:nvSpPr>
        <p:spPr>
          <a:xfrm>
            <a:off x="1860329" y="5498772"/>
            <a:ext cx="3710156" cy="584775"/>
          </a:xfrm>
          <a:prstGeom prst="rect">
            <a:avLst/>
          </a:prstGeom>
          <a:noFill/>
        </p:spPr>
        <p:txBody>
          <a:bodyPr wrap="square">
            <a:spAutoFit/>
          </a:bodyPr>
          <a:lstStyle/>
          <a:p>
            <a:pPr algn="ctr"/>
            <a:r>
              <a:rPr lang="en-IN" sz="1600" b="1" dirty="0">
                <a:solidFill>
                  <a:schemeClr val="accent1"/>
                </a:solidFill>
                <a:latin typeface="Helvetica" pitchFamily="2" charset="0"/>
              </a:rPr>
              <a:t>How to optimize our reach and capture the market?</a:t>
            </a:r>
            <a:endParaRPr lang="en-IN" sz="1600" b="1" dirty="0">
              <a:solidFill>
                <a:schemeClr val="accent1"/>
              </a:solidFill>
            </a:endParaRPr>
          </a:p>
        </p:txBody>
      </p:sp>
      <p:sp>
        <p:nvSpPr>
          <p:cNvPr id="26" name="TextBox 25">
            <a:extLst>
              <a:ext uri="{FF2B5EF4-FFF2-40B4-BE49-F238E27FC236}">
                <a16:creationId xmlns:a16="http://schemas.microsoft.com/office/drawing/2014/main" id="{C3F63F95-A435-44A0-1122-0DA105F2AD22}"/>
              </a:ext>
            </a:extLst>
          </p:cNvPr>
          <p:cNvSpPr txBox="1"/>
          <p:nvPr/>
        </p:nvSpPr>
        <p:spPr>
          <a:xfrm>
            <a:off x="1681654" y="4303707"/>
            <a:ext cx="4067504" cy="810000"/>
          </a:xfrm>
          <a:prstGeom prst="rect">
            <a:avLst/>
          </a:prstGeom>
          <a:noFill/>
          <a:ln w="19050">
            <a:solidFill>
              <a:schemeClr val="accent1"/>
            </a:solidFill>
            <a:prstDash val="dash"/>
          </a:ln>
        </p:spPr>
        <p:txBody>
          <a:bodyPr wrap="square">
            <a:spAutoFit/>
          </a:bodyPr>
          <a:lstStyle/>
          <a:p>
            <a:endParaRPr lang="en-IN" sz="1400" dirty="0"/>
          </a:p>
        </p:txBody>
      </p:sp>
      <p:sp>
        <p:nvSpPr>
          <p:cNvPr id="27" name="TextBox 26">
            <a:extLst>
              <a:ext uri="{FF2B5EF4-FFF2-40B4-BE49-F238E27FC236}">
                <a16:creationId xmlns:a16="http://schemas.microsoft.com/office/drawing/2014/main" id="{3AAFA31B-D882-9A27-1807-B3E1F7715CB1}"/>
              </a:ext>
            </a:extLst>
          </p:cNvPr>
          <p:cNvSpPr txBox="1"/>
          <p:nvPr/>
        </p:nvSpPr>
        <p:spPr>
          <a:xfrm>
            <a:off x="1860330" y="4421566"/>
            <a:ext cx="3710156" cy="584775"/>
          </a:xfrm>
          <a:prstGeom prst="rect">
            <a:avLst/>
          </a:prstGeom>
          <a:noFill/>
        </p:spPr>
        <p:txBody>
          <a:bodyPr wrap="square">
            <a:spAutoFit/>
          </a:bodyPr>
          <a:lstStyle/>
          <a:p>
            <a:pPr algn="ctr"/>
            <a:r>
              <a:rPr lang="en-IN" sz="1600" b="1" dirty="0">
                <a:solidFill>
                  <a:schemeClr val="accent1"/>
                </a:solidFill>
                <a:latin typeface="Helvetica" pitchFamily="2" charset="0"/>
              </a:rPr>
              <a:t>What opportunities and challenges exist for our customers?</a:t>
            </a:r>
            <a:endParaRPr lang="en-IN" sz="1600" b="1" dirty="0">
              <a:solidFill>
                <a:schemeClr val="accent1"/>
              </a:solidFill>
            </a:endParaRPr>
          </a:p>
        </p:txBody>
      </p:sp>
      <p:sp>
        <p:nvSpPr>
          <p:cNvPr id="29" name="TextBox 28">
            <a:extLst>
              <a:ext uri="{FF2B5EF4-FFF2-40B4-BE49-F238E27FC236}">
                <a16:creationId xmlns:a16="http://schemas.microsoft.com/office/drawing/2014/main" id="{018E05A6-5B59-17B6-0E37-8A1F9C1752E7}"/>
              </a:ext>
            </a:extLst>
          </p:cNvPr>
          <p:cNvSpPr txBox="1"/>
          <p:nvPr/>
        </p:nvSpPr>
        <p:spPr>
          <a:xfrm>
            <a:off x="1681653" y="3226500"/>
            <a:ext cx="4067504" cy="810000"/>
          </a:xfrm>
          <a:prstGeom prst="rect">
            <a:avLst/>
          </a:prstGeom>
          <a:noFill/>
          <a:ln w="19050">
            <a:solidFill>
              <a:schemeClr val="accent1"/>
            </a:solidFill>
            <a:prstDash val="dash"/>
          </a:ln>
        </p:spPr>
        <p:txBody>
          <a:bodyPr wrap="square">
            <a:spAutoFit/>
          </a:bodyPr>
          <a:lstStyle/>
          <a:p>
            <a:endParaRPr lang="en-IN" sz="1400" dirty="0"/>
          </a:p>
        </p:txBody>
      </p:sp>
      <p:sp>
        <p:nvSpPr>
          <p:cNvPr id="30" name="TextBox 29">
            <a:extLst>
              <a:ext uri="{FF2B5EF4-FFF2-40B4-BE49-F238E27FC236}">
                <a16:creationId xmlns:a16="http://schemas.microsoft.com/office/drawing/2014/main" id="{05B879C1-B507-F128-B568-D17CC8855A54}"/>
              </a:ext>
            </a:extLst>
          </p:cNvPr>
          <p:cNvSpPr txBox="1"/>
          <p:nvPr/>
        </p:nvSpPr>
        <p:spPr>
          <a:xfrm>
            <a:off x="1860329" y="3344361"/>
            <a:ext cx="3710156" cy="584775"/>
          </a:xfrm>
          <a:prstGeom prst="rect">
            <a:avLst/>
          </a:prstGeom>
          <a:noFill/>
        </p:spPr>
        <p:txBody>
          <a:bodyPr wrap="square">
            <a:spAutoFit/>
          </a:bodyPr>
          <a:lstStyle/>
          <a:p>
            <a:pPr algn="ctr"/>
            <a:r>
              <a:rPr lang="en-IN" sz="1600" b="1" dirty="0">
                <a:solidFill>
                  <a:schemeClr val="accent1"/>
                </a:solidFill>
                <a:latin typeface="Helvetica" pitchFamily="2" charset="0"/>
              </a:rPr>
              <a:t>Who are our adopters and customers in these regions?</a:t>
            </a:r>
            <a:endParaRPr lang="en-IN" sz="1600" b="1" dirty="0">
              <a:solidFill>
                <a:schemeClr val="accent1"/>
              </a:solidFill>
            </a:endParaRPr>
          </a:p>
        </p:txBody>
      </p:sp>
      <p:sp>
        <p:nvSpPr>
          <p:cNvPr id="32" name="TextBox 31">
            <a:extLst>
              <a:ext uri="{FF2B5EF4-FFF2-40B4-BE49-F238E27FC236}">
                <a16:creationId xmlns:a16="http://schemas.microsoft.com/office/drawing/2014/main" id="{7FEF96CF-325F-DE0D-811E-CC2E62756A26}"/>
              </a:ext>
            </a:extLst>
          </p:cNvPr>
          <p:cNvSpPr txBox="1"/>
          <p:nvPr/>
        </p:nvSpPr>
        <p:spPr>
          <a:xfrm>
            <a:off x="1681652" y="2154543"/>
            <a:ext cx="4067504" cy="810000"/>
          </a:xfrm>
          <a:prstGeom prst="rect">
            <a:avLst/>
          </a:prstGeom>
          <a:noFill/>
          <a:ln w="19050">
            <a:solidFill>
              <a:schemeClr val="accent1"/>
            </a:solidFill>
            <a:prstDash val="dash"/>
          </a:ln>
        </p:spPr>
        <p:txBody>
          <a:bodyPr wrap="square">
            <a:spAutoFit/>
          </a:bodyPr>
          <a:lstStyle/>
          <a:p>
            <a:endParaRPr lang="en-IN" sz="1400" dirty="0"/>
          </a:p>
        </p:txBody>
      </p:sp>
      <p:sp>
        <p:nvSpPr>
          <p:cNvPr id="33" name="TextBox 32">
            <a:extLst>
              <a:ext uri="{FF2B5EF4-FFF2-40B4-BE49-F238E27FC236}">
                <a16:creationId xmlns:a16="http://schemas.microsoft.com/office/drawing/2014/main" id="{B52B4322-D472-4346-CE64-96D7BE8A786F}"/>
              </a:ext>
            </a:extLst>
          </p:cNvPr>
          <p:cNvSpPr txBox="1"/>
          <p:nvPr/>
        </p:nvSpPr>
        <p:spPr>
          <a:xfrm>
            <a:off x="1860326" y="2267156"/>
            <a:ext cx="3710156" cy="584775"/>
          </a:xfrm>
          <a:prstGeom prst="rect">
            <a:avLst/>
          </a:prstGeom>
          <a:noFill/>
        </p:spPr>
        <p:txBody>
          <a:bodyPr wrap="square">
            <a:spAutoFit/>
          </a:bodyPr>
          <a:lstStyle/>
          <a:p>
            <a:pPr algn="ctr"/>
            <a:r>
              <a:rPr lang="en-IN" sz="1600" b="1" dirty="0">
                <a:solidFill>
                  <a:schemeClr val="accent1"/>
                </a:solidFill>
                <a:latin typeface="Helvetica" pitchFamily="2" charset="0"/>
              </a:rPr>
              <a:t>What can be the entry point in these growing markets?</a:t>
            </a:r>
            <a:endParaRPr lang="en-IN" sz="1600" b="1" dirty="0">
              <a:solidFill>
                <a:schemeClr val="accent1"/>
              </a:solidFill>
            </a:endParaRPr>
          </a:p>
        </p:txBody>
      </p:sp>
      <p:sp>
        <p:nvSpPr>
          <p:cNvPr id="2" name="TextBox 1">
            <a:extLst>
              <a:ext uri="{FF2B5EF4-FFF2-40B4-BE49-F238E27FC236}">
                <a16:creationId xmlns:a16="http://schemas.microsoft.com/office/drawing/2014/main" id="{5030657C-8F57-C679-C297-42F4D13F62A8}"/>
              </a:ext>
            </a:extLst>
          </p:cNvPr>
          <p:cNvSpPr txBox="1"/>
          <p:nvPr/>
        </p:nvSpPr>
        <p:spPr>
          <a:xfrm>
            <a:off x="6096000" y="1072089"/>
            <a:ext cx="5360698" cy="810000"/>
          </a:xfrm>
          <a:prstGeom prst="rect">
            <a:avLst/>
          </a:prstGeom>
          <a:solidFill>
            <a:schemeClr val="accent1">
              <a:lumMod val="75000"/>
            </a:schemeClr>
          </a:solidFill>
          <a:ln w="19050">
            <a:noFill/>
            <a:prstDash val="dash"/>
          </a:ln>
        </p:spPr>
        <p:txBody>
          <a:bodyPr wrap="square">
            <a:spAutoFit/>
          </a:bodyPr>
          <a:lstStyle/>
          <a:p>
            <a:endParaRPr lang="en-IN" sz="1400" dirty="0"/>
          </a:p>
        </p:txBody>
      </p:sp>
      <p:sp>
        <p:nvSpPr>
          <p:cNvPr id="4" name="TextBox 3">
            <a:extLst>
              <a:ext uri="{FF2B5EF4-FFF2-40B4-BE49-F238E27FC236}">
                <a16:creationId xmlns:a16="http://schemas.microsoft.com/office/drawing/2014/main" id="{76D8C804-54F4-FF58-AA0B-1FC315A58F86}"/>
              </a:ext>
            </a:extLst>
          </p:cNvPr>
          <p:cNvSpPr txBox="1"/>
          <p:nvPr/>
        </p:nvSpPr>
        <p:spPr>
          <a:xfrm>
            <a:off x="6096000" y="5380911"/>
            <a:ext cx="5360698" cy="810000"/>
          </a:xfrm>
          <a:prstGeom prst="rect">
            <a:avLst/>
          </a:prstGeom>
          <a:solidFill>
            <a:schemeClr val="accent1">
              <a:lumMod val="40000"/>
              <a:lumOff val="60000"/>
            </a:schemeClr>
          </a:solidFill>
          <a:ln w="19050">
            <a:noFill/>
            <a:prstDash val="dash"/>
          </a:ln>
        </p:spPr>
        <p:txBody>
          <a:bodyPr wrap="square">
            <a:spAutoFit/>
          </a:bodyPr>
          <a:lstStyle/>
          <a:p>
            <a:endParaRPr lang="en-IN" sz="1400" dirty="0"/>
          </a:p>
        </p:txBody>
      </p:sp>
      <p:sp>
        <p:nvSpPr>
          <p:cNvPr id="6" name="TextBox 5">
            <a:extLst>
              <a:ext uri="{FF2B5EF4-FFF2-40B4-BE49-F238E27FC236}">
                <a16:creationId xmlns:a16="http://schemas.microsoft.com/office/drawing/2014/main" id="{0441146A-43F9-3244-30F9-15019114A697}"/>
              </a:ext>
            </a:extLst>
          </p:cNvPr>
          <p:cNvSpPr txBox="1"/>
          <p:nvPr/>
        </p:nvSpPr>
        <p:spPr>
          <a:xfrm>
            <a:off x="6096000" y="4303707"/>
            <a:ext cx="5360698" cy="810000"/>
          </a:xfrm>
          <a:prstGeom prst="rect">
            <a:avLst/>
          </a:prstGeom>
          <a:solidFill>
            <a:schemeClr val="accent1">
              <a:lumMod val="75000"/>
            </a:schemeClr>
          </a:solidFill>
          <a:ln w="19050">
            <a:noFill/>
            <a:prstDash val="dash"/>
          </a:ln>
        </p:spPr>
        <p:txBody>
          <a:bodyPr wrap="square">
            <a:spAutoFit/>
          </a:bodyPr>
          <a:lstStyle/>
          <a:p>
            <a:endParaRPr lang="en-IN" sz="1400" dirty="0"/>
          </a:p>
        </p:txBody>
      </p:sp>
      <p:sp>
        <p:nvSpPr>
          <p:cNvPr id="8" name="TextBox 7">
            <a:extLst>
              <a:ext uri="{FF2B5EF4-FFF2-40B4-BE49-F238E27FC236}">
                <a16:creationId xmlns:a16="http://schemas.microsoft.com/office/drawing/2014/main" id="{13169912-0F2B-425B-5F6F-3417EC0C285A}"/>
              </a:ext>
            </a:extLst>
          </p:cNvPr>
          <p:cNvSpPr txBox="1"/>
          <p:nvPr/>
        </p:nvSpPr>
        <p:spPr>
          <a:xfrm>
            <a:off x="6096000" y="8612529"/>
            <a:ext cx="5360698" cy="810000"/>
          </a:xfrm>
          <a:prstGeom prst="rect">
            <a:avLst/>
          </a:prstGeom>
          <a:solidFill>
            <a:schemeClr val="accent1">
              <a:lumMod val="40000"/>
              <a:lumOff val="60000"/>
            </a:schemeClr>
          </a:solidFill>
          <a:ln w="19050">
            <a:noFill/>
            <a:prstDash val="dash"/>
          </a:ln>
        </p:spPr>
        <p:txBody>
          <a:bodyPr wrap="square">
            <a:spAutoFit/>
          </a:bodyPr>
          <a:lstStyle/>
          <a:p>
            <a:endParaRPr lang="en-IN" sz="1400" dirty="0"/>
          </a:p>
        </p:txBody>
      </p:sp>
      <p:sp>
        <p:nvSpPr>
          <p:cNvPr id="10" name="TextBox 9">
            <a:extLst>
              <a:ext uri="{FF2B5EF4-FFF2-40B4-BE49-F238E27FC236}">
                <a16:creationId xmlns:a16="http://schemas.microsoft.com/office/drawing/2014/main" id="{21B52F37-6F79-1751-3FCC-723CC4BCCEC0}"/>
              </a:ext>
            </a:extLst>
          </p:cNvPr>
          <p:cNvSpPr txBox="1"/>
          <p:nvPr/>
        </p:nvSpPr>
        <p:spPr>
          <a:xfrm>
            <a:off x="6096000" y="2149295"/>
            <a:ext cx="5360698" cy="810000"/>
          </a:xfrm>
          <a:prstGeom prst="rect">
            <a:avLst/>
          </a:prstGeom>
          <a:solidFill>
            <a:schemeClr val="accent1">
              <a:lumMod val="75000"/>
            </a:schemeClr>
          </a:solidFill>
          <a:ln w="19050">
            <a:noFill/>
            <a:prstDash val="dash"/>
          </a:ln>
        </p:spPr>
        <p:txBody>
          <a:bodyPr wrap="square">
            <a:spAutoFit/>
          </a:bodyPr>
          <a:lstStyle/>
          <a:p>
            <a:endParaRPr lang="en-IN" sz="1400" dirty="0"/>
          </a:p>
        </p:txBody>
      </p:sp>
      <p:sp>
        <p:nvSpPr>
          <p:cNvPr id="12" name="TextBox 11">
            <a:extLst>
              <a:ext uri="{FF2B5EF4-FFF2-40B4-BE49-F238E27FC236}">
                <a16:creationId xmlns:a16="http://schemas.microsoft.com/office/drawing/2014/main" id="{88D227C5-58F7-E39D-936F-0CCC8E22933A}"/>
              </a:ext>
            </a:extLst>
          </p:cNvPr>
          <p:cNvSpPr txBox="1"/>
          <p:nvPr/>
        </p:nvSpPr>
        <p:spPr>
          <a:xfrm>
            <a:off x="6096000" y="5380913"/>
            <a:ext cx="5360698" cy="810000"/>
          </a:xfrm>
          <a:prstGeom prst="rect">
            <a:avLst/>
          </a:prstGeom>
          <a:solidFill>
            <a:schemeClr val="accent1">
              <a:lumMod val="75000"/>
            </a:schemeClr>
          </a:solidFill>
          <a:ln w="19050">
            <a:noFill/>
            <a:prstDash val="dash"/>
          </a:ln>
        </p:spPr>
        <p:txBody>
          <a:bodyPr wrap="square">
            <a:spAutoFit/>
          </a:bodyPr>
          <a:lstStyle/>
          <a:p>
            <a:endParaRPr lang="en-IN" sz="1400" dirty="0"/>
          </a:p>
        </p:txBody>
      </p:sp>
      <p:sp>
        <p:nvSpPr>
          <p:cNvPr id="15" name="TextBox 14">
            <a:extLst>
              <a:ext uri="{FF2B5EF4-FFF2-40B4-BE49-F238E27FC236}">
                <a16:creationId xmlns:a16="http://schemas.microsoft.com/office/drawing/2014/main" id="{601BA8DF-3379-75F1-0EC1-375BD00C1D47}"/>
              </a:ext>
            </a:extLst>
          </p:cNvPr>
          <p:cNvSpPr txBox="1"/>
          <p:nvPr/>
        </p:nvSpPr>
        <p:spPr>
          <a:xfrm>
            <a:off x="6096000" y="9689735"/>
            <a:ext cx="5360698" cy="810000"/>
          </a:xfrm>
          <a:prstGeom prst="rect">
            <a:avLst/>
          </a:prstGeom>
          <a:solidFill>
            <a:schemeClr val="accent1">
              <a:lumMod val="40000"/>
              <a:lumOff val="60000"/>
            </a:schemeClr>
          </a:solidFill>
          <a:ln w="19050">
            <a:noFill/>
            <a:prstDash val="dash"/>
          </a:ln>
        </p:spPr>
        <p:txBody>
          <a:bodyPr wrap="square">
            <a:spAutoFit/>
          </a:bodyPr>
          <a:lstStyle/>
          <a:p>
            <a:endParaRPr lang="en-IN" sz="1400" dirty="0"/>
          </a:p>
        </p:txBody>
      </p:sp>
      <p:sp>
        <p:nvSpPr>
          <p:cNvPr id="16" name="TextBox 15">
            <a:extLst>
              <a:ext uri="{FF2B5EF4-FFF2-40B4-BE49-F238E27FC236}">
                <a16:creationId xmlns:a16="http://schemas.microsoft.com/office/drawing/2014/main" id="{FB1FA1C8-5E3D-DBF8-9CE2-A2DCC064D01E}"/>
              </a:ext>
            </a:extLst>
          </p:cNvPr>
          <p:cNvSpPr txBox="1"/>
          <p:nvPr/>
        </p:nvSpPr>
        <p:spPr>
          <a:xfrm>
            <a:off x="6096000" y="3229301"/>
            <a:ext cx="5360698" cy="810000"/>
          </a:xfrm>
          <a:prstGeom prst="rect">
            <a:avLst/>
          </a:prstGeom>
          <a:solidFill>
            <a:schemeClr val="accent1">
              <a:lumMod val="75000"/>
            </a:schemeClr>
          </a:solidFill>
          <a:ln w="19050">
            <a:noFill/>
            <a:prstDash val="dash"/>
          </a:ln>
        </p:spPr>
        <p:txBody>
          <a:bodyPr wrap="square">
            <a:spAutoFit/>
          </a:bodyPr>
          <a:lstStyle/>
          <a:p>
            <a:endParaRPr lang="en-IN" sz="1400" dirty="0"/>
          </a:p>
        </p:txBody>
      </p:sp>
      <p:sp>
        <p:nvSpPr>
          <p:cNvPr id="17" name="TextBox 16">
            <a:extLst>
              <a:ext uri="{FF2B5EF4-FFF2-40B4-BE49-F238E27FC236}">
                <a16:creationId xmlns:a16="http://schemas.microsoft.com/office/drawing/2014/main" id="{EE380253-3A0F-F9FD-D39D-BF929AD4E995}"/>
              </a:ext>
            </a:extLst>
          </p:cNvPr>
          <p:cNvSpPr txBox="1"/>
          <p:nvPr/>
        </p:nvSpPr>
        <p:spPr>
          <a:xfrm>
            <a:off x="6306418" y="1246257"/>
            <a:ext cx="4939862" cy="461665"/>
          </a:xfrm>
          <a:prstGeom prst="rect">
            <a:avLst/>
          </a:prstGeom>
          <a:noFill/>
        </p:spPr>
        <p:txBody>
          <a:bodyPr wrap="square">
            <a:spAutoFit/>
          </a:bodyPr>
          <a:lstStyle/>
          <a:p>
            <a:pPr algn="ctr"/>
            <a:r>
              <a:rPr lang="en-IN" sz="1200" b="1" dirty="0">
                <a:solidFill>
                  <a:schemeClr val="bg1"/>
                </a:solidFill>
                <a:latin typeface="Helvetica" pitchFamily="2" charset="0"/>
              </a:rPr>
              <a:t>There are 4 major countries with growing markets, which are the Czech Republic, Ireland, Brazil, and India </a:t>
            </a:r>
            <a:endParaRPr lang="en-IN" sz="1200" b="1" dirty="0">
              <a:solidFill>
                <a:schemeClr val="bg1"/>
              </a:solidFill>
            </a:endParaRPr>
          </a:p>
        </p:txBody>
      </p:sp>
      <p:sp>
        <p:nvSpPr>
          <p:cNvPr id="18" name="TextBox 17">
            <a:extLst>
              <a:ext uri="{FF2B5EF4-FFF2-40B4-BE49-F238E27FC236}">
                <a16:creationId xmlns:a16="http://schemas.microsoft.com/office/drawing/2014/main" id="{AA367323-FFF7-2710-EA33-560A388FFBF5}"/>
              </a:ext>
            </a:extLst>
          </p:cNvPr>
          <p:cNvSpPr txBox="1"/>
          <p:nvPr/>
        </p:nvSpPr>
        <p:spPr>
          <a:xfrm>
            <a:off x="6306418" y="2231130"/>
            <a:ext cx="4939862" cy="646331"/>
          </a:xfrm>
          <a:prstGeom prst="rect">
            <a:avLst/>
          </a:prstGeom>
          <a:noFill/>
        </p:spPr>
        <p:txBody>
          <a:bodyPr wrap="square">
            <a:spAutoFit/>
          </a:bodyPr>
          <a:lstStyle/>
          <a:p>
            <a:pPr algn="ctr"/>
            <a:r>
              <a:rPr lang="en-IN" sz="1200" b="1" dirty="0">
                <a:solidFill>
                  <a:schemeClr val="bg1"/>
                </a:solidFill>
                <a:latin typeface="Helvetica" pitchFamily="2" charset="0"/>
              </a:rPr>
              <a:t>The following cities act as entry points in the market: Prague(Czech Republic), Dublin(Ireland), </a:t>
            </a:r>
            <a:r>
              <a:rPr lang="pt-BR" sz="1200" b="1" dirty="0">
                <a:solidFill>
                  <a:schemeClr val="bg1"/>
                </a:solidFill>
                <a:latin typeface="Helvetica" pitchFamily="2" charset="0"/>
              </a:rPr>
              <a:t>Brazil, São Paulo (Brazil),</a:t>
            </a:r>
            <a:r>
              <a:rPr lang="en-IN" sz="1200" b="1" dirty="0">
                <a:solidFill>
                  <a:schemeClr val="bg1"/>
                </a:solidFill>
                <a:latin typeface="Helvetica" pitchFamily="2" charset="0"/>
              </a:rPr>
              <a:t> and Delhi(India)</a:t>
            </a:r>
            <a:endParaRPr lang="en-IN" sz="1200" b="1" dirty="0">
              <a:solidFill>
                <a:schemeClr val="bg1"/>
              </a:solidFill>
            </a:endParaRPr>
          </a:p>
        </p:txBody>
      </p:sp>
      <p:sp>
        <p:nvSpPr>
          <p:cNvPr id="19" name="TextBox 18">
            <a:extLst>
              <a:ext uri="{FF2B5EF4-FFF2-40B4-BE49-F238E27FC236}">
                <a16:creationId xmlns:a16="http://schemas.microsoft.com/office/drawing/2014/main" id="{B3C61D5E-17D9-3007-9684-982FC69B054E}"/>
              </a:ext>
            </a:extLst>
          </p:cNvPr>
          <p:cNvSpPr txBox="1"/>
          <p:nvPr/>
        </p:nvSpPr>
        <p:spPr>
          <a:xfrm>
            <a:off x="6306418" y="3311136"/>
            <a:ext cx="4939862" cy="646331"/>
          </a:xfrm>
          <a:prstGeom prst="rect">
            <a:avLst/>
          </a:prstGeom>
          <a:noFill/>
        </p:spPr>
        <p:txBody>
          <a:bodyPr wrap="square">
            <a:spAutoFit/>
          </a:bodyPr>
          <a:lstStyle/>
          <a:p>
            <a:pPr algn="ctr"/>
            <a:r>
              <a:rPr lang="en-IN" sz="1200" b="1" dirty="0">
                <a:solidFill>
                  <a:schemeClr val="bg1"/>
                </a:solidFill>
                <a:latin typeface="Helvetica" pitchFamily="2" charset="0"/>
              </a:rPr>
              <a:t>Our major customers are people whose lifetime value lies between 50-100. They like to purchase tracks in the Rock genre quarterly or every five months </a:t>
            </a:r>
            <a:endParaRPr lang="en-IN" sz="1200" b="1" dirty="0">
              <a:solidFill>
                <a:schemeClr val="bg1"/>
              </a:solidFill>
            </a:endParaRPr>
          </a:p>
        </p:txBody>
      </p:sp>
      <p:sp>
        <p:nvSpPr>
          <p:cNvPr id="21" name="TextBox 20">
            <a:extLst>
              <a:ext uri="{FF2B5EF4-FFF2-40B4-BE49-F238E27FC236}">
                <a16:creationId xmlns:a16="http://schemas.microsoft.com/office/drawing/2014/main" id="{A377E680-5456-DB6F-B528-A4713033B58B}"/>
              </a:ext>
            </a:extLst>
          </p:cNvPr>
          <p:cNvSpPr txBox="1"/>
          <p:nvPr/>
        </p:nvSpPr>
        <p:spPr>
          <a:xfrm>
            <a:off x="6306418" y="4385542"/>
            <a:ext cx="4939862" cy="646331"/>
          </a:xfrm>
          <a:prstGeom prst="rect">
            <a:avLst/>
          </a:prstGeom>
          <a:noFill/>
        </p:spPr>
        <p:txBody>
          <a:bodyPr wrap="square">
            <a:spAutoFit/>
          </a:bodyPr>
          <a:lstStyle/>
          <a:p>
            <a:pPr algn="ctr"/>
            <a:r>
              <a:rPr lang="en-IN" sz="1200" b="1" dirty="0">
                <a:solidFill>
                  <a:schemeClr val="bg1"/>
                </a:solidFill>
                <a:latin typeface="Helvetica" pitchFamily="2" charset="0"/>
              </a:rPr>
              <a:t>Our customers love Rock, Metal and Alternative &amp; Punk genres. They are segregated into Long-Term and New customers based on lifetime span, and some customers are risky and can churn </a:t>
            </a:r>
            <a:endParaRPr lang="en-IN" sz="1200" b="1" dirty="0">
              <a:solidFill>
                <a:schemeClr val="bg1"/>
              </a:solidFill>
            </a:endParaRPr>
          </a:p>
        </p:txBody>
      </p:sp>
      <p:sp>
        <p:nvSpPr>
          <p:cNvPr id="22" name="TextBox 21">
            <a:extLst>
              <a:ext uri="{FF2B5EF4-FFF2-40B4-BE49-F238E27FC236}">
                <a16:creationId xmlns:a16="http://schemas.microsoft.com/office/drawing/2014/main" id="{A8906ABD-36CF-AA93-BC65-092A12B7A198}"/>
              </a:ext>
            </a:extLst>
          </p:cNvPr>
          <p:cNvSpPr txBox="1"/>
          <p:nvPr/>
        </p:nvSpPr>
        <p:spPr>
          <a:xfrm>
            <a:off x="6306418" y="5462745"/>
            <a:ext cx="4939862" cy="646331"/>
          </a:xfrm>
          <a:prstGeom prst="rect">
            <a:avLst/>
          </a:prstGeom>
          <a:noFill/>
        </p:spPr>
        <p:txBody>
          <a:bodyPr wrap="square">
            <a:spAutoFit/>
          </a:bodyPr>
          <a:lstStyle/>
          <a:p>
            <a:pPr algn="ctr"/>
            <a:r>
              <a:rPr lang="en-IN" sz="1200" b="1" dirty="0">
                <a:solidFill>
                  <a:schemeClr val="bg1"/>
                </a:solidFill>
                <a:latin typeface="Helvetica" pitchFamily="2" charset="0"/>
              </a:rPr>
              <a:t>Customers are extremely inclined towards Jimi Hendrix and his album “Are You Experienced?” which can be used as the face of our promotional campaigns to get the attention of our customers</a:t>
            </a:r>
            <a:endParaRPr lang="en-IN" sz="1200" b="1" dirty="0">
              <a:solidFill>
                <a:schemeClr val="bg1"/>
              </a:solidFill>
            </a:endParaRPr>
          </a:p>
        </p:txBody>
      </p:sp>
    </p:spTree>
    <p:extLst>
      <p:ext uri="{BB962C8B-B14F-4D97-AF65-F5344CB8AC3E}">
        <p14:creationId xmlns:p14="http://schemas.microsoft.com/office/powerpoint/2010/main" val="221879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E75F4-6E64-C0F9-9D20-33F6FB5DBA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84C961-6E69-6158-A803-598E87A70062}"/>
              </a:ext>
            </a:extLst>
          </p:cNvPr>
          <p:cNvSpPr txBox="1"/>
          <p:nvPr/>
        </p:nvSpPr>
        <p:spPr>
          <a:xfrm>
            <a:off x="2448911" y="2921169"/>
            <a:ext cx="7294179" cy="1015663"/>
          </a:xfrm>
          <a:prstGeom prst="rect">
            <a:avLst/>
          </a:prstGeom>
          <a:noFill/>
        </p:spPr>
        <p:txBody>
          <a:bodyPr wrap="square">
            <a:spAutoFit/>
          </a:bodyPr>
          <a:lstStyle/>
          <a:p>
            <a:pPr algn="ctr"/>
            <a:r>
              <a:rPr lang="en-IN" sz="6000" b="1" dirty="0">
                <a:solidFill>
                  <a:schemeClr val="accent2"/>
                </a:solidFill>
                <a:latin typeface="Helvetica" pitchFamily="2" charset="0"/>
                <a:ea typeface="Verdana" panose="020B0604030504040204" pitchFamily="34" charset="0"/>
              </a:rPr>
              <a:t>CONCLUSION</a:t>
            </a:r>
            <a:endParaRPr lang="en-IN" sz="6000" b="1" dirty="0">
              <a:solidFill>
                <a:schemeClr val="accent2"/>
              </a:solidFill>
            </a:endParaRPr>
          </a:p>
        </p:txBody>
      </p:sp>
    </p:spTree>
    <p:extLst>
      <p:ext uri="{BB962C8B-B14F-4D97-AF65-F5344CB8AC3E}">
        <p14:creationId xmlns:p14="http://schemas.microsoft.com/office/powerpoint/2010/main" val="2408681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81BD-CC63-1D13-662A-F12FFD9502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BAB9D8-DA39-DE44-6DF3-704DDBE81F97}"/>
              </a:ext>
            </a:extLst>
          </p:cNvPr>
          <p:cNvSpPr txBox="1"/>
          <p:nvPr/>
        </p:nvSpPr>
        <p:spPr>
          <a:xfrm>
            <a:off x="199696" y="1333586"/>
            <a:ext cx="11792607" cy="4190827"/>
          </a:xfrm>
          <a:prstGeom prst="rect">
            <a:avLst/>
          </a:prstGeom>
          <a:noFill/>
        </p:spPr>
        <p:txBody>
          <a:bodyPr wrap="square" anchor="ctr">
            <a:spAutoFit/>
          </a:bodyPr>
          <a:lstStyle/>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We should first enter Prague (in the Czech Republic), which is the fastest-growing market</a:t>
            </a:r>
          </a:p>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Initially targeting customers with a lifetime value in the range of 50-100</a:t>
            </a:r>
          </a:p>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Offering them the Rock and Metal genre</a:t>
            </a:r>
          </a:p>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Capturing their attention using promotional campaigns that display artist Jimi Hendrix and his album “Are You Experienced?”</a:t>
            </a:r>
          </a:p>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Addressing risky customers as follows: if customers are new, then providing them discounts and offers, whereas for Long-term customers, we can develop a loyalty-based system</a:t>
            </a:r>
          </a:p>
          <a:p>
            <a:pPr marL="457200" indent="-457200">
              <a:lnSpc>
                <a:spcPct val="150000"/>
              </a:lnSpc>
              <a:buFont typeface="Wingdings" panose="05000000000000000000" pitchFamily="2" charset="2"/>
              <a:buChar char="q"/>
            </a:pPr>
            <a:r>
              <a:rPr lang="en-IN" sz="2000" dirty="0">
                <a:latin typeface="Helvetica" pitchFamily="2" charset="0"/>
                <a:ea typeface="Verdana" panose="020B0604030504040204" pitchFamily="34" charset="0"/>
              </a:rPr>
              <a:t>Finally, these promotional campaigns should be synchronized with customers’ purchasing frequency, which is quarterly or every five months,  increasing the rate of success of campaigns </a:t>
            </a:r>
          </a:p>
        </p:txBody>
      </p:sp>
    </p:spTree>
    <p:extLst>
      <p:ext uri="{BB962C8B-B14F-4D97-AF65-F5344CB8AC3E}">
        <p14:creationId xmlns:p14="http://schemas.microsoft.com/office/powerpoint/2010/main" val="429221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C8512-07C2-C055-A185-75DC8C0FC2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96C2A2-9954-545E-7E17-8B61C75C1CBF}"/>
              </a:ext>
            </a:extLst>
          </p:cNvPr>
          <p:cNvSpPr txBox="1"/>
          <p:nvPr/>
        </p:nvSpPr>
        <p:spPr>
          <a:xfrm>
            <a:off x="2448911" y="2921169"/>
            <a:ext cx="7294179" cy="1015663"/>
          </a:xfrm>
          <a:prstGeom prst="rect">
            <a:avLst/>
          </a:prstGeom>
          <a:noFill/>
        </p:spPr>
        <p:txBody>
          <a:bodyPr wrap="square">
            <a:spAutoFit/>
          </a:bodyPr>
          <a:lstStyle/>
          <a:p>
            <a:pPr algn="ctr"/>
            <a:r>
              <a:rPr lang="en-IN" sz="6000" b="1" dirty="0">
                <a:solidFill>
                  <a:schemeClr val="accent2"/>
                </a:solidFill>
                <a:latin typeface="Helvetica" pitchFamily="2" charset="0"/>
                <a:ea typeface="Verdana" panose="020B0604030504040204" pitchFamily="34" charset="0"/>
              </a:rPr>
              <a:t>THANK YOU</a:t>
            </a:r>
            <a:endParaRPr lang="en-IN" sz="6000" b="1" dirty="0">
              <a:solidFill>
                <a:schemeClr val="accent2"/>
              </a:solidFill>
            </a:endParaRPr>
          </a:p>
        </p:txBody>
      </p:sp>
    </p:spTree>
    <p:extLst>
      <p:ext uri="{BB962C8B-B14F-4D97-AF65-F5344CB8AC3E}">
        <p14:creationId xmlns:p14="http://schemas.microsoft.com/office/powerpoint/2010/main" val="267699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464B0-0FD3-C6AE-50E1-40393BC81C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AE20CF-581D-02DC-9A60-96B1B49A1CF6}"/>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DATA OVERVIEW</a:t>
            </a:r>
            <a:endParaRPr lang="en-IN" sz="3200" b="1" dirty="0">
              <a:solidFill>
                <a:schemeClr val="bg1"/>
              </a:solidFill>
            </a:endParaRPr>
          </a:p>
        </p:txBody>
      </p:sp>
      <p:cxnSp>
        <p:nvCxnSpPr>
          <p:cNvPr id="7" name="Straight Connector 6">
            <a:extLst>
              <a:ext uri="{FF2B5EF4-FFF2-40B4-BE49-F238E27FC236}">
                <a16:creationId xmlns:a16="http://schemas.microsoft.com/office/drawing/2014/main" id="{CD1A81F6-08FB-11E7-32B9-7684089C794C}"/>
              </a:ext>
            </a:extLst>
          </p:cNvPr>
          <p:cNvCxnSpPr>
            <a:cxnSpLocks/>
          </p:cNvCxnSpPr>
          <p:nvPr/>
        </p:nvCxnSpPr>
        <p:spPr>
          <a:xfrm>
            <a:off x="5509045" y="1851309"/>
            <a:ext cx="0" cy="3804744"/>
          </a:xfrm>
          <a:prstGeom prst="line">
            <a:avLst/>
          </a:prstGeom>
          <a:ln w="28575">
            <a:solidFill>
              <a:schemeClr val="accent2">
                <a:lumMod val="20000"/>
                <a:lumOff val="80000"/>
              </a:schemeClr>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F614500-4533-25E3-F85D-6BC37B5080CB}"/>
              </a:ext>
            </a:extLst>
          </p:cNvPr>
          <p:cNvSpPr txBox="1"/>
          <p:nvPr/>
        </p:nvSpPr>
        <p:spPr>
          <a:xfrm>
            <a:off x="5910062" y="1127889"/>
            <a:ext cx="6096000" cy="4602222"/>
          </a:xfrm>
          <a:prstGeom prst="rect">
            <a:avLst/>
          </a:prstGeom>
          <a:noFill/>
        </p:spPr>
        <p:txBody>
          <a:bodyPr wrap="square">
            <a:spAutoFit/>
          </a:bodyPr>
          <a:lstStyle/>
          <a:p>
            <a:pPr marL="0" rtl="0" eaLnBrk="1" latinLnBrk="0" hangingPunct="1">
              <a:buNone/>
            </a:pPr>
            <a:r>
              <a:rPr lang="en-IN" sz="1600" kern="1200" dirty="0">
                <a:solidFill>
                  <a:srgbClr val="000000"/>
                </a:solidFill>
                <a:effectLst/>
                <a:latin typeface="Helvetica" pitchFamily="2" charset="0"/>
                <a:ea typeface="Verdana" panose="020B0604030504040204" pitchFamily="34" charset="0"/>
              </a:rPr>
              <a:t>There are a total of 11 tables in the dataset, which are as follows:</a:t>
            </a:r>
          </a:p>
          <a:p>
            <a:pPr marL="0" rtl="0" eaLnBrk="1" latinLnBrk="0" hangingPunct="1">
              <a:buNone/>
            </a:pPr>
            <a:endParaRPr lang="en-IN" sz="1600" dirty="0">
              <a:effectLst/>
              <a:latin typeface="Helvetica" pitchFamily="2" charset="0"/>
            </a:endParaRPr>
          </a:p>
          <a:p>
            <a:pPr marL="285750" indent="-285750" rtl="0" eaLnBrk="1" latinLnBrk="0" hangingPunct="1">
              <a:lnSpc>
                <a:spcPct val="150000"/>
              </a:lnSpc>
              <a:buFont typeface="Arial" panose="020B0604020202020204" pitchFamily="34" charset="0"/>
              <a:buChar char="•"/>
            </a:pPr>
            <a:r>
              <a:rPr lang="en-IN" sz="1600" dirty="0">
                <a:latin typeface="Helvetica" pitchFamily="2" charset="0"/>
              </a:rPr>
              <a:t>employee</a:t>
            </a:r>
          </a:p>
          <a:p>
            <a:pPr marL="285750" indent="-285750" rtl="0" eaLnBrk="1" latinLnBrk="0" hangingPunct="1">
              <a:lnSpc>
                <a:spcPct val="150000"/>
              </a:lnSpc>
              <a:buFont typeface="Arial" panose="020B0604020202020204" pitchFamily="34" charset="0"/>
              <a:buChar char="•"/>
            </a:pPr>
            <a:r>
              <a:rPr lang="en-IN" sz="1600" dirty="0">
                <a:effectLst/>
                <a:latin typeface="Helvetica" pitchFamily="2" charset="0"/>
              </a:rPr>
              <a:t>customer</a:t>
            </a:r>
          </a:p>
          <a:p>
            <a:pPr marL="285750" indent="-285750" rtl="0" eaLnBrk="1" latinLnBrk="0" hangingPunct="1">
              <a:lnSpc>
                <a:spcPct val="150000"/>
              </a:lnSpc>
              <a:buFont typeface="Arial" panose="020B0604020202020204" pitchFamily="34" charset="0"/>
              <a:buChar char="•"/>
            </a:pPr>
            <a:r>
              <a:rPr lang="en-IN" sz="1600" dirty="0">
                <a:effectLst/>
                <a:latin typeface="Helvetica" pitchFamily="2" charset="0"/>
              </a:rPr>
              <a:t>invoice</a:t>
            </a:r>
          </a:p>
          <a:p>
            <a:pPr marL="285750" indent="-285750" rtl="0" eaLnBrk="1" latinLnBrk="0" hangingPunct="1">
              <a:lnSpc>
                <a:spcPct val="150000"/>
              </a:lnSpc>
              <a:buFont typeface="Arial" panose="020B0604020202020204" pitchFamily="34" charset="0"/>
              <a:buChar char="•"/>
            </a:pPr>
            <a:r>
              <a:rPr lang="en-IN" sz="1600" dirty="0" err="1">
                <a:latin typeface="Helvetica" pitchFamily="2" charset="0"/>
              </a:rPr>
              <a:t>invoice_line</a:t>
            </a:r>
            <a:r>
              <a:rPr lang="en-IN" sz="1600" dirty="0">
                <a:latin typeface="Helvetica" pitchFamily="2" charset="0"/>
              </a:rPr>
              <a:t> </a:t>
            </a:r>
          </a:p>
          <a:p>
            <a:pPr marL="285750" indent="-285750" rtl="0" eaLnBrk="1" latinLnBrk="0" hangingPunct="1">
              <a:lnSpc>
                <a:spcPct val="150000"/>
              </a:lnSpc>
              <a:buFont typeface="Arial" panose="020B0604020202020204" pitchFamily="34" charset="0"/>
              <a:buChar char="•"/>
            </a:pPr>
            <a:r>
              <a:rPr lang="en-IN" sz="1600" dirty="0">
                <a:latin typeface="Helvetica" pitchFamily="2" charset="0"/>
              </a:rPr>
              <a:t>t</a:t>
            </a:r>
            <a:r>
              <a:rPr lang="en-IN" sz="1600" dirty="0">
                <a:effectLst/>
                <a:latin typeface="Helvetica" pitchFamily="2" charset="0"/>
              </a:rPr>
              <a:t>rack</a:t>
            </a:r>
          </a:p>
          <a:p>
            <a:pPr marL="285750" indent="-285750" rtl="0" eaLnBrk="1" latinLnBrk="0" hangingPunct="1">
              <a:lnSpc>
                <a:spcPct val="150000"/>
              </a:lnSpc>
              <a:buFont typeface="Arial" panose="020B0604020202020204" pitchFamily="34" charset="0"/>
              <a:buChar char="•"/>
            </a:pPr>
            <a:r>
              <a:rPr lang="en-IN" sz="1600" dirty="0" err="1">
                <a:effectLst/>
                <a:latin typeface="Helvetica" pitchFamily="2" charset="0"/>
              </a:rPr>
              <a:t>media_type</a:t>
            </a:r>
            <a:endParaRPr lang="en-IN" sz="1600" dirty="0">
              <a:effectLst/>
              <a:latin typeface="Helvetica" pitchFamily="2" charset="0"/>
            </a:endParaRPr>
          </a:p>
          <a:p>
            <a:pPr marL="285750" indent="-285750" rtl="0" eaLnBrk="1" latinLnBrk="0" hangingPunct="1">
              <a:lnSpc>
                <a:spcPct val="150000"/>
              </a:lnSpc>
              <a:buFont typeface="Arial" panose="020B0604020202020204" pitchFamily="34" charset="0"/>
              <a:buChar char="•"/>
            </a:pPr>
            <a:r>
              <a:rPr lang="en-IN" sz="1600" dirty="0">
                <a:latin typeface="Helvetica" pitchFamily="2" charset="0"/>
              </a:rPr>
              <a:t>genre </a:t>
            </a:r>
          </a:p>
          <a:p>
            <a:pPr marL="285750" indent="-285750" rtl="0" eaLnBrk="1" latinLnBrk="0" hangingPunct="1">
              <a:lnSpc>
                <a:spcPct val="150000"/>
              </a:lnSpc>
              <a:buFont typeface="Arial" panose="020B0604020202020204" pitchFamily="34" charset="0"/>
              <a:buChar char="•"/>
            </a:pPr>
            <a:r>
              <a:rPr lang="en-IN" sz="1600" dirty="0">
                <a:latin typeface="Helvetica" pitchFamily="2" charset="0"/>
              </a:rPr>
              <a:t>album</a:t>
            </a:r>
          </a:p>
          <a:p>
            <a:pPr marL="285750" indent="-285750" rtl="0" eaLnBrk="1" latinLnBrk="0" hangingPunct="1">
              <a:lnSpc>
                <a:spcPct val="150000"/>
              </a:lnSpc>
              <a:buFont typeface="Arial" panose="020B0604020202020204" pitchFamily="34" charset="0"/>
              <a:buChar char="•"/>
            </a:pPr>
            <a:r>
              <a:rPr lang="en-IN" sz="1600" dirty="0">
                <a:effectLst/>
                <a:latin typeface="Helvetica" pitchFamily="2" charset="0"/>
              </a:rPr>
              <a:t>artist</a:t>
            </a:r>
          </a:p>
          <a:p>
            <a:pPr marL="285750" indent="-285750" rtl="0" eaLnBrk="1" latinLnBrk="0" hangingPunct="1">
              <a:lnSpc>
                <a:spcPct val="150000"/>
              </a:lnSpc>
              <a:buFont typeface="Arial" panose="020B0604020202020204" pitchFamily="34" charset="0"/>
              <a:buChar char="•"/>
            </a:pPr>
            <a:r>
              <a:rPr lang="en-IN" sz="1600" dirty="0">
                <a:effectLst/>
                <a:latin typeface="Helvetica" pitchFamily="2" charset="0"/>
              </a:rPr>
              <a:t>playlist</a:t>
            </a:r>
          </a:p>
          <a:p>
            <a:pPr marL="285750" indent="-285750" rtl="0" eaLnBrk="1" latinLnBrk="0" hangingPunct="1">
              <a:lnSpc>
                <a:spcPct val="150000"/>
              </a:lnSpc>
              <a:buFont typeface="Arial" panose="020B0604020202020204" pitchFamily="34" charset="0"/>
              <a:buChar char="•"/>
            </a:pPr>
            <a:r>
              <a:rPr lang="en-IN" sz="1600" dirty="0" err="1">
                <a:latin typeface="Helvetica" pitchFamily="2" charset="0"/>
              </a:rPr>
              <a:t>p</a:t>
            </a:r>
            <a:r>
              <a:rPr lang="en-IN" sz="1600" dirty="0" err="1">
                <a:effectLst/>
                <a:latin typeface="Helvetica" pitchFamily="2" charset="0"/>
              </a:rPr>
              <a:t>laylist_track</a:t>
            </a:r>
            <a:endParaRPr lang="en-IN" sz="1600" dirty="0">
              <a:effectLst/>
              <a:latin typeface="Helvetica" pitchFamily="2" charset="0"/>
            </a:endParaRPr>
          </a:p>
        </p:txBody>
      </p:sp>
      <p:pic>
        <p:nvPicPr>
          <p:cNvPr id="2050" name="Picture 2">
            <a:extLst>
              <a:ext uri="{FF2B5EF4-FFF2-40B4-BE49-F238E27FC236}">
                <a16:creationId xmlns:a16="http://schemas.microsoft.com/office/drawing/2014/main" id="{940A282D-F9EF-E524-B9F8-5CD078551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54" y="1319377"/>
            <a:ext cx="4798575" cy="467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11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86EE-C970-6E47-AC80-9B76A02942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299AEE-2562-515C-03AD-6019CC92B3F2}"/>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DATA OVERVIEW</a:t>
            </a:r>
            <a:endParaRPr lang="en-IN" sz="3200" b="1" dirty="0">
              <a:solidFill>
                <a:schemeClr val="bg1"/>
              </a:solidFill>
            </a:endParaRPr>
          </a:p>
        </p:txBody>
      </p:sp>
      <p:graphicFrame>
        <p:nvGraphicFramePr>
          <p:cNvPr id="4" name="Table 3">
            <a:extLst>
              <a:ext uri="{FF2B5EF4-FFF2-40B4-BE49-F238E27FC236}">
                <a16:creationId xmlns:a16="http://schemas.microsoft.com/office/drawing/2014/main" id="{F837A051-786A-2732-68F0-2ABD1BBE549D}"/>
              </a:ext>
            </a:extLst>
          </p:cNvPr>
          <p:cNvGraphicFramePr>
            <a:graphicFrameLocks noGrp="1"/>
          </p:cNvGraphicFramePr>
          <p:nvPr>
            <p:extLst>
              <p:ext uri="{D42A27DB-BD31-4B8C-83A1-F6EECF244321}">
                <p14:modId xmlns:p14="http://schemas.microsoft.com/office/powerpoint/2010/main" val="1137289754"/>
              </p:ext>
            </p:extLst>
          </p:nvPr>
        </p:nvGraphicFramePr>
        <p:xfrm>
          <a:off x="1287518" y="1329266"/>
          <a:ext cx="9979570" cy="4450080"/>
        </p:xfrm>
        <a:graphic>
          <a:graphicData uri="http://schemas.openxmlformats.org/drawingml/2006/table">
            <a:tbl>
              <a:tblPr firstRow="1" bandRow="1">
                <a:tableStyleId>{8A107856-5554-42FB-B03E-39F5DBC370BA}</a:tableStyleId>
              </a:tblPr>
              <a:tblGrid>
                <a:gridCol w="625365">
                  <a:extLst>
                    <a:ext uri="{9D8B030D-6E8A-4147-A177-3AD203B41FA5}">
                      <a16:colId xmlns:a16="http://schemas.microsoft.com/office/drawing/2014/main" val="3875561550"/>
                    </a:ext>
                  </a:extLst>
                </a:gridCol>
                <a:gridCol w="1755227">
                  <a:extLst>
                    <a:ext uri="{9D8B030D-6E8A-4147-A177-3AD203B41FA5}">
                      <a16:colId xmlns:a16="http://schemas.microsoft.com/office/drawing/2014/main" val="1460808079"/>
                    </a:ext>
                  </a:extLst>
                </a:gridCol>
                <a:gridCol w="1786759">
                  <a:extLst>
                    <a:ext uri="{9D8B030D-6E8A-4147-A177-3AD203B41FA5}">
                      <a16:colId xmlns:a16="http://schemas.microsoft.com/office/drawing/2014/main" val="3391523469"/>
                    </a:ext>
                  </a:extLst>
                </a:gridCol>
                <a:gridCol w="5812219">
                  <a:extLst>
                    <a:ext uri="{9D8B030D-6E8A-4147-A177-3AD203B41FA5}">
                      <a16:colId xmlns:a16="http://schemas.microsoft.com/office/drawing/2014/main" val="2734158051"/>
                    </a:ext>
                  </a:extLst>
                </a:gridCol>
              </a:tblGrid>
              <a:tr h="370840">
                <a:tc>
                  <a:txBody>
                    <a:bodyPr/>
                    <a:lstStyle/>
                    <a:p>
                      <a:pPr algn="ctr">
                        <a:buNone/>
                      </a:pPr>
                      <a:r>
                        <a:rPr lang="en-IN" sz="1400" dirty="0" err="1">
                          <a:solidFill>
                            <a:schemeClr val="bg1"/>
                          </a:solidFill>
                          <a:latin typeface="Helvetica" pitchFamily="2" charset="0"/>
                        </a:rPr>
                        <a:t>S.No</a:t>
                      </a:r>
                      <a:endParaRPr lang="en-IN" sz="1400" dirty="0">
                        <a:solidFill>
                          <a:schemeClr val="bg1"/>
                        </a:solidFill>
                        <a:latin typeface="Helvetica" pitchFamily="2" charset="0"/>
                      </a:endParaRPr>
                    </a:p>
                  </a:txBody>
                  <a:tcPr anchor="ctr">
                    <a:solidFill>
                      <a:schemeClr val="accent2"/>
                    </a:solidFill>
                  </a:tcPr>
                </a:tc>
                <a:tc>
                  <a:txBody>
                    <a:bodyPr/>
                    <a:lstStyle/>
                    <a:p>
                      <a:pPr algn="ctr">
                        <a:buNone/>
                      </a:pPr>
                      <a:r>
                        <a:rPr lang="en-IN" sz="1400" dirty="0">
                          <a:solidFill>
                            <a:schemeClr val="bg1"/>
                          </a:solidFill>
                          <a:latin typeface="Helvetica" pitchFamily="2" charset="0"/>
                        </a:rPr>
                        <a:t>Table Name</a:t>
                      </a:r>
                    </a:p>
                  </a:txBody>
                  <a:tcPr anchor="ctr">
                    <a:solidFill>
                      <a:schemeClr val="accent2"/>
                    </a:solidFill>
                  </a:tcPr>
                </a:tc>
                <a:tc>
                  <a:txBody>
                    <a:bodyPr/>
                    <a:lstStyle/>
                    <a:p>
                      <a:pPr algn="ctr">
                        <a:buNone/>
                      </a:pPr>
                      <a:r>
                        <a:rPr lang="en-IN" sz="1400">
                          <a:solidFill>
                            <a:schemeClr val="bg1"/>
                          </a:solidFill>
                          <a:latin typeface="Helvetica" pitchFamily="2" charset="0"/>
                        </a:rPr>
                        <a:t>No. of Attributes</a:t>
                      </a:r>
                    </a:p>
                  </a:txBody>
                  <a:tcPr anchor="ctr">
                    <a:solidFill>
                      <a:schemeClr val="accent2"/>
                    </a:solidFill>
                  </a:tcPr>
                </a:tc>
                <a:tc>
                  <a:txBody>
                    <a:bodyPr/>
                    <a:lstStyle/>
                    <a:p>
                      <a:pPr algn="ctr">
                        <a:buNone/>
                      </a:pPr>
                      <a:r>
                        <a:rPr lang="en-IN" sz="1400" dirty="0">
                          <a:solidFill>
                            <a:schemeClr val="bg1"/>
                          </a:solidFill>
                          <a:latin typeface="Helvetica" pitchFamily="2" charset="0"/>
                        </a:rPr>
                        <a:t>Categorical / Continuous Count</a:t>
                      </a:r>
                    </a:p>
                  </a:txBody>
                  <a:tcPr anchor="ctr">
                    <a:solidFill>
                      <a:schemeClr val="accent2"/>
                    </a:solidFill>
                  </a:tcPr>
                </a:tc>
                <a:extLst>
                  <a:ext uri="{0D108BD9-81ED-4DB2-BD59-A6C34878D82A}">
                    <a16:rowId xmlns:a16="http://schemas.microsoft.com/office/drawing/2014/main" val="2227104170"/>
                  </a:ext>
                </a:extLst>
              </a:tr>
              <a:tr h="370840">
                <a:tc>
                  <a:txBody>
                    <a:bodyPr/>
                    <a:lstStyle/>
                    <a:p>
                      <a:pPr>
                        <a:buNone/>
                      </a:pPr>
                      <a:r>
                        <a:rPr lang="en-IN" sz="1400">
                          <a:latin typeface="Helvetica" pitchFamily="2" charset="0"/>
                        </a:rPr>
                        <a:t>1</a:t>
                      </a:r>
                    </a:p>
                  </a:txBody>
                  <a:tcPr anchor="ctr"/>
                </a:tc>
                <a:tc>
                  <a:txBody>
                    <a:bodyPr/>
                    <a:lstStyle/>
                    <a:p>
                      <a:pPr>
                        <a:buNone/>
                      </a:pPr>
                      <a:r>
                        <a:rPr lang="en-IN" sz="1400">
                          <a:latin typeface="Helvetica" pitchFamily="2" charset="0"/>
                        </a:rPr>
                        <a:t>album</a:t>
                      </a:r>
                    </a:p>
                  </a:txBody>
                  <a:tcPr anchor="ctr"/>
                </a:tc>
                <a:tc>
                  <a:txBody>
                    <a:bodyPr/>
                    <a:lstStyle/>
                    <a:p>
                      <a:pPr algn="ctr">
                        <a:buNone/>
                      </a:pPr>
                      <a:r>
                        <a:rPr lang="en-IN" sz="1400" dirty="0">
                          <a:latin typeface="Helvetica" pitchFamily="2" charset="0"/>
                        </a:rPr>
                        <a:t>3</a:t>
                      </a:r>
                    </a:p>
                  </a:txBody>
                  <a:tcPr anchor="ctr"/>
                </a:tc>
                <a:tc>
                  <a:txBody>
                    <a:bodyPr/>
                    <a:lstStyle/>
                    <a:p>
                      <a:pPr algn="ctr">
                        <a:buNone/>
                      </a:pPr>
                      <a:r>
                        <a:rPr lang="en-US" sz="1400" dirty="0">
                          <a:latin typeface="Helvetica" pitchFamily="2" charset="0"/>
                        </a:rPr>
                        <a:t>2 categorical and 1 continuous</a:t>
                      </a:r>
                    </a:p>
                  </a:txBody>
                  <a:tcPr anchor="ctr"/>
                </a:tc>
                <a:extLst>
                  <a:ext uri="{0D108BD9-81ED-4DB2-BD59-A6C34878D82A}">
                    <a16:rowId xmlns:a16="http://schemas.microsoft.com/office/drawing/2014/main" val="187289419"/>
                  </a:ext>
                </a:extLst>
              </a:tr>
              <a:tr h="370840">
                <a:tc>
                  <a:txBody>
                    <a:bodyPr/>
                    <a:lstStyle/>
                    <a:p>
                      <a:pPr>
                        <a:buNone/>
                      </a:pPr>
                      <a:r>
                        <a:rPr lang="en-IN" sz="1400">
                          <a:latin typeface="Helvetica" pitchFamily="2" charset="0"/>
                        </a:rPr>
                        <a:t>2</a:t>
                      </a:r>
                    </a:p>
                  </a:txBody>
                  <a:tcPr anchor="ctr"/>
                </a:tc>
                <a:tc>
                  <a:txBody>
                    <a:bodyPr/>
                    <a:lstStyle/>
                    <a:p>
                      <a:pPr>
                        <a:buNone/>
                      </a:pPr>
                      <a:r>
                        <a:rPr lang="en-IN" sz="1400">
                          <a:latin typeface="Helvetica" pitchFamily="2" charset="0"/>
                        </a:rPr>
                        <a:t>artist</a:t>
                      </a:r>
                    </a:p>
                  </a:txBody>
                  <a:tcPr anchor="ctr"/>
                </a:tc>
                <a:tc>
                  <a:txBody>
                    <a:bodyPr/>
                    <a:lstStyle/>
                    <a:p>
                      <a:pPr algn="ctr">
                        <a:buNone/>
                      </a:pPr>
                      <a:r>
                        <a:rPr lang="en-IN" sz="1400" dirty="0">
                          <a:latin typeface="Helvetica" pitchFamily="2" charset="0"/>
                        </a:rPr>
                        <a:t>2</a:t>
                      </a:r>
                    </a:p>
                  </a:txBody>
                  <a:tcPr anchor="ctr"/>
                </a:tc>
                <a:tc>
                  <a:txBody>
                    <a:bodyPr/>
                    <a:lstStyle/>
                    <a:p>
                      <a:pPr algn="ctr">
                        <a:buNone/>
                      </a:pPr>
                      <a:r>
                        <a:rPr lang="en-US" sz="1400">
                          <a:latin typeface="Helvetica" pitchFamily="2" charset="0"/>
                        </a:rPr>
                        <a:t>1 categorical and 1 continuous</a:t>
                      </a:r>
                    </a:p>
                  </a:txBody>
                  <a:tcPr anchor="ctr"/>
                </a:tc>
                <a:extLst>
                  <a:ext uri="{0D108BD9-81ED-4DB2-BD59-A6C34878D82A}">
                    <a16:rowId xmlns:a16="http://schemas.microsoft.com/office/drawing/2014/main" val="3738242983"/>
                  </a:ext>
                </a:extLst>
              </a:tr>
              <a:tr h="370840">
                <a:tc>
                  <a:txBody>
                    <a:bodyPr/>
                    <a:lstStyle/>
                    <a:p>
                      <a:pPr>
                        <a:buNone/>
                      </a:pPr>
                      <a:r>
                        <a:rPr lang="en-IN" sz="1400">
                          <a:latin typeface="Helvetica" pitchFamily="2" charset="0"/>
                        </a:rPr>
                        <a:t>3</a:t>
                      </a:r>
                    </a:p>
                  </a:txBody>
                  <a:tcPr anchor="ctr"/>
                </a:tc>
                <a:tc>
                  <a:txBody>
                    <a:bodyPr/>
                    <a:lstStyle/>
                    <a:p>
                      <a:pPr>
                        <a:buNone/>
                      </a:pPr>
                      <a:r>
                        <a:rPr lang="en-IN" sz="1400">
                          <a:latin typeface="Helvetica" pitchFamily="2" charset="0"/>
                        </a:rPr>
                        <a:t>customer</a:t>
                      </a:r>
                    </a:p>
                  </a:txBody>
                  <a:tcPr anchor="ctr"/>
                </a:tc>
                <a:tc>
                  <a:txBody>
                    <a:bodyPr/>
                    <a:lstStyle/>
                    <a:p>
                      <a:pPr algn="ctr">
                        <a:buNone/>
                      </a:pPr>
                      <a:r>
                        <a:rPr lang="en-IN" sz="1400" dirty="0">
                          <a:latin typeface="Helvetica" pitchFamily="2" charset="0"/>
                        </a:rPr>
                        <a:t>13</a:t>
                      </a:r>
                    </a:p>
                  </a:txBody>
                  <a:tcPr anchor="ctr"/>
                </a:tc>
                <a:tc>
                  <a:txBody>
                    <a:bodyPr/>
                    <a:lstStyle/>
                    <a:p>
                      <a:pPr algn="ctr">
                        <a:buNone/>
                      </a:pPr>
                      <a:r>
                        <a:rPr lang="en-US" sz="1400">
                          <a:latin typeface="Helvetica" pitchFamily="2" charset="0"/>
                        </a:rPr>
                        <a:t>10 categorical and 3 continuous</a:t>
                      </a:r>
                    </a:p>
                  </a:txBody>
                  <a:tcPr anchor="ctr"/>
                </a:tc>
                <a:extLst>
                  <a:ext uri="{0D108BD9-81ED-4DB2-BD59-A6C34878D82A}">
                    <a16:rowId xmlns:a16="http://schemas.microsoft.com/office/drawing/2014/main" val="3286186776"/>
                  </a:ext>
                </a:extLst>
              </a:tr>
              <a:tr h="370840">
                <a:tc>
                  <a:txBody>
                    <a:bodyPr/>
                    <a:lstStyle/>
                    <a:p>
                      <a:pPr>
                        <a:buNone/>
                      </a:pPr>
                      <a:r>
                        <a:rPr lang="en-IN" sz="1400">
                          <a:latin typeface="Helvetica" pitchFamily="2" charset="0"/>
                        </a:rPr>
                        <a:t>4</a:t>
                      </a:r>
                    </a:p>
                  </a:txBody>
                  <a:tcPr anchor="ctr"/>
                </a:tc>
                <a:tc>
                  <a:txBody>
                    <a:bodyPr/>
                    <a:lstStyle/>
                    <a:p>
                      <a:pPr>
                        <a:buNone/>
                      </a:pPr>
                      <a:r>
                        <a:rPr lang="en-IN" sz="1400">
                          <a:latin typeface="Helvetica" pitchFamily="2" charset="0"/>
                        </a:rPr>
                        <a:t>employee</a:t>
                      </a:r>
                    </a:p>
                  </a:txBody>
                  <a:tcPr anchor="ctr"/>
                </a:tc>
                <a:tc>
                  <a:txBody>
                    <a:bodyPr/>
                    <a:lstStyle/>
                    <a:p>
                      <a:pPr algn="ctr">
                        <a:buNone/>
                      </a:pPr>
                      <a:r>
                        <a:rPr lang="en-IN" sz="1400">
                          <a:latin typeface="Helvetica" pitchFamily="2" charset="0"/>
                        </a:rPr>
                        <a:t>15</a:t>
                      </a:r>
                    </a:p>
                  </a:txBody>
                  <a:tcPr anchor="ctr"/>
                </a:tc>
                <a:tc>
                  <a:txBody>
                    <a:bodyPr/>
                    <a:lstStyle/>
                    <a:p>
                      <a:pPr algn="ctr">
                        <a:buNone/>
                      </a:pPr>
                      <a:r>
                        <a:rPr lang="en-US" sz="1400" dirty="0">
                          <a:latin typeface="Helvetica" pitchFamily="2" charset="0"/>
                        </a:rPr>
                        <a:t>11 categorical and 4 continuous</a:t>
                      </a:r>
                    </a:p>
                  </a:txBody>
                  <a:tcPr anchor="ctr"/>
                </a:tc>
                <a:extLst>
                  <a:ext uri="{0D108BD9-81ED-4DB2-BD59-A6C34878D82A}">
                    <a16:rowId xmlns:a16="http://schemas.microsoft.com/office/drawing/2014/main" val="4087531757"/>
                  </a:ext>
                </a:extLst>
              </a:tr>
              <a:tr h="370840">
                <a:tc>
                  <a:txBody>
                    <a:bodyPr/>
                    <a:lstStyle/>
                    <a:p>
                      <a:pPr>
                        <a:buNone/>
                      </a:pPr>
                      <a:r>
                        <a:rPr lang="en-IN" sz="1400">
                          <a:latin typeface="Helvetica" pitchFamily="2" charset="0"/>
                        </a:rPr>
                        <a:t>5</a:t>
                      </a:r>
                    </a:p>
                  </a:txBody>
                  <a:tcPr anchor="ctr"/>
                </a:tc>
                <a:tc>
                  <a:txBody>
                    <a:bodyPr/>
                    <a:lstStyle/>
                    <a:p>
                      <a:pPr>
                        <a:buNone/>
                      </a:pPr>
                      <a:r>
                        <a:rPr lang="en-IN" sz="1400">
                          <a:latin typeface="Helvetica" pitchFamily="2" charset="0"/>
                        </a:rPr>
                        <a:t>genre</a:t>
                      </a:r>
                    </a:p>
                  </a:txBody>
                  <a:tcPr anchor="ctr"/>
                </a:tc>
                <a:tc>
                  <a:txBody>
                    <a:bodyPr/>
                    <a:lstStyle/>
                    <a:p>
                      <a:pPr algn="ctr">
                        <a:buNone/>
                      </a:pPr>
                      <a:r>
                        <a:rPr lang="en-IN" sz="1400" dirty="0">
                          <a:latin typeface="Helvetica" pitchFamily="2" charset="0"/>
                        </a:rPr>
                        <a:t>2</a:t>
                      </a:r>
                    </a:p>
                  </a:txBody>
                  <a:tcPr anchor="ctr"/>
                </a:tc>
                <a:tc>
                  <a:txBody>
                    <a:bodyPr/>
                    <a:lstStyle/>
                    <a:p>
                      <a:pPr algn="ctr">
                        <a:buNone/>
                      </a:pPr>
                      <a:r>
                        <a:rPr lang="en-US" sz="1400">
                          <a:latin typeface="Helvetica" pitchFamily="2" charset="0"/>
                        </a:rPr>
                        <a:t>1 categorical and 1 continuous</a:t>
                      </a:r>
                    </a:p>
                  </a:txBody>
                  <a:tcPr anchor="ctr"/>
                </a:tc>
                <a:extLst>
                  <a:ext uri="{0D108BD9-81ED-4DB2-BD59-A6C34878D82A}">
                    <a16:rowId xmlns:a16="http://schemas.microsoft.com/office/drawing/2014/main" val="1622285207"/>
                  </a:ext>
                </a:extLst>
              </a:tr>
              <a:tr h="370840">
                <a:tc>
                  <a:txBody>
                    <a:bodyPr/>
                    <a:lstStyle/>
                    <a:p>
                      <a:pPr>
                        <a:buNone/>
                      </a:pPr>
                      <a:r>
                        <a:rPr lang="en-IN" sz="1400">
                          <a:latin typeface="Helvetica" pitchFamily="2" charset="0"/>
                        </a:rPr>
                        <a:t>6</a:t>
                      </a:r>
                    </a:p>
                  </a:txBody>
                  <a:tcPr anchor="ctr"/>
                </a:tc>
                <a:tc>
                  <a:txBody>
                    <a:bodyPr/>
                    <a:lstStyle/>
                    <a:p>
                      <a:pPr>
                        <a:buNone/>
                      </a:pPr>
                      <a:r>
                        <a:rPr lang="en-IN" sz="1400">
                          <a:latin typeface="Helvetica" pitchFamily="2" charset="0"/>
                        </a:rPr>
                        <a:t>invoice</a:t>
                      </a:r>
                    </a:p>
                  </a:txBody>
                  <a:tcPr anchor="ctr"/>
                </a:tc>
                <a:tc>
                  <a:txBody>
                    <a:bodyPr/>
                    <a:lstStyle/>
                    <a:p>
                      <a:pPr algn="ctr">
                        <a:buNone/>
                      </a:pPr>
                      <a:r>
                        <a:rPr lang="en-IN" sz="1400" dirty="0">
                          <a:latin typeface="Helvetica" pitchFamily="2" charset="0"/>
                        </a:rPr>
                        <a:t>9</a:t>
                      </a:r>
                    </a:p>
                  </a:txBody>
                  <a:tcPr anchor="ctr"/>
                </a:tc>
                <a:tc>
                  <a:txBody>
                    <a:bodyPr/>
                    <a:lstStyle/>
                    <a:p>
                      <a:pPr algn="ctr">
                        <a:buNone/>
                      </a:pPr>
                      <a:r>
                        <a:rPr lang="en-US" sz="1400">
                          <a:latin typeface="Helvetica" pitchFamily="2" charset="0"/>
                        </a:rPr>
                        <a:t>6 categorical and 3 continuous</a:t>
                      </a:r>
                    </a:p>
                  </a:txBody>
                  <a:tcPr anchor="ctr"/>
                </a:tc>
                <a:extLst>
                  <a:ext uri="{0D108BD9-81ED-4DB2-BD59-A6C34878D82A}">
                    <a16:rowId xmlns:a16="http://schemas.microsoft.com/office/drawing/2014/main" val="1413254099"/>
                  </a:ext>
                </a:extLst>
              </a:tr>
              <a:tr h="370840">
                <a:tc>
                  <a:txBody>
                    <a:bodyPr/>
                    <a:lstStyle/>
                    <a:p>
                      <a:pPr>
                        <a:buNone/>
                      </a:pPr>
                      <a:r>
                        <a:rPr lang="en-IN" sz="1400">
                          <a:latin typeface="Helvetica" pitchFamily="2" charset="0"/>
                        </a:rPr>
                        <a:t>7</a:t>
                      </a:r>
                    </a:p>
                  </a:txBody>
                  <a:tcPr anchor="ctr"/>
                </a:tc>
                <a:tc>
                  <a:txBody>
                    <a:bodyPr/>
                    <a:lstStyle/>
                    <a:p>
                      <a:pPr>
                        <a:buNone/>
                      </a:pPr>
                      <a:r>
                        <a:rPr lang="en-IN" sz="1400">
                          <a:latin typeface="Helvetica" pitchFamily="2" charset="0"/>
                        </a:rPr>
                        <a:t>invoice_line</a:t>
                      </a:r>
                    </a:p>
                  </a:txBody>
                  <a:tcPr anchor="ctr"/>
                </a:tc>
                <a:tc>
                  <a:txBody>
                    <a:bodyPr/>
                    <a:lstStyle/>
                    <a:p>
                      <a:pPr algn="ctr">
                        <a:buNone/>
                      </a:pPr>
                      <a:r>
                        <a:rPr lang="en-IN" sz="1400" dirty="0">
                          <a:latin typeface="Helvetica" pitchFamily="2" charset="0"/>
                        </a:rPr>
                        <a:t>5</a:t>
                      </a:r>
                    </a:p>
                  </a:txBody>
                  <a:tcPr anchor="ctr"/>
                </a:tc>
                <a:tc>
                  <a:txBody>
                    <a:bodyPr/>
                    <a:lstStyle/>
                    <a:p>
                      <a:pPr algn="ctr">
                        <a:buNone/>
                      </a:pPr>
                      <a:r>
                        <a:rPr lang="en-US" sz="1400">
                          <a:latin typeface="Helvetica" pitchFamily="2" charset="0"/>
                        </a:rPr>
                        <a:t>2 categorical and 3 continuous</a:t>
                      </a:r>
                    </a:p>
                  </a:txBody>
                  <a:tcPr anchor="ctr"/>
                </a:tc>
                <a:extLst>
                  <a:ext uri="{0D108BD9-81ED-4DB2-BD59-A6C34878D82A}">
                    <a16:rowId xmlns:a16="http://schemas.microsoft.com/office/drawing/2014/main" val="2454961114"/>
                  </a:ext>
                </a:extLst>
              </a:tr>
              <a:tr h="370840">
                <a:tc>
                  <a:txBody>
                    <a:bodyPr/>
                    <a:lstStyle/>
                    <a:p>
                      <a:pPr>
                        <a:buNone/>
                      </a:pPr>
                      <a:r>
                        <a:rPr lang="en-IN" sz="1400">
                          <a:latin typeface="Helvetica" pitchFamily="2" charset="0"/>
                        </a:rPr>
                        <a:t>8</a:t>
                      </a:r>
                    </a:p>
                  </a:txBody>
                  <a:tcPr anchor="ctr"/>
                </a:tc>
                <a:tc>
                  <a:txBody>
                    <a:bodyPr/>
                    <a:lstStyle/>
                    <a:p>
                      <a:pPr>
                        <a:buNone/>
                      </a:pPr>
                      <a:r>
                        <a:rPr lang="en-IN" sz="1400">
                          <a:latin typeface="Helvetica" pitchFamily="2" charset="0"/>
                        </a:rPr>
                        <a:t>media_type</a:t>
                      </a:r>
                    </a:p>
                  </a:txBody>
                  <a:tcPr anchor="ctr"/>
                </a:tc>
                <a:tc>
                  <a:txBody>
                    <a:bodyPr/>
                    <a:lstStyle/>
                    <a:p>
                      <a:pPr algn="ctr">
                        <a:buNone/>
                      </a:pPr>
                      <a:r>
                        <a:rPr lang="en-IN" sz="1400" dirty="0">
                          <a:latin typeface="Helvetica" pitchFamily="2" charset="0"/>
                        </a:rPr>
                        <a:t>2</a:t>
                      </a:r>
                    </a:p>
                  </a:txBody>
                  <a:tcPr anchor="ctr"/>
                </a:tc>
                <a:tc>
                  <a:txBody>
                    <a:bodyPr/>
                    <a:lstStyle/>
                    <a:p>
                      <a:pPr algn="ctr">
                        <a:buNone/>
                      </a:pPr>
                      <a:r>
                        <a:rPr lang="en-US" sz="1400">
                          <a:latin typeface="Helvetica" pitchFamily="2" charset="0"/>
                        </a:rPr>
                        <a:t>1 categorical and 1 continuous</a:t>
                      </a:r>
                    </a:p>
                  </a:txBody>
                  <a:tcPr anchor="ctr"/>
                </a:tc>
                <a:extLst>
                  <a:ext uri="{0D108BD9-81ED-4DB2-BD59-A6C34878D82A}">
                    <a16:rowId xmlns:a16="http://schemas.microsoft.com/office/drawing/2014/main" val="1730895817"/>
                  </a:ext>
                </a:extLst>
              </a:tr>
              <a:tr h="370840">
                <a:tc>
                  <a:txBody>
                    <a:bodyPr/>
                    <a:lstStyle/>
                    <a:p>
                      <a:pPr>
                        <a:buNone/>
                      </a:pPr>
                      <a:r>
                        <a:rPr lang="en-IN" sz="1400">
                          <a:latin typeface="Helvetica" pitchFamily="2" charset="0"/>
                        </a:rPr>
                        <a:t>9</a:t>
                      </a:r>
                    </a:p>
                  </a:txBody>
                  <a:tcPr anchor="ctr"/>
                </a:tc>
                <a:tc>
                  <a:txBody>
                    <a:bodyPr/>
                    <a:lstStyle/>
                    <a:p>
                      <a:pPr>
                        <a:buNone/>
                      </a:pPr>
                      <a:r>
                        <a:rPr lang="en-IN" sz="1400">
                          <a:latin typeface="Helvetica" pitchFamily="2" charset="0"/>
                        </a:rPr>
                        <a:t>playlist</a:t>
                      </a:r>
                    </a:p>
                  </a:txBody>
                  <a:tcPr anchor="ctr"/>
                </a:tc>
                <a:tc>
                  <a:txBody>
                    <a:bodyPr/>
                    <a:lstStyle/>
                    <a:p>
                      <a:pPr algn="ctr">
                        <a:buNone/>
                      </a:pPr>
                      <a:r>
                        <a:rPr lang="en-IN" sz="1400" dirty="0">
                          <a:latin typeface="Helvetica" pitchFamily="2" charset="0"/>
                        </a:rPr>
                        <a:t>2</a:t>
                      </a:r>
                    </a:p>
                  </a:txBody>
                  <a:tcPr anchor="ctr"/>
                </a:tc>
                <a:tc>
                  <a:txBody>
                    <a:bodyPr/>
                    <a:lstStyle/>
                    <a:p>
                      <a:pPr algn="ctr">
                        <a:buNone/>
                      </a:pPr>
                      <a:r>
                        <a:rPr lang="en-US" sz="1400">
                          <a:latin typeface="Helvetica" pitchFamily="2" charset="0"/>
                        </a:rPr>
                        <a:t>1 categorical and 1 continuous</a:t>
                      </a:r>
                    </a:p>
                  </a:txBody>
                  <a:tcPr anchor="ctr"/>
                </a:tc>
                <a:extLst>
                  <a:ext uri="{0D108BD9-81ED-4DB2-BD59-A6C34878D82A}">
                    <a16:rowId xmlns:a16="http://schemas.microsoft.com/office/drawing/2014/main" val="1639581599"/>
                  </a:ext>
                </a:extLst>
              </a:tr>
              <a:tr h="370840">
                <a:tc>
                  <a:txBody>
                    <a:bodyPr/>
                    <a:lstStyle/>
                    <a:p>
                      <a:pPr>
                        <a:buNone/>
                      </a:pPr>
                      <a:r>
                        <a:rPr lang="en-IN" sz="1400">
                          <a:latin typeface="Helvetica" pitchFamily="2" charset="0"/>
                        </a:rPr>
                        <a:t>10</a:t>
                      </a:r>
                    </a:p>
                  </a:txBody>
                  <a:tcPr anchor="ctr"/>
                </a:tc>
                <a:tc>
                  <a:txBody>
                    <a:bodyPr/>
                    <a:lstStyle/>
                    <a:p>
                      <a:pPr>
                        <a:buNone/>
                      </a:pPr>
                      <a:r>
                        <a:rPr lang="en-IN" sz="1400">
                          <a:latin typeface="Helvetica" pitchFamily="2" charset="0"/>
                        </a:rPr>
                        <a:t>playlist_track</a:t>
                      </a:r>
                    </a:p>
                  </a:txBody>
                  <a:tcPr anchor="ctr"/>
                </a:tc>
                <a:tc>
                  <a:txBody>
                    <a:bodyPr/>
                    <a:lstStyle/>
                    <a:p>
                      <a:pPr algn="ctr">
                        <a:buNone/>
                      </a:pPr>
                      <a:r>
                        <a:rPr lang="en-IN" sz="1400" dirty="0">
                          <a:latin typeface="Helvetica" pitchFamily="2" charset="0"/>
                        </a:rPr>
                        <a:t>2</a:t>
                      </a:r>
                    </a:p>
                  </a:txBody>
                  <a:tcPr anchor="ctr"/>
                </a:tc>
                <a:tc>
                  <a:txBody>
                    <a:bodyPr/>
                    <a:lstStyle/>
                    <a:p>
                      <a:pPr algn="ctr">
                        <a:buNone/>
                      </a:pPr>
                      <a:r>
                        <a:rPr lang="en-US" sz="1400">
                          <a:latin typeface="Helvetica" pitchFamily="2" charset="0"/>
                        </a:rPr>
                        <a:t>2 categorical and 0 continuous</a:t>
                      </a:r>
                    </a:p>
                  </a:txBody>
                  <a:tcPr anchor="ctr"/>
                </a:tc>
                <a:extLst>
                  <a:ext uri="{0D108BD9-81ED-4DB2-BD59-A6C34878D82A}">
                    <a16:rowId xmlns:a16="http://schemas.microsoft.com/office/drawing/2014/main" val="3262382470"/>
                  </a:ext>
                </a:extLst>
              </a:tr>
              <a:tr h="370840">
                <a:tc>
                  <a:txBody>
                    <a:bodyPr/>
                    <a:lstStyle/>
                    <a:p>
                      <a:pPr>
                        <a:buNone/>
                      </a:pPr>
                      <a:r>
                        <a:rPr lang="en-IN" sz="1400">
                          <a:latin typeface="Helvetica" pitchFamily="2" charset="0"/>
                        </a:rPr>
                        <a:t>11</a:t>
                      </a:r>
                    </a:p>
                  </a:txBody>
                  <a:tcPr anchor="ctr"/>
                </a:tc>
                <a:tc>
                  <a:txBody>
                    <a:bodyPr/>
                    <a:lstStyle/>
                    <a:p>
                      <a:pPr>
                        <a:buNone/>
                      </a:pPr>
                      <a:r>
                        <a:rPr lang="en-IN" sz="1400">
                          <a:latin typeface="Helvetica" pitchFamily="2" charset="0"/>
                        </a:rPr>
                        <a:t>track</a:t>
                      </a:r>
                    </a:p>
                  </a:txBody>
                  <a:tcPr anchor="ctr"/>
                </a:tc>
                <a:tc>
                  <a:txBody>
                    <a:bodyPr/>
                    <a:lstStyle/>
                    <a:p>
                      <a:pPr algn="ctr">
                        <a:buNone/>
                      </a:pPr>
                      <a:r>
                        <a:rPr lang="en-IN" sz="1400" dirty="0">
                          <a:latin typeface="Helvetica" pitchFamily="2" charset="0"/>
                        </a:rPr>
                        <a:t>9</a:t>
                      </a:r>
                    </a:p>
                  </a:txBody>
                  <a:tcPr anchor="ctr"/>
                </a:tc>
                <a:tc>
                  <a:txBody>
                    <a:bodyPr/>
                    <a:lstStyle/>
                    <a:p>
                      <a:pPr algn="ctr">
                        <a:buNone/>
                      </a:pPr>
                      <a:r>
                        <a:rPr lang="en-US" sz="1400" dirty="0">
                          <a:latin typeface="Helvetica" pitchFamily="2" charset="0"/>
                        </a:rPr>
                        <a:t>5 categorical and 4 continuous</a:t>
                      </a:r>
                    </a:p>
                  </a:txBody>
                  <a:tcPr anchor="ctr"/>
                </a:tc>
                <a:extLst>
                  <a:ext uri="{0D108BD9-81ED-4DB2-BD59-A6C34878D82A}">
                    <a16:rowId xmlns:a16="http://schemas.microsoft.com/office/drawing/2014/main" val="4007341342"/>
                  </a:ext>
                </a:extLst>
              </a:tr>
            </a:tbl>
          </a:graphicData>
        </a:graphic>
      </p:graphicFrame>
    </p:spTree>
    <p:extLst>
      <p:ext uri="{BB962C8B-B14F-4D97-AF65-F5344CB8AC3E}">
        <p14:creationId xmlns:p14="http://schemas.microsoft.com/office/powerpoint/2010/main" val="19978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E8A37-E308-2DA2-4996-A53D710D19D5}"/>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METHODOLOGY</a:t>
            </a:r>
            <a:endParaRPr lang="en-IN" sz="3200" b="1" dirty="0">
              <a:solidFill>
                <a:schemeClr val="bg1"/>
              </a:solidFill>
            </a:endParaRPr>
          </a:p>
        </p:txBody>
      </p:sp>
      <p:sp>
        <p:nvSpPr>
          <p:cNvPr id="4" name="TextBox 3">
            <a:extLst>
              <a:ext uri="{FF2B5EF4-FFF2-40B4-BE49-F238E27FC236}">
                <a16:creationId xmlns:a16="http://schemas.microsoft.com/office/drawing/2014/main" id="{40F6E337-8A44-0161-7C2B-94D9601B7DC3}"/>
              </a:ext>
            </a:extLst>
          </p:cNvPr>
          <p:cNvSpPr txBox="1"/>
          <p:nvPr/>
        </p:nvSpPr>
        <p:spPr>
          <a:xfrm>
            <a:off x="567558" y="1353235"/>
            <a:ext cx="11109435" cy="4770537"/>
          </a:xfrm>
          <a:prstGeom prst="rect">
            <a:avLst/>
          </a:prstGeom>
          <a:noFill/>
        </p:spPr>
        <p:txBody>
          <a:bodyPr wrap="square">
            <a:spAutoFit/>
          </a:bodyPr>
          <a:lstStyle/>
          <a:p>
            <a:pPr marL="342900" indent="-342900">
              <a:buFont typeface="+mj-lt"/>
              <a:buAutoNum type="alphaUcPeriod"/>
            </a:pPr>
            <a:r>
              <a:rPr lang="en-IN" sz="1600" b="1" dirty="0">
                <a:latin typeface="Helvetica" pitchFamily="2" charset="0"/>
              </a:rPr>
              <a:t>DATA CLEANING AND STRUCTURING</a:t>
            </a:r>
          </a:p>
          <a:p>
            <a:pPr marL="800100" lvl="1" indent="-342900">
              <a:buFont typeface="Arial" panose="020B0604020202020204" pitchFamily="34" charset="0"/>
              <a:buChar char="•"/>
            </a:pPr>
            <a:r>
              <a:rPr lang="en-IN" sz="1600" dirty="0">
                <a:latin typeface="Helvetica" pitchFamily="2" charset="0"/>
              </a:rPr>
              <a:t>Loading data using the SQL query given and checking whether relationships are established between the tables or not (in this case, it was missing)</a:t>
            </a:r>
          </a:p>
          <a:p>
            <a:pPr marL="800100" lvl="1" indent="-342900">
              <a:buFont typeface="Arial" panose="020B0604020202020204" pitchFamily="34" charset="0"/>
              <a:buChar char="•"/>
            </a:pPr>
            <a:r>
              <a:rPr lang="en-IN" sz="1600" dirty="0">
                <a:latin typeface="Helvetica" pitchFamily="2" charset="0"/>
              </a:rPr>
              <a:t> Establishing relationships between various tables as per the Entity Relationship Diagram (ERD) using ALTER and GUI methods in MySQL Workbench</a:t>
            </a:r>
          </a:p>
          <a:p>
            <a:pPr marL="800100" lvl="1" indent="-342900">
              <a:buFont typeface="Arial" panose="020B0604020202020204" pitchFamily="34" charset="0"/>
              <a:buChar char="•"/>
            </a:pPr>
            <a:endParaRPr lang="en-IN" sz="1600" dirty="0">
              <a:latin typeface="Helvetica" pitchFamily="2" charset="0"/>
            </a:endParaRPr>
          </a:p>
          <a:p>
            <a:pPr marL="342900" indent="-342900">
              <a:buFont typeface="+mj-lt"/>
              <a:buAutoNum type="alphaUcPeriod"/>
            </a:pPr>
            <a:r>
              <a:rPr lang="en-IN" sz="1600" b="1" dirty="0">
                <a:latin typeface="Helvetica" pitchFamily="2" charset="0"/>
              </a:rPr>
              <a:t>DATA MANIPULATION</a:t>
            </a:r>
          </a:p>
          <a:p>
            <a:pPr marL="800100" lvl="1" indent="-342900">
              <a:buFont typeface="Arial" panose="020B0604020202020204" pitchFamily="34" charset="0"/>
              <a:buChar char="•"/>
            </a:pPr>
            <a:r>
              <a:rPr lang="en-IN" sz="1600" dirty="0">
                <a:latin typeface="Helvetica" pitchFamily="2" charset="0"/>
              </a:rPr>
              <a:t>Removing inconsistencies and duplicates from the data table by table to maintain consistency </a:t>
            </a:r>
          </a:p>
          <a:p>
            <a:pPr marL="800100" lvl="1" indent="-342900">
              <a:buFont typeface="Arial" panose="020B0604020202020204" pitchFamily="34" charset="0"/>
              <a:buChar char="•"/>
            </a:pPr>
            <a:endParaRPr lang="en-IN" sz="1600" dirty="0">
              <a:latin typeface="Helvetica" pitchFamily="2" charset="0"/>
            </a:endParaRPr>
          </a:p>
          <a:p>
            <a:pPr marL="342900" indent="-342900">
              <a:buFont typeface="+mj-lt"/>
              <a:buAutoNum type="alphaUcPeriod"/>
            </a:pPr>
            <a:r>
              <a:rPr lang="en-IN" sz="1600" b="1" dirty="0">
                <a:latin typeface="Helvetica" pitchFamily="2" charset="0"/>
              </a:rPr>
              <a:t>DATA ANALYSIS </a:t>
            </a:r>
          </a:p>
          <a:p>
            <a:pPr marL="800100" lvl="1" indent="-342900">
              <a:buFont typeface="Arial" panose="020B0604020202020204" pitchFamily="34" charset="0"/>
              <a:buChar char="•"/>
            </a:pPr>
            <a:r>
              <a:rPr lang="en-IN" sz="1600" dirty="0">
                <a:latin typeface="Helvetica" pitchFamily="2" charset="0"/>
              </a:rPr>
              <a:t>Analysing geographical track sales data to find emerging markets and performance of albums, artists, and genres in these markets</a:t>
            </a:r>
          </a:p>
          <a:p>
            <a:pPr marL="800100" lvl="1" indent="-342900">
              <a:buFont typeface="Arial" panose="020B0604020202020204" pitchFamily="34" charset="0"/>
              <a:buChar char="•"/>
            </a:pPr>
            <a:r>
              <a:rPr lang="en-IN" sz="1600" dirty="0">
                <a:latin typeface="Helvetica" pitchFamily="2" charset="0"/>
              </a:rPr>
              <a:t>Analysing customer demographic data to understand and develop customer segmentation, combined with purchase data to understand the requirements of the customer</a:t>
            </a:r>
          </a:p>
          <a:p>
            <a:pPr marL="800100" lvl="1" indent="-342900">
              <a:buFont typeface="Arial" panose="020B0604020202020204" pitchFamily="34" charset="0"/>
              <a:buChar char="•"/>
            </a:pPr>
            <a:r>
              <a:rPr lang="en-IN" sz="1600" dirty="0">
                <a:latin typeface="Helvetica" pitchFamily="2" charset="0"/>
              </a:rPr>
              <a:t>Doing performance analysis on tracks, albums, genres, and artists to suggest assets that can be used in promotional campaigns</a:t>
            </a:r>
          </a:p>
          <a:p>
            <a:pPr marL="800100" lvl="1" indent="-342900">
              <a:buFont typeface="Arial" panose="020B0604020202020204" pitchFamily="34" charset="0"/>
              <a:buChar char="•"/>
            </a:pPr>
            <a:endParaRPr lang="en-IN" sz="1600" dirty="0">
              <a:latin typeface="Helvetica" pitchFamily="2" charset="0"/>
            </a:endParaRPr>
          </a:p>
          <a:p>
            <a:pPr marL="342900" indent="-342900">
              <a:buFont typeface="+mj-lt"/>
              <a:buAutoNum type="alphaUcPeriod"/>
            </a:pPr>
            <a:r>
              <a:rPr lang="en-IN" sz="1600" b="1" dirty="0">
                <a:latin typeface="Helvetica" pitchFamily="2" charset="0"/>
              </a:rPr>
              <a:t>VISUALIZATIONS</a:t>
            </a:r>
          </a:p>
          <a:p>
            <a:pPr marL="800100" lvl="1" indent="-342900">
              <a:buFont typeface="Arial" panose="020B0604020202020204" pitchFamily="34" charset="0"/>
              <a:buChar char="•"/>
            </a:pPr>
            <a:r>
              <a:rPr lang="en-IN" sz="1600" dirty="0">
                <a:latin typeface="Helvetica" pitchFamily="2" charset="0"/>
              </a:rPr>
              <a:t>Developing visualizations based on findings to communicate better with stakeholders</a:t>
            </a:r>
          </a:p>
        </p:txBody>
      </p:sp>
    </p:spTree>
    <p:extLst>
      <p:ext uri="{BB962C8B-B14F-4D97-AF65-F5344CB8AC3E}">
        <p14:creationId xmlns:p14="http://schemas.microsoft.com/office/powerpoint/2010/main" val="296319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7FCDA-E656-5683-81E4-1FBBB47B91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936512-02C9-DC66-C3C1-1285995C90EC}"/>
              </a:ext>
            </a:extLst>
          </p:cNvPr>
          <p:cNvSpPr txBox="1"/>
          <p:nvPr/>
        </p:nvSpPr>
        <p:spPr>
          <a:xfrm>
            <a:off x="2448911" y="2921169"/>
            <a:ext cx="7294179" cy="1015663"/>
          </a:xfrm>
          <a:prstGeom prst="rect">
            <a:avLst/>
          </a:prstGeom>
          <a:noFill/>
        </p:spPr>
        <p:txBody>
          <a:bodyPr wrap="square">
            <a:spAutoFit/>
          </a:bodyPr>
          <a:lstStyle/>
          <a:p>
            <a:pPr algn="ctr"/>
            <a:r>
              <a:rPr lang="en-IN" sz="6000" b="1" dirty="0">
                <a:solidFill>
                  <a:schemeClr val="accent2"/>
                </a:solidFill>
                <a:latin typeface="Helvetica" pitchFamily="2" charset="0"/>
                <a:ea typeface="Verdana" panose="020B0604030504040204" pitchFamily="34" charset="0"/>
              </a:rPr>
              <a:t>ANALYSIS PHASE</a:t>
            </a:r>
            <a:endParaRPr lang="en-IN" sz="6000" b="1" dirty="0">
              <a:solidFill>
                <a:schemeClr val="accent2"/>
              </a:solidFill>
            </a:endParaRPr>
          </a:p>
        </p:txBody>
      </p:sp>
    </p:spTree>
    <p:extLst>
      <p:ext uri="{BB962C8B-B14F-4D97-AF65-F5344CB8AC3E}">
        <p14:creationId xmlns:p14="http://schemas.microsoft.com/office/powerpoint/2010/main" val="326409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6A757-1016-8D34-CD53-E3E822B054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5D1E44-0626-C4B4-EF38-5F679D55A711}"/>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Geographical Analysis</a:t>
            </a:r>
            <a:endParaRPr lang="en-IN" sz="3200" b="1" dirty="0">
              <a:solidFill>
                <a:schemeClr val="bg1"/>
              </a:solidFill>
            </a:endParaRPr>
          </a:p>
        </p:txBody>
      </p:sp>
      <p:graphicFrame>
        <p:nvGraphicFramePr>
          <p:cNvPr id="3" name="Chart 2">
            <a:extLst>
              <a:ext uri="{FF2B5EF4-FFF2-40B4-BE49-F238E27FC236}">
                <a16:creationId xmlns:a16="http://schemas.microsoft.com/office/drawing/2014/main" id="{F8FFB94A-76F7-9507-A84D-DE200F9582B4}"/>
              </a:ext>
            </a:extLst>
          </p:cNvPr>
          <p:cNvGraphicFramePr>
            <a:graphicFrameLocks/>
          </p:cNvGraphicFramePr>
          <p:nvPr>
            <p:extLst>
              <p:ext uri="{D42A27DB-BD31-4B8C-83A1-F6EECF244321}">
                <p14:modId xmlns:p14="http://schemas.microsoft.com/office/powerpoint/2010/main" val="1668007139"/>
              </p:ext>
            </p:extLst>
          </p:nvPr>
        </p:nvGraphicFramePr>
        <p:xfrm>
          <a:off x="1203434" y="1140755"/>
          <a:ext cx="9785131" cy="415607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880B1BF-9908-1558-57C5-8F8F7161BF8A}"/>
              </a:ext>
            </a:extLst>
          </p:cNvPr>
          <p:cNvSpPr txBox="1"/>
          <p:nvPr/>
        </p:nvSpPr>
        <p:spPr>
          <a:xfrm>
            <a:off x="1203434" y="5507038"/>
            <a:ext cx="9785131" cy="646331"/>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Five countries (USA, Canada, Brazil, France, and Germany) account for </a:t>
            </a:r>
            <a:r>
              <a:rPr lang="en-IN" b="1" dirty="0">
                <a:latin typeface="Helvetica" pitchFamily="2" charset="0"/>
              </a:rPr>
              <a:t>50%</a:t>
            </a:r>
            <a:r>
              <a:rPr lang="en-IN" dirty="0">
                <a:latin typeface="Helvetica" pitchFamily="2" charset="0"/>
              </a:rPr>
              <a:t> of the customers from a total of </a:t>
            </a:r>
            <a:r>
              <a:rPr lang="en-IN" b="1" dirty="0">
                <a:latin typeface="Helvetica" pitchFamily="2" charset="0"/>
              </a:rPr>
              <a:t>59 customers </a:t>
            </a:r>
            <a:endParaRPr lang="en-IN" b="1" dirty="0"/>
          </a:p>
        </p:txBody>
      </p:sp>
    </p:spTree>
    <p:extLst>
      <p:ext uri="{BB962C8B-B14F-4D97-AF65-F5344CB8AC3E}">
        <p14:creationId xmlns:p14="http://schemas.microsoft.com/office/powerpoint/2010/main" val="378297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345EF-BC47-D000-1A05-61A82A4049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E7D35D-D130-E1CC-68DE-0BD4120AC296}"/>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Geographical Analysis</a:t>
            </a:r>
            <a:endParaRPr lang="en-IN" sz="3200" b="1" dirty="0">
              <a:solidFill>
                <a:schemeClr val="bg1"/>
              </a:solidFill>
            </a:endParaRPr>
          </a:p>
        </p:txBody>
      </p:sp>
      <p:sp>
        <p:nvSpPr>
          <p:cNvPr id="6" name="TextBox 5">
            <a:extLst>
              <a:ext uri="{FF2B5EF4-FFF2-40B4-BE49-F238E27FC236}">
                <a16:creationId xmlns:a16="http://schemas.microsoft.com/office/drawing/2014/main" id="{090C3E0F-D9FB-22B1-253C-1BD8B352F2C1}"/>
              </a:ext>
            </a:extLst>
          </p:cNvPr>
          <p:cNvSpPr txBox="1"/>
          <p:nvPr/>
        </p:nvSpPr>
        <p:spPr>
          <a:xfrm>
            <a:off x="1203434" y="5538569"/>
            <a:ext cx="9785131" cy="646331"/>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Due to the presence of more customers in the country </a:t>
            </a:r>
            <a:r>
              <a:rPr lang="en-IN" b="1" dirty="0">
                <a:latin typeface="Helvetica" pitchFamily="2" charset="0"/>
              </a:rPr>
              <a:t>same</a:t>
            </a:r>
            <a:r>
              <a:rPr lang="en-IN" dirty="0">
                <a:latin typeface="Helvetica" pitchFamily="2" charset="0"/>
              </a:rPr>
              <a:t> </a:t>
            </a:r>
            <a:r>
              <a:rPr lang="en-IN" b="1" dirty="0">
                <a:latin typeface="Helvetica" pitchFamily="2" charset="0"/>
              </a:rPr>
              <a:t>5 countries </a:t>
            </a:r>
            <a:r>
              <a:rPr lang="en-IN" dirty="0">
                <a:latin typeface="Helvetica" pitchFamily="2" charset="0"/>
              </a:rPr>
              <a:t>hold more than </a:t>
            </a:r>
            <a:r>
              <a:rPr lang="en-IN" b="1" dirty="0">
                <a:latin typeface="Helvetica" pitchFamily="2" charset="0"/>
              </a:rPr>
              <a:t>50%</a:t>
            </a:r>
            <a:r>
              <a:rPr lang="en-IN" dirty="0">
                <a:latin typeface="Helvetica" pitchFamily="2" charset="0"/>
              </a:rPr>
              <a:t> of the revenue generated out of the total revenue of </a:t>
            </a:r>
            <a:r>
              <a:rPr lang="en-IN" b="1" dirty="0">
                <a:latin typeface="Helvetica" pitchFamily="2" charset="0"/>
              </a:rPr>
              <a:t>4709.03 </a:t>
            </a:r>
            <a:endParaRPr lang="en-IN" b="1" dirty="0"/>
          </a:p>
        </p:txBody>
      </p:sp>
      <p:graphicFrame>
        <p:nvGraphicFramePr>
          <p:cNvPr id="4" name="Chart 3">
            <a:extLst>
              <a:ext uri="{FF2B5EF4-FFF2-40B4-BE49-F238E27FC236}">
                <a16:creationId xmlns:a16="http://schemas.microsoft.com/office/drawing/2014/main" id="{52683129-35FF-55C6-D156-6C05947FDEA5}"/>
              </a:ext>
            </a:extLst>
          </p:cNvPr>
          <p:cNvGraphicFramePr>
            <a:graphicFrameLocks/>
          </p:cNvGraphicFramePr>
          <p:nvPr>
            <p:extLst>
              <p:ext uri="{D42A27DB-BD31-4B8C-83A1-F6EECF244321}">
                <p14:modId xmlns:p14="http://schemas.microsoft.com/office/powerpoint/2010/main" val="2031435614"/>
              </p:ext>
            </p:extLst>
          </p:nvPr>
        </p:nvGraphicFramePr>
        <p:xfrm>
          <a:off x="1203434" y="1124607"/>
          <a:ext cx="9785131" cy="4157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036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1088E-B9B4-B384-7777-9D367AAFEC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D2B08D-9535-9C91-1A73-25B531E565D8}"/>
              </a:ext>
            </a:extLst>
          </p:cNvPr>
          <p:cNvSpPr txBox="1"/>
          <p:nvPr/>
        </p:nvSpPr>
        <p:spPr>
          <a:xfrm>
            <a:off x="3048000" y="73572"/>
            <a:ext cx="6096000" cy="584775"/>
          </a:xfrm>
          <a:prstGeom prst="rect">
            <a:avLst/>
          </a:prstGeom>
          <a:noFill/>
        </p:spPr>
        <p:txBody>
          <a:bodyPr wrap="square">
            <a:spAutoFit/>
          </a:bodyPr>
          <a:lstStyle/>
          <a:p>
            <a:pPr algn="ctr"/>
            <a:r>
              <a:rPr lang="en-IN" sz="3200" b="1" dirty="0">
                <a:solidFill>
                  <a:schemeClr val="bg1"/>
                </a:solidFill>
                <a:latin typeface="Helvetica" pitchFamily="2" charset="0"/>
                <a:ea typeface="Verdana" panose="020B0604030504040204" pitchFamily="34" charset="0"/>
              </a:rPr>
              <a:t>Geographical Analysis</a:t>
            </a:r>
            <a:endParaRPr lang="en-IN" sz="3200" b="1" dirty="0">
              <a:solidFill>
                <a:schemeClr val="bg1"/>
              </a:solidFill>
            </a:endParaRPr>
          </a:p>
        </p:txBody>
      </p:sp>
      <p:sp>
        <p:nvSpPr>
          <p:cNvPr id="6" name="TextBox 5">
            <a:extLst>
              <a:ext uri="{FF2B5EF4-FFF2-40B4-BE49-F238E27FC236}">
                <a16:creationId xmlns:a16="http://schemas.microsoft.com/office/drawing/2014/main" id="{FFF203AC-5F4E-CB05-2500-90F13200F549}"/>
              </a:ext>
            </a:extLst>
          </p:cNvPr>
          <p:cNvSpPr txBox="1"/>
          <p:nvPr/>
        </p:nvSpPr>
        <p:spPr>
          <a:xfrm>
            <a:off x="6095999" y="3703016"/>
            <a:ext cx="5872657" cy="1200329"/>
          </a:xfrm>
          <a:prstGeom prst="rect">
            <a:avLst/>
          </a:prstGeom>
          <a:noFill/>
          <a:ln w="19050">
            <a:solidFill>
              <a:schemeClr val="accent1">
                <a:lumMod val="75000"/>
              </a:schemeClr>
            </a:solidFill>
            <a:prstDash val="dash"/>
          </a:ln>
        </p:spPr>
        <p:txBody>
          <a:bodyPr wrap="square">
            <a:spAutoFit/>
          </a:bodyPr>
          <a:lstStyle/>
          <a:p>
            <a:r>
              <a:rPr lang="en-IN" dirty="0">
                <a:latin typeface="Helvetica" pitchFamily="2" charset="0"/>
              </a:rPr>
              <a:t>But when it comes to Average Total Revenue per Customer and Average Count of tracks per Customer, then </a:t>
            </a:r>
            <a:r>
              <a:rPr lang="en-IN" b="1" dirty="0">
                <a:latin typeface="Helvetica" pitchFamily="2" charset="0"/>
              </a:rPr>
              <a:t>6 countries </a:t>
            </a:r>
            <a:r>
              <a:rPr lang="en-IN" dirty="0">
                <a:latin typeface="Helvetica" pitchFamily="2" charset="0"/>
              </a:rPr>
              <a:t>(Czech Republic, Ireland, Spain, Chile, Portugal, and India) lead the way </a:t>
            </a:r>
            <a:endParaRPr lang="en-IN" dirty="0"/>
          </a:p>
        </p:txBody>
      </p:sp>
      <mc:AlternateContent xmlns:mc="http://schemas.openxmlformats.org/markup-compatibility/2006" xmlns:cx4="http://schemas.microsoft.com/office/drawing/2016/5/10/chartex">
        <mc:Choice Requires="cx4">
          <p:graphicFrame>
            <p:nvGraphicFramePr>
              <p:cNvPr id="3" name="Chart 2">
                <a:extLst>
                  <a:ext uri="{FF2B5EF4-FFF2-40B4-BE49-F238E27FC236}">
                    <a16:creationId xmlns:a16="http://schemas.microsoft.com/office/drawing/2014/main" id="{B9AE44B8-FBB6-6BB5-8D99-7EE1EE6A01F0}"/>
                  </a:ext>
                </a:extLst>
              </p:cNvPr>
              <p:cNvGraphicFramePr/>
              <p:nvPr>
                <p:extLst>
                  <p:ext uri="{D42A27DB-BD31-4B8C-83A1-F6EECF244321}">
                    <p14:modId xmlns:p14="http://schemas.microsoft.com/office/powerpoint/2010/main" val="1874772290"/>
                  </p:ext>
                </p:extLst>
              </p:nvPr>
            </p:nvGraphicFramePr>
            <p:xfrm>
              <a:off x="223343" y="1147941"/>
              <a:ext cx="5502167" cy="474836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B9AE44B8-FBB6-6BB5-8D99-7EE1EE6A01F0}"/>
                  </a:ext>
                </a:extLst>
              </p:cNvPr>
              <p:cNvPicPr>
                <a:picLocks noGrp="1" noRot="1" noChangeAspect="1" noMove="1" noResize="1" noEditPoints="1" noAdjustHandles="1" noChangeArrowheads="1" noChangeShapeType="1"/>
              </p:cNvPicPr>
              <p:nvPr/>
            </p:nvPicPr>
            <p:blipFill>
              <a:blip r:embed="rId3"/>
              <a:stretch>
                <a:fillRect/>
              </a:stretch>
            </p:blipFill>
            <p:spPr>
              <a:xfrm>
                <a:off x="223343" y="1147941"/>
                <a:ext cx="5502167" cy="4748362"/>
              </a:xfrm>
              <a:prstGeom prst="rect">
                <a:avLst/>
              </a:prstGeom>
            </p:spPr>
          </p:pic>
        </mc:Fallback>
      </mc:AlternateContent>
      <p:graphicFrame>
        <p:nvGraphicFramePr>
          <p:cNvPr id="7" name="Table 6">
            <a:extLst>
              <a:ext uri="{FF2B5EF4-FFF2-40B4-BE49-F238E27FC236}">
                <a16:creationId xmlns:a16="http://schemas.microsoft.com/office/drawing/2014/main" id="{1E36EB1B-4C0B-7AD0-81A2-196E3467F543}"/>
              </a:ext>
            </a:extLst>
          </p:cNvPr>
          <p:cNvGraphicFramePr>
            <a:graphicFrameLocks noGrp="1"/>
          </p:cNvGraphicFramePr>
          <p:nvPr>
            <p:extLst>
              <p:ext uri="{D42A27DB-BD31-4B8C-83A1-F6EECF244321}">
                <p14:modId xmlns:p14="http://schemas.microsoft.com/office/powerpoint/2010/main" val="1355645053"/>
              </p:ext>
            </p:extLst>
          </p:nvPr>
        </p:nvGraphicFramePr>
        <p:xfrm>
          <a:off x="6095999" y="1601769"/>
          <a:ext cx="5872657" cy="1553216"/>
        </p:xfrm>
        <a:graphic>
          <a:graphicData uri="http://schemas.openxmlformats.org/drawingml/2006/table">
            <a:tbl>
              <a:tblPr>
                <a:tableStyleId>{5C22544A-7EE6-4342-B048-85BDC9FD1C3A}</a:tableStyleId>
              </a:tblPr>
              <a:tblGrid>
                <a:gridCol w="991827">
                  <a:extLst>
                    <a:ext uri="{9D8B030D-6E8A-4147-A177-3AD203B41FA5}">
                      <a16:colId xmlns:a16="http://schemas.microsoft.com/office/drawing/2014/main" val="645564773"/>
                    </a:ext>
                  </a:extLst>
                </a:gridCol>
                <a:gridCol w="2244660">
                  <a:extLst>
                    <a:ext uri="{9D8B030D-6E8A-4147-A177-3AD203B41FA5}">
                      <a16:colId xmlns:a16="http://schemas.microsoft.com/office/drawing/2014/main" val="614641744"/>
                    </a:ext>
                  </a:extLst>
                </a:gridCol>
                <a:gridCol w="2636170">
                  <a:extLst>
                    <a:ext uri="{9D8B030D-6E8A-4147-A177-3AD203B41FA5}">
                      <a16:colId xmlns:a16="http://schemas.microsoft.com/office/drawing/2014/main" val="2040612119"/>
                    </a:ext>
                  </a:extLst>
                </a:gridCol>
              </a:tblGrid>
              <a:tr h="221888">
                <a:tc>
                  <a:txBody>
                    <a:bodyPr/>
                    <a:lstStyle/>
                    <a:p>
                      <a:pPr algn="ctr" fontAlgn="b">
                        <a:buNone/>
                      </a:pPr>
                      <a:r>
                        <a:rPr lang="en-IN" sz="900" b="1" i="0" u="none" strike="noStrike" dirty="0">
                          <a:solidFill>
                            <a:schemeClr val="tx1"/>
                          </a:solidFill>
                          <a:effectLst/>
                          <a:latin typeface="Helvetica" pitchFamily="2" charset="0"/>
                        </a:rPr>
                        <a:t>Country</a:t>
                      </a:r>
                    </a:p>
                  </a:txBody>
                  <a:tcPr marL="7620" marR="7620" marT="7620" marB="0" anchor="b"/>
                </a:tc>
                <a:tc>
                  <a:txBody>
                    <a:bodyPr/>
                    <a:lstStyle/>
                    <a:p>
                      <a:pPr algn="ctr" fontAlgn="b">
                        <a:buNone/>
                      </a:pPr>
                      <a:r>
                        <a:rPr lang="en-US" sz="900" b="1" u="none" strike="noStrike" dirty="0">
                          <a:solidFill>
                            <a:schemeClr val="tx1"/>
                          </a:solidFill>
                          <a:effectLst/>
                          <a:latin typeface="Helvetica" pitchFamily="2" charset="0"/>
                        </a:rPr>
                        <a:t>Average Total Amount Spent per Cust</a:t>
                      </a:r>
                      <a:endParaRPr lang="en-US" sz="900" b="1" i="0" u="none" strike="noStrike" dirty="0">
                        <a:solidFill>
                          <a:schemeClr val="tx1"/>
                        </a:solidFill>
                        <a:effectLst/>
                        <a:latin typeface="Helvetica" pitchFamily="2" charset="0"/>
                      </a:endParaRPr>
                    </a:p>
                  </a:txBody>
                  <a:tcPr marL="7620" marR="7620" marT="7620" marB="0" anchor="b"/>
                </a:tc>
                <a:tc>
                  <a:txBody>
                    <a:bodyPr/>
                    <a:lstStyle/>
                    <a:p>
                      <a:pPr algn="ctr" fontAlgn="b">
                        <a:buNone/>
                      </a:pPr>
                      <a:r>
                        <a:rPr lang="en-US" sz="900" b="1" u="none" strike="noStrike" dirty="0">
                          <a:solidFill>
                            <a:schemeClr val="tx1"/>
                          </a:solidFill>
                          <a:effectLst/>
                          <a:latin typeface="Helvetica" pitchFamily="2" charset="0"/>
                        </a:rPr>
                        <a:t>Average Count of Tracks Purchase per Cust</a:t>
                      </a:r>
                      <a:endParaRPr lang="en-US" sz="900" b="1" i="0" u="none" strike="noStrike" dirty="0">
                        <a:solidFill>
                          <a:schemeClr val="tx1"/>
                        </a:solidFill>
                        <a:effectLst/>
                        <a:latin typeface="Helvetica" pitchFamily="2" charset="0"/>
                      </a:endParaRPr>
                    </a:p>
                  </a:txBody>
                  <a:tcPr marL="7620" marR="7620" marT="7620" marB="0" anchor="b"/>
                </a:tc>
                <a:extLst>
                  <a:ext uri="{0D108BD9-81ED-4DB2-BD59-A6C34878D82A}">
                    <a16:rowId xmlns:a16="http://schemas.microsoft.com/office/drawing/2014/main" val="2331528201"/>
                  </a:ext>
                </a:extLst>
              </a:tr>
              <a:tr h="221888">
                <a:tc>
                  <a:txBody>
                    <a:bodyPr/>
                    <a:lstStyle/>
                    <a:p>
                      <a:pPr algn="l" fontAlgn="b">
                        <a:buNone/>
                      </a:pPr>
                      <a:r>
                        <a:rPr lang="en-IN" sz="1000" u="none" strike="noStrike">
                          <a:effectLst/>
                          <a:latin typeface="Helvetica" pitchFamily="2" charset="0"/>
                        </a:rPr>
                        <a:t>Czech Republic</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136.62</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dirty="0">
                          <a:effectLst/>
                          <a:latin typeface="Helvetica" pitchFamily="2" charset="0"/>
                        </a:rPr>
                        <a:t>138</a:t>
                      </a:r>
                      <a:endParaRPr lang="en-IN" sz="1000" b="0" i="0" u="none" strike="noStrike" dirty="0">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357144420"/>
                  </a:ext>
                </a:extLst>
              </a:tr>
              <a:tr h="221888">
                <a:tc>
                  <a:txBody>
                    <a:bodyPr/>
                    <a:lstStyle/>
                    <a:p>
                      <a:pPr algn="l" fontAlgn="b">
                        <a:buNone/>
                      </a:pPr>
                      <a:r>
                        <a:rPr lang="en-IN" sz="1000" u="none" strike="noStrike">
                          <a:effectLst/>
                          <a:latin typeface="Helvetica" pitchFamily="2" charset="0"/>
                        </a:rPr>
                        <a:t>Ireland</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dirty="0">
                          <a:effectLst/>
                          <a:latin typeface="Helvetica" pitchFamily="2" charset="0"/>
                        </a:rPr>
                        <a:t>114.84</a:t>
                      </a:r>
                      <a:endParaRPr lang="en-IN" sz="1000" b="0" i="0" u="none" strike="noStrike" dirty="0">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116</a:t>
                      </a:r>
                      <a:endParaRPr lang="en-IN" sz="1000" b="0" i="0" u="none" strike="noStrike">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3617995821"/>
                  </a:ext>
                </a:extLst>
              </a:tr>
              <a:tr h="221888">
                <a:tc>
                  <a:txBody>
                    <a:bodyPr/>
                    <a:lstStyle/>
                    <a:p>
                      <a:pPr algn="l" fontAlgn="b">
                        <a:buNone/>
                      </a:pPr>
                      <a:r>
                        <a:rPr lang="en-IN" sz="1000" u="none" strike="noStrike">
                          <a:effectLst/>
                          <a:latin typeface="Helvetica" pitchFamily="2" charset="0"/>
                        </a:rPr>
                        <a:t>Spain</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98.01</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99</a:t>
                      </a:r>
                      <a:endParaRPr lang="en-IN" sz="1000" b="0" i="0" u="none" strike="noStrike">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2967237694"/>
                  </a:ext>
                </a:extLst>
              </a:tr>
              <a:tr h="221888">
                <a:tc>
                  <a:txBody>
                    <a:bodyPr/>
                    <a:lstStyle/>
                    <a:p>
                      <a:pPr algn="l" fontAlgn="b">
                        <a:buNone/>
                      </a:pPr>
                      <a:r>
                        <a:rPr lang="en-IN" sz="1000" u="none" strike="noStrike">
                          <a:effectLst/>
                          <a:latin typeface="Helvetica" pitchFamily="2" charset="0"/>
                        </a:rPr>
                        <a:t>Chile</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97.02</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98</a:t>
                      </a:r>
                      <a:endParaRPr lang="en-IN" sz="1000" b="0" i="0" u="none" strike="noStrike">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3914354046"/>
                  </a:ext>
                </a:extLst>
              </a:tr>
              <a:tr h="221888">
                <a:tc>
                  <a:txBody>
                    <a:bodyPr/>
                    <a:lstStyle/>
                    <a:p>
                      <a:pPr algn="l" fontAlgn="b">
                        <a:buNone/>
                      </a:pPr>
                      <a:r>
                        <a:rPr lang="en-IN" sz="1000" u="none" strike="noStrike">
                          <a:effectLst/>
                          <a:latin typeface="Helvetica" pitchFamily="2" charset="0"/>
                        </a:rPr>
                        <a:t>Portugal</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92.57</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94</a:t>
                      </a:r>
                      <a:endParaRPr lang="en-IN" sz="1000" b="0" i="0" u="none" strike="noStrike">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901921160"/>
                  </a:ext>
                </a:extLst>
              </a:tr>
              <a:tr h="221888">
                <a:tc>
                  <a:txBody>
                    <a:bodyPr/>
                    <a:lstStyle/>
                    <a:p>
                      <a:pPr algn="l" fontAlgn="b">
                        <a:buNone/>
                      </a:pPr>
                      <a:r>
                        <a:rPr lang="en-IN" sz="1000" u="none" strike="noStrike">
                          <a:effectLst/>
                          <a:latin typeface="Helvetica" pitchFamily="2" charset="0"/>
                        </a:rPr>
                        <a:t>India</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a:effectLst/>
                          <a:latin typeface="Helvetica" pitchFamily="2" charset="0"/>
                        </a:rPr>
                        <a:t>91.58</a:t>
                      </a:r>
                      <a:endParaRPr lang="en-IN" sz="1000" b="0" i="0" u="none" strike="noStrike">
                        <a:solidFill>
                          <a:srgbClr val="000000"/>
                        </a:solidFill>
                        <a:effectLst/>
                        <a:latin typeface="Helvetica" pitchFamily="2" charset="0"/>
                      </a:endParaRPr>
                    </a:p>
                  </a:txBody>
                  <a:tcPr marL="7620" marR="7620" marT="7620" marB="0" anchor="b"/>
                </a:tc>
                <a:tc>
                  <a:txBody>
                    <a:bodyPr/>
                    <a:lstStyle/>
                    <a:p>
                      <a:pPr algn="r" fontAlgn="b">
                        <a:buNone/>
                      </a:pPr>
                      <a:r>
                        <a:rPr lang="en-IN" sz="1000" u="none" strike="noStrike" dirty="0">
                          <a:effectLst/>
                          <a:latin typeface="Helvetica" pitchFamily="2" charset="0"/>
                        </a:rPr>
                        <a:t>93</a:t>
                      </a:r>
                      <a:endParaRPr lang="en-IN" sz="1000" b="0" i="0" u="none" strike="noStrike" dirty="0">
                        <a:solidFill>
                          <a:srgbClr val="000000"/>
                        </a:solidFill>
                        <a:effectLst/>
                        <a:latin typeface="Helvetica" pitchFamily="2" charset="0"/>
                      </a:endParaRPr>
                    </a:p>
                  </a:txBody>
                  <a:tcPr marL="7620" marR="7620" marT="7620" marB="0" anchor="b"/>
                </a:tc>
                <a:extLst>
                  <a:ext uri="{0D108BD9-81ED-4DB2-BD59-A6C34878D82A}">
                    <a16:rowId xmlns:a16="http://schemas.microsoft.com/office/drawing/2014/main" val="4181999747"/>
                  </a:ext>
                </a:extLst>
              </a:tr>
            </a:tbl>
          </a:graphicData>
        </a:graphic>
      </p:graphicFrame>
    </p:spTree>
    <p:extLst>
      <p:ext uri="{BB962C8B-B14F-4D97-AF65-F5344CB8AC3E}">
        <p14:creationId xmlns:p14="http://schemas.microsoft.com/office/powerpoint/2010/main" val="1531452719"/>
      </p:ext>
    </p:extLst>
  </p:cSld>
  <p:clrMapOvr>
    <a:masterClrMapping/>
  </p:clrMapOvr>
</p:sld>
</file>

<file path=ppt/theme/theme1.xml><?xml version="1.0" encoding="utf-8"?>
<a:theme xmlns:a="http://schemas.openxmlformats.org/drawingml/2006/main" name="Office Theme">
  <a:themeElements>
    <a:clrScheme name="All Purpose Theme">
      <a:dk1>
        <a:srgbClr val="000000"/>
      </a:dk1>
      <a:lt1>
        <a:srgbClr val="FFFFFF"/>
      </a:lt1>
      <a:dk2>
        <a:srgbClr val="222324"/>
      </a:dk2>
      <a:lt2>
        <a:srgbClr val="F7F7F7"/>
      </a:lt2>
      <a:accent1>
        <a:srgbClr val="8721FF"/>
      </a:accent1>
      <a:accent2>
        <a:srgbClr val="FF457E"/>
      </a:accent2>
      <a:accent3>
        <a:srgbClr val="4694FF"/>
      </a:accent3>
      <a:accent4>
        <a:srgbClr val="FFDB45"/>
      </a:accent4>
      <a:accent5>
        <a:srgbClr val="30E584"/>
      </a:accent5>
      <a:accent6>
        <a:srgbClr val="848483"/>
      </a:accent6>
      <a:hlink>
        <a:srgbClr val="CBA135"/>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1441</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ARNAV BANGARIA</dc:creator>
  <cp:lastModifiedBy>Mr. ARNAV BANGARIA</cp:lastModifiedBy>
  <cp:revision>69</cp:revision>
  <dcterms:created xsi:type="dcterms:W3CDTF">2025-07-15T21:02:13Z</dcterms:created>
  <dcterms:modified xsi:type="dcterms:W3CDTF">2025-07-16T21:25:21Z</dcterms:modified>
</cp:coreProperties>
</file>