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swald Regular"/>
      <p:regular r:id="rId29"/>
      <p:bold r:id="rId30"/>
    </p:embeddedFont>
    <p:embeddedFont>
      <p:font typeface="Hepta Slab"/>
      <p:regular r:id="rId31"/>
      <p:bold r:id="rId32"/>
    </p:embeddedFont>
    <p:embeddedFont>
      <p:font typeface="Fira Sans Extra Condensed Medium"/>
      <p:regular r:id="rId33"/>
      <p:bold r:id="rId34"/>
      <p:italic r:id="rId35"/>
      <p:boldItalic r:id="rId36"/>
    </p:embeddedFont>
    <p:embeddedFont>
      <p:font typeface="Abel"/>
      <p:regular r:id="rId37"/>
    </p:embeddedFont>
    <p:embeddedFont>
      <p:font typeface="Bahiana"/>
      <p:regular r:id="rId38"/>
    </p:embeddedFont>
    <p:embeddedFont>
      <p:font typeface="Sansita"/>
      <p:regular r:id="rId39"/>
      <p:bold r:id="rId40"/>
      <p:italic r:id="rId41"/>
      <p:boldItalic r:id="rId42"/>
    </p:embeddedFont>
    <p:embeddedFont>
      <p:font typeface="Hepta Slab ExtraLight"/>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A3A8F1-C4A8-48E4-AC12-0FD2AE39B89E}">
  <a:tblStyle styleId="{06A3A8F1-C4A8-48E4-AC12-0FD2AE39B8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ansita-bold.fntdata"/><Relationship Id="rId20" Type="http://schemas.openxmlformats.org/officeDocument/2006/relationships/slide" Target="slides/slide15.xml"/><Relationship Id="rId42" Type="http://schemas.openxmlformats.org/officeDocument/2006/relationships/font" Target="fonts/Sansita-boldItalic.fntdata"/><Relationship Id="rId41" Type="http://schemas.openxmlformats.org/officeDocument/2006/relationships/font" Target="fonts/Sansita-italic.fntdata"/><Relationship Id="rId22" Type="http://schemas.openxmlformats.org/officeDocument/2006/relationships/slide" Target="slides/slide17.xml"/><Relationship Id="rId44" Type="http://schemas.openxmlformats.org/officeDocument/2006/relationships/font" Target="fonts/HeptaSlabExtraLight-bold.fntdata"/><Relationship Id="rId21" Type="http://schemas.openxmlformats.org/officeDocument/2006/relationships/slide" Target="slides/slide16.xml"/><Relationship Id="rId43" Type="http://schemas.openxmlformats.org/officeDocument/2006/relationships/font" Target="fonts/HeptaSlabExtraLight-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ptaSlab-regular.fntdata"/><Relationship Id="rId30" Type="http://schemas.openxmlformats.org/officeDocument/2006/relationships/font" Target="fonts/OswaldRegular-bold.fntdata"/><Relationship Id="rId11" Type="http://schemas.openxmlformats.org/officeDocument/2006/relationships/slide" Target="slides/slide6.xml"/><Relationship Id="rId33" Type="http://schemas.openxmlformats.org/officeDocument/2006/relationships/font" Target="fonts/FiraSansExtraCondensedMedium-regular.fntdata"/><Relationship Id="rId10" Type="http://schemas.openxmlformats.org/officeDocument/2006/relationships/slide" Target="slides/slide5.xml"/><Relationship Id="rId32" Type="http://schemas.openxmlformats.org/officeDocument/2006/relationships/font" Target="fonts/HeptaSlab-bold.fntdata"/><Relationship Id="rId13" Type="http://schemas.openxmlformats.org/officeDocument/2006/relationships/slide" Target="slides/slide8.xml"/><Relationship Id="rId35" Type="http://schemas.openxmlformats.org/officeDocument/2006/relationships/font" Target="fonts/FiraSansExtraCondensedMedium-italic.fntdata"/><Relationship Id="rId12" Type="http://schemas.openxmlformats.org/officeDocument/2006/relationships/slide" Target="slides/slide7.xml"/><Relationship Id="rId34" Type="http://schemas.openxmlformats.org/officeDocument/2006/relationships/font" Target="fonts/FiraSansExtraCondensedMedium-bold.fntdata"/><Relationship Id="rId15" Type="http://schemas.openxmlformats.org/officeDocument/2006/relationships/slide" Target="slides/slide10.xml"/><Relationship Id="rId37" Type="http://schemas.openxmlformats.org/officeDocument/2006/relationships/font" Target="fonts/Abel-regular.fntdata"/><Relationship Id="rId14" Type="http://schemas.openxmlformats.org/officeDocument/2006/relationships/slide" Target="slides/slide9.xml"/><Relationship Id="rId36" Type="http://schemas.openxmlformats.org/officeDocument/2006/relationships/font" Target="fonts/FiraSansExtraCondensedMedium-boldItalic.fntdata"/><Relationship Id="rId17" Type="http://schemas.openxmlformats.org/officeDocument/2006/relationships/slide" Target="slides/slide12.xml"/><Relationship Id="rId39" Type="http://schemas.openxmlformats.org/officeDocument/2006/relationships/font" Target="fonts/Sansita-regular.fntdata"/><Relationship Id="rId16" Type="http://schemas.openxmlformats.org/officeDocument/2006/relationships/slide" Target="slides/slide11.xml"/><Relationship Id="rId38" Type="http://schemas.openxmlformats.org/officeDocument/2006/relationships/font" Target="fonts/Bahian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354f388d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354f388d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d288a48794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d288a48794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d288a48794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d288a48794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d288a48794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d288a48794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c8020f898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c8020f898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c8020f898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c8020f898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8020f898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8020f898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d288a48794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d288a48794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d2872e145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d2872e145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d288a48794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d288a48794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c8020f898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c8020f898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b20e2230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20e2230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c8020f898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c8020f898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8394516846_14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8394516846_14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8020f8982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c8020f8982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c8020f898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c8020f898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288a48794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288a48794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288a4879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288a4879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354f388d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354f388d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37c7c931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37c7c931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288a487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288a487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288a4879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288a4879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288a4879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d288a4879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 name="Google Shape;16;p2"/>
          <p:cNvSpPr txBox="1"/>
          <p:nvPr>
            <p:ph type="ctrTitle"/>
          </p:nvPr>
        </p:nvSpPr>
        <p:spPr>
          <a:xfrm>
            <a:off x="2720175" y="2687200"/>
            <a:ext cx="3703800" cy="897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a:solidFill>
                  <a:schemeClr val="lt1"/>
                </a:solidFill>
                <a:latin typeface="Hepta Slab ExtraLight"/>
                <a:ea typeface="Hepta Slab ExtraLight"/>
                <a:cs typeface="Hepta Slab ExtraLight"/>
                <a:sym typeface="Hepta Slab ExtraLight"/>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17" name="Google Shape;17;p2"/>
          <p:cNvSpPr txBox="1"/>
          <p:nvPr>
            <p:ph idx="1" type="subTitle"/>
          </p:nvPr>
        </p:nvSpPr>
        <p:spPr>
          <a:xfrm>
            <a:off x="3933800" y="3850938"/>
            <a:ext cx="1276200" cy="2721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9" name="Shape 59"/>
        <p:cNvGrpSpPr/>
        <p:nvPr/>
      </p:nvGrpSpPr>
      <p:grpSpPr>
        <a:xfrm>
          <a:off x="0" y="0"/>
          <a:ext cx="0" cy="0"/>
          <a:chOff x="0" y="0"/>
          <a:chExt cx="0" cy="0"/>
        </a:xfrm>
      </p:grpSpPr>
      <p:grpSp>
        <p:nvGrpSpPr>
          <p:cNvPr id="60" name="Google Shape;60;p11"/>
          <p:cNvGrpSpPr/>
          <p:nvPr/>
        </p:nvGrpSpPr>
        <p:grpSpPr>
          <a:xfrm>
            <a:off x="445050" y="757163"/>
            <a:ext cx="8253900" cy="3871737"/>
            <a:chOff x="445050" y="349737"/>
            <a:chExt cx="8253900" cy="3871737"/>
          </a:xfrm>
        </p:grpSpPr>
        <p:sp>
          <p:nvSpPr>
            <p:cNvPr id="61" name="Google Shape;61;p11"/>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1"/>
            <p:cNvGrpSpPr/>
            <p:nvPr/>
          </p:nvGrpSpPr>
          <p:grpSpPr>
            <a:xfrm>
              <a:off x="445050" y="349737"/>
              <a:ext cx="8253900" cy="392400"/>
              <a:chOff x="-8550475" y="393000"/>
              <a:chExt cx="8253900" cy="392400"/>
            </a:xfrm>
          </p:grpSpPr>
          <p:sp>
            <p:nvSpPr>
              <p:cNvPr id="63" name="Google Shape;63;p11"/>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 name="Google Shape;67;p11"/>
          <p:cNvSpPr txBox="1"/>
          <p:nvPr>
            <p:ph idx="1" type="subTitle"/>
          </p:nvPr>
        </p:nvSpPr>
        <p:spPr>
          <a:xfrm>
            <a:off x="1722750" y="3233675"/>
            <a:ext cx="5698500" cy="418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lt1"/>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8" name="Google Shape;68;p11"/>
          <p:cNvSpPr txBox="1"/>
          <p:nvPr>
            <p:ph hasCustomPrompt="1" type="title"/>
          </p:nvPr>
        </p:nvSpPr>
        <p:spPr>
          <a:xfrm>
            <a:off x="1722750" y="2083325"/>
            <a:ext cx="5698500" cy="110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9600"/>
              <a:buNone/>
              <a:defRPr sz="7200">
                <a:solidFill>
                  <a:schemeClr val="lt1"/>
                </a:solidFill>
              </a:defRPr>
            </a:lvl1pPr>
            <a:lvl2pPr lvl="1"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2"/>
        </a:solidFill>
      </p:bgPr>
    </p:bg>
    <p:spTree>
      <p:nvGrpSpPr>
        <p:cNvPr id="69" name="Shape 69"/>
        <p:cNvGrpSpPr/>
        <p:nvPr/>
      </p:nvGrpSpPr>
      <p:grpSpPr>
        <a:xfrm>
          <a:off x="0" y="0"/>
          <a:ext cx="0" cy="0"/>
          <a:chOff x="0" y="0"/>
          <a:chExt cx="0" cy="0"/>
        </a:xfrm>
      </p:grpSpPr>
      <p:sp>
        <p:nvSpPr>
          <p:cNvPr id="70" name="Google Shape;70;p12"/>
          <p:cNvSpPr txBox="1"/>
          <p:nvPr>
            <p:ph idx="1" type="subTitle"/>
          </p:nvPr>
        </p:nvSpPr>
        <p:spPr>
          <a:xfrm flipH="1">
            <a:off x="1249387"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 name="Google Shape;71;p12"/>
          <p:cNvSpPr txBox="1"/>
          <p:nvPr>
            <p:ph idx="2" type="subTitle"/>
          </p:nvPr>
        </p:nvSpPr>
        <p:spPr>
          <a:xfrm flipH="1">
            <a:off x="1249387"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2"/>
          <p:cNvSpPr txBox="1"/>
          <p:nvPr>
            <p:ph idx="3" type="subTitle"/>
          </p:nvPr>
        </p:nvSpPr>
        <p:spPr>
          <a:xfrm flipH="1">
            <a:off x="5234863"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3" name="Google Shape;73;p12"/>
          <p:cNvSpPr txBox="1"/>
          <p:nvPr>
            <p:ph idx="4" type="subTitle"/>
          </p:nvPr>
        </p:nvSpPr>
        <p:spPr>
          <a:xfrm flipH="1">
            <a:off x="5234863"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12"/>
          <p:cNvSpPr txBox="1"/>
          <p:nvPr>
            <p:ph idx="5" type="subTitle"/>
          </p:nvPr>
        </p:nvSpPr>
        <p:spPr>
          <a:xfrm flipH="1">
            <a:off x="865638"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ExtraLight"/>
                <a:ea typeface="Hepta Slab ExtraLight"/>
                <a:cs typeface="Hepta Slab ExtraLight"/>
                <a:sym typeface="Hepta Slab ExtraLight"/>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75" name="Google Shape;75;p12"/>
          <p:cNvSpPr txBox="1"/>
          <p:nvPr>
            <p:ph idx="6" type="subTitle"/>
          </p:nvPr>
        </p:nvSpPr>
        <p:spPr>
          <a:xfrm flipH="1">
            <a:off x="865637"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ExtraLight"/>
                <a:ea typeface="Hepta Slab ExtraLight"/>
                <a:cs typeface="Hepta Slab ExtraLight"/>
                <a:sym typeface="Hepta Slab ExtraLight"/>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76" name="Google Shape;76;p12"/>
          <p:cNvSpPr txBox="1"/>
          <p:nvPr>
            <p:ph idx="7" type="subTitle"/>
          </p:nvPr>
        </p:nvSpPr>
        <p:spPr>
          <a:xfrm flipH="1">
            <a:off x="4851163"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ExtraLight"/>
                <a:ea typeface="Hepta Slab ExtraLight"/>
                <a:cs typeface="Hepta Slab ExtraLight"/>
                <a:sym typeface="Hepta Slab ExtraLight"/>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77" name="Google Shape;77;p12"/>
          <p:cNvSpPr txBox="1"/>
          <p:nvPr>
            <p:ph idx="8" type="subTitle"/>
          </p:nvPr>
        </p:nvSpPr>
        <p:spPr>
          <a:xfrm flipH="1">
            <a:off x="4851163"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ExtraLight"/>
                <a:ea typeface="Hepta Slab ExtraLight"/>
                <a:cs typeface="Hepta Slab ExtraLight"/>
                <a:sym typeface="Hepta Slab ExtraLight"/>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bg>
      <p:bgPr>
        <a:solidFill>
          <a:schemeClr val="lt2"/>
        </a:solidFill>
      </p:bgPr>
    </p:bg>
    <p:spTree>
      <p:nvGrpSpPr>
        <p:cNvPr id="78" name="Shape 78"/>
        <p:cNvGrpSpPr/>
        <p:nvPr/>
      </p:nvGrpSpPr>
      <p:grpSpPr>
        <a:xfrm>
          <a:off x="0" y="0"/>
          <a:ext cx="0" cy="0"/>
          <a:chOff x="0" y="0"/>
          <a:chExt cx="0" cy="0"/>
        </a:xfrm>
      </p:grpSpPr>
      <p:sp>
        <p:nvSpPr>
          <p:cNvPr id="79" name="Google Shape;79;p13"/>
          <p:cNvSpPr txBox="1"/>
          <p:nvPr>
            <p:ph type="ctrTitle"/>
          </p:nvPr>
        </p:nvSpPr>
        <p:spPr>
          <a:xfrm>
            <a:off x="3225142" y="3958199"/>
            <a:ext cx="2693400" cy="441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accent1"/>
              </a:buClr>
              <a:buSzPts val="1400"/>
              <a:buNone/>
              <a:defRPr sz="1600">
                <a:solidFill>
                  <a:schemeClr val="lt1"/>
                </a:solidFill>
              </a:defRPr>
            </a:lvl1pPr>
            <a:lvl2pPr lvl="1" rtl="0" algn="ctr">
              <a:spcBef>
                <a:spcPts val="0"/>
              </a:spcBef>
              <a:spcAft>
                <a:spcPts val="0"/>
              </a:spcAft>
              <a:buClr>
                <a:schemeClr val="accent1"/>
              </a:buClr>
              <a:buSzPts val="1400"/>
              <a:buNone/>
              <a:defRPr sz="1400">
                <a:solidFill>
                  <a:schemeClr val="accent1"/>
                </a:solidFill>
              </a:defRPr>
            </a:lvl2pPr>
            <a:lvl3pPr lvl="2" rtl="0" algn="ctr">
              <a:spcBef>
                <a:spcPts val="0"/>
              </a:spcBef>
              <a:spcAft>
                <a:spcPts val="0"/>
              </a:spcAft>
              <a:buClr>
                <a:schemeClr val="accent1"/>
              </a:buClr>
              <a:buSzPts val="1400"/>
              <a:buNone/>
              <a:defRPr sz="1400">
                <a:solidFill>
                  <a:schemeClr val="accent1"/>
                </a:solidFill>
              </a:defRPr>
            </a:lvl3pPr>
            <a:lvl4pPr lvl="3" rtl="0" algn="ctr">
              <a:spcBef>
                <a:spcPts val="0"/>
              </a:spcBef>
              <a:spcAft>
                <a:spcPts val="0"/>
              </a:spcAft>
              <a:buClr>
                <a:schemeClr val="accent1"/>
              </a:buClr>
              <a:buSzPts val="1400"/>
              <a:buNone/>
              <a:defRPr sz="1400">
                <a:solidFill>
                  <a:schemeClr val="accent1"/>
                </a:solidFill>
              </a:defRPr>
            </a:lvl4pPr>
            <a:lvl5pPr lvl="4" rtl="0" algn="ctr">
              <a:spcBef>
                <a:spcPts val="0"/>
              </a:spcBef>
              <a:spcAft>
                <a:spcPts val="0"/>
              </a:spcAft>
              <a:buClr>
                <a:schemeClr val="accent1"/>
              </a:buClr>
              <a:buSzPts val="1400"/>
              <a:buNone/>
              <a:defRPr sz="1400">
                <a:solidFill>
                  <a:schemeClr val="accent1"/>
                </a:solidFill>
              </a:defRPr>
            </a:lvl5pPr>
            <a:lvl6pPr lvl="5" rtl="0" algn="ctr">
              <a:spcBef>
                <a:spcPts val="0"/>
              </a:spcBef>
              <a:spcAft>
                <a:spcPts val="0"/>
              </a:spcAft>
              <a:buClr>
                <a:schemeClr val="accent1"/>
              </a:buClr>
              <a:buSzPts val="1400"/>
              <a:buNone/>
              <a:defRPr sz="1400">
                <a:solidFill>
                  <a:schemeClr val="accent1"/>
                </a:solidFill>
              </a:defRPr>
            </a:lvl6pPr>
            <a:lvl7pPr lvl="6" rtl="0" algn="ctr">
              <a:spcBef>
                <a:spcPts val="0"/>
              </a:spcBef>
              <a:spcAft>
                <a:spcPts val="0"/>
              </a:spcAft>
              <a:buClr>
                <a:schemeClr val="accent1"/>
              </a:buClr>
              <a:buSzPts val="1400"/>
              <a:buNone/>
              <a:defRPr sz="1400">
                <a:solidFill>
                  <a:schemeClr val="accent1"/>
                </a:solidFill>
              </a:defRPr>
            </a:lvl7pPr>
            <a:lvl8pPr lvl="7" rtl="0" algn="ctr">
              <a:spcBef>
                <a:spcPts val="0"/>
              </a:spcBef>
              <a:spcAft>
                <a:spcPts val="0"/>
              </a:spcAft>
              <a:buClr>
                <a:schemeClr val="accent1"/>
              </a:buClr>
              <a:buSzPts val="1400"/>
              <a:buNone/>
              <a:defRPr sz="1400">
                <a:solidFill>
                  <a:schemeClr val="accent1"/>
                </a:solidFill>
              </a:defRPr>
            </a:lvl8pPr>
            <a:lvl9pPr lvl="8" rtl="0" algn="ctr">
              <a:spcBef>
                <a:spcPts val="0"/>
              </a:spcBef>
              <a:spcAft>
                <a:spcPts val="0"/>
              </a:spcAft>
              <a:buClr>
                <a:schemeClr val="accent1"/>
              </a:buClr>
              <a:buSzPts val="1400"/>
              <a:buNone/>
              <a:defRPr sz="1400">
                <a:solidFill>
                  <a:schemeClr val="accent1"/>
                </a:solidFill>
              </a:defRPr>
            </a:lvl9pPr>
          </a:lstStyle>
          <a:p/>
        </p:txBody>
      </p:sp>
      <p:sp>
        <p:nvSpPr>
          <p:cNvPr id="80" name="Google Shape;80;p13"/>
          <p:cNvSpPr txBox="1"/>
          <p:nvPr>
            <p:ph idx="1" type="subTitle"/>
          </p:nvPr>
        </p:nvSpPr>
        <p:spPr>
          <a:xfrm>
            <a:off x="1839300" y="1650813"/>
            <a:ext cx="5465100" cy="15453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1"/>
                </a:solidFill>
              </a:defRPr>
            </a:lvl1pPr>
            <a:lvl2pPr lvl="1" rtl="0" algn="ctr">
              <a:lnSpc>
                <a:spcPct val="100000"/>
              </a:lnSpc>
              <a:spcBef>
                <a:spcPts val="0"/>
              </a:spcBef>
              <a:spcAft>
                <a:spcPts val="0"/>
              </a:spcAft>
              <a:buNone/>
              <a:defRPr sz="2400">
                <a:solidFill>
                  <a:schemeClr val="lt1"/>
                </a:solidFill>
              </a:defRPr>
            </a:lvl2pPr>
            <a:lvl3pPr lvl="2" rtl="0" algn="ctr">
              <a:lnSpc>
                <a:spcPct val="100000"/>
              </a:lnSpc>
              <a:spcBef>
                <a:spcPts val="0"/>
              </a:spcBef>
              <a:spcAft>
                <a:spcPts val="0"/>
              </a:spcAft>
              <a:buNone/>
              <a:defRPr sz="2400">
                <a:solidFill>
                  <a:schemeClr val="lt1"/>
                </a:solidFill>
              </a:defRPr>
            </a:lvl3pPr>
            <a:lvl4pPr lvl="3" rtl="0" algn="ctr">
              <a:lnSpc>
                <a:spcPct val="100000"/>
              </a:lnSpc>
              <a:spcBef>
                <a:spcPts val="0"/>
              </a:spcBef>
              <a:spcAft>
                <a:spcPts val="0"/>
              </a:spcAft>
              <a:buNone/>
              <a:defRPr sz="2400">
                <a:solidFill>
                  <a:schemeClr val="lt1"/>
                </a:solidFill>
              </a:defRPr>
            </a:lvl4pPr>
            <a:lvl5pPr lvl="4" rtl="0" algn="ctr">
              <a:lnSpc>
                <a:spcPct val="100000"/>
              </a:lnSpc>
              <a:spcBef>
                <a:spcPts val="0"/>
              </a:spcBef>
              <a:spcAft>
                <a:spcPts val="0"/>
              </a:spcAft>
              <a:buNone/>
              <a:defRPr sz="2400">
                <a:solidFill>
                  <a:schemeClr val="lt1"/>
                </a:solidFill>
              </a:defRPr>
            </a:lvl5pPr>
            <a:lvl6pPr lvl="5" rtl="0" algn="ctr">
              <a:lnSpc>
                <a:spcPct val="100000"/>
              </a:lnSpc>
              <a:spcBef>
                <a:spcPts val="0"/>
              </a:spcBef>
              <a:spcAft>
                <a:spcPts val="0"/>
              </a:spcAft>
              <a:buNone/>
              <a:defRPr sz="2400">
                <a:solidFill>
                  <a:schemeClr val="lt1"/>
                </a:solidFill>
              </a:defRPr>
            </a:lvl6pPr>
            <a:lvl7pPr lvl="6" rtl="0" algn="ctr">
              <a:lnSpc>
                <a:spcPct val="100000"/>
              </a:lnSpc>
              <a:spcBef>
                <a:spcPts val="0"/>
              </a:spcBef>
              <a:spcAft>
                <a:spcPts val="0"/>
              </a:spcAft>
              <a:buNone/>
              <a:defRPr sz="2400">
                <a:solidFill>
                  <a:schemeClr val="lt1"/>
                </a:solidFill>
              </a:defRPr>
            </a:lvl7pPr>
            <a:lvl8pPr lvl="7" rtl="0" algn="ctr">
              <a:lnSpc>
                <a:spcPct val="100000"/>
              </a:lnSpc>
              <a:spcBef>
                <a:spcPts val="0"/>
              </a:spcBef>
              <a:spcAft>
                <a:spcPts val="0"/>
              </a:spcAft>
              <a:buNone/>
              <a:defRPr sz="2400">
                <a:solidFill>
                  <a:schemeClr val="lt1"/>
                </a:solidFill>
              </a:defRPr>
            </a:lvl8pPr>
            <a:lvl9pPr lvl="8" rtl="0" algn="ctr">
              <a:lnSpc>
                <a:spcPct val="100000"/>
              </a:lnSpc>
              <a:spcBef>
                <a:spcPts val="0"/>
              </a:spcBef>
              <a:spcAft>
                <a:spcPts val="0"/>
              </a:spcAft>
              <a:buNone/>
              <a:defRPr sz="24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CUSTOM_8">
    <p:bg>
      <p:bgPr>
        <a:solidFill>
          <a:schemeClr val="lt2"/>
        </a:solidFill>
      </p:bgPr>
    </p:bg>
    <p:spTree>
      <p:nvGrpSpPr>
        <p:cNvPr id="81" name="Shape 81"/>
        <p:cNvGrpSpPr/>
        <p:nvPr/>
      </p:nvGrpSpPr>
      <p:grpSpPr>
        <a:xfrm>
          <a:off x="0" y="0"/>
          <a:ext cx="0" cy="0"/>
          <a:chOff x="0" y="0"/>
          <a:chExt cx="0" cy="0"/>
        </a:xfrm>
      </p:grpSpPr>
      <p:sp>
        <p:nvSpPr>
          <p:cNvPr id="82" name="Google Shape;82;p14"/>
          <p:cNvSpPr txBox="1"/>
          <p:nvPr>
            <p:ph idx="1" type="body"/>
          </p:nvPr>
        </p:nvSpPr>
        <p:spPr>
          <a:xfrm>
            <a:off x="732525" y="1371800"/>
            <a:ext cx="7674600" cy="32571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dk1"/>
              </a:buClr>
              <a:buSzPts val="1100"/>
              <a:buAutoNum type="arabicPeriod"/>
              <a:defRPr sz="1300">
                <a:solidFill>
                  <a:schemeClr val="dk1"/>
                </a:solidFill>
              </a:defRPr>
            </a:lvl1pPr>
            <a:lvl2pPr indent="-298450" lvl="1" marL="914400" rtl="0">
              <a:lnSpc>
                <a:spcPct val="100000"/>
              </a:lnSpc>
              <a:spcBef>
                <a:spcPts val="1600"/>
              </a:spcBef>
              <a:spcAft>
                <a:spcPts val="0"/>
              </a:spcAft>
              <a:buClr>
                <a:schemeClr val="dk1"/>
              </a:buClr>
              <a:buSzPts val="1100"/>
              <a:buAutoNum type="alphaLcPeriod"/>
              <a:defRPr>
                <a:solidFill>
                  <a:schemeClr val="dk1"/>
                </a:solidFill>
              </a:defRPr>
            </a:lvl2pPr>
            <a:lvl3pPr indent="-298450" lvl="2" marL="1371600" rtl="0">
              <a:lnSpc>
                <a:spcPct val="100000"/>
              </a:lnSpc>
              <a:spcBef>
                <a:spcPts val="1600"/>
              </a:spcBef>
              <a:spcAft>
                <a:spcPts val="0"/>
              </a:spcAft>
              <a:buClr>
                <a:schemeClr val="dk1"/>
              </a:buClr>
              <a:buSzPts val="1100"/>
              <a:buAutoNum type="romanLcPeriod"/>
              <a:defRPr>
                <a:solidFill>
                  <a:schemeClr val="dk1"/>
                </a:solidFill>
              </a:defRPr>
            </a:lvl3pPr>
            <a:lvl4pPr indent="-298450" lvl="3" marL="1828800" rtl="0">
              <a:lnSpc>
                <a:spcPct val="100000"/>
              </a:lnSpc>
              <a:spcBef>
                <a:spcPts val="1600"/>
              </a:spcBef>
              <a:spcAft>
                <a:spcPts val="0"/>
              </a:spcAft>
              <a:buClr>
                <a:schemeClr val="dk1"/>
              </a:buClr>
              <a:buSzPts val="1100"/>
              <a:buAutoNum type="arabicPeriod"/>
              <a:defRPr>
                <a:solidFill>
                  <a:schemeClr val="dk1"/>
                </a:solidFill>
              </a:defRPr>
            </a:lvl4pPr>
            <a:lvl5pPr indent="-298450" lvl="4" marL="2286000" rtl="0">
              <a:lnSpc>
                <a:spcPct val="100000"/>
              </a:lnSpc>
              <a:spcBef>
                <a:spcPts val="1600"/>
              </a:spcBef>
              <a:spcAft>
                <a:spcPts val="0"/>
              </a:spcAft>
              <a:buClr>
                <a:schemeClr val="dk1"/>
              </a:buClr>
              <a:buSzPts val="1100"/>
              <a:buAutoNum type="alphaLcPeriod"/>
              <a:defRPr>
                <a:solidFill>
                  <a:schemeClr val="dk1"/>
                </a:solidFill>
              </a:defRPr>
            </a:lvl5pPr>
            <a:lvl6pPr indent="-298450" lvl="5" marL="2743200" rtl="0">
              <a:lnSpc>
                <a:spcPct val="100000"/>
              </a:lnSpc>
              <a:spcBef>
                <a:spcPts val="1600"/>
              </a:spcBef>
              <a:spcAft>
                <a:spcPts val="0"/>
              </a:spcAft>
              <a:buClr>
                <a:schemeClr val="dk1"/>
              </a:buClr>
              <a:buSzPts val="1100"/>
              <a:buAutoNum type="romanLcPeriod"/>
              <a:defRPr>
                <a:solidFill>
                  <a:schemeClr val="dk1"/>
                </a:solidFill>
              </a:defRPr>
            </a:lvl6pPr>
            <a:lvl7pPr indent="-298450" lvl="6" marL="3200400" rtl="0">
              <a:lnSpc>
                <a:spcPct val="100000"/>
              </a:lnSpc>
              <a:spcBef>
                <a:spcPts val="1600"/>
              </a:spcBef>
              <a:spcAft>
                <a:spcPts val="0"/>
              </a:spcAft>
              <a:buClr>
                <a:schemeClr val="dk1"/>
              </a:buClr>
              <a:buSzPts val="1100"/>
              <a:buAutoNum type="arabicPeriod"/>
              <a:defRPr>
                <a:solidFill>
                  <a:schemeClr val="dk1"/>
                </a:solidFill>
              </a:defRPr>
            </a:lvl7pPr>
            <a:lvl8pPr indent="-298450" lvl="7" marL="3657600" rtl="0">
              <a:lnSpc>
                <a:spcPct val="100000"/>
              </a:lnSpc>
              <a:spcBef>
                <a:spcPts val="1600"/>
              </a:spcBef>
              <a:spcAft>
                <a:spcPts val="0"/>
              </a:spcAft>
              <a:buClr>
                <a:schemeClr val="dk1"/>
              </a:buClr>
              <a:buSzPts val="1100"/>
              <a:buAutoNum type="alphaLcPeriod"/>
              <a:defRPr>
                <a:solidFill>
                  <a:schemeClr val="dk1"/>
                </a:solidFill>
              </a:defRPr>
            </a:lvl8pPr>
            <a:lvl9pPr indent="-298450" lvl="8" marL="4114800" rtl="0">
              <a:lnSpc>
                <a:spcPct val="100000"/>
              </a:lnSpc>
              <a:spcBef>
                <a:spcPts val="1600"/>
              </a:spcBef>
              <a:spcAft>
                <a:spcPts val="1600"/>
              </a:spcAft>
              <a:buClr>
                <a:schemeClr val="dk1"/>
              </a:buClr>
              <a:buSzPts val="1100"/>
              <a:buAutoNum type="romanLcPeriod"/>
              <a:defRPr>
                <a:solidFill>
                  <a:schemeClr val="dk1"/>
                </a:solidFill>
              </a:defRPr>
            </a:lvl9pPr>
          </a:lstStyle>
          <a:p/>
        </p:txBody>
      </p:sp>
      <p:sp>
        <p:nvSpPr>
          <p:cNvPr id="83" name="Google Shape;83;p14"/>
          <p:cNvSpPr txBox="1"/>
          <p:nvPr>
            <p:ph type="ctrTitle"/>
          </p:nvPr>
        </p:nvSpPr>
        <p:spPr>
          <a:xfrm>
            <a:off x="4379400" y="817880"/>
            <a:ext cx="40515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_2">
    <p:bg>
      <p:bgPr>
        <a:solidFill>
          <a:schemeClr val="lt2"/>
        </a:solidFill>
      </p:bgPr>
    </p:bg>
    <p:spTree>
      <p:nvGrpSpPr>
        <p:cNvPr id="84" name="Shape 84"/>
        <p:cNvGrpSpPr/>
        <p:nvPr/>
      </p:nvGrpSpPr>
      <p:grpSpPr>
        <a:xfrm>
          <a:off x="0" y="0"/>
          <a:ext cx="0" cy="0"/>
          <a:chOff x="0" y="0"/>
          <a:chExt cx="0" cy="0"/>
        </a:xfrm>
      </p:grpSpPr>
      <p:grpSp>
        <p:nvGrpSpPr>
          <p:cNvPr id="85" name="Google Shape;85;p15"/>
          <p:cNvGrpSpPr/>
          <p:nvPr/>
        </p:nvGrpSpPr>
        <p:grpSpPr>
          <a:xfrm>
            <a:off x="445050" y="757163"/>
            <a:ext cx="8253900" cy="3871737"/>
            <a:chOff x="445050" y="349737"/>
            <a:chExt cx="8253900" cy="3871737"/>
          </a:xfrm>
        </p:grpSpPr>
        <p:sp>
          <p:nvSpPr>
            <p:cNvPr id="86" name="Google Shape;86;p15"/>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5"/>
            <p:cNvGrpSpPr/>
            <p:nvPr/>
          </p:nvGrpSpPr>
          <p:grpSpPr>
            <a:xfrm>
              <a:off x="445050" y="349737"/>
              <a:ext cx="8253900" cy="392400"/>
              <a:chOff x="-8550475" y="393000"/>
              <a:chExt cx="8253900" cy="392400"/>
            </a:xfrm>
          </p:grpSpPr>
          <p:sp>
            <p:nvSpPr>
              <p:cNvPr id="88" name="Google Shape;88;p15"/>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15"/>
          <p:cNvSpPr txBox="1"/>
          <p:nvPr>
            <p:ph idx="1" type="subTitle"/>
          </p:nvPr>
        </p:nvSpPr>
        <p:spPr>
          <a:xfrm>
            <a:off x="713229"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93" name="Google Shape;93;p15"/>
          <p:cNvSpPr txBox="1"/>
          <p:nvPr>
            <p:ph idx="2" type="subTitle"/>
          </p:nvPr>
        </p:nvSpPr>
        <p:spPr>
          <a:xfrm>
            <a:off x="713229"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rtl="0" algn="ctr">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p:txBody>
      </p:sp>
      <p:sp>
        <p:nvSpPr>
          <p:cNvPr id="94" name="Google Shape;94;p15"/>
          <p:cNvSpPr txBox="1"/>
          <p:nvPr>
            <p:ph idx="3" type="subTitle"/>
          </p:nvPr>
        </p:nvSpPr>
        <p:spPr>
          <a:xfrm>
            <a:off x="3517325"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95" name="Google Shape;95;p15"/>
          <p:cNvSpPr txBox="1"/>
          <p:nvPr>
            <p:ph idx="4" type="subTitle"/>
          </p:nvPr>
        </p:nvSpPr>
        <p:spPr>
          <a:xfrm>
            <a:off x="3517325"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rtl="0" algn="ctr">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p:txBody>
      </p:sp>
      <p:sp>
        <p:nvSpPr>
          <p:cNvPr id="96" name="Google Shape;96;p15"/>
          <p:cNvSpPr txBox="1"/>
          <p:nvPr>
            <p:ph idx="5" type="subTitle"/>
          </p:nvPr>
        </p:nvSpPr>
        <p:spPr>
          <a:xfrm>
            <a:off x="6277192"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97" name="Google Shape;97;p15"/>
          <p:cNvSpPr txBox="1"/>
          <p:nvPr>
            <p:ph idx="6" type="subTitle"/>
          </p:nvPr>
        </p:nvSpPr>
        <p:spPr>
          <a:xfrm>
            <a:off x="6277192"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rtl="0" algn="ctr">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p:txBody>
      </p:sp>
      <p:sp>
        <p:nvSpPr>
          <p:cNvPr id="98" name="Google Shape;98;p15"/>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bg>
      <p:bgPr>
        <a:solidFill>
          <a:schemeClr val="lt2"/>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445050" y="1698150"/>
            <a:ext cx="3529200" cy="1747200"/>
          </a:xfrm>
          <a:prstGeom prst="rect">
            <a:avLst/>
          </a:prstGeom>
          <a:noFill/>
        </p:spPr>
        <p:txBody>
          <a:bodyPr anchorCtr="0" anchor="ctr" bIns="91425" lIns="91425" spcFirstLastPara="1" rIns="91425" wrap="square" tIns="91425">
            <a:noAutofit/>
          </a:bodyPr>
          <a:lstStyle>
            <a:lvl1pPr lvl="0" rtl="0">
              <a:lnSpc>
                <a:spcPct val="110000"/>
              </a:lnSpc>
              <a:spcBef>
                <a:spcPts val="0"/>
              </a:spcBef>
              <a:spcAft>
                <a:spcPts val="0"/>
              </a:spcAft>
              <a:buClr>
                <a:schemeClr val="lt2"/>
              </a:buClr>
              <a:buSzPts val="4800"/>
              <a:buNone/>
              <a:defRPr sz="36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_1">
    <p:bg>
      <p:bgPr>
        <a:solidFill>
          <a:schemeClr val="lt2"/>
        </a:solidFill>
      </p:bgPr>
    </p:bg>
    <p:spTree>
      <p:nvGrpSpPr>
        <p:cNvPr id="101" name="Shape 101"/>
        <p:cNvGrpSpPr/>
        <p:nvPr/>
      </p:nvGrpSpPr>
      <p:grpSpPr>
        <a:xfrm>
          <a:off x="0" y="0"/>
          <a:ext cx="0" cy="0"/>
          <a:chOff x="0" y="0"/>
          <a:chExt cx="0" cy="0"/>
        </a:xfrm>
      </p:grpSpPr>
      <p:sp>
        <p:nvSpPr>
          <p:cNvPr id="102" name="Google Shape;102;p17"/>
          <p:cNvSpPr txBox="1"/>
          <p:nvPr>
            <p:ph idx="1" type="subTitle"/>
          </p:nvPr>
        </p:nvSpPr>
        <p:spPr>
          <a:xfrm>
            <a:off x="3963471"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03" name="Google Shape;103;p17"/>
          <p:cNvSpPr txBox="1"/>
          <p:nvPr>
            <p:ph idx="2" type="subTitle"/>
          </p:nvPr>
        </p:nvSpPr>
        <p:spPr>
          <a:xfrm>
            <a:off x="6578344"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04" name="Google Shape;104;p17"/>
          <p:cNvSpPr txBox="1"/>
          <p:nvPr>
            <p:ph idx="3" type="subTitle"/>
          </p:nvPr>
        </p:nvSpPr>
        <p:spPr>
          <a:xfrm>
            <a:off x="3963471" y="31782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05" name="Google Shape;105;p17"/>
          <p:cNvSpPr txBox="1"/>
          <p:nvPr>
            <p:ph idx="4" type="subTitle"/>
          </p:nvPr>
        </p:nvSpPr>
        <p:spPr>
          <a:xfrm>
            <a:off x="6578346" y="3178275"/>
            <a:ext cx="1842600" cy="77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chemeClr val="lt1"/>
                </a:solidFill>
                <a:latin typeface="Abel"/>
                <a:ea typeface="Abel"/>
                <a:cs typeface="Abel"/>
                <a:sym typeface="Abel"/>
              </a:defRPr>
            </a:lvl1pPr>
            <a:lvl2pPr lvl="1" rtl="0">
              <a:lnSpc>
                <a:spcPct val="100000"/>
              </a:lnSpc>
              <a:spcBef>
                <a:spcPts val="1600"/>
              </a:spcBef>
              <a:spcAft>
                <a:spcPts val="0"/>
              </a:spcAft>
              <a:buNone/>
              <a:defRPr>
                <a:solidFill>
                  <a:schemeClr val="lt1"/>
                </a:solidFill>
                <a:latin typeface="Abel"/>
                <a:ea typeface="Abel"/>
                <a:cs typeface="Abel"/>
                <a:sym typeface="Abel"/>
              </a:defRPr>
            </a:lvl2pPr>
            <a:lvl3pPr lvl="2" rtl="0">
              <a:lnSpc>
                <a:spcPct val="100000"/>
              </a:lnSpc>
              <a:spcBef>
                <a:spcPts val="1600"/>
              </a:spcBef>
              <a:spcAft>
                <a:spcPts val="0"/>
              </a:spcAft>
              <a:buNone/>
              <a:defRPr>
                <a:solidFill>
                  <a:schemeClr val="lt1"/>
                </a:solidFill>
                <a:latin typeface="Abel"/>
                <a:ea typeface="Abel"/>
                <a:cs typeface="Abel"/>
                <a:sym typeface="Abel"/>
              </a:defRPr>
            </a:lvl3pPr>
            <a:lvl4pPr lvl="3" rtl="0">
              <a:lnSpc>
                <a:spcPct val="100000"/>
              </a:lnSpc>
              <a:spcBef>
                <a:spcPts val="1600"/>
              </a:spcBef>
              <a:spcAft>
                <a:spcPts val="0"/>
              </a:spcAft>
              <a:buNone/>
              <a:defRPr>
                <a:solidFill>
                  <a:schemeClr val="lt1"/>
                </a:solidFill>
                <a:latin typeface="Abel"/>
                <a:ea typeface="Abel"/>
                <a:cs typeface="Abel"/>
                <a:sym typeface="Abel"/>
              </a:defRPr>
            </a:lvl4pPr>
            <a:lvl5pPr lvl="4" rtl="0">
              <a:lnSpc>
                <a:spcPct val="100000"/>
              </a:lnSpc>
              <a:spcBef>
                <a:spcPts val="1600"/>
              </a:spcBef>
              <a:spcAft>
                <a:spcPts val="0"/>
              </a:spcAft>
              <a:buNone/>
              <a:defRPr>
                <a:solidFill>
                  <a:schemeClr val="lt1"/>
                </a:solidFill>
                <a:latin typeface="Abel"/>
                <a:ea typeface="Abel"/>
                <a:cs typeface="Abel"/>
                <a:sym typeface="Abel"/>
              </a:defRPr>
            </a:lvl5pPr>
            <a:lvl6pPr lvl="5" rtl="0">
              <a:lnSpc>
                <a:spcPct val="100000"/>
              </a:lnSpc>
              <a:spcBef>
                <a:spcPts val="1600"/>
              </a:spcBef>
              <a:spcAft>
                <a:spcPts val="0"/>
              </a:spcAft>
              <a:buNone/>
              <a:defRPr>
                <a:solidFill>
                  <a:schemeClr val="lt1"/>
                </a:solidFill>
                <a:latin typeface="Abel"/>
                <a:ea typeface="Abel"/>
                <a:cs typeface="Abel"/>
                <a:sym typeface="Abel"/>
              </a:defRPr>
            </a:lvl6pPr>
            <a:lvl7pPr lvl="6" rtl="0">
              <a:lnSpc>
                <a:spcPct val="100000"/>
              </a:lnSpc>
              <a:spcBef>
                <a:spcPts val="1600"/>
              </a:spcBef>
              <a:spcAft>
                <a:spcPts val="0"/>
              </a:spcAft>
              <a:buNone/>
              <a:defRPr>
                <a:solidFill>
                  <a:schemeClr val="lt1"/>
                </a:solidFill>
                <a:latin typeface="Abel"/>
                <a:ea typeface="Abel"/>
                <a:cs typeface="Abel"/>
                <a:sym typeface="Abel"/>
              </a:defRPr>
            </a:lvl7pPr>
            <a:lvl8pPr lvl="7" rtl="0">
              <a:lnSpc>
                <a:spcPct val="100000"/>
              </a:lnSpc>
              <a:spcBef>
                <a:spcPts val="1600"/>
              </a:spcBef>
              <a:spcAft>
                <a:spcPts val="0"/>
              </a:spcAft>
              <a:buNone/>
              <a:defRPr>
                <a:solidFill>
                  <a:schemeClr val="lt1"/>
                </a:solidFill>
                <a:latin typeface="Abel"/>
                <a:ea typeface="Abel"/>
                <a:cs typeface="Abel"/>
                <a:sym typeface="Abel"/>
              </a:defRPr>
            </a:lvl8pPr>
            <a:lvl9pPr lvl="8"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06" name="Google Shape;106;p17"/>
          <p:cNvSpPr txBox="1"/>
          <p:nvPr>
            <p:ph idx="5" type="subTitle"/>
          </p:nvPr>
        </p:nvSpPr>
        <p:spPr>
          <a:xfrm>
            <a:off x="3428912"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ExtraLight"/>
                <a:ea typeface="Hepta Slab ExtraLight"/>
                <a:cs typeface="Hepta Slab ExtraLight"/>
                <a:sym typeface="Hepta Slab ExtraLight"/>
              </a:defRPr>
            </a:lvl1pPr>
            <a:lvl2pPr lvl="1"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2pPr>
            <a:lvl3pPr lvl="2"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3pPr>
            <a:lvl4pPr lvl="3"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4pPr>
            <a:lvl5pPr lvl="4"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5pPr>
            <a:lvl6pPr lvl="5"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6pPr>
            <a:lvl7pPr lvl="6"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7pPr>
            <a:lvl8pPr lvl="7"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8pPr>
            <a:lvl9pPr lvl="8" marR="45720" rtl="0" algn="r">
              <a:lnSpc>
                <a:spcPct val="100000"/>
              </a:lnSpc>
              <a:spcBef>
                <a:spcPts val="1600"/>
              </a:spcBef>
              <a:spcAft>
                <a:spcPts val="1600"/>
              </a:spcAft>
              <a:buNone/>
              <a:defRPr sz="1600">
                <a:solidFill>
                  <a:schemeClr val="lt1"/>
                </a:solidFill>
                <a:latin typeface="Hepta Slab ExtraLight"/>
                <a:ea typeface="Hepta Slab ExtraLight"/>
                <a:cs typeface="Hepta Slab ExtraLight"/>
                <a:sym typeface="Hepta Slab ExtraLight"/>
              </a:defRPr>
            </a:lvl9pPr>
          </a:lstStyle>
          <a:p/>
        </p:txBody>
      </p:sp>
      <p:sp>
        <p:nvSpPr>
          <p:cNvPr id="107" name="Google Shape;107;p17"/>
          <p:cNvSpPr txBox="1"/>
          <p:nvPr>
            <p:ph idx="6" type="subTitle"/>
          </p:nvPr>
        </p:nvSpPr>
        <p:spPr>
          <a:xfrm>
            <a:off x="6043938"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ExtraLight"/>
                <a:ea typeface="Hepta Slab ExtraLight"/>
                <a:cs typeface="Hepta Slab ExtraLight"/>
                <a:sym typeface="Hepta Slab ExtraLight"/>
              </a:defRPr>
            </a:lvl1pPr>
            <a:lvl2pPr lvl="1"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2pPr>
            <a:lvl3pPr lvl="2"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3pPr>
            <a:lvl4pPr lvl="3"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4pPr>
            <a:lvl5pPr lvl="4"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5pPr>
            <a:lvl6pPr lvl="5"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6pPr>
            <a:lvl7pPr lvl="6"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7pPr>
            <a:lvl8pPr lvl="7"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8pPr>
            <a:lvl9pPr lvl="8" marR="45720" rtl="0" algn="r">
              <a:lnSpc>
                <a:spcPct val="100000"/>
              </a:lnSpc>
              <a:spcBef>
                <a:spcPts val="1600"/>
              </a:spcBef>
              <a:spcAft>
                <a:spcPts val="1600"/>
              </a:spcAft>
              <a:buNone/>
              <a:defRPr sz="1600">
                <a:solidFill>
                  <a:schemeClr val="lt1"/>
                </a:solidFill>
                <a:latin typeface="Hepta Slab ExtraLight"/>
                <a:ea typeface="Hepta Slab ExtraLight"/>
                <a:cs typeface="Hepta Slab ExtraLight"/>
                <a:sym typeface="Hepta Slab ExtraLight"/>
              </a:defRPr>
            </a:lvl9pPr>
          </a:lstStyle>
          <a:p/>
        </p:txBody>
      </p:sp>
      <p:sp>
        <p:nvSpPr>
          <p:cNvPr id="108" name="Google Shape;108;p17"/>
          <p:cNvSpPr txBox="1"/>
          <p:nvPr>
            <p:ph idx="7" type="subTitle"/>
          </p:nvPr>
        </p:nvSpPr>
        <p:spPr>
          <a:xfrm>
            <a:off x="3428912" y="33222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ExtraLight"/>
                <a:ea typeface="Hepta Slab ExtraLight"/>
                <a:cs typeface="Hepta Slab ExtraLight"/>
                <a:sym typeface="Hepta Slab ExtraLight"/>
              </a:defRPr>
            </a:lvl1pPr>
            <a:lvl2pPr lvl="1"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2pPr>
            <a:lvl3pPr lvl="2"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3pPr>
            <a:lvl4pPr lvl="3"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4pPr>
            <a:lvl5pPr lvl="4"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5pPr>
            <a:lvl6pPr lvl="5"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6pPr>
            <a:lvl7pPr lvl="6"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7pPr>
            <a:lvl8pPr lvl="7" marR="45720"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8pPr>
            <a:lvl9pPr lvl="8" marR="45720" rtl="0" algn="r">
              <a:lnSpc>
                <a:spcPct val="100000"/>
              </a:lnSpc>
              <a:spcBef>
                <a:spcPts val="1600"/>
              </a:spcBef>
              <a:spcAft>
                <a:spcPts val="1600"/>
              </a:spcAft>
              <a:buNone/>
              <a:defRPr sz="1600">
                <a:solidFill>
                  <a:schemeClr val="lt1"/>
                </a:solidFill>
                <a:latin typeface="Hepta Slab ExtraLight"/>
                <a:ea typeface="Hepta Slab ExtraLight"/>
                <a:cs typeface="Hepta Slab ExtraLight"/>
                <a:sym typeface="Hepta Slab ExtraLight"/>
              </a:defRPr>
            </a:lvl9pPr>
          </a:lstStyle>
          <a:p/>
        </p:txBody>
      </p:sp>
      <p:sp>
        <p:nvSpPr>
          <p:cNvPr id="109" name="Google Shape;109;p17"/>
          <p:cNvSpPr txBox="1"/>
          <p:nvPr>
            <p:ph idx="8" type="subTitle"/>
          </p:nvPr>
        </p:nvSpPr>
        <p:spPr>
          <a:xfrm>
            <a:off x="6043938" y="3322275"/>
            <a:ext cx="468000" cy="486300"/>
          </a:xfrm>
          <a:prstGeom prst="rect">
            <a:avLst/>
          </a:prstGeom>
          <a:noFill/>
        </p:spPr>
        <p:txBody>
          <a:bodyPr anchorCtr="0" anchor="ctr" bIns="0" lIns="91425" spcFirstLastPara="1" rIns="91425" wrap="square" tIns="182875">
            <a:noAutofit/>
          </a:bodyPr>
          <a:lstStyle>
            <a:lvl1pPr lvl="0" rtl="0" algn="r">
              <a:lnSpc>
                <a:spcPct val="100000"/>
              </a:lnSpc>
              <a:spcBef>
                <a:spcPts val="0"/>
              </a:spcBef>
              <a:spcAft>
                <a:spcPts val="0"/>
              </a:spcAft>
              <a:buNone/>
              <a:defRPr sz="1600">
                <a:solidFill>
                  <a:schemeClr val="lt1"/>
                </a:solidFill>
                <a:latin typeface="Hepta Slab ExtraLight"/>
                <a:ea typeface="Hepta Slab ExtraLight"/>
                <a:cs typeface="Hepta Slab ExtraLight"/>
                <a:sym typeface="Hepta Slab ExtraLight"/>
              </a:defRPr>
            </a:lvl1pPr>
            <a:lvl2pPr lvl="1"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2pPr>
            <a:lvl3pPr lvl="2"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3pPr>
            <a:lvl4pPr lvl="3"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4pPr>
            <a:lvl5pPr lvl="4"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5pPr>
            <a:lvl6pPr lvl="5"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6pPr>
            <a:lvl7pPr lvl="6"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7pPr>
            <a:lvl8pPr lvl="7" rtl="0" algn="r">
              <a:lnSpc>
                <a:spcPct val="100000"/>
              </a:lnSpc>
              <a:spcBef>
                <a:spcPts val="1600"/>
              </a:spcBef>
              <a:spcAft>
                <a:spcPts val="0"/>
              </a:spcAft>
              <a:buNone/>
              <a:defRPr sz="1600">
                <a:solidFill>
                  <a:schemeClr val="lt1"/>
                </a:solidFill>
                <a:latin typeface="Hepta Slab ExtraLight"/>
                <a:ea typeface="Hepta Slab ExtraLight"/>
                <a:cs typeface="Hepta Slab ExtraLight"/>
                <a:sym typeface="Hepta Slab ExtraLight"/>
              </a:defRPr>
            </a:lvl8pPr>
            <a:lvl9pPr lvl="8" rtl="0" algn="r">
              <a:lnSpc>
                <a:spcPct val="100000"/>
              </a:lnSpc>
              <a:spcBef>
                <a:spcPts val="1600"/>
              </a:spcBef>
              <a:spcAft>
                <a:spcPts val="1600"/>
              </a:spcAft>
              <a:buNone/>
              <a:defRPr sz="1600">
                <a:solidFill>
                  <a:schemeClr val="lt1"/>
                </a:solidFill>
                <a:latin typeface="Hepta Slab ExtraLight"/>
                <a:ea typeface="Hepta Slab ExtraLight"/>
                <a:cs typeface="Hepta Slab ExtraLight"/>
                <a:sym typeface="Hepta Slab ExtraLight"/>
              </a:defRPr>
            </a:lvl9pPr>
          </a:lstStyle>
          <a:p/>
        </p:txBody>
      </p:sp>
      <p:sp>
        <p:nvSpPr>
          <p:cNvPr id="110" name="Google Shape;110;p17"/>
          <p:cNvSpPr txBox="1"/>
          <p:nvPr>
            <p:ph type="ctrTitle"/>
          </p:nvPr>
        </p:nvSpPr>
        <p:spPr>
          <a:xfrm>
            <a:off x="4572000" y="81256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
    <p:bg>
      <p:bgPr>
        <a:solidFill>
          <a:schemeClr val="lt2"/>
        </a:solidFill>
      </p:bgPr>
    </p:bg>
    <p:spTree>
      <p:nvGrpSpPr>
        <p:cNvPr id="111" name="Shape 111"/>
        <p:cNvGrpSpPr/>
        <p:nvPr/>
      </p:nvGrpSpPr>
      <p:grpSpPr>
        <a:xfrm>
          <a:off x="0" y="0"/>
          <a:ext cx="0" cy="0"/>
          <a:chOff x="0" y="0"/>
          <a:chExt cx="0" cy="0"/>
        </a:xfrm>
      </p:grpSpPr>
      <p:grpSp>
        <p:nvGrpSpPr>
          <p:cNvPr id="112" name="Google Shape;112;p18"/>
          <p:cNvGrpSpPr/>
          <p:nvPr/>
        </p:nvGrpSpPr>
        <p:grpSpPr>
          <a:xfrm>
            <a:off x="445050" y="757163"/>
            <a:ext cx="8253900" cy="3871737"/>
            <a:chOff x="445050" y="349737"/>
            <a:chExt cx="8253900" cy="3871737"/>
          </a:xfrm>
        </p:grpSpPr>
        <p:sp>
          <p:nvSpPr>
            <p:cNvPr id="113" name="Google Shape;113;p18"/>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8"/>
            <p:cNvGrpSpPr/>
            <p:nvPr/>
          </p:nvGrpSpPr>
          <p:grpSpPr>
            <a:xfrm>
              <a:off x="445050" y="349737"/>
              <a:ext cx="8253900" cy="392400"/>
              <a:chOff x="-8550475" y="393000"/>
              <a:chExt cx="8253900" cy="392400"/>
            </a:xfrm>
          </p:grpSpPr>
          <p:sp>
            <p:nvSpPr>
              <p:cNvPr id="115" name="Google Shape;115;p18"/>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18"/>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20" name="Google Shape;120;p18"/>
          <p:cNvSpPr txBox="1"/>
          <p:nvPr>
            <p:ph idx="1" type="subTitle"/>
          </p:nvPr>
        </p:nvSpPr>
        <p:spPr>
          <a:xfrm>
            <a:off x="1493613" y="2243000"/>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1" name="Google Shape;121;p18"/>
          <p:cNvSpPr txBox="1"/>
          <p:nvPr>
            <p:ph idx="2" type="subTitle"/>
          </p:nvPr>
        </p:nvSpPr>
        <p:spPr>
          <a:xfrm>
            <a:off x="5249788" y="2243000"/>
            <a:ext cx="23451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2" name="Google Shape;122;p18"/>
          <p:cNvSpPr txBox="1"/>
          <p:nvPr>
            <p:ph idx="3" type="subTitle"/>
          </p:nvPr>
        </p:nvSpPr>
        <p:spPr>
          <a:xfrm>
            <a:off x="1493613" y="3837023"/>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3" name="Google Shape;123;p18"/>
          <p:cNvSpPr txBox="1"/>
          <p:nvPr>
            <p:ph idx="4" type="subTitle"/>
          </p:nvPr>
        </p:nvSpPr>
        <p:spPr>
          <a:xfrm>
            <a:off x="5305299" y="3837023"/>
            <a:ext cx="2345100" cy="4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lt1"/>
                </a:solidFill>
                <a:latin typeface="Abel"/>
                <a:ea typeface="Abel"/>
                <a:cs typeface="Abel"/>
                <a:sym typeface="Abel"/>
              </a:defRPr>
            </a:lvl1pPr>
            <a:lvl2pPr lvl="1" rtl="0" algn="ctr">
              <a:lnSpc>
                <a:spcPct val="100000"/>
              </a:lnSpc>
              <a:spcBef>
                <a:spcPts val="1600"/>
              </a:spcBef>
              <a:spcAft>
                <a:spcPts val="0"/>
              </a:spcAft>
              <a:buNone/>
              <a:defRPr>
                <a:solidFill>
                  <a:schemeClr val="lt1"/>
                </a:solidFill>
                <a:latin typeface="Abel"/>
                <a:ea typeface="Abel"/>
                <a:cs typeface="Abel"/>
                <a:sym typeface="Abel"/>
              </a:defRPr>
            </a:lvl2pPr>
            <a:lvl3pPr lvl="2" rtl="0" algn="ctr">
              <a:lnSpc>
                <a:spcPct val="100000"/>
              </a:lnSpc>
              <a:spcBef>
                <a:spcPts val="1600"/>
              </a:spcBef>
              <a:spcAft>
                <a:spcPts val="0"/>
              </a:spcAft>
              <a:buNone/>
              <a:defRPr>
                <a:solidFill>
                  <a:schemeClr val="lt1"/>
                </a:solidFill>
                <a:latin typeface="Abel"/>
                <a:ea typeface="Abel"/>
                <a:cs typeface="Abel"/>
                <a:sym typeface="Abel"/>
              </a:defRPr>
            </a:lvl3pPr>
            <a:lvl4pPr lvl="3" rtl="0" algn="ctr">
              <a:lnSpc>
                <a:spcPct val="100000"/>
              </a:lnSpc>
              <a:spcBef>
                <a:spcPts val="1600"/>
              </a:spcBef>
              <a:spcAft>
                <a:spcPts val="0"/>
              </a:spcAft>
              <a:buNone/>
              <a:defRPr>
                <a:solidFill>
                  <a:schemeClr val="lt1"/>
                </a:solidFill>
                <a:latin typeface="Abel"/>
                <a:ea typeface="Abel"/>
                <a:cs typeface="Abel"/>
                <a:sym typeface="Abel"/>
              </a:defRPr>
            </a:lvl4pPr>
            <a:lvl5pPr lvl="4" rtl="0" algn="ctr">
              <a:lnSpc>
                <a:spcPct val="100000"/>
              </a:lnSpc>
              <a:spcBef>
                <a:spcPts val="1600"/>
              </a:spcBef>
              <a:spcAft>
                <a:spcPts val="0"/>
              </a:spcAft>
              <a:buNone/>
              <a:defRPr>
                <a:solidFill>
                  <a:schemeClr val="lt1"/>
                </a:solidFill>
                <a:latin typeface="Abel"/>
                <a:ea typeface="Abel"/>
                <a:cs typeface="Abel"/>
                <a:sym typeface="Abel"/>
              </a:defRPr>
            </a:lvl5pPr>
            <a:lvl6pPr lvl="5" rtl="0" algn="ctr">
              <a:lnSpc>
                <a:spcPct val="100000"/>
              </a:lnSpc>
              <a:spcBef>
                <a:spcPts val="1600"/>
              </a:spcBef>
              <a:spcAft>
                <a:spcPts val="0"/>
              </a:spcAft>
              <a:buNone/>
              <a:defRPr>
                <a:solidFill>
                  <a:schemeClr val="lt1"/>
                </a:solidFill>
                <a:latin typeface="Abel"/>
                <a:ea typeface="Abel"/>
                <a:cs typeface="Abel"/>
                <a:sym typeface="Abel"/>
              </a:defRPr>
            </a:lvl6pPr>
            <a:lvl7pPr lvl="6" rtl="0" algn="ctr">
              <a:lnSpc>
                <a:spcPct val="100000"/>
              </a:lnSpc>
              <a:spcBef>
                <a:spcPts val="1600"/>
              </a:spcBef>
              <a:spcAft>
                <a:spcPts val="0"/>
              </a:spcAft>
              <a:buNone/>
              <a:defRPr>
                <a:solidFill>
                  <a:schemeClr val="lt1"/>
                </a:solidFill>
                <a:latin typeface="Abel"/>
                <a:ea typeface="Abel"/>
                <a:cs typeface="Abel"/>
                <a:sym typeface="Abel"/>
              </a:defRPr>
            </a:lvl7pPr>
            <a:lvl8pPr lvl="7" rtl="0" algn="ctr">
              <a:lnSpc>
                <a:spcPct val="100000"/>
              </a:lnSpc>
              <a:spcBef>
                <a:spcPts val="1600"/>
              </a:spcBef>
              <a:spcAft>
                <a:spcPts val="0"/>
              </a:spcAft>
              <a:buNone/>
              <a:defRPr>
                <a:solidFill>
                  <a:schemeClr val="lt1"/>
                </a:solidFill>
                <a:latin typeface="Abel"/>
                <a:ea typeface="Abel"/>
                <a:cs typeface="Abel"/>
                <a:sym typeface="Abel"/>
              </a:defRPr>
            </a:lvl8pPr>
            <a:lvl9pPr lvl="8"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8_1_1">
    <p:bg>
      <p:bgPr>
        <a:solidFill>
          <a:schemeClr val="lt2"/>
        </a:solidFill>
      </p:bgPr>
    </p:bg>
    <p:spTree>
      <p:nvGrpSpPr>
        <p:cNvPr id="124" name="Shape 124"/>
        <p:cNvGrpSpPr/>
        <p:nvPr/>
      </p:nvGrpSpPr>
      <p:grpSpPr>
        <a:xfrm>
          <a:off x="0" y="0"/>
          <a:ext cx="0" cy="0"/>
          <a:chOff x="0" y="0"/>
          <a:chExt cx="0" cy="0"/>
        </a:xfrm>
      </p:grpSpPr>
      <p:grpSp>
        <p:nvGrpSpPr>
          <p:cNvPr id="125" name="Google Shape;125;p19"/>
          <p:cNvGrpSpPr/>
          <p:nvPr/>
        </p:nvGrpSpPr>
        <p:grpSpPr>
          <a:xfrm>
            <a:off x="445050" y="757163"/>
            <a:ext cx="8253900" cy="3871737"/>
            <a:chOff x="445050" y="349737"/>
            <a:chExt cx="8253900" cy="3871737"/>
          </a:xfrm>
        </p:grpSpPr>
        <p:sp>
          <p:nvSpPr>
            <p:cNvPr id="126" name="Google Shape;126;p19"/>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9"/>
            <p:cNvGrpSpPr/>
            <p:nvPr/>
          </p:nvGrpSpPr>
          <p:grpSpPr>
            <a:xfrm>
              <a:off x="445050" y="349737"/>
              <a:ext cx="8253900" cy="392400"/>
              <a:chOff x="-8550475" y="393000"/>
              <a:chExt cx="8253900" cy="392400"/>
            </a:xfrm>
          </p:grpSpPr>
          <p:sp>
            <p:nvSpPr>
              <p:cNvPr id="128" name="Google Shape;128;p19"/>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 name="Google Shape;132;p19"/>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33" name="Google Shape;133;p19"/>
          <p:cNvSpPr txBox="1"/>
          <p:nvPr>
            <p:ph idx="1" type="subTitle"/>
          </p:nvPr>
        </p:nvSpPr>
        <p:spPr>
          <a:xfrm>
            <a:off x="1422938"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34" name="Google Shape;134;p19"/>
          <p:cNvSpPr txBox="1"/>
          <p:nvPr>
            <p:ph hasCustomPrompt="1" idx="2" type="title"/>
          </p:nvPr>
        </p:nvSpPr>
        <p:spPr>
          <a:xfrm>
            <a:off x="838838"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35" name="Google Shape;135;p19"/>
          <p:cNvSpPr txBox="1"/>
          <p:nvPr>
            <p:ph idx="3" type="subTitle"/>
          </p:nvPr>
        </p:nvSpPr>
        <p:spPr>
          <a:xfrm>
            <a:off x="1422938"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36" name="Google Shape;136;p19"/>
          <p:cNvSpPr txBox="1"/>
          <p:nvPr>
            <p:ph hasCustomPrompt="1" idx="4" type="title"/>
          </p:nvPr>
        </p:nvSpPr>
        <p:spPr>
          <a:xfrm>
            <a:off x="838838"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37" name="Google Shape;137;p19"/>
          <p:cNvSpPr txBox="1"/>
          <p:nvPr>
            <p:ph idx="5" type="subTitle"/>
          </p:nvPr>
        </p:nvSpPr>
        <p:spPr>
          <a:xfrm>
            <a:off x="5465650"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38" name="Google Shape;138;p19"/>
          <p:cNvSpPr txBox="1"/>
          <p:nvPr>
            <p:ph hasCustomPrompt="1" idx="6" type="title"/>
          </p:nvPr>
        </p:nvSpPr>
        <p:spPr>
          <a:xfrm>
            <a:off x="4881550"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39" name="Google Shape;139;p19"/>
          <p:cNvSpPr txBox="1"/>
          <p:nvPr>
            <p:ph idx="7" type="subTitle"/>
          </p:nvPr>
        </p:nvSpPr>
        <p:spPr>
          <a:xfrm>
            <a:off x="5465650"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40" name="Google Shape;140;p19"/>
          <p:cNvSpPr txBox="1"/>
          <p:nvPr>
            <p:ph hasCustomPrompt="1" idx="8" type="title"/>
          </p:nvPr>
        </p:nvSpPr>
        <p:spPr>
          <a:xfrm>
            <a:off x="4881550"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bg>
      <p:bgPr>
        <a:solidFill>
          <a:schemeClr val="lt2"/>
        </a:solidFill>
      </p:bgPr>
    </p:bg>
    <p:spTree>
      <p:nvGrpSpPr>
        <p:cNvPr id="141" name="Shape 141"/>
        <p:cNvGrpSpPr/>
        <p:nvPr/>
      </p:nvGrpSpPr>
      <p:grpSpPr>
        <a:xfrm>
          <a:off x="0" y="0"/>
          <a:ext cx="0" cy="0"/>
          <a:chOff x="0" y="0"/>
          <a:chExt cx="0" cy="0"/>
        </a:xfrm>
      </p:grpSpPr>
      <p:grpSp>
        <p:nvGrpSpPr>
          <p:cNvPr id="142" name="Google Shape;142;p20"/>
          <p:cNvGrpSpPr/>
          <p:nvPr/>
        </p:nvGrpSpPr>
        <p:grpSpPr>
          <a:xfrm>
            <a:off x="445050" y="757163"/>
            <a:ext cx="8253900" cy="3871737"/>
            <a:chOff x="445050" y="349737"/>
            <a:chExt cx="8253900" cy="3871737"/>
          </a:xfrm>
        </p:grpSpPr>
        <p:sp>
          <p:nvSpPr>
            <p:cNvPr id="143" name="Google Shape;143;p2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20"/>
            <p:cNvGrpSpPr/>
            <p:nvPr/>
          </p:nvGrpSpPr>
          <p:grpSpPr>
            <a:xfrm>
              <a:off x="445050" y="349737"/>
              <a:ext cx="8253900" cy="392400"/>
              <a:chOff x="-8550475" y="393000"/>
              <a:chExt cx="8253900" cy="392400"/>
            </a:xfrm>
          </p:grpSpPr>
          <p:sp>
            <p:nvSpPr>
              <p:cNvPr id="145" name="Google Shape;145;p2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 name="Google Shape;149;p2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50" name="Google Shape;150;p20"/>
          <p:cNvSpPr txBox="1"/>
          <p:nvPr>
            <p:ph idx="1" type="subTitle"/>
          </p:nvPr>
        </p:nvSpPr>
        <p:spPr>
          <a:xfrm>
            <a:off x="7202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1" name="Google Shape;151;p20"/>
          <p:cNvSpPr txBox="1"/>
          <p:nvPr>
            <p:ph idx="2" type="subTitle"/>
          </p:nvPr>
        </p:nvSpPr>
        <p:spPr>
          <a:xfrm>
            <a:off x="3428875" y="3701052"/>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2" name="Google Shape;152;p20"/>
          <p:cNvSpPr txBox="1"/>
          <p:nvPr>
            <p:ph idx="3" type="subTitle"/>
          </p:nvPr>
        </p:nvSpPr>
        <p:spPr>
          <a:xfrm>
            <a:off x="62725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3" name="Google Shape;153;p20"/>
          <p:cNvSpPr txBox="1"/>
          <p:nvPr>
            <p:ph idx="4" type="subTitle"/>
          </p:nvPr>
        </p:nvSpPr>
        <p:spPr>
          <a:xfrm>
            <a:off x="720200" y="2148679"/>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4" name="Google Shape;154;p20"/>
          <p:cNvSpPr txBox="1"/>
          <p:nvPr>
            <p:ph idx="5" type="subTitle"/>
          </p:nvPr>
        </p:nvSpPr>
        <p:spPr>
          <a:xfrm>
            <a:off x="3428875" y="2148679"/>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55" name="Google Shape;155;p20"/>
          <p:cNvSpPr txBox="1"/>
          <p:nvPr>
            <p:ph idx="6" type="subTitle"/>
          </p:nvPr>
        </p:nvSpPr>
        <p:spPr>
          <a:xfrm>
            <a:off x="6272500" y="2148675"/>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flipH="1">
            <a:off x="2474500" y="3214700"/>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20" name="Google Shape;20;p3"/>
          <p:cNvSpPr txBox="1"/>
          <p:nvPr>
            <p:ph idx="1" type="subTitle"/>
          </p:nvPr>
        </p:nvSpPr>
        <p:spPr>
          <a:xfrm flipH="1">
            <a:off x="2474500" y="3744825"/>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21" name="Google Shape;21;p3"/>
          <p:cNvSpPr txBox="1"/>
          <p:nvPr>
            <p:ph hasCustomPrompt="1" idx="2" type="title"/>
          </p:nvPr>
        </p:nvSpPr>
        <p:spPr>
          <a:xfrm flipH="1">
            <a:off x="4041613" y="17901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2"/>
        </a:solidFill>
      </p:bgPr>
    </p:bg>
    <p:spTree>
      <p:nvGrpSpPr>
        <p:cNvPr id="156" name="Shape 156"/>
        <p:cNvGrpSpPr/>
        <p:nvPr/>
      </p:nvGrpSpPr>
      <p:grpSpPr>
        <a:xfrm>
          <a:off x="0" y="0"/>
          <a:ext cx="0" cy="0"/>
          <a:chOff x="0" y="0"/>
          <a:chExt cx="0" cy="0"/>
        </a:xfrm>
      </p:grpSpPr>
      <p:grpSp>
        <p:nvGrpSpPr>
          <p:cNvPr id="157" name="Google Shape;157;p21"/>
          <p:cNvGrpSpPr/>
          <p:nvPr/>
        </p:nvGrpSpPr>
        <p:grpSpPr>
          <a:xfrm>
            <a:off x="445050" y="393000"/>
            <a:ext cx="8254054" cy="4266544"/>
            <a:chOff x="279122" y="532095"/>
            <a:chExt cx="8585452" cy="4437845"/>
          </a:xfrm>
        </p:grpSpPr>
        <p:sp>
          <p:nvSpPr>
            <p:cNvPr id="158" name="Google Shape;158;p21"/>
            <p:cNvSpPr/>
            <p:nvPr/>
          </p:nvSpPr>
          <p:spPr>
            <a:xfrm>
              <a:off x="279174" y="537140"/>
              <a:ext cx="8585400" cy="44328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21"/>
            <p:cNvGrpSpPr/>
            <p:nvPr/>
          </p:nvGrpSpPr>
          <p:grpSpPr>
            <a:xfrm>
              <a:off x="279122" y="532095"/>
              <a:ext cx="8585400" cy="414300"/>
              <a:chOff x="279122" y="532095"/>
              <a:chExt cx="8585400" cy="414300"/>
            </a:xfrm>
          </p:grpSpPr>
          <p:sp>
            <p:nvSpPr>
              <p:cNvPr id="160" name="Google Shape;160;p21"/>
              <p:cNvSpPr/>
              <p:nvPr/>
            </p:nvSpPr>
            <p:spPr>
              <a:xfrm>
                <a:off x="279122" y="532095"/>
                <a:ext cx="8585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 name="Google Shape;164;p21"/>
          <p:cNvSpPr txBox="1"/>
          <p:nvPr>
            <p:ph type="title"/>
          </p:nvPr>
        </p:nvSpPr>
        <p:spPr>
          <a:xfrm>
            <a:off x="2204275" y="1004250"/>
            <a:ext cx="47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4200"/>
              <a:buNone/>
              <a:defRPr>
                <a:solidFill>
                  <a:schemeClr val="lt1"/>
                </a:solidFill>
              </a:defRPr>
            </a:lvl1pPr>
            <a:lvl2pPr lvl="1" rtl="0" algn="ctr">
              <a:spcBef>
                <a:spcPts val="0"/>
              </a:spcBef>
              <a:spcAft>
                <a:spcPts val="0"/>
              </a:spcAft>
              <a:buClr>
                <a:schemeClr val="dk1"/>
              </a:buClr>
              <a:buSzPts val="4200"/>
              <a:buNone/>
              <a:defRPr b="0" sz="4200">
                <a:solidFill>
                  <a:schemeClr val="dk1"/>
                </a:solidFill>
              </a:defRPr>
            </a:lvl2pPr>
            <a:lvl3pPr lvl="2" rtl="0" algn="ctr">
              <a:spcBef>
                <a:spcPts val="0"/>
              </a:spcBef>
              <a:spcAft>
                <a:spcPts val="0"/>
              </a:spcAft>
              <a:buClr>
                <a:schemeClr val="dk1"/>
              </a:buClr>
              <a:buSzPts val="4200"/>
              <a:buNone/>
              <a:defRPr b="0" sz="4200">
                <a:solidFill>
                  <a:schemeClr val="dk1"/>
                </a:solidFill>
              </a:defRPr>
            </a:lvl3pPr>
            <a:lvl4pPr lvl="3" rtl="0" algn="ctr">
              <a:spcBef>
                <a:spcPts val="0"/>
              </a:spcBef>
              <a:spcAft>
                <a:spcPts val="0"/>
              </a:spcAft>
              <a:buClr>
                <a:schemeClr val="dk1"/>
              </a:buClr>
              <a:buSzPts val="4200"/>
              <a:buNone/>
              <a:defRPr b="0" sz="4200">
                <a:solidFill>
                  <a:schemeClr val="dk1"/>
                </a:solidFill>
              </a:defRPr>
            </a:lvl4pPr>
            <a:lvl5pPr lvl="4" rtl="0" algn="ctr">
              <a:spcBef>
                <a:spcPts val="0"/>
              </a:spcBef>
              <a:spcAft>
                <a:spcPts val="0"/>
              </a:spcAft>
              <a:buClr>
                <a:schemeClr val="dk1"/>
              </a:buClr>
              <a:buSzPts val="4200"/>
              <a:buNone/>
              <a:defRPr b="0" sz="4200">
                <a:solidFill>
                  <a:schemeClr val="dk1"/>
                </a:solidFill>
              </a:defRPr>
            </a:lvl5pPr>
            <a:lvl6pPr lvl="5" rtl="0" algn="ctr">
              <a:spcBef>
                <a:spcPts val="0"/>
              </a:spcBef>
              <a:spcAft>
                <a:spcPts val="0"/>
              </a:spcAft>
              <a:buClr>
                <a:schemeClr val="dk1"/>
              </a:buClr>
              <a:buSzPts val="4200"/>
              <a:buNone/>
              <a:defRPr b="0" sz="4200">
                <a:solidFill>
                  <a:schemeClr val="dk1"/>
                </a:solidFill>
              </a:defRPr>
            </a:lvl6pPr>
            <a:lvl7pPr lvl="6" rtl="0" algn="ctr">
              <a:spcBef>
                <a:spcPts val="0"/>
              </a:spcBef>
              <a:spcAft>
                <a:spcPts val="0"/>
              </a:spcAft>
              <a:buClr>
                <a:schemeClr val="dk1"/>
              </a:buClr>
              <a:buSzPts val="4200"/>
              <a:buNone/>
              <a:defRPr b="0" sz="4200">
                <a:solidFill>
                  <a:schemeClr val="dk1"/>
                </a:solidFill>
              </a:defRPr>
            </a:lvl7pPr>
            <a:lvl8pPr lvl="7" rtl="0" algn="ctr">
              <a:spcBef>
                <a:spcPts val="0"/>
              </a:spcBef>
              <a:spcAft>
                <a:spcPts val="0"/>
              </a:spcAft>
              <a:buClr>
                <a:schemeClr val="dk1"/>
              </a:buClr>
              <a:buSzPts val="4200"/>
              <a:buNone/>
              <a:defRPr b="0" sz="4200">
                <a:solidFill>
                  <a:schemeClr val="dk1"/>
                </a:solidFill>
              </a:defRPr>
            </a:lvl8pPr>
            <a:lvl9pPr lvl="8" rtl="0" algn="ctr">
              <a:spcBef>
                <a:spcPts val="0"/>
              </a:spcBef>
              <a:spcAft>
                <a:spcPts val="0"/>
              </a:spcAft>
              <a:buClr>
                <a:schemeClr val="dk1"/>
              </a:buClr>
              <a:buSzPts val="4200"/>
              <a:buNone/>
              <a:defRPr b="0" sz="4200">
                <a:solidFill>
                  <a:schemeClr val="dk1"/>
                </a:solidFill>
              </a:defRPr>
            </a:lvl9pPr>
          </a:lstStyle>
          <a:p/>
        </p:txBody>
      </p:sp>
      <p:sp>
        <p:nvSpPr>
          <p:cNvPr id="165" name="Google Shape;165;p21"/>
          <p:cNvSpPr txBox="1"/>
          <p:nvPr>
            <p:ph idx="1" type="subTitle"/>
          </p:nvPr>
        </p:nvSpPr>
        <p:spPr>
          <a:xfrm flipH="1">
            <a:off x="2204275" y="2155375"/>
            <a:ext cx="4735500" cy="142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66" name="Google Shape;166;p21"/>
          <p:cNvSpPr txBox="1"/>
          <p:nvPr/>
        </p:nvSpPr>
        <p:spPr>
          <a:xfrm>
            <a:off x="2194350" y="3689325"/>
            <a:ext cx="4755300" cy="42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bel"/>
                <a:ea typeface="Abel"/>
                <a:cs typeface="Abel"/>
                <a:sym typeface="Abel"/>
              </a:rPr>
              <a:t>CREDITS: This presentation template was created by </a:t>
            </a:r>
            <a:r>
              <a:rPr lang="en" sz="1200">
                <a:solidFill>
                  <a:schemeClr val="lt1"/>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lt1"/>
                </a:solidFill>
                <a:latin typeface="Abel"/>
                <a:ea typeface="Abel"/>
                <a:cs typeface="Abel"/>
                <a:sym typeface="Abel"/>
              </a:rPr>
              <a:t>, including icons by </a:t>
            </a:r>
            <a:r>
              <a:rPr lang="en" sz="1200">
                <a:solidFill>
                  <a:schemeClr val="lt1"/>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lt1"/>
                </a:solidFill>
                <a:latin typeface="Abel"/>
                <a:ea typeface="Abel"/>
                <a:cs typeface="Abel"/>
                <a:sym typeface="Abel"/>
              </a:rPr>
              <a:t>, and infographics &amp; images by </a:t>
            </a:r>
            <a:r>
              <a:rPr lang="en" sz="1200">
                <a:solidFill>
                  <a:schemeClr val="lt1"/>
                </a:solidFill>
                <a:uFill>
                  <a:noFill/>
                </a:uFill>
                <a:latin typeface="Abel"/>
                <a:ea typeface="Abel"/>
                <a:cs typeface="Abel"/>
                <a:sym typeface="Abel"/>
                <a:hlinkClick r:id="rId4">
                  <a:extLst>
                    <a:ext uri="{A12FA001-AC4F-418D-AE19-62706E023703}">
                      <ahyp:hlinkClr val="tx"/>
                    </a:ext>
                  </a:extLst>
                </a:hlinkClick>
              </a:rPr>
              <a:t>Freepik</a:t>
            </a:r>
            <a:endParaRPr sz="1200">
              <a:solidFill>
                <a:schemeClr val="lt1"/>
              </a:solidFill>
              <a:latin typeface="Abel"/>
              <a:ea typeface="Abel"/>
              <a:cs typeface="Abel"/>
              <a:sym typeface="Abel"/>
            </a:endParaRPr>
          </a:p>
          <a:p>
            <a:pPr indent="0" lvl="0" marL="0" rtl="0" algn="ctr">
              <a:lnSpc>
                <a:spcPct val="100000"/>
              </a:lnSpc>
              <a:spcBef>
                <a:spcPts val="0"/>
              </a:spcBef>
              <a:spcAft>
                <a:spcPts val="0"/>
              </a:spcAft>
              <a:buNone/>
            </a:pPr>
            <a:r>
              <a:t/>
            </a:r>
            <a:endParaRPr sz="1200">
              <a:solidFill>
                <a:schemeClr val="lt1"/>
              </a:solidFill>
              <a:latin typeface="Abel"/>
              <a:ea typeface="Abel"/>
              <a:cs typeface="Abel"/>
              <a:sym typeface="Abel"/>
            </a:endParaRPr>
          </a:p>
          <a:p>
            <a:pPr indent="0" lvl="0" marL="0" rtl="0" algn="ctr">
              <a:lnSpc>
                <a:spcPct val="100000"/>
              </a:lnSpc>
              <a:spcBef>
                <a:spcPts val="300"/>
              </a:spcBef>
              <a:spcAft>
                <a:spcPts val="0"/>
              </a:spcAft>
              <a:buNone/>
            </a:pPr>
            <a:r>
              <a:t/>
            </a:r>
            <a:endParaRPr sz="1200">
              <a:solidFill>
                <a:schemeClr val="lt1"/>
              </a:solidFill>
              <a:latin typeface="Abel"/>
              <a:ea typeface="Abel"/>
              <a:cs typeface="Abel"/>
              <a:sym typeface="A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_1_1">
    <p:bg>
      <p:bgPr>
        <a:solidFill>
          <a:schemeClr val="lt2"/>
        </a:solidFill>
      </p:bgPr>
    </p:bg>
    <p:spTree>
      <p:nvGrpSpPr>
        <p:cNvPr id="167" name="Shape 16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8" name="Shape 16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2" name="Shape 22"/>
        <p:cNvGrpSpPr/>
        <p:nvPr/>
      </p:nvGrpSpPr>
      <p:grpSpPr>
        <a:xfrm>
          <a:off x="0" y="0"/>
          <a:ext cx="0" cy="0"/>
          <a:chOff x="0" y="0"/>
          <a:chExt cx="0" cy="0"/>
        </a:xfrm>
      </p:grpSpPr>
      <p:sp>
        <p:nvSpPr>
          <p:cNvPr id="23" name="Google Shape;23;p4"/>
          <p:cNvSpPr txBox="1"/>
          <p:nvPr>
            <p:ph type="ctrTitle"/>
          </p:nvPr>
        </p:nvSpPr>
        <p:spPr>
          <a:xfrm>
            <a:off x="827400" y="1491650"/>
            <a:ext cx="2861400" cy="1131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3000">
                <a:solidFill>
                  <a:schemeClr val="lt1"/>
                </a:solidFill>
                <a:latin typeface="Hepta Slab ExtraLight"/>
                <a:ea typeface="Hepta Slab ExtraLight"/>
                <a:cs typeface="Hepta Slab ExtraLight"/>
                <a:sym typeface="Hepta Slab ExtraLight"/>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 name="Google Shape;24;p4"/>
          <p:cNvSpPr txBox="1"/>
          <p:nvPr>
            <p:ph idx="1" type="subTitle"/>
          </p:nvPr>
        </p:nvSpPr>
        <p:spPr>
          <a:xfrm>
            <a:off x="1402950" y="2977050"/>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25" name="Google Shape;25;p4"/>
          <p:cNvSpPr txBox="1"/>
          <p:nvPr>
            <p:ph idx="2" type="subTitle"/>
          </p:nvPr>
        </p:nvSpPr>
        <p:spPr>
          <a:xfrm>
            <a:off x="1402950" y="3642075"/>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6" name="Shape 26"/>
        <p:cNvGrpSpPr/>
        <p:nvPr/>
      </p:nvGrpSpPr>
      <p:grpSpPr>
        <a:xfrm>
          <a:off x="0" y="0"/>
          <a:ext cx="0" cy="0"/>
          <a:chOff x="0" y="0"/>
          <a:chExt cx="0" cy="0"/>
        </a:xfrm>
      </p:grpSpPr>
      <p:grpSp>
        <p:nvGrpSpPr>
          <p:cNvPr id="27" name="Google Shape;27;p5"/>
          <p:cNvGrpSpPr/>
          <p:nvPr/>
        </p:nvGrpSpPr>
        <p:grpSpPr>
          <a:xfrm>
            <a:off x="445050" y="757163"/>
            <a:ext cx="8253900" cy="3871737"/>
            <a:chOff x="445050" y="349737"/>
            <a:chExt cx="8253900" cy="3871737"/>
          </a:xfrm>
        </p:grpSpPr>
        <p:sp>
          <p:nvSpPr>
            <p:cNvPr id="28" name="Google Shape;28;p5"/>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5"/>
            <p:cNvGrpSpPr/>
            <p:nvPr/>
          </p:nvGrpSpPr>
          <p:grpSpPr>
            <a:xfrm>
              <a:off x="445050" y="349737"/>
              <a:ext cx="8253900" cy="392400"/>
              <a:chOff x="-8550475" y="393000"/>
              <a:chExt cx="8253900" cy="392400"/>
            </a:xfrm>
          </p:grpSpPr>
          <p:sp>
            <p:nvSpPr>
              <p:cNvPr id="30" name="Google Shape;30;p5"/>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 name="Google Shape;34;p5"/>
          <p:cNvSpPr txBox="1"/>
          <p:nvPr>
            <p:ph idx="1" type="subTitle"/>
          </p:nvPr>
        </p:nvSpPr>
        <p:spPr>
          <a:xfrm>
            <a:off x="1209312"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5" name="Google Shape;35;p5"/>
          <p:cNvSpPr txBox="1"/>
          <p:nvPr>
            <p:ph idx="2" type="subTitle"/>
          </p:nvPr>
        </p:nvSpPr>
        <p:spPr>
          <a:xfrm>
            <a:off x="4796057"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6" name="Google Shape;36;p5"/>
          <p:cNvSpPr txBox="1"/>
          <p:nvPr>
            <p:ph idx="3" type="subTitle"/>
          </p:nvPr>
        </p:nvSpPr>
        <p:spPr>
          <a:xfrm>
            <a:off x="1209300"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rtl="0" algn="ctr">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p:txBody>
      </p:sp>
      <p:sp>
        <p:nvSpPr>
          <p:cNvPr id="37" name="Google Shape;37;p5"/>
          <p:cNvSpPr txBox="1"/>
          <p:nvPr>
            <p:ph idx="4" type="subTitle"/>
          </p:nvPr>
        </p:nvSpPr>
        <p:spPr>
          <a:xfrm>
            <a:off x="4796051"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rtl="0" algn="ctr">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rtl="0" algn="ctr">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p:txBody>
      </p:sp>
      <p:sp>
        <p:nvSpPr>
          <p:cNvPr id="38" name="Google Shape;38;p5"/>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9" name="Shape 39"/>
        <p:cNvGrpSpPr/>
        <p:nvPr/>
      </p:nvGrpSpPr>
      <p:grpSpPr>
        <a:xfrm>
          <a:off x="0" y="0"/>
          <a:ext cx="0" cy="0"/>
          <a:chOff x="0" y="0"/>
          <a:chExt cx="0" cy="0"/>
        </a:xfrm>
      </p:grpSpPr>
      <p:sp>
        <p:nvSpPr>
          <p:cNvPr id="40" name="Google Shape;40;p6"/>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41" name="Shape 41"/>
        <p:cNvGrpSpPr/>
        <p:nvPr/>
      </p:nvGrpSpPr>
      <p:grpSpPr>
        <a:xfrm>
          <a:off x="0" y="0"/>
          <a:ext cx="0" cy="0"/>
          <a:chOff x="0" y="0"/>
          <a:chExt cx="0" cy="0"/>
        </a:xfrm>
      </p:grpSpPr>
      <p:sp>
        <p:nvSpPr>
          <p:cNvPr id="42" name="Google Shape;42;p7"/>
          <p:cNvSpPr txBox="1"/>
          <p:nvPr>
            <p:ph type="ctrTitle"/>
          </p:nvPr>
        </p:nvSpPr>
        <p:spPr>
          <a:xfrm>
            <a:off x="6448075" y="1586063"/>
            <a:ext cx="1982700" cy="113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000"/>
              <a:buNone/>
              <a:defRPr sz="3000">
                <a:solidFill>
                  <a:schemeClr val="lt1"/>
                </a:solidFill>
                <a:latin typeface="Hepta Slab ExtraLight"/>
                <a:ea typeface="Hepta Slab ExtraLight"/>
                <a:cs typeface="Hepta Slab ExtraLight"/>
                <a:sym typeface="Hepta Slab ExtraLight"/>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3" name="Google Shape;43;p7"/>
          <p:cNvSpPr txBox="1"/>
          <p:nvPr>
            <p:ph idx="1" type="subTitle"/>
          </p:nvPr>
        </p:nvSpPr>
        <p:spPr>
          <a:xfrm>
            <a:off x="5633875" y="3099163"/>
            <a:ext cx="2796900" cy="1206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lt1"/>
                </a:solidFill>
                <a:latin typeface="Abel"/>
                <a:ea typeface="Abel"/>
                <a:cs typeface="Abel"/>
                <a:sym typeface="Abel"/>
              </a:defRPr>
            </a:lvl1pPr>
            <a:lvl2pPr lvl="1" rtl="0" algn="r">
              <a:lnSpc>
                <a:spcPct val="100000"/>
              </a:lnSpc>
              <a:spcBef>
                <a:spcPts val="1600"/>
              </a:spcBef>
              <a:spcAft>
                <a:spcPts val="0"/>
              </a:spcAft>
              <a:buNone/>
              <a:defRPr sz="1600">
                <a:solidFill>
                  <a:schemeClr val="lt1"/>
                </a:solidFill>
                <a:latin typeface="Abel"/>
                <a:ea typeface="Abel"/>
                <a:cs typeface="Abel"/>
                <a:sym typeface="Abel"/>
              </a:defRPr>
            </a:lvl2pPr>
            <a:lvl3pPr lvl="2" rtl="0" algn="r">
              <a:lnSpc>
                <a:spcPct val="100000"/>
              </a:lnSpc>
              <a:spcBef>
                <a:spcPts val="1600"/>
              </a:spcBef>
              <a:spcAft>
                <a:spcPts val="0"/>
              </a:spcAft>
              <a:buNone/>
              <a:defRPr sz="1600">
                <a:solidFill>
                  <a:schemeClr val="lt1"/>
                </a:solidFill>
                <a:latin typeface="Abel"/>
                <a:ea typeface="Abel"/>
                <a:cs typeface="Abel"/>
                <a:sym typeface="Abel"/>
              </a:defRPr>
            </a:lvl3pPr>
            <a:lvl4pPr lvl="3" rtl="0" algn="r">
              <a:lnSpc>
                <a:spcPct val="100000"/>
              </a:lnSpc>
              <a:spcBef>
                <a:spcPts val="1600"/>
              </a:spcBef>
              <a:spcAft>
                <a:spcPts val="0"/>
              </a:spcAft>
              <a:buNone/>
              <a:defRPr sz="1600">
                <a:solidFill>
                  <a:schemeClr val="lt1"/>
                </a:solidFill>
                <a:latin typeface="Abel"/>
                <a:ea typeface="Abel"/>
                <a:cs typeface="Abel"/>
                <a:sym typeface="Abel"/>
              </a:defRPr>
            </a:lvl4pPr>
            <a:lvl5pPr lvl="4" rtl="0" algn="r">
              <a:lnSpc>
                <a:spcPct val="100000"/>
              </a:lnSpc>
              <a:spcBef>
                <a:spcPts val="1600"/>
              </a:spcBef>
              <a:spcAft>
                <a:spcPts val="0"/>
              </a:spcAft>
              <a:buNone/>
              <a:defRPr sz="1600">
                <a:solidFill>
                  <a:schemeClr val="lt1"/>
                </a:solidFill>
                <a:latin typeface="Abel"/>
                <a:ea typeface="Abel"/>
                <a:cs typeface="Abel"/>
                <a:sym typeface="Abel"/>
              </a:defRPr>
            </a:lvl5pPr>
            <a:lvl6pPr lvl="5" rtl="0" algn="r">
              <a:lnSpc>
                <a:spcPct val="100000"/>
              </a:lnSpc>
              <a:spcBef>
                <a:spcPts val="1600"/>
              </a:spcBef>
              <a:spcAft>
                <a:spcPts val="0"/>
              </a:spcAft>
              <a:buNone/>
              <a:defRPr sz="1600">
                <a:solidFill>
                  <a:schemeClr val="lt1"/>
                </a:solidFill>
                <a:latin typeface="Abel"/>
                <a:ea typeface="Abel"/>
                <a:cs typeface="Abel"/>
                <a:sym typeface="Abel"/>
              </a:defRPr>
            </a:lvl6pPr>
            <a:lvl7pPr lvl="6" rtl="0" algn="r">
              <a:lnSpc>
                <a:spcPct val="100000"/>
              </a:lnSpc>
              <a:spcBef>
                <a:spcPts val="1600"/>
              </a:spcBef>
              <a:spcAft>
                <a:spcPts val="0"/>
              </a:spcAft>
              <a:buNone/>
              <a:defRPr sz="1600">
                <a:solidFill>
                  <a:schemeClr val="lt1"/>
                </a:solidFill>
                <a:latin typeface="Abel"/>
                <a:ea typeface="Abel"/>
                <a:cs typeface="Abel"/>
                <a:sym typeface="Abel"/>
              </a:defRPr>
            </a:lvl7pPr>
            <a:lvl8pPr lvl="7" rtl="0" algn="r">
              <a:lnSpc>
                <a:spcPct val="100000"/>
              </a:lnSpc>
              <a:spcBef>
                <a:spcPts val="1600"/>
              </a:spcBef>
              <a:spcAft>
                <a:spcPts val="0"/>
              </a:spcAft>
              <a:buNone/>
              <a:defRPr sz="1600">
                <a:solidFill>
                  <a:schemeClr val="lt1"/>
                </a:solidFill>
                <a:latin typeface="Abel"/>
                <a:ea typeface="Abel"/>
                <a:cs typeface="Abel"/>
                <a:sym typeface="Abel"/>
              </a:defRPr>
            </a:lvl8pPr>
            <a:lvl9pPr lvl="8" rtl="0" algn="r">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2144500" y="2240775"/>
            <a:ext cx="4854900" cy="1125600"/>
          </a:xfrm>
          <a:prstGeom prst="rect">
            <a:avLst/>
          </a:prstGeom>
        </p:spPr>
        <p:txBody>
          <a:bodyPr anchorCtr="0" anchor="ctr" bIns="91425" lIns="91425" spcFirstLastPara="1" rIns="91425" wrap="square" tIns="91425">
            <a:noAutofit/>
          </a:bodyPr>
          <a:lstStyle>
            <a:lvl1pPr lvl="0" algn="ctr">
              <a:lnSpc>
                <a:spcPct val="110000"/>
              </a:lnSpc>
              <a:spcBef>
                <a:spcPts val="0"/>
              </a:spcBef>
              <a:spcAft>
                <a:spcPts val="0"/>
              </a:spcAft>
              <a:buClr>
                <a:schemeClr val="lt2"/>
              </a:buClr>
              <a:buSzPts val="4800"/>
              <a:buNone/>
              <a:defRPr sz="3600">
                <a:solidFill>
                  <a:schemeClr val="lt1"/>
                </a:solidFill>
              </a:defRPr>
            </a:lvl1pPr>
            <a:lvl2pPr lvl="1">
              <a:spcBef>
                <a:spcPts val="0"/>
              </a:spcBef>
              <a:spcAft>
                <a:spcPts val="0"/>
              </a:spcAft>
              <a:buClr>
                <a:schemeClr val="accent3"/>
              </a:buClr>
              <a:buSzPts val="4800"/>
              <a:buNone/>
              <a:defRPr sz="4800">
                <a:solidFill>
                  <a:schemeClr val="accent3"/>
                </a:solidFill>
                <a:highlight>
                  <a:schemeClr val="accent4"/>
                </a:highlight>
              </a:defRPr>
            </a:lvl2pPr>
            <a:lvl3pPr lvl="2">
              <a:spcBef>
                <a:spcPts val="0"/>
              </a:spcBef>
              <a:spcAft>
                <a:spcPts val="0"/>
              </a:spcAft>
              <a:buClr>
                <a:schemeClr val="accent3"/>
              </a:buClr>
              <a:buSzPts val="4800"/>
              <a:buNone/>
              <a:defRPr sz="4800">
                <a:solidFill>
                  <a:schemeClr val="accent3"/>
                </a:solidFill>
                <a:highlight>
                  <a:schemeClr val="accent4"/>
                </a:highlight>
              </a:defRPr>
            </a:lvl3pPr>
            <a:lvl4pPr lvl="3">
              <a:spcBef>
                <a:spcPts val="0"/>
              </a:spcBef>
              <a:spcAft>
                <a:spcPts val="0"/>
              </a:spcAft>
              <a:buClr>
                <a:schemeClr val="accent3"/>
              </a:buClr>
              <a:buSzPts val="4800"/>
              <a:buNone/>
              <a:defRPr sz="4800">
                <a:solidFill>
                  <a:schemeClr val="accent3"/>
                </a:solidFill>
                <a:highlight>
                  <a:schemeClr val="accent4"/>
                </a:highlight>
              </a:defRPr>
            </a:lvl4pPr>
            <a:lvl5pPr lvl="4">
              <a:spcBef>
                <a:spcPts val="0"/>
              </a:spcBef>
              <a:spcAft>
                <a:spcPts val="0"/>
              </a:spcAft>
              <a:buClr>
                <a:schemeClr val="accent3"/>
              </a:buClr>
              <a:buSzPts val="4800"/>
              <a:buNone/>
              <a:defRPr sz="4800">
                <a:solidFill>
                  <a:schemeClr val="accent3"/>
                </a:solidFill>
                <a:highlight>
                  <a:schemeClr val="accent4"/>
                </a:highlight>
              </a:defRPr>
            </a:lvl5pPr>
            <a:lvl6pPr lvl="5">
              <a:spcBef>
                <a:spcPts val="0"/>
              </a:spcBef>
              <a:spcAft>
                <a:spcPts val="0"/>
              </a:spcAft>
              <a:buClr>
                <a:schemeClr val="accent3"/>
              </a:buClr>
              <a:buSzPts val="4800"/>
              <a:buNone/>
              <a:defRPr sz="4800">
                <a:solidFill>
                  <a:schemeClr val="accent3"/>
                </a:solidFill>
                <a:highlight>
                  <a:schemeClr val="accent4"/>
                </a:highlight>
              </a:defRPr>
            </a:lvl6pPr>
            <a:lvl7pPr lvl="6">
              <a:spcBef>
                <a:spcPts val="0"/>
              </a:spcBef>
              <a:spcAft>
                <a:spcPts val="0"/>
              </a:spcAft>
              <a:buClr>
                <a:schemeClr val="accent3"/>
              </a:buClr>
              <a:buSzPts val="4800"/>
              <a:buNone/>
              <a:defRPr sz="4800">
                <a:solidFill>
                  <a:schemeClr val="accent3"/>
                </a:solidFill>
                <a:highlight>
                  <a:schemeClr val="accent4"/>
                </a:highlight>
              </a:defRPr>
            </a:lvl7pPr>
            <a:lvl8pPr lvl="7">
              <a:spcBef>
                <a:spcPts val="0"/>
              </a:spcBef>
              <a:spcAft>
                <a:spcPts val="0"/>
              </a:spcAft>
              <a:buClr>
                <a:schemeClr val="accent3"/>
              </a:buClr>
              <a:buSzPts val="4800"/>
              <a:buNone/>
              <a:defRPr sz="4800">
                <a:solidFill>
                  <a:schemeClr val="accent3"/>
                </a:solidFill>
                <a:highlight>
                  <a:schemeClr val="accent4"/>
                </a:highlight>
              </a:defRPr>
            </a:lvl8pPr>
            <a:lvl9pPr lvl="8">
              <a:spcBef>
                <a:spcPts val="0"/>
              </a:spcBef>
              <a:spcAft>
                <a:spcPts val="0"/>
              </a:spcAft>
              <a:buClr>
                <a:schemeClr val="accent3"/>
              </a:buClr>
              <a:buSzPts val="4800"/>
              <a:buNone/>
              <a:defRPr sz="4800">
                <a:solidFill>
                  <a:schemeClr val="accent3"/>
                </a:solidFill>
                <a:highlight>
                  <a:schemeClr val="accent4"/>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6" name="Shape 46"/>
        <p:cNvGrpSpPr/>
        <p:nvPr/>
      </p:nvGrpSpPr>
      <p:grpSpPr>
        <a:xfrm>
          <a:off x="0" y="0"/>
          <a:ext cx="0" cy="0"/>
          <a:chOff x="0" y="0"/>
          <a:chExt cx="0" cy="0"/>
        </a:xfrm>
      </p:grpSpPr>
      <p:sp>
        <p:nvSpPr>
          <p:cNvPr id="47" name="Google Shape;47;p9"/>
          <p:cNvSpPr txBox="1"/>
          <p:nvPr>
            <p:ph type="ctrTitle"/>
          </p:nvPr>
        </p:nvSpPr>
        <p:spPr>
          <a:xfrm flipH="1">
            <a:off x="2474500" y="2849525"/>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48" name="Google Shape;48;p9"/>
          <p:cNvSpPr txBox="1"/>
          <p:nvPr>
            <p:ph idx="1" type="subTitle"/>
          </p:nvPr>
        </p:nvSpPr>
        <p:spPr>
          <a:xfrm flipH="1">
            <a:off x="2474500" y="3379650"/>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49" name="Google Shape;49;p9"/>
          <p:cNvSpPr txBox="1"/>
          <p:nvPr>
            <p:ph hasCustomPrompt="1" idx="2" type="title"/>
          </p:nvPr>
        </p:nvSpPr>
        <p:spPr>
          <a:xfrm flipH="1">
            <a:off x="4041613" y="15239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grpSp>
        <p:nvGrpSpPr>
          <p:cNvPr id="51" name="Google Shape;51;p10"/>
          <p:cNvGrpSpPr/>
          <p:nvPr/>
        </p:nvGrpSpPr>
        <p:grpSpPr>
          <a:xfrm>
            <a:off x="445050" y="757163"/>
            <a:ext cx="8253900" cy="3871737"/>
            <a:chOff x="445050" y="349737"/>
            <a:chExt cx="8253900" cy="3871737"/>
          </a:xfrm>
        </p:grpSpPr>
        <p:sp>
          <p:nvSpPr>
            <p:cNvPr id="52" name="Google Shape;52;p1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10"/>
            <p:cNvGrpSpPr/>
            <p:nvPr/>
          </p:nvGrpSpPr>
          <p:grpSpPr>
            <a:xfrm>
              <a:off x="445050" y="349737"/>
              <a:ext cx="8253900" cy="392400"/>
              <a:chOff x="-8550475" y="393000"/>
              <a:chExt cx="8253900" cy="392400"/>
            </a:xfrm>
          </p:grpSpPr>
          <p:sp>
            <p:nvSpPr>
              <p:cNvPr id="54" name="Google Shape;54;p1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 name="Google Shape;58;p1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957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Hepta Slab ExtraLight"/>
              <a:buNone/>
              <a:defRPr sz="2400">
                <a:solidFill>
                  <a:schemeClr val="dk1"/>
                </a:solidFill>
                <a:latin typeface="Hepta Slab ExtraLight"/>
                <a:ea typeface="Hepta Slab ExtraLight"/>
                <a:cs typeface="Hepta Slab ExtraLight"/>
                <a:sym typeface="Hepta Slab ExtraLight"/>
              </a:defRPr>
            </a:lvl1pPr>
            <a:lvl2pPr lvl="1">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2pPr>
            <a:lvl3pPr lvl="2">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3pPr>
            <a:lvl4pPr lvl="3">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4pPr>
            <a:lvl5pPr lvl="4">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5pPr>
            <a:lvl6pPr lvl="5">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6pPr>
            <a:lvl7pPr lvl="6">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7pPr>
            <a:lvl8pPr lvl="7">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8pPr>
            <a:lvl9pPr lvl="8">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indent="-317500" lvl="1" marL="914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indent="-317500" lvl="2" marL="1371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indent="-317500" lvl="3" marL="18288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indent="-317500" lvl="4" marL="22860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indent="-317500" lvl="5" marL="27432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indent="-317500" lvl="6" marL="3200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indent="-317500" lvl="7" marL="3657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indent="-317500" lvl="8" marL="41148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slide" Target="/ppt/slides/slide9.xml"/><Relationship Id="rId6" Type="http://schemas.openxmlformats.org/officeDocument/2006/relationships/slide" Target="/ppt/slides/slide5.xml"/><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bit.ly/30B07Gq" TargetMode="External"/><Relationship Id="rId4" Type="http://schemas.openxmlformats.org/officeDocument/2006/relationships/slide" Target="/ppt/slid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bit.ly/30B07Gq" TargetMode="External"/><Relationship Id="rId4" Type="http://schemas.openxmlformats.org/officeDocument/2006/relationships/image" Target="../media/image13.png"/><Relationship Id="rId5" Type="http://schemas.openxmlformats.org/officeDocument/2006/relationships/slide" Target="/ppt/slides/slide11.xml"/><Relationship Id="rId6" Type="http://schemas.openxmlformats.org/officeDocument/2006/relationships/slide" Target="/ppt/slid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slide" Target="/ppt/slid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slide" Target="/ppt/slides/slide19.xml"/><Relationship Id="rId4" Type="http://schemas.openxmlformats.org/officeDocument/2006/relationships/slide" Target="/ppt/slides/slide15.xml"/><Relationship Id="rId5" Type="http://schemas.openxmlformats.org/officeDocument/2006/relationships/slide" Target="/ppt/slides/slide13.xml"/><Relationship Id="rId6" Type="http://schemas.openxmlformats.org/officeDocument/2006/relationships/slide" Target="/ppt/slid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slide" Target="/ppt/slides/slide5.xml"/><Relationship Id="rId4" Type="http://schemas.openxmlformats.org/officeDocument/2006/relationships/slide" Target="/ppt/slid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slide" Target="/ppt/slides/slide15.xml"/><Relationship Id="rId5" Type="http://schemas.openxmlformats.org/officeDocument/2006/relationships/slide" Target="/ppt/slid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slide" Target="/ppt/slides/slide15.xml"/><Relationship Id="rId4" Type="http://schemas.openxmlformats.org/officeDocument/2006/relationships/slide" Target="/ppt/slides/slide5.xml"/><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slide" Target="/ppt/slides/slide5.xml"/><Relationship Id="rId4" Type="http://schemas.openxmlformats.org/officeDocument/2006/relationships/slide" Target="/ppt/slid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bit.ly/30B07Gq" TargetMode="External"/><Relationship Id="rId4" Type="http://schemas.openxmlformats.org/officeDocument/2006/relationships/image" Target="../media/image15.png"/><Relationship Id="rId5" Type="http://schemas.openxmlformats.org/officeDocument/2006/relationships/slide" Target="/ppt/slides/slide14.xml"/><Relationship Id="rId6" Type="http://schemas.openxmlformats.org/officeDocument/2006/relationships/slide" Target="/ppt/slid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slide" Target="/ppt/slides/slide5.xml"/><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slide" Target="/ppt/slides/slide5.xml"/><Relationship Id="rId4" Type="http://schemas.openxmlformats.org/officeDocument/2006/relationships/slide" Target="/ppt/slid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slide" Target="/ppt/slid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7.xml"/><Relationship Id="rId5" Type="http://schemas.openxmlformats.org/officeDocument/2006/relationships/slide" Target="/ppt/slides/slide8.xml"/><Relationship Id="rId6" Type="http://schemas.openxmlformats.org/officeDocument/2006/relationships/slide" Target="/ppt/slides/slide11.xml"/><Relationship Id="rId7" Type="http://schemas.openxmlformats.org/officeDocument/2006/relationships/slide" Target="/ppt/slides/slide13.xml"/><Relationship Id="rId8" Type="http://schemas.openxmlformats.org/officeDocument/2006/relationships/slide" Target="/ppt/slides/slide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slide" Target="/ppt/slid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slide" Target="/ppt/slides/slide5.xml"/><Relationship Id="rId4" Type="http://schemas.openxmlformats.org/officeDocument/2006/relationships/hyperlink" Target="https://colab.research.google.com/drive/1wv6hV8ro8V0mAtZHQdUZh6UjAHGz-dvZ?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slide" Target="/ppt/slides/slide5.xml"/><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slide" Target="/ppt/slides/slide8.xml"/><Relationship Id="rId7" Type="http://schemas.openxmlformats.org/officeDocument/2006/relationships/slide" Target="/ppt/slid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72" name="Shape 172"/>
        <p:cNvGrpSpPr/>
        <p:nvPr/>
      </p:nvGrpSpPr>
      <p:grpSpPr>
        <a:xfrm>
          <a:off x="0" y="0"/>
          <a:ext cx="0" cy="0"/>
          <a:chOff x="0" y="0"/>
          <a:chExt cx="0" cy="0"/>
        </a:xfrm>
      </p:grpSpPr>
      <p:sp>
        <p:nvSpPr>
          <p:cNvPr id="173" name="Google Shape;173;p24"/>
          <p:cNvSpPr txBox="1"/>
          <p:nvPr>
            <p:ph type="ctrTitle"/>
          </p:nvPr>
        </p:nvSpPr>
        <p:spPr>
          <a:xfrm>
            <a:off x="1003650" y="1229825"/>
            <a:ext cx="7136700" cy="13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Customer Churn Prediction Using Gradient Descent Method</a:t>
            </a:r>
            <a:endParaRPr/>
          </a:p>
          <a:p>
            <a:pPr indent="0" lvl="0" marL="0" rtl="0" algn="ctr">
              <a:spcBef>
                <a:spcPts val="0"/>
              </a:spcBef>
              <a:spcAft>
                <a:spcPts val="0"/>
              </a:spcAft>
              <a:buNone/>
            </a:pPr>
            <a:r>
              <a:t/>
            </a:r>
            <a:endParaRPr/>
          </a:p>
        </p:txBody>
      </p:sp>
      <p:graphicFrame>
        <p:nvGraphicFramePr>
          <p:cNvPr id="174" name="Google Shape;174;p24"/>
          <p:cNvGraphicFramePr/>
          <p:nvPr/>
        </p:nvGraphicFramePr>
        <p:xfrm>
          <a:off x="2404425" y="2401525"/>
          <a:ext cx="3000000" cy="3000000"/>
        </p:xfrm>
        <a:graphic>
          <a:graphicData uri="http://schemas.openxmlformats.org/drawingml/2006/table">
            <a:tbl>
              <a:tblPr>
                <a:noFill/>
                <a:tableStyleId>{06A3A8F1-C4A8-48E4-AC12-0FD2AE39B89E}</a:tableStyleId>
              </a:tblPr>
              <a:tblGrid>
                <a:gridCol w="2167575"/>
                <a:gridCol w="2167575"/>
              </a:tblGrid>
              <a:tr h="396200">
                <a:tc>
                  <a:txBody>
                    <a:bodyPr/>
                    <a:lstStyle/>
                    <a:p>
                      <a:pPr indent="0" lvl="0" marL="0" rtl="0" algn="r">
                        <a:spcBef>
                          <a:spcPts val="0"/>
                        </a:spcBef>
                        <a:spcAft>
                          <a:spcPts val="0"/>
                        </a:spcAft>
                        <a:buNone/>
                      </a:pPr>
                      <a:r>
                        <a:rPr lang="en">
                          <a:latin typeface="Hepta Slab"/>
                          <a:ea typeface="Hepta Slab"/>
                          <a:cs typeface="Hepta Slab"/>
                          <a:sym typeface="Hepta Slab"/>
                        </a:rPr>
                        <a:t>Neel Kanabar :</a:t>
                      </a:r>
                      <a:endParaRPr>
                        <a:latin typeface="Hepta Slab"/>
                        <a:ea typeface="Hepta Slab"/>
                        <a:cs typeface="Hepta Slab"/>
                        <a:sym typeface="Hepta Sla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Hepta Slab"/>
                          <a:ea typeface="Hepta Slab"/>
                          <a:cs typeface="Hepta Slab"/>
                          <a:sym typeface="Hepta Slab"/>
                        </a:rPr>
                        <a:t>202018024</a:t>
                      </a:r>
                      <a:endParaRPr>
                        <a:latin typeface="Hepta Slab"/>
                        <a:ea typeface="Hepta Slab"/>
                        <a:cs typeface="Hepta Slab"/>
                        <a:sym typeface="Hepta Sla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01350">
                <a:tc>
                  <a:txBody>
                    <a:bodyPr/>
                    <a:lstStyle/>
                    <a:p>
                      <a:pPr indent="0" lvl="0" marL="0" rtl="0" algn="r">
                        <a:spcBef>
                          <a:spcPts val="0"/>
                        </a:spcBef>
                        <a:spcAft>
                          <a:spcPts val="0"/>
                        </a:spcAft>
                        <a:buNone/>
                      </a:pPr>
                      <a:r>
                        <a:rPr lang="en">
                          <a:latin typeface="Hepta Slab"/>
                          <a:ea typeface="Hepta Slab"/>
                          <a:cs typeface="Hepta Slab"/>
                          <a:sym typeface="Hepta Slab"/>
                        </a:rPr>
                        <a:t>Arnav Desai :</a:t>
                      </a:r>
                      <a:endParaRPr>
                        <a:latin typeface="Hepta Slab"/>
                        <a:ea typeface="Hepta Slab"/>
                        <a:cs typeface="Hepta Slab"/>
                        <a:sym typeface="Hepta Sla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Hepta Slab"/>
                          <a:ea typeface="Hepta Slab"/>
                          <a:cs typeface="Hepta Slab"/>
                          <a:sym typeface="Hepta Slab"/>
                        </a:rPr>
                        <a:t>202018031</a:t>
                      </a:r>
                      <a:endParaRPr>
                        <a:latin typeface="Hepta Slab"/>
                        <a:ea typeface="Hepta Slab"/>
                        <a:cs typeface="Hepta Slab"/>
                        <a:sym typeface="Hepta Sla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01350">
                <a:tc>
                  <a:txBody>
                    <a:bodyPr/>
                    <a:lstStyle/>
                    <a:p>
                      <a:pPr indent="0" lvl="0" marL="0" rtl="0" algn="r">
                        <a:spcBef>
                          <a:spcPts val="0"/>
                        </a:spcBef>
                        <a:spcAft>
                          <a:spcPts val="0"/>
                        </a:spcAft>
                        <a:buNone/>
                      </a:pPr>
                      <a:r>
                        <a:rPr lang="en">
                          <a:latin typeface="Hepta Slab"/>
                          <a:ea typeface="Hepta Slab"/>
                          <a:cs typeface="Hepta Slab"/>
                          <a:sym typeface="Hepta Slab"/>
                        </a:rPr>
                        <a:t>Aneri Joshi : </a:t>
                      </a:r>
                      <a:endParaRPr>
                        <a:latin typeface="Hepta Slab"/>
                        <a:ea typeface="Hepta Slab"/>
                        <a:cs typeface="Hepta Slab"/>
                        <a:sym typeface="Hepta Sla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Hepta Slab"/>
                          <a:ea typeface="Hepta Slab"/>
                          <a:cs typeface="Hepta Slab"/>
                          <a:sym typeface="Hepta Slab"/>
                        </a:rPr>
                        <a:t>202018032</a:t>
                      </a:r>
                      <a:endParaRPr>
                        <a:latin typeface="Hepta Slab"/>
                        <a:ea typeface="Hepta Slab"/>
                        <a:cs typeface="Hepta Slab"/>
                        <a:sym typeface="Hepta Sla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01350">
                <a:tc>
                  <a:txBody>
                    <a:bodyPr/>
                    <a:lstStyle/>
                    <a:p>
                      <a:pPr indent="0" lvl="0" marL="0" rtl="0" algn="r">
                        <a:spcBef>
                          <a:spcPts val="0"/>
                        </a:spcBef>
                        <a:spcAft>
                          <a:spcPts val="0"/>
                        </a:spcAft>
                        <a:buNone/>
                      </a:pPr>
                      <a:r>
                        <a:rPr lang="en">
                          <a:latin typeface="Hepta Slab"/>
                          <a:ea typeface="Hepta Slab"/>
                          <a:cs typeface="Hepta Slab"/>
                          <a:sym typeface="Hepta Slab"/>
                        </a:rPr>
                        <a:t>Darshan Jain : </a:t>
                      </a:r>
                      <a:endParaRPr>
                        <a:latin typeface="Hepta Slab"/>
                        <a:ea typeface="Hepta Slab"/>
                        <a:cs typeface="Hepta Slab"/>
                        <a:sym typeface="Hepta Sla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Hepta Slab"/>
                          <a:ea typeface="Hepta Slab"/>
                          <a:cs typeface="Hepta Slab"/>
                          <a:sym typeface="Hepta Slab"/>
                        </a:rPr>
                        <a:t>202018043</a:t>
                      </a:r>
                      <a:endParaRPr>
                        <a:latin typeface="Hepta Slab"/>
                        <a:ea typeface="Hepta Slab"/>
                        <a:cs typeface="Hepta Slab"/>
                        <a:sym typeface="Hepta Sla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46" name="Shape 446"/>
        <p:cNvGrpSpPr/>
        <p:nvPr/>
      </p:nvGrpSpPr>
      <p:grpSpPr>
        <a:xfrm>
          <a:off x="0" y="0"/>
          <a:ext cx="0" cy="0"/>
          <a:chOff x="0" y="0"/>
          <a:chExt cx="0" cy="0"/>
        </a:xfrm>
      </p:grpSpPr>
      <p:sp>
        <p:nvSpPr>
          <p:cNvPr id="447" name="Google Shape;447;p33"/>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33"/>
          <p:cNvGrpSpPr/>
          <p:nvPr/>
        </p:nvGrpSpPr>
        <p:grpSpPr>
          <a:xfrm>
            <a:off x="3326675" y="636300"/>
            <a:ext cx="2490600" cy="3870900"/>
            <a:chOff x="445050" y="393000"/>
            <a:chExt cx="2490600" cy="3870900"/>
          </a:xfrm>
        </p:grpSpPr>
        <p:sp>
          <p:nvSpPr>
            <p:cNvPr id="449" name="Google Shape;449;p33"/>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33"/>
            <p:cNvGrpSpPr/>
            <p:nvPr/>
          </p:nvGrpSpPr>
          <p:grpSpPr>
            <a:xfrm>
              <a:off x="445050" y="393000"/>
              <a:ext cx="2490300" cy="392400"/>
              <a:chOff x="-8550475" y="393012"/>
              <a:chExt cx="2490300" cy="392400"/>
            </a:xfrm>
          </p:grpSpPr>
          <p:sp>
            <p:nvSpPr>
              <p:cNvPr id="451" name="Google Shape;451;p33"/>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5" name="Google Shape;455;p33"/>
          <p:cNvGrpSpPr/>
          <p:nvPr/>
        </p:nvGrpSpPr>
        <p:grpSpPr>
          <a:xfrm>
            <a:off x="337042" y="636300"/>
            <a:ext cx="2634557" cy="3870900"/>
            <a:chOff x="445050" y="393000"/>
            <a:chExt cx="2490600" cy="3870900"/>
          </a:xfrm>
        </p:grpSpPr>
        <p:sp>
          <p:nvSpPr>
            <p:cNvPr id="456" name="Google Shape;456;p33"/>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33"/>
            <p:cNvGrpSpPr/>
            <p:nvPr/>
          </p:nvGrpSpPr>
          <p:grpSpPr>
            <a:xfrm>
              <a:off x="445050" y="393000"/>
              <a:ext cx="2490300" cy="392400"/>
              <a:chOff x="-8550475" y="393012"/>
              <a:chExt cx="2490300" cy="392400"/>
            </a:xfrm>
          </p:grpSpPr>
          <p:sp>
            <p:nvSpPr>
              <p:cNvPr id="458" name="Google Shape;458;p33"/>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2" name="Google Shape;462;p33"/>
          <p:cNvGrpSpPr/>
          <p:nvPr/>
        </p:nvGrpSpPr>
        <p:grpSpPr>
          <a:xfrm>
            <a:off x="6172300" y="636300"/>
            <a:ext cx="2490600" cy="3870900"/>
            <a:chOff x="445050" y="393000"/>
            <a:chExt cx="2490600" cy="3870900"/>
          </a:xfrm>
        </p:grpSpPr>
        <p:sp>
          <p:nvSpPr>
            <p:cNvPr id="463" name="Google Shape;463;p33"/>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33"/>
            <p:cNvGrpSpPr/>
            <p:nvPr/>
          </p:nvGrpSpPr>
          <p:grpSpPr>
            <a:xfrm>
              <a:off x="445050" y="393000"/>
              <a:ext cx="2490300" cy="392400"/>
              <a:chOff x="-8550475" y="393012"/>
              <a:chExt cx="2490300" cy="392400"/>
            </a:xfrm>
          </p:grpSpPr>
          <p:sp>
            <p:nvSpPr>
              <p:cNvPr id="465" name="Google Shape;465;p33"/>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9" name="Google Shape;469;p33"/>
          <p:cNvSpPr txBox="1"/>
          <p:nvPr/>
        </p:nvSpPr>
        <p:spPr>
          <a:xfrm>
            <a:off x="2565906" y="-51450"/>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Data Visualization</a:t>
            </a:r>
            <a:endParaRPr sz="2000">
              <a:solidFill>
                <a:schemeClr val="dk1"/>
              </a:solidFill>
              <a:latin typeface="Hepta Slab"/>
              <a:ea typeface="Hepta Slab"/>
              <a:cs typeface="Hepta Slab"/>
              <a:sym typeface="Hepta Slab"/>
            </a:endParaRPr>
          </a:p>
        </p:txBody>
      </p:sp>
      <p:sp>
        <p:nvSpPr>
          <p:cNvPr descr="Timeline background shape" id="470" name="Google Shape;470;p33"/>
          <p:cNvSpPr/>
          <p:nvPr/>
        </p:nvSpPr>
        <p:spPr>
          <a:xfrm>
            <a:off x="478175" y="3690675"/>
            <a:ext cx="2436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epta Slab"/>
                <a:ea typeface="Hepta Slab"/>
                <a:cs typeface="Hepta Slab"/>
                <a:sym typeface="Hepta Slab"/>
              </a:rPr>
              <a:t>Online Backup</a:t>
            </a:r>
            <a:endParaRPr>
              <a:solidFill>
                <a:schemeClr val="dk1"/>
              </a:solidFill>
              <a:latin typeface="Hepta Slab"/>
              <a:ea typeface="Hepta Slab"/>
              <a:cs typeface="Hepta Slab"/>
              <a:sym typeface="Hepta Slab"/>
            </a:endParaRPr>
          </a:p>
        </p:txBody>
      </p:sp>
      <p:sp>
        <p:nvSpPr>
          <p:cNvPr descr="Timeline background shape" id="471" name="Google Shape;471;p33"/>
          <p:cNvSpPr/>
          <p:nvPr/>
        </p:nvSpPr>
        <p:spPr>
          <a:xfrm>
            <a:off x="6229175" y="3690675"/>
            <a:ext cx="2436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epta Slab"/>
                <a:ea typeface="Hepta Slab"/>
                <a:cs typeface="Hepta Slab"/>
                <a:sym typeface="Hepta Slab"/>
              </a:rPr>
              <a:t>Churn</a:t>
            </a:r>
            <a:endParaRPr>
              <a:solidFill>
                <a:schemeClr val="dk1"/>
              </a:solidFill>
              <a:latin typeface="Hepta Slab"/>
              <a:ea typeface="Hepta Slab"/>
              <a:cs typeface="Hepta Slab"/>
              <a:sym typeface="Hepta Slab"/>
            </a:endParaRPr>
          </a:p>
        </p:txBody>
      </p:sp>
      <p:pic>
        <p:nvPicPr>
          <p:cNvPr id="472" name="Google Shape;472;p33"/>
          <p:cNvPicPr preferRelativeResize="0"/>
          <p:nvPr/>
        </p:nvPicPr>
        <p:blipFill>
          <a:blip r:embed="rId3">
            <a:alphaModFix/>
          </a:blip>
          <a:stretch>
            <a:fillRect/>
          </a:stretch>
        </p:blipFill>
        <p:spPr>
          <a:xfrm>
            <a:off x="409024" y="1242650"/>
            <a:ext cx="2490600" cy="2215135"/>
          </a:xfrm>
          <a:prstGeom prst="rect">
            <a:avLst/>
          </a:prstGeom>
          <a:noFill/>
          <a:ln>
            <a:noFill/>
          </a:ln>
        </p:spPr>
      </p:pic>
      <p:pic>
        <p:nvPicPr>
          <p:cNvPr id="473" name="Google Shape;473;p33"/>
          <p:cNvPicPr preferRelativeResize="0"/>
          <p:nvPr/>
        </p:nvPicPr>
        <p:blipFill>
          <a:blip r:embed="rId4">
            <a:alphaModFix/>
          </a:blip>
          <a:stretch>
            <a:fillRect/>
          </a:stretch>
        </p:blipFill>
        <p:spPr>
          <a:xfrm>
            <a:off x="6229175" y="1205575"/>
            <a:ext cx="2347376" cy="2215125"/>
          </a:xfrm>
          <a:prstGeom prst="rect">
            <a:avLst/>
          </a:prstGeom>
          <a:noFill/>
          <a:ln>
            <a:noFill/>
          </a:ln>
        </p:spPr>
      </p:pic>
      <p:sp>
        <p:nvSpPr>
          <p:cNvPr id="474" name="Google Shape;474;p33">
            <a:hlinkClick action="ppaction://hlinksldjump" r:id="rId5"/>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a:hlinkClick action="ppaction://hlinksldjump" r:id="rId6"/>
          </p:cNvPr>
          <p:cNvSpPr/>
          <p:nvPr/>
        </p:nvSpPr>
        <p:spPr>
          <a:xfrm>
            <a:off x="-50" y="-6450"/>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33"/>
          <p:cNvGrpSpPr/>
          <p:nvPr/>
        </p:nvGrpSpPr>
        <p:grpSpPr>
          <a:xfrm>
            <a:off x="238515" y="90242"/>
            <a:ext cx="216784" cy="199039"/>
            <a:chOff x="285677" y="4429254"/>
            <a:chExt cx="216784" cy="199039"/>
          </a:xfrm>
        </p:grpSpPr>
        <p:sp>
          <p:nvSpPr>
            <p:cNvPr id="477" name="Google Shape;477;p33"/>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Timeline background shape" id="486" name="Google Shape;486;p33"/>
          <p:cNvSpPr/>
          <p:nvPr/>
        </p:nvSpPr>
        <p:spPr>
          <a:xfrm>
            <a:off x="3353650" y="3690675"/>
            <a:ext cx="2436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epta Slab"/>
                <a:ea typeface="Hepta Slab"/>
                <a:cs typeface="Hepta Slab"/>
                <a:sym typeface="Hepta Slab"/>
              </a:rPr>
              <a:t>Internet Service</a:t>
            </a:r>
            <a:endParaRPr>
              <a:solidFill>
                <a:schemeClr val="dk1"/>
              </a:solidFill>
              <a:latin typeface="Hepta Slab"/>
              <a:ea typeface="Hepta Slab"/>
              <a:cs typeface="Hepta Slab"/>
              <a:sym typeface="Hepta Slab"/>
            </a:endParaRPr>
          </a:p>
        </p:txBody>
      </p:sp>
      <p:pic>
        <p:nvPicPr>
          <p:cNvPr id="487" name="Google Shape;487;p33"/>
          <p:cNvPicPr preferRelativeResize="0"/>
          <p:nvPr/>
        </p:nvPicPr>
        <p:blipFill>
          <a:blip r:embed="rId7">
            <a:alphaModFix/>
          </a:blip>
          <a:stretch>
            <a:fillRect/>
          </a:stretch>
        </p:blipFill>
        <p:spPr>
          <a:xfrm>
            <a:off x="3480650" y="1215125"/>
            <a:ext cx="2182600" cy="2196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491" name="Shape 491"/>
        <p:cNvGrpSpPr/>
        <p:nvPr/>
      </p:nvGrpSpPr>
      <p:grpSpPr>
        <a:xfrm>
          <a:off x="0" y="0"/>
          <a:ext cx="0" cy="0"/>
          <a:chOff x="0" y="0"/>
          <a:chExt cx="0" cy="0"/>
        </a:xfrm>
      </p:grpSpPr>
      <p:sp>
        <p:nvSpPr>
          <p:cNvPr id="492" name="Google Shape;492;p34"/>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a:hlinkClick r:id="rId3"/>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txBox="1"/>
          <p:nvPr/>
        </p:nvSpPr>
        <p:spPr>
          <a:xfrm>
            <a:off x="2610550" y="34193"/>
            <a:ext cx="4051500" cy="321300"/>
          </a:xfrm>
          <a:prstGeom prst="rect">
            <a:avLst/>
          </a:prstGeom>
          <a:noFill/>
          <a:ln>
            <a:noFill/>
          </a:ln>
        </p:spPr>
        <p:txBody>
          <a:bodyPr anchorCtr="0" anchor="ctr" bIns="91425" lIns="91425" spcFirstLastPara="1" rIns="91425" wrap="square" tIns="91425">
            <a:noAutofit/>
          </a:bodyPr>
          <a:lstStyle/>
          <a:p>
            <a:pPr indent="0" lvl="0" marL="0" rtl="0" algn="ctr">
              <a:lnSpc>
                <a:spcPct val="110000"/>
              </a:lnSpc>
              <a:spcBef>
                <a:spcPts val="0"/>
              </a:spcBef>
              <a:spcAft>
                <a:spcPts val="0"/>
              </a:spcAft>
              <a:buNone/>
            </a:pPr>
            <a:r>
              <a:rPr lang="en" sz="2200">
                <a:solidFill>
                  <a:srgbClr val="F3F3F3"/>
                </a:solidFill>
                <a:latin typeface="Hepta Slab ExtraLight"/>
                <a:ea typeface="Hepta Slab ExtraLight"/>
                <a:cs typeface="Hepta Slab ExtraLight"/>
                <a:sym typeface="Hepta Slab ExtraLight"/>
              </a:rPr>
              <a:t>Data - Preprocessing</a:t>
            </a:r>
            <a:endParaRPr sz="2200">
              <a:solidFill>
                <a:srgbClr val="F3F3F3"/>
              </a:solidFill>
              <a:latin typeface="Hepta Slab ExtraLight"/>
              <a:ea typeface="Hepta Slab ExtraLight"/>
              <a:cs typeface="Hepta Slab ExtraLight"/>
              <a:sym typeface="Hepta Slab ExtraLight"/>
            </a:endParaRPr>
          </a:p>
        </p:txBody>
      </p:sp>
      <p:sp>
        <p:nvSpPr>
          <p:cNvPr id="498" name="Google Shape;498;p34"/>
          <p:cNvSpPr txBox="1"/>
          <p:nvPr>
            <p:ph type="ctrTitle"/>
          </p:nvPr>
        </p:nvSpPr>
        <p:spPr>
          <a:xfrm>
            <a:off x="693875" y="699980"/>
            <a:ext cx="40515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Steps</a:t>
            </a:r>
            <a:r>
              <a:rPr lang="en" sz="2200">
                <a:solidFill>
                  <a:schemeClr val="lt1"/>
                </a:solidFill>
              </a:rPr>
              <a:t> : </a:t>
            </a:r>
            <a:endParaRPr sz="2200">
              <a:solidFill>
                <a:schemeClr val="lt1"/>
              </a:solidFill>
            </a:endParaRPr>
          </a:p>
        </p:txBody>
      </p:sp>
      <p:sp>
        <p:nvSpPr>
          <p:cNvPr id="499" name="Google Shape;499;p34"/>
          <p:cNvSpPr txBox="1"/>
          <p:nvPr>
            <p:ph idx="1" type="body"/>
          </p:nvPr>
        </p:nvSpPr>
        <p:spPr>
          <a:xfrm>
            <a:off x="508875" y="1145400"/>
            <a:ext cx="8368800" cy="35481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1000"/>
              </a:spcBef>
              <a:spcAft>
                <a:spcPts val="0"/>
              </a:spcAft>
              <a:buClr>
                <a:srgbClr val="292929"/>
              </a:buClr>
              <a:buSzPts val="1500"/>
              <a:buFont typeface="Hepta Slab"/>
              <a:buAutoNum type="arabicPeriod"/>
            </a:pPr>
            <a:r>
              <a:rPr lang="en" sz="1500">
                <a:solidFill>
                  <a:srgbClr val="292929"/>
                </a:solidFill>
                <a:latin typeface="Hepta Slab"/>
                <a:ea typeface="Hepta Slab"/>
                <a:cs typeface="Hepta Slab"/>
                <a:sym typeface="Hepta Slab"/>
              </a:rPr>
              <a:t>Two Category classes are converted into Binary Variables.</a:t>
            </a:r>
            <a:endParaRPr sz="1500">
              <a:solidFill>
                <a:srgbClr val="292929"/>
              </a:solidFill>
              <a:latin typeface="Hepta Slab"/>
              <a:ea typeface="Hepta Slab"/>
              <a:cs typeface="Hepta Slab"/>
              <a:sym typeface="Hepta Slab"/>
            </a:endParaRPr>
          </a:p>
          <a:p>
            <a:pPr indent="0" lvl="0" marL="0" rtl="0" algn="just">
              <a:lnSpc>
                <a:spcPct val="115000"/>
              </a:lnSpc>
              <a:spcBef>
                <a:spcPts val="1000"/>
              </a:spcBef>
              <a:spcAft>
                <a:spcPts val="0"/>
              </a:spcAft>
              <a:buNone/>
            </a:pPr>
            <a:r>
              <a:t/>
            </a:r>
            <a:endParaRPr sz="500">
              <a:solidFill>
                <a:srgbClr val="292929"/>
              </a:solidFill>
              <a:latin typeface="Hepta Slab"/>
              <a:ea typeface="Hepta Slab"/>
              <a:cs typeface="Hepta Slab"/>
              <a:sym typeface="Hepta Slab"/>
            </a:endParaRPr>
          </a:p>
          <a:p>
            <a:pPr indent="-323850" lvl="0" marL="457200" rtl="0" algn="just">
              <a:lnSpc>
                <a:spcPct val="115000"/>
              </a:lnSpc>
              <a:spcBef>
                <a:spcPts val="1000"/>
              </a:spcBef>
              <a:spcAft>
                <a:spcPts val="0"/>
              </a:spcAft>
              <a:buClr>
                <a:srgbClr val="292929"/>
              </a:buClr>
              <a:buSzPts val="1500"/>
              <a:buFont typeface="Hepta Slab"/>
              <a:buAutoNum type="arabicPeriod"/>
            </a:pPr>
            <a:r>
              <a:rPr lang="en" sz="1500">
                <a:solidFill>
                  <a:srgbClr val="292929"/>
                </a:solidFill>
                <a:latin typeface="Hepta Slab"/>
                <a:ea typeface="Hepta Slab"/>
                <a:cs typeface="Hepta Slab"/>
                <a:sym typeface="Hepta Slab"/>
              </a:rPr>
              <a:t>One Hot Encoding :	</a:t>
            </a:r>
            <a:endParaRPr sz="1500">
              <a:solidFill>
                <a:srgbClr val="292929"/>
              </a:solidFill>
              <a:latin typeface="Hepta Slab"/>
              <a:ea typeface="Hepta Slab"/>
              <a:cs typeface="Hepta Slab"/>
              <a:sym typeface="Hepta Slab"/>
            </a:endParaRPr>
          </a:p>
          <a:p>
            <a:pPr indent="-330200" lvl="0" marL="800100" rtl="0" algn="just">
              <a:lnSpc>
                <a:spcPct val="115000"/>
              </a:lnSpc>
              <a:spcBef>
                <a:spcPts val="0"/>
              </a:spcBef>
              <a:spcAft>
                <a:spcPts val="0"/>
              </a:spcAft>
              <a:buClr>
                <a:srgbClr val="292929"/>
              </a:buClr>
              <a:buSzPts val="1600"/>
              <a:buFont typeface="Hepta Slab"/>
              <a:buChar char="-"/>
            </a:pPr>
            <a:r>
              <a:rPr lang="en">
                <a:solidFill>
                  <a:srgbClr val="202124"/>
                </a:solidFill>
                <a:highlight>
                  <a:srgbClr val="FFFFFF"/>
                </a:highlight>
                <a:latin typeface="Hepta Slab"/>
                <a:ea typeface="Hepta Slab"/>
                <a:cs typeface="Hepta Slab"/>
                <a:sym typeface="Hepta Slab"/>
              </a:rPr>
              <a:t>The encoder derives the categories based on the unique values in each feature. </a:t>
            </a:r>
            <a:endParaRPr>
              <a:solidFill>
                <a:srgbClr val="202124"/>
              </a:solidFill>
              <a:highlight>
                <a:srgbClr val="FFFFFF"/>
              </a:highlight>
              <a:latin typeface="Hepta Slab"/>
              <a:ea typeface="Hepta Slab"/>
              <a:cs typeface="Hepta Slab"/>
              <a:sym typeface="Hepta Slab"/>
            </a:endParaRPr>
          </a:p>
          <a:p>
            <a:pPr indent="-311150" lvl="0" marL="800100" rtl="0" algn="just">
              <a:lnSpc>
                <a:spcPct val="115000"/>
              </a:lnSpc>
              <a:spcBef>
                <a:spcPts val="0"/>
              </a:spcBef>
              <a:spcAft>
                <a:spcPts val="0"/>
              </a:spcAft>
              <a:buClr>
                <a:srgbClr val="202124"/>
              </a:buClr>
              <a:buSzPts val="1300"/>
              <a:buFont typeface="Hepta Slab"/>
              <a:buChar char="-"/>
            </a:pPr>
            <a:r>
              <a:rPr b="1" lang="en">
                <a:solidFill>
                  <a:srgbClr val="5F6368"/>
                </a:solidFill>
                <a:highlight>
                  <a:srgbClr val="FFFFFF"/>
                </a:highlight>
                <a:latin typeface="Hepta Slab"/>
                <a:ea typeface="Hepta Slab"/>
                <a:cs typeface="Hepta Slab"/>
                <a:sym typeface="Hepta Slab"/>
              </a:rPr>
              <a:t>One hot encoding</a:t>
            </a:r>
            <a:r>
              <a:rPr lang="en">
                <a:solidFill>
                  <a:srgbClr val="4D5156"/>
                </a:solidFill>
                <a:highlight>
                  <a:srgbClr val="FFFFFF"/>
                </a:highlight>
                <a:latin typeface="Hepta Slab"/>
                <a:ea typeface="Hepta Slab"/>
                <a:cs typeface="Hepta Slab"/>
                <a:sym typeface="Hepta Slab"/>
              </a:rPr>
              <a:t> creates new columns, indicating the presence of each possible value from the original data.</a:t>
            </a:r>
            <a:endParaRPr>
              <a:solidFill>
                <a:srgbClr val="4D5156"/>
              </a:solidFill>
              <a:highlight>
                <a:srgbClr val="FFFFFF"/>
              </a:highlight>
              <a:latin typeface="Hepta Slab"/>
              <a:ea typeface="Hepta Slab"/>
              <a:cs typeface="Hepta Slab"/>
              <a:sym typeface="Hepta Slab"/>
            </a:endParaRPr>
          </a:p>
          <a:p>
            <a:pPr indent="0" lvl="0" marL="0" rtl="0" algn="just">
              <a:lnSpc>
                <a:spcPct val="115000"/>
              </a:lnSpc>
              <a:spcBef>
                <a:spcPts val="1000"/>
              </a:spcBef>
              <a:spcAft>
                <a:spcPts val="0"/>
              </a:spcAft>
              <a:buNone/>
            </a:pPr>
            <a:r>
              <a:t/>
            </a:r>
            <a:endParaRPr sz="500">
              <a:solidFill>
                <a:srgbClr val="4D5156"/>
              </a:solidFill>
              <a:highlight>
                <a:srgbClr val="FFFFFF"/>
              </a:highlight>
              <a:latin typeface="Hepta Slab"/>
              <a:ea typeface="Hepta Slab"/>
              <a:cs typeface="Hepta Slab"/>
              <a:sym typeface="Hepta Slab"/>
            </a:endParaRPr>
          </a:p>
          <a:p>
            <a:pPr indent="-323850" lvl="0" marL="457200" rtl="0" algn="just">
              <a:lnSpc>
                <a:spcPct val="115000"/>
              </a:lnSpc>
              <a:spcBef>
                <a:spcPts val="0"/>
              </a:spcBef>
              <a:spcAft>
                <a:spcPts val="0"/>
              </a:spcAft>
              <a:buClr>
                <a:srgbClr val="292929"/>
              </a:buClr>
              <a:buSzPts val="1500"/>
              <a:buFont typeface="Hepta Slab"/>
              <a:buAutoNum type="arabicPeriod"/>
            </a:pPr>
            <a:r>
              <a:rPr lang="en" sz="1500">
                <a:solidFill>
                  <a:srgbClr val="292929"/>
                </a:solidFill>
                <a:latin typeface="Hepta Slab"/>
                <a:ea typeface="Hepta Slab"/>
                <a:cs typeface="Hepta Slab"/>
                <a:sym typeface="Hepta Slab"/>
              </a:rPr>
              <a:t>Data splitted into 2 portions : </a:t>
            </a:r>
            <a:endParaRPr sz="1500">
              <a:solidFill>
                <a:srgbClr val="292929"/>
              </a:solidFill>
              <a:latin typeface="Hepta Slab"/>
              <a:ea typeface="Hepta Slab"/>
              <a:cs typeface="Hepta Slab"/>
              <a:sym typeface="Hepta Slab"/>
            </a:endParaRPr>
          </a:p>
          <a:p>
            <a:pPr indent="-311150" lvl="0" marL="800100" rtl="0" algn="just">
              <a:lnSpc>
                <a:spcPct val="115000"/>
              </a:lnSpc>
              <a:spcBef>
                <a:spcPts val="0"/>
              </a:spcBef>
              <a:spcAft>
                <a:spcPts val="0"/>
              </a:spcAft>
              <a:buClr>
                <a:srgbClr val="292929"/>
              </a:buClr>
              <a:buSzPts val="1300"/>
              <a:buFont typeface="Hepta Slab"/>
              <a:buChar char="-"/>
            </a:pPr>
            <a:r>
              <a:rPr lang="en">
                <a:solidFill>
                  <a:srgbClr val="292929"/>
                </a:solidFill>
                <a:latin typeface="Hepta Slab"/>
                <a:ea typeface="Hepta Slab"/>
                <a:cs typeface="Hepta Slab"/>
                <a:sym typeface="Hepta Slab"/>
              </a:rPr>
              <a:t>Test Data ( 30%).</a:t>
            </a:r>
            <a:endParaRPr>
              <a:solidFill>
                <a:srgbClr val="292929"/>
              </a:solidFill>
              <a:latin typeface="Hepta Slab"/>
              <a:ea typeface="Hepta Slab"/>
              <a:cs typeface="Hepta Slab"/>
              <a:sym typeface="Hepta Slab"/>
            </a:endParaRPr>
          </a:p>
          <a:p>
            <a:pPr indent="-311150" lvl="0" marL="800100" rtl="0" algn="just">
              <a:lnSpc>
                <a:spcPct val="115000"/>
              </a:lnSpc>
              <a:spcBef>
                <a:spcPts val="0"/>
              </a:spcBef>
              <a:spcAft>
                <a:spcPts val="0"/>
              </a:spcAft>
              <a:buClr>
                <a:srgbClr val="292929"/>
              </a:buClr>
              <a:buSzPts val="1300"/>
              <a:buFont typeface="Hepta Slab"/>
              <a:buChar char="-"/>
            </a:pPr>
            <a:r>
              <a:rPr lang="en">
                <a:solidFill>
                  <a:srgbClr val="292929"/>
                </a:solidFill>
                <a:latin typeface="Hepta Slab"/>
                <a:ea typeface="Hepta Slab"/>
                <a:cs typeface="Hepta Slab"/>
                <a:sym typeface="Hepta Slab"/>
              </a:rPr>
              <a:t>Train Data (70%).</a:t>
            </a:r>
            <a:endParaRPr>
              <a:solidFill>
                <a:srgbClr val="292929"/>
              </a:solidFill>
              <a:latin typeface="Hepta Slab"/>
              <a:ea typeface="Hepta Slab"/>
              <a:cs typeface="Hepta Slab"/>
              <a:sym typeface="Hepta Slab"/>
            </a:endParaRPr>
          </a:p>
        </p:txBody>
      </p:sp>
      <p:sp>
        <p:nvSpPr>
          <p:cNvPr id="500" name="Google Shape;500;p34">
            <a:hlinkClick action="ppaction://hlinksldjump" r:id="rId4"/>
          </p:cNvPr>
          <p:cNvSpPr/>
          <p:nvPr/>
        </p:nvSpPr>
        <p:spPr>
          <a:xfrm>
            <a:off x="-37"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34"/>
          <p:cNvGrpSpPr/>
          <p:nvPr/>
        </p:nvGrpSpPr>
        <p:grpSpPr>
          <a:xfrm>
            <a:off x="238515" y="90242"/>
            <a:ext cx="216784" cy="199039"/>
            <a:chOff x="285677" y="4429254"/>
            <a:chExt cx="216784" cy="199039"/>
          </a:xfrm>
        </p:grpSpPr>
        <p:sp>
          <p:nvSpPr>
            <p:cNvPr id="502" name="Google Shape;502;p34"/>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514" name="Shape 514"/>
        <p:cNvGrpSpPr/>
        <p:nvPr/>
      </p:nvGrpSpPr>
      <p:grpSpPr>
        <a:xfrm>
          <a:off x="0" y="0"/>
          <a:ext cx="0" cy="0"/>
          <a:chOff x="0" y="0"/>
          <a:chExt cx="0" cy="0"/>
        </a:xfrm>
      </p:grpSpPr>
      <p:sp>
        <p:nvSpPr>
          <p:cNvPr id="515" name="Google Shape;515;p35"/>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5">
            <a:hlinkClick r:id="rId3"/>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5">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5">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5"/>
          <p:cNvSpPr txBox="1"/>
          <p:nvPr/>
        </p:nvSpPr>
        <p:spPr>
          <a:xfrm>
            <a:off x="2610550" y="34193"/>
            <a:ext cx="4051500" cy="321300"/>
          </a:xfrm>
          <a:prstGeom prst="rect">
            <a:avLst/>
          </a:prstGeom>
          <a:noFill/>
          <a:ln>
            <a:noFill/>
          </a:ln>
        </p:spPr>
        <p:txBody>
          <a:bodyPr anchorCtr="0" anchor="ctr" bIns="91425" lIns="91425" spcFirstLastPara="1" rIns="91425" wrap="square" tIns="91425">
            <a:noAutofit/>
          </a:bodyPr>
          <a:lstStyle/>
          <a:p>
            <a:pPr indent="0" lvl="0" marL="0" rtl="0" algn="ctr">
              <a:lnSpc>
                <a:spcPct val="110000"/>
              </a:lnSpc>
              <a:spcBef>
                <a:spcPts val="0"/>
              </a:spcBef>
              <a:spcAft>
                <a:spcPts val="0"/>
              </a:spcAft>
              <a:buNone/>
            </a:pPr>
            <a:r>
              <a:rPr lang="en" sz="2200">
                <a:solidFill>
                  <a:srgbClr val="F3F3F3"/>
                </a:solidFill>
                <a:latin typeface="Hepta Slab ExtraLight"/>
                <a:ea typeface="Hepta Slab ExtraLight"/>
                <a:cs typeface="Hepta Slab ExtraLight"/>
                <a:sym typeface="Hepta Slab ExtraLight"/>
              </a:rPr>
              <a:t>Data - Preprocessing</a:t>
            </a:r>
            <a:endParaRPr sz="2200">
              <a:solidFill>
                <a:srgbClr val="F3F3F3"/>
              </a:solidFill>
              <a:latin typeface="Hepta Slab ExtraLight"/>
              <a:ea typeface="Hepta Slab ExtraLight"/>
              <a:cs typeface="Hepta Slab ExtraLight"/>
              <a:sym typeface="Hepta Slab ExtraLight"/>
            </a:endParaRPr>
          </a:p>
        </p:txBody>
      </p:sp>
      <p:sp>
        <p:nvSpPr>
          <p:cNvPr id="521" name="Google Shape;521;p35"/>
          <p:cNvSpPr txBox="1"/>
          <p:nvPr>
            <p:ph idx="1" type="body"/>
          </p:nvPr>
        </p:nvSpPr>
        <p:spPr>
          <a:xfrm>
            <a:off x="455300" y="906175"/>
            <a:ext cx="3900300" cy="41454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1000"/>
              </a:spcBef>
              <a:spcAft>
                <a:spcPts val="0"/>
              </a:spcAft>
              <a:buClr>
                <a:srgbClr val="292929"/>
              </a:buClr>
              <a:buSzPts val="1500"/>
              <a:buFont typeface="Hepta Slab"/>
              <a:buAutoNum type="arabicPeriod" startAt="4"/>
            </a:pPr>
            <a:r>
              <a:rPr lang="en" sz="1500">
                <a:solidFill>
                  <a:srgbClr val="292929"/>
                </a:solidFill>
                <a:latin typeface="Hepta Slab"/>
                <a:ea typeface="Hepta Slab"/>
                <a:cs typeface="Hepta Slab"/>
                <a:sym typeface="Hepta Slab"/>
              </a:rPr>
              <a:t> SMOTE : </a:t>
            </a:r>
            <a:endParaRPr sz="1500">
              <a:solidFill>
                <a:srgbClr val="292929"/>
              </a:solidFill>
              <a:latin typeface="Hepta Slab"/>
              <a:ea typeface="Hepta Slab"/>
              <a:cs typeface="Hepta Slab"/>
              <a:sym typeface="Hepta Slab"/>
            </a:endParaRPr>
          </a:p>
          <a:p>
            <a:pPr indent="0" lvl="0" marL="457200" rtl="0" algn="just">
              <a:lnSpc>
                <a:spcPct val="115000"/>
              </a:lnSpc>
              <a:spcBef>
                <a:spcPts val="1000"/>
              </a:spcBef>
              <a:spcAft>
                <a:spcPts val="0"/>
              </a:spcAft>
              <a:buNone/>
            </a:pPr>
            <a:r>
              <a:t/>
            </a:r>
            <a:endParaRPr sz="100">
              <a:solidFill>
                <a:srgbClr val="292929"/>
              </a:solidFill>
              <a:latin typeface="Hepta Slab"/>
              <a:ea typeface="Hepta Slab"/>
              <a:cs typeface="Hepta Slab"/>
              <a:sym typeface="Hepta Slab"/>
            </a:endParaRPr>
          </a:p>
          <a:p>
            <a:pPr indent="-311150" lvl="0" marL="800100" rtl="0" algn="l">
              <a:lnSpc>
                <a:spcPct val="115000"/>
              </a:lnSpc>
              <a:spcBef>
                <a:spcPts val="1000"/>
              </a:spcBef>
              <a:spcAft>
                <a:spcPts val="0"/>
              </a:spcAft>
              <a:buClr>
                <a:srgbClr val="292929"/>
              </a:buClr>
              <a:buSzPts val="1300"/>
              <a:buFont typeface="Hepta Slab"/>
              <a:buChar char="-"/>
            </a:pPr>
            <a:r>
              <a:rPr lang="en">
                <a:solidFill>
                  <a:srgbClr val="292929"/>
                </a:solidFill>
                <a:latin typeface="Hepta Slab"/>
                <a:ea typeface="Hepta Slab"/>
                <a:cs typeface="Hepta Slab"/>
                <a:sym typeface="Hepta Slab"/>
              </a:rPr>
              <a:t>SMOTE is a rebalancing technique to prepare and preprocess unbalanced data.</a:t>
            </a:r>
            <a:endParaRPr>
              <a:solidFill>
                <a:srgbClr val="292929"/>
              </a:solidFill>
              <a:latin typeface="Hepta Slab"/>
              <a:ea typeface="Hepta Slab"/>
              <a:cs typeface="Hepta Slab"/>
              <a:sym typeface="Hepta Slab"/>
            </a:endParaRPr>
          </a:p>
          <a:p>
            <a:pPr indent="0" lvl="0" marL="0" rtl="0" algn="just">
              <a:lnSpc>
                <a:spcPct val="115000"/>
              </a:lnSpc>
              <a:spcBef>
                <a:spcPts val="1000"/>
              </a:spcBef>
              <a:spcAft>
                <a:spcPts val="0"/>
              </a:spcAft>
              <a:buNone/>
            </a:pPr>
            <a:r>
              <a:t/>
            </a:r>
            <a:endParaRPr sz="500">
              <a:solidFill>
                <a:srgbClr val="292929"/>
              </a:solidFill>
              <a:latin typeface="Hepta Slab"/>
              <a:ea typeface="Hepta Slab"/>
              <a:cs typeface="Hepta Slab"/>
              <a:sym typeface="Hepta Slab"/>
            </a:endParaRPr>
          </a:p>
          <a:p>
            <a:pPr indent="-323850" lvl="0" marL="457200" rtl="0" algn="just">
              <a:lnSpc>
                <a:spcPct val="115000"/>
              </a:lnSpc>
              <a:spcBef>
                <a:spcPts val="1000"/>
              </a:spcBef>
              <a:spcAft>
                <a:spcPts val="0"/>
              </a:spcAft>
              <a:buClr>
                <a:srgbClr val="292929"/>
              </a:buClr>
              <a:buSzPts val="1500"/>
              <a:buFont typeface="Hepta Slab"/>
              <a:buAutoNum type="arabicPeriod" startAt="4"/>
            </a:pPr>
            <a:r>
              <a:rPr lang="en" sz="1500">
                <a:solidFill>
                  <a:srgbClr val="292929"/>
                </a:solidFill>
                <a:latin typeface="Hepta Slab"/>
                <a:ea typeface="Hepta Slab"/>
                <a:cs typeface="Hepta Slab"/>
                <a:sym typeface="Hepta Slab"/>
              </a:rPr>
              <a:t>Standard </a:t>
            </a:r>
            <a:r>
              <a:rPr lang="en" sz="1500">
                <a:solidFill>
                  <a:srgbClr val="292929"/>
                </a:solidFill>
                <a:latin typeface="Hepta Slab"/>
                <a:ea typeface="Hepta Slab"/>
                <a:cs typeface="Hepta Slab"/>
                <a:sym typeface="Hepta Slab"/>
              </a:rPr>
              <a:t>Scaler</a:t>
            </a:r>
            <a:r>
              <a:rPr lang="en" sz="1500">
                <a:solidFill>
                  <a:srgbClr val="292929"/>
                </a:solidFill>
                <a:latin typeface="Hepta Slab"/>
                <a:ea typeface="Hepta Slab"/>
                <a:cs typeface="Hepta Slab"/>
                <a:sym typeface="Hepta Slab"/>
              </a:rPr>
              <a:t> :</a:t>
            </a:r>
            <a:endParaRPr sz="1500">
              <a:solidFill>
                <a:srgbClr val="292929"/>
              </a:solidFill>
              <a:latin typeface="Hepta Slab"/>
              <a:ea typeface="Hepta Slab"/>
              <a:cs typeface="Hepta Slab"/>
              <a:sym typeface="Hepta Slab"/>
            </a:endParaRPr>
          </a:p>
          <a:p>
            <a:pPr indent="0" lvl="0" marL="0" rtl="0" algn="l">
              <a:lnSpc>
                <a:spcPct val="115000"/>
              </a:lnSpc>
              <a:spcBef>
                <a:spcPts val="1000"/>
              </a:spcBef>
              <a:spcAft>
                <a:spcPts val="0"/>
              </a:spcAft>
              <a:buNone/>
            </a:pPr>
            <a:r>
              <a:t/>
            </a:r>
            <a:endParaRPr sz="100">
              <a:solidFill>
                <a:srgbClr val="292929"/>
              </a:solidFill>
              <a:latin typeface="Hepta Slab"/>
              <a:ea typeface="Hepta Slab"/>
              <a:cs typeface="Hepta Slab"/>
              <a:sym typeface="Hepta Slab"/>
            </a:endParaRPr>
          </a:p>
          <a:p>
            <a:pPr indent="-311150" lvl="0" marL="800100" rtl="0" algn="l">
              <a:lnSpc>
                <a:spcPct val="115000"/>
              </a:lnSpc>
              <a:spcBef>
                <a:spcPts val="1000"/>
              </a:spcBef>
              <a:spcAft>
                <a:spcPts val="0"/>
              </a:spcAft>
              <a:buClr>
                <a:srgbClr val="292929"/>
              </a:buClr>
              <a:buSzPts val="1300"/>
              <a:buFont typeface="Hepta Slab"/>
              <a:buChar char="-"/>
            </a:pPr>
            <a:r>
              <a:rPr lang="en">
                <a:solidFill>
                  <a:srgbClr val="292929"/>
                </a:solidFill>
                <a:latin typeface="Hepta Slab"/>
                <a:ea typeface="Hepta Slab"/>
                <a:cs typeface="Hepta Slab"/>
                <a:sym typeface="Hepta Slab"/>
              </a:rPr>
              <a:t>The standard score of sample X is calculated as :</a:t>
            </a:r>
            <a:endParaRPr>
              <a:solidFill>
                <a:srgbClr val="292929"/>
              </a:solidFill>
              <a:latin typeface="Hepta Slab"/>
              <a:ea typeface="Hepta Slab"/>
              <a:cs typeface="Hepta Slab"/>
              <a:sym typeface="Hepta Slab"/>
            </a:endParaRPr>
          </a:p>
          <a:p>
            <a:pPr indent="0" lvl="0" marL="0" rtl="0" algn="l">
              <a:lnSpc>
                <a:spcPct val="115000"/>
              </a:lnSpc>
              <a:spcBef>
                <a:spcPts val="1000"/>
              </a:spcBef>
              <a:spcAft>
                <a:spcPts val="0"/>
              </a:spcAft>
              <a:buNone/>
            </a:pPr>
            <a:r>
              <a:t/>
            </a:r>
            <a:endParaRPr sz="1500">
              <a:solidFill>
                <a:srgbClr val="292929"/>
              </a:solidFill>
              <a:latin typeface="Hepta Slab"/>
              <a:ea typeface="Hepta Slab"/>
              <a:cs typeface="Hepta Slab"/>
              <a:sym typeface="Hepta Slab"/>
            </a:endParaRPr>
          </a:p>
        </p:txBody>
      </p:sp>
      <p:pic>
        <p:nvPicPr>
          <p:cNvPr id="522" name="Google Shape;522;p35"/>
          <p:cNvPicPr preferRelativeResize="0"/>
          <p:nvPr/>
        </p:nvPicPr>
        <p:blipFill>
          <a:blip r:embed="rId4">
            <a:alphaModFix/>
          </a:blip>
          <a:stretch>
            <a:fillRect/>
          </a:stretch>
        </p:blipFill>
        <p:spPr>
          <a:xfrm>
            <a:off x="4355600" y="1253575"/>
            <a:ext cx="4672650" cy="2783550"/>
          </a:xfrm>
          <a:prstGeom prst="rect">
            <a:avLst/>
          </a:prstGeom>
          <a:noFill/>
          <a:ln>
            <a:noFill/>
          </a:ln>
        </p:spPr>
      </p:pic>
      <p:sp>
        <p:nvSpPr>
          <p:cNvPr id="523" name="Google Shape;523;p35"/>
          <p:cNvSpPr txBox="1"/>
          <p:nvPr/>
        </p:nvSpPr>
        <p:spPr>
          <a:xfrm>
            <a:off x="740000" y="3772525"/>
            <a:ext cx="33309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lang="en" sz="1500">
                <a:solidFill>
                  <a:srgbClr val="292929"/>
                </a:solidFill>
                <a:highlight>
                  <a:schemeClr val="accent1"/>
                </a:highlight>
                <a:latin typeface="Hepta Slab"/>
                <a:ea typeface="Hepta Slab"/>
                <a:cs typeface="Hepta Slab"/>
                <a:sym typeface="Hepta Slab"/>
              </a:rPr>
              <a:t>Z = ( X - U ) / S</a:t>
            </a:r>
            <a:r>
              <a:rPr lang="en" sz="1500">
                <a:solidFill>
                  <a:srgbClr val="292929"/>
                </a:solidFill>
                <a:latin typeface="Hepta Slab"/>
                <a:ea typeface="Hepta Slab"/>
                <a:cs typeface="Hepta Slab"/>
                <a:sym typeface="Hepta Slab"/>
              </a:rPr>
              <a:t> </a:t>
            </a:r>
            <a:endParaRPr>
              <a:latin typeface="Abel"/>
              <a:ea typeface="Abel"/>
              <a:cs typeface="Abel"/>
              <a:sym typeface="Abel"/>
            </a:endParaRPr>
          </a:p>
        </p:txBody>
      </p:sp>
      <p:sp>
        <p:nvSpPr>
          <p:cNvPr id="524" name="Google Shape;524;p35">
            <a:hlinkClick action="ppaction://hlinksldjump" r:id="rId5"/>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a:hlinkClick action="ppaction://hlinksldjump" r:id="rId6"/>
          </p:cNvPr>
          <p:cNvSpPr/>
          <p:nvPr/>
        </p:nvSpPr>
        <p:spPr>
          <a:xfrm>
            <a:off x="-37"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5"/>
          <p:cNvGrpSpPr/>
          <p:nvPr/>
        </p:nvGrpSpPr>
        <p:grpSpPr>
          <a:xfrm>
            <a:off x="238515" y="90242"/>
            <a:ext cx="216784" cy="199039"/>
            <a:chOff x="285677" y="4429254"/>
            <a:chExt cx="216784" cy="199039"/>
          </a:xfrm>
        </p:grpSpPr>
        <p:sp>
          <p:nvSpPr>
            <p:cNvPr id="527" name="Google Shape;527;p35"/>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539" name="Shape 539"/>
        <p:cNvGrpSpPr/>
        <p:nvPr/>
      </p:nvGrpSpPr>
      <p:grpSpPr>
        <a:xfrm>
          <a:off x="0" y="0"/>
          <a:ext cx="0" cy="0"/>
          <a:chOff x="0" y="0"/>
          <a:chExt cx="0" cy="0"/>
        </a:xfrm>
      </p:grpSpPr>
      <p:sp>
        <p:nvSpPr>
          <p:cNvPr id="540" name="Google Shape;540;p36"/>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6"/>
          <p:cNvSpPr txBox="1"/>
          <p:nvPr/>
        </p:nvSpPr>
        <p:spPr>
          <a:xfrm>
            <a:off x="2565906" y="-51450"/>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Model</a:t>
            </a:r>
            <a:endParaRPr sz="2000">
              <a:solidFill>
                <a:schemeClr val="dk1"/>
              </a:solidFill>
              <a:latin typeface="Hepta Slab"/>
              <a:ea typeface="Hepta Slab"/>
              <a:cs typeface="Hepta Slab"/>
              <a:sym typeface="Hepta Slab"/>
            </a:endParaRPr>
          </a:p>
        </p:txBody>
      </p:sp>
      <p:pic>
        <p:nvPicPr>
          <p:cNvPr id="543" name="Google Shape;543;p36"/>
          <p:cNvPicPr preferRelativeResize="0"/>
          <p:nvPr/>
        </p:nvPicPr>
        <p:blipFill>
          <a:blip r:embed="rId3">
            <a:alphaModFix/>
          </a:blip>
          <a:stretch>
            <a:fillRect/>
          </a:stretch>
        </p:blipFill>
        <p:spPr>
          <a:xfrm>
            <a:off x="594500" y="724025"/>
            <a:ext cx="7955002" cy="4101700"/>
          </a:xfrm>
          <a:prstGeom prst="rect">
            <a:avLst/>
          </a:prstGeom>
          <a:noFill/>
          <a:ln>
            <a:noFill/>
          </a:ln>
        </p:spPr>
      </p:pic>
      <p:sp>
        <p:nvSpPr>
          <p:cNvPr id="544" name="Google Shape;544;p36">
            <a:hlinkClick action="ppaction://hlinksldjump" r:id="rId4"/>
          </p:cNvPr>
          <p:cNvSpPr/>
          <p:nvPr/>
        </p:nvSpPr>
        <p:spPr>
          <a:xfrm>
            <a:off x="-37"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36"/>
          <p:cNvGrpSpPr/>
          <p:nvPr/>
        </p:nvGrpSpPr>
        <p:grpSpPr>
          <a:xfrm>
            <a:off x="238515" y="90242"/>
            <a:ext cx="216784" cy="199039"/>
            <a:chOff x="285677" y="4429254"/>
            <a:chExt cx="216784" cy="199039"/>
          </a:xfrm>
        </p:grpSpPr>
        <p:sp>
          <p:nvSpPr>
            <p:cNvPr id="546" name="Google Shape;546;p36"/>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6"/>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58" name="Shape 558"/>
        <p:cNvGrpSpPr/>
        <p:nvPr/>
      </p:nvGrpSpPr>
      <p:grpSpPr>
        <a:xfrm>
          <a:off x="0" y="0"/>
          <a:ext cx="0" cy="0"/>
          <a:chOff x="0" y="0"/>
          <a:chExt cx="0" cy="0"/>
        </a:xfrm>
      </p:grpSpPr>
      <p:grpSp>
        <p:nvGrpSpPr>
          <p:cNvPr id="559" name="Google Shape;559;p37"/>
          <p:cNvGrpSpPr/>
          <p:nvPr/>
        </p:nvGrpSpPr>
        <p:grpSpPr>
          <a:xfrm>
            <a:off x="2699204" y="1706444"/>
            <a:ext cx="990300" cy="673340"/>
            <a:chOff x="5852275" y="1600714"/>
            <a:chExt cx="990300" cy="712679"/>
          </a:xfrm>
        </p:grpSpPr>
        <p:sp>
          <p:nvSpPr>
            <p:cNvPr id="560" name="Google Shape;560;p37"/>
            <p:cNvSpPr/>
            <p:nvPr/>
          </p:nvSpPr>
          <p:spPr>
            <a:xfrm>
              <a:off x="5928475" y="1600714"/>
              <a:ext cx="423600" cy="215400"/>
            </a:xfrm>
            <a:prstGeom prst="roundRect">
              <a:avLst>
                <a:gd fmla="val 9777" name="adj"/>
              </a:avLst>
            </a:prstGeom>
            <a:solidFill>
              <a:schemeClr val="accent2"/>
            </a:solidFill>
            <a:ln>
              <a:noFill/>
            </a:ln>
            <a:effectLst>
              <a:outerShdw blurRad="57150" rotWithShape="0" algn="bl" dir="288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7"/>
            <p:cNvSpPr/>
            <p:nvPr/>
          </p:nvSpPr>
          <p:spPr>
            <a:xfrm>
              <a:off x="5852275" y="1689394"/>
              <a:ext cx="990300" cy="624000"/>
            </a:xfrm>
            <a:prstGeom prst="roundRect">
              <a:avLst>
                <a:gd fmla="val 5570" name="adj"/>
              </a:avLst>
            </a:prstGeom>
            <a:solidFill>
              <a:schemeClr val="accent3"/>
            </a:solidFill>
            <a:ln>
              <a:noFill/>
            </a:ln>
            <a:effectLst>
              <a:outerShdw blurRad="57150" rotWithShape="0" algn="bl" dir="288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7"/>
          <p:cNvGrpSpPr/>
          <p:nvPr/>
        </p:nvGrpSpPr>
        <p:grpSpPr>
          <a:xfrm>
            <a:off x="5516450" y="1706444"/>
            <a:ext cx="990300" cy="673340"/>
            <a:chOff x="5852275" y="1600714"/>
            <a:chExt cx="990300" cy="712679"/>
          </a:xfrm>
        </p:grpSpPr>
        <p:sp>
          <p:nvSpPr>
            <p:cNvPr id="563" name="Google Shape;563;p37"/>
            <p:cNvSpPr/>
            <p:nvPr/>
          </p:nvSpPr>
          <p:spPr>
            <a:xfrm>
              <a:off x="5928475" y="1600714"/>
              <a:ext cx="423600" cy="215400"/>
            </a:xfrm>
            <a:prstGeom prst="roundRect">
              <a:avLst>
                <a:gd fmla="val 9777" name="adj"/>
              </a:avLst>
            </a:prstGeom>
            <a:solidFill>
              <a:schemeClr val="accent2"/>
            </a:solidFill>
            <a:ln>
              <a:noFill/>
            </a:ln>
            <a:effectLst>
              <a:outerShdw blurRad="57150" rotWithShape="0" algn="bl" dir="288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7"/>
            <p:cNvSpPr/>
            <p:nvPr/>
          </p:nvSpPr>
          <p:spPr>
            <a:xfrm>
              <a:off x="5852275" y="1689394"/>
              <a:ext cx="990300" cy="624000"/>
            </a:xfrm>
            <a:prstGeom prst="roundRect">
              <a:avLst>
                <a:gd fmla="val 5570" name="adj"/>
              </a:avLst>
            </a:prstGeom>
            <a:solidFill>
              <a:schemeClr val="accent3"/>
            </a:solidFill>
            <a:ln>
              <a:noFill/>
            </a:ln>
            <a:effectLst>
              <a:outerShdw blurRad="57150" rotWithShape="0" algn="bl" dir="288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37"/>
          <p:cNvSpPr txBox="1"/>
          <p:nvPr>
            <p:ph idx="2" type="subTitle"/>
          </p:nvPr>
        </p:nvSpPr>
        <p:spPr>
          <a:xfrm>
            <a:off x="2117354" y="2588150"/>
            <a:ext cx="2154000" cy="493200"/>
          </a:xfrm>
          <a:prstGeom prst="rect">
            <a:avLst/>
          </a:prstGeom>
        </p:spPr>
        <p:txBody>
          <a:bodyPr anchorCtr="0" anchor="b" bIns="0" lIns="91425" spcFirstLastPara="1" rIns="91425" wrap="square" tIns="91425">
            <a:noAutofit/>
          </a:bodyPr>
          <a:lstStyle/>
          <a:p>
            <a:pPr indent="0" lvl="0" marL="0" rtl="0" algn="ctr">
              <a:spcBef>
                <a:spcPts val="0"/>
              </a:spcBef>
              <a:spcAft>
                <a:spcPts val="1600"/>
              </a:spcAft>
              <a:buNone/>
            </a:pPr>
            <a:r>
              <a:rPr lang="en"/>
              <a:t>01.</a:t>
            </a:r>
            <a:endParaRPr/>
          </a:p>
        </p:txBody>
      </p:sp>
      <p:sp>
        <p:nvSpPr>
          <p:cNvPr id="566" name="Google Shape;566;p37">
            <a:hlinkClick action="ppaction://hlinksldjump" r:id="rId3"/>
          </p:cNvPr>
          <p:cNvSpPr txBox="1"/>
          <p:nvPr>
            <p:ph idx="3" type="subTitle"/>
          </p:nvPr>
        </p:nvSpPr>
        <p:spPr>
          <a:xfrm>
            <a:off x="4934600" y="2933875"/>
            <a:ext cx="2154000" cy="78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Hepta Slab"/>
                <a:ea typeface="Hepta Slab"/>
                <a:cs typeface="Hepta Slab"/>
                <a:sym typeface="Hepta Slab"/>
              </a:rPr>
              <a:t>Logistic Regression</a:t>
            </a:r>
            <a:endParaRPr>
              <a:latin typeface="Hepta Slab"/>
              <a:ea typeface="Hepta Slab"/>
              <a:cs typeface="Hepta Slab"/>
              <a:sym typeface="Hepta Slab"/>
            </a:endParaRPr>
          </a:p>
        </p:txBody>
      </p:sp>
      <p:sp>
        <p:nvSpPr>
          <p:cNvPr id="567" name="Google Shape;567;p37"/>
          <p:cNvSpPr txBox="1"/>
          <p:nvPr>
            <p:ph idx="4" type="subTitle"/>
          </p:nvPr>
        </p:nvSpPr>
        <p:spPr>
          <a:xfrm>
            <a:off x="4934600" y="2588150"/>
            <a:ext cx="2154000" cy="493200"/>
          </a:xfrm>
          <a:prstGeom prst="rect">
            <a:avLst/>
          </a:prstGeom>
        </p:spPr>
        <p:txBody>
          <a:bodyPr anchorCtr="0" anchor="b" bIns="0" lIns="91425" spcFirstLastPara="1" rIns="91425" wrap="square" tIns="91425">
            <a:noAutofit/>
          </a:bodyPr>
          <a:lstStyle/>
          <a:p>
            <a:pPr indent="0" lvl="0" marL="0" rtl="0" algn="ctr">
              <a:spcBef>
                <a:spcPts val="0"/>
              </a:spcBef>
              <a:spcAft>
                <a:spcPts val="1600"/>
              </a:spcAft>
              <a:buNone/>
            </a:pPr>
            <a:r>
              <a:rPr lang="en"/>
              <a:t>02.</a:t>
            </a:r>
            <a:endParaRPr/>
          </a:p>
        </p:txBody>
      </p:sp>
      <p:sp>
        <p:nvSpPr>
          <p:cNvPr id="568" name="Google Shape;568;p37"/>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7">
            <a:hlinkClick/>
          </p:cNvPr>
          <p:cNvSpPr/>
          <p:nvPr/>
        </p:nvSpPr>
        <p:spPr>
          <a:xfrm>
            <a:off x="5671325" y="1664363"/>
            <a:ext cx="969300" cy="59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p:cNvSpPr txBox="1"/>
          <p:nvPr/>
        </p:nvSpPr>
        <p:spPr>
          <a:xfrm>
            <a:off x="2565906" y="-51450"/>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Model</a:t>
            </a:r>
            <a:endParaRPr sz="2000">
              <a:solidFill>
                <a:schemeClr val="dk1"/>
              </a:solidFill>
              <a:latin typeface="Hepta Slab"/>
              <a:ea typeface="Hepta Slab"/>
              <a:cs typeface="Hepta Slab"/>
              <a:sym typeface="Hepta Slab"/>
            </a:endParaRPr>
          </a:p>
        </p:txBody>
      </p:sp>
      <p:sp>
        <p:nvSpPr>
          <p:cNvPr id="571" name="Google Shape;571;p37">
            <a:hlinkClick action="ppaction://hlinksldjump" r:id="rId4"/>
          </p:cNvPr>
          <p:cNvSpPr txBox="1"/>
          <p:nvPr>
            <p:ph idx="3" type="subTitle"/>
          </p:nvPr>
        </p:nvSpPr>
        <p:spPr>
          <a:xfrm>
            <a:off x="2117350" y="2933875"/>
            <a:ext cx="2154000" cy="78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Hepta Slab"/>
                <a:ea typeface="Hepta Slab"/>
                <a:cs typeface="Hepta Slab"/>
                <a:sym typeface="Hepta Slab"/>
              </a:rPr>
              <a:t>XGBoost</a:t>
            </a:r>
            <a:endParaRPr>
              <a:latin typeface="Hepta Slab"/>
              <a:ea typeface="Hepta Slab"/>
              <a:cs typeface="Hepta Slab"/>
              <a:sym typeface="Hepta Slab"/>
            </a:endParaRPr>
          </a:p>
        </p:txBody>
      </p:sp>
      <p:sp>
        <p:nvSpPr>
          <p:cNvPr id="572" name="Google Shape;572;p37">
            <a:hlinkClick action="ppaction://hlinksldjump" r:id="rId5"/>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7">
            <a:hlinkClick action="ppaction://hlinksldjump" r:id="rId6"/>
          </p:cNvPr>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37"/>
          <p:cNvGrpSpPr/>
          <p:nvPr/>
        </p:nvGrpSpPr>
        <p:grpSpPr>
          <a:xfrm>
            <a:off x="238515" y="90242"/>
            <a:ext cx="216784" cy="199039"/>
            <a:chOff x="285677" y="4429254"/>
            <a:chExt cx="216784" cy="199039"/>
          </a:xfrm>
        </p:grpSpPr>
        <p:sp>
          <p:nvSpPr>
            <p:cNvPr id="575" name="Google Shape;575;p3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587" name="Shape 587"/>
        <p:cNvGrpSpPr/>
        <p:nvPr/>
      </p:nvGrpSpPr>
      <p:grpSpPr>
        <a:xfrm>
          <a:off x="0" y="0"/>
          <a:ext cx="0" cy="0"/>
          <a:chOff x="0" y="0"/>
          <a:chExt cx="0" cy="0"/>
        </a:xfrm>
      </p:grpSpPr>
      <p:sp>
        <p:nvSpPr>
          <p:cNvPr id="588" name="Google Shape;588;p38"/>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txBox="1"/>
          <p:nvPr>
            <p:ph idx="1" type="body"/>
          </p:nvPr>
        </p:nvSpPr>
        <p:spPr>
          <a:xfrm>
            <a:off x="534150" y="1511575"/>
            <a:ext cx="7936800" cy="32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Hepta Slab"/>
              <a:ea typeface="Hepta Slab"/>
              <a:cs typeface="Hepta Slab"/>
              <a:sym typeface="Hepta Slab"/>
            </a:endParaRPr>
          </a:p>
          <a:p>
            <a:pPr indent="0" lvl="0" marL="0" rtl="0" algn="l">
              <a:spcBef>
                <a:spcPts val="0"/>
              </a:spcBef>
              <a:spcAft>
                <a:spcPts val="0"/>
              </a:spcAft>
              <a:buNone/>
            </a:pPr>
            <a:r>
              <a:t/>
            </a:r>
            <a:endParaRPr sz="10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It is </a:t>
            </a:r>
            <a:r>
              <a:rPr lang="en" sz="1500">
                <a:solidFill>
                  <a:schemeClr val="lt1"/>
                </a:solidFill>
                <a:latin typeface="Hepta Slab"/>
                <a:ea typeface="Hepta Slab"/>
                <a:cs typeface="Hepta Slab"/>
                <a:sym typeface="Hepta Slab"/>
              </a:rPr>
              <a:t>known</a:t>
            </a:r>
            <a:r>
              <a:rPr lang="en" sz="1500">
                <a:solidFill>
                  <a:schemeClr val="lt1"/>
                </a:solidFill>
                <a:latin typeface="Hepta Slab"/>
                <a:ea typeface="Hepta Slab"/>
                <a:cs typeface="Hepta Slab"/>
                <a:sym typeface="Hepta Slab"/>
              </a:rPr>
              <a:t> as eXtreme Gradient Boosting.</a:t>
            </a:r>
            <a:endParaRPr sz="1500">
              <a:solidFill>
                <a:schemeClr val="lt1"/>
              </a:solidFill>
              <a:latin typeface="Hepta Slab"/>
              <a:ea typeface="Hepta Slab"/>
              <a:cs typeface="Hepta Slab"/>
              <a:sym typeface="Hepta Slab"/>
            </a:endParaRPr>
          </a:p>
          <a:p>
            <a:pPr indent="0" lvl="0" marL="45720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It is a Supervised Learning Method that combines Trees and averages the result to generate a more generalizable boosting classifier.</a:t>
            </a:r>
            <a:endParaRPr sz="1500">
              <a:solidFill>
                <a:schemeClr val="lt1"/>
              </a:solidFill>
              <a:latin typeface="Hepta Slab"/>
              <a:ea typeface="Hepta Slab"/>
              <a:cs typeface="Hepta Slab"/>
              <a:sym typeface="Hepta Slab"/>
            </a:endParaRPr>
          </a:p>
          <a:p>
            <a:pPr indent="0" lvl="0" marL="91440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 It is called Gradient Boosting because it uses a Gradient Descent Algorithm to minimize the loss when adding new models.</a:t>
            </a:r>
            <a:endParaRPr sz="1500">
              <a:solidFill>
                <a:schemeClr val="lt1"/>
              </a:solidFill>
              <a:latin typeface="Hepta Slab"/>
              <a:ea typeface="Hepta Slab"/>
              <a:cs typeface="Hepta Slab"/>
              <a:sym typeface="Hepta Slab"/>
            </a:endParaRPr>
          </a:p>
        </p:txBody>
      </p:sp>
      <p:sp>
        <p:nvSpPr>
          <p:cNvPr id="591" name="Google Shape;591;p38"/>
          <p:cNvSpPr txBox="1"/>
          <p:nvPr>
            <p:ph type="ctrTitle"/>
          </p:nvPr>
        </p:nvSpPr>
        <p:spPr>
          <a:xfrm>
            <a:off x="693850" y="1053813"/>
            <a:ext cx="51141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XGBoost </a:t>
            </a:r>
            <a:r>
              <a:rPr lang="en" sz="2200">
                <a:solidFill>
                  <a:schemeClr val="lt1"/>
                </a:solidFill>
              </a:rPr>
              <a:t>: </a:t>
            </a:r>
            <a:endParaRPr sz="2200">
              <a:solidFill>
                <a:schemeClr val="lt1"/>
              </a:solidFill>
            </a:endParaRPr>
          </a:p>
        </p:txBody>
      </p:sp>
      <p:sp>
        <p:nvSpPr>
          <p:cNvPr id="592" name="Google Shape;592;p38"/>
          <p:cNvSpPr txBox="1"/>
          <p:nvPr/>
        </p:nvSpPr>
        <p:spPr>
          <a:xfrm>
            <a:off x="2565906" y="-51450"/>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Model</a:t>
            </a:r>
            <a:endParaRPr sz="2000">
              <a:solidFill>
                <a:schemeClr val="dk1"/>
              </a:solidFill>
              <a:latin typeface="Hepta Slab"/>
              <a:ea typeface="Hepta Slab"/>
              <a:cs typeface="Hepta Slab"/>
              <a:sym typeface="Hepta Slab"/>
            </a:endParaRPr>
          </a:p>
        </p:txBody>
      </p:sp>
      <p:sp>
        <p:nvSpPr>
          <p:cNvPr id="593" name="Google Shape;593;p38">
            <a:hlinkClick action="ppaction://hlinksldjump" r:id="rId3"/>
          </p:cNvPr>
          <p:cNvSpPr/>
          <p:nvPr/>
        </p:nvSpPr>
        <p:spPr>
          <a:xfrm>
            <a:off x="-50" y="-6450"/>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38"/>
          <p:cNvGrpSpPr/>
          <p:nvPr/>
        </p:nvGrpSpPr>
        <p:grpSpPr>
          <a:xfrm>
            <a:off x="238515" y="90242"/>
            <a:ext cx="216784" cy="199039"/>
            <a:chOff x="285677" y="4429254"/>
            <a:chExt cx="216784" cy="199039"/>
          </a:xfrm>
        </p:grpSpPr>
        <p:sp>
          <p:nvSpPr>
            <p:cNvPr id="595" name="Google Shape;595;p3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38">
            <a:hlinkClick action="ppaction://hlinksldjump" r:id="rId4"/>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608" name="Shape 608"/>
        <p:cNvGrpSpPr/>
        <p:nvPr/>
      </p:nvGrpSpPr>
      <p:grpSpPr>
        <a:xfrm>
          <a:off x="0" y="0"/>
          <a:ext cx="0" cy="0"/>
          <a:chOff x="0" y="0"/>
          <a:chExt cx="0" cy="0"/>
        </a:xfrm>
      </p:grpSpPr>
      <p:sp>
        <p:nvSpPr>
          <p:cNvPr id="609" name="Google Shape;609;p39"/>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txBox="1"/>
          <p:nvPr>
            <p:ph idx="1" type="body"/>
          </p:nvPr>
        </p:nvSpPr>
        <p:spPr>
          <a:xfrm>
            <a:off x="555150" y="1410475"/>
            <a:ext cx="7768800" cy="32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It is an Optimization Algorithm to find the minimum of a function.</a:t>
            </a:r>
            <a:endParaRPr sz="1500">
              <a:solidFill>
                <a:schemeClr val="lt1"/>
              </a:solidFill>
              <a:latin typeface="Hepta Slab"/>
              <a:ea typeface="Hepta Slab"/>
              <a:cs typeface="Hepta Slab"/>
              <a:sym typeface="Hepta Slab"/>
            </a:endParaRPr>
          </a:p>
          <a:p>
            <a:pPr indent="0" lvl="0" marL="45720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It starts with a random point at a function and moves in the negative direction of the gradient of the function to reach Local/Global minima.</a:t>
            </a:r>
            <a:endParaRPr sz="1500">
              <a:solidFill>
                <a:schemeClr val="lt1"/>
              </a:solidFill>
              <a:latin typeface="Hepta Slab"/>
              <a:ea typeface="Hepta Slab"/>
              <a:cs typeface="Hepta Slab"/>
              <a:sym typeface="Hepta Slab"/>
            </a:endParaRPr>
          </a:p>
          <a:p>
            <a:pPr indent="0" lvl="0" marL="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b   =  a - </a:t>
            </a:r>
            <a:r>
              <a:rPr lang="en" sz="1500">
                <a:solidFill>
                  <a:srgbClr val="202124"/>
                </a:solidFill>
                <a:latin typeface="Hepta Slab"/>
                <a:ea typeface="Hepta Slab"/>
                <a:cs typeface="Hepta Slab"/>
                <a:sym typeface="Hepta Slab"/>
              </a:rPr>
              <a:t>γ </a:t>
            </a:r>
            <a:r>
              <a:rPr lang="en" sz="1500">
                <a:solidFill>
                  <a:srgbClr val="242729"/>
                </a:solidFill>
                <a:latin typeface="Hepta Slab"/>
                <a:ea typeface="Hepta Slab"/>
                <a:cs typeface="Hepta Slab"/>
                <a:sym typeface="Hepta Slab"/>
              </a:rPr>
              <a:t>▽ f(a)</a:t>
            </a:r>
            <a:endParaRPr sz="1500">
              <a:solidFill>
                <a:srgbClr val="242729"/>
              </a:solidFill>
              <a:latin typeface="Hepta Slab"/>
              <a:ea typeface="Hepta Slab"/>
              <a:cs typeface="Hepta Slab"/>
              <a:sym typeface="Hepta Slab"/>
            </a:endParaRPr>
          </a:p>
          <a:p>
            <a:pPr indent="0" lvl="0" marL="457200" rtl="0" algn="just">
              <a:spcBef>
                <a:spcPts val="0"/>
              </a:spcBef>
              <a:spcAft>
                <a:spcPts val="0"/>
              </a:spcAft>
              <a:buNone/>
            </a:pPr>
            <a:r>
              <a:t/>
            </a:r>
            <a:endParaRPr sz="1500">
              <a:solidFill>
                <a:srgbClr val="242729"/>
              </a:solidFill>
              <a:latin typeface="Hepta Slab"/>
              <a:ea typeface="Hepta Slab"/>
              <a:cs typeface="Hepta Slab"/>
              <a:sym typeface="Hepta Slab"/>
            </a:endParaRPr>
          </a:p>
          <a:p>
            <a:pPr indent="-323850" lvl="0" marL="457200" rtl="0" algn="just">
              <a:spcBef>
                <a:spcPts val="0"/>
              </a:spcBef>
              <a:spcAft>
                <a:spcPts val="0"/>
              </a:spcAft>
              <a:buClr>
                <a:srgbClr val="242729"/>
              </a:buClr>
              <a:buSzPts val="1500"/>
              <a:buFont typeface="Hepta Slab"/>
              <a:buChar char="-"/>
            </a:pPr>
            <a:r>
              <a:rPr lang="en" sz="1500">
                <a:solidFill>
                  <a:srgbClr val="292929"/>
                </a:solidFill>
                <a:latin typeface="Hepta Slab"/>
                <a:ea typeface="Hepta Slab"/>
                <a:cs typeface="Hepta Slab"/>
                <a:sym typeface="Hepta Slab"/>
              </a:rPr>
              <a:t>The Error would be the difference between the two predictions.</a:t>
            </a:r>
            <a:endParaRPr sz="1500">
              <a:solidFill>
                <a:srgbClr val="242729"/>
              </a:solidFill>
              <a:latin typeface="Hepta Slab"/>
              <a:ea typeface="Hepta Slab"/>
              <a:cs typeface="Hepta Slab"/>
              <a:sym typeface="Hepta Slab"/>
            </a:endParaRPr>
          </a:p>
        </p:txBody>
      </p:sp>
      <p:sp>
        <p:nvSpPr>
          <p:cNvPr id="612" name="Google Shape;612;p39"/>
          <p:cNvSpPr txBox="1"/>
          <p:nvPr>
            <p:ph type="ctrTitle"/>
          </p:nvPr>
        </p:nvSpPr>
        <p:spPr>
          <a:xfrm>
            <a:off x="693850" y="1022313"/>
            <a:ext cx="51141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What is Gradient Descent?</a:t>
            </a:r>
            <a:r>
              <a:rPr lang="en" sz="2200">
                <a:solidFill>
                  <a:schemeClr val="lt1"/>
                </a:solidFill>
              </a:rPr>
              <a:t> </a:t>
            </a:r>
            <a:endParaRPr sz="2200">
              <a:solidFill>
                <a:schemeClr val="lt1"/>
              </a:solidFill>
            </a:endParaRPr>
          </a:p>
        </p:txBody>
      </p:sp>
      <p:sp>
        <p:nvSpPr>
          <p:cNvPr id="613" name="Google Shape;613;p39"/>
          <p:cNvSpPr txBox="1"/>
          <p:nvPr/>
        </p:nvSpPr>
        <p:spPr>
          <a:xfrm>
            <a:off x="2565906" y="-51450"/>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Model</a:t>
            </a:r>
            <a:endParaRPr sz="2000">
              <a:solidFill>
                <a:schemeClr val="dk1"/>
              </a:solidFill>
              <a:latin typeface="Hepta Slab"/>
              <a:ea typeface="Hepta Slab"/>
              <a:cs typeface="Hepta Slab"/>
              <a:sym typeface="Hepta Slab"/>
            </a:endParaRPr>
          </a:p>
        </p:txBody>
      </p:sp>
      <p:pic>
        <p:nvPicPr>
          <p:cNvPr id="614" name="Google Shape;614;p39"/>
          <p:cNvPicPr preferRelativeResize="0"/>
          <p:nvPr/>
        </p:nvPicPr>
        <p:blipFill>
          <a:blip r:embed="rId3">
            <a:alphaModFix/>
          </a:blip>
          <a:stretch>
            <a:fillRect/>
          </a:stretch>
        </p:blipFill>
        <p:spPr>
          <a:xfrm>
            <a:off x="3044950" y="3966725"/>
            <a:ext cx="3054108" cy="492600"/>
          </a:xfrm>
          <a:prstGeom prst="rect">
            <a:avLst/>
          </a:prstGeom>
          <a:noFill/>
          <a:ln>
            <a:noFill/>
          </a:ln>
        </p:spPr>
      </p:pic>
      <p:sp>
        <p:nvSpPr>
          <p:cNvPr id="615" name="Google Shape;615;p39">
            <a:hlinkClick action="ppaction://hlinksldjump" r:id="rId4"/>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a:hlinkClick action="ppaction://hlinksldjump" r:id="rId5"/>
          </p:cNvPr>
          <p:cNvSpPr/>
          <p:nvPr/>
        </p:nvSpPr>
        <p:spPr>
          <a:xfrm>
            <a:off x="-50" y="-6450"/>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39"/>
          <p:cNvGrpSpPr/>
          <p:nvPr/>
        </p:nvGrpSpPr>
        <p:grpSpPr>
          <a:xfrm>
            <a:off x="238515" y="90242"/>
            <a:ext cx="216784" cy="199039"/>
            <a:chOff x="285677" y="4429254"/>
            <a:chExt cx="216784" cy="199039"/>
          </a:xfrm>
        </p:grpSpPr>
        <p:sp>
          <p:nvSpPr>
            <p:cNvPr id="618" name="Google Shape;618;p39"/>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9"/>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9"/>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9"/>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9"/>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630" name="Shape 630"/>
        <p:cNvGrpSpPr/>
        <p:nvPr/>
      </p:nvGrpSpPr>
      <p:grpSpPr>
        <a:xfrm>
          <a:off x="0" y="0"/>
          <a:ext cx="0" cy="0"/>
          <a:chOff x="0" y="0"/>
          <a:chExt cx="0" cy="0"/>
        </a:xfrm>
      </p:grpSpPr>
      <p:sp>
        <p:nvSpPr>
          <p:cNvPr id="631" name="Google Shape;631;p40"/>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txBox="1"/>
          <p:nvPr/>
        </p:nvSpPr>
        <p:spPr>
          <a:xfrm>
            <a:off x="2565906" y="-51450"/>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Model</a:t>
            </a:r>
            <a:endParaRPr sz="2000">
              <a:solidFill>
                <a:schemeClr val="dk1"/>
              </a:solidFill>
              <a:latin typeface="Hepta Slab"/>
              <a:ea typeface="Hepta Slab"/>
              <a:cs typeface="Hepta Slab"/>
              <a:sym typeface="Hepta Slab"/>
            </a:endParaRPr>
          </a:p>
        </p:txBody>
      </p:sp>
      <p:sp>
        <p:nvSpPr>
          <p:cNvPr id="634" name="Google Shape;634;p40">
            <a:hlinkClick action="ppaction://hlinksldjump" r:id="rId3"/>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0">
            <a:hlinkClick action="ppaction://hlinksldjump" r:id="rId4"/>
          </p:cNvPr>
          <p:cNvSpPr/>
          <p:nvPr/>
        </p:nvSpPr>
        <p:spPr>
          <a:xfrm>
            <a:off x="-50" y="-6450"/>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40"/>
          <p:cNvGrpSpPr/>
          <p:nvPr/>
        </p:nvGrpSpPr>
        <p:grpSpPr>
          <a:xfrm>
            <a:off x="238515" y="90242"/>
            <a:ext cx="216784" cy="199039"/>
            <a:chOff x="285677" y="4429254"/>
            <a:chExt cx="216784" cy="199039"/>
          </a:xfrm>
        </p:grpSpPr>
        <p:sp>
          <p:nvSpPr>
            <p:cNvPr id="637" name="Google Shape;637;p40"/>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0"/>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6" name="Google Shape;646;p40"/>
          <p:cNvPicPr preferRelativeResize="0"/>
          <p:nvPr/>
        </p:nvPicPr>
        <p:blipFill>
          <a:blip r:embed="rId5">
            <a:alphaModFix/>
          </a:blip>
          <a:stretch>
            <a:fillRect/>
          </a:stretch>
        </p:blipFill>
        <p:spPr>
          <a:xfrm>
            <a:off x="655075" y="631175"/>
            <a:ext cx="7833850" cy="4297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650" name="Shape 650"/>
        <p:cNvGrpSpPr/>
        <p:nvPr/>
      </p:nvGrpSpPr>
      <p:grpSpPr>
        <a:xfrm>
          <a:off x="0" y="0"/>
          <a:ext cx="0" cy="0"/>
          <a:chOff x="0" y="0"/>
          <a:chExt cx="0" cy="0"/>
        </a:xfrm>
      </p:grpSpPr>
      <p:sp>
        <p:nvSpPr>
          <p:cNvPr id="651" name="Google Shape;651;p41"/>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txBox="1"/>
          <p:nvPr>
            <p:ph idx="1" type="body"/>
          </p:nvPr>
        </p:nvSpPr>
        <p:spPr>
          <a:xfrm>
            <a:off x="534150" y="1511575"/>
            <a:ext cx="7936800" cy="32751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learning rate = 0.01</a:t>
            </a:r>
            <a:endParaRPr sz="1500">
              <a:solidFill>
                <a:schemeClr val="lt1"/>
              </a:solidFill>
              <a:latin typeface="Hepta Slab"/>
              <a:ea typeface="Hepta Slab"/>
              <a:cs typeface="Hepta Slab"/>
              <a:sym typeface="Hepta Slab"/>
            </a:endParaRPr>
          </a:p>
          <a:p>
            <a:pPr indent="0" lvl="0" marL="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n</a:t>
            </a:r>
            <a:r>
              <a:rPr lang="en" sz="1500">
                <a:solidFill>
                  <a:schemeClr val="lt1"/>
                </a:solidFill>
                <a:latin typeface="Hepta Slab"/>
                <a:ea typeface="Hepta Slab"/>
                <a:cs typeface="Hepta Slab"/>
                <a:sym typeface="Hepta Slab"/>
              </a:rPr>
              <a:t>_estimators = 100</a:t>
            </a:r>
            <a:endParaRPr sz="1500">
              <a:solidFill>
                <a:schemeClr val="lt1"/>
              </a:solidFill>
              <a:latin typeface="Hepta Slab"/>
              <a:ea typeface="Hepta Slab"/>
              <a:cs typeface="Hepta Slab"/>
              <a:sym typeface="Hepta Slab"/>
            </a:endParaRPr>
          </a:p>
          <a:p>
            <a:pPr indent="0" lvl="0" marL="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m</a:t>
            </a:r>
            <a:r>
              <a:rPr lang="en" sz="1500">
                <a:solidFill>
                  <a:schemeClr val="lt1"/>
                </a:solidFill>
                <a:latin typeface="Hepta Slab"/>
                <a:ea typeface="Hepta Slab"/>
                <a:cs typeface="Hepta Slab"/>
                <a:sym typeface="Hepta Slab"/>
              </a:rPr>
              <a:t>ax_depth = 3</a:t>
            </a:r>
            <a:endParaRPr sz="1500">
              <a:solidFill>
                <a:schemeClr val="lt1"/>
              </a:solidFill>
              <a:latin typeface="Hepta Slab"/>
              <a:ea typeface="Hepta Slab"/>
              <a:cs typeface="Hepta Slab"/>
              <a:sym typeface="Hepta Slab"/>
            </a:endParaRPr>
          </a:p>
          <a:p>
            <a:pPr indent="0" lvl="0" marL="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Subsample = 0.8</a:t>
            </a:r>
            <a:endParaRPr sz="1500">
              <a:solidFill>
                <a:schemeClr val="lt1"/>
              </a:solidFill>
              <a:latin typeface="Hepta Slab"/>
              <a:ea typeface="Hepta Slab"/>
              <a:cs typeface="Hepta Slab"/>
              <a:sym typeface="Hepta Slab"/>
            </a:endParaRPr>
          </a:p>
          <a:p>
            <a:pPr indent="0" lvl="0" marL="45720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Gamma = 1</a:t>
            </a:r>
            <a:endParaRPr sz="1500">
              <a:solidFill>
                <a:schemeClr val="lt1"/>
              </a:solidFill>
              <a:latin typeface="Hepta Slab"/>
              <a:ea typeface="Hepta Slab"/>
              <a:cs typeface="Hepta Slab"/>
              <a:sym typeface="Hepta Slab"/>
            </a:endParaRPr>
          </a:p>
        </p:txBody>
      </p:sp>
      <p:sp>
        <p:nvSpPr>
          <p:cNvPr id="654" name="Google Shape;654;p41"/>
          <p:cNvSpPr txBox="1"/>
          <p:nvPr>
            <p:ph type="ctrTitle"/>
          </p:nvPr>
        </p:nvSpPr>
        <p:spPr>
          <a:xfrm>
            <a:off x="693850" y="1053813"/>
            <a:ext cx="51141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Hyper Parameters of </a:t>
            </a:r>
            <a:r>
              <a:rPr lang="en" sz="2200">
                <a:solidFill>
                  <a:schemeClr val="lt1"/>
                </a:solidFill>
              </a:rPr>
              <a:t>XGBoost : </a:t>
            </a:r>
            <a:endParaRPr sz="2200">
              <a:solidFill>
                <a:schemeClr val="lt1"/>
              </a:solidFill>
            </a:endParaRPr>
          </a:p>
        </p:txBody>
      </p:sp>
      <p:sp>
        <p:nvSpPr>
          <p:cNvPr id="655" name="Google Shape;655;p41"/>
          <p:cNvSpPr txBox="1"/>
          <p:nvPr/>
        </p:nvSpPr>
        <p:spPr>
          <a:xfrm>
            <a:off x="2565906" y="-51450"/>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Model</a:t>
            </a:r>
            <a:endParaRPr sz="2000">
              <a:solidFill>
                <a:schemeClr val="dk1"/>
              </a:solidFill>
              <a:latin typeface="Hepta Slab"/>
              <a:ea typeface="Hepta Slab"/>
              <a:cs typeface="Hepta Slab"/>
              <a:sym typeface="Hepta Slab"/>
            </a:endParaRPr>
          </a:p>
        </p:txBody>
      </p:sp>
      <p:sp>
        <p:nvSpPr>
          <p:cNvPr id="656" name="Google Shape;656;p41">
            <a:hlinkClick action="ppaction://hlinksldjump" r:id="rId3"/>
          </p:cNvPr>
          <p:cNvSpPr/>
          <p:nvPr/>
        </p:nvSpPr>
        <p:spPr>
          <a:xfrm>
            <a:off x="-37"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41"/>
          <p:cNvGrpSpPr/>
          <p:nvPr/>
        </p:nvGrpSpPr>
        <p:grpSpPr>
          <a:xfrm>
            <a:off x="238515" y="90242"/>
            <a:ext cx="216784" cy="199039"/>
            <a:chOff x="285677" y="4429254"/>
            <a:chExt cx="216784" cy="199039"/>
          </a:xfrm>
        </p:grpSpPr>
        <p:sp>
          <p:nvSpPr>
            <p:cNvPr id="658" name="Google Shape;658;p41"/>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7" name="Google Shape;667;p41">
            <a:hlinkClick action="ppaction://hlinksldjump" r:id="rId4"/>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671" name="Shape 671"/>
        <p:cNvGrpSpPr/>
        <p:nvPr/>
      </p:nvGrpSpPr>
      <p:grpSpPr>
        <a:xfrm>
          <a:off x="0" y="0"/>
          <a:ext cx="0" cy="0"/>
          <a:chOff x="0" y="0"/>
          <a:chExt cx="0" cy="0"/>
        </a:xfrm>
      </p:grpSpPr>
      <p:sp>
        <p:nvSpPr>
          <p:cNvPr id="672" name="Google Shape;672;p42"/>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a:hlinkClick r:id="rId3"/>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txBox="1"/>
          <p:nvPr>
            <p:ph idx="1" type="body"/>
          </p:nvPr>
        </p:nvSpPr>
        <p:spPr>
          <a:xfrm>
            <a:off x="534150" y="1645200"/>
            <a:ext cx="3902100" cy="30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l">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Similar to Linear Regression.</a:t>
            </a:r>
            <a:endParaRPr sz="1500">
              <a:solidFill>
                <a:schemeClr val="lt1"/>
              </a:solidFill>
              <a:latin typeface="Hepta Slab"/>
              <a:ea typeface="Hepta Slab"/>
              <a:cs typeface="Hepta Slab"/>
              <a:sym typeface="Hepta Slab"/>
            </a:endParaRPr>
          </a:p>
          <a:p>
            <a:pPr indent="0" lvl="0" marL="0" rtl="0" algn="l">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l">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Used for examining the association of </a:t>
            </a:r>
            <a:r>
              <a:rPr lang="en" sz="1500">
                <a:solidFill>
                  <a:schemeClr val="lt1"/>
                </a:solidFill>
                <a:latin typeface="Hepta Slab"/>
                <a:ea typeface="Hepta Slab"/>
                <a:cs typeface="Hepta Slab"/>
                <a:sym typeface="Hepta Slab"/>
              </a:rPr>
              <a:t>independent</a:t>
            </a:r>
            <a:r>
              <a:rPr lang="en" sz="1500">
                <a:solidFill>
                  <a:schemeClr val="lt1"/>
                </a:solidFill>
                <a:latin typeface="Hepta Slab"/>
                <a:ea typeface="Hepta Slab"/>
                <a:cs typeface="Hepta Slab"/>
                <a:sym typeface="Hepta Slab"/>
              </a:rPr>
              <a:t> variables with one </a:t>
            </a:r>
            <a:r>
              <a:rPr lang="en" sz="1500">
                <a:solidFill>
                  <a:schemeClr val="lt1"/>
                </a:solidFill>
                <a:latin typeface="Hepta Slab"/>
                <a:ea typeface="Hepta Slab"/>
                <a:cs typeface="Hepta Slab"/>
                <a:sym typeface="Hepta Slab"/>
              </a:rPr>
              <a:t>variable</a:t>
            </a:r>
            <a:r>
              <a:rPr lang="en" sz="1500">
                <a:solidFill>
                  <a:schemeClr val="lt1"/>
                </a:solidFill>
                <a:latin typeface="Hepta Slab"/>
                <a:ea typeface="Hepta Slab"/>
                <a:cs typeface="Hepta Slab"/>
                <a:sym typeface="Hepta Slab"/>
              </a:rPr>
              <a:t> which splits the data.</a:t>
            </a:r>
            <a:endParaRPr sz="1500">
              <a:solidFill>
                <a:schemeClr val="lt1"/>
              </a:solidFill>
              <a:latin typeface="Hepta Slab"/>
              <a:ea typeface="Hepta Slab"/>
              <a:cs typeface="Hepta Slab"/>
              <a:sym typeface="Hepta Slab"/>
            </a:endParaRPr>
          </a:p>
          <a:p>
            <a:pPr indent="0" lvl="0" marL="0" rtl="0" algn="l">
              <a:spcBef>
                <a:spcPts val="0"/>
              </a:spcBef>
              <a:spcAft>
                <a:spcPts val="0"/>
              </a:spcAft>
              <a:buNone/>
            </a:pPr>
            <a:r>
              <a:rPr lang="en" sz="1500">
                <a:solidFill>
                  <a:schemeClr val="lt1"/>
                </a:solidFill>
                <a:latin typeface="Hepta Slab"/>
                <a:ea typeface="Hepta Slab"/>
                <a:cs typeface="Hepta Slab"/>
                <a:sym typeface="Hepta Slab"/>
              </a:rPr>
              <a:t> </a:t>
            </a:r>
            <a:endParaRPr sz="1500">
              <a:solidFill>
                <a:schemeClr val="lt1"/>
              </a:solidFill>
              <a:latin typeface="Hepta Slab"/>
              <a:ea typeface="Hepta Slab"/>
              <a:cs typeface="Hepta Slab"/>
              <a:sym typeface="Hepta Slab"/>
            </a:endParaRPr>
          </a:p>
          <a:p>
            <a:pPr indent="-323850" lvl="0" marL="457200" rtl="0" algn="l">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Based on maximum </a:t>
            </a:r>
            <a:r>
              <a:rPr lang="en" sz="1500">
                <a:solidFill>
                  <a:schemeClr val="lt1"/>
                </a:solidFill>
                <a:latin typeface="Hepta Slab"/>
                <a:ea typeface="Hepta Slab"/>
                <a:cs typeface="Hepta Slab"/>
                <a:sym typeface="Hepta Slab"/>
              </a:rPr>
              <a:t>likelihood</a:t>
            </a:r>
            <a:r>
              <a:rPr lang="en" sz="1500">
                <a:solidFill>
                  <a:schemeClr val="lt1"/>
                </a:solidFill>
                <a:latin typeface="Hepta Slab"/>
                <a:ea typeface="Hepta Slab"/>
                <a:cs typeface="Hepta Slab"/>
                <a:sym typeface="Hepta Slab"/>
              </a:rPr>
              <a:t> estimation.</a:t>
            </a:r>
            <a:endParaRPr sz="1500">
              <a:solidFill>
                <a:schemeClr val="lt1"/>
              </a:solidFill>
              <a:latin typeface="Hepta Slab"/>
              <a:ea typeface="Hepta Slab"/>
              <a:cs typeface="Hepta Slab"/>
              <a:sym typeface="Hepta Slab"/>
            </a:endParaRPr>
          </a:p>
        </p:txBody>
      </p:sp>
      <p:sp>
        <p:nvSpPr>
          <p:cNvPr id="676" name="Google Shape;676;p42"/>
          <p:cNvSpPr txBox="1"/>
          <p:nvPr>
            <p:ph type="ctrTitle"/>
          </p:nvPr>
        </p:nvSpPr>
        <p:spPr>
          <a:xfrm>
            <a:off x="693850" y="1068275"/>
            <a:ext cx="51141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Logistic Regression </a:t>
            </a:r>
            <a:r>
              <a:rPr lang="en" sz="2200">
                <a:solidFill>
                  <a:schemeClr val="lt1"/>
                </a:solidFill>
              </a:rPr>
              <a:t>: </a:t>
            </a:r>
            <a:endParaRPr sz="2200">
              <a:solidFill>
                <a:schemeClr val="lt1"/>
              </a:solidFill>
            </a:endParaRPr>
          </a:p>
        </p:txBody>
      </p:sp>
      <p:pic>
        <p:nvPicPr>
          <p:cNvPr id="677" name="Google Shape;677;p42"/>
          <p:cNvPicPr preferRelativeResize="0"/>
          <p:nvPr/>
        </p:nvPicPr>
        <p:blipFill>
          <a:blip r:embed="rId4">
            <a:alphaModFix/>
          </a:blip>
          <a:stretch>
            <a:fillRect/>
          </a:stretch>
        </p:blipFill>
        <p:spPr>
          <a:xfrm>
            <a:off x="4588650" y="1645200"/>
            <a:ext cx="4461001" cy="3048300"/>
          </a:xfrm>
          <a:prstGeom prst="rect">
            <a:avLst/>
          </a:prstGeom>
          <a:noFill/>
          <a:ln>
            <a:noFill/>
          </a:ln>
        </p:spPr>
      </p:pic>
      <p:sp>
        <p:nvSpPr>
          <p:cNvPr id="678" name="Google Shape;678;p42"/>
          <p:cNvSpPr txBox="1"/>
          <p:nvPr/>
        </p:nvSpPr>
        <p:spPr>
          <a:xfrm>
            <a:off x="2565906" y="-51462"/>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Model</a:t>
            </a:r>
            <a:endParaRPr sz="2000">
              <a:solidFill>
                <a:schemeClr val="dk1"/>
              </a:solidFill>
              <a:latin typeface="Hepta Slab"/>
              <a:ea typeface="Hepta Slab"/>
              <a:cs typeface="Hepta Slab"/>
              <a:sym typeface="Hepta Slab"/>
            </a:endParaRPr>
          </a:p>
        </p:txBody>
      </p:sp>
      <p:sp>
        <p:nvSpPr>
          <p:cNvPr id="679" name="Google Shape;679;p42">
            <a:hlinkClick action="ppaction://hlinksldjump" r:id="rId5"/>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2">
            <a:hlinkClick action="ppaction://hlinksldjump" r:id="rId6"/>
          </p:cNvPr>
          <p:cNvSpPr/>
          <p:nvPr/>
        </p:nvSpPr>
        <p:spPr>
          <a:xfrm>
            <a:off x="-37"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42"/>
          <p:cNvGrpSpPr/>
          <p:nvPr/>
        </p:nvGrpSpPr>
        <p:grpSpPr>
          <a:xfrm>
            <a:off x="238515" y="90242"/>
            <a:ext cx="216784" cy="199039"/>
            <a:chOff x="285677" y="4429254"/>
            <a:chExt cx="216784" cy="199039"/>
          </a:xfrm>
        </p:grpSpPr>
        <p:sp>
          <p:nvSpPr>
            <p:cNvPr id="682" name="Google Shape;682;p42"/>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2"/>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2"/>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2"/>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2"/>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2"/>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178" name="Shape 178"/>
        <p:cNvGrpSpPr/>
        <p:nvPr/>
      </p:nvGrpSpPr>
      <p:grpSpPr>
        <a:xfrm>
          <a:off x="0" y="0"/>
          <a:ext cx="0" cy="0"/>
          <a:chOff x="0" y="0"/>
          <a:chExt cx="0" cy="0"/>
        </a:xfrm>
      </p:grpSpPr>
      <p:sp>
        <p:nvSpPr>
          <p:cNvPr id="179" name="Google Shape;179;p25"/>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5"/>
          <p:cNvGrpSpPr/>
          <p:nvPr/>
        </p:nvGrpSpPr>
        <p:grpSpPr>
          <a:xfrm>
            <a:off x="238515" y="90242"/>
            <a:ext cx="216784" cy="199039"/>
            <a:chOff x="285677" y="4429254"/>
            <a:chExt cx="216784" cy="199039"/>
          </a:xfrm>
        </p:grpSpPr>
        <p:sp>
          <p:nvSpPr>
            <p:cNvPr id="188" name="Google Shape;188;p25"/>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5"/>
          <p:cNvSpPr txBox="1"/>
          <p:nvPr>
            <p:ph idx="1" type="body"/>
          </p:nvPr>
        </p:nvSpPr>
        <p:spPr>
          <a:xfrm>
            <a:off x="455300" y="1128450"/>
            <a:ext cx="8020800" cy="45273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1000"/>
              </a:spcBef>
              <a:spcAft>
                <a:spcPts val="0"/>
              </a:spcAft>
              <a:buClr>
                <a:schemeClr val="lt1"/>
              </a:buClr>
              <a:buSzPts val="1300"/>
              <a:buFont typeface="Hepta Slab"/>
              <a:buChar char="-"/>
            </a:pPr>
            <a:r>
              <a:rPr lang="en">
                <a:solidFill>
                  <a:srgbClr val="292929"/>
                </a:solidFill>
                <a:latin typeface="Hepta Slab"/>
                <a:ea typeface="Hepta Slab"/>
                <a:cs typeface="Hepta Slab"/>
                <a:sym typeface="Hepta Slab"/>
              </a:rPr>
              <a:t>Building up and keeping a loyal clientele can be challenging for any company, especially when customers are free to choose from a variety of providers within a product category. Furthermore, retaining existing customers is generally more cost-effective than acquiring new ones.</a:t>
            </a:r>
            <a:endParaRPr>
              <a:solidFill>
                <a:srgbClr val="292929"/>
              </a:solidFill>
              <a:latin typeface="Hepta Slab"/>
              <a:ea typeface="Hepta Slab"/>
              <a:cs typeface="Hepta Slab"/>
              <a:sym typeface="Hepta Slab"/>
            </a:endParaRPr>
          </a:p>
          <a:p>
            <a:pPr indent="0" lvl="0" marL="457200" rtl="0" algn="just">
              <a:lnSpc>
                <a:spcPct val="115000"/>
              </a:lnSpc>
              <a:spcBef>
                <a:spcPts val="1000"/>
              </a:spcBef>
              <a:spcAft>
                <a:spcPts val="0"/>
              </a:spcAft>
              <a:buNone/>
            </a:pPr>
            <a:r>
              <a:t/>
            </a:r>
            <a:endParaRPr>
              <a:solidFill>
                <a:srgbClr val="292929"/>
              </a:solidFill>
              <a:latin typeface="Hepta Slab"/>
              <a:ea typeface="Hepta Slab"/>
              <a:cs typeface="Hepta Slab"/>
              <a:sym typeface="Hepta Slab"/>
            </a:endParaRPr>
          </a:p>
          <a:p>
            <a:pPr indent="-311150" lvl="0" marL="457200" rtl="0" algn="just">
              <a:lnSpc>
                <a:spcPct val="115000"/>
              </a:lnSpc>
              <a:spcBef>
                <a:spcPts val="1000"/>
              </a:spcBef>
              <a:spcAft>
                <a:spcPts val="0"/>
              </a:spcAft>
              <a:buClr>
                <a:schemeClr val="lt1"/>
              </a:buClr>
              <a:buSzPts val="1300"/>
              <a:buFont typeface="Hepta Slab"/>
              <a:buChar char="-"/>
            </a:pPr>
            <a:r>
              <a:rPr b="1" lang="en">
                <a:solidFill>
                  <a:srgbClr val="292929"/>
                </a:solidFill>
                <a:latin typeface="Hepta Slab"/>
                <a:ea typeface="Hepta Slab"/>
                <a:cs typeface="Hepta Slab"/>
                <a:sym typeface="Hepta Slab"/>
              </a:rPr>
              <a:t>Customer churn</a:t>
            </a:r>
            <a:r>
              <a:rPr lang="en">
                <a:solidFill>
                  <a:srgbClr val="292929"/>
                </a:solidFill>
                <a:latin typeface="Hepta Slab"/>
                <a:ea typeface="Hepta Slab"/>
                <a:cs typeface="Hepta Slab"/>
                <a:sym typeface="Hepta Slab"/>
              </a:rPr>
              <a:t>, also known as customer attrition, is the percentage of customers that stopped using a company’s service during a particular period. Keeping churn rates as low as possible is what every business pursuits, and understanding these metrics can assist companies to identify potential churners in time to prevent them from leaving the client base.</a:t>
            </a:r>
            <a:endParaRPr>
              <a:solidFill>
                <a:srgbClr val="292929"/>
              </a:solidFill>
              <a:latin typeface="Hepta Slab"/>
              <a:ea typeface="Hepta Slab"/>
              <a:cs typeface="Hepta Slab"/>
              <a:sym typeface="Hepta Slab"/>
            </a:endParaRPr>
          </a:p>
          <a:p>
            <a:pPr indent="0" lvl="0" marL="457200" rtl="0" algn="just">
              <a:lnSpc>
                <a:spcPct val="115000"/>
              </a:lnSpc>
              <a:spcBef>
                <a:spcPts val="1000"/>
              </a:spcBef>
              <a:spcAft>
                <a:spcPts val="0"/>
              </a:spcAft>
              <a:buNone/>
            </a:pPr>
            <a:r>
              <a:t/>
            </a:r>
            <a:endParaRPr>
              <a:solidFill>
                <a:srgbClr val="292929"/>
              </a:solidFill>
              <a:latin typeface="Hepta Slab"/>
              <a:ea typeface="Hepta Slab"/>
              <a:cs typeface="Hepta Slab"/>
              <a:sym typeface="Hepta Slab"/>
            </a:endParaRPr>
          </a:p>
          <a:p>
            <a:pPr indent="-311150" lvl="0" marL="457200" rtl="0" algn="just">
              <a:lnSpc>
                <a:spcPct val="115000"/>
              </a:lnSpc>
              <a:spcBef>
                <a:spcPts val="1000"/>
              </a:spcBef>
              <a:spcAft>
                <a:spcPts val="0"/>
              </a:spcAft>
              <a:buClr>
                <a:schemeClr val="lt1"/>
              </a:buClr>
              <a:buSzPts val="1300"/>
              <a:buFont typeface="Hepta Slab"/>
              <a:buChar char="-"/>
            </a:pPr>
            <a:r>
              <a:rPr lang="en">
                <a:solidFill>
                  <a:srgbClr val="292929"/>
                </a:solidFill>
                <a:latin typeface="Hepta Slab"/>
                <a:ea typeface="Hepta Slab"/>
                <a:cs typeface="Hepta Slab"/>
                <a:sym typeface="Hepta Slab"/>
              </a:rPr>
              <a:t>In this project, we will build churn prediction models based on a telecommunication company dataset.</a:t>
            </a:r>
            <a:endParaRPr>
              <a:solidFill>
                <a:srgbClr val="292929"/>
              </a:solidFill>
              <a:latin typeface="Hepta Slab"/>
              <a:ea typeface="Hepta Slab"/>
              <a:cs typeface="Hepta Slab"/>
              <a:sym typeface="Hepta Slab"/>
            </a:endParaRPr>
          </a:p>
          <a:p>
            <a:pPr indent="0" lvl="0" marL="457200" rtl="0" algn="just">
              <a:lnSpc>
                <a:spcPct val="115000"/>
              </a:lnSpc>
              <a:spcBef>
                <a:spcPts val="0"/>
              </a:spcBef>
              <a:spcAft>
                <a:spcPts val="0"/>
              </a:spcAft>
              <a:buNone/>
            </a:pPr>
            <a:r>
              <a:t/>
            </a:r>
            <a:endParaRPr>
              <a:solidFill>
                <a:schemeClr val="lt1"/>
              </a:solidFill>
              <a:latin typeface="Hepta Slab"/>
              <a:ea typeface="Hepta Slab"/>
              <a:cs typeface="Hepta Slab"/>
              <a:sym typeface="Hepta Slab"/>
            </a:endParaRPr>
          </a:p>
        </p:txBody>
      </p:sp>
      <p:sp>
        <p:nvSpPr>
          <p:cNvPr id="198" name="Google Shape;198;p25"/>
          <p:cNvSpPr txBox="1"/>
          <p:nvPr>
            <p:ph type="ctrTitle"/>
          </p:nvPr>
        </p:nvSpPr>
        <p:spPr>
          <a:xfrm>
            <a:off x="693850" y="807155"/>
            <a:ext cx="40515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Introduction : </a:t>
            </a:r>
            <a:endParaRPr sz="22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694" name="Shape 694"/>
        <p:cNvGrpSpPr/>
        <p:nvPr/>
      </p:nvGrpSpPr>
      <p:grpSpPr>
        <a:xfrm>
          <a:off x="0" y="0"/>
          <a:ext cx="0" cy="0"/>
          <a:chOff x="0" y="0"/>
          <a:chExt cx="0" cy="0"/>
        </a:xfrm>
      </p:grpSpPr>
      <p:sp>
        <p:nvSpPr>
          <p:cNvPr id="695" name="Google Shape;695;p43"/>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3">
            <a:hlinkClick action="ppaction://hlinksldjump" r:id="rId3"/>
          </p:cNvPr>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43"/>
          <p:cNvGrpSpPr/>
          <p:nvPr/>
        </p:nvGrpSpPr>
        <p:grpSpPr>
          <a:xfrm>
            <a:off x="238515" y="90242"/>
            <a:ext cx="216784" cy="199039"/>
            <a:chOff x="285677" y="4429254"/>
            <a:chExt cx="216784" cy="199039"/>
          </a:xfrm>
        </p:grpSpPr>
        <p:sp>
          <p:nvSpPr>
            <p:cNvPr id="698" name="Google Shape;698;p43"/>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3"/>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3"/>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3"/>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3"/>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3"/>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3"/>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3"/>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43"/>
          <p:cNvSpPr txBox="1"/>
          <p:nvPr>
            <p:ph type="ctrTitle"/>
          </p:nvPr>
        </p:nvSpPr>
        <p:spPr>
          <a:xfrm>
            <a:off x="693838" y="762550"/>
            <a:ext cx="32844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Confusion Matrix</a:t>
            </a:r>
            <a:r>
              <a:rPr lang="en" sz="2200">
                <a:solidFill>
                  <a:schemeClr val="lt1"/>
                </a:solidFill>
              </a:rPr>
              <a:t> : </a:t>
            </a:r>
            <a:endParaRPr sz="2200">
              <a:solidFill>
                <a:schemeClr val="lt1"/>
              </a:solidFill>
            </a:endParaRPr>
          </a:p>
        </p:txBody>
      </p:sp>
      <p:sp>
        <p:nvSpPr>
          <p:cNvPr id="708" name="Google Shape;708;p43"/>
          <p:cNvSpPr txBox="1"/>
          <p:nvPr/>
        </p:nvSpPr>
        <p:spPr>
          <a:xfrm>
            <a:off x="2471581" y="-51462"/>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Model Evaluation</a:t>
            </a:r>
            <a:endParaRPr sz="2000">
              <a:solidFill>
                <a:schemeClr val="dk1"/>
              </a:solidFill>
              <a:latin typeface="Hepta Slab"/>
              <a:ea typeface="Hepta Slab"/>
              <a:cs typeface="Hepta Slab"/>
              <a:sym typeface="Hepta Slab"/>
            </a:endParaRPr>
          </a:p>
        </p:txBody>
      </p:sp>
      <p:pic>
        <p:nvPicPr>
          <p:cNvPr id="709" name="Google Shape;709;p43"/>
          <p:cNvPicPr preferRelativeResize="0"/>
          <p:nvPr/>
        </p:nvPicPr>
        <p:blipFill>
          <a:blip r:embed="rId4">
            <a:alphaModFix/>
          </a:blip>
          <a:stretch>
            <a:fillRect/>
          </a:stretch>
        </p:blipFill>
        <p:spPr>
          <a:xfrm>
            <a:off x="693800" y="1405238"/>
            <a:ext cx="3284525" cy="2674868"/>
          </a:xfrm>
          <a:prstGeom prst="rect">
            <a:avLst/>
          </a:prstGeom>
          <a:noFill/>
          <a:ln>
            <a:noFill/>
          </a:ln>
        </p:spPr>
      </p:pic>
      <p:sp>
        <p:nvSpPr>
          <p:cNvPr id="710" name="Google Shape;710;p43"/>
          <p:cNvSpPr txBox="1"/>
          <p:nvPr>
            <p:ph type="ctrTitle"/>
          </p:nvPr>
        </p:nvSpPr>
        <p:spPr>
          <a:xfrm>
            <a:off x="4965050" y="762550"/>
            <a:ext cx="36687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Classification Report</a:t>
            </a:r>
            <a:r>
              <a:rPr lang="en" sz="2200">
                <a:solidFill>
                  <a:schemeClr val="lt1"/>
                </a:solidFill>
              </a:rPr>
              <a:t> : </a:t>
            </a:r>
            <a:endParaRPr sz="2200">
              <a:solidFill>
                <a:schemeClr val="lt1"/>
              </a:solidFill>
            </a:endParaRPr>
          </a:p>
        </p:txBody>
      </p:sp>
      <p:pic>
        <p:nvPicPr>
          <p:cNvPr id="711" name="Google Shape;711;p43"/>
          <p:cNvPicPr preferRelativeResize="0"/>
          <p:nvPr/>
        </p:nvPicPr>
        <p:blipFill>
          <a:blip r:embed="rId5">
            <a:alphaModFix/>
          </a:blip>
          <a:stretch>
            <a:fillRect/>
          </a:stretch>
        </p:blipFill>
        <p:spPr>
          <a:xfrm>
            <a:off x="4077650" y="1954562"/>
            <a:ext cx="4797925" cy="1576225"/>
          </a:xfrm>
          <a:prstGeom prst="rect">
            <a:avLst/>
          </a:prstGeom>
          <a:noFill/>
          <a:ln>
            <a:noFill/>
          </a:ln>
        </p:spPr>
      </p:pic>
      <p:sp>
        <p:nvSpPr>
          <p:cNvPr descr="Timeline background shape" id="712" name="Google Shape;712;p43"/>
          <p:cNvSpPr/>
          <p:nvPr/>
        </p:nvSpPr>
        <p:spPr>
          <a:xfrm>
            <a:off x="971704" y="4251975"/>
            <a:ext cx="7200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323850" lvl="0" marL="457200" rtl="0" algn="l">
              <a:spcBef>
                <a:spcPts val="0"/>
              </a:spcBef>
              <a:spcAft>
                <a:spcPts val="0"/>
              </a:spcAft>
              <a:buClr>
                <a:schemeClr val="dk1"/>
              </a:buClr>
              <a:buSzPts val="1500"/>
              <a:buFont typeface="Hepta Slab"/>
              <a:buChar char="-"/>
            </a:pPr>
            <a:r>
              <a:rPr lang="en" sz="1500">
                <a:solidFill>
                  <a:schemeClr val="dk1"/>
                </a:solidFill>
                <a:latin typeface="Hepta Slab"/>
                <a:ea typeface="Hepta Slab"/>
                <a:cs typeface="Hepta Slab"/>
                <a:sym typeface="Hepta Slab"/>
              </a:rPr>
              <a:t>Above Graph and Report shows </a:t>
            </a:r>
            <a:r>
              <a:rPr lang="en" sz="1500">
                <a:solidFill>
                  <a:schemeClr val="dk1"/>
                </a:solidFill>
                <a:latin typeface="Hepta Slab"/>
                <a:ea typeface="Hepta Slab"/>
                <a:cs typeface="Hepta Slab"/>
                <a:sym typeface="Hepta Slab"/>
              </a:rPr>
              <a:t>the</a:t>
            </a:r>
            <a:r>
              <a:rPr lang="en" sz="1500">
                <a:solidFill>
                  <a:schemeClr val="dk1"/>
                </a:solidFill>
                <a:latin typeface="Hepta Slab"/>
                <a:ea typeface="Hepta Slab"/>
                <a:cs typeface="Hepta Slab"/>
                <a:sym typeface="Hepta Slab"/>
              </a:rPr>
              <a:t> evaluation of XGBoost</a:t>
            </a:r>
            <a:endParaRPr sz="1500">
              <a:solidFill>
                <a:schemeClr val="dk1"/>
              </a:solidFill>
              <a:latin typeface="Hepta Slab"/>
              <a:ea typeface="Hepta Slab"/>
              <a:cs typeface="Hepta Slab"/>
              <a:sym typeface="Hepta Slab"/>
            </a:endParaRPr>
          </a:p>
        </p:txBody>
      </p:sp>
      <p:pic>
        <p:nvPicPr>
          <p:cNvPr id="713" name="Google Shape;713;p43"/>
          <p:cNvPicPr preferRelativeResize="0"/>
          <p:nvPr/>
        </p:nvPicPr>
        <p:blipFill>
          <a:blip r:embed="rId6">
            <a:alphaModFix/>
          </a:blip>
          <a:stretch>
            <a:fillRect/>
          </a:stretch>
        </p:blipFill>
        <p:spPr>
          <a:xfrm>
            <a:off x="794175" y="1387925"/>
            <a:ext cx="3083775" cy="267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17" name="Shape 717"/>
        <p:cNvGrpSpPr/>
        <p:nvPr/>
      </p:nvGrpSpPr>
      <p:grpSpPr>
        <a:xfrm>
          <a:off x="0" y="0"/>
          <a:ext cx="0" cy="0"/>
          <a:chOff x="0" y="0"/>
          <a:chExt cx="0" cy="0"/>
        </a:xfrm>
      </p:grpSpPr>
      <p:sp>
        <p:nvSpPr>
          <p:cNvPr id="718" name="Google Shape;718;p44"/>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4">
            <a:hlinkClick action="ppaction://hlinksldjump" r:id="rId3"/>
          </p:cNvPr>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44"/>
          <p:cNvGrpSpPr/>
          <p:nvPr/>
        </p:nvGrpSpPr>
        <p:grpSpPr>
          <a:xfrm>
            <a:off x="238515" y="90242"/>
            <a:ext cx="216784" cy="199039"/>
            <a:chOff x="285677" y="4429254"/>
            <a:chExt cx="216784" cy="199039"/>
          </a:xfrm>
        </p:grpSpPr>
        <p:sp>
          <p:nvSpPr>
            <p:cNvPr id="721" name="Google Shape;721;p44"/>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4"/>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4"/>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0" name="Google Shape;730;p44"/>
          <p:cNvSpPr txBox="1"/>
          <p:nvPr>
            <p:ph type="ctrTitle"/>
          </p:nvPr>
        </p:nvSpPr>
        <p:spPr>
          <a:xfrm>
            <a:off x="455300" y="622825"/>
            <a:ext cx="51141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AUC Score</a:t>
            </a:r>
            <a:r>
              <a:rPr lang="en" sz="2200"/>
              <a:t> : </a:t>
            </a:r>
            <a:endParaRPr sz="2200"/>
          </a:p>
        </p:txBody>
      </p:sp>
      <p:grpSp>
        <p:nvGrpSpPr>
          <p:cNvPr id="731" name="Google Shape;731;p44"/>
          <p:cNvGrpSpPr/>
          <p:nvPr/>
        </p:nvGrpSpPr>
        <p:grpSpPr>
          <a:xfrm>
            <a:off x="1552700" y="1175900"/>
            <a:ext cx="2562600" cy="3870900"/>
            <a:chOff x="373050" y="1175900"/>
            <a:chExt cx="2562600" cy="3870900"/>
          </a:xfrm>
        </p:grpSpPr>
        <p:grpSp>
          <p:nvGrpSpPr>
            <p:cNvPr id="732" name="Google Shape;732;p44"/>
            <p:cNvGrpSpPr/>
            <p:nvPr/>
          </p:nvGrpSpPr>
          <p:grpSpPr>
            <a:xfrm>
              <a:off x="445050" y="1175900"/>
              <a:ext cx="2490600" cy="3870900"/>
              <a:chOff x="445050" y="393000"/>
              <a:chExt cx="2490600" cy="3870900"/>
            </a:xfrm>
          </p:grpSpPr>
          <p:sp>
            <p:nvSpPr>
              <p:cNvPr id="733" name="Google Shape;733;p44"/>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44"/>
              <p:cNvGrpSpPr/>
              <p:nvPr/>
            </p:nvGrpSpPr>
            <p:grpSpPr>
              <a:xfrm>
                <a:off x="445050" y="393000"/>
                <a:ext cx="2490300" cy="392400"/>
                <a:chOff x="-8550475" y="393012"/>
                <a:chExt cx="2490300" cy="392400"/>
              </a:xfrm>
            </p:grpSpPr>
            <p:sp>
              <p:nvSpPr>
                <p:cNvPr id="735" name="Google Shape;735;p44"/>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9" name="Google Shape;739;p44"/>
            <p:cNvSpPr/>
            <p:nvPr/>
          </p:nvSpPr>
          <p:spPr>
            <a:xfrm>
              <a:off x="699000" y="2766050"/>
              <a:ext cx="1982700" cy="690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Hepta Slab"/>
                  <a:ea typeface="Hepta Slab"/>
                  <a:cs typeface="Hepta Slab"/>
                  <a:sym typeface="Hepta Slab"/>
                </a:rPr>
                <a:t>Imbalanced Data : </a:t>
              </a:r>
              <a:endParaRPr sz="1000">
                <a:solidFill>
                  <a:schemeClr val="lt1"/>
                </a:solidFill>
                <a:latin typeface="Hepta Slab"/>
                <a:ea typeface="Hepta Slab"/>
                <a:cs typeface="Hepta Slab"/>
                <a:sym typeface="Hepta Slab"/>
              </a:endParaRPr>
            </a:p>
            <a:p>
              <a:pPr indent="0" lvl="0" marL="0" rtl="0" algn="ctr">
                <a:spcBef>
                  <a:spcPts val="0"/>
                </a:spcBef>
                <a:spcAft>
                  <a:spcPts val="0"/>
                </a:spcAft>
                <a:buNone/>
              </a:pPr>
              <a:r>
                <a:t/>
              </a:r>
              <a:endParaRPr sz="1000">
                <a:solidFill>
                  <a:schemeClr val="lt1"/>
                </a:solidFill>
                <a:latin typeface="Hepta Slab"/>
                <a:ea typeface="Hepta Slab"/>
                <a:cs typeface="Hepta Slab"/>
                <a:sym typeface="Hepta Slab"/>
              </a:endParaRPr>
            </a:p>
            <a:p>
              <a:pPr indent="0" lvl="0" marL="0" rtl="0" algn="ctr">
                <a:spcBef>
                  <a:spcPts val="0"/>
                </a:spcBef>
                <a:spcAft>
                  <a:spcPts val="0"/>
                </a:spcAft>
                <a:buNone/>
              </a:pPr>
              <a:r>
                <a:rPr lang="en" sz="1000">
                  <a:solidFill>
                    <a:schemeClr val="lt1"/>
                  </a:solidFill>
                  <a:latin typeface="Hepta Slab"/>
                  <a:ea typeface="Hepta Slab"/>
                  <a:cs typeface="Hepta Slab"/>
                  <a:sym typeface="Hepta Slab"/>
                </a:rPr>
                <a:t>69.4 %</a:t>
              </a:r>
              <a:endParaRPr sz="1000">
                <a:solidFill>
                  <a:schemeClr val="lt1"/>
                </a:solidFill>
                <a:latin typeface="Hepta Slab"/>
                <a:ea typeface="Hepta Slab"/>
                <a:cs typeface="Hepta Slab"/>
                <a:sym typeface="Hepta Slab"/>
              </a:endParaRPr>
            </a:p>
          </p:txBody>
        </p:sp>
        <p:sp>
          <p:nvSpPr>
            <p:cNvPr id="740" name="Google Shape;740;p44"/>
            <p:cNvSpPr txBox="1"/>
            <p:nvPr/>
          </p:nvSpPr>
          <p:spPr>
            <a:xfrm>
              <a:off x="373050" y="1967075"/>
              <a:ext cx="256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pta Slab"/>
                  <a:ea typeface="Hepta Slab"/>
                  <a:cs typeface="Hepta Slab"/>
                  <a:sym typeface="Hepta Slab"/>
                </a:rPr>
                <a:t>XGBoost</a:t>
              </a:r>
              <a:r>
                <a:rPr lang="en">
                  <a:latin typeface="Hepta Slab"/>
                  <a:ea typeface="Hepta Slab"/>
                  <a:cs typeface="Hepta Slab"/>
                  <a:sym typeface="Hepta Slab"/>
                </a:rPr>
                <a:t> : </a:t>
              </a:r>
              <a:endParaRPr>
                <a:latin typeface="Hepta Slab"/>
                <a:ea typeface="Hepta Slab"/>
                <a:cs typeface="Hepta Slab"/>
                <a:sym typeface="Hepta Slab"/>
              </a:endParaRPr>
            </a:p>
          </p:txBody>
        </p:sp>
        <p:sp>
          <p:nvSpPr>
            <p:cNvPr id="741" name="Google Shape;741;p44"/>
            <p:cNvSpPr/>
            <p:nvPr/>
          </p:nvSpPr>
          <p:spPr>
            <a:xfrm>
              <a:off x="699000" y="3754875"/>
              <a:ext cx="1982700" cy="690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Hepta Slab"/>
                  <a:ea typeface="Hepta Slab"/>
                  <a:cs typeface="Hepta Slab"/>
                  <a:sym typeface="Hepta Slab"/>
                </a:rPr>
                <a:t>SMOTE </a:t>
              </a:r>
              <a:r>
                <a:rPr lang="en" sz="1000">
                  <a:solidFill>
                    <a:schemeClr val="lt1"/>
                  </a:solidFill>
                  <a:latin typeface="Hepta Slab"/>
                  <a:ea typeface="Hepta Slab"/>
                  <a:cs typeface="Hepta Slab"/>
                  <a:sym typeface="Hepta Slab"/>
                </a:rPr>
                <a:t>: </a:t>
              </a:r>
              <a:endParaRPr sz="1000">
                <a:solidFill>
                  <a:schemeClr val="lt1"/>
                </a:solidFill>
                <a:latin typeface="Hepta Slab"/>
                <a:ea typeface="Hepta Slab"/>
                <a:cs typeface="Hepta Slab"/>
                <a:sym typeface="Hepta Slab"/>
              </a:endParaRPr>
            </a:p>
            <a:p>
              <a:pPr indent="0" lvl="0" marL="0" rtl="0" algn="ctr">
                <a:spcBef>
                  <a:spcPts val="0"/>
                </a:spcBef>
                <a:spcAft>
                  <a:spcPts val="0"/>
                </a:spcAft>
                <a:buNone/>
              </a:pPr>
              <a:r>
                <a:t/>
              </a:r>
              <a:endParaRPr sz="1000">
                <a:solidFill>
                  <a:schemeClr val="lt1"/>
                </a:solidFill>
                <a:latin typeface="Hepta Slab"/>
                <a:ea typeface="Hepta Slab"/>
                <a:cs typeface="Hepta Slab"/>
                <a:sym typeface="Hepta Slab"/>
              </a:endParaRPr>
            </a:p>
            <a:p>
              <a:pPr indent="0" lvl="0" marL="0" rtl="0" algn="ctr">
                <a:spcBef>
                  <a:spcPts val="0"/>
                </a:spcBef>
                <a:spcAft>
                  <a:spcPts val="0"/>
                </a:spcAft>
                <a:buNone/>
              </a:pPr>
              <a:r>
                <a:rPr lang="en" sz="1000">
                  <a:solidFill>
                    <a:schemeClr val="lt1"/>
                  </a:solidFill>
                  <a:latin typeface="Hepta Slab"/>
                  <a:ea typeface="Hepta Slab"/>
                  <a:cs typeface="Hepta Slab"/>
                  <a:sym typeface="Hepta Slab"/>
                </a:rPr>
                <a:t>73.6 %</a:t>
              </a:r>
              <a:endParaRPr sz="1000">
                <a:solidFill>
                  <a:schemeClr val="lt1"/>
                </a:solidFill>
                <a:latin typeface="Hepta Slab"/>
                <a:ea typeface="Hepta Slab"/>
                <a:cs typeface="Hepta Slab"/>
                <a:sym typeface="Hepta Slab"/>
              </a:endParaRPr>
            </a:p>
          </p:txBody>
        </p:sp>
      </p:grpSp>
      <p:grpSp>
        <p:nvGrpSpPr>
          <p:cNvPr id="742" name="Google Shape;742;p44"/>
          <p:cNvGrpSpPr/>
          <p:nvPr/>
        </p:nvGrpSpPr>
        <p:grpSpPr>
          <a:xfrm>
            <a:off x="5025025" y="1175900"/>
            <a:ext cx="2562600" cy="3870900"/>
            <a:chOff x="3254675" y="1175900"/>
            <a:chExt cx="2562600" cy="3870900"/>
          </a:xfrm>
        </p:grpSpPr>
        <p:grpSp>
          <p:nvGrpSpPr>
            <p:cNvPr id="743" name="Google Shape;743;p44"/>
            <p:cNvGrpSpPr/>
            <p:nvPr/>
          </p:nvGrpSpPr>
          <p:grpSpPr>
            <a:xfrm>
              <a:off x="3326675" y="1175900"/>
              <a:ext cx="2490600" cy="3870900"/>
              <a:chOff x="445050" y="393000"/>
              <a:chExt cx="2490600" cy="3870900"/>
            </a:xfrm>
          </p:grpSpPr>
          <p:sp>
            <p:nvSpPr>
              <p:cNvPr id="744" name="Google Shape;744;p44"/>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44"/>
              <p:cNvGrpSpPr/>
              <p:nvPr/>
            </p:nvGrpSpPr>
            <p:grpSpPr>
              <a:xfrm>
                <a:off x="445050" y="393000"/>
                <a:ext cx="2490300" cy="392400"/>
                <a:chOff x="-8550475" y="393012"/>
                <a:chExt cx="2490300" cy="392400"/>
              </a:xfrm>
            </p:grpSpPr>
            <p:sp>
              <p:nvSpPr>
                <p:cNvPr id="746" name="Google Shape;746;p44"/>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0" name="Google Shape;750;p44"/>
            <p:cNvSpPr txBox="1"/>
            <p:nvPr/>
          </p:nvSpPr>
          <p:spPr>
            <a:xfrm>
              <a:off x="3254675" y="1959925"/>
              <a:ext cx="256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pta Slab"/>
                  <a:ea typeface="Hepta Slab"/>
                  <a:cs typeface="Hepta Slab"/>
                  <a:sym typeface="Hepta Slab"/>
                </a:rPr>
                <a:t>Logistic Regression</a:t>
              </a:r>
              <a:endParaRPr>
                <a:latin typeface="Hepta Slab"/>
                <a:ea typeface="Hepta Slab"/>
                <a:cs typeface="Hepta Slab"/>
                <a:sym typeface="Hepta Slab"/>
              </a:endParaRPr>
            </a:p>
          </p:txBody>
        </p:sp>
        <p:sp>
          <p:nvSpPr>
            <p:cNvPr id="751" name="Google Shape;751;p44"/>
            <p:cNvSpPr/>
            <p:nvPr/>
          </p:nvSpPr>
          <p:spPr>
            <a:xfrm>
              <a:off x="3580625" y="2751750"/>
              <a:ext cx="1982700" cy="690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Hepta Slab"/>
                  <a:ea typeface="Hepta Slab"/>
                  <a:cs typeface="Hepta Slab"/>
                  <a:sym typeface="Hepta Slab"/>
                </a:rPr>
                <a:t>Imbalanced Data</a:t>
              </a:r>
              <a:r>
                <a:rPr lang="en" sz="1000">
                  <a:solidFill>
                    <a:schemeClr val="lt1"/>
                  </a:solidFill>
                  <a:latin typeface="Hepta Slab"/>
                  <a:ea typeface="Hepta Slab"/>
                  <a:cs typeface="Hepta Slab"/>
                  <a:sym typeface="Hepta Slab"/>
                </a:rPr>
                <a:t> : </a:t>
              </a:r>
              <a:endParaRPr sz="1000">
                <a:solidFill>
                  <a:schemeClr val="lt1"/>
                </a:solidFill>
                <a:latin typeface="Hepta Slab"/>
                <a:ea typeface="Hepta Slab"/>
                <a:cs typeface="Hepta Slab"/>
                <a:sym typeface="Hepta Slab"/>
              </a:endParaRPr>
            </a:p>
            <a:p>
              <a:pPr indent="0" lvl="0" marL="0" rtl="0" algn="ctr">
                <a:spcBef>
                  <a:spcPts val="0"/>
                </a:spcBef>
                <a:spcAft>
                  <a:spcPts val="0"/>
                </a:spcAft>
                <a:buNone/>
              </a:pPr>
              <a:r>
                <a:t/>
              </a:r>
              <a:endParaRPr sz="1000">
                <a:solidFill>
                  <a:schemeClr val="lt1"/>
                </a:solidFill>
                <a:latin typeface="Hepta Slab"/>
                <a:ea typeface="Hepta Slab"/>
                <a:cs typeface="Hepta Slab"/>
                <a:sym typeface="Hepta Slab"/>
              </a:endParaRPr>
            </a:p>
            <a:p>
              <a:pPr indent="0" lvl="0" marL="0" rtl="0" algn="ctr">
                <a:spcBef>
                  <a:spcPts val="0"/>
                </a:spcBef>
                <a:spcAft>
                  <a:spcPts val="0"/>
                </a:spcAft>
                <a:buNone/>
              </a:pPr>
              <a:r>
                <a:rPr lang="en" sz="1000">
                  <a:solidFill>
                    <a:schemeClr val="lt1"/>
                  </a:solidFill>
                  <a:latin typeface="Hepta Slab"/>
                  <a:ea typeface="Hepta Slab"/>
                  <a:cs typeface="Hepta Slab"/>
                  <a:sym typeface="Hepta Slab"/>
                </a:rPr>
                <a:t>71.9 %</a:t>
              </a:r>
              <a:endParaRPr sz="1000">
                <a:solidFill>
                  <a:schemeClr val="lt1"/>
                </a:solidFill>
                <a:latin typeface="Hepta Slab"/>
                <a:ea typeface="Hepta Slab"/>
                <a:cs typeface="Hepta Slab"/>
                <a:sym typeface="Hepta Slab"/>
              </a:endParaRPr>
            </a:p>
          </p:txBody>
        </p:sp>
        <p:sp>
          <p:nvSpPr>
            <p:cNvPr id="752" name="Google Shape;752;p44"/>
            <p:cNvSpPr/>
            <p:nvPr/>
          </p:nvSpPr>
          <p:spPr>
            <a:xfrm>
              <a:off x="3580625" y="3754875"/>
              <a:ext cx="1982700" cy="690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Hepta Slab"/>
                  <a:ea typeface="Hepta Slab"/>
                  <a:cs typeface="Hepta Slab"/>
                  <a:sym typeface="Hepta Slab"/>
                </a:rPr>
                <a:t>SMOTE</a:t>
              </a:r>
              <a:r>
                <a:rPr lang="en" sz="1000">
                  <a:solidFill>
                    <a:schemeClr val="lt1"/>
                  </a:solidFill>
                  <a:latin typeface="Hepta Slab"/>
                  <a:ea typeface="Hepta Slab"/>
                  <a:cs typeface="Hepta Slab"/>
                  <a:sym typeface="Hepta Slab"/>
                </a:rPr>
                <a:t> : </a:t>
              </a:r>
              <a:endParaRPr sz="1000">
                <a:solidFill>
                  <a:schemeClr val="lt1"/>
                </a:solidFill>
                <a:latin typeface="Hepta Slab"/>
                <a:ea typeface="Hepta Slab"/>
                <a:cs typeface="Hepta Slab"/>
                <a:sym typeface="Hepta Slab"/>
              </a:endParaRPr>
            </a:p>
            <a:p>
              <a:pPr indent="0" lvl="0" marL="0" rtl="0" algn="ctr">
                <a:spcBef>
                  <a:spcPts val="0"/>
                </a:spcBef>
                <a:spcAft>
                  <a:spcPts val="0"/>
                </a:spcAft>
                <a:buNone/>
              </a:pPr>
              <a:r>
                <a:t/>
              </a:r>
              <a:endParaRPr sz="1000">
                <a:solidFill>
                  <a:schemeClr val="lt1"/>
                </a:solidFill>
                <a:latin typeface="Hepta Slab"/>
                <a:ea typeface="Hepta Slab"/>
                <a:cs typeface="Hepta Slab"/>
                <a:sym typeface="Hepta Slab"/>
              </a:endParaRPr>
            </a:p>
            <a:p>
              <a:pPr indent="0" lvl="0" marL="0" rtl="0" algn="ctr">
                <a:spcBef>
                  <a:spcPts val="0"/>
                </a:spcBef>
                <a:spcAft>
                  <a:spcPts val="0"/>
                </a:spcAft>
                <a:buNone/>
              </a:pPr>
              <a:r>
                <a:rPr lang="en" sz="1000">
                  <a:solidFill>
                    <a:schemeClr val="lt1"/>
                  </a:solidFill>
                  <a:latin typeface="Hepta Slab"/>
                  <a:ea typeface="Hepta Slab"/>
                  <a:cs typeface="Hepta Slab"/>
                  <a:sym typeface="Hepta Slab"/>
                </a:rPr>
                <a:t>75.9 %</a:t>
              </a:r>
              <a:endParaRPr sz="1000">
                <a:solidFill>
                  <a:schemeClr val="lt1"/>
                </a:solidFill>
                <a:latin typeface="Hepta Slab"/>
                <a:ea typeface="Hepta Slab"/>
                <a:cs typeface="Hepta Slab"/>
                <a:sym typeface="Hepta Slab"/>
              </a:endParaRPr>
            </a:p>
          </p:txBody>
        </p:sp>
      </p:grpSp>
      <p:sp>
        <p:nvSpPr>
          <p:cNvPr id="753" name="Google Shape;753;p44">
            <a:hlinkClick action="ppaction://hlinksldjump" r:id="rId4"/>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7" name="Shape 757"/>
        <p:cNvGrpSpPr/>
        <p:nvPr/>
      </p:nvGrpSpPr>
      <p:grpSpPr>
        <a:xfrm>
          <a:off x="0" y="0"/>
          <a:ext cx="0" cy="0"/>
          <a:chOff x="0" y="0"/>
          <a:chExt cx="0" cy="0"/>
        </a:xfrm>
      </p:grpSpPr>
      <p:sp>
        <p:nvSpPr>
          <p:cNvPr id="758" name="Google Shape;758;p45"/>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5">
            <a:hlinkClick action="ppaction://hlinksldjump" r:id="rId3"/>
          </p:cNvPr>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45"/>
          <p:cNvGrpSpPr/>
          <p:nvPr/>
        </p:nvGrpSpPr>
        <p:grpSpPr>
          <a:xfrm>
            <a:off x="238515" y="90242"/>
            <a:ext cx="216784" cy="199039"/>
            <a:chOff x="285677" y="4429254"/>
            <a:chExt cx="216784" cy="199039"/>
          </a:xfrm>
        </p:grpSpPr>
        <p:sp>
          <p:nvSpPr>
            <p:cNvPr id="761" name="Google Shape;761;p45"/>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5"/>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5"/>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5"/>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5"/>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5"/>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5"/>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5"/>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5"/>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45"/>
          <p:cNvSpPr txBox="1"/>
          <p:nvPr>
            <p:ph idx="1" type="body"/>
          </p:nvPr>
        </p:nvSpPr>
        <p:spPr>
          <a:xfrm>
            <a:off x="586700" y="1896675"/>
            <a:ext cx="8095200" cy="260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With all the experiments and model training, we got the best score with Logistic Regression with SMOTE.</a:t>
            </a:r>
            <a:endParaRPr sz="1500">
              <a:solidFill>
                <a:schemeClr val="lt1"/>
              </a:solidFill>
              <a:latin typeface="Hepta Slab"/>
              <a:ea typeface="Hepta Slab"/>
              <a:cs typeface="Hepta Slab"/>
              <a:sym typeface="Hepta Slab"/>
            </a:endParaRPr>
          </a:p>
          <a:p>
            <a:pPr indent="0" lvl="0" marL="457200" rtl="0" algn="just">
              <a:spcBef>
                <a:spcPts val="0"/>
              </a:spcBef>
              <a:spcAft>
                <a:spcPts val="0"/>
              </a:spcAft>
              <a:buNone/>
            </a:pPr>
            <a:r>
              <a:rPr lang="en" sz="1500">
                <a:solidFill>
                  <a:schemeClr val="lt1"/>
                </a:solidFill>
                <a:latin typeface="Hepta Slab"/>
                <a:ea typeface="Hepta Slab"/>
                <a:cs typeface="Hepta Slab"/>
                <a:sym typeface="Hepta Slab"/>
              </a:rPr>
              <a:t> </a:t>
            </a:r>
            <a:endParaRPr sz="1500">
              <a:solidFill>
                <a:schemeClr val="lt1"/>
              </a:solidFill>
              <a:latin typeface="Hepta Slab"/>
              <a:ea typeface="Hepta Slab"/>
              <a:cs typeface="Hepta Slab"/>
              <a:sym typeface="Hepta Slab"/>
            </a:endParaRPr>
          </a:p>
          <a:p>
            <a:pPr indent="-323850" lvl="0" marL="457200" rtl="0" algn="just">
              <a:spcBef>
                <a:spcPts val="0"/>
              </a:spcBef>
              <a:spcAft>
                <a:spcPts val="0"/>
              </a:spcAft>
              <a:buClr>
                <a:schemeClr val="lt1"/>
              </a:buClr>
              <a:buSzPts val="1500"/>
              <a:buFont typeface="Hepta Slab"/>
              <a:buChar char="-"/>
            </a:pPr>
            <a:r>
              <a:rPr lang="en" sz="1500">
                <a:solidFill>
                  <a:schemeClr val="lt1"/>
                </a:solidFill>
                <a:latin typeface="Hepta Slab"/>
                <a:ea typeface="Hepta Slab"/>
                <a:cs typeface="Hepta Slab"/>
                <a:sym typeface="Hepta Slab"/>
              </a:rPr>
              <a:t>Biggest drawback of using XGBoost is that it is not a feasible model for small datasets.</a:t>
            </a:r>
            <a:endParaRPr sz="1500">
              <a:solidFill>
                <a:schemeClr val="lt1"/>
              </a:solidFill>
              <a:latin typeface="Hepta Slab"/>
              <a:ea typeface="Hepta Slab"/>
              <a:cs typeface="Hepta Slab"/>
              <a:sym typeface="Hepta Slab"/>
            </a:endParaRPr>
          </a:p>
        </p:txBody>
      </p:sp>
      <p:sp>
        <p:nvSpPr>
          <p:cNvPr id="771" name="Google Shape;771;p45"/>
          <p:cNvSpPr txBox="1"/>
          <p:nvPr>
            <p:ph type="ctrTitle"/>
          </p:nvPr>
        </p:nvSpPr>
        <p:spPr>
          <a:xfrm>
            <a:off x="693850" y="1450080"/>
            <a:ext cx="40515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Conclusion</a:t>
            </a:r>
            <a:r>
              <a:rPr lang="en" sz="2200">
                <a:solidFill>
                  <a:schemeClr val="lt1"/>
                </a:solidFill>
              </a:rPr>
              <a:t> : </a:t>
            </a:r>
            <a:endParaRPr sz="22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75" name="Shape 775"/>
        <p:cNvGrpSpPr/>
        <p:nvPr/>
      </p:nvGrpSpPr>
      <p:grpSpPr>
        <a:xfrm>
          <a:off x="0" y="0"/>
          <a:ext cx="0" cy="0"/>
          <a:chOff x="0" y="0"/>
          <a:chExt cx="0" cy="0"/>
        </a:xfrm>
      </p:grpSpPr>
      <p:sp>
        <p:nvSpPr>
          <p:cNvPr id="776" name="Google Shape;776;p46"/>
          <p:cNvSpPr txBox="1"/>
          <p:nvPr>
            <p:ph type="ctrTitle"/>
          </p:nvPr>
        </p:nvSpPr>
        <p:spPr>
          <a:xfrm>
            <a:off x="2546250" y="2411105"/>
            <a:ext cx="40515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Thank You!</a:t>
            </a:r>
            <a:r>
              <a:rPr lang="en" sz="3000">
                <a:solidFill>
                  <a:schemeClr val="lt1"/>
                </a:solidFill>
              </a:rPr>
              <a:t> </a:t>
            </a:r>
            <a:endParaRPr sz="3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202" name="Shape 202"/>
        <p:cNvGrpSpPr/>
        <p:nvPr/>
      </p:nvGrpSpPr>
      <p:grpSpPr>
        <a:xfrm>
          <a:off x="0" y="0"/>
          <a:ext cx="0" cy="0"/>
          <a:chOff x="0" y="0"/>
          <a:chExt cx="0" cy="0"/>
        </a:xfrm>
      </p:grpSpPr>
      <p:sp>
        <p:nvSpPr>
          <p:cNvPr id="203" name="Google Shape;203;p26"/>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26"/>
          <p:cNvGrpSpPr/>
          <p:nvPr/>
        </p:nvGrpSpPr>
        <p:grpSpPr>
          <a:xfrm>
            <a:off x="238515" y="90242"/>
            <a:ext cx="216784" cy="199039"/>
            <a:chOff x="285677" y="4429254"/>
            <a:chExt cx="216784" cy="199039"/>
          </a:xfrm>
        </p:grpSpPr>
        <p:sp>
          <p:nvSpPr>
            <p:cNvPr id="212" name="Google Shape;212;p26"/>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6"/>
          <p:cNvSpPr txBox="1"/>
          <p:nvPr>
            <p:ph type="ctrTitle"/>
          </p:nvPr>
        </p:nvSpPr>
        <p:spPr>
          <a:xfrm>
            <a:off x="693850" y="807155"/>
            <a:ext cx="40515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Introduction : </a:t>
            </a:r>
            <a:endParaRPr sz="2200">
              <a:solidFill>
                <a:schemeClr val="lt1"/>
              </a:solidFill>
            </a:endParaRPr>
          </a:p>
        </p:txBody>
      </p:sp>
      <p:pic>
        <p:nvPicPr>
          <p:cNvPr id="222" name="Google Shape;222;p26"/>
          <p:cNvPicPr preferRelativeResize="0"/>
          <p:nvPr/>
        </p:nvPicPr>
        <p:blipFill>
          <a:blip r:embed="rId6">
            <a:alphaModFix/>
          </a:blip>
          <a:stretch>
            <a:fillRect/>
          </a:stretch>
        </p:blipFill>
        <p:spPr>
          <a:xfrm>
            <a:off x="693861" y="1302305"/>
            <a:ext cx="6973734" cy="3710245"/>
          </a:xfrm>
          <a:prstGeom prst="rect">
            <a:avLst/>
          </a:prstGeom>
          <a:noFill/>
          <a:ln>
            <a:noFill/>
          </a:ln>
        </p:spPr>
      </p:pic>
      <p:sp>
        <p:nvSpPr>
          <p:cNvPr id="223" name="Google Shape;223;p26"/>
          <p:cNvSpPr/>
          <p:nvPr/>
        </p:nvSpPr>
        <p:spPr>
          <a:xfrm>
            <a:off x="2475300" y="2186000"/>
            <a:ext cx="257100" cy="278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7554525" y="1146575"/>
            <a:ext cx="257100" cy="386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228" name="Shape 228"/>
        <p:cNvGrpSpPr/>
        <p:nvPr/>
      </p:nvGrpSpPr>
      <p:grpSpPr>
        <a:xfrm>
          <a:off x="0" y="0"/>
          <a:ext cx="0" cy="0"/>
          <a:chOff x="0" y="0"/>
          <a:chExt cx="0" cy="0"/>
        </a:xfrm>
      </p:grpSpPr>
      <p:sp>
        <p:nvSpPr>
          <p:cNvPr id="229" name="Google Shape;229;p27"/>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27"/>
          <p:cNvGrpSpPr/>
          <p:nvPr/>
        </p:nvGrpSpPr>
        <p:grpSpPr>
          <a:xfrm>
            <a:off x="238515" y="90242"/>
            <a:ext cx="216784" cy="199039"/>
            <a:chOff x="285677" y="4429254"/>
            <a:chExt cx="216784" cy="199039"/>
          </a:xfrm>
        </p:grpSpPr>
        <p:sp>
          <p:nvSpPr>
            <p:cNvPr id="238" name="Google Shape;238;p2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7"/>
          <p:cNvSpPr txBox="1"/>
          <p:nvPr>
            <p:ph idx="1" type="body"/>
          </p:nvPr>
        </p:nvSpPr>
        <p:spPr>
          <a:xfrm>
            <a:off x="455300" y="1396325"/>
            <a:ext cx="8020800" cy="45273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1000"/>
              </a:spcBef>
              <a:spcAft>
                <a:spcPts val="0"/>
              </a:spcAft>
              <a:buClr>
                <a:srgbClr val="292929"/>
              </a:buClr>
              <a:buSzPts val="1300"/>
              <a:buFont typeface="Hepta Slab"/>
              <a:buAutoNum type="arabicPeriod"/>
            </a:pPr>
            <a:r>
              <a:rPr lang="en" sz="1500">
                <a:solidFill>
                  <a:srgbClr val="292929"/>
                </a:solidFill>
                <a:latin typeface="Hepta Slab"/>
                <a:ea typeface="Hepta Slab"/>
                <a:cs typeface="Hepta Slab"/>
                <a:sym typeface="Hepta Slab"/>
              </a:rPr>
              <a:t>Customer Churn prediction for Customer relationship management :</a:t>
            </a:r>
            <a:endParaRPr sz="1500">
              <a:solidFill>
                <a:srgbClr val="292929"/>
              </a:solidFill>
              <a:latin typeface="Hepta Slab"/>
              <a:ea typeface="Hepta Slab"/>
              <a:cs typeface="Hepta Slab"/>
              <a:sym typeface="Hepta Slab"/>
            </a:endParaRPr>
          </a:p>
          <a:p>
            <a:pPr indent="0" lvl="0" marL="457200" rtl="0" algn="just">
              <a:lnSpc>
                <a:spcPct val="115000"/>
              </a:lnSpc>
              <a:spcBef>
                <a:spcPts val="1000"/>
              </a:spcBef>
              <a:spcAft>
                <a:spcPts val="0"/>
              </a:spcAft>
              <a:buNone/>
            </a:pPr>
            <a:r>
              <a:t/>
            </a:r>
            <a:endParaRPr sz="1500">
              <a:solidFill>
                <a:srgbClr val="292929"/>
              </a:solidFill>
              <a:latin typeface="Hepta Slab"/>
              <a:ea typeface="Hepta Slab"/>
              <a:cs typeface="Hepta Slab"/>
              <a:sym typeface="Hepta Slab"/>
            </a:endParaRPr>
          </a:p>
          <a:p>
            <a:pPr indent="-311150" lvl="0" marL="914400" rtl="0" algn="just">
              <a:lnSpc>
                <a:spcPct val="115000"/>
              </a:lnSpc>
              <a:spcBef>
                <a:spcPts val="1000"/>
              </a:spcBef>
              <a:spcAft>
                <a:spcPts val="0"/>
              </a:spcAft>
              <a:buClr>
                <a:srgbClr val="292929"/>
              </a:buClr>
              <a:buSzPts val="1300"/>
              <a:buFont typeface="Hepta Slab"/>
              <a:buChar char="-"/>
            </a:pPr>
            <a:r>
              <a:rPr lang="en" sz="1500">
                <a:solidFill>
                  <a:srgbClr val="292929"/>
                </a:solidFill>
                <a:latin typeface="Hepta Slab"/>
                <a:ea typeface="Hepta Slab"/>
                <a:cs typeface="Hepta Slab"/>
                <a:sym typeface="Hepta Slab"/>
              </a:rPr>
              <a:t>To develop effective measures to retain customers.</a:t>
            </a:r>
            <a:endParaRPr sz="1500">
              <a:solidFill>
                <a:srgbClr val="292929"/>
              </a:solidFill>
              <a:latin typeface="Hepta Slab"/>
              <a:ea typeface="Hepta Slab"/>
              <a:cs typeface="Hepta Slab"/>
              <a:sym typeface="Hepta Slab"/>
            </a:endParaRPr>
          </a:p>
          <a:p>
            <a:pPr indent="0" lvl="0" marL="0" rtl="0" algn="just">
              <a:lnSpc>
                <a:spcPct val="115000"/>
              </a:lnSpc>
              <a:spcBef>
                <a:spcPts val="1000"/>
              </a:spcBef>
              <a:spcAft>
                <a:spcPts val="0"/>
              </a:spcAft>
              <a:buNone/>
            </a:pPr>
            <a:r>
              <a:t/>
            </a:r>
            <a:endParaRPr sz="1500">
              <a:solidFill>
                <a:srgbClr val="292929"/>
              </a:solidFill>
              <a:latin typeface="Hepta Slab"/>
              <a:ea typeface="Hepta Slab"/>
              <a:cs typeface="Hepta Slab"/>
              <a:sym typeface="Hepta Slab"/>
            </a:endParaRPr>
          </a:p>
          <a:p>
            <a:pPr indent="-311150" lvl="0" marL="457200" rtl="0" algn="just">
              <a:lnSpc>
                <a:spcPct val="115000"/>
              </a:lnSpc>
              <a:spcBef>
                <a:spcPts val="1000"/>
              </a:spcBef>
              <a:spcAft>
                <a:spcPts val="0"/>
              </a:spcAft>
              <a:buClr>
                <a:srgbClr val="292929"/>
              </a:buClr>
              <a:buSzPts val="1300"/>
              <a:buFont typeface="Hepta Slab"/>
              <a:buAutoNum type="arabicPeriod"/>
            </a:pPr>
            <a:r>
              <a:rPr lang="en" sz="1500">
                <a:solidFill>
                  <a:srgbClr val="292929"/>
                </a:solidFill>
                <a:latin typeface="Hepta Slab"/>
                <a:ea typeface="Hepta Slab"/>
                <a:cs typeface="Hepta Slab"/>
                <a:sym typeface="Hepta Slab"/>
              </a:rPr>
              <a:t>Develop a model that can identify the potential churner:</a:t>
            </a:r>
            <a:endParaRPr sz="1500">
              <a:solidFill>
                <a:srgbClr val="292929"/>
              </a:solidFill>
              <a:latin typeface="Hepta Slab"/>
              <a:ea typeface="Hepta Slab"/>
              <a:cs typeface="Hepta Slab"/>
              <a:sym typeface="Hepta Slab"/>
            </a:endParaRPr>
          </a:p>
          <a:p>
            <a:pPr indent="0" lvl="0" marL="457200" rtl="0" algn="just">
              <a:lnSpc>
                <a:spcPct val="115000"/>
              </a:lnSpc>
              <a:spcBef>
                <a:spcPts val="1000"/>
              </a:spcBef>
              <a:spcAft>
                <a:spcPts val="0"/>
              </a:spcAft>
              <a:buNone/>
            </a:pPr>
            <a:r>
              <a:t/>
            </a:r>
            <a:endParaRPr sz="1500">
              <a:solidFill>
                <a:srgbClr val="292929"/>
              </a:solidFill>
              <a:latin typeface="Hepta Slab"/>
              <a:ea typeface="Hepta Slab"/>
              <a:cs typeface="Hepta Slab"/>
              <a:sym typeface="Hepta Slab"/>
            </a:endParaRPr>
          </a:p>
          <a:p>
            <a:pPr indent="-311150" lvl="0" marL="914400" rtl="0" algn="just">
              <a:lnSpc>
                <a:spcPct val="115000"/>
              </a:lnSpc>
              <a:spcBef>
                <a:spcPts val="1000"/>
              </a:spcBef>
              <a:spcAft>
                <a:spcPts val="0"/>
              </a:spcAft>
              <a:buClr>
                <a:srgbClr val="292929"/>
              </a:buClr>
              <a:buSzPts val="1300"/>
              <a:buFont typeface="Hepta Slab"/>
              <a:buChar char="-"/>
            </a:pPr>
            <a:r>
              <a:rPr lang="en" sz="1500">
                <a:solidFill>
                  <a:srgbClr val="292929"/>
                </a:solidFill>
                <a:latin typeface="Hepta Slab"/>
                <a:ea typeface="Hepta Slab"/>
                <a:cs typeface="Hepta Slab"/>
                <a:sym typeface="Hepta Slab"/>
              </a:rPr>
              <a:t>Predict who will stop purchasing and who will not.</a:t>
            </a:r>
            <a:endParaRPr sz="1500">
              <a:solidFill>
                <a:srgbClr val="292929"/>
              </a:solidFill>
              <a:latin typeface="Hepta Slab"/>
              <a:ea typeface="Hepta Slab"/>
              <a:cs typeface="Hepta Slab"/>
              <a:sym typeface="Hepta Slab"/>
            </a:endParaRPr>
          </a:p>
          <a:p>
            <a:pPr indent="0" lvl="0" marL="0" rtl="0" algn="just">
              <a:lnSpc>
                <a:spcPct val="115000"/>
              </a:lnSpc>
              <a:spcBef>
                <a:spcPts val="0"/>
              </a:spcBef>
              <a:spcAft>
                <a:spcPts val="0"/>
              </a:spcAft>
              <a:buNone/>
            </a:pPr>
            <a:r>
              <a:t/>
            </a:r>
            <a:endParaRPr>
              <a:solidFill>
                <a:srgbClr val="292929"/>
              </a:solidFill>
              <a:latin typeface="Hepta Slab"/>
              <a:ea typeface="Hepta Slab"/>
              <a:cs typeface="Hepta Slab"/>
              <a:sym typeface="Hepta Slab"/>
            </a:endParaRPr>
          </a:p>
        </p:txBody>
      </p:sp>
      <p:sp>
        <p:nvSpPr>
          <p:cNvPr id="248" name="Google Shape;248;p27"/>
          <p:cNvSpPr txBox="1"/>
          <p:nvPr>
            <p:ph type="ctrTitle"/>
          </p:nvPr>
        </p:nvSpPr>
        <p:spPr>
          <a:xfrm>
            <a:off x="637475" y="796430"/>
            <a:ext cx="40515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Problem Statement</a:t>
            </a:r>
            <a:r>
              <a:rPr lang="en" sz="2200">
                <a:solidFill>
                  <a:schemeClr val="lt1"/>
                </a:solidFill>
              </a:rPr>
              <a:t>: </a:t>
            </a:r>
            <a:endParaRPr sz="2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52" name="Shape 252"/>
        <p:cNvGrpSpPr/>
        <p:nvPr/>
      </p:nvGrpSpPr>
      <p:grpSpPr>
        <a:xfrm>
          <a:off x="0" y="0"/>
          <a:ext cx="0" cy="0"/>
          <a:chOff x="0" y="0"/>
          <a:chExt cx="0" cy="0"/>
        </a:xfrm>
      </p:grpSpPr>
      <p:sp>
        <p:nvSpPr>
          <p:cNvPr id="253" name="Google Shape;253;p28"/>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28"/>
          <p:cNvGrpSpPr/>
          <p:nvPr/>
        </p:nvGrpSpPr>
        <p:grpSpPr>
          <a:xfrm>
            <a:off x="238515" y="90242"/>
            <a:ext cx="216784" cy="199039"/>
            <a:chOff x="285677" y="4429254"/>
            <a:chExt cx="216784" cy="199039"/>
          </a:xfrm>
        </p:grpSpPr>
        <p:sp>
          <p:nvSpPr>
            <p:cNvPr id="255" name="Google Shape;255;p2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8"/>
          <p:cNvGrpSpPr/>
          <p:nvPr/>
        </p:nvGrpSpPr>
        <p:grpSpPr>
          <a:xfrm>
            <a:off x="3830375" y="591336"/>
            <a:ext cx="1169100" cy="673344"/>
            <a:chOff x="5852275" y="1600714"/>
            <a:chExt cx="1169100" cy="712684"/>
          </a:xfrm>
        </p:grpSpPr>
        <p:sp>
          <p:nvSpPr>
            <p:cNvPr id="265" name="Google Shape;265;p28"/>
            <p:cNvSpPr/>
            <p:nvPr/>
          </p:nvSpPr>
          <p:spPr>
            <a:xfrm>
              <a:off x="5928475" y="1600714"/>
              <a:ext cx="423600" cy="215400"/>
            </a:xfrm>
            <a:prstGeom prst="roundRect">
              <a:avLst>
                <a:gd fmla="val 9777" name="adj"/>
              </a:avLst>
            </a:prstGeom>
            <a:solidFill>
              <a:srgbClr val="D8D7D6"/>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5852275" y="1689398"/>
              <a:ext cx="1169100" cy="624000"/>
            </a:xfrm>
            <a:prstGeom prst="roundRect">
              <a:avLst>
                <a:gd fmla="val 5570" name="adj"/>
              </a:avLst>
            </a:prstGeom>
            <a:solidFill>
              <a:schemeClr val="dk1"/>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Hepta Slab"/>
                <a:ea typeface="Hepta Slab"/>
                <a:cs typeface="Hepta Slab"/>
                <a:sym typeface="Hepta Slab"/>
              </a:endParaRPr>
            </a:p>
          </p:txBody>
        </p:sp>
      </p:grpSp>
      <p:grpSp>
        <p:nvGrpSpPr>
          <p:cNvPr id="267" name="Google Shape;267;p28"/>
          <p:cNvGrpSpPr/>
          <p:nvPr/>
        </p:nvGrpSpPr>
        <p:grpSpPr>
          <a:xfrm>
            <a:off x="2614653" y="2092299"/>
            <a:ext cx="3600531" cy="1303327"/>
            <a:chOff x="1230750" y="1294400"/>
            <a:chExt cx="6682500" cy="2330700"/>
          </a:xfrm>
        </p:grpSpPr>
        <p:sp>
          <p:nvSpPr>
            <p:cNvPr id="268" name="Google Shape;268;p28"/>
            <p:cNvSpPr/>
            <p:nvPr/>
          </p:nvSpPr>
          <p:spPr>
            <a:xfrm>
              <a:off x="1230750" y="1294400"/>
              <a:ext cx="6682500" cy="2330700"/>
            </a:xfrm>
            <a:prstGeom prst="roundRect">
              <a:avLst>
                <a:gd fmla="val 8429" name="adj"/>
              </a:avLst>
            </a:prstGeom>
            <a:solidFill>
              <a:srgbClr val="D8D7D6"/>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Hepta Slab"/>
                  <a:ea typeface="Hepta Slab"/>
                  <a:cs typeface="Hepta Slab"/>
                  <a:sym typeface="Hepta Slab"/>
                </a:rPr>
                <a:t>Process-Flow</a:t>
              </a:r>
              <a:endParaRPr sz="2200">
                <a:latin typeface="Hepta Slab"/>
                <a:ea typeface="Hepta Slab"/>
                <a:cs typeface="Hepta Slab"/>
                <a:sym typeface="Hepta Slab"/>
              </a:endParaRPr>
            </a:p>
          </p:txBody>
        </p:sp>
        <p:grpSp>
          <p:nvGrpSpPr>
            <p:cNvPr id="269" name="Google Shape;269;p28"/>
            <p:cNvGrpSpPr/>
            <p:nvPr/>
          </p:nvGrpSpPr>
          <p:grpSpPr>
            <a:xfrm>
              <a:off x="1230750" y="1294400"/>
              <a:ext cx="6682500" cy="392400"/>
              <a:chOff x="-8550475" y="393012"/>
              <a:chExt cx="6682500" cy="392400"/>
            </a:xfrm>
          </p:grpSpPr>
          <p:sp>
            <p:nvSpPr>
              <p:cNvPr id="270" name="Google Shape;270;p28"/>
              <p:cNvSpPr/>
              <p:nvPr/>
            </p:nvSpPr>
            <p:spPr>
              <a:xfrm>
                <a:off x="-8550475" y="393012"/>
                <a:ext cx="66825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28"/>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28"/>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28"/>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nvGrpSpPr>
          <p:cNvPr id="274" name="Google Shape;274;p28"/>
          <p:cNvGrpSpPr/>
          <p:nvPr/>
        </p:nvGrpSpPr>
        <p:grpSpPr>
          <a:xfrm>
            <a:off x="7268275" y="1418961"/>
            <a:ext cx="1169100" cy="673344"/>
            <a:chOff x="5852275" y="1600714"/>
            <a:chExt cx="1169100" cy="712684"/>
          </a:xfrm>
        </p:grpSpPr>
        <p:sp>
          <p:nvSpPr>
            <p:cNvPr id="275" name="Google Shape;275;p28"/>
            <p:cNvSpPr/>
            <p:nvPr/>
          </p:nvSpPr>
          <p:spPr>
            <a:xfrm>
              <a:off x="5928475" y="1600714"/>
              <a:ext cx="423600" cy="215400"/>
            </a:xfrm>
            <a:prstGeom prst="roundRect">
              <a:avLst>
                <a:gd fmla="val 9777" name="adj"/>
              </a:avLst>
            </a:prstGeom>
            <a:solidFill>
              <a:srgbClr val="D8D7D6"/>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5852275" y="1689398"/>
              <a:ext cx="1169100" cy="624000"/>
            </a:xfrm>
            <a:prstGeom prst="roundRect">
              <a:avLst>
                <a:gd fmla="val 5570" name="adj"/>
              </a:avLst>
            </a:prstGeom>
            <a:solidFill>
              <a:schemeClr val="dk1"/>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Hepta Slab"/>
                  <a:ea typeface="Hepta Slab"/>
                  <a:cs typeface="Hepta Slab"/>
                  <a:sym typeface="Hepta Slab"/>
                </a:rPr>
                <a:t> </a:t>
              </a:r>
              <a:endParaRPr sz="1000">
                <a:latin typeface="Hepta Slab"/>
                <a:ea typeface="Hepta Slab"/>
                <a:cs typeface="Hepta Slab"/>
                <a:sym typeface="Hepta Slab"/>
              </a:endParaRPr>
            </a:p>
          </p:txBody>
        </p:sp>
      </p:grpSp>
      <p:grpSp>
        <p:nvGrpSpPr>
          <p:cNvPr id="277" name="Google Shape;277;p28"/>
          <p:cNvGrpSpPr/>
          <p:nvPr/>
        </p:nvGrpSpPr>
        <p:grpSpPr>
          <a:xfrm>
            <a:off x="481525" y="3425011"/>
            <a:ext cx="1169100" cy="673344"/>
            <a:chOff x="5852275" y="1600714"/>
            <a:chExt cx="1169100" cy="712684"/>
          </a:xfrm>
        </p:grpSpPr>
        <p:sp>
          <p:nvSpPr>
            <p:cNvPr id="278" name="Google Shape;278;p28"/>
            <p:cNvSpPr/>
            <p:nvPr/>
          </p:nvSpPr>
          <p:spPr>
            <a:xfrm>
              <a:off x="5928475" y="1600714"/>
              <a:ext cx="423600" cy="215400"/>
            </a:xfrm>
            <a:prstGeom prst="roundRect">
              <a:avLst>
                <a:gd fmla="val 9777" name="adj"/>
              </a:avLst>
            </a:prstGeom>
            <a:solidFill>
              <a:srgbClr val="D8D7D6"/>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5852275" y="1689398"/>
              <a:ext cx="1169100" cy="624000"/>
            </a:xfrm>
            <a:prstGeom prst="roundRect">
              <a:avLst>
                <a:gd fmla="val 5570" name="adj"/>
              </a:avLst>
            </a:prstGeom>
            <a:solidFill>
              <a:schemeClr val="dk1"/>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Hepta Slab"/>
                <a:ea typeface="Hepta Slab"/>
                <a:cs typeface="Hepta Slab"/>
                <a:sym typeface="Hepta Slab"/>
              </a:endParaRPr>
            </a:p>
          </p:txBody>
        </p:sp>
      </p:grpSp>
      <p:grpSp>
        <p:nvGrpSpPr>
          <p:cNvPr id="280" name="Google Shape;280;p28"/>
          <p:cNvGrpSpPr/>
          <p:nvPr/>
        </p:nvGrpSpPr>
        <p:grpSpPr>
          <a:xfrm>
            <a:off x="7268275" y="3395636"/>
            <a:ext cx="1169100" cy="673344"/>
            <a:chOff x="5852275" y="1600714"/>
            <a:chExt cx="1169100" cy="712684"/>
          </a:xfrm>
        </p:grpSpPr>
        <p:sp>
          <p:nvSpPr>
            <p:cNvPr id="281" name="Google Shape;281;p28"/>
            <p:cNvSpPr/>
            <p:nvPr/>
          </p:nvSpPr>
          <p:spPr>
            <a:xfrm>
              <a:off x="5928475" y="1600714"/>
              <a:ext cx="423600" cy="215400"/>
            </a:xfrm>
            <a:prstGeom prst="roundRect">
              <a:avLst>
                <a:gd fmla="val 9777" name="adj"/>
              </a:avLst>
            </a:prstGeom>
            <a:solidFill>
              <a:srgbClr val="D8D7D6"/>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5852275" y="1689398"/>
              <a:ext cx="1169100" cy="624000"/>
            </a:xfrm>
            <a:prstGeom prst="roundRect">
              <a:avLst>
                <a:gd fmla="val 5570" name="adj"/>
              </a:avLst>
            </a:prstGeom>
            <a:solidFill>
              <a:schemeClr val="dk1"/>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Hepta Slab"/>
                <a:ea typeface="Hepta Slab"/>
                <a:cs typeface="Hepta Slab"/>
                <a:sym typeface="Hepta Slab"/>
              </a:endParaRPr>
            </a:p>
          </p:txBody>
        </p:sp>
      </p:grpSp>
      <p:grpSp>
        <p:nvGrpSpPr>
          <p:cNvPr id="283" name="Google Shape;283;p28"/>
          <p:cNvGrpSpPr/>
          <p:nvPr/>
        </p:nvGrpSpPr>
        <p:grpSpPr>
          <a:xfrm>
            <a:off x="3830362" y="4068986"/>
            <a:ext cx="1169100" cy="673344"/>
            <a:chOff x="5852275" y="1600714"/>
            <a:chExt cx="1169100" cy="712684"/>
          </a:xfrm>
        </p:grpSpPr>
        <p:sp>
          <p:nvSpPr>
            <p:cNvPr id="284" name="Google Shape;284;p28"/>
            <p:cNvSpPr/>
            <p:nvPr/>
          </p:nvSpPr>
          <p:spPr>
            <a:xfrm>
              <a:off x="5928475" y="1600714"/>
              <a:ext cx="423600" cy="215400"/>
            </a:xfrm>
            <a:prstGeom prst="roundRect">
              <a:avLst>
                <a:gd fmla="val 9777" name="adj"/>
              </a:avLst>
            </a:prstGeom>
            <a:solidFill>
              <a:srgbClr val="D8D7D6"/>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5852275" y="1689398"/>
              <a:ext cx="1169100" cy="624000"/>
            </a:xfrm>
            <a:prstGeom prst="roundRect">
              <a:avLst>
                <a:gd fmla="val 5570" name="adj"/>
              </a:avLst>
            </a:prstGeom>
            <a:solidFill>
              <a:schemeClr val="dk1"/>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Hepta Slab"/>
                <a:ea typeface="Hepta Slab"/>
                <a:cs typeface="Hepta Slab"/>
                <a:sym typeface="Hepta Slab"/>
              </a:endParaRPr>
            </a:p>
          </p:txBody>
        </p:sp>
      </p:grpSp>
      <p:cxnSp>
        <p:nvCxnSpPr>
          <p:cNvPr id="286" name="Google Shape;286;p28"/>
          <p:cNvCxnSpPr>
            <a:stCxn id="287" idx="2"/>
            <a:endCxn id="270" idx="3"/>
          </p:cNvCxnSpPr>
          <p:nvPr/>
        </p:nvCxnSpPr>
        <p:spPr>
          <a:xfrm>
            <a:off x="4414918" y="1264599"/>
            <a:ext cx="0" cy="8277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28"/>
          <p:cNvCxnSpPr>
            <a:stCxn id="270" idx="0"/>
            <a:endCxn id="289" idx="1"/>
          </p:cNvCxnSpPr>
          <p:nvPr/>
        </p:nvCxnSpPr>
        <p:spPr>
          <a:xfrm flipH="1" rot="10800000">
            <a:off x="6215184" y="1798514"/>
            <a:ext cx="1053000" cy="4035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28"/>
          <p:cNvCxnSpPr>
            <a:endCxn id="291" idx="1"/>
          </p:cNvCxnSpPr>
          <p:nvPr/>
        </p:nvCxnSpPr>
        <p:spPr>
          <a:xfrm>
            <a:off x="6204475" y="3353975"/>
            <a:ext cx="1063800" cy="4212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28"/>
          <p:cNvCxnSpPr>
            <a:stCxn id="268" idx="2"/>
            <a:endCxn id="285" idx="0"/>
          </p:cNvCxnSpPr>
          <p:nvPr/>
        </p:nvCxnSpPr>
        <p:spPr>
          <a:xfrm>
            <a:off x="4414918" y="3395626"/>
            <a:ext cx="0" cy="7572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28"/>
          <p:cNvCxnSpPr>
            <a:endCxn id="294" idx="3"/>
          </p:cNvCxnSpPr>
          <p:nvPr/>
        </p:nvCxnSpPr>
        <p:spPr>
          <a:xfrm flipH="1">
            <a:off x="1676875" y="3332450"/>
            <a:ext cx="937800" cy="4464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28"/>
          <p:cNvCxnSpPr>
            <a:endCxn id="270" idx="2"/>
          </p:cNvCxnSpPr>
          <p:nvPr/>
        </p:nvCxnSpPr>
        <p:spPr>
          <a:xfrm>
            <a:off x="1624353" y="1798514"/>
            <a:ext cx="990300" cy="403500"/>
          </a:xfrm>
          <a:prstGeom prst="straightConnector1">
            <a:avLst/>
          </a:prstGeom>
          <a:noFill/>
          <a:ln cap="flat" cmpd="sng" w="9525">
            <a:solidFill>
              <a:schemeClr val="dk2"/>
            </a:solidFill>
            <a:prstDash val="solid"/>
            <a:round/>
            <a:headEnd len="med" w="med" type="none"/>
            <a:tailEnd len="med" w="med" type="none"/>
          </a:ln>
        </p:spPr>
      </p:cxnSp>
      <p:grpSp>
        <p:nvGrpSpPr>
          <p:cNvPr id="296" name="Google Shape;296;p28"/>
          <p:cNvGrpSpPr/>
          <p:nvPr/>
        </p:nvGrpSpPr>
        <p:grpSpPr>
          <a:xfrm>
            <a:off x="607700" y="1571361"/>
            <a:ext cx="1169100" cy="673344"/>
            <a:chOff x="5852275" y="1600714"/>
            <a:chExt cx="1169100" cy="712684"/>
          </a:xfrm>
        </p:grpSpPr>
        <p:sp>
          <p:nvSpPr>
            <p:cNvPr id="297" name="Google Shape;297;p28"/>
            <p:cNvSpPr/>
            <p:nvPr/>
          </p:nvSpPr>
          <p:spPr>
            <a:xfrm>
              <a:off x="5928475" y="1600714"/>
              <a:ext cx="423600" cy="215400"/>
            </a:xfrm>
            <a:prstGeom prst="roundRect">
              <a:avLst>
                <a:gd fmla="val 9777" name="adj"/>
              </a:avLst>
            </a:prstGeom>
            <a:solidFill>
              <a:srgbClr val="D8D7D6"/>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5852275" y="1689398"/>
              <a:ext cx="1169100" cy="624000"/>
            </a:xfrm>
            <a:prstGeom prst="roundRect">
              <a:avLst>
                <a:gd fmla="val 5570" name="adj"/>
              </a:avLst>
            </a:prstGeom>
            <a:solidFill>
              <a:schemeClr val="dk1"/>
            </a:solidFill>
            <a:ln>
              <a:noFill/>
            </a:ln>
            <a:effectLst>
              <a:outerShdw blurRad="57150" rotWithShape="0" algn="bl" dir="2760000" dist="47625">
                <a:schemeClr val="accent5">
                  <a:alpha val="4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Hepta Slab"/>
                <a:ea typeface="Hepta Slab"/>
                <a:cs typeface="Hepta Slab"/>
                <a:sym typeface="Hepta Slab"/>
              </a:endParaRPr>
            </a:p>
          </p:txBody>
        </p:sp>
      </p:grpSp>
      <p:sp>
        <p:nvSpPr>
          <p:cNvPr id="299" name="Google Shape;299;p28">
            <a:hlinkClick action="ppaction://hlinksldjump" r:id="rId3"/>
          </p:cNvPr>
          <p:cNvSpPr txBox="1"/>
          <p:nvPr/>
        </p:nvSpPr>
        <p:spPr>
          <a:xfrm>
            <a:off x="3883000" y="790275"/>
            <a:ext cx="1063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Hepta Slab"/>
                <a:ea typeface="Hepta Slab"/>
                <a:cs typeface="Hepta Slab"/>
                <a:sym typeface="Hepta Slab"/>
              </a:rPr>
              <a:t>Dataset</a:t>
            </a:r>
            <a:endParaRPr sz="1200">
              <a:latin typeface="Hepta Slab"/>
              <a:ea typeface="Hepta Slab"/>
              <a:cs typeface="Hepta Slab"/>
              <a:sym typeface="Hepta Slab"/>
            </a:endParaRPr>
          </a:p>
        </p:txBody>
      </p:sp>
      <p:sp>
        <p:nvSpPr>
          <p:cNvPr id="300" name="Google Shape;300;p28">
            <a:hlinkClick action="ppaction://hlinksldjump" r:id="rId4"/>
          </p:cNvPr>
          <p:cNvSpPr txBox="1"/>
          <p:nvPr/>
        </p:nvSpPr>
        <p:spPr>
          <a:xfrm>
            <a:off x="7320925" y="1501950"/>
            <a:ext cx="1063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Hepta Slab"/>
                <a:ea typeface="Hepta Slab"/>
                <a:cs typeface="Hepta Slab"/>
                <a:sym typeface="Hepta Slab"/>
              </a:rPr>
              <a:t>Exploratory Data Analysis</a:t>
            </a:r>
            <a:endParaRPr sz="1000">
              <a:latin typeface="Hepta Slab"/>
              <a:ea typeface="Hepta Slab"/>
              <a:cs typeface="Hepta Slab"/>
              <a:sym typeface="Hepta Slab"/>
            </a:endParaRPr>
          </a:p>
        </p:txBody>
      </p:sp>
      <p:sp>
        <p:nvSpPr>
          <p:cNvPr id="301" name="Google Shape;301;p28">
            <a:hlinkClick action="ppaction://hlinksldjump" r:id="rId5"/>
          </p:cNvPr>
          <p:cNvSpPr txBox="1"/>
          <p:nvPr/>
        </p:nvSpPr>
        <p:spPr>
          <a:xfrm>
            <a:off x="7242025" y="3527925"/>
            <a:ext cx="122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Hepta Slab"/>
                <a:ea typeface="Hepta Slab"/>
                <a:cs typeface="Hepta Slab"/>
                <a:sym typeface="Hepta Slab"/>
              </a:rPr>
              <a:t>Data Visualization</a:t>
            </a:r>
            <a:endParaRPr sz="1000">
              <a:latin typeface="Hepta Slab"/>
              <a:ea typeface="Hepta Slab"/>
              <a:cs typeface="Hepta Slab"/>
              <a:sym typeface="Hepta Slab"/>
            </a:endParaRPr>
          </a:p>
        </p:txBody>
      </p:sp>
      <p:sp>
        <p:nvSpPr>
          <p:cNvPr id="302" name="Google Shape;302;p28">
            <a:hlinkClick action="ppaction://hlinksldjump" r:id="rId6"/>
          </p:cNvPr>
          <p:cNvSpPr txBox="1"/>
          <p:nvPr/>
        </p:nvSpPr>
        <p:spPr>
          <a:xfrm>
            <a:off x="3804125" y="4223250"/>
            <a:ext cx="122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Hepta Slab"/>
                <a:ea typeface="Hepta Slab"/>
                <a:cs typeface="Hepta Slab"/>
                <a:sym typeface="Hepta Slab"/>
              </a:rPr>
              <a:t>Data Preprocessing</a:t>
            </a:r>
            <a:endParaRPr sz="1000">
              <a:latin typeface="Hepta Slab"/>
              <a:ea typeface="Hepta Slab"/>
              <a:cs typeface="Hepta Slab"/>
              <a:sym typeface="Hepta Slab"/>
            </a:endParaRPr>
          </a:p>
        </p:txBody>
      </p:sp>
      <p:sp>
        <p:nvSpPr>
          <p:cNvPr id="294" name="Google Shape;294;p28">
            <a:hlinkClick action="ppaction://hlinksldjump" r:id="rId7"/>
          </p:cNvPr>
          <p:cNvSpPr txBox="1"/>
          <p:nvPr/>
        </p:nvSpPr>
        <p:spPr>
          <a:xfrm>
            <a:off x="455275" y="3609500"/>
            <a:ext cx="1221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Hepta Slab"/>
                <a:ea typeface="Hepta Slab"/>
                <a:cs typeface="Hepta Slab"/>
                <a:sym typeface="Hepta Slab"/>
              </a:rPr>
              <a:t>Model</a:t>
            </a:r>
            <a:endParaRPr sz="1000">
              <a:latin typeface="Hepta Slab"/>
              <a:ea typeface="Hepta Slab"/>
              <a:cs typeface="Hepta Slab"/>
              <a:sym typeface="Hepta Slab"/>
            </a:endParaRPr>
          </a:p>
        </p:txBody>
      </p:sp>
      <p:sp>
        <p:nvSpPr>
          <p:cNvPr id="303" name="Google Shape;303;p28">
            <a:hlinkClick action="ppaction://hlinksldjump" r:id="rId8"/>
          </p:cNvPr>
          <p:cNvSpPr txBox="1"/>
          <p:nvPr/>
        </p:nvSpPr>
        <p:spPr>
          <a:xfrm>
            <a:off x="581450" y="1709425"/>
            <a:ext cx="122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Hepta Slab"/>
                <a:ea typeface="Hepta Slab"/>
                <a:cs typeface="Hepta Slab"/>
                <a:sym typeface="Hepta Slab"/>
              </a:rPr>
              <a:t>Model Evaluation</a:t>
            </a:r>
            <a:endParaRPr sz="1000">
              <a:latin typeface="Hepta Slab"/>
              <a:ea typeface="Hepta Slab"/>
              <a:cs typeface="Hepta Slab"/>
              <a:sym typeface="Hepta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07" name="Shape 307"/>
        <p:cNvGrpSpPr/>
        <p:nvPr/>
      </p:nvGrpSpPr>
      <p:grpSpPr>
        <a:xfrm>
          <a:off x="0" y="0"/>
          <a:ext cx="0" cy="0"/>
          <a:chOff x="0" y="0"/>
          <a:chExt cx="0" cy="0"/>
        </a:xfrm>
      </p:grpSpPr>
      <p:sp>
        <p:nvSpPr>
          <p:cNvPr id="308" name="Google Shape;308;p29"/>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txBox="1"/>
          <p:nvPr/>
        </p:nvSpPr>
        <p:spPr>
          <a:xfrm>
            <a:off x="3314963" y="-56550"/>
            <a:ext cx="2668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Data Set</a:t>
            </a:r>
            <a:endParaRPr sz="2000">
              <a:solidFill>
                <a:schemeClr val="dk1"/>
              </a:solidFill>
              <a:latin typeface="Hepta Slab"/>
              <a:ea typeface="Hepta Slab"/>
              <a:cs typeface="Hepta Slab"/>
              <a:sym typeface="Hepta Slab"/>
            </a:endParaRPr>
          </a:p>
        </p:txBody>
      </p:sp>
      <p:pic>
        <p:nvPicPr>
          <p:cNvPr id="311" name="Google Shape;311;p29"/>
          <p:cNvPicPr preferRelativeResize="0"/>
          <p:nvPr/>
        </p:nvPicPr>
        <p:blipFill>
          <a:blip r:embed="rId3">
            <a:alphaModFix/>
          </a:blip>
          <a:stretch>
            <a:fillRect/>
          </a:stretch>
        </p:blipFill>
        <p:spPr>
          <a:xfrm>
            <a:off x="971763" y="502997"/>
            <a:ext cx="7200477" cy="3763341"/>
          </a:xfrm>
          <a:prstGeom prst="rect">
            <a:avLst/>
          </a:prstGeom>
          <a:noFill/>
          <a:ln>
            <a:noFill/>
          </a:ln>
        </p:spPr>
      </p:pic>
      <p:sp>
        <p:nvSpPr>
          <p:cNvPr id="312" name="Google Shape;312;p29"/>
          <p:cNvSpPr/>
          <p:nvPr/>
        </p:nvSpPr>
        <p:spPr>
          <a:xfrm>
            <a:off x="4369275" y="3341950"/>
            <a:ext cx="216900" cy="198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Timeline background shape" id="313" name="Google Shape;313;p29"/>
          <p:cNvSpPr/>
          <p:nvPr/>
        </p:nvSpPr>
        <p:spPr>
          <a:xfrm>
            <a:off x="971779" y="4458475"/>
            <a:ext cx="7200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txBox="1"/>
          <p:nvPr/>
        </p:nvSpPr>
        <p:spPr>
          <a:xfrm>
            <a:off x="971775" y="4504675"/>
            <a:ext cx="6890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Hepta Slab"/>
              <a:buChar char="-"/>
            </a:pPr>
            <a:r>
              <a:rPr lang="en">
                <a:solidFill>
                  <a:srgbClr val="FFFFFF"/>
                </a:solidFill>
                <a:latin typeface="Hepta Slab"/>
                <a:ea typeface="Hepta Slab"/>
                <a:cs typeface="Hepta Slab"/>
                <a:sym typeface="Hepta Slab"/>
              </a:rPr>
              <a:t>Our dataset consists of 20 </a:t>
            </a:r>
            <a:r>
              <a:rPr lang="en">
                <a:solidFill>
                  <a:srgbClr val="FFFFFF"/>
                </a:solidFill>
                <a:latin typeface="Hepta Slab"/>
                <a:ea typeface="Hepta Slab"/>
                <a:cs typeface="Hepta Slab"/>
                <a:sym typeface="Hepta Slab"/>
              </a:rPr>
              <a:t>column</a:t>
            </a:r>
            <a:r>
              <a:rPr lang="en">
                <a:solidFill>
                  <a:srgbClr val="FFFFFF"/>
                </a:solidFill>
                <a:latin typeface="Hepta Slab"/>
                <a:ea typeface="Hepta Slab"/>
                <a:cs typeface="Hepta Slab"/>
                <a:sym typeface="Hepta Slab"/>
              </a:rPr>
              <a:t> feature and 1 target feature</a:t>
            </a:r>
            <a:endParaRPr>
              <a:solidFill>
                <a:srgbClr val="FFFFFF"/>
              </a:solidFill>
              <a:latin typeface="Hepta Slab"/>
              <a:ea typeface="Hepta Slab"/>
              <a:cs typeface="Hepta Slab"/>
              <a:sym typeface="Hepta Slab"/>
            </a:endParaRPr>
          </a:p>
        </p:txBody>
      </p:sp>
      <p:sp>
        <p:nvSpPr>
          <p:cNvPr id="315" name="Google Shape;315;p29">
            <a:hlinkClick action="ppaction://hlinksldjump" r:id="rId4"/>
          </p:cNvPr>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29"/>
          <p:cNvGrpSpPr/>
          <p:nvPr/>
        </p:nvGrpSpPr>
        <p:grpSpPr>
          <a:xfrm>
            <a:off x="238502" y="95330"/>
            <a:ext cx="216784" cy="199039"/>
            <a:chOff x="285677" y="4429254"/>
            <a:chExt cx="216784" cy="199039"/>
          </a:xfrm>
        </p:grpSpPr>
        <p:sp>
          <p:nvSpPr>
            <p:cNvPr id="317" name="Google Shape;317;p29"/>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29" name="Shape 329"/>
        <p:cNvGrpSpPr/>
        <p:nvPr/>
      </p:nvGrpSpPr>
      <p:grpSpPr>
        <a:xfrm>
          <a:off x="0" y="0"/>
          <a:ext cx="0" cy="0"/>
          <a:chOff x="0" y="0"/>
          <a:chExt cx="0" cy="0"/>
        </a:xfrm>
      </p:grpSpPr>
      <p:grpSp>
        <p:nvGrpSpPr>
          <p:cNvPr id="330" name="Google Shape;330;p30"/>
          <p:cNvGrpSpPr/>
          <p:nvPr/>
        </p:nvGrpSpPr>
        <p:grpSpPr>
          <a:xfrm>
            <a:off x="1230750" y="1526150"/>
            <a:ext cx="6682500" cy="2330700"/>
            <a:chOff x="1230750" y="1294400"/>
            <a:chExt cx="6682500" cy="2330700"/>
          </a:xfrm>
        </p:grpSpPr>
        <p:sp>
          <p:nvSpPr>
            <p:cNvPr id="331" name="Google Shape;331;p30"/>
            <p:cNvSpPr/>
            <p:nvPr/>
          </p:nvSpPr>
          <p:spPr>
            <a:xfrm>
              <a:off x="1230750" y="1294400"/>
              <a:ext cx="6682500" cy="2330700"/>
            </a:xfrm>
            <a:prstGeom prst="roundRect">
              <a:avLst>
                <a:gd fmla="val 8429" name="adj"/>
              </a:avLst>
            </a:prstGeom>
            <a:solidFill>
              <a:schemeClr val="dk1"/>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30"/>
            <p:cNvGrpSpPr/>
            <p:nvPr/>
          </p:nvGrpSpPr>
          <p:grpSpPr>
            <a:xfrm>
              <a:off x="1230750" y="1294400"/>
              <a:ext cx="6682500" cy="392400"/>
              <a:chOff x="-8550475" y="393012"/>
              <a:chExt cx="6682500" cy="392400"/>
            </a:xfrm>
          </p:grpSpPr>
          <p:sp>
            <p:nvSpPr>
              <p:cNvPr id="333" name="Google Shape;333;p30"/>
              <p:cNvSpPr/>
              <p:nvPr/>
            </p:nvSpPr>
            <p:spPr>
              <a:xfrm>
                <a:off x="-8550475" y="393012"/>
                <a:ext cx="66825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7" name="Google Shape;337;p30"/>
          <p:cNvSpPr txBox="1"/>
          <p:nvPr>
            <p:ph type="title"/>
          </p:nvPr>
        </p:nvSpPr>
        <p:spPr>
          <a:xfrm>
            <a:off x="1070000" y="2187200"/>
            <a:ext cx="6682500" cy="11256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2500"/>
              <a:t>Here are some Facts about the Dataset that we have used.</a:t>
            </a:r>
            <a:endParaRPr sz="2500"/>
          </a:p>
        </p:txBody>
      </p:sp>
      <p:sp>
        <p:nvSpPr>
          <p:cNvPr id="338" name="Google Shape;338;p30"/>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50" y="-1362"/>
            <a:ext cx="6939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txBox="1"/>
          <p:nvPr>
            <p:ph idx="4294967295" type="ctrTitle"/>
          </p:nvPr>
        </p:nvSpPr>
        <p:spPr>
          <a:xfrm>
            <a:off x="892350" y="-42144"/>
            <a:ext cx="7359300" cy="463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200">
                <a:latin typeface="Hepta Slab"/>
                <a:ea typeface="Hepta Slab"/>
                <a:cs typeface="Hepta Slab"/>
                <a:sym typeface="Hepta Slab"/>
              </a:rPr>
              <a:t>Exploratory Data Analysis</a:t>
            </a:r>
            <a:endParaRPr sz="2200"/>
          </a:p>
        </p:txBody>
      </p:sp>
      <p:sp>
        <p:nvSpPr>
          <p:cNvPr id="341" name="Google Shape;341;p30">
            <a:hlinkClick action="ppaction://hlinksldjump" r:id="rId3"/>
          </p:cNvPr>
          <p:cNvSpPr/>
          <p:nvPr/>
        </p:nvSpPr>
        <p:spPr>
          <a:xfrm>
            <a:off x="-37"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0"/>
          <p:cNvGrpSpPr/>
          <p:nvPr/>
        </p:nvGrpSpPr>
        <p:grpSpPr>
          <a:xfrm>
            <a:off x="238515" y="95330"/>
            <a:ext cx="216784" cy="199039"/>
            <a:chOff x="285677" y="4429254"/>
            <a:chExt cx="216784" cy="199039"/>
          </a:xfrm>
        </p:grpSpPr>
        <p:sp>
          <p:nvSpPr>
            <p:cNvPr id="343" name="Google Shape;343;p30"/>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30">
            <a:hlinkClick r:id="rId4"/>
          </p:cNvPr>
          <p:cNvSpPr txBox="1"/>
          <p:nvPr/>
        </p:nvSpPr>
        <p:spPr>
          <a:xfrm>
            <a:off x="3636200" y="4179100"/>
            <a:ext cx="1550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highlight>
                  <a:schemeClr val="dk1"/>
                </a:highlight>
                <a:latin typeface="Hepta Slab"/>
                <a:ea typeface="Hepta Slab"/>
                <a:cs typeface="Hepta Slab"/>
                <a:sym typeface="Hepta Slab"/>
              </a:rPr>
              <a:t>CODE</a:t>
            </a:r>
            <a:endParaRPr sz="1500">
              <a:highlight>
                <a:schemeClr val="dk1"/>
              </a:highlight>
              <a:latin typeface="Hepta Slab"/>
              <a:ea typeface="Hepta Slab"/>
              <a:cs typeface="Hepta Slab"/>
              <a:sym typeface="Hepta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56" name="Shape 356"/>
        <p:cNvGrpSpPr/>
        <p:nvPr/>
      </p:nvGrpSpPr>
      <p:grpSpPr>
        <a:xfrm>
          <a:off x="0" y="0"/>
          <a:ext cx="0" cy="0"/>
          <a:chOff x="0" y="0"/>
          <a:chExt cx="0" cy="0"/>
        </a:xfrm>
      </p:grpSpPr>
      <p:sp>
        <p:nvSpPr>
          <p:cNvPr id="357" name="Google Shape;357;p31"/>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31"/>
          <p:cNvGrpSpPr/>
          <p:nvPr/>
        </p:nvGrpSpPr>
        <p:grpSpPr>
          <a:xfrm>
            <a:off x="3326675" y="636300"/>
            <a:ext cx="2490600" cy="3870900"/>
            <a:chOff x="445050" y="393000"/>
            <a:chExt cx="2490600" cy="3870900"/>
          </a:xfrm>
        </p:grpSpPr>
        <p:sp>
          <p:nvSpPr>
            <p:cNvPr id="359" name="Google Shape;359;p31"/>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31"/>
            <p:cNvGrpSpPr/>
            <p:nvPr/>
          </p:nvGrpSpPr>
          <p:grpSpPr>
            <a:xfrm>
              <a:off x="445050" y="393000"/>
              <a:ext cx="2490300" cy="392400"/>
              <a:chOff x="-8550475" y="393012"/>
              <a:chExt cx="2490300" cy="392400"/>
            </a:xfrm>
          </p:grpSpPr>
          <p:sp>
            <p:nvSpPr>
              <p:cNvPr id="361" name="Google Shape;361;p31"/>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5" name="Google Shape;365;p31"/>
          <p:cNvGrpSpPr/>
          <p:nvPr/>
        </p:nvGrpSpPr>
        <p:grpSpPr>
          <a:xfrm>
            <a:off x="337042" y="636300"/>
            <a:ext cx="2634557" cy="3870900"/>
            <a:chOff x="445050" y="393000"/>
            <a:chExt cx="2490600" cy="3870900"/>
          </a:xfrm>
        </p:grpSpPr>
        <p:sp>
          <p:nvSpPr>
            <p:cNvPr id="366" name="Google Shape;366;p31"/>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31"/>
            <p:cNvGrpSpPr/>
            <p:nvPr/>
          </p:nvGrpSpPr>
          <p:grpSpPr>
            <a:xfrm>
              <a:off x="445050" y="393000"/>
              <a:ext cx="2490300" cy="392400"/>
              <a:chOff x="-8550475" y="393012"/>
              <a:chExt cx="2490300" cy="392400"/>
            </a:xfrm>
          </p:grpSpPr>
          <p:sp>
            <p:nvSpPr>
              <p:cNvPr id="368" name="Google Shape;368;p31"/>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31"/>
          <p:cNvGrpSpPr/>
          <p:nvPr/>
        </p:nvGrpSpPr>
        <p:grpSpPr>
          <a:xfrm>
            <a:off x="6172300" y="636300"/>
            <a:ext cx="2490600" cy="3870900"/>
            <a:chOff x="445050" y="393000"/>
            <a:chExt cx="2490600" cy="3870900"/>
          </a:xfrm>
        </p:grpSpPr>
        <p:sp>
          <p:nvSpPr>
            <p:cNvPr id="373" name="Google Shape;373;p31"/>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31"/>
            <p:cNvGrpSpPr/>
            <p:nvPr/>
          </p:nvGrpSpPr>
          <p:grpSpPr>
            <a:xfrm>
              <a:off x="445050" y="393000"/>
              <a:ext cx="2490300" cy="392400"/>
              <a:chOff x="-8550475" y="393012"/>
              <a:chExt cx="2490300" cy="392400"/>
            </a:xfrm>
          </p:grpSpPr>
          <p:sp>
            <p:nvSpPr>
              <p:cNvPr id="375" name="Google Shape;375;p31"/>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9" name="Google Shape;379;p31"/>
          <p:cNvSpPr txBox="1"/>
          <p:nvPr/>
        </p:nvSpPr>
        <p:spPr>
          <a:xfrm>
            <a:off x="2565906" y="-51450"/>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Data Visualization</a:t>
            </a:r>
            <a:endParaRPr sz="2000">
              <a:solidFill>
                <a:schemeClr val="dk1"/>
              </a:solidFill>
              <a:latin typeface="Hepta Slab"/>
              <a:ea typeface="Hepta Slab"/>
              <a:cs typeface="Hepta Slab"/>
              <a:sym typeface="Hepta Slab"/>
            </a:endParaRPr>
          </a:p>
        </p:txBody>
      </p:sp>
      <p:pic>
        <p:nvPicPr>
          <p:cNvPr id="380" name="Google Shape;380;p31"/>
          <p:cNvPicPr preferRelativeResize="0"/>
          <p:nvPr/>
        </p:nvPicPr>
        <p:blipFill rotWithShape="1">
          <a:blip r:embed="rId3">
            <a:alphaModFix/>
          </a:blip>
          <a:srcRect b="-7134" l="-22470" r="-10490" t="-13173"/>
          <a:stretch/>
        </p:blipFill>
        <p:spPr>
          <a:xfrm>
            <a:off x="54750" y="889400"/>
            <a:ext cx="2916900" cy="2628150"/>
          </a:xfrm>
          <a:prstGeom prst="rect">
            <a:avLst/>
          </a:prstGeom>
          <a:noFill/>
          <a:ln>
            <a:noFill/>
          </a:ln>
        </p:spPr>
      </p:pic>
      <p:pic>
        <p:nvPicPr>
          <p:cNvPr id="381" name="Google Shape;381;p31"/>
          <p:cNvPicPr preferRelativeResize="0"/>
          <p:nvPr/>
        </p:nvPicPr>
        <p:blipFill>
          <a:blip r:embed="rId4">
            <a:alphaModFix/>
          </a:blip>
          <a:stretch>
            <a:fillRect/>
          </a:stretch>
        </p:blipFill>
        <p:spPr>
          <a:xfrm>
            <a:off x="3480650" y="1243700"/>
            <a:ext cx="2182600" cy="2196025"/>
          </a:xfrm>
          <a:prstGeom prst="rect">
            <a:avLst/>
          </a:prstGeom>
          <a:noFill/>
          <a:ln>
            <a:noFill/>
          </a:ln>
        </p:spPr>
      </p:pic>
      <p:sp>
        <p:nvSpPr>
          <p:cNvPr descr="Timeline background shape" id="382" name="Google Shape;382;p31"/>
          <p:cNvSpPr/>
          <p:nvPr/>
        </p:nvSpPr>
        <p:spPr>
          <a:xfrm>
            <a:off x="478175" y="3690675"/>
            <a:ext cx="2436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epta Slab"/>
                <a:ea typeface="Hepta Slab"/>
                <a:cs typeface="Hepta Slab"/>
                <a:sym typeface="Hepta Slab"/>
              </a:rPr>
              <a:t>Phone Service</a:t>
            </a:r>
            <a:endParaRPr>
              <a:solidFill>
                <a:schemeClr val="dk1"/>
              </a:solidFill>
              <a:latin typeface="Hepta Slab"/>
              <a:ea typeface="Hepta Slab"/>
              <a:cs typeface="Hepta Slab"/>
              <a:sym typeface="Hepta Slab"/>
            </a:endParaRPr>
          </a:p>
        </p:txBody>
      </p:sp>
      <p:sp>
        <p:nvSpPr>
          <p:cNvPr descr="Timeline background shape" id="383" name="Google Shape;383;p31"/>
          <p:cNvSpPr/>
          <p:nvPr/>
        </p:nvSpPr>
        <p:spPr>
          <a:xfrm>
            <a:off x="3382087" y="3690675"/>
            <a:ext cx="2436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epta Slab"/>
                <a:ea typeface="Hepta Slab"/>
                <a:cs typeface="Hepta Slab"/>
                <a:sym typeface="Hepta Slab"/>
              </a:rPr>
              <a:t>Dependance</a:t>
            </a:r>
            <a:endParaRPr>
              <a:solidFill>
                <a:schemeClr val="dk1"/>
              </a:solidFill>
              <a:latin typeface="Hepta Slab"/>
              <a:ea typeface="Hepta Slab"/>
              <a:cs typeface="Hepta Slab"/>
              <a:sym typeface="Hepta Slab"/>
            </a:endParaRPr>
          </a:p>
        </p:txBody>
      </p:sp>
      <p:sp>
        <p:nvSpPr>
          <p:cNvPr id="384" name="Google Shape;384;p31">
            <a:hlinkClick action="ppaction://hlinksldjump" r:id="rId5"/>
          </p:cNvPr>
          <p:cNvSpPr/>
          <p:nvPr/>
        </p:nvSpPr>
        <p:spPr>
          <a:xfrm>
            <a:off x="-50" y="-6450"/>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31"/>
          <p:cNvGrpSpPr/>
          <p:nvPr/>
        </p:nvGrpSpPr>
        <p:grpSpPr>
          <a:xfrm>
            <a:off x="238515" y="90242"/>
            <a:ext cx="216784" cy="199039"/>
            <a:chOff x="285677" y="4429254"/>
            <a:chExt cx="216784" cy="199039"/>
          </a:xfrm>
        </p:grpSpPr>
        <p:sp>
          <p:nvSpPr>
            <p:cNvPr id="386" name="Google Shape;386;p31"/>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5" name="Google Shape;395;p31"/>
          <p:cNvPicPr preferRelativeResize="0"/>
          <p:nvPr/>
        </p:nvPicPr>
        <p:blipFill>
          <a:blip r:embed="rId6">
            <a:alphaModFix/>
          </a:blip>
          <a:stretch>
            <a:fillRect/>
          </a:stretch>
        </p:blipFill>
        <p:spPr>
          <a:xfrm>
            <a:off x="6243913" y="1353725"/>
            <a:ext cx="2347375" cy="1975985"/>
          </a:xfrm>
          <a:prstGeom prst="rect">
            <a:avLst/>
          </a:prstGeom>
          <a:noFill/>
          <a:ln>
            <a:noFill/>
          </a:ln>
        </p:spPr>
      </p:pic>
      <p:sp>
        <p:nvSpPr>
          <p:cNvPr descr="Timeline background shape" id="396" name="Google Shape;396;p31"/>
          <p:cNvSpPr/>
          <p:nvPr/>
        </p:nvSpPr>
        <p:spPr>
          <a:xfrm>
            <a:off x="6229162" y="3690675"/>
            <a:ext cx="2436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epta Slab"/>
                <a:ea typeface="Hepta Slab"/>
                <a:cs typeface="Hepta Slab"/>
                <a:sym typeface="Hepta Slab"/>
              </a:rPr>
              <a:t>Multiple Lines</a:t>
            </a:r>
            <a:endParaRPr>
              <a:solidFill>
                <a:schemeClr val="dk1"/>
              </a:solidFill>
              <a:latin typeface="Hepta Slab"/>
              <a:ea typeface="Hepta Slab"/>
              <a:cs typeface="Hepta Slab"/>
              <a:sym typeface="Hepta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00" name="Shape 400"/>
        <p:cNvGrpSpPr/>
        <p:nvPr/>
      </p:nvGrpSpPr>
      <p:grpSpPr>
        <a:xfrm>
          <a:off x="0" y="0"/>
          <a:ext cx="0" cy="0"/>
          <a:chOff x="0" y="0"/>
          <a:chExt cx="0" cy="0"/>
        </a:xfrm>
      </p:grpSpPr>
      <p:sp>
        <p:nvSpPr>
          <p:cNvPr id="401" name="Google Shape;401;p32"/>
          <p:cNvSpPr/>
          <p:nvPr/>
        </p:nvSpPr>
        <p:spPr>
          <a:xfrm>
            <a:off x="-37" y="-6437"/>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2"/>
          <p:cNvGrpSpPr/>
          <p:nvPr/>
        </p:nvGrpSpPr>
        <p:grpSpPr>
          <a:xfrm>
            <a:off x="3326675" y="636300"/>
            <a:ext cx="2490600" cy="3870900"/>
            <a:chOff x="445050" y="393000"/>
            <a:chExt cx="2490600" cy="3870900"/>
          </a:xfrm>
        </p:grpSpPr>
        <p:sp>
          <p:nvSpPr>
            <p:cNvPr id="404" name="Google Shape;404;p32"/>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32"/>
            <p:cNvGrpSpPr/>
            <p:nvPr/>
          </p:nvGrpSpPr>
          <p:grpSpPr>
            <a:xfrm>
              <a:off x="445050" y="393000"/>
              <a:ext cx="2490300" cy="392400"/>
              <a:chOff x="-8550475" y="393012"/>
              <a:chExt cx="2490300" cy="392400"/>
            </a:xfrm>
          </p:grpSpPr>
          <p:sp>
            <p:nvSpPr>
              <p:cNvPr id="406" name="Google Shape;406;p32"/>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0" name="Google Shape;410;p32"/>
          <p:cNvGrpSpPr/>
          <p:nvPr/>
        </p:nvGrpSpPr>
        <p:grpSpPr>
          <a:xfrm>
            <a:off x="337042" y="636300"/>
            <a:ext cx="2634557" cy="3870900"/>
            <a:chOff x="445050" y="393000"/>
            <a:chExt cx="2490600" cy="3870900"/>
          </a:xfrm>
        </p:grpSpPr>
        <p:sp>
          <p:nvSpPr>
            <p:cNvPr id="411" name="Google Shape;411;p32"/>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32"/>
            <p:cNvGrpSpPr/>
            <p:nvPr/>
          </p:nvGrpSpPr>
          <p:grpSpPr>
            <a:xfrm>
              <a:off x="445050" y="393000"/>
              <a:ext cx="2490300" cy="392400"/>
              <a:chOff x="-8550475" y="393012"/>
              <a:chExt cx="2490300" cy="392400"/>
            </a:xfrm>
          </p:grpSpPr>
          <p:sp>
            <p:nvSpPr>
              <p:cNvPr id="413" name="Google Shape;413;p32"/>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7" name="Google Shape;417;p32"/>
          <p:cNvGrpSpPr/>
          <p:nvPr/>
        </p:nvGrpSpPr>
        <p:grpSpPr>
          <a:xfrm>
            <a:off x="6172300" y="636300"/>
            <a:ext cx="2490600" cy="3870900"/>
            <a:chOff x="445050" y="393000"/>
            <a:chExt cx="2490600" cy="3870900"/>
          </a:xfrm>
        </p:grpSpPr>
        <p:sp>
          <p:nvSpPr>
            <p:cNvPr id="418" name="Google Shape;418;p32"/>
            <p:cNvSpPr/>
            <p:nvPr/>
          </p:nvSpPr>
          <p:spPr>
            <a:xfrm>
              <a:off x="445350" y="393000"/>
              <a:ext cx="2490300" cy="3870900"/>
            </a:xfrm>
            <a:prstGeom prst="roundRect">
              <a:avLst>
                <a:gd fmla="val 9794"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32"/>
            <p:cNvGrpSpPr/>
            <p:nvPr/>
          </p:nvGrpSpPr>
          <p:grpSpPr>
            <a:xfrm>
              <a:off x="445050" y="393000"/>
              <a:ext cx="2490300" cy="392400"/>
              <a:chOff x="-8550475" y="393012"/>
              <a:chExt cx="2490300" cy="392400"/>
            </a:xfrm>
          </p:grpSpPr>
          <p:sp>
            <p:nvSpPr>
              <p:cNvPr id="420" name="Google Shape;420;p32"/>
              <p:cNvSpPr/>
              <p:nvPr/>
            </p:nvSpPr>
            <p:spPr>
              <a:xfrm>
                <a:off x="-8550475" y="393012"/>
                <a:ext cx="24903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4" name="Google Shape;424;p32"/>
          <p:cNvSpPr txBox="1"/>
          <p:nvPr/>
        </p:nvSpPr>
        <p:spPr>
          <a:xfrm>
            <a:off x="2565906" y="-51450"/>
            <a:ext cx="40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Hepta Slab"/>
                <a:ea typeface="Hepta Slab"/>
                <a:cs typeface="Hepta Slab"/>
                <a:sym typeface="Hepta Slab"/>
              </a:rPr>
              <a:t>Data Visualization</a:t>
            </a:r>
            <a:endParaRPr sz="2000">
              <a:solidFill>
                <a:schemeClr val="dk1"/>
              </a:solidFill>
              <a:latin typeface="Hepta Slab"/>
              <a:ea typeface="Hepta Slab"/>
              <a:cs typeface="Hepta Slab"/>
              <a:sym typeface="Hepta Slab"/>
            </a:endParaRPr>
          </a:p>
        </p:txBody>
      </p:sp>
      <p:pic>
        <p:nvPicPr>
          <p:cNvPr id="425" name="Google Shape;425;p32"/>
          <p:cNvPicPr preferRelativeResize="0"/>
          <p:nvPr/>
        </p:nvPicPr>
        <p:blipFill>
          <a:blip r:embed="rId3">
            <a:alphaModFix/>
          </a:blip>
          <a:stretch>
            <a:fillRect/>
          </a:stretch>
        </p:blipFill>
        <p:spPr>
          <a:xfrm>
            <a:off x="453438" y="1180175"/>
            <a:ext cx="2401775" cy="1991650"/>
          </a:xfrm>
          <a:prstGeom prst="rect">
            <a:avLst/>
          </a:prstGeom>
          <a:noFill/>
          <a:ln>
            <a:noFill/>
          </a:ln>
        </p:spPr>
      </p:pic>
      <p:pic>
        <p:nvPicPr>
          <p:cNvPr id="426" name="Google Shape;426;p32"/>
          <p:cNvPicPr preferRelativeResize="0"/>
          <p:nvPr/>
        </p:nvPicPr>
        <p:blipFill>
          <a:blip r:embed="rId4">
            <a:alphaModFix/>
          </a:blip>
          <a:stretch>
            <a:fillRect/>
          </a:stretch>
        </p:blipFill>
        <p:spPr>
          <a:xfrm>
            <a:off x="3371075" y="1194413"/>
            <a:ext cx="2401750" cy="1963165"/>
          </a:xfrm>
          <a:prstGeom prst="rect">
            <a:avLst/>
          </a:prstGeom>
          <a:noFill/>
          <a:ln>
            <a:noFill/>
          </a:ln>
        </p:spPr>
      </p:pic>
      <p:sp>
        <p:nvSpPr>
          <p:cNvPr descr="Timeline background shape" id="427" name="Google Shape;427;p32"/>
          <p:cNvSpPr/>
          <p:nvPr/>
        </p:nvSpPr>
        <p:spPr>
          <a:xfrm>
            <a:off x="478175" y="3690675"/>
            <a:ext cx="2436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epta Slab"/>
                <a:ea typeface="Hepta Slab"/>
                <a:cs typeface="Hepta Slab"/>
                <a:sym typeface="Hepta Slab"/>
              </a:rPr>
              <a:t>Payment Methods</a:t>
            </a:r>
            <a:endParaRPr>
              <a:solidFill>
                <a:schemeClr val="dk1"/>
              </a:solidFill>
              <a:latin typeface="Hepta Slab"/>
              <a:ea typeface="Hepta Slab"/>
              <a:cs typeface="Hepta Slab"/>
              <a:sym typeface="Hepta Slab"/>
            </a:endParaRPr>
          </a:p>
        </p:txBody>
      </p:sp>
      <p:sp>
        <p:nvSpPr>
          <p:cNvPr descr="Timeline background shape" id="428" name="Google Shape;428;p32"/>
          <p:cNvSpPr/>
          <p:nvPr/>
        </p:nvSpPr>
        <p:spPr>
          <a:xfrm>
            <a:off x="3382087" y="3690675"/>
            <a:ext cx="2436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epta Slab"/>
                <a:ea typeface="Hepta Slab"/>
                <a:cs typeface="Hepta Slab"/>
                <a:sym typeface="Hepta Slab"/>
              </a:rPr>
              <a:t>Contract</a:t>
            </a:r>
            <a:endParaRPr>
              <a:solidFill>
                <a:schemeClr val="dk1"/>
              </a:solidFill>
              <a:latin typeface="Hepta Slab"/>
              <a:ea typeface="Hepta Slab"/>
              <a:cs typeface="Hepta Slab"/>
              <a:sym typeface="Hepta Slab"/>
            </a:endParaRPr>
          </a:p>
        </p:txBody>
      </p:sp>
      <p:sp>
        <p:nvSpPr>
          <p:cNvPr descr="Timeline background shape" id="429" name="Google Shape;429;p32"/>
          <p:cNvSpPr/>
          <p:nvPr/>
        </p:nvSpPr>
        <p:spPr>
          <a:xfrm>
            <a:off x="6229175" y="3690675"/>
            <a:ext cx="2436600" cy="4926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epta Slab"/>
                <a:ea typeface="Hepta Slab"/>
                <a:cs typeface="Hepta Slab"/>
                <a:sym typeface="Hepta Slab"/>
              </a:rPr>
              <a:t>StreamingTV</a:t>
            </a:r>
            <a:endParaRPr>
              <a:solidFill>
                <a:schemeClr val="dk1"/>
              </a:solidFill>
              <a:latin typeface="Hepta Slab"/>
              <a:ea typeface="Hepta Slab"/>
              <a:cs typeface="Hepta Slab"/>
              <a:sym typeface="Hepta Slab"/>
            </a:endParaRPr>
          </a:p>
        </p:txBody>
      </p:sp>
      <p:pic>
        <p:nvPicPr>
          <p:cNvPr id="430" name="Google Shape;430;p32"/>
          <p:cNvPicPr preferRelativeResize="0"/>
          <p:nvPr/>
        </p:nvPicPr>
        <p:blipFill>
          <a:blip r:embed="rId5">
            <a:alphaModFix/>
          </a:blip>
          <a:stretch>
            <a:fillRect/>
          </a:stretch>
        </p:blipFill>
        <p:spPr>
          <a:xfrm>
            <a:off x="6216719" y="1206750"/>
            <a:ext cx="2401751" cy="1965069"/>
          </a:xfrm>
          <a:prstGeom prst="rect">
            <a:avLst/>
          </a:prstGeom>
          <a:noFill/>
          <a:ln>
            <a:noFill/>
          </a:ln>
        </p:spPr>
      </p:pic>
      <p:sp>
        <p:nvSpPr>
          <p:cNvPr id="431" name="Google Shape;431;p32">
            <a:hlinkClick action="ppaction://hlinksldjump" r:id="rId6"/>
          </p:cNvPr>
          <p:cNvSpPr/>
          <p:nvPr/>
        </p:nvSpPr>
        <p:spPr>
          <a:xfrm>
            <a:off x="8609850" y="119850"/>
            <a:ext cx="364200" cy="150000"/>
          </a:xfrm>
          <a:prstGeom prst="lef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a:hlinkClick action="ppaction://hlinksldjump" r:id="rId7"/>
          </p:cNvPr>
          <p:cNvSpPr/>
          <p:nvPr/>
        </p:nvSpPr>
        <p:spPr>
          <a:xfrm>
            <a:off x="-25"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32"/>
          <p:cNvGrpSpPr/>
          <p:nvPr/>
        </p:nvGrpSpPr>
        <p:grpSpPr>
          <a:xfrm>
            <a:off x="238515" y="90242"/>
            <a:ext cx="216784" cy="199039"/>
            <a:chOff x="285677" y="4429254"/>
            <a:chExt cx="216784" cy="199039"/>
          </a:xfrm>
        </p:grpSpPr>
        <p:sp>
          <p:nvSpPr>
            <p:cNvPr id="434" name="Google Shape;434;p32"/>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