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24377650" cy="13716000"/>
  <p:notesSz cx="6858000" cy="9144000"/>
  <p:embeddedFontLst>
    <p:embeddedFont>
      <p:font typeface="Lato"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Lato Black" panose="020B0604020202020204"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12">
          <p15:clr>
            <a:srgbClr val="A4A3A4"/>
          </p15:clr>
        </p15:guide>
        <p15:guide id="2" pos="14830">
          <p15:clr>
            <a:srgbClr val="A4A3A4"/>
          </p15:clr>
        </p15:guide>
        <p15:guide id="3" pos="526">
          <p15:clr>
            <a:srgbClr val="A4A3A4"/>
          </p15:clr>
        </p15:guide>
        <p15:guide id="4" orient="horz" pos="528">
          <p15:clr>
            <a:srgbClr val="A4A3A4"/>
          </p15:clr>
        </p15:guide>
        <p15:guide id="5" pos="7678">
          <p15:clr>
            <a:srgbClr val="A4A3A4"/>
          </p15:clr>
        </p15:guide>
        <p15:guide id="6" orient="horz" pos="43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29" y="53"/>
      </p:cViewPr>
      <p:guideLst>
        <p:guide orient="horz" pos="8112"/>
        <p:guide pos="14830"/>
        <p:guide pos="526"/>
        <p:guide orient="horz" pos="528"/>
        <p:guide pos="7678"/>
        <p:guide orient="horz" pos="43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400" b="0" i="0" u="none" strike="noStrike" cap="none">
                <a:solidFill>
                  <a:schemeClr val="dk1"/>
                </a:solidFill>
                <a:latin typeface="Lato"/>
                <a:ea typeface="Lato"/>
                <a:cs typeface="Lato"/>
                <a:sym typeface="Lato"/>
              </a:defRPr>
            </a:lvl1pPr>
            <a:lvl2pPr marL="914400" marR="0" lvl="1" indent="-228600" algn="l" rtl="0">
              <a:spcBef>
                <a:spcPts val="0"/>
              </a:spcBef>
              <a:spcAft>
                <a:spcPts val="0"/>
              </a:spcAft>
              <a:buSzPts val="1400"/>
              <a:buNone/>
              <a:defRPr sz="2400" b="0" i="0" u="none" strike="noStrike" cap="none">
                <a:solidFill>
                  <a:schemeClr val="dk1"/>
                </a:solidFill>
                <a:latin typeface="Lato"/>
                <a:ea typeface="Lato"/>
                <a:cs typeface="Lato"/>
                <a:sym typeface="Lato"/>
              </a:defRPr>
            </a:lvl2pPr>
            <a:lvl3pPr marL="1371600" marR="0" lvl="2" indent="-228600" algn="l" rtl="0">
              <a:spcBef>
                <a:spcPts val="0"/>
              </a:spcBef>
              <a:spcAft>
                <a:spcPts val="0"/>
              </a:spcAft>
              <a:buSzPts val="1400"/>
              <a:buNone/>
              <a:defRPr sz="2400" b="0" i="0" u="none" strike="noStrike" cap="none">
                <a:solidFill>
                  <a:schemeClr val="dk1"/>
                </a:solidFill>
                <a:latin typeface="Lato"/>
                <a:ea typeface="Lato"/>
                <a:cs typeface="Lato"/>
                <a:sym typeface="Lato"/>
              </a:defRPr>
            </a:lvl3pPr>
            <a:lvl4pPr marL="1828800" marR="0" lvl="3" indent="-228600" algn="l" rtl="0">
              <a:spcBef>
                <a:spcPts val="0"/>
              </a:spcBef>
              <a:spcAft>
                <a:spcPts val="0"/>
              </a:spcAft>
              <a:buSzPts val="1400"/>
              <a:buNone/>
              <a:defRPr sz="2400" b="0" i="0" u="none" strike="noStrike" cap="none">
                <a:solidFill>
                  <a:schemeClr val="dk1"/>
                </a:solidFill>
                <a:latin typeface="Lato"/>
                <a:ea typeface="Lato"/>
                <a:cs typeface="Lato"/>
                <a:sym typeface="Lato"/>
              </a:defRPr>
            </a:lvl4pPr>
            <a:lvl5pPr marL="2286000" marR="0" lvl="4" indent="-228600" algn="l" rtl="0">
              <a:spcBef>
                <a:spcPts val="0"/>
              </a:spcBef>
              <a:spcAft>
                <a:spcPts val="0"/>
              </a:spcAft>
              <a:buSzPts val="1400"/>
              <a:buNone/>
              <a:defRPr sz="2400" b="0" i="0" u="none" strike="noStrike" cap="none">
                <a:solidFill>
                  <a:schemeClr val="dk1"/>
                </a:solidFill>
                <a:latin typeface="Lato"/>
                <a:ea typeface="Lato"/>
                <a:cs typeface="Lato"/>
                <a:sym typeface="Lato"/>
              </a:defRPr>
            </a:lvl5pPr>
            <a:lvl6pPr marL="2743200" marR="0" lvl="5"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 name="Google Shape;3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eff73ce5f_1_8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aeff73ce5f_1_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aeff73ce5f_1_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eff73ce5f_1_9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aeff73ce5f_1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aeff73ce5f_1_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eff73ce5f_1_10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aeff73ce5f_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aeff73ce5f_1_1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eff73ce5f_1_14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aeff73ce5f_1_1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aeff73ce5f_1_1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eff73ce5f_1_12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aeff73ce5f_1_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aeff73ce5f_1_1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aeff73ce5f_3_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aeff73ce5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aeff73ce5f_3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eff73ce5f_1_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gaeff73ce5f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gaeff73ce5f_1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eff73ce5f_1_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gaeff73ce5f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gaeff73ce5f_1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eff73ce5f_1_3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gaeff73ce5f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gaeff73ce5f_1_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eff73ce5f_1_4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gaeff73ce5f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aeff73ce5f_1_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eff73ce5f_3_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aeff73ce5f_3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aeff73ce5f_3_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eff73ce5f_1_6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gaeff73ce5f_1_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aeff73ce5f_1_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eff73ce5f_1_7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aeff73ce5f_1_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aeff73ce5f_1_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01">
  <p:cSld name="Layout 01">
    <p:spTree>
      <p:nvGrpSpPr>
        <p:cNvPr id="1" name="Shape 16"/>
        <p:cNvGrpSpPr/>
        <p:nvPr/>
      </p:nvGrpSpPr>
      <p:grpSpPr>
        <a:xfrm>
          <a:off x="0" y="0"/>
          <a:ext cx="0" cy="0"/>
          <a:chOff x="0" y="0"/>
          <a:chExt cx="0" cy="0"/>
        </a:xfrm>
      </p:grpSpPr>
      <p:sp>
        <p:nvSpPr>
          <p:cNvPr id="17" name="Google Shape;17;p3"/>
          <p:cNvSpPr>
            <a:spLocks noGrp="1"/>
          </p:cNvSpPr>
          <p:nvPr>
            <p:ph type="pic" idx="2"/>
          </p:nvPr>
        </p:nvSpPr>
        <p:spPr>
          <a:xfrm>
            <a:off x="11095000" y="1538831"/>
            <a:ext cx="10394915" cy="8961135"/>
          </a:xfrm>
          <a:prstGeom prst="hexagon">
            <a:avLst>
              <a:gd name="adj" fmla="val 25000"/>
              <a:gd name="vf" fmla="val 115470"/>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1"/>
              </a:buClr>
              <a:buSzPts val="2101"/>
              <a:buFont typeface="Arial"/>
              <a:buNone/>
              <a:defRPr sz="2101" b="0" i="0" u="none" strike="noStrike" cap="none">
                <a:solidFill>
                  <a:schemeClr val="dk1"/>
                </a:solidFill>
                <a:latin typeface="Lato"/>
                <a:ea typeface="Lato"/>
                <a:cs typeface="Lato"/>
                <a:sym typeface="Lato"/>
              </a:defRPr>
            </a:lvl1pPr>
            <a:lvl2pPr marR="0" lvl="1"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R="0" lvl="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R="0" lvl="7"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R="0" lvl="8"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02">
  <p:cSld name="Layout 02">
    <p:spTree>
      <p:nvGrpSpPr>
        <p:cNvPr id="1" name="Shape 18"/>
        <p:cNvGrpSpPr/>
        <p:nvPr/>
      </p:nvGrpSpPr>
      <p:grpSpPr>
        <a:xfrm>
          <a:off x="0" y="0"/>
          <a:ext cx="0" cy="0"/>
          <a:chOff x="0" y="0"/>
          <a:chExt cx="0" cy="0"/>
        </a:xfrm>
      </p:grpSpPr>
      <p:sp>
        <p:nvSpPr>
          <p:cNvPr id="19" name="Google Shape;19;p4"/>
          <p:cNvSpPr>
            <a:spLocks noGrp="1"/>
          </p:cNvSpPr>
          <p:nvPr>
            <p:ph type="pic" idx="2"/>
          </p:nvPr>
        </p:nvSpPr>
        <p:spPr>
          <a:xfrm>
            <a:off x="0" y="6187526"/>
            <a:ext cx="24377649" cy="7528474"/>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1"/>
              </a:buClr>
              <a:buSzPts val="2101"/>
              <a:buFont typeface="Arial"/>
              <a:buNone/>
              <a:defRPr sz="2101" b="0" i="0" u="none" strike="noStrike" cap="none">
                <a:solidFill>
                  <a:schemeClr val="dk1"/>
                </a:solidFill>
                <a:latin typeface="Lato"/>
                <a:ea typeface="Lato"/>
                <a:cs typeface="Lato"/>
                <a:sym typeface="Lato"/>
              </a:defRPr>
            </a:lvl1pPr>
            <a:lvl2pPr marR="0" lvl="1"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R="0" lvl="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R="0" lvl="7"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R="0" lvl="8"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03">
  <p:cSld name="Layout 03">
    <p:spTree>
      <p:nvGrpSpPr>
        <p:cNvPr id="1" name="Shape 20"/>
        <p:cNvGrpSpPr/>
        <p:nvPr/>
      </p:nvGrpSpPr>
      <p:grpSpPr>
        <a:xfrm>
          <a:off x="0" y="0"/>
          <a:ext cx="0" cy="0"/>
          <a:chOff x="0" y="0"/>
          <a:chExt cx="0" cy="0"/>
        </a:xfrm>
      </p:grpSpPr>
      <p:sp>
        <p:nvSpPr>
          <p:cNvPr id="21" name="Google Shape;21;p5"/>
          <p:cNvSpPr>
            <a:spLocks noGrp="1"/>
          </p:cNvSpPr>
          <p:nvPr>
            <p:ph type="pic" idx="2"/>
          </p:nvPr>
        </p:nvSpPr>
        <p:spPr>
          <a:xfrm>
            <a:off x="0" y="0"/>
            <a:ext cx="24377649" cy="13716000"/>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1"/>
              </a:buClr>
              <a:buSzPts val="2101"/>
              <a:buFont typeface="Arial"/>
              <a:buNone/>
              <a:defRPr sz="2101" b="0" i="0" u="none" strike="noStrike" cap="none">
                <a:solidFill>
                  <a:schemeClr val="dk1"/>
                </a:solidFill>
                <a:latin typeface="Lato"/>
                <a:ea typeface="Lato"/>
                <a:cs typeface="Lato"/>
                <a:sym typeface="Lato"/>
              </a:defRPr>
            </a:lvl1pPr>
            <a:lvl2pPr marR="0" lvl="1"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R="0" lvl="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R="0" lvl="7"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R="0" lvl="8"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yout 04">
  <p:cSld name="Layout 04">
    <p:spTree>
      <p:nvGrpSpPr>
        <p:cNvPr id="1" name="Shape 22"/>
        <p:cNvGrpSpPr/>
        <p:nvPr/>
      </p:nvGrpSpPr>
      <p:grpSpPr>
        <a:xfrm>
          <a:off x="0" y="0"/>
          <a:ext cx="0" cy="0"/>
          <a:chOff x="0" y="0"/>
          <a:chExt cx="0" cy="0"/>
        </a:xfrm>
      </p:grpSpPr>
      <p:sp>
        <p:nvSpPr>
          <p:cNvPr id="23" name="Google Shape;23;p6"/>
          <p:cNvSpPr>
            <a:spLocks noGrp="1"/>
          </p:cNvSpPr>
          <p:nvPr>
            <p:ph type="pic" idx="2"/>
          </p:nvPr>
        </p:nvSpPr>
        <p:spPr>
          <a:xfrm>
            <a:off x="3589054" y="2448441"/>
            <a:ext cx="4948235" cy="8770816"/>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1"/>
              </a:buClr>
              <a:buSzPts val="2101"/>
              <a:buFont typeface="Arial"/>
              <a:buNone/>
              <a:defRPr sz="2101" b="0" i="0" u="none" strike="noStrike" cap="none">
                <a:solidFill>
                  <a:schemeClr val="dk1"/>
                </a:solidFill>
                <a:latin typeface="Lato"/>
                <a:ea typeface="Lato"/>
                <a:cs typeface="Lato"/>
                <a:sym typeface="Lato"/>
              </a:defRPr>
            </a:lvl1pPr>
            <a:lvl2pPr marR="0" lvl="1"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R="0" lvl="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R="0" lvl="7"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R="0" lvl="8"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ayout 05">
  <p:cSld name="Layout 05">
    <p:spTree>
      <p:nvGrpSpPr>
        <p:cNvPr id="1" name="Shape 24"/>
        <p:cNvGrpSpPr/>
        <p:nvPr/>
      </p:nvGrpSpPr>
      <p:grpSpPr>
        <a:xfrm>
          <a:off x="0" y="0"/>
          <a:ext cx="0" cy="0"/>
          <a:chOff x="0" y="0"/>
          <a:chExt cx="0" cy="0"/>
        </a:xfrm>
      </p:grpSpPr>
      <p:sp>
        <p:nvSpPr>
          <p:cNvPr id="25" name="Google Shape;25;p7"/>
          <p:cNvSpPr>
            <a:spLocks noGrp="1"/>
          </p:cNvSpPr>
          <p:nvPr>
            <p:ph type="pic" idx="2"/>
          </p:nvPr>
        </p:nvSpPr>
        <p:spPr>
          <a:xfrm>
            <a:off x="1926626" y="2519815"/>
            <a:ext cx="6531790" cy="8671727"/>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1"/>
              </a:buClr>
              <a:buSzPts val="2101"/>
              <a:buFont typeface="Arial"/>
              <a:buNone/>
              <a:defRPr sz="2101" b="0" i="0" u="none" strike="noStrike" cap="none">
                <a:solidFill>
                  <a:schemeClr val="dk1"/>
                </a:solidFill>
                <a:latin typeface="Lato"/>
                <a:ea typeface="Lato"/>
                <a:cs typeface="Lato"/>
                <a:sym typeface="Lato"/>
              </a:defRPr>
            </a:lvl1pPr>
            <a:lvl2pPr marR="0" lvl="1"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R="0" lvl="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R="0" lvl="7"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R="0" lvl="8"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06">
  <p:cSld name="Layout 06">
    <p:spTree>
      <p:nvGrpSpPr>
        <p:cNvPr id="1" name="Shape 26"/>
        <p:cNvGrpSpPr/>
        <p:nvPr/>
      </p:nvGrpSpPr>
      <p:grpSpPr>
        <a:xfrm>
          <a:off x="0" y="0"/>
          <a:ext cx="0" cy="0"/>
          <a:chOff x="0" y="0"/>
          <a:chExt cx="0" cy="0"/>
        </a:xfrm>
      </p:grpSpPr>
      <p:sp>
        <p:nvSpPr>
          <p:cNvPr id="27" name="Google Shape;27;p8"/>
          <p:cNvSpPr>
            <a:spLocks noGrp="1"/>
          </p:cNvSpPr>
          <p:nvPr>
            <p:ph type="pic" idx="2"/>
          </p:nvPr>
        </p:nvSpPr>
        <p:spPr>
          <a:xfrm>
            <a:off x="-5677599" y="2355327"/>
            <a:ext cx="13936350" cy="8765830"/>
          </a:xfrm>
          <a:prstGeom prst="rect">
            <a:avLst/>
          </a:prstGeom>
          <a:solidFill>
            <a:srgbClr val="F2F2F2"/>
          </a:solidFill>
          <a:ln>
            <a:noFill/>
          </a:ln>
        </p:spPr>
        <p:txBody>
          <a:bodyPr spcFirstLastPara="1" wrap="square" lIns="91425" tIns="45700" rIns="91425" bIns="45700" anchor="t" anchorCtr="0">
            <a:noAutofit/>
          </a:bodyPr>
          <a:lstStyle>
            <a:lvl1pPr marR="0" lvl="0" algn="l" rtl="0">
              <a:lnSpc>
                <a:spcPct val="90000"/>
              </a:lnSpc>
              <a:spcBef>
                <a:spcPts val="2000"/>
              </a:spcBef>
              <a:spcAft>
                <a:spcPts val="0"/>
              </a:spcAft>
              <a:buClr>
                <a:schemeClr val="dk1"/>
              </a:buClr>
              <a:buSzPts val="2101"/>
              <a:buFont typeface="Arial"/>
              <a:buNone/>
              <a:defRPr sz="2101" b="0" i="0" u="none" strike="noStrike" cap="none">
                <a:solidFill>
                  <a:schemeClr val="dk1"/>
                </a:solidFill>
                <a:latin typeface="Lato"/>
                <a:ea typeface="Lato"/>
                <a:cs typeface="Lato"/>
                <a:sym typeface="Lato"/>
              </a:defRPr>
            </a:lvl1pPr>
            <a:lvl2pPr marR="0" lvl="1"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2pPr>
            <a:lvl3pPr marR="0" lvl="2"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R="0" lvl="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R="0" lvl="7"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R="0" lvl="8"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75964" y="730251"/>
            <a:ext cx="21025723" cy="265112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6000"/>
              <a:buFont typeface="Lato"/>
              <a:buNone/>
              <a:defRPr sz="6000" b="0"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675964" y="3651250"/>
            <a:ext cx="21025723" cy="87026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2000"/>
              </a:spcBef>
              <a:spcAft>
                <a:spcPts val="0"/>
              </a:spcAft>
              <a:buClr>
                <a:schemeClr val="dk1"/>
              </a:buClr>
              <a:buSzPts val="4000"/>
              <a:buFont typeface="Arial"/>
              <a:buNone/>
              <a:defRPr sz="4000" b="0" i="0" u="none" strike="noStrike" cap="none">
                <a:solidFill>
                  <a:schemeClr val="dk1"/>
                </a:solidFill>
                <a:latin typeface="Lato"/>
                <a:ea typeface="Lato"/>
                <a:cs typeface="Lato"/>
                <a:sym typeface="Lato"/>
              </a:defRPr>
            </a:lvl1pPr>
            <a:lvl2pPr marL="914400" marR="0" lvl="1"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2pPr>
            <a:lvl3pPr marL="1371600" marR="0" lvl="2"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L="1828800" marR="0" lvl="3"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L="2286000" marR="0" lvl="4"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675964" y="12712701"/>
            <a:ext cx="5484971" cy="7302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399" b="0" i="0" u="none" strike="noStrike" cap="none">
                <a:solidFill>
                  <a:srgbClr val="AAAAAA"/>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8075097" y="12712701"/>
            <a:ext cx="8227457" cy="730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399" b="0" i="0" u="none" strike="noStrike" cap="none">
                <a:solidFill>
                  <a:srgbClr val="AAAAAA"/>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7216716" y="12712701"/>
            <a:ext cx="5484971" cy="7302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399" b="0" i="0" u="none" strike="noStrike" cap="none">
                <a:solidFill>
                  <a:srgbClr val="AAAAAA"/>
                </a:solidFill>
                <a:latin typeface="Calibri"/>
                <a:ea typeface="Calibri"/>
                <a:cs typeface="Calibri"/>
                <a:sym typeface="Calibri"/>
              </a:defRPr>
            </a:lvl1pPr>
            <a:lvl2pPr marL="0" marR="0" lvl="1" indent="0" algn="r" rtl="0">
              <a:spcBef>
                <a:spcPts val="0"/>
              </a:spcBef>
              <a:buNone/>
              <a:defRPr sz="2399" b="0" i="0" u="none" strike="noStrike" cap="none">
                <a:solidFill>
                  <a:srgbClr val="AAAAAA"/>
                </a:solidFill>
                <a:latin typeface="Calibri"/>
                <a:ea typeface="Calibri"/>
                <a:cs typeface="Calibri"/>
                <a:sym typeface="Calibri"/>
              </a:defRPr>
            </a:lvl2pPr>
            <a:lvl3pPr marL="0" marR="0" lvl="2" indent="0" algn="r" rtl="0">
              <a:spcBef>
                <a:spcPts val="0"/>
              </a:spcBef>
              <a:buNone/>
              <a:defRPr sz="2399" b="0" i="0" u="none" strike="noStrike" cap="none">
                <a:solidFill>
                  <a:srgbClr val="AAAAAA"/>
                </a:solidFill>
                <a:latin typeface="Calibri"/>
                <a:ea typeface="Calibri"/>
                <a:cs typeface="Calibri"/>
                <a:sym typeface="Calibri"/>
              </a:defRPr>
            </a:lvl3pPr>
            <a:lvl4pPr marL="0" marR="0" lvl="3" indent="0" algn="r" rtl="0">
              <a:spcBef>
                <a:spcPts val="0"/>
              </a:spcBef>
              <a:buNone/>
              <a:defRPr sz="2399" b="0" i="0" u="none" strike="noStrike" cap="none">
                <a:solidFill>
                  <a:srgbClr val="AAAAAA"/>
                </a:solidFill>
                <a:latin typeface="Calibri"/>
                <a:ea typeface="Calibri"/>
                <a:cs typeface="Calibri"/>
                <a:sym typeface="Calibri"/>
              </a:defRPr>
            </a:lvl4pPr>
            <a:lvl5pPr marL="0" marR="0" lvl="4" indent="0" algn="r" rtl="0">
              <a:spcBef>
                <a:spcPts val="0"/>
              </a:spcBef>
              <a:buNone/>
              <a:defRPr sz="2399" b="0" i="0" u="none" strike="noStrike" cap="none">
                <a:solidFill>
                  <a:srgbClr val="AAAAAA"/>
                </a:solidFill>
                <a:latin typeface="Calibri"/>
                <a:ea typeface="Calibri"/>
                <a:cs typeface="Calibri"/>
                <a:sym typeface="Calibri"/>
              </a:defRPr>
            </a:lvl5pPr>
            <a:lvl6pPr marL="0" marR="0" lvl="5" indent="0" algn="r" rtl="0">
              <a:spcBef>
                <a:spcPts val="0"/>
              </a:spcBef>
              <a:buNone/>
              <a:defRPr sz="2399" b="0" i="0" u="none" strike="noStrike" cap="none">
                <a:solidFill>
                  <a:srgbClr val="AAAAAA"/>
                </a:solidFill>
                <a:latin typeface="Calibri"/>
                <a:ea typeface="Calibri"/>
                <a:cs typeface="Calibri"/>
                <a:sym typeface="Calibri"/>
              </a:defRPr>
            </a:lvl6pPr>
            <a:lvl7pPr marL="0" marR="0" lvl="6" indent="0" algn="r" rtl="0">
              <a:spcBef>
                <a:spcPts val="0"/>
              </a:spcBef>
              <a:buNone/>
              <a:defRPr sz="2399" b="0" i="0" u="none" strike="noStrike" cap="none">
                <a:solidFill>
                  <a:srgbClr val="AAAAAA"/>
                </a:solidFill>
                <a:latin typeface="Calibri"/>
                <a:ea typeface="Calibri"/>
                <a:cs typeface="Calibri"/>
                <a:sym typeface="Calibri"/>
              </a:defRPr>
            </a:lvl7pPr>
            <a:lvl8pPr marL="0" marR="0" lvl="7" indent="0" algn="r" rtl="0">
              <a:spcBef>
                <a:spcPts val="0"/>
              </a:spcBef>
              <a:buNone/>
              <a:defRPr sz="2399" b="0" i="0" u="none" strike="noStrike" cap="none">
                <a:solidFill>
                  <a:srgbClr val="AAAAAA"/>
                </a:solidFill>
                <a:latin typeface="Calibri"/>
                <a:ea typeface="Calibri"/>
                <a:cs typeface="Calibri"/>
                <a:sym typeface="Calibri"/>
              </a:defRPr>
            </a:lvl8pPr>
            <a:lvl9pPr marL="0" marR="0" lvl="8" indent="0" algn="r" rtl="0">
              <a:spcBef>
                <a:spcPts val="0"/>
              </a:spcBef>
              <a:buNone/>
              <a:defRPr sz="2399" b="0" i="0" u="none" strike="noStrike" cap="none">
                <a:solidFill>
                  <a:srgbClr val="AAAAAA"/>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drive.google.com/file/d/1wcGnxvRaJBkXr2Wzs9uh9GnM31x4W8wu/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drive.google.com/file/d/1Oeo2F-3HXQ8hj0Ho-sDOJDeIPA1MMQsb/view?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rive.google.com/file/d/1M0_aLFkF4uaCcH3JFS7ojRw8oSJycPbl/view?usp=sha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rive.google.com/file/d/1ToYeNca87FDo-xMyQGZhudRPmenAHx5-/view?usp=shar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rive.google.com/file/d/1pB-WQWait8b1v8Si4OlxQVH4NVlK8LQO/view?usp=shar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pic>
        <p:nvPicPr>
          <p:cNvPr id="33" name="Google Shape;33;p9"/>
          <p:cNvPicPr preferRelativeResize="0"/>
          <p:nvPr/>
        </p:nvPicPr>
        <p:blipFill rotWithShape="1">
          <a:blip r:embed="rId3">
            <a:alphaModFix/>
          </a:blip>
          <a:srcRect/>
          <a:stretch/>
        </p:blipFill>
        <p:spPr>
          <a:xfrm>
            <a:off x="0" y="71"/>
            <a:ext cx="24377651" cy="13715857"/>
          </a:xfrm>
          <a:prstGeom prst="rect">
            <a:avLst/>
          </a:prstGeom>
          <a:noFill/>
          <a:ln>
            <a:noFill/>
          </a:ln>
        </p:spPr>
      </p:pic>
      <p:sp>
        <p:nvSpPr>
          <p:cNvPr id="34" name="Google Shape;34;p9"/>
          <p:cNvSpPr/>
          <p:nvPr/>
        </p:nvSpPr>
        <p:spPr>
          <a:xfrm>
            <a:off x="3770200" y="3867846"/>
            <a:ext cx="16837200" cy="8550600"/>
          </a:xfrm>
          <a:prstGeom prst="rect">
            <a:avLst/>
          </a:pr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grpSp>
        <p:nvGrpSpPr>
          <p:cNvPr id="35" name="Google Shape;35;p9"/>
          <p:cNvGrpSpPr/>
          <p:nvPr/>
        </p:nvGrpSpPr>
        <p:grpSpPr>
          <a:xfrm>
            <a:off x="6595488" y="5252412"/>
            <a:ext cx="11186711" cy="3152338"/>
            <a:chOff x="6595488" y="5796170"/>
            <a:chExt cx="11186711" cy="3152338"/>
          </a:xfrm>
        </p:grpSpPr>
        <p:sp>
          <p:nvSpPr>
            <p:cNvPr id="36" name="Google Shape;36;p9"/>
            <p:cNvSpPr txBox="1"/>
            <p:nvPr/>
          </p:nvSpPr>
          <p:spPr>
            <a:xfrm>
              <a:off x="6595488" y="5796170"/>
              <a:ext cx="11186674" cy="25545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2"/>
                </a:buClr>
                <a:buSzPts val="1100"/>
                <a:buFont typeface="Arial"/>
                <a:buNone/>
              </a:pPr>
              <a:r>
                <a:rPr lang="en-US" sz="8000" b="1">
                  <a:solidFill>
                    <a:schemeClr val="accent6"/>
                  </a:solidFill>
                  <a:latin typeface="Lato Black"/>
                  <a:ea typeface="Lato Black"/>
                  <a:cs typeface="Lato Black"/>
                  <a:sym typeface="Lato Black"/>
                </a:rPr>
                <a:t>HealthCare Management System</a:t>
              </a:r>
              <a:endParaRPr sz="8000" b="1">
                <a:solidFill>
                  <a:schemeClr val="accent6"/>
                </a:solidFill>
                <a:latin typeface="Lato Black"/>
                <a:ea typeface="Lato Black"/>
                <a:cs typeface="Lato Black"/>
                <a:sym typeface="Lato Black"/>
              </a:endParaRPr>
            </a:p>
            <a:p>
              <a:pPr marL="0" marR="0" lvl="0" indent="0" algn="ctr" rtl="0">
                <a:spcBef>
                  <a:spcPts val="0"/>
                </a:spcBef>
                <a:spcAft>
                  <a:spcPts val="0"/>
                </a:spcAft>
                <a:buClr>
                  <a:schemeClr val="dk2"/>
                </a:buClr>
                <a:buSzPts val="1100"/>
                <a:buFont typeface="Arial"/>
                <a:buNone/>
              </a:pPr>
              <a:endParaRPr sz="8000" b="1">
                <a:solidFill>
                  <a:schemeClr val="accent6"/>
                </a:solidFill>
                <a:latin typeface="Lato Black"/>
                <a:ea typeface="Lato Black"/>
                <a:cs typeface="Lato Black"/>
                <a:sym typeface="Lato Black"/>
              </a:endParaRPr>
            </a:p>
            <a:p>
              <a:pPr marL="0" marR="0" lvl="0" indent="0" algn="ctr" rtl="0">
                <a:spcBef>
                  <a:spcPts val="0"/>
                </a:spcBef>
                <a:spcAft>
                  <a:spcPts val="0"/>
                </a:spcAft>
                <a:buNone/>
              </a:pPr>
              <a:endParaRPr sz="8000" b="1">
                <a:solidFill>
                  <a:schemeClr val="accent6"/>
                </a:solidFill>
                <a:latin typeface="Lato Black"/>
                <a:ea typeface="Lato Black"/>
                <a:cs typeface="Lato Black"/>
                <a:sym typeface="Lato Black"/>
              </a:endParaRPr>
            </a:p>
          </p:txBody>
        </p:sp>
        <p:sp>
          <p:nvSpPr>
            <p:cNvPr id="37" name="Google Shape;37;p9"/>
            <p:cNvSpPr txBox="1"/>
            <p:nvPr/>
          </p:nvSpPr>
          <p:spPr>
            <a:xfrm>
              <a:off x="6595499" y="8425308"/>
              <a:ext cx="111867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a:solidFill>
                    <a:schemeClr val="dk1"/>
                  </a:solidFill>
                  <a:latin typeface="Lato"/>
                  <a:ea typeface="Lato"/>
                  <a:cs typeface="Lato"/>
                  <a:sym typeface="Lato"/>
                </a:rPr>
                <a:t>            </a:t>
              </a:r>
              <a:r>
                <a:rPr lang="en-US" sz="2800" b="1">
                  <a:solidFill>
                    <a:schemeClr val="dk2"/>
                  </a:solidFill>
                  <a:latin typeface="Lato"/>
                  <a:ea typeface="Lato"/>
                  <a:cs typeface="Lato"/>
                  <a:sym typeface="Lato"/>
                </a:rPr>
                <a:t>By:</a:t>
              </a:r>
              <a:r>
                <a:rPr lang="en-US" sz="2800" b="1">
                  <a:solidFill>
                    <a:schemeClr val="dk1"/>
                  </a:solidFill>
                  <a:latin typeface="Lato"/>
                  <a:ea typeface="Lato"/>
                  <a:cs typeface="Lato"/>
                  <a:sym typeface="Lato"/>
                </a:rPr>
                <a:t> </a:t>
              </a:r>
              <a:r>
                <a:rPr lang="en-US" sz="2900" b="1" u="sng">
                  <a:latin typeface="Lato"/>
                  <a:ea typeface="Lato"/>
                  <a:cs typeface="Lato"/>
                  <a:sym typeface="Lato"/>
                </a:rPr>
                <a:t>Group - 16</a:t>
              </a:r>
              <a:endParaRPr sz="2900" b="1" u="sng">
                <a:latin typeface="Lato"/>
                <a:ea typeface="Lato"/>
                <a:cs typeface="Lato"/>
                <a:sym typeface="Lato"/>
              </a:endParaRPr>
            </a:p>
            <a:p>
              <a:pPr marL="457200" marR="0" lvl="0" indent="457200" algn="l" rtl="0">
                <a:spcBef>
                  <a:spcPts val="0"/>
                </a:spcBef>
                <a:spcAft>
                  <a:spcPts val="0"/>
                </a:spcAft>
                <a:buNone/>
              </a:pPr>
              <a:endParaRPr sz="2900" b="1">
                <a:solidFill>
                  <a:schemeClr val="dk1"/>
                </a:solidFill>
                <a:latin typeface="Lato"/>
                <a:ea typeface="Lato"/>
                <a:cs typeface="Lato"/>
                <a:sym typeface="Lato"/>
              </a:endParaRPr>
            </a:p>
            <a:p>
              <a:pPr marL="0" marR="0" lvl="0" indent="0" algn="ctr" rtl="0">
                <a:spcBef>
                  <a:spcPts val="0"/>
                </a:spcBef>
                <a:spcAft>
                  <a:spcPts val="0"/>
                </a:spcAft>
                <a:buNone/>
              </a:pPr>
              <a:r>
                <a:rPr lang="en-US" sz="2900" b="1">
                  <a:latin typeface="Lato"/>
                  <a:ea typeface="Lato"/>
                  <a:cs typeface="Lato"/>
                  <a:sym typeface="Lato"/>
                </a:rPr>
                <a:t>Arnav Desai        202018031</a:t>
              </a:r>
              <a:endParaRPr sz="2900" b="1">
                <a:latin typeface="Lato"/>
                <a:ea typeface="Lato"/>
                <a:cs typeface="Lato"/>
                <a:sym typeface="Lato"/>
              </a:endParaRPr>
            </a:p>
            <a:p>
              <a:pPr marL="0" marR="0" lvl="0" indent="0" algn="ctr" rtl="0">
                <a:spcBef>
                  <a:spcPts val="0"/>
                </a:spcBef>
                <a:spcAft>
                  <a:spcPts val="0"/>
                </a:spcAft>
                <a:buNone/>
              </a:pPr>
              <a:r>
                <a:rPr lang="en-US" sz="2900" b="1">
                  <a:latin typeface="Lato"/>
                  <a:ea typeface="Lato"/>
                  <a:cs typeface="Lato"/>
                  <a:sym typeface="Lato"/>
                </a:rPr>
                <a:t>Aneri Joshi           202018032</a:t>
              </a:r>
              <a:endParaRPr sz="2900" b="1">
                <a:latin typeface="Lato"/>
                <a:ea typeface="Lato"/>
                <a:cs typeface="Lato"/>
                <a:sym typeface="Lato"/>
              </a:endParaRPr>
            </a:p>
            <a:p>
              <a:pPr marL="0" marR="0" lvl="0" indent="0" algn="ctr" rtl="0">
                <a:spcBef>
                  <a:spcPts val="0"/>
                </a:spcBef>
                <a:spcAft>
                  <a:spcPts val="0"/>
                </a:spcAft>
                <a:buNone/>
              </a:pPr>
              <a:r>
                <a:rPr lang="en-US" sz="2900" b="1">
                  <a:latin typeface="Lato"/>
                  <a:ea typeface="Lato"/>
                  <a:cs typeface="Lato"/>
                  <a:sym typeface="Lato"/>
                </a:rPr>
                <a:t>Shreya Dalal        202012061</a:t>
              </a:r>
              <a:endParaRPr sz="2900" b="1">
                <a:latin typeface="Lato"/>
                <a:ea typeface="Lato"/>
                <a:cs typeface="Lato"/>
                <a:sym typeface="Lato"/>
              </a:endParaRPr>
            </a:p>
            <a:p>
              <a:pPr marL="0" marR="0" lvl="0" indent="0" algn="ctr" rtl="0">
                <a:spcBef>
                  <a:spcPts val="0"/>
                </a:spcBef>
                <a:spcAft>
                  <a:spcPts val="0"/>
                </a:spcAft>
                <a:buNone/>
              </a:pPr>
              <a:r>
                <a:rPr lang="en-US" sz="2900" b="1">
                  <a:latin typeface="Lato"/>
                  <a:ea typeface="Lato"/>
                  <a:cs typeface="Lato"/>
                  <a:sym typeface="Lato"/>
                </a:rPr>
                <a:t>Ashna Asrani       202012062</a:t>
              </a:r>
              <a:endParaRPr sz="2900" b="1">
                <a:latin typeface="Lato"/>
                <a:ea typeface="Lato"/>
                <a:cs typeface="Lato"/>
                <a:sym typeface="Lato"/>
              </a:endParaRPr>
            </a:p>
            <a:p>
              <a:pPr marL="0" marR="0" lvl="0" indent="0" algn="ctr" rtl="0">
                <a:spcBef>
                  <a:spcPts val="0"/>
                </a:spcBef>
                <a:spcAft>
                  <a:spcPts val="0"/>
                </a:spcAft>
                <a:buNone/>
              </a:pPr>
              <a:r>
                <a:rPr lang="en-US" sz="2900" b="1">
                  <a:latin typeface="Lato"/>
                  <a:ea typeface="Lato"/>
                  <a:cs typeface="Lato"/>
                  <a:sym typeface="Lato"/>
                </a:rPr>
                <a:t>Kushal Tanna       202012063</a:t>
              </a:r>
              <a:endParaRPr sz="2900" b="1">
                <a:latin typeface="Lato"/>
                <a:ea typeface="Lato"/>
                <a:cs typeface="Lato"/>
                <a:sym typeface="Lato"/>
              </a:endParaRPr>
            </a:p>
            <a:p>
              <a:pPr marL="0" marR="0" lvl="0" indent="0" algn="ctr" rtl="0">
                <a:spcBef>
                  <a:spcPts val="0"/>
                </a:spcBef>
                <a:spcAft>
                  <a:spcPts val="0"/>
                </a:spcAft>
                <a:buNone/>
              </a:pPr>
              <a:r>
                <a:rPr lang="en-US" sz="2900" b="1">
                  <a:latin typeface="Lato"/>
                  <a:ea typeface="Lato"/>
                  <a:cs typeface="Lato"/>
                  <a:sym typeface="Lato"/>
                </a:rPr>
                <a:t>Gaurav Zala          202012064</a:t>
              </a:r>
              <a:endParaRPr sz="2900" b="1">
                <a:latin typeface="Lato"/>
                <a:ea typeface="Lato"/>
                <a:cs typeface="Lato"/>
                <a:sym typeface="Lato"/>
              </a:endParaRPr>
            </a:p>
            <a:p>
              <a:pPr marL="0" marR="0" lvl="0" indent="0" algn="ctr" rtl="0">
                <a:spcBef>
                  <a:spcPts val="0"/>
                </a:spcBef>
                <a:spcAft>
                  <a:spcPts val="0"/>
                </a:spcAft>
                <a:buNone/>
              </a:pPr>
              <a:endParaRPr sz="2800" b="1">
                <a:solidFill>
                  <a:schemeClr val="dk1"/>
                </a:solidFill>
                <a:latin typeface="Lato"/>
                <a:ea typeface="Lato"/>
                <a:cs typeface="Lato"/>
                <a:sym typeface="Lato"/>
              </a:endParaRPr>
            </a:p>
            <a:p>
              <a:pPr marL="0" marR="0" lvl="0" indent="0" algn="ctr" rtl="0">
                <a:spcBef>
                  <a:spcPts val="0"/>
                </a:spcBef>
                <a:spcAft>
                  <a:spcPts val="0"/>
                </a:spcAft>
                <a:buNone/>
              </a:pPr>
              <a:endParaRPr sz="2800" b="1">
                <a:solidFill>
                  <a:schemeClr val="dk1"/>
                </a:solidFill>
                <a:latin typeface="Lato"/>
                <a:ea typeface="Lato"/>
                <a:cs typeface="Lato"/>
                <a:sym typeface="Lato"/>
              </a:endParaRPr>
            </a:p>
          </p:txBody>
        </p:sp>
      </p:grpSp>
      <p:grpSp>
        <p:nvGrpSpPr>
          <p:cNvPr id="38" name="Google Shape;38;p9"/>
          <p:cNvGrpSpPr/>
          <p:nvPr/>
        </p:nvGrpSpPr>
        <p:grpSpPr>
          <a:xfrm>
            <a:off x="3049849" y="2429231"/>
            <a:ext cx="3337618" cy="2877258"/>
            <a:chOff x="10217148" y="1710584"/>
            <a:chExt cx="3943350" cy="3399440"/>
          </a:xfrm>
        </p:grpSpPr>
        <p:sp>
          <p:nvSpPr>
            <p:cNvPr id="39" name="Google Shape;39;p9"/>
            <p:cNvSpPr/>
            <p:nvPr/>
          </p:nvSpPr>
          <p:spPr>
            <a:xfrm>
              <a:off x="10217148" y="1710584"/>
              <a:ext cx="3943350" cy="3399440"/>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grpSp>
          <p:nvGrpSpPr>
            <p:cNvPr id="40" name="Google Shape;40;p9"/>
            <p:cNvGrpSpPr/>
            <p:nvPr/>
          </p:nvGrpSpPr>
          <p:grpSpPr>
            <a:xfrm>
              <a:off x="11292236" y="2459708"/>
              <a:ext cx="1793192" cy="1740451"/>
              <a:chOff x="11292236" y="2548078"/>
              <a:chExt cx="1793192" cy="1740451"/>
            </a:xfrm>
          </p:grpSpPr>
          <p:sp>
            <p:nvSpPr>
              <p:cNvPr id="41" name="Google Shape;41;p9"/>
              <p:cNvSpPr/>
              <p:nvPr/>
            </p:nvSpPr>
            <p:spPr>
              <a:xfrm>
                <a:off x="11760691" y="2548078"/>
                <a:ext cx="856265" cy="319548"/>
              </a:xfrm>
              <a:custGeom>
                <a:avLst/>
                <a:gdLst/>
                <a:ahLst/>
                <a:cxnLst/>
                <a:rect l="l" t="t" r="r" b="b"/>
                <a:pathLst>
                  <a:path w="277" h="104" extrusionOk="0">
                    <a:moveTo>
                      <a:pt x="40" y="104"/>
                    </a:moveTo>
                    <a:lnTo>
                      <a:pt x="40" y="67"/>
                    </a:lnTo>
                    <a:cubicBezTo>
                      <a:pt x="40" y="53"/>
                      <a:pt x="52" y="41"/>
                      <a:pt x="67" y="41"/>
                    </a:cubicBezTo>
                    <a:lnTo>
                      <a:pt x="210" y="41"/>
                    </a:lnTo>
                    <a:cubicBezTo>
                      <a:pt x="224" y="41"/>
                      <a:pt x="236" y="53"/>
                      <a:pt x="236" y="67"/>
                    </a:cubicBezTo>
                    <a:lnTo>
                      <a:pt x="236" y="104"/>
                    </a:lnTo>
                    <a:lnTo>
                      <a:pt x="277" y="104"/>
                    </a:lnTo>
                    <a:lnTo>
                      <a:pt x="277" y="67"/>
                    </a:lnTo>
                    <a:cubicBezTo>
                      <a:pt x="277" y="31"/>
                      <a:pt x="247" y="0"/>
                      <a:pt x="210" y="0"/>
                    </a:cubicBezTo>
                    <a:lnTo>
                      <a:pt x="67" y="0"/>
                    </a:lnTo>
                    <a:cubicBezTo>
                      <a:pt x="30" y="0"/>
                      <a:pt x="0" y="31"/>
                      <a:pt x="0" y="67"/>
                    </a:cubicBezTo>
                    <a:lnTo>
                      <a:pt x="0" y="104"/>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2" name="Google Shape;42;p9"/>
              <p:cNvSpPr/>
              <p:nvPr/>
            </p:nvSpPr>
            <p:spPr>
              <a:xfrm>
                <a:off x="11292236" y="2923469"/>
                <a:ext cx="1793192" cy="639096"/>
              </a:xfrm>
              <a:custGeom>
                <a:avLst/>
                <a:gdLst/>
                <a:ahLst/>
                <a:cxnLst/>
                <a:rect l="l" t="t" r="r" b="b"/>
                <a:pathLst>
                  <a:path w="579" h="207" extrusionOk="0">
                    <a:moveTo>
                      <a:pt x="142" y="207"/>
                    </a:moveTo>
                    <a:cubicBezTo>
                      <a:pt x="149" y="132"/>
                      <a:pt x="212" y="73"/>
                      <a:pt x="289" y="73"/>
                    </a:cubicBezTo>
                    <a:cubicBezTo>
                      <a:pt x="366" y="73"/>
                      <a:pt x="430" y="132"/>
                      <a:pt x="436" y="207"/>
                    </a:cubicBezTo>
                    <a:lnTo>
                      <a:pt x="579" y="207"/>
                    </a:lnTo>
                    <a:lnTo>
                      <a:pt x="579" y="46"/>
                    </a:lnTo>
                    <a:cubicBezTo>
                      <a:pt x="579" y="20"/>
                      <a:pt x="559" y="0"/>
                      <a:pt x="533" y="0"/>
                    </a:cubicBezTo>
                    <a:lnTo>
                      <a:pt x="46" y="0"/>
                    </a:lnTo>
                    <a:cubicBezTo>
                      <a:pt x="21" y="0"/>
                      <a:pt x="0" y="20"/>
                      <a:pt x="0" y="46"/>
                    </a:cubicBezTo>
                    <a:lnTo>
                      <a:pt x="0" y="2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3" name="Google Shape;43;p9"/>
              <p:cNvSpPr/>
              <p:nvPr/>
            </p:nvSpPr>
            <p:spPr>
              <a:xfrm>
                <a:off x="11292236" y="3649433"/>
                <a:ext cx="1793192" cy="639096"/>
              </a:xfrm>
              <a:custGeom>
                <a:avLst/>
                <a:gdLst/>
                <a:ahLst/>
                <a:cxnLst/>
                <a:rect l="l" t="t" r="r" b="b"/>
                <a:pathLst>
                  <a:path w="579" h="207" extrusionOk="0">
                    <a:moveTo>
                      <a:pt x="436" y="0"/>
                    </a:moveTo>
                    <a:cubicBezTo>
                      <a:pt x="430" y="75"/>
                      <a:pt x="366" y="134"/>
                      <a:pt x="289" y="134"/>
                    </a:cubicBezTo>
                    <a:cubicBezTo>
                      <a:pt x="212" y="134"/>
                      <a:pt x="149" y="75"/>
                      <a:pt x="142" y="0"/>
                    </a:cubicBezTo>
                    <a:lnTo>
                      <a:pt x="0" y="0"/>
                    </a:lnTo>
                    <a:lnTo>
                      <a:pt x="0" y="161"/>
                    </a:lnTo>
                    <a:cubicBezTo>
                      <a:pt x="0" y="186"/>
                      <a:pt x="21" y="207"/>
                      <a:pt x="46" y="207"/>
                    </a:cubicBezTo>
                    <a:lnTo>
                      <a:pt x="533" y="207"/>
                    </a:lnTo>
                    <a:cubicBezTo>
                      <a:pt x="559" y="207"/>
                      <a:pt x="579" y="186"/>
                      <a:pt x="579" y="161"/>
                    </a:cubicBezTo>
                    <a:lnTo>
                      <a:pt x="579" y="0"/>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4" name="Google Shape;44;p9"/>
              <p:cNvSpPr/>
              <p:nvPr/>
            </p:nvSpPr>
            <p:spPr>
              <a:xfrm>
                <a:off x="11869284" y="3286451"/>
                <a:ext cx="639096" cy="635994"/>
              </a:xfrm>
              <a:custGeom>
                <a:avLst/>
                <a:gdLst/>
                <a:ahLst/>
                <a:cxnLst/>
                <a:rect l="l" t="t" r="r" b="b"/>
                <a:pathLst>
                  <a:path w="207" h="206" extrusionOk="0">
                    <a:moveTo>
                      <a:pt x="200" y="82"/>
                    </a:moveTo>
                    <a:lnTo>
                      <a:pt x="132" y="82"/>
                    </a:lnTo>
                    <a:cubicBezTo>
                      <a:pt x="128" y="82"/>
                      <a:pt x="124" y="79"/>
                      <a:pt x="124" y="75"/>
                    </a:cubicBezTo>
                    <a:lnTo>
                      <a:pt x="124" y="7"/>
                    </a:lnTo>
                    <a:cubicBezTo>
                      <a:pt x="124" y="3"/>
                      <a:pt x="121" y="0"/>
                      <a:pt x="118" y="0"/>
                    </a:cubicBezTo>
                    <a:lnTo>
                      <a:pt x="90" y="0"/>
                    </a:lnTo>
                    <a:cubicBezTo>
                      <a:pt x="86" y="0"/>
                      <a:pt x="82" y="3"/>
                      <a:pt x="82" y="7"/>
                    </a:cubicBezTo>
                    <a:lnTo>
                      <a:pt x="82" y="75"/>
                    </a:lnTo>
                    <a:cubicBezTo>
                      <a:pt x="82" y="79"/>
                      <a:pt x="79" y="82"/>
                      <a:pt x="75" y="82"/>
                    </a:cubicBezTo>
                    <a:lnTo>
                      <a:pt x="7" y="82"/>
                    </a:lnTo>
                    <a:cubicBezTo>
                      <a:pt x="3" y="82"/>
                      <a:pt x="0" y="86"/>
                      <a:pt x="0" y="90"/>
                    </a:cubicBezTo>
                    <a:lnTo>
                      <a:pt x="0" y="117"/>
                    </a:lnTo>
                    <a:cubicBezTo>
                      <a:pt x="0" y="122"/>
                      <a:pt x="3" y="124"/>
                      <a:pt x="7" y="124"/>
                    </a:cubicBezTo>
                    <a:lnTo>
                      <a:pt x="75" y="124"/>
                    </a:lnTo>
                    <a:cubicBezTo>
                      <a:pt x="79" y="124"/>
                      <a:pt x="82" y="127"/>
                      <a:pt x="82" y="132"/>
                    </a:cubicBezTo>
                    <a:lnTo>
                      <a:pt x="82" y="200"/>
                    </a:lnTo>
                    <a:cubicBezTo>
                      <a:pt x="82" y="203"/>
                      <a:pt x="86" y="206"/>
                      <a:pt x="90" y="206"/>
                    </a:cubicBezTo>
                    <a:lnTo>
                      <a:pt x="118" y="206"/>
                    </a:lnTo>
                    <a:cubicBezTo>
                      <a:pt x="121" y="206"/>
                      <a:pt x="124" y="203"/>
                      <a:pt x="124" y="200"/>
                    </a:cubicBezTo>
                    <a:lnTo>
                      <a:pt x="124" y="132"/>
                    </a:lnTo>
                    <a:cubicBezTo>
                      <a:pt x="124" y="127"/>
                      <a:pt x="128" y="124"/>
                      <a:pt x="132" y="124"/>
                    </a:cubicBezTo>
                    <a:lnTo>
                      <a:pt x="200" y="124"/>
                    </a:lnTo>
                    <a:cubicBezTo>
                      <a:pt x="203" y="124"/>
                      <a:pt x="207" y="122"/>
                      <a:pt x="207" y="117"/>
                    </a:cubicBezTo>
                    <a:lnTo>
                      <a:pt x="207" y="90"/>
                    </a:lnTo>
                    <a:cubicBezTo>
                      <a:pt x="207" y="86"/>
                      <a:pt x="203" y="82"/>
                      <a:pt x="200" y="82"/>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alpha val="38820"/>
          </a:schemeClr>
        </a:solidFill>
        <a:effectLst/>
      </p:bgPr>
    </p:bg>
    <p:spTree>
      <p:nvGrpSpPr>
        <p:cNvPr id="1" name="Shape 129"/>
        <p:cNvGrpSpPr/>
        <p:nvPr/>
      </p:nvGrpSpPr>
      <p:grpSpPr>
        <a:xfrm>
          <a:off x="0" y="0"/>
          <a:ext cx="0" cy="0"/>
          <a:chOff x="0" y="0"/>
          <a:chExt cx="0" cy="0"/>
        </a:xfrm>
      </p:grpSpPr>
      <p:sp>
        <p:nvSpPr>
          <p:cNvPr id="130" name="Google Shape;130;p18"/>
          <p:cNvSpPr/>
          <p:nvPr/>
        </p:nvSpPr>
        <p:spPr>
          <a:xfrm>
            <a:off x="0" y="0"/>
            <a:ext cx="24377700" cy="13716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31" name="Google Shape;131;p18"/>
          <p:cNvSpPr>
            <a:spLocks noGrp="1"/>
          </p:cNvSpPr>
          <p:nvPr>
            <p:ph type="pic" idx="2"/>
          </p:nvPr>
        </p:nvSpPr>
        <p:spPr>
          <a:xfrm>
            <a:off x="0" y="0"/>
            <a:ext cx="24377700" cy="13716000"/>
          </a:xfrm>
          <a:prstGeom prst="rect">
            <a:avLst/>
          </a:prstGeom>
          <a:solidFill>
            <a:srgbClr val="F2F2F2"/>
          </a:solidFill>
          <a:ln>
            <a:noFill/>
          </a:ln>
        </p:spPr>
        <p:txBody>
          <a:bodyPr spcFirstLastPara="1" wrap="square" lIns="91425" tIns="45700" rIns="91425" bIns="45700" anchor="t" anchorCtr="0">
            <a:noAutofit/>
          </a:bodyPr>
          <a:lstStyle/>
          <a:p>
            <a:pPr marL="0" lvl="0" indent="0" algn="l" rtl="0">
              <a:spcBef>
                <a:spcPts val="2000"/>
              </a:spcBef>
              <a:spcAft>
                <a:spcPts val="0"/>
              </a:spcAft>
              <a:buNone/>
            </a:pPr>
            <a:endParaRPr/>
          </a:p>
        </p:txBody>
      </p:sp>
      <p:sp>
        <p:nvSpPr>
          <p:cNvPr id="132" name="Google Shape;132;p18"/>
          <p:cNvSpPr/>
          <p:nvPr/>
        </p:nvSpPr>
        <p:spPr>
          <a:xfrm>
            <a:off x="-1" y="0"/>
            <a:ext cx="24377700" cy="13716000"/>
          </a:xfrm>
          <a:prstGeom prst="rect">
            <a:avLst/>
          </a:prstGeom>
          <a:solidFill>
            <a:schemeClr val="accen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pic>
        <p:nvPicPr>
          <p:cNvPr id="133" name="Google Shape;133;p18"/>
          <p:cNvPicPr preferRelativeResize="0"/>
          <p:nvPr/>
        </p:nvPicPr>
        <p:blipFill rotWithShape="1">
          <a:blip r:embed="rId3">
            <a:alphaModFix/>
          </a:blip>
          <a:srcRect/>
          <a:stretch/>
        </p:blipFill>
        <p:spPr>
          <a:xfrm>
            <a:off x="0" y="6858000"/>
            <a:ext cx="24377652" cy="6266624"/>
          </a:xfrm>
          <a:prstGeom prst="rect">
            <a:avLst/>
          </a:prstGeom>
          <a:noFill/>
          <a:ln>
            <a:noFill/>
          </a:ln>
        </p:spPr>
      </p:pic>
      <p:sp>
        <p:nvSpPr>
          <p:cNvPr id="134" name="Google Shape;134;p18"/>
          <p:cNvSpPr txBox="1"/>
          <p:nvPr/>
        </p:nvSpPr>
        <p:spPr>
          <a:xfrm>
            <a:off x="1973525" y="2197525"/>
            <a:ext cx="20603700" cy="9321000"/>
          </a:xfrm>
          <a:prstGeom prst="rect">
            <a:avLst/>
          </a:prstGeom>
          <a:noFill/>
          <a:ln>
            <a:noFill/>
          </a:ln>
        </p:spPr>
        <p:txBody>
          <a:bodyPr spcFirstLastPara="1" wrap="square" lIns="217425" tIns="108700" rIns="217425" bIns="108700" anchor="t" anchorCtr="0">
            <a:noAutofit/>
          </a:bodyPr>
          <a:lstStyle/>
          <a:p>
            <a:pPr marL="0" marR="3224" lvl="0" indent="0" algn="l" rtl="0">
              <a:lnSpc>
                <a:spcPct val="111250"/>
              </a:lnSpc>
              <a:spcBef>
                <a:spcPts val="0"/>
              </a:spcBef>
              <a:spcAft>
                <a:spcPts val="0"/>
              </a:spcAft>
              <a:buClr>
                <a:schemeClr val="dk2"/>
              </a:buClr>
              <a:buSzPts val="1100"/>
              <a:buFont typeface="Arial"/>
              <a:buNone/>
            </a:pPr>
            <a:r>
              <a:rPr lang="en-US" sz="3000" b="1">
                <a:solidFill>
                  <a:schemeClr val="dk2"/>
                </a:solidFill>
              </a:rPr>
              <a:t>-&gt; </a:t>
            </a:r>
            <a:r>
              <a:rPr lang="en-US" sz="3300" b="1">
                <a:solidFill>
                  <a:schemeClr val="dk2"/>
                </a:solidFill>
              </a:rPr>
              <a:t>Output:</a:t>
            </a:r>
            <a:endParaRPr sz="33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endParaRPr sz="3000">
              <a:solidFill>
                <a:schemeClr val="dk2"/>
              </a:solidFill>
            </a:endParaRPr>
          </a:p>
          <a:p>
            <a:pPr marL="0" lvl="0" indent="0" algn="l" rtl="0">
              <a:lnSpc>
                <a:spcPct val="111250"/>
              </a:lnSpc>
              <a:spcBef>
                <a:spcPts val="1030"/>
              </a:spcBef>
              <a:spcAft>
                <a:spcPts val="0"/>
              </a:spcAft>
              <a:buClr>
                <a:schemeClr val="dk2"/>
              </a:buClr>
              <a:buSzPts val="1100"/>
              <a:buFont typeface="Arial"/>
              <a:buNone/>
            </a:pPr>
            <a:endParaRPr sz="3000" b="1">
              <a:solidFill>
                <a:schemeClr val="dk2"/>
              </a:solidFill>
            </a:endParaRPr>
          </a:p>
          <a:p>
            <a:pPr marL="0" lvl="0" indent="0" algn="l" rtl="0">
              <a:lnSpc>
                <a:spcPct val="111250"/>
              </a:lnSpc>
              <a:spcBef>
                <a:spcPts val="1000"/>
              </a:spcBef>
              <a:spcAft>
                <a:spcPts val="0"/>
              </a:spcAft>
              <a:buClr>
                <a:schemeClr val="dk2"/>
              </a:buClr>
              <a:buSzPts val="1100"/>
              <a:buFont typeface="Arial"/>
              <a:buNone/>
            </a:pPr>
            <a:endParaRPr sz="3000">
              <a:solidFill>
                <a:schemeClr val="dk2"/>
              </a:solidFill>
            </a:endParaRPr>
          </a:p>
          <a:p>
            <a:pPr marL="0" marR="0" lvl="0" indent="0" algn="l" rtl="0">
              <a:lnSpc>
                <a:spcPct val="153535"/>
              </a:lnSpc>
              <a:spcBef>
                <a:spcPts val="1000"/>
              </a:spcBef>
              <a:spcAft>
                <a:spcPts val="0"/>
              </a:spcAft>
              <a:buClr>
                <a:schemeClr val="dk1"/>
              </a:buClr>
              <a:buSzPts val="2800"/>
              <a:buFont typeface="Arial"/>
              <a:buNone/>
            </a:pPr>
            <a:endParaRPr sz="2800">
              <a:solidFill>
                <a:schemeClr val="dk1"/>
              </a:solidFill>
              <a:latin typeface="Lato"/>
              <a:ea typeface="Lato"/>
              <a:cs typeface="Lato"/>
              <a:sym typeface="Lato"/>
            </a:endParaRPr>
          </a:p>
        </p:txBody>
      </p:sp>
      <p:pic>
        <p:nvPicPr>
          <p:cNvPr id="135" name="Google Shape;135;p18"/>
          <p:cNvPicPr preferRelativeResize="0"/>
          <p:nvPr/>
        </p:nvPicPr>
        <p:blipFill>
          <a:blip r:embed="rId4">
            <a:alphaModFix/>
          </a:blip>
          <a:stretch>
            <a:fillRect/>
          </a:stretch>
        </p:blipFill>
        <p:spPr>
          <a:xfrm>
            <a:off x="2858200" y="3811275"/>
            <a:ext cx="14453526" cy="329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9"/>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142" name="Google Shape;142;p19"/>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143" name="Google Shape;143;p19"/>
          <p:cNvSpPr txBox="1"/>
          <p:nvPr/>
        </p:nvSpPr>
        <p:spPr>
          <a:xfrm>
            <a:off x="1973525" y="2197525"/>
            <a:ext cx="20603700" cy="9321000"/>
          </a:xfrm>
          <a:prstGeom prst="rect">
            <a:avLst/>
          </a:prstGeom>
          <a:noFill/>
          <a:ln>
            <a:noFill/>
          </a:ln>
        </p:spPr>
        <p:txBody>
          <a:bodyPr spcFirstLastPara="1" wrap="square" lIns="217425" tIns="108700" rIns="217425" bIns="108700" anchor="t" anchorCtr="0">
            <a:noAutofit/>
          </a:bodyPr>
          <a:lstStyle/>
          <a:p>
            <a:pPr marL="0" marR="3224" lvl="0" indent="0" algn="l" rtl="0">
              <a:lnSpc>
                <a:spcPct val="192500"/>
              </a:lnSpc>
              <a:spcBef>
                <a:spcPts val="0"/>
              </a:spcBef>
              <a:spcAft>
                <a:spcPts val="0"/>
              </a:spcAft>
              <a:buClr>
                <a:schemeClr val="dk2"/>
              </a:buClr>
              <a:buSzPts val="1100"/>
              <a:buFont typeface="Arial"/>
              <a:buNone/>
            </a:pPr>
            <a:r>
              <a:rPr lang="en-US" sz="3000" b="1">
                <a:solidFill>
                  <a:schemeClr val="dk2"/>
                </a:solidFill>
                <a:latin typeface="Lato"/>
                <a:ea typeface="Lato"/>
                <a:cs typeface="Lato"/>
                <a:sym typeface="Lato"/>
              </a:rPr>
              <a:t>4. Count the number of patients who have taken a particular Insurance Policy. </a:t>
            </a:r>
            <a:endParaRPr sz="3000" b="1">
              <a:solidFill>
                <a:schemeClr val="dk2"/>
              </a:solidFill>
              <a:latin typeface="Lato"/>
              <a:ea typeface="Lato"/>
              <a:cs typeface="Lato"/>
              <a:sym typeface="Lato"/>
            </a:endParaRPr>
          </a:p>
          <a:p>
            <a:pPr marL="0" marR="3224" lvl="0" indent="0" algn="l" rtl="0">
              <a:lnSpc>
                <a:spcPct val="192500"/>
              </a:lnSpc>
              <a:spcBef>
                <a:spcPts val="690"/>
              </a:spcBef>
              <a:spcAft>
                <a:spcPts val="0"/>
              </a:spcAft>
              <a:buClr>
                <a:schemeClr val="dk2"/>
              </a:buClr>
              <a:buSzPts val="1100"/>
              <a:buFont typeface="Arial"/>
              <a:buNone/>
            </a:pPr>
            <a:r>
              <a:rPr lang="en-US" sz="3000" b="1">
                <a:solidFill>
                  <a:schemeClr val="dk2"/>
                </a:solidFill>
                <a:latin typeface="Lato"/>
                <a:ea typeface="Lato"/>
                <a:cs typeface="Lato"/>
                <a:sym typeface="Lato"/>
              </a:rPr>
              <a:t>-&gt; Relational Algebra: </a:t>
            </a:r>
            <a:endParaRPr sz="3000" b="1">
              <a:solidFill>
                <a:schemeClr val="dk2"/>
              </a:solidFill>
              <a:latin typeface="Lato"/>
              <a:ea typeface="Lato"/>
              <a:cs typeface="Lato"/>
              <a:sym typeface="Lato"/>
            </a:endParaRPr>
          </a:p>
          <a:p>
            <a:pPr marL="0" marR="3224" lvl="0" indent="0" algn="l" rtl="0">
              <a:lnSpc>
                <a:spcPct val="192500"/>
              </a:lnSpc>
              <a:spcBef>
                <a:spcPts val="690"/>
              </a:spcBef>
              <a:spcAft>
                <a:spcPts val="0"/>
              </a:spcAft>
              <a:buClr>
                <a:schemeClr val="dk2"/>
              </a:buClr>
              <a:buSzPts val="1100"/>
              <a:buFont typeface="Arial"/>
              <a:buNone/>
            </a:pPr>
            <a:r>
              <a:rPr lang="en-US" sz="3000">
                <a:solidFill>
                  <a:schemeClr val="dk2"/>
                </a:solidFill>
                <a:latin typeface="Lato"/>
                <a:ea typeface="Lato"/>
                <a:cs typeface="Lato"/>
                <a:sym typeface="Lato"/>
              </a:rPr>
              <a:t>disease_nameF count (fname) (Ϸ (pd, personal_detail) ⋈&lt;pd.healthcard_id=hc.healthcard_id</a:t>
            </a:r>
            <a:r>
              <a:rPr lang="en-US" sz="3000" baseline="-25000">
                <a:solidFill>
                  <a:schemeClr val="dk2"/>
                </a:solidFill>
                <a:latin typeface="Lato"/>
                <a:ea typeface="Lato"/>
                <a:cs typeface="Lato"/>
                <a:sym typeface="Lato"/>
              </a:rPr>
              <a:t>&gt;</a:t>
            </a:r>
            <a:r>
              <a:rPr lang="en-US" sz="3000">
                <a:solidFill>
                  <a:schemeClr val="dk2"/>
                </a:solidFill>
                <a:latin typeface="Lato"/>
                <a:ea typeface="Lato"/>
                <a:cs typeface="Lato"/>
                <a:sym typeface="Lato"/>
              </a:rPr>
              <a:t> Ϸ (hc, personal_hospital_cases) ⋈&lt;hc.disease_id=d.disease_id&gt; Ϸ (d, disease))) </a:t>
            </a:r>
            <a:endParaRPr sz="3000">
              <a:solidFill>
                <a:schemeClr val="dk2"/>
              </a:solidFill>
              <a:latin typeface="Lato"/>
              <a:ea typeface="Lato"/>
              <a:cs typeface="Lato"/>
              <a:sym typeface="Lato"/>
            </a:endParaRPr>
          </a:p>
          <a:p>
            <a:pPr marL="0" marR="3224" lvl="0" indent="0" algn="l" rtl="0">
              <a:lnSpc>
                <a:spcPct val="107916"/>
              </a:lnSpc>
              <a:spcBef>
                <a:spcPts val="690"/>
              </a:spcBef>
              <a:spcAft>
                <a:spcPts val="0"/>
              </a:spcAft>
              <a:buClr>
                <a:schemeClr val="dk2"/>
              </a:buClr>
              <a:buSzPts val="1100"/>
              <a:buFont typeface="Arial"/>
              <a:buNone/>
            </a:pPr>
            <a:r>
              <a:rPr lang="en-US" sz="3000">
                <a:solidFill>
                  <a:schemeClr val="dk2"/>
                </a:solidFill>
                <a:latin typeface="Lato"/>
                <a:ea typeface="Lato"/>
                <a:cs typeface="Lato"/>
                <a:sym typeface="Lato"/>
              </a:rPr>
              <a:t> </a:t>
            </a:r>
            <a:endParaRPr sz="3000">
              <a:solidFill>
                <a:schemeClr val="dk2"/>
              </a:solidFill>
              <a:latin typeface="Lato"/>
              <a:ea typeface="Lato"/>
              <a:cs typeface="Lato"/>
              <a:sym typeface="Lato"/>
            </a:endParaRPr>
          </a:p>
          <a:p>
            <a:pPr marL="0" marR="3224" lvl="0" indent="0" algn="l" rtl="0">
              <a:lnSpc>
                <a:spcPct val="107916"/>
              </a:lnSpc>
              <a:spcBef>
                <a:spcPts val="1105"/>
              </a:spcBef>
              <a:spcAft>
                <a:spcPts val="0"/>
              </a:spcAft>
              <a:buClr>
                <a:schemeClr val="dk2"/>
              </a:buClr>
              <a:buSzPts val="1100"/>
              <a:buFont typeface="Arial"/>
              <a:buNone/>
            </a:pPr>
            <a:r>
              <a:rPr lang="en-US" sz="3000" b="1">
                <a:solidFill>
                  <a:schemeClr val="dk2"/>
                </a:solidFill>
                <a:latin typeface="Lato"/>
                <a:ea typeface="Lato"/>
                <a:cs typeface="Lato"/>
                <a:sym typeface="Lato"/>
              </a:rPr>
              <a:t>-&gt; SQL: </a:t>
            </a:r>
            <a:endParaRPr sz="3000" b="1">
              <a:solidFill>
                <a:schemeClr val="dk2"/>
              </a:solidFill>
              <a:latin typeface="Lato"/>
              <a:ea typeface="Lato"/>
              <a:cs typeface="Lato"/>
              <a:sym typeface="Lato"/>
            </a:endParaRPr>
          </a:p>
          <a:p>
            <a:pPr marL="0" marR="3224" lvl="0" indent="0" algn="l" rtl="0">
              <a:lnSpc>
                <a:spcPct val="111250"/>
              </a:lnSpc>
              <a:spcBef>
                <a:spcPts val="1060"/>
              </a:spcBef>
              <a:spcAft>
                <a:spcPts val="0"/>
              </a:spcAft>
              <a:buClr>
                <a:schemeClr val="dk2"/>
              </a:buClr>
              <a:buSzPts val="1100"/>
              <a:buFont typeface="Arial"/>
              <a:buNone/>
            </a:pPr>
            <a:r>
              <a:rPr lang="en-US" sz="3000">
                <a:solidFill>
                  <a:schemeClr val="dk2"/>
                </a:solidFill>
                <a:latin typeface="Lato"/>
                <a:ea typeface="Lato"/>
                <a:cs typeface="Lato"/>
                <a:sym typeface="Lato"/>
              </a:rPr>
              <a:t>SELECT policy_name, COUNT (fname) FROM lab5.personal_detail AS pd JOIN  lab5.private_hospital_cases AS hc ON (pd.healthcard_id=hc.healthcard_id) JOIN lab5.insurance_policy AS ip ON (hc.insurance_policy_id=ip.insurance_policy_id) GROUP BY policy_name;</a:t>
            </a:r>
            <a:endParaRPr sz="3000">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endParaRPr sz="3000">
              <a:solidFill>
                <a:schemeClr val="dk2"/>
              </a:solidFill>
              <a:latin typeface="Lato"/>
              <a:ea typeface="Lato"/>
              <a:cs typeface="Lato"/>
              <a:sym typeface="Lato"/>
            </a:endParaRPr>
          </a:p>
          <a:p>
            <a:pPr marL="0" marR="3224" lvl="0" indent="0" algn="l" rtl="0">
              <a:lnSpc>
                <a:spcPct val="111250"/>
              </a:lnSpc>
              <a:spcBef>
                <a:spcPts val="45"/>
              </a:spcBef>
              <a:spcAft>
                <a:spcPts val="45"/>
              </a:spcAft>
              <a:buClr>
                <a:schemeClr val="dk2"/>
              </a:buClr>
              <a:buSzPts val="1100"/>
              <a:buFont typeface="Arial"/>
              <a:buNone/>
            </a:pPr>
            <a:r>
              <a:rPr lang="en-US" sz="3000" b="1">
                <a:solidFill>
                  <a:schemeClr val="dk2"/>
                </a:solidFill>
                <a:latin typeface="Lato"/>
                <a:ea typeface="Lato"/>
                <a:cs typeface="Lato"/>
                <a:sym typeface="Lato"/>
              </a:rPr>
              <a:t>-&gt; Output:</a:t>
            </a:r>
            <a:endParaRPr sz="3000" b="1">
              <a:solidFill>
                <a:schemeClr val="dk2"/>
              </a:solidFill>
              <a:latin typeface="Lato"/>
              <a:ea typeface="Lato"/>
              <a:cs typeface="Lato"/>
              <a:sym typeface="Lato"/>
            </a:endParaRPr>
          </a:p>
        </p:txBody>
      </p:sp>
      <p:pic>
        <p:nvPicPr>
          <p:cNvPr id="144" name="Google Shape;144;p19"/>
          <p:cNvPicPr preferRelativeResize="0"/>
          <p:nvPr/>
        </p:nvPicPr>
        <p:blipFill>
          <a:blip r:embed="rId4">
            <a:alphaModFix/>
          </a:blip>
          <a:stretch>
            <a:fillRect/>
          </a:stretch>
        </p:blipFill>
        <p:spPr>
          <a:xfrm>
            <a:off x="4652850" y="9454375"/>
            <a:ext cx="7535975" cy="368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0"/>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151" name="Google Shape;151;p20"/>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152" name="Google Shape;152;p20"/>
          <p:cNvSpPr txBox="1"/>
          <p:nvPr/>
        </p:nvSpPr>
        <p:spPr>
          <a:xfrm>
            <a:off x="1973525" y="2197525"/>
            <a:ext cx="20603700" cy="9321000"/>
          </a:xfrm>
          <a:prstGeom prst="rect">
            <a:avLst/>
          </a:prstGeom>
          <a:noFill/>
          <a:ln>
            <a:noFill/>
          </a:ln>
        </p:spPr>
        <p:txBody>
          <a:bodyPr spcFirstLastPara="1" wrap="square" lIns="217425" tIns="108700" rIns="217425" bIns="108700" anchor="t" anchorCtr="0">
            <a:noAutofit/>
          </a:bodyPr>
          <a:lstStyle/>
          <a:p>
            <a:pPr marL="0" marR="3224" lvl="0" indent="0" algn="l" rtl="0">
              <a:lnSpc>
                <a:spcPct val="107916"/>
              </a:lnSpc>
              <a:spcBef>
                <a:spcPts val="0"/>
              </a:spcBef>
              <a:spcAft>
                <a:spcPts val="0"/>
              </a:spcAft>
              <a:buClr>
                <a:schemeClr val="dk2"/>
              </a:buClr>
              <a:buSzPts val="1100"/>
              <a:buFont typeface="Arial"/>
              <a:buNone/>
            </a:pPr>
            <a:r>
              <a:rPr lang="en-US" sz="3000" b="1">
                <a:solidFill>
                  <a:schemeClr val="dk2"/>
                </a:solidFill>
                <a:latin typeface="Lato"/>
                <a:ea typeface="Lato"/>
                <a:cs typeface="Lato"/>
                <a:sym typeface="Lato"/>
              </a:rPr>
              <a:t>5. Retrieve the names of the patients and the year when they have suffered from the disease ‘asthma’. </a:t>
            </a:r>
            <a:endParaRPr sz="3000">
              <a:solidFill>
                <a:schemeClr val="dk2"/>
              </a:solidFill>
              <a:latin typeface="Lato"/>
              <a:ea typeface="Lato"/>
              <a:cs typeface="Lato"/>
              <a:sym typeface="Lato"/>
            </a:endParaRPr>
          </a:p>
          <a:p>
            <a:pPr marL="0" marR="3224" lvl="0" indent="0" algn="l" rtl="0">
              <a:lnSpc>
                <a:spcPct val="107916"/>
              </a:lnSpc>
              <a:spcBef>
                <a:spcPts val="1060"/>
              </a:spcBef>
              <a:spcAft>
                <a:spcPts val="0"/>
              </a:spcAft>
              <a:buClr>
                <a:schemeClr val="dk2"/>
              </a:buClr>
              <a:buSzPts val="1100"/>
              <a:buFont typeface="Arial"/>
              <a:buNone/>
            </a:pPr>
            <a:endParaRPr sz="3000" b="1">
              <a:solidFill>
                <a:schemeClr val="dk2"/>
              </a:solidFill>
              <a:latin typeface="Lato"/>
              <a:ea typeface="Lato"/>
              <a:cs typeface="Lato"/>
              <a:sym typeface="Lato"/>
            </a:endParaRPr>
          </a:p>
          <a:p>
            <a:pPr marL="0" marR="3224" lvl="0" indent="0" algn="l" rtl="0">
              <a:lnSpc>
                <a:spcPct val="107916"/>
              </a:lnSpc>
              <a:spcBef>
                <a:spcPts val="1780"/>
              </a:spcBef>
              <a:spcAft>
                <a:spcPts val="0"/>
              </a:spcAft>
              <a:buClr>
                <a:schemeClr val="dk2"/>
              </a:buClr>
              <a:buSzPts val="1100"/>
              <a:buFont typeface="Arial"/>
              <a:buNone/>
            </a:pPr>
            <a:r>
              <a:rPr lang="en-US" sz="3000" b="1">
                <a:solidFill>
                  <a:schemeClr val="dk2"/>
                </a:solidFill>
                <a:latin typeface="Lato"/>
                <a:ea typeface="Lato"/>
                <a:cs typeface="Lato"/>
                <a:sym typeface="Lato"/>
              </a:rPr>
              <a:t>-&gt; Relational Algebra:</a:t>
            </a:r>
            <a:endParaRPr sz="3000" b="1">
              <a:solidFill>
                <a:schemeClr val="dk2"/>
              </a:solidFill>
              <a:latin typeface="Lato"/>
              <a:ea typeface="Lato"/>
              <a:cs typeface="Lato"/>
              <a:sym typeface="Lato"/>
            </a:endParaRPr>
          </a:p>
          <a:p>
            <a:pPr marL="0" marR="3224" lvl="0" indent="0" algn="l" rtl="0">
              <a:lnSpc>
                <a:spcPct val="137083"/>
              </a:lnSpc>
              <a:spcBef>
                <a:spcPts val="1780"/>
              </a:spcBef>
              <a:spcAft>
                <a:spcPts val="0"/>
              </a:spcAft>
              <a:buClr>
                <a:schemeClr val="dk2"/>
              </a:buClr>
              <a:buSzPts val="1100"/>
              <a:buFont typeface="Arial"/>
              <a:buNone/>
            </a:pPr>
            <a:r>
              <a:rPr lang="en-US" sz="3000">
                <a:solidFill>
                  <a:schemeClr val="dk2"/>
                </a:solidFill>
                <a:latin typeface="Lato"/>
                <a:ea typeface="Lato"/>
                <a:cs typeface="Lato"/>
                <a:sym typeface="Lato"/>
              </a:rPr>
              <a:t>Πfname_name, disease_name</a:t>
            </a:r>
            <a:r>
              <a:rPr lang="en-US" sz="3000" baseline="-25000">
                <a:solidFill>
                  <a:schemeClr val="dk2"/>
                </a:solidFill>
                <a:latin typeface="Lato"/>
                <a:ea typeface="Lato"/>
                <a:cs typeface="Lato"/>
                <a:sym typeface="Lato"/>
              </a:rPr>
              <a:t>, year </a:t>
            </a:r>
            <a:r>
              <a:rPr lang="en-US" sz="3000">
                <a:solidFill>
                  <a:schemeClr val="dk2"/>
                </a:solidFill>
                <a:latin typeface="Lato"/>
                <a:ea typeface="Lato"/>
                <a:cs typeface="Lato"/>
                <a:sym typeface="Lato"/>
              </a:rPr>
              <a:t>(Ϸ (pd, personal_details) ⋈&lt;pd.healthcard_id= hc.healthcard_id&gt; Ϸ (hc, private_hospital_cases) ⋈&lt;hc.disease_id= d.disease_id&gt; Ϸ (d, ϭ</a:t>
            </a:r>
            <a:r>
              <a:rPr lang="en-US" sz="3000" baseline="-25000">
                <a:solidFill>
                  <a:schemeClr val="dk2"/>
                </a:solidFill>
                <a:latin typeface="Lato"/>
                <a:ea typeface="Lato"/>
                <a:cs typeface="Lato"/>
                <a:sym typeface="Lato"/>
              </a:rPr>
              <a:t>disease_name=’asthma’ </a:t>
            </a:r>
            <a:r>
              <a:rPr lang="en-US" sz="3000">
                <a:solidFill>
                  <a:schemeClr val="dk2"/>
                </a:solidFill>
                <a:latin typeface="Lato"/>
                <a:ea typeface="Lato"/>
                <a:cs typeface="Lato"/>
                <a:sym typeface="Lato"/>
              </a:rPr>
              <a:t>(disease))) </a:t>
            </a:r>
            <a:endParaRPr sz="3000">
              <a:solidFill>
                <a:schemeClr val="dk2"/>
              </a:solidFill>
              <a:latin typeface="Lato"/>
              <a:ea typeface="Lato"/>
              <a:cs typeface="Lato"/>
              <a:sym typeface="Lato"/>
            </a:endParaRPr>
          </a:p>
          <a:p>
            <a:pPr marL="0" marR="3224" lvl="0" indent="0" algn="l" rtl="0">
              <a:lnSpc>
                <a:spcPct val="107916"/>
              </a:lnSpc>
              <a:spcBef>
                <a:spcPts val="295"/>
              </a:spcBef>
              <a:spcAft>
                <a:spcPts val="0"/>
              </a:spcAft>
              <a:buClr>
                <a:schemeClr val="dk2"/>
              </a:buClr>
              <a:buSzPts val="1100"/>
              <a:buFont typeface="Arial"/>
              <a:buNone/>
            </a:pPr>
            <a:r>
              <a:rPr lang="en-US" sz="3000">
                <a:solidFill>
                  <a:schemeClr val="dk2"/>
                </a:solidFill>
                <a:latin typeface="Lato"/>
                <a:ea typeface="Lato"/>
                <a:cs typeface="Lato"/>
                <a:sym typeface="Lato"/>
              </a:rPr>
              <a:t> </a:t>
            </a:r>
            <a:endParaRPr sz="3000">
              <a:solidFill>
                <a:schemeClr val="dk2"/>
              </a:solidFill>
              <a:latin typeface="Lato"/>
              <a:ea typeface="Lato"/>
              <a:cs typeface="Lato"/>
              <a:sym typeface="Lato"/>
            </a:endParaRPr>
          </a:p>
          <a:p>
            <a:pPr marL="0" marR="3224" lvl="0" indent="0" algn="l" rtl="0">
              <a:lnSpc>
                <a:spcPct val="107916"/>
              </a:lnSpc>
              <a:spcBef>
                <a:spcPts val="1105"/>
              </a:spcBef>
              <a:spcAft>
                <a:spcPts val="0"/>
              </a:spcAft>
              <a:buClr>
                <a:schemeClr val="dk2"/>
              </a:buClr>
              <a:buSzPts val="1100"/>
              <a:buFont typeface="Arial"/>
              <a:buNone/>
            </a:pPr>
            <a:r>
              <a:rPr lang="en-US" sz="3000" b="1">
                <a:solidFill>
                  <a:schemeClr val="dk2"/>
                </a:solidFill>
                <a:latin typeface="Lato"/>
                <a:ea typeface="Lato"/>
                <a:cs typeface="Lato"/>
                <a:sym typeface="Lato"/>
              </a:rPr>
              <a:t>-&gt; SQL: </a:t>
            </a:r>
            <a:endParaRPr sz="3000" b="1">
              <a:solidFill>
                <a:schemeClr val="dk2"/>
              </a:solidFill>
              <a:latin typeface="Lato"/>
              <a:ea typeface="Lato"/>
              <a:cs typeface="Lato"/>
              <a:sym typeface="Lato"/>
            </a:endParaRPr>
          </a:p>
          <a:p>
            <a:pPr marL="0" marR="3224" lvl="0" indent="0" algn="l" rtl="0">
              <a:lnSpc>
                <a:spcPct val="111250"/>
              </a:lnSpc>
              <a:spcBef>
                <a:spcPts val="1060"/>
              </a:spcBef>
              <a:spcAft>
                <a:spcPts val="0"/>
              </a:spcAft>
              <a:buClr>
                <a:schemeClr val="dk2"/>
              </a:buClr>
              <a:buSzPts val="1100"/>
              <a:buFont typeface="Arial"/>
              <a:buNone/>
            </a:pPr>
            <a:r>
              <a:rPr lang="en-US" sz="3000">
                <a:solidFill>
                  <a:schemeClr val="dk2"/>
                </a:solidFill>
                <a:latin typeface="Lato"/>
                <a:ea typeface="Lato"/>
                <a:cs typeface="Lato"/>
                <a:sym typeface="Lato"/>
              </a:rPr>
              <a:t>SELECT fname, disease_name, year FROM lab5.personal_detail AS pd JOIN </a:t>
            </a:r>
            <a:endParaRPr sz="3000">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r>
              <a:rPr lang="en-US" sz="3000">
                <a:solidFill>
                  <a:schemeClr val="dk2"/>
                </a:solidFill>
                <a:latin typeface="Lato"/>
                <a:ea typeface="Lato"/>
                <a:cs typeface="Lato"/>
                <a:sym typeface="Lato"/>
              </a:rPr>
              <a:t>lab5.private_hospital_cases AS hc ON (pd.healthcard_id=hc.healthcard_id) JOIN lab5.disease AS d ON (hc.disease_id=d.disease_id) WHERE disease_name='asthma';</a:t>
            </a:r>
            <a:endParaRPr sz="3000">
              <a:solidFill>
                <a:srgbClr val="595959"/>
              </a:solidFill>
              <a:latin typeface="Lato"/>
              <a:ea typeface="Lato"/>
              <a:cs typeface="Lato"/>
              <a:sym typeface="Lato"/>
            </a:endParaRPr>
          </a:p>
          <a:p>
            <a:pPr marL="0" marR="3224" lvl="0" indent="0" algn="l" rtl="0">
              <a:lnSpc>
                <a:spcPct val="111250"/>
              </a:lnSpc>
              <a:spcBef>
                <a:spcPts val="1030"/>
              </a:spcBef>
              <a:spcAft>
                <a:spcPts val="0"/>
              </a:spcAft>
              <a:buClr>
                <a:schemeClr val="dk2"/>
              </a:buClr>
              <a:buSzPts val="1100"/>
              <a:buFont typeface="Arial"/>
              <a:buNone/>
            </a:pPr>
            <a:endParaRPr sz="3000" b="1">
              <a:solidFill>
                <a:schemeClr val="dk2"/>
              </a:solidFill>
              <a:latin typeface="Lato"/>
              <a:ea typeface="Lato"/>
              <a:cs typeface="Lato"/>
              <a:sym typeface="Lato"/>
            </a:endParaRPr>
          </a:p>
          <a:p>
            <a:pPr marL="0" marR="3224" lvl="0" indent="0" algn="l" rtl="0">
              <a:lnSpc>
                <a:spcPct val="111250"/>
              </a:lnSpc>
              <a:spcBef>
                <a:spcPts val="45"/>
              </a:spcBef>
              <a:spcAft>
                <a:spcPts val="45"/>
              </a:spcAft>
              <a:buClr>
                <a:schemeClr val="dk2"/>
              </a:buClr>
              <a:buSzPts val="1100"/>
              <a:buFont typeface="Arial"/>
              <a:buNone/>
            </a:pPr>
            <a:r>
              <a:rPr lang="en-US" sz="3000" b="1">
                <a:solidFill>
                  <a:schemeClr val="dk2"/>
                </a:solidFill>
                <a:latin typeface="Lato"/>
                <a:ea typeface="Lato"/>
                <a:cs typeface="Lato"/>
                <a:sym typeface="Lato"/>
              </a:rPr>
              <a:t>-&gt; Output:</a:t>
            </a:r>
            <a:endParaRPr sz="3000" b="1">
              <a:solidFill>
                <a:schemeClr val="dk2"/>
              </a:solidFill>
              <a:latin typeface="Lato"/>
              <a:ea typeface="Lato"/>
              <a:cs typeface="Lato"/>
              <a:sym typeface="Lato"/>
            </a:endParaRPr>
          </a:p>
        </p:txBody>
      </p:sp>
      <p:pic>
        <p:nvPicPr>
          <p:cNvPr id="153" name="Google Shape;153;p20"/>
          <p:cNvPicPr preferRelativeResize="0"/>
          <p:nvPr/>
        </p:nvPicPr>
        <p:blipFill>
          <a:blip r:embed="rId4">
            <a:alphaModFix/>
          </a:blip>
          <a:stretch>
            <a:fillRect/>
          </a:stretch>
        </p:blipFill>
        <p:spPr>
          <a:xfrm>
            <a:off x="7532475" y="9151675"/>
            <a:ext cx="9312704" cy="236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1"/>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160" name="Google Shape;160;p21"/>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161" name="Google Shape;161;p21"/>
          <p:cNvSpPr txBox="1"/>
          <p:nvPr/>
        </p:nvSpPr>
        <p:spPr>
          <a:xfrm>
            <a:off x="1973525" y="2197525"/>
            <a:ext cx="20603700" cy="9321000"/>
          </a:xfrm>
          <a:prstGeom prst="rect">
            <a:avLst/>
          </a:prstGeom>
          <a:noFill/>
          <a:ln>
            <a:noFill/>
          </a:ln>
        </p:spPr>
        <p:txBody>
          <a:bodyPr spcFirstLastPara="1" wrap="square" lIns="217425" tIns="108700" rIns="217425" bIns="108700" anchor="t" anchorCtr="0">
            <a:noAutofit/>
          </a:bodyPr>
          <a:lstStyle/>
          <a:p>
            <a:pPr marL="0" marR="3224" lvl="0" indent="0" algn="l" rtl="0">
              <a:lnSpc>
                <a:spcPct val="111250"/>
              </a:lnSpc>
              <a:spcBef>
                <a:spcPts val="0"/>
              </a:spcBef>
              <a:spcAft>
                <a:spcPts val="0"/>
              </a:spcAft>
              <a:buClr>
                <a:schemeClr val="dk2"/>
              </a:buClr>
              <a:buSzPts val="1100"/>
              <a:buFont typeface="Arial"/>
              <a:buNone/>
            </a:pPr>
            <a:r>
              <a:rPr lang="en-US" sz="3000" b="1">
                <a:solidFill>
                  <a:schemeClr val="dk2"/>
                </a:solidFill>
                <a:latin typeface="Lato"/>
                <a:ea typeface="Lato"/>
                <a:cs typeface="Lato"/>
                <a:sym typeface="Lato"/>
              </a:rPr>
              <a:t>6. List the names of patients who holds Insurance Policies from 'LIC Life Insurance Company'</a:t>
            </a:r>
            <a:endParaRPr sz="3000" b="1">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endParaRPr sz="3000" b="1">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r>
              <a:rPr lang="en-US" sz="3000" b="1">
                <a:solidFill>
                  <a:schemeClr val="dk2"/>
                </a:solidFill>
                <a:latin typeface="Lato"/>
                <a:ea typeface="Lato"/>
                <a:cs typeface="Lato"/>
                <a:sym typeface="Lato"/>
              </a:rPr>
              <a:t>-&gt; Relational Algebra:</a:t>
            </a:r>
            <a:endParaRPr sz="3000" b="1">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endParaRPr sz="3000" b="1">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r>
              <a:rPr lang="en-US" sz="3000" b="1">
                <a:solidFill>
                  <a:schemeClr val="dk2"/>
                </a:solidFill>
                <a:latin typeface="Lato"/>
                <a:ea typeface="Lato"/>
                <a:cs typeface="Lato"/>
                <a:sym typeface="Lato"/>
              </a:rPr>
              <a:t>-&gt;SQL:</a:t>
            </a:r>
            <a:endParaRPr sz="3000" b="1">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endParaRPr sz="3000" b="1">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r>
              <a:rPr lang="en-US" sz="3000">
                <a:solidFill>
                  <a:schemeClr val="dk2"/>
                </a:solidFill>
                <a:latin typeface="Lato"/>
                <a:ea typeface="Lato"/>
                <a:cs typeface="Lato"/>
                <a:sym typeface="Lato"/>
              </a:rPr>
              <a:t>Select fname, lname from lab5.personal_detail where healthcard_id IN</a:t>
            </a:r>
            <a:r>
              <a:rPr lang="en-US" sz="3000" b="1">
                <a:solidFill>
                  <a:schemeClr val="dk2"/>
                </a:solidFill>
                <a:latin typeface="Lato"/>
                <a:ea typeface="Lato"/>
                <a:cs typeface="Lato"/>
                <a:sym typeface="Lato"/>
              </a:rPr>
              <a:t> </a:t>
            </a:r>
            <a:endParaRPr sz="3000" b="1">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r>
              <a:rPr lang="en-US" sz="3000">
                <a:solidFill>
                  <a:schemeClr val="dk2"/>
                </a:solidFill>
                <a:latin typeface="Lato"/>
                <a:ea typeface="Lato"/>
                <a:cs typeface="Lato"/>
                <a:sym typeface="Lato"/>
              </a:rPr>
              <a:t>(</a:t>
            </a:r>
            <a:endParaRPr sz="3000">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r>
              <a:rPr lang="en-US" sz="3000">
                <a:solidFill>
                  <a:schemeClr val="dk2"/>
                </a:solidFill>
                <a:latin typeface="Lato"/>
                <a:ea typeface="Lato"/>
                <a:cs typeface="Lato"/>
                <a:sym typeface="Lato"/>
              </a:rPr>
              <a:t>	select healthcard_id from lab5.health_card as hc JOIN lab5.insurance_policy as ip ON </a:t>
            </a:r>
            <a:endParaRPr sz="3000">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r>
              <a:rPr lang="en-US" sz="3000">
                <a:solidFill>
                  <a:schemeClr val="dk2"/>
                </a:solidFill>
                <a:latin typeface="Lato"/>
                <a:ea typeface="Lato"/>
                <a:cs typeface="Lato"/>
                <a:sym typeface="Lato"/>
              </a:rPr>
              <a:t>	(hc.insurance_policy_id=ip.insurance_policy_id) JOIN lab5.insurance_company AS ic ON</a:t>
            </a:r>
            <a:endParaRPr sz="3000">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r>
              <a:rPr lang="en-US" sz="3000">
                <a:solidFill>
                  <a:schemeClr val="dk2"/>
                </a:solidFill>
                <a:latin typeface="Lato"/>
                <a:ea typeface="Lato"/>
                <a:cs typeface="Lato"/>
                <a:sym typeface="Lato"/>
              </a:rPr>
              <a:t>	(ip.insurance_company_id=ic.insurance_company_id) WHERE ic.company_name='LIC Life Insurance Company'</a:t>
            </a:r>
            <a:endParaRPr sz="3000">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r>
              <a:rPr lang="en-US" sz="3000">
                <a:solidFill>
                  <a:schemeClr val="dk2"/>
                </a:solidFill>
                <a:latin typeface="Lato"/>
                <a:ea typeface="Lato"/>
                <a:cs typeface="Lato"/>
                <a:sym typeface="Lato"/>
              </a:rPr>
              <a:t>)</a:t>
            </a:r>
            <a:endParaRPr sz="3000">
              <a:solidFill>
                <a:schemeClr val="dk2"/>
              </a:solidFill>
              <a:latin typeface="Lato"/>
              <a:ea typeface="Lato"/>
              <a:cs typeface="Lato"/>
              <a:sym typeface="Lato"/>
            </a:endParaRPr>
          </a:p>
          <a:p>
            <a:pPr marL="0" marR="3224" lvl="0" indent="0" algn="l" rtl="0">
              <a:lnSpc>
                <a:spcPct val="111250"/>
              </a:lnSpc>
              <a:spcBef>
                <a:spcPts val="45"/>
              </a:spcBef>
              <a:spcAft>
                <a:spcPts val="0"/>
              </a:spcAft>
              <a:buClr>
                <a:schemeClr val="dk2"/>
              </a:buClr>
              <a:buSzPts val="1100"/>
              <a:buFont typeface="Arial"/>
              <a:buNone/>
            </a:pPr>
            <a:endParaRPr sz="3000" b="1">
              <a:solidFill>
                <a:schemeClr val="dk2"/>
              </a:solidFill>
              <a:latin typeface="Lato"/>
              <a:ea typeface="Lato"/>
              <a:cs typeface="Lato"/>
              <a:sym typeface="Lato"/>
            </a:endParaRPr>
          </a:p>
          <a:p>
            <a:pPr marL="0" marR="3224" lvl="0" indent="0" algn="l" rtl="0">
              <a:lnSpc>
                <a:spcPct val="111250"/>
              </a:lnSpc>
              <a:spcBef>
                <a:spcPts val="45"/>
              </a:spcBef>
              <a:spcAft>
                <a:spcPts val="45"/>
              </a:spcAft>
              <a:buClr>
                <a:schemeClr val="dk2"/>
              </a:buClr>
              <a:buSzPts val="1100"/>
              <a:buFont typeface="Arial"/>
              <a:buNone/>
            </a:pPr>
            <a:r>
              <a:rPr lang="en-US" sz="3000" b="1">
                <a:solidFill>
                  <a:schemeClr val="dk2"/>
                </a:solidFill>
                <a:latin typeface="Lato"/>
                <a:ea typeface="Lato"/>
                <a:cs typeface="Lato"/>
                <a:sym typeface="Lato"/>
              </a:rPr>
              <a:t>-&gt; Output: </a:t>
            </a:r>
            <a:endParaRPr sz="3000" b="1">
              <a:solidFill>
                <a:schemeClr val="dk2"/>
              </a:solidFill>
              <a:latin typeface="Lato"/>
              <a:ea typeface="Lato"/>
              <a:cs typeface="Lato"/>
              <a:sym typeface="Lato"/>
            </a:endParaRPr>
          </a:p>
        </p:txBody>
      </p:sp>
      <p:pic>
        <p:nvPicPr>
          <p:cNvPr id="162" name="Google Shape;162;p21"/>
          <p:cNvPicPr preferRelativeResize="0"/>
          <p:nvPr/>
        </p:nvPicPr>
        <p:blipFill>
          <a:blip r:embed="rId4">
            <a:alphaModFix/>
          </a:blip>
          <a:stretch>
            <a:fillRect/>
          </a:stretch>
        </p:blipFill>
        <p:spPr>
          <a:xfrm>
            <a:off x="5144325" y="8402688"/>
            <a:ext cx="7044500" cy="31158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2"/>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169" name="Google Shape;169;p22"/>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grpSp>
        <p:nvGrpSpPr>
          <p:cNvPr id="170" name="Google Shape;170;p22"/>
          <p:cNvGrpSpPr/>
          <p:nvPr/>
        </p:nvGrpSpPr>
        <p:grpSpPr>
          <a:xfrm>
            <a:off x="1480200" y="3097850"/>
            <a:ext cx="13590125" cy="6853800"/>
            <a:chOff x="1480200" y="3540019"/>
            <a:chExt cx="13590125" cy="6853800"/>
          </a:xfrm>
        </p:grpSpPr>
        <p:sp>
          <p:nvSpPr>
            <p:cNvPr id="171" name="Google Shape;171;p22"/>
            <p:cNvSpPr txBox="1"/>
            <p:nvPr/>
          </p:nvSpPr>
          <p:spPr>
            <a:xfrm>
              <a:off x="1642025" y="3540019"/>
              <a:ext cx="13428300" cy="10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a:solidFill>
                    <a:schemeClr val="accent6"/>
                  </a:solidFill>
                  <a:latin typeface="Lato Black"/>
                  <a:ea typeface="Lato Black"/>
                  <a:cs typeface="Lato Black"/>
                  <a:sym typeface="Lato Black"/>
                </a:rPr>
                <a:t>OTHER QUERIES</a:t>
              </a:r>
              <a:endParaRPr/>
            </a:p>
          </p:txBody>
        </p:sp>
        <p:sp>
          <p:nvSpPr>
            <p:cNvPr id="172" name="Google Shape;172;p22"/>
            <p:cNvSpPr txBox="1"/>
            <p:nvPr/>
          </p:nvSpPr>
          <p:spPr>
            <a:xfrm>
              <a:off x="1480200" y="5178619"/>
              <a:ext cx="9997500" cy="5215200"/>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0"/>
                </a:spcBef>
                <a:spcAft>
                  <a:spcPts val="0"/>
                </a:spcAft>
                <a:buNone/>
              </a:pPr>
              <a:r>
                <a:rPr lang="en-US" sz="3300" b="1" dirty="0">
                  <a:latin typeface="Lato"/>
                  <a:ea typeface="Lato"/>
                  <a:cs typeface="Lato"/>
                  <a:sym typeface="Lato"/>
                </a:rPr>
                <a:t>-&gt;</a:t>
              </a:r>
              <a:r>
                <a:rPr lang="en-US" sz="3300" dirty="0">
                  <a:latin typeface="Lato"/>
                  <a:ea typeface="Lato"/>
                  <a:cs typeface="Lato"/>
                  <a:sym typeface="Lato"/>
                </a:rPr>
                <a:t> </a:t>
              </a:r>
              <a:r>
                <a:rPr lang="en-US" sz="3300" u="sng" dirty="0">
                  <a:solidFill>
                    <a:schemeClr val="hlink"/>
                  </a:solidFill>
                  <a:latin typeface="Lato"/>
                  <a:ea typeface="Lato"/>
                  <a:cs typeface="Lato"/>
                  <a:sym typeface="Lato"/>
                  <a:hlinkClick r:id="rId4"/>
                </a:rPr>
                <a:t>Click here to check remaining Queries.</a:t>
              </a:r>
              <a:endParaRPr sz="3300"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3"/>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179" name="Google Shape;179;p23"/>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grpSp>
        <p:nvGrpSpPr>
          <p:cNvPr id="180" name="Google Shape;180;p23"/>
          <p:cNvGrpSpPr/>
          <p:nvPr/>
        </p:nvGrpSpPr>
        <p:grpSpPr>
          <a:xfrm>
            <a:off x="1480199" y="3097850"/>
            <a:ext cx="20905200" cy="6853800"/>
            <a:chOff x="1480199" y="3540019"/>
            <a:chExt cx="20905200" cy="6853800"/>
          </a:xfrm>
        </p:grpSpPr>
        <p:sp>
          <p:nvSpPr>
            <p:cNvPr id="181" name="Google Shape;181;p23"/>
            <p:cNvSpPr txBox="1"/>
            <p:nvPr/>
          </p:nvSpPr>
          <p:spPr>
            <a:xfrm>
              <a:off x="1480200" y="3540019"/>
              <a:ext cx="13428300" cy="10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r>
                <a:rPr lang="en-US" sz="6000" b="1">
                  <a:solidFill>
                    <a:schemeClr val="accent6"/>
                  </a:solidFill>
                  <a:latin typeface="Lato Black"/>
                  <a:ea typeface="Lato Black"/>
                  <a:cs typeface="Lato Black"/>
                  <a:sym typeface="Lato Black"/>
                </a:rPr>
                <a:t>CONCLUSION</a:t>
              </a:r>
              <a:endParaRPr/>
            </a:p>
          </p:txBody>
        </p:sp>
        <p:sp>
          <p:nvSpPr>
            <p:cNvPr id="182" name="Google Shape;182;p23"/>
            <p:cNvSpPr txBox="1"/>
            <p:nvPr/>
          </p:nvSpPr>
          <p:spPr>
            <a:xfrm>
              <a:off x="1480199" y="4797919"/>
              <a:ext cx="20905200" cy="5595900"/>
            </a:xfrm>
            <a:prstGeom prst="rect">
              <a:avLst/>
            </a:prstGeom>
            <a:noFill/>
            <a:ln>
              <a:noFill/>
            </a:ln>
          </p:spPr>
          <p:txBody>
            <a:bodyPr spcFirstLastPara="1" wrap="square" lIns="217425" tIns="108700" rIns="217425" bIns="108700" anchor="t" anchorCtr="0">
              <a:noAutofit/>
            </a:bodyPr>
            <a:lstStyle/>
            <a:p>
              <a:pPr marL="457200" lvl="0" indent="-457200" algn="just" rtl="0">
                <a:lnSpc>
                  <a:spcPct val="115000"/>
                </a:lnSpc>
                <a:spcBef>
                  <a:spcPts val="0"/>
                </a:spcBef>
                <a:spcAft>
                  <a:spcPts val="0"/>
                </a:spcAft>
                <a:buSzPts val="3600"/>
                <a:buChar char="●"/>
              </a:pPr>
              <a:r>
                <a:rPr lang="en-US" sz="3300">
                  <a:solidFill>
                    <a:schemeClr val="dk2"/>
                  </a:solidFill>
                  <a:latin typeface="Lato"/>
                  <a:ea typeface="Lato"/>
                  <a:cs typeface="Lato"/>
                  <a:sym typeface="Lato"/>
                </a:rPr>
                <a:t>By executing this Database, we can keep a track of patient’s medical history which includes which hospital ,lab he/she visited with which insurance policy used(if any) , Doctor who treated them, what medical prescriptions are prescribed by a doctor  and what disease he was suffering from.</a:t>
              </a:r>
              <a:endParaRPr sz="3300">
                <a:solidFill>
                  <a:schemeClr val="dk2"/>
                </a:solidFill>
                <a:latin typeface="Lato"/>
                <a:ea typeface="Lato"/>
                <a:cs typeface="Lato"/>
                <a:sym typeface="Lato"/>
              </a:endParaRPr>
            </a:p>
            <a:p>
              <a:pPr marL="457200" lvl="0" indent="-457200" algn="just" rtl="0">
                <a:lnSpc>
                  <a:spcPct val="115000"/>
                </a:lnSpc>
                <a:spcBef>
                  <a:spcPts val="1600"/>
                </a:spcBef>
                <a:spcAft>
                  <a:spcPts val="0"/>
                </a:spcAft>
                <a:buSzPts val="3600"/>
                <a:buChar char="●"/>
              </a:pPr>
              <a:r>
                <a:rPr lang="en-US" sz="3300">
                  <a:solidFill>
                    <a:schemeClr val="dk2"/>
                  </a:solidFill>
                  <a:latin typeface="Lato"/>
                  <a:ea typeface="Lato"/>
                  <a:cs typeface="Lato"/>
                  <a:sym typeface="Lato"/>
                </a:rPr>
                <a:t> To help government surveys which includes analysis on number of people suffering from some          particular disease, which disease has increased in past one or two years and many more with help of this healthcare system.</a:t>
              </a:r>
              <a:endParaRPr sz="3300">
                <a:solidFill>
                  <a:schemeClr val="dk2"/>
                </a:solidFill>
                <a:latin typeface="Lato"/>
                <a:ea typeface="Lato"/>
                <a:cs typeface="Lato"/>
                <a:sym typeface="Lato"/>
              </a:endParaRPr>
            </a:p>
            <a:p>
              <a:pPr marL="457200" lvl="0" indent="-457200" algn="just" rtl="0">
                <a:lnSpc>
                  <a:spcPct val="115000"/>
                </a:lnSpc>
                <a:spcBef>
                  <a:spcPts val="1600"/>
                </a:spcBef>
                <a:spcAft>
                  <a:spcPts val="0"/>
                </a:spcAft>
                <a:buSzPts val="3600"/>
                <a:buChar char="●"/>
              </a:pPr>
              <a:r>
                <a:rPr lang="en-US" sz="3300">
                  <a:solidFill>
                    <a:schemeClr val="dk2"/>
                  </a:solidFill>
                  <a:latin typeface="Lato"/>
                  <a:ea typeface="Lato"/>
                  <a:cs typeface="Lato"/>
                  <a:sym typeface="Lato"/>
                </a:rPr>
                <a:t> We would be able to get the medical details of a patient from anywhere and anytime  easily by entering the HealthCardID which will reduce the effort of caring our medical papers everytime we visit any hospital or any lab.</a:t>
              </a:r>
              <a:endParaRPr sz="3300">
                <a:solidFill>
                  <a:schemeClr val="dk2"/>
                </a:solidFill>
                <a:latin typeface="Lato"/>
                <a:ea typeface="Lato"/>
                <a:cs typeface="Lato"/>
                <a:sym typeface="Lato"/>
              </a:endParaRPr>
            </a:p>
            <a:p>
              <a:pPr marL="457200" marR="0" lvl="0" indent="0" algn="l" rtl="0">
                <a:lnSpc>
                  <a:spcPct val="153535"/>
                </a:lnSpc>
                <a:spcBef>
                  <a:spcPts val="1600"/>
                </a:spcBef>
                <a:spcAft>
                  <a:spcPts val="0"/>
                </a:spcAft>
                <a:buNone/>
              </a:pPr>
              <a:endParaRPr sz="3000">
                <a:solidFill>
                  <a:schemeClr val="dk1"/>
                </a:solidFill>
                <a:latin typeface="Lato"/>
                <a:ea typeface="Lato"/>
                <a:cs typeface="Lato"/>
                <a:sym typeface="La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4"/>
          <p:cNvPicPr preferRelativeResize="0"/>
          <p:nvPr/>
        </p:nvPicPr>
        <p:blipFill rotWithShape="1">
          <a:blip r:embed="rId3">
            <a:alphaModFix/>
          </a:blip>
          <a:srcRect/>
          <a:stretch/>
        </p:blipFill>
        <p:spPr>
          <a:xfrm>
            <a:off x="0" y="71"/>
            <a:ext cx="24377651" cy="13715857"/>
          </a:xfrm>
          <a:prstGeom prst="rect">
            <a:avLst/>
          </a:prstGeom>
          <a:noFill/>
          <a:ln>
            <a:noFill/>
          </a:ln>
        </p:spPr>
      </p:pic>
      <p:sp>
        <p:nvSpPr>
          <p:cNvPr id="189" name="Google Shape;189;p24"/>
          <p:cNvSpPr/>
          <p:nvPr/>
        </p:nvSpPr>
        <p:spPr>
          <a:xfrm>
            <a:off x="3770192" y="3867860"/>
            <a:ext cx="16837262" cy="5980278"/>
          </a:xfrm>
          <a:prstGeom prst="rect">
            <a:avLst/>
          </a:pr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90" name="Google Shape;190;p24"/>
          <p:cNvSpPr txBox="1"/>
          <p:nvPr/>
        </p:nvSpPr>
        <p:spPr>
          <a:xfrm>
            <a:off x="6595488" y="5812957"/>
            <a:ext cx="11186674"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0" b="1">
                <a:solidFill>
                  <a:schemeClr val="accent6"/>
                </a:solidFill>
                <a:latin typeface="Lato Black"/>
                <a:ea typeface="Lato Black"/>
                <a:cs typeface="Lato Black"/>
                <a:sym typeface="Lato Black"/>
              </a:rPr>
              <a:t>THANK YOU!</a:t>
            </a:r>
            <a:endParaRPr/>
          </a:p>
        </p:txBody>
      </p:sp>
      <p:grpSp>
        <p:nvGrpSpPr>
          <p:cNvPr id="191" name="Google Shape;191;p24"/>
          <p:cNvGrpSpPr/>
          <p:nvPr/>
        </p:nvGrpSpPr>
        <p:grpSpPr>
          <a:xfrm>
            <a:off x="3049849" y="2429231"/>
            <a:ext cx="3337618" cy="2877258"/>
            <a:chOff x="10217148" y="1710584"/>
            <a:chExt cx="3943350" cy="3399440"/>
          </a:xfrm>
        </p:grpSpPr>
        <p:sp>
          <p:nvSpPr>
            <p:cNvPr id="192" name="Google Shape;192;p24"/>
            <p:cNvSpPr/>
            <p:nvPr/>
          </p:nvSpPr>
          <p:spPr>
            <a:xfrm>
              <a:off x="10217148" y="1710584"/>
              <a:ext cx="3943350" cy="3399440"/>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nvGrpSpPr>
            <p:cNvPr id="193" name="Google Shape;193;p24"/>
            <p:cNvGrpSpPr/>
            <p:nvPr/>
          </p:nvGrpSpPr>
          <p:grpSpPr>
            <a:xfrm>
              <a:off x="11292236" y="2459708"/>
              <a:ext cx="1793192" cy="1740451"/>
              <a:chOff x="11292236" y="2548078"/>
              <a:chExt cx="1793192" cy="1740451"/>
            </a:xfrm>
          </p:grpSpPr>
          <p:sp>
            <p:nvSpPr>
              <p:cNvPr id="194" name="Google Shape;194;p24"/>
              <p:cNvSpPr/>
              <p:nvPr/>
            </p:nvSpPr>
            <p:spPr>
              <a:xfrm>
                <a:off x="11760691" y="2548078"/>
                <a:ext cx="856265" cy="319548"/>
              </a:xfrm>
              <a:custGeom>
                <a:avLst/>
                <a:gdLst/>
                <a:ahLst/>
                <a:cxnLst/>
                <a:rect l="l" t="t" r="r" b="b"/>
                <a:pathLst>
                  <a:path w="277" h="104" extrusionOk="0">
                    <a:moveTo>
                      <a:pt x="40" y="104"/>
                    </a:moveTo>
                    <a:lnTo>
                      <a:pt x="40" y="67"/>
                    </a:lnTo>
                    <a:cubicBezTo>
                      <a:pt x="40" y="53"/>
                      <a:pt x="52" y="41"/>
                      <a:pt x="67" y="41"/>
                    </a:cubicBezTo>
                    <a:lnTo>
                      <a:pt x="210" y="41"/>
                    </a:lnTo>
                    <a:cubicBezTo>
                      <a:pt x="224" y="41"/>
                      <a:pt x="236" y="53"/>
                      <a:pt x="236" y="67"/>
                    </a:cubicBezTo>
                    <a:lnTo>
                      <a:pt x="236" y="104"/>
                    </a:lnTo>
                    <a:lnTo>
                      <a:pt x="277" y="104"/>
                    </a:lnTo>
                    <a:lnTo>
                      <a:pt x="277" y="67"/>
                    </a:lnTo>
                    <a:cubicBezTo>
                      <a:pt x="277" y="31"/>
                      <a:pt x="247" y="0"/>
                      <a:pt x="210" y="0"/>
                    </a:cubicBezTo>
                    <a:lnTo>
                      <a:pt x="67" y="0"/>
                    </a:lnTo>
                    <a:cubicBezTo>
                      <a:pt x="30" y="0"/>
                      <a:pt x="0" y="31"/>
                      <a:pt x="0" y="67"/>
                    </a:cubicBezTo>
                    <a:lnTo>
                      <a:pt x="0" y="104"/>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sp>
            <p:nvSpPr>
              <p:cNvPr id="195" name="Google Shape;195;p24"/>
              <p:cNvSpPr/>
              <p:nvPr/>
            </p:nvSpPr>
            <p:spPr>
              <a:xfrm>
                <a:off x="11292236" y="2923469"/>
                <a:ext cx="1793192" cy="639096"/>
              </a:xfrm>
              <a:custGeom>
                <a:avLst/>
                <a:gdLst/>
                <a:ahLst/>
                <a:cxnLst/>
                <a:rect l="l" t="t" r="r" b="b"/>
                <a:pathLst>
                  <a:path w="579" h="207" extrusionOk="0">
                    <a:moveTo>
                      <a:pt x="142" y="207"/>
                    </a:moveTo>
                    <a:cubicBezTo>
                      <a:pt x="149" y="132"/>
                      <a:pt x="212" y="73"/>
                      <a:pt x="289" y="73"/>
                    </a:cubicBezTo>
                    <a:cubicBezTo>
                      <a:pt x="366" y="73"/>
                      <a:pt x="430" y="132"/>
                      <a:pt x="436" y="207"/>
                    </a:cubicBezTo>
                    <a:lnTo>
                      <a:pt x="579" y="207"/>
                    </a:lnTo>
                    <a:lnTo>
                      <a:pt x="579" y="46"/>
                    </a:lnTo>
                    <a:cubicBezTo>
                      <a:pt x="579" y="20"/>
                      <a:pt x="559" y="0"/>
                      <a:pt x="533" y="0"/>
                    </a:cubicBezTo>
                    <a:lnTo>
                      <a:pt x="46" y="0"/>
                    </a:lnTo>
                    <a:cubicBezTo>
                      <a:pt x="21" y="0"/>
                      <a:pt x="0" y="20"/>
                      <a:pt x="0" y="46"/>
                    </a:cubicBezTo>
                    <a:lnTo>
                      <a:pt x="0" y="207"/>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sp>
            <p:nvSpPr>
              <p:cNvPr id="196" name="Google Shape;196;p24"/>
              <p:cNvSpPr/>
              <p:nvPr/>
            </p:nvSpPr>
            <p:spPr>
              <a:xfrm>
                <a:off x="11292236" y="3649433"/>
                <a:ext cx="1793192" cy="639096"/>
              </a:xfrm>
              <a:custGeom>
                <a:avLst/>
                <a:gdLst/>
                <a:ahLst/>
                <a:cxnLst/>
                <a:rect l="l" t="t" r="r" b="b"/>
                <a:pathLst>
                  <a:path w="579" h="207" extrusionOk="0">
                    <a:moveTo>
                      <a:pt x="436" y="0"/>
                    </a:moveTo>
                    <a:cubicBezTo>
                      <a:pt x="430" y="75"/>
                      <a:pt x="366" y="134"/>
                      <a:pt x="289" y="134"/>
                    </a:cubicBezTo>
                    <a:cubicBezTo>
                      <a:pt x="212" y="134"/>
                      <a:pt x="149" y="75"/>
                      <a:pt x="142" y="0"/>
                    </a:cubicBezTo>
                    <a:lnTo>
                      <a:pt x="0" y="0"/>
                    </a:lnTo>
                    <a:lnTo>
                      <a:pt x="0" y="161"/>
                    </a:lnTo>
                    <a:cubicBezTo>
                      <a:pt x="0" y="186"/>
                      <a:pt x="21" y="207"/>
                      <a:pt x="46" y="207"/>
                    </a:cubicBezTo>
                    <a:lnTo>
                      <a:pt x="533" y="207"/>
                    </a:lnTo>
                    <a:cubicBezTo>
                      <a:pt x="559" y="207"/>
                      <a:pt x="579" y="186"/>
                      <a:pt x="579" y="161"/>
                    </a:cubicBezTo>
                    <a:lnTo>
                      <a:pt x="579" y="0"/>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sp>
            <p:nvSpPr>
              <p:cNvPr id="197" name="Google Shape;197;p24"/>
              <p:cNvSpPr/>
              <p:nvPr/>
            </p:nvSpPr>
            <p:spPr>
              <a:xfrm>
                <a:off x="11869284" y="3286451"/>
                <a:ext cx="639096" cy="635994"/>
              </a:xfrm>
              <a:custGeom>
                <a:avLst/>
                <a:gdLst/>
                <a:ahLst/>
                <a:cxnLst/>
                <a:rect l="l" t="t" r="r" b="b"/>
                <a:pathLst>
                  <a:path w="207" h="206" extrusionOk="0">
                    <a:moveTo>
                      <a:pt x="200" y="82"/>
                    </a:moveTo>
                    <a:lnTo>
                      <a:pt x="132" y="82"/>
                    </a:lnTo>
                    <a:cubicBezTo>
                      <a:pt x="128" y="82"/>
                      <a:pt x="124" y="79"/>
                      <a:pt x="124" y="75"/>
                    </a:cubicBezTo>
                    <a:lnTo>
                      <a:pt x="124" y="7"/>
                    </a:lnTo>
                    <a:cubicBezTo>
                      <a:pt x="124" y="3"/>
                      <a:pt x="121" y="0"/>
                      <a:pt x="118" y="0"/>
                    </a:cubicBezTo>
                    <a:lnTo>
                      <a:pt x="90" y="0"/>
                    </a:lnTo>
                    <a:cubicBezTo>
                      <a:pt x="86" y="0"/>
                      <a:pt x="82" y="3"/>
                      <a:pt x="82" y="7"/>
                    </a:cubicBezTo>
                    <a:lnTo>
                      <a:pt x="82" y="75"/>
                    </a:lnTo>
                    <a:cubicBezTo>
                      <a:pt x="82" y="79"/>
                      <a:pt x="79" y="82"/>
                      <a:pt x="75" y="82"/>
                    </a:cubicBezTo>
                    <a:lnTo>
                      <a:pt x="7" y="82"/>
                    </a:lnTo>
                    <a:cubicBezTo>
                      <a:pt x="3" y="82"/>
                      <a:pt x="0" y="86"/>
                      <a:pt x="0" y="90"/>
                    </a:cubicBezTo>
                    <a:lnTo>
                      <a:pt x="0" y="117"/>
                    </a:lnTo>
                    <a:cubicBezTo>
                      <a:pt x="0" y="122"/>
                      <a:pt x="3" y="124"/>
                      <a:pt x="7" y="124"/>
                    </a:cubicBezTo>
                    <a:lnTo>
                      <a:pt x="75" y="124"/>
                    </a:lnTo>
                    <a:cubicBezTo>
                      <a:pt x="79" y="124"/>
                      <a:pt x="82" y="127"/>
                      <a:pt x="82" y="132"/>
                    </a:cubicBezTo>
                    <a:lnTo>
                      <a:pt x="82" y="200"/>
                    </a:lnTo>
                    <a:cubicBezTo>
                      <a:pt x="82" y="203"/>
                      <a:pt x="86" y="206"/>
                      <a:pt x="90" y="206"/>
                    </a:cubicBezTo>
                    <a:lnTo>
                      <a:pt x="118" y="206"/>
                    </a:lnTo>
                    <a:cubicBezTo>
                      <a:pt x="121" y="206"/>
                      <a:pt x="124" y="203"/>
                      <a:pt x="124" y="200"/>
                    </a:cubicBezTo>
                    <a:lnTo>
                      <a:pt x="124" y="132"/>
                    </a:lnTo>
                    <a:cubicBezTo>
                      <a:pt x="124" y="127"/>
                      <a:pt x="128" y="124"/>
                      <a:pt x="132" y="124"/>
                    </a:cubicBezTo>
                    <a:lnTo>
                      <a:pt x="200" y="124"/>
                    </a:lnTo>
                    <a:cubicBezTo>
                      <a:pt x="203" y="124"/>
                      <a:pt x="207" y="122"/>
                      <a:pt x="207" y="117"/>
                    </a:cubicBezTo>
                    <a:lnTo>
                      <a:pt x="207" y="90"/>
                    </a:lnTo>
                    <a:cubicBezTo>
                      <a:pt x="207" y="86"/>
                      <a:pt x="203" y="82"/>
                      <a:pt x="200" y="82"/>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pic>
        <p:nvPicPr>
          <p:cNvPr id="50" name="Google Shape;50;p10"/>
          <p:cNvPicPr preferRelativeResize="0"/>
          <p:nvPr/>
        </p:nvPicPr>
        <p:blipFill rotWithShape="1">
          <a:blip r:embed="rId3">
            <a:alphaModFix/>
          </a:blip>
          <a:srcRect/>
          <a:stretch/>
        </p:blipFill>
        <p:spPr>
          <a:xfrm>
            <a:off x="0" y="71"/>
            <a:ext cx="24377651" cy="13715857"/>
          </a:xfrm>
          <a:prstGeom prst="rect">
            <a:avLst/>
          </a:prstGeom>
          <a:noFill/>
          <a:ln>
            <a:noFill/>
          </a:ln>
        </p:spPr>
      </p:pic>
      <p:sp>
        <p:nvSpPr>
          <p:cNvPr id="51" name="Google Shape;51;p10"/>
          <p:cNvSpPr/>
          <p:nvPr/>
        </p:nvSpPr>
        <p:spPr>
          <a:xfrm>
            <a:off x="0" y="2197529"/>
            <a:ext cx="24377649" cy="932094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grpSp>
        <p:nvGrpSpPr>
          <p:cNvPr id="52" name="Google Shape;52;p10"/>
          <p:cNvGrpSpPr/>
          <p:nvPr/>
        </p:nvGrpSpPr>
        <p:grpSpPr>
          <a:xfrm>
            <a:off x="1480193" y="3097850"/>
            <a:ext cx="21417268" cy="7520304"/>
            <a:chOff x="1480193" y="3540019"/>
            <a:chExt cx="21417268" cy="7520304"/>
          </a:xfrm>
        </p:grpSpPr>
        <p:sp>
          <p:nvSpPr>
            <p:cNvPr id="53" name="Google Shape;53;p10"/>
            <p:cNvSpPr txBox="1"/>
            <p:nvPr/>
          </p:nvSpPr>
          <p:spPr>
            <a:xfrm>
              <a:off x="1642025" y="3540019"/>
              <a:ext cx="13428300" cy="10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r>
                <a:rPr lang="en-US" sz="6000" b="1">
                  <a:solidFill>
                    <a:schemeClr val="accent6"/>
                  </a:solidFill>
                  <a:latin typeface="Lato Black"/>
                  <a:ea typeface="Lato Black"/>
                  <a:cs typeface="Lato Black"/>
                  <a:sym typeface="Lato Black"/>
                </a:rPr>
                <a:t>FUNCTIONAL REQUIREMENTS</a:t>
              </a:r>
              <a:endParaRPr/>
            </a:p>
          </p:txBody>
        </p:sp>
        <p:sp>
          <p:nvSpPr>
            <p:cNvPr id="54" name="Google Shape;54;p10"/>
            <p:cNvSpPr txBox="1"/>
            <p:nvPr/>
          </p:nvSpPr>
          <p:spPr>
            <a:xfrm>
              <a:off x="1480193" y="5590495"/>
              <a:ext cx="9997500" cy="4803300"/>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0"/>
                </a:spcBef>
                <a:spcAft>
                  <a:spcPts val="0"/>
                </a:spcAft>
                <a:buNone/>
              </a:pPr>
              <a:r>
                <a:rPr lang="en-US" sz="3300" b="1" dirty="0">
                  <a:latin typeface="Lato"/>
                  <a:ea typeface="Lato"/>
                  <a:cs typeface="Lato"/>
                  <a:sym typeface="Lato"/>
                </a:rPr>
                <a:t>-&gt;</a:t>
              </a:r>
              <a:r>
                <a:rPr lang="en-US" sz="3300" dirty="0">
                  <a:latin typeface="Lato"/>
                  <a:ea typeface="Lato"/>
                  <a:cs typeface="Lato"/>
                  <a:sym typeface="Lato"/>
                </a:rPr>
                <a:t> </a:t>
              </a:r>
              <a:r>
                <a:rPr lang="en-US" sz="3300" u="sng" dirty="0">
                  <a:latin typeface="Lato"/>
                  <a:ea typeface="Lato"/>
                  <a:cs typeface="Lato"/>
                  <a:sym typeface="Lato"/>
                  <a:hlinkClick r:id="rId4"/>
                </a:rPr>
                <a:t>Click here for Functional </a:t>
              </a:r>
              <a:r>
                <a:rPr lang="en-US" sz="3300" u="sng" dirty="0">
                  <a:latin typeface="Lato"/>
                  <a:ea typeface="Lato"/>
                  <a:cs typeface="Lato"/>
                  <a:sym typeface="Lato"/>
                  <a:hlinkClick r:id="rId4"/>
                </a:rPr>
                <a:t>requirements</a:t>
              </a:r>
              <a:r>
                <a:rPr lang="en-US" sz="3300" u="sng" dirty="0">
                  <a:latin typeface="Lato"/>
                  <a:ea typeface="Lato"/>
                  <a:cs typeface="Lato"/>
                  <a:sym typeface="Lato"/>
                  <a:hlinkClick r:id="rId4"/>
                </a:rPr>
                <a:t>.</a:t>
              </a:r>
              <a:endParaRPr sz="3300" dirty="0"/>
            </a:p>
          </p:txBody>
        </p:sp>
        <p:sp>
          <p:nvSpPr>
            <p:cNvPr id="55" name="Google Shape;55;p10"/>
            <p:cNvSpPr txBox="1"/>
            <p:nvPr/>
          </p:nvSpPr>
          <p:spPr>
            <a:xfrm>
              <a:off x="12872372" y="6256945"/>
              <a:ext cx="10025089" cy="4803378"/>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560"/>
                </a:spcBef>
                <a:spcAft>
                  <a:spcPts val="0"/>
                </a:spcAft>
                <a:buClr>
                  <a:schemeClr val="dk1"/>
                </a:buClr>
                <a:buSzPts val="2800"/>
                <a:buFont typeface="Arial"/>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1"/>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62" name="Google Shape;62;p11"/>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grpSp>
        <p:nvGrpSpPr>
          <p:cNvPr id="63" name="Google Shape;63;p11"/>
          <p:cNvGrpSpPr/>
          <p:nvPr/>
        </p:nvGrpSpPr>
        <p:grpSpPr>
          <a:xfrm>
            <a:off x="1480105" y="2524850"/>
            <a:ext cx="21417432" cy="7520226"/>
            <a:chOff x="1480193" y="3540019"/>
            <a:chExt cx="21417432" cy="7520226"/>
          </a:xfrm>
        </p:grpSpPr>
        <p:sp>
          <p:nvSpPr>
            <p:cNvPr id="64" name="Google Shape;64;p11"/>
            <p:cNvSpPr txBox="1"/>
            <p:nvPr/>
          </p:nvSpPr>
          <p:spPr>
            <a:xfrm>
              <a:off x="1642025" y="3540019"/>
              <a:ext cx="21255600" cy="10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0" b="1">
                <a:solidFill>
                  <a:schemeClr val="accent6"/>
                </a:solidFill>
                <a:latin typeface="Lato Black"/>
                <a:ea typeface="Lato Black"/>
                <a:cs typeface="Lato Black"/>
                <a:sym typeface="Lato Black"/>
              </a:endParaRPr>
            </a:p>
            <a:p>
              <a:pPr marL="0" marR="0" lvl="0" indent="0" algn="l" rtl="0">
                <a:spcBef>
                  <a:spcPts val="0"/>
                </a:spcBef>
                <a:spcAft>
                  <a:spcPts val="0"/>
                </a:spcAft>
                <a:buNone/>
              </a:pPr>
              <a:r>
                <a:rPr lang="en-US" sz="6000" b="1">
                  <a:solidFill>
                    <a:schemeClr val="accent6"/>
                  </a:solidFill>
                  <a:latin typeface="Lato Black"/>
                  <a:ea typeface="Lato Black"/>
                  <a:cs typeface="Lato Black"/>
                  <a:sym typeface="Lato Black"/>
                </a:rPr>
                <a:t>ENTITY RELATIONSHIP DIAGRAM (ERD)</a:t>
              </a:r>
              <a:endParaRPr/>
            </a:p>
          </p:txBody>
        </p:sp>
        <p:sp>
          <p:nvSpPr>
            <p:cNvPr id="65" name="Google Shape;65;p11"/>
            <p:cNvSpPr txBox="1"/>
            <p:nvPr/>
          </p:nvSpPr>
          <p:spPr>
            <a:xfrm>
              <a:off x="1480193" y="5590495"/>
              <a:ext cx="9997500" cy="4803300"/>
            </a:xfrm>
            <a:prstGeom prst="rect">
              <a:avLst/>
            </a:prstGeom>
            <a:noFill/>
            <a:ln>
              <a:noFill/>
            </a:ln>
          </p:spPr>
          <p:txBody>
            <a:bodyPr spcFirstLastPara="1" wrap="square" lIns="217425" tIns="108700" rIns="217425" bIns="108700" anchor="t" anchorCtr="0">
              <a:noAutofit/>
            </a:bodyPr>
            <a:lstStyle/>
            <a:p>
              <a:pPr marL="457200" marR="0" lvl="0" indent="0" algn="l" rtl="0">
                <a:lnSpc>
                  <a:spcPct val="153535"/>
                </a:lnSpc>
                <a:spcBef>
                  <a:spcPts val="0"/>
                </a:spcBef>
                <a:spcAft>
                  <a:spcPts val="0"/>
                </a:spcAft>
                <a:buNone/>
              </a:pPr>
              <a:endParaRPr sz="3300" b="1" dirty="0">
                <a:latin typeface="Lato"/>
                <a:ea typeface="Lato"/>
                <a:cs typeface="Lato"/>
                <a:sym typeface="Lato"/>
              </a:endParaRPr>
            </a:p>
            <a:p>
              <a:pPr marL="0" marR="0" lvl="0" indent="0" algn="l" rtl="0">
                <a:lnSpc>
                  <a:spcPct val="153535"/>
                </a:lnSpc>
                <a:spcBef>
                  <a:spcPts val="0"/>
                </a:spcBef>
                <a:spcAft>
                  <a:spcPts val="0"/>
                </a:spcAft>
                <a:buNone/>
              </a:pPr>
              <a:r>
                <a:rPr lang="en-US" sz="3300" b="1" dirty="0">
                  <a:latin typeface="Lato"/>
                  <a:ea typeface="Lato"/>
                  <a:cs typeface="Lato"/>
                  <a:sym typeface="Lato"/>
                </a:rPr>
                <a:t>-&gt;</a:t>
              </a:r>
              <a:r>
                <a:rPr lang="en-US" sz="2800" dirty="0">
                  <a:latin typeface="Lato"/>
                  <a:ea typeface="Lato"/>
                  <a:cs typeface="Lato"/>
                  <a:sym typeface="Lato"/>
                </a:rPr>
                <a:t> </a:t>
              </a:r>
              <a:r>
                <a:rPr lang="en-US" sz="3300" u="sng" dirty="0">
                  <a:latin typeface="Lato"/>
                  <a:ea typeface="Lato"/>
                  <a:cs typeface="Lato"/>
                  <a:sym typeface="Lato"/>
                  <a:hlinkClick r:id="rId4"/>
                </a:rPr>
                <a:t>Click here for Entity Relationship Diagram.</a:t>
              </a:r>
              <a:endParaRPr sz="2100" dirty="0"/>
            </a:p>
          </p:txBody>
        </p:sp>
        <p:sp>
          <p:nvSpPr>
            <p:cNvPr id="66" name="Google Shape;66;p11"/>
            <p:cNvSpPr txBox="1"/>
            <p:nvPr/>
          </p:nvSpPr>
          <p:spPr>
            <a:xfrm>
              <a:off x="12872372" y="6256945"/>
              <a:ext cx="10025100" cy="4803300"/>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560"/>
                </a:spcBef>
                <a:spcAft>
                  <a:spcPts val="0"/>
                </a:spcAft>
                <a:buClr>
                  <a:schemeClr val="dk1"/>
                </a:buClr>
                <a:buSzPts val="2800"/>
                <a:buFont typeface="Arial"/>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2"/>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73" name="Google Shape;73;p12"/>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grpSp>
        <p:nvGrpSpPr>
          <p:cNvPr id="74" name="Google Shape;74;p12"/>
          <p:cNvGrpSpPr/>
          <p:nvPr/>
        </p:nvGrpSpPr>
        <p:grpSpPr>
          <a:xfrm>
            <a:off x="1480193" y="3097850"/>
            <a:ext cx="21417432" cy="7520226"/>
            <a:chOff x="1480193" y="3540019"/>
            <a:chExt cx="21417432" cy="7520226"/>
          </a:xfrm>
        </p:grpSpPr>
        <p:sp>
          <p:nvSpPr>
            <p:cNvPr id="75" name="Google Shape;75;p12"/>
            <p:cNvSpPr txBox="1"/>
            <p:nvPr/>
          </p:nvSpPr>
          <p:spPr>
            <a:xfrm>
              <a:off x="1642025" y="3540019"/>
              <a:ext cx="21255600" cy="10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a:solidFill>
                    <a:schemeClr val="accent6"/>
                  </a:solidFill>
                  <a:latin typeface="Lato Black"/>
                  <a:ea typeface="Lato Black"/>
                  <a:cs typeface="Lato Black"/>
                  <a:sym typeface="Lato Black"/>
                </a:rPr>
                <a:t>RELATIONAL MODEL</a:t>
              </a:r>
              <a:endParaRPr/>
            </a:p>
          </p:txBody>
        </p:sp>
        <p:sp>
          <p:nvSpPr>
            <p:cNvPr id="76" name="Google Shape;76;p12"/>
            <p:cNvSpPr txBox="1"/>
            <p:nvPr/>
          </p:nvSpPr>
          <p:spPr>
            <a:xfrm>
              <a:off x="1480193" y="5590495"/>
              <a:ext cx="9997500" cy="4803300"/>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0"/>
                </a:spcBef>
                <a:spcAft>
                  <a:spcPts val="0"/>
                </a:spcAft>
                <a:buClr>
                  <a:schemeClr val="dk1"/>
                </a:buClr>
                <a:buSzPts val="2800"/>
                <a:buFont typeface="Arial"/>
                <a:buNone/>
              </a:pPr>
              <a:r>
                <a:rPr lang="en-US" sz="3300" b="1" dirty="0">
                  <a:latin typeface="Lato"/>
                  <a:ea typeface="Lato"/>
                  <a:cs typeface="Lato"/>
                  <a:sym typeface="Lato"/>
                </a:rPr>
                <a:t>-&gt;</a:t>
              </a:r>
              <a:r>
                <a:rPr lang="en-US" sz="3300" dirty="0">
                  <a:latin typeface="Lato"/>
                  <a:ea typeface="Lato"/>
                  <a:cs typeface="Lato"/>
                  <a:sym typeface="Lato"/>
                </a:rPr>
                <a:t> </a:t>
              </a:r>
              <a:r>
                <a:rPr lang="en-US" sz="3300" u="sng" dirty="0">
                  <a:latin typeface="Lato"/>
                  <a:ea typeface="Lato"/>
                  <a:cs typeface="Lato"/>
                  <a:sym typeface="Lato"/>
                  <a:hlinkClick r:id="rId4"/>
                </a:rPr>
                <a:t>Click here for Relational Model.</a:t>
              </a:r>
              <a:endParaRPr sz="3300" dirty="0"/>
            </a:p>
          </p:txBody>
        </p:sp>
        <p:sp>
          <p:nvSpPr>
            <p:cNvPr id="77" name="Google Shape;77;p12"/>
            <p:cNvSpPr txBox="1"/>
            <p:nvPr/>
          </p:nvSpPr>
          <p:spPr>
            <a:xfrm>
              <a:off x="12872372" y="6256945"/>
              <a:ext cx="10025100" cy="4803300"/>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560"/>
                </a:spcBef>
                <a:spcAft>
                  <a:spcPts val="0"/>
                </a:spcAft>
                <a:buClr>
                  <a:schemeClr val="dk1"/>
                </a:buClr>
                <a:buSzPts val="2800"/>
                <a:buFont typeface="Arial"/>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3"/>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84" name="Google Shape;84;p13"/>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grpSp>
        <p:nvGrpSpPr>
          <p:cNvPr id="85" name="Google Shape;85;p13"/>
          <p:cNvGrpSpPr/>
          <p:nvPr/>
        </p:nvGrpSpPr>
        <p:grpSpPr>
          <a:xfrm>
            <a:off x="1480193" y="3097850"/>
            <a:ext cx="21417432" cy="7520226"/>
            <a:chOff x="1480193" y="3540019"/>
            <a:chExt cx="21417432" cy="7520226"/>
          </a:xfrm>
        </p:grpSpPr>
        <p:sp>
          <p:nvSpPr>
            <p:cNvPr id="86" name="Google Shape;86;p13"/>
            <p:cNvSpPr txBox="1"/>
            <p:nvPr/>
          </p:nvSpPr>
          <p:spPr>
            <a:xfrm>
              <a:off x="1642025" y="3540019"/>
              <a:ext cx="21255600" cy="10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a:solidFill>
                    <a:schemeClr val="accent6"/>
                  </a:solidFill>
                  <a:latin typeface="Lato Black"/>
                  <a:ea typeface="Lato Black"/>
                  <a:cs typeface="Lato Black"/>
                  <a:sym typeface="Lato Black"/>
                </a:rPr>
                <a:t>SQL - DDL STATEMENTS</a:t>
              </a:r>
              <a:endParaRPr/>
            </a:p>
          </p:txBody>
        </p:sp>
        <p:sp>
          <p:nvSpPr>
            <p:cNvPr id="87" name="Google Shape;87;p13"/>
            <p:cNvSpPr txBox="1"/>
            <p:nvPr/>
          </p:nvSpPr>
          <p:spPr>
            <a:xfrm>
              <a:off x="1480193" y="5590495"/>
              <a:ext cx="9997500" cy="4803300"/>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0"/>
                </a:spcBef>
                <a:spcAft>
                  <a:spcPts val="0"/>
                </a:spcAft>
                <a:buClr>
                  <a:schemeClr val="dk1"/>
                </a:buClr>
                <a:buSzPts val="2800"/>
                <a:buFont typeface="Arial"/>
                <a:buNone/>
              </a:pPr>
              <a:r>
                <a:rPr lang="en-US" sz="3300" b="1" dirty="0">
                  <a:latin typeface="Lato"/>
                  <a:ea typeface="Lato"/>
                  <a:cs typeface="Lato"/>
                  <a:sym typeface="Lato"/>
                </a:rPr>
                <a:t>-&gt; </a:t>
              </a:r>
              <a:r>
                <a:rPr lang="en-US" sz="3300" u="sng" dirty="0">
                  <a:latin typeface="Lato"/>
                  <a:ea typeface="Lato"/>
                  <a:cs typeface="Lato"/>
                  <a:sym typeface="Lato"/>
                  <a:hlinkClick r:id="rId4"/>
                </a:rPr>
                <a:t>Click here for SQL-DDL Statements.</a:t>
              </a:r>
              <a:endParaRPr sz="3300" dirty="0"/>
            </a:p>
          </p:txBody>
        </p:sp>
        <p:sp>
          <p:nvSpPr>
            <p:cNvPr id="88" name="Google Shape;88;p13"/>
            <p:cNvSpPr txBox="1"/>
            <p:nvPr/>
          </p:nvSpPr>
          <p:spPr>
            <a:xfrm>
              <a:off x="12872372" y="6256945"/>
              <a:ext cx="10025100" cy="4803300"/>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560"/>
                </a:spcBef>
                <a:spcAft>
                  <a:spcPts val="0"/>
                </a:spcAft>
                <a:buClr>
                  <a:schemeClr val="dk1"/>
                </a:buClr>
                <a:buSzPts val="2800"/>
                <a:buFont typeface="Arial"/>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95" name="Google Shape;95;p14"/>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grpSp>
        <p:nvGrpSpPr>
          <p:cNvPr id="96" name="Google Shape;96;p14"/>
          <p:cNvGrpSpPr/>
          <p:nvPr/>
        </p:nvGrpSpPr>
        <p:grpSpPr>
          <a:xfrm>
            <a:off x="1480200" y="3097850"/>
            <a:ext cx="21417425" cy="8420825"/>
            <a:chOff x="1480200" y="3540019"/>
            <a:chExt cx="21417425" cy="8420825"/>
          </a:xfrm>
        </p:grpSpPr>
        <p:sp>
          <p:nvSpPr>
            <p:cNvPr id="97" name="Google Shape;97;p14"/>
            <p:cNvSpPr txBox="1"/>
            <p:nvPr/>
          </p:nvSpPr>
          <p:spPr>
            <a:xfrm>
              <a:off x="1642025" y="3540019"/>
              <a:ext cx="21255600" cy="101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a:solidFill>
                    <a:schemeClr val="accent6"/>
                  </a:solidFill>
                  <a:latin typeface="Lato Black"/>
                  <a:ea typeface="Lato Black"/>
                  <a:cs typeface="Lato Black"/>
                  <a:sym typeface="Lato Black"/>
                </a:rPr>
                <a:t>Queries</a:t>
              </a:r>
              <a:endParaRPr/>
            </a:p>
          </p:txBody>
        </p:sp>
        <p:sp>
          <p:nvSpPr>
            <p:cNvPr id="98" name="Google Shape;98;p14"/>
            <p:cNvSpPr txBox="1"/>
            <p:nvPr/>
          </p:nvSpPr>
          <p:spPr>
            <a:xfrm>
              <a:off x="1480200" y="4784844"/>
              <a:ext cx="21417300" cy="7176000"/>
            </a:xfrm>
            <a:prstGeom prst="rect">
              <a:avLst/>
            </a:prstGeom>
            <a:noFill/>
            <a:ln>
              <a:noFill/>
            </a:ln>
          </p:spPr>
          <p:txBody>
            <a:bodyPr spcFirstLastPara="1" wrap="square" lIns="217425" tIns="108700" rIns="217425" bIns="108700" anchor="t" anchorCtr="0">
              <a:noAutofit/>
            </a:bodyPr>
            <a:lstStyle/>
            <a:p>
              <a:pPr marL="0" marR="3224" lvl="0" indent="0" algn="l" rtl="0">
                <a:lnSpc>
                  <a:spcPct val="107916"/>
                </a:lnSpc>
                <a:spcBef>
                  <a:spcPts val="0"/>
                </a:spcBef>
                <a:spcAft>
                  <a:spcPts val="0"/>
                </a:spcAft>
                <a:buClr>
                  <a:schemeClr val="dk2"/>
                </a:buClr>
                <a:buSzPts val="1100"/>
                <a:buFont typeface="Arial"/>
                <a:buNone/>
              </a:pPr>
              <a:r>
                <a:rPr lang="en-US" sz="3000" b="1">
                  <a:solidFill>
                    <a:schemeClr val="dk2"/>
                  </a:solidFill>
                  <a:latin typeface="Lato"/>
                  <a:ea typeface="Lato"/>
                  <a:cs typeface="Lato"/>
                  <a:sym typeface="Lato"/>
                </a:rPr>
                <a:t>1. Retrieve the medical details of the patient having the healthcard_id=1. </a:t>
              </a:r>
              <a:endParaRPr sz="3000">
                <a:solidFill>
                  <a:schemeClr val="dk2"/>
                </a:solidFill>
                <a:latin typeface="Lato"/>
                <a:ea typeface="Lato"/>
                <a:cs typeface="Lato"/>
                <a:sym typeface="Lato"/>
              </a:endParaRPr>
            </a:p>
            <a:p>
              <a:pPr marL="0" marR="3224" lvl="0" indent="0" algn="l" rtl="0">
                <a:lnSpc>
                  <a:spcPct val="107916"/>
                </a:lnSpc>
                <a:spcBef>
                  <a:spcPts val="1060"/>
                </a:spcBef>
                <a:spcAft>
                  <a:spcPts val="0"/>
                </a:spcAft>
                <a:buClr>
                  <a:schemeClr val="dk2"/>
                </a:buClr>
                <a:buSzPts val="1100"/>
                <a:buFont typeface="Arial"/>
                <a:buNone/>
              </a:pPr>
              <a:endParaRPr sz="3000" b="1">
                <a:solidFill>
                  <a:schemeClr val="dk2"/>
                </a:solidFill>
                <a:latin typeface="Lato"/>
                <a:ea typeface="Lato"/>
                <a:cs typeface="Lato"/>
                <a:sym typeface="Lato"/>
              </a:endParaRPr>
            </a:p>
            <a:p>
              <a:pPr marL="0" marR="3224" lvl="0" indent="0" algn="l" rtl="0">
                <a:lnSpc>
                  <a:spcPct val="107916"/>
                </a:lnSpc>
                <a:spcBef>
                  <a:spcPts val="1210"/>
                </a:spcBef>
                <a:spcAft>
                  <a:spcPts val="0"/>
                </a:spcAft>
                <a:buClr>
                  <a:schemeClr val="dk2"/>
                </a:buClr>
                <a:buSzPts val="1100"/>
                <a:buFont typeface="Arial"/>
                <a:buNone/>
              </a:pPr>
              <a:r>
                <a:rPr lang="en-US" sz="3000" b="1">
                  <a:solidFill>
                    <a:schemeClr val="dk2"/>
                  </a:solidFill>
                  <a:latin typeface="Lato"/>
                  <a:ea typeface="Lato"/>
                  <a:cs typeface="Lato"/>
                  <a:sym typeface="Lato"/>
                </a:rPr>
                <a:t>Relational Algebra:</a:t>
              </a:r>
              <a:endParaRPr sz="3000">
                <a:solidFill>
                  <a:schemeClr val="dk2"/>
                </a:solidFill>
                <a:latin typeface="Lato"/>
                <a:ea typeface="Lato"/>
                <a:cs typeface="Lato"/>
                <a:sym typeface="Lato"/>
              </a:endParaRPr>
            </a:p>
            <a:p>
              <a:pPr marL="0" marR="3224" lvl="0" indent="0" algn="l" rtl="0">
                <a:lnSpc>
                  <a:spcPct val="111250"/>
                </a:lnSpc>
                <a:spcBef>
                  <a:spcPts val="1210"/>
                </a:spcBef>
                <a:spcAft>
                  <a:spcPts val="0"/>
                </a:spcAft>
                <a:buClr>
                  <a:schemeClr val="dk2"/>
                </a:buClr>
                <a:buSzPts val="1100"/>
                <a:buFont typeface="Arial"/>
                <a:buNone/>
              </a:pPr>
              <a:r>
                <a:rPr lang="en-US" sz="3000">
                  <a:solidFill>
                    <a:schemeClr val="dk2"/>
                  </a:solidFill>
                  <a:latin typeface="Lato"/>
                  <a:ea typeface="Lato"/>
                  <a:cs typeface="Lato"/>
                  <a:sym typeface="Lato"/>
                </a:rPr>
                <a:t>Π*(ϭhealthcard_id=1 (private_hospital_cases)) </a:t>
              </a:r>
              <a:endParaRPr sz="3000">
                <a:solidFill>
                  <a:schemeClr val="dk2"/>
                </a:solidFill>
                <a:latin typeface="Lato"/>
                <a:ea typeface="Lato"/>
                <a:cs typeface="Lato"/>
                <a:sym typeface="Lato"/>
              </a:endParaRPr>
            </a:p>
            <a:p>
              <a:pPr marL="0" marR="3224" lvl="0" indent="0" algn="l" rtl="0">
                <a:lnSpc>
                  <a:spcPct val="107916"/>
                </a:lnSpc>
                <a:spcBef>
                  <a:spcPts val="1030"/>
                </a:spcBef>
                <a:spcAft>
                  <a:spcPts val="0"/>
                </a:spcAft>
                <a:buClr>
                  <a:schemeClr val="dk2"/>
                </a:buClr>
                <a:buSzPts val="1100"/>
                <a:buFont typeface="Arial"/>
                <a:buNone/>
              </a:pPr>
              <a:endParaRPr sz="3000" b="1">
                <a:solidFill>
                  <a:schemeClr val="dk2"/>
                </a:solidFill>
                <a:latin typeface="Lato"/>
                <a:ea typeface="Lato"/>
                <a:cs typeface="Lato"/>
                <a:sym typeface="Lato"/>
              </a:endParaRPr>
            </a:p>
            <a:p>
              <a:pPr marL="0" marR="3224" lvl="0" indent="0" algn="l" rtl="0">
                <a:lnSpc>
                  <a:spcPct val="107916"/>
                </a:lnSpc>
                <a:spcBef>
                  <a:spcPts val="1105"/>
                </a:spcBef>
                <a:spcAft>
                  <a:spcPts val="0"/>
                </a:spcAft>
                <a:buClr>
                  <a:schemeClr val="dk2"/>
                </a:buClr>
                <a:buSzPts val="1100"/>
                <a:buFont typeface="Arial"/>
                <a:buNone/>
              </a:pPr>
              <a:r>
                <a:rPr lang="en-US" sz="3000" b="1">
                  <a:solidFill>
                    <a:schemeClr val="dk2"/>
                  </a:solidFill>
                  <a:latin typeface="Lato"/>
                  <a:ea typeface="Lato"/>
                  <a:cs typeface="Lato"/>
                  <a:sym typeface="Lato"/>
                </a:rPr>
                <a:t>SQL:</a:t>
              </a:r>
              <a:endParaRPr sz="3000" b="1">
                <a:solidFill>
                  <a:schemeClr val="dk2"/>
                </a:solidFill>
                <a:latin typeface="Lato"/>
                <a:ea typeface="Lato"/>
                <a:cs typeface="Lato"/>
                <a:sym typeface="Lato"/>
              </a:endParaRPr>
            </a:p>
            <a:p>
              <a:pPr marL="0" marR="3224" lvl="0" indent="0" algn="l" rtl="0">
                <a:lnSpc>
                  <a:spcPct val="111250"/>
                </a:lnSpc>
                <a:spcBef>
                  <a:spcPts val="1105"/>
                </a:spcBef>
                <a:spcAft>
                  <a:spcPts val="0"/>
                </a:spcAft>
                <a:buClr>
                  <a:schemeClr val="dk2"/>
                </a:buClr>
                <a:buSzPts val="1100"/>
                <a:buFont typeface="Arial"/>
                <a:buNone/>
              </a:pPr>
              <a:r>
                <a:rPr lang="en-US" sz="3000">
                  <a:solidFill>
                    <a:schemeClr val="dk2"/>
                  </a:solidFill>
                  <a:latin typeface="Lato"/>
                  <a:ea typeface="Lato"/>
                  <a:cs typeface="Lato"/>
                  <a:sym typeface="Lato"/>
                </a:rPr>
                <a:t>SELECT * FROM lab5.private_hospital_cases WHERE healthcard_id=1; </a:t>
              </a:r>
              <a:endParaRPr sz="3000">
                <a:solidFill>
                  <a:schemeClr val="dk2"/>
                </a:solidFill>
                <a:latin typeface="Lato"/>
                <a:ea typeface="Lato"/>
                <a:cs typeface="Lato"/>
                <a:sym typeface="Lato"/>
              </a:endParaRPr>
            </a:p>
            <a:p>
              <a:pPr marL="0" marR="3224" lvl="0" indent="0" algn="l" rtl="0">
                <a:lnSpc>
                  <a:spcPct val="111250"/>
                </a:lnSpc>
                <a:spcBef>
                  <a:spcPts val="1030"/>
                </a:spcBef>
                <a:spcAft>
                  <a:spcPts val="0"/>
                </a:spcAft>
                <a:buClr>
                  <a:schemeClr val="dk2"/>
                </a:buClr>
                <a:buSzPts val="1100"/>
                <a:buFont typeface="Arial"/>
                <a:buNone/>
              </a:pPr>
              <a:endParaRPr sz="3000" b="1">
                <a:solidFill>
                  <a:schemeClr val="dk2"/>
                </a:solidFill>
                <a:latin typeface="Lato"/>
                <a:ea typeface="Lato"/>
                <a:cs typeface="Lato"/>
                <a:sym typeface="Lato"/>
              </a:endParaRPr>
            </a:p>
            <a:p>
              <a:pPr marL="0" marR="3224" lvl="0" indent="0" algn="l" rtl="0">
                <a:lnSpc>
                  <a:spcPct val="111250"/>
                </a:lnSpc>
                <a:spcBef>
                  <a:spcPts val="1030"/>
                </a:spcBef>
                <a:spcAft>
                  <a:spcPts val="1030"/>
                </a:spcAft>
                <a:buClr>
                  <a:schemeClr val="dk2"/>
                </a:buClr>
                <a:buSzPts val="1100"/>
                <a:buFont typeface="Arial"/>
                <a:buNone/>
              </a:pPr>
              <a:r>
                <a:rPr lang="en-US" sz="3000" b="1">
                  <a:solidFill>
                    <a:schemeClr val="dk2"/>
                  </a:solidFill>
                  <a:latin typeface="Lato"/>
                  <a:ea typeface="Lato"/>
                  <a:cs typeface="Lato"/>
                  <a:sym typeface="Lato"/>
                </a:rPr>
                <a:t>Output:</a:t>
              </a:r>
              <a:endParaRPr sz="3000">
                <a:latin typeface="Lato"/>
                <a:ea typeface="Lato"/>
                <a:cs typeface="Lato"/>
                <a:sym typeface="Lato"/>
              </a:endParaRPr>
            </a:p>
          </p:txBody>
        </p:sp>
      </p:grpSp>
      <p:pic>
        <p:nvPicPr>
          <p:cNvPr id="99" name="Google Shape;99;p14"/>
          <p:cNvPicPr preferRelativeResize="0"/>
          <p:nvPr/>
        </p:nvPicPr>
        <p:blipFill>
          <a:blip r:embed="rId4">
            <a:alphaModFix/>
          </a:blip>
          <a:stretch>
            <a:fillRect/>
          </a:stretch>
        </p:blipFill>
        <p:spPr>
          <a:xfrm>
            <a:off x="4965438" y="8960200"/>
            <a:ext cx="14446950" cy="247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106" name="Google Shape;106;p15"/>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107" name="Google Shape;107;p15"/>
          <p:cNvSpPr txBox="1"/>
          <p:nvPr/>
        </p:nvSpPr>
        <p:spPr>
          <a:xfrm>
            <a:off x="1973525" y="2197525"/>
            <a:ext cx="20603700" cy="9321000"/>
          </a:xfrm>
          <a:prstGeom prst="rect">
            <a:avLst/>
          </a:prstGeom>
          <a:noFill/>
          <a:ln>
            <a:noFill/>
          </a:ln>
        </p:spPr>
        <p:txBody>
          <a:bodyPr spcFirstLastPara="1" wrap="square" lIns="217425" tIns="108700" rIns="217425" bIns="108700" anchor="t" anchorCtr="0">
            <a:noAutofit/>
          </a:bodyPr>
          <a:lstStyle/>
          <a:p>
            <a:pPr marL="0" marR="3224" lvl="0" indent="0" algn="l" rtl="0">
              <a:lnSpc>
                <a:spcPct val="111250"/>
              </a:lnSpc>
              <a:spcBef>
                <a:spcPts val="0"/>
              </a:spcBef>
              <a:spcAft>
                <a:spcPts val="0"/>
              </a:spcAft>
              <a:buClr>
                <a:schemeClr val="dk2"/>
              </a:buClr>
              <a:buSzPts val="1100"/>
              <a:buFont typeface="Arial"/>
              <a:buNone/>
            </a:pPr>
            <a:r>
              <a:rPr lang="en-US" sz="3000" b="1">
                <a:solidFill>
                  <a:schemeClr val="dk2"/>
                </a:solidFill>
              </a:rPr>
              <a:t>2. Count the number of particular disease cases in a particular year.</a:t>
            </a:r>
            <a:endParaRPr sz="30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endParaRPr sz="30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b="1">
                <a:solidFill>
                  <a:schemeClr val="dk2"/>
                </a:solidFill>
              </a:rPr>
              <a:t>-&gt; Relational Algebra:</a:t>
            </a:r>
            <a:endParaRPr sz="30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baseline="-25000">
                <a:solidFill>
                  <a:schemeClr val="dk2"/>
                </a:solidFill>
              </a:rPr>
              <a:t>ph.year, d.disease_name </a:t>
            </a:r>
            <a:r>
              <a:rPr lang="en-US" sz="3000">
                <a:solidFill>
                  <a:schemeClr val="dk2"/>
                </a:solidFill>
              </a:rPr>
              <a:t>ℱ</a:t>
            </a:r>
            <a:r>
              <a:rPr lang="en-US" sz="3000" baseline="-25000">
                <a:solidFill>
                  <a:schemeClr val="dk2"/>
                </a:solidFill>
              </a:rPr>
              <a:t>COUNT (ph.disease_id) </a:t>
            </a:r>
            <a:r>
              <a:rPr lang="en-US" sz="3000">
                <a:solidFill>
                  <a:schemeClr val="dk2"/>
                </a:solidFill>
              </a:rPr>
              <a:t>(Ϸ (ph, private_hospital_cases) ⋈</a:t>
            </a:r>
            <a:r>
              <a:rPr lang="en-US" sz="3000" baseline="-25000">
                <a:solidFill>
                  <a:schemeClr val="dk2"/>
                </a:solidFill>
              </a:rPr>
              <a:t>&lt;ph.disease_id=d.disease_id&gt; </a:t>
            </a:r>
            <a:r>
              <a:rPr lang="en-US" sz="3000">
                <a:solidFill>
                  <a:schemeClr val="dk2"/>
                </a:solidFill>
              </a:rPr>
              <a:t>Ϸ (d, disease)) </a:t>
            </a:r>
            <a:endParaRPr sz="30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endParaRPr sz="30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b="1">
                <a:solidFill>
                  <a:schemeClr val="dk2"/>
                </a:solidFill>
              </a:rPr>
              <a:t>-&gt; SQL:</a:t>
            </a:r>
            <a:endParaRPr sz="30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select ph.year,d.disease_name ,count(ph.disease_id)from private_hospital_cases as ph JOIN disease as d ON (ph.disease_id=d.disease_id) group by ph.year,d.disease_name;</a:t>
            </a:r>
            <a:endParaRPr sz="3000">
              <a:solidFill>
                <a:schemeClr val="dk2"/>
              </a:solidFill>
            </a:endParaRPr>
          </a:p>
          <a:p>
            <a:pPr marL="0" marR="0" lvl="0" indent="0" algn="l" rtl="0">
              <a:lnSpc>
                <a:spcPct val="153535"/>
              </a:lnSpc>
              <a:spcBef>
                <a:spcPts val="1030"/>
              </a:spcBef>
              <a:spcAft>
                <a:spcPts val="0"/>
              </a:spcAft>
              <a:buClr>
                <a:schemeClr val="dk1"/>
              </a:buClr>
              <a:buSzPts val="2800"/>
              <a:buFont typeface="Arial"/>
              <a:buNone/>
            </a:pPr>
            <a:endParaRPr sz="3000" b="1">
              <a:solidFill>
                <a:schemeClr val="dk2"/>
              </a:solidFill>
            </a:endParaRPr>
          </a:p>
          <a:p>
            <a:pPr marL="0" marR="0" lvl="0" indent="0" algn="l" rtl="0">
              <a:lnSpc>
                <a:spcPct val="153535"/>
              </a:lnSpc>
              <a:spcBef>
                <a:spcPts val="0"/>
              </a:spcBef>
              <a:spcAft>
                <a:spcPts val="0"/>
              </a:spcAft>
              <a:buClr>
                <a:schemeClr val="dk1"/>
              </a:buClr>
              <a:buSzPts val="2800"/>
              <a:buFont typeface="Arial"/>
              <a:buNone/>
            </a:pPr>
            <a:r>
              <a:rPr lang="en-US" sz="3000" b="1">
                <a:solidFill>
                  <a:schemeClr val="dk2"/>
                </a:solidFill>
              </a:rPr>
              <a:t>-&gt; Output:</a:t>
            </a:r>
            <a:r>
              <a:rPr lang="en-US" sz="2800">
                <a:solidFill>
                  <a:schemeClr val="dk1"/>
                </a:solidFill>
                <a:latin typeface="Lato"/>
                <a:ea typeface="Lato"/>
                <a:cs typeface="Lato"/>
                <a:sym typeface="Lato"/>
              </a:rPr>
              <a:t> </a:t>
            </a:r>
            <a:endParaRPr sz="2800">
              <a:solidFill>
                <a:schemeClr val="dk1"/>
              </a:solidFill>
              <a:latin typeface="Lato"/>
              <a:ea typeface="Lato"/>
              <a:cs typeface="Lato"/>
              <a:sym typeface="Lato"/>
            </a:endParaRPr>
          </a:p>
          <a:p>
            <a:pPr marL="0" marR="0" lvl="0" indent="0" algn="l" rtl="0">
              <a:lnSpc>
                <a:spcPct val="153535"/>
              </a:lnSpc>
              <a:spcBef>
                <a:spcPts val="0"/>
              </a:spcBef>
              <a:spcAft>
                <a:spcPts val="0"/>
              </a:spcAft>
              <a:buClr>
                <a:schemeClr val="dk1"/>
              </a:buClr>
              <a:buSzPts val="2800"/>
              <a:buFont typeface="Arial"/>
              <a:buNone/>
            </a:pPr>
            <a:endParaRPr sz="2800">
              <a:solidFill>
                <a:schemeClr val="dk1"/>
              </a:solidFill>
              <a:latin typeface="Lato"/>
              <a:ea typeface="Lato"/>
              <a:cs typeface="Lato"/>
              <a:sym typeface="Lato"/>
            </a:endParaRPr>
          </a:p>
        </p:txBody>
      </p:sp>
      <p:pic>
        <p:nvPicPr>
          <p:cNvPr id="108" name="Google Shape;108;p15"/>
          <p:cNvPicPr preferRelativeResize="0"/>
          <p:nvPr/>
        </p:nvPicPr>
        <p:blipFill>
          <a:blip r:embed="rId4">
            <a:alphaModFix/>
          </a:blip>
          <a:stretch>
            <a:fillRect/>
          </a:stretch>
        </p:blipFill>
        <p:spPr>
          <a:xfrm>
            <a:off x="7839000" y="7506800"/>
            <a:ext cx="8048350" cy="401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6"/>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115" name="Google Shape;115;p16"/>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116" name="Google Shape;116;p16"/>
          <p:cNvSpPr txBox="1"/>
          <p:nvPr/>
        </p:nvSpPr>
        <p:spPr>
          <a:xfrm>
            <a:off x="1973525" y="2197525"/>
            <a:ext cx="20603700" cy="9321000"/>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0"/>
              </a:spcBef>
              <a:spcAft>
                <a:spcPts val="0"/>
              </a:spcAft>
              <a:buClr>
                <a:schemeClr val="dk1"/>
              </a:buClr>
              <a:buSzPts val="2800"/>
              <a:buFont typeface="Arial"/>
              <a:buNone/>
            </a:pPr>
            <a:endParaRPr sz="2800">
              <a:solidFill>
                <a:schemeClr val="dk1"/>
              </a:solidFill>
              <a:latin typeface="Lato"/>
              <a:ea typeface="Lato"/>
              <a:cs typeface="Lato"/>
              <a:sym typeface="Lato"/>
            </a:endParaRPr>
          </a:p>
          <a:p>
            <a:pPr marL="0" marR="3224" lvl="0" indent="0" algn="l" rtl="0">
              <a:lnSpc>
                <a:spcPct val="111250"/>
              </a:lnSpc>
              <a:spcBef>
                <a:spcPts val="0"/>
              </a:spcBef>
              <a:spcAft>
                <a:spcPts val="0"/>
              </a:spcAft>
              <a:buClr>
                <a:schemeClr val="dk2"/>
              </a:buClr>
              <a:buSzPts val="1100"/>
              <a:buFont typeface="Arial"/>
              <a:buNone/>
            </a:pPr>
            <a:r>
              <a:rPr lang="en-US" sz="3000" b="1">
                <a:solidFill>
                  <a:schemeClr val="dk2"/>
                </a:solidFill>
              </a:rPr>
              <a:t>3. Retrieve the name(s) of hospital(s) that accepts all insurance policy.</a:t>
            </a:r>
            <a:endParaRPr sz="30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endParaRPr sz="30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b="1">
                <a:solidFill>
                  <a:schemeClr val="dk2"/>
                </a:solidFill>
              </a:rPr>
              <a:t>-&gt; Relational Algebra:</a:t>
            </a:r>
            <a:endParaRPr sz="3000" b="1">
              <a:solidFill>
                <a:schemeClr val="dk2"/>
              </a:solidFill>
            </a:endParaRPr>
          </a:p>
          <a:p>
            <a:pPr marL="0" lvl="0" indent="0" algn="l" rtl="0">
              <a:lnSpc>
                <a:spcPct val="111250"/>
              </a:lnSpc>
              <a:spcBef>
                <a:spcPts val="1030"/>
              </a:spcBef>
              <a:spcAft>
                <a:spcPts val="0"/>
              </a:spcAft>
              <a:buClr>
                <a:schemeClr val="dk2"/>
              </a:buClr>
              <a:buSzPts val="1100"/>
              <a:buFont typeface="Arial"/>
              <a:buNone/>
            </a:pPr>
            <a:r>
              <a:rPr lang="en-US" sz="3000">
                <a:solidFill>
                  <a:schemeClr val="dk2"/>
                </a:solidFill>
              </a:rPr>
              <a:t>r1 &lt;- Π </a:t>
            </a:r>
            <a:r>
              <a:rPr lang="en-US" sz="3000" baseline="-25000">
                <a:solidFill>
                  <a:schemeClr val="dk2"/>
                </a:solidFill>
              </a:rPr>
              <a:t>ph.hospital_id, p.insurance_policy_id </a:t>
            </a:r>
            <a:r>
              <a:rPr lang="en-US" sz="3000">
                <a:solidFill>
                  <a:schemeClr val="dk2"/>
                </a:solidFill>
              </a:rPr>
              <a:t>((Ϸ (ph, private_hospital_cases)) X (Ϸ (p, insurance_policy))) </a:t>
            </a:r>
            <a:endParaRPr sz="3000">
              <a:solidFill>
                <a:schemeClr val="dk2"/>
              </a:solidFill>
            </a:endParaRPr>
          </a:p>
          <a:p>
            <a:pPr marL="0" lvl="0" indent="0" algn="l" rtl="0">
              <a:lnSpc>
                <a:spcPct val="111250"/>
              </a:lnSpc>
              <a:spcBef>
                <a:spcPts val="1000"/>
              </a:spcBef>
              <a:spcAft>
                <a:spcPts val="0"/>
              </a:spcAft>
              <a:buClr>
                <a:schemeClr val="dk2"/>
              </a:buClr>
              <a:buSzPts val="1100"/>
              <a:buFont typeface="Arial"/>
              <a:buNone/>
            </a:pPr>
            <a:r>
              <a:rPr lang="en-US" sz="3000">
                <a:solidFill>
                  <a:schemeClr val="dk2"/>
                </a:solidFill>
              </a:rPr>
              <a:t>r2 &lt;- r1 – (Ϸ (ph, private_hospital_cases))</a:t>
            </a:r>
            <a:endParaRPr sz="3000">
              <a:solidFill>
                <a:schemeClr val="dk2"/>
              </a:solidFill>
            </a:endParaRPr>
          </a:p>
          <a:p>
            <a:pPr marL="0" lvl="0" indent="0" algn="l" rtl="0">
              <a:lnSpc>
                <a:spcPct val="111250"/>
              </a:lnSpc>
              <a:spcBef>
                <a:spcPts val="1000"/>
              </a:spcBef>
              <a:spcAft>
                <a:spcPts val="0"/>
              </a:spcAft>
              <a:buClr>
                <a:schemeClr val="dk2"/>
              </a:buClr>
              <a:buSzPts val="1100"/>
              <a:buFont typeface="Arial"/>
              <a:buNone/>
            </a:pPr>
            <a:r>
              <a:rPr lang="en-US" sz="3000">
                <a:solidFill>
                  <a:schemeClr val="dk2"/>
                </a:solidFill>
              </a:rPr>
              <a:t>r2x &lt;- hospital_id (r2) </a:t>
            </a:r>
            <a:endParaRPr sz="3000">
              <a:solidFill>
                <a:schemeClr val="dk2"/>
              </a:solidFill>
            </a:endParaRPr>
          </a:p>
          <a:p>
            <a:pPr marL="0" marR="3224" lvl="0" indent="0" algn="l" rtl="0">
              <a:lnSpc>
                <a:spcPct val="111250"/>
              </a:lnSpc>
              <a:spcBef>
                <a:spcPts val="1000"/>
              </a:spcBef>
              <a:spcAft>
                <a:spcPts val="0"/>
              </a:spcAft>
              <a:buClr>
                <a:schemeClr val="dk2"/>
              </a:buClr>
              <a:buSzPts val="1100"/>
              <a:buFont typeface="Arial"/>
              <a:buNone/>
            </a:pPr>
            <a:r>
              <a:rPr lang="en-US" sz="3000">
                <a:solidFill>
                  <a:schemeClr val="dk2"/>
                </a:solidFill>
              </a:rPr>
              <a:t>r3 &lt;- Π </a:t>
            </a:r>
            <a:r>
              <a:rPr lang="en-US" sz="3000" baseline="-25000">
                <a:solidFill>
                  <a:schemeClr val="dk2"/>
                </a:solidFill>
              </a:rPr>
              <a:t>ph.hospital_id, h.hospital_name</a:t>
            </a:r>
            <a:endParaRPr sz="3000">
              <a:solidFill>
                <a:schemeClr val="dk2"/>
              </a:solidFill>
            </a:endParaRPr>
          </a:p>
          <a:p>
            <a:pPr marL="0" lvl="0" indent="0" algn="l" rtl="0">
              <a:lnSpc>
                <a:spcPct val="111250"/>
              </a:lnSpc>
              <a:spcBef>
                <a:spcPts val="1030"/>
              </a:spcBef>
              <a:spcAft>
                <a:spcPts val="0"/>
              </a:spcAft>
              <a:buClr>
                <a:schemeClr val="dk2"/>
              </a:buClr>
              <a:buSzPts val="1100"/>
              <a:buFont typeface="Arial"/>
              <a:buNone/>
            </a:pPr>
            <a:r>
              <a:rPr lang="en-US" sz="3000">
                <a:solidFill>
                  <a:schemeClr val="dk2"/>
                </a:solidFill>
              </a:rPr>
              <a:t>((Ϸ (ph, private_hospital_cases))</a:t>
            </a:r>
            <a:r>
              <a:rPr lang="en-US" sz="3000">
                <a:solidFill>
                  <a:schemeClr val="dk2"/>
                </a:solidFill>
                <a:latin typeface="Times New Roman"/>
                <a:ea typeface="Times New Roman"/>
                <a:cs typeface="Times New Roman"/>
                <a:sym typeface="Times New Roman"/>
              </a:rPr>
              <a:t> ⋈</a:t>
            </a:r>
            <a:r>
              <a:rPr lang="en-US" sz="3000" baseline="-25000">
                <a:solidFill>
                  <a:schemeClr val="dk2"/>
                </a:solidFill>
              </a:rPr>
              <a:t>&lt;ph.hospital_id=h.hospital_id&gt; </a:t>
            </a:r>
            <a:r>
              <a:rPr lang="en-US" sz="3000">
                <a:solidFill>
                  <a:schemeClr val="dk2"/>
                </a:solidFill>
              </a:rPr>
              <a:t>(Ϸ (h, hospital))) – r2x</a:t>
            </a:r>
            <a:endParaRPr sz="3000">
              <a:solidFill>
                <a:schemeClr val="dk2"/>
              </a:solidFill>
            </a:endParaRPr>
          </a:p>
          <a:p>
            <a:pPr marL="0" lvl="0" indent="0" algn="l" rtl="0">
              <a:lnSpc>
                <a:spcPct val="111250"/>
              </a:lnSpc>
              <a:spcBef>
                <a:spcPts val="1000"/>
              </a:spcBef>
              <a:spcAft>
                <a:spcPts val="0"/>
              </a:spcAft>
              <a:buClr>
                <a:schemeClr val="dk2"/>
              </a:buClr>
              <a:buSzPts val="1100"/>
              <a:buFont typeface="Arial"/>
              <a:buNone/>
            </a:pPr>
            <a:endParaRPr sz="3000">
              <a:solidFill>
                <a:schemeClr val="dk2"/>
              </a:solidFill>
            </a:endParaRPr>
          </a:p>
          <a:p>
            <a:pPr marL="0" marR="0" lvl="0" indent="0" algn="l" rtl="0">
              <a:lnSpc>
                <a:spcPct val="153535"/>
              </a:lnSpc>
              <a:spcBef>
                <a:spcPts val="1000"/>
              </a:spcBef>
              <a:spcAft>
                <a:spcPts val="0"/>
              </a:spcAft>
              <a:buClr>
                <a:schemeClr val="dk1"/>
              </a:buClr>
              <a:buSzPts val="2800"/>
              <a:buFont typeface="Arial"/>
              <a:buNone/>
            </a:pPr>
            <a:endParaRPr sz="28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7"/>
          <p:cNvPicPr preferRelativeResize="0"/>
          <p:nvPr/>
        </p:nvPicPr>
        <p:blipFill rotWithShape="1">
          <a:blip r:embed="rId3">
            <a:alphaModFix/>
          </a:blip>
          <a:srcRect/>
          <a:stretch/>
        </p:blipFill>
        <p:spPr>
          <a:xfrm>
            <a:off x="0" y="71"/>
            <a:ext cx="24377654" cy="13715857"/>
          </a:xfrm>
          <a:prstGeom prst="rect">
            <a:avLst/>
          </a:prstGeom>
          <a:noFill/>
          <a:ln>
            <a:noFill/>
          </a:ln>
        </p:spPr>
      </p:pic>
      <p:sp>
        <p:nvSpPr>
          <p:cNvPr id="123" name="Google Shape;123;p17"/>
          <p:cNvSpPr/>
          <p:nvPr/>
        </p:nvSpPr>
        <p:spPr>
          <a:xfrm>
            <a:off x="0" y="2197529"/>
            <a:ext cx="24377700" cy="9321000"/>
          </a:xfrm>
          <a:prstGeom prst="rect">
            <a:avLst/>
          </a:prstGeom>
          <a:solidFill>
            <a:schemeClr val="lt1">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124" name="Google Shape;124;p17"/>
          <p:cNvSpPr txBox="1"/>
          <p:nvPr/>
        </p:nvSpPr>
        <p:spPr>
          <a:xfrm>
            <a:off x="1973525" y="2197525"/>
            <a:ext cx="20603700" cy="9321000"/>
          </a:xfrm>
          <a:prstGeom prst="rect">
            <a:avLst/>
          </a:prstGeom>
          <a:noFill/>
          <a:ln>
            <a:noFill/>
          </a:ln>
        </p:spPr>
        <p:txBody>
          <a:bodyPr spcFirstLastPara="1" wrap="square" lIns="217425" tIns="108700" rIns="217425" bIns="108700" anchor="t" anchorCtr="0">
            <a:noAutofit/>
          </a:bodyPr>
          <a:lstStyle/>
          <a:p>
            <a:pPr marL="0" marR="0" lvl="0" indent="0" algn="l" rtl="0">
              <a:lnSpc>
                <a:spcPct val="153535"/>
              </a:lnSpc>
              <a:spcBef>
                <a:spcPts val="0"/>
              </a:spcBef>
              <a:spcAft>
                <a:spcPts val="0"/>
              </a:spcAft>
              <a:buClr>
                <a:schemeClr val="dk1"/>
              </a:buClr>
              <a:buSzPts val="2800"/>
              <a:buFont typeface="Arial"/>
              <a:buNone/>
            </a:pPr>
            <a:endParaRPr sz="2800">
              <a:solidFill>
                <a:schemeClr val="dk1"/>
              </a:solidFill>
              <a:latin typeface="Lato"/>
              <a:ea typeface="Lato"/>
              <a:cs typeface="Lato"/>
              <a:sym typeface="Lato"/>
            </a:endParaRPr>
          </a:p>
          <a:p>
            <a:pPr marL="0" marR="3224" lvl="0" indent="0" algn="l" rtl="0">
              <a:lnSpc>
                <a:spcPct val="111250"/>
              </a:lnSpc>
              <a:spcBef>
                <a:spcPts val="0"/>
              </a:spcBef>
              <a:spcAft>
                <a:spcPts val="0"/>
              </a:spcAft>
              <a:buClr>
                <a:schemeClr val="dk2"/>
              </a:buClr>
              <a:buSzPts val="1100"/>
              <a:buFont typeface="Arial"/>
              <a:buNone/>
            </a:pPr>
            <a:r>
              <a:rPr lang="en-US" sz="3000" b="1">
                <a:solidFill>
                  <a:schemeClr val="dk2"/>
                </a:solidFill>
              </a:rPr>
              <a:t>-&gt; SQL:</a:t>
            </a:r>
            <a:endParaRPr sz="3000" b="1">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select distinct ph.hospital_id, h.hospital_name from lab5.private_hospital_cases as ph </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JOIN lab5.hospital as h ON (ph.hospital_id=h.hospital_id) </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where ph.hospital_id not in</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	select hospital_id from</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	(</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		select ph.hospital_id, p.insurance_policy_id from lab5.private_hospital_cases as ph CROSS JOIN lab5.insurance_policy as p</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		except</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		select hospital_id, insurance_policy_id from lab5.private_hospital_cases</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	) as r2</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r>
              <a:rPr lang="en-US" sz="3000">
                <a:solidFill>
                  <a:schemeClr val="dk2"/>
                </a:solidFill>
              </a:rPr>
              <a:t>)</a:t>
            </a:r>
            <a:endParaRPr sz="3000">
              <a:solidFill>
                <a:schemeClr val="dk2"/>
              </a:solidFill>
            </a:endParaRPr>
          </a:p>
          <a:p>
            <a:pPr marL="0" marR="3224" lvl="0" indent="0" algn="l" rtl="0">
              <a:lnSpc>
                <a:spcPct val="111250"/>
              </a:lnSpc>
              <a:spcBef>
                <a:spcPts val="1030"/>
              </a:spcBef>
              <a:spcAft>
                <a:spcPts val="0"/>
              </a:spcAft>
              <a:buClr>
                <a:schemeClr val="dk2"/>
              </a:buClr>
              <a:buSzPts val="1100"/>
              <a:buFont typeface="Arial"/>
              <a:buNone/>
            </a:pPr>
            <a:endParaRPr sz="3000">
              <a:solidFill>
                <a:schemeClr val="dk2"/>
              </a:solidFill>
            </a:endParaRPr>
          </a:p>
          <a:p>
            <a:pPr marL="0" lvl="0" indent="0" algn="l" rtl="0">
              <a:lnSpc>
                <a:spcPct val="111250"/>
              </a:lnSpc>
              <a:spcBef>
                <a:spcPts val="1030"/>
              </a:spcBef>
              <a:spcAft>
                <a:spcPts val="0"/>
              </a:spcAft>
              <a:buClr>
                <a:schemeClr val="dk2"/>
              </a:buClr>
              <a:buSzPts val="1100"/>
              <a:buFont typeface="Arial"/>
              <a:buNone/>
            </a:pPr>
            <a:endParaRPr sz="3000" b="1">
              <a:solidFill>
                <a:schemeClr val="dk2"/>
              </a:solidFill>
            </a:endParaRPr>
          </a:p>
          <a:p>
            <a:pPr marL="0" lvl="0" indent="0" algn="l" rtl="0">
              <a:lnSpc>
                <a:spcPct val="111250"/>
              </a:lnSpc>
              <a:spcBef>
                <a:spcPts val="1000"/>
              </a:spcBef>
              <a:spcAft>
                <a:spcPts val="0"/>
              </a:spcAft>
              <a:buClr>
                <a:schemeClr val="dk2"/>
              </a:buClr>
              <a:buSzPts val="1100"/>
              <a:buFont typeface="Arial"/>
              <a:buNone/>
            </a:pPr>
            <a:endParaRPr sz="3000">
              <a:solidFill>
                <a:schemeClr val="dk2"/>
              </a:solidFill>
            </a:endParaRPr>
          </a:p>
          <a:p>
            <a:pPr marL="0" marR="0" lvl="0" indent="0" algn="l" rtl="0">
              <a:lnSpc>
                <a:spcPct val="153535"/>
              </a:lnSpc>
              <a:spcBef>
                <a:spcPts val="1000"/>
              </a:spcBef>
              <a:spcAft>
                <a:spcPts val="0"/>
              </a:spcAft>
              <a:buClr>
                <a:schemeClr val="dk1"/>
              </a:buClr>
              <a:buSzPts val="2800"/>
              <a:buFont typeface="Arial"/>
              <a:buNone/>
            </a:pPr>
            <a:endParaRPr sz="28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Office Theme">
  <a:themeElements>
    <a:clrScheme name="Medical 01">
      <a:dk1>
        <a:srgbClr val="7F7F7F"/>
      </a:dk1>
      <a:lt1>
        <a:srgbClr val="FFFFFF"/>
      </a:lt1>
      <a:dk2>
        <a:srgbClr val="000000"/>
      </a:dk2>
      <a:lt2>
        <a:srgbClr val="FFFFFF"/>
      </a:lt2>
      <a:accent1>
        <a:srgbClr val="46ACE1"/>
      </a:accent1>
      <a:accent2>
        <a:srgbClr val="C4E8F4"/>
      </a:accent2>
      <a:accent3>
        <a:srgbClr val="EDF7F2"/>
      </a:accent3>
      <a:accent4>
        <a:srgbClr val="25CFD3"/>
      </a:accent4>
      <a:accent5>
        <a:srgbClr val="A4DEE1"/>
      </a:accent5>
      <a:accent6>
        <a:srgbClr val="17364F"/>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669</Words>
  <Application>Microsoft Office PowerPoint</Application>
  <PresentationFormat>Custom</PresentationFormat>
  <Paragraphs>120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Lato</vt:lpstr>
      <vt:lpstr>Arial</vt:lpstr>
      <vt:lpstr>Calibri</vt:lpstr>
      <vt:lpstr>Times New Roman</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Arnav Desai</cp:lastModifiedBy>
  <cp:revision>1</cp:revision>
  <dcterms:modified xsi:type="dcterms:W3CDTF">2021-07-18T10:15:56Z</dcterms:modified>
</cp:coreProperties>
</file>