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5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1298-A33C-4EC4-ADF1-6F2BEB3D0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D68B4-528D-45A9-9D20-B7C044BCE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CB20-91A2-457E-BDA6-94905654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B9F9-8EB9-4F72-8F2D-C93CE6C7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96E0-6E0E-4B90-9138-837F05B6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6862-1417-48B2-B15B-B0F35E33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2050A-E949-4FDE-8713-7E78CBE6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A45C-C40D-404B-BAB5-46D176E4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1BA4-7BDE-438F-B66D-3953EDB4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A222-3733-4109-8C85-35526FB3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6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0A9D4-7FD0-442E-AF84-5B95A80D5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3C43-F601-4FDB-9D22-AAA799A01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2621-E8B5-48BF-BDED-66E576B3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27909-864F-4CE6-94B6-EDAD2A40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CBE65-2548-4AB2-BE75-64F1DB68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5F15-D5B4-458D-8A24-9DDDE8D8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847D-BB46-4155-8816-176293B5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6C1F-47F4-4FB9-A252-138F5EE0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00CB4-ADA5-40BA-9DF0-3C9F5B77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3145-9D4B-4552-A51A-1F2853F3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7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C62-9C42-4FA3-BE74-D9A9510C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4E46D-939F-4305-AA7C-4480736E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39FB0-7848-4117-8B62-E19FE982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93BD6-0060-4AA4-B0D8-4D6926A4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6C14-F433-4665-B8CB-D00DE172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9CF4-1B6C-4FE4-AF9B-78BC25FC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7F5C-122E-4CA0-A32D-F64C8C5DB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207E5-C7EA-43E3-A039-905064D2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DBFB7-F3DB-4EB5-B4D4-0C5B9541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BD8D-BB78-488F-B7EA-1B251BB9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64DDD-3924-46CA-B293-E2F364BE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6E84-12E9-4F13-A8B8-46589C44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C664-4B31-4F3F-B724-0634E6151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3283C-738C-44E6-B907-2002AB6A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F28AC-20A7-464A-B04C-D4EB2FECC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6DD75-D226-4FF9-B8D6-DED8A8FAC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AD641-99E4-447B-969E-F4CE708B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33333-9682-4E31-8709-83BA49E4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8D366-3107-4780-9657-76CEBE58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9F75-5AFD-4B46-82E9-914E9317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A8087-9027-4F02-84BE-16CFD123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563D0-63B5-48AC-966A-76E6D968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D5B9-3B90-4CE6-886D-712D712A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9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B1365-D75C-49B7-B69A-9C119998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A6E58-ADB5-4193-8734-F27E6F14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61D82-660D-4EB1-B13C-C3713717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4AC1-FE79-4B07-A967-E3433E16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E1E8-C8B4-473A-A654-21E55FC62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B8157-6CB2-46A4-BFBD-1F1E6F42C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28051-3710-471B-87C0-64AA5563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2F0AA-6588-4ECD-9BEE-C40E7D9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3A21-60AF-4942-BEE2-AE2DF882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8FB8-58F8-4A76-B9AA-48D2E353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0832D-2A82-4AE9-8694-E9C077154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73525-F4A2-4F1C-9AF4-162AD0F02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20FA6-8619-4561-85B2-296F3255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22AE1-6727-42FE-A9C5-DD36EAAF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A4FE-24D1-448C-AD89-D9AE4447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21AFB-9C38-42FD-B6B2-A3B7FCF3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5407-CF13-4AA8-A841-A152A418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3371-263D-4D18-BD2D-A67C14106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BFAE4-4EBA-41A0-BE31-1AFCFE1699CD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4EF0-977C-47D3-BF87-BA0549E7A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8996-4A89-4C13-82F8-5CEB8831A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F9B9-7427-4A5E-9FFE-A0DE30E99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C0DF-EB1F-4AD3-BFB8-3DBB7725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H.3.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C437-2333-43BD-A430-15819B68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161"/>
            <a:ext cx="10515600" cy="5307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Memory consists of a sequence of Bytes.</a:t>
            </a:r>
          </a:p>
          <a:p>
            <a:pPr marL="0" indent="0">
              <a:buNone/>
            </a:pPr>
            <a:r>
              <a:rPr lang="en-US" dirty="0"/>
              <a:t>Each byte is 8 Bits long.</a:t>
            </a:r>
          </a:p>
          <a:p>
            <a:pPr marL="0" indent="0">
              <a:buNone/>
            </a:pPr>
            <a:r>
              <a:rPr lang="en-US" dirty="0"/>
              <a:t>Each Bit  at any moment has a value 1 or 0  (and nothing else such as “?” Or “X”  Or “undefined” or “garbage” etc.)</a:t>
            </a:r>
          </a:p>
          <a:p>
            <a:pPr marL="0" indent="0">
              <a:buNone/>
            </a:pPr>
            <a:r>
              <a:rPr lang="en-US" dirty="0"/>
              <a:t>The bytes have addresses 0,1,2,…(n-1) if the memory size is n bytes.</a:t>
            </a:r>
          </a:p>
          <a:p>
            <a:pPr marL="0" indent="0">
              <a:buNone/>
            </a:pPr>
            <a:r>
              <a:rPr lang="en-US" dirty="0"/>
              <a:t>Using these addresses, a program can refer to a particular byte.</a:t>
            </a:r>
          </a:p>
          <a:p>
            <a:pPr marL="0" indent="0">
              <a:buNone/>
            </a:pPr>
            <a:r>
              <a:rPr lang="en-US" dirty="0"/>
              <a:t>Typically, pairs of bytes starting at an even number address (0,2,4,…) are called WORDS.  </a:t>
            </a:r>
          </a:p>
          <a:p>
            <a:pPr marL="0" indent="0">
              <a:buNone/>
            </a:pPr>
            <a:r>
              <a:rPr lang="en-US" dirty="0"/>
              <a:t>Ex. Bytes 2,3 together make a word of 16 bits. Put byte 3 to the right of byte 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6FD4-D2C9-4E0A-8E96-223103DB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982"/>
            <a:ext cx="10515600" cy="6398609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5FB3-BF25-4362-963D-63AB7056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47" y="169682"/>
            <a:ext cx="11175477" cy="65799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memory stores Data and Program instructions.</a:t>
            </a:r>
          </a:p>
          <a:p>
            <a:pPr marL="0" indent="0">
              <a:buNone/>
            </a:pPr>
            <a:r>
              <a:rPr lang="en-US" dirty="0"/>
              <a:t>There are various types of Data—integers, characters, etc.</a:t>
            </a:r>
          </a:p>
          <a:p>
            <a:pPr marL="0" indent="0">
              <a:buNone/>
            </a:pPr>
            <a:r>
              <a:rPr lang="en-US" b="1" dirty="0"/>
              <a:t>Representing Integers:</a:t>
            </a:r>
          </a:p>
          <a:p>
            <a:pPr marL="0" indent="0">
              <a:buNone/>
            </a:pPr>
            <a:r>
              <a:rPr lang="en-US" dirty="0"/>
              <a:t>Typically an integer would be stored over many bytes, 2 or 4 bytes.</a:t>
            </a:r>
          </a:p>
          <a:p>
            <a:pPr marL="0" indent="0">
              <a:buNone/>
            </a:pPr>
            <a:r>
              <a:rPr lang="en-US" dirty="0"/>
              <a:t>Since bytes can contain only sequences of 0’s and 1’s, and nothing else (such as 52 or -203 or ‘A’ etc.)  we need a Coding Scheme.</a:t>
            </a:r>
          </a:p>
          <a:p>
            <a:pPr marL="0" indent="0">
              <a:buNone/>
            </a:pPr>
            <a:r>
              <a:rPr lang="en-US" dirty="0"/>
              <a:t>The coding scheme that is  used to represent signed integers  is called 2’s Complement. Using this scheme, signed integers such as 35, -1002 etc. can be converted to sequences of 0’s and 1’s and can be put in a sequence of bytes. </a:t>
            </a:r>
          </a:p>
          <a:p>
            <a:pPr marL="0" indent="0">
              <a:buNone/>
            </a:pPr>
            <a:r>
              <a:rPr lang="en-US" dirty="0"/>
              <a:t>Similarly any such sequence of 0’s and 1’s can be converted to the corresponding integer.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8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9053-0607-44D1-9471-0BF15184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2C0A-8102-4FA3-A79B-347794D9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"/>
            <a:ext cx="10515600" cy="60685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Representing Characters: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Similarly, there are coding schemes to represent character data. One such standard scheme is ASCII (American Standard Code for Information Interchange). It uses one byte per character.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coding scheme for characters is UNICODE. It uses 2 bytes per character, and so it can represent a much larger set of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70BB-9FBF-41E9-BC28-4DB10FEE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387B-14E1-4C35-951E-91A78D52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57"/>
            <a:ext cx="10515600" cy="6462074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Representing Program Instructions:</a:t>
            </a:r>
          </a:p>
          <a:p>
            <a:r>
              <a:rPr lang="en-US" dirty="0"/>
              <a:t>The programming language that the hardware understands is the Machine Language.</a:t>
            </a:r>
          </a:p>
          <a:p>
            <a:r>
              <a:rPr lang="en-US" dirty="0"/>
              <a:t>In this language, a program is a sequence of instructions.</a:t>
            </a:r>
          </a:p>
          <a:p>
            <a:r>
              <a:rPr lang="en-US" dirty="0"/>
              <a:t>Each instruction is a sequence of one or more bytes.</a:t>
            </a:r>
          </a:p>
          <a:p>
            <a:r>
              <a:rPr lang="en-US" dirty="0"/>
              <a:t>Different instructions may take different number of bytes.</a:t>
            </a:r>
          </a:p>
          <a:p>
            <a:r>
              <a:rPr lang="en-US" dirty="0"/>
              <a:t>Different models of the CPU (Central  Processing Unit) have different machine languages, defined by their manufacturers.</a:t>
            </a:r>
          </a:p>
          <a:p>
            <a:r>
              <a:rPr lang="en-US" dirty="0"/>
              <a:t>We will discuss the structure of an instruction later in our discussion of the CPU.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5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7600-933B-491A-B652-F5C01C4E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6B1E-2F6B-4626-8EB2-52C85D0A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097"/>
            <a:ext cx="10515600" cy="636780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Memory is Volatile,</a:t>
            </a:r>
          </a:p>
          <a:p>
            <a:pPr marL="0" indent="0">
              <a:buNone/>
            </a:pPr>
            <a:r>
              <a:rPr lang="en-US" dirty="0"/>
              <a:t>i.e., when power goes off, its contents “get lost”, i.e., become arbitrary.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we don’t use main memory for long term storage of programs or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to execute a program, its next instruction has to be in memory, not on a disk etc.</a:t>
            </a:r>
          </a:p>
        </p:txBody>
      </p:sp>
    </p:spTree>
    <p:extLst>
      <p:ext uri="{BB962C8B-B14F-4D97-AF65-F5344CB8AC3E}">
        <p14:creationId xmlns:p14="http://schemas.microsoft.com/office/powerpoint/2010/main" val="257585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42D7-6FF2-42B7-8DA7-79862BEA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412"/>
            <a:ext cx="10515600" cy="4571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442DD-E1BF-49C9-B595-C9207B653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6" y="886121"/>
            <a:ext cx="8847056" cy="58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0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474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H.3. Main Memory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H.3. Main Memory</dc:title>
  <dc:creator>csdddk</dc:creator>
  <cp:lastModifiedBy>csdddk</cp:lastModifiedBy>
  <cp:revision>15</cp:revision>
  <dcterms:created xsi:type="dcterms:W3CDTF">2020-08-23T19:38:32Z</dcterms:created>
  <dcterms:modified xsi:type="dcterms:W3CDTF">2020-08-27T07:39:51Z</dcterms:modified>
</cp:coreProperties>
</file>